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notesSlides/notesSlide3.xml" ContentType="application/vnd.openxmlformats-officedocument.presentationml.notesSlide+xml"/>
  <Override PartName="/ppt/ink/ink2.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ink/ink9.xml" ContentType="application/inkml+xml"/>
  <Override PartName="/ppt/ink/ink10.xml" ContentType="application/inkml+xml"/>
  <Override PartName="/ppt/notesSlides/notesSlide11.xml" ContentType="application/vnd.openxmlformats-officedocument.presentationml.notesSlide+xml"/>
  <Override PartName="/ppt/ink/ink11.xml" ContentType="application/inkml+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12.xml" ContentType="application/inkml+xml"/>
  <Override PartName="/ppt/ink/ink13.xml" ContentType="application/inkml+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notesSlides/notesSlide23.xml" ContentType="application/vnd.openxmlformats-officedocument.presentationml.notesSlide+xml"/>
  <Override PartName="/ppt/ink/ink29.xml" ContentType="application/inkml+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ink/ink30.xml" ContentType="application/inkml+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ink/ink31.xml" ContentType="application/inkml+xml"/>
  <Override PartName="/ppt/ink/ink32.xml" ContentType="application/inkml+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ink/ink33.xml" ContentType="application/inkml+xml"/>
  <Override PartName="/ppt/notesSlides/notesSlide42.xml" ContentType="application/vnd.openxmlformats-officedocument.presentationml.notesSlide+xml"/>
  <Override PartName="/ppt/ink/ink34.xml" ContentType="application/inkml+xml"/>
  <Override PartName="/ppt/notesSlides/notesSlide43.xml" ContentType="application/vnd.openxmlformats-officedocument.presentationml.notesSlide+xml"/>
  <Override PartName="/ppt/ink/ink35.xml" ContentType="application/inkml+xml"/>
  <Override PartName="/ppt/notesSlides/notesSlide44.xml" ContentType="application/vnd.openxmlformats-officedocument.presentationml.notesSlide+xml"/>
  <Override PartName="/ppt/ink/ink36.xml" ContentType="application/inkml+xml"/>
  <Override PartName="/ppt/ink/ink37.xml" ContentType="application/inkml+xml"/>
  <Override PartName="/ppt/notesSlides/notesSlide45.xml" ContentType="application/vnd.openxmlformats-officedocument.presentationml.notesSlide+xml"/>
  <Override PartName="/ppt/ink/ink38.xml" ContentType="application/inkml+xml"/>
  <Override PartName="/ppt/ink/ink39.xml" ContentType="application/inkml+xml"/>
  <Override PartName="/ppt/ink/ink40.xml" ContentType="application/inkml+xml"/>
  <Override PartName="/ppt/ink/ink41.xml" ContentType="application/inkml+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ink/ink42.xml" ContentType="application/inkml+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ink/ink43.xml" ContentType="application/inkml+xml"/>
  <Override PartName="/ppt/notesSlides/notesSlide52.xml" ContentType="application/vnd.openxmlformats-officedocument.presentationml.notesSlide+xml"/>
  <Override PartName="/ppt/ink/ink44.xml" ContentType="application/inkml+xml"/>
  <Override PartName="/ppt/ink/ink45.xml" ContentType="application/inkml+xml"/>
  <Override PartName="/ppt/notesSlides/notesSlide53.xml" ContentType="application/vnd.openxmlformats-officedocument.presentationml.notesSlide+xml"/>
  <Override PartName="/ppt/ink/ink46.xml" ContentType="application/inkml+xml"/>
  <Override PartName="/ppt/notesSlides/notesSlide54.xml" ContentType="application/vnd.openxmlformats-officedocument.presentationml.notesSlide+xml"/>
  <Override PartName="/ppt/ink/ink47.xml" ContentType="application/inkml+xml"/>
  <Override PartName="/ppt/ink/ink48.xml" ContentType="application/inkml+xml"/>
  <Override PartName="/ppt/ink/ink49.xml" ContentType="application/inkml+xml"/>
  <Override PartName="/ppt/notesSlides/notesSlide55.xml" ContentType="application/vnd.openxmlformats-officedocument.presentationml.notesSlide+xml"/>
  <Override PartName="/ppt/ink/ink50.xml" ContentType="application/inkml+xml"/>
  <Override PartName="/ppt/notesSlides/notesSlide56.xml" ContentType="application/vnd.openxmlformats-officedocument.presentationml.notesSlide+xml"/>
  <Override PartName="/ppt/ink/ink51.xml" ContentType="application/inkml+xml"/>
  <Override PartName="/ppt/ink/ink52.xml" ContentType="application/inkml+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ink/ink53.xml" ContentType="application/inkml+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ink/ink54.xml" ContentType="application/inkml+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ink/ink55.xml" ContentType="application/inkml+xml"/>
  <Override PartName="/ppt/ink/ink56.xml" ContentType="application/inkml+xml"/>
  <Override PartName="/ppt/notesSlides/notesSlide72.xml" ContentType="application/vnd.openxmlformats-officedocument.presentationml.notesSlide+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82"/>
  </p:notesMasterIdLst>
  <p:handoutMasterIdLst>
    <p:handoutMasterId r:id="rId83"/>
  </p:handoutMasterIdLst>
  <p:sldIdLst>
    <p:sldId id="293" r:id="rId2"/>
    <p:sldId id="529" r:id="rId3"/>
    <p:sldId id="558" r:id="rId4"/>
    <p:sldId id="530" r:id="rId5"/>
    <p:sldId id="531" r:id="rId6"/>
    <p:sldId id="532" r:id="rId7"/>
    <p:sldId id="533" r:id="rId8"/>
    <p:sldId id="559" r:id="rId9"/>
    <p:sldId id="563" r:id="rId10"/>
    <p:sldId id="534" r:id="rId11"/>
    <p:sldId id="535" r:id="rId12"/>
    <p:sldId id="536" r:id="rId13"/>
    <p:sldId id="537" r:id="rId14"/>
    <p:sldId id="561" r:id="rId15"/>
    <p:sldId id="538" r:id="rId16"/>
    <p:sldId id="539" r:id="rId17"/>
    <p:sldId id="540" r:id="rId18"/>
    <p:sldId id="541" r:id="rId19"/>
    <p:sldId id="542" r:id="rId20"/>
    <p:sldId id="543" r:id="rId21"/>
    <p:sldId id="544" r:id="rId22"/>
    <p:sldId id="545" r:id="rId23"/>
    <p:sldId id="546" r:id="rId24"/>
    <p:sldId id="547" r:id="rId25"/>
    <p:sldId id="548" r:id="rId26"/>
    <p:sldId id="549" r:id="rId27"/>
    <p:sldId id="550" r:id="rId28"/>
    <p:sldId id="551" r:id="rId29"/>
    <p:sldId id="552" r:id="rId30"/>
    <p:sldId id="553" r:id="rId31"/>
    <p:sldId id="554" r:id="rId32"/>
    <p:sldId id="555" r:id="rId33"/>
    <p:sldId id="560" r:id="rId34"/>
    <p:sldId id="468" r:id="rId35"/>
    <p:sldId id="469" r:id="rId36"/>
    <p:sldId id="470" r:id="rId37"/>
    <p:sldId id="565" r:id="rId38"/>
    <p:sldId id="471" r:id="rId39"/>
    <p:sldId id="472" r:id="rId40"/>
    <p:sldId id="473" r:id="rId41"/>
    <p:sldId id="474" r:id="rId42"/>
    <p:sldId id="475" r:id="rId43"/>
    <p:sldId id="476" r:id="rId44"/>
    <p:sldId id="477" r:id="rId45"/>
    <p:sldId id="478" r:id="rId46"/>
    <p:sldId id="479" r:id="rId47"/>
    <p:sldId id="480" r:id="rId48"/>
    <p:sldId id="481" r:id="rId49"/>
    <p:sldId id="482" r:id="rId50"/>
    <p:sldId id="483" r:id="rId51"/>
    <p:sldId id="503" r:id="rId52"/>
    <p:sldId id="525" r:id="rId53"/>
    <p:sldId id="526" r:id="rId54"/>
    <p:sldId id="562" r:id="rId55"/>
    <p:sldId id="527" r:id="rId56"/>
    <p:sldId id="528" r:id="rId57"/>
    <p:sldId id="504" r:id="rId58"/>
    <p:sldId id="505" r:id="rId59"/>
    <p:sldId id="506" r:id="rId60"/>
    <p:sldId id="507" r:id="rId61"/>
    <p:sldId id="508" r:id="rId62"/>
    <p:sldId id="509" r:id="rId63"/>
    <p:sldId id="510" r:id="rId64"/>
    <p:sldId id="557" r:id="rId65"/>
    <p:sldId id="564" r:id="rId66"/>
    <p:sldId id="511" r:id="rId67"/>
    <p:sldId id="512" r:id="rId68"/>
    <p:sldId id="513" r:id="rId69"/>
    <p:sldId id="514" r:id="rId70"/>
    <p:sldId id="515" r:id="rId71"/>
    <p:sldId id="516" r:id="rId72"/>
    <p:sldId id="517" r:id="rId73"/>
    <p:sldId id="518" r:id="rId74"/>
    <p:sldId id="519" r:id="rId75"/>
    <p:sldId id="520" r:id="rId76"/>
    <p:sldId id="521" r:id="rId77"/>
    <p:sldId id="522" r:id="rId78"/>
    <p:sldId id="524" r:id="rId79"/>
    <p:sldId id="500" r:id="rId80"/>
    <p:sldId id="501" r:id="rId81"/>
  </p:sldIdLst>
  <p:sldSz cx="9144000" cy="6858000" type="screen4x3"/>
  <p:notesSz cx="6985000" cy="9283700"/>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mn-cs"/>
      </a:defRPr>
    </a:lvl1pPr>
    <a:lvl2pPr marL="457200" algn="l" rtl="0" fontAlgn="base">
      <a:spcBef>
        <a:spcPct val="0"/>
      </a:spcBef>
      <a:spcAft>
        <a:spcPct val="0"/>
      </a:spcAft>
      <a:defRPr sz="2800" kern="1200">
        <a:solidFill>
          <a:schemeClr val="tx1"/>
        </a:solidFill>
        <a:latin typeface="Times New Roman" pitchFamily="18" charset="0"/>
        <a:ea typeface="+mn-ea"/>
        <a:cs typeface="+mn-cs"/>
      </a:defRPr>
    </a:lvl2pPr>
    <a:lvl3pPr marL="914400" algn="l" rtl="0" fontAlgn="base">
      <a:spcBef>
        <a:spcPct val="0"/>
      </a:spcBef>
      <a:spcAft>
        <a:spcPct val="0"/>
      </a:spcAft>
      <a:defRPr sz="2800" kern="1200">
        <a:solidFill>
          <a:schemeClr val="tx1"/>
        </a:solidFill>
        <a:latin typeface="Times New Roman" pitchFamily="18" charset="0"/>
        <a:ea typeface="+mn-ea"/>
        <a:cs typeface="+mn-cs"/>
      </a:defRPr>
    </a:lvl3pPr>
    <a:lvl4pPr marL="1371600" algn="l" rtl="0" fontAlgn="base">
      <a:spcBef>
        <a:spcPct val="0"/>
      </a:spcBef>
      <a:spcAft>
        <a:spcPct val="0"/>
      </a:spcAft>
      <a:defRPr sz="2800" kern="1200">
        <a:solidFill>
          <a:schemeClr val="tx1"/>
        </a:solidFill>
        <a:latin typeface="Times New Roman" pitchFamily="18" charset="0"/>
        <a:ea typeface="+mn-ea"/>
        <a:cs typeface="+mn-cs"/>
      </a:defRPr>
    </a:lvl4pPr>
    <a:lvl5pPr marL="1828800" algn="l" rtl="0" fontAlgn="base">
      <a:spcBef>
        <a:spcPct val="0"/>
      </a:spcBef>
      <a:spcAft>
        <a:spcPct val="0"/>
      </a:spcAft>
      <a:defRPr sz="2800" kern="1200">
        <a:solidFill>
          <a:schemeClr val="tx1"/>
        </a:solidFill>
        <a:latin typeface="Times New Roman" pitchFamily="18" charset="0"/>
        <a:ea typeface="+mn-ea"/>
        <a:cs typeface="+mn-cs"/>
      </a:defRPr>
    </a:lvl5pPr>
    <a:lvl6pPr marL="2286000" algn="l" defTabSz="914400" rtl="0" eaLnBrk="1" latinLnBrk="0" hangingPunct="1">
      <a:defRPr sz="2800" kern="1200">
        <a:solidFill>
          <a:schemeClr val="tx1"/>
        </a:solidFill>
        <a:latin typeface="Times New Roman" pitchFamily="18" charset="0"/>
        <a:ea typeface="+mn-ea"/>
        <a:cs typeface="+mn-cs"/>
      </a:defRPr>
    </a:lvl6pPr>
    <a:lvl7pPr marL="2743200" algn="l" defTabSz="914400" rtl="0" eaLnBrk="1" latinLnBrk="0" hangingPunct="1">
      <a:defRPr sz="2800" kern="1200">
        <a:solidFill>
          <a:schemeClr val="tx1"/>
        </a:solidFill>
        <a:latin typeface="Times New Roman" pitchFamily="18" charset="0"/>
        <a:ea typeface="+mn-ea"/>
        <a:cs typeface="+mn-cs"/>
      </a:defRPr>
    </a:lvl7pPr>
    <a:lvl8pPr marL="3200400" algn="l" defTabSz="914400" rtl="0" eaLnBrk="1" latinLnBrk="0" hangingPunct="1">
      <a:defRPr sz="2800" kern="1200">
        <a:solidFill>
          <a:schemeClr val="tx1"/>
        </a:solidFill>
        <a:latin typeface="Times New Roman" pitchFamily="18" charset="0"/>
        <a:ea typeface="+mn-ea"/>
        <a:cs typeface="+mn-cs"/>
      </a:defRPr>
    </a:lvl8pPr>
    <a:lvl9pPr marL="3657600" algn="l" defTabSz="914400" rtl="0" eaLnBrk="1" latinLnBrk="0" hangingPunct="1">
      <a:defRPr sz="28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4">
          <p15:clr>
            <a:srgbClr val="A4A3A4"/>
          </p15:clr>
        </p15:guide>
        <p15:guide id="2" pos="220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99CC"/>
    <a:srgbClr val="DDDDDD"/>
    <a:srgbClr val="66CCFF"/>
    <a:srgbClr val="FF9933"/>
    <a:srgbClr val="008000"/>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796" autoAdjust="0"/>
  </p:normalViewPr>
  <p:slideViewPr>
    <p:cSldViewPr>
      <p:cViewPr varScale="1">
        <p:scale>
          <a:sx n="108" d="100"/>
          <a:sy n="108" d="100"/>
        </p:scale>
        <p:origin x="939" y="48"/>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varScale="1">
      <p:scale>
        <a:sx n="1" d="1"/>
        <a:sy n="1" d="1"/>
      </p:scale>
      <p:origin x="0" y="-8370"/>
    </p:cViewPr>
  </p:sorterViewPr>
  <p:notesViewPr>
    <p:cSldViewPr>
      <p:cViewPr>
        <p:scale>
          <a:sx n="100" d="100"/>
          <a:sy n="100" d="100"/>
        </p:scale>
        <p:origin x="-1596" y="1026"/>
      </p:cViewPr>
      <p:guideLst>
        <p:guide orient="horz" pos="2924"/>
        <p:guide pos="220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presProps" Target="presProp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tableStyles" Target="tableStyles.xml"/><Relationship Id="rId61" Type="http://schemas.openxmlformats.org/officeDocument/2006/relationships/slide" Target="slides/slide60.xml"/><Relationship Id="rId82" Type="http://schemas.openxmlformats.org/officeDocument/2006/relationships/notesMaster" Target="notesMasters/notesMaster1.xml"/></Relationships>
</file>

<file path=ppt/_rels/viewProps.xml.rels><?xml version="1.0" encoding="UTF-8" standalone="yes"?>
<Relationships xmlns="http://schemas.openxmlformats.org/package/2006/relationships"><Relationship Id="rId1"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1"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defTabSz="930275">
              <a:defRPr sz="1200"/>
            </a:lvl1pPr>
          </a:lstStyle>
          <a:p>
            <a:pPr>
              <a:defRPr/>
            </a:pPr>
            <a:endParaRPr lang="en-US"/>
          </a:p>
        </p:txBody>
      </p:sp>
      <p:sp>
        <p:nvSpPr>
          <p:cNvPr id="138243" name="Rectangle 3"/>
          <p:cNvSpPr>
            <a:spLocks noGrp="1" noChangeArrowheads="1"/>
          </p:cNvSpPr>
          <p:nvPr>
            <p:ph type="dt" sz="quarter" idx="1"/>
          </p:nvPr>
        </p:nvSpPr>
        <p:spPr bwMode="auto">
          <a:xfrm>
            <a:off x="3958378"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algn="r" defTabSz="930275">
              <a:defRPr sz="1200"/>
            </a:lvl1pPr>
          </a:lstStyle>
          <a:p>
            <a:pPr>
              <a:defRPr/>
            </a:pPr>
            <a:endParaRPr lang="en-US"/>
          </a:p>
        </p:txBody>
      </p:sp>
      <p:sp>
        <p:nvSpPr>
          <p:cNvPr id="138244" name="Rectangle 4"/>
          <p:cNvSpPr>
            <a:spLocks noGrp="1" noChangeArrowheads="1"/>
          </p:cNvSpPr>
          <p:nvPr>
            <p:ph type="ftr" sz="quarter" idx="2"/>
          </p:nvPr>
        </p:nvSpPr>
        <p:spPr bwMode="auto">
          <a:xfrm>
            <a:off x="1" y="8820150"/>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defTabSz="930275">
              <a:defRPr sz="1200"/>
            </a:lvl1pPr>
          </a:lstStyle>
          <a:p>
            <a:pPr>
              <a:defRPr/>
            </a:pPr>
            <a:endParaRPr lang="en-US"/>
          </a:p>
        </p:txBody>
      </p:sp>
      <p:sp>
        <p:nvSpPr>
          <p:cNvPr id="138245" name="Rectangle 5"/>
          <p:cNvSpPr>
            <a:spLocks noGrp="1" noChangeArrowheads="1"/>
          </p:cNvSpPr>
          <p:nvPr>
            <p:ph type="sldNum" sz="quarter" idx="3"/>
          </p:nvPr>
        </p:nvSpPr>
        <p:spPr bwMode="auto">
          <a:xfrm>
            <a:off x="3958378" y="8820150"/>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algn="r" defTabSz="930275">
              <a:defRPr sz="1200"/>
            </a:lvl1pPr>
          </a:lstStyle>
          <a:p>
            <a:pPr>
              <a:defRPr/>
            </a:pPr>
            <a:fld id="{7A463D0B-0956-4B41-8F98-C73A5D1D8FC1}" type="slidenum">
              <a:rPr lang="en-US"/>
              <a:pPr>
                <a:defRPr/>
              </a:pPr>
              <a:t>‹#›</a:t>
            </a:fld>
            <a:endParaRPr lang="en-US"/>
          </a:p>
        </p:txBody>
      </p:sp>
    </p:spTree>
    <p:extLst>
      <p:ext uri="{BB962C8B-B14F-4D97-AF65-F5344CB8AC3E}">
        <p14:creationId xmlns:p14="http://schemas.microsoft.com/office/powerpoint/2010/main" val="3486787436"/>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32767" units="cm"/>
          <inkml:channel name="Y" type="integer" max="32767" units="cm"/>
          <inkml:channel name="T" type="integer" max="2.14748E9" units="dev"/>
        </inkml:traceFormat>
        <inkml:channelProperties>
          <inkml:channelProperty channel="X" name="resolution" value="1116.80298" units="1/cm"/>
          <inkml:channelProperty channel="Y" name="resolution" value="1983.47461" units="1/cm"/>
          <inkml:channelProperty channel="T" name="resolution" value="1" units="1/dev"/>
        </inkml:channelProperties>
      </inkml:inkSource>
      <inkml:timestamp xml:id="ts0" timeString="2019-01-30T21:23:12.238"/>
    </inkml:context>
    <inkml:brush xml:id="br0">
      <inkml:brushProperty name="width" value="0.05292" units="cm"/>
      <inkml:brushProperty name="height" value="0.05292" units="cm"/>
      <inkml:brushProperty name="color" value="#FF0000"/>
    </inkml:brush>
  </inkml:definitions>
  <inkml:trace contextRef="#ctx0" brushRef="#br0">4368 9589 0,'-23'-7'0,"-3"3"15,2 4-15,2 0 16,8 3-16,3 3 16,-1 3-16,7 2 15,9 4 1,5 9-16,9 15 16,0 6-1,2-1-15,1 5 16,3-3-16,13-2 15,7 0 1,9-2 0,-8-5-16,-5 7 15,-5 16-15,17 17 16,7-8 0,24 0-16,10-7 15,-9-10 1,-23-6-16,-4-4 15,9 18-15,12 19 16,-5-1 0,-2-2-16,-7-12 15,-3-13 1,-8-9-16,-11-7 16,-7-7-1,-14-6 1,-4-6-16,-4 1 0,-4-2 15,1 5 1,-1 7-16,-5-3 16,-1-2-1,1-9-15,-3-10 16,0-4 0,-4 10-16,3-9 15,0 0-15,0 0 16</inkml:trace>
</inkml:ink>
</file>

<file path=ppt/ink/ink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8:48:58.30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140 48 8,'0'0'10,"0"0"1,0 0 1,0 0 0,0 0 0,0 0 0,0 0 0,0 0-4,0 0-1,0 0-2,-4 12-3,-1 4-2,1 2 0,-2 8 0,-4 3-1,-4 11 2,0-1-1,-3 0 1,1-3 0,2-1-1,1-6 1,0-4-1,3-9 2,10-16-2,0 0 1,0 0 0,15-16 0,-5-7-1,1-3 1,5-8-1,-5 1 0,2-3 0,-5-1 1,-1 3-1,-5 5 1,0 1-1,0 6 1,-3 3 0,3 3 0,-2 5 0,0 11-1,-1-11 0,1 11 0,0 0 0,0 0 0,7 11-1,-5 0-1,3 5 2,-2 4-1,5 3 2,-1 3-1,3 4 0,-2 0 1,0-3-1,0-2 1,1-1-1,0-3 1,0-5 0,-1-3 0,-8-13 0,16 14 1,-16-14 0,20-2 1,-10-9 0,0-1 1,1-9-1,1-1 1,-2-8-1,0-4 0,-4-1-1,-2 3 0,-1 1-1,-2 3 0,-1 4-1,1 4 0,1 5-4,0 5-2,-2 10-6,10-10-9,-10 10-1,13-3-2,-4 4 2</inkml:trace>
  <inkml:trace contextRef="#ctx0" brushRef="#br0" timeOffset="1012">470 20 9,'0'0'6,"10"0"0,-10 0 1,0 0-1,0 0-1,0 0 0,0 0 0,0 0 1,0 11-1,0-11 2,-7 17-3,8-5-2,-2 6 1,2 2-1,-1 6 1,1 1 1,-2 3 0,2 1-1,-2 1 0,1-2 1,-2-3-1,2-1 0,-2-6-1,2-3 0,-2-7 1,2 1 2,0-11 1,0 0 1,0 0 1,0 0 0,-14-6-1,14-5 0,-6-7-2,6-4-2,-7-2 0,7-6-4,6-3-1,-6 1 1,8 2-1,0-2 0,4 4 0,-13 3 1,19 3-1,-2 3 0,0 4 1,6 3-1,-2 2 1,0 5 0,3 4 0,11 3-1,-9 1 2,-3 4-1,-2 3 0,-4 3 0,-3 2 1,-5 0-1,-4 1 2,-6-1 0,-7 3 0,-7-2 1,-4-3 0,-2 0 1,-9-3-1,-5 1 1,-3-5-1,5-2 0,1-1-2,6-5-3,5 1-5,5-6-5,17 7-10,12-17 0,12 8-2,1-4 2</inkml:trace>
  <inkml:trace contextRef="#ctx0" brushRef="#br0" timeOffset="1863">869 255 5,'0'0'10,"-12"-3"0,12 3 2,-10-2 1,10 2 1,0 0-1,0 0 1,0 0-4,0 0-3,16-2-3,5-1-1,6 0-1,11 1-1,10 0 1,6-1 0,9 0 0,5-1 0,-4 3 0,-2 0 1,-4 1 0,-11-1 0,-9 2 0,-9-2 0,-9 2-1,-10 0 1,-10-1-1,9 0 0,-9 0-2,0 0-2,-12 1-2,12-1-3,0 0-7,0 0-8,-10-5-1,10 5 2,-2-12 0</inkml:trace>
  <inkml:trace contextRef="#ctx0" brushRef="#br0" timeOffset="2284">1367 65 18,'-13'4'13,"13"-4"-1,0 0 2,0 0-3,0 0-2,0 0 1,19 15-3,-6-9-1,7 4 0,2-2 0,7 7 0,1-4-2,2 6-1,-2-5-1,-3 0 0,-2 1-1,-3-1 0,-5-3-1,-5 0 1,-3 1-1,-9-10 1,8 12-1,-8-12 1,2 11-1,-2-11 2,-6 12-1,6-12 1,-14 14-1,5-4 1,-3 0 1,-2 3 0,-3 0 0,-1 2 1,-4-4 0,2 4-1,-1-4 1,5 1-2,-1-3 2,3-1-3,3-3 0,11-5-2,-10 9-1,10-9-5,0 0-10,0 0-7,0 0 0,2-22-2,-2 3 0</inkml:trace>
</inkml:ink>
</file>

<file path=ppt/ink/ink1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5-11-16T16:08:32.683"/>
    </inkml:context>
    <inkml:brush xml:id="br0">
      <inkml:brushProperty name="width" value="0.05292" units="cm"/>
      <inkml:brushProperty name="height" value="0.05292" units="cm"/>
      <inkml:brushProperty name="color" value="#00B0F0"/>
    </inkml:brush>
  </inkml:definitions>
  <inkml:trace contextRef="#ctx0" brushRef="#br0">2056 9040 258,'0'0'2193,"0"0"-516,0 0-645,0 0 258,0 0-258,0 0-258,0 0-129,0 0-258,0 0-129,0 0 258,0 0-129,0 0 0,0 0-129,0 0-129,0 0 129,0 0 129,0 0-129,-11-4 0,11 4-129,0 0 258,0 0-258,0 0 0,0 0-129,0 0 0,0 0 0,0 0-129,0 0 129,0 0-129,0 0 0,0 0-129,-2 8 258,2 4-129,-1 2 0,1 9 129,-3 3 0,0 8 0,-5 7 0,2 9 0,-6 8 0,-1 2 0,-3 6 129,-3 3-129,-1 1 129,0-1-129,1-8 0,2-5-129,4-8-387,1-12-645,5-17-2064,7-2-258,0-24 129</inkml:trace>
  <inkml:trace contextRef="#ctx0" brushRef="#br0" timeOffset="837.045">2146 9029 2193,'0'0'2451,"0"0"-645,0 0-1806,0 0-129,0 12-387,0-12 258,7 17 258,-2-2 0,0 2 0,-1 7 129,2 0 0,1 6-129,5 3 129,-3 3 0,8 2-129,-1 2 258,4-2-258,1-4 0,2-1 0,0-3 129,-2-4-129,2-5 0,-6 0 258,1-4-129,-3-1-129,-2 0 129,-1 2 129,-2 1-258,-1-2 129,-1-2-129,-5-2 258,3-1 516,-6-12 258,6 11 0,-6-11 0,6-11 0,-5-9 258,6-2-387,-3-11 0,5-4-387,2-13-516,4-2 129,-1-8-129,2-1 258,-1-6-258,4-3 0,0-1 0,1 2-258,-1 3 258,3 3 0,-1 3 0,3 6 0,-1 5 258,-2 8-129,-1 7-129,-2 5 129,-4 6-129,-2 5 0,-4 7-129,-8 11 0,8-13-258,-8 13-129,0 0-387,0 0-387,0 0-903,-3 18-1677,-8-14 0,9 10 388</inkml:trace>
  <inkml:trace contextRef="#ctx0" brushRef="#br0" timeOffset="3747.214">3103 9418 645,'0'0'1290,"0"0"258,0 0-258,0 0 0,0 0 129,0 0-387,0 0-129,0 0-129,0 0-129,0-12-387,0 12-129,0 0 0,8 0-258,-8 0 0,20 0 129,-6 1 0,4 1 0,3 0-129,1-2 129,3 0-129,-1 0-258,2 0-258,-2-4-1032,-6-6-1677,8 7 258</inkml:trace>
  <inkml:trace contextRef="#ctx0" brushRef="#br0" timeOffset="4013.229">3156 9235 1,'17'-13'1805,"-5"9"-1805,3-1-129,2 1 129,1 1-129,2 3 0,1 0-129,3 0 129,-1 0-774</inkml:trace>
  <inkml:trace contextRef="#ctx0" brushRef="#br0" timeOffset="4832.276">4404 8507 1677,'-19'17'2709,"-2"-17"129,5 5-2451,-2 4-387,2 1 0,-2 5 129,-3-2 258,3 5-129,-2-4 387,5 5-258,-3-2 258,5 3-258,1-2 129,2 3-258,3 0-258,0 6 0,5 0 0,0 5 0,-1 4 0,0 1 0,-1 4 0,-1-1 129,-5 1-129,2-3 0,-2-7 0,0-4 0,2-7-129,2-7 0,6-13-129,0 0-129,6 5 129,6-5 0,5-3-258,-1 2 387,4 1 0,2 5 129,-3 8 0,0 8 0,-4 3 129,-2 10-129,-2 4 129,-2 7 0,-7 8 258,-2 5-129,-8 5 387,-5 4 0,-10 1 258,-3 2 129,-8-4-129,-1 0 129,-1-11-258,4 1 0,0-11-387,9-2-258,6-8 0,6-5 0,9-2-129,2-2 0,12-6 0,3 4 0,10-5 0,2 1 0,3-1 0,4-5 0,1-1 0,0-4-258,3 1-645,-1-5-3096,-4-12-129,9-3-258</inkml:trace>
  <inkml:trace contextRef="#ctx0" brushRef="#br0" timeOffset="5347.305">4657 9045 3096,'27'42'3612,"-3"-14"-258,-4-3-2451,4 4-387,8 3-129,1-1 129,6 7-129,-1-3 129,4 6 0,-3 0 0,6 5-129,-3 2 0,5 3-129,-3 1-129,0-2 129,0 1-258,-6-8 0,1-3 0,-6-9 0,-7-4-129,-7-9 129,-3-3-387,-16-15-1419,0 0-1806,0 0-645,-18 1 258</inkml:trace>
  <inkml:trace contextRef="#ctx0" brushRef="#br0" timeOffset="5783.33">4654 9876 2322,'-16'13'2967,"16"-13"129,0 0-2838,0 0-258,0-16 258,8 0 129,5-4 387,-4-8 129,14-3 0,-2-9 129,12-4-129,4-14-129,12 1-129,-1-9-258,11 1-129,1-6-129,2 4 387,-2-3-258,0 11 129,-9 4 0,-3 9 0,-10 6 258,-5 11-258,-12 8 0,-2 5-129,-19 16-129,17-11-129,-17 11-129,0 7-258,-1 9-774,-11-2-2064,2 0-1161,3 7-258,-7-11 0</inkml:trace>
  <inkml:trace contextRef="#ctx0" brushRef="#br0" timeOffset="7196.411">5968 9045 1419,'0'0'2709,"0"0"-1032,0 0-1161,0 0 0,0 0 258,0 0 129,2 6 129,1 11 258,-3 0-258,6 12 129,-2-3-129,6 9-387,-1 1-129,7 2-387,3 0-129,4-4 0,1-6 129,6-4-129,-1-7 129,4-4-129,-2-9 0,2-4 129,-1-1-129,1-11 129,-3 3-129,0-8 0,0-1-258,0-3 258,-1 0-129,0 3 129,1-5-258,-1 5 129,1-2-129,-1 1 129,-4 3 129,2 3-258,-4 4 0,-5-1 0,-1 4 129,-7 1-129,-10 5 258,15-7-129,-15 7 129,0 0 0,-6 0 129,6 0-129,-24 6 0,10 0-129,-6 1 0,-1 4 0,-4-1 129,0 0 129,-2 2 0,-3 0 0,1 2 258,0-4-129,0 0 0,6 2-129,1-1 0,3-3-129,5-1 0,2-2 0,12-5-129,-12 9 0,12-9 0,0 0 129,0 0-129,0 0 129,-11 4-129,11-4 0,0 0 0,0 0-129,0 0 129,-11 4 0,11-4-129,0 0 258,0 0-129,0 0 0,0 0 129,0 0 0,-8 14 0,8-14 0,-4 10 0,4-10 0,-9 20 129,4-4-129,-1 2 258,0 6 0,1 5 129,-2 7-258,2 3 129,1 5 0,2 1 0,2 2 258,-1 0-258,1-1 129,0-7 258,0-3-258,0-11 129,0 2-129,0-12-129,0-2 129,0-13-258,0 12-129,0-12 0,0 0 0,0 0-516,0 0-387,1-6-3096,-1 6-516,11-25 0</inkml:trace>
  <inkml:trace contextRef="#ctx0" brushRef="#br0" timeOffset="8435.482">7023 8505 774,'39'-1'2838,"-23"-4"258,16-2-2451,-4 1-516,1-3 129,1 4 516,-6-3-129,2 4 258,-7-2 0,-1 3 129,-7 3-129,3 0 0,-14 0-258,20 17 0,-14-3-258,5 5-129,-3 4 0,2 0-129,0 4 0,0-1-129,-1 1 258,-1 2-258,1 2 0,-1 1 129,-2 6-129,-1 5 258,-1 5-258,-1 5 129,0-2 0,0 0-129,0-5 0,1-5 0,2-7-129,0-8 0,3-12 129,-9-14-129,21 10 129,-8-10-129,-2-5 258,-11 5-129,17-13 129,-17 13 0,11-12 0,-11 12 0,0 0 0,0 0 0,-15 16-129,4-1 129,-3 3 0,-1 4-129,-1 5 0,3 5 0,3-1 0,1 4 0,4 3 0,4-1-129,1 5 0,6 2 0,6-1 0,1-1 0,6 8-129,1-6 129,0 4-129,1 0-129,0-1 129,-5-1 129,-2 6 0,-6-5 129,-5-1 129,-3 1 0,-9-5 129,-7 4 129,-10-2 129,0-1-129,-8-8 129,1 3 258,-8-9-258,3 0 129,-5-10-129,7-2 0,-3-8-129,6-1-129,1-4-129,4-1 129,5-2-258,5-1 0,18 0-645,-20-1-258,20 1-774,0 0-2709,6-2-387,6-5-129</inkml:trace>
  <inkml:trace contextRef="#ctx0" brushRef="#br0" timeOffset="10171.581">9884 8868 1,'-10'-11'1805,"10"11"1,-21-4 258,6 1-258,1 3-258,-5-2-387,3 2-258,-5 0-258,2 4-258,-4 1 0,-1 0 129,-3 1-129,0 1 258,-4-2-258,1 1 0,-2-1 129,3 2-129,-3-2-129,2 1 0,-1 0 0,1 1-129,1 3-129,0 0 0,3 1 0,4 0 0,-1 0 0,4-1-129,5-1 129,1-1-258,13-8 129,-12 9 129,12-9-129,0 0 0,9 8-129,3-5 129,6-1 0,3 1 0,5 2-258,1-1 129,1 5 0,1-1 129,0 7-129,1-2 129,0 3-129,-2 1 258,-2 2-129,-1 0 129,-3-2 0,-3 2 0,-4-4 0,-4 0 129,-4 2 258,-7-2-258,0 1 129,-12-1 129,-6 4 0,-4 2-129,-8-2 258,-4 4-258,-8-1 129,-1 4-129,-7-2 0,3 4-129,-6-2 129,4 3 0,-3-3 0,6 4-129,-1-2 0,6-5 258,4 5-387,2-3 129,4-2-129,5-1 0,6-5 0,5 0 0,6-5 0,2 4 0,7-16 129,2 21-129,12-13 0,6 0 0,1 1 129,10 2-129,4-1 129,8 2-129,3 0 0,5 0 0,4 0 0,2 0 0,6-2 0,3-1 129,1-1-129,5-1 0,-2-3-129,2-3 129,4 4-516,-4-5-645,11 0-2967,-1 0-258,-12 0-387</inkml:trace>
  <inkml:trace contextRef="#ctx0" brushRef="#br0" timeOffset="11240.643">10496 9551 3999,'-13'0'4257,"1"0"-258,12 0-129,0 0-3741,0 0 129,0 0-129,0 0 0,0 0 129,5-13 0,-5 13 0,21-10 0,-4 5-129,4 2-258,0-3-129,8 6-387,-5-5-1032,6 2-2451,2 3-129,-11 0-387</inkml:trace>
  <inkml:trace contextRef="#ctx0" brushRef="#br0" timeOffset="11499.657">10483 9276 2709,'8'-1'3741,"12"2"-903,-20-1-645,31-6-3741,-16-3-645,13 9 774,-5-9 129,5 8 387,-4-1 129,5-1 387,0 3-1032</inkml:trace>
  <inkml:trace contextRef="#ctx0" brushRef="#br0" timeOffset="12371.707">11534 8600 129,'-29'11'3354,"19"1"387,-12-5-2064,3 2-1290,2 1 129,1 2 129,3 1-129,-1-2 258,5 4-258,-3 0 129,7 4-129,-4 3 129,3 3-258,-3 5 0,3 6 129,-7 5-129,2 3 0,-1-1 129,-1 4 0,-2-6-129,0-2 0,0-8-129,2-4 129,2-8-129,3-4-129,8-15 0,-13 15 0,13-15-129,0 0 0,0 0 129,0 0-129,13 8 0,-1-4 0,2 4 0,2 2 0,3 6 0,3 4-258,-1 8 129,-2 2-258,1 10 258,-6 2-387,-1 10 387,-8 3-129,-5 11 129,-7 4 129,-10 8-129,-8 1 387,-6-1-129,-2 1 129,-2-4-129,3-7 258,2-9-258,4-8 0,6-9 0,8-9-129,5-3 129,7-7-129,6-5 129,12-6 0,5-6-129,8-4 129,3-2 0,6 0 0,-1-7-129,2 1 129,-3-1-129,-6 2 0,1 1 0,-11 2 0,-1 2-258,-7 0-258,5 4-1806,-4 1-2193,-15-5-129,14-7-258</inkml:trace>
  <inkml:trace contextRef="#ctx0" brushRef="#br0" timeOffset="13395.766">11874 9370 1,'12'-13'1160,"-12"13"259,18-16-129,-18 16-129,25-17-258,-9 9-516,4-1 0,1 2-387,2 0 129,0 1-129,1 0 387,-1 3-258,2 1 129,-2 2 258,-2 0-258,-1 0 0,0 5 129,0 4-258,-1 3 0,0 0 0,-3 2-129,0 2 0,-1 0 0,-1 3 129,-4 1 129,2 0-129,-4 1-129,-1 6 129,-3 0-129,-1 5 129,-3 3-129,0 1 0,0 3-129,-7-2 258,0 1 0,-2-4 258,-3-1-129,0-2 129,-4-5 129,3-2-129,-4-7 258,2 2-129,-5-6 0,5 1-129,-5-6-129,4-1 0,-3-3 129,3-2-129,-3-2-129,5 0 0,-3-4-258,0-5 0,1 1-129,-1-4-129,4 3-129,-4-7-258,9 5 129,-6-6-129,8 4 0,-1-6-258,7 1 0,-1-4-645,1-6-1161,16 8-387</inkml:trace>
  <inkml:trace contextRef="#ctx0" brushRef="#br0" timeOffset="13926.796">12318 9590 1032,'0'10'1161,"0"-10"-258,0 0 0,0 0-129,-2 10 0,2-10 0,0 0-129,0 0 0,-1 14 0,1-14 0,-1 17-129,-2-5 0,3 0 0,0 2-129,0-1-129,0 3 0,4 1 129,2 1-129,2 0 0,1 0 0,1 6 129,5-5-129,-1 3 0,1-2-129,1 0 129,-2-7 0,-1 0 0,-13-13 129,21 15 387,-21-15-258,10 5 258,-10-5-129,0 0 0,0 0 0,0 0-387,0 0 0,0 0-258,0 0-129,0 0 129,0 0-129,0 0 0,0 0-258,7-8-774,-7 8-2967,0 0-387,5-15-129</inkml:trace>
  <inkml:trace contextRef="#ctx0" brushRef="#br0" timeOffset="14766.844">12017 9939 258,'-11'-14'2709,"11"14"-1032,0 0-1419,-13-3 129,13 3 645,0 0 129,-16-15 387,16 15 258,-6-14-516,6 14-129,-6-20-258,5 8-387,-3-2 0,1-1-387,3-2 129,-1 3-258,0-3 258,0 2-129,-1 2 0,2 0 0,0-2 129,0 5-129,5-4-129,7 4 0,3-2-129,6-2 129,6 3 0,4-1 0,2 1 0,1 1 0,1 2 129,-3 2 0,-6 3 0,-2 3 0,-4 0-129,-5 0 0,-3 3-129,-12-3-516,21 22-258,-21-22-645,19 16-2709,-7-1-129,-12-15 129</inkml:trace>
  <inkml:trace contextRef="#ctx0" brushRef="#br0" timeOffset="16119.922">12971 8780 645,'2'13'2967,"-2"-13"129,0 0-2451,0 12-1161,0-12 0,1 19 516,-1-5 129,0 1 129,0 6 258,0 4-129,-1 8 129,-1 9 0,-4 8 0,0 11-129,-3 11 129,2 9-129,-6 5 0,4 4-129,-1-6 129,3-4 0,-2-8-129,4-8-129,0-14-129,4-13 258,-2-10 129,3-8 0,0-19 129,0 14 0,0-14 0,0 0 0,0-9-258,3-4 0,2-7-129,3-5-258,6-5-129,-1-6 0,10-2-258,0-2 387,5 5-129,0 1 129,4 3 129,-3 6 0,2 6 0,-2 6 129,-5 4 0,2 6 129,-3 3 0,-1 3-129,-3 6 0,1 6 0,-5 4-129,3 3 129,-3 3-129,-2 1 0,-4 0 0,2 1 0,-8-1 129,1-1 129,-4-1-129,-4-2 387,-9 0-258,0-1 129,-8-3 129,-1 3 129,-6-9-258,-2 8 258,-8-11-129,4 7 0,-6-9-129,6 4 0,0-6 0,6 1-129,3-2-129,5-4-129,6 0-387,14 0 0,0 0-645,-14-21-1935,14 4-1806,10 0 0,2-10-387</inkml:trace>
  <inkml:trace contextRef="#ctx0" brushRef="#br0" timeOffset="16982.971">14399 9389 6450,'0'0'4515,"0"0"-387,0 0-1677,0-8-2193,0 8 0,0 0 258,-15-8-129,15 8 0,-13-5 0,13 5 129,-21 0-258,9 0 0,-4 0-129,-1 6-258,-3 2 129,-1 4-129,-1 1 129,-2 3 0,-2 1 0,1 3-129,-1 0 129,0 1 0,1 3 0,-1 0 0,3-1-129,2 1 129,4 1 0,1-2 0,4 0-129,6-4 258,5 2-258,1 0 258,7 1-129,5 0 0,4-4 129,7 3-129,-1-5 129,5 0 0,-1-7 129,2 0-129,-2-3 0,0-2 0,-3-4 0,1 0 0,-3 0 129,-1 0-258,-4 0 129,-3 0-129,-1 0 0,-12 0 0,15 0 0,-15 0-129,0 0 129,0 0-387,12 0 0,-12 0-387,0 0-1935,15-4-1806,-11-7-258,6-3-258</inkml:trace>
  <inkml:trace contextRef="#ctx0" brushRef="#br0" timeOffset="18314.047">14898 8557 774,'37'-4'3096,"-18"4"-1677,-4-5 258,5 5 258,-7-3-516,2 3 129,-3-3-129,3 3-129,-15 0-258,23-2-129,-23 2-645,17 0 129,-17 0-258,13 0 0,-13 0 129,0 0-129,12 10 0,-12-10 129,7 17 129,0-5-387,-2-1 258,0 5-129,-1-2 0,2 3 0,-4 2 0,3 6 0,-5 0 0,2 4 129,-2 1 0,0 6 0,-2 2-129,-2 3 129,0 0-258,0-1 258,-1-1-258,3 0 129,1-5 0,0 0-129,1-7 129,1-1-129,5-5 0,2-1-129,5-3 0,1-3 129,5-2-129,-3-2 129,3-3-129,0-4 129,-3 0 0,2-2 0,-6-1-129,-12 0 129,19 0 0,-19 0-129,11-2 129,-11 2-129,0 0 0,0 0 0,0 0 0,-12 0 129,12 0-129,-22 9 129,10 1 0,-3 3 0,1 3 129,-1 3-129,4 4 0,-1 2 0,3 4 0,1 1 0,1 4 0,1 2-129,2 4 129,0 2 0,4 3-129,-1 5 129,1 3 0,0 1 0,3 3-129,2 2 0,3-2 0,-2 0 0,4 1 129,-3-5-129,3-2 0,-3-2 0,-1-2 0,1-4 129,0 1-129,-3-3 0,1-2 0,-2 0-129,-2-5 258,-1-2 0,0-1 0,-5-2 387,-8-4-129,3 1 129,-13-8 0,2 4 0,-9-3 129,-1 3 0,-6-9-129,1 4 129,-1-7-129,2 1-258,-1-3 129,5-6-387,4 10-903,-9-12-2580,8 0-903,4 0-387,-3 0-387</inkml:trace>
  <inkml:trace contextRef="#ctx0" brushRef="#br0" timeOffset="19906.138">17277 9385 2709,'0'12'3096,"0"-12"129,0 17-3225,0-17-129,-1 17 387,-1-8 516,2 7 129,-7 2 0,3 9-129,-3 7 0,5 12 129,-4 9-516,2 13 129,0 9-387,1 6-129,3 2 0,-1-8 0,1-2 0,-1-12-129,1-13 129,-1-11-258,1-10-129,-2-12-2580,2-17-903,0 0-129,-2-28 388</inkml:trace>
  <inkml:trace contextRef="#ctx0" brushRef="#br0" timeOffset="20394.166">17039 9418 2193,'-16'-21'2580,"22"11"-129,-3-15-516,15 3-3483,5-4-258,11 0 645,6-4 387,7 2 516,3 1 774,-1 1 387,3 5 129,-1 5 258,-2 4-387,-1 7-258,-2 5-387,-2 0-129,-5 10-129,-4 5 0,-4 4 129,-4 3 258,-5 4-129,-8 1 387,-2 4-129,-11-4 387,0 5 129,-8-7 129,-2 4 0,-17-9 129,3 5-387,-15-11 129,3 6-258,-10-6-258,0 0-129,-4-3-258,5 0 0,3-3-258,2 0 0,13-1-258,0-7-774,15 5-1032,11-5-2064,0 0-129,0-10-387</inkml:trace>
  <inkml:trace contextRef="#ctx0" brushRef="#br0" timeOffset="21524.231">18232 10275 2193,'0'0'4128,"-16"0"0,16 0 0,0 0-2838,0 0-258,0 0 0,1-14-129,10 13-387,-11 1 129,23-7-258,-9 3-129,10 2-258,-1 1 0,3 1 0,0 0-129,-1 0 129,0 0-258,-6 0 0,0 1-258,-19-1-774,26-3-2709,-26 3-258,7-12-516,-7 12 258</inkml:trace>
  <inkml:trace contextRef="#ctx0" brushRef="#br0" timeOffset="21757.244">18191 9941 774,'7'-19'3225,"13"16"-258,-10-14 0,17 8-2838,-5 0-903,4 3 516,2 0 258,3 3 0,-1 3-129,4 0-774,6 7-2193,-14-7 129</inkml:trace>
  <inkml:trace contextRef="#ctx0" brushRef="#br0" timeOffset="23542.346">20171 9399 645,'0'0'2451,"0"0"-1548,-12-2-516,12 2 129,0 0 129,0 0 129,0 0 258,0 0-258,0 0 0,0 0 129,0 0-387,0 0 129,0 0-258,14 5 129,3 2-129,6 7 129,5 3 0,11 11 0,6 5-129,4 10-129,-1 9-258,4 8 129,-6 5-258,-1 3 129,-6 4 0,-5 1 0,-7-5 0,-2-4 129,-4-8-129,-5-6 0,0-8 129,-5-7-258,1-8-129,-6-9 0,-1-3-516,-5-15-645,0 0-2064,0 12-516,-17-19 258</inkml:trace>
  <inkml:trace contextRef="#ctx0" brushRef="#br0" timeOffset="24040.375">20088 10124 129,'96'-76'516,"-45"25"516,3-3 516,1-6 129,2-1 387,-8-1 129,7 1-129,-5 5-129,2 6-1032,-2 1-387,6 11-258,-3 1 0,0 8-258,-4 5 0,-4 5 0,-6 1 129,-6 4 0,-8 5-129,-7-1 129,-6 7-258,-13 3 0,0 0-516,0 0-387,0 6-2322,-1 7-774,-13-10 0</inkml:trace>
  <inkml:trace contextRef="#ctx0" brushRef="#br0" timeOffset="24758.416">21384 10037 258,'0'0'3096,"-10"-11"258,10 11-2064,0 0-129,0 0-258,0 0 258,-4-12 0,4 12 258,0 0-387,0-10 0,0 10-129,4-12-258,-4 12-258,8-11-129,-8 11-129,17-6-129,-5 2 258,1 3-129,6-1 0,3 2 129,4-3 0,7 3 0,1 0-129,3 0 129,3-3-129,6 0-129,-4 0 129,-1 1-129,-2-1 0,-7 1 0,-5-1 0,-7 1 0,-6 1-129,-14 1 0,16 0-258,-16 0-258,0 0-516,0 0-1032,0 0-1548,0 0-774,-12-16-258</inkml:trace>
  <inkml:trace contextRef="#ctx0" brushRef="#br0" timeOffset="25351.45">21730 9663 1548,'38'24'1806,"-18"-15"0,2-1 0,3-1-258,4 0-258,-3-1-129,5 3-258,-6-2-258,5 5 0,-2-4-387,1 6 129,-3-2-387,-2 5 0,0-1 0,-3 4 129,-2-2-129,-3 3 0,-5-4 0,-2 2 129,-3-2 129,0 1 0,-6-6 0,-1 2 258,1-14-258,-19 21 0,0-13 129,0-1 0,-4 1-258,-3-1 0,-3 2-129,2 0 129,-1 0-129,2-1 0,2 3 129,3-1 0,3-1 0,3 1-129,5-4 258,10-6-258,-15 11 129,15-11-129,0 0-129,0 0 0,0 0-774,0 14-2967,0-14-516,10-7-129</inkml:trace>
  <inkml:trace contextRef="#ctx0" brushRef="#br0" timeOffset="26455.513">22522 9542 258,'-10'-12'1548,"3"0"516,7 12 0,0 0 0,-4-10-774,4 10-387,0 0-258,0 0-258,0 0-258,0 0 0,0 0 129,0 0-129,0 0 0,0 0 129,0 0 258,7 2-129,-7-2 0,0 0 129,16 8-258,-16-8 0,11 3-129,-11-3 0,0 0 129,13 7-258,-13-7 0,0 0 129,0 0-129,0 0 0,0 0 129,0 0-129,0 0 0,0 0 129,0 0 0,0 0-129,0 0 129,0 0-129,0 0 0,0 0 0,0 0 0,0 0 0,0 0 0,0 0-129,0 0 129,0 0 0,0 0 0,0 0 0,0 0 0,0 0 0,0 0 0,0 0 0,0 0 0,11 7 0,-11-7-129,0 0 129,14 12 0,-14-12 0,21 15 0,-5-3 129,2 0 0,3 5-129,-1 1 129,3 4-129,2 5 129,1 2-129,1 3 0,5 5 0,-1 1 0,2 3 0,1 0-129,4-2 129,1 2 0,-2-2 0,-1-3 129,0 2-129,-4-5 0,0 0 0,-1-2 0,-6-3 0,-1-3-129,-4-3 0,-4-5 0,-4-5-129,-3 0 129,-9-12-387,0 0 0,0 0-516,10 10-1032,-10-10-1677,-10 0-387</inkml:trace>
  <inkml:trace contextRef="#ctx0" brushRef="#br0" timeOffset="27067.548">22535 10243 1,'43'-46'128,"-18"13"388,5-9 258,5-4 258,2-9-129,6-1 387,0-9-258,2-3 129,0 1-387,1 1-129,-3 3-387,-3 3-129,-1 6 258,-2 6-258,-7 10 129,-5 5 129,-2 11 0,-9 4-258,-2 6-129,-12 12-129,0 0 129,0 0-129,0 0-129,0 10-129,0-10-129,-20 21-129,6-6-129,-1-3-1419,9 10-903</inkml:trace>
  <inkml:trace contextRef="#ctx0" brushRef="#br0" timeOffset="31630.808">23675 9357 258,'3'12'774,"-3"4"-129,0-4 0,0 2 0,0 7 0,0 4 0,0 2 0,-2 4 129,1 5-129,-2 5 0,2 0 0,-1 4-129,1 2-258,-2-3 0,1 5 129,2-7-129,-1 1-129,1-5 258,-1-1-129,1-4 129,-3-6-129,2-3 0,-1-4 0,-1-4 0,1-3 129,2-13-129,-1 20 387,1-20-129,0 0 129,0 0 0,0 0 0,0 0 0,0 0-258,0-13 0,0 1-258,2-4-387,4-2-258,3 1 129,3-2 0,2 3-387,4-2 387,-1 3-387,3-1 387,6 6-387,-3-1 387,4 4-129,-3 1 129,5 5 0,-4-2 129,1 3 129,-5 0 0,0 0 0,-3 3 129,-3 2 0,-2 3-258,-13-8 258,16 16-129,-9-4 0,-3 0 129,1 2 0,-4 1 129,-1 0 0,0 1 129,-1 2-129,-5 1 0,1-4 129,2 2-129,-3-4 258,2 3-129,4-16 129,-9 22 129,9-22 0,-11 17 129,11-17 258,-16 14-258,-1-12 129,6 6 0,-11-6 0,4 4-129,-9-6 129,1 4-258,-7-4-129,2 2 0,-2-2 0,2 0-129,1 0 0,4 0 0,2 0-129,7 0-129,4 0-129,13 0 0,-14 0-387,14 0-774,0 0-3225,0 0 0,-7-14-516,7 14 130</inkml:trace>
  <inkml:trace contextRef="#ctx0" brushRef="#br0" timeOffset="32982.886">20035 11088 1677,'0'0'2322,"-12"-2"0,12 2 0,0 0-129,0 0-516,0 0-129,-9-12-516,9 12-387,0 0-129,0 0 0,0 0-387,0 0 0,0 0-258,0 0 129,0 0-129,5 1 129,-5-1-129,12 21 0,0-5 129,-1 7 0,4 5 0,2 2 0,6 8-258,0 3 258,5 0 0,2 1 0,0-1-129,2-3 129,1-4-129,-4-4 129,1-2-129,-1-7 0,-6-3 0,-1-6 0,0-3-129,-6-3-129,2-5-129,-7-1-387,5-4-258,-8-9-387,7 0-516,-4-3 129,2-3 0,2 0 129,-2-5 258,2 1 258</inkml:trace>
  <inkml:trace contextRef="#ctx0" brushRef="#br0" timeOffset="33606.922">20612 11403 1161,'-62'34'1806,"31"-15"129,2 0-129,3 0-258,2 1-645,4-4-258,5 0-645,5-4-387,5-1-129,5-11-129,0 12 0,0-12 0,13 3 129,-13-3 387,11 0 129,-11 0 129,10 0 258,-10 0-258,0 0 258,0 0-129,0 0 129,5 10-129,-5-10 0,0 14 129,0-14 0,2 22 129,-2-6-129,5 2-129,-4 3 387,2 4 0,-1 4 0,0 5 129,-2 2-129,0 10 0,0-3 129,-1 7-129,-5-2 0,5 3 0,-1-6-258,2 0 0,0-9 129,0-3-129,0-11-129,3-2 0,0-6 0,1-3 0,-4-11 0,4 11 129,-4-11-129,0 0 129,0 0 0,0 0 0,0 0 0,0 0-258,0 0 0,0 0-516,0 0-1806,16 0-2322,-11-18-258,6-6-645,-4-20 258</inkml:trace>
  <inkml:trace contextRef="#ctx0" brushRef="#br0" timeOffset="34309.962">20440 11536 258,'18'-16'2709,"-13"3"-1290,9 0-774,5-6-387,4-1 129,8-8-129,5-1 258,3-5 258,1 0 0,4-3 258,-2 1 0,1 2 0,-3 1 0,-3 8-129,-6-1 0,1 9-387,-10-1 129,-2 7-258,-6 1-258,-14 10 0,15-7-129,-15 7 0,0 0-387,0 0-516,0 16-1290,0-3-1806,0-13-258,-1 20 259</inkml:trace>
  <inkml:trace contextRef="#ctx0" brushRef="#br0" timeOffset="34923.996">21132 11986 645,'0'0'3354,"0"0"129,9 3 0,-9-3-2967,16-1-516,-5-3 258,1-1 258,6 2 129,-3-2 0,8 3 129,2-3-258,5 2-129,2 1-258,3 0-129,4 1 0,2-1 0,-3 2-129,-1-2 258,-2 2 0,-3 0-129,-4 0 258,-2 0-129,-5 0 0,-4 0 0,-4 0-129,-13 0 129,14 0-258,-14 0-129,0 0-774,0 0-1935,-6-2-1290,6 2 0</inkml:trace>
  <inkml:trace contextRef="#ctx0" brushRef="#br0" timeOffset="35479.028">21613 11680 1161,'48'5'3225,"-15"6"-645,-4-2-1161,3 2-516,2 0-387,0 1-387,-2 0 129,-2 0-129,1 0 0,-4 2 129,-4-1-129,3 4 0,-5-2-129,-3 4 0,-3 0 0,-2-1 0,-6 2 0,1 0 129,-6 0 0,-2-3 129,-5 1 129,-7-2 129,0-2 129,-7 1-129,3 1 258,-10-4-258,5 4 258,-6-5-129,1 4 0,-4-3-129,3 6-129,-3-7 0,7 6 0,-1-7-258,6 1 129,2-1-258,5-4-129,11-6 0,0 0-129,-8 13-258,8-13-129,8 6-1161,3-2-2451,-11-4-129,28-7-258</inkml:trace>
  <inkml:trace contextRef="#ctx0" brushRef="#br0" timeOffset="36043.06">22467 11540 1419,'17'13'2838,"-1"-8"258,-16-5 0,0 0-3354,0 0 129,0 0 258,13 2 645,-13-2 258,8 19 387,-8-19 0,17 26-129,-4-10-516,6 9-258,0-4 0,9 8 0,-2 0-129,6 3 0,-5 2 0,3 3-129,1 1 0,-1 2-129,-1 4-129,0-1 0,-3-2-129,-3-1 258,2-4-258,-5 0 258,-5-5-258,0-4 258,-3-5-258,-5-3 129,-2-2-258,-5-6-129,0 4-516,0-15-903,-13 8-1935,-1 1-903,-11-9-258</inkml:trace>
  <inkml:trace contextRef="#ctx0" brushRef="#br0" timeOffset="36547.09">22357 12358 645,'0'0'903,"0"0"1161,0 0-2193,1-7-129,-1 7 387,11-10 645,-11 10 903,9-19 1419,5 11-258,-1-6-1161,2-6-1161,9-5-516,5-6-129,5-4-129,5-10 258,4-2 0,4-3 387,2-1-258,-2-2 129,5 1-129,-6 4 129,1 3 129,-7 4-129,-1 6 0,-5 5 0,-2 5 0,-8 4 258,-3 8-129,-7-2-129,-2 10 129,-12 5-129,14-9 258,-14 9-258,0 0-129,0 0 0,0 0-129,0 0-129,0 0 0,-8 2-129,8-2-387,-9 12-1161,9 0-2451,0-12 0,-10 3-645</inkml:trace>
  <inkml:trace contextRef="#ctx0" brushRef="#br0" timeOffset="37514.145">23472 11637 1419,'5'10'2580,"-5"-10"-1935,0 17-258,4-5 516,2 4 645,-1-3-129,7 9 129,-2-1 0,9 7-129,-1 0-129,9 6-516,2 1-258,3 3 0,1 2-258,5 5 0,-3-4-129,-1 5 129,-2-4-258,-2 0 129,-3-4-129,-6-5 129,-2-5-129,-5-3 129,-3-6-129,-5-4 129,-6-15-129,2 14 0,-2-14-258,0 0-258,-9 9-516,-4-9-1161,-2-5-1806,15 5-645,-32-4 387</inkml:trace>
  <inkml:trace contextRef="#ctx0" brushRef="#br0" timeOffset="38326.189">23445 12351 129,'0'0'903,"1"-10"258,-1 10 129,0 0 0,6-11 258,-6 11-129,0 0 129,0 0-129,0 0-129,8-12-258,-8 12-258,0 0-387,0 0-129,0 0-129,0 0 129,0 0 129,0 0-258,0 0 129,0 0-129,0 0 0,0 0 0,5-13 0,-5 13 0,0 0-129,0 0 0,0 0 0,0 0 0,0 0 0,0 0 0,0 0 258,0 0-129,0 0-129,7-12 129,-7 12 0,17-24 0,0 2 0,5-9 0,10-12 0,8-10 0,4-8 0,5-2 0,1-6 129,3 2 258,-3-2-258,0 10 129,-12 6-129,2 9 129,-10 7-129,-1 8 0,-8 6-129,0 6-129,-7 5 129,-4 4-129,-10 8 0,12-9 0,-12 9 0,0 0 0,0 0 0,0 0-129,0 0-129,0 0-129,0 7-516,0-7-1806,-21 10-1548,19 3-516,-14-8 0</inkml:trace>
  <inkml:trace contextRef="#ctx0" brushRef="#br0" timeOffset="48126.752">20024 13392 903,'0'0'2709,"0"0"-645,0 0 0,0 0-516,0 0 0,0 0-387,0 0 0,0 0-129,0 0 0,0 0-387,0 0 129,0 0-387,0 0 0,0 0-129,0 0-129,0 0 0,0 0 0,0 0 0,0 0-129,0 0 0,0 0-129,0 0 129,0 0 0,8 13 0,2-2 0,-1 2-129,9 5 129,2 5 129,6 7-129,2 4 0,6 8 0,2 5 129,5 3-129,3 7 258,0 4 0,1 4-129,3-1 0,2 3 0,0 0 0,1-1 0,-3-1 0,-1 0-129,0-7 0,-5-4 0,-5-6 0,-7-4 0,-5-13 0,-5-2 129,-6-9-129,-3-4 0,-11-16 0,8 15 0,-8-15-129,0 0-387,0 0-1806,0 0-2064,-5-16 129,-1 4-645</inkml:trace>
  <inkml:trace contextRef="#ctx0" brushRef="#br0" timeOffset="48743.788">19997 14403 1,'-8'1'2966,"8"-1"1,0 0-1677,0 0-258,5-13 129,-5 13 258,9-24 0,4 7 129,-2-7-258,7-1-516,1-8 0,7 1-387,7-7-258,7-3 129,2-4-258,8-1 0,3-4 0,5-2 129,2-1-129,3-1 129,-3-1 0,0 2 0,-4 1 0,-3 5 258,-11 2-129,0 8-129,-10 5 258,-4 8-129,-12 5 129,1 10-129,-17 10 129,12-11-258,-12 11 0,0 0-129,0 0-258,-7 7-516,7 10-1161,-6-3-2580,6-14-258,-4 25-129</inkml:trace>
  <inkml:trace contextRef="#ctx0" brushRef="#br0" timeOffset="49449.828">21218 14280 2451,'0'0'2451,"0"0"-387,7-1 0,-7 1-258,17-4-387,1 4-129,-3-7 258,11 6-516,-3-8 129,10 8-516,-4-10 0,6 9-387,-5-4 0,2 4 0,-3-1-129,-1 2-129,-3 0 129,-2 1-129,-3 0 0,-3 1 0,-2-1 0,-2 1 0,-3 2-129,-10-3 0,18 2-129,-18-2-129,0 0-387,0 0-258,16 1-1677,-16-1-1548,0 0-387,0 0 258</inkml:trace>
  <inkml:trace contextRef="#ctx0" brushRef="#br0" timeOffset="50102.865">21587 14022 2322,'38'3'3225,"-10"-1"-129,-4-1-2451,-1 1-387,5 1 129,-2 1 129,4 1 129,-4-2 0,3 2-258,-5 0 258,2 1-258,-4 1-129,1 1-129,-3 2 129,-1 0-258,-2 3 0,-3 0 0,1 2-258,-4-1 258,-3 1 0,-1 2 0,-5 0 0,-2-1 258,0 1-129,-3 0 0,-8 0 129,0 0 129,-5-1 129,3 3 0,-4-5-129,1 7 387,-5-6-258,5 7 129,-7-8 0,6 10-129,-4-9 0,2 7 0,-3-8-129,5 3 0,-2-2 0,6-2-129,-2-4 129,5 0-258,10-9 0,-15 12-129,15-12 129,0 0-129,0 0-258,0 0-516,0 0-645,0 0-2967,0 0-387,21-6-258,-6-14 0</inkml:trace>
  <inkml:trace contextRef="#ctx0" brushRef="#br0" timeOffset="51298.934">22400 13958 1032,'10'0'2967,"-9"-12"-2064,-1 12-129,10-6 387,-10 6 258,17-8-129,-7 7 129,-10 1-258,23-5-129,-12 0-258,5 4-258,-2-2-258,6 3 258,-4 0-258,6 0 0,0 0 0,1 4-129,1 2 0,1 3 129,-1 1-258,0 2-258,-2 3 258,0 2 0,-2 0 0,-3 4-129,2 2 129,-6 1-129,0 3 129,-5-2 0,0 7-129,-5-3 0,-3 5-129,0-3 129,-5 3-129,-3-5 0,-3 0 0,0-1 258,-2-5 0,-3-1 129,1-6 0,0 1 129,-2-9 0,0 3 0,-2-6 0,0 0 0,-1-2 129,3-3-129,-3 0 0,1-4 0,1-5-129,2-4 129,1-3-258,1-5 0,2 3 0,1-2 0,0-1-129,4 0 0,0 4 0,-1 1 0,4 3-129,0 1 0,4 12-258,-3-20-129,3 20 0,5-16 0,6 9-129,-1-3 258,7 0-129,0-1 129,6 0 129,1 1 258,-2-2 129,1 3 0,-1-1 0,2 5 129,-6-2 258,-1 4-258,-4 1 129,1 2-129,-3 0 0,-1 0-129,2 0 129,-12 0-129,21 8 0,-21-8 258,20 7-129,-20-7 129,21 2 0,-21-2 129,16 5 0,-16-5-129,14 1 129,-14-1 0,0 0-258,0 0-258,0 0-903,0 14-2451,-10-15-774,10 1 258</inkml:trace>
  <inkml:trace contextRef="#ctx0" brushRef="#br0" timeOffset="52250.988">23439 13946 129,'-15'-2'2967,"-5"2"-258,8 0 0,0 2-516,-5-2-516,4 4-258,-7-1-387,3 4-129,-3-5-387,5 6 129,-2-3-258,2 4-258,0-3 129,1 4-258,2-1 129,-1 4-129,2-2 129,-1 8-258,-3 0 129,2-1 129,-2 2 0,0 2 0,-1-2 258,4 3-258,-2-2 0,7-1 129,0-1-129,5 2 129,2-4-258,4 2 129,8-2 0,5-1-129,5 3 129,5-6 0,3 2-129,2-3 0,2 0 0,4-3 129,-3 0-129,-1-2 0,-4-1 129,0 0-129,-6-4 129,-1 3 0,-7-5 0,-2 2 0,-14-2 0,17 1 0,-17-1 0,0 0 129,0 0-129,12 0 258,-12 0-129,0 0 0,0 0-129,0 0 0,0 0 0,0 0-129,0 0 0,0 0-129,0 0-129,0 0-258,0 0-1032,0 0-2967,0 0-258,0 0-387,4-24 129</inkml:trace>
  <inkml:trace contextRef="#ctx0" brushRef="#br0" timeOffset="54140.096">23733 13295 2322,'0'0'3225,"0"0"-129,0 0-2193,17 0-645,-17 0-516,13 2 516,-13-2-129,11 3 129,-11-3 258,0 0-129,11 5 0,-11-5 258,0 0-258,0 0 129,13 10-129,-13-10 0,14 20-129,-5-7 0,4 6-129,1 1-129,5 6 0,0 0 129,4 5-129,2 0 0,3 2 0,-1 4 0,2-5 0,-2 3 0,-1-4 0,-3-2 0,-2-5 0,-5-3 129,-3-5-129,-5-3 129,-2-2-129,-6-11-129,7 14-129,-7-14 0,2 12 0,-2-12-258,0 0 0,0 0-258,2 12-516,-2-12-1548,0-6-1032,8 4 258</inkml:trace>
  <inkml:trace contextRef="#ctx0" brushRef="#br0" timeOffset="55647.182">24441 13288 129,'-13'9'1290,"13"-9"-387,-8 18 129,8-18 0,-12 16-258,12-16 129,-16 22 0,7-7 129,-5 4-129,3 5 258,-7 7-258,3 3 129,-6 5-129,2 3-258,1-2 0,1 2-129,1-6-129,5-3-129,0-8-129,4-7-129,5-5 0,2-13 0,-3 12 0,3-12-129,0 0 129,0 0 0,0 0 0,0 0 129,0 0-129,0 0 0,0 0 129,0 0-129,0 0 0,0 0 129,0 0-129,0 0 0,0 0 129,0 0-129,0 0 0,0 0 0,0 0 0,0 0 0,0 0 0,0 0 0,-8 15 0,8-15 0,0 0 0,-12 6 129,12-6-129,0 0 0,0 0 0,-10 7 0,10-7 0,0 0 0,0 0 129,0 0-129,0 0 129,0 0-129,0 0 258,0 0-258,0 0 129,0 0 0,0 0 0,0 0 0,0 0 129,0 0 129,0 0-129,0 0 258,0 0 0,0 0-129,0 0 0,0 0 0,0 0-129,0 0 129,0 0-258,0 0 129,0 0-129,0 0 0,0 0 129,1 11 0,-1-11-129,3 14 0,-3-14 0,6 25 129,-2-6-129,1 6-129,-1 3 258,3 3-129,-2 2 129,4 4-258,-3 0 258,4 2-258,-5-1 0,1-1 258,-2 0-258,2 2 129,-3-4-129,3 0 129,-5-2-129,2 0 129,-2-6 0,1-2-129,-1-4 258,2-4-258,-3 0 129,1-2-129,-1-5 0,0-10 129,0 17-129,0-17 129,0 12-129,0-12 129,0 11-129,0-11 129,0 0-129,0 0 129,0 0-129,1 13 0,-1-13 0,0 0 0,0 0-129,0 0-258,0 0-1935,0 0-2451,0 0-129,4-21-516,-4-19-387</inkml:trace>
  <inkml:trace contextRef="#ctx0" brushRef="#br0" timeOffset="58866.367">5766 11482 1548,'0'0'1161,"0"0"0,0 0 129,0 0 387,0 0-129,0 0-129,0 0-129,0 0-258,0 0-258,0 0-387,0 0-129,-4 8-387,4-8 0,3 24 0,5-8 0,2 7 129,0 3 0,9 1 0,1 2-129,3 3 129,3-3-516,6 1 129,1-2-387,8-3-129,-5-8-129,5-3 129,-2-8 129,1-4 129,-4-2 129,1-13 129,-1-1 387,-4-9 258,3 0-129,-1-3-129,-2 0-129,2 0-129,-3-2 129,1 4 0,-3 1-129,-4 0 0,2 9 129,-11-1 129,1 4 0,-5 2 129,-12 9 129,15-9 129,-15 9 129,0 0-129,0 0 0,0 0 0,-15 3 129,3 1 0,-2 1 0,-3 3-387,-3 1 387,0 2 0,-1 2 258,-2 2 0,1 2 129,-4 0-258,3 5 0,-5-1 0,5 3 0,-5-1-129,4 0-258,1-3 129,6-1-258,-1-4-129,3-3 129,4-3-258,0-5 129,11-4 0,-14 7 0,14-7-129,-15 3 129,15-3-258,-11 1 129,11-1 0,0 0-258,-11 3 0,11-3-258,0 0 0,0 0 0,0 0 129,0 0-129,0 0 387,0 0-129,0 0 387,0 0 258,0 0-129,0 0 0,0 0 0,0 0 0,0 0-129,0 0 0,-11 14-129,11-14 0,-6 16 0,5-5 129,1 2 0,0 3-129,0 5 129,1 4 0,9 6-258,-2 3 258,3 3 0,-1 4 0,-3-2 387,1 4 0,-4-8-129,-1 2 387,-3-5-258,-1 0 258,-6-3-258,1-6 129,-1-3-516,1-1-387,5-2-387,-3-5-903,4-12-1677,10 13-774,-10-18 129</inkml:trace>
  <inkml:trace contextRef="#ctx0" brushRef="#br0" timeOffset="61698.528">5948 12865 1806,'-10'0'3483,"10"0"258,-14 7-2064,14-7-1032,-15 2 0,5-2-129,10 0 258,-21 7-129,21-7 0,-26 12 0,11 0 0,-5 1 0,1 5-258,-3 0-258,-3 8 0,-3 1-129,-3 6 0,-3 2 129,-2 3-129,-4-1 129,-2 4-129,-1-4 129,0 3-258,1-4 129,1-5-129,8-1-129,0-8 0,12 1-645,0-10-516,10 2-774,11-15-903,0 0-1161,7 1 129</inkml:trace>
  <inkml:trace contextRef="#ctx0" brushRef="#br0" timeOffset="62059.549">6325 12905 3354,'23'27'3483,"-23"-27"-516,26 19-516,-7-10-3870,10 4-258,1-1 258,9 5 645,5 3 516,4 4 516,4 2 903,0 6 129,5 6 129,-2 3-129,5 8-129,1-1-258,4 5-258,0-2-129,1-2-387,-4-6-129,-1-4-129,-5-4-516,-10-11 0,-4-3-516,-11-7-1032,-21-14-1806,3 7-129</inkml:trace>
  <inkml:trace contextRef="#ctx0" brushRef="#br0" timeOffset="63402.626">7093 13904 1677,'12'25'3225,"-12"-25"258,22 17-387,-3-6-3225,6 3 0,5 6 903,7 3 258,10 9 0,3 2 129,9 11-258,4 2-129,8 10-258,1 3-387,1 3-129,0 2-258,-8-4 0,-1 0-129,-10-9-387,-8-3-258,-11-13-645,-11-9-2193,2 4-258,-22-19 387</inkml:trace>
  <inkml:trace contextRef="#ctx0" brushRef="#br0" timeOffset="63761.647">7187 14723 4128,'0'0'4257,"0"0"-129,7-15-129,3-6-3870,7-2 0,8-8 129,9-3 258,2-12 129,11-3 258,0-8-258,13 1 0,-4-3-129,10 2-129,-5 1-258,2 3 129,-3 5 0,-4 6-258,-5 10 0,-5 1-387,-9 12-387,-11-2-1935,-7 6-1548,4 7-516,-19-8-258</inkml:trace>
  <inkml:trace contextRef="#ctx0" brushRef="#br0" timeOffset="69914.999">19960 15481 1032,'6'6'1548,"-6"-6"-903,0 0-258,0 0-516,0 0 129,0 0-129,0 0 258,0 0 387,0 0-129,0 0 516,0 0-129,0 0 387,0 0-129,0 0 0,0 0 0,0 0-129,17 17 0,-6-12-129,6 6 129,0-1-387,9 5-129,-1 2 129,3 4-387,4 5 0,2 5 0,1 9-129,4 4 0,1 8-129,0 3 258,1 5-258,1-4 129,-2 1-129,0 0 0,1-6-258,-2-2 129,-3-7 0,-2-2-129,-4-7 258,-5-6-258,-1-4 129,-7-5 129,-4-6 129,-13-12-258,12 14-129,-12-14-129,0 0-516,0 0-1161,-8 0-1548,8 0-387</inkml:trace>
  <inkml:trace contextRef="#ctx0" brushRef="#br0" timeOffset="70563.035">19951 16351 645,'0'0'3354,"0"0"-387,0 0-903,0 0-645,12-13-387,-12 13-129,22-28-129,-4 5-129,6-8-258,5 3-129,8-11 0,8-5 129,7-3-387,3-5 129,8-3-129,8 1-129,-2 0 129,1 2-258,2 3 258,-5 5 0,-3 6 0,-5 7 0,-8 4 0,-10 5 258,-5 7-258,-9 5 129,-7 3-129,-9 2-129,-11 5-258,0 0-129,0 0-645,0 0-1032,-18 8-2193,11 6 258</inkml:trace>
  <inkml:trace contextRef="#ctx0" brushRef="#br0" timeOffset="71139.069">21054 16000 2967,'0'0'3354,"10"0"-645,2 0-645,-12 0-645,26-2-129,-10-4-516,9 5-129,4-4-129,5 2-129,1 0 0,7 1-129,-3-1-258,1-1 129,1 3-129,-4 1-129,-3 0 0,-2 0 129,-4 0-129,-7 4-129,-2 0 129,-5-1 0,-2 2-258,-12-5-387,13 2-258,-13-2-1032,0 0-1161,0 0-1161,0 0 259</inkml:trace>
  <inkml:trace contextRef="#ctx0" brushRef="#br0" timeOffset="71770.105">21469 15758 258,'20'18'2967,"-20"-18"-258,24 10-2580,-5-2-258,1 4 129,2-2 0,3 2 0,-2-1 387,-1 0 0,1 1-258,-5 0 258,3 2-258,-5-4-129,0 3 0,-5-2 0,-1 0 0,-10-11 0,6 21 0,-6-9 129,0 0-129,-5 0 129,-4 5-129,1-5 129,-5 5 129,2-4 0,-2 3 129,1-6 258,0 5 129,-3-7 129,3 3 0,-1-5 0,4 5-129,-4-6 0,13-5-258,-22 13 0,22-13-129,-19 12-129,19-12-129,-14 11 0,14-11-129,0 0 0,-14 7 0,14-7-129,0 0 0,0 0-387,0 0-903,0 0-1935,0 0-1290,8 0 387</inkml:trace>
  <inkml:trace contextRef="#ctx0" brushRef="#br0" timeOffset="72738.16">22719 15641 1,'-25'0'1160,"10"1"259,0 3 387,-1 1 129,-3 2 129,3 1-903,-3 1 0,-1 2-774,-1-2-129,0 3-129,-3 3-129,3-2 0,1 5 258,-1-1 0,-1 5-129,3 2 258,-2-1 0,4 1 0,0 1 129,3 4-129,-4-5 0,6 6 258,0-9-258,4 4 0,-1-5-129,6 4 258,0-8-129,3 4-129,6-6 0,8 2 129,4-3-258,6 4 258,5 0-258,5 0 0,2 1-129,3-4 0,-2 1 0,1-2-129,-6 0 129,-2-5 129,-5-1-129,-4-5 0,-6 3-129,-3-3 0,-12-2 0,14 3-387,-14-3-129,0 0-645,0 0-1161,1 13-2064,-12-13-129,-5 4 259</inkml:trace>
  <inkml:trace contextRef="#ctx0" brushRef="#br0" timeOffset="74303.249">19821 16874 774,'-4'9'3225,"4"-9"-1548,0 0-645,0 0 258,0 0-129,0 0 387,9 3-129,-9-3-129,0 0-258,0 0-387,0 0-258,10 7-258,-10-7 0,13 10 129,-1 2 0,0-1 129,5 7 0,1 3-129,8 4 129,0-4-129,2 9 0,1-5 0,3 8-129,1-3-129,-2 6 129,1-10-129,-3 7 0,-4-10 0,-2 0 0,-4-6 0,-4-5 0,-5-2-129,-10-10 0,12 10 129,-12-10-258,0 0 0,0 0 129,0 0 0,0 0 129,15-3-129,-9-12-129,8-2 129,0-8-258,8-3-258,-2-9-129,15 5 0,-5-11 0,7 8 0,-4-4 0,3 10 387,-5-2 0,-3 12 387,-2-1 387,-10 6-129,1 6 0,-17 8 129,13-7-258,-13 7 0,0 0 0,0 0-129,0 0 0,-10-2 0,-3 2 129,-4 0 129,2 0 258,-10 2 0,1 5 0,-4-1 0,3 5 0,-6 4 0,4 2-129,-3 0-258,1 2 0,1 1 0,5 4 0,2-5-129,1 3 129,7-10-258,1 1 0,12-13 0,-9 18 0,9-18-129,0 0 129,0 0 0,0 0 0,0 0 258,0 0-129,0 0 129,0 0-129,0 0 129,0 0-129,0 0 0,0 0 129,0 0-258,0 0 129,0 0 0,0 0 129,0 0-129,0 0 0,0 0 129,7 12-129,-7-12 0,9 17 129,-6-2-129,0 5 0,-1 2-129,1 7 258,-3 6-129,0 9 0,0 1 0,-5 6 129,1-4 258,0 6-258,2-7 129,1 0 0,1-6 129,0-1-387,1-13 258,4-1-258,0-5 0,-5-20 0,0 0 258,0 0 129,15 53-387,-15-53 387,0 0 0,0 0 0,0 0 0,0 0-258,0 0-516,0 0 387,0 0 129,0 0-258,20 36-129,-20-43-903,0 7-903,20-18-2064,-20 18-387,27-33-903</inkml:trace>
  <inkml:trace contextRef="#ctx0" brushRef="#br0" timeOffset="74834.28">20860 17515 129,'0'0'3225,"0"14"129,0-14-2451,16 0-258,0 0-258,3-6 129,6 6 129,4-1-258,3-2 129,6 2-129,-1-5-129,3 2-129,-1 2 258,4 2-129,-5-7-129,3 3 387,-6 2-258,1-4-129,-6 6 129,0 0-258,-10 0 0,0 0-129,-8 0 0,-12 0-129,13 6-387,-13-6-516,0 0-903,0 0-2193,-19 0 516</inkml:trace>
  <inkml:trace contextRef="#ctx0" brushRef="#br0" timeOffset="75502.318">21428 17265 903,'42'23'2193,"-20"-9"-516,-4 1-387,0-2-387,0 2-516,1-2-258,-3 1 129,0-4 0,-2 2 0,0-7 129,-4 7 129,-10-12 129,17 12-129,-17-12 129,0 0 258,0 0-387,8 13 129,-8-13 129,-2 13-258,2-13 0,-16 20 129,3-12-129,5 4 129,-8-3-258,5 5 129,-9-4-129,10-1 129,-8-1-129,6 0 0,-5 6 0,4-2-129,-1-3-129,2-1 129,0 1 129,0 2-258,2 1 258,2 2-516,8-14 516,-17 11-516,17-11 387,-13 14-258,13-14 129,0 0-258,-12 11 129,12-11 0,0 0-129,0 0 129,0 0-129,0 0-387,0 11-258,0-11-645,0 0-1419,7 3-1935,-7-3-258,20-7 0</inkml:trace>
  <inkml:trace contextRef="#ctx0" brushRef="#br0" timeOffset="76818.393">22270 16651 1935,'0'0'3612,"-3"12"-1032,3-12-1548,0 0-129,0 12-129,0 0 129,0-12 129,0 22-258,0-11 129,0 9-258,-2 5-387,0 6-258,-3 5-129,-3 5 0,1 10-258,-5 8 387,1-2-129,-2 9 258,2-13-258,-1 5 258,2-10 0,0 4 258,3-21-258,2 2 0,0-14 0,4 1-129,-2-10 129,2 2 129,1-12-129,0 0 387,0 0-258,0 0 0,0 0 0,0 0 129,0 0-258,0 0 0,10-9-129,-6-8 0,7 2 0,-2-5-129,4-3-129,2-4 129,5 1 0,-2 1-129,5 6 129,-2 2-129,5 0-258,-2 5 129,5 7-129,-6-2-258,7 7 129,-4-3-129,3 3 0,-8 0 129,2 3 129,-6 0 258,-3 1 258,-1 1-129,-13-5 258,13 20-129,-11-9 0,0 2 129,-2 0-129,0 5 129,0-3-129,0 1 258,0 0 129,0 1 129,-2-4 0,2 7-129,0-20 387,-4 24-258,4-24 258,-9 19-129,-3-12 129,12-7-258,-27 15 129,11-8 129,-8 4-258,1-2 0,-7-2-258,1 5 129,-6-7-129,3 3 0,-4-4 0,4 0-129,-4-4-129,5 0 0,0 0 129,5 0-258,4-1 0,3-2-258,19 3-387,-25-15-1677,16 4-1935,9 0-774,-2-3 129</inkml:trace>
  <inkml:trace contextRef="#ctx0" brushRef="#br0" timeOffset="89467.117">7836 15201 129,'0'0'3870,"0"0"129,0 0-774,-13 0-1419,13 0-516,-15 3-258,15-3-129,-22 3-129,11 3-258,-4-6-129,2 8-129,-5 0 0,3 3-129,-4 3-258,-2 6-129,1 5 129,-4 3-129,-1 11 0,-4 4 0,0 5 0,-2 0 0,0 5 0,-3-2 0,1 6 0,-1-8 129,4-3 129,-1-5-129,2-4 129,3-7-129,4-3-129,4-8 0,5-4-387,3-7 0,10-8-387,-12 8 0,12-8 129,0 0-129,12 0-129,-12 0-645,20-21-1677,6 21 258</inkml:trace>
  <inkml:trace contextRef="#ctx0" brushRef="#br0" timeOffset="90742.19">8270 15382 1,'12'16'1418,"-12"-16"-257,15 14-258,-15-14-129,22 22-129,-5-12-258,2 5 0,2-1-129,4 6-129,2 3 129,4 1-129,3 10 387,5 3-129,2 8 258,5 7-129,5 6 129,6 7 0,7 2-129,3 5 129,8-1-258,3-5 258,5 4-258,-1-12 258,4-1-129,-3-5 129,2 0-258,-7-3 129,-4 1-129,-5-5 0,-3 3-129,-8 1 129,-1 1 0,-6-6-129,-5 2 129,-2-8-129,-2 1 0,-7-10 129,-1-3-129,-4-11-129,-7 2 0,-5-11 129,-2 3 0,-16-9 0,15 0 0,-15 0 129,0 0-129,0 0 0,0 0-129,0 0-258,0-7-2064,-9-1-2193,9 8-129,-19-14-516,9 6 259</inkml:trace>
  <inkml:trace contextRef="#ctx0" brushRef="#br0" timeOffset="91899.256">9789 16898 3096,'8'7'4128,"-8"-7"-129,0 0-1290,0 0-1419,0 0-516,0 0 0,0 0-258,0 12 0,0-12-129,-4 18 0,2-6-387,0 14 0,2 5-129,-3 13 129,3 6-258,0 16 129,0 0 0,1 16 0,3-6 129,-3 5 129,2-6 0,-2 0 0,0-15-129,-1 2 516,0-62-516,1 79 258,-1-79-258,0 0-387,2 50-129,-2-50 258,0 0-129,9-22-129,1-2 129,-1-14-516,9 4 387,-3-12 0,8 14 129,-1-11 0,4 14 0,-1-3 258,0 15 129,-1 3 258,-2 6 0,0 6 129,-3 2-258,0-2 129,-3 6-258,0 6 0,-1 0 129,0 5-258,-3-5 129,-1 4 0,-1 0 129,-3 3-258,1 0 258,-1 5 0,-3-5 258,-3 0 0,-1 2 0,0 2 387,-2-6-258,2-15 258,0 0 129,-33 54 129,33-54-258,0 0 387,-77 41-258,77-41 0,-63 32 129,63-32-516,-73 23-129,73-23-129,-69 0 0,69 0-645,-60 18-516,60-18-1548,-56 2-2451,56-2 129,0 0-516,-53-25-387</inkml:trace>
  <inkml:trace contextRef="#ctx0" brushRef="#br0" timeOffset="103346.911">6618 16300 774,'-6'0'387,"6"0"-387,0 0 387,0 0 387,-10 0 129,10 0 258,0 0 0,0 0 129,0 0-516,0 0 0,0 0-258,0 0-516,0 0 0,0 0 0,0 0 0,0 0 0,8 0 0,-8 0-258,19 10 516,-6-1-258,5 1 129,5 7 129,6-2 0,3 6 258,6-1 129,9 5-258,3-4 387,8 8-129,-1-2 129,7 4-129,-2 0-129,8 3-129,-8 2 129,2 5-258,-4-2 0,-1 5 0,-6-10-129,-3 9 129,-8-6-129,-5 2 129,-4-5-258,-6 6 0,-5-9 0,-3 5 0,-5-4 0,-3 1-129,-4-11 0,-3 3-258,0-2 129,-4-6-258,1-4-516,-1-13-1548,-11 5-1290,11-5-774</inkml:trace>
  <inkml:trace contextRef="#ctx0" brushRef="#br0" timeOffset="104158.957">6755 17229 516,'0'0'2709,"0"0"-1677,0 0-258,0 0 516,0 0 0,8-6 258,-8 6-258,2-16 0,-1 4-258,7-2-516,-2-1 0,7-4-258,3-5 129,9-8 0,0 3 258,11-10-129,-1 3 129,10-5-129,-2-2 0,9-1 0,-4-1 129,11 3-258,-7-5 129,4 6-258,-4-5 129,4 6-129,-5-1 0,-1 7 0,-7-2-129,-3 9 0,-7 3-129,-5 7 129,-6 0-258,-5 5 387,-6 5-387,-11 7 258,11-8-258,-11 8 258,0 0-129,0 0 0,0 0 0,0 0-129,0 0-129,0 0-258,0 0-387,0 0-258,0 0-903,14 11-2580,-14-11-387,8 12 258</inkml:trace>
  <inkml:trace contextRef="#ctx0" brushRef="#br0" timeOffset="105178.015">7194 17619 645,'-3'9'3354,"3"-9"387,0 0-516,0 0-2451,0 0-516,0 0 516,0 0-516,0 0 645,0 0-387,0 0 258,0 0-258,0 0-258,0 0-129,0 0-129,0 0-129,0 0-129,0 0 258,0 24-258,0-5 129,0-19-129,0 64 387,-4-12 129,1-3-387,-3 19 129,2-9-258,-2 13 258,-1-19 0,3 7 0,4-60-387,-9 67-129,9-67 258,-5 50-516,5-50-129,0 0-129,0 0-387,0 0-258,0 0-516,0 0-1290</inkml:trace>
  <inkml:trace contextRef="#ctx0" brushRef="#br0" timeOffset="106291.079">7187 18616 258,'0'0'2064,"0"0"-129,0 0-258,0 0 129,0 0-258,0 0 0,0 0-129,0 0 258,0 0 0,0 0 0,0 0 0,0 0-387,0 0-258,0 0 0,0 0-387,0 0-645,12-44 387,-12 44-258,0 0-129,0 0 0,0 0 0,0 0-129,-53-27 129,53 27 258,0 0-258,-55 7-129,55-7 129,0 0-129,-63 37-129,63-37 129,0 0 0,-61 54 0,61-54 0,0 0 0,-43 74 0,43-74 0,0 0 129,-28 56-129,28-56 0,0 0-129,0 0 129,0 0 0,0 0 0,-9 53 0,9-53 129,0 0-129,0 0 129,0 0-129,29 55 129,-29-55 0,0 0 0,0 0 0,39 61 0,-39-61 0,0 0 0,0 0 0,63 55 129,-63-55 0,53 23 0,-53-23 129,68 7-129,-68-7 258,78 0-258,-78 0 0,85 11-129,-85-11 0,81-7 0,-81 7-129,66 9 129,-66-9 0,0 0-129,61 7 258,-61-7 0,0 0-129,0 0 129,0 0 129,0 0 0,0 0 0,0 0 0,0 0-129,0 0 0,0 0 0,0 0-129,0 0 129,0 0-258,0 0-129,0 0-645,0 0-1806,0 0-1806,0 0-516,13-49-129,-13 49 0</inkml:trace>
  <inkml:trace contextRef="#ctx0" brushRef="#br0" timeOffset="121597.955">4453 13941 1548,'-10'0'3096,"10"0"-1290,0 0-645,0 0-258,-13-1-129,13 1 0,0 0 129,0 0 129,0 0 0,-12-11 0,12 11 0,0 0-129,0 0-129,0 0-258,0 0 0,0 0-387,0 0 129,0 0-258,0 0-129,0 0-129,0 0-129,0 0 0,0 0-129,0 0 129,0 7-129,0-7 258,16 19 0,-2-6 0,5 3 129,4 0 0,4 5 129,4 1 0,7 3-129,-1 4 129,7 5-129,-2 3 129,4 4 0,2 3 0,2-2 0,-2 3 0,1 0 0,-4-4 0,-1-1 0,-1-6 0,-5-8 0,-8 1 0,-4-5 0,-5-6 0,-4-3-129,-5-1 0,-12-12-645,15 16-258,-15-16-774,0 0-1806,7 13-258</inkml:trace>
  <inkml:trace contextRef="#ctx0" brushRef="#br0" timeOffset="122346.995">4434 14865 258,'-12'3'1677,"12"-3"516,-12 2 129,12-2 387,-14 2-129,14-2-387,-12 0-645,12 0-387,0 0-516,-15 0-129,15 0-258,0 0 129,0 0-129,0 0 0,0 0-129,0 0 0,0 0-129,0 0 129,0-11-129,0 11 129,15-18 0,-2 5-129,9-5 129,3-8-129,7-3 258,6-8-129,8 0 0,1-4 0,7-4-129,4-4 129,5-4-129,3 0 0,2-1 0,3-1 0,-2 4 0,1 0-129,-2 3 129,-5 4-129,-9 6 129,1 5-129,-9 3 129,-7 7-129,-9 2 129,-5 8 0,-10 2-129,-2 8-129,-13 3-516,11-2-903,-11 12-2580,0-10-129,-6 23-258</inkml:trace>
  <inkml:trace contextRef="#ctx0" brushRef="#br0" timeOffset="140626.043">3986 15491 516,'0'0'3096,"-6"0"-645,6 0-516,0 0-645,-17 0-387,17 0 0,-18 0-258,8 0-258,-2 0-258,-3 1 387,-1 0-387,-2 1 129,-3 4-129,-1-2-129,-5 3 0,-2 1 129,1 2-258,-4 5 0,-3-1 0,-4 4-129,-1 4-258,-3-1 258,-4 5 0,-3 1-129,-3 3 129,-6-2 0,-2 7 129,-7-3-129,-2 4 0,-4-1 258,-4 4-129,-2-1 0,1-1-258,-5 1 258,4 2-258,0-1 0,2-3 129,4-2 0,5-1-129,4-5 129,6 3 129,5-7 129,6-5 0,9 2 129,1-3-129,8 0 129,-1-3 0,4 2 129,0-5-258,4 3 129,-1-3 0,3 0 0,4 0-129,-2-4-129,7 1 129,0-1-129,12-8-258,-14 12-129,14-12-1677,0 0-645</inkml:trace>
  <inkml:trace contextRef="#ctx0" brushRef="#br0" timeOffset="141738.107">1128 16912 1677,'-7'3'1419,"7"-3"-258,-12 0-258,12 0 258,0 0-129,-11-3-258,11 3 0,0 0-258,-11-6 129,11 6-258,0 0 0,0 0-129,0 0-258,0 0-129,0 0 0,-5-11 0,5 11-258,0 0 258,10-7-129,1 3 129,0 1-129,7-1 258,0 1-129,4 2-129,4 1 129,1 0-258,3 3 129,0 4 0,4-1-129,-3 3 0,3 0 258,-5 1-258,1 0 0,-1-2 0,-2 1 129,-3 0-258,-3-1 129,1 9-258,-5-1 0,1 9 0,-7 1-129,-1 10 129,-4-5 129,-3 11 258,-3-2 0,0 3 258,-6-5 129,-4 0-129,-1-6 129,-4 2 0,-1-5 0,-2 0 0,-2-8 129,-1 0-258,-1-5 129,-2 1-129,-2-5 129,2-2-258,-2-7-258,-1 1-258</inkml:trace>
  <inkml:trace contextRef="#ctx0" brushRef="#br0" timeOffset="143459.205">1576 17053 645,'0'0'2322,"5"9"-516,-5-9-129,0 0-129,0 0-258,0 0-129,0 0 129,0 0-258,0 0-258,0 0 129,0 0-258,0 0-129,-7-5-129,7 5-129,0 0 129,0 0-129,0 0-129,-11-15 0,11 15 0,0 0 0,-15-9-129,15 9 129,-17-10 0,2 0-129,2 3 129,-4 0 0,-3 2 0,0-2-129,1 4 129,-2 1-129,0 2 0,1 0 0,0 2-129,0 4 129,3 0-258,-1 2 258,0 0-129,4 6 129,-1-4 0,3 3-129,0-5 129,3 5 0,9-13 0,-15 24 0,15-24-129,-13 18 0,13-18 0,-8 20 0,8-7 0,-4 1 0,4-3 0,-1 2 0,1 4-129,0 1 129,0-2 0,0 2 129,2 0-129,1-1 0,0 2 129,1-3-129,-1 0 129,2 1-129,-2 0 129,0 0 0,1 0-129,1 0 258,0-3-258,0 7 258,1-2-258,2-1 129,-1 2 0,3 2 0,3-3 258,-4 6-258,7-4 258,-5-1-129,5 1 129,-5 1-258,1-7 387,1-3-387,2 2 0,2-4 0,-1-4 0,4 0-129,2-6-129,3-10-129,3 0 0,-2-2-387,5-7-129,-3-5-903,2 2-1161,8-7-1419,-18 2 258</inkml:trace>
  <inkml:trace contextRef="#ctx0" brushRef="#br0" timeOffset="144222.249">1679 17108 774,'6'12'1161,"-6"-12"0,0 0-387,8 15 0,-8-15-387,11 14 129,-11-14-258,12 23-129,-3-9 258,-1 3 0,2 4-258,-3 7 0,2 0 129,-1 6-129,2 0 0,-2 6 0,-2-3 258,1 7-258,-3-8 129,1 3-258,-2-7 516,0-1-387,-1-2 258,0-5-258,1-4 129,2 0-129,-2 0 129,1 0 0,1-6 0,2 5-129,-7-19 0,20 54 258,-20-54-258,24 65 387,-24-65-516,30 63-129,-30-63 129,30 63-129,-30-63 129,0 0-516,0 0 516,46 62-516,-46-62 258,0 0 129,0 0-129,0 0-774,50 11-516,-50-11-2064,0 0-129</inkml:trace>
  <inkml:trace contextRef="#ctx0" brushRef="#br0" timeOffset="145274.308">4457 15565 3096,'-19'26'3354,"-1"-24"387,6 5-3096,-1 4-516,-7 0 258,8 7 387,-10-8 258,4 6-129,-7-2-129,2 6 0,-5 0-258,3 1 0,-6 7-387,3-3-258,1 8-387,-5-2 129,2 7 0,-5-1-258,2 0 258,-6 2 129,1-2 0,-7 4 0,-1 1 129,-1 2 129,-4 1-129,0 1 129,-1 2 129,2 1-258,1 1 129,1-3 0,1-3 129,3 1-129,4-2 129,0-3-129,3 0 258,2 1-129,1-7-129,2 6 129,3-5-129,0-3 129,3-7 0,3 3 129,4-9-129,6-2 0,0-7 258,15-10-387,-14 14 0,14-14-516,0 0-387,0 0-129,0 0-645,0 0-1161,0 0-1806</inkml:trace>
  <inkml:trace contextRef="#ctx0" brushRef="#br0" timeOffset="146282.365">2934 17381 129,'14'8'3225,"-10"-16"-1806,-4 8-645,7-24-258,-2 8 387,-2 0-129,2 2 129,-3-5-258,2 3 0,-4 1-258,0 3 129,0 2-258,-3-2 0,-4 0-129,0-1 258,-4 2-129,-3 1 0,-2 1-129,-3 3 129,-3 1-129,0 5-129,-3 0 0,-1 5 0,-4 8-129,1 3-387,1 4 258,-1 0-258,3 6 0,-1 3-258,4 3 0,-1 3 0,4-8-129,0 4 129,6-2-129,-2 3 0,6-6 516,2 3-129,2-8 258,2 3-129,4 2 387,0 1-129,4-5 258,3 4-129,2-4 0,3-3 387,-1 3-258,1-6 129,-12-16 0,28 49 0,-28-49 0,0 0 387,48 53 258,-48-53-129,0 0 129,61 71 0,-61-71-258,52 10 387,-52-10-129,67-1-774,-25-9 0,1-19-129,1 11 0,1-10-258,-4 10 387,-4-6-387,-6 16-129,-6-12 774,-11 18 0,0 2 258,-14 0-129,0 0 129,0 0-129,12-6 129,-12 6-258,0 0-129,0 0-516,0 0-2064,-6 4-1935,6-4-258,0 0 130</inkml:trace>
  <inkml:trace contextRef="#ctx0" brushRef="#br0" timeOffset="147464.433">4741 15267 1548,'-8'24'2838,"-1"-21"387,9-3-1677,-3 14-2064,-1-2 129,-1 2 258,2 0 258,1 4 258,-2 4 258,4 5-129,0 3-258,0 7 0,6 9-129,2 5 129,3 15-516,2 4 258,0 2 0,1 6 387,-3-6-129,1 3 129,-3-1 129,2-2-129,-4-14 258,1 1-258,1-5 129,-1 2-387,2 4-129,1-4-129,-2-1 129,-3-10-129,5 3-258,-5-10 258,-1-9 0,-1-5 129,-3-11 0,-1-13-129,0 0-516,0 0-903,0 0-2451,0-8-129</inkml:trace>
  <inkml:trace contextRef="#ctx0" brushRef="#br0" timeOffset="148097.47">4457 16814 1548,'9'12'2322,"-9"-12"-3096,0 0 129,5 16 387,1-1 387,0 2 774,1 7 129,1 0 0,2 8 0,0-2-387,6 11-129,1-4-258,5 12 0,3-11-129,5 11 0,-1-10-129,2 7 129,-1-13 0,0-6 0,-2-10 129,0-8-129,-1-7 129,1-6-129,3-15-129,4-8-129,4-7 0,2-9-129,1-3 0,0-10 0,-1 8 258,0-8 0,0 13 129,-7-6 387,-3 18-129,-5-1 129,-4 11 0,-4 8 129,-5 1-258,-13 12 0,13-7-258,-13 7-387,0 0-645,0 0-129,0 0-516,0 0-258,0 7-258,0-7 129,-15 12 129</inkml:trace>
  <inkml:trace contextRef="#ctx0" brushRef="#br0" timeOffset="148703.505">5201 16972 129,'-58'54'1290,"31"-31"0,0 5 129,4-9-387,3 5-129,0-9 0,2-2-258,5-2-129,-2 0-129,15-11 258,-20 16 0,20-16 0,-12 12 0,12-12-258,0 0 129,-11 7-387,11-7 129,0 0-258,0 0 0,0 0 0,0 0-129,0 0 0,0 0 0,0 0 0,0 0-258,-3 12 258,3-12 0,-1 10 0,1-10 129,0 0 0,0 0 0,0 0 0,-3 12-129,3-12 129,0 0 0,0 0-129,0 20 0,0-6-129,0 5 258,0 10 0,0 0 258,0 2-258,2 8 258,-2-7-129,0 6 129,0-8 387,0 9-387,0-17 516,0 7-516,-2-11 387,2 1-516,-3-7 258,2 1-129,1-13-258,0 0 0,-1 11-129,1-11 129,0 0 0,0 15 129,0-15-258,0 19 129,0-4-129,0-1 129,0-14-129,0 41 258,2-28-774,-2-13 0,0 0-258,0 0-129,0 0-1032,20 0-2064,-20-17 129</inkml:trace>
  <inkml:trace contextRef="#ctx0" brushRef="#br0" timeOffset="149628.558">4968 18245 1677,'0'0'1806,"0"0"387,0 0-516,0 0-645,0 0-387,0 0-387,0 0-258,0 0 0,0 0 0,0 0 0,0 0 0,0 0-387,0 0 129,0 0 129,0 0-129,0 0-258,0 0 129,0 0-516,0 0-387,0 0 258,0 0-774,0 0-515</inkml:trace>
  <inkml:trace contextRef="#ctx0" brushRef="#br0" timeOffset="150354.599">4986 18236 903,'0'0'3483,"0"0"258,0 0-1806,0 0-1032,0 0-387,0 0-129,0 0-129,0 0 0,0 0 129,0 0-258,0 0 0,0 0 0,0 0 0,0 0-258,0 0 129,0 0 0,0 0 0,0 0-129,0 0 129,0 0 0,0 0 0,0 0 129,0 0-129,0 0 129,0 0 0,53 38 0,-53-38 129,0 0-258,0 0 0,60 37 0,-60-37 0,0 0 0,0 0 0,55 26 0,-55-26 0,0 0 0,0 0 0,49 28 0,-49-28-258,0 0 129,0 0 0,47 48 129,-47-48-129,0 0 0,0 0 129,0 0 0,0 0 129,0 0 0,0 0 0,49 42 258,-49-42-129,0 0 129,0 0-129,0 0-129,0 0 129,0 0-258,0 0 0,0 0-387,0 0 129,0 0-258,0 0-129,0 0-258,0 0-645,0 0-1935,0 0-645</inkml:trace>
  <inkml:trace contextRef="#ctx0" brushRef="#br0" timeOffset="153110.757">5726 18086 1,'0'0'2579,"0"0"-773,0 0-903,0 0-645,0 0 258,0 0 387,0 0 129,0 0 258,0 0-129,-9-52 258,9 52-129,0 0 258,0 0-516,0 0-258,0 0-258,0 0-258,0 0-129,0 0-258,-12 78 0,12-78 0,-11 66 129,2-16-129,9-50 129,-16 112 0,9-54-129,-2 2 0,1-2 129,1 12-516,4-8 129,-2-7-129,4 10-387,-1-14 129,2 4 258,0-6-129,0-49 129,0 79 387,0-79 258,0 45 129,0-45 129,0 0 258,0 0 0,0 0-129,0 0-129,0 0 0,0 0-258,0 0-258,0 0-258,0 0 129,0 0 129,0 0 0,0 0-129,0 0 129,0 0 129,62-75 0,-62 75 0,33-69 0,-33 69 0,33-55-258,-33 55 258,0 0-129,0 0 129,0 0 0,55-41-129,-55 41 129,0 0-129,0 0-129,0 0 129,0 0-258,57 5 129,-57-5 129,0 0-129,0 0-129,48 37 129,-48-37 129,0 0 0,0 0 129,42 57-129,-42-57 129,0 0 0,0 0 129,21 53 0,-21-53 0,0 0 129,0 0 258,0 51 0,0-51 129,0 37 129,0-37 0,0 0 258,0 0-129,0 0 129,-52 0-129,52 0-258,0 0 258,0 0-387,-59 0 0,59 0-258,0 0 129,-59 0-129,59 0-258,0 0 0,-61 0 129,61 0-258,0 0-258,-55 0 0,55 0-645,0 0-1548,0 0-1935,0 0-129,0 0-387</inkml:trace>
</inkml:ink>
</file>

<file path=ppt/ink/ink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9:06:02.10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140 0 25,'0'0'9,"0"0"0,-12 12-2,-5-4-10,-3 1 0,-2-1-1,1 2 2,0 0 0,4-1 1,6-4 0,11-5-7,0 0 0,28-7-1,-6-10 0</inkml:trace>
</inkml:ink>
</file>

<file path=ppt/ink/ink13.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1-28T18:36:47.083"/>
    </inkml:context>
    <inkml:brush xml:id="br0">
      <inkml:brushProperty name="width" value="0.05292" units="cm"/>
      <inkml:brushProperty name="height" value="0.05292" units="cm"/>
      <inkml:brushProperty name="color" value="#00B0F0"/>
    </inkml:brush>
  </inkml:definitions>
  <inkml:trace contextRef="#ctx0" brushRef="#br0">16060 7497 1032,'12'-7'903,"-12"7"-129,0 0 0,0 0-129,0 0-129,0 0 0,0 0 129,0 0 0,0 0-129,0 0 0,0 0-258,0 0 258,0 0-258,0 0 129,0 0-258,0 0 0,0 0 0,0 0-129,0 0 0,0 0 0,0 0 0,0 0 0,0 0 129,0 0-129,0 0 0,0 6 129,0-6 129,0 0-129,0 16 129,0-16 0,-3 24 129,-4-10-129,-2 9 0,-1 0 258,0 5-258,-4 2 0,3 1 129,-3-1-258,3 0-129,-1-2 129,-2-2-129,4-4 0,-3-3 0,3-6 129,1-3-129,9-10 129,-18 14 129,18-14 129,0 0-258,-11 2 0,11-2 0,0 0-129,0-12 129,0 12-129,1-26 0,3 12-258,4-6 258,-3-2-258,4-2 258,-2 2-129,0-3 129,-2 1-258,4 3 129,-5-1 0,2 3 129,0 5-129,-1-1 129,3 1 0,-8 14-129,13-18 129,-13 18-129,18-17 0,-18 17 129,18-12-258,-6 5 258,0 0-129,-12 7 129,20-11 0,-20 11 0,15-3 0,-15 3 0,0 0 0,0 0-129,11-6 0,-11 6 129,0 0-129,0 0 129,7 9-129,-7-9 129,7 20 0,1-5 0,2-2 0,1 3 0,0 2 129,4-2-129,-1 4 0,0-1 129,-1 2 0,0 1 0,-4-2 0,1-2-129,1 1 258,-1 0-516,-3-2 516,-1-2-258,-6-15 129,14 20-129,-14-20 129,8 12 0,-8-12 129,0 0 387,0 0-258,0 0 258,0 0-258,0-8 129,0-6 129,2-1-258,1-7-258,5-2 129,0-6-258,3-1 129,0-1-129,5 3 129,-2-3-129,3 1 0,-3-1 129,4 6 0,-3 0-129,-1 2 0,-1 4 0,0 0 0,-2 2 129,-1 5-258,-10 13 129,12-12 0,-12 12-129,0 0 0,11-10-129,-11 10-129,0 0-129,0 0-903,0 13-2451,0 1-387,0-14-129</inkml:trace>
  <inkml:trace contextRef="#ctx0" brushRef="#br0" timeOffset="1120.062">16565 7578 1032,'0'0'1419,"-2"7"-258,2-7 0,0 17-387,0-5-258,0 2 258,0 6-258,0 3-129,0 4 129,-3 1-258,-2 2 129,-1-2-129,-1 1 0,-2-1-129,1-2-129,2-7 258,0-2-258,6-17 258,-7 18 129,7-18 258,0 0-387,0 0 387,0-7-258,0-7 129,4-1-129,0-5-129,2-2 0,-1 0-129,1-2 0,-2 0-129,3-2 129,0 3-129,-1-1 0,2 1 0,2-2 0,4 1-129,2 0 0,2 2 258,3 1-129,1 1-129,2 3 129,1 0 129,1 5-258,-2 0 258,2 4-129,-2 5 0,-2 3-129,1 0 129,-5 2-129,2 3-129,-5 2 129,-1 2 0,-14-9 129,20 16 0,-20-16 0,8 14 129,-8-14 0,0 16 129,0-16 0,-14 16-129,3-6 129,-7-2 0,-2 4 129,-7-4-258,0 4 129,-3-5-129,0 3 129,-4-2-129,3-2 0,0 1-129,2-2 0,3 2-258,4-7-129,7 7-903,-1-7-903,16 0-1677,0 0-645</inkml:trace>
  <inkml:trace contextRef="#ctx0" brushRef="#br0" timeOffset="2544.145">15995 8332 129,'0'0'2838,"0"0"-645,0 0-2064,0 0 258,0 0 0,0 0 387,10-5 0,-10 5 0,0 0 129,0 0 0,0 0-129,0 0-258,0 0 0,0 9-258,0-9 0,0 22 0,0-6 0,-2 3-129,-4 6 129,1 4 129,-4 1-129,1 7-129,-5-3 258,-1 4-258,-2-4 258,0 3-258,0-4 0,-1-4-129,0-2 129,0-9-129,2-2 129,6-6 0,9-10-258,-16 3 129,13-11 0,3-7 0,6-9 0,4-7 0,2-2-258,3-4 258,1-4 0,2 3-129,0 1 0,-1 1-129,-1 6 0,-2 2 129,-1 4 0,-1 3 0,-2 7 129,-2 2 0,-8 12 0,12-17 0,-12 17 0,0 0-129,14 0 258,-14 0-129,0 0 0,11 14 129,-7-3 0,0 5 0,-1-1 129,3 4 0,-2 3-258,2 4 129,1 1 0,0 2 0,0-1 0,0 0-129,2-2 258,-1 1-129,1-5 0,-2-1 0,1-9 129,0 1 0,-8-13 129,11 11 129,-11-11 258,0 0-387,10-9 258,-10 9-258,5-29 129,-2 9-129,-1-7-387,1-4 0,-1-4-129,3 0 129,0-1-129,3-5 129,-1 3-129,5 1 0,1 6 129,0-1 0,3 5 0,-2-1-129,2 8 0,-5 2-258,4 12-258,-15 6-774,19-6-1290,-12 12-1677,-7-6-387,4 24 0</inkml:trace>
  <inkml:trace contextRef="#ctx0" brushRef="#br0" timeOffset="3476.198">16549 8364 516,'0'0'1806,"0"0"-129,5 12 0,-5-12-129,0 26-387,-3-6-258,2 4 0,-5 2-129,4 8-258,-3-4 0,3 6-129,-2-5 258,2 3-387,-2-5 258,3-2-387,-1-6 129,2-4 0,0-17 129,0 18 258,0-18-129,0 0 0,0 0 0,0-9-258,0-7 129,0-1-129,0-4-258,0-8 0,1 1-129,-1-6 129,0 1 0,0-1 0,0-1-129,0 2 129,0 2-129,2 3 0,3 0 129,0 2-129,4 4 129,1 4 0,3 4-129,4 3 129,3 1 0,3 2 0,2 6 0,3 2-129,0 0 129,0 7 0,2 0-129,-3 3 129,-4 2 0,-3 3 0,0 0 0,-5 1 0,-2-2 129,-6 4 0,-3-5 129,-3 4 0,-3-3 129,-7 5 0,-8-7 129,-1 2-129,-9 1 0,-2 0 129,-10-2-258,5 0 129,-6 0 0,3-1-258,-2-1 0,4-2-645,12 2-2064,0-2-1935,4-9-129,7 0-645</inkml:trace>
  <inkml:trace contextRef="#ctx0" brushRef="#br0" timeOffset="5627.321">14597 10096 129,'0'0'1290,"0"0"-129,0 0 387,0 0-387,0 0 258,0 0-645,0 0-645,0 0 0,0 0-258,0 0 0,0 0 0,0 0 258,0 0 0,0 0 258,0 0-129,0 0 0,0 0-129,0 0 129,0 0-258,0 0 0,0 0-258,0 0 129,0 0 0,4 11 129,-4-11-129,2 11 258,-1 1 0,-1-12 258,0 27-129,-4-8 129,0 7 129,-7 4 129,4 6-129,-9 5 258,4 3-258,-5-1 258,4 1-129,-5-6-258,6 1 129,-2-12-129,5-3-258,3-12 0,6-12 0,-6 12-258,6-12 0,0-14 0,0-6-258,4-6 258,-2-4-129,3-4 0,-4-2 0,3-2 129,-2-1-129,0 0-129,-1 3 0,6 4-387,-4-3 0,8 5-129,-3-2 0,8 5 129,-4 1 258,5 5 0,-5 1 516,3 5 0,-5 4 129,-10 11 258,16-17-258,-16 17 0,0 0-129,0 0 129,11 0 0,-11 0 129,2 23 0,-1-7-129,4 7 129,0 2 129,4 5-258,-1-4 0,4 5 0,0-1 0,3 1 129,0 0 0,4-2 0,-2 2-129,2-5 258,0 3-129,1-5-129,-5-1 0,4-4-129,-7-2 129,2-2 258,-14-15 0,15 17 387,-15-17-129,0 0 258,0 0-129,0 0 129,1-13-258,-1 1 129,0-12-387,0-2-129,-1-6-129,1-4 0,-1-5 0,1 0 0,0-1 0,1 0 0,4-2-129,2 5 258,1-1-258,1 4 129,2 1-129,1 3 129,-3 6-258,4 4 129,-5 5-129,0 3 0,-8 14-129,11-20-258,-11 20-258,0 0-516,11 5-1161,-9 7-2064,-2-2 0,0 6-129</inkml:trace>
  <inkml:trace contextRef="#ctx0" brushRef="#br0" timeOffset="6492.371">15017 10518 258,'-4'-28'3096,"0"-1"0,4 12-2193,0 2-645,0-1 129,2 4-129,1-5-129,2 4 387,0-3-258,4 4 0,0-3 258,2 3-129,1-4 0,2 4-129,2 1-129,-2 4 0,1-2 129,0 6 129,-1-2-258,-1 3 129,-1 2-129,0 0-129,0 0 129,-1 5-129,-11-5 258,19 11-258,-19-11 0,15 18 129,-15-18-129,11 19 129,-9-6 0,3-1-129,-4 2 129,-1 3 0,0-3-129,0 6 129,-3-2 258,-2-2-258,-3 0 129,-3-3 0,1 2 0,0-1 258,-5-3-258,1-1 0,-3-2-129,1 3 129,0-3 0,-1 0-129,-3-4 0,5-1 0,-3-1 129,5-2 0,-1 0-129,14 0 0,-18-12-129,18 12 0,-5-22-129,5 6-129,5-2-258,3-1-258,7 4-387,-3-6-516,8 3-1419,3 6-1290,-7-4 258</inkml:trace>
  <inkml:trace contextRef="#ctx0" brushRef="#br0" timeOffset="7723.441">15408 10275 903,'0'0'2967,"0"0"-516,0 0-774,0 0-774,0 0-516,0 0-129,0 0 0,0 0-258,0 0 129,0 0-129,0 0 0,0 0 129,0 0 0,0 0 0,4 10 0,-4-10 258,3 19-129,-2-7-129,2 0 129,-3 3 0,1 4 0,-1-2 0,3 3 0,-3-5 258,1 1-129,-1-2 129,0 2 0,0-16-129,0 16 129,0-16 0,0 0 129,0 0-129,0 0-129,0 0 0,4-9 0,-2-5 129,3-2-258,0-3-129,1-4 0,1 2-129,1 0-129,-1-1 129,1 2 0,3 3 0,-3 3 0,2 2-129,-10 12 0,22-15 129,-22 15 0,18-9-129,-18 9 0,13 0 0,-13 0-129,12 3 258,-12-3 0,11 13-129,-11-13 129,10 23 129,-4-12-129,-2 6 0,1 0 258,-2 0-129,-1 2 0,-1-2 0,0 1 129,-1-6-129,2 2 129,-2-14-129,0 14 129,0-14-129,0 0 129,10-7-258,2-3 129,-2-9 0,3-1-129,3-3 129,-1-1 0,-1 2 0,-1 0-129,-4 3 129,-1 6 0,-8 13-129,9-13 0,-9 13-129,0 0 0,10 0 0,-10 0 0,0 0 0,15 14 129,-15-14-129,13 20 258,-13-20-129,13 24 0,-8-9 0,1 1 0,-3 3 129,2-2-129,-2 4-129,0 0 258,-1 2-129,1-1 0,-2-3 0,0 1 0,0-1 0,0-4 129,0-3-258,-1-12 129,2 11 0,-2-11-258,0 0-774,0 0-2451,4-13-903,-4 13-258,9-35-258</inkml:trace>
  <inkml:trace contextRef="#ctx0" brushRef="#br0" timeOffset="8183.468">16033 10213 129,'0'0'2580,"0"0"258,0 0-774,0 0-2838,0 0 258,3 12 258,-3-12 645,0 0 387,15 17 0,-15-17 258,11 18 0,-11-18 129,5 25-129,-5-13-129,2 5 0,-2-1-258,0 8 129,-4-6-258,1 5 0,-3-5-258,2-1 129,0-3-129,1 1-129,1-5 0,2-10-129,-3 12-258,3-12-516,0 0-1161,0 0-1677,0-5-645,0 5-258</inkml:trace>
  <inkml:trace contextRef="#ctx0" brushRef="#br0" timeOffset="9068.518">16234 10186 2967,'15'4'3354,"-15"-4"129,0 15-2193,0-15-1419,3 14 0,-1-2 258,2 0 129,-3 3 258,2 2 0,-3-2 129,4 4-129,-4-2 258,0 5 129,0-1-387,0 4 0,-6-6 0,5 0-258,-4-4 0,5-3 0,0-12-129,-1 15 129,1-15 0,1-6 129,6-6-129,-7 12 129,18-24 0,-8 7 0,0-4-129,0 3 0,-2-3 0,2 6-129,-3-1 0,-1-1 0,1 4-129,0 2 0,-7 11 0,16-15-129,-16 15 0,17-7 129,-17 7 0,18-3 0,-18 3 0,19 1-129,-19-1 129,15 11 0,-15-11 0,13 18 129,-7-7 0,-1 4-129,-3 0 0,2 6 129,-3 1 0,0 4 0,-1 1-129,1 0 129,-1-1 0,0 1 0,0-2 129,0-4-129,0-7-129,0-14 0,0 17 0,0-17-387,0 0-129,0 0-516,10 0-1419,-5-7-1935,0-9-387,3 3-129</inkml:trace>
  <inkml:trace contextRef="#ctx0" brushRef="#br0" timeOffset="10045.574">16659 10232 258,'6'0'2709,"-6"0"-1548,0 0-903,0 0 129,0 0 0,0 0 129,16-7 258,-16 7 129,17-1 129,-6 1 0,0-2-129,4 2-129,-3 0 0,5 2-387,-2 1 129,2 2-387,-2 2-129,0 1 129,0 4-129,-2 0 129,-2 2 0,0 1 129,-2 2 129,-2 1-129,-3-3 129,-1 6-129,-3-5 129,0 4-129,-3-3 0,-3 0-129,-6-1 0,2 1 0,-3 2 0,-1-5-129,-3 1 258,1-1-258,-2-2 129,1 0 129,-2-4-129,1 2 258,2-6-258,1 1 0,-3-5 0,4 0 129,-1 0-258,4-2 0,-2-6 129,4-4-258,2-2 258,1-1-129,5 1 0,1-3 0,0-2-129,8 1 129,4 2-129,2-1 129,3 5-129,5 0 129,0 1-129,0 6 129,-2 4 0,2 1-129,-2 0 129,-1 5 0,-3 1 0,0 3 0,-3-1 0,-2-1 0,-11-7 0,19 11 0,-19-11 0,11 7 0,-11-7-129,0 0-387,0 0-903,0 0-1806,0 0-903,13 4-387</inkml:trace>
  <inkml:trace contextRef="#ctx0" brushRef="#br0" timeOffset="10760.615">17126 9889 1419,'0'0'2580,"0"0"-774,0 0-774,0 0-258,0 0-258,0 0-129,0 0 0,0 14 129,0-14 0,0 0 258,0 14-129,0-4 129,0-10-129,0 24 0,0-10 0,2 3-258,-2 5 258,1 7-129,-1 0 0,2 5 0,-2 0 0,0 5 0,-4-1 0,0 4 129,-6-4-129,3 4 0,-6-4-258,3 1 0,-3-6 0,2-3-129,-1-5 0,4-2 0,1-9 0,7-14-129,-9 16 129,9-16 0,0 0-129,0 0-129,0 0 0,0 0-516,0 0-1161,10-5-2580,-10 5-129,12-18-516,-11 1 259</inkml:trace>
  <inkml:trace contextRef="#ctx0" brushRef="#br0" timeOffset="16204.926">16157 12446 129,'0'0'903,"0"0"0,0 0-258,7 9-129,-7-9-129,2 15 129,-2-15 129,5 15 0,-5-15 129,5 21 387,-1-8-387,0 4-129,3 1 0,-1 7 0,-1 1-387,3-1 0,-2 3 0,0 1-258,-2-2 129,1 0 0,-3-6 129,0-6-129,1 0 258,-3-3-258,0-12 0,2 10 129,-2-10-258,0 0 129,0 0 0,13 0 129,-13 0-129,13-19 129,-3 7 0,-2-9 129,4-2-129,0-7 0,2 4 0,0-8-129,1 5 0,1-3-129,0 1 0,-1-1 258,1 4-258,-2 3 0,-1 2 0,-5 5-258,1 3 129,-9 15 0,7-15-258,-7 15-387,0 0-774,0 7-2193,3 11-387,-3-18 258</inkml:trace>
  <inkml:trace contextRef="#ctx0" brushRef="#br0" timeOffset="17231.985">16562 12458 516,'0'20'2838,"-2"-7"-129,2 1-2322,0-1-129,2 5-129,1 5 0,1-1 129,-1 4 129,-2 1 0,-1 7 0,0-1 129,-1 5-129,-4 0 258,-2 1-258,0 2 129,-3-8-129,4-1-129,-2-10 129,3-2-129,0-9 0,5-11-129,0 0 129,0-10-258,0-8 0,5-6 0,0-3 0,-1-5 0,0-3 0,-2-2-258,1 4 258,-3 0 0,0 1 258,0 4-258,0 1 129,-2 5 0,2-1-129,0 5 129,2-1 0,5 4-129,-1 1 0,4-2 129,5 4-129,2-1 129,1 3-129,1 3 258,2-1-258,3 1 258,-3 5-129,0 2 0,-3 0 0,2 5-129,-4 2 129,2 0-129,-5 1 0,1 3-129,-3-1 129,-1 1 129,-10-11 0,15 20 258,-15-20 0,5 18 129,-5-18 129,-1 26-129,-10-17 0,2 6 0,-7-6 129,0 4-129,-7-3-129,1-1 129,-7-4-129,1 3 0,-4-4 0,3 2-129,-3-2 0,4 1-129,2 0-258,2 2-129,7 2-387,-3-7-387,14 11-1677,6-13-1806,-13 12-258,13-12-258</inkml:trace>
  <inkml:trace contextRef="#ctx0" brushRef="#br0" timeOffset="18232.042">16121 13200 2193,'-16'-4'2580,"16"4"-2064,0 0-516,0 0-129,0 0 129,0 0 129,0 0 516,0 0 387,0 0 129,0 7-258,0 5 0,0-12 0,4 25-258,-1-11-129,-2 9-258,7-2-129,-3 4 0,1 4-129,1 0 258,1 4-258,2-1 0,0 1 129,1-4 129,0 0-129,1-2 387,0-6-129,-1-2 0,-2-7 258,4 1-258,-13-13 129,19 17 0,-19-17-129,19 0-129,-19 0 0,20-17-129,-10 0 129,-2-1-129,-1-12 0,4 0 129,-5-4-129,1-2-129,-3 2 0,3 3 0,-1-1 0,0 4 0,1 4-129,-1 4-129,2 7-129,-2 2 0,-6 11-129,15-13-129,-15 13-258,14-1-645,-14 1-2322,19 6-387,-19-6 129</inkml:trace>
  <inkml:trace contextRef="#ctx0" brushRef="#br0" timeOffset="18976.085">16532 13352 2967,'-12'5'3741,"12"-5"-129,0 0-387,-8 18-3483,8-18-129,0 23-129,-1-5 516,1 3 0,0 4 387,0 0 0,1 5 387,0-5-258,5 8 258,-5-8-258,4 1 0,-3-9 0,4 1-129,-4-6-129,-2-12-129,5 13 129,-5-13-129,0 0 0,3-14 0,-3-1 129,0-4 0,-3-4-129,0-5 0,-2-3 0,0 0 0,2-3-129,1 5 0,0-6 129,2 5-258,2-2 0,3 2 129,5 4-129,3-3 0,1 7 129,2 0 0,5 6 0,3 3 0,3 2 0,1 8 0,3 1 0,-1 2 0,2 5 0,-3 7-129,-1-2 258,-4 5-258,-2 1 129,-3 1 0,-4 0 0,-4 0 129,-6-1 0,-1-1 0,-4 0 0,-5-2 258,-9 0-258,-2-4 129,-8-1 0,-1 2-129,-7-3 0,-2 1 0,-4-4 0,2-1-129,1-3 0,2 0-129,6 2-516,-1-4-516,14 2-1935,14 0-1419,-16-5-258,16 5 0</inkml:trace>
  <inkml:trace contextRef="#ctx0" brushRef="#br0" timeOffset="19988.143">16136 14083 2193,'0'0'2967,"0"0"387,0 0-2580,0 0-645,0 0 258,0 0 0,0 0 258,0 0 0,0 0 387,0 8-129,0 6 129,0-4 0,2 12-258,-2 3-129,5 10-129,-2 7-258,3 3 0,-4 3-129,4 4 258,-3-2-258,1 5 258,-1-6-129,3-4 129,-3-9-129,7 3 129,-5-12-129,7-1 0,1-11-258,1-4 258,1-9-129,2-2 0,-1-7 0,-1-6 129,2-8 0,-2-1 0,0-7-129,1-6 0,-4-2 0,3-5-129,-3-1 0,1-3 0,-2-2 0,1-3 0,-3 3 0,0 6 0,1-1 0,-3 10 0,-2 3 0,0 3-129,-1 10 129,-2 3-258,-2 14 0,0 0-516,0 0-258,2 9-1032,0 4-2451,-1 8-129,-1 0-387</inkml:trace>
  <inkml:trace contextRef="#ctx0" brushRef="#br0" timeOffset="20835.191">16603 14231 1419,'9'0'1935,"-9"0"258,12 3-129,-12-3-258,7 15-258,-5-4-645,4 6 0,-3 1-258,3 10 0,-2 1-387,-1 9 129,-3-3 129,3 6 0,-4-7 0,-1 5 258,-7-11-129,7 2 129,-9-13-258,9 1 0,2-18-129,-11 15-129,11-15-129,0 0 0,0 0 0,0-19-129,0-2 258,0-3-129,5-6 0,1-6-129,2-5 129,0-3-129,3 2 0,2-3 0,1 7-129,3-2 0,-1 5 129,2 6-129,-1 6 129,2 7-129,-2 6 0,-3 5 129,0 5 0,0 0 129,-3 2-129,1 8 0,-4 0 0,0 2 129,-2 0 0,0 5 0,-5 0-129,0 0 129,-1 4 0,-1-1 0,-7 2 0,-1 2 258,-3-2-129,-2-1 0,-4-1 129,2 1 0,-7-11 0,6 6 129,-7-10-258,3 2 129,0-8-129,2 1-129,3-1-387,-2-1-516,18 1-3096,-16-2-903,16 2-387,-19-16-258</inkml:trace>
</inkml:ink>
</file>

<file path=ppt/ink/ink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8:46.93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67 0 17,'0'0'16,"0"0"-1,0 0-3,0 0-2,0 0-2,0 0 0,0 0-1,0 0-1,0 0-1,0 0 0,0 0 0,0 0-1,0 0-2,0 0-1,0 0 0,0 0-1,0 0-1,0 0 1,0 0-1,0 0 1,0 0 0,0 0 1,-10 50-1,22-30 1,2 7 0,4 9 0,1 5 0,6 7 0,1 3 0,1 2 0,3 3-1,2 1 1,-1-3 0,0-4-1,0-5 1,-1-5 0,-3-3-1,-2-4 1,-4-7-1,-6-6 1,-1-3-1,-5-7 2,-9-10-2,11 11 0,-11-11 0,0 0-1,0 0 0,0 0-4,-2-10-7,2 10-15,-6-12-1,0 3 1,1-3 0</inkml:trace>
  <inkml:trace contextRef="#ctx0" brushRef="#br0" timeOffset="671">0 688 13,'0'0'16,"-2"-11"1,2 11-3,2-18-1,3 0-1,5-4-3,5-8-2,10-5-1,6-14-1,11-4 0,4-6-1,9-5 0,-1 4-1,0 7 0,-8 3 0,-5 8-1,-41 42 0,55-54-1,-55 54 1,0 0-1,0 0 0,0 0 0,0 0-1,0 0 0,0 0 0,23-44-2,-23 44-3,0 0-6,0 0-16,0 0-2,0 0 1,0 0 0</inkml:trace>
  <inkml:trace contextRef="#ctx0" brushRef="#br0" timeOffset="1292">1476 312 6,'-12'-14'13,"-3"10"-1,-3 1-1,-2-2-2,-3 6-1,-4 3-1,-1 2 1,-4 1-2,4 3 2,0-2-3,1 3-1,1 4-1,5-5-1,3 0 0,7 2-2,7-3 1,7 3-1,10 0 0,9 3 1,5 2-1,4 3 0,-1 1 0,0-3 0,-4 4 0,-6 0 0,-5 2 0,-8-3 0,-8-1 0,-5-2 1,-2-2 0,-6-1 1,1-2-1,-4-4 1,-1-4-1,-2-2 1,0-4-1,3-2-1,1-3-2,1-4-2,6 0-6,1-4-6,8 0-8,5-2-1,6-2 1</inkml:trace>
  <inkml:trace contextRef="#ctx0" brushRef="#br0" timeOffset="1723">1520 472 1,'16'18'17,"-16"-18"1,11 17-12,-1-7 2,0-4 1,3-3 1,0-5-1,2 2 0,1-8-2,1-1-1,-4-3-1,4 0-2,-5-4 1,-1 3-2,-3-3 1,-1 4-1,-5-2 0,-3 4 0,-3 0-1,4 10 0,-19-8 0,6 8-1,-4 3-1,-3 1 1,-1 5 0,-2 3 0,-2 4-1,1 3 1,-1 4 0,4 2 1,1 2-2,3 1 1,8 0 0,7-2 0,11-5 1,13-3-1,12-7 0,12-5 0,8-5 1,3-6 0,2-4-1,-4-1 0,-5-3 1,-12 3 0,-10 1-1,-10-1 0,-18 10 1,7-9-1,-7 9 0,0 0 0,-12-3-1,12 3 0,0 0 1,-12 6-1,12-6 1,7 16-1,0-5 1,2 1 0,4 3 0,4-2 1,4 0-1,4-4 1,1-6 0,-1-5 0,1-4 0,-2-4 0,-5-7 1,-5-2-1,-7-2 0,-5-2 0,-6-2 0,-2 2 0,-3-2 0,-5 5-1,3 0 0,0 5 0,2 1 0,1 5-1,8 9 0,-9-8-2,9 8 1,0 0 0,2 17 0,3-3 0,0 8-1,0 4 1,-1 9 1,-4 4 1,-6 7 0,4-3-1,-8 15 1,-7 2 0,-4 4 1,-5-1-1,-2 0 1,2-8-1,4-2 0,-2-6 1,7-16-1,4-13 1,13-18-1,0 0 0,24-28-1,1-4 0,9-10 0,4-10 0,7-7 0,1-4-1,0-1 0,-4 3 1,-2 0 0,-5 7 2,-6 4-1,-2 7 1,-7 6 1,0 7 0,-5 5 0,-2 7 0,-3 2 1,1 8-2,-11 8 1,12-3-1,-10 12 0,-1 5 0,-5 6-1,0 3 1,-2 4-1,0 1 0,1 1 0,4-3 0,4-6 0,5-3 0,7-9 0,7-2 0,4-9 1,4-3-1,2-5 1,1-4 0,-3-1-1,-3-3 1,-5-3-1,-5 1 1,-5-1-1,-4 2 0,-3 3 0,-2 0 0,0 3 0,-2 3-1,1 1 0,-2 10 0,4-10 0,-4 10 1,0 0-1,5-11 0,-5 11 1,0 0 0,0 0 0,0 0 0,0 0 0,0 0 0,12-9 0,-12 9-1,11-2 1,-11 2-1,13 1 0,-13-1 1,13 2-1,-13-2 1,0 0 0,10 3 0,-10-3 0,0 0 0,0 0 0,0 0 0,0 0 0,0 0 0,0 0 0,0 0 0,-6 17 0,1-6 0,-1 8 0,0 2 1,-3 6-1,-1 1 1,0 0-1,3 1 0,-3-4 1,4-4-1,4-5 0,1-4 1,1-12-2,18 8 0,-1-9-3,3-4-1,7-1-3,-2-6-2,6 3-6,-2-4-9,-1 1 0,-2 0 1</inkml:trace>
  <inkml:trace contextRef="#ctx0" brushRef="#br0" timeOffset="3365">2965 568 12,'19'12'16,"-4"-12"-1,5-2-2,5-2-2,-1-7-2,4-1-2,-5-6 0,2 1-3,-7-3 0,-3 0 1,-8-1-2,-4 3 1,-7 0-1,-3 5-1,-3 2-1,-7 2 0,0 5 0,-4 4-1,-1 6 1,-2 4-1,-1 4 0,0 5 1,-1 4 0,6 2-1,0 4 1,7-1 0,3-1-1,7-2 1,6-1-1,6-4 1,7-6 0,4-3 0,6-6 0,3-3 0,2-5 0,1-6 0,0-2-1,-1-4 1,-2-2-1,-1-5 0,-2-2 1,-2 1-1,0 0 0,-4 3 0,1 0 0,-3 4 0,-8 3 0,1 5 0,-11 8 0,10-3 0,-10 3 0,-3 15 0,-3-2-1,2 2 1,3 3 0,-3-1 1,4-1-1,4-2 1,5-4 0,6-6 0,5-4 0,4-5 0,2-1 0,3-3-1,-1 1 1,-4 0-1,-4 1 0,-6 3 0,-3 4 0,-11 0 0,7 9-1,-8 2 1,0 2 0,1 2 0,2 6-1,2-1 0,7 3-2,2-4-2,12 0-9,1-10-12,8-5-1,4-8 0,4-11 0</inkml:trace>
  <inkml:trace contextRef="#ctx0" brushRef="#br0" timeOffset="4126">4056 404 21,'-17'6'15,"-3"6"-2,-3-1 1,1 2 0,-6 0-3,4 3-2,1 1-3,5 1-2,1-2-1,9 2 0,5 1-2,10 0 0,8 0-1,8-3 0,7-1 1,7-3 0,3 0 0,4-3 0,3-6-1,1 0 0,-2-7 1,-3-4-1,-6-5 0,-5-1 0,-4-5 1,-7-1 0,-8-1-1,-7-1 2,-5 4-1,-6 3-1,-5 3 1,-2 4 0,-3 7-1,-3 5 0,-1 6 1,-2 4 0,-2 2 0,3 4 0,4 2 0,0 2 0,5 1 0,6-1 0,8 3 1,12 0-2,13-5-1,10-1-3,14 4-12,6-11-9,10-5-3,4-2 2,4-11-2</inkml:trace>
  <inkml:trace contextRef="#ctx0" brushRef="#br0" timeOffset="4777">4916 640 6,'7'-29'17,"10"0"2,6 5-9,2-2-1,5 9 2,-4 1-2,-1 8-1,-5 4-1,-4 9-1,-9 7-2,-6 5-1,-10 8-1,-4 1-1,-5 4 2,-2 2 0,-4-3 0,1-2 1,-1-8-1,3-2 0,5-9 0,1-4-2,6-8-3,4-9-4,9-6-6,4-12-7,13-6-4,5-8-3,7-8 1</inkml:trace>
  <inkml:trace contextRef="#ctx0" brushRef="#br0" timeOffset="5047">5296 201 9,'14'-16'19,"-14"16"0,0 0-3,30-19-3,-20 28-2,-8 11-4,0 9 0,-6 9-1,-1 10 1,-8 11-3,-3 12 1,-6 4-1,-2-5-2,4 0 0,2-5 0,2-7 0,4-9-1,7-9-1,2-9-1,6-10-1,2-4-1,7-12-3,-1-18-3,6-5-7,-4-8-6,3-5 1,-4-8 2,1-4 3,-3-1 3,-2 3 5</inkml:trace>
  <inkml:trace contextRef="#ctx0" brushRef="#br0" timeOffset="5288">5320 628 3,'-1'-24'12,"-1"3"3,0 11 2,-1 0-3,3 10-2,2-11 0,7 9-3,9-3-1,13 5-1,11 5-3,12-1-2,10 7-2,11 6-8,3 6-13,3 0-4,-17 4 1,-5 2-2</inkml:trace>
  <inkml:trace contextRef="#ctx0" brushRef="#br0" timeOffset="5768">2616 1053 5,'0'0'19,"8"-9"0,-8 9 1,0 0-14,3 12 0,-4 4 1,-8 5 2,1 11-1,-7 6-1,-3 11 0,-5 6-2,-1 7 0,0-3-1,1-1-1,4-8-2,4-9-2,7-7-2,4-16 0,4-18-4,0 0-1,14-19-4,-15-9-3,-2-3-2,-7-5 0,-4 1 3,-9-1 3,-4 6 7,-3 5 5,-2 6 6,6 5 5,1 5 3,8 2 2,3 0 1,14 7-2,13-11-3,16 9-4,9-3-2,14 6-2,5-2 0,6 4-1,3 1-2,-2 4-2,-7 2-2,-9 0-5,-8 4-6,-15-3-9,-7 1-6,-7-2 0,-11-10 1</inkml:trace>
  <inkml:trace contextRef="#ctx0" brushRef="#br0" timeOffset="6249">2789 1410 13,'0'0'20,"22"6"1,-7-5-12,2-4 0,3-1 1,-3-5 0,2 2-2,-4-6 0,0 3-3,-7-3 0,-2 2-2,-4-1 1,-3 2-2,1 10 0,-11-16-1,1 11 0,-5 2 0,-2 4 0,-4 7 0,-5 3 0,-3 5 1,-2 3-1,2 3 0,1-3 0,5 2-2,6 1 2,5-1-1,13-6 1,13-2 0,9-12-1,9 1 1,4-2-1,5-5 2,3-7-2,0-3 0,-2-4-1,-9 0 0,-4 6-1,-7-4 1,-3 2 0,-3 2 0,-3 1 0,-3 2 0,1 4 0,0 1 0,2 4 1,-1 3-1,2 6 0,1 2 1,-2 5-1,1 1 1,-3 1 0,-2 1-1,-1 3 1,-3 0 1,-3-4 0,-2 0 0,-1-5 0,-2 0 0,-1-2 1,4-10 1,-12 6 0,12-6-1,-15-15 0,9 3 0,-2-2-1,3-2 1,2-2-1,3 0-1,5 1 0,6 4 0,4 2-1,5-1 1,0 5-1,2-1 0,1 5-3,-3-5-4,5 8-6,-5-5-9,1 2-5,-1 0 0,2 0 0</inkml:trace>
  <inkml:trace contextRef="#ctx0" brushRef="#br0" timeOffset="6970">3527 1349 26,'0'0'15,"0"0"0,0 0 0,0 0-3,0 0-1,-9 8-4,9-8-2,0 0-1,3 13 0,-3-13 0,8 11-1,-8-11 1,20 9-1,-7-5-1,5-1 1,0-2-2,4 0 1,-3-3-1,0 2 1,-2-2-2,-3 1 1,-4 0 0,-10 1 0,12-1 0,-12 1-1,0 0 1,0 0 0,-2 11 0,2-11 0,-1 13-1,1-13 1,10 17 0,3-9 1,5-3-1,7-3 0,2-1-1,3-1 1,1-3 0,-1 0-1,-4-1 0,-5 2 0,-7-1 1,-3 1-2,-11 2 1,11 0 0,-11 0-1,0 0 1,0 0 0,0 0-1,9 9 1,-9-9-1,0 0 1,13 19-1,-9-8 1,0 1 0,2 0 0,-2-2-4,5 4-2,-9-14-12,18 16-10,-4-21 0,2-2-1,2-4 1</inkml:trace>
  <inkml:trace contextRef="#ctx0" brushRef="#br0" timeOffset="7671">4271 1365 2,'14'7'19,"-14"-7"2,8 10-2,-5 3-7,-6-4 1,3 7-2,-6 6-1,2 6-1,-4-1-3,3 3 0,-2-4-2,4 1-2,-1-2-2,6-5-2,9-8-10,-1-10-14,9-9-1,1-13 1,3-7-1</inkml:trace>
  <inkml:trace contextRef="#ctx0" brushRef="#br0" timeOffset="7921">4361 1087 30,'-13'7'23,"13"-7"-1,-3 14 0,3-14-21,0 0-1,3 12-5,-3-12-12,0 0-4,10 12-1,-10-12 0</inkml:trace>
  <inkml:trace contextRef="#ctx0" brushRef="#br0" timeOffset="8212">4624 1356 4,'0'0'18,"0"0"1,9-2-8,-9 2 1,6 19-1,-4-2-4,-3 3 3,1 7-2,-5-1-1,4 4 0,-3-4-2,3 1 0,-2-5-1,5-2 0,4-7-2,8-4 1,4-5-1,6-5 0,5-4 0,1-2-1,1-4 1,-2 1-1,-5 0 0,-5 0 0,-3 3-1,-7 2 1,-9 5 0,0 0-1,0 0 0,0 0 0,0 0 0,4 9 0,-6 0 0,1 4-1,1 2 1,1 1-1,0 4-2,0-4-3,7 3-12,2-6-10,3-4 0,6-8 0,3-8 0</inkml:trace>
  <inkml:trace contextRef="#ctx0" brushRef="#br0" timeOffset="8663">5169 1467 6,'5'13'19,"-5"-13"-4,16 21 1,-1-7-3,0-4-3,7 7-1,-5-3-2,5 6-2,-1-3 0,-2 3-2,-1 1 0,-3 1-1,-2 0 0,-2 0-1,-3-2 1,0-2 0,-7-2-1,1-3 2,-5-3-1,3-10-1,-20 10 0,4-10 1,-3-3-1,-3-2 0,-3-3 0,0-2-1,3-1 0,3-3 0,6 0 0,5-1 0,10 2-1,8-1-1,11 4 1,7 0-1,8 1-1,4 0-1,3 3-3,1-3-6,-1 1-7,1 0-4,-10-4 0,3-7 0</inkml:trace>
  <inkml:trace contextRef="#ctx0" brushRef="#br0" timeOffset="9083">5852 1304 13,'0'0'19,"-10"3"-5,-3 4 0,0 6 0,-3 2-1,1 9-4,-3 3-1,0 8 0,0 0-3,-2 5 0,6 2-2,-1 1-1,4 1 0,2-1 0,0-5-1,4-3-1,4-4-3,1-9-3,4-4-16,4-8-5,1-12 1,4-9 0</inkml:trace>
  <inkml:trace contextRef="#ctx0" brushRef="#br0" timeOffset="9514">6270 1598 33,'0'0'23,"0"0"-5,-48 44-1,48-44-4,-49 11-3,49-11-3,-53 15-3,53-15-1,0 0 0,-49 25-1,49-25 0,0 0-1,0 0 0,13 44 0,-13-44 0,0 0 0,0 0-1,51 56 0,-51-56 1,0 0-2,37 47 2,-37-47-1,0 0 0,13 51 0,-13-51 2,0 0 0,-19 49 1,19-49 1,-49 29-1,19-17 0,-7 0 0,-4-3-1,-5 0 0,-4-3-3,5-5-5,3-1-19,-1-6-4,0-7-3,3-9 1</inkml:trace>
</inkml:ink>
</file>

<file path=ppt/ink/ink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0:47.38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521 92 13,'0'0'16,"0"0"-1,0 0-1,0 0-2,0 0-3,0 0 0,0 0-4,0 0-2,0 0-2,0 0 0,-4 13 0,3-3-1,-3 2 1,0 6 0,-2 4 0,-1 7 0,-4 4 1,-3 4-1,-4 4 1,-2 1 1,-2 0 0,-2 2 0,-6-4 0,-2 2 0,-5-6-1,1-4 1,-1-4-1,-1-5 0,-1-6-1,3-6 0,3-8-1,7-7 1,5-11 0,6-4-1,9-8 0,9-5 0,10-4 0,8-3-1,11 1 1,8 1-1,6 3 0,5 5 1,5 5 1,4 6 0,1 5 0,3 8 1,-2 4 0,3 5 0,-1 8 0,3 3 0,-7 8 0,-3 5 0,-7 3 0,-5 3 0,-7 1-1,-7 0 0,-7-3 0,-4-3 0,-7-6 0,-3-5 0,-2-4 0,-2-5 0,-6-9-1,6 11 0,-6-11 0,0 0-4,0 0-18,1-13-8,-3-2 0,-3-4-1</inkml:trace>
  <inkml:trace contextRef="#ctx0" brushRef="#br0" timeOffset="1192">1390 52 1,'12'-4'16,"-12"4"-1,0 0-7,0 0 0,0 0 0,10 9 0,-9 4-1,2 7 0,-1 9 2,0 16-2,-3 13-1,1 14-1,-4 11 0,-1 13-2,-1 6 0,0 6-1,-1-2-1,1-4 0,1-14-1,3-13-1,1-13-2,3-15-6,4-20-16,7-19 0,-2-26 1,6-17-1</inkml:trace>
  <inkml:trace contextRef="#ctx0" brushRef="#br0" timeOffset="1573">1293 108 13,'17'-10'20,"-6"-6"2,5 1 1,-1 2-14,-1-1-2,5 3 1,-1 2 0,12 1 0,4-1-1,11 7-2,7 1-1,8 7-1,3 1-1,3 4 0,-4 9-1,-6 1-2,-11 2 1,-8 0 0,-14-2 1,-9 0-1,-12 2 2,-8 0-2,-12-7 2,-7 1 0,-8-1-1,-7 0 1,-7 0-1,-3-3 1,-6 0-1,-1 0 0,2-4 0,5 1 0,6-4 0,11-1 1,6-2-2,9-1 1,18-2-1,0 0 0,14 7 0,9-1 0,12 4 1,5 6-1,9 5 0,3 7 0,3 4 0,-4 5 0,-8 1 0,-6-1 0,-12 0 0,-11-1 1,-14-4-1,-15-2-1,-8-1-24,-21-1-4,-18-12-3,-12-6 1</inkml:trace>
  <inkml:trace contextRef="#ctx0" brushRef="#br0" timeOffset="4967">1655 820 0,'0'0'4,"0"0"0,0 0 0,0 0 1,0 0 0,0 0 3,-7 11-1,7-11 1,0 0 0,-16 11-1,4-5-1,-4 0-1,-5 2 1,-5-1-2,-4 1 2,-3-1-2,-3 2 1,0-2-1,2 1 0,-1-1-1,8-2-1,3 0-1,5-3-1,6 1-2,3-2-2,10-1-4,0 0-9,0 0-7,0 0 1,-4-15 0</inkml:trace>
</inkml:ink>
</file>

<file path=ppt/ink/ink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9:13.27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30 79 2,'0'0'20,"0"0"0,0 0-3,0 0-6,0 0 0,13-1 1,-13 1-4,0 0-1,9 1-1,-9-1-1,13 8-1,-3 2-1,2 3-1,6 7 0,6 5-1,4 6 0,2 6 0,4 5 0,-1 5-1,0 3 1,-3 2-1,-3 2 1,-8-2-1,-5 0 1,-6-3-1,-6-3 1,-6-1-1,-7-3 0,-4-4 0,-7-4 1,-5-3-1,-2-3 0,-4-6 1,-2-5-1,-1-4 0,1-7 1,2-4 0,3-6-1,3-6 1,5-3 0,5-6 0,6-4-1,9-6 1,9-5 0,13-10-1,11-6 1,15-7-1,10-10 0,13-9 0,7-5 0,3 0 0,-1 2 0,-8 8 1,-7 9-1,-15 10 1,-10 12 0,-13 14-1,-9 11 0,-16 15-1,8-12-2,-8 12-9,0 0-15,0 0-2,0 0 0,0 0 1</inkml:trace>
  <inkml:trace contextRef="#ctx0" brushRef="#br0" timeOffset="1322">1071 244 4,'11'-2'18,"-4"-8"1,7 3-9,4-1 0,3 0 0,4 2 0,0 0-1,2 5-2,-1-1-2,1 9-2,-4-1-1,0 6-1,-2 7 0,-5 4-1,-1 3 1,-4 2 0,-5 1 0,-4 2 1,-4-2 0,-6 1 1,-5-8 0,-5 0 0,-6-7 0,-1-3-1,-4-4 0,2-5 0,1-4-1,5-6 0,3-3-1,8-6 0,7-1-1,10-6 1,9-1-1,6-3 0,7 1 0,4 1 0,5 0 1,1 3-1,1 5 1,1 0-1,-2 7 1,0 2 0,-1 4 0,-2 3 0,-1 5 0,-2 1 0,-3 3 1,-4 1-1,-3 1 1,-3 2 1,-4-1 0,-5 3 0,-5-2 1,1 2 0,-3-2-1,0 3 0,-1-5 1,4 4-1,5-4 0,5-1-1,6-2 1,5-1-1,0-4 0,2 0 1,-2-1-2,-1-3 1,-5 1 0,-4-1-1,-4 0 0,-5 0 0,-9 2 1,17-3-1,-17 3 0,12-2 0,-12 2 0,10-1 0,-10 1 0,0 0 0,0 0 0,0 0 0,0 0 0,4 11 0,-4-11 0,1 19 0,3-6-1,1 2 0,6 2-2,-1-3-2,9 2-5,-4-9-8,7-3-11,3-6-2,-2-7 2,-1-7 1</inkml:trace>
  <inkml:trace contextRef="#ctx0" brushRef="#br0" timeOffset="2153">2313 234 0,'0'0'18,"0"0"1,-1 9 1,0 1-11,3 3-4,-1 4 1,1 5 2,0 2-2,5 2 1,0-3 0,8 0-1,6-8 0,9-5-1,7-9-2,8-8 0,4-9-1,2-6-2,-3-6 0,-2-4 0,-8 1 1,-7 4 1,-11 2 0,-6 8 1,-11 3 0,-3 14 0,-3-9-1,3 9 0,-16 21-1,8 0-1,-1 8 0,2 10 1,2 8 0,0 10 0,2 4 0,3 6 0,1-2-1,2-1 1,3-2-2,-1-10-2,7-2-8,-1-15-16,4-15-3,2-14 1,6-14 0</inkml:trace>
  <inkml:trace contextRef="#ctx0" brushRef="#br0" timeOffset="2644">3624 241 53,'-12'-5'27,"-3"3"1,-9 2-1,-1 0-24,-8 1-2,-4 5 0,-1 0-1,-2 5 1,4 1 0,4 3-1,7 2 1,5 1-1,9 4 1,7 1-1,8 1 0,9 2 1,3-1-1,5 2 0,2-2-1,0-1 2,-5-3-1,-2-1 0,-7-3 1,-6-1 0,-9-4 1,-4-3-1,-8-3 1,0 0 0,0-5-1,1 0 0,4-2-1,13 1 1,-5-10-2,18 3 1,14 0-1,11-3 1,13 0-1,9-4 0,13-4 0,4-2 0,0 0 0,-2-3 0,-7-1 1,-11-2 0,-11-1 0,-13 0 1,-13 2 0,-12 2 0,-9 1 0,-7 6-1,-7 1 0,-2 4 0,-4 7 0,-5 6-1,-3 11 1,-3 4 0,-3 9 0,-1 6 0,1 5 1,6 0-1,2 0 0,8-2 1,9-5 0,17-8-1,14-5-1,17-12-1,15-7-2,7-10 0,11-3-1,5-10 0,6-3 0,-11-3 1,-6 0 2,-13 4 2,-12 6 2,-9 5 0,-13 5 1,-5 7-1,-13 4 0,0 12 0,-5 0 0,-1 4-1,2 1 0,3 3 1,1 1 0,6 0 1,7-2-1,8-4 0,5-3 0,10-5-1,5-5-2,5-7 1,3-8-1,-1-4 0,-2-6 1,-7-3-1,-10-3 2,-9-1-1,-14 3 1,-11 3 0,-15 7 0,-12 7-1,-8 8 1,-5 5-1,3 8-2,-1 6-1,11 5-2,4-3-4,21 2-2,10-6-3,19-3-1,6-10 0,10-1 2,3-8 4,2-1 6,-1-3 6,-9-1 4,-2 3 2,-12 2 3,-2 8-1,-8 3 0,-1 12-1,-7 5-4,-2 13-2,-6 10-1,0 14 0,-7 9 1,-6 15-1,-7 2-1,0 0-1,1-2-1,1-12-7,11-11-15,3-17-5,10-22-2,15-23 0</inkml:trace>
  <inkml:trace contextRef="#ctx0" brushRef="#br0" timeOffset="3815">5330 506 70,'3'16'31,"0"-6"-2,-3-10-4,0 0-34,0 0-14,0 0-6,-24-4-1,1-3-1</inkml:trace>
</inkml:ink>
</file>

<file path=ppt/ink/ink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2:45.29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699 115 11,'0'0'12,"0"0"-10,0 0 0,0 0 2,0 0 2,0 0 2,0 0-1,0 0 2,0 0-2,0 0 1,0 0-4,0 0-1,-9 6 0,9-6-1,-9 11-1,-3-2 1,0 4 0,-8 1 0,-2 3 0,-7 3 1,-4 4-1,-6 2 1,-4 4-1,-4 0 0,0 1 1,1 0-1,4 0 0,3-4-1,4 0 1,5-6-1,6-1 0,2-7 0,4 1 0,3-3 0,2-2-1,2-1 1,11-8 0,-13 10-1,13-10 0,0 0 1,0 0-2,-8 10 2,8-10-1,0 0 0,2 9 1,-2-9-1,6 16 1,-6-16 0,16 21 0,-3-9 0,3 7 0,2-5 0,4 4 1,4-1-1,6 3 0,7 0 1,4 2-1,5 1 1,7 0-1,2 1 0,5 1 0,0-1 0,-3 1 0,-5-3 0,-6-1-1,-9-4 0,-7-2 0,-7-3 1,-8-2-1,-7-3-1,-10-7 2,10 7-1,-10-7 0,0 0 0,0 0 1,0 0 0,0 0 0,0 0 0,0 0 0,0 0-1,0 0 1,0 0 0,0 0-1,-12 10 0,12-10 0,-16-2 0,1-3 0,-5-2 0,-5-2 0,-7-5 0,-4-1-1,-8-4 1,-4-3 0,-2-3 0,-6 0 0,-1 0 0,1 2-1,2 0 1,0 1 0,6 2 0,1 2 0,2 3 0,8 1 0,5 2 0,5 1 0,5 2 0,5 2 0,5 1 0,2 1 0,10 5 0,0 0 0,-5-13 0,5 13 0,6-16 0,1 2-1,5-3 1,4-6 0,5-4 0,4-4 0,7-7 0,3-5 0,3-3 0,3 2 0,0-3 0,2 1 0,3 3 0,-2 1-1,0 5 1,-2 5 0,-3 4 0,-3 4 0,-5 3 0,-6 6 0,-7 3 0,-6 5 0,-12 7 1,14-9-1,-14 9 0,0 0-1,0 0 1,0 0 0,0 0 0,-12-3-1,12 3 1,0 0-1,0 0-1,-13 0-3,13 0-7,-11 13-15,-4-8-3,-3-1 1,-9-5-1</inkml:trace>
</inkml:ink>
</file>

<file path=ppt/ink/ink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9:17.56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335 134 39,'8'-11'25,"-8"11"1,0 0-1,9-5-19,-9 5-2,6 14 0,-4 3 0,-6 9-1,-2 11-1,-4 7 1,-2 8 0,-3 4-2,1 0 0,2 0-3,0-8-2,11-6-6,3-16-17,3-15-2,4-13 1,0-13 0</inkml:trace>
  <inkml:trace contextRef="#ctx0" brushRef="#br0" timeOffset="220">79 305 22,'-34'-9'25,"5"-2"0,12 6 1,17 5-14,0 0-4,29-10 0,12 3-3,17 4-3,11-3-2,8 5-1,7 3-4,-1-3-6,0 11-9,-11 0-5,-13 1-2,-10 3 0</inkml:trace>
  <inkml:trace contextRef="#ctx0" brushRef="#br0" timeOffset="441">764 417 30,'23'5'23,"4"-8"-1,8-5-4,2 2-15,1-5 0,0 0 1,-7-4 0,-6 1 1,-9-3 0,-4 0 0,-10-2 1,-2 3-1,-8 0 0,-4 2-2,-8 5-1,-7 4-1,-7 11 0,-6 9-1,-5 8 0,-1 9 0,1 6 1,3 5-1,7 1 0,10 1 1,10-6 0,13-6 1,16-7-1,15-12 0,12-11-2,12-10 1,8-9-2,5-10 0,4-5-1,0-7 1,-6 3 0,-8 0 0,-11 5 2,-9 6 0,-9 5 1,-7 5-1,-8 7 1,-12 7 0,10-5-1,-10 5 0,1 10 0,-2 2 0,1 2 0,1 7 0,1 4 0,2 5 1,2 2-1,0 2 0,5-5 0,-1-4 1,-1-4 1,0-4 1,-2-7 0,-7-10 0,0 0-1,0 0 1,-2-17-1,-9 0 0,-1-5-1,-1-5-1,0-2 0,2-1-1,2 2 1,8 1 0,9 4-1,7 4 0,13 7 1,7 4-2,12 5-2,1 1-7,9 8-16,1 1-2,2 3-2,-2 1 2</inkml:trace>
  <inkml:trace contextRef="#ctx0" brushRef="#br0" timeOffset="1322">1841 367 18,'0'0'25,"13"-12"1,-13 12 1,5-11-14,-5 11-4,0 0 0,0 0-2,0 0-2,0 0 0,4 10-2,-4 3 0,-1 2-1,0 3 0,1 1-1,2 2 1,2 0-1,2 0 0,3-4 0,6-4 1,3-6-1,5-5-1,3-6 1,3-7 0,2-4 0,0-3-1,-1-4 0,-2 0 0,-3 2 0,-5 3 1,-3 3-1,-5 4 0,-3 4 0,-9 6 0,12-1 0,-12 1 0,4 16 0,-2-3 0,0 2 0,1 0 1,2 1-1,2 0 3,2-4-3,6-2 2,4-6-1,4-6-1,4-2 1,6-5 0,-1-3 0,2-2-1,-3-1 0,-3 1 1,-5-1-1,-3 5 0,-4 0 1,-7 4-2,-9 6 1,11-5 0,-11 5-1,4 9 0,-3 4 1,-1 2-1,3 6 1,1 8-1,4 3 0,2 0-4,7 6-3,0-9-8,9 1-14,3-10-2,5-9 0,0-9 1</inkml:trace>
  <inkml:trace contextRef="#ctx0" brushRef="#br0" timeOffset="2003">2975 567 63,'0'11'33,"0"-11"-2,-1 11 1,1-11-23,0 0-5,0 0-2,0 0 0,0 0-2,0 0 1,0 0-2,0 0-2,0 0-8,0 0-20,13 5-1,-2-11-1,6-3 0</inkml:trace>
  <inkml:trace contextRef="#ctx0" brushRef="#br0" timeOffset="2634">3675 278 6,'0'0'19,"0"0"1,0 0-3,10-3-7,-10 3-2,0 0 2,-3 10-3,3 4 0,-5-2 1,4 9-2,-3 3 1,3 7-3,-2-2 0,4 4 0,-2-3-2,3-2 0,1-5-1,4-2 1,0-9-1,4-8 0,3-9 0,2-8 0,4-8 0,2-5 0,0-3-1,-1-6 1,-1 2-1,-4-1 1,-2 2-1,-3 8 1,-3 9-1,-4 0 0,-4 15 0,0 0 0,0 0 0,11 2 0,-8 14 1,2 3-1,-1 0 1,2 8 0,1-1 1,1 1-1,-1 1 0,1-1 0,0-3 0,-1-4-2,4-4-1,-1-7-4,7-1-16,3-5-7,5-5-2,1-3 1</inkml:trace>
  <inkml:trace contextRef="#ctx0" brushRef="#br0" timeOffset="3125">4214 528 39,'-15'-5'25,"5"-2"1,-1-8-1,5-4-20,6 1-2,3-3 0,5 0-1,4-1 1,6 7-1,0-1 0,4 6 1,-2 3-1,1 4 0,-5 5-1,-1 6-1,-5 4 0,-2 5 0,-6 3 0,-1 3 0,-4 0 1,-4 2 1,-3-2 0,0-1 1,-5-5-1,3-4 1,-2-4 0,0-3-1,1-5-2,2-6-2,11 5-3,-13-18-7,14 7-12,1-2-6,2-2-1,4 0 2</inkml:trace>
  <inkml:trace contextRef="#ctx0" brushRef="#br0" timeOffset="3505">4460 371 42,'16'9'26,"-16"-9"0,0 0 0,11 6-20,-11-6-3,-1 12 1,-6-1-1,2 3 0,-5 1 0,4 2 1,-1-3-1,7 2 1,5-4-2,11-5 1,8-6-2,8-5-1,7-4 0,4-4 0,3-2 0,-6 1-1,-5-1 1,-7 4 1,-9 0 0,-5 6 1,-14 4-1,0 0 0,4 17 0,-9-4-1,3 6 0,3 2 0,1 2-1,-1 0 1,5 1-3,-2-7-4,8 1-17,2-8-6,0-8-1,1-7 1</inkml:trace>
  <inkml:trace contextRef="#ctx0" brushRef="#br0" timeOffset="3976">5266-9 50,'0'0'26,"9"-4"1,-9 4-2,0 0-20,-2 14-1,-1 6 0,-1 4-2,3 10 0,-2 8 0,2 11 0,-3 8 0,2 5 0,-2 0-1,2-1 0,-2-6-2,-1-5 1,2-10-1,0-12-1,1-9-4,2-23-10,-13 3-6,1-22-2,-3-9 2,-9-10 0,1-4 5,-10-9 5,1 3 9,-1 3 10,4 8 7,0 5 1,10 11 0,7 8 1,12 13-2,0 0-4,16 4-4,10 11 0,8-3-1,13 6 0,3-2 0,12 2-2,-1-3-1,4-1-1,3-5 0,-4-4-1,-10-3-1,-6-2 2,-10-3 0,-5-1 1,-13-3-1,-4-2 0,-14 0 1,-2 9-2,-12-15 1,-3 8-1,-4 2-1,-10 1 1,3 4-1,-11 4 1,-2 5 0,0 5 1,1 6 0,0 4 0,3 7-1,7 3 1,6 0-1,12 2 0,10-4 0,13-4 0,10-4 0,10-12 0,8-10 0,3-6-1,2-11 1,-2-8-1,-2-5 1,-9-3-1,2-3 0,-5 5 0,-30 29 1,54-48 0,-54 48 0,53-25 0,-53 25 0,55 1 0,-55-1 0,0 0 0,47 46 0,-47-46 1,19 53-1,-19-53 0,3 54 1,-3-54 0,-2 48 1,2-48 0,0 0 0,0 0 1,0 0-1,-27 42 1,27-42 0,0 0-1,0 0 1,-10-41-1,10 41-1,9-47 1,-9 47-1,17-60 1,-17 60-2,33-59-2,-33 59 1,55-46-2,-55 46-1,63-25-4,-63 25-9,59-1-12,-59 1-2,50 10 1,-50-10 1</inkml:trace>
  <inkml:trace contextRef="#ctx0" brushRef="#br0" timeOffset="4987">6158 448 27,'0'0'22,"0"0"-1,0 0 0,0 0-18,0 0 0,20 46-1,-20-46 2,0 0 0,-12 49 0,12-49 1,-9 52 1,9-52-1,-8 60 0,8-60-1,8 51 0,-8-51-1,0 0 0,0 0-1,46 37-1,-46-37 1,57-28-1,-57 28 0,55-40-1,-55 40 0,52-43 1,-52 43 0,0 0-1,44-40 1,-44 40 0,0 0-1,0 0 0,0 0 0,0 0 0,0 0 0,0 0 0,7 51 1,-7-51-1,0 0 1,-20 56 0,20-56 1,0 0-1,0 0-1,0 0 1,0 0-1,51 35 0,-51-35 0,64-7 0,-64 7 0,54-7-1,-54 7 1,0 0-1,54 5 1,-54-5-1,0 0 1,58 37 0,-58-37-1,49 42 1,-49-42-1,57 57 0,-57-57 0,38 61 0,-38-61 0,4 62 0,-4-62 0,-25 61-3,25-61-7,-51 59-17,51-59-2,-43 45 1,43-45-1</inkml:trace>
  <inkml:trace contextRef="#ctx0" brushRef="#br0" timeOffset="5909">6635 1533 26,'0'0'26,"0"0"1,0 0 1,0 0-17,0 0-1,0 0-3,0 0-2,0 0-1,0 0-1,0 0 1,0 0-2,0 0 0,0 0 0,0 0 0,0 0-1,0 0 0,0 0 1,-9 42-1,9-42 1,0 0-1,0 0 2,0 0-2,0 0 0,0 0 0,0 0 1,0 0-2,0 0 1,0 0 0,0 0 0,0 0-1,0 0 1,0 0-1,0 0 0,0 0 0,0 0 0,0 0-1,0 0-1,0 0-4,0 0-23,0 0-3,0 0-2,-43-10 1</inkml:trace>
</inkml:ink>
</file>

<file path=ppt/ink/ink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3:23.98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579 69 7,'0'0'11,"0"0"0,4 11-1,-4-11-1,9 26-1,-4-2-1,5 14 1,-1 14 0,3 18 0,0 13-2,0 11-2,-3 11 0,3 2-1,-2 1 0,0-5 0,1-15 0,-2-12-1,0-19-1,0-17-3,2-23-20,-1-19-4,-5-25 1,-2-17 0</inkml:trace>
  <inkml:trace contextRef="#ctx0" brushRef="#br0" timeOffset="341">-5 452 8,'2'14'22,"-2"-14"1,32-7-1,2-9-8,9-8-10,10-5 0,8-7 2,11-1 0,1-4 0,11 2-1,-1 0 2,4 2-1,-3 2 0,4 7-1,-7 1-1,-4 6-1,-10 4-1,-8 4 0,-12 3-1,-11 5-1,-7 1-1,-11 1-2,-5 4-4,-13-1-17,0 0-4,0 0-3,-12 2 2</inkml:trace>
  <inkml:trace contextRef="#ctx0" brushRef="#br0" timeOffset="1032">1144 1099 15,'0'0'18,"0"0"-3,0 0-3,0 0-1,4-11-3,-4 11 0,11-23-2,1 2 0,2-11-1,6-5-1,4-14 0,6-7-1,3-9-1,5-6-1,0-3 1,2 3-1,-4 3-1,-2 8 2,-5 6-1,-6 13 1,-6 8-1,-4 11 1,-5 6 0,-3 8-1,-5 10 1,6-11-1,-6 11 1,0 0-1,0 0 0,0 0 0,0 0 0,0 0-1,0 0 1,0 0-1,0 0 0,0 0 0,0 0 0,9 13 0,-4 3 0,0 9 1,3 11-1,1 11 0,0 12 1,4 11-1,1 6 0,3 7 0,-2-2 1,3-3-1,-2-10 0,0-9 0,-2-13 1,-1-10-1,-5-10-2,-5-17-6,-3-9-17,1-18-4,-12-11 0,-3-7 1</inkml:trace>
  <inkml:trace contextRef="#ctx0" brushRef="#br0" timeOffset="1583">1261 751 15,'-4'13'22,"17"-2"0,6-6-1,13-5-15,12-6-2,7-2 1,13-3-1,6-7-1,5-1-2,8-1-10,0 2-13,-9-4-1,-1 10-1,-13-8 0</inkml:trace>
  <inkml:trace contextRef="#ctx0" brushRef="#br0" timeOffset="3185">2636 129 12,'13'-10'16,"-1"4"-1,-12 6-8,12-8-4,-12 8 1,0 0 0,-8-10 1,-2 8 0,-2-5 0,-6 5 0,-1 1 1,-2 1-2,-3 1-1,-1 0 0,2 7-2,-3-5 0,2 5-1,-3-4 1,5 1-1,2-1 0,3 0 1,2 1-1,4-1 0,1-2 0,10-2 0,-9 9 0,9-9 1,-8 18-1,2-4 1,-3 7-1,-2 6 1,-5 7-1,-2 6 1,-5 7 0,-2 5 1,-3 1 0,0 4 1,1 2-1,6 0 0,5-2 1,8-1-1,9-6 0,11-4-2,13-5 2,12-7-2,16-13 0,10-8 0,12-13 1,7-8-1,7-11 1,1-9 0,-3-8 0,-5-6 1,-11 0-1,-11 1 1,-18 0 0,-9 4 0,-15 3-1,-11 5 1,-12 4-1,-8 6 0,-12 4 0,-8 6-1,-8 5 0,-9 5 0,-7 6 0,-9 6 0,-4 7 0,-2 4 0,-1 7-4,3-1-11,6 4-13,6-2-1,4-8 0,6-7 0</inkml:trace>
</inkml:ink>
</file>

<file path=ppt/ink/ink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20-02-05T19:37:41.782"/>
    </inkml:context>
    <inkml:brush xml:id="br0">
      <inkml:brushProperty name="width" value="0.05292" units="cm"/>
      <inkml:brushProperty name="height" value="0.05292" units="cm"/>
      <inkml:brushProperty name="color" value="#00B0F0"/>
    </inkml:brush>
  </inkml:definitions>
  <inkml:trace contextRef="#ctx0" brushRef="#br0">11821 9204 516,'10'0'1290,"-10"0"-516,17 2-258,-3 2-258,3 4 0,8-3 258,0 1 258,7 0 129,0-4 516,8 5 0,-4-7 0,9 2 0,-4-2-129,11 0 0,-4 0-258,9 0-387,-1-2-129,5 2 0,-1 0-258,3 0 0,-2 3-129,2 2 258,-3 0-258,4 2 387,-3-5-258,2 3 129,2-2-129,1-1 0,0-2 0,2 0 0,-2 0 0,0 0-129,-3 0-129,0 0 0,-4 0 129,-2 2-129,-4 3 0,-2 2 129,-4-4-129,4 4 0,-6-4 129,2 1-129,-3-4 258,-1 0-129,-3 0-129,0-2 0,-3-1 129,-8-1-258,-2 2-129,-8-2-258,0 5-1548,-9 1-2322,-10-2-258,0 0-516</inkml:trace>
  <inkml:trace contextRef="#ctx0" brushRef="#br0" timeOffset="1">15419 9218 1806,'-71'7'2322,"35"-6"-903,-1 0-258,-4 2-516,3 0-258,-3 2-129,3-1 129,-2-2 129,1 1 129,-1-3 129,0 0 129,2 0 0,0-5-129,3-5-129,2-4-258,0-1 0,2-4-258,4-1-129,1-5-129,1 0 129,3-4-129,-1 1 129,8-2-129,-1-2 258,6 1-129,1-4 258,8 2-129,1-1 129,5 6 129,9-5-129,4 10-129,5-2 129,4 4-129,7 3-129,2 6 129,4 3-129,2 1 0,2 1 0,2 2 129,6 2-129,2 2 258,3-3 0,6 3 0,6-9 258,7 5 0,7-7 129,10 2 0,0-5-387,13 3 258,-2 0-387,4 7 258,-5 1-387,-1 4 129,-9 0-129,-4 7-129,-6 3 387,-7 2-258,-5-2 258,-1-1-258,-1-4 129,0 3 0,1-4 0,0 1 258,-1 0-258,-1 2 0,-4 5 0,-2 1-129,-9 3 129,-3 1-258,-8 3 129,-6-6 0,-8 6-129,-4-3 129,-7-2 0,-5-2 0,-4 0 129,-2 2 0,-5 4 0,-1 4 0,-3 1 0,-6 5 0,-4-1 0,-2 7 0,-7-3-258,-3 1 258,-7-5-129,-4-3 129,-4-7-129,-4-2 129,-4-3-129,-4-1 0,-2-4 129,-1-3-129,-2 0 129,-3 2-129,-1-5 0,-3 1 0,-4-3 0,-3-3 0,-3-2 0,-7-9 0,-6 1-129,-4-3 129,-2-4 0,-2-2-129,0 3 129,0-2-258,5 11-645,1 2-3612,3 4-129,4 4-387,-2-10-387</inkml:trace>
  <inkml:trace contextRef="#ctx0" brushRef="#br0" timeOffset="2">14138 5337 645,'-12'-11'1290,"5"9"258,-5-2 0,-1 1-258,-2-1 0,-4 0-387,-1 3-258,-3 0-258,-2-1-129,-4 2-129,-2 0-129,-2 0 0,-3 0 0,-4 0 129,0 0 129,-5-5 258,1 5-129,-2-5 258,2 5-258,-1 0 129,0 2-258,2 5-129,3 3 0,0 2-258,3 0 0,2 6 129,-1-1-258,4 1 0,-2-2 129,6 1 258,1 3-258,4 1 258,0-1-258,7-1 129,2 2-129,7 2 129,4 0 0,3 4 0,8 0 0,4 3 0,6-1 0,5 5 0,6-2 0,2 2 0,7 0 0,0-7 129,5-1 0,4-6 129,4-1 129,6-9-129,5-1 258,2-4-129,6-2 0,5 1 0,4 1-129,3-2-129,4 6 0,-1-4 0,0 2 0,2-4 0,1-1 129,-2-2 129,1-9-258,-5-5 129,0-6 0,-7-4 0,0-1-129,-7-4 0,-4-5-129,-9-2 129,-5-3-129,-8 1 129,-8-1-129,-6-3 129,-8 4 129,-7-5-258,-9 5 129,-4 1-129,-12 1 129,-10 4-258,-7 1 258,-10 6-387,-10 3 258,-9 6 0,-7 6 0,-8 9-258,-8 1 0,-4 16 0,-9 3-516,1 15-903,-7 4-2322,1 3 0,7 6-516</inkml:trace>
  <inkml:trace contextRef="#ctx0" brushRef="#br0" timeOffset="3">21911 6234 516,'-10'3'129,"1"2"0,9-5 129,-14 5 387,14-5 0,-14 2 129,14-2 0,-17 3 0,7-2-258,0 2 129,2 0 258,-1-1-129,-2-2 129,4 2 0,-5-1 0,2 4-258,-6-1 258,2 4-516,-5 1-129,1 1-129,-2 3 129,3-2-258,-2 3 0,4-2 0,2-2 0,13-10 129,-10 21 0,12-9 0,9 0 129,7 3-129,8 2 258,3 5-258,5 5 0,1 4 0,0 3-129,-1 3 0,-3 4-129,-3 0 258,-7 0-258,-1-2 129,-5-5 0,-3-3 129,-4-9 0,-4-2 258,-4-8 129,0-12-258,-22 12 258,3-11 0,-10-1-258,-1-7 0,-7-5 0,1-5-258,-2-1 129,7-7 0,5 0-129,9-8 129,8 3 0,9-3-129,13 0 129,9 0-129,10 0 129,4 3-258,4-1 129,0 4 0,-3-4-129,-2 4 129,-8-4 0,-5 2 129,-10 0 0,-5 5 258,-7 1-129,0 3-129,-7 5 0,-4 3 0,-3 9-258,-2 3-129,-4 9-645,-4 1-1161,-5 7-2064,-1 9-258,-11-6-258</inkml:trace>
  <inkml:trace contextRef="#ctx0" brushRef="#br0" timeOffset="4">21479 7236 1161,'0'0'-129,"0"0"-645,0 0 774,9-2 774,-9 2 0,0 0 387,0 0-258,0 0 129,0 0-129,0 0 129,0 0-387,0 0-387,0 0 0,0 0 0,0 0-129,0 0 0,0 0 0,0 0 129,0 0-129,-6 2-129,6-2 129,0 0 0,-13 10-129,13-10 129,-15 15-129,5-6 0,-2 7 129,-1 6 258,-3 3-258,-2 8 258,-3 3 387,0 14 0,-7-2 129,3 13 258,-4-11-129,2 5-129,-1-7 129,7-1-387,-5-9-129,8-4 0,2-10-129,4-6-387,3-2 129,3-4-258,6-12 129,-8 11 0,8-11-258,0 0-129,-1 11-1419,1-11-2451,0 0 0,-6 12-387</inkml:trace>
  <inkml:trace contextRef="#ctx0" brushRef="#br0" timeOffset="5">20527 8236 129,'0'0'2838,"-4"-8"-1806,4 8 0,5-17 387,10 11 387,1-7-129,10 7-258,2-10 129,9 7-129,-2 1-387,5 8-387,-3 0-129,-1 1-516,-8 10 0,-2 1 0,-4 7 0,-7 2-258,-3 2 258,-4 1 258,-5-2-129,-3 7 129,-4-3-129,-5 6 258,-12 1 0,-1 5 0,-11-2 258,-2 3-258,-2-1 0,0-2-129,1-5 129,5-2-258,4-9 129,9-5-129,4-3 0,14-12 0,-5 12 129,14-10 0,8-5 129,12-2-258,6-6 129,9 3-129,6-1 0,5-4-1161,4 7-3354,-2 5-258,-5 0-258,-2 1-387</inkml:trace>
  <inkml:trace contextRef="#ctx0" brushRef="#br0" timeOffset="6">21949 7464 258,'-12'-18'1935,"8"8"129,4 10 129,-2-21 258,2 21-645,-1-19-387,1 19-387,0 0-645,0 0 0,0 0-387,3 4 0,2 7 0,1 3 0,3 3 0,0 6 129,1 2 0,4 5 0,1 0 129,2 6 0,1-1 258,0 9-387,3-6 129,3 6 0,-2-2 0,3-2 129,-2-4-258,0-2 0,-4-5 0,1-3 129,-5-3-129,-4-6 258,-2-5-129,-3-3 129,-6-9 0,0 0 0,0 0-129,0 0 0,0 0-258,0 0-903,0 0-3354,9 0 0,-9-13-516,0 0-129</inkml:trace>
  <inkml:trace contextRef="#ctx0" brushRef="#br0" timeOffset="7">22213 8301 1032,'0'0'3225,"0"0"-516,0 0-1161,6-1-258,-6 1-645,9 0-129,0-1 0,2-2 129,4-2 0,6 2 0,4-6 0,6 4-129,3-7 129,4 3-258,0-4-129,-1 2-129,-4 2 129,-2 2 0,-4-1 0,-6 4-129,-7 2 0,-3-2 0,-11 4-129,13-1 0,-13 1 0,0 0 0,0 0 0,0 0 0,0 0 0,6 6 0,-6-6 0,4 14 129,-4-3-129,0 1 129,0 5-129,0 5 0,-5 3 129,-1 9 129,-4 3 0,-2 9-129,-3 1 387,1 5-258,-4 0 0,2-1 0,5-5 129,1 0-258,0-5 0,6-6 0,3-5-129,1-3 0,0-5 0,1-3 129,2-6-129,-2-3-129,-1-10 0,0 0-1032,0 0-2580,6-6-516,-6-17-387,-2 1 0</inkml:trace>
  <inkml:trace contextRef="#ctx0" brushRef="#br0" timeOffset="8">22381 8536 3354,'-13'0'3999,"-1"7"-129,14-7-258,0 0-3225,7 7-387,-7-7 129,16 3 0,-5-2 129,0-1 258,7 1 129,-1-1 129,8 0 0,-3-3 0,11 3-129,-3-5 0,10 5-129,-5-2-129,4 2 129,-2 0-258,-2 0-129,-5 0-129,-4 2 0,-4 5-129,-7-4-387,2 9-1677,-6-4-2064,-11-8-516,0 0-129,0 0 0</inkml:trace>
  <inkml:trace contextRef="#ctx0" brushRef="#br0" timeOffset="9">22335 6948 1,'0'0'644,"0"0"-257,-4-12 0,4 12-129,0 0-258,0 0 0,0 0-129,1 7 129,-1-7 387,17 14 258,1-1 258,7 1 387,7 4 258,9 7-129,9-2 258,10 7-258,7 7-258,10 7-129,2 9-516,8 6 0,-1 6-258,0 0-129,0 2-129,-5-1 258,-4-7 387,-1 0-258,-5-15 387,0 0-258,-8-14 129,5-1-258,-12-9 516,6 2-645,-12-4-129,-6-8-645,-8 6-1548,-7-1-1806,-16-9-645,-13-6 129</inkml:trace>
  <inkml:trace contextRef="#ctx0" brushRef="#br0" timeOffset="10">23484 8260 2967,'11'0'3096,"-11"0"258,10 10-2838,-6 9-645,3 3 129,1 6 129,-2 5 129,0 5 387,0 0-129,-1 6 258,-3-5-129,0 4 0,-1-6-129,1-1 0,-2-8-387,0-4-516,3-9-2451,2-1-774,-5-14-516,12-12 517</inkml:trace>
  <inkml:trace contextRef="#ctx0" brushRef="#br0" timeOffset="11">23982 8213 5676,'13'32'4515,"-10"-10"-516,-3-6-129,-6 7-3999,-4 2 0,-1 4 129,-2 4 0,-3-2 387,0 8-129,-5-7 258,-2 4-258,2-3 129,0 3-129,6-6 129,6 4 0,9-8-129,21-4 129,18-5-258,20-5 129,8-4 0,5-8-129,4-2 258,7-9 0,-13-3-129,-7-1-129,-20 1-129,-5-4-774,-38 18-3483,51-33 258,-51 33-1032,0 0 0</inkml:trace>
  <inkml:trace contextRef="#ctx0" brushRef="#br0" timeOffset="12">24193 8542 5676,'-26'51'4644,"15"-26"-129,2 6 0,9 5-3612,-9 11-516,0 13 129,-2 5-129,2 10 258,-2 8-774,0 1-2322,3 2-1677,-3-5-516,0-20-387,0-10 0</inkml:trace>
  <inkml:trace contextRef="#ctx0" brushRef="#br0" timeOffset="13">12561 5392 1,'-71'12'128,"32"-3"-128,2 2 0,2 1 0,1-3 0,6-1 387,3 1 0,3-4 258,4 2 0,-2 1 129,2 1-258,0-1 0,-2 6-258,-1-2-129,-3 1-129,-3 3 0,2-1 258,-2-1-258,3 0 258,2-1 0,2-5 516,3 3 129,3-5-129,3 2 0,2-1 0,1 2-129,-1-1-258,2 4-129,1 5 0,2 0-258,1 4-258,2 2 516,1-1-258,0-2 129,4-3 0,2-1 129,-3-3 0,1-1 258,-4-12-129,10 15 258,-10-15-129,13 19 0,-5-10-129,6 4 258,1-4-387,4 5 0,1-1-129,2-1 0,4 2-129,3-1 0,-1-1 0,5-1 0,2-3 129,3-1-129,3-5 129,1-1 0,4-1 258,2-4-258,2-4 129,1 0-129,1 0-129,2-1 129,-1 2-129,1-1 0,-2-1 0,-2-3 0,2 2 0,-4-1 0,-1-2 0,-3 1 0,-2-5 0,-3 2 0,-7-3 129,-3 0-129,-3-1 0,-7-5 0,-4-1 129,-4 0-129,-4 0 129,-4 1-129,-3-1 0,-3 5 0,-8-3 0,-4 5-129,-6 0 129,-5 0 0,-7-1 0,-4 2 0,-4-4-129,-5-1 129,0 1 0,-3-3 0,-2 4-258,-4-1 129,-4 5-129,-7 1 0,-5 6 0,-8 3 0,-2 9-516,-12 5-2064,-3 6-1032,0 13-387,-8-8 129</inkml:trace>
</inkml:ink>
</file>

<file path=ppt/ink/ink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3:57.90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504-2 8,'0'0'7,"0"0"1,0 0 0,0 0 0,0 0 0,0 0 0,0 0 0,0 0 0,0 0 0,0 0 0,-41-35-2,41 35-2,0 0-1,0 0-2,0 0 0,0 0-2,0 0 1,0 0-1,15 54 0,-15-54 0,-7 54 1,7-54 1,3 80-1,-3-31 1,-2 7 0,7 4 1,-7 10 0,7 8 0,-6 6 1,5 10-1,-6 8 0,0 6 0,-5 9 1,3 9 0,-13 5 0,7 13 1,-9 6 0,3 13 0,-1 5 0,4 10-1,5 3 1,-3 7-1,24 1-1,-10 4 1,5 1-1,0 4 1,7-1-1,-3 4 1,-8 4-2,5 3 2,-6 4-2,-1 4 0,-3 1-1,-1 1 0,-6 1 0,4 1 1,-3-5 0,-8-2 0,-1-10 0,10-7 0,3-10 1,-2-10-1,4-16 0,-1-10-1,6-14-1,10-14 0,-4-8-2,-6-16-6,9-6-11,-7-13-12,-5-8-1,-1-11 1,-2-6 0</inkml:trace>
  <inkml:trace contextRef="#ctx0" brushRef="#br0" timeOffset="942">140 8319 19,'0'0'21,"0"0"1,0 0-9,0 0-7,0 0 1,25 45-4,-25-45-1,0 0 1,0 0 0,46 60 2,-46-60 1,23 42 0,-23-42 0,20 60 0,-20-60 1,21 95-3,-7-29 0,0 15-1,1 12-2,0 8 1,-4 6-1,5 5 1,-4-3-1,8-6 0,-8-15 1,0-11-2,3-16 2,4-12-1,-19-49-1,27 59 0,-27-59 0,0 0 0,0 0-1,0 0 1,0 0 1,0 0-1,0 0 0,39-59 0,-38 7 1,14-13 0,-3-15 0,4-14 0,0-16 0,12-9-1,-7-8 1,4 0 0,4 0 0,-1 7 0,-2 2 1,3 11-2,2 12 0,3 13-2,-3 16 2,-3 12-2,-2 13 1,-6 8-1,1 13-3,-9 4-6,-12 16-19,0 0 0,-12 11-1,12-11 1</inkml:trace>
  <inkml:trace contextRef="#ctx0" brushRef="#br0" timeOffset="1592">283 8121 12,'-24'-59'23,"24"59"1,-24-50-1,24 50-12,-26-49-5,26 49 0,-19-46-2,19 46-1,0 0-1,-43-47-1,43 47 0,0 0 2,-45-15-1,45 15 0,0 0 1,-57 9-1,57-9 0,0 0 1,-35 43-1,35-43 0,-7 50-2,7-50 1,18 77-1,-4-27 0,-4 7 0,1 9 0,7 5 0,-1 10 0,0 7 0,3 8 0,4 8 1,-3 3 0,9 0 0,8-2 1,-4-3-1,1-4 0,1-9 1,-3-11-1,4-11-1,-1-11 1,-7-9-1,-29-47 0,37 65 1,-37-65-1,0 0 1,23 42 0,-23-42 0,0 0 1,0 0-1,18-87 1,-19 24 0,17-22 0,1-22-1,2-24 0,3-16 0,12-5 0,3 0-1,3 5 0,7 8-1,-9 15 0,-1 17 1,-6 22 0,-2 16 0,-11 15-1,-9 11 1,-1 13-2,1 7-2,1 11-10,0 4-16,-10 8 0,13 6-1,-16 10 0</inkml:trace>
</inkml:ink>
</file>

<file path=ppt/ink/ink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2:44.01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0-1 11,'0'0'8,"0"0"1,15-2 0,-6 2-1,4 0-1,7 1 0,4-1-1,7 2 1,2-3-2,7 3 0,7-1 1,6 2-2,5 0-1,9 1-1,3 0 1,7 3-1,7-1 0,8 2 0,5 2 0,8 0 0,1 1 0,3 2-1,3-2 1,6 4-1,2-1 0,2 1 0,0-1 0,0 3 0,2-1 0,4 1 0,0 2 0,1 1 1,-2 0-2,-1 1 1,0 1 0,3 1 0,-1 0-1,-2 0 1,-3 2 0,3 1-1,-1-1 0,0 1 1,0 0-1,0 0 1,1 0-1,4 1 0,0-1 1,-1 2-1,1 2 1,2 2-1,2 3 2,0 2-2,1 2 1,-2 4 0,2 4 0,2 1 1,-2 4-2,2 4 2,-1 3-2,3 1 2,0 5-1,1 4 0,-3-1-1,-1 4 1,-4 1 0,-1 2 0,-7-1 1,-8 1-1,-10-5 0,-8-4 0,-11-1 1,-9-4-1,-7-8 0,-12-4 0,-8-5 0,-8-4-1,-8-4 1,-2-3-1,-8-6 0,-3-5 0,-8-4 1,-2-4-1,-6-4 1,-6-10-2,10 8-2,-10-8-7,-15-18-15,-10-1-5,-11-10-1,-10-14 0</inkml:trace>
</inkml:ink>
</file>

<file path=ppt/ink/ink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01.872"/>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124 152 6,'0'0'9,"0"0"-1,0 0-1,0 0-1,0 0-1,0 0 1,-3 14-2,3-3 1,-5 6-2,6 5 1,-3 11-1,-1 8 2,0 8-1,1 2 0,-2 14 0,-4 3 1,-1 7 0,-3-2 0,-2-2-2,2-2 1,-1-7-1,-1-3 0,4-16-2,3-9 1,3-9-1,5-9 0,-1-16 0,9 2-1,-1-16 1,2-9-2,-3-6-2,0-8-1,0-6-3,1-6-2,-2-1-2,-4-4 1,1 1 1,-2 2 0,0 3 3,-2 4 1,3 2 3,-4 2 1,1 0 1,1 5-1,-3 3 1,0 4 0,2 1-1,-1 3 1,0 0 0,2 2 1,-3-1 0,4 4 1,3-2 0,0-1 1,1-1 0,0 1 1,-1 5 1,1 5 1,-2 1-2,-3 11 1,0 0-1,0 0 0,9 18 1,-2 9-1,2 11-1,4 9-1,4 11 2,3 7-1,-2 7 1,4 1-1,6-4 0,-1-1-1,0-9 0,1-6 1,-1-7-2,-3-7 1,6-9-1,-4-6 0,-8-6 1,-4-6 0,0-8 1,-5-10 0,-2-15-1,1-7 0,-7-16 1,0-9-2,1-14 0,-2-9-1,-1-5 0,0 1-1,-4 3-1,2 3 0,6 6-4,-3 7-3,6 12-6,0 10-7,6 8-6,3 10 1,3 4 1</inkml:trace>
  <inkml:trace contextRef="#ctx0" brushRef="#br0" timeOffset="882">826 142 5,'1'11'16,"2"8"2,-1 10-13,-1 11 1,3 11 1,-4 10 1,2 7 0,-1 5-1,2 2 1,-1 3-1,2-4-1,0-5-1,-1-5-1,0-10-1,1-9 0,-4-9-1,3-6 1,-3-10 0,1-4 1,-1-16-1,-4-13 0,0-14 0,1-10 0,1-15-1,0-9-1,2-14-1,0-8-1,4-6 0,5 6 0,-2 3 0,2 8 0,11 6-1,3 10-1,3 9 2,3 8 0,6 7 0,3 9-1,12 3 1,0 7 0,-3 6 0,-2 6 1,0 9 0,-6 8 0,-7 7 0,-7 4 0,-12 8 1,-7 2 0,-13 2 1,-8-2 0,-10-3-1,-8-1 2,-8-4-1,-4-4 0,-2-7 0,0-4-1,4-5 0,-2-5 0,14 1-3,1-7-2,15 2-8,-4-7-10,19 7-7,0 0 1,3-11 0</inkml:trace>
  <inkml:trace contextRef="#ctx0" brushRef="#br0" timeOffset="1983">1460 785 6,'0'0'11,"0"0"-1,0 0 0,0 0-2,0 0-2,0 0 0,0 0 0,0 0-1,0 0-1,0 0 0,0 0-1,11-6 0,-11 6 2,10-2-2,0-1 1,11 3-2,7-3 1,11 2 0,10-1 0,12 1 0,8 0 0,8 2-1,1 0 0,-1 1 0,-4 1 0,-6 3-1,-13-2 0,-6 0 0,-15 0 0,-8-1-1,-9-1-1,-16-2-3,0 0-5,0 0-6,-14-14-8,-3 2-1,-3-4-1</inkml:trace>
  <inkml:trace contextRef="#ctx0" brushRef="#br0" timeOffset="2384">2048 459 1,'15'5'20,"7"-1"-1,5 2-1,10-1-10,13 3 0,7 2 0,11 3-1,4-2-2,5 5-2,-2 1 1,-2-5-1,-9 5-1,-7 3 0,-12-3 0,-11 5 1,-15 5-1,-11 1 1,-15 1 0,-9 10-1,-16-2 1,-10 3 0,-14 2-1,-7 1 1,-8-1 0,-3-2-1,0-4 0,4-3 0,10-5-1,11-6-1,13-4-3,8-8-1,14-2-2,14-8-10,8-12-11,16-6-2,9-11 1,8-9 1</inkml:trace>
</inkml:ink>
</file>

<file path=ppt/ink/ink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04.78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49 303 14,'0'0'18,"5"18"-4,7 3-7,0 8 1,4 10 1,-4 12 1,1 4 0,-6 14 0,0 8-2,-7 5-2,-1 1 0,-6-5-2,2-9-1,-2-8-4,0-7-2,6-17-3,0-20-13,1-17-8,20-23 1,-7-15 0</inkml:trace>
  <inkml:trace contextRef="#ctx0" brushRef="#br0" timeOffset="280">-3 218 13,'0'13'20,"8"-2"1,8 2 0,11 5-18,6 4 0,9 4 3,3-3-3,5 2 1,3 4-1,4 5-1,2 5-1,-4 2 1,-3 6-1,-6 3 1,-8 11-1,-5 3 0,-13 5 1,-10-1 0,-15 2 0,-10-3 0,-13-7 1,-7-5 1,-12-8-1,-2-9 1,-9-15 0,1-10-1,-2-15-1,6-13-2,6-9-3,5-9-2,16-3-2,7-7-2,18 4-3,7-4-4,15 8-6,7 7-1,8 2 0</inkml:trace>
  <inkml:trace contextRef="#ctx0" brushRef="#br0" timeOffset="661">760 937 20,'44'12'16,"0"-3"0,1-3-2,-1-3-2,-2-8-1,1-3-3,-6-9-1,1-1-2,-7-9 0,-3-1-1,-7-5 1,-4 3-1,-7-1-1,-5 4 0,-9 1 0,-3 6-1,-7 4 0,-2 7-1,-6 9 0,-3 7 0,-2 14 0,1 11-1,-2 9 1,3 11-1,1 8 2,4 4-1,7 0-1,5 1 1,5-11 0,5-7-1,6-6 0,5-13 0,9-11 0,7-14-1,10-13-1,6-17-1,6-11 0,3-16 0,6-10-1,0-15-3,1-5-3,-6-8-2,-1 0 0,-12 1-1,1 5 3,-11 2 1,-5 10 2,-10 9 4,-6 10 5,-3 12 3,-7 8 2,-1 11-1,-3 9 0,3 15 0,0 0 0,-10 23-1,6 6-1,0 15 0,-1 15 0,2 11 1,-4 13 0,0 9 0,-2 7-1,0-2-1,-2 2 0,1-7-1,-2-9 0,-1-11-1,2-15-1,2-12 0,2-14-3,1-9 0,5-13-2,1-9-5,2-22-3,-3-10-4,2-6-3,-8-15 1,-1-6 3,-7-10 2,-3-4 5,-7 6 7,-4 3 5,-1 15 6,2 6 2,6 13 1,3 8 0,8 13 0,11 9-2,12-2 1,11 3-4,18 3 0,9-3-1,15 1 0,12-4-2,8-2-6,5-4-17,2-2-6,-4-8 0,-6-3-1</inkml:trace>
  <inkml:trace contextRef="#ctx0" brushRef="#br0" timeOffset="2363">2718 282 14,'0'0'9,"5"12"1,-5-12 0,5 17 1,-1 2-1,-2 8-2,1 13 0,-6 14-1,-1 10-2,-7 12 1,-4 7-2,-5 3 0,-4-3-1,-3-5 0,0-8 0,1-12-2,1-13 2,7-11-3,3-11 1,6-11-3,9-12-1,-3-18-1,9-11 0,6-10 0,2-15-2,4-9 0,0-11-2,2-8 1,0-1 2,-5 0-2,-3 2 2,0 4-1,-4 5 2,-2 5 2,-1 11 2,-1 7 3,-4 49 2,8-72 0,-4 50 0,-1 3 0,-3 19 0,0 0 1,15 9-1,-9 17-2,2 14 0,2 13-1,3 12 0,2 13 2,6 10-1,0 4 0,3 1 0,2 1 0,3-6 0,1-4 0,3-9-1,-1-8-1,-2-14 1,-1-9-1,-3-10 1,-2-13 0,-1-9 1,-5-19 0,0-11 0,-6-15 0,0-12-1,-4-14 0,-1-14 0,1-13-2,-2-8 0,-2-3 0,-1 1-1,-1-1 0,3 9 0,2 3 0,3 9-3,1 10-1,0 7-7,6 8-14,4 9-2,-21 42 1,53-67 0</inkml:trace>
  <inkml:trace contextRef="#ctx0" brushRef="#br0" timeOffset="3865">3630 1143 16,'-14'-1'15,"0"-3"-2,-2-6 1,3-8-5,4-5-4,6-8-1,6-2-1,7-6-1,7 3 0,4 0 0,4 5-1,1 6 1,0 9-1,-1 8 1,-3 7-1,-2 7-1,-1 5 0,-5 6 0,1 4 0,-5 5 0,0 1 1,-2 3 0,-3-2 2,-5 2-1,-2 0 2,-7-3 0,-1-1 1,-6-5-1,-2-3 0,-8-5 0,2-2-1,-1-9-2,2-6-2,4-5-2,2-11-4,11-2-4,4-8-9,11-4-6,7 0 1,5-5 0</inkml:trace>
  <inkml:trace contextRef="#ctx0" brushRef="#br0" timeOffset="4266">4063 772 2,'1'21'18,"-2"7"1,-4 2 1,-4 5-14,2 6 1,-4 0 0,4-1 2,0-2-1,5-4-1,6-9-1,8-9-1,8-13-1,8-7-1,3-12-1,2-8 0,-2-8 0,0-4 0,-6-2 0,-6 3 0,-10 3 1,-3 5-1,-8 3 0,-5 8-1,-1 5 0,-2 4-1,-2 4 0,1 2-1,11 1-4,-19 3-5,19-3-6,-2 9-7,2-9-5,18 3 2,-2-6-1</inkml:trace>
  <inkml:trace contextRef="#ctx0" brushRef="#br0" timeOffset="4626">4444 757 15,'0'0'13,"6"14"0,-2-4 2,-4-10 0,7 21 0,-8-10-4,3 9-3,-3-3-2,2 8-2,-2-6 0,3 2 0,-2-1-2,5-1 1,2-2 0,5-4-1,5-5 0,6-6 0,6-6-1,5-7 0,0-5 0,2-4 0,3-6 0,0 0 0,-5-7-1,-3 4 0,-6 3 1,-3 5-2,-3 4 2,-2 3-2,-8 3 0,-9 11 0,15-7 0,-15 7 0,11 20 1,-7-1 1,1 7 0,0 5 1,-2 12-1,-1 7 1,1 9-1,-2-5 0,2 4-6,-3-6-15,3-7-8,-2-14-2,-4-18 1</inkml:trace>
</inkml:ink>
</file>

<file path=ppt/ink/ink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16.36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245 198 8,'0'0'14,"0"0"-2,0 0-3,2-9-2,-2 9-3,0 0-2,0 0 0,0 0-1,0 14 1,-2 2 0,2 8 0,-9 9 2,10 9-1,-2 12 1,2 9 0,-1 7-1,1 3 1,1-3-2,-1-4-1,9-7-4,-10-10-6,2-15-8,5-7-4,-7-27 1</inkml:trace>
  <inkml:trace contextRef="#ctx0" brushRef="#br0" timeOffset="391">116 47 4,'-15'-22'12,"15"22"-6,-15-16-1,15 16 0,0 0 1,-13-10 0,13 10 1,0 0 0,0 0-1,0 0-1,0 0-1,0 0-1,0 0 0,0 0 0,17 6 0,-2-2-1,4 3 0,8 3-1,6 3 0,5 5 0,7 6 0,3 5 0,1 8-1,1 5 1,-6 6-1,-2 7 1,-9 6 0,-7 3 0,-8 4-1,-10 1 1,-7 3-1,-10-4 1,-6-3 0,-13-5 0,-2-5 1,-10-9 2,-4-8 0,-8-9 1,0-6 0,-6-11 0,6-6-1,-2-10-1,6-8-2,6-7-6,9-9-4,12-1-9,13-5-4,12-2-2,13 0-1</inkml:trace>
  <inkml:trace contextRef="#ctx0" brushRef="#br0" timeOffset="871">796 716 20,'28'19'18,"3"0"1,2-7-7,3-6-5,9-3 0,0-10 0,5-6-1,-7-10 0,3-3 1,-8-7-1,-3 0-1,-10-4-1,-8 3-1,-14-1-2,-9 5 0,-9 4 0,-12 6-1,-5 6 1,-6 10-1,-5 8 0,1 12 1,0 12 0,-1 14 1,4 6 0,6 9 0,3 4 0,7 3 1,9-4 0,9-4-1,14-8 0,15-9-2,15-13 1,14-16-2,17-11-1,8-15 0,12-11-2,0-14 0,-1-13 1,-4-11-2,-4-5 0,-13-5-1,-10-5 1,-11-2 0,-9 5 1,-9 5 1,-6 9 0,-8 8 2,-7 9 2,-3 10 1,-6 13 1,-1 6 0,-2 8 0,4 9 0,-19 5-1,9 10 1,-4 7-2,-2 12 1,0 9 0,0 12 0,-2 10 0,4 10 0,1 4-1,4 3 1,4-3-1,6-5 0,2-4 0,6-9-2,3-11 1,3-12-2,4-11-1,-1-13 0,1-11-3,-6-13-1,-3-10-3,-10-17 0,-8-10-4,-12-13 2,-7-7 0,-12-2 2,-10-1 4,-8-1 3,-4 8 3,-1 10 5,3 11 5,8 12 0,6 10 2,16 7 0,11 6-1,18 7-1,20 8-1,17-1-3,22-4-2,19 4-1,17-5 1,13 3-3,10-4-4,4-5-8,1 2-15,6-4-2,-12-3 2,-8 0 0</inkml:trace>
  <inkml:trace contextRef="#ctx0" brushRef="#br0" timeOffset="1993">2474 768 14,'0'0'10,"-9"0"3,9 0 1,12 3-1,3-2-1,8 4 0,3-2-2,12 6-1,6-1-2,7 3-3,5 1-3,3 0-2,-1-1-3,-4-2-2,1-3-4,-8-5-10,-6-8-4,-4-5-1,-10-8 2</inkml:trace>
  <inkml:trace contextRef="#ctx0" brushRef="#br0" timeOffset="2243">3036 595 7,'-17'8'20,"10"3"1,7-11 1,1 18-13,13-5-1,8 0-2,10 1 0,8-1-2,10 0 0,4-2 0,3 2-2,-1-4-1,-5 1 0,-3 0-1,-12 1 0,-7-1 0,-11 4 1,-10 1-1,-8 3 1,-14 0 0,-6 4 2,-13 4 0,-5 4 1,-13 0 0,-4 4 0,-8-1 1,-2 4-2,2-3 1,5 0-2,6-5-1,7-3 1,7-5-2,10-5-1,13-5-2,3-12-6,12 1-20,11-22 0,4 0-1,9-8 1</inkml:trace>
  <inkml:trace contextRef="#ctx0" brushRef="#br0" timeOffset="2814">4245 218 10,'7'16'20,"-2"2"1,-3 0 0,1 8-13,2 11-2,0 9 0,3 11 0,-4 6 0,2 7-1,-2-1 0,2 2 0,-3-4-2,1-5 0,-1-12-2,-3-9-3,1-10-3,-6-17-7,5-14-8,-11-2-6,-3-18 0,-5-11 1</inkml:trace>
  <inkml:trace contextRef="#ctx0" brushRef="#br0" timeOffset="3055">3770 350 7,'-25'-10'14,"25"10"0,0 0-1,17-4-1,18 7-1,11-2 0,12 4 1,10-6-2,11 2-3,4-3-3,7-6-1,0 6-2,-3-4-2,-3 4-3,-9-4-3,-9 3-9,-11-3-7,-13-3-1,-11 7 0</inkml:trace>
  <inkml:trace contextRef="#ctx0" brushRef="#br0" timeOffset="3335">4576 182 17,'8'29'20,"-6"5"-3,1 9-6,0 12 1,-5 8-1,0 8-1,-6-1-2,4 2 0,-1-8-2,4-3 1,1-12-1,9-8-2,10-14-1,11-12-1,11-10-2,10-14-1,5-7 0,4-11 0,1-4 1,-3-4-1,-8 0 2,-8 4 0,-13 4 1,-8 6-1,-8 8 0,-13 13-1,9-5 1,-9 5-1,-5 22 1,2-2 0,0 6 1,1 5 0,2 4 0,3 4 1,3 0 0,5 1-1,6-5 0,6-4-1,5-7-1,3-8-2,5-8-1,-2-13-5,5-6-3,-7-16-2,6-3-6,-11-13-4,2-1-2,-6-4 1,-1 4 3</inkml:trace>
  <inkml:trace contextRef="#ctx0" brushRef="#br0" timeOffset="3746">5560 616 21,'0'0'18,"0"20"1,-1-1-2,-1 4-2,4 8-1,-3-1-2,5 7-2,-2-4-2,3 2-2,0-1-3,0-2-3,4-4-1,-2-9-4,8-5-6,0-14-13,8-9-4,2-10-1,5-14 1</inkml:trace>
  <inkml:trace contextRef="#ctx0" brushRef="#br0" timeOffset="4026">6134 527 18,'24'12'23,"-1"-1"1,-8-7 1,-6-2-12,-9-2-7,-2 10-2,-15-3 1,-12-3-1,-7 6 1,-6 2-1,-5 3-1,0 1-1,3 3 0,6 1-1,9 1 0,10 1-2,12 0 1,11-1 0,11-2-1,9-1 1,7-1 0,4 1-1,3-3 1,0 1 0,-3-1 0,-3-2-1,-4 1 1,-7 3 1,-5 0 0,-9-1 1,-5 0 1,-9 0 0,-4 1 0,-8-1 1,-2-1-1,-8-3 0,-1-2-1,3-1-4,-2-6-11,10-4-16,8-5-1,12-9-1,10-5 0</inkml:trace>
  <inkml:trace contextRef="#ctx0" brushRef="#br0" timeOffset="4567">7327 375 10,'-13'2'-3,"-1"4"7,-1 5 10,2 10 5,1 9 1,0 9-2,6 14-3,-2 8-5,5 9-3,1 6-1,0 6-3,1-4 0,0-3 0,-1-11-1,0-12 0,-3-11-1,2-12-1,-3-12-3,-4-17-5,4-12-2,-4-18 0,2-11 1,-7-14-2,2-11 2,-9-14 1,-2-5 4,-4 3 5,-8 5 2,-3 11-1,-8 11 2,2 13 0,-1 12 1,8 15 1,4 8 0,11 9 1,13 2-1,17 6 0,15 1 0,18 3-1,12-3-1,14 3 0,12-4-2,6-2 0,7-5-2,0-5 0,-2-4 0,-3-5 0,-8-4 0,-8-2 0,-12-3 1,-6 1-1,-13 0 0,-9 2 1,-8 3 0,-7 3-1,-15 11 0,12-14 0,-12 14 1,0 0-1,0 0 0,-15 16 0,5 1 1,-5 10 0,0 8-1,-4 10 2,-3 8-1,1 8 0,0 2 0,1 0 1,3 0-1,2-4 0,3-9 0,6-8 0,4-10 0,7-8 0,8-11-1,9-8-1,5-14 0,8-9 1,6-6-1,3-6 1,-1-2-1,-2-1 1,-5 3 0,-7 3 0,-8 9 0,-4 7 0,-7 6 0,-10 5 0,13 11 0,-9 4 0,-2 3 1,0 11 0,0 2 1,-1 4-1,0 1 0,2-1-2,3-1-4,4-11-8,12-3-16,9-14-1,10-8 0,6-7 1</inkml:trace>
  <inkml:trace contextRef="#ctx0" brushRef="#br0" timeOffset="5418">8493 983 9,'-25'13'21,"-8"-4"-1,-3-1-4,8 0-3,-5-8-1,12-4-1,5-10-2,16 3-2,7-6-1,14 3-1,2-2-2,10 2-1,3 3-2,3 8 1,-1 3-1,-6 4 1,-5 7-1,-7 6 0,-6 3 1,-7 3 0,-11 0 2,-6 3-1,-6-1 1,-4 2 0,-7-9 1,1-2-1,-5-5 0,3-3 0,1-7-2,5-6-2,6-5-2,4-8-4,16 1-7,2-10-11,17 0-6,9-4 0,11 0 2</inkml:trace>
  <inkml:trace contextRef="#ctx0" brushRef="#br0" timeOffset="5799">9100 831 24,'-9'7'25,"-10"-1"0,-8 2-2,-11-4-12,-1 4-2,-12-1-1,2 3-3,-2-2-1,5 2-2,7-3 0,8 4-1,11 5-1,10 3 1,11 0-1,9 4 0,11 1 1,5 2-1,4 3 1,0-2-1,-2-5 0,-1-4 1,-9-2-1,-4-2 2,-10-3-1,-8 0 1,-9-3 0,-2-1-1,-3-2 0,0-1 0,0-1-2,1-2-1,5-2-1,12 1-1,2-11-1,8 0 0,10 2-1,3-2 2,8 0-1,4-1 2,9 4 0,4 2 0,6 4 0,5 1 0,6 4-1,6 0 1,3 2 1,1-2 1,0-3 3,-3-1 0,-5-7 4,-5 0 1,-14-8 0,-7 0 1,-14-6-1,-7-2-2,-15-2-1,-8 3-1,-11 1-2,-3 3 1,-9 5-1,-5 3 0,-5 4 1,-7 13-1,-2 6 2,-2 6-2,-3 5 2,-3 5-2,0 3 1,1 2-1,7 3 0,8-5 0,5-3-1,7-3 1,8-4 0,9 0 0,11 0 1,13-1-1,9 2-1,13 2 0,12 3-5,8-4-10,16 7-16,7-6 0,6-6-2,-2-11 0</inkml:trace>
</inkml:ink>
</file>

<file path=ppt/ink/ink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24.77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326 157 8,'-14'48'12,"-3"16"0,-7 11 0,-6 13-3,-6 6 0,-2 10-1,-2-11-2,2-7-2,4-18-1,6-15-1,9-18-1,11-22-2,10-22-2,8-19 1,3-16-2,3-14 0,-1-16 0,0-14-1,-2-7 0,-6-3 3,-4 7 0,-3 7 2,-1 12 3,-3 10 1,1 17 0,-1 12 0,2 16 1,0 5-1,2 12 0,0 0 1,10 21-2,0 7-2,4 10 1,2 14 1,4 9-1,0 12 1,2 3-1,3 4 0,2-3-1,-1-7 0,2-8 1,0-7-2,2-10 2,1-9-1,2-11 0,-1-9 0,1-10 1,-1-15 0,0-13 0,-3-18 0,-3-12 0,-4-19-1,-5-8 1,-7-13-1,-5-2 0,-6 2 0,-3 9 0,-4 6-1,0 15 1,0 14-1,1 13 0,6 12-2,5 11-4,12 12-5,3 5-9,5 11-7,4 5 1,2 7 1</inkml:trace>
  <inkml:trace contextRef="#ctx0" brushRef="#br0" timeOffset="661">903 852 6,'0'0'19,"-18"-1"0,9-9-7,3-8-2,6-7-3,7-1-2,7-4-1,11 3 0,4 2-1,6 7-1,2 3 0,1 14 1,-6 9-1,-3 7 1,-10 8-2,-8 4 0,-8 4-1,-5 3 1,-7 1-1,-4 1 2,-7-3 0,-1-1 0,-4-5 1,3-3 0,-4-7 1,3-2 0,-2-8 0,4-5-1,-3-8 0,2-8-1,4-6-2,1-7-2,8-2-1,0-6-3,11 3-1,0-3-4,11 5-6,3 2-9,5 2 1,7 6 1</inkml:trace>
  <inkml:trace contextRef="#ctx0" brushRef="#br0" timeOffset="1082">1327 710 8,'2'27'18,"-6"-1"-8,-2 4 0,0 1 0,-4 0 0,4 2-1,1-4-1,5 1 0,4-6-2,6 1 0,5-7-2,7-2-1,2-6 0,4-6 0,0-8-1,2-6 1,-5-7 0,-2-7-1,-8-6 1,-6-5-1,-6-4 0,-5 2 0,-4 1 0,-2 3-2,-1 5 1,-1 6-1,3 6 0,1 6-1,6 10-1,-4-11-1,4 11-2,0 0-2,14 5-5,-14-5-7,19 3-6,-5 0-1,7-1 2</inkml:trace>
  <inkml:trace contextRef="#ctx0" brushRef="#br0" timeOffset="1472">1765 740 27,'0'0'13,"11"7"0,-11-7-1,0 0-4,0 0-1,8 10-1,-8-10-2,3 16-1,-2-4 0,0 3 0,0 5 0,2 3 0,0 2 0,4 3 0,2-2 0,4 1 0,5-4-1,5-1 0,5-8-1,4-2 1,0-8 0,2-5 0,-1-5 0,-2-5 0,-5-6 0,-2-4 0,-4-3-1,-1-2 0,-1-1 0,-3 3 0,2-1-1,-1 3 0,0 4 0,-4 6 0,2 3-1,-2 4 1,-1 3-1,-11 2 1,16 9-1,-8 1 1,-1 2-1,2 3 1,-3 3 0,2 2 0,0 3 0,-2-1 0,1 0 1,-1-1-1,0-1 0,0 0 0,1-5 1,0 1-1,2-6 1,2-1-1,2-2 1,2-5 0,1-2 0,5-5 0,2-3 0,1-3 0,-2-3 0,4 0-1,-2-1 0,-1 1 0,-1 1 0,-3 1 0,-3 4 0,-2 3 0,0 2-1,-4 3 1,0 4-1,-10-4 0,16 17 0,-8-4-5,2 6-13,0 2-9,3 1 0,3 0 0</inkml:trace>
  <inkml:trace contextRef="#ctx0" brushRef="#br0" timeOffset="2844">2934 1001 1,'0'0'8,"9"-5"0,-9 5-2,0 0 1,0 0-1,0 0 1,0 0 0,0 0-1,0 0-1,0 0-1,0 0-1,0 0 0,0 0 0,19 1 0,-3-1 0,15 2-1,15 0 1,17 2-1,15 1-1,16 1 1,11 1-2,4-1 1,3-1-1,-9-2 0,-12-1 0,-18-5-3,-15-2-10,-15-3-8,-22-12 1,-9-2-1</inkml:trace>
  <inkml:trace contextRef="#ctx0" brushRef="#br0" timeOffset="3205">3605 680 3,'-9'12'11,"12"2"1,14 1-2,13 1 0,13 1-1,13-1 0,8 1-1,4-3-4,3 2-1,-2-3-2,-7 1-1,-8 0 1,-8 2-1,-10 5 0,-8 2 0,-9 5 0,-7 4 0,-7 7 1,-6 5 2,-12 1 0,-9 5 1,-13-3 1,-10 5 1,-11-6-1,-5 1 1,-7-8-1,5-2-1,5-7-3,7-8-2,14-3-2,13-13-8,24-6-13,13-9-2,16-12 1,14-7-1</inkml:trace>
  <inkml:trace contextRef="#ctx0" brushRef="#br0" timeOffset="3866">5190 802 4,'-20'8'17,"-3"8"-8,-4 6 0,-7 5 2,-3 6 0,-8 1 0,2 5-2,-1-4 0,4 2-3,4-4-2,9-4-1,13-4-1,14-9-1,20-5 0,12-9-1,13-7 1,7-9-1,3-8 1,4-8-1,-5-9 0,-8 0 0,-14-4 0,-13 6 0,-13 3 0,-11 7 0,-12 9-1,-10 8 1,-7 9-1,-4 6-1,-3 6-2,2-2-3,6 2-7,8-6-4,11-6-2,14 1-2</inkml:trace>
  <inkml:trace contextRef="#ctx0" brushRef="#br0" timeOffset="4236">5320 483 10,'0'0'15,"0"0"-1,3 20-1,-10 4-4,0 7-1,-3 9 0,0 9 1,-5 8-2,3 5 0,-1-2-2,5-1-2,4-1-1,7-4-4,9-4-12,7-4-8,6-11-1,9-12 0</inkml:trace>
  <inkml:trace contextRef="#ctx0" brushRef="#br0" timeOffset="4507">5407 1050 2,'6'-18'14,"1"-6"-4,6 1-6,4-2 0,8 3-1,3 2 2,3 7 0,4 6 1,1 6-1,0 7 0,-2 5 0,-3 9 0,-6 3-2,-7 5 0,-6 1-1,-6 2 2,-8-5-1,-4 2 2,-9-5 0,-2-3 1,-8-5-1,-1-5 0,-5-9 1,2-1-2,1-2-3,3-10-5,9-3-5,5-4-12,11-5-5,11 0 1,10-2 0</inkml:trace>
  <inkml:trace contextRef="#ctx0" brushRef="#br0" timeOffset="4897">6070 1030 16,'-2'11'20,"2"-11"-8,0 0-2,0 0 1,0 0 0,1-14 1,-1 14-2,1-14-3,-1 14-4,1-14 0,-1 14-2,0 0 0,1-9 0,-1 9-1,0 0 0,0 0 0,0 0 0,0 0 0,0 0 0,0 0 0,0 0 0,0 0 0,0 0 0,0 0 0,0 0 0,-9-2 0,9 2-1,0 0 1,-13 8 0,13-8 0,-18 17 1,4-3 0,-3 3 0,-2 4 0,-1 5 0,-1 3 1,1 0-1,5 1 0,4-3 0,6-1 1,11-5-2,9-4 1,9-8 0,7-7 1,5-6-1,2-9 1,-3-5-1,-3-7 0,-9-5 0,-10-3 0,-10-1 0,-7 1-1,-9 3 0,-7 6-1,-5 4 1,-2 4 0,0 8-1,-1 5 1,3 5-1,2 6 1,4 6 0,5 3-1,6 5 1,6 8-1,3 7 0,5 6 1,1 4 0,1 6 1,0 7-2,-5 2 2,-4 7-2,-5-2 3,-6-2-3,-3-3 2,-5-2-1,-2-6-1,1-9 2,0-7-1,-1-8 0,3-9 1,-3-8 1,2-5-2,1-12 2,2-8-1,1-11 0,3-8 0,5-13-1,7-13 0,11-11-2,11-7 0,11 0-2,6-4-5,17 9-9,5 3-11,10 8 3,5 10 0,0 6 0</inkml:trace>
</inkml:ink>
</file>

<file path=ppt/ink/ink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30.64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193 276 20,'-10'0'14,"10"0"0,-10 8-2,-2-1-4,-3 7-1,-8 2 0,1 7 0,-3 3-1,2 5 0,0 0-2,6 1 0,5-1-2,11-1 0,11-6 1,11-3-1,7-9 1,8-6 0,2-9 0,5-10-1,-2-8 1,-3-6 0,-11-8-2,-9-3 1,-9-2-2,-10 4 1,-4 3-1,-9 9-1,-7 6 1,-6 9-1,-1 8 0,-1 6-3,1 8-3,0-4-3,5 4-3,6-4-6,17-9-2,0 0-4,12-5 1</inkml:trace>
  <inkml:trace contextRef="#ctx0" brushRef="#br0" timeOffset="410">554 10 21,'0'0'20,"12"-12"-1,-12 12-7,0 0-7,0 0-2,0 0 0,-3 16 0,-5 4 0,-1 14 0,-4 8 1,-3 10-1,-2 9 1,0 8 0,-2 1 0,3-2-2,0-6 0,3-5-2,7-7 0,4-9-7,10-8-9,8-11-8,7-14 0,6-9 0</inkml:trace>
  <inkml:trace contextRef="#ctx0" brushRef="#br0" timeOffset="5097">635 627 11,'2'-15'14,"3"2"-1,3-1-1,1 0-2,3 1-1,4 1-1,2-3-2,7 5 1,4 1-3,-1 1-1,1 1-1,-1 4 0,-4-1-1,-5 5 0,-1 9 0,-18-10 0,15 24-1,-12-8 0,1 4 0,-4 0 0,2 5 0,-4-2 1,-1-2-1,-1 0 0,-5-2 0,-2-4 1,-9-2 0,0-4 0,-8-3 0,-3-7 1,-3-3-1,-1-6 1,-1-3-1,1-2 0,6 0-1,4 1-3,7-2-1,13 6-4,6-3-4,10 5-8,10 1-3,5-2-1,11 2 2</inkml:trace>
  <inkml:trace contextRef="#ctx0" brushRef="#br0" timeOffset="5548">1070 686 3,'-5'13'17,"3"3"1,-1-3-10,-1-1 1,8 0 0,-4-12-2,18 11-1,2-11-1,7-1 1,2-7-2,-1 0 1,3-6-1,-6 0 0,-4-5-1,-10 0 1,-11-2-1,-6 2 0,-5 0-1,-2 2 0,-6 2-1,0 2-1,1 2 1,0 4 0,4 3 0,0 3 0,2 2 0,1 4 0,2 3 0,2 4-1,2 3 0,3 6 1,0 4-1,-1 5 0,3 6 0,-1 6 0,1 4 0,-1 6 0,-6 2 0,-4 4 0,-4 1 1,-2-1-2,-4-3 1,-4-5 0,1-4 1,-3-5-2,2-6 2,2-10-1,7-5 0,1-5 0,3-5 1,12-10 0,-14 3 0,10-13 0,4-8-1,3-7 1,4-9 0,5-8-1,9-8-1,9-9-1,12-1-2,13-3-2,13 7-5,8 0-3,4 11-12,4 8 0,-5 6 1</inkml:trace>
  <inkml:trace contextRef="#ctx0" brushRef="#br0" timeOffset="6379">1864 621 9,'0'0'19,"0"0"2,0 0-12,0 0 2,0 0-1,0 0 1,0 0-2,0 0-3,-41-17-1,41 17-1,0 0-1,-61 1-1,61-1 0,-50 11-1,50-11-1,-41 18 1,41-18-1,0 0 1,0 0-1,-40 54 0,40-54 0,10 41 0,-10-41 0,28 48 0,-28-48 0,38 51 0,-38-51-1,36 45 1,-36-45-1,0 0 1,20 55 0,-20-55-1,0 0 0,-1 44 0,1-44 1,0 0-1,0 0 1,-19 49 0,19-49 0,0 0 1,-60 27 0,60-27 0,-61 19 0,20-11-1,-1 0-5,-5-1-19,-3 0-2,2-8 1,10-5-2</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05T01:54:48.642"/>
    </inkml:context>
    <inkml:brush xml:id="br0">
      <inkml:brushProperty name="width" value="0.05" units="cm"/>
      <inkml:brushProperty name="height" value="0.05" units="cm"/>
      <inkml:brushProperty name="color" value="#5B2D90"/>
      <inkml:brushProperty name="ignorePressure" value="1"/>
    </inkml:brush>
  </inkml:definitions>
  <inkml:trace contextRef="#ctx0" brushRef="#br0">18 1,'-7'198,"1"16,7-132,-1 983,-2-1043,-1-14</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05T01:54:59.322"/>
    </inkml:context>
    <inkml:brush xml:id="br0">
      <inkml:brushProperty name="width" value="0.05" units="cm"/>
      <inkml:brushProperty name="height" value="0.05" units="cm"/>
      <inkml:brushProperty name="color" value="#5B2D90"/>
      <inkml:brushProperty name="ignorePressure" value="1"/>
    </inkml:brush>
  </inkml:definitions>
  <inkml:trace contextRef="#ctx0" brushRef="#br0">197 1,'-9'163,"6"-143,-2-1,0 1,-1-1,-1-1,0 1,-2-1,0 0,-1-1,0 0,-3 1,6-9,1 0,0 1,0-1,1 2,1-1,-1 0,2 1,-1 0,2 0,-1 0,1 0,1 0,0 4,-11 83,13 135,11-110,-11-95,-1-1,-2 1,0-1,-2 0,-6 21,-5 136,2-62,9 25,4-136</inkml:trace>
</inkml:ink>
</file>

<file path=ppt/ink/ink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4:19.15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118 151 9,'0'0'8,"0"0"1,11 9-1,2-8-1,1 1-1,5 0 0,5 0 1,5 1-1,5-2 0,6 0 0,4-1 1,8 1-1,6 0-1,7 1 0,5 2-1,9 2-1,5 0 0,8 3 0,7 0-1,12 3 0,5-1-1,13 0 1,13 1-1,10-1 0,9-1 0,6 3 0,5 0 0,0 0 0,1 3 0,-4-1 0,-10-1 0,-9 1 0,-14-1 1,-10-3-1,-17-3 1,-15 0 0,-15-4 0,-12 2 0,-16-2 0,-7-1-1,-12-1 0,-6 1 0,-7 0-1,-1 0 0,-8-1 0,0 0 1,-10-2-2,10 0 0,-10 0-3,0 0-7,0 0-15,-4-9-3,4 9 0,-14-21 1</inkml:trace>
  <inkml:trace contextRef="#ctx0" brushRef="#br0" timeOffset="650">3683 33 2,'-26'-9'6,"1"3"1,0 1 2,4 0 0,4 1 2,3 1-1,4 1 1,10 2-1,0 0-2,0 0-2,6 17-3,11-5-1,8 1 2,7 8-1,10 4-1,11 3 1,2 1-2,6 3 0,2 2-1,-3-1 0,-6 2 0,-4-3 0,-10-1 1,-8 0-1,-4 0 0,-10-1 1,-8-1 0,-8-3 0,-7 0 1,-11-4 0,-9-1 2,-12-6-1,-9-1 1,-12-6 1,-1 2-1,-6-4 0,3 2-1,3 0-1,8 2-1,8 2-4,7-3-10,13 5-15,9-2-1,5-5 1,9-7-1</inkml:trace>
  <inkml:trace contextRef="#ctx0" brushRef="#br0" timeOffset="1632">0 499 13,'26'11'12,"3"1"-1,7 2-2,8 2-2,5 3-1,10 2 0,6 2 0,13 3 0,10 1 0,12 5 1,17-1-1,16 8-1,14 0-1,13 3 0,11 2-1,13 5 0,6 0 0,4 2 0,-2-1-1,-2 0 1,-11-1 0,-6-4-1,-17-5 1,-13-2-1,-14-4-1,-18-2 0,-21-6 0,-13-3-1,-17-6 1,-14-2-2,-12-3 2,-12-4-2,-10-5-3,-12-3-4,0-12-9,-12 3-10,-6-6 0,0-1 0</inkml:trace>
  <inkml:trace contextRef="#ctx0" brushRef="#br0" timeOffset="2093">3495 1068 2,'-25'-19'17,"11"14"0,-4-8-1,3 6-14,2 5-2,3 3 1,10-1 2,-9 12 2,16 2 1,6 2 1,8 8 0,3 3 1,9 4-1,6 0-2,6 6-1,3-2-2,5 0 0,3-1-1,-1-6 0,1 1 0,-2-1 0,-5-4 0,-4-3 0,-6-2 0,-7-1 0,-7-3 0,-4 2-1,-4-4 1,-6-2 0,-3-2-1,-5 1 1,-3-1 0,0-9-1,-16 16 2,2-7-1,-9-2 1,-4 1 1,-7-1-1,-6 2 1,-7 0-1,0-1 2,-5 0-2,2 3 1,1-1-1,5 3-1,4-3 0,8 1 0,5-2-2,4 0-4,11 1-17,12-10-7,-12 6-1,12-15 1</inkml:trace>
  <inkml:trace contextRef="#ctx0" brushRef="#br0" timeOffset="3895">1669 2190 12,'0'0'8,"10"1"1,-10-1-1,14 7-1,-1-1 0,7 4 1,11 3 1,14 6 1,14 4 0,14 10-1,15 3 0,15 8-2,14 2-1,12 4-1,7 1-1,4 3 0,2-2-2,3 1 1,-2-3-2,-2-2 1,-11-2-1,-5-3-1,-10-4 0,-10-7 0,-15-3 0,-16-6 0,-12-6-1,-14-6-1,-10-3-4,-14-7-9,-12-5-11,-12 4-2,-5-27 1,-8 4 0</inkml:trace>
  <inkml:trace contextRef="#ctx0" brushRef="#br0" timeOffset="4356">3595 2516 6,'17'17'12,"8"7"-6,4 6-1,4 8 0,3 4 1,5 0 1,2 2-1,3 1 1,-1-2-2,2-2-1,-3-1-1,-4-4-1,-3-4-1,-9-2 0,-4-5-1,-9-3 1,-5-2 1,-11-7 1,-6 0 2,-11-6-1,-6 2 0,-8-3 1,-5 3 0,-4-3-1,-4 0-1,-2 1-1,0-2-2,1 2-9,-1-2-15,-6-9 1,2-5-1,-6-12 0</inkml:trace>
  <inkml:trace contextRef="#ctx0" brushRef="#br0" timeOffset="5437">1083 2507 4,'0'0'14,"1"15"-1,-1-15-9,5 17-4,-2-5 0,1 0 3,0 1 2,0-1 1,3 4 2,3 0 1,2 5 0,4 5 2,8 5-2,5 3-1,12 8-1,6 4-1,13 11-1,10 6 0,13 9-1,11 4-1,11 7 0,14 7-1,6 5 0,6 3-2,5 1 1,1-3 0,1-3 0,-5-4-1,-4-6 0,-10-6 0,1-4 0,-9-7 0,-9-5 0,-11-6 0,-9-6-1,-10-6 2,-8-5-1,-10-5-1,-13-9-1,-10-4-4,-11-12-6,-6-7-15,-14-1-1,8-19 0,-16-2 0</inkml:trace>
  <inkml:trace contextRef="#ctx0" brushRef="#br0" timeOffset="5938">3406 3702 31,'-16'-1'22,"16"1"1,0 0-1,5 18-18,8 1-4,4 6 0,4 7 2,9 7 0,5 5 1,3 5-1,6 6 0,0-2 0,3 2-1,-2 1 0,1-3-1,-8-2 0,-4-2 0,-6-5 1,-6-5-1,-11-3 1,-7-3 1,-14-6 0,-9-1 0,-12-6 0,-7-2 2,-11-4 1,-4-1-1,-8-7 1,-5 1 0,-4-2-1,3 0 0,0-2 0,7 0-2,5 0 0,8-1-1,5 0 0,14 0-1,6-2 2,8 1-1,14-1-1,-12-1 1,12 1-1,0 0-2,0 0-4,0 0-13,0 0-12,-1-15-1,3 0 0,-2-7-1</inkml:trace>
</inkml:ink>
</file>

<file path=ppt/ink/ink3.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4:52.43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0,'27'0'16,"28"0"0,-28 0-1,0 0-15,1 0 16,-1 0 0,0 0-1,1 0 1,-1 0 15,28 0-15,-28 0-1,0 0 17,28 0-17,-28 0 1,0 0-16,1 0 15,26 0-15,-26 0 16,-1 0-16,28 0 16,-28 0-16,0 0 15,1 0 1,26 0-16,-27 0 16,1 0-1,26 0 1,-26 0-1,-1 0 1,28 0 15,-28 0-31,0 0 16,1 0 0,26 0 15,-26 0 0,-1 0 16,27 0 0,-26 0 15</inkml:trace>
</inkml:ink>
</file>

<file path=ppt/ink/ink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7:23.87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752 789 17,'7'-23'11,"0"3"-1,-6-2-2,-4-1-5,-4 0-4,-6 0-2,-6 0 0,-7 1 0,-6 0 1,-9 2 1,-5 5 2,-8 4 2,-9 8 3,-6 7 2,1 11 0,-1 9-1,1 12-2,4 9 0,12 9-1,9 4 0,19 2-3,18 2-1,20-3-1,24-7 0,21-9 0,19-10-1,13-14 1,11-11 1,8-10 0,2-16 3,-3-9 0,-13-11 0,-12-5 3,-19-9-1,-12-2 2,-22-5-2,-14 1-1,-21 2-1,-14 4-1,-15 6-1,-11 3-2,-7 11-2,-9 4-3,-1 13-6,-4 2-9,4 5-4,9 4 0,4-5 1</inkml:trace>
  <inkml:trace contextRef="#ctx0" brushRef="#br0" timeOffset="451">949 71 6,'32'-24'19,"-5"7"-1,-14 4-2,-2 2-11,-1 5-3,-10 6 0,0 0 0,0 0 1,0 22 0,-16 12 1,-12 17 1,-14 18 1,-9 23 1,-18 20 1,-7 18-1,-17 13-2,-2 7 1,-6 7-8,5-3-20,1-12-4,10-13-1,5-20 0</inkml:trace>
</inkml:ink>
</file>

<file path=ppt/ink/ink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3:39.893"/>
    </inkml:context>
    <inkml:brush xml:id="br0">
      <inkml:brushProperty name="width" value="0.05292" units="cm"/>
      <inkml:brushProperty name="height" value="0.05292" units="cm"/>
      <inkml:brushProperty name="color" value="#00B050"/>
      <inkml:brushProperty name="fitToCurve" value="1"/>
    </inkml:brush>
  </inkml:definitions>
  <inkml:traceGroup>
    <inkml:annotationXML>
      <emma:emma xmlns:emma="http://www.w3.org/2003/04/emma" version="1.0">
        <emma:interpretation id="{236E3571-FE22-4093-B215-3DD68745E2BF}" emma:medium="tactile" emma:mode="ink">
          <msink:context xmlns:msink="http://schemas.microsoft.com/ink/2010/main" type="inkDrawing"/>
        </emma:interpretation>
      </emma:emma>
    </inkml:annotationXML>
    <inkml:trace contextRef="#ctx0" brushRef="#br0">1367 2193 21,'0'0'15,"0"0"2,-5-17-1,0 2 1,-6-14-4,0-9-1,-12-17-3,-3-9-3,-12-17-1,-6-8-2,-12-10-1,-7-5 0,-7-7-1,-3 2 0,-6 1 0,-3 4 0,-2 3 0,2 10-1,8 8 1,7 7-1,8 11 1,6 8-1,11 10 0,11 8 1,10 9-2,6 2 0,3 6-2,5-1-2,4 3-4,1-3-7,4-1-10,3-3-2,0-2 1,2 1 1</inkml:trace>
    <inkml:trace contextRef="#ctx0" brushRef="#br0" timeOffset="640">155 710 9,'-10'-6'12,"0"4"-1,-4-2-2,1 1-2,0-1-2,13 4 0,-18-10-1,18 10-2,-16-15 1,10 6-1,0-2 2,0-1-1,0-2 1,-2-3-1,1 1 2,-1-4-3,0-4 1,4-5-1,2-3-1,2-7 0,1-4 0,3-3 0,5-4-1,0 1 1,1 1 0,-1 5 0,-1 3 0,-1 6 0,0 7 0,-1 6 0,-1 4 0,-3 6 0,-2 11 0,4-14-1,-4 14 0,0 0 0,0 0 0,14 12 0,-14-12 0,21 19 0,-3-4 1,2 2 1,8 5 0,6 3 0,8 5 0,7 2-1,8 5 1,5 2-1,2 3 0,1 4-1,-3 1 1,-2 0-1,-4 0 0,-8-2 1,-6 0 0,-7-5-1,-4-3 2,-5-5-1,-2-3 0,-6-7 0,-5-2 0,-3-7 0,-2-2 0,-8-11 0,7 11 0,-7-11-1,0 0-1,0 0-9,0 0-14,0 0-4,0 0 1,0 0 0</inkml:trace>
  </inkml:traceGroup>
</inkml:ink>
</file>

<file path=ppt/ink/ink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3:36.888"/>
    </inkml:context>
    <inkml:brush xml:id="br0">
      <inkml:brushProperty name="width" value="0.05292" units="cm"/>
      <inkml:brushProperty name="height" value="0.05292" units="cm"/>
      <inkml:brushProperty name="color" value="#00B050"/>
      <inkml:brushProperty name="fitToCurve" value="1"/>
    </inkml:brush>
  </inkml:definitions>
  <inkml:traceGroup>
    <inkml:annotationXML>
      <emma:emma xmlns:emma="http://www.w3.org/2003/04/emma" version="1.0">
        <emma:interpretation id="{BBC21C7B-50E7-4040-A4DD-92ADA93E0F8D}" emma:medium="tactile" emma:mode="ink">
          <msink:context xmlns:msink="http://schemas.microsoft.com/ink/2010/main" type="inkDrawing"/>
        </emma:interpretation>
      </emma:emma>
    </inkml:annotationXML>
    <inkml:trace contextRef="#ctx0" brushRef="#br0">1698 2491 24,'0'0'22,"-2"10"1,2-10-7,0 0-9,0 0-3,0 0-1,0 0 0,-8-10-2,4 1 1,-4-8-1,-2-4 1,-6-9-1,-5-8 0,-8-12 0,-3-8-1,-8-12 0,-4-10 1,-7-10-1,-2-7 0,-5-6 0,-2-2 0,-4-3 1,-2 0-1,-1 5 0,2 5 1,2 7-1,6 7 1,4 6 0,4 6-1,6 7 1,9 8-1,5 5 1,4 7-1,5 4-1,2 6 0,3 7-2,3 2-3,7 9-3,-3 1-4,2 4-9,6 12-2,0 0 1</inkml:trace>
    <inkml:trace contextRef="#ctx0" brushRef="#br0" timeOffset="621">-1 1086 4,'0'-17'7,"6"-3"-3,7-5-1,0-9 1,5-2 0,-1-6 2,4-2 1,-1-6 1,-1-6-1,3-4 1,0-1-2,1 0-1,3-2-2,1 3 1,1 1-1,0-1 1,-1 8-1,0 1-1,-2 7 1,-3 2-1,-3 5 1,-4 4-1,-1 5 0,-4 8-1,-1 3-1,-1 6 0,-8 11 0,15-3 0,-4 11 0,6 5-1,2 8 2,7 6-1,8 8 0,7 6 1,8 7 0,13 6-1,10 3 1,7 5-1,5 3 1,3-2-1,0 0 1,-5-4 0,-5-4 0,-13-6 0,-11-5-1,-11-6-4,-8 1-15,-9-9-6,-3-7 1,-10-17 0</inkml:trace>
    <inkml:trace contextRef="#ctx0" brushRef="#br0" timeOffset="1352">2559 2482 8,'-7'21'15,"-1"-11"-6,8-10-2,0 0 1,0 0 2,13-32-1,4-16 1,12-13 0,10-27-1,19-19-2,16-21-3,16-11-2,13-10-2,13-3 1,9 5-1,6 3 0,2 12 1,-6 14-1,-7 12 1,-12 11-1,-17 11 0,-15 13-1,-21 9-2,-19 11-5,-18 14-5,-15 11-11,-18 7 1,-9 14-1</inkml:trace>
    <inkml:trace contextRef="#ctx0" brushRef="#br0" timeOffset="1763">3590 475 5,'22'6'11,"4"-1"-6,9 1 0,8-5-1,14-4 2,9-5 0,7-9 2,9-3 0,1-6 1,2 2 0,-6-4 2,-4 7-2,-14-1-2,-9 9-2,-14 4 0,-7 6-2,-11 3 0,-6 5-1,-14-5 0,14 20 0,-12-6 0,2 6 0,-3 4 0,2 7 0,1 9 0,1 7 1,0 7-2,3 8 1,-2 9-1,-1 7 0,-3 2 0,1 0-1,-3-3 1,0-4-1,-1-9 0,-1-6 1,-1-9-1,2-11-1,4-4-7,-4-9-16,-1-9-4,2-16-2,-16-9 1</inkml:trace>
  </inkml:traceGroup>
</inkml:ink>
</file>

<file path=ppt/ink/ink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38.85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 87 9,'0'0'12,"1"-11"-4,-1 11-3,7-15-4,-2 6-2,0-3-1,1 2 1,2-2 1,-2 2 3,-6 10 2,9-11 3,-9 11 1,0 0 2,0 0 1,0 0 0,0 0-1,0 0-4,2 10 0,-2 2-3,-4 4 0,2 5-2,-1 4 0,1 8 0,-5 4-1,2 5 1,-3 4 0,3 2-1,-2 2 0,5 2 0,1 2 0,2 1-1,5-1 1,3-2 0,5-1 0,0-2 0,0-1 1,1-1 0,-5-5 0,0 1 0,-2-2 0,-2 0-1,-2-2 0,3-2-1,1-2-1,-1-3 0,3-2-1,1-5 1,1 0 0,0-6 0,0-1 0,-1-5 0,-2 1 0,-9-14-2,13 18-3,-13-18-10,0 0-12,0 0-1,0 0 1,-2-12 0</inkml:trace>
</inkml:ink>
</file>

<file path=ppt/ink/ink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44.35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423 17 4,'-1'-12'5,"1"12"2,1-12 1,-1 12 3,0 0 0,0 0 1,0 0-1,0 0-2,0 0 0,-1 19-5,1 1 0,1 2-2,0 6 0,0 4 0,1 9 0,-2 1 2,2 5 1,-2 1-1,1 5 1,-4-1-1,3 4 0,-2-1-1,1 0-1,0-3-1,0-4 0,1-6-1,-1-5 0,1-6-2,-1-8-3,1-5-5,-1-8-7,1-10-8,0 0-1,0 0-1</inkml:trace>
  <inkml:trace contextRef="#ctx0" brushRef="#br0" timeOffset="460">1 540 20,'-4'17'20,"4"-17"-1,0 0-9,0 11-7,0-11-2,5 14 0,-3-5 2,2 0 0,-2 4 2,2-1-2,-2 3 1,2 2 0,-2 1-1,3 3 0,1 0 0,-1 2-2,2-1 1,0 0-1,3-1 0,-1 0 0,2 0-1,0-3 1,0-3 0,2-2 0,-1-2 0,1-5 0,1 0 0,1-2 0,0-4 0,1-2 0,-1-2 0,1 1-1,-2-5 1,2 1-1,-4-4 0,4-1 0,0-6 0,-1-1-2,2-3-2,1-9-5,3-4-9,5-6-8,0-15 1,10-2 0</inkml:trace>
</inkml:ink>
</file>

<file path=ppt/ink/ink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53.02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4,'0'0'7,"0"0"0,0 0 1,0 0 0,0 0 1,0 0-1,0 0-2,0 0-1,-1 9 0,1-9-2,0 22 0,1-2-2,1 7 1,3 5-1,0 5 0,1 9 1,1 4-1,3 4 1,0 1 1,1 5 0,-2 1 0,2 3 1,-2 4 0,1 2 0,-2 0 0,1 1 0,1-2 0,-1-3-1,-2-7 0,1-2 0,-3-9 0,1-3-1,-2-5 0,1-4-1,-5-6 0,2-7-1,-1-1 0,2-7 0,-3-2 1,-1-4-1,1-9 1,0 0 0,0 0 1,0 0-1,0 0 0,0 0 0,0 0 0,0 0-3,0 0-4,0 0-11,0 0-10,-12-19-2,2-7 0,-1-9 1</inkml:trace>
</inkml:ink>
</file>

<file path=ppt/ink/ink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7:34.63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247 0 6,'0'0'10,"0"0"-1,0 0-1,0 0-2,0 0-2,0 0-1,0 0-2,0 0 0,0 0-2,1 14 1,0-4 0,1 5 0,-1 5 0,2 6 1,2 5 0,-1 4 0,0 4 0,-1 1 0,-1 2-1,-3-2 1,-3 1-1,-1-5 0,-3-5 0,1-2 0,-2-1 0,0-5-2,2-3-1,3-5-3,0-4-3,3 0-4,1-11-3</inkml:trace>
  <inkml:trace contextRef="#ctx0" brushRef="#br0" timeOffset="401">4 381 9,'0'0'13,"-6"9"-3,6-9-3,0 0-2,1 16-2,0-3-1,1 3-1,1 7 0,3 4 2,1 4-1,2 3 1,4 0 0,3 0-1,2-3 1,5-1-1,0-8 1,3-2 1,-1-8 1,3-5 1,0-9-2,1-4 1,0-9-1,-1-3 0,-1-8 0,-1-4-3,0-4 0,-2-3 0,-3-3 0,-3 4-1,-1 0 1,-4 2 0,-2 3 0,0 5-1,-2 5 0,-3 4-2,-1 6-1,-3 1-6,-2 10-9,0 0-6,0 0 0,0 0 0</inkml:trace>
</inkml:ink>
</file>

<file path=ppt/ink/ink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7:32.47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7,'12'12'8,"-12"-12"-1,17 18-1,-8-8 0,1 1-2,2 2-1,-2 0 0,1 1-1,0 2-1,-1-1 0,4 1 0,-2 0 1,0 0 0,3 1 1,-1-4 1,2 2 1,-1-4 1,3 2-1,-3-3 1,3 0 0,0 1-1,0 0-2,2-1-1,-1 4-1,1-3 0,0 2-1,-1-1 1,1 3-1,1-3 0,-1 2 1,1 1-1,2 0 1,2 1-1,-1 2 1,3-1-1,0 2 0,-1 0 1,1-2 0,-1 3-1,-1 0 1,-1 1 0,1 0 0,3 0 0,3 2 0,1-1 0,1 4 0,3-3 0,1-1 0,3 2-1,1 1 1,-1 1-1,-1-1 0,2 2 1,2 0-1,-1 0 0,0 0 0,-1 1 0,-1 0 1,3 0-1,-2-1 0,-3 0 0,0 0 0,0 1 0,1 0 0,1 0 0,3 0 0,-1 0 0,2 1 0,2 1 0,2 0 0,0-1 0,-1-1 0,-2 3 0,2-1-1,-4 1 1,1 0 0,-1 0-1,1 0 1,2 0 0,3 0 0,2-1 0,1 0 0,2-1 0,2 1 0,0 0 0,0 0 0,1 1 0,2 1 0,-1-1 0,-3 1 0,3 0 0,-1-1 0,0 1-1,-3-2 1,-1-1 0,-3 0-1,-3 0 1,1-3 0,-4 0-1,0-1 1,-2-3 0,-2 0 1,-1-1-1,-1-1 0,-2-2 0,-2 1-1,-2-1 1,-4-1-1,-1-1 0,-3-1 1,-1 0-1,-5-2 0,0 1 1,-3-3-1,1 3 1,-2-2 0,2 2-1,-2 1 0,1-1 1,-2 0-1,1 0 0,-3-1 0,0-3 0,-1 0 0,-10-10 1,14 14 0,-14-14-1,10 11 1,-10-11-1,9 11 0,-9-11-1,10 9-1,-10-9-2,15 11-5,-6-2-4,4 2-5,-2-2-2,5 5 0</inkml:trace>
</inkml:ink>
</file>

<file path=ppt/ink/ink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18.51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13414 46 1,'0'0'6,"20"-2"-2,-2 2 0,4 1 0,5 1 0,7 0 1,5 1 0,10 0 2,4 1 0,6-1 0,4-1 0,8 2 0,-3-2 0,2 0 0,-3 0 0,1 0-2,-6-3 0,1 2 0,-5-4-1,0 1-1,-2-2 0,0-1-1,-5-3 0,1 2 0,-8 1-1,1 0 0,-7 0 0,-3 2 1,-8-1-1,-1 3 1,-5 0-1,-5 0 1,-1 0-1,-1 0 0,-3 0 0,0 0 0,-2 0 0,-9 1-1,17-2 1,-5 1 0,-3-1 0,1 0 0,1 0-1,-2 1 1,0 0-1,3 0 0,-12 1 1,11-2-1,-11 2 0,0 0 0,0 0 0,9-2 1,-9 2-1,0 0 0,0 0 1,0 0-1,0 0 0,0 0 0,0 0 1,0 0-1,0 0 0,0 0-1,0 0 0,0 0 0,0 0 0,0 0-1,0 0 0,-9-4-2,9 4-3,-13 0-2,3 4-5,-5-4-4,-3 2-7,-4-1 0,-8-2 0</inkml:trace>
  <inkml:trace contextRef="#ctx0" brushRef="#br0" timeOffset="1733">0 1171 8,'0'0'10,"0"0"-1,0 0-3,0 0-1,0 0-2,0 0-1,0 0-2,0 0 1,6 12 0,5-9 0,6 0 2,4 1 1,9-3 0,8 1 1,4-2 1,9 0 0,3-2 0,5 3 1,3-2-1,3 2-1,-3 1 0,1 0-2,-3 1 0,0 3-1,-3-3-1,-3 0 1,-4 0-1,-1-1 1,-5-1-1,-3 1 1,-1-3 0,-5 0 0,-6 1 0,-2-1 0,-8-1 1,0 1-1,-9-1 1,0 2-1,-10 0 1,0 0-1,0 0-1,9-1 0,-9 1 0,0 0 0,0 0 0,0 0-1,0 0 0,0 0 1,0 0-1,0 0 0,0 0-1,0 0 1,0 0-2,0 0-1,0 0-5,0 0-10,0 0-9,-5-12-2,6 1 1,1-4 0</inkml:trace>
  <inkml:trace contextRef="#ctx0" brushRef="#br0" timeOffset="45716">3824 403 7,'0'0'5,"0"0"0,-9 4 0,9-4-1,0 0-1,0 0-2,0 0 0,-2 14-1,2-14 1,-1 17-1,1-3 0,-1 2 1,0 3-1,-1 4 1,-5-1 1,2 5 0,0 2 0,-2 3 0,0 2 0,-3 2 0,2 3 0,-3 2-1,1 4 0,0 0 0,0-3 0,0 0-1,3-4 1,1-4-1,0-4 1,3-6 0,2-5 0,1-6 0,0-2 1,0-11-1,2 14 1,-2-14-1,0 0 0,4 12 0,-4-12 0,0 0-1,0 0 1,2 10 0,-2-10 0,0 0 1,0 0-1,9 8 0,-9-8 1,12 6-1,-12-6 0,17 9 0,-5-3 0,0-2 0,0 0 0,3 0 1,-1 0 1,3-1-1,1 2 0,4 0 0,2 1 0,0 4 0,6-2-1,2 6-1,2-1 0,4 1 1,3-1-1,1 0 2,2-2-1,2-5 1,0 3-1,3-5 1,2 0 0,-2-1-1,1 1 0,0 0 0,2 1-1,0 1 0,4-1 0,1 0 1,3-1-1,4-2 1,5 0-1,4-2 1,6 0 0,3-2-1,1 1 1,2-1-1,2 1 0,2-2 1,3 0-1,2 0 0,-2-1 0,5-5 0,0-3 1,3-5-1,1 2 1,-2-2-1,-1 2 0,1 1 0,-2 3 1,-3 2-1,0 6 0,-2 3 0,0 1 0,-2-1 1,-2 4-1,0-4 0,1 3 0,-2 2 1,0-2-1,0 2 0,-2-3 0,-2 3 0,-3-4 1,-2 6-1,-3-7 0,-3 2 0,-5 5-1,-1-2 1,0 4-1,2-2 1,-2 2 0,-1-4 0,0 3 0,2-5 0,0-1 0,0-2 0,-2-2 1,0 2-1,4 3 0,5 0 0,0 1 0,1 2 0,5 0 0,2 1 1,0 0-2,2 0 2,0 0-1,0-1 0,-2 1 0,-2-2 0,-6 1 0,1 0 0,-4 0 0,-8 1 0,-5-3 0,-8-1 0,-5 0 0,-2-1 0,-4-1 0,-2-1 0,-4-1 0,3-2 0,-2-1 1,-1-2-1,1-1 0,-4-1 1,-1 1-1,-6-1 1,-1 0-1,-6 2 1,-1 1-1,-3 1 0,-2 1 0,-1 1 0,1 0 0,-1-3 0,0 2 0,0-1 0,1-1 1,4 1-1,-3-1 0,1-1 0,2-4 1,-1 5-1,0-3 1,1-4-1,1 3 0,-5-2 0,5-2 1,-1 0-1,-2 2 0,2-6 0,0 1 0,0 0 0,1-4 1,-1-3-1,-1-1 0,-1 0 1,0-2-1,1 0 0,0 1 0,0-2 0,0 2 0,0 2 0,0 3 0,-3 2 0,-1 4 0,-2 1 0,-1 3 0,-6 10 1,5-9-1,-5 9 0,0 0 0,-2-10-1,2 10 1,0 0 0,-3-13 0,3 13 1,-7-14-2,7 14 1,-8-15 0,8 15-1,-15-16 1,5 9 0,-4 0-1,1-2 1,-3 1-1,0 0 1,-1-1 0,0 0 0,1 0 0,2 2 0,2 0 0,1 0 0,11 7 0,-17-9 0,8 5-1,-1 1 1,10 3 0,-20-6-1,-1 0 1,-6 0 0,-9-5 1,-6 4-2,-11-5 1,-5-1 0,-12 2 0,-7-1 0,-3 4 0,-2-2-1,-4 5 1,-3-5 0,0 1 0,-5 3-1,0-3 1,-2 2 0,-2-2 0,-2 2 0,-9 3 0,-1 2 0,-4 1-1,-4 2 1,-4-2 0,-6 1 0,-5-1 0,-4-2 0,-1-1 0,-4 0 0,-4-2 1,0 2-1,0 3-1,2 0 1,1 1 0,2 2 0,4 0 0,3 0 0,6-2 0,-2-1 0,0-3 0,-1-1 0,1-1-1,-4 2 2,-6-1-2,0 4 1,-3 1 0,2 3 0,1 0 0,1 1 0,5 0 0,5-2 0,7-1 1,6-3-1,2 0 0,3 0 0,5 1 0,5 1 0,5 1 0,11 3 0,0 2 0,9 1 0,11 2 0,10-1 0,12-1 0,8-1 1,9 0-1,4-3 0,11-1 1,11-2-1,-10 1 1,10-1-1,0 0 0,0 0 0,0 0 0,0 0 0,0 0 0,0 0 0,0 0 0,0 0 1,0 0-1,0 0 1,0 0-1,0 0 1,0 0-1,0 0 0,0 0 0,0 0 0,0 0-2,0 0-6,0 0-9,0 0-8,-21-1-1,-3-6 0</inkml:trace>
</inkml:ink>
</file>

<file path=ppt/ink/ink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54.77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1314 130 2,'0'0'9,"2"-10"-3,-2 10 0,0 0 0,0 0-1,-9-12 1,9 12 0,-17-8 0,4 4 0,-4-1-2,-7-1 0,-4 1-2,-6-1 0,-9 1 0,-4 0-1,-6 0 1,-3 2 0,-4 0-1,-2 4 1,-4 1 0,1 2 1,-1 5-1,-1 3 0,1 3-1,-2 4 0,2 3 0,0 5 0,5 0 0,6 3-1,5 0 1,7 3 0,7 1 0,9 1-1,5 3 2,8 2-1,5 4 0,4 4 1,5 2-1,5 2 1,3 0 0,6 1 0,5 2 0,2-1 0,5-4 0,3 0 1,0-2 0,4 0 0,1-4 1,4 4-2,2-4 1,3-1 0,2-3 0,7 2-1,4-3-1,6-3 1,4-2-2,8-3 1,4-6 0,5-4-1,5-5 1,2-2-1,1-6 1,-1-2-1,-3-3 1,-1-5-1,-7-3 0,-3-2 1,-6-6-1,-6-3 1,-3-7-1,-4-5 0,-4-6 1,-6-4-1,-5-4 0,-2-3 0,-3 0 0,-4-2-1,-1 0 1,-3 0 0,-5 0 0,0 1 0,-5-3 0,-5-2 1,-6-4-1,-3-6 1,-11-4-1,-4-4 1,-5-1-1,-8 1 0,-5 3 0,-4 3 1,-7 7-1,-3 8 0,-5 7-1,-5 8 1,-5 5 0,-2 2 0,-5 3 0,-3 2 0,1 1 0,3 1 0,0 1 0,4 2 0,3 3 0,2 3-1,6 5 0,-3 3-1,3 8-6,-8 1-16,0 4-4,-1-3-2,-1-11 0</inkml:trace>
</inkml:ink>
</file>

<file path=ppt/ink/ink4.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5.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0,'0'27'125,"28"-27"-125,26 0 16,1 28 0,-1-28-16,-26 0 15,54 0-15,-28 0 16,1 0 0,-28 0-16,1 0 31,26 0-16,-26 0 1,-1 0-16,0 0 16,28 0-1,-28 0 1,0 0 0,28 0-1,-28 0-15,1 0 16,26 0 15,-26 0-15,-1 0-16,0 0 15,28 0 17,-28 0-1,0 0-16,1 0 1,-1 0-16,0 0 16,1 0-1,26 0 17,-26 0 93,-1 0-94,0 0 500,28 0-500,-28 0 63</inkml:trace>
</inkml:ink>
</file>

<file path=ppt/ink/ink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15.73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61 91 8,'36'-4'9,"6"-2"0,13 1-1,6 0-1,7-1-1,4 3-1,3-1-1,-2 2-1,1-1-1,1 0 0,-8 2 0,-3 1-2,-8 0 1,-5 0 0,-8 0 1,-5 0 1,-9-1 1,-6 0 1,-5-2 0,-6 1 0,-12 2 0,12-6-2,-12 6-1,0 0-4,0 0-5,0 0-4,0 0-4,0 0-5,0 0-3,19 9 1</inkml:trace>
  <inkml:trace contextRef="#ctx0" brushRef="#br0" timeOffset="641">1967 20 0,'0'0'8,"0"0"-2,0 0-1,0 0 1,0 0 0,0 0 1,0 0-1,0 0 1,0 0 0,0 0 0,20-6-1,-8 5-2,5-1-1,6 0 0,6 2 1,4-2-1,6 2 2,6-3-1,4 3 2,6-3-2,7 3 1,1-2-1,4 2-1,4 0 0,7 2-1,3 0-1,4 1 0,4-1 0,4 1-1,5-1 1,1 0 0,3-3 0,4 1 1,1-3-1,3 1 1,1-1-1,2 2 0,-3 1 0,6 3 0,0 3-1,-1 1 1,-4 2-1,2 2 1,-4 0-1,-2-1 0,-3-1 0,-4-3 1,-9 0-1,-8-2 0,-7 0 0,-9 1 1,-8-2-1,-8 0 0,-10 0 0,-6 0 1,-7-1-1,-4 0 0,-8-2 1,-2 0-1,-14 0 1,12 0-1,-12 0 1,0 0 0,0 0-1,0 0 1,0 0 0,0 0-1,0 0 0,0 0 0,0 0 0,0 0-2,0 0 0,0 0-3,0 0-3,0 0-5,0 0-9,14-2-7,-5-2 2,10-3 0</inkml:trace>
  <inkml:trace contextRef="#ctx0" brushRef="#br0" timeOffset="1783">7345 59 15,'0'0'11,"0"0"-1,13 1-1,-2-1-2,6 1-3,3-1 0,5 1-1,7 0 0,6 1 1,4 1 0,11 0 0,4 1 1,5 1 0,3 0-1,2 1 0,-1 1 0,0 0-1,-9-1 0,-4 0 0,-11-1 1,-5 0-1,-10-4 1,-4 1-1,-10-2 0,-3 2-1,-10-2 1,0 0-1,0 0 0,9-1-1,-9 1 1,0 0-1,0 0 0,0 0 1,0 0-1,0 0-1,0 0 0,0 0 0,0 0-1,0 0-2,0 0-4,0 0-6,0 0-9,20 5-7,1-2 2,13-2-1</inkml:trace>
  <inkml:trace contextRef="#ctx0" brushRef="#br0" timeOffset="6009">0 1241 8,'0'0'5,"0"0"0,0 0 0,11-4 0,1 5-2,5-1 1,6 4-1,8-4 1,11 5 0,12 1 0,5-1 0,12 1 1,5-1 0,7 2 0,4-3 0,1 3 0,-2-4-1,-2 0 0,-4-2-1,-8 4-1,-5 1 0,-12-4 1,-8-2 0,-10 1 1,-7-1 0,-12-1 1,-3 1 0,-15 0 0,11-7 0,-11 7-2,0 0 0,0 0-2,0 0 1,0 0-2,0 0-1,0 0-3,0 0-3,0 0-8,-9-7-9,9-2-3,0 9 1,13-21-1</inkml:trace>
  <inkml:trace contextRef="#ctx0" brushRef="#br0" timeOffset="6740">2249 1379 1,'10'-9'4,"0"9"1,7 1 0,3 0 0,8 1 2,5 1-1,8 0 2,6 0-1,7 0 0,7 0-1,5-1 0,10 1-1,7-1 0,8 1-1,5-1 0,8 1 0,0 0-1,7 0 1,3-2 0,2 0 0,0-2 1,3 2-1,2-3 0,3 1-1,3-2 0,0 0 0,0 0-1,1 1 0,-2 0-1,3 1 0,-4 0 0,1 3 0,-3 1-1,2 2 1,1 2-1,-2 0 0,-3 0 0,-4 1 1,-5-2-1,-7-2 0,-5-3 1,-6-1-1,-9-3 1,-5-3-1,-4-2 0,-3 0 1,-8-1-1,-3-2 1,-9 1 0,-4 1-1,-8 0 1,-6 2-1,-11 1 0,-5 1 0,-6 1-1,-13 4 1,13-2-1,-13 2 0,0 0 0,0 0 0,0 0 1,-14 8-2,14-8-1,-23 6-3,9-2-6,-6-3-4,1 1-8,-2 2-2,0-4 0</inkml:trace>
</inkml:ink>
</file>

<file path=ppt/ink/ink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57.72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1184 0 9,'0'0'15,"0"0"-6,0 0-3,0 0-4,0 0-2,0 0 0,0 0-1,-10 12 2,10-12 1,-9 9 2,9-9 0,-17 14 0,17-14 1,-18 14-1,8-6-1,0 0 0,2 1-1,-2 0 0,4 1-1,-2 1 0,2 2 1,-3 2 0,3 0 0,-3 2 1,1 3 0,-4 3 0,1 3-1,-4 3 1,-2 5 0,-3 4-1,-3 7-1,-3 5 1,-2 7-1,-1 2 0,-3 4 0,0 1 1,0 0 0,-2-1 1,2 1 0,-3-4 0,0 0 0,-3-2 0,1 0 0,-1 0 0,0 1-2,1-3 1,2-1-1,0 0-1,0 2 1,1-5 0,3 1-1,2-2 0,0-2 0,2-1 1,1-4-1,1-4 1,6-6-1,2-5 1,0-3 0,3-6 0,3-6 0,1-2 0,2-2 0,8-10 0,-16 16-1,16-16 0,-11 14 0,11-14 0,-6 12 0,6-12 1,0 0-1,-4 11 0,4-11 0,0 0 0,0 0 0,0 0 0,0 0 0,0 0 1,0 0-1,0 0 0,0 0 0,0 0 1,0 0 0,0 0-1,0 0 1,0 0 0,0 0-1,0 0 0,0 0-1,0 0 1,0 0-2,13 6 1,-13-6 0,9 0 0,-9 0 1,11-1 0,-11 1 0,0 0 0,11-4 1,-11 4-2,0 0-2,0 0-3,8-15-6,-8 15-4,10-12-4,-10 12-3,10-18 1,-10 18 1</inkml:trace>
  <inkml:trace contextRef="#ctx0" brushRef="#br0" timeOffset="1251">616 1109 20,'0'0'22,"-2"-10"-2,2 10-4,0 0-5,1 9-6,-1-9-4,4 18-1,-3-6 1,0 4 0,-1 3 0,-2 1 1,0 3 1,-5 3-1,-2 6 2,-6 2-1,-4 7 0,-8 1-1,-5 7 1,-8 1 0,0 3 0,-5-1-1,1 0 0,-2-1 1,6-1-2,5-2 1,6-6-2,6-2 1,3-5-1,7-4-1,3-6 1,5-5 0,0-5 0,4-4 0,0-1 0,1-10 1,7 16 0,-7-16-1,11 13 1,-11-13 0,16 16 0,-6-7-1,0 0 0,1 1 1,-2-1-1,2 0 1,1 3-1,2-1 1,0 1-1,3 2 0,0-2 0,-1 2 1,3-1-1,-2 2 0,0-4 1,-1 1-1,0-1 1,0-2 0,3-1 0,1-1 0,2 0 0,4-5 0,2 2 0,3-2 0,2-1-1,3 0 0,3 0 1,6-1-1,5 0 0,4 1 0,9-2 0,7 1 0,10-1 0,6 0-1,9 0 1,8-1 0,7 2 0,9-1-1,4 0 1,5 1 0,2 0-1,4 1 2,1 0-2,-1 2 1,-3 0-1,-3 3-1,-3-1-3,-1 7-4,-7-2-15,-6 1-5,-6 1 0,-6-5 1</inkml:trace>
  <inkml:trace contextRef="#ctx0" brushRef="#br0" timeOffset="2443">2383 2291 13,'90'-8'19,"2"-7"-1,7 3-3,3 2-4,3 0-2,-1 4-3,-6-1 1,0 4-1,-6-4 0,-3 4-2,-6-2 0,-6 1-1,-8-2 0,-5 1-2,-8-1 0,-5 1 0,-9 1 0,-8 0-1,-7 1 0,-7 0-2,-6 2-2,-14 1-9,9-7-14,-9 7 1,-15-10 0,0 3 0</inkml:trace>
  <inkml:trace contextRef="#ctx0" brushRef="#br0" timeOffset="3394">759 3000 18,'0'0'12,"13"7"0,-3-2 1,0 1-1,6 0-2,6 3-1,4-2-2,9 2-3,7-2 1,11 2-2,8-4 0,9-1-1,4-1 0,5-2 1,5-2-1,3-1 0,2-2 1,3 0-1,-3-1 1,2-1 0,-1-3-1,-1 1-1,-5-2 0,-3-3 0,-7-1 0,-7-4 0,-10-3 0,-6-1 0,-14-3 0,-6-2 1,-9-3-1,-8-3-1,-11-3 0,-7-3 0,-7-3 0,-7-3-1,-2-1 1,-6 1-1,-5 0 1,-4 4-1,-1 3 2,-3 5-1,-3 3 0,-2 6 1,-4 2-1,-2 6 1,-4 2-1,-4 5 1,-5 3-1,0 5 1,-3 3-1,-4 3 0,-3 4 0,-3 4 0,-3 1 1,0 4-1,-2 1 1,-1 0-1,-1 3 0,3 0 1,4-1 0,4 1 0,5 0-1,5 0 1,7 1-1,5 2 1,7 3-1,8 2 0,5 2 0,7 2-1,10 1 1,5 1 0,11 1 0,6 2 0,7-3 0,8-2-1,7 0 1,4-2 0,10-2 0,7-3-1,10-5 1,11-3-1,10-1 0,7-6 0,9-4 0,6-5 0,3-4 1,1-5 0,2-6 0,-3-5 1,-3-7-1,-3-5 2,-5-6-2,-7-2 1,-8-3-1,-8-2 1,-10-1-2,-12 0 0,-13 0 1,-13 2-1,-10 2 0,-14 1 0,-12 3-1,-15-1-3,-11 9-7,-16-1-15,-14 1-2,-10 2 2,-14-2-1</inkml:trace>
</inkml:ink>
</file>

<file path=ppt/ink/ink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13:57.90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1 6,'0'0'6,"0"0"-1,0 0 0,0 0-1,0 0-1,0 0 1,0 0 0,0 0 2,46 7-1,-46-7 0,0 0-1,58 15 0,-58-15 1,51 10-1,-51-10 0,65 6 1,-65-6-1,66 3 1,-66-3-1,74-1 1,-74 1-1,76 0 0,-76 0 0,75 3 0,-75-3-1,86 4 0,-41-1-1,4 1 1,4-2-2,-2 1 1,7 0-1,-3 0 0,7-1 0,-7 0 1,4 0 0,0 0 0,-6-1 0,8 0-1,1-2 1,2 1-1,-1 0 0,1 0 0,4-3-1,0 2 0,7-3 1,-7 0 0,1-1 1,1 0-1,0-1 0,0 2 0,-6 1 0,2 2 0,-1 1 0,4 1-1,-2 1 1,0 0-1,0 1 0,0-1 0,-3 1 0,-2-1 0,-3 0 0,-2 1 0,-3-2 0,2 3 0,0 0 1,2 2-1,2 0 1,4 0-1,1 0 0,2 2 0,2-1 0,3-1 0,-1-1 0,1 1 0,1-3 0,-2 1 1,1 0-1,-1 0 0,-3 1 0,-5-1 0,-5 0 0,-5 1 0,-9-1 0,-3-1 0,-10 0 1,-6-2-1,-4-1 1,-5 0-1,-4-1 0,-2 0 1,0-2-1,-1 2 0,2 0 0,0 0 1,0 0-1,-1-1 0,1 1 0,-2 0 0,-9 1 0,12-2 0,-12 2-3,0 0-1,0 0-9,-22 10-16,-6-4-1,-10-7-1,-10-7 1</inkml:trace>
  <inkml:trace contextRef="#ctx0" brushRef="#br0" timeOffset="140302">5173 0 5,'0'0'4,"0"0"0,0 0-1,0 0 0,0 0 0,0 0-1,0 0 2,12 11 0,-12-11 0,11 3 1,-11-3 0,14 4 0,-5-2 0,1 0-1,-1 0-1,1 2-1,0-2 0,0 1 1,0-1 0,1 0 0,0-1 0,1 0 0,3-1 1,-2 1-2,5-1 0,1 2-1,1-1 0,2 1 0,0 0 0,2 0 1,-1-2-1,4 2 1,-2-2-1,0 0 1,2-2-1,2 1 1,2 0-1,1 1-1,2 0 1,3 0 0,2 1-1,2 0 1,3 1 0,3 1 0,-1-1 0,3 2 1,-1-1-1,4 2 0,-1 1 0,2-1 0,-1-1 0,0 0 0,-1 0-1,0 0 1,-1 0 0,-2-1-1,3 0 1,-2 0-1,-1 0 1,2 1 0,-1-1-1,0 2 1,0-2-1,-3 1 1,-1 0 0,-2 0 0,-3-1-1,0 1 1,-3-1-1,-2 1 1,-1 0-1,0-1 0,-1 1 1,-1 0-1,0-1 0,2 0 1,0-1-1,1 1 0,2-1 1,1 0-1,0-1 1,0 1-1,1-1 0,-2 1 1,1-1-1,-3 0 0,-2 0 1,0 0-1,0 0 0,0 0 1,2 0-1,0 0 0,1-1 0,3 0 1,-1-1-1,1 0 0,0 0 0,0 0 0,0-1 1,-2 1-1,0 0 0,-1-2 0,-1 2 0,1 0 1,-1 0-1,-1 0 0,-2 0 0,1 0 0,-3-1 0,0 2 0,0-1 1,-1 0 0,-1-1-1,0 1 1,0 0-1,1 0 0,2-1 1,2 1-1,0 0 0,2-1 0,4 2 1,1-1-2,3 1 2,1 0-1,0 0 0,0 0 0,-4 0 0,-1-1 0,-1 1 0,-4 0 1,-3-1-1,-1 1 0,-3 0 0,0-1 0,0 0 0,2 1 0,0-1 0,-1 0 1,3 0-1,1-1 0,1 0 0,0 1 0,-1-1 0,-1 1 0,-2 0 0,-1 0 0,-4-1 0,-2 2 0,-7-1 0,0-1 1,-5 1-1,-1 0 0,-9 1 0,13-1 0,-13 1 0,0 0 1,12-2-1,-12 2 0,0 0 0,10-1 0,-10 1 1,0 0-1,0 0 0,0 0 0,0 0 1,0 0-1,0 0 0,0 0 0,0 0 1,0 0-1,0 0 0,0 0 0,0 0 0,0 0 0,0 0 0,0 0-1,0 0 0,0 0-1,0 0-1,0 0-3,0 0-4,0 0-7,0 0-8,-17-11-4,2 0 1,-2-7 1</inkml:trace>
  <inkml:trace contextRef="#ctx0" brushRef="#br0" timeOffset="213978">10545 98 5,'0'0'4,"2"10"-1,-2-10 0,10 3-1,-10-3 1,17 2-1,-7-1 1,5-1 1,0 1-1,5 0 1,2 1-1,1 2 0,5 1 0,4-1 0,4 1 0,2 0-1,4 2 1,6-2-1,1 1 0,5-1 0,1 1 1,2-1-1,1 2 0,0-3 0,1 1 0,0-2-1,2 0 2,1-2-1,4 0 0,1 0-1,1 0 2,2 1-2,1 1 0,-1 2 0,-2 0 0,2 0 0,-2 1 0,1-1 1,2 2 1,1-3-1,1 0 1,4-1-1,2 2 0,2-2 0,2 1 0,4-3-2,2 2 1,5-2 0,1-1-1,0 0 1,2-2 0,0 1 0,1-2 0,-1 2 1,-1-2-1,-2 0 0,1 2 1,1 0-1,-2 1 0,2 0 0,-3 2 0,1 1-1,1 0 1,-2-2 0,0 4 0,-2 0 0,-1 0 0,-2 2 1,-2-4-1,-1 2 0,-3-3 1,-4 4-1,-3-5 0,-1 3 0,-1 1 0,-4-3-1,1 3 1,-5-3-1,-2-2 1,-4-1-1,-3 1 1,-6-7-1,-3 2 1,-7-3-1,-6 3 1,-3-1-1,-1 6 0,0-6 0,1 6 0,0 0 0,1 0 0,1 0 0,-2 0 0,0 0 1,-6-2-1,-4 2 1,-5-1-1,-5 1 1,-11 0-1,13-1 0,-13 1 0,0 0-1,0 0-2,9 5-7,-9-5-7,0 0-10,0 0-3,-17-8 2,5 0-1</inkml:trace>
</inkml:ink>
</file>

<file path=ppt/ink/ink43.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0:55:29.048"/>
    </inkml:context>
    <inkml:brush xml:id="br0">
      <inkml:brushProperty name="width" value="0.05292" units="cm"/>
      <inkml:brushProperty name="height" value="0.05292" units="cm"/>
      <inkml:brushProperty name="color" value="#00B0F0"/>
    </inkml:brush>
  </inkml:definitions>
  <inkml:trace contextRef="#ctx0" brushRef="#br0">2186 5293 3096,'0'0'3225,"0"0"0,0 0-2064,0 0-1419,0 0 258,3 12 387,-3-12 129,0 0 258,0 0 129,0 0 129,0 0-258,0 0 258,0 0 0,0 0-387,0 0-129,0 0-129,0 0-258,0 0 0,0 0 0,0 0-129,0 0 129,0 0 0,0 0-129,3-8 0,-3 8 129,0 0-129,0 0 0,0 0 0,2-11 129,-2 11-129,0 0 0,0 0 0,0 0 0,0 0 0,0 0 0,0 0 0,0 0 0,0 0 129,0 6-129,0-6 129,0 22 0,0-2 0,-2 1 129,-1 9-258,-2 5 129,-1 0 0,-3 6-129,2 0 0,-4-1 129,2 0-258,2-2 129,-3-6 0,3-2 0,4-4-129,1-3 129,1-5 0,1 0-129,0-7 129,0-11-129,0 17 129,0-17-258,0 0 0,0 0-129,0 0-129,6-7-516,-6-13 0,5 3-258,-5-11 129,6 0 0,-6-7 0,7 0 258,-4-3 258,2 2 387,1 0 129,2 2 129,-1 5 129,1 4-129,1 4 129,-2 1 0,1 6 0,-1 2 258,-7 12 0,9-20 0,-9 20 387,8-12 0,-8 12 0,0 0 0,0 0 129,0 0-258,0 0 0,2 10-258,0 2 0,-2 3-129,6 6-129,2 1 129,6 2-258,1 3 387,6 2-387,3 0 0,2 0 0,0 0 0,1-1 0,-3 0 0,0-5 129,-5-3-129,0-1 0,-2-6 129,-4-1 0,-13-12 0,17 9 0,-17-9 129,11-8-129,-10-4 0,2-6 129,-3-5-129,0-5 0,0-4 0,0-4 0,-3 0 0,1-1 0,-1 1-129,1 5 129,1 0-129,0 4 0,1 3-129,0 2-129,1 7-129,0-2-387,-1 17-774,7-16-1677,-7 16-1032,0 0-387,16-15 387</inkml:trace>
  <inkml:trace contextRef="#ctx0" brushRef="#br0" timeOffset="729.04">2807 5378 4773,'3'38'4257,"-3"-18"-387,0 11-516,0 3-3483,0 5 0,-2 2-129,-1 4 129,-3-3 0,-2 2 129,2-6 129,0-1 0,3-8 129,1-4-129,2-7 0,0-6-258,0-12 0,0 0-387,7-6-387,3-9 129,-10-10-258,5 0 0,-5-8 0,0-3 258,0 0 0,-7-4 516,-1 2 258,0-3 258,2 5-129,-3 0 129,4 4 258,0 1-258,4 2 258,1 4-129,0 6 258,4 0-258,4 4 258,1-2 0,3 7 129,1-2-258,4 5 129,1-1-258,2 6 0,0-2 0,3 4-129,-1 2-129,0 7 0,0-1-129,-1 4 129,-2 0 0,0 2 129,-5 1 0,-1 0 0,-5-1 387,0 1-387,-8-2 129,0 4-129,-3-4 129,-6 3-258,-9-5 0,0 3 0,-7-4 0,1 2 0,-3-5-129,0-1 0,0-1 0,6-3-258,2 1-258,-1-3-774,20 0-2322,0 0-774,0 0-387,0 0 258</inkml:trace>
  <inkml:trace contextRef="#ctx0" brushRef="#br0" timeOffset="1512.086">3358 5651 1419,'13'7'3225,"-13"-7"-258,11-3-1548,-11 3-1290,15-1 129,-15 1 387,20 0 0,-4 0 129,-5 0 129,9 0 129,-6 0 0,10 1-129,-6-1-387,9 3 129,-1-2-387,4 3 0,-5-4-129,2 3 129,0-1-129,-2 0 129,-7-2-129,1 0 0,-8 0 0,-11 0 129,20 0-129,-20 0-129,0 0 0,0 0-387,0 0 0,0 0-645,0 0-1161,0 0-1677,-8-4-516,8 4 0</inkml:trace>
  <inkml:trace contextRef="#ctx0" brushRef="#br0" timeOffset="2140.122">3783 5503 1677,'0'0'3096,"13"6"258,-13-6-2451,0 0-387,15 7 129,-15-7 0,17 5 0,-17-5 0,22 9 0,-22-9-129,25 15 0,-9-7-258,3 3-129,-1-1 0,-1 4 0,3-2 0,1 3-129,-3-1 0,1 0 129,-3 2-129,-2-4 0,-2 2 0,0 1 129,-7-3 258,1 2 0,-6-14-129,0 24 0,0-13 258,-7 2-258,-6-3 129,1 5-258,-4-1 0,-3-2 0,-3 4 0,2 0 0,-3-3 0,0-1-129,4-1 0,0-1 0,3 0-387,1-9-387,15-1-2064,0 0-1290,0 0-258,0 0-129</inkml:trace>
  <inkml:trace contextRef="#ctx0" brushRef="#br0" timeOffset="3240.185">4879 5380 2193,'0'0'3612,"11"4"0,-11-4-903,0 15-2580,3-5-129,0 5 258,1 2 129,-1-1 129,0 6 129,-3-2 0,1 9 129,-1-4-129,0 7 0,-2-5-129,0 0-258,-2 0-129,1-5-129,-1-3 0,2-5-129,2-14-129,-4 10 0,4-10 0,0-10 0,1-4-129,2-8 129,0-2 0,0-6 0,0 1 0,-2-2-129,5 3 0,-3 1 129,1 6 0,-1 0 0,1 7 0,0 2 258,-4 12-129,3-12 129,-3 12 129,0 0 0,0 0 0,16 17-129,-9-3 258,3 9-129,5 0 0,2 2 0,-4 3 0,4 3 0,0-3 0,3 0 0,-2-4 0,1-1 129,1-3-129,0-4 129,-2-9-129,-1 0 129,0-7 129,-1 0 0,-6-12 0,1-2 0,-6-11 0,1 1-129,-5-8 258,-1 1-387,0-7 129,-3 2-129,-5-1-129,2 3 129,-3 3-129,2 2 129,0 5-258,0 4 129,5 6-258,-3 3-129,5 11-258,0-11-387,0 11-1032,11 0-2064,-11 0-258,18 0-129</inkml:trace>
  <inkml:trace contextRef="#ctx0" brushRef="#br0" timeOffset="3569.203">5641 5395 5031,'0'59'4128,"0"-18"-258,-6 2-1548,1 3-2451,3 1 129,-2 0-129,1-1 129,0-4 129,0-6 0,2-7-129,1-6 129,0-5-129,0-18-258,0 0-1161,8 6-2451,-5-18-258,6-5 129</inkml:trace>
  <inkml:trace contextRef="#ctx0" brushRef="#br0" timeOffset="4012.229">5557 5426 258,'-5'-17'3612,"5"17"-129,5-17-1677,0 4-903,10 4-129,-1-6-258,6 4 258,0-4-129,4 6-129,-3-1 0,4 4 0,-3-1-258,1 6 0,-5 1 129,1 1-258,-2 6 0,0 6 129,-4 2-129,0 4 129,-6 1 258,2 4-129,-4-3 129,-1 4-258,-4-5 516,0 4-516,0-10 387,-3 7-258,-9-8 129,5 3-258,-7-5 129,0 2-129,-7-5 0,2-1 129,-6-2-387,1-1 129,-1-1-129,3-3-129,-2 0-258,0 0-129,12 0-774,-10 0-2838,11 0-516,11 0-387,-15-11 0</inkml:trace>
  <inkml:trace contextRef="#ctx0" brushRef="#br0" timeOffset="6324.361">6532 5565 2709,'0'0'2451,"0"0"-1806,0 0 387,0 0-129,0 0 258,0 0 0,0 0 129,0 0-129,0 0 258,0 0-516,14-8-129,-14 8-387,22-1 129,-9 1-258,5 0-129,-1 0 0,3 3 0,3 0-129,1 6 0,-2-1 0,0 4 0,2 3 0,-2 3 0,-4 2-129,-2-1 129,-1 5 0,-3-2 0,-4 2-129,-3-3 129,-5 2 0,0-5-129,-4-2 129,-5 1 0,-6-3 0,-2-3-129,-1-2 129,-5-2 0,0-4 0,-1-1 0,0-2 0,0-2 0,2-6 0,2-3 129,2-4-129,2 1 0,4-2 0,4-1 0,4 0 0,3 0 0,1 1 0,7 1 0,4 5 129,8 1-129,-1 2 0,4 4-129,5 3 129,0 0-129,4 7-387,-3 0 0,8 6-645,-11-8-1032,4 0-1806,-1 6-258,-12-7 259</inkml:trace>
  <inkml:trace contextRef="#ctx0" brushRef="#br0" timeOffset="7656.436">7066 5554 774,'0'0'1161,"0"0"258,10-1 129,-10 1 258,0 0-129,0 0 129,0 0-516,0 0-258,0 0-258,0 0 0,0 0-387,0 0 0,0 0 129,0 0-258,12 0 0,-12 0 0,0 0 129,0 0-258,12 6 129,-12-6 0,0 0 0,10 15-129,-10-15 129,8 22 0,-4-6-129,-1 1 129,2 4-129,-3 2 0,3 1 0,-2 0-129,2-2 0,-2 0 129,2-5-129,0-4 0,-5-13 129,11 14 0,-11-14-129,11 0 129,-11 0 0,17-15-129,-8-1 129,3-3-129,1-2 129,1-5-129,0 1 0,2-1 129,1 2-129,-2 1 129,0 3-129,-3 3 129,3 4-129,-2 3 0,1 3 0,-2 3 0,-2 3 0,4 1 0,-2 5 129,-1 7-129,1 3 129,-2 4 0,1 5 0,-1 0 0,-2 3 0,1-3 0,0 2 0,-3-3-129,-3-3-129,3-2-258,-6-18-129,11 21-516,-11-21-774,12 4-1032,-12-4-1290,8-5-645,-8 5 129</inkml:trace>
  <inkml:trace contextRef="#ctx0" brushRef="#br0" timeOffset="8188.468">7680 5825 2451,'-20'5'3612,"20"-5"-129,0 0-258,-5-11-3483,0-1-387,5 12 129,0-25 258,0 10 258,0-2 258,3-4 387,6 5 258,-1-5-258,9 4 129,-4 0 0,8 3-516,3-1 0,-3 6-258,1 2 129,1 1-129,-2 5 0,-2 1 129,0 0-129,-2 8 0,-3 3 129,-4 3 0,0 3-129,-1 0 387,-7 2-258,1 2 129,-3-1 0,0 1 129,-9-3-129,0 1 0,-4-3 129,-1 0-129,-5-4-129,-1-2 0,-2-3-129,0-6 0,-1-1-258,-1-3-258,9-2-516,-11-12-774,14 2-1419,4-2-1161,-6-8-258</inkml:trace>
  <inkml:trace contextRef="#ctx0" brushRef="#br0" timeOffset="8708.498">7883 5247 2193,'-7'-17'2451,"7"17"-2193,0-16-258,0 16 387,-1-12 387,1 12 516,0 0-129,-4-15 387,4 15 129,0 0-258,0 0-129,7 7-387,0 5-258,-3 0 0,5 8-258,-4 1 0,3 6 0,-1 4 0,4 10-129,-5 0 129,0 6-258,-2 2 258,1 5-258,-4-3 129,3 4-258,-4-6 129,0-4 0,0-5-129,0-4 0,1-8-129,0-7 0,4-4-387,-5-17-903,14 5-2193,-14-5-1032,19-14 0,-9-4-129</inkml:trace>
  <inkml:trace contextRef="#ctx0" brushRef="#br0" timeOffset="9803.56">8923 5432 516,'21'-20'3741,"-16"5"258,11 13-387,-16 2-2193,15-7-1419,-15 7 0,19 2 129,-13 12 0,0-1 387,-3 14-129,-3-1 387,0 15-258,-3 1 258,-1 10-387,-8-1 0,2 2-129,-2-3-129,0-2-129,0-8-129,-3-9 0,5-9-258,-2-14-387,12-8 129,-15-6-258,14-12 129,-7-14-258,8-1 258,-3-9 0,3-1 387,-2 1 129,1-1 0,1 4 258,-2 3 258,2 5-258,0 4 129,2 5 0,1 5 129,2 1 258,1 5-129,-6 11 258,9-12 0,-9 12 129,0 0-129,18 15 0,-17-5-129,8 9 129,-3 1-258,4 9-258,1 0 129,2 4-258,4 1 0,0 2 129,5-3-129,2 0 129,2-5-129,-2-6 129,2-2-129,0-8 129,0-5-129,-2-6 129,-1-2-129,1-13 129,-2-6 129,-1-2-258,-4-7 258,1-5-129,-5-4 129,-2-1 0,-3-2 0,-1 2 0,-5-4-129,0 5 129,-1 3-258,1 4 129,0 6-258,-1 1-129,5 12-516,-6-5-645,9 15-1290,-9 2-1935,12-5 129,-12 5-258</inkml:trace>
  <inkml:trace contextRef="#ctx0" brushRef="#br0" timeOffset="10137.579">9905 5379 3483,'0'70'4128,"-1"-37"-387,1 13-258,-2-3-3741,1 3 129,-1-2 0,2-1 129,0-5 0,0-3 0,0-6 129,0-7 0,0-5-129,3-3-258,-3-14-258,0 0-1419,6 11-1677,-6-22-516,1 0 129</inkml:trace>
  <inkml:trace contextRef="#ctx0" brushRef="#br0" timeOffset="10643.608">9708 5334 4257,'0'0'4386,"0"0"-645,8-5 129,6-2-3999,2 0 0,9 1 129,2-1 0,2-2 258,7 4 129,0-3 0,3 4 0,-3-1 0,4 5-129,-4 0 129,3 5-258,-6 3 0,-1 3-129,-6-1 0,2 5 0,-10 1 129,2 1-129,-7 0 129,-1 4 0,-3-3 0,-3 2 0,-6 0 129,0 1 0,-2-6 0,-8 4 129,-5-5 0,-1 0-129,-9-3 129,1 3 0,-8-5-129,0 1 0,-1 0-258,-2-2 0,-1 3-258,-8-3-645,10 11-1935,-9-5-1677,-8-1-516,-3-4-258</inkml:trace>
  <inkml:trace contextRef="#ctx0" brushRef="#br0" timeOffset="11935.682">2027 6766 129,'-14'20'2580,"1"-13"-645,8 5-1032,0 4 0,1 0 258,1 6-129,-4 2 387,6 10-129,-6-1 129,5 11-129,-7 2-258,6 9-258,-5-1-129,1 4-387,1-4-129,-1-4-129,-1-4-258,2-12-387,5-4-1290,1-9-1935,0-21-387,0 0 258</inkml:trace>
  <inkml:trace contextRef="#ctx0" brushRef="#br0" timeOffset="12363.707">1977 6936 3999,'17'43'4386,"0"-16"-516,-4-6-129,7 4-3483,4 4 0,3 2-516,0 1 258,2-3-129,-2-3 258,-4-4 129,3 0 129,-3-9 0,-2-2 0,-3-11 0,3 0 129,-4-7-258,3-9 0,-4-7-129,3-6-129,-5-5 0,2-4 129,-6-4-129,-2-1 0,-1 0 0,-2 1 129,-4 3-129,-1 6 0,0 4-129,0 4 0,0 10-129,0 4-516,0 11-387,0 0-1806,0 0-1161,-1 14-516,1-2 387</inkml:trace>
  <inkml:trace contextRef="#ctx0" brushRef="#br0" timeOffset="12963.741">2648 7186 2709,'15'64'3999,"-5"-27"-258,-8-11-129,3 1-3354,3 3-387,-2-4 0,0-7 0,-1-2 129,-3-5 0,-2-12 129,0 0 0,0 0 0,4-15 0,-2-6 0,-1-7 0,3-7-129,-1-6-129,2-3 129,1-2 0,2-3 0,1-1 0,3 1 0,3 3 0,4 1 129,1 6 0,4 3 129,1 6 0,3 4-129,1 7 0,0 6 129,2 4-129,-4 9 0,-3 0 0,2 4-129,-2 6 0,-6 5 0,-2 2 258,-7 4-129,-1 1 129,-8 0 129,0 2 0,-3-4 129,-8 4 0,-5-4-129,-3 0-129,-6-8 129,1 3-258,-2-7 0,-1-1-129,0-5 0,0-2 0,1 0-129,1-5-129,9 3-516,-5-6-2064,7 2-1419,14 6-258,-15-11-258</inkml:trace>
  <inkml:trace contextRef="#ctx0" brushRef="#br0" timeOffset="13356.763">3494 7224 2451,'29'0'3999,"-29"0"-258,29-3-129,-17-4-2838,9 3-1032,-2-2 258,8 0 129,1 0 0,0-4 387,4 6 0,-2-8 129,6 9 0,-4-6-129,4 7-258,-6-1-129,1 0-129,-4 3-387,-6 0-129,1 3-903,-12-3-1032,-10 0-1677,22 0-129,-22 0-129</inkml:trace>
  <inkml:trace contextRef="#ctx0" brushRef="#br0" timeOffset="13879.793">3801 6933 3225,'12'12'4128,"22"3"-258,-17-12-258,9 2-3225,4 2-516,3 0 129,0 2 0,4-4 258,1 5 0,-5-5 129,6 4 129,-7-5-129,3 6 0,-6-5-129,3 5 0,-6-5-258,-3 4 0,-2-2 0,-3 1 0,-4 0 0,-14-8 0,17 18 0,-13-7 0,-4 1 0,-1 3 129,-7 1-129,-5 1 129,-4 0-129,-3 2 129,-4 2 129,-4 0 0,-5 3-129,-3 1 129,-2 0 0,-2 2-129,0 0 0,0 2 129,1-2-258,5-3 0,6-1-129,1-7-387,13 4-1032,-6-11-2193,20-9-774,0 0-129,0 0 0</inkml:trace>
  <inkml:trace contextRef="#ctx0" brushRef="#br0" timeOffset="35832.049">5028 6746 774,'-5'28'1032,"5"-14"129,0 1-258,3-1-129,3 3 129,-3-2-129,7 4 258,-2 1-258,5 4 0,0 2-129,1 3-129,2 1-129,1 4 0,0-3-129,-1 2 0,-1-3 258,-2 3-258,-4-5 387,-2 0-258,-6-6 387,2 3-258,-5-5 258,-4 2-258,-9-5 0,2 1 0,-9-5 0,0 2-129,-8-4-129,1-2 0,-5 1 0,4-6-129,-2-2-129,4-2 0,4-7-387,1-10-258,8-1-258,-3-11-903,13 1-774,-3-2-1548,2-10-387</inkml:trace>
  <inkml:trace contextRef="#ctx0" brushRef="#br0" timeOffset="36184.068">4886 6871 645,'0'0'4128,"0"0"0,0-12-129,0 12-2709,0 0-387,-2-10-258,2 10-258,8-15 129,5 9-129,2-7 0,9 2-129,2-3 129,4 1-258,5-1 129,4 0-129,1 0-129,1 0 0,0 2 0,-1-3 0,0 3 0,-2 0 0,-2 2-129,-6 3 129,-1 6-516,-10-5-645,4 6-2580,-10 4-645,-13-4-129,4 15 388</inkml:trace>
  <inkml:trace contextRef="#ctx0" brushRef="#br0" timeOffset="36800.104">5676 6738 2709,'0'0'3096,"0"0"-1935,0 0-516,0 0 0,-8 9 0,8-9-129,0 17 258,0-17 129,3 26 0,0-12-129,5 9-129,0-1 129,4 7-387,2 0 129,1 5-387,0 3 129,2 1-258,-3 3 129,0-2-129,-2-1 129,-2-2-129,-2-2 129,-3 0 0,0-4-129,-4-3 129,-1-6 0,0 1-129,-7-8 258,-1 0-129,-3-8-129,-4-1 129,-3-5-129,0 0 0,-5-7 0,1-3 0,-5-5-129,1-3 0,1-2-387,0-2-129,5 2-516,-5-6-1677,5-1-1161,10 7-129</inkml:trace>
  <inkml:trace contextRef="#ctx0" brushRef="#br0" timeOffset="37207.126">5476 6846 1419,'-9'-14'3612,"9"14"0,0 0-1806,-8-19-774,8 19 0,0 0-129,0-10-129,0 10-129,0 0 129,12-15-129,2 15 0,1-7-258,6 5 0,4-3-129,5-1-129,3 0 258,6 1-258,-2-3-129,1 1 129,-2-2 0,-2 1-129,-4 3 0,-5 0 129,-6 1-129,-6 2 0,-13 2 0,16-1-129,-16 1-129,0 0-516,0 0-903,4 9-2580,-4-9-129,0 0-387</inkml:trace>
  <inkml:trace contextRef="#ctx0" brushRef="#br0" timeOffset="39672.268">6752 6774 258,'13'0'2064,"-13"0"-516,0 0 129,0 0-387,-1 9 129,1-9-258,-4 20-129,-2-10-129,4 9 129,-5-2-129,4 12-129,-6 2-129,6 10 0,-7 3 0,4 5-129,-4 1-129,4 3-129,-1-4-258,2-5 0,4-8-129,0-12 0,1-8-129,0-16-516,20-4-774,-9-16-1290,1-13-1161,8 2-258</inkml:trace>
  <inkml:trace contextRef="#ctx0" brushRef="#br0" timeOffset="40128.289">6814 6824 129,'-20'22'3483,"20"-7"129,-2-1-1935,-3-2-645,5 5 129,0-2-129,4 5-129,-1-2 0,10 7-258,-4-5 129,9 9-387,-3-3 0,6 3-258,2-1 129,0 0-258,2-2 0,-1-2 129,1-4-258,0-3 258,-5-3-129,0-7 0,-4-4 129,0-3 0,-5-7 0,3-7-129,-4-8 258,-2-3-129,-1-10 0,-1-2 129,-5-9-258,-1 0 129,0-5-129,0 2 129,-4 2-129,1 2 0,-1 7-129,2 4 129,2 12-258,-1 2-258,1 20-645,0-13-903,0 13-2322,7 8-129,-7-8 258</inkml:trace>
  <inkml:trace contextRef="#ctx0" brushRef="#br0" timeOffset="40461.314">7409 6849 1,'0'0'3482,"5"12"388,-1 9-387,-4-3-3225,0 9 0,1 6 258,-1 3 0,3 7 129,-2 0 129,3 4-129,-3-8 0,5 2-129,-3-9-129,3-3-129,-1-8-258,-2-6-258,5-3-387,-8-12-1161,9-7-2193,-9 7-387,7-25 258</inkml:trace>
  <inkml:trace contextRef="#ctx0" brushRef="#br0" timeOffset="40859.337">7391 6761 1548,'19'-24'3999,"0"16"0,-6-3-1548,2-1-1419,8 8-129,1-4-387,0 7-129,1-1 129,4 3-258,-5 3 0,0 8 0,-1 0-129,-2 6 129,-1 1 0,-5 4-129,-3 1 0,0 1 129,-7 0 0,0 2 129,-5-1 129,-5-1 0,-10-4 0,5 5 0,-12-6 0,1 2-129,-5-5 0,0-1-258,-3-2 0,-2-1-258,3 1-387,-7-10-1161,4 7-2838,-4 1-129,-3-2-516,-2-1 259</inkml:trace>
  <inkml:trace contextRef="#ctx0" brushRef="#br0" timeOffset="41769.389">1821 8407 129,'0'29'3096,"-1"-16"0,1 13-1161,0 3-1032,0 2-129,0 8 129,0-1 129,0 7 0,-5-4 0,2 4-129,-8-3 0,7 1 0,-8-4-516,4-3-129,3-4-387,-1-9-516,6-3-645,0-20-1677,0 0-903,0 0-258,7-24 129</inkml:trace>
  <inkml:trace contextRef="#ctx0" brushRef="#br0" timeOffset="42136.41">1801 8557 2580,'37'6'3483,"-15"10"-129,-2 6-1290,-2 0-387,6 13-516,-4 0-258,5 7-258,-5-4 129,3 5 0,-5-7-258,4 1 129,-3-9-129,3-6-129,-2-14 0,4-6-129,0-7 0,3-15-129,-1-11 0,1-5-129,-2-10 0,-2-2 129,-4-8-258,-4 1 0,-7 1 0,-3 1 0,-2 7-129,-3 0 0,0 12-516,0 3-516,2 15-1032,-1 5-2064,-1 11 129,0 0-258</inkml:trace>
  <inkml:trace contextRef="#ctx0" brushRef="#br0" timeOffset="42767.446">2599 8688 3870,'19'69'4386,"-12"-25"-387,-7-2-129,0 1-3096,0 6-258,0-3-129,-1-3-129,-2-7 129,3-7-258,-1-13 0,1-16 0,0 0-258,6-24-129,-2-8-129,1-10 0,0-4-129,-2-12-129,1 1 0,-4-7 129,0 6-129,0 0 258,0 7 0,-1 0 258,1 8-129,2 5 258,4 4 258,5 9-129,1 2 258,5 7 0,0 0 387,6 8-258,-4 0 129,4 6-129,0 0-129,-1 4 0,2 4-258,0 6 258,-1 0-387,1 4 129,-4 1-129,-1 2 129,-4 4-129,-4-3 258,-4 1 129,-4 4-258,-4-4 258,-7 3-129,-7-5 129,-1 3-129,-7-6 129,2 0-387,-5-4-129,2-5 0,2 0-387,0-7-516,11 5-2064,11-5-1032,-18 0-516,18 0-129</inkml:trace>
  <inkml:trace contextRef="#ctx0" brushRef="#br0" timeOffset="47935.74">3434 8659 774,'0'0'3999,"-11"2"-129,11-2-129,-4 10-1935,4-10-1419,0 0 129,0 0-258,0 0 0,6 7 258,-6-7 129,16 0-129,-3 0 0,-13 0 129,28 0-129,-12-3-129,6 2-129,2-2-129,5 1-129,2 2 129,3-3-129,3 3 0,1 0-129,1 0 129,-2 0 0,-1 2-129,1 0 0,-6 2 0,-2-3-129,-2 5-645,-10-6-516,7 0-2451,-8 0-516,-4-7-129,0 2 517</inkml:trace>
  <inkml:trace contextRef="#ctx0" brushRef="#br0" timeOffset="48431.768">3896 8422 1935,'47'14'2967,"-25"-14"-129,11 11-2580,1-4-258,2 2 0,4-1 258,-3 1 129,0-2 387,-4 0 0,2 3 129,-5-6 0,2 5-129,-8-1-258,-3 1 0,-1 0-258,-7 5 0,-7-2 129,-3 3 0,-5-3-129,-3 7 129,-11-7 129,1 7 0,-9-6-129,4 4-129,-5-3 0,0 2 0,1-2-129,2 0 258,-2-1-258,3-3-129,3 3 0,0-5-387,4 3-129,2-7-516,12-4-1806,-9 18-1419,9-18-129,0 0 0</inkml:trace>
  <inkml:trace contextRef="#ctx0" brushRef="#br0" timeOffset="48967.8">5049 8339 2451,'11'6'3225,"-11"-6"-1161,-1 15-645,1-1-129,-4-2 129,4 12 0,-5-2-129,5 14 0,-8-5-129,7 10-387,-7-5-129,3 6-387,-1-4 0,0-4-258,2-5 0,-3-9-387,6 0-1032,1-20-1677,-14 0-1161,14 0-387,-5-24 258</inkml:trace>
  <inkml:trace contextRef="#ctx0" brushRef="#br0" timeOffset="49403.825">4994 8322 1806,'14'17'3999,"-9"-7"387,2 11-516,-4 2-1935,3 3-1806,8 6 0,-1 3 129,4 3-258,0-1 0,3 0 0,0-3 129,3-1 0,-1-8 129,-1-4-129,-2-5 0,1-4 129,-5-7-129,5-5 0,-4-3-129,-2-7 0,0-7 129,-4-4 0,-3-6-129,1-4 129,-6-6 129,0-1 0,-2-5-129,0 1 0,0-2 0,0-1-129,0 1 0,3 5 0,2 7-129,2-1 0,4 11-516,-5-4-903,9 9-2709,-2 9 0,-13 8-387</inkml:trace>
  <inkml:trace contextRef="#ctx0" brushRef="#br0" timeOffset="50663.897">6698 8557 129,'-5'-12'-128</inkml:trace>
  <inkml:trace contextRef="#ctx0" brushRef="#br0" timeOffset="60795.477">5314 10790 645,'0'0'1548,"0"0"-129,0 0 258,0 0 0,0 0-258,0 0-387,0 0-258,0 0-129,0 6-387,0-6 0,0 11 129,0 1-129,-3-2-129,1 8 258,-1 4 0,-4 3 0,4 9 129,-7 2 0,1 9 0,-4 4 0,1 7 0,-2-5-258,4 2 258,-4-6-387,5-4 0,2-8-258,3-8-129,4-8-645,0-19-1161,0 0-1677,16 0-774,-9-22 387</inkml:trace>
  <inkml:trace contextRef="#ctx0" brushRef="#br0" timeOffset="61299.506">5453 10781 645,'16'18'2451,"-3"2"-1935,1 0-129,2 2 258,4 6 258,-3-3 387,8 4 0,-2-3 0,5 5 129,-3-6-129,4 3-258,-4-6-258,3-3-387,-1-3-258,-1-3 0,-5-5-129,0-4 0,-3-4 129,-1-4 0,-6-9 129,1-2 0,-3-8 0,-1-1 0,-3-8 0,-1-3 129,-3-6-258,0 0 129,-1-2-258,0 1 129,-4-2-129,1 1 0,-3 4 0,2 6-129,1 6 129,-3 2-645,6 11-774,0 14-2580,-1-24-129,1 24-258</inkml:trace>
  <inkml:trace contextRef="#ctx0" brushRef="#br0" timeOffset="61661.526">6191 10859 3225,'16'71'3741,"-4"-29"-258,-4-1-2580,-3-7-129,6 5 0,-8-9 129,6 1-129,-5-7 129,2-1-258,-3-7-129,4-4-387,-7-12-387,0 0-903,18 0-1677,-18 0-1161,10-33-387,-5 9 259</inkml:trace>
  <inkml:trace contextRef="#ctx0" brushRef="#br0" timeOffset="62063.549">6220 10643 1032,'25'-25'3870,"-10"4"129,15 11-516,0-5-2838,4 2-516,5 2 0,1 5 0,3 0 0,-5 5 387,2 2 0,-7 2 129,2 9 0,-13-4 129,5 11-129,-12-3 0,-1 7-129,-9-1-129,-4 4 0,-2-2-129,-10 5 0,-10-1 0,-4 2 129,-11-4 129,0 3-258,-5-5 129,-3 1 0,1-5-129,0-2-387,3-6 129,-1-2-903,14 2-2193,-5-6-1419,4-4-387,0-2-258</inkml:trace>
  <inkml:trace contextRef="#ctx0" brushRef="#br0" timeOffset="69447.972">5625 11847 1,'0'0'3998,"-7"0"130,7 0-258,-21 16-1935,5-11-1032,3 5-258,-7 1-129,0 4 0,-8-1 0,0 6 0,-10-2-129,4 7 258,-8-1-258,1 8 0,-8-3-129,1 5 0,-2 3-129,-3 3 129,-4-1-129,1 4 129,-5-1 0,1 3 0,-4-4 0,4 1-129,1-1 258,5-3-258,2-4 0,6-3-129,8-8 0,6-4 0,7-3-129,4-8-387,21-8-516,-21 7-1806,21-7-1677,0 0-258,-6-15-387</inkml:trace>
  <inkml:trace contextRef="#ctx0" brushRef="#br0" timeOffset="70055.006">3774 13018 1419,'0'-11'3870,"0"11"0,0 0-129,0 0-2838,0 0-645,14-6-258,-14 6-129,17 8 129,-7 2 0,-2 4 129,3 5 129,-3 5 129,4 8 0,-3 3 0,3 8-258,-4 5 129,1 8-129,-3 2 0,0 3 258,-5-3-258,-1 0 129,-1-4 129,-5-4 129,-7-10 129,3-1-129,-6-14-129,2-1 0,-2-10-129,1-6-129,-3-8 0,2 0 0,-2-13-129,1-9-129,1-6 0,-1-7-129,3-2-516,-6-10-645,11 2-1161,-1-2-1806,-7-4-387,8 6 258</inkml:trace>
  <inkml:trace contextRef="#ctx0" brushRef="#br0" timeOffset="70321.022">3568 12982 5160,'20'-2'4644,"-9"-9"-387,11-2-516,5 1-3354,8-3-387,7-2 0,7 3 0,0-3-258,5 6 0,-3-1-258,0 12-645,-9-1-1806,-5 1-1161,1 10-387,-12-1 258</inkml:trace>
  <inkml:trace contextRef="#ctx0" brushRef="#br0" timeOffset="70732.045">4337 13170 2580,'28'46'4128,"-7"-16"-387,-12-8 0,0 7-3483,6 8 0,-2-2 387,2 7-129,-8-3 258,4 7 129,-11-9 0,3 1-129,-3-9-129,0 0-129,-6-7-258,1-8-129,5-14-129,-14 12-129,14-12 129,-23-5-129,8-6 0,-3-6-129,1-1-129,-5-14-903,6-3-2967,1 3-129,-5-12-516,10 6 258</inkml:trace>
  <inkml:trace contextRef="#ctx0" brushRef="#br0" timeOffset="71092.065">4242 13046 4386,'1'12'4515,"-1"-12"-516,0 0 0,7-10-3741,-7 10-129,19-13-129,-8 7 129,3-1 0,-1 1 129,4-1 0,3 2 258,-1-2-258,7 4 0,-1-2-129,6 1 0,1 1-129,-2 1 0,1-1-129,-1 2 0,0 1 0,-7-1-387,2 1-903,-11 5-2838,-2-5-129,4 0-129</inkml:trace>
  <inkml:trace contextRef="#ctx0" brushRef="#br0" timeOffset="71635.097">5846 11930 3225,'18'18'3999,"6"10"-387,-12-11-1161,9 5-2322,4 2 0,8 3 129,5 3 129,2-3 0,7 5 387,-2-4-258,9 7 258,-7-8-129,6 6-129,-5-4-129,3 1 129,-5-1-258,-4-2-129,-2-4 129,-5-1-258,-4-5 129,-3 0-129,-8-5-129,-7-5-645,5 3-2064,-7-3-1419,-11-7-258,0 0-129</inkml:trace>
  <inkml:trace contextRef="#ctx0" brushRef="#br0" timeOffset="72057.121">6757 12847 2193,'6'-10'3612,"-6"10"387,5 10-774,-5 7-2451,0 2-387,0 11-129,-3 8 129,1 8 258,-6 3-129,4 9 129,-8-8-129,5 3 0,-2-9-258,1-3-258,-1-10-129,2-11-1161,4-8-1161,3-12-774,-6-7-903,6-5-258</inkml:trace>
  <inkml:trace contextRef="#ctx0" brushRef="#br0" timeOffset="72459.144">6696 13112 774,'-3'-72'3999,"3"48"-129,-1 0-1032,0 4-903,1 7-645,1 1-645,7 1-516,-8 11-129,23-14 0,-8 9-129,1 0 129,3 5 0,0 1 129,2 9 0,1 6 0,0 4 129,4 5-129,0 5 258,2 2-129,0 2 129,4 2-129,-4-5 129,4 4-129,-5-9 258,3 0-129,-6-9 129,2-2-258,-7-10 129,2-5 0,-7-3-129,1-12 129,-7-10-258,-1-2 129,-7-8 129,3-3-258,-3-6-129,-3 0 129,-3 2-129,2 4-129,-3 5 129,0 2-129,4 14-387,-4-4-645,7 10-2838,0 11-516,0 0-387,0 0-129</inkml:trace>
  <inkml:trace contextRef="#ctx0" brushRef="#br0" timeOffset="72837.166">7476 12919 5676,'-6'17'4515,"-1"0"-516,7-17-129,-8 20-3870,7 0-129,1 4 258,0 7 258,0 5 129,4 8 0,-4-5 129,6 9-129,-5-7 0,6 0-129,-4-5-258,1-6-129,1-6-129,-3-14-387,-2-10-387,0 0-645,16 0-1290,-16-13-1032,0-11-1032,0 2 129</inkml:trace>
  <inkml:trace contextRef="#ctx0" brushRef="#br0" timeOffset="73243.189">7470 12853 5676,'-2'-17'4773,"2"17"-516,4-22 0,2 5-3741,10 4-387,6 0-129,2 0 0,3-2 0,2 2 129,1 2 0,2 4 0,-3 4 0,0 3 0,0 0-129,-1 9 129,-4 3-129,2 4 129,-6 0 0,-1 4 0,-5-2 0,-2 3 129,-6-1 0,-3 3 258,-3-8-129,-3 7 0,-11-4 0,-1 2-129,-6-6 0,-2 2 0,-3-2-129,-2 0-129,1 0-387,-7-6-645,14 9-2838,-11-1-903,-2-3-258,3 3-516</inkml:trace>
  <inkml:trace contextRef="#ctx0" brushRef="#br0" timeOffset="73819.222">6793 14026 774,'32'-25'2709,"-28"8"-258,14 8-903,-18 9-1032,12-14 516,-12 14 258,0 0 387,0 0 129,0 0 258,-7 14-129,-11-7-258,9 15-774,-11-5-129,2 12-387,-5 0 129,1 14-387,-6 3 129,1 8-129,-3 2 0,-2 2 258,2 1-387,0-5 258,1-3-258,6-10 0,4-7-129,3-13 0,7-1-387,9-20-129,-6 17-645,6-17-903,6-8-2322,7 1-387,0-11-129</inkml:trace>
  <inkml:trace contextRef="#ctx0" brushRef="#br0" timeOffset="74933.285">5969 15106 5676,'-6'69'4386,"6"-26"-387,-9-2-903,1 0-2838,3 1 0,-2-4 0,4-3 0,-5-9 0,4-3-129,-2-6-129,6-17-774,-7 13-774,7-13-1548,-12-19-1161,12 3-387,-1-17 388</inkml:trace>
  <inkml:trace contextRef="#ctx0" brushRef="#br0" timeOffset="75279.305">5969 15016 645,'13'-20'4128,"-13"20"129,8 8-258,-6 10-1806,0 1-1548,7 10 0,1 5-387,3 6 0,0-3 0,5 7 258,-1-6-129,3 2 258,-2-11-258,5 2 129,-4-12-258,3-3 129,-5-10-129,6-6-129,-5-4 0,1-10 0,-2-7 0,0-7 0,-5-8 0,0 0 0,-4-4 0,-2-2 129,-3 0-258,0 2 0,-1 5 0,-1 2-516,5 11-387,-6-6-1548,0 11-2064,0 17 0,9-16-645</inkml:trace>
  <inkml:trace contextRef="#ctx0" brushRef="#br0" timeOffset="75564.322">6587 15093 4773,'2'79'4128,"-2"-32"-258,-2-13-387,0 1-3483,2 4-129,0-7 0,5-3 258,-3-2-129,2-6 129,-4-5 258,3-5-516,-3-11-645,0 0-1161,0 0-903,15 2-1419,-15-15-129</inkml:trace>
  <inkml:trace contextRef="#ctx0" brushRef="#br0" timeOffset="75931.341">6578 15023 1677,'4'-48'3096,"5"25"-387,2 4-774,2-3-258,5 7-387,1-6-129,5 9 0,-2-4-258,4 10-258,-3-3 129,4 7-258,-4 1 0,2 4 0,-5 4-129,2 7 0,-5-2 0,3 5 0,-9-3-129,3 3 258,-9-1-129,1 0 0,-6-2 0,0 1 0,-9-5-129,-2 2 0,-5-3-129,-3 1 0,0-3-129,-4-2-258,3 5-258,-7-10-774,10 7-3096,-4 0-387,-1-4-387,4 2 0</inkml:trace>
  <inkml:trace contextRef="#ctx0" brushRef="#br0" timeOffset="88138.041">7734 14025 1,'0'0'902,"-8"-12"-386,8 12-1934</inkml:trace>
  <inkml:trace contextRef="#ctx0" brushRef="#br0" timeOffset="88487.061">7734 14025 645,'-45'-89'1806,"45"89"0,-10-12-258,10 12-516,0 0-645,-14-15-258,14 15-129,-6-11 387,6 11 258,0 0 0,-9-12 258,9 12-129,0 0 258,0 0 0,0 0-258,0 0 0,12 5-258,-4 6 0,9 4-129,-4 2 129,6 7 0,-2-1-129,7 5 129,-5-5 258,2 7-258,0-6 0,3 5 0,-5-5-129,2 0 0,-2-3-129,-2 2-129,1-5-129,-1-2 0,-3-2-129,-3-6 0,0 1 0,-11-9-387,21 6-516,-21-6-1677,4-17-1677,-1 5-129,-4-12-129</inkml:trace>
  <inkml:trace contextRef="#ctx0" brushRef="#br0" timeOffset="89171.1">8196 13525 1419,'25'9'3483,"-25"-9"0,36 0-645,-12 3-2580,6 2 0,6 3-129,3-1 129,6 5 387,1-3 0,6 8 387,-3-5-129,11 10 0,-4-5 129,11 9-258,-4-5-129,11 7-258,2-2-129,8 2-129,4 2 0,3-1 129,3 3 129,2-1-129,4-2 129,3 3-129,1-4 129,1 2-258,0-4 258,-1-1-258,0-4 0,0-1-129,-2-2 0,-4-2 129,-9-3 0,-4 0 0,-10-2 0,-4 0-129,-13-1 129,-6-1-129,-12-2 0,-9 2 129,-6-1-129,-7-2-129,-8 5-387,-10-11-2193,0 12-1419,-8 1-516,-12-6-258,-7 6 0</inkml:trace>
  <inkml:trace contextRef="#ctx0" brushRef="#br0" timeOffset="90635.184">7838 15008 1419,'0'0'2838,"0"0"516,0 0-1935,0 0-387,0 0 0,-11-8 129,11 8 129,0 0 258,0 0-387,0-18 258,0 18-258,0 0-387,10-11-258,-10 11-258,12-12 0,-12 12-258,19-6 129,-9 5-129,2-1 0,1 2 0,-1 0 0,3 5 0,-2 2 0,2 5 0,-2 0 0,6 5-129,-5 0 129,4 5 0,-4 2 0,2 0-129,-4 2 258,2-1-258,-4 0 258,-3-4-258,1 1 258,-6-3-129,0-4 129,-2-1-129,0-4 0,0-10 0,-15 16 0,4-12 0,-3-3 0,-1-1-129,1 0 129,-3-5 0,1-2 0,0-3 0,-2 1 0,5-3 0,-1-3 0,3 4 0,3-3 0,0 2 0,2-1 0,5 1 0,1-1 0,1 1 129,6-1-129,5 1 0,1 1 0,3-1 0,2 3 0,4 0 0,0 1 0,1 5 0,-1 0 0,0 3-129,-2 0 0,0 9-258,-3-1-258,2 9-1290,-5 2-2193,-4-6-258,4 4-258,-9-5 259</inkml:trace>
  <inkml:trace contextRef="#ctx0" brushRef="#br0" timeOffset="91215.215">8335 14945 5289,'0'0'4644,"12"7"-516,-4 3-129,-7 4-2967,1-3-903,3 3 129,2 1-258,-1 5 258,1 1-129,0 1 129,-4-1 0,3 1 0,-2-8 0,4 2 129,-8-16-258,12 10 0,-12-10-129,23-17-129,-6-3 0,1-4 0,1-2 0,1-2 0,1 0 0,-4 7 129,-2 2 129,-1 10 129,-14 9 0,20-4 0,-20 4 129,17 16-129,-9-2-129,2 8 0,-1 0 0,2 4-129,-1 2 0,-1-1 129,-1 0-129,-1 0 0,-2-3-129,-2-7-129,3 4-645,-6-21-1419,0 11-1806,0-11-645,0 0 0,17-5 0</inkml:trace>
  <inkml:trace contextRef="#ctx0" brushRef="#br0" timeOffset="91663.241">8849 15233 5289,'0'-33'4257,"4"16"-387,0-11-258,2 5-3483,8-1-129,-1 3 129,2 0 0,0 3-129,3 6 258,-6 1 129,3 8 0,-5 3 0,3 5-129,-2 5 0,-2 10-129,2 1-129,-4 3 0,-2 3 129,-2 2 129,-3-6-129,0 4 258,-1-5-258,-4-2 129,-4-5-129,0-4-129,9-11-645,-20 6-903,20-6-1935,-15-3-903,6-13-387,4 1 387</inkml:trace>
  <inkml:trace contextRef="#ctx0" brushRef="#br0" timeOffset="91961.259">9085 14789 8514,'16'29'4515,"-5"-6"-258,-9-6-387,0 9-3870,2 3-129,1 8 129,-4 3 129,-1 2 0,0 6 129,0 1-129,-1 2 129,-3-5-129,-1-2-258,5-1-1161,-6-7-2580,1-11-516,5-4-387,0-10 129</inkml:trace>
  <inkml:trace contextRef="#ctx0" brushRef="#br0" timeOffset="93012.32">10906 14737 10707,'13'29'4773,"-9"-12"-258,1 0-129,-3 1-4128,1 7-258,-3 7 129,0 1 129,0 9 0,-11-5 0,4 4 129,-7-6-129,2-3 0,1-8-387,-2-10-129,13-14-516,-19 0-645,19 0-387,-7-39-645,11 14-129,-6-19 0,8 10 387,-6-17 258,8 11 774,-3-2 903,1 2 903,3 12 1032,-8-3 129,11 13 0,-12-3 0,12 15-258,-11-6-258,10 10-516,-11 2-258,13-7-258,-13 7-129,18 5 0,-6 5 0,2 4 0,-1 5 258,3 5-387,-1 5 258,3 6-129,-1-1 129,3 4 0,-4 3-129,3-1 0,2-6 0,-1 0 129,-2-8 0,1-4 0,-4-11 0,2-4-129,-3-7 258,1-12-129,-6-9-129,0-8 129,-1-5-129,-1-4 0,-3-4 0,-1-4 0,-1-1-129,-2 2 0,2 4 0,-2 0 0,1 10-258,-1-3 129,4 11-258,-4 0-516,10 15-1677,-9-3-1935,-1 11-258,10-12-387,-10 12-129</inkml:trace>
  <inkml:trace contextRef="#ctx0" brushRef="#br0" timeOffset="93312.337">11639 14636 9546,'1'34'4644,"-1"-13"-258,0-1-258,-1 3-4257,1 9-129,0 3 387,0 7 129,-1 5 129,1 8 0,-5-9 0,4 3-129,-1-6-129,-3-7-387,5 0-1548,0-21-2580,0-15-387,0 0-129,3-25-516</inkml:trace>
  <inkml:trace contextRef="#ctx0" brushRef="#br0" timeOffset="93732.361">11625 14600 7611,'-6'-20'4386,"6"20"-387,13-27 0,4 4-3612,0 1-516,6 2 0,3 0 129,0 3 129,5 7 129,-3 0 129,2 10 0,-3 0 0,3 3 0,-5 7-129,2 5-129,-3-2-129,-3 5 129,-5 0 0,1 0 0,-5-3 129,-4 3-129,-5-2 258,0 3-129,-4-5 129,-6 3 129,-11-5-129,-1 6 0,-9-4-129,-3 0 0,-4 3-258,-6-6-258,4 7-903,-14-10-3354,10 4-129,1-12-645,0 0-129</inkml:trace>
  <inkml:trace contextRef="#ctx0" brushRef="#br0" timeOffset="98735.647">16870 9772 1935,'2'-10'3612,"-2"10"-645,0 0-1935,0 0-129,4 7-129,-4-7 0,0 10 129,0-10-258,-6 19 258,6-19-129,-6 25-258,2-8-129,2 7 129,-2 2-258,1 8 0,-2 5-129,0 7 0,-2 0 129,-2 2-258,-1-2 129,1 0-129,-2-2 0,1-12-258,4-3-516,-7-15-1935,13-14-1548,0 0-387,-6-6 129</inkml:trace>
  <inkml:trace contextRef="#ctx0" brushRef="#br0" timeOffset="99199.673">16790 9794 1032,'0'0'4128,"12"-5"129,2 7-387,-7 10-2838,6-4-903,5 8 0,3 4 0,5 6 0,-2 4 258,3 4-129,0 1 0,1 4-129,0-6 129,1 0 129,-1-7-258,-1-4 0,-1-8-129,0-4 0,-4-10 0,0-2 0,-2-10 0,0-9 129,-4-7-129,1-6 0,3-7 0,-5-7 129,0-5 0,-1 0-129,-2-3 129,-1 2-129,-3 1 129,0 7-129,-3 3 0,-2 9-129,3 10-258,-5 0-1161,8 7-2709,2 14-129,-11 3-129</inkml:trace>
  <inkml:trace contextRef="#ctx0" brushRef="#br0" timeOffset="99609.697">17778 9608 3354,'9'33'4257,"-9"-16"-387,5 10-2193,1 7-903,-6 2 0,6 10 0,-6-3-129,4 8 129,-4-5-129,0 4-129,-3-13 129,3 1-387,0-10-258,0-8-387,4-4-903,-4-16-1935,6-8-1290,3-6-129,-8-12-129</inkml:trace>
  <inkml:trace contextRef="#ctx0" brushRef="#br0" timeOffset="100003.719">17647 9515 1935,'-8'-12'4128,"11"-5"129,14 8-258,4-3-3612,2-2-258,4 1-129,12-3 258,2 1-258,6 2 129,1 1 0,-2 3 0,2 4 0,-1 2 0,-1 3-129,-8 8 129,-1 4-129,-7 4 0,-5 3 0,-6 1 129,-2 7 0,-10-1 0,-4 1 258,-3-3-129,-10 6 129,-8-7 0,-1 5-129,-7-5 0,0-3 0,-2 2-645,-2-10-129,5 10-1677,-1-6-2064,-7-8-387,4 4-129</inkml:trace>
  <inkml:trace contextRef="#ctx0" brushRef="#br0" timeOffset="101190.787">17196 10631 258,'-22'9'2451,"4"1"-387,-3 0-387,-3 9 129,-10-3-258,1 11-258,-15-2 0,7 13-129,-18-4-129,5 12-129,-13 0-129,3 7-129,-9 0-129,0 5-258,-2-4 0,1 2 258,4-6-387,5-3 0,5-6 0,7-4 0,6-8-129,9-4 0,8-9-129,8-3 129,4-6-129,6-3 0,12-4-258,0 0-129,0 0-645,0-9-2451,5-3-774,10 6-516</inkml:trace>
  <inkml:trace contextRef="#ctx0" brushRef="#br0" timeOffset="103083.895">17917 10818 1419,'7'43'3612,"-5"-11"258,-3-7-903,1 4-2709,0 4 0,-2 1 387,2 5-129,-4-5 258,4 5 129,-3-7-258,3 4 258,-6-7-387,6 0 0,0-9-387,4-3 0,1-2-387,-5-15 0,11 14-258,-11-14-774,0 0-1290,16 0-1677,-16-5-516,0 5 646</inkml:trace>
  <inkml:trace contextRef="#ctx0" brushRef="#br0" timeOffset="103758.934">18841 10481 1,'44'20'3998,"-14"-3"259,-4-8-129,2 3-2580,14 10-129,-4-6-258,12 9-258,-5-3-129,13 7 129,-4-7-258,10 8-129,1 1-129,4 3-258,1-1 129,3 3-258,0-4 129,1 3-258,-3-2 258,2 0-258,-1-2 129,-4-2 0,-3 1 0,-5-2 0,-4 0 0,-6 0 129,-10-3-129,-6-2 129,-10-3-129,-5 1 129,-8-4 0,-5 0-129,-6-1 0,0-5-129,-5 4-387,-14-11-1032,5 2-2967,-7-1-258,-12-5-387,-2-5 259</inkml:trace>
  <inkml:trace contextRef="#ctx0" brushRef="#br0" timeOffset="104957.003">14415 11886 3354,'1'18'3870,"-1"8"-129,0-9-2967,-6 0-129,3 9 258,-7-3 0,4 12 258,-9-3-258,5 8 129,-5-6-387,3 4 129,-1-4-387,3-1-258,0-7-258,2-6-129,6 0-645,2-20-1419,0 0-1935,0 0-387,0 0 129</inkml:trace>
  <inkml:trace contextRef="#ctx0" brushRef="#br0" timeOffset="105391.028">14375 11909 1032,'18'7'3999,"-18"-7"0,17 22-258,-6-6-2967,0 3-774,2 8 0,3-1 258,-1 7-129,2 0 129,-1 4 129,1-6 129,1 1-129,-2-6 0,2-4 0,-3-10 0,3-3-258,0-9-129,1-2 0,-1-12-129,-1-8 129,0-4 0,-1-5 129,-1-9 0,-1 4 129,-3-7 0,-1 4 0,-3-2 0,3 7 0,-5 2 129,3 3-258,-6 7 0,4 4-258,-4 6 0,-1 1-258,-1 11-387,0 0-1161,0 0-2451,0 0-258,0 0 0</inkml:trace>
  <inkml:trace contextRef="#ctx0" brushRef="#br0" timeOffset="105728.045">15049 11935 2193,'14'55'4128,"-12"-30"-129,11 14-258,-2-5-3354,-3 4-258,4 3 387,-4-5 0,5 3 0,-7-10 0,3-2 129,-4-10-258,2-1-129,-7-16-645,0 0-516,0 0-1032,0 0-516,6-19-516,-7-5-387,-2-2 387,-6-8 1</inkml:trace>
  <inkml:trace contextRef="#ctx0" brushRef="#br0" timeOffset="106136.07">15090 11863 3096,'21'-27'3612,"-6"12"-774,0-2-903,8 6-387,-3-6-645,8 6-387,-4 0-129,6 3 129,-1 1-258,1 7 129,-2 0 129,1 3-258,-3 5 0,0 4-129,-4 1 129,-3 5 0,-5-2 0,-2 3 0,-5-3 258,-1 2-258,-6-3 129,-4 2 0,-8-4-129,-2 1 129,-9-3 0,2 1-129,-7-1 0,2 0 0,-4-6 129,2 0-258,2-1 0,4 2-129,2-3-129,4-2-258,4 2-129,-1-3-903,13 0-2709,0 0-516,0 0-516,0 0 129</inkml:trace>
  <inkml:trace contextRef="#ctx0" brushRef="#br0" timeOffset="107539.15">17044 11948 129,'-34'-1'1419,"16"-2"129,5 3 0,-2-2-129,15 2 129,-19 0-129,19 0-387,-13 0-129,13 0-129,0 0-129,0 0 129,0 0-129,17-9-129,-3 2-129,8 3 0,0-4-129,8 3 0,-1 0-258,4 2 0,0 0 129,-2 3-129,-1 0 0,-2 6 0,-1 4 0,-5 6 0,3 2-129,-5 3 129,1 6 0,-6-2 0,2 1-129,-4-2 129,-3 2 0,-2-6 0,-8-3 0,0 0 0,0-5 129,-8 1-129,-5-6 129,-3 1-129,-2-3 129,-2 0 0,-6-3 129,3 0 0,-4-2 0,3 0 0,-3-4 0,5-1 129,2-2-129,4-3-129,5-2 258,6-1-258,5-2-129,5 1 0,9-2 129,7-1-129,3 1-129,4 2 129,3 0 0,-1 3-129,2 4-129,-2-1-129,3 8-516,-8 0-1419,2 0-2064,1 7-258,-7-2 0</inkml:trace>
  <inkml:trace contextRef="#ctx0" brushRef="#br0" timeOffset="108019.178">17571 11901 1032,'7'18'3870,"8"-2"258,-15-16-387,11 9-3612,-1 3 129,-10-12 387,17 23-129,-17-23 258,12 22-129,-12-22 129,11 14-258,-11-14-129,19-2-258,-3-6-258,2-8 0,1-1 0,3-4 0,0 2 129,0 1 129,-2 2 0,0 7 129,-6 1 0,5 8 129,-6 0 129,3 8-258,-3 4 0,7 5 0,-7 0 0,4 4-129,-4-1-129,1 1 129,-4 0-258,-4-6-258,7 3-903,-13-18-2322,2 13-903,-2-13-516,0 0 258</inkml:trace>
  <inkml:trace contextRef="#ctx0" brushRef="#br0" timeOffset="108423.201">18088 12126 1548,'-7'-9'3483,"7"-18"-387,20 12-258,-13-6-2967,14-4-516,-2 1 645,4 2 129,4 6 387,-7-4 516,5 15 387,-10-5 129,7 10-258,-10 0-387,8 6-516,-8 3-258,-1 8 129,-2 0-129,-3 7 0,-6-4 258,0 6-129,-4-2 0,-4 1 0,-8-5-129,-1-1 0,0-3-387,-6-4-129,8 0-774,-13-12-774,11 0-1677,1-3-1161,-3-13 0</inkml:trace>
  <inkml:trace contextRef="#ctx0" brushRef="#br0" timeOffset="108719.218">18391 11672 5031,'17'25'4773,"-13"-12"-387,1 10 0,-2-2-4257,-1 3 0,2 5 0,-1 2 0,1 6 129,-4-1 0,6 4 129,-5-1-129,4 4 0,-4-5 0,0-4-258,2-1-258,-3-11-516,2 7-1419,-2-13-2322,0-16-387,-4 13-258</inkml:trace>
  <inkml:trace contextRef="#ctx0" brushRef="#br0" timeOffset="109792.279">20204 11656 1677,'16'1'3999,"-16"-1"129,10 18-129,-6 0-3612,-4 2 0,3 11 258,-5 0-129,0 12 258,-9-6-129,3 6 0,-7-4 129,6 0-258,-7-7-387,6-5 0,-2-3-516,2-12-387,6 2-258,-8-14-645,12 0-1032,0 0-1935,-7-11-129</inkml:trace>
  <inkml:trace contextRef="#ctx0" brushRef="#br0" timeOffset="110191.302">20219 11610 3999,'3'5'4644,"5"30"-387,-7-18-258,5 2-3741,3 8-387,6 2 129,4 1 0,0-1 129,7-1 129,-4-2 129,6-2 0,-4-2 129,4-4-129,-1-4-129,-2 0 0,0-7-129,-1-4 0,-7-3 0,1-7 0,-5-8 0,0-4 129,-11-7 0,6-3-129,-8-6 0,0-4 129,0 0-258,0-1 129,-3 0-258,0 0 0,3 6-258,0-5-387,5 15-1419,-2 2-2451,6-4-129,6 8-258</inkml:trace>
  <inkml:trace contextRef="#ctx0" brushRef="#br0" timeOffset="110484.319">20975 11520 5289,'-1'89'4773,"2"-46"-387,9 10-258,0-2-4128,-3 1 129,4 1 0,-2-8 129,0-3 129,-5-6-129,1-7 0,-2-5-387,-3-24-1161,3 10-3096,-3-10-387,0-14-387</inkml:trace>
  <inkml:trace contextRef="#ctx0" brushRef="#br0" timeOffset="110911.343">21022 11447 5805,'29'-11'4515,"-7"5"-387,-7-12-129,12 6-4257,3-1 129,5 2 258,4 2-129,-1 0 387,2 6 129,-4-2 0,5 5 0,-9 1-258,2 8 0,-7 2-258,-5 3 129,-5 2 0,-5 4-129,-8 2 129,-4 3 0,-5 1 129,-8 0-129,-11 2 258,0 3-258,-13-4 129,-1 2-129,-8-2 0,-2-4-258,-4 2 0,-4-8-516,4 7-1548,-9-7-2451,0-9-258,0 2-387</inkml:trace>
  <inkml:trace contextRef="#ctx0" brushRef="#br0" timeOffset="111739.391">14898 12910 3612,'-2'15'4515,"-3"-1"-516,5-14 0,-17 10-3612,14 4-129,-4-1 258,1 6 0,-8 0 129,3 7-129,-8 4 129,3 11-129,-6 0 0,2 11-129,-6 3-129,-1 9 0,-5 2 129,2 7 0,-6-7-258,5 3 258,-7-8-129,7-3 0,-2-10 0,7-7-129,3-9-129,4-6 0,6-9-129,13-17-129,-16 18-387,16-18-387,0 0-1806,5-18-1935,3 0-129,6-5-387</inkml:trace>
  <inkml:trace contextRef="#ctx0" brushRef="#br0" timeOffset="113359.483">15090 12859 1419,'17'23'3741,"-17"-23"387,17 12-2322,1 5-645,-3-8 129,13 10 0,-3-7-258,12 12 0,1-5-387,11 11 0,3 4-129,10 9-258,4 6 0,1 2-258,5 5 129,3 1-129,-2 1 129,-2-1-258,-1-5 129,-7-3 0,-3-5 0,-6-6 129,-6-6 0,-8-4-129,-7-7 0,-10-10-387,1 0-2709,-24-11-1161,0 0-387,0 0-258</inkml:trace>
  <inkml:trace contextRef="#ctx0" brushRef="#br0" timeOffset="114095.525">14183 14650 4644,'0'29'4515,"-4"-1"-387,-4-15 129,0 1-3870,7 7-129,0 0 258,1 5-129,0 1-129,0 9 129,0-2 0,3 4-129,0 0 0,0 0 0,1-2-258,0-2 129,-3-4 0,1-3 0,-2-5 0,0-3 0,-10-4 0,0-2 129,-9-6-129,0 1 129,-7-4-129,-1-3 129,-4-1 0,-1-8-258,0-8 129,-1-5-258,5-2 0,1-9-129,9-2-387,-1-12-645,18 9-1677,-3-6-1548,4-1-258,5-1-387</inkml:trace>
  <inkml:trace contextRef="#ctx0" brushRef="#br0" timeOffset="114385.541">13938 14537 7353,'-13'21'4773,"8"-9"-129,5-12-516,0 0-3741,13 0-516,6-2 129,4 0 0,4-2 0,4 0 0,1 0 129,5-2-129,2 1-258,-2-5-516,8 7-2064,-5-1-1677,-5-6-258,0 3-258</inkml:trace>
  <inkml:trace contextRef="#ctx0" brushRef="#br0" timeOffset="115079.582">14624 14602 4902,'3'14'4515,"-3"-14"129,2 20-516,5-3-3483,-7 2-129,7 9-129,-6-1 129,7 12-129,-5 2 129,6 10-258,-7-2 258,5 1-258,-4-2-258,-1-1 258,-2-4-258,0-5 129,0-9-129,-2-7 0,-6-6-258,-4-9 0,0-2-129,-9-6-129,5-6-129,-11-13-258,3 6-258,-10-21-1290,7 1-1677,-1-2-516,-2-11-258</inkml:trace>
  <inkml:trace contextRef="#ctx0" brushRef="#br0" timeOffset="115336.595">14401 14541 7482,'25'0'4773,"-12"-2"0,8 0-645,4-5-3870,0 2-258,4-3 0,2 3 129,2-2-129,0 2 0,-1 2 0,2 1 0,-3 2-258,6 0-258,-9 0-1806,7 0-2193,4 0-258,-4 0-258</inkml:trace>
  <inkml:trace contextRef="#ctx0" brushRef="#br0" timeOffset="116123.641">15932 14530 645,'0'0'3612,"0"0"387,9-14-387,-9 14-2709,0 0-387,0 0 387,12 1 129,-12-1-258,7 24 258,-7-10 0,2 18 0,-2-1-129,0 13-387,-1 1 0,0 6-258,-4-2 0,0-1-129,0-2-258,-3-14-387,8 0-1935,-2-21-1935,2-11-645,-6-17 0</inkml:trace>
  <inkml:trace contextRef="#ctx0" brushRef="#br0" timeOffset="116499.663">15964 14500 8385,'-2'65'4902,"2"-39"-387,10 4-258,1-4-4386,9 2-258,1 0 0,10 0 258,-3-2 0,5-3 258,0 2-129,-3-8 258,4-4-258,-5-5 258,2-6-258,-6-2 129,-1-13-129,0-7 0,-9-9 0,0-5-129,-7-7 258,-2-5-129,-2 0 258,-4-4-129,-3 0-129,0 0 0,-2 4 0,3 8-516,-3-4-387,9 17-1935,2-1-1677,-4 4-387,8 5-129</inkml:trace>
  <inkml:trace contextRef="#ctx0" brushRef="#br0" timeOffset="116849.683">16676 14483 8514,'-4'50'4902,"4"-22"-387,2 10-129,3 1-4515,3 9 0,5 3 0,-2 5 129,0-2 0,0-1 129,-3-8-129,-1-8-387,-6-20-903,-1-17-3096,0 0-258,6-9-645,-6-22 258</inkml:trace>
  <inkml:trace contextRef="#ctx0" brushRef="#br0" timeOffset="117215.704">16641 14379 9159,'16'-20'4386,"-4"-6"-516,13-3-1419,-4 0-3096,10 0 129,-1-2 258,2 4 0,-4 3 258,1 4 516,1 13 0,-8-3 129,6 10-258,-9 7 0,2 9-258,-3 5 0,-5 5 0,-5 6 0,-2 2 258,-6-1 129,-4 4-129,-9-6 0,-4 3 0,-10-7 0,2-1-129,-6-2-387,-6-7-387,11 5-2193,-9-6-1935,-1-5-258,-1-3-516,-2-7 0</inkml:trace>
  <inkml:trace contextRef="#ctx0" brushRef="#br0" timeOffset="119358.826">21020 12395 2322,'16'6'3354,"-16"-6"387,18 0-2322,-18 0-1161,17 6 129,-5 5 516,-12-11 0,22 33-129,-21-9 258,5 10-258,-6 2 129,1 12-387,-1 2-129,0 7-129,-3 1-129,-5 0 0,3-2-258,-1-6-258,6-4-2064,0-2-1935,-5-17-387,5 1 258</inkml:trace>
  <inkml:trace contextRef="#ctx0" brushRef="#br0" timeOffset="122304.995">16610 15320 6063,'4'43'4644,"7"-20"-645,-11 3-1290,0 3-2709,0 7 0,0 0 387,6 8 0,-6-5 258,0 6-129,-1-5 0,-1 1-258,-3-9 129,5-6-258,0-1-645,0-25-645,1 22-2322,-1-22-1290,0 0-387,6-9 258</inkml:trace>
  <inkml:trace contextRef="#ctx0" brushRef="#br0" timeOffset="144387.258">8662 2988 258,'20'-11'3096,"-20"11"-1677,15 0-258,-15 0 516,15 6 0,-5 5 129,-10-11-129,14 25-129,-8-12-387,7 11-387,-6-4 0,6 10-129,-1-2-258,1 9 258,-4-6-387,1 11 0,-5-3 0,2 1 129,-7-3 0,1-1 0,-4-2 0,-3-5 0,-7-7-129,-1-1 258,-5-9-387,-3-2 0,-2-9-129,-1-2-129,-1-9-129,-5-12-258,8-2 0,-5-17-258,11 4-129,-7-15-516,18 9-516,-13-10-129,19 11-387,-11 1-903,4 0-903,7 17 388</inkml:trace>
  <inkml:trace contextRef="#ctx0" brushRef="#br0" timeOffset="144627.272">8466 3035 774,'-16'15'3096,"1"-15"258,15 0-1935,-13 14-129,13-14 0,0 0 0,-17 8 129,17-8-129,8-3 129,12 0-258,-1-14 0,16 6-387,1-9-387,14 0-258,3-3-129,-1 1-258,3 6-129,-6-8-516,-1 13-2193,-8 2-1290,-13 0 0,-6 6-258</inkml:trace>
  <inkml:trace contextRef="#ctx0" brushRef="#br0" timeOffset="145202.305">9261 3018 4902,'38'12'4515,"-18"-2"-387,-7-6-129,4 7-4128,-1-2 129,4 5 0,-2 4 129,-2-4 0,-1 6 129,-4-3 387,1 9-258,-8-4 129,5 10 0,-9-1 0,1 3 0,-1-1-258,-4 3 129,-6-2-129,1-2 0,-5-3-129,-1-8-129,-3-2 0,1-8 129,-2-1-258,-1-10 129,4 0-258,-3-10-129,6-5 0,-2-13-258,8 2-258,-10-16-645,13 8-516,-13-16-1032,4 1-1419,2 3 0,-6-7 517</inkml:trace>
  <inkml:trace contextRef="#ctx0" brushRef="#br0" timeOffset="145423.317">9130 2989 2580,'32'17'4257,"-19"-17"129,8 3 0,-1 0-2709,8-6-1290,10 1 129,-1-9-258,7 2-129,-1-5-129,6-2-129,-4 1-258,-3-6-387,3 8-2064,-4-2-1419,-8-4-258,2 7 0</inkml:trace>
  <inkml:trace contextRef="#ctx0" brushRef="#br0" timeOffset="146049.349">11217 3030 6966,'21'3'4902,"-5"12"-645,-16-15-774,6 25-3612,-1 0 0,-1 4 129,0 8 129,-4 6 0,0 6-258,-4 0 387,-4-1 0,0-5-129,1-4 0,1-8-258,-3-13-516,9-4-903,-5-21-1032,5-13-1806,0-6-258,0-12 129</inkml:trace>
  <inkml:trace contextRef="#ctx0" brushRef="#br0" timeOffset="146390.373">11221 3078 1,'3'11'2579,"3"10"775,1 0-258,-2-2-645,7 10-516,-1-6-516,8 9-387,-1-3-258,7 0-516,-3-2 0,5-5 0,-1-4 0,1-5 0,-4-8 0,3-3 129,-4-5-129,0-7 0,-2-9 0,-1-3 0,-4-4-129,1-2 129,-2-5-129,-2-3 0,-5 0 0,2-3-129,-3 0-129,-3-6-129,3 8-1032,-6-3-2967,3-4-129,8 5-387,-2-5 129</inkml:trace>
  <inkml:trace contextRef="#ctx0" brushRef="#br0" timeOffset="147347.427">16227 2975 6321,'16'11'4128,"-16"-11"0,15 12-516,-12-1-3225,3 6-258,-2 7 129,-4 2 129,0 8-129,-8 2 0,3 9 129,-10 1-129,3 2-387,-5-3 258,3-5-129,1-4-129,-3-12-129,9-2-903,-10-22-1290,7-10-1935,5-8 0,-3-15-258</inkml:trace>
  <inkml:trace contextRef="#ctx0" brushRef="#br0" timeOffset="147730.449">16143 2929 5934,'37'41'5031,"-15"-15"-774,0-1-258,0 4-3612,9 10-129,0-5 0,3 2-258,-2-4 0,2-3-258,-4-8 387,1-3 129,-5-9 0,3-2 129,-9-7 0,5-3-129,-3-10 129,0-3-258,-7-6 129,3-6-258,-7-5 129,-3-2 129,-1-6-387,-4-1 258,-3-5-129,0-2 129,-6-1-129,-3-2-129,3 4-258,-6-10-903,4 12-2580,-3 2-903,-8 7 129,0 6-516</inkml:trace>
  <inkml:trace contextRef="#ctx0" brushRef="#br0" timeOffset="148982.52">13382 4538 4128,'0'0'4257,"0"0"-516,-11 0 0,11 0-3612,0 0-129,9 0 258,4 0 129,0 0 0,7 0 0,4 0 129,7 0 129,1 0-129,8 0-129,5 0 0,9 0-129,4 0-129,9 0 0,6 0 0,1 1-129,3 1 129,3-1-129,0 0 129,-4 2 0,-3-2 0,-7 2 0,-3-1 0,-5 1 0,-6-3 0,-6 0 0,-6 0 258,-7 0-258,-5 0 0,-7 0 129,-5 0-129,-4 0 0,-12 0 0,0 0-129,0 0-129,0 0-516,-7 8-2709,-14 0-1161,-10-3-387,-6-1-387</inkml:trace>
  <inkml:trace contextRef="#ctx0" brushRef="#br0" timeOffset="157387.002">20675 13525 903,'0'0'1677,"0"0"0,11-10 0,-11 10 129,0 0-258,0 0-129,0 0-258,4 6-129,-3 7 0,-1 2-258,0 9 0,-5 1-129,3 10 0,-4 2-387,2 8 258,-4-3-258,5 6 129,-3-7 129,4-1-258,0-7 0,2-6-258,0-1-774,0-14-1935,0-12-1548,0 0-258,0 0-258</inkml:trace>
  <inkml:trace contextRef="#ctx0" brushRef="#br0" timeOffset="157842.028">20647 13498 5289,'17'0'4515,"0"7"-516,-11 5-1161,2 0-2838,5 6 129,0 8-129,2 4 129,2 3 0,2 6 129,-1-3 0,7 4 129,1-2-129,3-2 129,3-7-258,3-4 129,2-7-258,0-6 129,-2-5-258,0-7 129,-4-1 0,-1-7 0,-5-6 129,-4 0 0,-3-7 0,-5 2 0,-4-5 129,-1-2-129,-5-1 129,-2-2-129,-1-3 0,0 0-129,-3-2 129,-1-1-258,4 3-129,-1-4-387,4 8-2322,4 0-1548,-4-1-258,6 4-129</inkml:trace>
  <inkml:trace contextRef="#ctx0" brushRef="#br0" timeOffset="158792.082">16306 16169 1419,'17'26'4257,"0"2"129,-7-8-2580,-10-1-258,6 14 387,-8-11-129,2 22-516,-4-14 129,3 19-645,-10-10 129,7 8-516,-6-13 129,3 1-645,3-4 0,-3-8-129,7-4-387,0-19-129,0 0-1290,0 0-2064,0 0-774,-5-24-129</inkml:trace>
  <inkml:trace contextRef="#ctx0" brushRef="#br0" timeOffset="159239.107">16266 16116 129,'30'-12'3741,"-5"14"129,-11-2-774,2 1-2451,9 8 0,-4 2 0,6 7 0,-7 3 0,8 6 129,-7-2-129,6 11 0,-3-7 129,4 5-129,-2-5-258,3 0 129,-1-5-129,2-3-516,3-5 516,-1-9-387,1-2 0,0-5 0,0-3 129,-1-6-129,-5-8 0,1-3 516,-7-9-387,-1 3 258,-6-8-129,2 0 129,-12-5-129,2 3 0,-6-3 258,0 6-387,0 3 0,-4 1-258,1 7-258,-11-10-1419,9 14-2709,-2 3-387,-4-2-258,-3 5 0</inkml:trace>
  <inkml:trace contextRef="#ctx0" brushRef="#br0" timeOffset="160639.188">6202 15752 1548,'0'0'3354,"0"0"129,0 0-2064,14 18-1161,-13-4 516,2 6 129,-3-1 258,0 13-129,-2-7 129,0 15-129,-10-8 0,6 14-129,-10-11-129,7 9-387,-2-2-387,0-9-645,11 4-2193,0-10-1548,-3-16-258,3 2-258</inkml:trace>
  <inkml:trace contextRef="#ctx0" brushRef="#br0" timeOffset="162351.285">11191 15563 6708,'12'-20'4386,"-7"3"0,-5 17-516,0 0-3225,0 0-387,0 0 0,5-10 0,-5 10 0,0 6 0,4 6 0,-4 2 258,2 9-258,-1 2 129,3 8-258,0 7 0,2 3 0,-2 6-129,-2 1-129,2 1 129,-4-4 0,3-2-258,-3-11-516,7-3-2967,-7-9-645,0-9-387,0-13-387</inkml:trace>
  <inkml:trace contextRef="#ctx0" brushRef="#br0" timeOffset="169563.698">5594 16633 903,'8'-12'1677,"-8"12"645,7-12-258,-7 12 258,0 0-129,3-21-129,-3 21-387,0 0-645,0 0-258,8-12-516,-8 12-129,0 0-129,0 0 0,0 0 0,0 0 0,3 13 0,-2-1 129,2 4-129,-2 6 129,1 2-129,0 5 129,1 3 0,-1 6 129,-2-4 0,1 6 129,-1-5-258,0 3 258,-1-6-258,-1 0 129,-1-9-258,1-1 0,1-4-387,-1-1-258,2-5-516,0-12-258,0 0-516,0 0-1548,-5-17-1161,5-7 258</inkml:trace>
  <inkml:trace contextRef="#ctx0" brushRef="#br0" timeOffset="170102.729">5615 16560 1935,'0'0'4773,"0"0"-516,0 8 129,0-8-2193,0 0-1806,0 0-387,0 0 0,0 0 0,0 0 0,5 16 129,-5-16 0,14 28 129,-6-16-258,6 10 258,0 6-258,4 6 129,-2 0 0,5 5-129,0-1 0,3-1 129,-3 0-129,5-1 0,-3-6 129,4 3-129,0-7 0,1-1 0,-1-6 0,3-2 0,-2-5 0,-1-2 0,-4-5 129,-2 0 0,-5-5 0,-4-3 129,-12 3 0,17-14 129,-17 14-129,7-22 0,-6 7 0,0-6-129,-1-2 0,0-3 0,0-3 129,0-5-258,0-6 129,0 3-258,0-4 258,6 0-129,0 5 0,2-3-129,5 5-258,-3-1-258,8 16-1677,-4-5-2193,-2 3-387,3 9-129</inkml:trace>
  <inkml:trace contextRef="#ctx0" brushRef="#br0" timeOffset="174883.002">11062 16385 3483,'3'-10'3741,"-3"10"-258,0 0-903,0 0-2064,0 0 0,0-13 258,0 13 0,0 0 129,0 0 0,0 0 0,0 8 0,0-8-258,0 0-129,0 20-129,0-6-387,0 5 258,0 3-129,0 7 129,-3 10 129,-3 0 0,-1 4-129,-4-4 0,4 5 129,-6-8-129,5-1 0,-1-5-129,2-8-258,1-8-129,6-14-258,0 0-129,-13-9-645,17-3-516,-4-22-1032,0-3-1806,4-3 129,-1-7-387</inkml:trace>
  <inkml:trace contextRef="#ctx0" brushRef="#br0" timeOffset="175386.031">11036 16309 4128,'0'0'4386,"0"0"-516,0 0 0,0 0-2322,0 0-1548,0 0 129,6 17 0,-6-17 516,10 27-258,-4-13 129,6 11-129,0-1 129,3 8-129,4-1 0,2 4-129,1-2-129,3 3-129,1-7 258,-1 0-129,0-4-129,2-4 0,-1-6 0,0-5 0,0-1-129,0-5 129,1 0 0,-2-2 0,-3-2 0,2 0 0,-8-7 258,3 3-129,-8-7 129,2 3 0,-9-9 0,2 3 0,-2-7 0,-2-4 0,-1-1-129,-1-2 129,4-4-129,-1 0 258,0-1-387,2 0 258,3 5-129,2-7 0,2 4-258,0-2 129,5 10-774,-10-10-2064,11 13-1548,-3 3-645,-3-5-129,-4 6-387</inkml:trace>
</inkml:ink>
</file>

<file path=ppt/ink/ink4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0:22.749"/>
    </inkml:context>
    <inkml:brush xml:id="br0">
      <inkml:brushProperty name="width" value="0.05292" units="cm"/>
      <inkml:brushProperty name="height" value="0.05292" units="cm"/>
      <inkml:brushProperty name="color" value="#00B0F0"/>
    </inkml:brush>
  </inkml:definitions>
  <inkml:trace contextRef="#ctx0" brushRef="#br0">1947 5895 903,'0'0'1032,"0"0"129,0 11-387,0-11-387,0 0 0,-5 11-258,5-11 0,0 0 0,-9 14 129,9-14 258,0 0-258,-10 16 387,10-16-129,-6 19 0,4-8-129,-2 4 0,0 4 258,2 4 0,-2 0 0,1 8 129,-1 4 129,4 7-129,-2-2 129,-2 6-258,1-2 0,-2 3-129,2-3-387,-1-2 129,0-8-129,-1-3 0,1-7 129,2-4-258,0-5 0,0-4-258,2-11-129,0 0-774,0 0-1290,0 0-1290,-4-9-129,4-3-129</inkml:trace>
  <inkml:trace contextRef="#ctx0" brushRef="#br0" timeOffset="696.039">1914 6007 516,'1'-10'1161,"-1"10"129,0 0 0,1-10 0,-1 10-129,0 0-258,0 0-258,0 0-258,0 0 129,0 0-258,10 6 258,-10-6-258,8 25 0,-1-10 129,2 5-129,2-2 129,1 7 129,2 0-129,4 4 129,-2 2 0,4 3-129,-1-2 129,2 4-258,1-1 0,-1-1 0,0-4-129,-2-1 0,2-6-129,-2-3 0,0 0 129,-3-8-129,0 0 129,-2-7 0,1-1 0,-2-4 0,-13 0 0,21-7 258,-15-5-129,1-2 0,-4-8 0,3-2 0,-3-5 129,2-5-129,-5-7 0,1 2-129,-1-6-129,0 0 129,0-2-258,0-1 258,0 1-258,0 3-258,0 7 387,1-3-129,5 13-387,-6-2-1290,5 7-2064,4 10-387,-6 2-129</inkml:trace>
  <inkml:trace contextRef="#ctx0" brushRef="#br0" timeOffset="1433.081">2678 5968 645,'-4'21'2709,"4"-21"0,-9 18-2322,9-1 129,0 0 0,0 1 258,0-1 129,0 6 129,0-1 258,5 10 0,-5-2-129,5 7-387,-3 2 0,2 3-387,-2 0 0,0 1-129,-1-6-129,-1-3-129,0-1 0,0-8 0,0-4-129,0-6 129,1-3-258,-1-12-129,1 15-645,-1-15-1032,0-9-1806,0 9-258,-1-28 129</inkml:trace>
  <inkml:trace contextRef="#ctx0" brushRef="#br0" timeOffset="1953.11">2659 6006 4773,'11'-5'4128,"4"-4"-516,-15 9-1032,15-8-2451,-1 2-129,2-2 0,2-1 258,1 1 0,1 1 0,1-3 258,3 3-258,0-2 129,3 6-129,1-1 0,1 4-129,0 0-129,0 4 0,-2 3 0,-2 5 0,-3 1-129,-5 2 129,-3 1 0,-6 1 129,-5 0-129,-3 0 129,-2-2 129,-7 1 129,-7-4-129,0 1 0,-8-4 0,-1 2 129,-7-5-258,3 4 129,-5-5-129,2-1 0,-2-3-129,2 2 0,2-1 0,2 0-129,5 0-129,-1-2-387,11 11-1290,-7-5-2322,7 0-258,13-6-258</inkml:trace>
  <inkml:trace contextRef="#ctx0" brushRef="#br0" timeOffset="2996.171">3511 6203 1,'-14'0'3095,"14"0"-128,0 0-1677,0 0-387,0 0 0,0 0-129,13 4 129,6 0 129,-2-4 0,8 1 129,-2-1-129,11 3-258,0-3 129,6 5-516,2-3 129,4 4-258,1-2-129,4 4 0,-3-2 129,0 0-516,-2-1 258,1 1 0,-8-1-129,-3-1-129,-2-1-387,-11-3-1032,1-3-2580,-7 1 258,-17 2-645</inkml:trace>
  <inkml:trace contextRef="#ctx0" brushRef="#br0" timeOffset="3484.199">4132 6026 1806,'14'17'4128,"3"-6"-129,-17-11-129,17 9-3483,3 2-258,1 1 0,4 1 0,2 1 129,3 1 129,2-1-129,-2 1 0,1-1 258,0 1-129,-1-2 0,1 0-129,-4-1-129,-2 0 0,-5-2-129,-5 1 0,-3-2 0,-7 2 129,-5-11-129,-2 18 129,-12-9 129,-3 4-129,-9-1 258,0 1-129,-7 0 0,2 3 0,-6-3-129,1 3 129,1 0-129,1-3 0,2 0-129,3-1 0,4 3 0,4-6-129,2 3-258,0-8-903,19-4-2838,-7 14-129,7-14-645,0 0 258</inkml:trace>
  <inkml:trace contextRef="#ctx0" brushRef="#br0" timeOffset="6224.356">5323 5905 1032,'13'-14'1290,"-13"14"-129,11-8 129,-11 8-258,0 0-129,16 12-129,-9-1-129,3 7-129,0 2-129,5 7-129,0-1-129,6 6-129,-2 2 0,3 2 129,-2-2-129,3 3 0,-6-2 0,-1 0 0,-4-2 387,-2-2-258,-3-5 258,-4 2 0,-3-7 0,0 0 258,-3-4-258,-3-1 258,-5-3-129,3 0 258,-8-3-387,2-1 258,-6-4-129,4 2 0,-6-6 0,2 2-129,-3-3 0,4 0-258,-2-4 0,7-2-129,-3-2-129,4-1 0,13 9-516,-20-20-903,20 20-1548,-2-14-1032,2 2-387</inkml:trace>
  <inkml:trace contextRef="#ctx0" brushRef="#br0" timeOffset="6788.388">6031 5860 1935,'-2'12'3354,"2"-12"0,0 0-2838,-6 17-387,6-17-129,0 24 258,0-13 129,6 8 0,-1-2 129,4 6-129,-1 0 258,5 6-258,-1 3 129,1 5-258,2 1 0,-3 1-258,0 0 129,-2 1-129,-4-5 387,-1 3-258,-4-9 0,-1-4 258,-1-1-129,-4-7 258,-4-3-258,-3-2 129,-5-4-129,1-3 129,-7-5-129,0 0 0,-1 0-129,-2-3 0,0-4 0,1 0 0,3-1-258,1-2-258,3 6-903,0-7-1677,2-2-1419,6 3 0</inkml:trace>
  <inkml:trace contextRef="#ctx0" brushRef="#br0" timeOffset="7206.412">5002 6072 1032,'0'-18'3612,"11"12"-129,5-4-2322,3-4-387,6 2-129,1-3-258,5 3 0,4 0-129,-1 0 0,4 3-129,0 1 0,4 5-258,-2-4-645,3 7-1290,5 1-1677,-9-1 0</inkml:trace>
  <inkml:trace contextRef="#ctx0" brushRef="#br0" timeOffset="7632.436">5720 5952 1,'-11'0'3095,"11"11"-1805,0-11 0,13 0 258,-13 0-129,31 0 258,-14-8-129,11 5-129,-5-6-258,9 5-258,-4-4-258,8 2 0,-5-1-258,4 3-258,-1-3 129,-1 2-258,1 3-258,-4-5-387,4 7-2064,-6 0-1548,-7-2-258,-2 0 0</inkml:trace>
  <inkml:trace contextRef="#ctx0" brushRef="#br0" timeOffset="8772.501">6975 5970 2193,'0'0'2838,"0"0"-2322,0 0-129,12 0 387,-12 0 0,4 8 129,-4-8 0,3 24 0,-3-8 0,1 8 0,-1 5-129,0 11-387,0-1 258,0 9-387,0 0 0,0 1-129,0-2 129,-3-2-258,2-9-129,-2-9-258,3-2-1290,0-7-2193,0-18-129,0 0 0</inkml:trace>
  <inkml:trace contextRef="#ctx0" brushRef="#br0" timeOffset="9260.529">6887 5990 2709,'16'17'4257,"-16"-17"0,25 24-387,-10-8-3741,4 3-129,1 1 0,0 5 258,6 2 0,-6-1 129,3 1 0,-3-2 129,3 1-258,-4-5 258,5-1-258,-6-6 129,0 0-258,2-6 0,-2-3-129,-4-5 129,-1 0-129,-3-5 129,-3-7 0,-1-5-129,-2-5 258,-4-5-258,-1-3 129,-7-7-129,4 0 129,-6-4 0,1-5-129,-2 2 0,2 1 0,1 3 129,1 0-258,3 7 0,2 2-129,2 11-387,0-5-1290,0 12-2451,0 13-258,15-13-129</inkml:trace>
  <inkml:trace contextRef="#ctx0" brushRef="#br0" timeOffset="9919.567">7750 5841 2967,'5'18'4386,"-5"-18"-387,5 24-129,-2-5-3483,0 3-387,-1 7 129,0 5 0,4 4 129,-6 4 129,5 7-129,-3-6 129,4 6-129,-2-5 0,2-1 0,-1-5-129,1-6-258,-1-5 0,-3-11-129,4 1-645,-6-17-1806,0 0-1677,0 0-129,-2-12 129</inkml:trace>
  <inkml:trace contextRef="#ctx0" brushRef="#br0" timeOffset="10381.593">7610 5831 2967,'29'-20'4257,"0"13"-387,-2-10 129,5 2-3870,8 4-129,6-1 0,-1 1 129,2-1 0,3 6 129,-7-2 129,2 5 0,-6 1 0,1 2 0,-6 4-129,-1 9-129,-7-1 129,0 5-129,-6 1-129,-8 5 129,-3-1 129,-4 3-129,-5-2 129,-6 4 129,-12-1-129,-4 3 129,-10-4 0,-1 1 0,-8-2-258,0 0 129,-3-3-258,-2-3-129,1 1-258,-9-9-1161,10 2-2838,-4 3-258,-6-5-387,1 5 130</inkml:trace>
</inkml:ink>
</file>

<file path=ppt/ink/ink4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3:30.904"/>
    </inkml:context>
    <inkml:brush xml:id="br0">
      <inkml:brushProperty name="width" value="0.05292" units="cm"/>
      <inkml:brushProperty name="height" value="0.05292" units="cm"/>
      <inkml:brushProperty name="color" value="#00B0F0"/>
    </inkml:brush>
  </inkml:definitions>
  <inkml:trace contextRef="#ctx0" brushRef="#br0">1813 9179 774,'0'0'2322,"0"0"-258,0 0-1935,0 0-387,0 0 0,0 0 129,0 0-129,0 0 516,0 0 0,0 0 129,0 0 0,0 0 0,0 14 0,0-14 129,-1 13-129,0-1 0,-3 5 258,3 9 0,-5 5-129,1 8 258,-5 7-129,2 8-129,-3 6 129,-1 1-387,2 2-129,-1-5 129,1-3-258,2-9-516,3-7-645,1-8-2193,-4-19 0,8-12 0</inkml:trace>
  <inkml:trace contextRef="#ctx0" brushRef="#br0" timeOffset="480.027">1743 9397 903,'6'43'3741,"-3"-26"-258,13 15-129,-4-7-1548,9 5-1806,6 2 0,3 2-129,0-3 129,3 3 0,-1-3 0,-1-4 0,-2-3 258,-1-5 129,-1-5-129,-5-6 129,3-5 258,-7-6-258,4-6 129,-8-15 129,1-1-258,-6-14 129,1-1 0,-7-11 129,2 5-387,-5-4 258,0 1-129,-2 3-129,0 6 0,-2 4-258,2 7 129,-1 5-258,1 5 0,2 19-516,-3-22-1032,3 22-1935,0 0-645,0 0-129,0 0-258</inkml:trace>
  <inkml:trace contextRef="#ctx0" brushRef="#br0" timeOffset="804.045">2497 9387 4902,'3'57'4128,"-3"-25"-387,7 13 0,0 3-3741,2 9 0,0 2 0,3 1-258,-1 1 516,-1-8-258,-2-4 0,-2-7 0,0-11 0,-1-8-903,-4-13-1548,-1-10-1161,0 0-387,-6-25 129</inkml:trace>
  <inkml:trace contextRef="#ctx0" brushRef="#br0" timeOffset="1208.069">2507 9382 4128,'-2'-17'4386,"4"-2"-516,-2 19 0,21-17-2838,-6 3-645,8 1-387,2-2 0,4 2-129,2 2 129,1-1-129,0 5 129,0 3-129,-4 4 258,-2 4-129,0 4 129,-7 6-129,-1 3 129,-6 3-129,-5 1 129,-2 3 0,-5-3 0,-7 4 0,-5-1 258,0 1-129,-8-3 0,2-1 129,-6-1-129,2-5 0,-3-3 0,1-3-129,-1-4-129,1-5-129,5 2-774,-5-4-2193,6-7-1032,6 3-258,0-5-129</inkml:trace>
  <inkml:trace contextRef="#ctx0" brushRef="#br0" timeOffset="8619.493">3363 9646 3999,'48'-12'4128,"-17"10"-129,-4-5-645,0-1-2322,9 1-516,-1 2-129,5 3-258,1-5 129,-1 4 129,0 0 0,2 3-129,-4 0 0,1 0 0,-5 0-129,-1 0 0,-4 3-129,-3 0-129,-3 1-129,-8-4-516,4 3-1806,-4-3-1548,-15 0-258,5-10 0</inkml:trace>
  <inkml:trace contextRef="#ctx0" brushRef="#br0" timeOffset="9108.521">3784 9351 3999,'19'2'4386,"-8"2"-387,9 7 129,-5-1-3354,6-1-774,5 3 0,4 0 129,2 0-129,0 1 0,1 1 0,0-1 129,2 0-129,-2 2 0,-1 0 0,-2 2-129,0-1 129,-4 2-129,-3 0 0,-4-3 0,-6 3 0,-3 0 129,-5 2 0,-3 1 0,-2 2 129,-5 1 129,-2 2 0,-8 0 129,3 2 258,-7-4-258,-1 2 0,-3-6 0,4 0 0,-3-4-258,-1-4 0,4-2-129,0-2-129,1-1 0,3-7-258,15 0-1290,-20 7-2322,20-7-258,0 0-516,-5-11 387</inkml:trace>
  <inkml:trace contextRef="#ctx0" brushRef="#br0" timeOffset="9475.542">4973 9278 3612,'9'26'3741,"-9"-26"-129,-2 22-129,-5-8-3870,4 7 258,-1 3 129,-2 5 129,1 5 129,-7 4 258,2 9 258,-6 1-129,6 7 129,-7-6-258,5-1-129,-2-5-387,2-12-774,8-3-1806,2-9-1677,2-19-129,0 0 0</inkml:trace>
  <inkml:trace contextRef="#ctx0" brushRef="#br0" timeOffset="9956.569">4876 9324 2580,'17'15'4644,"-17"-15"-516,20 11-129,-8-3-2064,4 2-2064,3 1 0,7 4 129,0 1-129,3 2 129,-1 5 0,3 0 0,2 2 129,-1-1 0,0 0-129,1-3 129,-2 1 0,-1-5-129,0-2 129,-3-3-129,-2 0 129,-2-5 0,-5 1 0,-6-6 387,3 0-129,-15-2 129,14-7-129,-14-10 129,0-3 0,-1-9 0,-1-4-258,-6-8 129,2-3-129,-2-4-129,2 0 0,1 1-258,0 2 129,5 6-774,-3-5-1032,3 10-2709,3 5-387,-2 3-129,1 2-129</inkml:trace>
  <inkml:trace contextRef="#ctx0" brushRef="#br0" timeOffset="19428.108">1776 10722 903,'1'13'774,"1"1"0,-2-14 258,0 20 129,0-8 129,-2 0 387,-2 2 0,-4 1 0,0 7-387,-4-1 258,3 11-516,-10-3 0,8 14-129,-9 1-387,6 11 0,-7 0-129,4 4 0,0-1-258,1-4-129,4-2-129,-3-15-645,11-2-387,-4-18-1548,8-17-1290,0 0-387,1-25 258</inkml:trace>
  <inkml:trace contextRef="#ctx0" brushRef="#br0" timeOffset="19856.135">1739 10827 1935,'7'13'3612,"4"10"-258,-4-13-129,2 7-2838,7 7 0,2 2-129,7 6 0,1 2 129,4 4-129,-2 0 129,4 2 0,-5-6 258,0-3 0,-6-4 0,0-5 0,-8-11-129,2-3 258,-4-10-387,4-12 0,-2-14 0,5-3-258,-3-10 129,3-5-129,-3-5 0,1-2 0,-4 0 129,-3 9 0,-2 3-129,-4 8 0,-1 5-129,-1 9-129,1 8-258,-2 0-903,0 11-2451,9 5-774,-6 6 0,2 2-387</inkml:trace>
  <inkml:trace contextRef="#ctx0" brushRef="#br0" timeOffset="20488.171">2608 10829 5289,'0'61'4128,"0"-28"-258,0 11-129,-2 2-3741,2 2 0,0 3 129,0 2 0,4-3 0,-4-2 129,4-6-129,-2-9 129,1-7-129,-2-10 129,-1-16-129,0 0-129,7-10 0,-4-18 0,3-10-129,-4-11 129,3-2-258,-3-10 258,1 0 258,-1 0-129,-2 4 0,0 4 0,0 7 129,0 5-129,0 7 0,3 3 0,3 7-129,4 3 129,5 5-129,-1 1 0,1 4 0,3 7 0,2 2 0,2 2 0,-2 2 0,5 6 0,-3 3 0,0 3 0,-3 3 0,0 2 129,-6 2-129,-4 2 129,-3 3 0,-6-2 0,-3 4 0,-9-5 129,-1 2-129,-6-3 129,0 0-129,-3-8 0,0-3-129,-1-2 0,1-5-129,4 0-516,-3-5-1677,5-2-1935,16 3-258,-14-17-387,14 17 517</inkml:trace>
  <inkml:trace contextRef="#ctx0" brushRef="#br0" timeOffset="20864.193">3464 11076 2709,'0'0'4128,"17"4"0,-7-6-387,11-6-2580,0 5-1032,6-3 129,5 4 129,2-3-129,0 5 0,1-1 129,3 1-129,-2 1 129,2 5 0,-3 1-387,-2-4-645,6 9-1548,-3-6-1806,-14-6-387,4 0 0</inkml:trace>
  <inkml:trace contextRef="#ctx0" brushRef="#br0" timeOffset="21320.218">3908 10819 4257,'3'20'4386,"24"-3"-258,-9-13-387,9-3-3225,-4 6-516,10 1-129,3 3 129,1-4 0,-1 8 0,-4-7 258,0 5-129,-4-4 0,-1 4 0,-4-5 0,-6-1 0,0 1 0,-5-3-129,-12-5 0,14 14 0,-14-14 129,0 18 0,-5-8 258,-5 5-129,-7 1 129,0 3-129,-7 1 129,1 4 129,-8 0-258,3 4 129,-4-2-129,4 1 0,0-2-129,2-3-129,3-1-258,1-6-258,14 3-516,-6-14-1935,14-4-1548,0 0-258,0 0-129</inkml:trace>
  <inkml:trace contextRef="#ctx0" brushRef="#br0" timeOffset="21712.241">4950 10707 3483,'10'0'4128,"-10"0"-387,0 0 129,0 11-3354,0-11-774,-3 17 258,1-6 0,1 2 129,0 4 258,-5 3 258,6 10-129,-8-1 258,7 13-129,-9 1-129,6 9-129,-9 0-129,3 3 0,-4-7-258,4-5 0,0-5-258,-2-20-645,8-4-903,4-14-1161,-7-26-1161,7-7-516,5-12 387</inkml:trace>
  <inkml:trace contextRef="#ctx0" brushRef="#br0" timeOffset="22048.261">4909 10869 129,'24'-86'3354,"-10"59"-129,-3 7-774,-5 5-516,-6 15-645,11 0-387,-1 14 0,-10 5 0,7 14-129,-7-4 258,8 11-387,-4-6 0,7 6-129,-3-7 0,5 1-258,1-10 0,4-5-129,1-7-129,1-6 0,-1-6 129,1-5-129,-2-13 0,0-2 129,-3-12 0,-1-4 129,-1-6-129,-3-2 0,-3-3 129,0-2-129,-5 2 0,0 1-129,-2 7 129,0 3-258,0 9-129,0-1-387,5 16-2064,-2 1-1806,-3 11-129,0 0-387</inkml:trace>
  <inkml:trace contextRef="#ctx0" brushRef="#br0" timeOffset="22337.277">5655 10708 4128,'4'79'4773,"-1"-35"-387,-3-4-387,0 3-2451,0 0-1677,0 1 0,0-4-258,0-5 258,0-8 0,0-2-258,0-11-258,0 0-1161,0-14-2193,0 0-258,0 0-258</inkml:trace>
  <inkml:trace contextRef="#ctx0" brushRef="#br0" timeOffset="22732.3">5664 10630 1032,'18'-40'3999,"-1"26"129,-4-9-258,-2 6-2451,9 5-645,-3-2-258,9 6-129,-1-1 258,4 6-258,-3 2 129,4 2 0,0 3 0,1 7-258,-4 3 0,-1 3-129,-3 2 129,-3 4 0,-11-2-129,-2 4 258,-7-6 0,-7 7 0,-8-6 0,-3 2 129,-8-6-129,1 1-129,-5-5 0,1 0-129,-2-4 0,4-6-129,3 2-258,-3-4-129,10 5-1032,-6-5-2967,23 0-258,-20-7-516,20 7 0</inkml:trace>
  <inkml:trace contextRef="#ctx0" brushRef="#br0" timeOffset="23696.355">6733 10599 2322,'11'-14'3612,"-11"14"258,0 0-1161,0 0-2193,2 15-129,-2-3 258,0 12 129,-2 0 129,0 16 129,-9-1-129,6 15 0,-9-3-129,5 10-387,-5-2 0,1 4-129,-3-5-129,1-4-129,2-11-129,-1-8-258,7-2-645,-9-26-1290,16-7-2193,-13-2 0,7-20-387</inkml:trace>
  <inkml:trace contextRef="#ctx0" brushRef="#br0" timeOffset="24116.378">6705 10626 3096,'14'20'4257,"-12"-8"-129,10 9-258,1 4-3354,-2 6-129,6 7 0,0 0 0,6 7-129,-3-1 258,3 2-129,0-5 258,3 1-258,-5-12-129,1-4 129,-3-11-258,1-8 0,-5-7 0,0-10 0,-2-12 0,-1-7 129,-5-12-129,0-1 0,-6-7 129,3-1 0,-4-2-129,0 7 258,-4 1-387,4 5 0,0 8 0,0 4-129,0 8-258,0 2-129,0 17-774,0 0-2451,6-12-1032,-6 12-129,0 0 0</inkml:trace>
  <inkml:trace contextRef="#ctx0" brushRef="#br0" timeOffset="24433.397">7414 10643 5934,'0'44'4773,"0"-10"-645,0-3 0,0 7-4128,1 7-258,3 2 387,2 4 0,-2 0 129,-4 0 129,0-8 0,2-3-129,-2-5-258,0-11-258,5 0-903,-5-24-1806,0 0-1548,0 0-387,6-28 129</inkml:trace>
  <inkml:trace contextRef="#ctx0" brushRef="#br0" timeOffset="24883.423">7410 10606 5547,'-14'-2'4773,"14"2"-387,0-16-129,11 0-3612,0 5-645,8-1 0,8 2 129,3-2 0,1 7 129,-1-2 129,2 6-129,3 0 0,1 1 0,-5 6 0,1 4-129,-6 3 129,-4 1-129,-2 2 0,-5 5 0,-9-2 0,-3 4 129,-3-3 0,-7 6 0,-11-6 0,-2 3 0,-3-5 0,-4 0-129,-6-2 129,-4-2-258,1-5 258,2-1-258,2 0-258,1-4-129,5 8-645,-8-9-3225,12 2-516,-1-2-645,0-3 0</inkml:trace>
  <inkml:trace contextRef="#ctx0" brushRef="#br0" timeOffset="39036.232">15131 5975 774,'0'0'1419,"6"17"0,-6-17 129,1 25 258,-1-8-258,0 9-129,-1 5-258,-1 10-387,-4 3-387,1 4 129,-3 1-258,4-1-258,0-4 0,1-6-516,2-6-129,0-15-1032,1-17-2064,6 7 0</inkml:trace>
  <inkml:trace contextRef="#ctx0" brushRef="#br0" timeOffset="39524.259">15112 6007 2580,'0'0'3741,"17"14"0,-17-14-1032,13 15-2709,1-4-258,-1 5 258,7 3 0,-4 10 258,4 2-516,-1 8 516,-3 2-516,4-2 516,-1 4-258,2-5 129,1-3-129,3-7 0,-2-8 0,4-5 129,-1-10-129,1-4 129,-2-1-129,-2-12 258,-3-4-129,-2-8 387,-4-5-129,-3-6 0,-1-3 258,-2-8-387,2 0 258,-6-2-258,2 0 129,-1-1-258,1 6-129,-3 3 0,4 3 0,0 8-129,-1 1-258,5 9-516,-4-4-1419,0 3-1677,6 8-387,-2-6 258</inkml:trace>
  <inkml:trace contextRef="#ctx0" brushRef="#br0" timeOffset="40200.293">16113 5803 1935,'11'54'3870,"-9"-29"-129,11 15-387,-3-2-3741,1 11 0,-1 1 129,0 4 129,-1-1-258,-4-2 516,0-4-129,-2-4 516,0-4-387,-3-9 258,0-3 0,-4-8-129,2-4 0,2-15-258,-8 12 129,8-12-129,-12-7-129,6-12 258,-1-1-129,0-11 0,-1-3 258,-3-9-258,2 1 258,-3-6-258,4 0 258,0 2-129,4-2 129,2 2 129,2 4-258,1 2 129,8 5 0,3-3 0,9 7-129,4 4 258,3 2-258,3 4 0,3 6 0,0 5 0,2 5-129,0 5 0,-5 8 0,-5 6 0,0 10 0,-10 5 0,-4 5 129,-9 0 0,-3 6 258,-8-4-129,-7 2 0,-9-5 129,-5 2 0,-5-6-129,-4 0 0,0-5-258,-3-2-129,2-1-516,-7-8-1548,4 2-2193,3 1-258,-3-7-258</inkml:trace>
  <inkml:trace contextRef="#ctx0" brushRef="#br0" timeOffset="40712.328">15456 6881 3870,'12'-3'4386,"-12"3"-258,0 0-516,0 0-3354,-10 0 129,-2 9 0,-7 3 0,-5 6-129,-7 3 129,-5 6 0,-13 4 129,-1 7-258,-10 2 129,2 7-129,-10-1-129,1 4 129,-1-2-258,5-2 129,6 0-258,3-10-129,10 2-645,-3-16-1677,11-3-2064,8-1-258,-2-8-129</inkml:trace>
  <inkml:trace contextRef="#ctx0" brushRef="#br0" timeOffset="41224.357">13668 7887 903,'26'-34'3870,"-17"17"0,15 14-258,-8-2-3741,5 5-129,1 0 258,-2 10 129,-2 5 129,-6 7 258,2 10 0,-10 6 129,6 13-129,-7 4 129,5 7-258,-4 0-258,1 0 0,-4-4-129,1-4 129,-2-10-129,-3-7 129,-11-8-129,-2-6 129,-9-6 0,-3-5 258,-9-5-258,-3-3 129,-4-4 0,-2-7-129,-2-7 0,1-2 0,1-6-258,4-5-258,8 1-645,-1-11-1161,12-1-2322,8-1-129,6-7 0</inkml:trace>
  <inkml:trace contextRef="#ctx0" brushRef="#br0" timeOffset="41508.374">13619 7801 5160,'0'12'5031,"0"-12"-387,14 0-129,-14 0-4515,26-14 129,5 5-258,6-2 129,5-1-129,1-2 129,4 3-258,-3-5-258,5 14-645,-14-7-1806,0 1-1419,3 8-516,-7 0 129</inkml:trace>
  <inkml:trace contextRef="#ctx0" brushRef="#br0" timeOffset="42095.407">14469 7906 1806,'17'-2'3741,"-17"2"-129,0 0-2967,0 0-387,0 0 129,0 0 258,11 11 129,-6 5-129,-4-2 129,4 13 0,-5 0-129,6 9 0,-1 7-387,2 5-129,0 3 0,2 5 0,-1-3-258,1-4 258,-4-3-258,-2-7 258,-1-8-129,-2-6 129,-3-8-129,3-17 0,-20 14-129,6-14 0,-1-7-516,-5-12-1419,3-9-2064,0 1-516,-6-16 387</inkml:trace>
  <inkml:trace contextRef="#ctx0" brushRef="#br0" timeOffset="42337.42">14298 7878 903,'42'-1'4257,"-20"-1"0,2-3-1806,12 3-774,-5-8-516,9 6-387,-7-6-258,5 6 129,-1-3-258,3 3-129,-3 0-387,1-4-1548,-1 3-2580,6 5-129,-11-5-516</inkml:trace>
  <inkml:trace contextRef="#ctx0" brushRef="#br0" timeOffset="52091.979">16003 6975 774,'0'11'3225,"0"-11"129,0 0-2451,0 0-258,0 0 0,0 0 129,5-7 129,-5 7 129,0 0-129,14-1 0,-14 1-387,0 0 129,0 0-258,0 0-129,0 0 0,13 1 129,-13-1-258,8 20 129,1-6-129,4 8 0,4 4-129,4 3 129,8 3-129,3 5 0,5 0 0,4 1 0,3 2 0,0-1 129,0 0-129,-2 0 0,-1-4 0,-3 2 0,-6-5 0,-2-2 129,-2-5-129,-5 0 0,-1-5 0,-5-1 0,1-2-129,-3-5 0,-2 1-258,-13-13-645,20 21-903,-15-9-2451,-5-12-129,0 0 129</inkml:trace>
  <inkml:trace contextRef="#ctx0" brushRef="#br0" timeOffset="53016.032">16306 7874 645,'3'47'3225,"-4"-23"-129,1 14-2838,0 3-129,1 4 129,3 0 258,-4-2 258,1 0-129,-1-7 129,0-3 129,-5-12-129,3 0 0,2-21-516,-13 12-774,13-12-258,-6-15-516,6-2-129,-2-13 0,2 0-129,-3-12 258,3 4 129,-2-3 645,0 2 387,-3 4 258,-2 2 0,3 9 129,0 2 129,3 5-129,-1 0 0,2 5 258,2 0 258,-2 12 0,15-13 387,-4 13-129,-1 0 258,9 9-258,-6 4 0,5 7-258,-1 6-258,4 3-258,-2 8 129,2 0-129,0 2 0,1 1 129,2-5 129,0-1-129,1-6 0,6-4 129,-3-10-129,6-2-129,-5-12 0,3 0 0,-5-14 0,-1-6 129,-7-9 0,-1-3-129,-10-7 0,-2 1-129,-6-4 129,0 4-258,0 0 129,-3 6-258,-3 4-129,-1 3-129,7 13-774,-8-5-903,8 17-2451,0-9-129,0 9-258</inkml:trace>
  <inkml:trace contextRef="#ctx0" brushRef="#br0" timeOffset="53544.062">17160 7853 258,'14'5'3741,"-1"5"258,-13-10-516,1 14-3096,4 3 0,-4 8 129,2 5 0,-3 9 129,4 10-129,-4-1 258,0 9-258,0-4-129,4 0 129,-4-8-258,2-6 0,1-10-129,4-9-129,-2-9-258,-5-11-1032,10-7-2193,-3-5-774,-7-14-258</inkml:trace>
  <inkml:trace contextRef="#ctx0" brushRef="#br0" timeOffset="53964.086">17113 7833 258,'8'-20'3999,"-2"4"258,14 9-258,-2-2-2967,5-7-516,11 4 0,-2-2-387,5 4 258,0-1-258,6 4 0,-7 2 0,2 5 129,-5 0 0,-1 8 0,-5 3 129,-2 6-387,-8 1 258,-1 4-129,-5-2 258,-2 5-258,-9-3 258,0 3-129,-5-3 258,-6 1-129,-6-2 0,-1 1 0,-7-1-129,0-1-129,-2 1 0,-3-3-258,2-4 0,-5-5-387,5 4-258,-13-13-1806,4 0-1935,2 3-258,-3-6-258</inkml:trace>
  <inkml:trace contextRef="#ctx0" brushRef="#br0" timeOffset="65575.75">13989 12339 3483,'0'0'4128,"0"0"-387,0 0-1032,0 0-2580,0 0-129,4 12 129,-4-12 0,0 17 129,0-2-129,-4-1 387,0 7-258,-3 2 129,1 7-258,-4 3 258,5 7-258,-4-2 0,5 5 0,-5-3-129,4-1 129,0-4-258,0-8-516,5-2-1419,0-9-1935,0-16-387,0 0 129</inkml:trace>
  <inkml:trace contextRef="#ctx0" brushRef="#br0" timeOffset="66035.777">13969 12326 1419,'-1'25'3870,"1"-3"258,0-22-258,7 20-3096,10-4-645,3 1 258,3 7-129,4-2 129,4 7-129,-4-4 129,4 6-129,-3-3 129,2 1 0,-4-4-258,2-3 0,-5 0 0,4-8-258,-4-4 129,-3-5 0,-3-5 0,1-3 0,-8-12 129,1-3 0,-2-11 0,-1-5 129,-3-10-129,2-1 129,-2-7 0,3 0 0,-3-2-258,-1 3 258,0 2-258,1 7 0,-2 7 129,2 0-387,2 12-129,-5-1-1290,9 8-2322,-11 16-516,16-16-258</inkml:trace>
  <inkml:trace contextRef="#ctx0" brushRef="#br0" timeOffset="66695.814">14725 12339 1,'19'62'3869,"-3"-22"-128,-10-11-129,10 2-2580,-2 4-516,-5-6-129,4 0 0,-9-8 258,5-2-258,-8-7 129,-1-12-258,0 0 0,0 0-258,0 0 129,-2-17-258,-2-7 0,-3-2 129,0-6-129,-1-2 129,1-2-129,0 0 129,2-3-129,0 3 258,3 2-129,2 3 0,0-1 0,7 5 129,0 1 129,5 4 129,-3 0 129,9 4-129,-3 1 0,6 2 0,-2 2-129,4 4 258,-1 0-387,2 8 129,-3 1-258,1 1 129,-1 8-129,-1 3 0,-1 5 0,-5 3 0,-1 3 0,-2 1 0,-4 2 0,-7 0 0,-2-1 129,-7 3 0,-9-4 129,-2-2 0,-6-1 129,-3-1-129,-7-4 129,1-2-258,0-3 0,-4-4-258,5 3-387,-9-8-2193,9-1-1806,2 1-129,-1-2-516</inkml:trace>
  <inkml:trace contextRef="#ctx0" brushRef="#br0" timeOffset="67303.849">14161 13101 2580,'18'-17'3483,"-18"8"516,0 9-2709,0 0-129,0 0 129,0 0-258,-10 1 0,4 14 258,-12-7-258,7 9-258,-9 1-129,1 10-258,-6 1-129,-2 7 0,-4 5 129,0 5-129,-5 3 0,4 6 0,-6-5 129,5 3-129,-1-6-129,7-3 0,2-5-129,3-8 0,6-4-258,2-9-129,10-2-516,4-16-387,0 0-1419,7 0-1935,4-17 0,9-5-387</inkml:trace>
  <inkml:trace contextRef="#ctx0" brushRef="#br0" timeOffset="67647.869">14587 13009 3483,'38'25'4644,"-7"-8"-774,-6-8 129,9 6-3483,1 2-516,5 4 258,4 3 0,-2-2 0,1 7 129,-2-2 0,2 3 129,-7-2-258,3 4-129,-3-2 0,-2-2-258,0 1-258,-10-11-903,2 1-2838,-8-1-129,-18-18-387,6 15 388</inkml:trace>
  <inkml:trace contextRef="#ctx0" brushRef="#br0" timeOffset="68193.9">12938 13878 1806,'0'38'4257,"-6"-13"0,4 18-129,-7 6-2451,-2 4-645,1 12-258,-4-2 0,4 7-129,-8-9-258,6 2 0,-4-12-387,2-13-774,7-11-3096,4-13-516,3-14-258,-6-14-129</inkml:trace>
  <inkml:trace contextRef="#ctx0" brushRef="#br0" timeOffset="68587.923">12897 13917 6321,'9'52'4515,"-8"-24"-129,8 8-516,1 2-3612,2 1-129,1 5-129,5-3 129,-1 0 0,3-2 0,4 1 129,-1-10 0,4-2-129,0-10 129,2-6-258,-3-6 129,1-6-258,-2-13 129,-7-7 0,0-8 0,-6-5 129,-2-10 0,-3 2 129,-4-7 0,2-1 129,-4-1-258,2 1 0,1 5 0,3 4-129,0 9-258,0 1-258,7 14-516,-9-2-1548,-5 18-1806,17 0-258,-17 0-258</inkml:trace>
  <inkml:trace contextRef="#ctx0" brushRef="#br0" timeOffset="68904.939">13501 14251 5160,'13'72'4644,"-2"-34"-516,-7-9-387,0-1-3483,6 1-258,2-8 0,0-5 0,-12-16-258,0 0-387,16 1-903,-16-15-903,0-14-1419,5-1-387,-5-12 129</inkml:trace>
  <inkml:trace contextRef="#ctx0" brushRef="#br0" timeOffset="69271.961">13585 14125 129,'8'-58'3354,"2"35"-774,0 6-129,5 4-516,-3-1-258,7 6-258,-4 0-258,5 8-129,0-6-129,4 6-258,0 0-129,2 4-129,-3-2 0,3 6-129,-1 0 0,-3 3-129,-5-1 0,1 2 0,-5 0 0,-1 5 0,-8-4 129,-1 3 0,-4 1 0,-5 0 129,-12-5 0,2 5 0,-11-5 0,0 0 129,-7-6-258,2 2 0,-3-5-129,0-3 0,2 0 0,2-2-129,8 0-129,-2-6-387,12 8-387,-4-9-1548,17 9-2193,0 0 0,0 0-516,12-10 130</inkml:trace>
  <inkml:trace contextRef="#ctx0" brushRef="#br0" timeOffset="70272.019">15007 13779 2193,'0'0'3741,"12"-4"129,-12 4-516,0 0-2967,0 0-516,0 0 129,0 0 387,0 0-129,0 0 129,7 8 387,-5 7 0,-2 4 129,0 10-258,-6 3 0,5 10-129,-4 7-129,2 9-129,-3 1 258,1 9-258,-5-8 129,2-1-129,0-6-129,1-7 0,-2-10-129,2-12-387,3-2-1161,4-22-1806,-14-5-1161,13-12-387,-2-13 129</inkml:trace>
  <inkml:trace contextRef="#ctx0" brushRef="#br0" timeOffset="70803.049">15055 13944 4644,'32'50'3870,"-8"-18"0,-6-6-1677,-1 1-1677,9-1-387,-2 0 129,0-2-129,2-3 0,-5-2 0,-1-6 129,0-1 129,-5-7 0,3-4 0,-6-3-129,2-10 129,-6-10 129,1-2-129,-6-13 0,1-2 0,-4-11-129,3 1 129,-3-2-258,-4 1 258,0-1-387,-1 8 129,3 6-387,-3 1-387,5 19-1806,3-2-1935,0 5-258,-3 14-258</inkml:trace>
  <inkml:trace contextRef="#ctx0" brushRef="#br0" timeOffset="71137.068">15646 13926 5160,'21'71'4773,"-14"-35"-258,3 10-258,5 2-3741,-9-3-129,1-1-129,-1-3-129,-3-7-129,0-2-258,-3-15-258,2 2-1677,-2-19-2064,-6-7-258,6-12-258</inkml:trace>
  <inkml:trace contextRef="#ctx0" brushRef="#br0" timeOffset="71555.091">15653 13716 5289,'7'-24'4644,"4"4"-387,9 3-258,-1 3-3354,8-3-645,4 2 0,3 3 129,2 2-129,-2 6 129,4 4 0,-5 4 129,1 9-129,-6-1 0,-1 8 129,-6 1-129,-1 5 0,-8-4 129,-3 4 0,-9-3 129,0 3 0,-14-5 129,-1 4-129,-11-3 0,-1 0 0,-7-2-129,-1 1-129,-4-4 0,3-1-258,0 1-129,-4-13-774,13 10-2580,-6-7-1161,2-2-258,1-5-516</inkml:trace>
  <inkml:trace contextRef="#ctx0" brushRef="#br0" timeOffset="73576.208">15528 14892 3612,'-3'-20'4644,"-1"2"-387,4 18 129,0-13-3741,0 13-516,0-16 258,0 16 0,0-11 129,0 11-129,0 0-129,0 0 129,-7 12 0,2 5-129,5 15 0,0 6 0,0 16-129,0 7 0,1 9 387,-1 2-258,0 3 0,-2-2 0,-3-1-129,-4-11 0,-1-8-387,1-10-129,-6-19-2064,3-4-2322,1-7-387,0-12-387</inkml:trace>
  <inkml:trace contextRef="#ctx0" brushRef="#br0" timeOffset="74423.256">15244 15945 3870,'0'0'4644,"0"0"-258,0 0-258,0 0-3999,0 0 0,0 0 129,-7 7 0,6 10 129,-5 0 129,5 12 0,-8-3-129,8 11 129,-6 1-129,1 1 129,0-5-387,2-5 129,-2-4-129,2-5-129,1-3-129,3-17 0,0 0-387,-14-6 0,14-12-258,-6-10-258,6 3-129,-4-13 0,4 0 387,0-6 0,1 2 645,3 1 0,0 2 516,3 7 387,-5-2 0,7 13 0,-6-8 0,5 13-129,-3-1-258,-5 17-129,15-19-258,-15 19 129,17-6-129,-5 6 129,0 3-129,3 7 129,0 3 0,3 7 129,2 2-129,3 4 0,3 2 0,2 4 129,2-2-129,3 2 0,1-6-129,2 1 129,-2-8-129,2-2 129,-3-7 0,0-3 0,-6-7 0,1 0 129,-7-7 129,2-5-129,-10-5 129,2 0-129,-8-14 129,-1-1-129,-6-7 0,0 0-129,0-6 0,-6 3-129,-1 1 129,0 2-387,0 7 0,-4 2-774,11 14-2967,-6 0-903,-4-1-645,-4 3-129</inkml:trace>
  <inkml:trace contextRef="#ctx0" brushRef="#br0" timeOffset="75447.315">12991 14887 6708,'-13'13'4644,"-14"-4"-258,13-7-387,-4 10-3354,-8-5-129,3 13 0,-4-5 0,-6 8 0,-4-3 0,-1 8 0,-4-5-129,1 4 0,1-4 0,2 2-258,4-4-258,3-4-258,8 3-387,-4-18-1161,14 5-2451,-2-4-387,0-3-258,1-5-129</inkml:trace>
  <inkml:trace contextRef="#ctx0" brushRef="#br0" timeOffset="75951.344">11752 15373 6837,'11'0'4386,"-3"13"-258,-8-13-129,-2 29-3741,2-3-258,0 12 0,2 7 0,-2 11 0,0 6 129,-3 4 129,-4 4-129,-8-5 258,5-2 0,-7-12 0,2-4 0,-6-15 129,3-7-258,-4-11 0,1-6-129,-2-8-129,-3-8 129,-2-9-129,0-7 0,-1-6 0,1-5 0,2-5 0,2-4 0,7 0-129,4-3 0,12 2-258,1-4-258,18 10-903,-5-10-1419,12 5-1419,5 6-129,0-1-387</inkml:trace>
  <inkml:trace contextRef="#ctx0" brushRef="#br0" timeOffset="76261.361">11515 15320 8901,'0'0'4515,"-12"-4"0,12 4-129,9-5-3741,4 1-258,13 1-129,3 0 0,7 2-129,1 0-129,4 1 0,0 0-129,-4 1-258,3 10-387,-13-11-1032,9 6-2322,-6 4-645,-6-5 0,1 3-516</inkml:trace>
  <inkml:trace contextRef="#ctx0" brushRef="#br0" timeOffset="77107.409">12146 15441 2451,'19'18'3999,"7"6"0,-19-10 0,1 1-2838,4 13-258,-3-2 0,3 12-129,-11-2 129,1 11 0,-5-5-129,-3 10 0,-11-7 129,7 5-258,-10-11-129,5-2-129,-2-9-129,4-4-129,0-9 129,2-7-516,-1-8 258,0-3-258,1-11 129,-4-13-258,4-2 0,-8-14-129,9 2-129,-10-10-387,13 5-387,-12-15-774,14 15-129,-8-5-387,12 11 258,-11-5 0,12 13 258,-3-2 516,3 6 1290,0 4 774,0 3 903,0 7 516,-3-1 0,3 15 387,-2-18-387,2 18 129,0 0-516,0 0-129,-5-11-387,5 11-129,0 0-258,10 0 0,-10 0-129,22 0-129,-9 0 258,12 0-258,0 0 129,10 0 0,2 0-258,4 0 0,1 0-258,-2 0-387,7 1-387,-13-1-1935,4 0-1548,-3 3-129,-7-3-387</inkml:trace>
  <inkml:trace contextRef="#ctx0" brushRef="#br0" timeOffset="80403.598">13370 14838 1935,'12'0'3999,"-12"0"-129,0 0-129,0 0-2580,0 0-516,0 0-129,0 0 258,0 0-258,0 0 129,4 7 0,-4-7-129,5 10-258,-5-10-129,9 22-129,-2-4 129,3 3-129,1 5 0,0 6 0,7 2-129,-4 7 258,3 1-258,-2 2 0,3 2-129,-6-6-903,8 1-2580,1 1-774,-13-9 0,6 3-258</inkml:trace>
  <inkml:trace contextRef="#ctx0" brushRef="#br0" timeOffset="80839.623">13316 15649 2193,'2'-36'4257,"2"26"129,-4-6-129,-1 3-3354,1 13 0,0 0-258,0 0-129,0 0 129,3 5-387,-3 10 129,0 9-258,0 7 129,0 6-129,0 6 0,-2 3-129,-4-2 0,1-5 129,-1-3-258,-3-17-516,9 1-1806,0-20-2064,-8-13-129,8-16 0</inkml:trace>
  <inkml:trace contextRef="#ctx0" brushRef="#br0" timeOffset="81231.646">13355 15438 6450,'0'0'4773,"0"14"-516,0-14-258,-4 23-3870,4-5-129,1 5-129,9-1-129,0 6 258,2 4-129,3-1 258,1 3-129,5 3 129,-2-5-129,3 0 0,1-4 129,0-2-129,0-10-129,-3-3 129,1-9 0,-6-4 0,0-6 129,-6-8 129,-1-5 0,-6-11 0,1 4 129,-3-10 0,-2 4 129,-8-4-129,5 2 0,-4-1-258,-1 6 129,2 3-258,0 2-129,6 7-387,-5-5-645,7 22-2064,4-14-1290,-4 14-387,16-15-387</inkml:trace>
  <inkml:trace contextRef="#ctx0" brushRef="#br0" timeOffset="81517.662">13786 15458 3354,'8'58'3870,"-5"-34"-129,12 15-258,-3-3-3612,3 0 258,2 4 129,-3-4 129,1-2-129,-6-4 0,-2-11-645,4-1-1806,1-7-1677,-12-11-645,0-15 129</inkml:trace>
  <inkml:trace contextRef="#ctx0" brushRef="#br0" timeOffset="81907.684">13836 15348 4644,'0'0'4515,"0"0"-129,8-11-258,2 3-3354,0-4-516,10 2-129,-3-3 129,8 1-129,-1 1 129,4 3-129,-1 2 129,1 4-129,-1 2 0,1 0-129,-6 7 0,-1 3 129,-4 4-129,-4 3 258,-7 0 0,-4 7 0,-4-3 129,-9 5 258,-7-2-258,0 6-129,-11-5 129,1 2-387,-6-6 258,1-1-516,4 1-129,-6-15-1419,14 4-2967,-5-6-129,4-1-516,3-3 258</inkml:trace>
  <inkml:trace contextRef="#ctx0" brushRef="#br0" timeOffset="82343.709">13568 16162 6321,'15'-35'4644,"-9"17"-129,-2-1-1161,-4 19-3225,9-17 0,-9 17 129,0 0-129,7 17 129,-7 3-129,0 10 0,0 10 0,0 7 129,0 5-129,0 0-258,0 4 0,-2-7-645,2 6-2064,0-11-1677,-6-13-129,-5-4-258</inkml:trace>
  <inkml:trace contextRef="#ctx0" brushRef="#br0" timeOffset="82723.731">13262 16815 8127,'20'0'5160,"-20"0"-516,19 0-129,-19 0-4128,14 9-774,-14-9 129,14 31-258,-8-3 387,-4 7-129,-2 6 258,0 2 0,-6 4 129,-4-9-129,-1-2-129,5-2-1419,-6-19-2838,12-15-129,-13-15-645,9-13 129</inkml:trace>
  <inkml:trace contextRef="#ctx0" brushRef="#br0" timeOffset="83130.754">13356 16677 6837,'14'19'4902,"-14"-19"-645,12 23 0,-3-11-4257,-1 6 0,2 2 0,1 5 0,2 1 129,-2 2 0,4 3 129,2 2 0,4 1-129,-2-7-129,8 6 129,-2-10-129,5 0 0,-1-10 0,3 1 0,-3-10-129,0 0 258,-2-4-129,-1-3 0,-3-7 129,-2-2 0,-4 0 258,-3-5-129,-3-4 0,-4-7-129,-4-2 258,1-7-258,-4-3 0,0-4-129,0 0 0,0-3-258,0 6-387,-3-11-2451,5 6-1806,7 3-129,-2-3-645</inkml:trace>
  <inkml:trace contextRef="#ctx0" brushRef="#br0" timeOffset="112251.42">16623 8703 1935,'22'2'3354,"-2"-2"-516,-3 2-2064,-1-2 387,5 8 0,-4-4-129,13 9 129,-7-1-129,9 12 0,-4-2 0,8 14-387,1 1-129,7 9-129,4 2-258,5 5 258,0-3-387,7 1 129,0-2-129,2-3 129,-2-6 0,-2-5 0,-2-5 0,-5-5-258,0-3-387,-15-7-1032,-1-6-2580,-4-2-516,-17-7-258</inkml:trace>
  <inkml:trace contextRef="#ctx0" brushRef="#br0" timeOffset="112695.44">17471 8543 5676,'18'12'4773,"-18"-12"-129,30 3-903,-11-1-3741,10 1 0,8 4 0,8-3 0,6 1 129,11-2-129,4 1 129,6 0 0,9 5 0,6-4 129,7 6-129,5-1 0,8 5-129,6 1 0,8-2 129,2 3-129,6-1 0,3 1-129,-1-3 129,-4-1 0,-7-4 0,-5 0-129,-9-1 129,-9 1-129,-15-6-387,-8 11-1032,-22-6-2193,-9-4-903,-9 3-129</inkml:trace>
  <inkml:trace contextRef="#ctx0" brushRef="#br0" timeOffset="113320.481">17257 9811 3999,'0'53'4386,"0"-14"-258,-10-3-129,0 10-3999,3 1-258,3-2 258,0-4 0,0-5-129,0-9-129,4-8-774,0-19-903,-5-7-2064,10-10-258,-5-16 129</inkml:trace>
  <inkml:trace contextRef="#ctx0" brushRef="#br0" timeOffset="113715.504">17163 9740 2322,'42'42'4386,"-12"-14"-258,-7-8-258,4 5-3354,4 8-258,-2 0-129,3 0 0,-7 0 129,0 1 0,-6-7 387,4-1-258,-9-10 258,7 0 0,-3-16 0,4 0-129,-1-15-258,0-4 129,-2-8-258,1-6 129,-5-2-258,-2-6 129,-7-3-129,-3 1 129,-3 1 0,-1 4-129,-6 6 129,0 3-129,0 6 0,-2 3-129,9 20-387,-15-22-774,15 22-2709,0 0-645,0 0-387,-8 8 129</inkml:trace>
  <inkml:trace contextRef="#ctx0" brushRef="#br0" timeOffset="114009.521">17884 9844 5805,'12'52'4515,"-12"-26"-258,3 10-387,-3 3-4257,0 4 129,0-4 129,5 1 129,-2-4-129,0-3 258,4-7-129,-1-6-258,-6-20-1032,0 0-2709,15 3-129,-15-15-516</inkml:trace>
  <inkml:trace contextRef="#ctx0" brushRef="#br0" timeOffset="114399.541">17930 9772 3096,'0'0'4644,"10"-8"-129,-10 8-129,15-19-1935,-3 14-2451,5-4 0,-1-1 0,8 0 0,0 2 0,1-3 0,1 8 0,3-4 129,0 5-129,-5 2 0,4 0 129,-6 9-129,-1 1 258,-8 5-129,-1 2 129,-12 2 129,-3 0-129,-13 1 129,-2 5-129,-9-7 129,-3 0-129,0-4-129,-2-2-129,3-3-129,3-6-516,8 5-903,-1-8-2967,8-1-258,11 1-387,-1-22 387</inkml:trace>
  <inkml:trace contextRef="#ctx0" brushRef="#br0" timeOffset="114980.576">19922 9022 3483,'8'46'4644,"-1"-12"-516,-7-1 129,-3 12-3999,-1 7-129,-4 3 258,2 2-129,-5-7 0,0-1-258,-1-7 129,4-16-774,7-10-2193,1-16-1290,0-12-516,2-9 0</inkml:trace>
  <inkml:trace contextRef="#ctx0" brushRef="#br0" timeOffset="115415.601">19792 9041 4902,'41'65'4644,"-9"-27"-903,-7-13-258,8 9-4257,1-5 0,10 3 0,-3-3 516,0-5 387,-5 0 0,0-9 645,-1 3 129,-9-11 129,5 3-129,-11-10 0,3 0-387,-8-6-258,0-11 0,-7-5-129,-2-3 129,-5-8-258,-1-5 258,-2-6 0,-4-5 0,-1-7 129,2 6 0,-2-6-129,5 5 0,2 0 0,1 5-129,6 8-129,2 5-129,4 10-258,-3-2-516,7 19-1419,-5-4-2322,-1 4-387,-11 6-129</inkml:trace>
  <inkml:trace contextRef="#ctx0" brushRef="#br0" timeOffset="115692.617">20712 8937 5934,'6'80'4773,"0"-33"-774,-6-9 0,0 7-4644,0-3 387,2-2 0,-2-11 129,0-2 0,0-9 0,-1-5-387,1-13-1548,-13-4-1806,13 4-774,-7-31 387</inkml:trace>
  <inkml:trace contextRef="#ctx0" brushRef="#br0" timeOffset="116035.636">20680 8915 1161,'-2'-67'4128,"2"48"0,0 1-1548,0 0-1161,0 18-129,13-23-387,1 18-258,-4-7 129,13 10-129,-3-6 129,9 8-258,-1-4-129,6 4 129,-1 1-258,4 8-129,-5 1 0,-3 3 0,-4 3 0,-3 5 0,-8-1 129,-4 8 129,-10-5 129,0 10 0,-19-4 0,4 5-129,-12-3 0,-1-2 0,-4-1-387,-3-6 0,2 1-258,-6-11-387,10 7-1548,-12-11-2580,1-4-258,-9-1-387,-5-3 129</inkml:trace>
  <inkml:trace contextRef="#ctx0" brushRef="#br0" timeOffset="116659.672">18007 10672 645,'7'-3'3999,"-7"3"387,0 0-129,-3-14-2709,3 14-258,0 0 0,0 0 0,0 0-387,2 8 0,-2-8-387,2 20 0,0-2-129,3 10-129,1 7 0,5 11-258,-4 4 129,0 11-129,0-1-129,1 1-129,0 2-516,-8-15-903,5-4-2709,1-5-516,-5-11-258,3-10 129</inkml:trace>
  <inkml:trace contextRef="#ctx0" brushRef="#br0" timeOffset="117454.718">17830 11667 2451,'0'70'4257,"-6"-33"0,5 10-129,-5-2-3483,-1-4-258,5-1 0,-1-11-258,1-5-129,1-10 0,1-14-129,0 0-258,0-11 129,0-7-258,0-11-258,0-1 258,0-11-387,0-1 258,-5-10 129,5 4 258,-4-3 0,1 1 645,3 6 0,-3 4 258,3 10 0,-3 4 0,3 13 0,0 13 0,0 0 0,1 5-129,4 20-258,2 4-129,5 9 0,2 4 129,2 6-258,5 1 129,5 0 0,2-5 129,5-4-129,-1-9 258,6-4-129,-4-8 0,7-10-129,-2-5 0,1-4-129,0-8 0,-1-5 0,-5-4 0,-2-3 129,-7-4 258,1 2-129,-11-6 129,1 4 0,-9-6 0,0 1 129,-7-4-129,0 2 0,0 1-258,-5 2 0,-2 2 0,-2 1-129,3 5-387,-1-3-645,7 10-2322,1-2-1419,2-5-129,5-2-387</inkml:trace>
  <inkml:trace contextRef="#ctx0" brushRef="#br0" timeOffset="118011.749">20639 9786 5031,'0'12'4773,"7"0"-387,-7-12-387,9 20-3741,-3-1-129,1 0 129,3 9 258,-7-2-129,4 6 0,-4 5 258,4 7-129,-6 0-129,5 5 0,-3 4-516,-3-5-903,10 8-2322,-7-1-1161,-3-11-516,0 0-258</inkml:trace>
  <inkml:trace contextRef="#ctx0" brushRef="#br0" timeOffset="118667.787">20317 10860 6321,'19'20'4386,"4"4"-387,-19-5-903,8 6-3225,-3 4 0,4 11 0,0 4 387,-6 7-129,3 5 129,-3-3 129,3 2 129,-1-5-258,2-1 129,0-10-129,3-5 0,3-7-258,2-5 0,0-5 0,1-5 0,-1-3-129,-1-4 258,-2-5-129,-2 0 129,-1-1 0,-3-6 129,-10 7-129,14-18 129,-8 4-129,-1 1 0,-4 0-129,-1 1 0,0 1 0,0 11-129,-5-16 0,5 16 0,-14-5-129,4 2-258,10 3-645,-26 6-2193,10-3-1161,3 3-516,-7-6 387</inkml:trace>
  <inkml:trace contextRef="#ctx0" brushRef="#br0" timeOffset="119326.825">20253 10906 3483,'6'8'4644,"-6"-8"-516,26 5-129,-6 2-3225,5 2-903,8 2 129,9 8 0,3 3-129,2 9 129,0 7 0,-1 3 129,-2 4 129,-1 0-129,-1 6 129,-5-4 0,3 1 0,-2-8-129,-1-1 129,-1-6-129,-4-5-129,-1-7 0,-4-4 0,-5-8 0,-5-6 129,-6-3 0,-11 0 0,11-20 129,-11 2 0,-1-12-129,-6-3 129,-7-8 0,0-1-129,-6-5 129,3-5-129,0-2 129,5 1-258,0 3 129,7 2 0,2 2 0,3 4 0,5 6-258,-1 3 129,7 12-903,-9 0-2838,4 0-903,2 4-129,-8-5-516</inkml:trace>
</inkml:ink>
</file>

<file path=ppt/ink/ink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19:21.53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49 29 6,'-7'-11'7,"7"11"0,-10-8-2,10 8 0,0 0-1,-14-9-2,14 9 0,0 0-1,0 0-2,0 0 0,-10-2 1,10 2 2,0 0 1,0 0 1,0 0 0,0 0 0,-9 2-1,9-2 0,0 0-1,0 0 0,5 10-2,-5-10 0,8 13 1,-8-13 0,13 17 0,-4-8 2,2 0-1,2 0 0,2 0 1,3-1-1,-1-1 1,5 1 1,4-1-1,3 0 0,0-2 0,6 1 0,0-3 1,4 3 0,3-4-1,2 3 1,1-3-1,3 3 0,2-3 0,-2 2-1,7 1 0,3 2-1,1-3 0,4 2 0,4-1-1,3 0 1,-3-1 0,7 0-1,-3-1 1,0-1-1,0-1 2,-1 1-1,-1-2 0,3 1 1,1-2 0,3 1-1,-1-2 1,6 1 0,-1-1-1,5 2-1,-2 0 1,3 0-1,-2 2 0,1 1 1,-3 0-1,-2 0 1,-2 1 0,-2 0 0,-2-2-1,0 2 1,-2-1 0,5 1 0,1-2 0,0 1 0,3 2-1,3-2 0,1 0 0,1 2 0,2-2 0,1 2 0,0-3 0,3 4 0,0-3 0,2 3 0,1-2 0,2 1 0,-1-2 1,-1 0-1,2 2 0,1-4 0,0 1 0,3-3 0,1 2 0,-1-1 0,3-1 0,5 1 0,1-2 0,3 1 0,3-1 0,1-2 0,2 1 0,3-2 0,5 2 0,1-2-1,3 3 1,3-1-1,2 2 1,1 1-1,3 2 0,0 0 0,-2-1 1,0 3 0,1-2-1,-2 2 1,2 2 0,-2-1 0,0 0 0,0 2 1,0 1-1,-3 0 0,-1-2 0,-1 1 0,0-1 0,-3-2 1,-2-1-1,1-2 0,-2-4 1,-1-1-1,-3-1 1,0-1-1,-4-2 1,1 2 0,-4-2-1,2 3 1,-3-2-1,-2 2 1,3 0-1,-3 0 0,-4 1 0,0-3 0,0 4 1,-5-3-1,3 3 0,-1 0 0,1 2 0,2 0 1,1 2-1,-2-1 0,2 1 0,-1-1 0,1 2 1,0-2-1,-2 0 0,1-2 0,0 1 0,-2 0 0,1-1 0,0 1 1,-1-1-1,-2-1 0,-2 1 0,1 1 0,-2 2 0,5 1 0,0 3 0,1 0 0,1 1 1,0-1-1,-1 0 0,1-3 0,-3-4 0,-2-1 0,-5-6 0,-1-2 1,-3-2-1,3 2 0,-1-1-1,1 0 1,1 2 0,0 1 0,1 1 0,-3 0 0,0 1 0,-3-1 0,-3-1 0,-2 1 0,-6 1 0,-4 0 0,0 4 0,-2 0-1,-1 1 1,-3 2-1,-5-1 1,-3-2 0,-6-2 0,-3-1 0,-10-4 1,-3-1 0,-10 1 1,-4 0-1,-10 1 0,-3 2 1,-5 2-1,-10 5-1,11-6-1,-11 6-1,0 0 1,0 0 0,0 0-1,0 0 0,0 0-2,0 0 0,0 0-1,0 0-4,-13 11-6,-2-3-11,-8 0-4,-5-3 2,-9-8 0</inkml:trace>
</inkml:ink>
</file>

<file path=ppt/ink/ink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0.06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734 72 1,'0'0'7,"4"-9"-2,-4 9-3,0 0-1,-1-19-1,1 19 1,2-15 0,-2 15 0,5-17 1,-5 17-1,6-13 1,-6 13-1,0 0 0,0 0 0,0 0 0,0 0 0,0 0 1,0 0 0,0 0 1,0 0 1,-9 15-1,-1-7 1,-1 10-1,-4-3 1,-4 9 1,-7-1 0,-4 12 0,-4-4 0,-5 5 0,-8 4 2,-1 4-2,-5 2-1,-2 1-1,6-4-1,3-1-1,5-7 0,8-6 0,6-8-1,8-6 1,6-6-1,13-9 1,-11 7-3,11-7-4,9-11-4,-4-1-8,6-7-3,4-1-2,-3-8 1</inkml:trace>
  <inkml:trace contextRef="#ctx0" brushRef="#br0" timeOffset="581">81 268 13,'-4'21'7,"-2"4"2,-2 7-1,-3 6 0,1 1-2,-1 4-1,0 2 0,2 2-1,2-6-1,3 0-1,5-6 0,4-2 1,5-5 0,9-4 1,6-5 2,9-3-1,4-8 1,8-2 1,4-6-1,6-3-1,0-5 0,1-1-1,-7-1-1,-2 2-1,-8-2-1,-7 4 0,-8 1 0,-6 3-1,-8 0 1,-11 2-1,10 0 0,-10 0 1,0 0-1,0 0 1,0 0-1,0 0 1,0 0 0,0 0 0,0 0 0,0 0-1,0 0 1,0 0 0,0 0 0,0 0 0,0 0 0,0 0 0,0 0 0,0 0 0,0 0-1,0 0-1,0 0-1,0 0-2,12-10-5,-12 10-4,9-10-9,-9 10-6,14-13 0,-6-1 1</inkml:trace>
</inkml:ink>
</file>

<file path=ppt/ink/ink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5.84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1 4,'0'0'6,"12"1"-3,-2-1-1,-1 1-2,7-1 0,1 1 0,7 0 0,6-1 1,8 0-1,8 1 1,9 0 1,9 0 0,11 1 1,10-1 0,12 5 1,9-1 0,10 3-1,9 0 0,8 3-1,8 1 0,5 0 1,4 2-1,3-3 0,1 2 0,-1-1 1,-4 0-1,-6-3 0,-4 0-1,-6-1 0,-9 1-1,-12-1 1,-12 0-1,-12-1 1,-12-1 1,-14 0 1,-13-1 0,-14-2 0,-9 0 0,-11-2 0,-3 0 1,-12-1-3,0 0-1,11 0-4,-11 0 1,0 0 0,9-3 0,-9 3 0,0 0 1,9-2 0,-9 2 1,11-5 1,-11 5 0,21-9-2,-3 3-2,6 0-1,2-2 0,3 1-1,-1-1 2,0 2-1,-4 0 1,-3 0 1,-2 0-2,-3-3-2,3 0-3</inkml:trace>
</inkml:ink>
</file>

<file path=ppt/ink/ink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6.39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3998 9069 21,'3'-32'23,"-6"-5"2,-1-6-3,0-4-6,-4-11-5,3-4-3,0-11-4,3-7-2,2-11-1,5-13-2,3-6 1,7-11-1,3-12 0,8-9 0,4-11 1,4-7-1,1-7 1,1-3 0,-4-6 0,0-3 0,-6-4 1,-4-4 0,-8-2-1,-4-1 1,-5-1 0,-2-2-1,-2-1 1,1-2-1,1 5-1,-1 1 0,4-1 0,-1 0 0,5-1-1,-2-1 0,6-1-1,-2 1 1,6 0-2,-2 0 0,1 1 0,1-1 0,0 3 0,1 3 1,-2 6 0,-3 3 0,0 7 0,-4 4 1,-1 8-2,-4 8 1,0 9 1,-5 7-2,-1 8 0,-1 3 0,0 7 1,0 5 0,2 6 1,-1 5 0,1 4 1,1 6 2,-1 5 0,0 7 1,-3 8-1,0 9 0,-2 7 0,0 10-1,-3 8 0,-2 7-1,0 8-1,-4 7 1,-1 3 0,-3 2-1,-3 3 2,-3 1-1,-6 2 2,-6 1-1,-6 3 1,-4 2 0,-10 3-1,-8 4 1,-12 5-1,-11 2 1,-10 5 0,-4-1 1,-12 3-1,-11-1 2,-7-2-1,-4 0 1,-6-4-1,-6 0 1,-2-3-1,-3 1-1,-1-4 0,-1-2 0,2-2-1,0-1 1,5-4 0,6-2 0,4-5 1,7 0-1,7 1 0,10 0 1,7 1-1,14 3 0,8 2 0,9 3-1,13 3 0,9 2 0,9 3 0,5 1 0,11 4-1,3-1 1,5 5-1,3 3 0,5 4 0,2 5 0,6 8 0,0 6 0,5 8 1,0 8-2,5 11 2,1 5-1,2 13 1,0 7-1,-2 6 1,0 7 0,-4 10 0,-4 4 0,-5 7 0,-3 10 0,-7 6 0,-2 9 0,0 10 0,-4 6 1,2 7-1,1 4 1,2 5 2,-1 4 0,0 2 1,0 4-1,-3 1 0,2 2 0,-4 6 0,2 7-1,-3 6 0,0 6-1,-3 0-1,2-3 0,-3 3 0,-1-4 1,-3-2 0,-3-7-1,2-8 0,1-10 1,7-5-1,2-5 0,8-12 0,4-7 0,7-9-1,5-11 1,3-9-1,2-6 1,-1-7 0,-2-8 1,-1-6 0,-3-1 0,-1-7 0,-1-2 0,0-3 0,-1-4-1,2-10 0,0-5 0,0-13 0,0-9 1,1-13 0,-2-10 1,2-12-1,0-7 1,1-16 0,-1 13-1,1-13 1,0 0-2,6 10 1,-6-10-1,18 13 0,-4-3-2,5 0 2,1 1-2,4 1 1,-2-3-1,3-2 1,-6-1-1,3-2 1,-4-2 1,1-1 0,6 1 0,6-2 0,11-2-1,14 0 0,13-5-5,14 3-11,12 3-8,0-2 0,-3 2 1</inkml:trace>
</inkml:ink>
</file>

<file path=ppt/ink/ink5.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9.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0 303 0,'55'0'93,"-28"0"-77,28 0 0,-28-28-1,0 28-15,1 0 16,-1 0-16,28-27 16,-28 27-1,28 0-15,-1 0 16,1 0-1,-28 0-15,28 0 16,-1 0-16,-26 0 16,26-27-16,1-1 15,-28 28-15,1-27 16,108 0 46,-81 27-46,-1 0 0,83-28-1,-110 28-15,1 0 16,-1 0-16,0 0 16,28-54-1,-28 54 1,0 0-16,55 0 31,-54 0-15,-1-28-16,28 28 15,-28 0 1,0 0 0,28 0 15,-28 0-16,1-27 1,-1 27 15,27 0-15,-26 0 15</inkml:trace>
</inkml:ink>
</file>

<file path=ppt/ink/ink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12.17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1280 313 0,'0'0'2,"-68"-8"1,22 7 0,-6 2 1,-8 3 0,-4 5-1,-6 3 1,-3 3 0,-1 8 1,-3 5-2,2 2 1,1 9 0,1 4 0,0 9 0,3 10 0,6 7-1,2 4 0,8 5-2,7 8 0,5-3 0,11 1 0,11-7 0,10 1-1,9-8 1,12 1-1,9-8 1,12 0 1,9-4 0,6 4-1,8 0 2,7-4-1,9-1 1,8 2-1,7 0 1,7-5-2,6-3 0,10-7-1,3-7 1,3-8 1,-1-6 1,-4-11 0,0-7 0,-7-12 1,-2-10 0,-10-9 0,-5-8 0,-6-9-2,-6-12-2,-8-9 1,-9-10-1,-10-10 0,-11-7 0,-10-9-1,-8-11 0,-12-6 0,-9-6 0,-12-7 1,-9 3-1,-9-1 1,-10 5-2,-9 4 0,-7 12 2,-7 4-2,-7 12 1,-6 12-1,-4 4 0,-6 11 0,-10 8 2,-6 14-2,-7 11-3,-3 17-7,-7 14-11,-3 10-1,1 12 0</inkml:trace>
</inkml:ink>
</file>

<file path=ppt/ink/ink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28.69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468 0 0,'0'0'1,"6"10"-1,-6-10-1,0 11 1,0-11 1,1 14 0,-1-14 0,1 18 1,-2-3 0,-1 4 2,-2 5-1,-1 7 0,-3 9 0,-1 8 0,-1 16-1,0 5 0,-1 11-1,0 10-1,0 14 1,-2 9-1,2 9 1,-3 9 0,-3 7 1,-4 6-1,-6 7 2,-4 2-1,-5 0 2,-2 0-2,-1 0 1,2-6 0,3-4 0,7-8-1,7-8 0,9-7-1,7-7 0,6-13-1,5-11 1,2-10-1,4-10 1,0-10 0,4-7-1,-1-8 1,2-7 1,1-3 0,2-8 1,5 0 0,3-5 1,7 0 0,8-6 1,13-1-1,11-2 0,12-3-1,14-4 0,15-4-1,16-4-1,8-3 0,11-3 0,7-3 0,10-1 1,8 0-2,9-1 1,7-1 0,7 2 0,10 1 0,10-3-1,6 2 0,10-1 0,3 2 0,3 1 0,1 3 0,-2 0 0,-4 2 0,-3 5 0,-2 0 0,-8 2-1,-4 2 1,-8 0 0,-10 2 0,-8 4 0,-6 2 0,-12 2 0,-8 2 0,-8 1 0,-5 3 0,-5 2 0,2 2 0,-5 0 1,0 1-2,-5 2 1,1 2 1,-2-1-1,-3 1 0,-9-3 0,-7-3 1,-7-8-1,-7-5 2,-8-8-1,-7-8 1,-7-8-1,-3-6 1,-3-6-1,1-4 0,0-5 0,1-5 0,1-7-1,-1-4 0,-1-7 1,0-4 1,-4-8 0,-4-3 0,-9-4 1,-4-2-1,-9-2 0,-6-3 0,-10-4-1,-8-5-1,-12-4 0,-12-7 0,-12-7-2,-13-5 1,-12-5 1,-12-2 0,-7 3 0,-11 0 0,-3 2 0,-3 4 0,-2 4 0,0 6 0,-3 6 1,-1 6 0,2 4-1,2 11 1,3 9-1,3 12 0,8 10 0,4 11 0,8 10-1,3 10-1,5 14-4,-4 3-6,0 15-12,-8 10-4,-11 4 0,2 4 0</inkml:trace>
</inkml:ink>
</file>

<file path=ppt/ink/ink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32.90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3000 21 7,'-16'0'9,"0"-2"-3,-2 1-2,-4 1-1,0-1-2,-4-1 0,-2 2 0,-5-3 1,-3 3 1,-9-3 1,-3 1 0,-7-1 1,-5 0-1,-4 2 1,-5 0-1,-5 2-1,-2 1-2,-5 2 0,-2 1 0,-3 2 0,-1 2-1,-3 1 2,0 5-2,2-1 1,3 5-1,3 2 1,7 1-1,8 1 0,8 0 0,8 0-1,7-4 1,9 2 0,6-1-1,7-2 1,3 3 0,2 2 0,3 4 0,2 3 0,-2 4 0,0 3 0,-3 7 0,0 1 0,-6 5 0,-2 5 0,-4 0 0,-3 9 0,-3 2 0,-3 6 0,-2 6 0,-2 5 0,0 5 0,-2 4 0,3 5 1,0 5-1,-3 7 0,1 4 0,-3 5 1,1 5-1,-3 4 0,1 3 1,-1-2-1,1-4 0,4-5 0,2-6 1,8-8-1,3-10 1,7-10-1,5-10 0,5-10 1,4-7-1,5-10 0,2-6 1,2-10-1,3-4 0,0-8 0,1-5 0,0-4 0,-4-11 1,6 13 0,-6-13 1,0 0 1,0 0-1,0 0 0,13-1 0,-13 1-1,15-12 0,-4 5 0,1 0-1,2-1 0,3 0 0,1 2 0,-1 1 0,4 3 0,3 2 0,1 1 0,6 0 0,6 1 0,6 0 1,7 0-1,7-1 0,9-1 0,5-3 0,8-2 0,8-2-1,6-3 1,6 0 0,7-1 0,2-2 1,5 0-1,4 0 0,6 0 1,5 0-1,5-2 1,4 2-1,6-3 0,9 1 1,4 0-1,6-1 0,5 2 1,3 1-1,6 0 0,5 1 1,1 1-1,3 2 0,6-1 0,5 3 0,6-3 1,3 2-1,5 0 0,2 1 0,4 0 0,2 1 0,1 1 0,-3-1 0,-2 0 0,-6 1 0,-5-1 0,-4 0-1,-5 0 1,-8-1 0,-7 2-1,-7 1 0,-8-1 0,-8 1 1,-14-1-1,-13-1 1,-18-1 1,-13 1 0,-19-2 1,-15 0 0,-18 0 1,-10 2 0,-13-1-1,-4 2 1,-10-1-2,-9 6 1,10-6-1,-10 6 0,0 0-1,0 0 1,0 0-1,-2-10 1,2 10-1,0 0 0,-2-9 0,2 9 0,0 0 0,-6-15 0,6 15 0,0-12 0,0 12 0,2-17 0,0 6 0,2-1-1,0-4 1,0-1-1,-1 0 1,-1-5-1,-1-1-1,-2-3 0,0 0 0,-3-6 0,1-2 0,-2-6 0,0-5 0,2-4 2,-1-7 1,1-4 1,-2-4-1,2-4 0,0-2 0,0-1-1,-2-3-1,1 1-1,2 0 0,-1 1-1,1 3 0,-2 2 1,1 6 0,-1 5 1,0 7 0,-3 4 1,1 7 0,-2 7 0,-1 5 0,-3 5 0,0 8-1,-4 2 1,0 5-1,0 3 0,0 4-1,-1 1 1,3 4 0,-1-1 1,5 1-1,0-1 1,10-5 0,-14 9 0,14-9 0,-10 7 0,10-7 0,-14-1 1,4-4-1,-4-2 1,-8-3-1,-5-6 1,-10-4-1,-9-5 0,-8-4 0,-12-3 0,-8-4-1,-13-2 1,-12 0-1,-13-3 1,-12-1 0,-14 1 0,-18-2 0,-12 0 1,-10-1 0,-12 0 1,-13-2 0,-3 3 0,-5 2-1,-1 0 1,-1 4-1,-4 3-1,-3 2 0,1 4-1,1 4 0,-2 1-1,3 5-4,0 2-6,3 0-10,14 7 1,5-6-1</inkml:trace>
</inkml:ink>
</file>

<file path=ppt/ink/ink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8:03.01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655 5 14,'0'0'9,"0"0"1,0 0-2,-15-5-1,0 6-1,-6-1-1,-5 1 0,-8 2 0,-6 2 1,-4 2-1,-5 6 2,-5 1-1,1 6 0,-2 2-1,3 7 0,1 1 0,7 4-2,3 1 0,11 1 0,9 1-1,10 0 0,11 1-2,14-1 1,10-3 0,13-1-1,9-4 1,9-2 0,4-3 0,2-3 0,2-7 0,-5-3 1,-7-2-1,-8-3 0,-11-3 1,-7 0 0,-11-2 0,-3 0 0,-11-1-2,0 0-2,0 0-8,-14-6-10,2 0-8,0-5-2,1-6 1</inkml:trace>
  <inkml:trace contextRef="#ctx0" brushRef="#br0" timeOffset="561">928 117 45,'0'0'23,"0"0"0,0 0-8,0 0-15,4 14 0,3 3-2,2 6 2,-2 8-1,0 7 3,-3 8 0,-1 5 0,-3 0 2,0 2-1,-2-5 1,1-5 0,-1-8-1,3-6-1,0-11 0,0-5 0,-1-13-1,0 0-2,10-22 1,-6-3 0,-2-9-1,0-8 1,0-7-1,-2-7 0,-1 0 1,-2 0 0,-1 5-1,-3 4 1,1 9 0,0 7 0,1 9 0,0 6-1,4 6 1,1 10 0,15-9 0,8 9 0,11 4 1,13 2 0,9-1 0,10 4 0,3-4 1,1 4-1,-8-3 0,-8 2 0,-14-6 0,-10 1 0,-10-2 0,-10-1-2,-10 0-3,0 0-8,0 0-13,-24-3-2,-3 1 0,-5 0 0</inkml:trace>
  <inkml:trace contextRef="#ctx0" brushRef="#br0" timeOffset="1062">912 187 3,'-28'15'15,"5"-2"-1,12 5-3,14 0-1,13 1-1,15 1-2,10-2 0,13 1-1,5-3 2,9-1-1,-1-5 0,0 0-2,-10-4 0,-5 0-1,-13-5 0,-7 1 0,-9-2-1,-7 1-1,-7-1-2,-9 0-6,0 0-15,0 0-6,-6-13 1,6 13 0</inkml:trace>
  <inkml:trace contextRef="#ctx0" brushRef="#br0" timeOffset="1463">2275 132 21,'0'0'19,"19"3"1,-19-3-6,0 0-10,0 0 0,-10 2 2,1 0 0,-8 0 0,-1 2 0,-8-2 0,-1 5-1,-8 1-1,0 5 0,-6 0-1,-3 8 0,-4 0-2,0 6 1,0 0-1,0 2 0,3-1 0,3-1-1,6 3 1,9 1-1,8-2 1,12 1 0,9-1 0,11 3 0,9 1 0,11 0 0,10-3 0,6-1 0,8-4 0,4-3 0,4-5-1,1-8 1,-1-7 0,-1-6 0,-4-8 0,-3-5 0,-9-7-1,-2-1 1,-8-1 0,-5 1 0,-7 2 0,-4 6 0,-8 1 0,-4 6 0,-10 10 0,-1-15 0,-12 10-1,-4 2 0,-7-1 1,-6 2-1,-7 0 0,-3 3 0,-3 0 0,-1 3 1,1 1 0,1 1-1,6 1 1,6-1-1,4 0 1,7-1-1,6-1 0,4 0 1,9-4-1,0 0 2,0 0-2,0 0 0,0 0 0,0 0-4,0 0-7,1-15-17,4 5-3,0-6-1,-1-4 1</inkml:trace>
</inkml:ink>
</file>

<file path=ppt/ink/ink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4:06.24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2,'0'0'7,"0"0"0,0 0 0,0 0 0,0 0 1,0 0 0,0 0 0,0 0-1,0 0 0,0 0-1,0 0-1,0 0-2,0 0-2,0 0 1,0 0-2,0 0 0,0 0 0,12 5 1,-12-5 0,11 4 0,-1-2 1,4 2 0,5-1 1,6 4-1,8 0 1,12 2 0,5 1 0,12 2 0,9 0 0,13 3 1,7-3-1,10 4 1,2-2 0,8 2-1,4-4 1,2 2-1,-4-2-1,-1-1 1,-3-1-1,2 0 0,-2-1-1,-1-1 1,-2 0-1,2-1 0,-3-3-1,0 3 1,-3 1 0,-2-1-1,-6 0 1,-6 0-1,-7-2 1,-6-5-1,-11 7 1,-6-3-1,-8-2 1,-8-6-1,-7-1 0,-5-1 1,-3 5-1,-1 0 0,0-4 0,3 0 1,-1-2-2,1 6 1,3 1 0,-2-1 0,0-4 0,-1 4 1,-3 1-1,-3-2 0,-4 2 0,-5-1 0,-3 1 0,-11 0 0,14-1 0,-14 1 0,0 0 0,10-1 0,-10 1 1,0 0-1,0 0 0,0 0 0,10-3-1,-10 3 1,0 0-1,0 0-1,0 0-1,0 0-2,0 0-3,0 0-5,0 0-5,0 0-11,-16 11 0,2-3 0</inkml:trace>
</inkml:ink>
</file>

<file path=ppt/ink/ink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6:41.52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175 344 7,'-11'0'7,"-4"2"-1,-2 0-2,0 0 0,-3 2 3,0-2 1,2 1 2,-2-3 0,6 2 1,4-3 1,10 1-2,-14-1-1,14 1-3,0 0-2,0 0-2,0 0 0,9-4-2,6 3 0,6-1 0,9 0 0,11-1 0,10-3 1,15 0-1,7 1 0,9 0 0,5 1 1,2 2-1,1 1 0,0 4 0,-3 1 1,-5 3-1,-7 0 0,-9 2 0,-10-1 0,-12-1-2,-7 1-4,-11-4-7,-10 1-11,-16-5-1,0 0 0,0 0-1</inkml:trace>
  <inkml:trace contextRef="#ctx0" brushRef="#br0" timeOffset="500">937 0 28,'24'6'23,"-9"-5"-2,10 2-3,3 4-14,5 3-4,8 3 0,3 4 0,3 3 0,1 3 1,4-1-1,0 2 0,0-3 0,0 1 0,-2-4 1,-2-1-1,-2-2 0,-8-1 1,-7-1 0,-7 0 1,-8 5 0,-9 2 0,-7 4 1,-10 3-1,-4 5 1,-8 2 0,-2 6 0,-9-1 1,-4 4 0,-7-3 0,0 3-1,-6-2 0,0-1-3,-3 4-14,-4-3-12,-7-11-3,1-6 0,-5-15 0</inkml:trace>
</inkml:ink>
</file>

<file path=ppt/ink/ink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6:59.99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160 0 7,'1'14'7,"-1"-4"-1,2 3-3,0 4-1,1 2-1,0 4 1,3 2 1,-1 1 0,2 3 0,-1-5-1,-2 6 1,2 2 0,-1 2 1,2 4-1,-3 4 0,2 5 0,-2 3 0,-1 11-1,-1 2 1,-1 4-1,-2 9 0,-3 5 0,-3 3-1,-2 7 1,-1 3-1,-2 4 0,-1 2 1,0 3 0,0 4 0,1 4 1,0 4 0,2 1 0,-3 6 0,0 8 0,-1 6 0,0 5 0,-2 1-1,2 3 0,0 2 0,1 4-1,4-2 1,6-3-1,1-4 1,4 2-1,2-3 0,4-2 0,0-2 1,1 0-1,-3 0 1,-1-1-1,1 0 1,0-4-1,1-1 1,0 1-1,-1-4-1,2-5 1,2-6-1,-1-4 1,-2-1 0,-2-6 0,-2 0 0,-2-8 0,0-6 0,-2 2-1,-2-4 1,1-2 0,0-5-1,2-6 0,-2-5 1,2-5-1,-2-3 1,-1-9 1,1-6 0,0-3-1,-1-9 1,1-4-1,-1-6 0,-1-4 0,2-5 0,1-3-1,-3-5 1,4-10-1,-3 12 1,3-12-1,0 0 1,0 0-1,0 0 1,0 0-1,0 0 0,0 0 1,0 0-1,0 0 0,0 0 1,0 0-1,0 0 0,0 0 0,0 0 0,0 0 0,0 0 0,0 0 1,0 0-1,0 0 0,0 0 0,0 0 1,0 0-1,0 0 0,0 0 0,0 0 0,0 0 0,0 0 0,0 0 0,0 0-2,0 0 0,0 0-3,0 0-10,0 0-14,-6 10-1,6-10-1,-14-13 1</inkml:trace>
</inkml:ink>
</file>

<file path=ppt/ink/ink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19.05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2160 26 3,'-17'-10'5,"-7"2"1,-4 2-1,-7 2 0,-5 4-1,-3 2 0,-3 3-1,-3 3 0,-3 2-1,-1 2 0,0 0 0,2 3 1,0 2-1,2-1 0,-2 5 0,-2 3-1,3 2 1,-1 1-1,1 3 0,1 2 0,0 2 0,3 4 1,3 0 0,6 0 0,2 2 0,4-2 1,6 1-1,5 1 1,6-3-1,1 0 0,9-4 0,3 0-1,4 0 1,6 1-1,-1-3 0,7-1 0,2-1 0,9-1 1,3 2 0,7-3 1,7-3 0,9 0 0,5 1-1,6-1 1,5-4-2,7-1 1,-1-3 0,7-3 0,2-5-1,2-3 1,2-7 0,4-4 0,1-7 0,0-3-1,3-9 0,-4-3 0,-5-4 0,-5-6 1,-11-3-1,-7-2 1,-10-2 0,-7 0 0,-15-3-1,-8-2 1,-10-1 0,-6 0-1,-8-2 0,-6 1-1,-11 0 0,-10 0 0,-8 2 0,-11 4 0,-10 1 0,-11 5-1,-5 3 1,-9 5-1,-3 5 1,-9 6-1,-2 3 0,-2 8 0,-1 4 0,0 5-1,0 8-1,-4 3-5,4 12-10,1 7-9,2 1 1,4-1-1</inkml:trace>
  <inkml:trace contextRef="#ctx0" brushRef="#br0" timeOffset="15022">3421 1884 16,'29'-1'10,"6"1"1,7-2-2,11 1-1,8 1-3,7-1-1,9 3-2,6 0 0,4 0 0,8 0 0,7 3 0,6-1 0,4 0 0,4 1 0,5 0-1,6 2 1,7 1-1,2-2 2,3 0-2,0 0 1,5 2-1,1-2 1,-1 0-1,-3 0 1,-1 1 0,-1 0 0,-3 0-1,-6 0 1,-2 1 1,-6-2-1,4 1 1,-5-1 0,0 2-1,-5-2 1,-4 2-2,-2-1 1,-5 2-1,-2-2-1,-10 0 1,-6 0-1,-9 0 1,-8-2 0,-7-2 0,-13-1 0,-6 0 0,-12-1 0,-6 0-1,-11 0-2,-4-3-4,-11 2-10,12 4-11,-12-4 1,17-10-1</inkml:trace>
  <inkml:trace contextRef="#ctx0" brushRef="#br0" timeOffset="74187">207 622 0,'-30'6'4,"-4"0"-1,6 1 1,0-2 0,6-2 3,1-2 2,6 0 1,3-1 2,3 0 0,9 0-1,-9 0 0,9 0-2,0 0-1,18 0-1,3 0-2,11 1-1,11-2-1,9 2-1,9-2 1,8 1-2,1-2 0,-2 0 0,-8-2 0,-7 1 2,-15-1-1,-6 0 1,-12 0 0,-8 2-2,-12 2 1,0 0-1,0 0-1,0 0-1,0 0-2,4-11-2,-4 11-1,0-22 0,2 10 1,0-8-2,1 1 2,-2-4 0,1 2 1,-3-2 2,0 4 0,-6 1 1,-1 3 0,-5 2 0,-5 3 0,-1 1 2,0 3-1,2 2 1,1 1 0,3 2 0,4 3 0,9-2 1,-5 12-1,8-3 0,3 0 0,4 4 0,0-2 1,8 4 2,6-5-1,10 2 1,4-4 0,8 0-1,5-2 1,6 1-1,-2-3-1,-3-1 0,-7 2-1,-8 0 0,-8 0-1,-7 2 1,-12 2-1,-5 2 0,-5 4 0,-3 3 0,-4 0 0,-5 4 1,-3 4 0,-8 2 0,-6-4-1,-4 2 1,-4 0 0,-4 1 1,-4-4-1,2 0 1,1-6 0,6-1-1,5-1 1,7-3 0,5-4-1,5-3-1,14-5 1,-11 7-1,11-7 1,0 0-1,0 0 1,0 0-1,0 0 0,0 0-1,0 0-1,0 0-2,0 0-3,0 0-10,0 0-12,10-1-2,-10 1 1,5-22 2</inkml:trace>
  <inkml:trace contextRef="#ctx0" brushRef="#br0" timeOffset="84361">2166 1277 4,'-12'-13'6,"2"7"1,-4 0 0,-4-4-1,-6 2-1,-6-1 0,-5 1-1,-8 1-1,-5 1-1,-4 2 0,-3 0 0,-2 2 0,-3 3 0,0 3 0,0 0 0,1 5 0,-1 3 0,-1 4 0,0 4 0,2 5 0,0 0 0,5 5 0,0 1-1,4 3-1,9 0 1,3 3 0,7-2 0,6 2 0,6 2 0,8 1 1,8 0 2,9 0-1,5 0 1,11 2 0,6-4 0,12 1 1,10-5-1,11-1 0,5-6-1,9-3-1,5-7 0,6-5 0,4-7 0,1-4-1,1-7 0,-2-5 0,-5-6 0,-3-4 0,-7-7 0,-5-2 1,-10-6 0,-7 0 0,-13-6 0,-4 3-1,-9-4 1,-5 5-1,-8 0 0,-5 0 0,-8 4 0,-7 1 1,-7 0-2,-8 3 2,-9 2-2,-10 2 1,-7 4-2,-14 5 1,-13 6-3,-11-1-9,-14 8-16,-7-1-2,-15-8 0,-11-4 0</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27.88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1322 4 9,'-22'-3'7,"-5"-1"-1,2 2 0,-7 1-1,2 2-1,0 1-1,0 2 0,-4 1-1,3 1 1,-1 2 0,0-1 0,2 2 0,1-2 1,-2 2-1,1 2 0,-1 0 0,-4 3 0,-1-1-1,-1 1-1,-1-1 1,-1 1-1,1 1 0,-2-1 0,3-1 0,2 1-1,1 1 1,3 0 1,-2 2-2,2 1 1,-1-1 0,2 0-1,0 4 2,1-1-1,1 3 0,0-1 0,3 2 0,-2-3 0,5 2-1,-1 2 1,2-2-1,3-2 1,2 1-1,2 0 0,-1-3 1,7 4-1,0-1 0,3 0 1,5-1-1,-1 3 1,0-1 0,6 1 0,6 0 1,0-2-1,5 1 0,1-3 1,4 0-1,6-3 0,2-1 1,2-2-2,1-1 1,2-1-1,3 0 1,5-1-1,1 0 0,2 0 0,6 1 0,5-2 1,4 0 0,4 3-1,2-3 1,5 3 0,1 1-1,4-1 1,0 2-1,1-2 1,3 1-1,0-6 1,5 1-1,-5-6 1,3-3-1,-3-4 0,-1-2 0,-5-2 0,-4-5 1,-6 0-2,-3-1 1,-3-1 0,-6-1 0,-8-2 0,-2-3 0,-42 21 0,70-53-1,-70 53 1,56-66 0,-56 66 0,45-74 0,-45 74 0,30-79 0,-30 79 0,23-71 0,-23 71 0,7-64 0,-7 64 0,-11-65 0,11 65-1,-16-64 2,16 64-2,-36-60 2,36 60-2,-46-60 2,46 60-2,-42-51 1,42 51 0,-61-47 0,26 24 0,-1 3-1,-5 1 0,-2 0 1,-10 6-1,2-1 0,1 5 1,5 1-1,-4 3 0,-2 1-1,5 4-3,-7 0-10,4 2-8,-3 2-2,5-14 1</inkml:trace>
  <inkml:trace contextRef="#ctx0" brushRef="#br0" timeOffset="7170">915 1089 15,'-34'-12'13,"0"7"-2,0-3-2,-3 6-3,0 2-2,1 3-1,-2 5-2,0 0 1,-1 4-1,3 1 1,-5 4 0,4 1 1,-2 5 0,4-1 0,-5 4 0,2 3 1,2 3-1,0 4 0,1 4 0,1-1 0,4 2 0,0-1-1,9-1 0,2-4 1,6-1 0,1-6 0,9 0 0,3-1 0,7 1 1,5 0-1,5 1 0,6 0-1,5 3 0,8 1 1,6 0-2,5-2 0,5-2 1,3-2-1,7-3 1,4-1 0,2-4 0,3-2-1,4-1 1,4-3-1,0-1 0,5 1 0,0-1-1,-4-2 1,4 2-1,0-3 0,1 0 0,-5-1 1,3-2-1,-4-3 0,1 0 0,2-3 0,-2-1 1,-10-3-1,4-2 0,-8-3 1,-2-1 0,-5-3-1,-3-3 0,-9-2 0,-2-2 0,4-3 0,-5 0 0,-44 23 0,69-49 0,-69 49 0,74-48 0,-74 48 0,70-46 0,-70 46 0,41-45 0,-41 45-1,47-50 1,-47 50-1,9-46 1,-9 46 0,3-50 0,-3 50-1,-16-53 1,16 53 0,-32-51 0,32 51 1,-34-56-2,34 56 2,-53-51-1,53 51 1,-45-44-1,45 44 0,-43-33 0,43 33 1,-47-29-1,47 29 0,-47-23 0,47 23 0,-60-20-2,60 20-1,-76-13-6,33 12-17,-10-3-2,-8-9-3,-5-10 1</inkml:trace>
</inkml:ink>
</file>

<file path=ppt/ink/ink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0:44.57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1047 134 18,'0'0'21,"0"0"0,0 0-7,-15-16-9,15 16-1,0 0-2,0 0-4,0 0 2,0 0-1,0 0 1,-46-24 1,46 24 2,-42-15 0,42 15 1,-55-16 0,55 16 0,-74-14 0,74 14 0,-77-9-1,32 7-1,2 4-1,2 0 0,-4 4 0,-1 2 0,2 3-1,-6 2 1,3 5-1,47-18 0,-76 41 0,32-18 0,44-23 0,-71 57-1,71-57 1,-52 61-1,52-61 1,-41 56-1,41-56 1,-17 47 0,17-47 0,0 0 0,0 0 0,-5 45 0,5-45 0,0 0 1,0 0-1,0 0 0,0 0 0,0 0 0,0 0 1,0 0-1,0 0 0,0 0 1,0 0-1,0 0 1,0 0-1,0 0 1,0 0 0,0 0 0,0 0-1,0 0 1,0 0-1,0 0 0,0 0 0,0 0-1,0 0-2,0 0-10,0 0-12,0 0 0,0 0-1,57-35 0</inkml:trace>
  <inkml:trace contextRef="#ctx0" brushRef="#br0" timeOffset="781">1051 70 14,'0'0'16,"0"0"-5,-13-5-8,13 5-1,0 0-2,0 0 0,0 0 1,-47 6 3,47-6 1,0 0 0,-45-3 1,45 3 0,-53-7-1,53 7 0,-49-8 0,49 8-3,-61-5 1,61 5-1,-77 2 1,77-2-1,-78 9 1,20-1-1,15 0 0,-17 4 0,16 1 0,-9 3 0,0 4-2,6 1 1,-1 3-1,48-24 1,-77 54-2,77-54 1,-60 58 0,60-58 0,-43 57 0,43-57 0,-25 51-1,25-51 1,-17 44 0,17-44 0,0 0 0,1 54 0,-1-54 0,0 0 1,27 56 1,-27-56-1,47 44 0,-47-44 0,59 44 1,-59-44-1,75 44 1,-27-25-1,-2-4 0,1-3 1,-3-4-1,6-4 1,4-4-1,2-3 1,4-4 0,-8-3 0,11-3 0,-1 0 0,10-8-1,-3 3 0,-5-3 0,4-2 0,-9-3 0,4-3 0,-10-3-1,1-3 1,-8 2 1,-3-5-1,-7 1 0,-14 1 1,-4 0-1,0 2 0,-13 1 1,-8 3-1,-8 0 0,-5 2 0,-6 2 0,0 0-1,-4 1 0,-11 3 0,-5 2 0,2 5 0,-5 2-1,-1 6 1,-4 4 0,-2 5-1,1 5 0,-6 3-3,57-10-3,-92 36-9,51-12-12,41-24-2,-45 39 1,45-39 0</inkml:trace>
</inkml:ink>
</file>

<file path=ppt/ink/ink6.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36.296"/>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0,'27'28'31,"0"-28"-15,28 0-1,-28 0 1,1 0 15,-28 27-15,27 0 15,0-27 63,1 0-63,-1 28-15,0-28-1,-27 27 1,28-27 0,-1 0-16,0 0 31,1 27-31,26-27 15,-27 0 1,28 0 0,0 0-16,-28 0 15,0 0 1,28 0-16,0 55 16,-28-55-1,0 0 1,1 0 15,-1 0-15,0 0-16,28 0 31,-28 0-31,0 0 16,28 0-1,-28 0 16,1 0-15,-1 27-16,28-27 16,-28 0 15,0 0-15,28 0-16,-28 0 15,0 0 1,1 0-1,-1 0 1,0 0 0,1 0-1,-1 0 1,28 0-16,-28 0 16,0 0-1,28 0 1,-28 0-1,0 0 1,1 0 15,-1 0-31,0 0 32,1 0-17,-1 0 1,28 0-1,-28 0-15,0 0 32,28 0 15,-28 0-32,1 0 1,-1 0-16,27 0 15,-26 0 1,-1 0 0,28 0-1,-28 0-15,0 0 16,1 0 0,-1 0 15,0 0-31,1 0 31,-1 0-31,28 0 16,-28 0-1,0 0 17,28 0-17,-28 0 1,0 0-1,1 0 1,-1 0 0,0 0-1,1 0-15,-1 0 16,28 0 0,-28 0-16,0 0 15,192 0 1,-110 0-16,137 27 15,-110 1 1,-108-28 0,26 0-1,-26 0 32,-1 0-31,0 0-1,28 0 1,-28 0 31,0 0-31,28 0 30,-28 0-30,1 0 0,-1 0-16,0 0 15,1 0-15,-1 0 16,0 0 0,28 0-16,-28 0 0,0 0 15,28-28 16,-55 1-15,27 0 0,1 27-16,-1 0 15,55-28 1,-55 28 15,1 0 0,-1-27 1,0 27-17,1 0 1,-1 0 0,27 0-1,-26 0-15,-1 0 16,0 0-16,28 0 15,0 0 1,-1 0-16,-26 0 0,-1 0 16,0 0 15,28 0 0,-28 0 0,0 0-31,28 0 32,-28 0-17,1 0 1,-1 0 0,0 0-1,1 0 1,-1 0-1,0 0 1,55 0-16,-54 0 16,53 0-16,-53 0 15,81 0-15,-27 0 16,55 0 0,-83 0-1,-27 0-15,1 0 16,26 0-1,1 0 1,-28 0 0,28 0-16,-28 0 15,1 0 220,26 0-220,-27 0 17</inkml:trace>
</inkml:ink>
</file>

<file path=ppt/ink/ink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0:46.50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407 700 7,'-20'5'13,"20"-5"-2,-20 7-1,10-1-3,-7 3-3,-1 2-2,-2 3 0,-5 2-1,-2 2-1,-4 0 0,1 0 3,-1-2 1,3 0 2,-1-6 0,3 3 1,1-8 1,9 2-1,0-5 2,16-2-1,-18 3-1,18-3-1,0 0 0,19-25 0,15-2-1,19-9-1,19-9-1,18-8-1,14-7-2,15-6 1,1 2-1,-3 4 1,-9 5 0,-13 7-1,-17 10 1,-15 7 0,-16 6 0,-10 6-1,-10 6 1,-7 4-1,-8 2 1,-12 7 0,11-5 0,-11 5-1,0 0 1,0 0-2,0 0-2,-14-12-3,2 11-4,-14-11-4,2 7-3,-10-10-1,2 2-1,-8-5 3,6 1 3,-2-3 3,5 1 7,5 1 5,2 1 4,3 4 2,2 2 0,2 2 0,-1 4 0,3 3-2,0 2-1,3 4-1,-2 2-1,5 1-2,9-7 1,-14 18 1,14-18 1,3 18 2,10-13 0,17 0 0,13-7 1,16 1-1,10-7 0,10 2 0,2-6-2,0 2-1,-9 1 0,-10 1-1,-15 2-1,-14 3 0,-13 4 0,-8 3 0,-5 6-1,-5 3-1,-4 4 1,-3 5 0,-1 6 0,-3 4 0,-5 7 0,-3 4 1,-5 1-1,-4 2 0,-5 1 1,-3-2-1,-5 0 1,-1-2-1,1-5 1,0-3 0,4-4 0,6-4-1,4-5 1,5-2-1,7-7 2,4-2-2,9-11 1,-9 11 1,9-11-1,0 0 0,0 0 1,0 0-1,0 0 0,0 0-1,0 0-3,0 0-3,0 0-25,0-11-1,-1-4-2,-2-7 1</inkml:trace>
</inkml:ink>
</file>

<file path=ppt/ink/ink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37.00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16574 1420 8,'0'0'4,"0"0"-2,0 0-3,0 0-1,0 0 1,0 0 1,0 0 2,0 0 0,0 0 3,0 0 0,0 0 1,0 0 2,0 0-1,0 0 0,0 0 0,0 0-1,0 0-1,0 0-1,0 0 0,14-3 0,0 4-1,7 0 0,10 0-1,10 0-1,15 1 0,16-1 0,18 0 0,18-1 0,9 1 0,11 1 0,4-1 1,2-1 1,-1 1 0,-10-1 0,-10 3 0,-9-2 1,-6 3-2,-13 0 1,-8 1-2,-9 2 0,-10-2-1,-9 1 1,-10-2-1,-12 0 1,-8-1 0,-9 0-1,-10-3-1,0 0-3,0 0-4,-19-5-11,4 4-7,-7-6 0,3-1 1</inkml:trace>
  <inkml:trace contextRef="#ctx0" brushRef="#br0" timeOffset="661">17989 1268 4,'0'0'1,"0"0"2,0 0 0,0 0 1,11 1 2,0 3 1,5 4-1,2-1-1,6 2-2,5 4-1,4-2 2,3 4 0,1-4 2,4 2 1,-1-4 1,1 2 1,-3-5 1,-1 1-1,-8-3-2,2 2-1,-6-3-2,-5 1-1,-1 0-1,-7 0-2,-2 1 0,-10-5 0,12 10 0,-12-10 0,0 10-1,0-10 1,-7 12 1,7-12-1,-12 15 0,4-5 1,-2 2 0,-2 2 0,-2 0 0,0 2 0,-2 3 1,-1 1-1,0 2 1,1 0 0,1-2 0,1 0 1,0-1-1,3-1 0,-2-3 0,4-1 0,-2-3-1,3-1 0,8-10 0,-15 14 1,15-14-1,0 0 0,-10 9 1,10-9 0,0 0-1,0 0 1,0 0 0,0 0-1,0 0-1,0 0 0,0 0-4,0 0-12,0 0-13,-10 7-2,0-22-1,-5-11 0</inkml:trace>
  <inkml:trace contextRef="#ctx0" brushRef="#br0" timeOffset="7961">1934 119 16,'-92'-4'9,"2"-1"1,-4 1-2,12 1-3,-7 2-1,-2 3-1,3 2-1,1 2 1,3 0 0,5 4 2,2-1-1,-16 3 0,15-2 1,-4 3 0,13 0-2,-13 2 0,10 1-2,7 5-1,0 1 0,14 2 0,-9 0 1,8 1 0,-11 1 0,19 2 0,3-4-1,-6 2 2,30-26-1,17 49 0,0-49-1,0 56 1</inkml:trace>
  <inkml:trace contextRef="#ctx0" brushRef="#br0" timeOffset="8252">0 885 113,'0'49'1,"65"0"0,20-3 2,7-3-1,10-3 2,14-3 0,13-6 0,0-4 0,5-2 0,10-6 0,13-1-2,6-2 0,14-2-2,1-2 1,8 3-2,10-4 1,3 0 0,3 1 0,7-1-1,2 1 1,1 1 0,3 0 0,4-1 0,2 0 0,2-2 0,5 2 1,3-1-1,7-1 0,1 2 0,1 1 0,2 3 0,-1 3 0,0 2 1,-3 1-1,-3-1 0,-7 2 0,1-3 1,-6-2-1,-6-4 0,-3-1 0,-6-5 0,-3-2-1,0-4 0,-4-4 0,-7-4 0,-3-4 0,-4-6 0,-11-4 0,-4-5 1,-13-3 0,-10-3-1,-6-2 0,-7-2-2,-6 1 1,-7-4-1,-7 2-1,-10-4 1,-7 1-1,-10-3 1,-13-1 1,-10 0 2,-12 1-1,-8 0 0,-8 2 1,-7 1-1,-6 4 0,-6-2-2,-7 4 0,-10-1 0,-10 0 0,-14 0-1,-13 2 2,-13-2 0,-15 1 2,-15-1 0,-20-1 0,-13 0 1,-16-2-1,-13 1 0,-16-4 0,-17-2 0,-19-2 0,-21-2 0,-18 0 0,-17-1 1,-14 2 0,-17 0 0,-13 2 2,-7 7-1,-8 4 1,-1 9-1,-7 8 0,4 9 0,-2 8 0,8 9-1,12 11-1,9 7-2,26 11-5,26 5-10,31 1-7,41 1 0,40-10 0</inkml:trace>
  <inkml:trace contextRef="#ctx0" brushRef="#br0" timeOffset="9544">11170 950 20,'-15'-3'18,"5"0"0,10 3-2,0 0-2,22-6-4,15 6-2,16-2-3,13 4-1,16-4-2,10 2-1,8-1 2,1 0 0,-11-2 1,-7 3 0,-16-4 0,-12 2 0,-16-1-1,-10 2 0,-11-1-1,-8 1-4,-10 1-4,0 0-12,-9-2-10,-3-6-1,2-11 0,10-7 0</inkml:trace>
  <inkml:trace contextRef="#ctx0" brushRef="#br0" timeOffset="9954">12843 331 12,'0'0'20,"0"0"0,-1-11 0,1 11-15,6-11-5,-6 11 0,0 0 1,1-10-1,-1 10 1,0 0 1,0 0-1,1-10 0,-1 10 1,0 0-1,0 0-1,0 0 0,-9-4 0,9 4 0,-15-3 1,3 2-1,-6 0 1,-5 2 1,-8 2-1,-6 3 1,-5 2-1,-3 5 0,-4 0 1,-3 7-1,-4 1 0,1 3 0,3 2 0,1 2-1,1 3 1,4 3-1,3-1 1,6 1-1,9 1 1,8-1-1,7 1 2,10 1 0,9-1 0,10 3 1,6-1 0,8 3 0,6 0 0,8 0 0,5 1-1,6-2 0,7-1-1,5-2 1,7-1-1,6-1 0,5-3 0,5 0 0,7-3 0,6 0-1,6-2 1,2 1-1,5-3 1,5-1-1,4 0 0,3-1 0,2 0 1,-2-2-1,2 0 1,6 1-1,0 2 0,2-1 1,-1 2-2,1-1 2,1 1-1,0-1 0,-3-1 0,-5 0 0,0-3 0,-1 1 0,-1-1-1,-4 0 1,0 0 0,-1 0-1,1 0 0,-3-5 0,-3 0 0,-5-6 0,-3-3 0,-2-2 0,-1-2 1,-1 0 0,0 4-1,-4-1 0,4 4-2,-2-2 0,0 5 1,-4-5-1,-3 1 1,-7-6 0,-6-6 1,-2-2 0,-7-5 2,-1 1-1,-4-3 1,-3 2-2,-1-1 1,1 3-1,1 1 0,0-1 0,-2 0 0,0-2 1,0-3 0,-1-5 0,-4-6 1,-1-4 0,-4-4 0,-1-1 0,-3-5 0,2 0 0,-2-2-1,-2 2 0,-2-1 0,0-1 1,-2 1-2,1 2 1,-3 0 0,0 4 0,-6 1 0,0-2 0,-2 1 0,-5 1-1,-5 0 2,-4 1-1,-3 0 0,-5-2 0,-1 1 1,-3 3-1,0-1 0,-2 3-1,-1-1 1,-2 0 0,-4-4 0,-3 0 1,0 1-2,-4 0 2,-4 2-2,-3 2 1,-5 1 0,-1 2 0,-1 2-1,-1 1 1,-4 1-1,0-2 1,-2-1 0,-2 0 0,-1-1 0,-2 0 0,-3 2-1,-4 1 1,-2 3 0,-4 3-1,-5 2 1,-3 3-1,-4 0 1,-2 2 0,-8 1-1,-4 0 1,-7 0 0,-5-1 0,-4 2 0,-5 1 0,-1 0 0,-3 3-1,1 0 1,-1-1 1,1 1-1,-2-3 0,-4 0 0,-3 0 0,-9 0 0,-12 0 0,-11 3 0,-12 4 0,-5 1 0,-5 1 0,1 1 0,2-3 0,3-3 0,6-3 0,9-4 0,5-5 1,4-3 0,0 1-1,-4 0 2,-7 3-1,-2 7-1,-1 5 1,0 6 0,2 6 0,4 2-1,6 2 0,10 0 0,14-3 1,11-4 0,8-5 1,4-5 0,9-1 0,-3-4 0,4 3 0,-5 2-1,-1 4 1,-4 4-2,2 5 0,0 1 0,3 2 0,6-1 0,3 0 0,3-3 1,1-3 0,0-3 0,-1-1 0,-4-1 1,-6 2-1,-7 2 0,-4 3 0,-2 2-1,3 2 0,3 3 0,7-2 0,7 1 0,12-2 0,10-3 0,11 0 0,7-4 0,6 0 0,6-2 1,3 0-1,4 1 0,9-4 0,-12 4 1,12-4-1,0 0 0,0 0 0,0 0 0,0 0 1,0 0-1,-9-1-1,9 1 1,0 0-1,0 0-3,0 0-4,-7 10-13,-4 3-8,-5-8 1,3-8-1</inkml:trace>
  <inkml:trace contextRef="#ctx0" brushRef="#br0" timeOffset="47869">16733 1255 16,'0'0'14,"0"0"0,0 0 0,0 0-2,0 0-2,0 0-2,0 0-2,0 0-2,0 0-1,0 0 0,0 0-2,0 0 0,0 0-1,0 0 1,-4-12-1,4 12 1,0 0 0,1-13 1,-1 13-1,0 0 1,0 0-2,0-10 1,0 10-2,0 0 1,0 0-2,0 0 1,9-7 0,-9 7 1,0 0-1,0 0 1,0 0 1,0 0-1,0 0 1,0 0-1,0 0 1,0 0-1,0 0 1,0 0-1,7 10 2,-7-10-1,-4 20 0,1-5 1,-1 7 0,-3 3 0,-1 7 1,-6 6-1,0 6 0,-5 3 1,0 5 0,-4-1 0,1 1 0,-2-4 0,4-3 0,-1-9-1,4-3 1,3-10-2,3-5 1,2-6-1,9-12 0,-9 13 0,9-13 0,0 0-2,1-9-4,8-4-16,4-6-9,-1-12-1,5-10 1</inkml:trace>
  <inkml:trace contextRef="#ctx0" brushRef="#br0" timeOffset="48580">16421 1325 36,'0'0'25,"0"0"2,-6 10-9,6-10-9,0 0-2,0 0-1,0 0-1,9-4-2,-9 4-1,9-5 1,-9 5-1,16-11 0,-3 1 0,6-4-1,6-1 0,2-2-1,5-3 1,3-1-1,2-1 1,0 1 0,1 3 0,-3 0 0,-4 3 0,-5 1 1,0 3-1,-6 2 1,-3 3-1,-5 1 0,-3 3 0,-9 2 0,0 0-1,10-3 0,-10 3 0,0 0 0,1 15 0,-1-6 0,1 3-1,1 2 1,1 4 1,3 2-1,0 3 0,1 3 1,4 1-1,0 0 1,1 0 0,-2-1-1,0-3 1,-3-1-1,0-3 2,-3-6-1,-2-1-1,-1-3 1,-1-9-1,0 14 0,0-14 1,0 0-1,0 10 1,0-10 0,0 0-1,0 0 1,0 0 0,0 0 0,0 0-1,0 0 1,0 0-1,0 0 1,0 0-1,0 0 0,0 0 0,0 0 0,0 0 0,0 0-1,0 0 1,0 0 0,0 0-1,0 0 0,0 0-2,0 0-5,0 0-22,0 0-2,8-17-1,-6-6 0</inkml:trace>
  <inkml:trace contextRef="#ctx0" brushRef="#br0" timeOffset="58284">23079 1405 34,'9'-1'21,"1"0"-1,-10 1-1,0 0-6,0 0-3,0 0-2,-10 0-2,-5 1-2,-2 0-3,-4 2 0,-7 0-1,-2 0 1,-2 2 0,2 0 0,4 1-1,2-1 1,4 2-1,6 1 0,8 2 0,7 2 0,7 1 0,4 2 0,7 3 1,2 2-1,1 1 1,2 0 0,-4 0-1,1 1 1,-4 2-1,-5 0 0,-4 1 0,-4-1-1,-1 1 1,-3-1 0,0-1 0,-2-1 1,-4-1 0,-1-5 0,-4 1 1,-4-3 1,-4-3 0,-5-6 1,-1 2 0,-6-7-1,7 0 2,-7-5-2,3 0-2,4-3-1,3 0-3,10 2-6,-4-8-10,9 2-12,4-4-2,9-5 1,8-4 1</inkml:trace>
  <inkml:trace contextRef="#ctx0" brushRef="#br0" timeOffset="59105">23438 1424 42,'6'-9'25,"-6"9"-1,3-10-7,-3 10-7,0 0-4,0 0-3,0 0-2,-2-10 0,2 10-1,0 0-1,0 0 1,0 0 0,-9-1-1,9 1 1,0 0 0,0 0 0,0 0 0,0 0 0,0 0 0,0 0 0,0 0 0,0 0 1,0 0 0,0 0-1,0 0 1,0 0 1,0 0-2,0 0 1,0 0-1,0 0-1,0 0-1,0 0 1,0 0-1,0 0 0,0 0 1,0 0 0,0 0 0,-12 2 1,12-2 1,0 0-1,0 0 0,0 0 1,0 0-1,0 0 1,0 0-1,0 0 0,0 0 1,0 0-1,0 0 0,0 0 0,0 0 0,0 0 0,0 0 1,0 0 0,0 0 0,0 0 1,0 0-1,0 0 1,0 0-1,0 0 0,0 0-1,0 0 0,0 0 0,0 0 1,-10 10-1,0-7 1,0 0-1,0 1 1,1 0-1,-2 2 1,-1 2-1,4 1 1,0 4-1,8 1 0,2 5 0,4 3 0,5 4 0,4 4 0,4 3-1,1 2 1,2-2 0,-2-2-1,-1 1 1,-5-4 0,-4-4-1,-3-2 1,-3-4 0,0 1 0,-4 0 0,2-3 0,-3 2 1,-2 0-2,-2-1 2,-5-1-1,-5-2 2,1-1-1,-6-5 0,-6 1 1,-1-8 0,0-1 0,-2-5 1,7-5 0,0-3-1,4-5-1,7-3 0,14-2 0,5-3-1,10 0 0,6 1-1,7 1-1,7 1 1,3 3 1,2 0 0,-2 1 1,-5 1 0,3 2 0,-11-3 1,-2 2 0,-7-2 0,-5-1 0,-5-2 1,-6-1-2,-1-2-1,-6 2 1,1 0-1,-4-1 0,-2 4-1,-4 2 0,-2 4 1,-2 3-3,-7 3 2,-5 4-1,-2 3-1,-5 1 0,2 5-4,-4 0-16,3-1-7,3-3 0,8-6 0</inkml:trace>
</inkml:ink>
</file>

<file path=ppt/ink/ink6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25T16:56:06.647"/>
    </inkml:context>
    <inkml:brush xml:id="br0">
      <inkml:brushProperty name="width" value="0.05292" units="cm"/>
      <inkml:brushProperty name="height" value="0.05292" units="cm"/>
      <inkml:brushProperty name="color" value="#00B050"/>
    </inkml:brush>
  </inkml:definitions>
  <inkml:trace contextRef="#ctx0" brushRef="#br0">23359 11671 1548,'0'0'1419,"0"0"-516,-11-11-387,11 11 0,-4-10-129,4 10 387,-4-20 129,4 8-129,-3-8 387,2-1 0,-4-10 0,5-5-129,0-16 0,0-2-129,2-17 0,6-5-258,1-10-129,5-7 0,1-10-258,4-3-129,1-6 0,2-3-129,-1-3 129,5-1-129,1 1 129,1-3-129,4-1 258,4 3-129,1 1 0,3 3 258,0 2-258,5 6 0,-5 3 0,1 9 0,-6 6-129,-1 9 129,-8 8-258,-2 9 129,-5 9 0,-4 10 0,-4 7 0,-4 9-129,-2 7 0,-3 6 0,-2 15-258,3-13 129,-3 13-387,0 0-774,0 0-1161,0 0-1548,-16 8-387,16-8 0</inkml:trace>
  <inkml:trace contextRef="#ctx0" brushRef="#br0" timeOffset="2023.115">24135 7995 1935,'18'1'3612,"-18"-1"258,18 0-2580,-18 0 0,0 0 0,0 0 129,0 0-258,0 0-129,0 0-258,0 0 0,-13 7-387,-2 1-258,-4 1-129,-3 6 0,-5-1 0,-3 5 0,1 2 129,-3 1-129,7-1 0,0 1 0,4-3 0,4 2 0,6-7 0,4 2-129,3-4 129,4-12-129,9 18 129,7-10 0,3-1-129,5-2 129,3-1-129,5 1 129,0 1-129,-1 1-258,-1 0 129,-1 5-129,-7 1 129,-2 3-129,-5-2 129,-2 4-129,-5-1 258,-4 0 0,0-1 129,-4 1 258,-2 0 129,-8-1 129,-3-2-129,-6 0 0,-2-1 258,-6-2-258,-2-3-129,-5-4 0,1-2-387,2 1-516,0-3-1419,0-10-2193,12 6-258,-2-9-129</inkml:trace>
  <inkml:trace contextRef="#ctx0" brushRef="#br0" timeOffset="2556.145">24320 8286 129,'11'5'3096,"-11"-5"0,0 0-2451,13 0-129,-1-2 129,1 1 129,4-6-129,-1 0 129,3-7 0,3-1 0,-3-4-129,4-3 0,-6-3 0,0 0-258,-5 1-129,-1 0 129,-7 0-129,-4 2-129,0 4 0,-7 4-129,-4 4 0,-5 5 0,-1 5 0,-3 2-129,-4 11 0,-3 6-258,0 8-258,-2-1-258,3 7-387,-3-5-645,4 0-774,9 3-1419</inkml:trace>
  <inkml:trace contextRef="#ctx0" brushRef="#br0" timeOffset="3262.185">24496 8072 258,'0'0'2322,"-7"6"-129,7-6-129,0 0-516,0 12-129,0-12-387,4 17-387,2-5 129,-4 2-129,3 9-129,-2 0 0,4 6-129,-2 0-129,4 4 0,-3 0-258,1 0 258,0 3-258,-1-3 258,0-3 0,-2 0 0,-2-2 129,0 0-129,-2-4 129,0 2-129,-5-7 129,2 2-258,-5-7 0,2 3 0,-1-5 0,7-12 258,-17 17-258,17-17 0,-20 10 0,9-6 0,-1-2 0,-2-1-129,0-1 0,-4 2 0,4-2 0,1 0 0,-2 0-258,2 0-387,13 0-2322,-13 3-1290,13-3-645,0 0 516</inkml:trace>
</inkml:ink>
</file>

<file path=ppt/ink/ink7.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41.401"/>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0,'55'28'62,"-28"-28"-31,1 0 1,26 0-17,-27 0-15,28 0 16,-28 0-16,1 0 15,26 0-15,1 0 16,0 0 0,-28 0-16,28 0 15,-28 0 17,0 0-32,28 0 15,-28 0 16,0 0-15,1 0 0,-1 0-16,0 0 15,28 0-15,0 0 16,-28 0 0,0 0-16,28 27 15,-28-27 16,0 0 1,1 0-1,-1 0-31,0 0 16,1 0 15,-1 27 31,28-27-30,-28 0-1,0 0-16,1 0 17,-1 0-32,0 0 15,28 0-15,81 0 16,-26 0-16,-56 0 16,55 0-1,-81 28-15,54-28 16,-28 0-16,1 0 94,-28 0-63,1 0 31,-1 0-46,0 0 0,1 27-16,-1-27 46,0 0-30,28 0-16,-28 0 31,28 27-31,-28-27 438</inkml:trace>
</inkml:ink>
</file>

<file path=ppt/ink/ink8.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43.793"/>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28 109 0,'-28'-27'63,"56"27"62,-1 0-109,0 0-1,1 0-15,-1 0 16,28 0-16,-28 0 15,0 0 1,28 0-16,-1-27 16,-26 27-1,26 0 1,-26 0 0,26 0-1,-54-28-15,28 1 16,-1 27-1,0 0-15,1 0 16,26 0 0,-26 0 15,-1 0-15,55 0-1,-55 0 1,0 0-16,28 0 15</inkml:trace>
</inkml:ink>
</file>

<file path=ppt/ink/ink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8:48:53.73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1112 53 7,'0'0'8,"0"0"2,0 0 0,0 0 1,0 0 0,0 0-1,0 0-1,0 0 0,0 0-4,0 0-1,0 0-1,0 0-1,0 0 0,0 0 0,0 0-1,0 0 1,0 0 0,0 0 0,-4-14-1,4 14 0,0 0 1,0 0-1,-2-12 0,2 12 0,0 0-1,0 0 1,0 0-1,0 0-1,0 0 0,-2 9 1,2-9-2,-6 9 2,6-9-1,-5 15 0,2-6 2,1 4-2,-2 1 2,2 2-2,1 0 2,3 4-1,-2-3 0,3 1 0,0 0 1,-1 1-1,0 1 1,0-2-1,-1 2 0,-2-3 1,0-2-1,0-1 0,-1-2 0,1-2 1,1-10-1,-1 10 0,1-10 1,0 0 0,0 0 0,0 0 0,0 0-4,0 0-14,0 0-2,-9-14 1,0 0-1</inkml:trace>
  <inkml:trace contextRef="#ctx0" brushRef="#br0" timeOffset="1181">51 83 29,'0'0'14,"0"0"-1,8-10 1,-8 10-3,0 0-1,0 0-3,0 0-1,0 0-1,0 0-1,0 0 0,0 0-2,0 0 0,0 0-1,-13 8-1,9 3 0,-1-1-1,1 7 0,-3 5 0,3 2 1,-2 5-1,4 2 1,-2 2-1,2-2 1,-2-2 0,4-4 0,-3-5 0,2-6 0,1-4 1,0-10 0,-1 11 0,1-11 2,0 0-1,0 0 0,0 0 0,6-17-1,-2 2 0,0-3-2,5-5 0,-2-4-1,4-2-1,0-3 1,1 0 1,-2 4 0,-1 1 1,-3 3 1,1 6 0,-4 3 1,-1 3-1,-3 3 1,1 9-1,2-9 0,-2 9 0,0 0 0,0 0-1,0 0 0,0 0 0,0 0 0,0 0 0,0 0-1,0 0 0,0 0 0,0 0 1,0 0-2,0 0 2,4 15-2,-4-15 1,9 20 1,-6-7 0,5 3 0,0 2 0,5 0 0,2 5 0,3-1 0,0 5 0,2 0 1,3 0-1,-1-1 0,2-3 0,-7-1 0,2-4-1,-3-4 1,-3-5 1,-13-9 1,13 8 2,-13-8 0,-9-7 0,8-4 1,-8-7 0,2 0-1,-1-7 0,6-3-2,-6-3-1,7-2-1,1 1 1,-2 3-2,2 0 1,4 1-1,-1 4-2,-4 2 0,1 7-4,-2-3-11,8 7-4,-6 1-2,9 1 1,-6-2 1</inkml:trace>
  <inkml:trace contextRef="#ctx0" brushRef="#br0" timeOffset="2203">491 63 29,'16'-7'11,"-16"7"0,0 0 0,10 1-7,-10-1-5,0 0 1,3 14 1,0-4 1,-2 3 1,4 4 1,-4 1 0,2 7 2,-3 3-2,2 1-1,2 2 0,-4 1-1,2-1 0,-1-4 0,-1-2 0,-1-3-1,0-6 1,1-4 1,0-12 0,-4 15 3,4-15 1,0 0 0,-12-9 0,9-2-1,-2-11 0,1-1-1,-1-7-1,2-4-3,0-3-1,1 2 0,4 1-1,1 0 0,4 7-1,1 4 1,4 2 0,0 6-1,7 3 0,-2 1 1,6 7-1,-4 4 1,3 1 0,-1 3 0,0 5 0,-2 1 1,-3 3-1,-4 2 1,0-1 0,-4 2-1,-7 0 1,-1-1-1,-3-2 1,-2 1 0,-7-1 1,-2-3 0,-6 0 1,-2 0-1,-5-3 1,-2 1 0,-5-2-1,3-1 0,2-3 0,6 0-3,2-1-1,8-5-5,13 4-8,6-11-6,10 2-1,5-6 1,9 0 0</inkml:trace>
  <inkml:trace contextRef="#ctx0" brushRef="#br0" timeOffset="3214">774 267 13,'0'0'12,"0"0"-1,0 0 1,0 0-1,0 0-1,0 0-2,0 0-2,0 0-1,0 0-1,0 0 0,11 1 0,3 0 1,3-3-1,8 2 1,8-1-1,10 0 0,7-1 0,9 1-1,2-3 0,6 2-1,2-1 0,-1 1 0,-8-2 1,-6 3 0,-10-2 0,-8 2 0,-10-1-1,-7 2 0,-10-1 0,-9 1-1,0 0-1,0 0 0,0 0-2,0 0-2,-10 3-4,10-3-9,-12-6-5,12 6-1,-9-14 1,6-1 1</inkml:trace>
  <inkml:trace contextRef="#ctx0" brushRef="#br0" timeOffset="3675">1323 106 39,'0'0'15,"0"0"1,0 0-3,0 0-2,0 0-5,0 0-3,0 0-1,0 0-1,9 5 0,1-1 0,4 1 0,1 2 0,3 3-1,0 0 1,2 2-1,0 0 1,0 1-1,-1-1 1,-5 0-1,1-1 1,-3-3-1,-3 0 0,-9-8 0,14 12 1,-14-12-1,5 11 0,-5-11 0,1 11 1,-1-11 1,-6 13-1,6-13 2,-20 17 0,4-7 1,-3 3 1,-4-3-1,0 2 0,-2-2 0,3 2-1,-1-4-1,6 0-1,3-1-1,3-4-2,11-3-4,-12 9-12,12-9-3,0 0-2,-9-3 0,1-6 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1"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defTabSz="930275">
              <a:defRPr sz="1200"/>
            </a:lvl1pPr>
          </a:lstStyle>
          <a:p>
            <a:pPr>
              <a:defRPr/>
            </a:pPr>
            <a:endParaRPr lang="en-US"/>
          </a:p>
        </p:txBody>
      </p:sp>
      <p:sp>
        <p:nvSpPr>
          <p:cNvPr id="49155" name="Rectangle 3"/>
          <p:cNvSpPr>
            <a:spLocks noGrp="1" noChangeArrowheads="1"/>
          </p:cNvSpPr>
          <p:nvPr>
            <p:ph type="dt" idx="1"/>
          </p:nvPr>
        </p:nvSpPr>
        <p:spPr bwMode="auto">
          <a:xfrm>
            <a:off x="3956794"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algn="r" defTabSz="930275">
              <a:defRPr sz="1200"/>
            </a:lvl1pPr>
          </a:lstStyle>
          <a:p>
            <a:pPr>
              <a:defRPr/>
            </a:pPr>
            <a:endParaRPr lang="en-US"/>
          </a:p>
        </p:txBody>
      </p:sp>
      <p:sp>
        <p:nvSpPr>
          <p:cNvPr id="52228" name="Rectangle 4"/>
          <p:cNvSpPr>
            <a:spLocks noGrp="1" noRot="1" noChangeAspect="1" noChangeArrowheads="1" noTextEdit="1"/>
          </p:cNvSpPr>
          <p:nvPr>
            <p:ph type="sldImg" idx="2"/>
          </p:nvPr>
        </p:nvSpPr>
        <p:spPr bwMode="auto">
          <a:xfrm>
            <a:off x="1171575" y="696913"/>
            <a:ext cx="4641850" cy="3481387"/>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818" y="4410076"/>
            <a:ext cx="5587366" cy="4176713"/>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9158" name="Rectangle 6"/>
          <p:cNvSpPr>
            <a:spLocks noGrp="1" noChangeArrowheads="1"/>
          </p:cNvSpPr>
          <p:nvPr>
            <p:ph type="ftr" sz="quarter" idx="4"/>
          </p:nvPr>
        </p:nvSpPr>
        <p:spPr bwMode="auto">
          <a:xfrm>
            <a:off x="1" y="8818563"/>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defTabSz="930275">
              <a:defRPr sz="1200"/>
            </a:lvl1pPr>
          </a:lstStyle>
          <a:p>
            <a:pPr>
              <a:defRPr/>
            </a:pPr>
            <a:endParaRPr lang="en-US"/>
          </a:p>
        </p:txBody>
      </p:sp>
      <p:sp>
        <p:nvSpPr>
          <p:cNvPr id="49159" name="Rectangle 7"/>
          <p:cNvSpPr>
            <a:spLocks noGrp="1" noChangeArrowheads="1"/>
          </p:cNvSpPr>
          <p:nvPr>
            <p:ph type="sldNum" sz="quarter" idx="5"/>
          </p:nvPr>
        </p:nvSpPr>
        <p:spPr bwMode="auto">
          <a:xfrm>
            <a:off x="3956794" y="8818563"/>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algn="r" defTabSz="930275">
              <a:defRPr sz="1200"/>
            </a:lvl1pPr>
          </a:lstStyle>
          <a:p>
            <a:pPr>
              <a:defRPr/>
            </a:pPr>
            <a:fld id="{974E68D4-1A83-4564-BA13-E49417E52620}" type="slidenum">
              <a:rPr lang="en-US"/>
              <a:pPr>
                <a:defRPr/>
              </a:pPr>
              <a:t>‹#›</a:t>
            </a:fld>
            <a:endParaRPr lang="en-US"/>
          </a:p>
        </p:txBody>
      </p:sp>
    </p:spTree>
    <p:extLst>
      <p:ext uri="{BB962C8B-B14F-4D97-AF65-F5344CB8AC3E}">
        <p14:creationId xmlns:p14="http://schemas.microsoft.com/office/powerpoint/2010/main" val="273366942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www.sciencedirect.com/science/journal/10675027" TargetMode="External"/><Relationship Id="rId2" Type="http://schemas.openxmlformats.org/officeDocument/2006/relationships/slide" Target="../slides/slide22.xml"/><Relationship Id="rId1" Type="http://schemas.openxmlformats.org/officeDocument/2006/relationships/notesMaster" Target="../notesMasters/notesMaster1.xml"/><Relationship Id="rId6" Type="http://schemas.openxmlformats.org/officeDocument/2006/relationships/hyperlink" Target="http://www.ncbi.nlm.nih.gov/pmc/articles/PMC1090458/" TargetMode="External"/><Relationship Id="rId5" Type="http://schemas.openxmlformats.org/officeDocument/2006/relationships/hyperlink" Target="http://www.sciencedirect.com/science/article/pii/S106750270500023X" TargetMode="External"/><Relationship Id="rId4" Type="http://schemas.openxmlformats.org/officeDocument/2006/relationships/hyperlink" Target="http://www.sciencedirect.com/science/journal/10675027/12/3" TargetMode="Externa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9405EEE8-7831-4C2C-8AA3-7B561669A1C6}" type="slidenum">
              <a:rPr lang="en-US" smtClean="0"/>
              <a:pPr/>
              <a:t>1</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3CFB3519-147F-40DC-8802-EFA513081F2A}" type="slidenum">
              <a:rPr lang="en-US">
                <a:solidFill>
                  <a:prstClr val="black"/>
                </a:solidFill>
              </a:rPr>
              <a:pPr/>
              <a:t>12</a:t>
            </a:fld>
            <a:endParaRPr lang="en-US">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A CFG consist of a set of productions or rules</a:t>
            </a:r>
          </a:p>
          <a:p>
            <a:pPr eaLnBrk="1" hangingPunct="1"/>
            <a:r>
              <a:rPr lang="en-US"/>
              <a:t>Each rule how symbol in the language can be grouped and ordered together</a:t>
            </a:r>
          </a:p>
          <a:p>
            <a:pPr eaLnBrk="1" hangingPunct="1"/>
            <a:r>
              <a:rPr lang="en-US"/>
              <a:t>Terminal correspond to “words” in the language</a:t>
            </a:r>
          </a:p>
          <a:p>
            <a:pPr eaLnBrk="1" hangingPunct="1">
              <a:lnSpc>
                <a:spcPct val="90000"/>
              </a:lnSpc>
            </a:pPr>
            <a:endParaRPr lang="en-US" sz="1400">
              <a:solidFill>
                <a:schemeClr val="accent2"/>
              </a:solidFill>
            </a:endParaRPr>
          </a:p>
          <a:p>
            <a:pPr eaLnBrk="1" hangingPunct="1"/>
            <a:r>
              <a:rPr lang="en-US" sz="1400"/>
              <a:t>S -&gt; NP VP </a:t>
            </a:r>
          </a:p>
          <a:p>
            <a:pPr eaLnBrk="1" hangingPunct="1"/>
            <a:r>
              <a:rPr lang="en-US" sz="1400">
                <a:solidFill>
                  <a:schemeClr val="accent2"/>
                </a:solidFill>
              </a:rPr>
              <a:t>says</a:t>
            </a:r>
          </a:p>
          <a:p>
            <a:pPr lvl="1" eaLnBrk="1" hangingPunct="1"/>
            <a:r>
              <a:rPr lang="en-US" sz="1400"/>
              <a:t>that there are units called S, NP, and VP in this language</a:t>
            </a:r>
          </a:p>
          <a:p>
            <a:pPr lvl="1" eaLnBrk="1" hangingPunct="1"/>
            <a:r>
              <a:rPr lang="en-US" sz="1400"/>
              <a:t>that an S consists of an NP followed immediately by a VP</a:t>
            </a:r>
            <a:endParaRPr lang="en-US" sz="1400">
              <a:solidFill>
                <a:schemeClr val="accent2"/>
              </a:solidFill>
            </a:endParaRPr>
          </a:p>
          <a:p>
            <a:pPr eaLnBrk="1" hangingPunct="1">
              <a:lnSpc>
                <a:spcPct val="90000"/>
              </a:lnSpc>
            </a:pPr>
            <a:r>
              <a:rPr lang="en-US" sz="1400">
                <a:solidFill>
                  <a:schemeClr val="accent2"/>
                </a:solidFill>
              </a:rPr>
              <a:t>but does not say</a:t>
            </a:r>
          </a:p>
          <a:p>
            <a:pPr lvl="1" eaLnBrk="1" hangingPunct="1">
              <a:lnSpc>
                <a:spcPct val="90000"/>
              </a:lnSpc>
            </a:pPr>
            <a:r>
              <a:rPr lang="en-US" sz="1400"/>
              <a:t>that that’s the only kind of S</a:t>
            </a:r>
          </a:p>
          <a:p>
            <a:pPr lvl="1" eaLnBrk="1" hangingPunct="1">
              <a:lnSpc>
                <a:spcPct val="90000"/>
              </a:lnSpc>
            </a:pPr>
            <a:r>
              <a:rPr lang="en-US" sz="1400"/>
              <a:t>that this is the only place that NPs and VPs occur</a:t>
            </a:r>
          </a:p>
          <a:p>
            <a:pPr eaLnBrk="1" hangingPunct="1"/>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6C681AF9-6A5C-4E03-8DA0-FEE003D15D99}" type="slidenum">
              <a:rPr lang="en-US">
                <a:solidFill>
                  <a:prstClr val="black"/>
                </a:solidFill>
              </a:rPr>
              <a:pPr/>
              <a:t>13</a:t>
            </a:fld>
            <a:endParaRPr lang="en-US">
              <a:solidFill>
                <a:prstClr val="black"/>
              </a:solidFill>
            </a:endParaRPr>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a:t>As with FSAs and FSTs you can view these rules as either analysis or synthesis machines</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7EAC5760-F629-40AB-B245-CECBCA6E8EAC}" type="slidenum">
              <a:rPr lang="en-US">
                <a:solidFill>
                  <a:prstClr val="black"/>
                </a:solidFill>
              </a:rPr>
              <a:pPr/>
              <a:t>15</a:t>
            </a:fld>
            <a:endParaRPr lang="en-US">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6B1F320E-C1A0-4DFE-9C96-2E46A7931A6F}" type="slidenum">
              <a:rPr lang="en-US">
                <a:solidFill>
                  <a:prstClr val="black"/>
                </a:solidFill>
              </a:rPr>
              <a:pPr/>
              <a:t>16</a:t>
            </a:fld>
            <a:endParaRPr lang="en-US">
              <a:solidFill>
                <a:prstClr val="black"/>
              </a:solidFill>
            </a:endParaRPr>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dirty="0"/>
              <a:t>Slight mismatch between grammar and derivation tree </a:t>
            </a:r>
            <a:r>
              <a:rPr lang="en-US" dirty="0">
                <a:sym typeface="Wingdings" pitchFamily="2" charset="2"/>
              </a:rPr>
              <a:t></a:t>
            </a:r>
          </a:p>
          <a:p>
            <a:pPr eaLnBrk="1" hangingPunct="1"/>
            <a:endParaRPr lang="en-US" dirty="0">
              <a:sym typeface="Wingdings" pitchFamily="2" charset="2"/>
            </a:endParaRPr>
          </a:p>
          <a:p>
            <a:pPr eaLnBrk="1" hangingPunct="1"/>
            <a:r>
              <a:rPr lang="en-US" dirty="0"/>
              <a:t>The notion of context in CFGs has nothing to do with the ordinary meaning of the word context in language.</a:t>
            </a:r>
          </a:p>
          <a:p>
            <a:pPr eaLnBrk="1" hangingPunct="1"/>
            <a:r>
              <a:rPr lang="en-US" dirty="0"/>
              <a:t>All it really means is that the non-terminal on the left-hand side of a rule is out there all by itself</a:t>
            </a:r>
          </a:p>
          <a:p>
            <a:pPr lvl="1" eaLnBrk="1" hangingPunct="1"/>
            <a:r>
              <a:rPr lang="en-US" dirty="0"/>
              <a:t>A -&gt; B C</a:t>
            </a:r>
          </a:p>
          <a:p>
            <a:pPr lvl="1" eaLnBrk="1" hangingPunct="1"/>
            <a:r>
              <a:rPr lang="en-US" dirty="0"/>
              <a:t>Means that I can rewrite an A as a B followed by a C regardless of the context in which A is found</a:t>
            </a:r>
          </a:p>
          <a:p>
            <a:pPr eaLnBrk="1" hangingPunct="1"/>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4E97964A-F817-42B8-90B2-37AB0E48BE86}" type="slidenum">
              <a:rPr lang="en-US">
                <a:solidFill>
                  <a:prstClr val="black"/>
                </a:solidFill>
              </a:rPr>
              <a:pPr/>
              <a:t>17</a:t>
            </a:fld>
            <a:endParaRPr lang="en-US">
              <a:solidFill>
                <a:prstClr val="black"/>
              </a:solidFill>
            </a:endParaRPr>
          </a:p>
        </p:txBody>
      </p:sp>
      <p:sp>
        <p:nvSpPr>
          <p:cNvPr id="72707" name="Rectangle 2"/>
          <p:cNvSpPr>
            <a:spLocks noGrp="1" noRot="1" noChangeAspect="1" noChangeArrowheads="1" noTextEdit="1"/>
          </p:cNvSpPr>
          <p:nvPr>
            <p:ph type="sldImg"/>
          </p:nvPr>
        </p:nvSpPr>
        <p:spPr>
          <a:xfrm>
            <a:off x="1139825" y="687388"/>
            <a:ext cx="4641850" cy="3481387"/>
          </a:xfrm>
          <a:ln/>
        </p:spPr>
      </p:sp>
      <p:sp>
        <p:nvSpPr>
          <p:cNvPr id="72708" name="Rectangle 3"/>
          <p:cNvSpPr>
            <a:spLocks noGrp="1" noChangeArrowheads="1"/>
          </p:cNvSpPr>
          <p:nvPr>
            <p:ph type="body" idx="1"/>
          </p:nvPr>
        </p:nvSpPr>
        <p:spPr>
          <a:noFill/>
          <a:ln/>
        </p:spPr>
        <p:txBody>
          <a:bodyPr/>
          <a:lstStyle/>
          <a:p>
            <a:pPr eaLnBrk="1" hangingPunct="1"/>
            <a:r>
              <a:rPr lang="en-US" sz="1400"/>
              <a:t>Parsing is the process of taking a sentence and a CFG and returning a (many?) parse tree(s) for that sentence</a:t>
            </a:r>
          </a:p>
          <a:p>
            <a:pPr eaLnBrk="1" hangingPunct="1"/>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AE734B90-424A-489D-AD7D-A549799171C2}" type="slidenum">
              <a:rPr lang="en-US" smtClean="0"/>
              <a:pPr/>
              <a:t>18</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a:t>0 no restriction (but left side cannot be the empty string)</a:t>
            </a:r>
          </a:p>
          <a:p>
            <a:pPr eaLnBrk="1" hangingPunct="1"/>
            <a:r>
              <a:rPr lang="en-US" dirty="0"/>
              <a:t>TAGs are context sensitive</a:t>
            </a:r>
          </a:p>
          <a:p>
            <a:pPr eaLnBrk="1" hangingPunct="1"/>
            <a:r>
              <a:rPr lang="en-US" b="1" dirty="0"/>
              <a:t>A</a:t>
            </a:r>
            <a:r>
              <a:rPr lang="en-US" dirty="0"/>
              <a:t> single non-terminal</a:t>
            </a:r>
          </a:p>
          <a:p>
            <a:pPr eaLnBrk="1" hangingPunct="1">
              <a:buFont typeface="Symbol" pitchFamily="18" charset="2"/>
              <a:buNone/>
            </a:pPr>
            <a:r>
              <a:rPr lang="en-US" sz="1400" b="1" dirty="0">
                <a:sym typeface="Symbol" pitchFamily="18" charset="2"/>
              </a:rPr>
              <a:t>  </a:t>
            </a:r>
            <a:r>
              <a:rPr lang="en-US" sz="1400" dirty="0">
                <a:sym typeface="Symbol" pitchFamily="18" charset="2"/>
              </a:rPr>
              <a:t>  any sequence of terminal and non-terminal</a:t>
            </a:r>
          </a:p>
          <a:p>
            <a:pPr eaLnBrk="1" hangingPunct="1">
              <a:buFont typeface="Symbol" pitchFamily="18" charset="2"/>
              <a:buNone/>
            </a:pPr>
            <a:r>
              <a:rPr lang="en-US" sz="1400" b="1" dirty="0">
                <a:sym typeface="Symbol" pitchFamily="18" charset="2"/>
              </a:rPr>
              <a:t>x</a:t>
            </a:r>
            <a:r>
              <a:rPr lang="en-US" sz="1400" dirty="0">
                <a:sym typeface="Symbol" pitchFamily="18" charset="2"/>
              </a:rPr>
              <a:t> any sequence of terminal</a:t>
            </a:r>
          </a:p>
          <a:p>
            <a:pPr eaLnBrk="1" hangingPunct="1">
              <a:buFont typeface="Symbol" pitchFamily="18" charset="2"/>
              <a:buNone/>
            </a:pPr>
            <a:r>
              <a:rPr lang="en-US" sz="1400" dirty="0">
                <a:sym typeface="Symbol" pitchFamily="18" charset="2"/>
              </a:rPr>
              <a:t>For many practical purposes a finite state </a:t>
            </a:r>
            <a:r>
              <a:rPr lang="en-US" sz="1400" dirty="0" err="1">
                <a:sym typeface="Symbol" pitchFamily="18" charset="2"/>
              </a:rPr>
              <a:t>approx</a:t>
            </a:r>
            <a:r>
              <a:rPr lang="en-US" sz="1400" dirty="0">
                <a:sym typeface="Symbol" pitchFamily="18" charset="2"/>
              </a:rPr>
              <a:t> of the underlying CFG is adequate.</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5E2B8A42-8BDD-4BB3-B8A0-F50835EA16CB}" type="slidenum">
              <a:rPr lang="en-US">
                <a:solidFill>
                  <a:prstClr val="black"/>
                </a:solidFill>
              </a:rPr>
              <a:pPr/>
              <a:t>19</a:t>
            </a:fld>
            <a:endParaRPr lang="en-US">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6498E959-E09D-4246-9A1A-6A9B96560B30}" type="slidenum">
              <a:rPr lang="en-US">
                <a:solidFill>
                  <a:prstClr val="black"/>
                </a:solidFill>
              </a:rPr>
              <a:pPr/>
              <a:t>20</a:t>
            </a:fld>
            <a:endParaRPr lang="en-US">
              <a:solidFill>
                <a:prstClr val="black"/>
              </a:solidFill>
            </a:endParaRPr>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r>
              <a:rPr lang="en-US"/>
              <a:t>Quant : many, few, several</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72D1351E-D061-4CD7-BE54-7CDA0368C381}" type="slidenum">
              <a:rPr lang="en-US">
                <a:solidFill>
                  <a:prstClr val="black"/>
                </a:solidFill>
              </a:rPr>
              <a:pPr/>
              <a:t>21</a:t>
            </a:fld>
            <a:endParaRPr lang="en-US">
              <a:solidFill>
                <a:prstClr val="black"/>
              </a:solidFill>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r>
              <a:rPr lang="en-CA" dirty="0">
                <a:hlinkClick r:id="rId3" tooltip="Go to Journal of the American Medical Informatics Association on SciVerse ScienceDirect"/>
              </a:rPr>
              <a:t>Journal of the American Medical Informatics Association</a:t>
            </a:r>
            <a:endParaRPr lang="en-CA" dirty="0"/>
          </a:p>
          <a:p>
            <a:r>
              <a:rPr lang="en-CA" dirty="0">
                <a:hlinkClick r:id="rId4" tooltip="Go to table of contents for this volume/issue"/>
              </a:rPr>
              <a:t>Volume 12, Issue 3</a:t>
            </a:r>
            <a:r>
              <a:rPr lang="en-CA" dirty="0"/>
              <a:t>, May–June 2005, Pages 275–285</a:t>
            </a:r>
          </a:p>
          <a:p>
            <a:r>
              <a:rPr lang="en-CA" dirty="0"/>
              <a:t>The Practice of Informatics</a:t>
            </a:r>
          </a:p>
          <a:p>
            <a:r>
              <a:rPr lang="en-CA" b="1" dirty="0"/>
              <a:t>Improved Identification of Noun Phrases in Clinical Radiology Reports Using a High-Performance Statistical Natural Language Parser Augmented with the UMLS Specialist Lexicon </a:t>
            </a:r>
          </a:p>
          <a:p>
            <a:r>
              <a:rPr lang="en-CA" dirty="0">
                <a:hlinkClick r:id="rId5"/>
              </a:rPr>
              <a:t>Yang Huang</a:t>
            </a:r>
            <a:r>
              <a:rPr lang="en-CA" dirty="0"/>
              <a:t>, MS</a:t>
            </a:r>
            <a:r>
              <a:rPr lang="en-CA" baseline="30000" dirty="0"/>
              <a:t>, </a:t>
            </a:r>
            <a:r>
              <a:rPr lang="en-CA" dirty="0"/>
              <a:t>, </a:t>
            </a:r>
          </a:p>
          <a:p>
            <a:r>
              <a:rPr lang="en-CA" dirty="0">
                <a:hlinkClick r:id="rId5"/>
              </a:rPr>
              <a:t>Henry J. Lowe</a:t>
            </a:r>
            <a:r>
              <a:rPr lang="en-CA" dirty="0"/>
              <a:t>, MD, </a:t>
            </a:r>
          </a:p>
          <a:p>
            <a:r>
              <a:rPr lang="en-CA" dirty="0">
                <a:hlinkClick r:id="rId5"/>
              </a:rPr>
              <a:t>Dan Klein</a:t>
            </a:r>
            <a:r>
              <a:rPr lang="en-CA" dirty="0"/>
              <a:t>, PhD, </a:t>
            </a:r>
          </a:p>
          <a:p>
            <a:r>
              <a:rPr lang="en-CA" dirty="0">
                <a:hlinkClick r:id="rId5"/>
              </a:rPr>
              <a:t>Russell J. </a:t>
            </a:r>
            <a:r>
              <a:rPr lang="en-CA" dirty="0" err="1">
                <a:hlinkClick r:id="rId5"/>
              </a:rPr>
              <a:t>Cucina</a:t>
            </a:r>
            <a:r>
              <a:rPr lang="en-CA" dirty="0"/>
              <a:t>, MD, MS</a:t>
            </a:r>
          </a:p>
          <a:p>
            <a:r>
              <a:rPr lang="en-CA" dirty="0"/>
              <a:t>Affiliations of the authors: Stanford Medical Informatics and Stanford Center for Clinical Informatics, Stanford University School of Medicine, Stanford, CA (YH, HJL); Computer Science Division, University of California at Berkeley, Berkeley, CA (DK); Department of Medicine, University of California, San Francisco, San Francisco, CA (RJC)</a:t>
            </a:r>
          </a:p>
          <a:p>
            <a:r>
              <a:rPr lang="en-CA" sz="1200" b="1" i="0" kern="1200" dirty="0">
                <a:solidFill>
                  <a:schemeClr val="tx1"/>
                </a:solidFill>
                <a:effectLst/>
                <a:latin typeface="Times New Roman" pitchFamily="18" charset="0"/>
                <a:ea typeface="+mn-ea"/>
                <a:cs typeface="+mn-cs"/>
              </a:rPr>
              <a:t>Abstract</a:t>
            </a:r>
          </a:p>
          <a:p>
            <a:r>
              <a:rPr lang="en-CA" sz="1200" b="1" i="0" kern="1200" cap="all" dirty="0">
                <a:solidFill>
                  <a:schemeClr val="tx1"/>
                </a:solidFill>
                <a:effectLst/>
                <a:latin typeface="Times New Roman" pitchFamily="18" charset="0"/>
                <a:ea typeface="+mn-ea"/>
                <a:cs typeface="+mn-cs"/>
              </a:rPr>
              <a:t>OBJECTIVE:</a:t>
            </a:r>
          </a:p>
          <a:p>
            <a:r>
              <a:rPr lang="en-CA" sz="1200" b="0" i="0" kern="1200" dirty="0">
                <a:solidFill>
                  <a:schemeClr val="tx1"/>
                </a:solidFill>
                <a:effectLst/>
                <a:latin typeface="Times New Roman" pitchFamily="18" charset="0"/>
                <a:ea typeface="+mn-ea"/>
                <a:cs typeface="+mn-cs"/>
              </a:rPr>
              <a:t>The aim of this study was to develop and evaluate a method of extracting noun phrases with full phrase structures from a set of clinical radiology reports using natural language processing (NLP) and to investigate the effects of using the UMLS(R) Specialist Lexicon to improve noun phrase identification within clinical radiology documents.</a:t>
            </a:r>
          </a:p>
          <a:p>
            <a:r>
              <a:rPr lang="en-CA" sz="1200" b="1" i="0" kern="1200" cap="all" dirty="0">
                <a:solidFill>
                  <a:schemeClr val="tx1"/>
                </a:solidFill>
                <a:effectLst/>
                <a:latin typeface="Times New Roman" pitchFamily="18" charset="0"/>
                <a:ea typeface="+mn-ea"/>
                <a:cs typeface="+mn-cs"/>
              </a:rPr>
              <a:t>DESIGN:</a:t>
            </a:r>
          </a:p>
          <a:p>
            <a:r>
              <a:rPr lang="en-CA" sz="1200" b="0" i="0" kern="1200" dirty="0">
                <a:solidFill>
                  <a:schemeClr val="tx1"/>
                </a:solidFill>
                <a:effectLst/>
                <a:latin typeface="Times New Roman" pitchFamily="18" charset="0"/>
                <a:ea typeface="+mn-ea"/>
                <a:cs typeface="+mn-cs"/>
              </a:rPr>
              <a:t>The noun phrase identification (NPI) module is composed of a sentence boundary detector, a statistical natural language parser trained on a nonmedical domain, and a noun phrase (NP) tagger. The NPI module processed a set of 100 XML-represented clinical radiology reports in Health Level 7 (HL7)(R) Clinical Document Architecture (CDA)-compatible format. Computed output was compared with manual markups made by four physicians and one author for maximal (longest) NP and those made by one author for base (simple) NP, respectively. An extended lexicon of biomedical terms was created from the UMLS Specialist Lexicon and used to improve NPI performance.</a:t>
            </a:r>
          </a:p>
          <a:p>
            <a:r>
              <a:rPr lang="en-CA" sz="1200" b="1" i="0" kern="1200" cap="all" dirty="0">
                <a:solidFill>
                  <a:schemeClr val="tx1"/>
                </a:solidFill>
                <a:effectLst/>
                <a:latin typeface="Times New Roman" pitchFamily="18" charset="0"/>
                <a:ea typeface="+mn-ea"/>
                <a:cs typeface="+mn-cs"/>
              </a:rPr>
              <a:t>RESULTS:</a:t>
            </a:r>
          </a:p>
          <a:p>
            <a:r>
              <a:rPr lang="en-CA" sz="1200" b="0" i="0" kern="1200" dirty="0">
                <a:solidFill>
                  <a:schemeClr val="tx1"/>
                </a:solidFill>
                <a:effectLst/>
                <a:latin typeface="Times New Roman" pitchFamily="18" charset="0"/>
                <a:ea typeface="+mn-ea"/>
                <a:cs typeface="+mn-cs"/>
              </a:rPr>
              <a:t>The test set was 50 randomly selected reports. The sentence boundary detector achieved 99.0% precision and 98.6% recall. The overall maximal NPI precision and recall were 78.9% and 81.5% before using the UMLS Specialist Lexicon and 82.1% and 84.6% after. The overall base NPI precision and recall were 88.2% and 86.8% before using the UMLS Specialist Lexicon and 93.1% and 92.6% after, reducing false-positives by 31.1% and false-negatives by 34.3%.</a:t>
            </a:r>
          </a:p>
          <a:p>
            <a:r>
              <a:rPr lang="en-CA" sz="1200" b="1" i="0" kern="1200" cap="all" dirty="0">
                <a:solidFill>
                  <a:schemeClr val="tx1"/>
                </a:solidFill>
                <a:effectLst/>
                <a:latin typeface="Times New Roman" pitchFamily="18" charset="0"/>
                <a:ea typeface="+mn-ea"/>
                <a:cs typeface="+mn-cs"/>
              </a:rPr>
              <a:t>CONCLUSION:</a:t>
            </a:r>
          </a:p>
          <a:p>
            <a:r>
              <a:rPr lang="en-CA" sz="1200" b="0" i="0" kern="1200" dirty="0">
                <a:solidFill>
                  <a:schemeClr val="tx1"/>
                </a:solidFill>
                <a:effectLst/>
                <a:latin typeface="Times New Roman" pitchFamily="18" charset="0"/>
                <a:ea typeface="+mn-ea"/>
                <a:cs typeface="+mn-cs"/>
              </a:rPr>
              <a:t>The sentence boundary detector performs excellently. After the adaptation using the UMLS Specialist Lexicon, the statistical parser's NPI performance on radiology reports increased to levels comparable to the parser's native performance in its newswire training domain and to that reported by other researchers in the general nonmedical domain.</a:t>
            </a:r>
          </a:p>
          <a:p>
            <a:r>
              <a:rPr lang="en-CA" sz="1200" b="0" i="0" kern="1200">
                <a:solidFill>
                  <a:schemeClr val="tx1"/>
                </a:solidFill>
                <a:effectLst/>
                <a:latin typeface="Times New Roman" pitchFamily="18" charset="0"/>
                <a:ea typeface="+mn-ea"/>
                <a:cs typeface="+mn-cs"/>
              </a:rPr>
              <a:t>PMID: 15684131 [PubMed - indexed for MEDLINE] PMCID: PMC1090458 </a:t>
            </a:r>
            <a:r>
              <a:rPr lang="en-CA" sz="1200" b="1" i="0" u="none" strike="noStrike" kern="1200">
                <a:solidFill>
                  <a:schemeClr val="tx1"/>
                </a:solidFill>
                <a:effectLst/>
                <a:latin typeface="Times New Roman" pitchFamily="18" charset="0"/>
                <a:ea typeface="+mn-ea"/>
                <a:cs typeface="+mn-cs"/>
                <a:hlinkClick r:id="rId6"/>
              </a:rPr>
              <a:t>Fr</a:t>
            </a:r>
            <a:endParaRPr lang="en-CA" sz="1200" b="0" i="0" kern="1200">
              <a:solidFill>
                <a:schemeClr val="tx1"/>
              </a:solidFill>
              <a:effectLst/>
              <a:latin typeface="Times New Roman" pitchFamily="18" charset="0"/>
              <a:ea typeface="+mn-ea"/>
              <a:cs typeface="+mn-cs"/>
            </a:endParaRPr>
          </a:p>
          <a:p>
            <a:endParaRPr lang="en-CA" dirty="0"/>
          </a:p>
        </p:txBody>
      </p:sp>
      <p:sp>
        <p:nvSpPr>
          <p:cNvPr id="4" name="Slide Number Placeholder 3"/>
          <p:cNvSpPr>
            <a:spLocks noGrp="1"/>
          </p:cNvSpPr>
          <p:nvPr>
            <p:ph type="sldNum" sz="quarter" idx="10"/>
          </p:nvPr>
        </p:nvSpPr>
        <p:spPr/>
        <p:txBody>
          <a:bodyPr/>
          <a:lstStyle/>
          <a:p>
            <a:pPr>
              <a:defRPr/>
            </a:pPr>
            <a:fld id="{EFBE7872-9D15-4904-B070-4152571859B2}" type="slidenum">
              <a:rPr lang="en-US" smtClean="0"/>
              <a:pPr>
                <a:defRPr/>
              </a:pPr>
              <a:t>22</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2</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My Conceptual map - This is the master plan</a:t>
            </a:r>
          </a:p>
          <a:p>
            <a:pPr eaLnBrk="1" hangingPunct="1"/>
            <a:r>
              <a:rPr lang="en-US"/>
              <a:t>Markov Models used for part-of-speech and dialog</a:t>
            </a:r>
          </a:p>
          <a:p>
            <a:pPr eaLnBrk="1" hangingPunct="1"/>
            <a:r>
              <a:rPr lang="en-US"/>
              <a:t>Syntax is the study of formal relationship between words</a:t>
            </a:r>
          </a:p>
          <a:p>
            <a:pPr eaLnBrk="1" hangingPunct="1">
              <a:buFontTx/>
              <a:buChar char="-"/>
            </a:pPr>
            <a:r>
              <a:rPr lang="en-US"/>
              <a:t>How words are clustered into classes (that determine how they group and behave)</a:t>
            </a:r>
          </a:p>
          <a:p>
            <a:pPr eaLnBrk="1" hangingPunct="1">
              <a:buFontTx/>
              <a:buChar char="-"/>
            </a:pPr>
            <a:r>
              <a:rPr lang="en-US"/>
              <a:t>How they group with they neighbors into phrases</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6DD31957-818A-4657-A4AF-165B79289CDA}" type="slidenum">
              <a:rPr lang="en-US" smtClean="0"/>
              <a:pPr/>
              <a:t>23</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en-US"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E000409E-3D56-4086-9415-C88AEA9CE72A}" type="slidenum">
              <a:rPr lang="en-US" smtClean="0"/>
              <a:pPr/>
              <a:t>24</a:t>
            </a:fld>
            <a:endParaRPr 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02CD9B7B-538C-4F48-94C6-6D033F8EE74A}" type="slidenum">
              <a:rPr lang="en-US" smtClean="0"/>
              <a:pPr/>
              <a:t>25</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a:t>Number</a:t>
            </a:r>
          </a:p>
          <a:p>
            <a:pPr eaLnBrk="1" hangingPunct="1"/>
            <a:r>
              <a:rPr lang="en-US"/>
              <a:t>person</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06E283A8-6C79-4DD5-A417-1C3A69409CA9}" type="slidenum">
              <a:rPr lang="en-US" smtClean="0"/>
              <a:pPr/>
              <a:t>26</a:t>
            </a:fld>
            <a:endParaRPr 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80F96188-1EE6-4AA1-AA4F-6178A731D302}" type="slidenum">
              <a:rPr lang="en-US" smtClean="0"/>
              <a:pPr/>
              <a:t>27</a:t>
            </a:fld>
            <a:endParaRPr lang="en-US"/>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r>
              <a:rPr lang="en-CA" sz="1200" b="0" i="0" u="none" strike="noStrike" kern="1200" baseline="0" dirty="0">
                <a:solidFill>
                  <a:schemeClr val="tx1"/>
                </a:solidFill>
                <a:latin typeface="Times New Roman" pitchFamily="18" charset="0"/>
                <a:ea typeface="+mn-ea"/>
                <a:cs typeface="+mn-cs"/>
              </a:rPr>
              <a:t>The approach to grammar presented thus far emphasizes phrase-structure rules while</a:t>
            </a:r>
          </a:p>
          <a:p>
            <a:r>
              <a:rPr lang="en-CA" sz="1200" b="0" i="0" u="none" strike="noStrike" kern="1200" baseline="0" dirty="0">
                <a:solidFill>
                  <a:schemeClr val="tx1"/>
                </a:solidFill>
                <a:latin typeface="Times New Roman" pitchFamily="18" charset="0"/>
                <a:ea typeface="+mn-ea"/>
                <a:cs typeface="+mn-cs"/>
              </a:rPr>
              <a:t>minimizing the role of the lexicon. However, as we saw in the discussions of</a:t>
            </a:r>
          </a:p>
          <a:p>
            <a:r>
              <a:rPr lang="en-CA" sz="1200" b="0" i="0" u="none" strike="noStrike" kern="1200" baseline="0" dirty="0">
                <a:solidFill>
                  <a:schemeClr val="tx1"/>
                </a:solidFill>
                <a:latin typeface="Times New Roman" pitchFamily="18" charset="0"/>
                <a:ea typeface="+mn-ea"/>
                <a:cs typeface="+mn-cs"/>
              </a:rPr>
              <a:t>agreement, subcategorization, and long distance dependencies, this approach leads</a:t>
            </a:r>
          </a:p>
          <a:p>
            <a:r>
              <a:rPr lang="en-CA" sz="1200" b="0" i="0" u="none" strike="noStrike" kern="1200" baseline="0" dirty="0">
                <a:solidFill>
                  <a:schemeClr val="tx1"/>
                </a:solidFill>
                <a:latin typeface="Times New Roman" pitchFamily="18" charset="0"/>
                <a:ea typeface="+mn-ea"/>
                <a:cs typeface="+mn-cs"/>
              </a:rPr>
              <a:t>to solutions that are cumbersome at best, yielding grammars that are redundant,</a:t>
            </a:r>
          </a:p>
          <a:p>
            <a:r>
              <a:rPr lang="en-CA" sz="1200" b="0" i="0" u="none" strike="noStrike" kern="1200" baseline="0" dirty="0">
                <a:solidFill>
                  <a:schemeClr val="tx1"/>
                </a:solidFill>
                <a:latin typeface="Times New Roman" pitchFamily="18" charset="0"/>
                <a:ea typeface="+mn-ea"/>
                <a:cs typeface="+mn-cs"/>
              </a:rPr>
              <a:t>hard to manage, and brittle. To overcome these issues, numerous alternative approaches</a:t>
            </a:r>
          </a:p>
          <a:p>
            <a:r>
              <a:rPr lang="en-CA" sz="1200" b="0" i="0" u="none" strike="noStrike" kern="1200" baseline="0" dirty="0">
                <a:solidFill>
                  <a:schemeClr val="tx1"/>
                </a:solidFill>
                <a:latin typeface="Times New Roman" pitchFamily="18" charset="0"/>
                <a:ea typeface="+mn-ea"/>
                <a:cs typeface="+mn-cs"/>
              </a:rPr>
              <a:t>have been developed that all share the common theme of making better</a:t>
            </a:r>
          </a:p>
          <a:p>
            <a:r>
              <a:rPr lang="en-CA" sz="1200" b="0" i="0" u="none" strike="noStrike" kern="1200" baseline="0" dirty="0">
                <a:solidFill>
                  <a:schemeClr val="tx1"/>
                </a:solidFill>
                <a:latin typeface="Times New Roman" pitchFamily="18" charset="0"/>
                <a:ea typeface="+mn-ea"/>
                <a:cs typeface="+mn-cs"/>
              </a:rPr>
              <a:t>use of the lexicon. Among the more computationally relevant approaches are</a:t>
            </a:r>
          </a:p>
          <a:p>
            <a:r>
              <a:rPr lang="en-CA" sz="1200" b="0" i="0" u="none" strike="noStrike" kern="1200" baseline="0" dirty="0">
                <a:solidFill>
                  <a:schemeClr val="tx1"/>
                </a:solidFill>
                <a:latin typeface="Times New Roman" pitchFamily="18" charset="0"/>
                <a:ea typeface="+mn-ea"/>
                <a:cs typeface="+mn-cs"/>
              </a:rPr>
              <a:t>Lexical-Functional Grammar (LFG) (Bresnan, 1982), Head-Driven Phrase Structure</a:t>
            </a:r>
          </a:p>
          <a:p>
            <a:r>
              <a:rPr lang="en-CA" sz="1200" b="0" i="0" u="none" strike="noStrike" kern="1200" baseline="0" dirty="0">
                <a:solidFill>
                  <a:schemeClr val="tx1"/>
                </a:solidFill>
                <a:latin typeface="Times New Roman" pitchFamily="18" charset="0"/>
                <a:ea typeface="+mn-ea"/>
                <a:cs typeface="+mn-cs"/>
              </a:rPr>
              <a:t>Grammar (HPSG) (Pollard and Sag, 1994), Tree-Adjoining Grammar (TAG) (Joshi,</a:t>
            </a:r>
          </a:p>
          <a:p>
            <a:r>
              <a:rPr lang="en-CA" sz="1200" b="0" i="0" u="none" strike="noStrike" kern="1200" baseline="0" dirty="0">
                <a:solidFill>
                  <a:schemeClr val="tx1"/>
                </a:solidFill>
                <a:latin typeface="Times New Roman" pitchFamily="18" charset="0"/>
                <a:ea typeface="+mn-ea"/>
                <a:cs typeface="+mn-cs"/>
              </a:rPr>
              <a:t>1985), and Combinatory </a:t>
            </a:r>
            <a:r>
              <a:rPr lang="en-CA" sz="1200" b="0" i="0" u="none" strike="noStrike" kern="1200" baseline="0" dirty="0" err="1">
                <a:solidFill>
                  <a:schemeClr val="tx1"/>
                </a:solidFill>
                <a:latin typeface="Times New Roman" pitchFamily="18" charset="0"/>
                <a:ea typeface="+mn-ea"/>
                <a:cs typeface="+mn-cs"/>
              </a:rPr>
              <a:t>Categorial</a:t>
            </a:r>
            <a:r>
              <a:rPr lang="en-CA" sz="1200" b="0" i="0" u="none" strike="noStrike" kern="1200" baseline="0" dirty="0">
                <a:solidFill>
                  <a:schemeClr val="tx1"/>
                </a:solidFill>
                <a:latin typeface="Times New Roman" pitchFamily="18" charset="0"/>
                <a:ea typeface="+mn-ea"/>
                <a:cs typeface="+mn-cs"/>
              </a:rPr>
              <a:t> Grammar (CCG). These approaches differ with</a:t>
            </a:r>
          </a:p>
          <a:p>
            <a:r>
              <a:rPr lang="en-CA" sz="1200" b="0" i="0" u="none" strike="noStrike" kern="1200" baseline="0" dirty="0">
                <a:solidFill>
                  <a:schemeClr val="tx1"/>
                </a:solidFill>
                <a:latin typeface="Times New Roman" pitchFamily="18" charset="0"/>
                <a:ea typeface="+mn-ea"/>
                <a:cs typeface="+mn-cs"/>
              </a:rPr>
              <a:t>respect to how lexicalized they are — the degree to which they rely on the lexicon</a:t>
            </a:r>
          </a:p>
          <a:p>
            <a:r>
              <a:rPr lang="en-CA" sz="1200" b="0" i="0" u="none" strike="noStrike" kern="1200" baseline="0" dirty="0">
                <a:solidFill>
                  <a:schemeClr val="tx1"/>
                </a:solidFill>
                <a:latin typeface="Times New Roman" pitchFamily="18" charset="0"/>
                <a:ea typeface="+mn-ea"/>
                <a:cs typeface="+mn-cs"/>
              </a:rPr>
              <a:t>as opposed to phrase structure rules to capture facts about the language.</a:t>
            </a:r>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07F59DB1-D533-4F37-B18B-C2799226E3D8}" type="slidenum">
              <a:rPr lang="en-US" smtClean="0"/>
              <a:pPr/>
              <a:t>28</a:t>
            </a:fld>
            <a:endParaRPr lang="en-US"/>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r>
              <a:rPr lang="en-US"/>
              <a:t>It turns out that verb subcategorization facts will provide a key element for semantic analysis </a:t>
            </a:r>
          </a:p>
          <a:p>
            <a:pPr eaLnBrk="1" hangingPunct="1"/>
            <a:r>
              <a:rPr lang="en-US"/>
              <a:t>(determining who did what to who in an event).</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30FFDCDB-22CC-4BDB-98A7-61914419FC35}" type="slidenum">
              <a:rPr lang="en-US" smtClean="0"/>
              <a:pPr/>
              <a:t>29</a:t>
            </a:fld>
            <a:endParaRPr lang="en-US"/>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0C1208BB-EDB7-4E07-9386-615748DB5E92}" type="slidenum">
              <a:rPr lang="en-US" smtClean="0"/>
              <a:pPr/>
              <a:t>30</a:t>
            </a:fld>
            <a:endParaRPr lang="en-US"/>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4C7DAF8B-511B-4FB6-89C2-DA2FBA3AA1F5}" type="slidenum">
              <a:rPr lang="en-US" smtClean="0"/>
              <a:pPr/>
              <a:t>31</a:t>
            </a:fld>
            <a:endParaRPr lang="en-US"/>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p>
            <a:fld id="{2C7933C9-0057-4135-9635-FD1ADC3A1E14}" type="slidenum">
              <a:rPr lang="en-US" smtClean="0"/>
              <a:pPr/>
              <a:t>32</a:t>
            </a:fld>
            <a:endParaRPr lang="en-US"/>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p:spPr>
        <p:txBody>
          <a:bodyPr/>
          <a:lstStyle/>
          <a:p>
            <a:pPr eaLnBrk="1" hangingPunct="1">
              <a:lnSpc>
                <a:spcPct val="90000"/>
              </a:lnSpc>
            </a:pPr>
            <a:r>
              <a:rPr lang="en-US" dirty="0"/>
              <a:t>CFGs appear to be just about what we need to account for a lot of basic syntactic structure in English.</a:t>
            </a:r>
          </a:p>
          <a:p>
            <a:pPr eaLnBrk="1" hangingPunct="1">
              <a:lnSpc>
                <a:spcPct val="90000"/>
              </a:lnSpc>
            </a:pPr>
            <a:r>
              <a:rPr lang="en-US" dirty="0"/>
              <a:t>But there are problems</a:t>
            </a:r>
          </a:p>
          <a:p>
            <a:pPr lvl="1" eaLnBrk="1" hangingPunct="1">
              <a:lnSpc>
                <a:spcPct val="90000"/>
              </a:lnSpc>
            </a:pPr>
            <a:r>
              <a:rPr lang="en-US" dirty="0"/>
              <a:t>That can be dealt with adequately, although not elegantly, by staying within the CFG framework.</a:t>
            </a:r>
          </a:p>
          <a:p>
            <a:pPr eaLnBrk="1" hangingPunct="1">
              <a:lnSpc>
                <a:spcPct val="90000"/>
              </a:lnSpc>
            </a:pPr>
            <a:r>
              <a:rPr lang="en-US" dirty="0"/>
              <a:t>There are simpler, more elegant, solutions that take us out of the CFG framework (beyond its formal power)</a:t>
            </a:r>
            <a:endParaRPr lang="en-US" sz="2800" dirty="0"/>
          </a:p>
          <a:p>
            <a:pPr lvl="1">
              <a:lnSpc>
                <a:spcPct val="90000"/>
              </a:lnSpc>
            </a:pPr>
            <a:r>
              <a:rPr lang="en-US" sz="2400" dirty="0"/>
              <a:t>LFG, HPSG, Construction grammar, XTAG, etc.</a:t>
            </a:r>
          </a:p>
          <a:p>
            <a:r>
              <a:rPr lang="en-CA" sz="1200" b="0" i="0" u="none" strike="noStrike" kern="1200" baseline="0" dirty="0">
                <a:solidFill>
                  <a:schemeClr val="tx1"/>
                </a:solidFill>
                <a:latin typeface="Times New Roman" pitchFamily="18" charset="0"/>
                <a:ea typeface="+mn-ea"/>
                <a:cs typeface="+mn-cs"/>
              </a:rPr>
              <a:t>The approach to grammar presented thus far emphasizes phrase-structure rules while</a:t>
            </a:r>
          </a:p>
          <a:p>
            <a:r>
              <a:rPr lang="en-CA" sz="1200" b="0" i="0" u="none" strike="noStrike" kern="1200" baseline="0" dirty="0">
                <a:solidFill>
                  <a:schemeClr val="tx1"/>
                </a:solidFill>
                <a:latin typeface="Times New Roman" pitchFamily="18" charset="0"/>
                <a:ea typeface="+mn-ea"/>
                <a:cs typeface="+mn-cs"/>
              </a:rPr>
              <a:t>minimizing the role of the lexicon. However, as we saw in the discussions of</a:t>
            </a:r>
          </a:p>
          <a:p>
            <a:r>
              <a:rPr lang="en-CA" sz="1200" b="0" i="0" u="none" strike="noStrike" kern="1200" baseline="0" dirty="0">
                <a:solidFill>
                  <a:schemeClr val="tx1"/>
                </a:solidFill>
                <a:latin typeface="Times New Roman" pitchFamily="18" charset="0"/>
                <a:ea typeface="+mn-ea"/>
                <a:cs typeface="+mn-cs"/>
              </a:rPr>
              <a:t>agreement, subcategorization, and long distance dependencies, this approach leads</a:t>
            </a:r>
          </a:p>
          <a:p>
            <a:r>
              <a:rPr lang="en-CA" sz="1200" b="0" i="0" u="none" strike="noStrike" kern="1200" baseline="0" dirty="0">
                <a:solidFill>
                  <a:schemeClr val="tx1"/>
                </a:solidFill>
                <a:latin typeface="Times New Roman" pitchFamily="18" charset="0"/>
                <a:ea typeface="+mn-ea"/>
                <a:cs typeface="+mn-cs"/>
              </a:rPr>
              <a:t>to solutions that are cumbersome at best, yielding grammars that are redundant,</a:t>
            </a:r>
          </a:p>
          <a:p>
            <a:r>
              <a:rPr lang="en-CA" sz="1200" b="0" i="0" u="none" strike="noStrike" kern="1200" baseline="0" dirty="0">
                <a:solidFill>
                  <a:schemeClr val="tx1"/>
                </a:solidFill>
                <a:latin typeface="Times New Roman" pitchFamily="18" charset="0"/>
                <a:ea typeface="+mn-ea"/>
                <a:cs typeface="+mn-cs"/>
              </a:rPr>
              <a:t>hard to manage, and brittle. To overcome these issues, numerous alternative approaches</a:t>
            </a:r>
          </a:p>
          <a:p>
            <a:r>
              <a:rPr lang="en-CA" sz="1200" b="0" i="0" u="none" strike="noStrike" kern="1200" baseline="0" dirty="0">
                <a:solidFill>
                  <a:schemeClr val="tx1"/>
                </a:solidFill>
                <a:latin typeface="Times New Roman" pitchFamily="18" charset="0"/>
                <a:ea typeface="+mn-ea"/>
                <a:cs typeface="+mn-cs"/>
              </a:rPr>
              <a:t>have been developed that all share the common theme of making better</a:t>
            </a:r>
          </a:p>
          <a:p>
            <a:r>
              <a:rPr lang="en-CA" sz="1200" b="0" i="0" u="none" strike="noStrike" kern="1200" baseline="0" dirty="0">
                <a:solidFill>
                  <a:schemeClr val="tx1"/>
                </a:solidFill>
                <a:latin typeface="Times New Roman" pitchFamily="18" charset="0"/>
                <a:ea typeface="+mn-ea"/>
                <a:cs typeface="+mn-cs"/>
              </a:rPr>
              <a:t>use of the lexicon. Among the more computationally relevant approaches are</a:t>
            </a:r>
          </a:p>
          <a:p>
            <a:r>
              <a:rPr lang="en-CA" sz="1200" b="0" i="0" u="none" strike="noStrike" kern="1200" baseline="0" dirty="0">
                <a:solidFill>
                  <a:schemeClr val="tx1"/>
                </a:solidFill>
                <a:latin typeface="Times New Roman" pitchFamily="18" charset="0"/>
                <a:ea typeface="+mn-ea"/>
                <a:cs typeface="+mn-cs"/>
              </a:rPr>
              <a:t>Lexical-Functional Grammar (LFG) (Bresnan, 1982), Head-Driven Phrase Structure</a:t>
            </a:r>
          </a:p>
          <a:p>
            <a:r>
              <a:rPr lang="en-CA" sz="1200" b="0" i="0" u="none" strike="noStrike" kern="1200" baseline="0" dirty="0">
                <a:solidFill>
                  <a:schemeClr val="tx1"/>
                </a:solidFill>
                <a:latin typeface="Times New Roman" pitchFamily="18" charset="0"/>
                <a:ea typeface="+mn-ea"/>
                <a:cs typeface="+mn-cs"/>
              </a:rPr>
              <a:t>Grammar (HPSG) (Pollard and Sag, 1994), Tree-Adjoining Grammar (TAG) (Joshi,</a:t>
            </a:r>
          </a:p>
          <a:p>
            <a:r>
              <a:rPr lang="en-CA" sz="1200" b="0" i="0" u="none" strike="noStrike" kern="1200" baseline="0" dirty="0">
                <a:solidFill>
                  <a:schemeClr val="tx1"/>
                </a:solidFill>
                <a:latin typeface="Times New Roman" pitchFamily="18" charset="0"/>
                <a:ea typeface="+mn-ea"/>
                <a:cs typeface="+mn-cs"/>
              </a:rPr>
              <a:t>1985), and Combinatory </a:t>
            </a:r>
            <a:r>
              <a:rPr lang="en-CA" sz="1200" b="0" i="0" u="none" strike="noStrike" kern="1200" baseline="0" dirty="0" err="1">
                <a:solidFill>
                  <a:schemeClr val="tx1"/>
                </a:solidFill>
                <a:latin typeface="Times New Roman" pitchFamily="18" charset="0"/>
                <a:ea typeface="+mn-ea"/>
                <a:cs typeface="+mn-cs"/>
              </a:rPr>
              <a:t>Categorial</a:t>
            </a:r>
            <a:r>
              <a:rPr lang="en-CA" sz="1200" b="0" i="0" u="none" strike="noStrike" kern="1200" baseline="0" dirty="0">
                <a:solidFill>
                  <a:schemeClr val="tx1"/>
                </a:solidFill>
                <a:latin typeface="Times New Roman" pitchFamily="18" charset="0"/>
                <a:ea typeface="+mn-ea"/>
                <a:cs typeface="+mn-cs"/>
              </a:rPr>
              <a:t> Grammar (CCG). These approaches differ with</a:t>
            </a:r>
          </a:p>
          <a:p>
            <a:r>
              <a:rPr lang="en-CA" sz="1200" b="0" i="0" u="none" strike="noStrike" kern="1200" baseline="0" dirty="0">
                <a:solidFill>
                  <a:schemeClr val="tx1"/>
                </a:solidFill>
                <a:latin typeface="Times New Roman" pitchFamily="18" charset="0"/>
                <a:ea typeface="+mn-ea"/>
                <a:cs typeface="+mn-cs"/>
              </a:rPr>
              <a:t>respect to how lexicalized they are — the degree to which they rely on the lexicon</a:t>
            </a:r>
          </a:p>
          <a:p>
            <a:r>
              <a:rPr lang="en-CA" sz="1200" b="0" i="0" u="none" strike="noStrike" kern="1200" baseline="0" dirty="0">
                <a:solidFill>
                  <a:schemeClr val="tx1"/>
                </a:solidFill>
                <a:latin typeface="Times New Roman" pitchFamily="18" charset="0"/>
                <a:ea typeface="+mn-ea"/>
                <a:cs typeface="+mn-cs"/>
              </a:rPr>
              <a:t>as opposed to phrase structure rules to capture facts about the language.</a:t>
            </a:r>
            <a:endParaRPr lang="en-US" dirty="0"/>
          </a:p>
          <a:p>
            <a:pPr eaLnBrk="1" hangingPunct="1"/>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S-expression =</a:t>
            </a:r>
            <a:r>
              <a:rPr lang="en-CA" baseline="0" dirty="0"/>
              <a:t> symbolic expression = tree</a:t>
            </a:r>
            <a:endParaRPr lang="en-CA" dirty="0"/>
          </a:p>
          <a:p>
            <a:r>
              <a:rPr lang="en-CA" dirty="0"/>
              <a:t>Amazing speed</a:t>
            </a:r>
          </a:p>
          <a:p>
            <a:r>
              <a:rPr lang="en-CA" dirty="0"/>
              <a:t>Groupings</a:t>
            </a:r>
            <a:r>
              <a:rPr lang="en-CA" baseline="0" dirty="0"/>
              <a:t> are meaningful (they can help semantic representation: objects events and their relationships)</a:t>
            </a:r>
          </a:p>
          <a:p>
            <a:r>
              <a:rPr lang="en-CA" baseline="0" dirty="0"/>
              <a:t>Two types of structure: constituency vs. dependency</a:t>
            </a:r>
            <a:endParaRPr lang="en-CA" dirty="0"/>
          </a:p>
        </p:txBody>
      </p:sp>
      <p:sp>
        <p:nvSpPr>
          <p:cNvPr id="4" name="Slide Number Placeholder 3"/>
          <p:cNvSpPr>
            <a:spLocks noGrp="1"/>
          </p:cNvSpPr>
          <p:nvPr>
            <p:ph type="sldNum" sz="quarter" idx="10"/>
          </p:nvPr>
        </p:nvSpPr>
        <p:spPr/>
        <p:txBody>
          <a:bodyPr/>
          <a:lstStyle/>
          <a:p>
            <a:pPr>
              <a:defRPr/>
            </a:pPr>
            <a:fld id="{974E68D4-1A83-4564-BA13-E49417E52620}" type="slidenum">
              <a:rPr lang="en-US" smtClean="0"/>
              <a:pPr>
                <a:defRPr/>
              </a:pPr>
              <a:t>3</a:t>
            </a:fld>
            <a:endParaRPr lang="en-US"/>
          </a:p>
        </p:txBody>
      </p:sp>
    </p:spTree>
    <p:extLst>
      <p:ext uri="{BB962C8B-B14F-4D97-AF65-F5344CB8AC3E}">
        <p14:creationId xmlns:p14="http://schemas.microsoft.com/office/powerpoint/2010/main" val="39210900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pPr defTabSz="928688"/>
            <a:fld id="{E6828CF2-4648-4265-B786-CC09FDCF81CF}" type="slidenum">
              <a:rPr lang="en-US" smtClean="0"/>
              <a:pPr defTabSz="928688"/>
              <a:t>33</a:t>
            </a:fld>
            <a:endParaRPr lang="en-US"/>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p:spPr>
        <p:txBody>
          <a:bodyPr/>
          <a:lstStyle/>
          <a:p>
            <a:fld id="{089330AD-FBE9-4B57-B483-8AB4DF6D45C0}" type="slidenum">
              <a:rPr lang="en-US" smtClean="0"/>
              <a:pPr/>
              <a:t>34</a:t>
            </a:fld>
            <a:endParaRPr lang="en-US"/>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p:spPr>
        <p:txBody>
          <a:bodyPr/>
          <a:lstStyle/>
          <a:p>
            <a:pPr eaLnBrk="1" hangingPunct="1"/>
            <a:r>
              <a:rPr lang="en-US"/>
              <a:t>Parsing with CFGs refers to the task of assigning correct trees to input strings</a:t>
            </a:r>
          </a:p>
          <a:p>
            <a:pPr eaLnBrk="1" hangingPunct="1"/>
            <a:r>
              <a:rPr lang="en-US"/>
              <a:t>Correct here means a tree that covers </a:t>
            </a:r>
            <a:r>
              <a:rPr lang="en-US">
                <a:solidFill>
                  <a:srgbClr val="A50021"/>
                </a:solidFill>
              </a:rPr>
              <a:t>all and only the elements of the input</a:t>
            </a:r>
            <a:r>
              <a:rPr lang="en-US"/>
              <a:t> and </a:t>
            </a:r>
            <a:r>
              <a:rPr lang="en-US">
                <a:solidFill>
                  <a:srgbClr val="008000"/>
                </a:solidFill>
              </a:rPr>
              <a:t>has an S at the top</a:t>
            </a:r>
          </a:p>
          <a:p>
            <a:pPr eaLnBrk="1" hangingPunct="1"/>
            <a:r>
              <a:rPr lang="en-US"/>
              <a:t>It doesn’t actually mean that the system can select the correct tree from among the possible trees</a:t>
            </a:r>
          </a:p>
          <a:p>
            <a:pPr eaLnBrk="1" hangingPunct="1"/>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p:spPr>
        <p:txBody>
          <a:bodyPr/>
          <a:lstStyle/>
          <a:p>
            <a:fld id="{593982D1-CD46-410A-9D0B-C97BDD75FB64}" type="slidenum">
              <a:rPr lang="en-US" smtClean="0"/>
              <a:pPr/>
              <a:t>35</a:t>
            </a:fld>
            <a:endParaRPr lang="en-US"/>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p:spPr>
        <p:txBody>
          <a:bodyPr/>
          <a:lstStyle/>
          <a:p>
            <a:pPr eaLnBrk="1" hangingPunct="1"/>
            <a:r>
              <a:rPr lang="en-US"/>
              <a:t>As with everything of interest, parsing involves a search which involves the making of choices</a:t>
            </a:r>
          </a:p>
          <a:p>
            <a:pPr eaLnBrk="1" hangingPunct="1"/>
            <a:r>
              <a:rPr lang="en-US"/>
              <a:t>Search space defined by the grammar</a:t>
            </a:r>
          </a:p>
          <a:p>
            <a:pPr eaLnBrk="1" hangingPunct="1"/>
            <a:r>
              <a:rPr lang="en-US"/>
              <a:t>Two constraints should guide the search: the grammar (must be a tree with an S at the top) and the input (must cover all the words in the input)</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p:spPr>
        <p:txBody>
          <a:bodyPr/>
          <a:lstStyle/>
          <a:p>
            <a:fld id="{5D6BF605-7241-4982-920C-9EB7FA411C77}" type="slidenum">
              <a:rPr lang="en-US" smtClean="0"/>
              <a:pPr/>
              <a:t>36</a:t>
            </a:fld>
            <a:endParaRPr lang="en-US"/>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a:ln/>
        </p:spPr>
        <p:txBody>
          <a:bodyPr/>
          <a:lstStyle/>
          <a:p>
            <a:pPr eaLnBrk="1" hangingPunct="1"/>
            <a:r>
              <a:rPr lang="en-US"/>
              <a:t>Parsing with CFGs refers to the task of assigning correct trees to input strings</a:t>
            </a:r>
          </a:p>
          <a:p>
            <a:pPr eaLnBrk="1" hangingPunct="1"/>
            <a:r>
              <a:rPr lang="en-US"/>
              <a:t>Correct here means a tree that covers </a:t>
            </a:r>
            <a:r>
              <a:rPr lang="en-US">
                <a:solidFill>
                  <a:srgbClr val="A50021"/>
                </a:solidFill>
              </a:rPr>
              <a:t>all and only the elements of the input</a:t>
            </a:r>
            <a:r>
              <a:rPr lang="en-US"/>
              <a:t> and </a:t>
            </a:r>
            <a:r>
              <a:rPr lang="en-US">
                <a:solidFill>
                  <a:srgbClr val="008000"/>
                </a:solidFill>
              </a:rPr>
              <a:t>has an S at the top</a:t>
            </a:r>
          </a:p>
          <a:p>
            <a:pPr eaLnBrk="1" hangingPunct="1"/>
            <a:r>
              <a:rPr lang="en-US"/>
              <a:t>It doesn’t actually mean that the system can select the correct tree from among the possible trees</a:t>
            </a:r>
          </a:p>
          <a:p>
            <a:pPr eaLnBrk="1" hangingPunct="1"/>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fld id="{DE7830C5-F09B-45E1-842E-A32CE294DD6E}" type="slidenum">
              <a:rPr lang="en-US" smtClean="0"/>
              <a:pPr/>
              <a:t>38</a:t>
            </a:fld>
            <a:endParaRPr lang="en-US"/>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pPr eaLnBrk="1" hangingPunct="1"/>
            <a:r>
              <a:rPr lang="en-US" dirty="0"/>
              <a:t>We’ll start with some basic (meaning bad) methods before moving on to the one or two that you need to know </a:t>
            </a:r>
          </a:p>
          <a:p>
            <a:pPr eaLnBrk="1" hangingPunct="1"/>
            <a:endParaRPr lang="en-US" dirty="0"/>
          </a:p>
          <a:p>
            <a:pPr eaLnBrk="1" hangingPunct="1"/>
            <a:endParaRPr lang="en-US"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p:spPr>
        <p:txBody>
          <a:bodyPr/>
          <a:lstStyle/>
          <a:p>
            <a:fld id="{8AB36D7B-AF49-4F21-AB23-DE12E9B19278}" type="slidenum">
              <a:rPr lang="en-US" smtClean="0"/>
              <a:pPr/>
              <a:t>39</a:t>
            </a:fld>
            <a:endParaRPr lang="en-US"/>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p:spPr>
        <p:txBody>
          <a:bodyPr/>
          <a:lstStyle/>
          <a:p>
            <a:fld id="{E7771D50-5A6B-4A4A-B3F0-511B15C2AB97}" type="slidenum">
              <a:rPr lang="en-US" smtClean="0"/>
              <a:pPr/>
              <a:t>40</a:t>
            </a:fld>
            <a:endParaRPr lang="en-US"/>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p:spPr>
        <p:txBody>
          <a:bodyPr/>
          <a:lstStyle/>
          <a:p>
            <a:fld id="{DFFB6B01-BF42-4C77-9E1D-86FD9E570261}" type="slidenum">
              <a:rPr lang="en-US" smtClean="0"/>
              <a:pPr/>
              <a:t>41</a:t>
            </a:fld>
            <a:endParaRPr lang="en-US"/>
          </a:p>
        </p:txBody>
      </p:sp>
      <p:sp>
        <p:nvSpPr>
          <p:cNvPr id="90115" name="Rectangle 2"/>
          <p:cNvSpPr>
            <a:spLocks noGrp="1" noRot="1" noChangeAspect="1" noChangeArrowheads="1" noTextEdit="1"/>
          </p:cNvSpPr>
          <p:nvPr>
            <p:ph type="sldImg"/>
          </p:nvPr>
        </p:nvSpPr>
        <p:spPr>
          <a:ln/>
        </p:spPr>
      </p:sp>
      <p:sp>
        <p:nvSpPr>
          <p:cNvPr id="9011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p:spPr>
        <p:txBody>
          <a:bodyPr/>
          <a:lstStyle/>
          <a:p>
            <a:fld id="{8C82F937-87AD-4E48-9506-05DFE05BCA68}" type="slidenum">
              <a:rPr lang="en-US" smtClean="0"/>
              <a:pPr/>
              <a:t>42</a:t>
            </a:fld>
            <a:endParaRPr lang="en-US"/>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p:spPr>
        <p:txBody>
          <a:bodyPr/>
          <a:lstStyle/>
          <a:p>
            <a:fld id="{95560F3E-6D51-4A3B-A949-DC36F29DB56A}" type="slidenum">
              <a:rPr lang="en-US" smtClean="0"/>
              <a:pPr/>
              <a:t>43</a:t>
            </a:fld>
            <a:endParaRPr lang="en-US"/>
          </a:p>
        </p:txBody>
      </p:sp>
      <p:sp>
        <p:nvSpPr>
          <p:cNvPr id="92163" name="Rectangle 2"/>
          <p:cNvSpPr>
            <a:spLocks noGrp="1" noRot="1" noChangeAspect="1" noChangeArrowheads="1" noTextEdit="1"/>
          </p:cNvSpPr>
          <p:nvPr>
            <p:ph type="sldImg"/>
          </p:nvPr>
        </p:nvSpPr>
        <p:spPr>
          <a:ln/>
        </p:spPr>
      </p:sp>
      <p:sp>
        <p:nvSpPr>
          <p:cNvPr id="92164" name="Rectangle 3"/>
          <p:cNvSpPr>
            <a:spLocks noGrp="1" noChangeArrowheads="1"/>
          </p:cNvSpPr>
          <p:nvPr>
            <p:ph type="body" idx="1"/>
          </p:nvPr>
        </p:nvSpPr>
        <p:spPr>
          <a:noFill/>
          <a:ln/>
        </p:spPr>
        <p:txBody>
          <a:bodyPr/>
          <a:lstStyle/>
          <a:p>
            <a:pPr eaLnBrk="1" hangingPunct="1"/>
            <a:r>
              <a:rPr lang="en-US"/>
              <a:t>There are a million ways to combine top-down expectations with bottom-up data to get more efficient searches</a:t>
            </a:r>
          </a:p>
          <a:p>
            <a:pPr eaLnBrk="1" hangingPunct="1"/>
            <a:r>
              <a:rPr lang="en-US"/>
              <a:t>To incorporate input as soon as possible</a:t>
            </a:r>
          </a:p>
          <a:p>
            <a:pPr eaLnBrk="1" hangingPunct="1"/>
            <a:r>
              <a:rPr lang="en-US"/>
              <a:t>3 choices to determine a control strategy</a:t>
            </a:r>
          </a:p>
          <a:p>
            <a:pPr eaLnBrk="1" hangingPunct="1"/>
            <a:r>
              <a:rPr lang="en-US"/>
              <a:t>Natural forward incorporation of the input</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pPr defTabSz="928688"/>
            <a:fld id="{E6828CF2-4648-4265-B786-CC09FDCF81CF}" type="slidenum">
              <a:rPr lang="en-US" smtClean="0"/>
              <a:pPr defTabSz="928688"/>
              <a:t>4</a:t>
            </a:fld>
            <a:endParaRPr lang="en-US"/>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p:spPr>
        <p:txBody>
          <a:bodyPr/>
          <a:lstStyle/>
          <a:p>
            <a:fld id="{4BB90C64-B5A7-42FC-8C5F-15AB394980D5}" type="slidenum">
              <a:rPr lang="en-US" smtClean="0"/>
              <a:pPr/>
              <a:t>44</a:t>
            </a:fld>
            <a:endParaRPr lang="en-US"/>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p:spPr>
        <p:txBody>
          <a:bodyPr/>
          <a:lstStyle/>
          <a:p>
            <a:pPr eaLnBrk="1" hangingPunct="1"/>
            <a:r>
              <a:rPr lang="en-US"/>
              <a:t>Search state a partial parse tree and the next word to match in []</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p:spPr>
        <p:txBody>
          <a:bodyPr/>
          <a:lstStyle/>
          <a:p>
            <a:fld id="{8017B4E6-CBFD-41F7-A1A5-CBE431C75E52}" type="slidenum">
              <a:rPr lang="en-US" smtClean="0"/>
              <a:pPr/>
              <a:t>45</a:t>
            </a:fld>
            <a:endParaRPr lang="en-US"/>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p:spPr>
        <p:txBody>
          <a:bodyPr/>
          <a:lstStyle/>
          <a:p>
            <a:fld id="{3EE30B09-B77C-468A-BE92-7036BFED69C7}" type="slidenum">
              <a:rPr lang="en-US" smtClean="0"/>
              <a:pPr/>
              <a:t>46</a:t>
            </a:fld>
            <a:endParaRPr lang="en-US"/>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p:spPr>
        <p:txBody>
          <a:bodyPr/>
          <a:lstStyle/>
          <a:p>
            <a:fld id="{A24766AE-D133-44B6-9BBA-FC838FC6E8B4}" type="slidenum">
              <a:rPr lang="en-US" smtClean="0"/>
              <a:pPr/>
              <a:t>47</a:t>
            </a:fld>
            <a:endParaRPr lang="en-US"/>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p:spPr>
        <p:txBody>
          <a:bodyPr/>
          <a:lstStyle/>
          <a:p>
            <a:fld id="{DDAF963F-ED7B-4825-9C97-4C46A2BD63A4}" type="slidenum">
              <a:rPr lang="en-US" smtClean="0"/>
              <a:pPr/>
              <a:t>48</a:t>
            </a:fld>
            <a:endParaRPr lang="en-US"/>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p:spPr>
        <p:txBody>
          <a:bodyPr/>
          <a:lstStyle/>
          <a:p>
            <a:pPr eaLnBrk="1" hangingPunct="1"/>
            <a:r>
              <a:rPr lang="en-US"/>
              <a:t>You should not bother expanding a node if it cannot generate a parse tree matching the next word</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p:spPr>
        <p:txBody>
          <a:bodyPr/>
          <a:lstStyle/>
          <a:p>
            <a:fld id="{096900C2-DF90-4BBB-9C9F-0781A77D4C4D}" type="slidenum">
              <a:rPr lang="en-US" smtClean="0"/>
              <a:pPr/>
              <a:t>49</a:t>
            </a:fld>
            <a:endParaRPr lang="en-US"/>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p:spPr>
        <p:txBody>
          <a:bodyPr/>
          <a:lstStyle/>
          <a:p>
            <a:fld id="{E68C355B-6DC7-4C81-8B55-5A11F5084237}" type="slidenum">
              <a:rPr lang="en-US" smtClean="0"/>
              <a:pPr/>
              <a:t>50</a:t>
            </a:fld>
            <a:endParaRPr lang="en-US"/>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p:spPr>
        <p:txBody>
          <a:bodyPr/>
          <a:lstStyle/>
          <a:p>
            <a:pPr eaLnBrk="1" hangingPunct="1"/>
            <a:r>
              <a:rPr lang="en-US"/>
              <a:t> </a:t>
            </a:r>
          </a:p>
          <a:p>
            <a:pPr eaLnBrk="1" hangingPunct="1"/>
            <a:endParaRPr lang="en-US"/>
          </a:p>
          <a:p>
            <a:pPr eaLnBrk="1" hangingPunct="1"/>
            <a:r>
              <a:rPr lang="en-US"/>
              <a:t>The number of valid parses can grow exponentially in the number of phrases</a:t>
            </a:r>
          </a:p>
          <a:p>
            <a:pPr eaLnBrk="1" hangingPunct="1"/>
            <a:r>
              <a:rPr lang="en-US"/>
              <a:t>(most of them do not make sense semantically so we do not consider them)</a:t>
            </a:r>
          </a:p>
          <a:p>
            <a:pPr eaLnBrk="1" hangingPunct="1"/>
            <a:endParaRPr lang="en-US"/>
          </a:p>
          <a:p>
            <a:pPr eaLnBrk="1" hangingPunct="1"/>
            <a:r>
              <a:rPr lang="en-US"/>
              <a:t>Parser builds valid trees for portions of the input, then discards them during backtracking, only to find out that it has to rebuild them again</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51</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 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52</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53</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8C5BE9F5-8E78-47EE-952D-EE373EACF572}" type="slidenum">
              <a:rPr lang="en-US">
                <a:solidFill>
                  <a:prstClr val="black"/>
                </a:solidFill>
              </a:rPr>
              <a:pPr/>
              <a:t>5</a:t>
            </a:fld>
            <a:endParaRPr lang="en-US">
              <a:solidFill>
                <a:prstClr val="black"/>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r>
              <a:rPr lang="en-US" dirty="0"/>
              <a:t>Sentence formation how symbols of the language can be grouped and ordered together</a:t>
            </a:r>
          </a:p>
          <a:p>
            <a:pPr eaLnBrk="1" hangingPunct="1"/>
            <a:r>
              <a:rPr lang="en-US" dirty="0"/>
              <a:t>Part of speech: whether a word is a noun, verb or an adjective</a:t>
            </a:r>
          </a:p>
          <a:p>
            <a:pPr eaLnBrk="1" hangingPunct="1"/>
            <a:r>
              <a:rPr lang="en-US" dirty="0"/>
              <a:t>Based on Meaning/Inflection/Distribution</a:t>
            </a:r>
          </a:p>
          <a:p>
            <a:pPr eaLnBrk="1" hangingPunct="1"/>
            <a:r>
              <a:rPr lang="en-US" dirty="0"/>
              <a:t>An Adjective is a word that can fill the blank in:</a:t>
            </a:r>
          </a:p>
          <a:p>
            <a:pPr eaLnBrk="1" hangingPunct="1"/>
            <a:r>
              <a:rPr lang="en-US" dirty="0"/>
              <a:t>		</a:t>
            </a:r>
            <a:r>
              <a:rPr lang="en-US" i="1" dirty="0"/>
              <a:t>It’s so</a:t>
            </a:r>
            <a:r>
              <a:rPr lang="en-US" dirty="0"/>
              <a:t> __________.</a:t>
            </a:r>
          </a:p>
          <a:p>
            <a:pPr eaLnBrk="1" hangingPunct="1"/>
            <a:r>
              <a:rPr lang="en-US" dirty="0"/>
              <a:t>A Noun is a word that can be marked as plural.</a:t>
            </a:r>
          </a:p>
          <a:p>
            <a:pPr eaLnBrk="1" hangingPunct="1"/>
            <a:r>
              <a:rPr lang="en-US" dirty="0"/>
              <a:t>A Noun is a word that can fill the blank in:</a:t>
            </a:r>
          </a:p>
          <a:p>
            <a:pPr eaLnBrk="1" hangingPunct="1"/>
            <a:r>
              <a:rPr lang="en-US" dirty="0"/>
              <a:t>		</a:t>
            </a:r>
            <a:r>
              <a:rPr lang="en-US" i="1" dirty="0"/>
              <a:t>the</a:t>
            </a:r>
            <a:r>
              <a:rPr lang="en-US" dirty="0"/>
              <a:t> __________ </a:t>
            </a:r>
            <a:r>
              <a:rPr lang="en-US" i="1" dirty="0"/>
              <a:t>is</a:t>
            </a:r>
          </a:p>
          <a:p>
            <a:pPr eaLnBrk="1" hangingPunct="1"/>
            <a:r>
              <a:rPr lang="en-US" dirty="0"/>
              <a:t>What is </a:t>
            </a:r>
            <a:r>
              <a:rPr lang="en-US" i="1" dirty="0"/>
              <a:t>green</a:t>
            </a:r>
            <a:r>
              <a:rPr lang="en-US" dirty="0"/>
              <a:t>?</a:t>
            </a:r>
          </a:p>
          <a:p>
            <a:pPr eaLnBrk="1" hangingPunct="1"/>
            <a:r>
              <a:rPr lang="en-US" dirty="0"/>
              <a:t>		</a:t>
            </a:r>
            <a:r>
              <a:rPr lang="en-US" i="1" dirty="0"/>
              <a:t>It’s so green.</a:t>
            </a:r>
          </a:p>
          <a:p>
            <a:pPr eaLnBrk="1" hangingPunct="1"/>
            <a:r>
              <a:rPr lang="en-US" dirty="0"/>
              <a:t>		</a:t>
            </a:r>
            <a:r>
              <a:rPr lang="en-US" i="1" dirty="0"/>
              <a:t>Both greens could work for the walls.</a:t>
            </a:r>
            <a:r>
              <a:rPr lang="en-US" dirty="0"/>
              <a:t>	</a:t>
            </a:r>
          </a:p>
          <a:p>
            <a:pPr eaLnBrk="1" hangingPunct="1"/>
            <a:r>
              <a:rPr lang="en-US" dirty="0"/>
              <a:t>		</a:t>
            </a:r>
            <a:r>
              <a:rPr lang="en-US" i="1" dirty="0"/>
              <a:t>The green is a little much given the red rug.</a:t>
            </a:r>
            <a:endParaRPr lang="en-US" dirty="0"/>
          </a:p>
          <a:p>
            <a:pPr eaLnBrk="1" hangingPunct="1"/>
            <a:endParaRPr lang="en-US" dirty="0"/>
          </a:p>
          <a:p>
            <a:pPr eaLnBrk="1" hangingPunct="1"/>
            <a:r>
              <a:rPr lang="en-US" dirty="0"/>
              <a:t>Constituency: groups of words behave as a single unit or </a:t>
            </a:r>
          </a:p>
          <a:p>
            <a:pPr eaLnBrk="1" hangingPunct="1"/>
            <a:r>
              <a:rPr lang="en-US" dirty="0"/>
              <a:t>Based on:</a:t>
            </a:r>
          </a:p>
          <a:p>
            <a:pPr eaLnBrk="1" hangingPunct="1"/>
            <a:r>
              <a:rPr lang="en-US" dirty="0"/>
              <a:t>&lt;Substitution Test (they, it, do so)&gt; </a:t>
            </a:r>
          </a:p>
          <a:p>
            <a:pPr eaLnBrk="1" hangingPunct="1"/>
            <a:r>
              <a:rPr lang="en-US" dirty="0"/>
              <a:t>&lt;Movement Test&gt;</a:t>
            </a:r>
          </a:p>
          <a:p>
            <a:pPr eaLnBrk="1" hangingPunct="1"/>
            <a:r>
              <a:rPr lang="en-US" dirty="0"/>
              <a:t>&lt;Coordination Test&gt;</a:t>
            </a:r>
          </a:p>
          <a:p>
            <a:pPr eaLnBrk="1" hangingPunct="1"/>
            <a:endParaRPr lang="en-US" dirty="0"/>
          </a:p>
          <a:p>
            <a:pPr eaLnBrk="1" hangingPunct="1"/>
            <a:r>
              <a:rPr lang="en-US" dirty="0"/>
              <a:t>Words/phrases order (English SVO)</a:t>
            </a:r>
          </a:p>
          <a:p>
            <a:pPr eaLnBrk="1" hangingPunct="1"/>
            <a:endParaRPr lang="en-US" dirty="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solidFill>
                  <a:prstClr val="black"/>
                </a:solidFill>
              </a:rPr>
              <a:pPr/>
              <a:t>54</a:t>
            </a:fld>
            <a:endParaRPr lang="en-US">
              <a:solidFill>
                <a:prstClr val="black"/>
              </a:solidFill>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55</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56</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719C559-C4C6-4F2F-B1B3-DAD2E8AA0768}" type="slidenum">
              <a:rPr lang="en-US" smtClean="0"/>
              <a:pPr/>
              <a:t>57</a:t>
            </a:fld>
            <a:endParaRPr lang="en-US"/>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12361083-8957-4243-9C2E-FF3E27ACBC04}" type="slidenum">
              <a:rPr lang="en-US" smtClean="0"/>
              <a:pPr/>
              <a:t>58</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3605583E-A408-4261-825D-02A761B15057}" type="slidenum">
              <a:rPr lang="en-US" smtClean="0"/>
              <a:pPr/>
              <a:t>59</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29D98375-4763-45EE-A0A1-7C1DCEE89CFD}" type="slidenum">
              <a:rPr lang="en-US" smtClean="0"/>
              <a:pPr/>
              <a:t>60</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C8B51582-F0B7-47F0-8DBC-0AC1C063C8DE}" type="slidenum">
              <a:rPr lang="en-US" smtClean="0"/>
              <a:pPr/>
              <a:t>61</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C183532C-4568-440E-A343-AC1C2E86D004}" type="slidenum">
              <a:rPr lang="en-US" smtClean="0"/>
              <a:pPr/>
              <a:t>62</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0E312AB2-BCB2-4A45-8604-01BA16505E9F}" type="slidenum">
              <a:rPr lang="en-US" smtClean="0"/>
              <a:pPr/>
              <a:t>63</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lvl="1" eaLnBrk="1" hangingPunct="1"/>
            <a:r>
              <a:rPr lang="en-US" sz="1400"/>
              <a:t>Solves an exponential problem in polynomial time</a:t>
            </a:r>
          </a:p>
          <a:p>
            <a:pPr eaLnBrk="1" hangingPunct="1"/>
            <a:r>
              <a:rPr lang="en-US" sz="1400"/>
              <a:t>We need a method that fills a “table” with partial results that</a:t>
            </a:r>
          </a:p>
          <a:p>
            <a:pPr eaLnBrk="1" hangingPunct="1"/>
            <a:r>
              <a:rPr lang="en-US"/>
              <a:t>Sub-trees consistent with portions of the input…</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E85BB7BC-859B-48F3-97CE-71B44589282C}" type="slidenum">
              <a:rPr lang="en-US">
                <a:solidFill>
                  <a:prstClr val="black"/>
                </a:solidFill>
              </a:rPr>
              <a:pPr/>
              <a:t>6</a:t>
            </a:fld>
            <a:endParaRPr lang="en-US">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A769CB08-7840-47F4-BECF-7065DE3AE0FC}" type="slidenum">
              <a:rPr lang="en-US" smtClean="0"/>
              <a:pPr/>
              <a:t>64</a:t>
            </a:fld>
            <a:endParaRPr lang="en-US"/>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p:spPr>
        <p:txBody>
          <a:bodyPr/>
          <a:lstStyle/>
          <a:p>
            <a:fld id="{3F97DC48-7C1A-4289-9BB3-8C3887969B40}" type="slidenum">
              <a:rPr lang="en-US" smtClean="0"/>
              <a:pPr/>
              <a:t>65</a:t>
            </a:fld>
            <a:endParaRPr lang="en-US"/>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1C426E98-FB8B-46F9-8A97-61ACC52A852E}" type="slidenum">
              <a:rPr lang="en-US" smtClean="0"/>
              <a:pPr/>
              <a:t>66</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081F3B1A-886A-463D-B84D-25FF0C3E46F7}" type="slidenum">
              <a:rPr lang="en-US" smtClean="0"/>
              <a:pPr/>
              <a:t>67</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Predicted / expected</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DFC5D608-4A3F-4EC9-B854-F34A519283BE}" type="slidenum">
              <a:rPr lang="en-US" smtClean="0"/>
              <a:pPr/>
              <a:t>68</a:t>
            </a:fld>
            <a:endParaRPr lang="en-US"/>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877F1757-07B7-47C5-A236-EE71852E2718}" type="slidenum">
              <a:rPr lang="en-US" smtClean="0"/>
              <a:pPr/>
              <a:t>69</a:t>
            </a:fld>
            <a:endParaRPr lang="en-US"/>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a:t>As with most dynamic programming approaches,</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18335909-576E-4A91-82D2-0259DE6355A9}" type="slidenum">
              <a:rPr lang="en-US" smtClean="0"/>
              <a:pPr/>
              <a:t>70</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577547CE-7BF9-43F2-A54C-0352C4B81F1D}" type="slidenum">
              <a:rPr lang="en-US" smtClean="0"/>
              <a:pPr/>
              <a:t>71</a:t>
            </a:fld>
            <a:endParaRPr 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3F36C62C-4FD1-4F7F-8DF8-681C6F8766A6}" type="slidenum">
              <a:rPr lang="en-US" smtClean="0"/>
              <a:pPr/>
              <a:t>72</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6C503202-20DF-4607-9923-B80AA3173143}" type="slidenum">
              <a:rPr lang="en-US" smtClean="0"/>
              <a:pPr/>
              <a:t>73</a:t>
            </a:fld>
            <a:endParaRPr 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4369DDF3-262A-474F-9794-554521D9D23A}" type="slidenum">
              <a:rPr lang="en-US">
                <a:solidFill>
                  <a:prstClr val="black"/>
                </a:solidFill>
              </a:rPr>
              <a:pPr/>
              <a:t>7</a:t>
            </a:fld>
            <a:endParaRPr lang="en-US">
              <a:solidFill>
                <a:prstClr val="black"/>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dirty="0"/>
              <a:t>All group/phrases share the same structure!</a:t>
            </a:r>
          </a:p>
          <a:p>
            <a:pPr eaLnBrk="1" hangingPunct="1"/>
            <a:r>
              <a:rPr lang="en-US" dirty="0"/>
              <a:t>Sequence of words surrounding at least one noun</a:t>
            </a:r>
          </a:p>
          <a:p>
            <a:pPr eaLnBrk="1" hangingPunct="1"/>
            <a:r>
              <a:rPr lang="en-US" dirty="0"/>
              <a:t>They appear in similar “environments” Before a verb</a:t>
            </a:r>
          </a:p>
          <a:p>
            <a:pPr eaLnBrk="1" hangingPunct="1"/>
            <a:r>
              <a:rPr lang="en-US" dirty="0"/>
              <a:t>Substitution for PP location :“there”</a:t>
            </a:r>
          </a:p>
          <a:p>
            <a:pPr eaLnBrk="1" hangingPunct="1"/>
            <a:r>
              <a:rPr lang="en-US" dirty="0" err="1"/>
              <a:t>Specifiers</a:t>
            </a:r>
            <a:r>
              <a:rPr lang="en-US" dirty="0"/>
              <a:t> much more complex in general </a:t>
            </a:r>
          </a:p>
          <a:p>
            <a:pPr eaLnBrk="1" hangingPunct="1"/>
            <a:r>
              <a:rPr lang="en-US" dirty="0"/>
              <a:t>There are also </a:t>
            </a:r>
            <a:r>
              <a:rPr lang="en-US" b="1" dirty="0"/>
              <a:t>Adjuncts:</a:t>
            </a:r>
            <a:r>
              <a:rPr lang="en-US" dirty="0"/>
              <a:t> Adjuncts are head modifiers which may be added infinitely. For example, there is no limit on the number of adjectives which may be added to a noun: </a:t>
            </a:r>
            <a:r>
              <a:rPr lang="en-US" i="1" dirty="0"/>
              <a:t>the big long red gruesome . . . </a:t>
            </a:r>
            <a:r>
              <a:rPr lang="en-US" i="1" dirty="0" err="1"/>
              <a:t>limosine</a:t>
            </a:r>
            <a:r>
              <a:rPr lang="en-US" dirty="0"/>
              <a:t>. The same is true of adverbs: </a:t>
            </a:r>
            <a:r>
              <a:rPr lang="en-US" i="1" dirty="0" err="1"/>
              <a:t>Tweeky</a:t>
            </a:r>
            <a:r>
              <a:rPr lang="en-US" i="1" dirty="0"/>
              <a:t> ran quickly, surreptitiously, . . . and unsuspectingly into Lance's arms.</a:t>
            </a:r>
          </a:p>
          <a:p>
            <a:pPr eaLnBrk="1" hangingPunct="1"/>
            <a:r>
              <a:rPr lang="en-US" dirty="0"/>
              <a:t>The adjunct phrase is an X' node which contains an X' node. This allows for infinite </a:t>
            </a:r>
            <a:r>
              <a:rPr lang="en-US" b="1" dirty="0" err="1"/>
              <a:t>recursivity</a:t>
            </a:r>
            <a:r>
              <a:rPr lang="en-US" dirty="0"/>
              <a:t>, which distinguishes adjuncts from </a:t>
            </a:r>
            <a:r>
              <a:rPr lang="en-US" dirty="0" err="1"/>
              <a:t>specifiers</a:t>
            </a:r>
            <a:r>
              <a:rPr lang="en-US" dirty="0"/>
              <a:t> and complements.</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7F281147-6F42-4311-8759-F04740DE246A}" type="slidenum">
              <a:rPr lang="en-US" smtClean="0"/>
              <a:pPr/>
              <a:t>74</a:t>
            </a:fld>
            <a:endParaRPr lang="en-US"/>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4BC8270A-7AF4-4898-833C-BDE0F34137A4}" type="slidenum">
              <a:rPr lang="en-US" smtClean="0"/>
              <a:pPr/>
              <a:t>75</a:t>
            </a:fld>
            <a:endParaRPr lang="en-US"/>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5661CEFC-33D3-4063-811C-62BE3082CBA5}" type="slidenum">
              <a:rPr lang="en-US" smtClean="0"/>
              <a:pPr/>
              <a:t>76</a:t>
            </a:fld>
            <a:endParaRPr lang="en-US"/>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r>
              <a:rPr lang="en-US"/>
              <a:t>S8</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198B2EE8-B32E-49C2-82A2-CCC4A3976A43}" type="slidenum">
              <a:rPr lang="en-US" smtClean="0"/>
              <a:pPr/>
              <a:t>77</a:t>
            </a:fld>
            <a:endParaRPr lang="en-US"/>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p:spPr>
        <p:txBody>
          <a:bodyPr/>
          <a:lstStyle/>
          <a:p>
            <a:fld id="{A923150D-F68A-4523-9965-EF54D95AFE25}" type="slidenum">
              <a:rPr lang="en-US" smtClean="0"/>
              <a:pPr/>
              <a:t>79</a:t>
            </a:fld>
            <a:endParaRPr lang="en-US"/>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p>
            <a:fld id="{2FE77DF2-1DF3-4165-8AF2-0C6119958002}" type="slidenum">
              <a:rPr lang="en-US" smtClean="0"/>
              <a:pPr/>
              <a:t>80</a:t>
            </a:fld>
            <a:endParaRPr lang="en-US"/>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p:spPr>
        <p:txBody>
          <a:bodyPr/>
          <a:lstStyle/>
          <a:p>
            <a:pPr eaLnBrk="1" hangingPunct="1"/>
            <a:r>
              <a:rPr lang="en-US"/>
              <a:t>Syntactic in the sense that they extend beyond a single word out of context</a:t>
            </a:r>
          </a:p>
          <a:p>
            <a:pPr eaLnBrk="1" hangingPunct="1"/>
            <a:r>
              <a:rPr lang="en-US"/>
              <a:t>By syntax I mean the kind of implicit knowledge of your native language that you had mastered by the time you were 3 or 4 years old without explicit instruction</a:t>
            </a:r>
          </a:p>
          <a:p>
            <a:pPr eaLnBrk="1" hangingPunct="1"/>
            <a:r>
              <a:rPr lang="en-US"/>
              <a:t>Not the kind of stuff you were later taught in school.</a:t>
            </a:r>
          </a:p>
          <a:p>
            <a:pPr eaLnBrk="1" hangingPunct="1"/>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645A68DE-6439-4C52-BCDE-FA71355EE8F3}" type="slidenum">
              <a:rPr lang="en-US">
                <a:solidFill>
                  <a:prstClr val="black"/>
                </a:solidFill>
              </a:rPr>
              <a:pPr/>
              <a:t>10</a:t>
            </a:fld>
            <a:endParaRPr lang="en-US">
              <a:solidFill>
                <a:prstClr val="black"/>
              </a:solidFill>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r>
              <a:rPr lang="en-US" dirty="0"/>
              <a:t>Sequence of words surrounding at least one noun</a:t>
            </a:r>
          </a:p>
          <a:p>
            <a:pPr eaLnBrk="1" hangingPunct="1"/>
            <a:r>
              <a:rPr lang="en-US" dirty="0"/>
              <a:t>They appear in similar “environments” Before a verb</a:t>
            </a:r>
          </a:p>
          <a:p>
            <a:pPr eaLnBrk="1" hangingPunct="1"/>
            <a:endParaRPr lang="en-US" dirty="0"/>
          </a:p>
          <a:p>
            <a:pPr eaLnBrk="1" hangingPunct="1"/>
            <a:r>
              <a:rPr lang="en-US" b="0" dirty="0"/>
              <a:t>Substitution for PP location :“there”</a:t>
            </a:r>
          </a:p>
          <a:p>
            <a:pPr eaLnBrk="1" hangingPunct="1"/>
            <a:endParaRPr lang="en-US" b="0" dirty="0"/>
          </a:p>
          <a:p>
            <a:pPr eaLnBrk="1" hangingPunct="1"/>
            <a:r>
              <a:rPr lang="en-US" b="0" dirty="0"/>
              <a:t>Sentences</a:t>
            </a:r>
          </a:p>
          <a:p>
            <a:pPr marL="342900" indent="-342900">
              <a:spcBef>
                <a:spcPct val="20000"/>
              </a:spcBef>
              <a:buFontTx/>
              <a:buChar char="•"/>
            </a:pPr>
            <a:r>
              <a:rPr lang="en-US" sz="1200" b="0" dirty="0">
                <a:solidFill>
                  <a:srgbClr val="000000"/>
                </a:solidFill>
                <a:latin typeface="Comic Sans MS" pitchFamily="66" charset="0"/>
              </a:rPr>
              <a:t>(NP)	 (</a:t>
            </a:r>
            <a:r>
              <a:rPr lang="en-US" sz="1200" b="0" dirty="0">
                <a:solidFill>
                  <a:srgbClr val="3333CC"/>
                </a:solidFill>
                <a:latin typeface="Comic Sans MS" pitchFamily="66" charset="0"/>
              </a:rPr>
              <a:t>I</a:t>
            </a:r>
            <a:r>
              <a:rPr lang="en-US" sz="1200" b="0" dirty="0">
                <a:solidFill>
                  <a:srgbClr val="000000"/>
                </a:solidFill>
                <a:latin typeface="Comic Sans MS" pitchFamily="66" charset="0"/>
              </a:rPr>
              <a:t>)	(VP)</a:t>
            </a:r>
          </a:p>
          <a:p>
            <a:pPr marL="342900" indent="-342900">
              <a:spcBef>
                <a:spcPct val="20000"/>
              </a:spcBef>
            </a:pPr>
            <a:r>
              <a:rPr lang="en-US" sz="1200" b="0" dirty="0">
                <a:solidFill>
                  <a:srgbClr val="000000"/>
                </a:solidFill>
                <a:latin typeface="Comic Sans MS" pitchFamily="66" charset="0"/>
              </a:rPr>
              <a:t>  </a:t>
            </a:r>
            <a:r>
              <a:rPr lang="en-US" sz="1200" b="0" dirty="0">
                <a:solidFill>
                  <a:srgbClr val="000000"/>
                </a:solidFill>
                <a:latin typeface="Arial Unicode MS" pitchFamily="34" charset="-128"/>
              </a:rPr>
              <a:t>a mouse    </a:t>
            </a:r>
            <a:r>
              <a:rPr lang="en-US" sz="1200" b="0" dirty="0">
                <a:solidFill>
                  <a:srgbClr val="3333CC"/>
                </a:solidFill>
                <a:latin typeface="Arial Unicode MS" pitchFamily="34" charset="-128"/>
              </a:rPr>
              <a:t>--</a:t>
            </a:r>
            <a:r>
              <a:rPr lang="en-US" sz="1200" b="0" dirty="0">
                <a:solidFill>
                  <a:srgbClr val="000000"/>
                </a:solidFill>
                <a:latin typeface="Arial Unicode MS" pitchFamily="34" charset="-128"/>
              </a:rPr>
              <a:t>	ate it</a:t>
            </a:r>
          </a:p>
          <a:p>
            <a:pPr eaLnBrk="1" hangingPunct="1"/>
            <a:endParaRPr lang="en-US" dirty="0"/>
          </a:p>
          <a:p>
            <a:pPr eaLnBrk="1" hangingPunct="1"/>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31941B2B-2432-46A3-AE76-A031B35C3228}" type="slidenum">
              <a:rPr lang="en-US">
                <a:solidFill>
                  <a:prstClr val="black"/>
                </a:solidFill>
              </a:rPr>
              <a:pPr/>
              <a:t>11</a:t>
            </a:fld>
            <a:endParaRPr lang="en-US">
              <a:solidFill>
                <a:prstClr val="black"/>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a:t>CFG are the backbone of many models of syntax</a:t>
            </a:r>
          </a:p>
          <a:p>
            <a:pPr eaLnBrk="1" hangingPunct="1">
              <a:buFontTx/>
              <a:buChar char="-"/>
            </a:pPr>
            <a:r>
              <a:rPr lang="en-US" dirty="0"/>
              <a:t>Powerful enough to express sophisticated relations among the words in a sentence</a:t>
            </a:r>
          </a:p>
          <a:p>
            <a:pPr eaLnBrk="1" hangingPunct="1">
              <a:buFontTx/>
              <a:buChar char="-"/>
            </a:pPr>
            <a:r>
              <a:rPr lang="en-US" dirty="0"/>
              <a:t>Parsing is computationally tractable</a:t>
            </a:r>
          </a:p>
          <a:p>
            <a:pPr eaLnBrk="1" hangingPunct="1"/>
            <a:r>
              <a:rPr lang="en-US" dirty="0"/>
              <a:t>A CFG consist of a set of productions or rules</a:t>
            </a:r>
          </a:p>
          <a:p>
            <a:pPr eaLnBrk="1" hangingPunct="1"/>
            <a:r>
              <a:rPr lang="en-US" dirty="0"/>
              <a:t>Each rule how symbol in the language can be grouped and ordered together</a:t>
            </a:r>
          </a:p>
          <a:p>
            <a:pPr eaLnBrk="1" hangingPunct="1"/>
            <a:r>
              <a:rPr lang="en-US" dirty="0"/>
              <a:t>Terminal correspond to “words” in the language</a:t>
            </a:r>
          </a:p>
          <a:p>
            <a:pPr eaLnBrk="1" hangingPunct="1"/>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4B1C4CA0-F982-4DF4-A2BB-65E6E09FAB16}" type="datetime1">
              <a:rPr lang="en-US" smtClean="0"/>
              <a:t>2/5/2020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5731E02F-B5C7-4812-8665-876FA57802F8}"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8ED7571C-673A-4530-A6BD-0CD747DEC373}" type="datetime1">
              <a:rPr lang="en-US" smtClean="0"/>
              <a:t>2/5/2020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197BFAFE-0187-469D-BD7F-7414DF0733A5}"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82AAD543-1545-422E-B5E1-C998F899D929}" type="datetime1">
              <a:rPr lang="en-US" smtClean="0"/>
              <a:t>2/5/2020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BB670D75-396C-483B-A004-EF3583CCF453}"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18B485FE-3564-46E2-AE22-887846542F4D}" type="datetime1">
              <a:rPr lang="en-US" smtClean="0"/>
              <a:t>2/5/2020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9A93DBFD-59C3-49E7-97CC-8D1CA7250DA5}"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1FA58FCF-6CEC-415A-8079-4381F5444995}" type="datetime1">
              <a:rPr lang="en-US" smtClean="0"/>
              <a:t>2/5/2020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92B481FC-EFE1-48E7-BDEB-08AD8B1AB42D}" type="slidenum">
              <a:rPr lang="en-US"/>
              <a:pPr>
                <a:defRPr/>
              </a:pPr>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fld id="{06B72863-139F-44D0-A751-EEC9FA61E58B}" type="datetime1">
              <a:rPr lang="en-US" smtClean="0"/>
              <a:t>2/5/2020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02AA0F16-C97A-4084-8784-A3675540E5A7}" type="slidenum">
              <a:rPr lang="en-US"/>
              <a:pPr>
                <a:defRPr/>
              </a:pPr>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C8CA8669-D9A9-4388-B305-999C0C571AC3}" type="datetime1">
              <a:rPr lang="en-US" smtClean="0"/>
              <a:t>2/5/2020</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8" name="Rectangle 6"/>
          <p:cNvSpPr>
            <a:spLocks noGrp="1" noChangeArrowheads="1"/>
          </p:cNvSpPr>
          <p:nvPr>
            <p:ph type="sldNum" sz="quarter" idx="12"/>
          </p:nvPr>
        </p:nvSpPr>
        <p:spPr>
          <a:ln/>
        </p:spPr>
        <p:txBody>
          <a:bodyPr/>
          <a:lstStyle>
            <a:lvl1pPr>
              <a:defRPr/>
            </a:lvl1pPr>
          </a:lstStyle>
          <a:p>
            <a:pPr>
              <a:defRPr/>
            </a:pPr>
            <a:fld id="{AAF33C04-4D8D-48EA-B376-F98300AB45DF}"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894DB30-FC71-41B2-B39B-33500A179EEF}" type="datetime1">
              <a:rPr lang="en-US" smtClean="0"/>
              <a:t>2/5/2020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9CEA8B52-BA6E-48BD-83C6-306A1C17B175}"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6BAD02F6-EF3D-44F0-855D-C795EF07008F}" type="datetime1">
              <a:rPr lang="en-US" smtClean="0"/>
              <a:t>2/5/2020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DFB66261-CFEE-4CEE-899A-8AE2782C045F}"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DCF51BD7-C433-49AB-B693-14848AAFADC8}" type="datetime1">
              <a:rPr lang="en-US" smtClean="0"/>
              <a:t>2/5/2020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15AC8FA2-910F-4F62-AD69-037A29433D1A}"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ED167C78-CF67-4A33-8F5F-84F450A04C64}" type="datetime1">
              <a:rPr lang="en-US" smtClean="0"/>
              <a:t>2/5/2020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9" name="Rectangle 6"/>
          <p:cNvSpPr>
            <a:spLocks noGrp="1" noChangeArrowheads="1"/>
          </p:cNvSpPr>
          <p:nvPr>
            <p:ph type="sldNum" sz="quarter" idx="12"/>
          </p:nvPr>
        </p:nvSpPr>
        <p:spPr>
          <a:ln/>
        </p:spPr>
        <p:txBody>
          <a:bodyPr/>
          <a:lstStyle>
            <a:lvl1pPr>
              <a:defRPr/>
            </a:lvl1pPr>
          </a:lstStyle>
          <a:p>
            <a:pPr>
              <a:defRPr/>
            </a:pPr>
            <a:fld id="{8C489802-4F4B-47B0-ABB5-8FE15C24115D}"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91E0B1FC-B73B-4624-9547-A82282D18BEA}" type="datetime1">
              <a:rPr lang="en-US" smtClean="0"/>
              <a:t>2/5/2020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5" name="Rectangle 6"/>
          <p:cNvSpPr>
            <a:spLocks noGrp="1" noChangeArrowheads="1"/>
          </p:cNvSpPr>
          <p:nvPr>
            <p:ph type="sldNum" sz="quarter" idx="12"/>
          </p:nvPr>
        </p:nvSpPr>
        <p:spPr>
          <a:ln/>
        </p:spPr>
        <p:txBody>
          <a:bodyPr/>
          <a:lstStyle>
            <a:lvl1pPr>
              <a:defRPr/>
            </a:lvl1pPr>
          </a:lstStyle>
          <a:p>
            <a:pPr>
              <a:defRPr/>
            </a:pPr>
            <a:fld id="{536FFC5C-4FE5-4825-B61F-19DAB25CD032}"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800BEC7B-3CC9-4AC3-9F00-C025E3AFEEFE}" type="datetime1">
              <a:rPr lang="en-US" smtClean="0"/>
              <a:t>2/5/2020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4" name="Rectangle 6"/>
          <p:cNvSpPr>
            <a:spLocks noGrp="1" noChangeArrowheads="1"/>
          </p:cNvSpPr>
          <p:nvPr>
            <p:ph type="sldNum" sz="quarter" idx="12"/>
          </p:nvPr>
        </p:nvSpPr>
        <p:spPr>
          <a:ln/>
        </p:spPr>
        <p:txBody>
          <a:bodyPr/>
          <a:lstStyle>
            <a:lvl1pPr>
              <a:defRPr/>
            </a:lvl1pPr>
          </a:lstStyle>
          <a:p>
            <a:pPr>
              <a:defRPr/>
            </a:pPr>
            <a:fld id="{3271AC53-BA5C-416A-A81F-C8CBFDFC5B97}"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0034336-40AF-4918-A309-DBD8BBA1359E}" type="datetime1">
              <a:rPr lang="en-US" smtClean="0"/>
              <a:t>2/5/2020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29191D2E-F8A8-45A5-9BEB-3CBA9F6A598A}"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B32F0EB5-9119-4001-A26C-FD039BE42D12}" type="datetime1">
              <a:rPr lang="en-US" smtClean="0"/>
              <a:t>2/5/2020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E5AB3401-1332-44BA-BB28-1D928F50F57B}"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53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fld id="{A18617F2-6AF0-4A29-95FE-468D8D8114D7}" type="datetime1">
              <a:rPr lang="en-US" smtClean="0"/>
              <a:t>2/5/2020</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r>
              <a:rPr lang="en-US"/>
              <a:t>CPSC503 Winter 2020</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B8474EB-B67F-4F33-B627-8DB99F1732B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em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image" Target="../media/image55.emf"/><Relationship Id="rId3" Type="http://schemas.openxmlformats.org/officeDocument/2006/relationships/image" Target="../media/image7.png"/><Relationship Id="rId7" Type="http://schemas.openxmlformats.org/officeDocument/2006/relationships/customXml" Target="../ink/ink10.xml"/><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54.emf"/><Relationship Id="rId5" Type="http://schemas.openxmlformats.org/officeDocument/2006/relationships/customXml" Target="../ink/ink9.xml"/><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customXml" Target="../ink/ink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3" Type="http://schemas.openxmlformats.org/officeDocument/2006/relationships/image" Target="../media/image61.emf"/><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2.xml"/><Relationship Id="rId15" Type="http://schemas.openxmlformats.org/officeDocument/2006/relationships/image" Target="../media/image83.emf"/><Relationship Id="rId4" Type="http://schemas.openxmlformats.org/officeDocument/2006/relationships/customXml" Target="../ink/ink12.xml"/><Relationship Id="rId14" Type="http://schemas.openxmlformats.org/officeDocument/2006/relationships/customXml" Target="../ink/ink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64.emf"/><Relationship Id="rId13" Type="http://schemas.openxmlformats.org/officeDocument/2006/relationships/customXml" Target="../ink/ink19.xml"/><Relationship Id="rId18" Type="http://schemas.openxmlformats.org/officeDocument/2006/relationships/image" Target="../media/image69.emf"/><Relationship Id="rId3" Type="http://schemas.openxmlformats.org/officeDocument/2006/relationships/customXml" Target="../ink/ink14.xml"/><Relationship Id="rId7" Type="http://schemas.openxmlformats.org/officeDocument/2006/relationships/customXml" Target="../ink/ink16.xml"/><Relationship Id="rId12" Type="http://schemas.openxmlformats.org/officeDocument/2006/relationships/image" Target="../media/image66.emf"/><Relationship Id="rId17" Type="http://schemas.openxmlformats.org/officeDocument/2006/relationships/customXml" Target="../ink/ink21.xml"/><Relationship Id="rId2" Type="http://schemas.openxmlformats.org/officeDocument/2006/relationships/notesSlide" Target="../notesSlides/notesSlide15.xml"/><Relationship Id="rId16" Type="http://schemas.openxmlformats.org/officeDocument/2006/relationships/image" Target="../media/image68.emf"/><Relationship Id="rId1" Type="http://schemas.openxmlformats.org/officeDocument/2006/relationships/slideLayout" Target="../slideLayouts/slideLayout2.xml"/><Relationship Id="rId6" Type="http://schemas.openxmlformats.org/officeDocument/2006/relationships/image" Target="../media/image63.emf"/><Relationship Id="rId11" Type="http://schemas.openxmlformats.org/officeDocument/2006/relationships/customXml" Target="../ink/ink18.xml"/><Relationship Id="rId5" Type="http://schemas.openxmlformats.org/officeDocument/2006/relationships/customXml" Target="../ink/ink15.xml"/><Relationship Id="rId15" Type="http://schemas.openxmlformats.org/officeDocument/2006/relationships/customXml" Target="../ink/ink20.xml"/><Relationship Id="rId10" Type="http://schemas.openxmlformats.org/officeDocument/2006/relationships/image" Target="../media/image65.emf"/><Relationship Id="rId4" Type="http://schemas.openxmlformats.org/officeDocument/2006/relationships/image" Target="../media/image62.emf"/><Relationship Id="rId9" Type="http://schemas.openxmlformats.org/officeDocument/2006/relationships/customXml" Target="../ink/ink17.xml"/><Relationship Id="rId14" Type="http://schemas.openxmlformats.org/officeDocument/2006/relationships/image" Target="../media/image67.emf"/></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0.gif"/><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image" Target="../media/image76.emf"/><Relationship Id="rId13" Type="http://schemas.openxmlformats.org/officeDocument/2006/relationships/customXml" Target="../ink/ink27.xml"/><Relationship Id="rId3" Type="http://schemas.openxmlformats.org/officeDocument/2006/relationships/customXml" Target="../ink/ink22.xml"/><Relationship Id="rId7" Type="http://schemas.openxmlformats.org/officeDocument/2006/relationships/customXml" Target="../ink/ink24.xml"/><Relationship Id="rId12" Type="http://schemas.openxmlformats.org/officeDocument/2006/relationships/image" Target="../media/image78.emf"/><Relationship Id="rId2" Type="http://schemas.openxmlformats.org/officeDocument/2006/relationships/notesSlide" Target="../notesSlides/notesSlide22.xml"/><Relationship Id="rId16" Type="http://schemas.openxmlformats.org/officeDocument/2006/relationships/image" Target="../media/image11.png"/><Relationship Id="rId1" Type="http://schemas.openxmlformats.org/officeDocument/2006/relationships/slideLayout" Target="../slideLayouts/slideLayout4.xml"/><Relationship Id="rId6" Type="http://schemas.openxmlformats.org/officeDocument/2006/relationships/image" Target="../media/image75.emf"/><Relationship Id="rId11" Type="http://schemas.openxmlformats.org/officeDocument/2006/relationships/customXml" Target="../ink/ink26.xml"/><Relationship Id="rId5" Type="http://schemas.openxmlformats.org/officeDocument/2006/relationships/customXml" Target="../ink/ink23.xml"/><Relationship Id="rId15" Type="http://schemas.openxmlformats.org/officeDocument/2006/relationships/customXml" Target="../ink/ink28.xml"/><Relationship Id="rId10" Type="http://schemas.openxmlformats.org/officeDocument/2006/relationships/image" Target="../media/image77.emf"/><Relationship Id="rId4" Type="http://schemas.openxmlformats.org/officeDocument/2006/relationships/image" Target="../media/image74.emf"/><Relationship Id="rId9" Type="http://schemas.openxmlformats.org/officeDocument/2006/relationships/customXml" Target="../ink/ink25.xml"/><Relationship Id="rId14" Type="http://schemas.openxmlformats.org/officeDocument/2006/relationships/image" Target="../media/image10.png"/></Relationships>
</file>

<file path=ppt/slides/_rels/slide26.xml.rels><?xml version="1.0" encoding="UTF-8" standalone="yes"?>
<Relationships xmlns="http://schemas.openxmlformats.org/package/2006/relationships"><Relationship Id="rId3" Type="http://schemas.openxmlformats.org/officeDocument/2006/relationships/customXml" Target="../ink/ink29.xml"/><Relationship Id="rId2" Type="http://schemas.openxmlformats.org/officeDocument/2006/relationships/notesSlide" Target="../notesSlides/notesSlide23.xml"/><Relationship Id="rId1" Type="http://schemas.openxmlformats.org/officeDocument/2006/relationships/slideLayout" Target="../slideLayouts/slideLayout4.xml"/><Relationship Id="rId4" Type="http://schemas.openxmlformats.org/officeDocument/2006/relationships/image" Target="../media/image79.emf"/></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customXml" Target="../ink/ink30.xml"/><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81.emf"/></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customXml" Target="../ink/ink2.xml"/><Relationship Id="rId5" Type="http://schemas.openxmlformats.org/officeDocument/2006/relationships/image" Target="../media/image3.png"/><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customXml" Target="../ink/ink31.xml"/><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3.emf"/><Relationship Id="rId5" Type="http://schemas.openxmlformats.org/officeDocument/2006/relationships/customXml" Target="../ink/ink32.xml"/><Relationship Id="rId4" Type="http://schemas.openxmlformats.org/officeDocument/2006/relationships/image" Target="../media/image2.emf"/></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customXml" Target="../ink/ink33.xml"/><Relationship Id="rId2" Type="http://schemas.openxmlformats.org/officeDocument/2006/relationships/notesSlide" Target="../notesSlides/notesSlide41.xml"/><Relationship Id="rId1" Type="http://schemas.openxmlformats.org/officeDocument/2006/relationships/slideLayout" Target="../slideLayouts/slideLayout2.xml"/><Relationship Id="rId6" Type="http://schemas.openxmlformats.org/officeDocument/2006/relationships/image" Target="../media/image5.emf"/></Relationships>
</file>

<file path=ppt/slides/_rels/slide46.xml.rels><?xml version="1.0" encoding="UTF-8" standalone="yes"?>
<Relationships xmlns="http://schemas.openxmlformats.org/package/2006/relationships"><Relationship Id="rId3" Type="http://schemas.openxmlformats.org/officeDocument/2006/relationships/customXml" Target="../ink/ink34.xml"/><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60.emf"/></Relationships>
</file>

<file path=ppt/slides/_rels/slide47.xml.rels><?xml version="1.0" encoding="UTF-8" standalone="yes"?>
<Relationships xmlns="http://schemas.openxmlformats.org/package/2006/relationships"><Relationship Id="rId3" Type="http://schemas.openxmlformats.org/officeDocument/2006/relationships/customXml" Target="../ink/ink35.xml"/><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7.emf"/></Relationships>
</file>

<file path=ppt/slides/_rels/slide48.xml.rels><?xml version="1.0" encoding="UTF-8" standalone="yes"?>
<Relationships xmlns="http://schemas.openxmlformats.org/package/2006/relationships"><Relationship Id="rId3" Type="http://schemas.openxmlformats.org/officeDocument/2006/relationships/customXml" Target="../ink/ink36.xml"/><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image" Target="../media/image90.emf"/><Relationship Id="rId5" Type="http://schemas.openxmlformats.org/officeDocument/2006/relationships/customXml" Target="../ink/ink37.xml"/><Relationship Id="rId4" Type="http://schemas.openxmlformats.org/officeDocument/2006/relationships/image" Target="../media/image82.emf"/></Relationships>
</file>

<file path=ppt/slides/_rels/slide49.xml.rels><?xml version="1.0" encoding="UTF-8" standalone="yes"?>
<Relationships xmlns="http://schemas.openxmlformats.org/package/2006/relationships"><Relationship Id="rId8" Type="http://schemas.openxmlformats.org/officeDocument/2006/relationships/image" Target="../media/image120.emf"/><Relationship Id="rId3" Type="http://schemas.openxmlformats.org/officeDocument/2006/relationships/customXml" Target="../ink/ink38.xml"/><Relationship Id="rId7" Type="http://schemas.openxmlformats.org/officeDocument/2006/relationships/customXml" Target="../ink/ink40.xml"/><Relationship Id="rId2" Type="http://schemas.openxmlformats.org/officeDocument/2006/relationships/notesSlide" Target="../notesSlides/notesSlide45.xml"/><Relationship Id="rId1" Type="http://schemas.openxmlformats.org/officeDocument/2006/relationships/slideLayout" Target="../slideLayouts/slideLayout14.xml"/><Relationship Id="rId6" Type="http://schemas.openxmlformats.org/officeDocument/2006/relationships/image" Target="../media/image110.emf"/><Relationship Id="rId5" Type="http://schemas.openxmlformats.org/officeDocument/2006/relationships/customXml" Target="../ink/ink39.xml"/><Relationship Id="rId10" Type="http://schemas.openxmlformats.org/officeDocument/2006/relationships/image" Target="../media/image13.emf"/><Relationship Id="rId4" Type="http://schemas.openxmlformats.org/officeDocument/2006/relationships/image" Target="../media/image100.emf"/><Relationship Id="rId9" Type="http://schemas.openxmlformats.org/officeDocument/2006/relationships/customXml" Target="../ink/ink4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5.xml"/></Relationships>
</file>

<file path=ppt/slides/_rels/slide5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8.xml"/><Relationship Id="rId1" Type="http://schemas.openxmlformats.org/officeDocument/2006/relationships/slideLayout" Target="../slideLayouts/slideLayout15.xml"/><Relationship Id="rId5" Type="http://schemas.openxmlformats.org/officeDocument/2006/relationships/image" Target="NULL"/><Relationship Id="rId4" Type="http://schemas.openxmlformats.org/officeDocument/2006/relationships/customXml" Target="../ink/ink4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55.xml.rels><?xml version="1.0" encoding="UTF-8" standalone="yes"?>
<Relationships xmlns="http://schemas.openxmlformats.org/package/2006/relationships"><Relationship Id="rId3" Type="http://schemas.openxmlformats.org/officeDocument/2006/relationships/customXml" Target="../ink/ink43.xml"/><Relationship Id="rId2" Type="http://schemas.openxmlformats.org/officeDocument/2006/relationships/notesSlide" Target="../notesSlides/notesSlide51.xml"/><Relationship Id="rId1" Type="http://schemas.openxmlformats.org/officeDocument/2006/relationships/slideLayout" Target="../slideLayouts/slideLayout15.xml"/><Relationship Id="rId4" Type="http://schemas.openxmlformats.org/officeDocument/2006/relationships/image" Target="../media/image19.emf"/></Relationships>
</file>

<file path=ppt/slides/_rels/slide56.xml.rels><?xml version="1.0" encoding="UTF-8" standalone="yes"?>
<Relationships xmlns="http://schemas.openxmlformats.org/package/2006/relationships"><Relationship Id="rId3" Type="http://schemas.openxmlformats.org/officeDocument/2006/relationships/customXml" Target="../ink/ink44.xml"/><Relationship Id="rId2" Type="http://schemas.openxmlformats.org/officeDocument/2006/relationships/notesSlide" Target="../notesSlides/notesSlide52.xml"/><Relationship Id="rId1" Type="http://schemas.openxmlformats.org/officeDocument/2006/relationships/slideLayout" Target="../slideLayouts/slideLayout15.xml"/><Relationship Id="rId6" Type="http://schemas.openxmlformats.org/officeDocument/2006/relationships/image" Target="NULL"/><Relationship Id="rId5" Type="http://schemas.openxmlformats.org/officeDocument/2006/relationships/customXml" Target="../ink/ink45.xml"/><Relationship Id="rId4" Type="http://schemas.openxmlformats.org/officeDocument/2006/relationships/image" Target="NULL"/></Relationships>
</file>

<file path=ppt/slides/_rels/slide57.xml.rels><?xml version="1.0" encoding="UTF-8" standalone="yes"?>
<Relationships xmlns="http://schemas.openxmlformats.org/package/2006/relationships"><Relationship Id="rId3" Type="http://schemas.openxmlformats.org/officeDocument/2006/relationships/customXml" Target="../ink/ink46.xml"/><Relationship Id="rId2" Type="http://schemas.openxmlformats.org/officeDocument/2006/relationships/notesSlide" Target="../notesSlides/notesSlide53.xml"/><Relationship Id="rId1" Type="http://schemas.openxmlformats.org/officeDocument/2006/relationships/slideLayout" Target="../slideLayouts/slideLayout12.xml"/><Relationship Id="rId4" Type="http://schemas.openxmlformats.org/officeDocument/2006/relationships/image" Target="../media/image21.emf"/></Relationships>
</file>

<file path=ppt/slides/_rels/slide58.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customXml" Target="../ink/ink47.xml"/><Relationship Id="rId7" Type="http://schemas.openxmlformats.org/officeDocument/2006/relationships/customXml" Target="../ink/ink49.xml"/><Relationship Id="rId2" Type="http://schemas.openxmlformats.org/officeDocument/2006/relationships/notesSlide" Target="../notesSlides/notesSlide54.xml"/><Relationship Id="rId1" Type="http://schemas.openxmlformats.org/officeDocument/2006/relationships/slideLayout" Target="../slideLayouts/slideLayout12.xml"/><Relationship Id="rId6" Type="http://schemas.openxmlformats.org/officeDocument/2006/relationships/image" Target="../media/image23.emf"/><Relationship Id="rId5" Type="http://schemas.openxmlformats.org/officeDocument/2006/relationships/customXml" Target="../ink/ink48.xml"/><Relationship Id="rId4" Type="http://schemas.openxmlformats.org/officeDocument/2006/relationships/image" Target="../media/image22.emf"/></Relationships>
</file>

<file path=ppt/slides/_rels/slide59.xml.rels><?xml version="1.0" encoding="UTF-8" standalone="yes"?>
<Relationships xmlns="http://schemas.openxmlformats.org/package/2006/relationships"><Relationship Id="rId3" Type="http://schemas.openxmlformats.org/officeDocument/2006/relationships/customXml" Target="../ink/ink50.xml"/><Relationship Id="rId2" Type="http://schemas.openxmlformats.org/officeDocument/2006/relationships/notesSlide" Target="../notesSlides/notesSlide55.xml"/><Relationship Id="rId1" Type="http://schemas.openxmlformats.org/officeDocument/2006/relationships/slideLayout" Target="../slideLayouts/slideLayout12.xml"/><Relationship Id="rId4" Type="http://schemas.openxmlformats.org/officeDocument/2006/relationships/image" Target="../media/image25.emf"/></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customXml" Target="../ink/ink51.xml"/><Relationship Id="rId2" Type="http://schemas.openxmlformats.org/officeDocument/2006/relationships/notesSlide" Target="../notesSlides/notesSlide56.xml"/><Relationship Id="rId1" Type="http://schemas.openxmlformats.org/officeDocument/2006/relationships/slideLayout" Target="../slideLayouts/slideLayout12.xml"/><Relationship Id="rId6" Type="http://schemas.openxmlformats.org/officeDocument/2006/relationships/image" Target="../media/image27.emf"/><Relationship Id="rId5" Type="http://schemas.openxmlformats.org/officeDocument/2006/relationships/customXml" Target="../ink/ink52.xml"/><Relationship Id="rId4" Type="http://schemas.openxmlformats.org/officeDocument/2006/relationships/image" Target="../media/image26.emf"/></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customXml" Target="../ink/ink53.xml"/><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4.emf"/></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customXml" Target="../ink/ink54.xml"/><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28.emf"/></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70.xml"/><Relationship Id="rId1" Type="http://schemas.openxmlformats.org/officeDocument/2006/relationships/slideLayout" Target="../slideLayouts/slideLayout2.xml"/><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slides/_rels/slide75.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image" Target="../media/image15.emf"/><Relationship Id="rId7" Type="http://schemas.openxmlformats.org/officeDocument/2006/relationships/customXml" Target="../ink/ink55.xml"/><Relationship Id="rId2" Type="http://schemas.openxmlformats.org/officeDocument/2006/relationships/notesSlide" Target="../notesSlides/notesSlide71.xml"/><Relationship Id="rId1" Type="http://schemas.openxmlformats.org/officeDocument/2006/relationships/slideLayout" Target="../slideLayouts/slideLayout2.xml"/><Relationship Id="rId6" Type="http://schemas.openxmlformats.org/officeDocument/2006/relationships/image" Target="../media/image18.emf"/><Relationship Id="rId5" Type="http://schemas.openxmlformats.org/officeDocument/2006/relationships/image" Target="../media/image17.emf"/><Relationship Id="rId10" Type="http://schemas.openxmlformats.org/officeDocument/2006/relationships/image" Target="../media/image34.emf"/><Relationship Id="rId4" Type="http://schemas.openxmlformats.org/officeDocument/2006/relationships/image" Target="../media/image16.emf"/><Relationship Id="rId9" Type="http://schemas.openxmlformats.org/officeDocument/2006/relationships/customXml" Target="../ink/ink56.xml"/></Relationships>
</file>

<file path=ppt/slides/_rels/slide76.xml.rels><?xml version="1.0" encoding="UTF-8" standalone="yes"?>
<Relationships xmlns="http://schemas.openxmlformats.org/package/2006/relationships"><Relationship Id="rId8" Type="http://schemas.openxmlformats.org/officeDocument/2006/relationships/image" Target="../media/image37.emf"/><Relationship Id="rId13" Type="http://schemas.openxmlformats.org/officeDocument/2006/relationships/customXml" Target="../ink/ink62.xml"/><Relationship Id="rId3" Type="http://schemas.openxmlformats.org/officeDocument/2006/relationships/customXml" Target="../ink/ink57.xml"/><Relationship Id="rId7" Type="http://schemas.openxmlformats.org/officeDocument/2006/relationships/customXml" Target="../ink/ink59.xml"/><Relationship Id="rId12" Type="http://schemas.openxmlformats.org/officeDocument/2006/relationships/image" Target="../media/image39.emf"/><Relationship Id="rId2" Type="http://schemas.openxmlformats.org/officeDocument/2006/relationships/notesSlide" Target="../notesSlides/notesSlide72.xml"/><Relationship Id="rId1" Type="http://schemas.openxmlformats.org/officeDocument/2006/relationships/slideLayout" Target="../slideLayouts/slideLayout2.xml"/><Relationship Id="rId6" Type="http://schemas.openxmlformats.org/officeDocument/2006/relationships/image" Target="../media/image36.emf"/><Relationship Id="rId11" Type="http://schemas.openxmlformats.org/officeDocument/2006/relationships/customXml" Target="../ink/ink61.xml"/><Relationship Id="rId5" Type="http://schemas.openxmlformats.org/officeDocument/2006/relationships/customXml" Target="../ink/ink58.xml"/><Relationship Id="rId10" Type="http://schemas.openxmlformats.org/officeDocument/2006/relationships/image" Target="../media/image38.emf"/><Relationship Id="rId4" Type="http://schemas.openxmlformats.org/officeDocument/2006/relationships/image" Target="../media/image35.emf"/><Relationship Id="rId9" Type="http://schemas.openxmlformats.org/officeDocument/2006/relationships/customXml" Target="../ink/ink60.xml"/><Relationship Id="rId14" Type="http://schemas.openxmlformats.org/officeDocument/2006/relationships/image" Target="../media/image40.emf"/></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hyperlink" Target="http://dl.acm.org/inst_page.cfm?id=60005248&amp;CFID=208560683&amp;CFTOKEN=94083389" TargetMode="External"/><Relationship Id="rId2" Type="http://schemas.openxmlformats.org/officeDocument/2006/relationships/hyperlink" Target="http://dl.acm.org/author_page.cfm?id=81339503182&amp;coll=DL&amp;dl=ACM&amp;trk=0&amp;cfid=208560683&amp;cftoken=94083389" TargetMode="Externa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ustomXml" Target="../ink/ink3.xml"/><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6.emf"/></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customXml" Target="../ink/ink4.xml"/><Relationship Id="rId7" Type="http://schemas.openxmlformats.org/officeDocument/2006/relationships/customXml" Target="../ink/ink6.xml"/><Relationship Id="rId12" Type="http://schemas.openxmlformats.org/officeDocument/2006/relationships/image" Target="../media/image12.emf"/><Relationship Id="rId2" Type="http://schemas.openxmlformats.org/officeDocument/2006/relationships/image" Target="../media/image6.png"/><Relationship Id="rId1" Type="http://schemas.openxmlformats.org/officeDocument/2006/relationships/slideLayout" Target="../slideLayouts/slideLayout2.xml"/><Relationship Id="rId6" Type="http://schemas.openxmlformats.org/officeDocument/2006/relationships/image" Target="../media/image9.emf"/><Relationship Id="rId11" Type="http://schemas.openxmlformats.org/officeDocument/2006/relationships/customXml" Target="../ink/ink8.xml"/><Relationship Id="rId5" Type="http://schemas.openxmlformats.org/officeDocument/2006/relationships/customXml" Target="../ink/ink5.xml"/><Relationship Id="rId10" Type="http://schemas.openxmlformats.org/officeDocument/2006/relationships/image" Target="../media/image11.emf"/><Relationship Id="rId4" Type="http://schemas.openxmlformats.org/officeDocument/2006/relationships/image" Target="../media/image8.emf"/><Relationship Id="rId9" Type="http://schemas.openxmlformats.org/officeDocument/2006/relationships/customXml" Target="../ink/ink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C1049580-43C8-4F89-BD20-0A57E2B3C672}" type="datetime1">
              <a:rPr lang="en-US" smtClean="0"/>
              <a:t>2/5/2020</a:t>
            </a:fld>
            <a:endParaRPr lang="en-US"/>
          </a:p>
        </p:txBody>
      </p:sp>
      <p:sp>
        <p:nvSpPr>
          <p:cNvPr id="23555" name="Footer Placeholder 4"/>
          <p:cNvSpPr>
            <a:spLocks noGrp="1"/>
          </p:cNvSpPr>
          <p:nvPr>
            <p:ph type="ftr" sz="quarter" idx="11"/>
          </p:nvPr>
        </p:nvSpPr>
        <p:spPr>
          <a:noFill/>
        </p:spPr>
        <p:txBody>
          <a:bodyPr/>
          <a:lstStyle/>
          <a:p>
            <a:r>
              <a:rPr lang="en-US"/>
              <a:t>CPSC503 Winter 2020</a:t>
            </a:r>
          </a:p>
        </p:txBody>
      </p:sp>
      <p:sp>
        <p:nvSpPr>
          <p:cNvPr id="23556" name="Slide Number Placeholder 5"/>
          <p:cNvSpPr>
            <a:spLocks noGrp="1"/>
          </p:cNvSpPr>
          <p:nvPr>
            <p:ph type="sldNum" sz="quarter" idx="12"/>
          </p:nvPr>
        </p:nvSpPr>
        <p:spPr>
          <a:noFill/>
        </p:spPr>
        <p:txBody>
          <a:bodyPr/>
          <a:lstStyle/>
          <a:p>
            <a:fld id="{8AFFE193-DE54-474E-9ABD-6E501AB003BB}" type="slidenum">
              <a:rPr lang="en-US" smtClean="0"/>
              <a:pPr/>
              <a:t>1</a:t>
            </a:fld>
            <a:endParaRPr lang="en-US"/>
          </a:p>
        </p:txBody>
      </p:sp>
      <p:sp>
        <p:nvSpPr>
          <p:cNvPr id="23557" name="Rectangle 2"/>
          <p:cNvSpPr>
            <a:spLocks noGrp="1" noChangeArrowheads="1"/>
          </p:cNvSpPr>
          <p:nvPr>
            <p:ph type="ctrTitle"/>
          </p:nvPr>
        </p:nvSpPr>
        <p:spPr>
          <a:xfrm>
            <a:off x="533400" y="1295400"/>
            <a:ext cx="7772400" cy="1143000"/>
          </a:xfrm>
        </p:spPr>
        <p:txBody>
          <a:bodyPr/>
          <a:lstStyle/>
          <a:p>
            <a:pPr eaLnBrk="1" hangingPunct="1"/>
            <a:r>
              <a:rPr lang="en-US"/>
              <a:t>CPSC 503</a:t>
            </a:r>
            <a:br>
              <a:rPr lang="en-US"/>
            </a:br>
            <a:r>
              <a:rPr lang="en-US"/>
              <a:t>Computational Linguistics</a:t>
            </a:r>
          </a:p>
        </p:txBody>
      </p:sp>
      <p:sp>
        <p:nvSpPr>
          <p:cNvPr id="23558" name="Rectangle 3"/>
          <p:cNvSpPr>
            <a:spLocks noGrp="1" noChangeArrowheads="1"/>
          </p:cNvSpPr>
          <p:nvPr>
            <p:ph type="subTitle" idx="1"/>
          </p:nvPr>
        </p:nvSpPr>
        <p:spPr>
          <a:xfrm>
            <a:off x="1371600" y="3048000"/>
            <a:ext cx="6781800" cy="2057400"/>
          </a:xfrm>
        </p:spPr>
        <p:txBody>
          <a:bodyPr/>
          <a:lstStyle/>
          <a:p>
            <a:pPr eaLnBrk="1" hangingPunct="1"/>
            <a:endParaRPr lang="en-US" i="1" dirty="0"/>
          </a:p>
          <a:p>
            <a:pPr eaLnBrk="1" hangingPunct="1"/>
            <a:r>
              <a:rPr lang="en-US" dirty="0"/>
              <a:t>Lecture 8</a:t>
            </a:r>
          </a:p>
          <a:p>
            <a:pPr eaLnBrk="1" hangingPunct="1"/>
            <a:r>
              <a:rPr lang="en-US" dirty="0"/>
              <a:t>Giuseppe </a:t>
            </a:r>
            <a:r>
              <a:rPr lang="en-US" dirty="0" err="1"/>
              <a:t>Carenini</a:t>
            </a:r>
            <a:endParaRPr lang="en-US" dirty="0"/>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1523160" y="3448080"/>
              <a:ext cx="537480" cy="604800"/>
            </p14:xfrm>
          </p:contentPart>
        </mc:Choice>
        <mc:Fallback xmlns="">
          <p:pic>
            <p:nvPicPr>
              <p:cNvPr id="2" name="Ink 1"/>
              <p:cNvPicPr/>
              <p:nvPr/>
            </p:nvPicPr>
            <p:blipFill>
              <a:blip r:embed="rId4"/>
              <a:stretch>
                <a:fillRect/>
              </a:stretch>
            </p:blipFill>
            <p:spPr>
              <a:xfrm>
                <a:off x="1513800" y="3438720"/>
                <a:ext cx="556200" cy="623520"/>
              </a:xfrm>
              <a:prstGeom prst="rect">
                <a:avLst/>
              </a:prstGeom>
            </p:spPr>
          </p:pic>
        </mc:Fallback>
      </mc:AlternateContent>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3"/>
          <p:cNvSpPr>
            <a:spLocks noGrp="1"/>
          </p:cNvSpPr>
          <p:nvPr>
            <p:ph type="dt" sz="quarter" idx="10"/>
          </p:nvPr>
        </p:nvSpPr>
        <p:spPr>
          <a:noFill/>
        </p:spPr>
        <p:txBody>
          <a:bodyPr/>
          <a:lstStyle/>
          <a:p>
            <a:fld id="{991326DE-1432-47D5-A561-F0BCC9EF21D2}" type="datetime1">
              <a:rPr lang="en-US" smtClean="0">
                <a:solidFill>
                  <a:srgbClr val="000000"/>
                </a:solidFill>
              </a:rPr>
              <a:t>2/5/2020</a:t>
            </a:fld>
            <a:endParaRPr lang="en-US">
              <a:solidFill>
                <a:srgbClr val="000000"/>
              </a:solidFill>
            </a:endParaRPr>
          </a:p>
        </p:txBody>
      </p:sp>
      <p:sp>
        <p:nvSpPr>
          <p:cNvPr id="9223" name="Footer Placeholder 4"/>
          <p:cNvSpPr>
            <a:spLocks noGrp="1"/>
          </p:cNvSpPr>
          <p:nvPr>
            <p:ph type="ftr" sz="quarter" idx="11"/>
          </p:nvPr>
        </p:nvSpPr>
        <p:spPr>
          <a:noFill/>
        </p:spPr>
        <p:txBody>
          <a:bodyPr/>
          <a:lstStyle/>
          <a:p>
            <a:r>
              <a:rPr lang="en-US">
                <a:solidFill>
                  <a:srgbClr val="000000"/>
                </a:solidFill>
              </a:rPr>
              <a:t>CPSC503 Winter 2020</a:t>
            </a:r>
          </a:p>
        </p:txBody>
      </p:sp>
      <p:sp>
        <p:nvSpPr>
          <p:cNvPr id="9224" name="Slide Number Placeholder 5"/>
          <p:cNvSpPr>
            <a:spLocks noGrp="1"/>
          </p:cNvSpPr>
          <p:nvPr>
            <p:ph type="sldNum" sz="quarter" idx="12"/>
          </p:nvPr>
        </p:nvSpPr>
        <p:spPr>
          <a:noFill/>
        </p:spPr>
        <p:txBody>
          <a:bodyPr/>
          <a:lstStyle/>
          <a:p>
            <a:fld id="{D627CFE5-FEC8-47CB-BD85-10C37A949057}" type="slidenum">
              <a:rPr lang="en-US" smtClean="0">
                <a:solidFill>
                  <a:srgbClr val="000000"/>
                </a:solidFill>
              </a:rPr>
              <a:pPr/>
              <a:t>10</a:t>
            </a:fld>
            <a:endParaRPr lang="en-US">
              <a:solidFill>
                <a:srgbClr val="000000"/>
              </a:solidFill>
            </a:endParaRPr>
          </a:p>
        </p:txBody>
      </p:sp>
      <p:sp>
        <p:nvSpPr>
          <p:cNvPr id="9225" name="Rectangle 2"/>
          <p:cNvSpPr>
            <a:spLocks noGrp="1" noChangeArrowheads="1"/>
          </p:cNvSpPr>
          <p:nvPr>
            <p:ph type="title"/>
          </p:nvPr>
        </p:nvSpPr>
        <p:spPr>
          <a:xfrm>
            <a:off x="685800" y="0"/>
            <a:ext cx="7772400" cy="1143000"/>
          </a:xfrm>
        </p:spPr>
        <p:txBody>
          <a:bodyPr/>
          <a:lstStyle/>
          <a:p>
            <a:pPr eaLnBrk="1" hangingPunct="1"/>
            <a:r>
              <a:rPr lang="en-US"/>
              <a:t>Key Constituents: Examples</a:t>
            </a:r>
          </a:p>
        </p:txBody>
      </p:sp>
      <p:sp>
        <p:nvSpPr>
          <p:cNvPr id="9226" name="Rectangle 6"/>
          <p:cNvSpPr>
            <a:spLocks noGrp="1" noChangeArrowheads="1"/>
          </p:cNvSpPr>
          <p:nvPr>
            <p:ph type="body" idx="1"/>
          </p:nvPr>
        </p:nvSpPr>
        <p:spPr>
          <a:xfrm>
            <a:off x="0" y="1066800"/>
            <a:ext cx="5257800" cy="4800600"/>
          </a:xfrm>
          <a:noFill/>
        </p:spPr>
        <p:txBody>
          <a:bodyPr/>
          <a:lstStyle/>
          <a:p>
            <a:pPr eaLnBrk="1" hangingPunct="1">
              <a:spcBef>
                <a:spcPts val="1200"/>
              </a:spcBef>
              <a:spcAft>
                <a:spcPts val="600"/>
              </a:spcAft>
            </a:pPr>
            <a:r>
              <a:rPr lang="en-US" dirty="0">
                <a:solidFill>
                  <a:schemeClr val="accent6"/>
                </a:solidFill>
              </a:rPr>
              <a:t>N</a:t>
            </a:r>
            <a:r>
              <a:rPr lang="en-US" dirty="0"/>
              <a:t>oun </a:t>
            </a:r>
            <a:r>
              <a:rPr lang="en-US" dirty="0">
                <a:solidFill>
                  <a:schemeClr val="accent6"/>
                </a:solidFill>
              </a:rPr>
              <a:t>P</a:t>
            </a:r>
            <a:r>
              <a:rPr lang="en-US" dirty="0"/>
              <a:t>hrases</a:t>
            </a:r>
          </a:p>
          <a:p>
            <a:pPr eaLnBrk="1" hangingPunct="1">
              <a:spcBef>
                <a:spcPts val="1200"/>
              </a:spcBef>
              <a:spcAft>
                <a:spcPts val="600"/>
              </a:spcAft>
            </a:pPr>
            <a:endParaRPr lang="en-US" dirty="0"/>
          </a:p>
          <a:p>
            <a:pPr eaLnBrk="1" hangingPunct="1">
              <a:spcBef>
                <a:spcPts val="1200"/>
              </a:spcBef>
              <a:spcAft>
                <a:spcPts val="600"/>
              </a:spcAft>
            </a:pPr>
            <a:r>
              <a:rPr lang="en-US" dirty="0">
                <a:solidFill>
                  <a:schemeClr val="accent6"/>
                </a:solidFill>
              </a:rPr>
              <a:t>V</a:t>
            </a:r>
            <a:r>
              <a:rPr lang="en-US" dirty="0"/>
              <a:t>erb </a:t>
            </a:r>
            <a:r>
              <a:rPr lang="en-US" dirty="0">
                <a:solidFill>
                  <a:schemeClr val="accent6"/>
                </a:solidFill>
              </a:rPr>
              <a:t>P</a:t>
            </a:r>
            <a:r>
              <a:rPr lang="en-US" dirty="0"/>
              <a:t>hrases</a:t>
            </a:r>
          </a:p>
          <a:p>
            <a:pPr eaLnBrk="1" hangingPunct="1">
              <a:spcBef>
                <a:spcPts val="1200"/>
              </a:spcBef>
              <a:spcAft>
                <a:spcPts val="600"/>
              </a:spcAft>
            </a:pPr>
            <a:endParaRPr lang="en-US" dirty="0"/>
          </a:p>
          <a:p>
            <a:pPr eaLnBrk="1" hangingPunct="1">
              <a:spcBef>
                <a:spcPts val="1200"/>
              </a:spcBef>
              <a:spcAft>
                <a:spcPts val="600"/>
              </a:spcAft>
            </a:pPr>
            <a:r>
              <a:rPr lang="en-US" dirty="0">
                <a:solidFill>
                  <a:schemeClr val="accent6"/>
                </a:solidFill>
              </a:rPr>
              <a:t>P</a:t>
            </a:r>
            <a:r>
              <a:rPr lang="en-US" dirty="0"/>
              <a:t>repositional </a:t>
            </a:r>
            <a:r>
              <a:rPr lang="en-US" dirty="0">
                <a:solidFill>
                  <a:schemeClr val="accent6"/>
                </a:solidFill>
              </a:rPr>
              <a:t>P</a:t>
            </a:r>
            <a:r>
              <a:rPr lang="en-US" dirty="0"/>
              <a:t>hrases </a:t>
            </a:r>
          </a:p>
          <a:p>
            <a:pPr eaLnBrk="1" hangingPunct="1">
              <a:spcBef>
                <a:spcPts val="1200"/>
              </a:spcBef>
              <a:spcAft>
                <a:spcPts val="600"/>
              </a:spcAft>
            </a:pPr>
            <a:endParaRPr lang="en-US" dirty="0"/>
          </a:p>
          <a:p>
            <a:pPr eaLnBrk="1" hangingPunct="1">
              <a:spcBef>
                <a:spcPts val="1200"/>
              </a:spcBef>
              <a:spcAft>
                <a:spcPts val="600"/>
              </a:spcAft>
            </a:pPr>
            <a:r>
              <a:rPr lang="en-US" dirty="0">
                <a:solidFill>
                  <a:schemeClr val="accent6"/>
                </a:solidFill>
              </a:rPr>
              <a:t>A</a:t>
            </a:r>
            <a:r>
              <a:rPr lang="en-US" dirty="0"/>
              <a:t>djective </a:t>
            </a:r>
            <a:r>
              <a:rPr lang="en-US" dirty="0">
                <a:solidFill>
                  <a:schemeClr val="accent6"/>
                </a:solidFill>
              </a:rPr>
              <a:t>P</a:t>
            </a:r>
            <a:r>
              <a:rPr lang="en-US" dirty="0"/>
              <a:t>hrases</a:t>
            </a:r>
          </a:p>
          <a:p>
            <a:pPr eaLnBrk="1" hangingPunct="1">
              <a:spcBef>
                <a:spcPts val="1200"/>
              </a:spcBef>
              <a:spcAft>
                <a:spcPts val="600"/>
              </a:spcAft>
            </a:pPr>
            <a:endParaRPr lang="en-US" dirty="0"/>
          </a:p>
          <a:p>
            <a:pPr eaLnBrk="1" hangingPunct="1">
              <a:spcBef>
                <a:spcPts val="1200"/>
              </a:spcBef>
              <a:spcAft>
                <a:spcPts val="600"/>
              </a:spcAft>
            </a:pPr>
            <a:endParaRPr lang="en-US" dirty="0"/>
          </a:p>
        </p:txBody>
      </p:sp>
      <p:sp>
        <p:nvSpPr>
          <p:cNvPr id="9227" name="Rectangle 7"/>
          <p:cNvSpPr>
            <a:spLocks noChangeArrowheads="1"/>
          </p:cNvSpPr>
          <p:nvPr/>
        </p:nvSpPr>
        <p:spPr bwMode="auto">
          <a:xfrm>
            <a:off x="4191000" y="990600"/>
            <a:ext cx="4953000" cy="2667000"/>
          </a:xfrm>
          <a:prstGeom prst="rect">
            <a:avLst/>
          </a:prstGeom>
          <a:noFill/>
          <a:ln w="9525">
            <a:noFill/>
            <a:miter lim="800000"/>
            <a:headEnd/>
            <a:tailEnd/>
          </a:ln>
        </p:spPr>
        <p:txBody>
          <a:bodyPr/>
          <a:lstStyle/>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Det</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N</a:t>
            </a:r>
            <a:r>
              <a:rPr lang="en-US" sz="2800" b="1" dirty="0">
                <a:solidFill>
                  <a:srgbClr val="000000"/>
                </a:solidFill>
                <a:latin typeface="Comic Sans MS" pitchFamily="66" charset="0"/>
              </a:rPr>
              <a:t> 	(PP)</a:t>
            </a:r>
          </a:p>
          <a:p>
            <a:pPr marL="342900" indent="-342900">
              <a:spcBef>
                <a:spcPct val="20000"/>
              </a:spcBef>
              <a:spcAft>
                <a:spcPts val="1200"/>
              </a:spcAft>
            </a:pPr>
            <a:r>
              <a:rPr lang="en-US" sz="2800" b="1" dirty="0">
                <a:solidFill>
                  <a:srgbClr val="000000"/>
                </a:solidFill>
                <a:latin typeface="Comic Sans MS" pitchFamily="66" charset="0"/>
              </a:rPr>
              <a:t>  </a:t>
            </a:r>
            <a:r>
              <a:rPr lang="en-US" sz="2800" b="1" dirty="0">
                <a:solidFill>
                  <a:srgbClr val="000000"/>
                </a:solidFill>
                <a:latin typeface="Arial Unicode MS" pitchFamily="34" charset="-128"/>
              </a:rPr>
              <a:t>the         </a:t>
            </a:r>
            <a:r>
              <a:rPr lang="en-US" sz="2800" b="1" dirty="0">
                <a:solidFill>
                  <a:srgbClr val="3333CC"/>
                </a:solidFill>
                <a:latin typeface="Arial Unicode MS" pitchFamily="34" charset="-128"/>
              </a:rPr>
              <a:t>cat </a:t>
            </a:r>
            <a:r>
              <a:rPr lang="en-US" sz="2800" b="1" dirty="0">
                <a:solidFill>
                  <a:srgbClr val="000000"/>
                </a:solidFill>
                <a:latin typeface="Arial Unicode MS" pitchFamily="34" charset="-128"/>
              </a:rPr>
              <a:t>  on the table</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Qual</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V</a:t>
            </a:r>
            <a:r>
              <a:rPr lang="en-US" sz="2800" b="1" dirty="0">
                <a:solidFill>
                  <a:srgbClr val="000000"/>
                </a:solidFill>
                <a:latin typeface="Comic Sans MS" pitchFamily="66" charset="0"/>
              </a:rPr>
              <a:t> 	(NP)</a:t>
            </a:r>
          </a:p>
          <a:p>
            <a:pPr marL="342900" indent="-342900">
              <a:spcBef>
                <a:spcPct val="20000"/>
              </a:spcBef>
              <a:spcAft>
                <a:spcPts val="1200"/>
              </a:spcAft>
            </a:pPr>
            <a:r>
              <a:rPr lang="en-US" sz="2800" b="1" dirty="0">
                <a:solidFill>
                  <a:srgbClr val="000000"/>
                </a:solidFill>
                <a:latin typeface="Comic Sans MS" pitchFamily="66" charset="0"/>
              </a:rPr>
              <a:t>  </a:t>
            </a:r>
            <a:r>
              <a:rPr lang="en-US" sz="2800" b="1" dirty="0">
                <a:solidFill>
                  <a:srgbClr val="000000"/>
                </a:solidFill>
                <a:latin typeface="Arial Unicode MS" pitchFamily="34" charset="-128"/>
              </a:rPr>
              <a:t>never       </a:t>
            </a:r>
            <a:r>
              <a:rPr lang="en-US" sz="2800" b="1" dirty="0">
                <a:solidFill>
                  <a:srgbClr val="3333CC"/>
                </a:solidFill>
                <a:latin typeface="Arial Unicode MS" pitchFamily="34" charset="-128"/>
              </a:rPr>
              <a:t>eat </a:t>
            </a:r>
            <a:r>
              <a:rPr lang="en-US" sz="2800" b="1" dirty="0">
                <a:solidFill>
                  <a:srgbClr val="000000"/>
                </a:solidFill>
                <a:latin typeface="Arial Unicode MS" pitchFamily="34" charset="-128"/>
              </a:rPr>
              <a:t>   a cat</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Deg</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P</a:t>
            </a:r>
            <a:r>
              <a:rPr lang="en-US" sz="2800" b="1" dirty="0">
                <a:solidFill>
                  <a:srgbClr val="000000"/>
                </a:solidFill>
                <a:latin typeface="Comic Sans MS" pitchFamily="66" charset="0"/>
              </a:rPr>
              <a:t> 	 (NP)</a:t>
            </a:r>
          </a:p>
          <a:p>
            <a:pPr marL="342900" indent="-342900">
              <a:spcBef>
                <a:spcPct val="20000"/>
              </a:spcBef>
              <a:spcAft>
                <a:spcPts val="1200"/>
              </a:spcAft>
            </a:pPr>
            <a:r>
              <a:rPr lang="en-US" sz="2800" b="1" dirty="0">
                <a:solidFill>
                  <a:srgbClr val="000000"/>
                </a:solidFill>
                <a:latin typeface="Arial Unicode MS" pitchFamily="34" charset="-128"/>
              </a:rPr>
              <a:t>   almost      </a:t>
            </a:r>
            <a:r>
              <a:rPr lang="en-US" sz="2800" b="1" dirty="0">
                <a:solidFill>
                  <a:srgbClr val="3333CC"/>
                </a:solidFill>
                <a:latin typeface="Arial Unicode MS" pitchFamily="34" charset="-128"/>
              </a:rPr>
              <a:t>in</a:t>
            </a:r>
            <a:r>
              <a:rPr lang="en-US" sz="2800" b="1" dirty="0">
                <a:solidFill>
                  <a:srgbClr val="000000"/>
                </a:solidFill>
                <a:latin typeface="Arial Unicode MS" pitchFamily="34" charset="-128"/>
              </a:rPr>
              <a:t>	the net</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Deg</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A</a:t>
            </a:r>
            <a:r>
              <a:rPr lang="en-US" sz="2800" b="1" dirty="0">
                <a:solidFill>
                  <a:srgbClr val="000000"/>
                </a:solidFill>
                <a:latin typeface="Comic Sans MS" pitchFamily="66" charset="0"/>
              </a:rPr>
              <a:t> 	 (PP)</a:t>
            </a:r>
          </a:p>
          <a:p>
            <a:pPr marL="342900" indent="-342900">
              <a:spcBef>
                <a:spcPts val="600"/>
              </a:spcBef>
              <a:spcAft>
                <a:spcPts val="1200"/>
              </a:spcAft>
            </a:pPr>
            <a:r>
              <a:rPr lang="en-US" sz="2800" b="1" dirty="0">
                <a:solidFill>
                  <a:srgbClr val="000000"/>
                </a:solidFill>
                <a:latin typeface="Arial Unicode MS" pitchFamily="34" charset="-128"/>
              </a:rPr>
              <a:t>    very      </a:t>
            </a:r>
            <a:r>
              <a:rPr lang="en-US" sz="2800" b="1" dirty="0">
                <a:solidFill>
                  <a:srgbClr val="3333CC"/>
                </a:solidFill>
                <a:latin typeface="Arial Unicode MS" pitchFamily="34" charset="-128"/>
              </a:rPr>
              <a:t>happy </a:t>
            </a:r>
            <a:r>
              <a:rPr lang="en-US" sz="2800" b="1" dirty="0">
                <a:solidFill>
                  <a:srgbClr val="000000"/>
                </a:solidFill>
                <a:latin typeface="Arial Unicode MS" pitchFamily="34" charset="-128"/>
              </a:rPr>
              <a:t>  about it</a:t>
            </a:r>
            <a:endParaRPr lang="en-US" sz="2800" b="1" dirty="0">
              <a:solidFill>
                <a:srgbClr val="000000"/>
              </a:solidFill>
              <a:latin typeface="Comic Sans MS" pitchFamily="66" charset="0"/>
            </a:endParaRPr>
          </a:p>
        </p:txBody>
      </p:sp>
    </p:spTree>
    <p:extLst>
      <p:ext uri="{BB962C8B-B14F-4D97-AF65-F5344CB8AC3E}">
        <p14:creationId xmlns:p14="http://schemas.microsoft.com/office/powerpoint/2010/main" val="148895058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Date Placeholder 3"/>
          <p:cNvSpPr>
            <a:spLocks noGrp="1"/>
          </p:cNvSpPr>
          <p:nvPr>
            <p:ph type="dt" sz="quarter" idx="10"/>
          </p:nvPr>
        </p:nvSpPr>
        <p:spPr>
          <a:noFill/>
        </p:spPr>
        <p:txBody>
          <a:bodyPr/>
          <a:lstStyle/>
          <a:p>
            <a:fld id="{C8E62C3E-0A36-4FCC-8B4B-4BBE9AB28EB8}" type="datetime1">
              <a:rPr lang="en-US" smtClean="0">
                <a:solidFill>
                  <a:srgbClr val="000000"/>
                </a:solidFill>
              </a:rPr>
              <a:t>2/5/2020</a:t>
            </a:fld>
            <a:endParaRPr lang="en-US">
              <a:solidFill>
                <a:srgbClr val="000000"/>
              </a:solidFill>
            </a:endParaRPr>
          </a:p>
        </p:txBody>
      </p:sp>
      <p:sp>
        <p:nvSpPr>
          <p:cNvPr id="10246" name="Footer Placeholder 4"/>
          <p:cNvSpPr>
            <a:spLocks noGrp="1"/>
          </p:cNvSpPr>
          <p:nvPr>
            <p:ph type="ftr" sz="quarter" idx="11"/>
          </p:nvPr>
        </p:nvSpPr>
        <p:spPr>
          <a:noFill/>
        </p:spPr>
        <p:txBody>
          <a:bodyPr/>
          <a:lstStyle/>
          <a:p>
            <a:r>
              <a:rPr lang="en-US">
                <a:solidFill>
                  <a:srgbClr val="000000"/>
                </a:solidFill>
              </a:rPr>
              <a:t>CPSC503 Winter 2020</a:t>
            </a:r>
          </a:p>
        </p:txBody>
      </p:sp>
      <p:sp>
        <p:nvSpPr>
          <p:cNvPr id="10247" name="Slide Number Placeholder 5"/>
          <p:cNvSpPr>
            <a:spLocks noGrp="1"/>
          </p:cNvSpPr>
          <p:nvPr>
            <p:ph type="sldNum" sz="quarter" idx="12"/>
          </p:nvPr>
        </p:nvSpPr>
        <p:spPr>
          <a:noFill/>
        </p:spPr>
        <p:txBody>
          <a:bodyPr/>
          <a:lstStyle/>
          <a:p>
            <a:fld id="{409A8AFB-5A6B-4714-8923-E490F2BC22EC}" type="slidenum">
              <a:rPr lang="en-US" smtClean="0">
                <a:solidFill>
                  <a:srgbClr val="000000"/>
                </a:solidFill>
              </a:rPr>
              <a:pPr/>
              <a:t>11</a:t>
            </a:fld>
            <a:endParaRPr lang="en-US">
              <a:solidFill>
                <a:srgbClr val="000000"/>
              </a:solidFill>
            </a:endParaRPr>
          </a:p>
        </p:txBody>
      </p:sp>
      <p:sp>
        <p:nvSpPr>
          <p:cNvPr id="10248" name="Rectangle 2"/>
          <p:cNvSpPr>
            <a:spLocks noGrp="1" noChangeArrowheads="1"/>
          </p:cNvSpPr>
          <p:nvPr>
            <p:ph type="title"/>
          </p:nvPr>
        </p:nvSpPr>
        <p:spPr>
          <a:xfrm>
            <a:off x="838200" y="0"/>
            <a:ext cx="8001000" cy="1219200"/>
          </a:xfrm>
        </p:spPr>
        <p:txBody>
          <a:bodyPr/>
          <a:lstStyle/>
          <a:p>
            <a:pPr eaLnBrk="1" hangingPunct="1"/>
            <a:r>
              <a:rPr lang="en-US" sz="3600"/>
              <a:t>Context Free Grammar (Example)</a:t>
            </a:r>
          </a:p>
        </p:txBody>
      </p:sp>
      <p:sp>
        <p:nvSpPr>
          <p:cNvPr id="10249" name="Rectangle 3"/>
          <p:cNvSpPr>
            <a:spLocks noGrp="1" noChangeArrowheads="1"/>
          </p:cNvSpPr>
          <p:nvPr>
            <p:ph type="body" idx="1"/>
          </p:nvPr>
        </p:nvSpPr>
        <p:spPr/>
        <p:txBody>
          <a:bodyPr/>
          <a:lstStyle/>
          <a:p>
            <a:pPr eaLnBrk="1" hangingPunct="1"/>
            <a:r>
              <a:rPr lang="en-US" sz="3200"/>
              <a:t>S</a:t>
            </a:r>
            <a:r>
              <a:rPr lang="en-US"/>
              <a:t> -&gt; NP VP</a:t>
            </a:r>
          </a:p>
          <a:p>
            <a:pPr eaLnBrk="1" hangingPunct="1"/>
            <a:r>
              <a:rPr lang="en-US"/>
              <a:t>NP -&gt; Det NOMINAL</a:t>
            </a:r>
          </a:p>
          <a:p>
            <a:pPr eaLnBrk="1" hangingPunct="1"/>
            <a:r>
              <a:rPr lang="en-US"/>
              <a:t>NOMINAL -&gt; Noun</a:t>
            </a:r>
          </a:p>
          <a:p>
            <a:pPr eaLnBrk="1" hangingPunct="1"/>
            <a:r>
              <a:rPr lang="en-US"/>
              <a:t>VP -&gt; Verb</a:t>
            </a:r>
          </a:p>
          <a:p>
            <a:pPr eaLnBrk="1" hangingPunct="1"/>
            <a:r>
              <a:rPr lang="en-US"/>
              <a:t>Det -&gt; </a:t>
            </a:r>
            <a:r>
              <a:rPr lang="en-US" i="1">
                <a:solidFill>
                  <a:srgbClr val="008000"/>
                </a:solidFill>
                <a:latin typeface="Arial Unicode MS" pitchFamily="34" charset="-128"/>
              </a:rPr>
              <a:t>a</a:t>
            </a:r>
          </a:p>
          <a:p>
            <a:pPr eaLnBrk="1" hangingPunct="1"/>
            <a:r>
              <a:rPr lang="en-US"/>
              <a:t>Noun -&gt; </a:t>
            </a:r>
            <a:r>
              <a:rPr lang="en-US" i="1">
                <a:solidFill>
                  <a:srgbClr val="008000"/>
                </a:solidFill>
                <a:latin typeface="Arial Unicode MS" pitchFamily="34" charset="-128"/>
              </a:rPr>
              <a:t>flight</a:t>
            </a:r>
            <a:endParaRPr lang="en-US">
              <a:latin typeface="Arial Unicode MS" pitchFamily="34" charset="-128"/>
            </a:endParaRPr>
          </a:p>
          <a:p>
            <a:pPr eaLnBrk="1" hangingPunct="1"/>
            <a:r>
              <a:rPr lang="en-US"/>
              <a:t>Verb -&gt; </a:t>
            </a:r>
            <a:r>
              <a:rPr lang="en-US" i="1">
                <a:solidFill>
                  <a:srgbClr val="008000"/>
                </a:solidFill>
                <a:latin typeface="Arial Unicode MS" pitchFamily="34" charset="-128"/>
              </a:rPr>
              <a:t>left</a:t>
            </a:r>
          </a:p>
          <a:p>
            <a:pPr eaLnBrk="1" hangingPunct="1"/>
            <a:endParaRPr lang="en-US">
              <a:latin typeface="Arial Unicode MS" pitchFamily="34" charset="-128"/>
            </a:endParaRPr>
          </a:p>
        </p:txBody>
      </p:sp>
      <p:sp>
        <p:nvSpPr>
          <p:cNvPr id="10250" name="Rectangle 4"/>
          <p:cNvSpPr>
            <a:spLocks noChangeArrowheads="1"/>
          </p:cNvSpPr>
          <p:nvPr/>
        </p:nvSpPr>
        <p:spPr bwMode="auto">
          <a:xfrm>
            <a:off x="6400800" y="3657600"/>
            <a:ext cx="1905000" cy="609600"/>
          </a:xfrm>
          <a:prstGeom prst="rect">
            <a:avLst/>
          </a:prstGeom>
          <a:noFill/>
          <a:ln w="9525">
            <a:noFill/>
            <a:miter lim="800000"/>
            <a:headEnd/>
            <a:tailEnd/>
          </a:ln>
        </p:spPr>
        <p:txBody>
          <a:bodyPr/>
          <a:lstStyle/>
          <a:p>
            <a:pPr marL="342900" indent="-342900">
              <a:spcBef>
                <a:spcPct val="20000"/>
              </a:spcBef>
            </a:pPr>
            <a:r>
              <a:rPr lang="en-US" sz="2800" b="1" i="1">
                <a:solidFill>
                  <a:srgbClr val="008000"/>
                </a:solidFill>
                <a:latin typeface="Comic Sans MS" pitchFamily="66" charset="0"/>
              </a:rPr>
              <a:t>Terminal</a:t>
            </a:r>
          </a:p>
          <a:p>
            <a:pPr marL="342900" indent="-342900">
              <a:spcBef>
                <a:spcPct val="20000"/>
              </a:spcBef>
              <a:buFontTx/>
              <a:buChar char="•"/>
            </a:pPr>
            <a:endParaRPr lang="en-US" sz="2800" b="1">
              <a:solidFill>
                <a:srgbClr val="000000"/>
              </a:solidFill>
              <a:latin typeface="Comic Sans MS" pitchFamily="66" charset="0"/>
            </a:endParaRPr>
          </a:p>
        </p:txBody>
      </p:sp>
      <p:sp>
        <p:nvSpPr>
          <p:cNvPr id="10251" name="Rectangle 5"/>
          <p:cNvSpPr>
            <a:spLocks noChangeArrowheads="1"/>
          </p:cNvSpPr>
          <p:nvPr/>
        </p:nvSpPr>
        <p:spPr bwMode="auto">
          <a:xfrm>
            <a:off x="6019800" y="2362200"/>
            <a:ext cx="2819400" cy="609600"/>
          </a:xfrm>
          <a:prstGeom prst="rect">
            <a:avLst/>
          </a:prstGeom>
          <a:noFill/>
          <a:ln w="9525">
            <a:noFill/>
            <a:miter lim="800000"/>
            <a:headEnd/>
            <a:tailEnd/>
          </a:ln>
        </p:spPr>
        <p:txBody>
          <a:bodyPr/>
          <a:lstStyle/>
          <a:p>
            <a:pPr marL="342900" indent="-342900">
              <a:spcBef>
                <a:spcPct val="20000"/>
              </a:spcBef>
            </a:pPr>
            <a:r>
              <a:rPr lang="en-US" sz="2800" b="1" i="1">
                <a:solidFill>
                  <a:srgbClr val="000000"/>
                </a:solidFill>
                <a:latin typeface="Comic Sans MS" pitchFamily="66" charset="0"/>
              </a:rPr>
              <a:t>Non-terminal</a:t>
            </a:r>
          </a:p>
          <a:p>
            <a:pPr marL="342900" indent="-342900">
              <a:spcBef>
                <a:spcPct val="20000"/>
              </a:spcBef>
              <a:buFontTx/>
              <a:buChar char="•"/>
            </a:pPr>
            <a:endParaRPr lang="en-US" sz="2800" b="1">
              <a:solidFill>
                <a:srgbClr val="000000"/>
              </a:solidFill>
              <a:latin typeface="Comic Sans MS" pitchFamily="66" charset="0"/>
            </a:endParaRPr>
          </a:p>
        </p:txBody>
      </p:sp>
      <p:grpSp>
        <p:nvGrpSpPr>
          <p:cNvPr id="2" name="Group 6"/>
          <p:cNvGrpSpPr>
            <a:grpSpLocks/>
          </p:cNvGrpSpPr>
          <p:nvPr/>
        </p:nvGrpSpPr>
        <p:grpSpPr bwMode="auto">
          <a:xfrm>
            <a:off x="0" y="914400"/>
            <a:ext cx="2819400" cy="1600200"/>
            <a:chOff x="0" y="576"/>
            <a:chExt cx="1776" cy="1008"/>
          </a:xfrm>
        </p:grpSpPr>
        <p:sp>
          <p:nvSpPr>
            <p:cNvPr id="10253" name="Rectangle 7"/>
            <p:cNvSpPr>
              <a:spLocks noChangeArrowheads="1"/>
            </p:cNvSpPr>
            <p:nvPr/>
          </p:nvSpPr>
          <p:spPr bwMode="auto">
            <a:xfrm>
              <a:off x="672" y="1248"/>
              <a:ext cx="288" cy="336"/>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10254" name="Rectangle 8"/>
            <p:cNvSpPr>
              <a:spLocks noChangeArrowheads="1"/>
            </p:cNvSpPr>
            <p:nvPr/>
          </p:nvSpPr>
          <p:spPr bwMode="auto">
            <a:xfrm>
              <a:off x="0" y="576"/>
              <a:ext cx="1776" cy="384"/>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Start-symbol</a:t>
              </a:r>
            </a:p>
            <a:p>
              <a:pPr marL="342900" indent="-342900">
                <a:spcBef>
                  <a:spcPct val="20000"/>
                </a:spcBef>
                <a:buFontTx/>
                <a:buChar char="•"/>
              </a:pPr>
              <a:endParaRPr lang="en-US" sz="2800" b="1">
                <a:solidFill>
                  <a:srgbClr val="000000"/>
                </a:solidFill>
                <a:latin typeface="Comic Sans MS" pitchFamily="66" charset="0"/>
              </a:endParaRPr>
            </a:p>
          </p:txBody>
        </p:sp>
        <p:sp>
          <p:nvSpPr>
            <p:cNvPr id="10255" name="Line 9"/>
            <p:cNvSpPr>
              <a:spLocks noChangeShapeType="1"/>
            </p:cNvSpPr>
            <p:nvPr/>
          </p:nvSpPr>
          <p:spPr bwMode="auto">
            <a:xfrm>
              <a:off x="864" y="960"/>
              <a:ext cx="0" cy="288"/>
            </a:xfrm>
            <a:prstGeom prst="line">
              <a:avLst/>
            </a:prstGeom>
            <a:noFill/>
            <a:ln w="57150">
              <a:solidFill>
                <a:schemeClr val="tx1"/>
              </a:solidFill>
              <a:round/>
              <a:headEnd/>
              <a:tailEnd type="triangle" w="med" len="med"/>
            </a:ln>
          </p:spPr>
          <p:txBody>
            <a:bodyPr/>
            <a:lstStyle/>
            <a:p>
              <a:endParaRPr lang="en-US" sz="2800">
                <a:solidFill>
                  <a:srgbClr val="000000"/>
                </a:solidFill>
              </a:endParaRPr>
            </a:p>
          </p:txBody>
        </p:sp>
      </p:grpSp>
    </p:spTree>
    <p:extLst>
      <p:ext uri="{BB962C8B-B14F-4D97-AF65-F5344CB8AC3E}">
        <p14:creationId xmlns:p14="http://schemas.microsoft.com/office/powerpoint/2010/main" val="1635103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Date Placeholder 4"/>
          <p:cNvSpPr>
            <a:spLocks noGrp="1"/>
          </p:cNvSpPr>
          <p:nvPr>
            <p:ph type="dt" sz="quarter" idx="10"/>
          </p:nvPr>
        </p:nvSpPr>
        <p:spPr>
          <a:noFill/>
        </p:spPr>
        <p:txBody>
          <a:bodyPr/>
          <a:lstStyle/>
          <a:p>
            <a:fld id="{A4A0BD37-1B3F-4E43-81E6-F90CA026610C}" type="datetime1">
              <a:rPr lang="en-US" smtClean="0">
                <a:solidFill>
                  <a:srgbClr val="000000"/>
                </a:solidFill>
              </a:rPr>
              <a:t>2/5/2020</a:t>
            </a:fld>
            <a:endParaRPr lang="en-US">
              <a:solidFill>
                <a:srgbClr val="000000"/>
              </a:solidFill>
            </a:endParaRPr>
          </a:p>
        </p:txBody>
      </p:sp>
      <p:sp>
        <p:nvSpPr>
          <p:cNvPr id="11269" name="Footer Placeholder 5"/>
          <p:cNvSpPr>
            <a:spLocks noGrp="1"/>
          </p:cNvSpPr>
          <p:nvPr>
            <p:ph type="ftr" sz="quarter" idx="11"/>
          </p:nvPr>
        </p:nvSpPr>
        <p:spPr>
          <a:noFill/>
        </p:spPr>
        <p:txBody>
          <a:bodyPr/>
          <a:lstStyle/>
          <a:p>
            <a:r>
              <a:rPr lang="en-US">
                <a:solidFill>
                  <a:srgbClr val="000000"/>
                </a:solidFill>
              </a:rPr>
              <a:t>CPSC503 Winter 2020</a:t>
            </a:r>
          </a:p>
        </p:txBody>
      </p:sp>
      <p:sp>
        <p:nvSpPr>
          <p:cNvPr id="11270" name="Slide Number Placeholder 6"/>
          <p:cNvSpPr>
            <a:spLocks noGrp="1"/>
          </p:cNvSpPr>
          <p:nvPr>
            <p:ph type="sldNum" sz="quarter" idx="12"/>
          </p:nvPr>
        </p:nvSpPr>
        <p:spPr>
          <a:noFill/>
        </p:spPr>
        <p:txBody>
          <a:bodyPr/>
          <a:lstStyle/>
          <a:p>
            <a:fld id="{96A65078-FD92-4A96-837C-3CDAF6BEF467}" type="slidenum">
              <a:rPr lang="en-US" smtClean="0">
                <a:solidFill>
                  <a:srgbClr val="000000"/>
                </a:solidFill>
              </a:rPr>
              <a:pPr/>
              <a:t>12</a:t>
            </a:fld>
            <a:endParaRPr lang="en-US">
              <a:solidFill>
                <a:srgbClr val="000000"/>
              </a:solidFill>
            </a:endParaRPr>
          </a:p>
        </p:txBody>
      </p:sp>
      <p:sp>
        <p:nvSpPr>
          <p:cNvPr id="11271" name="Rectangle 2"/>
          <p:cNvSpPr>
            <a:spLocks noGrp="1" noChangeArrowheads="1"/>
          </p:cNvSpPr>
          <p:nvPr>
            <p:ph type="title"/>
          </p:nvPr>
        </p:nvSpPr>
        <p:spPr>
          <a:xfrm>
            <a:off x="685800" y="0"/>
            <a:ext cx="7772400" cy="1143000"/>
          </a:xfrm>
        </p:spPr>
        <p:txBody>
          <a:bodyPr/>
          <a:lstStyle/>
          <a:p>
            <a:pPr eaLnBrk="1" hangingPunct="1"/>
            <a:r>
              <a:rPr lang="en-US"/>
              <a:t>CFG more complex Example</a:t>
            </a:r>
          </a:p>
        </p:txBody>
      </p:sp>
      <p:pic>
        <p:nvPicPr>
          <p:cNvPr id="11272" name="Picture 12" descr="fig9"/>
          <p:cNvPicPr>
            <a:picLocks noGrp="1" noChangeAspect="1" noChangeArrowheads="1"/>
          </p:cNvPicPr>
          <p:nvPr>
            <p:ph sz="half" idx="2"/>
          </p:nvPr>
        </p:nvPicPr>
        <p:blipFill>
          <a:blip r:embed="rId3" cstate="print"/>
          <a:srcRect/>
          <a:stretch>
            <a:fillRect/>
          </a:stretch>
        </p:blipFill>
        <p:spPr>
          <a:xfrm>
            <a:off x="4724400" y="2133600"/>
            <a:ext cx="4419600" cy="3124200"/>
          </a:xfrm>
          <a:noFill/>
        </p:spPr>
      </p:pic>
      <p:pic>
        <p:nvPicPr>
          <p:cNvPr id="11273" name="Picture 15" descr="fig9"/>
          <p:cNvPicPr>
            <a:picLocks noGrp="1" noChangeAspect="1" noChangeArrowheads="1"/>
          </p:cNvPicPr>
          <p:nvPr>
            <p:ph sz="half" idx="1"/>
          </p:nvPr>
        </p:nvPicPr>
        <p:blipFill>
          <a:blip r:embed="rId4" cstate="print"/>
          <a:srcRect/>
          <a:stretch>
            <a:fillRect/>
          </a:stretch>
        </p:blipFill>
        <p:spPr>
          <a:xfrm>
            <a:off x="0" y="2133600"/>
            <a:ext cx="4724400" cy="3200400"/>
          </a:xfrm>
          <a:noFill/>
        </p:spPr>
      </p:pic>
      <p:sp>
        <p:nvSpPr>
          <p:cNvPr id="11274" name="Rectangle 17"/>
          <p:cNvSpPr>
            <a:spLocks noChangeArrowheads="1"/>
          </p:cNvSpPr>
          <p:nvPr/>
        </p:nvSpPr>
        <p:spPr bwMode="auto">
          <a:xfrm>
            <a:off x="5867400" y="1524000"/>
            <a:ext cx="1752600" cy="457200"/>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Lexicon</a:t>
            </a:r>
          </a:p>
          <a:p>
            <a:pPr marL="342900" indent="-342900">
              <a:spcBef>
                <a:spcPct val="20000"/>
              </a:spcBef>
              <a:buFontTx/>
              <a:buChar char="•"/>
            </a:pPr>
            <a:endParaRPr lang="en-US" sz="2800" b="1">
              <a:solidFill>
                <a:srgbClr val="000000"/>
              </a:solidFill>
              <a:latin typeface="Comic Sans MS" pitchFamily="66" charset="0"/>
            </a:endParaRPr>
          </a:p>
        </p:txBody>
      </p:sp>
      <p:sp>
        <p:nvSpPr>
          <p:cNvPr id="11275" name="Rectangle 18"/>
          <p:cNvSpPr>
            <a:spLocks noChangeArrowheads="1"/>
          </p:cNvSpPr>
          <p:nvPr/>
        </p:nvSpPr>
        <p:spPr bwMode="auto">
          <a:xfrm>
            <a:off x="0" y="1524000"/>
            <a:ext cx="5791200" cy="457200"/>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Grammar with example phrases</a:t>
            </a:r>
          </a:p>
          <a:p>
            <a:pPr marL="342900" indent="-342900">
              <a:spcBef>
                <a:spcPct val="20000"/>
              </a:spcBef>
              <a:buFontTx/>
              <a:buChar char="•"/>
            </a:pPr>
            <a:endParaRPr lang="en-US" sz="2800" b="1">
              <a:solidFill>
                <a:srgbClr val="000000"/>
              </a:solidFill>
              <a:latin typeface="Comic Sans MS" pitchFamily="66" charset="0"/>
            </a:endParaRPr>
          </a:p>
        </p:txBody>
      </p:sp>
      <p:sp>
        <p:nvSpPr>
          <p:cNvPr id="11276" name="Rectangle 19"/>
          <p:cNvSpPr>
            <a:spLocks noChangeArrowheads="1"/>
          </p:cNvSpPr>
          <p:nvPr/>
        </p:nvSpPr>
        <p:spPr bwMode="auto">
          <a:xfrm>
            <a:off x="0" y="1981200"/>
            <a:ext cx="4876800" cy="3352800"/>
          </a:xfrm>
          <a:prstGeom prst="rect">
            <a:avLst/>
          </a:prstGeom>
          <a:noFill/>
          <a:ln w="9525">
            <a:solidFill>
              <a:schemeClr val="tx1"/>
            </a:solidFill>
            <a:miter lim="800000"/>
            <a:headEnd/>
            <a:tailEnd/>
          </a:ln>
        </p:spPr>
        <p:txBody>
          <a:bodyPr wrap="none" anchor="ctr"/>
          <a:lstStyle/>
          <a:p>
            <a:endParaRPr lang="en-US" sz="2800">
              <a:solidFill>
                <a:srgbClr val="000000"/>
              </a:solidFill>
            </a:endParaRPr>
          </a:p>
        </p:txBody>
      </p:sp>
      <p:sp>
        <p:nvSpPr>
          <p:cNvPr id="11277" name="Rectangle 20"/>
          <p:cNvSpPr>
            <a:spLocks noChangeArrowheads="1"/>
          </p:cNvSpPr>
          <p:nvPr/>
        </p:nvSpPr>
        <p:spPr bwMode="auto">
          <a:xfrm>
            <a:off x="4876800" y="1981200"/>
            <a:ext cx="4267200" cy="3352800"/>
          </a:xfrm>
          <a:prstGeom prst="rect">
            <a:avLst/>
          </a:prstGeom>
          <a:noFill/>
          <a:ln w="9525">
            <a:solidFill>
              <a:schemeClr val="tx1"/>
            </a:solidFill>
            <a:miter lim="800000"/>
            <a:headEnd/>
            <a:tailEnd/>
          </a:ln>
        </p:spPr>
        <p:txBody>
          <a:bodyPr wrap="none" anchor="ctr"/>
          <a:lstStyle/>
          <a:p>
            <a:endParaRPr lang="en-US" sz="2800">
              <a:solidFill>
                <a:srgbClr val="000000"/>
              </a:solidFill>
            </a:endParaRPr>
          </a:p>
        </p:txBody>
      </p:sp>
      <p:sp>
        <p:nvSpPr>
          <p:cNvPr id="11278" name="Rectangle 21"/>
          <p:cNvSpPr>
            <a:spLocks noChangeArrowheads="1"/>
          </p:cNvSpPr>
          <p:nvPr/>
        </p:nvSpPr>
        <p:spPr bwMode="auto">
          <a:xfrm>
            <a:off x="6324600" y="2286000"/>
            <a:ext cx="2732088" cy="2819400"/>
          </a:xfrm>
          <a:prstGeom prst="rect">
            <a:avLst/>
          </a:prstGeom>
          <a:noFill/>
          <a:ln w="28575">
            <a:solidFill>
              <a:schemeClr val="accent1"/>
            </a:solidFill>
            <a:miter lim="800000"/>
            <a:headEnd/>
            <a:tailEnd/>
          </a:ln>
        </p:spPr>
        <p:txBody>
          <a:bodyPr wrap="none" anchor="ctr"/>
          <a:lstStyle/>
          <a:p>
            <a:endParaRPr lang="en-US" sz="2800">
              <a:solidFill>
                <a:srgbClr val="000000"/>
              </a:solidFill>
            </a:endParaRPr>
          </a:p>
        </p:txBody>
      </p:sp>
      <mc:AlternateContent xmlns:mc="http://schemas.openxmlformats.org/markup-compatibility/2006" xmlns:p14="http://schemas.microsoft.com/office/powerpoint/2010/main">
        <mc:Choice Requires="p14">
          <p:contentPart p14:bwMode="auto" r:id="rId5">
            <p14:nvContentPartPr>
              <p14:cNvPr id="111618" name="Ink 13"/>
              <p14:cNvContentPartPr>
                <a14:cpLocks xmlns:a14="http://schemas.microsoft.com/office/drawing/2010/main" noRot="1" noChangeAspect="1" noEditPoints="1" noChangeArrowheads="1" noChangeShapeType="1"/>
              </p14:cNvContentPartPr>
              <p14:nvPr/>
            </p14:nvContentPartPr>
            <p14:xfrm>
              <a:off x="504825" y="2838450"/>
              <a:ext cx="560388" cy="152400"/>
            </p14:xfrm>
          </p:contentPart>
        </mc:Choice>
        <mc:Fallback xmlns="">
          <p:pic>
            <p:nvPicPr>
              <p:cNvPr id="111618" name="Ink 13"/>
              <p:cNvPicPr>
                <a:picLocks noRot="1" noChangeAspect="1" noEditPoints="1" noChangeArrowheads="1" noChangeShapeType="1"/>
              </p:cNvPicPr>
              <p:nvPr/>
            </p:nvPicPr>
            <p:blipFill>
              <a:blip r:embed="rId6"/>
              <a:stretch>
                <a:fillRect/>
              </a:stretch>
            </p:blipFill>
            <p:spPr>
              <a:xfrm>
                <a:off x="495107" y="2834127"/>
                <a:ext cx="579104" cy="16645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1619" name="Ink 14"/>
              <p14:cNvContentPartPr>
                <a14:cpLocks xmlns:a14="http://schemas.microsoft.com/office/drawing/2010/main" noRot="1" noChangeAspect="1" noEditPoints="1" noChangeArrowheads="1" noChangeShapeType="1"/>
              </p14:cNvContentPartPr>
              <p14:nvPr/>
            </p14:nvContentPartPr>
            <p14:xfrm>
              <a:off x="465138" y="3071813"/>
              <a:ext cx="601662" cy="149225"/>
            </p14:xfrm>
          </p:contentPart>
        </mc:Choice>
        <mc:Fallback xmlns="">
          <p:pic>
            <p:nvPicPr>
              <p:cNvPr id="111619" name="Ink 14"/>
              <p:cNvPicPr>
                <a:picLocks noRot="1" noChangeAspect="1" noEditPoints="1" noChangeArrowheads="1" noChangeShapeType="1"/>
              </p:cNvPicPr>
              <p:nvPr/>
            </p:nvPicPr>
            <p:blipFill>
              <a:blip r:embed="rId8"/>
              <a:stretch>
                <a:fillRect/>
              </a:stretch>
            </p:blipFill>
            <p:spPr>
              <a:xfrm>
                <a:off x="456136" y="3063921"/>
                <a:ext cx="620745" cy="168954"/>
              </a:xfrm>
              <a:prstGeom prst="rect">
                <a:avLst/>
              </a:prstGeom>
            </p:spPr>
          </p:pic>
        </mc:Fallback>
      </mc:AlternateContent>
    </p:spTree>
    <p:extLst>
      <p:ext uri="{BB962C8B-B14F-4D97-AF65-F5344CB8AC3E}">
        <p14:creationId xmlns:p14="http://schemas.microsoft.com/office/powerpoint/2010/main" val="133201519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Date Placeholder 3"/>
          <p:cNvSpPr>
            <a:spLocks noGrp="1"/>
          </p:cNvSpPr>
          <p:nvPr>
            <p:ph type="dt" sz="quarter" idx="10"/>
          </p:nvPr>
        </p:nvSpPr>
        <p:spPr>
          <a:noFill/>
        </p:spPr>
        <p:txBody>
          <a:bodyPr/>
          <a:lstStyle/>
          <a:p>
            <a:fld id="{0CFB21DC-AEE5-4EBD-80B1-7F091BC9B8F7}" type="datetime1">
              <a:rPr lang="en-US" smtClean="0">
                <a:solidFill>
                  <a:srgbClr val="000000"/>
                </a:solidFill>
              </a:rPr>
              <a:t>2/5/2020</a:t>
            </a:fld>
            <a:endParaRPr lang="en-US">
              <a:solidFill>
                <a:srgbClr val="000000"/>
              </a:solidFill>
            </a:endParaRPr>
          </a:p>
        </p:txBody>
      </p:sp>
      <p:sp>
        <p:nvSpPr>
          <p:cNvPr id="12292" name="Footer Placeholder 4"/>
          <p:cNvSpPr>
            <a:spLocks noGrp="1"/>
          </p:cNvSpPr>
          <p:nvPr>
            <p:ph type="ftr" sz="quarter" idx="11"/>
          </p:nvPr>
        </p:nvSpPr>
        <p:spPr>
          <a:noFill/>
        </p:spPr>
        <p:txBody>
          <a:bodyPr/>
          <a:lstStyle/>
          <a:p>
            <a:r>
              <a:rPr lang="en-US">
                <a:solidFill>
                  <a:srgbClr val="000000"/>
                </a:solidFill>
              </a:rPr>
              <a:t>CPSC503 Winter 2020</a:t>
            </a:r>
          </a:p>
        </p:txBody>
      </p:sp>
      <p:sp>
        <p:nvSpPr>
          <p:cNvPr id="12293" name="Slide Number Placeholder 5"/>
          <p:cNvSpPr>
            <a:spLocks noGrp="1"/>
          </p:cNvSpPr>
          <p:nvPr>
            <p:ph type="sldNum" sz="quarter" idx="12"/>
          </p:nvPr>
        </p:nvSpPr>
        <p:spPr>
          <a:noFill/>
        </p:spPr>
        <p:txBody>
          <a:bodyPr/>
          <a:lstStyle/>
          <a:p>
            <a:fld id="{99C71A13-C306-4C0B-B0E7-7DB18F718CBB}" type="slidenum">
              <a:rPr lang="en-US" smtClean="0">
                <a:solidFill>
                  <a:srgbClr val="000000"/>
                </a:solidFill>
              </a:rPr>
              <a:pPr/>
              <a:t>13</a:t>
            </a:fld>
            <a:endParaRPr lang="en-US">
              <a:solidFill>
                <a:srgbClr val="000000"/>
              </a:solidFill>
            </a:endParaRPr>
          </a:p>
        </p:txBody>
      </p:sp>
      <p:sp>
        <p:nvSpPr>
          <p:cNvPr id="12294" name="Rectangle 2"/>
          <p:cNvSpPr>
            <a:spLocks noGrp="1" noChangeArrowheads="1"/>
          </p:cNvSpPr>
          <p:nvPr>
            <p:ph type="title"/>
          </p:nvPr>
        </p:nvSpPr>
        <p:spPr>
          <a:xfrm>
            <a:off x="609600" y="228600"/>
            <a:ext cx="7772400" cy="1143000"/>
          </a:xfrm>
        </p:spPr>
        <p:txBody>
          <a:bodyPr/>
          <a:lstStyle/>
          <a:p>
            <a:pPr eaLnBrk="1" hangingPunct="1"/>
            <a:r>
              <a:rPr lang="en-US"/>
              <a:t>CFGs</a:t>
            </a:r>
          </a:p>
        </p:txBody>
      </p:sp>
      <p:sp>
        <p:nvSpPr>
          <p:cNvPr id="12295" name="Rectangle 3"/>
          <p:cNvSpPr>
            <a:spLocks noGrp="1" noChangeArrowheads="1"/>
          </p:cNvSpPr>
          <p:nvPr>
            <p:ph type="body" idx="1"/>
          </p:nvPr>
        </p:nvSpPr>
        <p:spPr>
          <a:xfrm>
            <a:off x="457200" y="1295400"/>
            <a:ext cx="8382000" cy="4953000"/>
          </a:xfrm>
        </p:spPr>
        <p:txBody>
          <a:bodyPr/>
          <a:lstStyle/>
          <a:p>
            <a:pPr eaLnBrk="1" hangingPunct="1"/>
            <a:r>
              <a:rPr lang="en-US" sz="3200"/>
              <a:t>Define a </a:t>
            </a:r>
            <a:r>
              <a:rPr lang="en-US" sz="3200">
                <a:solidFill>
                  <a:schemeClr val="accent2"/>
                </a:solidFill>
              </a:rPr>
              <a:t>Formal Language</a:t>
            </a:r>
            <a:r>
              <a:rPr lang="en-US"/>
              <a:t> (un/grammatical sentences)</a:t>
            </a:r>
          </a:p>
          <a:p>
            <a:pPr eaLnBrk="1" hangingPunct="1"/>
            <a:endParaRPr lang="en-US"/>
          </a:p>
          <a:p>
            <a:pPr eaLnBrk="1" hangingPunct="1"/>
            <a:r>
              <a:rPr lang="en-US" sz="3200">
                <a:solidFill>
                  <a:schemeClr val="accent2"/>
                </a:solidFill>
              </a:rPr>
              <a:t>Generative Formalism</a:t>
            </a:r>
            <a:endParaRPr lang="en-US" sz="3200"/>
          </a:p>
          <a:p>
            <a:pPr lvl="1" eaLnBrk="1" hangingPunct="1"/>
            <a:r>
              <a:rPr lang="en-US" sz="2800">
                <a:solidFill>
                  <a:schemeClr val="accent2"/>
                </a:solidFill>
              </a:rPr>
              <a:t>Generate</a:t>
            </a:r>
            <a:r>
              <a:rPr lang="en-US" sz="2800"/>
              <a:t> strings in the language</a:t>
            </a:r>
          </a:p>
          <a:p>
            <a:pPr lvl="1" eaLnBrk="1" hangingPunct="1"/>
            <a:r>
              <a:rPr lang="en-US" sz="2800">
                <a:solidFill>
                  <a:schemeClr val="accent2"/>
                </a:solidFill>
              </a:rPr>
              <a:t>Reject</a:t>
            </a:r>
            <a:r>
              <a:rPr lang="en-US" sz="2800"/>
              <a:t> strings not in the language</a:t>
            </a:r>
          </a:p>
          <a:p>
            <a:pPr lvl="1" eaLnBrk="1" hangingPunct="1"/>
            <a:r>
              <a:rPr lang="en-US" sz="2800">
                <a:solidFill>
                  <a:schemeClr val="accent2"/>
                </a:solidFill>
              </a:rPr>
              <a:t>Impose structures</a:t>
            </a:r>
            <a:r>
              <a:rPr lang="en-US" sz="2800"/>
              <a:t> (trees) on strings in the language</a:t>
            </a:r>
          </a:p>
        </p:txBody>
      </p:sp>
    </p:spTree>
    <p:extLst>
      <p:ext uri="{BB962C8B-B14F-4D97-AF65-F5344CB8AC3E}">
        <p14:creationId xmlns:p14="http://schemas.microsoft.com/office/powerpoint/2010/main" val="268553204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04800"/>
            <a:ext cx="7772400" cy="1143000"/>
          </a:xfrm>
        </p:spPr>
        <p:txBody>
          <a:bodyPr/>
          <a:lstStyle/>
          <a:p>
            <a:r>
              <a:rPr lang="en-CA" dirty="0"/>
              <a:t>Context Free Grammar (CFG)</a:t>
            </a:r>
          </a:p>
        </p:txBody>
      </p:sp>
      <p:sp>
        <p:nvSpPr>
          <p:cNvPr id="3" name="Content Placeholder 2"/>
          <p:cNvSpPr>
            <a:spLocks noGrp="1"/>
          </p:cNvSpPr>
          <p:nvPr>
            <p:ph idx="1"/>
          </p:nvPr>
        </p:nvSpPr>
        <p:spPr>
          <a:xfrm>
            <a:off x="685800" y="1219200"/>
            <a:ext cx="8229600" cy="4114800"/>
          </a:xfrm>
        </p:spPr>
        <p:txBody>
          <a:bodyPr/>
          <a:lstStyle/>
          <a:p>
            <a:pPr eaLnBrk="1" hangingPunct="1">
              <a:spcAft>
                <a:spcPct val="25000"/>
              </a:spcAft>
            </a:pPr>
            <a:r>
              <a:rPr lang="en-US" dirty="0"/>
              <a:t>4-tuple </a:t>
            </a:r>
            <a:r>
              <a:rPr lang="en-US" b="0" dirty="0">
                <a:sym typeface="Symbol" pitchFamily="18" charset="2"/>
              </a:rPr>
              <a:t>(non-term., term., productions, start)</a:t>
            </a:r>
            <a:r>
              <a:rPr lang="en-US" dirty="0"/>
              <a:t> </a:t>
            </a:r>
          </a:p>
          <a:p>
            <a:pPr eaLnBrk="1" hangingPunct="1">
              <a:spcAft>
                <a:spcPct val="25000"/>
              </a:spcAft>
            </a:pPr>
            <a:r>
              <a:rPr lang="en-US" dirty="0"/>
              <a:t> </a:t>
            </a:r>
            <a:r>
              <a:rPr lang="en-US" dirty="0">
                <a:solidFill>
                  <a:schemeClr val="accent2"/>
                </a:solidFill>
              </a:rPr>
              <a:t>(</a:t>
            </a:r>
            <a:r>
              <a:rPr lang="en-US" b="0" dirty="0">
                <a:solidFill>
                  <a:schemeClr val="accent2"/>
                </a:solidFill>
              </a:rPr>
              <a:t>N, </a:t>
            </a:r>
            <a:r>
              <a:rPr lang="en-US" b="0" dirty="0">
                <a:solidFill>
                  <a:schemeClr val="accent2"/>
                </a:solidFill>
                <a:sym typeface="Symbol" pitchFamily="18" charset="2"/>
              </a:rPr>
              <a:t>, P, S)</a:t>
            </a:r>
          </a:p>
          <a:p>
            <a:pPr eaLnBrk="1" hangingPunct="1">
              <a:spcAft>
                <a:spcPct val="25000"/>
              </a:spcAft>
            </a:pPr>
            <a:r>
              <a:rPr lang="en-US" b="0" dirty="0">
                <a:solidFill>
                  <a:schemeClr val="accent2"/>
                </a:solidFill>
                <a:sym typeface="Symbol" pitchFamily="18" charset="2"/>
              </a:rPr>
              <a:t>P</a:t>
            </a:r>
            <a:r>
              <a:rPr lang="en-US" b="0" dirty="0">
                <a:sym typeface="Symbol" pitchFamily="18" charset="2"/>
              </a:rPr>
              <a:t> is a set of rules A; A</a:t>
            </a:r>
            <a:r>
              <a:rPr lang="en-US" dirty="0">
                <a:sym typeface="Symbol" pitchFamily="18" charset="2"/>
              </a:rPr>
              <a:t></a:t>
            </a:r>
            <a:r>
              <a:rPr lang="en-US" dirty="0"/>
              <a:t>N, </a:t>
            </a:r>
            <a:r>
              <a:rPr lang="en-US" b="0" dirty="0">
                <a:sym typeface="Symbol" pitchFamily="18" charset="2"/>
              </a:rPr>
              <a:t>(</a:t>
            </a:r>
            <a:r>
              <a:rPr lang="en-US" dirty="0">
                <a:sym typeface="Symbol" pitchFamily="18" charset="2"/>
              </a:rPr>
              <a:t></a:t>
            </a:r>
            <a:r>
              <a:rPr lang="en-US" b="0" dirty="0">
                <a:sym typeface="Symbol" pitchFamily="18" charset="2"/>
              </a:rPr>
              <a:t>N)*</a:t>
            </a:r>
            <a:endParaRPr lang="en-US" dirty="0"/>
          </a:p>
          <a:p>
            <a:endParaRPr lang="en-CA" dirty="0"/>
          </a:p>
        </p:txBody>
      </p:sp>
      <p:sp>
        <p:nvSpPr>
          <p:cNvPr id="4" name="Footer Placeholder 3"/>
          <p:cNvSpPr>
            <a:spLocks noGrp="1"/>
          </p:cNvSpPr>
          <p:nvPr>
            <p:ph type="ftr" sz="quarter" idx="11"/>
          </p:nvPr>
        </p:nvSpPr>
        <p:spPr>
          <a:xfrm>
            <a:off x="3581400" y="6375400"/>
            <a:ext cx="2895600" cy="457200"/>
          </a:xfrm>
        </p:spPr>
        <p:txBody>
          <a:bodyPr/>
          <a:lstStyle/>
          <a:p>
            <a:pPr>
              <a:defRPr/>
            </a:pPr>
            <a:r>
              <a:rPr lang="en-US">
                <a:solidFill>
                  <a:srgbClr val="000000"/>
                </a:solidFill>
              </a:rPr>
              <a:t>CPSC503 Winter 2020</a:t>
            </a:r>
            <a:endParaRPr lang="en-US" dirty="0">
              <a:solidFill>
                <a:srgbClr val="000000"/>
              </a:solidFill>
            </a:endParaRPr>
          </a:p>
        </p:txBody>
      </p:sp>
      <p:sp>
        <p:nvSpPr>
          <p:cNvPr id="5" name="Slide Number Placeholder 4"/>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14</a:t>
            </a:fld>
            <a:endParaRPr lang="en-US">
              <a:solidFill>
                <a:srgbClr val="000000"/>
              </a:solidFill>
            </a:endParaRPr>
          </a:p>
        </p:txBody>
      </p:sp>
      <mc:AlternateContent xmlns:mc="http://schemas.openxmlformats.org/markup-compatibility/2006" xmlns:p14="http://schemas.microsoft.com/office/powerpoint/2010/main">
        <mc:Choice Requires="p14">
          <p:contentPart p14:bwMode="auto" r:id="rId2">
            <p14:nvContentPartPr>
              <p14:cNvPr id="6" name="Ink 5"/>
              <p14:cNvContentPartPr/>
              <p14:nvPr/>
            </p14:nvContentPartPr>
            <p14:xfrm>
              <a:off x="364120" y="2895600"/>
              <a:ext cx="8409600" cy="3814920"/>
            </p14:xfrm>
          </p:contentPart>
        </mc:Choice>
        <mc:Fallback xmlns="">
          <p:pic>
            <p:nvPicPr>
              <p:cNvPr id="6" name="Ink 5"/>
              <p:cNvPicPr/>
              <p:nvPr/>
            </p:nvPicPr>
            <p:blipFill>
              <a:blip r:embed="rId3"/>
              <a:stretch>
                <a:fillRect/>
              </a:stretch>
            </p:blipFill>
            <p:spPr>
              <a:xfrm>
                <a:off x="356920" y="2886960"/>
                <a:ext cx="8419320" cy="3836520"/>
              </a:xfrm>
              <a:prstGeom prst="rect">
                <a:avLst/>
              </a:prstGeom>
            </p:spPr>
          </p:pic>
        </mc:Fallback>
      </mc:AlternateContent>
      <p:sp>
        <p:nvSpPr>
          <p:cNvPr id="7" name="Date Placeholder 6"/>
          <p:cNvSpPr>
            <a:spLocks noGrp="1"/>
          </p:cNvSpPr>
          <p:nvPr>
            <p:ph type="dt" sz="half" idx="10"/>
          </p:nvPr>
        </p:nvSpPr>
        <p:spPr>
          <a:xfrm>
            <a:off x="0" y="6481920"/>
            <a:ext cx="1905000" cy="457200"/>
          </a:xfrm>
        </p:spPr>
        <p:txBody>
          <a:bodyPr/>
          <a:lstStyle/>
          <a:p>
            <a:pPr>
              <a:defRPr/>
            </a:pPr>
            <a:fld id="{96F56D71-6F9C-4E49-B1E3-13A7B3441B7C}" type="datetime1">
              <a:rPr lang="en-US" smtClean="0"/>
              <a:t>2/5/2020</a:t>
            </a:fld>
            <a:endParaRPr lang="en-US" dirty="0"/>
          </a:p>
        </p:txBody>
      </p:sp>
    </p:spTree>
    <p:extLst>
      <p:ext uri="{BB962C8B-B14F-4D97-AF65-F5344CB8AC3E}">
        <p14:creationId xmlns:p14="http://schemas.microsoft.com/office/powerpoint/2010/main" val="346691542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Date Placeholder 3"/>
          <p:cNvSpPr>
            <a:spLocks noGrp="1"/>
          </p:cNvSpPr>
          <p:nvPr>
            <p:ph type="dt" sz="quarter" idx="10"/>
          </p:nvPr>
        </p:nvSpPr>
        <p:spPr>
          <a:noFill/>
        </p:spPr>
        <p:txBody>
          <a:bodyPr/>
          <a:lstStyle/>
          <a:p>
            <a:fld id="{78234850-1923-41AA-9587-0630B2E3FCC5}" type="datetime1">
              <a:rPr lang="en-US" smtClean="0">
                <a:solidFill>
                  <a:srgbClr val="000000"/>
                </a:solidFill>
              </a:rPr>
              <a:t>2/5/2020</a:t>
            </a:fld>
            <a:endParaRPr lang="en-US">
              <a:solidFill>
                <a:srgbClr val="000000"/>
              </a:solidFill>
            </a:endParaRPr>
          </a:p>
        </p:txBody>
      </p:sp>
      <p:sp>
        <p:nvSpPr>
          <p:cNvPr id="13319" name="Footer Placeholder 4"/>
          <p:cNvSpPr>
            <a:spLocks noGrp="1"/>
          </p:cNvSpPr>
          <p:nvPr>
            <p:ph type="ftr" sz="quarter" idx="11"/>
          </p:nvPr>
        </p:nvSpPr>
        <p:spPr>
          <a:noFill/>
        </p:spPr>
        <p:txBody>
          <a:bodyPr/>
          <a:lstStyle/>
          <a:p>
            <a:r>
              <a:rPr lang="en-US">
                <a:solidFill>
                  <a:srgbClr val="000000"/>
                </a:solidFill>
              </a:rPr>
              <a:t>CPSC503 Winter 2020</a:t>
            </a:r>
          </a:p>
        </p:txBody>
      </p:sp>
      <p:sp>
        <p:nvSpPr>
          <p:cNvPr id="13320" name="Slide Number Placeholder 5"/>
          <p:cNvSpPr>
            <a:spLocks noGrp="1"/>
          </p:cNvSpPr>
          <p:nvPr>
            <p:ph type="sldNum" sz="quarter" idx="12"/>
          </p:nvPr>
        </p:nvSpPr>
        <p:spPr>
          <a:noFill/>
        </p:spPr>
        <p:txBody>
          <a:bodyPr/>
          <a:lstStyle/>
          <a:p>
            <a:fld id="{5F5D9F91-5FB5-4355-8096-489A8F2A9BDE}" type="slidenum">
              <a:rPr lang="en-US" smtClean="0">
                <a:solidFill>
                  <a:srgbClr val="000000"/>
                </a:solidFill>
              </a:rPr>
              <a:pPr/>
              <a:t>15</a:t>
            </a:fld>
            <a:endParaRPr lang="en-US">
              <a:solidFill>
                <a:srgbClr val="000000"/>
              </a:solidFill>
            </a:endParaRPr>
          </a:p>
        </p:txBody>
      </p:sp>
      <p:sp>
        <p:nvSpPr>
          <p:cNvPr id="13321" name="Rectangle 2"/>
          <p:cNvSpPr>
            <a:spLocks noGrp="1" noChangeArrowheads="1"/>
          </p:cNvSpPr>
          <p:nvPr>
            <p:ph type="title"/>
          </p:nvPr>
        </p:nvSpPr>
        <p:spPr>
          <a:xfrm>
            <a:off x="685800" y="304800"/>
            <a:ext cx="7772400" cy="1143000"/>
          </a:xfrm>
        </p:spPr>
        <p:txBody>
          <a:bodyPr/>
          <a:lstStyle/>
          <a:p>
            <a:pPr eaLnBrk="1" hangingPunct="1"/>
            <a:r>
              <a:rPr lang="en-US"/>
              <a:t>CFG: Formal Definitions</a:t>
            </a:r>
          </a:p>
        </p:txBody>
      </p:sp>
      <p:sp>
        <p:nvSpPr>
          <p:cNvPr id="13322" name="Rectangle 3"/>
          <p:cNvSpPr>
            <a:spLocks noGrp="1" noChangeArrowheads="1"/>
          </p:cNvSpPr>
          <p:nvPr>
            <p:ph type="body" idx="1"/>
          </p:nvPr>
        </p:nvSpPr>
        <p:spPr>
          <a:xfrm>
            <a:off x="0" y="1524000"/>
            <a:ext cx="9144000" cy="2209800"/>
          </a:xfrm>
        </p:spPr>
        <p:txBody>
          <a:bodyPr/>
          <a:lstStyle/>
          <a:p>
            <a:pPr eaLnBrk="1" hangingPunct="1">
              <a:spcAft>
                <a:spcPct val="25000"/>
              </a:spcAft>
            </a:pPr>
            <a:r>
              <a:rPr lang="en-US"/>
              <a:t>4-tuple </a:t>
            </a:r>
            <a:r>
              <a:rPr lang="en-US" sz="3200" b="0">
                <a:sym typeface="Symbol" pitchFamily="18" charset="2"/>
              </a:rPr>
              <a:t>(non-term., term., productions, start)</a:t>
            </a:r>
            <a:r>
              <a:rPr lang="en-US"/>
              <a:t> </a:t>
            </a:r>
          </a:p>
          <a:p>
            <a:pPr eaLnBrk="1" hangingPunct="1">
              <a:spcAft>
                <a:spcPct val="25000"/>
              </a:spcAft>
            </a:pPr>
            <a:r>
              <a:rPr lang="en-US"/>
              <a:t> </a:t>
            </a:r>
            <a:r>
              <a:rPr lang="en-US">
                <a:solidFill>
                  <a:schemeClr val="accent2"/>
                </a:solidFill>
              </a:rPr>
              <a:t>(</a:t>
            </a:r>
            <a:r>
              <a:rPr lang="en-US" b="0">
                <a:solidFill>
                  <a:schemeClr val="accent2"/>
                </a:solidFill>
              </a:rPr>
              <a:t>N, </a:t>
            </a:r>
            <a:r>
              <a:rPr lang="en-US" sz="3200" b="0">
                <a:solidFill>
                  <a:schemeClr val="accent2"/>
                </a:solidFill>
                <a:sym typeface="Symbol" pitchFamily="18" charset="2"/>
              </a:rPr>
              <a:t>, P, S)</a:t>
            </a:r>
          </a:p>
          <a:p>
            <a:pPr eaLnBrk="1" hangingPunct="1">
              <a:spcAft>
                <a:spcPct val="25000"/>
              </a:spcAft>
            </a:pPr>
            <a:r>
              <a:rPr lang="en-US" sz="3200" b="0">
                <a:solidFill>
                  <a:schemeClr val="accent2"/>
                </a:solidFill>
                <a:sym typeface="Symbol" pitchFamily="18" charset="2"/>
              </a:rPr>
              <a:t>P</a:t>
            </a:r>
            <a:r>
              <a:rPr lang="en-US" sz="3200" b="0">
                <a:sym typeface="Symbol" pitchFamily="18" charset="2"/>
              </a:rPr>
              <a:t> is a set of rules A; A</a:t>
            </a:r>
            <a:r>
              <a:rPr lang="en-US" sz="3200">
                <a:sym typeface="Symbol" pitchFamily="18" charset="2"/>
              </a:rPr>
              <a:t></a:t>
            </a:r>
            <a:r>
              <a:rPr lang="en-US"/>
              <a:t>N, </a:t>
            </a:r>
            <a:r>
              <a:rPr lang="en-US" sz="3200" b="0">
                <a:sym typeface="Symbol" pitchFamily="18" charset="2"/>
              </a:rPr>
              <a:t>(</a:t>
            </a:r>
            <a:r>
              <a:rPr lang="en-US" sz="3200">
                <a:sym typeface="Symbol" pitchFamily="18" charset="2"/>
              </a:rPr>
              <a:t></a:t>
            </a:r>
            <a:r>
              <a:rPr lang="en-US" sz="3200" b="0">
                <a:sym typeface="Symbol" pitchFamily="18" charset="2"/>
              </a:rPr>
              <a:t>N)*</a:t>
            </a:r>
            <a:endParaRPr lang="en-US"/>
          </a:p>
          <a:p>
            <a:pPr lvl="1" eaLnBrk="1" hangingPunct="1">
              <a:buFontTx/>
              <a:buNone/>
            </a:pPr>
            <a:endParaRPr lang="en-US"/>
          </a:p>
        </p:txBody>
      </p:sp>
      <p:sp>
        <p:nvSpPr>
          <p:cNvPr id="595972" name="Rectangle 4"/>
          <p:cNvSpPr>
            <a:spLocks noChangeArrowheads="1"/>
          </p:cNvSpPr>
          <p:nvPr/>
        </p:nvSpPr>
        <p:spPr bwMode="auto">
          <a:xfrm>
            <a:off x="152400" y="3810000"/>
            <a:ext cx="8839200" cy="1524000"/>
          </a:xfrm>
          <a:prstGeom prst="rect">
            <a:avLst/>
          </a:prstGeom>
          <a:noFill/>
          <a:ln w="9525">
            <a:noFill/>
            <a:miter lim="800000"/>
            <a:headEnd/>
            <a:tailEnd/>
          </a:ln>
        </p:spPr>
        <p:txBody>
          <a:bodyPr/>
          <a:lstStyle/>
          <a:p>
            <a:pPr marL="342900" indent="-342900">
              <a:spcBef>
                <a:spcPct val="20000"/>
              </a:spcBef>
              <a:spcAft>
                <a:spcPct val="25000"/>
              </a:spcAft>
              <a:buFontTx/>
              <a:buChar char="•"/>
            </a:pPr>
            <a:r>
              <a:rPr lang="en-US" sz="2800" b="1">
                <a:solidFill>
                  <a:srgbClr val="000000"/>
                </a:solidFill>
                <a:latin typeface="Comic Sans MS" pitchFamily="66" charset="0"/>
              </a:rPr>
              <a:t>A </a:t>
            </a:r>
            <a:r>
              <a:rPr lang="en-US" sz="2800" b="1">
                <a:solidFill>
                  <a:srgbClr val="3333CC"/>
                </a:solidFill>
                <a:latin typeface="Comic Sans MS" pitchFamily="66" charset="0"/>
              </a:rPr>
              <a:t>derivation</a:t>
            </a:r>
            <a:r>
              <a:rPr lang="en-US" sz="2800" b="1">
                <a:solidFill>
                  <a:srgbClr val="000000"/>
                </a:solidFill>
                <a:latin typeface="Comic Sans MS" pitchFamily="66" charset="0"/>
              </a:rPr>
              <a:t> is the process of rewriting </a:t>
            </a:r>
            <a:r>
              <a:rPr lang="en-US" sz="3200">
                <a:solidFill>
                  <a:srgbClr val="000000"/>
                </a:solidFill>
                <a:latin typeface="Comic Sans MS" pitchFamily="66" charset="0"/>
                <a:sym typeface="Symbol" pitchFamily="18" charset="2"/>
              </a:rPr>
              <a:t></a:t>
            </a:r>
            <a:r>
              <a:rPr lang="en-US" sz="3200" baseline="-25000">
                <a:solidFill>
                  <a:srgbClr val="000000"/>
                </a:solidFill>
                <a:latin typeface="Comic Sans MS" pitchFamily="66" charset="0"/>
                <a:sym typeface="Symbol" pitchFamily="18" charset="2"/>
              </a:rPr>
              <a:t>1</a:t>
            </a:r>
            <a:r>
              <a:rPr lang="en-US" sz="3200">
                <a:solidFill>
                  <a:srgbClr val="000000"/>
                </a:solidFill>
                <a:latin typeface="Comic Sans MS" pitchFamily="66" charset="0"/>
                <a:sym typeface="Symbol" pitchFamily="18" charset="2"/>
              </a:rPr>
              <a:t> </a:t>
            </a:r>
            <a:r>
              <a:rPr lang="en-US" sz="2800" b="1">
                <a:solidFill>
                  <a:srgbClr val="000000"/>
                </a:solidFill>
                <a:latin typeface="Comic Sans MS" pitchFamily="66" charset="0"/>
                <a:sym typeface="Symbol" pitchFamily="18" charset="2"/>
              </a:rPr>
              <a:t>into</a:t>
            </a:r>
            <a:r>
              <a:rPr lang="en-US" sz="3200">
                <a:solidFill>
                  <a:srgbClr val="000000"/>
                </a:solidFill>
                <a:latin typeface="Comic Sans MS" pitchFamily="66" charset="0"/>
                <a:sym typeface="Symbol" pitchFamily="18" charset="2"/>
              </a:rPr>
              <a:t>  </a:t>
            </a:r>
            <a:r>
              <a:rPr lang="en-US" sz="3200" baseline="-25000">
                <a:solidFill>
                  <a:srgbClr val="000000"/>
                </a:solidFill>
                <a:latin typeface="Comic Sans MS" pitchFamily="66" charset="0"/>
                <a:sym typeface="Symbol" pitchFamily="18" charset="2"/>
              </a:rPr>
              <a:t>m</a:t>
            </a:r>
            <a:r>
              <a:rPr lang="en-US" sz="3200">
                <a:solidFill>
                  <a:srgbClr val="000000"/>
                </a:solidFill>
                <a:latin typeface="Comic Sans MS" pitchFamily="66" charset="0"/>
                <a:sym typeface="Symbol" pitchFamily="18" charset="2"/>
              </a:rPr>
              <a:t> (</a:t>
            </a:r>
            <a:r>
              <a:rPr lang="en-US" sz="2800" b="1">
                <a:solidFill>
                  <a:srgbClr val="000000"/>
                </a:solidFill>
                <a:latin typeface="Comic Sans MS" pitchFamily="66" charset="0"/>
                <a:sym typeface="Symbol" pitchFamily="18" charset="2"/>
              </a:rPr>
              <a:t>both </a:t>
            </a:r>
            <a:r>
              <a:rPr lang="en-US" sz="2800" b="1">
                <a:solidFill>
                  <a:srgbClr val="000000"/>
                </a:solidFill>
                <a:latin typeface="Comic Sans MS" pitchFamily="66" charset="0"/>
              </a:rPr>
              <a:t>strings in </a:t>
            </a:r>
            <a:r>
              <a:rPr lang="en-US" sz="3200">
                <a:solidFill>
                  <a:srgbClr val="000000"/>
                </a:solidFill>
                <a:latin typeface="Comic Sans MS" pitchFamily="66" charset="0"/>
                <a:sym typeface="Symbol" pitchFamily="18" charset="2"/>
              </a:rPr>
              <a:t>(</a:t>
            </a:r>
            <a:r>
              <a:rPr lang="en-US" sz="3200" b="1">
                <a:solidFill>
                  <a:srgbClr val="000000"/>
                </a:solidFill>
                <a:latin typeface="Comic Sans MS" pitchFamily="66" charset="0"/>
                <a:sym typeface="Symbol" pitchFamily="18" charset="2"/>
              </a:rPr>
              <a:t></a:t>
            </a:r>
            <a:r>
              <a:rPr lang="en-US" sz="3200">
                <a:solidFill>
                  <a:srgbClr val="000000"/>
                </a:solidFill>
                <a:latin typeface="Comic Sans MS" pitchFamily="66" charset="0"/>
                <a:sym typeface="Symbol" pitchFamily="18" charset="2"/>
              </a:rPr>
              <a:t>N)*)</a:t>
            </a:r>
            <a:r>
              <a:rPr lang="en-US" sz="2800" b="1">
                <a:solidFill>
                  <a:srgbClr val="000000"/>
                </a:solidFill>
                <a:latin typeface="Comic Sans MS" pitchFamily="66" charset="0"/>
              </a:rPr>
              <a:t> by applying a sequence of rules: </a:t>
            </a:r>
            <a:r>
              <a:rPr lang="en-US" sz="3200">
                <a:solidFill>
                  <a:srgbClr val="000000"/>
                </a:solidFill>
                <a:latin typeface="Comic Sans MS" pitchFamily="66" charset="0"/>
                <a:sym typeface="Symbol" pitchFamily="18" charset="2"/>
              </a:rPr>
              <a:t></a:t>
            </a:r>
            <a:r>
              <a:rPr lang="en-US" sz="3200" baseline="-25000">
                <a:solidFill>
                  <a:srgbClr val="000000"/>
                </a:solidFill>
                <a:latin typeface="Comic Sans MS" pitchFamily="66" charset="0"/>
                <a:sym typeface="Symbol" pitchFamily="18" charset="2"/>
              </a:rPr>
              <a:t>1</a:t>
            </a:r>
            <a:r>
              <a:rPr lang="en-US" sz="3200">
                <a:solidFill>
                  <a:srgbClr val="000000"/>
                </a:solidFill>
                <a:latin typeface="Comic Sans MS" pitchFamily="66" charset="0"/>
                <a:sym typeface="Symbol" pitchFamily="18" charset="2"/>
              </a:rPr>
              <a:t> </a:t>
            </a:r>
            <a:r>
              <a:rPr lang="en-US" sz="3200" b="1">
                <a:solidFill>
                  <a:srgbClr val="000000"/>
                </a:solidFill>
                <a:latin typeface="Comic Sans MS" pitchFamily="66" charset="0"/>
                <a:sym typeface="Symbol" pitchFamily="18" charset="2"/>
              </a:rPr>
              <a:t>*</a:t>
            </a:r>
            <a:r>
              <a:rPr lang="en-US" sz="3200">
                <a:solidFill>
                  <a:srgbClr val="000000"/>
                </a:solidFill>
                <a:latin typeface="Comic Sans MS" pitchFamily="66" charset="0"/>
                <a:sym typeface="Symbol" pitchFamily="18" charset="2"/>
              </a:rPr>
              <a:t>  </a:t>
            </a:r>
            <a:r>
              <a:rPr lang="en-US" sz="3200" baseline="-25000">
                <a:solidFill>
                  <a:srgbClr val="000000"/>
                </a:solidFill>
                <a:latin typeface="Comic Sans MS" pitchFamily="66" charset="0"/>
                <a:sym typeface="Symbol" pitchFamily="18" charset="2"/>
              </a:rPr>
              <a:t>m</a:t>
            </a:r>
            <a:r>
              <a:rPr lang="en-US" sz="3200">
                <a:solidFill>
                  <a:srgbClr val="000000"/>
                </a:solidFill>
                <a:latin typeface="Comic Sans MS" pitchFamily="66" charset="0"/>
                <a:sym typeface="Symbol" pitchFamily="18" charset="2"/>
              </a:rPr>
              <a:t> </a:t>
            </a:r>
          </a:p>
        </p:txBody>
      </p:sp>
      <p:sp>
        <p:nvSpPr>
          <p:cNvPr id="595973" name="Rectangle 5"/>
          <p:cNvSpPr>
            <a:spLocks noChangeArrowheads="1"/>
          </p:cNvSpPr>
          <p:nvPr/>
        </p:nvSpPr>
        <p:spPr bwMode="auto">
          <a:xfrm>
            <a:off x="115888" y="5591175"/>
            <a:ext cx="8839200" cy="685800"/>
          </a:xfrm>
          <a:prstGeom prst="rect">
            <a:avLst/>
          </a:prstGeom>
          <a:noFill/>
          <a:ln w="9525">
            <a:noFill/>
            <a:miter lim="800000"/>
            <a:headEnd/>
            <a:tailEnd/>
          </a:ln>
        </p:spPr>
        <p:txBody>
          <a:bodyPr/>
          <a:lstStyle/>
          <a:p>
            <a:pPr marL="342900" indent="-342900">
              <a:spcBef>
                <a:spcPct val="20000"/>
              </a:spcBef>
              <a:spcAft>
                <a:spcPct val="25000"/>
              </a:spcAft>
              <a:buFontTx/>
              <a:buChar char="•"/>
            </a:pPr>
            <a:r>
              <a:rPr lang="en-US" sz="3200">
                <a:solidFill>
                  <a:srgbClr val="3333CC"/>
                </a:solidFill>
                <a:latin typeface="Comic Sans MS" pitchFamily="66" charset="0"/>
                <a:sym typeface="Symbol" pitchFamily="18" charset="2"/>
              </a:rPr>
              <a:t>L </a:t>
            </a:r>
            <a:r>
              <a:rPr lang="en-US" sz="3200" baseline="-25000">
                <a:solidFill>
                  <a:srgbClr val="3333CC"/>
                </a:solidFill>
                <a:latin typeface="Comic Sans MS" pitchFamily="66" charset="0"/>
                <a:sym typeface="Symbol" pitchFamily="18" charset="2"/>
              </a:rPr>
              <a:t>G</a:t>
            </a:r>
            <a:r>
              <a:rPr lang="en-US" sz="3200">
                <a:solidFill>
                  <a:srgbClr val="000000"/>
                </a:solidFill>
                <a:latin typeface="Comic Sans MS" pitchFamily="66" charset="0"/>
                <a:sym typeface="Symbol" pitchFamily="18" charset="2"/>
              </a:rPr>
              <a:t> = W|w</a:t>
            </a:r>
            <a:r>
              <a:rPr lang="en-US" sz="3200" b="1">
                <a:solidFill>
                  <a:srgbClr val="000000"/>
                </a:solidFill>
                <a:latin typeface="Comic Sans MS" pitchFamily="66" charset="0"/>
                <a:sym typeface="Symbol" pitchFamily="18" charset="2"/>
              </a:rPr>
              <a:t></a:t>
            </a:r>
            <a:r>
              <a:rPr lang="en-US" sz="3200">
                <a:solidFill>
                  <a:srgbClr val="000000"/>
                </a:solidFill>
                <a:latin typeface="Comic Sans MS" pitchFamily="66" charset="0"/>
                <a:sym typeface="Symbol" pitchFamily="18" charset="2"/>
              </a:rPr>
              <a:t>* and S</a:t>
            </a:r>
            <a:r>
              <a:rPr lang="en-US" sz="3200" b="1">
                <a:solidFill>
                  <a:srgbClr val="000000"/>
                </a:solidFill>
                <a:latin typeface="Comic Sans MS" pitchFamily="66" charset="0"/>
                <a:sym typeface="Symbol" pitchFamily="18" charset="2"/>
              </a:rPr>
              <a:t> *</a:t>
            </a:r>
            <a:r>
              <a:rPr lang="en-US" sz="3200">
                <a:solidFill>
                  <a:srgbClr val="000000"/>
                </a:solidFill>
                <a:latin typeface="Comic Sans MS" pitchFamily="66" charset="0"/>
                <a:sym typeface="Symbol" pitchFamily="18" charset="2"/>
              </a:rPr>
              <a:t> w</a:t>
            </a:r>
            <a:endParaRPr lang="en-US" sz="2800" b="1">
              <a:solidFill>
                <a:srgbClr val="000000"/>
              </a:solidFill>
              <a:latin typeface="Comic Sans MS" pitchFamily="66" charset="0"/>
            </a:endParaRPr>
          </a:p>
        </p:txBody>
      </p:sp>
    </p:spTree>
    <p:extLst>
      <p:ext uri="{BB962C8B-B14F-4D97-AF65-F5344CB8AC3E}">
        <p14:creationId xmlns:p14="http://schemas.microsoft.com/office/powerpoint/2010/main" val="3634670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59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9597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5959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p:bldP spid="595973" grpId="0"/>
      <p:bldP spid="595973"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9" name="Date Placeholder 3"/>
          <p:cNvSpPr>
            <a:spLocks noGrp="1"/>
          </p:cNvSpPr>
          <p:nvPr>
            <p:ph type="dt" sz="quarter" idx="10"/>
          </p:nvPr>
        </p:nvSpPr>
        <p:spPr>
          <a:noFill/>
        </p:spPr>
        <p:txBody>
          <a:bodyPr/>
          <a:lstStyle/>
          <a:p>
            <a:fld id="{CFDBA1CE-84FA-4511-84EF-5597B0DA9803}" type="datetime1">
              <a:rPr lang="en-US" smtClean="0">
                <a:solidFill>
                  <a:srgbClr val="000000"/>
                </a:solidFill>
              </a:rPr>
              <a:t>2/5/2020</a:t>
            </a:fld>
            <a:endParaRPr lang="en-US">
              <a:solidFill>
                <a:srgbClr val="000000"/>
              </a:solidFill>
            </a:endParaRPr>
          </a:p>
        </p:txBody>
      </p:sp>
      <p:sp>
        <p:nvSpPr>
          <p:cNvPr id="14350" name="Footer Placeholder 4"/>
          <p:cNvSpPr>
            <a:spLocks noGrp="1"/>
          </p:cNvSpPr>
          <p:nvPr>
            <p:ph type="ftr" sz="quarter" idx="11"/>
          </p:nvPr>
        </p:nvSpPr>
        <p:spPr>
          <a:noFill/>
        </p:spPr>
        <p:txBody>
          <a:bodyPr/>
          <a:lstStyle/>
          <a:p>
            <a:r>
              <a:rPr lang="en-US">
                <a:solidFill>
                  <a:srgbClr val="000000"/>
                </a:solidFill>
              </a:rPr>
              <a:t>CPSC503 Winter 2020</a:t>
            </a:r>
          </a:p>
        </p:txBody>
      </p:sp>
      <p:sp>
        <p:nvSpPr>
          <p:cNvPr id="14351" name="Slide Number Placeholder 5"/>
          <p:cNvSpPr>
            <a:spLocks noGrp="1"/>
          </p:cNvSpPr>
          <p:nvPr>
            <p:ph type="sldNum" sz="quarter" idx="12"/>
          </p:nvPr>
        </p:nvSpPr>
        <p:spPr>
          <a:noFill/>
        </p:spPr>
        <p:txBody>
          <a:bodyPr/>
          <a:lstStyle/>
          <a:p>
            <a:fld id="{61C66AE0-D2E2-4ECB-A45F-A9EA4930FF77}" type="slidenum">
              <a:rPr lang="en-US" smtClean="0">
                <a:solidFill>
                  <a:srgbClr val="000000"/>
                </a:solidFill>
              </a:rPr>
              <a:pPr/>
              <a:t>16</a:t>
            </a:fld>
            <a:endParaRPr lang="en-US">
              <a:solidFill>
                <a:srgbClr val="000000"/>
              </a:solidFill>
            </a:endParaRPr>
          </a:p>
        </p:txBody>
      </p:sp>
      <p:sp>
        <p:nvSpPr>
          <p:cNvPr id="14352" name="Rectangle 2"/>
          <p:cNvSpPr>
            <a:spLocks noGrp="1" noChangeArrowheads="1"/>
          </p:cNvSpPr>
          <p:nvPr>
            <p:ph type="title"/>
          </p:nvPr>
        </p:nvSpPr>
        <p:spPr/>
        <p:txBody>
          <a:bodyPr/>
          <a:lstStyle/>
          <a:p>
            <a:pPr eaLnBrk="1" hangingPunct="1"/>
            <a:r>
              <a:rPr lang="en-US"/>
              <a:t>Derivations as Trees</a:t>
            </a:r>
          </a:p>
        </p:txBody>
      </p:sp>
      <p:pic>
        <p:nvPicPr>
          <p:cNvPr id="14353" name="Picture 72" descr="only-gram"/>
          <p:cNvPicPr>
            <a:picLocks noGrp="1" noChangeAspect="1" noChangeArrowheads="1"/>
          </p:cNvPicPr>
          <p:nvPr>
            <p:ph idx="1"/>
          </p:nvPr>
        </p:nvPicPr>
        <p:blipFill>
          <a:blip r:embed="rId3" cstate="print"/>
          <a:srcRect/>
          <a:stretch>
            <a:fillRect/>
          </a:stretch>
        </p:blipFill>
        <p:spPr>
          <a:xfrm>
            <a:off x="5029200" y="1752600"/>
            <a:ext cx="3151188" cy="4267200"/>
          </a:xfrm>
          <a:noFill/>
        </p:spPr>
      </p:pic>
      <p:sp>
        <p:nvSpPr>
          <p:cNvPr id="597066" name="Rectangle 74"/>
          <p:cNvSpPr>
            <a:spLocks noChangeArrowheads="1"/>
          </p:cNvSpPr>
          <p:nvPr/>
        </p:nvSpPr>
        <p:spPr bwMode="auto">
          <a:xfrm>
            <a:off x="5181600" y="1752600"/>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7" name="Rectangle 75"/>
          <p:cNvSpPr>
            <a:spLocks noChangeArrowheads="1"/>
          </p:cNvSpPr>
          <p:nvPr/>
        </p:nvSpPr>
        <p:spPr bwMode="auto">
          <a:xfrm>
            <a:off x="5181600" y="2362200"/>
            <a:ext cx="25908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8" name="Rectangle 76"/>
          <p:cNvSpPr>
            <a:spLocks noChangeArrowheads="1"/>
          </p:cNvSpPr>
          <p:nvPr/>
        </p:nvSpPr>
        <p:spPr bwMode="auto">
          <a:xfrm>
            <a:off x="5410200" y="4419600"/>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9" name="Rectangle 77"/>
          <p:cNvSpPr>
            <a:spLocks noChangeArrowheads="1"/>
          </p:cNvSpPr>
          <p:nvPr/>
        </p:nvSpPr>
        <p:spPr bwMode="auto">
          <a:xfrm>
            <a:off x="5486400" y="2928938"/>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70" name="Rectangle 78"/>
          <p:cNvSpPr>
            <a:spLocks noChangeArrowheads="1"/>
          </p:cNvSpPr>
          <p:nvPr/>
        </p:nvSpPr>
        <p:spPr bwMode="auto">
          <a:xfrm>
            <a:off x="5105400" y="3276600"/>
            <a:ext cx="29718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71" name="Rectangle 79"/>
          <p:cNvSpPr>
            <a:spLocks noChangeArrowheads="1"/>
          </p:cNvSpPr>
          <p:nvPr/>
        </p:nvSpPr>
        <p:spPr bwMode="auto">
          <a:xfrm>
            <a:off x="5791200" y="3581400"/>
            <a:ext cx="16764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grpSp>
        <p:nvGrpSpPr>
          <p:cNvPr id="2" name="Group 88"/>
          <p:cNvGrpSpPr>
            <a:grpSpLocks/>
          </p:cNvGrpSpPr>
          <p:nvPr/>
        </p:nvGrpSpPr>
        <p:grpSpPr bwMode="auto">
          <a:xfrm>
            <a:off x="228600" y="1981200"/>
            <a:ext cx="4349750" cy="4267200"/>
            <a:chOff x="144" y="1248"/>
            <a:chExt cx="2740" cy="2688"/>
          </a:xfrm>
        </p:grpSpPr>
        <p:sp>
          <p:nvSpPr>
            <p:cNvPr id="14362" name="Freeform 3"/>
            <p:cNvSpPr>
              <a:spLocks/>
            </p:cNvSpPr>
            <p:nvPr/>
          </p:nvSpPr>
          <p:spPr bwMode="auto">
            <a:xfrm>
              <a:off x="1089" y="1248"/>
              <a:ext cx="76" cy="121"/>
            </a:xfrm>
            <a:custGeom>
              <a:avLst/>
              <a:gdLst>
                <a:gd name="T0" fmla="*/ 68 w 76"/>
                <a:gd name="T1" fmla="*/ 41 h 121"/>
                <a:gd name="T2" fmla="*/ 64 w 76"/>
                <a:gd name="T3" fmla="*/ 28 h 121"/>
                <a:gd name="T4" fmla="*/ 56 w 76"/>
                <a:gd name="T5" fmla="*/ 12 h 121"/>
                <a:gd name="T6" fmla="*/ 44 w 76"/>
                <a:gd name="T7" fmla="*/ 4 h 121"/>
                <a:gd name="T8" fmla="*/ 28 w 76"/>
                <a:gd name="T9" fmla="*/ 4 h 121"/>
                <a:gd name="T10" fmla="*/ 16 w 76"/>
                <a:gd name="T11" fmla="*/ 16 h 121"/>
                <a:gd name="T12" fmla="*/ 16 w 76"/>
                <a:gd name="T13" fmla="*/ 28 h 121"/>
                <a:gd name="T14" fmla="*/ 24 w 76"/>
                <a:gd name="T15" fmla="*/ 36 h 121"/>
                <a:gd name="T16" fmla="*/ 44 w 76"/>
                <a:gd name="T17" fmla="*/ 49 h 121"/>
                <a:gd name="T18" fmla="*/ 64 w 76"/>
                <a:gd name="T19" fmla="*/ 65 h 121"/>
                <a:gd name="T20" fmla="*/ 72 w 76"/>
                <a:gd name="T21" fmla="*/ 73 h 121"/>
                <a:gd name="T22" fmla="*/ 76 w 76"/>
                <a:gd name="T23" fmla="*/ 89 h 121"/>
                <a:gd name="T24" fmla="*/ 64 w 76"/>
                <a:gd name="T25" fmla="*/ 109 h 121"/>
                <a:gd name="T26" fmla="*/ 40 w 76"/>
                <a:gd name="T27" fmla="*/ 121 h 121"/>
                <a:gd name="T28" fmla="*/ 28 w 76"/>
                <a:gd name="T29" fmla="*/ 117 h 121"/>
                <a:gd name="T30" fmla="*/ 20 w 76"/>
                <a:gd name="T31" fmla="*/ 117 h 121"/>
                <a:gd name="T32" fmla="*/ 8 w 76"/>
                <a:gd name="T33" fmla="*/ 113 h 121"/>
                <a:gd name="T34" fmla="*/ 4 w 76"/>
                <a:gd name="T35" fmla="*/ 113 h 121"/>
                <a:gd name="T36" fmla="*/ 4 w 76"/>
                <a:gd name="T37" fmla="*/ 121 h 121"/>
                <a:gd name="T38" fmla="*/ 0 w 76"/>
                <a:gd name="T39" fmla="*/ 81 h 121"/>
                <a:gd name="T40" fmla="*/ 4 w 76"/>
                <a:gd name="T41" fmla="*/ 93 h 121"/>
                <a:gd name="T42" fmla="*/ 12 w 76"/>
                <a:gd name="T43" fmla="*/ 105 h 121"/>
                <a:gd name="T44" fmla="*/ 28 w 76"/>
                <a:gd name="T45" fmla="*/ 113 h 121"/>
                <a:gd name="T46" fmla="*/ 48 w 76"/>
                <a:gd name="T47" fmla="*/ 113 h 121"/>
                <a:gd name="T48" fmla="*/ 60 w 76"/>
                <a:gd name="T49" fmla="*/ 101 h 121"/>
                <a:gd name="T50" fmla="*/ 60 w 76"/>
                <a:gd name="T51" fmla="*/ 93 h 121"/>
                <a:gd name="T52" fmla="*/ 56 w 76"/>
                <a:gd name="T53" fmla="*/ 81 h 121"/>
                <a:gd name="T54" fmla="*/ 48 w 76"/>
                <a:gd name="T55" fmla="*/ 77 h 121"/>
                <a:gd name="T56" fmla="*/ 32 w 76"/>
                <a:gd name="T57" fmla="*/ 69 h 121"/>
                <a:gd name="T58" fmla="*/ 12 w 76"/>
                <a:gd name="T59" fmla="*/ 53 h 121"/>
                <a:gd name="T60" fmla="*/ 4 w 76"/>
                <a:gd name="T61" fmla="*/ 45 h 121"/>
                <a:gd name="T62" fmla="*/ 0 w 76"/>
                <a:gd name="T63" fmla="*/ 28 h 121"/>
                <a:gd name="T64" fmla="*/ 8 w 76"/>
                <a:gd name="T65" fmla="*/ 8 h 121"/>
                <a:gd name="T66" fmla="*/ 32 w 76"/>
                <a:gd name="T67" fmla="*/ 0 h 121"/>
                <a:gd name="T68" fmla="*/ 52 w 76"/>
                <a:gd name="T69" fmla="*/ 4 h 121"/>
                <a:gd name="T70" fmla="*/ 60 w 76"/>
                <a:gd name="T71" fmla="*/ 4 h 121"/>
                <a:gd name="T72" fmla="*/ 64 w 76"/>
                <a:gd name="T73" fmla="*/ 4 h 121"/>
                <a:gd name="T74" fmla="*/ 68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3" name="Freeform 4"/>
            <p:cNvSpPr>
              <a:spLocks/>
            </p:cNvSpPr>
            <p:nvPr/>
          </p:nvSpPr>
          <p:spPr bwMode="auto">
            <a:xfrm>
              <a:off x="148" y="1688"/>
              <a:ext cx="130" cy="117"/>
            </a:xfrm>
            <a:custGeom>
              <a:avLst/>
              <a:gdLst>
                <a:gd name="T0" fmla="*/ 0 w 130"/>
                <a:gd name="T1" fmla="*/ 0 h 117"/>
                <a:gd name="T2" fmla="*/ 29 w 130"/>
                <a:gd name="T3" fmla="*/ 0 h 117"/>
                <a:gd name="T4" fmla="*/ 105 w 130"/>
                <a:gd name="T5" fmla="*/ 89 h 117"/>
                <a:gd name="T6" fmla="*/ 105 w 130"/>
                <a:gd name="T7" fmla="*/ 20 h 117"/>
                <a:gd name="T8" fmla="*/ 105 w 130"/>
                <a:gd name="T9" fmla="*/ 8 h 117"/>
                <a:gd name="T10" fmla="*/ 101 w 130"/>
                <a:gd name="T11" fmla="*/ 4 h 117"/>
                <a:gd name="T12" fmla="*/ 97 w 130"/>
                <a:gd name="T13" fmla="*/ 0 h 117"/>
                <a:gd name="T14" fmla="*/ 93 w 130"/>
                <a:gd name="T15" fmla="*/ 0 h 117"/>
                <a:gd name="T16" fmla="*/ 89 w 130"/>
                <a:gd name="T17" fmla="*/ 0 h 117"/>
                <a:gd name="T18" fmla="*/ 89 w 130"/>
                <a:gd name="T19" fmla="*/ 0 h 117"/>
                <a:gd name="T20" fmla="*/ 130 w 130"/>
                <a:gd name="T21" fmla="*/ 0 h 117"/>
                <a:gd name="T22" fmla="*/ 130 w 130"/>
                <a:gd name="T23" fmla="*/ 0 h 117"/>
                <a:gd name="T24" fmla="*/ 125 w 130"/>
                <a:gd name="T25" fmla="*/ 0 h 117"/>
                <a:gd name="T26" fmla="*/ 117 w 130"/>
                <a:gd name="T27" fmla="*/ 0 h 117"/>
                <a:gd name="T28" fmla="*/ 113 w 130"/>
                <a:gd name="T29" fmla="*/ 4 h 117"/>
                <a:gd name="T30" fmla="*/ 113 w 130"/>
                <a:gd name="T31" fmla="*/ 8 h 117"/>
                <a:gd name="T32" fmla="*/ 113 w 130"/>
                <a:gd name="T33" fmla="*/ 20 h 117"/>
                <a:gd name="T34" fmla="*/ 113 w 130"/>
                <a:gd name="T35" fmla="*/ 117 h 117"/>
                <a:gd name="T36" fmla="*/ 109 w 130"/>
                <a:gd name="T37" fmla="*/ 117 h 117"/>
                <a:gd name="T38" fmla="*/ 29 w 130"/>
                <a:gd name="T39" fmla="*/ 24 h 117"/>
                <a:gd name="T40" fmla="*/ 29 w 130"/>
                <a:gd name="T41" fmla="*/ 97 h 117"/>
                <a:gd name="T42" fmla="*/ 33 w 130"/>
                <a:gd name="T43" fmla="*/ 105 h 117"/>
                <a:gd name="T44" fmla="*/ 33 w 130"/>
                <a:gd name="T45" fmla="*/ 109 h 117"/>
                <a:gd name="T46" fmla="*/ 37 w 130"/>
                <a:gd name="T47" fmla="*/ 113 h 117"/>
                <a:gd name="T48" fmla="*/ 45 w 130"/>
                <a:gd name="T49" fmla="*/ 113 h 117"/>
                <a:gd name="T50" fmla="*/ 49 w 130"/>
                <a:gd name="T51" fmla="*/ 113 h 117"/>
                <a:gd name="T52" fmla="*/ 49 w 130"/>
                <a:gd name="T53" fmla="*/ 117 h 117"/>
                <a:gd name="T54" fmla="*/ 8 w 130"/>
                <a:gd name="T55" fmla="*/ 117 h 117"/>
                <a:gd name="T56" fmla="*/ 8 w 130"/>
                <a:gd name="T57" fmla="*/ 113 h 117"/>
                <a:gd name="T58" fmla="*/ 12 w 130"/>
                <a:gd name="T59" fmla="*/ 113 h 117"/>
                <a:gd name="T60" fmla="*/ 17 w 130"/>
                <a:gd name="T61" fmla="*/ 113 h 117"/>
                <a:gd name="T62" fmla="*/ 21 w 130"/>
                <a:gd name="T63" fmla="*/ 109 h 117"/>
                <a:gd name="T64" fmla="*/ 25 w 130"/>
                <a:gd name="T65" fmla="*/ 105 h 117"/>
                <a:gd name="T66" fmla="*/ 25 w 130"/>
                <a:gd name="T67" fmla="*/ 97 h 117"/>
                <a:gd name="T68" fmla="*/ 25 w 130"/>
                <a:gd name="T69" fmla="*/ 16 h 117"/>
                <a:gd name="T70" fmla="*/ 21 w 130"/>
                <a:gd name="T71" fmla="*/ 8 h 117"/>
                <a:gd name="T72" fmla="*/ 17 w 130"/>
                <a:gd name="T73" fmla="*/ 8 h 117"/>
                <a:gd name="T74" fmla="*/ 12 w 130"/>
                <a:gd name="T75" fmla="*/ 4 h 117"/>
                <a:gd name="T76" fmla="*/ 8 w 130"/>
                <a:gd name="T77" fmla="*/ 4 h 117"/>
                <a:gd name="T78" fmla="*/ 4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4" name="Freeform 5"/>
            <p:cNvSpPr>
              <a:spLocks noEditPoints="1"/>
            </p:cNvSpPr>
            <p:nvPr/>
          </p:nvSpPr>
          <p:spPr bwMode="auto">
            <a:xfrm>
              <a:off x="282" y="1688"/>
              <a:ext cx="88" cy="117"/>
            </a:xfrm>
            <a:custGeom>
              <a:avLst/>
              <a:gdLst>
                <a:gd name="T0" fmla="*/ 32 w 88"/>
                <a:gd name="T1" fmla="*/ 61 h 117"/>
                <a:gd name="T2" fmla="*/ 32 w 88"/>
                <a:gd name="T3" fmla="*/ 97 h 117"/>
                <a:gd name="T4" fmla="*/ 32 w 88"/>
                <a:gd name="T5" fmla="*/ 105 h 117"/>
                <a:gd name="T6" fmla="*/ 32 w 88"/>
                <a:gd name="T7" fmla="*/ 109 h 117"/>
                <a:gd name="T8" fmla="*/ 36 w 88"/>
                <a:gd name="T9" fmla="*/ 113 h 117"/>
                <a:gd name="T10" fmla="*/ 44 w 88"/>
                <a:gd name="T11" fmla="*/ 113 h 117"/>
                <a:gd name="T12" fmla="*/ 48 w 88"/>
                <a:gd name="T13" fmla="*/ 113 h 117"/>
                <a:gd name="T14" fmla="*/ 48 w 88"/>
                <a:gd name="T15" fmla="*/ 117 h 117"/>
                <a:gd name="T16" fmla="*/ 0 w 88"/>
                <a:gd name="T17" fmla="*/ 117 h 117"/>
                <a:gd name="T18" fmla="*/ 0 w 88"/>
                <a:gd name="T19" fmla="*/ 113 h 117"/>
                <a:gd name="T20" fmla="*/ 4 w 88"/>
                <a:gd name="T21" fmla="*/ 113 h 117"/>
                <a:gd name="T22" fmla="*/ 8 w 88"/>
                <a:gd name="T23" fmla="*/ 113 h 117"/>
                <a:gd name="T24" fmla="*/ 12 w 88"/>
                <a:gd name="T25" fmla="*/ 109 h 117"/>
                <a:gd name="T26" fmla="*/ 16 w 88"/>
                <a:gd name="T27" fmla="*/ 105 h 117"/>
                <a:gd name="T28" fmla="*/ 16 w 88"/>
                <a:gd name="T29" fmla="*/ 97 h 117"/>
                <a:gd name="T30" fmla="*/ 16 w 88"/>
                <a:gd name="T31" fmla="*/ 20 h 117"/>
                <a:gd name="T32" fmla="*/ 16 w 88"/>
                <a:gd name="T33" fmla="*/ 8 h 117"/>
                <a:gd name="T34" fmla="*/ 12 w 88"/>
                <a:gd name="T35" fmla="*/ 4 h 117"/>
                <a:gd name="T36" fmla="*/ 8 w 88"/>
                <a:gd name="T37" fmla="*/ 0 h 117"/>
                <a:gd name="T38" fmla="*/ 4 w 88"/>
                <a:gd name="T39" fmla="*/ 0 h 117"/>
                <a:gd name="T40" fmla="*/ 0 w 88"/>
                <a:gd name="T41" fmla="*/ 0 h 117"/>
                <a:gd name="T42" fmla="*/ 0 w 88"/>
                <a:gd name="T43" fmla="*/ 0 h 117"/>
                <a:gd name="T44" fmla="*/ 40 w 88"/>
                <a:gd name="T45" fmla="*/ 0 h 117"/>
                <a:gd name="T46" fmla="*/ 56 w 88"/>
                <a:gd name="T47" fmla="*/ 0 h 117"/>
                <a:gd name="T48" fmla="*/ 68 w 88"/>
                <a:gd name="T49" fmla="*/ 0 h 117"/>
                <a:gd name="T50" fmla="*/ 76 w 88"/>
                <a:gd name="T51" fmla="*/ 4 h 117"/>
                <a:gd name="T52" fmla="*/ 80 w 88"/>
                <a:gd name="T53" fmla="*/ 12 h 117"/>
                <a:gd name="T54" fmla="*/ 88 w 88"/>
                <a:gd name="T55" fmla="*/ 20 h 117"/>
                <a:gd name="T56" fmla="*/ 88 w 88"/>
                <a:gd name="T57" fmla="*/ 32 h 117"/>
                <a:gd name="T58" fmla="*/ 84 w 88"/>
                <a:gd name="T59" fmla="*/ 44 h 117"/>
                <a:gd name="T60" fmla="*/ 80 w 88"/>
                <a:gd name="T61" fmla="*/ 53 h 117"/>
                <a:gd name="T62" fmla="*/ 72 w 88"/>
                <a:gd name="T63" fmla="*/ 61 h 117"/>
                <a:gd name="T64" fmla="*/ 60 w 88"/>
                <a:gd name="T65" fmla="*/ 61 h 117"/>
                <a:gd name="T66" fmla="*/ 52 w 88"/>
                <a:gd name="T67" fmla="*/ 61 h 117"/>
                <a:gd name="T68" fmla="*/ 48 w 88"/>
                <a:gd name="T69" fmla="*/ 61 h 117"/>
                <a:gd name="T70" fmla="*/ 40 w 88"/>
                <a:gd name="T71" fmla="*/ 61 h 117"/>
                <a:gd name="T72" fmla="*/ 36 w 88"/>
                <a:gd name="T73" fmla="*/ 61 h 117"/>
                <a:gd name="T74" fmla="*/ 32 w 88"/>
                <a:gd name="T75" fmla="*/ 61 h 117"/>
                <a:gd name="T76" fmla="*/ 32 w 88"/>
                <a:gd name="T77" fmla="*/ 57 h 117"/>
                <a:gd name="T78" fmla="*/ 36 w 88"/>
                <a:gd name="T79" fmla="*/ 57 h 117"/>
                <a:gd name="T80" fmla="*/ 40 w 88"/>
                <a:gd name="T81" fmla="*/ 57 h 117"/>
                <a:gd name="T82" fmla="*/ 44 w 88"/>
                <a:gd name="T83" fmla="*/ 57 h 117"/>
                <a:gd name="T84" fmla="*/ 44 w 88"/>
                <a:gd name="T85" fmla="*/ 57 h 117"/>
                <a:gd name="T86" fmla="*/ 52 w 88"/>
                <a:gd name="T87" fmla="*/ 57 h 117"/>
                <a:gd name="T88" fmla="*/ 60 w 88"/>
                <a:gd name="T89" fmla="*/ 48 h 117"/>
                <a:gd name="T90" fmla="*/ 68 w 88"/>
                <a:gd name="T91" fmla="*/ 40 h 117"/>
                <a:gd name="T92" fmla="*/ 68 w 88"/>
                <a:gd name="T93" fmla="*/ 32 h 117"/>
                <a:gd name="T94" fmla="*/ 68 w 88"/>
                <a:gd name="T95" fmla="*/ 24 h 117"/>
                <a:gd name="T96" fmla="*/ 64 w 88"/>
                <a:gd name="T97" fmla="*/ 16 h 117"/>
                <a:gd name="T98" fmla="*/ 60 w 88"/>
                <a:gd name="T99" fmla="*/ 12 h 117"/>
                <a:gd name="T100" fmla="*/ 56 w 88"/>
                <a:gd name="T101" fmla="*/ 8 h 117"/>
                <a:gd name="T102" fmla="*/ 48 w 88"/>
                <a:gd name="T103" fmla="*/ 4 h 117"/>
                <a:gd name="T104" fmla="*/ 44 w 88"/>
                <a:gd name="T105" fmla="*/ 4 h 117"/>
                <a:gd name="T106" fmla="*/ 36 w 88"/>
                <a:gd name="T107" fmla="*/ 4 h 117"/>
                <a:gd name="T108" fmla="*/ 32 w 88"/>
                <a:gd name="T109" fmla="*/ 4 h 117"/>
                <a:gd name="T110" fmla="*/ 32 w 88"/>
                <a:gd name="T111" fmla="*/ 57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5" name="Freeform 6"/>
            <p:cNvSpPr>
              <a:spLocks/>
            </p:cNvSpPr>
            <p:nvPr/>
          </p:nvSpPr>
          <p:spPr bwMode="auto">
            <a:xfrm>
              <a:off x="1536" y="1688"/>
              <a:ext cx="126" cy="117"/>
            </a:xfrm>
            <a:custGeom>
              <a:avLst/>
              <a:gdLst>
                <a:gd name="T0" fmla="*/ 126 w 126"/>
                <a:gd name="T1" fmla="*/ 0 h 117"/>
                <a:gd name="T2" fmla="*/ 126 w 126"/>
                <a:gd name="T3" fmla="*/ 0 h 117"/>
                <a:gd name="T4" fmla="*/ 118 w 126"/>
                <a:gd name="T5" fmla="*/ 0 h 117"/>
                <a:gd name="T6" fmla="*/ 113 w 126"/>
                <a:gd name="T7" fmla="*/ 4 h 117"/>
                <a:gd name="T8" fmla="*/ 109 w 126"/>
                <a:gd name="T9" fmla="*/ 12 h 117"/>
                <a:gd name="T10" fmla="*/ 105 w 126"/>
                <a:gd name="T11" fmla="*/ 20 h 117"/>
                <a:gd name="T12" fmla="*/ 69 w 126"/>
                <a:gd name="T13" fmla="*/ 117 h 117"/>
                <a:gd name="T14" fmla="*/ 65 w 126"/>
                <a:gd name="T15" fmla="*/ 117 h 117"/>
                <a:gd name="T16" fmla="*/ 21 w 126"/>
                <a:gd name="T17" fmla="*/ 16 h 117"/>
                <a:gd name="T18" fmla="*/ 17 w 126"/>
                <a:gd name="T19" fmla="*/ 12 h 117"/>
                <a:gd name="T20" fmla="*/ 17 w 126"/>
                <a:gd name="T21" fmla="*/ 8 h 117"/>
                <a:gd name="T22" fmla="*/ 13 w 126"/>
                <a:gd name="T23" fmla="*/ 4 h 117"/>
                <a:gd name="T24" fmla="*/ 9 w 126"/>
                <a:gd name="T25" fmla="*/ 4 h 117"/>
                <a:gd name="T26" fmla="*/ 5 w 126"/>
                <a:gd name="T27" fmla="*/ 0 h 117"/>
                <a:gd name="T28" fmla="*/ 0 w 126"/>
                <a:gd name="T29" fmla="*/ 0 h 117"/>
                <a:gd name="T30" fmla="*/ 0 w 126"/>
                <a:gd name="T31" fmla="*/ 0 h 117"/>
                <a:gd name="T32" fmla="*/ 49 w 126"/>
                <a:gd name="T33" fmla="*/ 0 h 117"/>
                <a:gd name="T34" fmla="*/ 49 w 126"/>
                <a:gd name="T35" fmla="*/ 0 h 117"/>
                <a:gd name="T36" fmla="*/ 41 w 126"/>
                <a:gd name="T37" fmla="*/ 0 h 117"/>
                <a:gd name="T38" fmla="*/ 37 w 126"/>
                <a:gd name="T39" fmla="*/ 4 h 117"/>
                <a:gd name="T40" fmla="*/ 37 w 126"/>
                <a:gd name="T41" fmla="*/ 4 h 117"/>
                <a:gd name="T42" fmla="*/ 37 w 126"/>
                <a:gd name="T43" fmla="*/ 8 h 117"/>
                <a:gd name="T44" fmla="*/ 37 w 126"/>
                <a:gd name="T45" fmla="*/ 12 h 117"/>
                <a:gd name="T46" fmla="*/ 41 w 126"/>
                <a:gd name="T47" fmla="*/ 20 h 117"/>
                <a:gd name="T48" fmla="*/ 69 w 126"/>
                <a:gd name="T49" fmla="*/ 89 h 117"/>
                <a:gd name="T50" fmla="*/ 97 w 126"/>
                <a:gd name="T51" fmla="*/ 20 h 117"/>
                <a:gd name="T52" fmla="*/ 101 w 126"/>
                <a:gd name="T53" fmla="*/ 12 h 117"/>
                <a:gd name="T54" fmla="*/ 101 w 126"/>
                <a:gd name="T55" fmla="*/ 8 h 117"/>
                <a:gd name="T56" fmla="*/ 101 w 126"/>
                <a:gd name="T57" fmla="*/ 4 h 117"/>
                <a:gd name="T58" fmla="*/ 97 w 126"/>
                <a:gd name="T59" fmla="*/ 4 h 117"/>
                <a:gd name="T60" fmla="*/ 97 w 126"/>
                <a:gd name="T61" fmla="*/ 0 h 117"/>
                <a:gd name="T62" fmla="*/ 89 w 126"/>
                <a:gd name="T63" fmla="*/ 0 h 117"/>
                <a:gd name="T64" fmla="*/ 89 w 126"/>
                <a:gd name="T65" fmla="*/ 0 h 117"/>
                <a:gd name="T66" fmla="*/ 89 w 126"/>
                <a:gd name="T67" fmla="*/ 0 h 117"/>
                <a:gd name="T68" fmla="*/ 89 w 126"/>
                <a:gd name="T69" fmla="*/ 0 h 117"/>
                <a:gd name="T70" fmla="*/ 126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6" name="Freeform 7"/>
            <p:cNvSpPr>
              <a:spLocks noEditPoints="1"/>
            </p:cNvSpPr>
            <p:nvPr/>
          </p:nvSpPr>
          <p:spPr bwMode="auto">
            <a:xfrm>
              <a:off x="1666" y="1688"/>
              <a:ext cx="88" cy="117"/>
            </a:xfrm>
            <a:custGeom>
              <a:avLst/>
              <a:gdLst>
                <a:gd name="T0" fmla="*/ 32 w 88"/>
                <a:gd name="T1" fmla="*/ 61 h 117"/>
                <a:gd name="T2" fmla="*/ 32 w 88"/>
                <a:gd name="T3" fmla="*/ 97 h 117"/>
                <a:gd name="T4" fmla="*/ 32 w 88"/>
                <a:gd name="T5" fmla="*/ 105 h 117"/>
                <a:gd name="T6" fmla="*/ 36 w 88"/>
                <a:gd name="T7" fmla="*/ 109 h 117"/>
                <a:gd name="T8" fmla="*/ 40 w 88"/>
                <a:gd name="T9" fmla="*/ 113 h 117"/>
                <a:gd name="T10" fmla="*/ 44 w 88"/>
                <a:gd name="T11" fmla="*/ 113 h 117"/>
                <a:gd name="T12" fmla="*/ 48 w 88"/>
                <a:gd name="T13" fmla="*/ 113 h 117"/>
                <a:gd name="T14" fmla="*/ 48 w 88"/>
                <a:gd name="T15" fmla="*/ 117 h 117"/>
                <a:gd name="T16" fmla="*/ 0 w 88"/>
                <a:gd name="T17" fmla="*/ 117 h 117"/>
                <a:gd name="T18" fmla="*/ 0 w 88"/>
                <a:gd name="T19" fmla="*/ 113 h 117"/>
                <a:gd name="T20" fmla="*/ 4 w 88"/>
                <a:gd name="T21" fmla="*/ 113 h 117"/>
                <a:gd name="T22" fmla="*/ 8 w 88"/>
                <a:gd name="T23" fmla="*/ 113 h 117"/>
                <a:gd name="T24" fmla="*/ 12 w 88"/>
                <a:gd name="T25" fmla="*/ 109 h 117"/>
                <a:gd name="T26" fmla="*/ 16 w 88"/>
                <a:gd name="T27" fmla="*/ 105 h 117"/>
                <a:gd name="T28" fmla="*/ 16 w 88"/>
                <a:gd name="T29" fmla="*/ 97 h 117"/>
                <a:gd name="T30" fmla="*/ 16 w 88"/>
                <a:gd name="T31" fmla="*/ 20 h 117"/>
                <a:gd name="T32" fmla="*/ 16 w 88"/>
                <a:gd name="T33" fmla="*/ 8 h 117"/>
                <a:gd name="T34" fmla="*/ 12 w 88"/>
                <a:gd name="T35" fmla="*/ 4 h 117"/>
                <a:gd name="T36" fmla="*/ 8 w 88"/>
                <a:gd name="T37" fmla="*/ 0 h 117"/>
                <a:gd name="T38" fmla="*/ 4 w 88"/>
                <a:gd name="T39" fmla="*/ 0 h 117"/>
                <a:gd name="T40" fmla="*/ 0 w 88"/>
                <a:gd name="T41" fmla="*/ 0 h 117"/>
                <a:gd name="T42" fmla="*/ 0 w 88"/>
                <a:gd name="T43" fmla="*/ 0 h 117"/>
                <a:gd name="T44" fmla="*/ 44 w 88"/>
                <a:gd name="T45" fmla="*/ 0 h 117"/>
                <a:gd name="T46" fmla="*/ 56 w 88"/>
                <a:gd name="T47" fmla="*/ 0 h 117"/>
                <a:gd name="T48" fmla="*/ 68 w 88"/>
                <a:gd name="T49" fmla="*/ 0 h 117"/>
                <a:gd name="T50" fmla="*/ 76 w 88"/>
                <a:gd name="T51" fmla="*/ 4 h 117"/>
                <a:gd name="T52" fmla="*/ 84 w 88"/>
                <a:gd name="T53" fmla="*/ 12 h 117"/>
                <a:gd name="T54" fmla="*/ 88 w 88"/>
                <a:gd name="T55" fmla="*/ 20 h 117"/>
                <a:gd name="T56" fmla="*/ 88 w 88"/>
                <a:gd name="T57" fmla="*/ 32 h 117"/>
                <a:gd name="T58" fmla="*/ 88 w 88"/>
                <a:gd name="T59" fmla="*/ 44 h 117"/>
                <a:gd name="T60" fmla="*/ 80 w 88"/>
                <a:gd name="T61" fmla="*/ 53 h 117"/>
                <a:gd name="T62" fmla="*/ 72 w 88"/>
                <a:gd name="T63" fmla="*/ 61 h 117"/>
                <a:gd name="T64" fmla="*/ 64 w 88"/>
                <a:gd name="T65" fmla="*/ 61 h 117"/>
                <a:gd name="T66" fmla="*/ 52 w 88"/>
                <a:gd name="T67" fmla="*/ 61 h 117"/>
                <a:gd name="T68" fmla="*/ 48 w 88"/>
                <a:gd name="T69" fmla="*/ 61 h 117"/>
                <a:gd name="T70" fmla="*/ 44 w 88"/>
                <a:gd name="T71" fmla="*/ 61 h 117"/>
                <a:gd name="T72" fmla="*/ 36 w 88"/>
                <a:gd name="T73" fmla="*/ 61 h 117"/>
                <a:gd name="T74" fmla="*/ 32 w 88"/>
                <a:gd name="T75" fmla="*/ 61 h 117"/>
                <a:gd name="T76" fmla="*/ 32 w 88"/>
                <a:gd name="T77" fmla="*/ 57 h 117"/>
                <a:gd name="T78" fmla="*/ 36 w 88"/>
                <a:gd name="T79" fmla="*/ 57 h 117"/>
                <a:gd name="T80" fmla="*/ 40 w 88"/>
                <a:gd name="T81" fmla="*/ 57 h 117"/>
                <a:gd name="T82" fmla="*/ 44 w 88"/>
                <a:gd name="T83" fmla="*/ 57 h 117"/>
                <a:gd name="T84" fmla="*/ 48 w 88"/>
                <a:gd name="T85" fmla="*/ 57 h 117"/>
                <a:gd name="T86" fmla="*/ 56 w 88"/>
                <a:gd name="T87" fmla="*/ 57 h 117"/>
                <a:gd name="T88" fmla="*/ 60 w 88"/>
                <a:gd name="T89" fmla="*/ 48 h 117"/>
                <a:gd name="T90" fmla="*/ 68 w 88"/>
                <a:gd name="T91" fmla="*/ 40 h 117"/>
                <a:gd name="T92" fmla="*/ 68 w 88"/>
                <a:gd name="T93" fmla="*/ 32 h 117"/>
                <a:gd name="T94" fmla="*/ 68 w 88"/>
                <a:gd name="T95" fmla="*/ 24 h 117"/>
                <a:gd name="T96" fmla="*/ 64 w 88"/>
                <a:gd name="T97" fmla="*/ 16 h 117"/>
                <a:gd name="T98" fmla="*/ 60 w 88"/>
                <a:gd name="T99" fmla="*/ 12 h 117"/>
                <a:gd name="T100" fmla="*/ 56 w 88"/>
                <a:gd name="T101" fmla="*/ 8 h 117"/>
                <a:gd name="T102" fmla="*/ 52 w 88"/>
                <a:gd name="T103" fmla="*/ 4 h 117"/>
                <a:gd name="T104" fmla="*/ 44 w 88"/>
                <a:gd name="T105" fmla="*/ 4 h 117"/>
                <a:gd name="T106" fmla="*/ 40 w 88"/>
                <a:gd name="T107" fmla="*/ 4 h 117"/>
                <a:gd name="T108" fmla="*/ 32 w 88"/>
                <a:gd name="T109" fmla="*/ 4 h 117"/>
                <a:gd name="T110" fmla="*/ 32 w 88"/>
                <a:gd name="T111" fmla="*/ 57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7" name="Freeform 8"/>
            <p:cNvSpPr>
              <a:spLocks/>
            </p:cNvSpPr>
            <p:nvPr/>
          </p:nvSpPr>
          <p:spPr bwMode="auto">
            <a:xfrm>
              <a:off x="1896" y="2124"/>
              <a:ext cx="129" cy="121"/>
            </a:xfrm>
            <a:custGeom>
              <a:avLst/>
              <a:gdLst>
                <a:gd name="T0" fmla="*/ 0 w 129"/>
                <a:gd name="T1" fmla="*/ 0 h 121"/>
                <a:gd name="T2" fmla="*/ 28 w 129"/>
                <a:gd name="T3" fmla="*/ 0 h 121"/>
                <a:gd name="T4" fmla="*/ 105 w 129"/>
                <a:gd name="T5" fmla="*/ 89 h 121"/>
                <a:gd name="T6" fmla="*/ 105 w 129"/>
                <a:gd name="T7" fmla="*/ 20 h 121"/>
                <a:gd name="T8" fmla="*/ 105 w 129"/>
                <a:gd name="T9" fmla="*/ 12 h 121"/>
                <a:gd name="T10" fmla="*/ 100 w 129"/>
                <a:gd name="T11" fmla="*/ 4 h 121"/>
                <a:gd name="T12" fmla="*/ 96 w 129"/>
                <a:gd name="T13" fmla="*/ 4 h 121"/>
                <a:gd name="T14" fmla="*/ 92 w 129"/>
                <a:gd name="T15" fmla="*/ 0 h 121"/>
                <a:gd name="T16" fmla="*/ 88 w 129"/>
                <a:gd name="T17" fmla="*/ 0 h 121"/>
                <a:gd name="T18" fmla="*/ 88 w 129"/>
                <a:gd name="T19" fmla="*/ 0 h 121"/>
                <a:gd name="T20" fmla="*/ 129 w 129"/>
                <a:gd name="T21" fmla="*/ 0 h 121"/>
                <a:gd name="T22" fmla="*/ 129 w 129"/>
                <a:gd name="T23" fmla="*/ 0 h 121"/>
                <a:gd name="T24" fmla="*/ 125 w 129"/>
                <a:gd name="T25" fmla="*/ 0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28 w 129"/>
                <a:gd name="T39" fmla="*/ 24 h 121"/>
                <a:gd name="T40" fmla="*/ 28 w 129"/>
                <a:gd name="T41" fmla="*/ 97 h 121"/>
                <a:gd name="T42" fmla="*/ 32 w 129"/>
                <a:gd name="T43" fmla="*/ 109 h 121"/>
                <a:gd name="T44" fmla="*/ 32 w 129"/>
                <a:gd name="T45" fmla="*/ 113 h 121"/>
                <a:gd name="T46" fmla="*/ 36 w 129"/>
                <a:gd name="T47" fmla="*/ 117 h 121"/>
                <a:gd name="T48" fmla="*/ 44 w 129"/>
                <a:gd name="T49" fmla="*/ 117 h 121"/>
                <a:gd name="T50" fmla="*/ 48 w 129"/>
                <a:gd name="T51" fmla="*/ 117 h 121"/>
                <a:gd name="T52" fmla="*/ 48 w 129"/>
                <a:gd name="T53" fmla="*/ 117 h 121"/>
                <a:gd name="T54" fmla="*/ 8 w 129"/>
                <a:gd name="T55" fmla="*/ 117 h 121"/>
                <a:gd name="T56" fmla="*/ 8 w 129"/>
                <a:gd name="T57" fmla="*/ 117 h 121"/>
                <a:gd name="T58" fmla="*/ 12 w 129"/>
                <a:gd name="T59" fmla="*/ 117 h 121"/>
                <a:gd name="T60" fmla="*/ 16 w 129"/>
                <a:gd name="T61" fmla="*/ 113 h 121"/>
                <a:gd name="T62" fmla="*/ 20 w 129"/>
                <a:gd name="T63" fmla="*/ 113 h 121"/>
                <a:gd name="T64" fmla="*/ 24 w 129"/>
                <a:gd name="T65" fmla="*/ 105 h 121"/>
                <a:gd name="T66" fmla="*/ 24 w 129"/>
                <a:gd name="T67" fmla="*/ 97 h 121"/>
                <a:gd name="T68" fmla="*/ 24 w 129"/>
                <a:gd name="T69" fmla="*/ 16 h 121"/>
                <a:gd name="T70" fmla="*/ 20 w 129"/>
                <a:gd name="T71" fmla="*/ 12 h 121"/>
                <a:gd name="T72" fmla="*/ 16 w 129"/>
                <a:gd name="T73" fmla="*/ 8 h 121"/>
                <a:gd name="T74" fmla="*/ 12 w 129"/>
                <a:gd name="T75" fmla="*/ 8 h 121"/>
                <a:gd name="T76" fmla="*/ 8 w 129"/>
                <a:gd name="T77" fmla="*/ 4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8" name="Freeform 9"/>
            <p:cNvSpPr>
              <a:spLocks noEditPoints="1"/>
            </p:cNvSpPr>
            <p:nvPr/>
          </p:nvSpPr>
          <p:spPr bwMode="auto">
            <a:xfrm>
              <a:off x="2029" y="2124"/>
              <a:ext cx="89" cy="117"/>
            </a:xfrm>
            <a:custGeom>
              <a:avLst/>
              <a:gdLst>
                <a:gd name="T0" fmla="*/ 32 w 89"/>
                <a:gd name="T1" fmla="*/ 60 h 117"/>
                <a:gd name="T2" fmla="*/ 32 w 89"/>
                <a:gd name="T3" fmla="*/ 97 h 117"/>
                <a:gd name="T4" fmla="*/ 32 w 89"/>
                <a:gd name="T5" fmla="*/ 109 h 117"/>
                <a:gd name="T6" fmla="*/ 32 w 89"/>
                <a:gd name="T7" fmla="*/ 113 h 117"/>
                <a:gd name="T8" fmla="*/ 36 w 89"/>
                <a:gd name="T9" fmla="*/ 113 h 117"/>
                <a:gd name="T10" fmla="*/ 44 w 89"/>
                <a:gd name="T11" fmla="*/ 117 h 117"/>
                <a:gd name="T12" fmla="*/ 48 w 89"/>
                <a:gd name="T13" fmla="*/ 117 h 117"/>
                <a:gd name="T14" fmla="*/ 48 w 89"/>
                <a:gd name="T15" fmla="*/ 117 h 117"/>
                <a:gd name="T16" fmla="*/ 0 w 89"/>
                <a:gd name="T17" fmla="*/ 117 h 117"/>
                <a:gd name="T18" fmla="*/ 0 w 89"/>
                <a:gd name="T19" fmla="*/ 117 h 117"/>
                <a:gd name="T20" fmla="*/ 4 w 89"/>
                <a:gd name="T21" fmla="*/ 117 h 117"/>
                <a:gd name="T22" fmla="*/ 8 w 89"/>
                <a:gd name="T23" fmla="*/ 113 h 117"/>
                <a:gd name="T24" fmla="*/ 12 w 89"/>
                <a:gd name="T25" fmla="*/ 109 h 117"/>
                <a:gd name="T26" fmla="*/ 16 w 89"/>
                <a:gd name="T27" fmla="*/ 105 h 117"/>
                <a:gd name="T28" fmla="*/ 16 w 89"/>
                <a:gd name="T29" fmla="*/ 97 h 117"/>
                <a:gd name="T30" fmla="*/ 16 w 89"/>
                <a:gd name="T31" fmla="*/ 20 h 117"/>
                <a:gd name="T32" fmla="*/ 16 w 89"/>
                <a:gd name="T33" fmla="*/ 12 h 117"/>
                <a:gd name="T34" fmla="*/ 12 w 89"/>
                <a:gd name="T35" fmla="*/ 4 h 117"/>
                <a:gd name="T36" fmla="*/ 8 w 89"/>
                <a:gd name="T37" fmla="*/ 4 h 117"/>
                <a:gd name="T38" fmla="*/ 4 w 89"/>
                <a:gd name="T39" fmla="*/ 0 h 117"/>
                <a:gd name="T40" fmla="*/ 0 w 89"/>
                <a:gd name="T41" fmla="*/ 0 h 117"/>
                <a:gd name="T42" fmla="*/ 0 w 89"/>
                <a:gd name="T43" fmla="*/ 0 h 117"/>
                <a:gd name="T44" fmla="*/ 40 w 89"/>
                <a:gd name="T45" fmla="*/ 0 h 117"/>
                <a:gd name="T46" fmla="*/ 56 w 89"/>
                <a:gd name="T47" fmla="*/ 0 h 117"/>
                <a:gd name="T48" fmla="*/ 68 w 89"/>
                <a:gd name="T49" fmla="*/ 4 h 117"/>
                <a:gd name="T50" fmla="*/ 76 w 89"/>
                <a:gd name="T51" fmla="*/ 8 h 117"/>
                <a:gd name="T52" fmla="*/ 80 w 89"/>
                <a:gd name="T53" fmla="*/ 12 h 117"/>
                <a:gd name="T54" fmla="*/ 89 w 89"/>
                <a:gd name="T55" fmla="*/ 24 h 117"/>
                <a:gd name="T56" fmla="*/ 89 w 89"/>
                <a:gd name="T57" fmla="*/ 32 h 117"/>
                <a:gd name="T58" fmla="*/ 85 w 89"/>
                <a:gd name="T59" fmla="*/ 44 h 117"/>
                <a:gd name="T60" fmla="*/ 76 w 89"/>
                <a:gd name="T61" fmla="*/ 56 h 117"/>
                <a:gd name="T62" fmla="*/ 72 w 89"/>
                <a:gd name="T63" fmla="*/ 60 h 117"/>
                <a:gd name="T64" fmla="*/ 60 w 89"/>
                <a:gd name="T65" fmla="*/ 64 h 117"/>
                <a:gd name="T66" fmla="*/ 52 w 89"/>
                <a:gd name="T67" fmla="*/ 64 h 117"/>
                <a:gd name="T68" fmla="*/ 48 w 89"/>
                <a:gd name="T69" fmla="*/ 64 h 117"/>
                <a:gd name="T70" fmla="*/ 40 w 89"/>
                <a:gd name="T71" fmla="*/ 64 h 117"/>
                <a:gd name="T72" fmla="*/ 36 w 89"/>
                <a:gd name="T73" fmla="*/ 64 h 117"/>
                <a:gd name="T74" fmla="*/ 32 w 89"/>
                <a:gd name="T75" fmla="*/ 60 h 117"/>
                <a:gd name="T76" fmla="*/ 32 w 89"/>
                <a:gd name="T77" fmla="*/ 56 h 117"/>
                <a:gd name="T78" fmla="*/ 36 w 89"/>
                <a:gd name="T79" fmla="*/ 56 h 117"/>
                <a:gd name="T80" fmla="*/ 40 w 89"/>
                <a:gd name="T81" fmla="*/ 56 h 117"/>
                <a:gd name="T82" fmla="*/ 44 w 89"/>
                <a:gd name="T83" fmla="*/ 60 h 117"/>
                <a:gd name="T84" fmla="*/ 44 w 89"/>
                <a:gd name="T85" fmla="*/ 60 h 117"/>
                <a:gd name="T86" fmla="*/ 52 w 89"/>
                <a:gd name="T87" fmla="*/ 56 h 117"/>
                <a:gd name="T88" fmla="*/ 60 w 89"/>
                <a:gd name="T89" fmla="*/ 52 h 117"/>
                <a:gd name="T90" fmla="*/ 64 w 89"/>
                <a:gd name="T91" fmla="*/ 44 h 117"/>
                <a:gd name="T92" fmla="*/ 68 w 89"/>
                <a:gd name="T93" fmla="*/ 32 h 117"/>
                <a:gd name="T94" fmla="*/ 68 w 89"/>
                <a:gd name="T95" fmla="*/ 24 h 117"/>
                <a:gd name="T96" fmla="*/ 64 w 89"/>
                <a:gd name="T97" fmla="*/ 20 h 117"/>
                <a:gd name="T98" fmla="*/ 60 w 89"/>
                <a:gd name="T99" fmla="*/ 12 h 117"/>
                <a:gd name="T100" fmla="*/ 56 w 89"/>
                <a:gd name="T101" fmla="*/ 8 h 117"/>
                <a:gd name="T102" fmla="*/ 48 w 89"/>
                <a:gd name="T103" fmla="*/ 8 h 117"/>
                <a:gd name="T104" fmla="*/ 44 w 89"/>
                <a:gd name="T105" fmla="*/ 4 h 117"/>
                <a:gd name="T106" fmla="*/ 36 w 89"/>
                <a:gd name="T107" fmla="*/ 4 h 117"/>
                <a:gd name="T108" fmla="*/ 32 w 89"/>
                <a:gd name="T109" fmla="*/ 8 h 117"/>
                <a:gd name="T110" fmla="*/ 32 w 89"/>
                <a:gd name="T111" fmla="*/ 5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9" name="Freeform 10"/>
            <p:cNvSpPr>
              <a:spLocks/>
            </p:cNvSpPr>
            <p:nvPr/>
          </p:nvSpPr>
          <p:spPr bwMode="auto">
            <a:xfrm>
              <a:off x="1976" y="2560"/>
              <a:ext cx="129" cy="121"/>
            </a:xfrm>
            <a:custGeom>
              <a:avLst/>
              <a:gdLst>
                <a:gd name="T0" fmla="*/ 0 w 129"/>
                <a:gd name="T1" fmla="*/ 0 h 121"/>
                <a:gd name="T2" fmla="*/ 33 w 129"/>
                <a:gd name="T3" fmla="*/ 0 h 121"/>
                <a:gd name="T4" fmla="*/ 105 w 129"/>
                <a:gd name="T5" fmla="*/ 93 h 121"/>
                <a:gd name="T6" fmla="*/ 105 w 129"/>
                <a:gd name="T7" fmla="*/ 20 h 121"/>
                <a:gd name="T8" fmla="*/ 105 w 129"/>
                <a:gd name="T9" fmla="*/ 12 h 121"/>
                <a:gd name="T10" fmla="*/ 101 w 129"/>
                <a:gd name="T11" fmla="*/ 8 h 121"/>
                <a:gd name="T12" fmla="*/ 97 w 129"/>
                <a:gd name="T13" fmla="*/ 4 h 121"/>
                <a:gd name="T14" fmla="*/ 93 w 129"/>
                <a:gd name="T15" fmla="*/ 4 h 121"/>
                <a:gd name="T16" fmla="*/ 89 w 129"/>
                <a:gd name="T17" fmla="*/ 4 h 121"/>
                <a:gd name="T18" fmla="*/ 89 w 129"/>
                <a:gd name="T19" fmla="*/ 0 h 121"/>
                <a:gd name="T20" fmla="*/ 129 w 129"/>
                <a:gd name="T21" fmla="*/ 0 h 121"/>
                <a:gd name="T22" fmla="*/ 129 w 129"/>
                <a:gd name="T23" fmla="*/ 4 h 121"/>
                <a:gd name="T24" fmla="*/ 125 w 129"/>
                <a:gd name="T25" fmla="*/ 4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33 w 129"/>
                <a:gd name="T39" fmla="*/ 28 h 121"/>
                <a:gd name="T40" fmla="*/ 33 w 129"/>
                <a:gd name="T41" fmla="*/ 101 h 121"/>
                <a:gd name="T42" fmla="*/ 33 w 129"/>
                <a:gd name="T43" fmla="*/ 109 h 121"/>
                <a:gd name="T44" fmla="*/ 33 w 129"/>
                <a:gd name="T45" fmla="*/ 113 h 121"/>
                <a:gd name="T46" fmla="*/ 37 w 129"/>
                <a:gd name="T47" fmla="*/ 117 h 121"/>
                <a:gd name="T48" fmla="*/ 45 w 129"/>
                <a:gd name="T49" fmla="*/ 117 h 121"/>
                <a:gd name="T50" fmla="*/ 49 w 129"/>
                <a:gd name="T51" fmla="*/ 117 h 121"/>
                <a:gd name="T52" fmla="*/ 49 w 129"/>
                <a:gd name="T53" fmla="*/ 121 h 121"/>
                <a:gd name="T54" fmla="*/ 8 w 129"/>
                <a:gd name="T55" fmla="*/ 121 h 121"/>
                <a:gd name="T56" fmla="*/ 8 w 129"/>
                <a:gd name="T57" fmla="*/ 117 h 121"/>
                <a:gd name="T58" fmla="*/ 12 w 129"/>
                <a:gd name="T59" fmla="*/ 117 h 121"/>
                <a:gd name="T60" fmla="*/ 16 w 129"/>
                <a:gd name="T61" fmla="*/ 117 h 121"/>
                <a:gd name="T62" fmla="*/ 20 w 129"/>
                <a:gd name="T63" fmla="*/ 113 h 121"/>
                <a:gd name="T64" fmla="*/ 25 w 129"/>
                <a:gd name="T65" fmla="*/ 109 h 121"/>
                <a:gd name="T66" fmla="*/ 25 w 129"/>
                <a:gd name="T67" fmla="*/ 101 h 121"/>
                <a:gd name="T68" fmla="*/ 25 w 129"/>
                <a:gd name="T69" fmla="*/ 20 h 121"/>
                <a:gd name="T70" fmla="*/ 20 w 129"/>
                <a:gd name="T71" fmla="*/ 12 h 121"/>
                <a:gd name="T72" fmla="*/ 16 w 129"/>
                <a:gd name="T73" fmla="*/ 12 h 121"/>
                <a:gd name="T74" fmla="*/ 12 w 129"/>
                <a:gd name="T75" fmla="*/ 8 h 121"/>
                <a:gd name="T76" fmla="*/ 8 w 129"/>
                <a:gd name="T77" fmla="*/ 8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0" name="Freeform 11"/>
            <p:cNvSpPr>
              <a:spLocks noEditPoints="1"/>
            </p:cNvSpPr>
            <p:nvPr/>
          </p:nvSpPr>
          <p:spPr bwMode="auto">
            <a:xfrm>
              <a:off x="2114" y="2600"/>
              <a:ext cx="72" cy="81"/>
            </a:xfrm>
            <a:custGeom>
              <a:avLst/>
              <a:gdLst>
                <a:gd name="T0" fmla="*/ 36 w 72"/>
                <a:gd name="T1" fmla="*/ 0 h 81"/>
                <a:gd name="T2" fmla="*/ 48 w 72"/>
                <a:gd name="T3" fmla="*/ 0 h 81"/>
                <a:gd name="T4" fmla="*/ 56 w 72"/>
                <a:gd name="T5" fmla="*/ 4 h 81"/>
                <a:gd name="T6" fmla="*/ 64 w 72"/>
                <a:gd name="T7" fmla="*/ 12 h 81"/>
                <a:gd name="T8" fmla="*/ 72 w 72"/>
                <a:gd name="T9" fmla="*/ 24 h 81"/>
                <a:gd name="T10" fmla="*/ 72 w 72"/>
                <a:gd name="T11" fmla="*/ 36 h 81"/>
                <a:gd name="T12" fmla="*/ 72 w 72"/>
                <a:gd name="T13" fmla="*/ 48 h 81"/>
                <a:gd name="T14" fmla="*/ 68 w 72"/>
                <a:gd name="T15" fmla="*/ 61 h 81"/>
                <a:gd name="T16" fmla="*/ 64 w 72"/>
                <a:gd name="T17" fmla="*/ 69 h 81"/>
                <a:gd name="T18" fmla="*/ 56 w 72"/>
                <a:gd name="T19" fmla="*/ 77 h 81"/>
                <a:gd name="T20" fmla="*/ 44 w 72"/>
                <a:gd name="T21" fmla="*/ 81 h 81"/>
                <a:gd name="T22" fmla="*/ 36 w 72"/>
                <a:gd name="T23" fmla="*/ 81 h 81"/>
                <a:gd name="T24" fmla="*/ 24 w 72"/>
                <a:gd name="T25" fmla="*/ 81 h 81"/>
                <a:gd name="T26" fmla="*/ 16 w 72"/>
                <a:gd name="T27" fmla="*/ 77 h 81"/>
                <a:gd name="T28" fmla="*/ 8 w 72"/>
                <a:gd name="T29" fmla="*/ 69 h 81"/>
                <a:gd name="T30" fmla="*/ 0 w 72"/>
                <a:gd name="T31" fmla="*/ 57 h 81"/>
                <a:gd name="T32" fmla="*/ 0 w 72"/>
                <a:gd name="T33" fmla="*/ 40 h 81"/>
                <a:gd name="T34" fmla="*/ 0 w 72"/>
                <a:gd name="T35" fmla="*/ 28 h 81"/>
                <a:gd name="T36" fmla="*/ 4 w 72"/>
                <a:gd name="T37" fmla="*/ 20 h 81"/>
                <a:gd name="T38" fmla="*/ 8 w 72"/>
                <a:gd name="T39" fmla="*/ 8 h 81"/>
                <a:gd name="T40" fmla="*/ 16 w 72"/>
                <a:gd name="T41" fmla="*/ 4 h 81"/>
                <a:gd name="T42" fmla="*/ 28 w 72"/>
                <a:gd name="T43" fmla="*/ 0 h 81"/>
                <a:gd name="T44" fmla="*/ 36 w 72"/>
                <a:gd name="T45" fmla="*/ 0 h 81"/>
                <a:gd name="T46" fmla="*/ 32 w 72"/>
                <a:gd name="T47" fmla="*/ 4 h 81"/>
                <a:gd name="T48" fmla="*/ 28 w 72"/>
                <a:gd name="T49" fmla="*/ 4 h 81"/>
                <a:gd name="T50" fmla="*/ 24 w 72"/>
                <a:gd name="T51" fmla="*/ 8 h 81"/>
                <a:gd name="T52" fmla="*/ 20 w 72"/>
                <a:gd name="T53" fmla="*/ 12 h 81"/>
                <a:gd name="T54" fmla="*/ 16 w 72"/>
                <a:gd name="T55" fmla="*/ 16 h 81"/>
                <a:gd name="T56" fmla="*/ 12 w 72"/>
                <a:gd name="T57" fmla="*/ 24 h 81"/>
                <a:gd name="T58" fmla="*/ 12 w 72"/>
                <a:gd name="T59" fmla="*/ 32 h 81"/>
                <a:gd name="T60" fmla="*/ 16 w 72"/>
                <a:gd name="T61" fmla="*/ 48 h 81"/>
                <a:gd name="T62" fmla="*/ 20 w 72"/>
                <a:gd name="T63" fmla="*/ 65 h 81"/>
                <a:gd name="T64" fmla="*/ 24 w 72"/>
                <a:gd name="T65" fmla="*/ 69 h 81"/>
                <a:gd name="T66" fmla="*/ 32 w 72"/>
                <a:gd name="T67" fmla="*/ 73 h 81"/>
                <a:gd name="T68" fmla="*/ 40 w 72"/>
                <a:gd name="T69" fmla="*/ 77 h 81"/>
                <a:gd name="T70" fmla="*/ 48 w 72"/>
                <a:gd name="T71" fmla="*/ 73 h 81"/>
                <a:gd name="T72" fmla="*/ 52 w 72"/>
                <a:gd name="T73" fmla="*/ 69 h 81"/>
                <a:gd name="T74" fmla="*/ 56 w 72"/>
                <a:gd name="T75" fmla="*/ 61 h 81"/>
                <a:gd name="T76" fmla="*/ 60 w 72"/>
                <a:gd name="T77" fmla="*/ 44 h 81"/>
                <a:gd name="T78" fmla="*/ 56 w 72"/>
                <a:gd name="T79" fmla="*/ 32 h 81"/>
                <a:gd name="T80" fmla="*/ 56 w 72"/>
                <a:gd name="T81" fmla="*/ 20 h 81"/>
                <a:gd name="T82" fmla="*/ 48 w 72"/>
                <a:gd name="T83" fmla="*/ 12 h 81"/>
                <a:gd name="T84" fmla="*/ 44 w 72"/>
                <a:gd name="T85" fmla="*/ 4 h 81"/>
                <a:gd name="T86" fmla="*/ 32 w 72"/>
                <a:gd name="T87" fmla="*/ 4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1" name="Freeform 12"/>
            <p:cNvSpPr>
              <a:spLocks/>
            </p:cNvSpPr>
            <p:nvPr/>
          </p:nvSpPr>
          <p:spPr bwMode="auto">
            <a:xfrm>
              <a:off x="2198" y="2600"/>
              <a:ext cx="129" cy="81"/>
            </a:xfrm>
            <a:custGeom>
              <a:avLst/>
              <a:gdLst>
                <a:gd name="T0" fmla="*/ 33 w 129"/>
                <a:gd name="T1" fmla="*/ 8 h 81"/>
                <a:gd name="T2" fmla="*/ 41 w 129"/>
                <a:gd name="T3" fmla="*/ 4 h 81"/>
                <a:gd name="T4" fmla="*/ 49 w 129"/>
                <a:gd name="T5" fmla="*/ 0 h 81"/>
                <a:gd name="T6" fmla="*/ 61 w 129"/>
                <a:gd name="T7" fmla="*/ 0 h 81"/>
                <a:gd name="T8" fmla="*/ 69 w 129"/>
                <a:gd name="T9" fmla="*/ 8 h 81"/>
                <a:gd name="T10" fmla="*/ 81 w 129"/>
                <a:gd name="T11" fmla="*/ 8 h 81"/>
                <a:gd name="T12" fmla="*/ 93 w 129"/>
                <a:gd name="T13" fmla="*/ 0 h 81"/>
                <a:gd name="T14" fmla="*/ 105 w 129"/>
                <a:gd name="T15" fmla="*/ 0 h 81"/>
                <a:gd name="T16" fmla="*/ 113 w 129"/>
                <a:gd name="T17" fmla="*/ 4 h 81"/>
                <a:gd name="T18" fmla="*/ 121 w 129"/>
                <a:gd name="T19" fmla="*/ 20 h 81"/>
                <a:gd name="T20" fmla="*/ 121 w 129"/>
                <a:gd name="T21" fmla="*/ 61 h 81"/>
                <a:gd name="T22" fmla="*/ 121 w 129"/>
                <a:gd name="T23" fmla="*/ 73 h 81"/>
                <a:gd name="T24" fmla="*/ 125 w 129"/>
                <a:gd name="T25" fmla="*/ 77 h 81"/>
                <a:gd name="T26" fmla="*/ 129 w 129"/>
                <a:gd name="T27" fmla="*/ 77 h 81"/>
                <a:gd name="T28" fmla="*/ 93 w 129"/>
                <a:gd name="T29" fmla="*/ 81 h 81"/>
                <a:gd name="T30" fmla="*/ 97 w 129"/>
                <a:gd name="T31" fmla="*/ 77 h 81"/>
                <a:gd name="T32" fmla="*/ 101 w 129"/>
                <a:gd name="T33" fmla="*/ 77 h 81"/>
                <a:gd name="T34" fmla="*/ 105 w 129"/>
                <a:gd name="T35" fmla="*/ 69 h 81"/>
                <a:gd name="T36" fmla="*/ 105 w 129"/>
                <a:gd name="T37" fmla="*/ 61 h 81"/>
                <a:gd name="T38" fmla="*/ 105 w 129"/>
                <a:gd name="T39" fmla="*/ 20 h 81"/>
                <a:gd name="T40" fmla="*/ 97 w 129"/>
                <a:gd name="T41" fmla="*/ 12 h 81"/>
                <a:gd name="T42" fmla="*/ 89 w 129"/>
                <a:gd name="T43" fmla="*/ 8 h 81"/>
                <a:gd name="T44" fmla="*/ 77 w 129"/>
                <a:gd name="T45" fmla="*/ 16 h 81"/>
                <a:gd name="T46" fmla="*/ 73 w 129"/>
                <a:gd name="T47" fmla="*/ 20 h 81"/>
                <a:gd name="T48" fmla="*/ 73 w 129"/>
                <a:gd name="T49" fmla="*/ 61 h 81"/>
                <a:gd name="T50" fmla="*/ 73 w 129"/>
                <a:gd name="T51" fmla="*/ 73 h 81"/>
                <a:gd name="T52" fmla="*/ 77 w 129"/>
                <a:gd name="T53" fmla="*/ 77 h 81"/>
                <a:gd name="T54" fmla="*/ 85 w 129"/>
                <a:gd name="T55" fmla="*/ 77 h 81"/>
                <a:gd name="T56" fmla="*/ 45 w 129"/>
                <a:gd name="T57" fmla="*/ 81 h 81"/>
                <a:gd name="T58" fmla="*/ 53 w 129"/>
                <a:gd name="T59" fmla="*/ 77 h 81"/>
                <a:gd name="T60" fmla="*/ 57 w 129"/>
                <a:gd name="T61" fmla="*/ 73 h 81"/>
                <a:gd name="T62" fmla="*/ 57 w 129"/>
                <a:gd name="T63" fmla="*/ 69 h 81"/>
                <a:gd name="T64" fmla="*/ 57 w 129"/>
                <a:gd name="T65" fmla="*/ 28 h 81"/>
                <a:gd name="T66" fmla="*/ 57 w 129"/>
                <a:gd name="T67" fmla="*/ 16 h 81"/>
                <a:gd name="T68" fmla="*/ 45 w 129"/>
                <a:gd name="T69" fmla="*/ 8 h 81"/>
                <a:gd name="T70" fmla="*/ 37 w 129"/>
                <a:gd name="T71" fmla="*/ 12 h 81"/>
                <a:gd name="T72" fmla="*/ 24 w 129"/>
                <a:gd name="T73" fmla="*/ 20 h 81"/>
                <a:gd name="T74" fmla="*/ 24 w 129"/>
                <a:gd name="T75" fmla="*/ 69 h 81"/>
                <a:gd name="T76" fmla="*/ 24 w 129"/>
                <a:gd name="T77" fmla="*/ 73 h 81"/>
                <a:gd name="T78" fmla="*/ 33 w 129"/>
                <a:gd name="T79" fmla="*/ 77 h 81"/>
                <a:gd name="T80" fmla="*/ 37 w 129"/>
                <a:gd name="T81" fmla="*/ 81 h 81"/>
                <a:gd name="T82" fmla="*/ 0 w 129"/>
                <a:gd name="T83" fmla="*/ 77 h 81"/>
                <a:gd name="T84" fmla="*/ 4 w 129"/>
                <a:gd name="T85" fmla="*/ 77 h 81"/>
                <a:gd name="T86" fmla="*/ 8 w 129"/>
                <a:gd name="T87" fmla="*/ 73 h 81"/>
                <a:gd name="T88" fmla="*/ 8 w 129"/>
                <a:gd name="T89" fmla="*/ 61 h 81"/>
                <a:gd name="T90" fmla="*/ 8 w 129"/>
                <a:gd name="T91" fmla="*/ 20 h 81"/>
                <a:gd name="T92" fmla="*/ 8 w 129"/>
                <a:gd name="T93" fmla="*/ 12 h 81"/>
                <a:gd name="T94" fmla="*/ 4 w 129"/>
                <a:gd name="T95" fmla="*/ 8 h 81"/>
                <a:gd name="T96" fmla="*/ 4 w 129"/>
                <a:gd name="T97" fmla="*/ 8 h 81"/>
                <a:gd name="T98" fmla="*/ 0 w 129"/>
                <a:gd name="T99" fmla="*/ 8 h 81"/>
                <a:gd name="T100" fmla="*/ 24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2" name="Freeform 13"/>
            <p:cNvSpPr>
              <a:spLocks noEditPoints="1"/>
            </p:cNvSpPr>
            <p:nvPr/>
          </p:nvSpPr>
          <p:spPr bwMode="auto">
            <a:xfrm>
              <a:off x="144" y="3000"/>
              <a:ext cx="89" cy="117"/>
            </a:xfrm>
            <a:custGeom>
              <a:avLst/>
              <a:gdLst>
                <a:gd name="T0" fmla="*/ 33 w 89"/>
                <a:gd name="T1" fmla="*/ 60 h 117"/>
                <a:gd name="T2" fmla="*/ 33 w 89"/>
                <a:gd name="T3" fmla="*/ 96 h 117"/>
                <a:gd name="T4" fmla="*/ 33 w 89"/>
                <a:gd name="T5" fmla="*/ 104 h 117"/>
                <a:gd name="T6" fmla="*/ 37 w 89"/>
                <a:gd name="T7" fmla="*/ 113 h 117"/>
                <a:gd name="T8" fmla="*/ 41 w 89"/>
                <a:gd name="T9" fmla="*/ 113 h 117"/>
                <a:gd name="T10" fmla="*/ 45 w 89"/>
                <a:gd name="T11" fmla="*/ 117 h 117"/>
                <a:gd name="T12" fmla="*/ 49 w 89"/>
                <a:gd name="T13" fmla="*/ 117 h 117"/>
                <a:gd name="T14" fmla="*/ 49 w 89"/>
                <a:gd name="T15" fmla="*/ 117 h 117"/>
                <a:gd name="T16" fmla="*/ 0 w 89"/>
                <a:gd name="T17" fmla="*/ 117 h 117"/>
                <a:gd name="T18" fmla="*/ 0 w 89"/>
                <a:gd name="T19" fmla="*/ 117 h 117"/>
                <a:gd name="T20" fmla="*/ 4 w 89"/>
                <a:gd name="T21" fmla="*/ 117 h 117"/>
                <a:gd name="T22" fmla="*/ 8 w 89"/>
                <a:gd name="T23" fmla="*/ 113 h 117"/>
                <a:gd name="T24" fmla="*/ 12 w 89"/>
                <a:gd name="T25" fmla="*/ 109 h 117"/>
                <a:gd name="T26" fmla="*/ 16 w 89"/>
                <a:gd name="T27" fmla="*/ 104 h 117"/>
                <a:gd name="T28" fmla="*/ 16 w 89"/>
                <a:gd name="T29" fmla="*/ 96 h 117"/>
                <a:gd name="T30" fmla="*/ 16 w 89"/>
                <a:gd name="T31" fmla="*/ 20 h 117"/>
                <a:gd name="T32" fmla="*/ 16 w 89"/>
                <a:gd name="T33" fmla="*/ 12 h 117"/>
                <a:gd name="T34" fmla="*/ 12 w 89"/>
                <a:gd name="T35" fmla="*/ 4 h 117"/>
                <a:gd name="T36" fmla="*/ 8 w 89"/>
                <a:gd name="T37" fmla="*/ 4 h 117"/>
                <a:gd name="T38" fmla="*/ 4 w 89"/>
                <a:gd name="T39" fmla="*/ 0 h 117"/>
                <a:gd name="T40" fmla="*/ 0 w 89"/>
                <a:gd name="T41" fmla="*/ 0 h 117"/>
                <a:gd name="T42" fmla="*/ 0 w 89"/>
                <a:gd name="T43" fmla="*/ 0 h 117"/>
                <a:gd name="T44" fmla="*/ 41 w 89"/>
                <a:gd name="T45" fmla="*/ 0 h 117"/>
                <a:gd name="T46" fmla="*/ 57 w 89"/>
                <a:gd name="T47" fmla="*/ 0 h 117"/>
                <a:gd name="T48" fmla="*/ 69 w 89"/>
                <a:gd name="T49" fmla="*/ 4 h 117"/>
                <a:gd name="T50" fmla="*/ 77 w 89"/>
                <a:gd name="T51" fmla="*/ 8 h 117"/>
                <a:gd name="T52" fmla="*/ 81 w 89"/>
                <a:gd name="T53" fmla="*/ 12 h 117"/>
                <a:gd name="T54" fmla="*/ 89 w 89"/>
                <a:gd name="T55" fmla="*/ 24 h 117"/>
                <a:gd name="T56" fmla="*/ 89 w 89"/>
                <a:gd name="T57" fmla="*/ 32 h 117"/>
                <a:gd name="T58" fmla="*/ 85 w 89"/>
                <a:gd name="T59" fmla="*/ 44 h 117"/>
                <a:gd name="T60" fmla="*/ 81 w 89"/>
                <a:gd name="T61" fmla="*/ 56 h 117"/>
                <a:gd name="T62" fmla="*/ 73 w 89"/>
                <a:gd name="T63" fmla="*/ 60 h 117"/>
                <a:gd name="T64" fmla="*/ 65 w 89"/>
                <a:gd name="T65" fmla="*/ 64 h 117"/>
                <a:gd name="T66" fmla="*/ 53 w 89"/>
                <a:gd name="T67" fmla="*/ 64 h 117"/>
                <a:gd name="T68" fmla="*/ 49 w 89"/>
                <a:gd name="T69" fmla="*/ 64 h 117"/>
                <a:gd name="T70" fmla="*/ 45 w 89"/>
                <a:gd name="T71" fmla="*/ 64 h 117"/>
                <a:gd name="T72" fmla="*/ 37 w 89"/>
                <a:gd name="T73" fmla="*/ 64 h 117"/>
                <a:gd name="T74" fmla="*/ 33 w 89"/>
                <a:gd name="T75" fmla="*/ 60 h 117"/>
                <a:gd name="T76" fmla="*/ 33 w 89"/>
                <a:gd name="T77" fmla="*/ 56 h 117"/>
                <a:gd name="T78" fmla="*/ 37 w 89"/>
                <a:gd name="T79" fmla="*/ 56 h 117"/>
                <a:gd name="T80" fmla="*/ 41 w 89"/>
                <a:gd name="T81" fmla="*/ 56 h 117"/>
                <a:gd name="T82" fmla="*/ 45 w 89"/>
                <a:gd name="T83" fmla="*/ 60 h 117"/>
                <a:gd name="T84" fmla="*/ 45 w 89"/>
                <a:gd name="T85" fmla="*/ 60 h 117"/>
                <a:gd name="T86" fmla="*/ 57 w 89"/>
                <a:gd name="T87" fmla="*/ 56 h 117"/>
                <a:gd name="T88" fmla="*/ 61 w 89"/>
                <a:gd name="T89" fmla="*/ 52 h 117"/>
                <a:gd name="T90" fmla="*/ 69 w 89"/>
                <a:gd name="T91" fmla="*/ 44 h 117"/>
                <a:gd name="T92" fmla="*/ 69 w 89"/>
                <a:gd name="T93" fmla="*/ 32 h 117"/>
                <a:gd name="T94" fmla="*/ 69 w 89"/>
                <a:gd name="T95" fmla="*/ 24 h 117"/>
                <a:gd name="T96" fmla="*/ 65 w 89"/>
                <a:gd name="T97" fmla="*/ 20 h 117"/>
                <a:gd name="T98" fmla="*/ 61 w 89"/>
                <a:gd name="T99" fmla="*/ 12 h 117"/>
                <a:gd name="T100" fmla="*/ 57 w 89"/>
                <a:gd name="T101" fmla="*/ 8 h 117"/>
                <a:gd name="T102" fmla="*/ 49 w 89"/>
                <a:gd name="T103" fmla="*/ 8 h 117"/>
                <a:gd name="T104" fmla="*/ 45 w 89"/>
                <a:gd name="T105" fmla="*/ 4 h 117"/>
                <a:gd name="T106" fmla="*/ 37 w 89"/>
                <a:gd name="T107" fmla="*/ 4 h 117"/>
                <a:gd name="T108" fmla="*/ 33 w 89"/>
                <a:gd name="T109" fmla="*/ 8 h 117"/>
                <a:gd name="T110" fmla="*/ 33 w 89"/>
                <a:gd name="T111" fmla="*/ 5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3" name="Freeform 14"/>
            <p:cNvSpPr>
              <a:spLocks/>
            </p:cNvSpPr>
            <p:nvPr/>
          </p:nvSpPr>
          <p:spPr bwMode="auto">
            <a:xfrm>
              <a:off x="241" y="3036"/>
              <a:ext cx="57" cy="81"/>
            </a:xfrm>
            <a:custGeom>
              <a:avLst/>
              <a:gdLst>
                <a:gd name="T0" fmla="*/ 24 w 57"/>
                <a:gd name="T1" fmla="*/ 0 h 81"/>
                <a:gd name="T2" fmla="*/ 24 w 57"/>
                <a:gd name="T3" fmla="*/ 20 h 81"/>
                <a:gd name="T4" fmla="*/ 32 w 57"/>
                <a:gd name="T5" fmla="*/ 8 h 81"/>
                <a:gd name="T6" fmla="*/ 41 w 57"/>
                <a:gd name="T7" fmla="*/ 4 h 81"/>
                <a:gd name="T8" fmla="*/ 45 w 57"/>
                <a:gd name="T9" fmla="*/ 0 h 81"/>
                <a:gd name="T10" fmla="*/ 49 w 57"/>
                <a:gd name="T11" fmla="*/ 0 h 81"/>
                <a:gd name="T12" fmla="*/ 53 w 57"/>
                <a:gd name="T13" fmla="*/ 4 h 81"/>
                <a:gd name="T14" fmla="*/ 57 w 57"/>
                <a:gd name="T15" fmla="*/ 8 h 81"/>
                <a:gd name="T16" fmla="*/ 57 w 57"/>
                <a:gd name="T17" fmla="*/ 12 h 81"/>
                <a:gd name="T18" fmla="*/ 57 w 57"/>
                <a:gd name="T19" fmla="*/ 16 h 81"/>
                <a:gd name="T20" fmla="*/ 57 w 57"/>
                <a:gd name="T21" fmla="*/ 16 h 81"/>
                <a:gd name="T22" fmla="*/ 53 w 57"/>
                <a:gd name="T23" fmla="*/ 20 h 81"/>
                <a:gd name="T24" fmla="*/ 49 w 57"/>
                <a:gd name="T25" fmla="*/ 20 h 81"/>
                <a:gd name="T26" fmla="*/ 49 w 57"/>
                <a:gd name="T27" fmla="*/ 20 h 81"/>
                <a:gd name="T28" fmla="*/ 45 w 57"/>
                <a:gd name="T29" fmla="*/ 16 h 81"/>
                <a:gd name="T30" fmla="*/ 41 w 57"/>
                <a:gd name="T31" fmla="*/ 16 h 81"/>
                <a:gd name="T32" fmla="*/ 37 w 57"/>
                <a:gd name="T33" fmla="*/ 12 h 81"/>
                <a:gd name="T34" fmla="*/ 37 w 57"/>
                <a:gd name="T35" fmla="*/ 12 h 81"/>
                <a:gd name="T36" fmla="*/ 32 w 57"/>
                <a:gd name="T37" fmla="*/ 16 h 81"/>
                <a:gd name="T38" fmla="*/ 28 w 57"/>
                <a:gd name="T39" fmla="*/ 20 h 81"/>
                <a:gd name="T40" fmla="*/ 24 w 57"/>
                <a:gd name="T41" fmla="*/ 28 h 81"/>
                <a:gd name="T42" fmla="*/ 24 w 57"/>
                <a:gd name="T43" fmla="*/ 64 h 81"/>
                <a:gd name="T44" fmla="*/ 24 w 57"/>
                <a:gd name="T45" fmla="*/ 68 h 81"/>
                <a:gd name="T46" fmla="*/ 28 w 57"/>
                <a:gd name="T47" fmla="*/ 73 h 81"/>
                <a:gd name="T48" fmla="*/ 28 w 57"/>
                <a:gd name="T49" fmla="*/ 77 h 81"/>
                <a:gd name="T50" fmla="*/ 32 w 57"/>
                <a:gd name="T51" fmla="*/ 77 h 81"/>
                <a:gd name="T52" fmla="*/ 37 w 57"/>
                <a:gd name="T53" fmla="*/ 81 h 81"/>
                <a:gd name="T54" fmla="*/ 41 w 57"/>
                <a:gd name="T55" fmla="*/ 81 h 81"/>
                <a:gd name="T56" fmla="*/ 41 w 57"/>
                <a:gd name="T57" fmla="*/ 81 h 81"/>
                <a:gd name="T58" fmla="*/ 0 w 57"/>
                <a:gd name="T59" fmla="*/ 81 h 81"/>
                <a:gd name="T60" fmla="*/ 0 w 57"/>
                <a:gd name="T61" fmla="*/ 81 h 81"/>
                <a:gd name="T62" fmla="*/ 4 w 57"/>
                <a:gd name="T63" fmla="*/ 81 h 81"/>
                <a:gd name="T64" fmla="*/ 8 w 57"/>
                <a:gd name="T65" fmla="*/ 77 h 81"/>
                <a:gd name="T66" fmla="*/ 8 w 57"/>
                <a:gd name="T67" fmla="*/ 77 h 81"/>
                <a:gd name="T68" fmla="*/ 12 w 57"/>
                <a:gd name="T69" fmla="*/ 73 h 81"/>
                <a:gd name="T70" fmla="*/ 12 w 57"/>
                <a:gd name="T71" fmla="*/ 68 h 81"/>
                <a:gd name="T72" fmla="*/ 12 w 57"/>
                <a:gd name="T73" fmla="*/ 64 h 81"/>
                <a:gd name="T74" fmla="*/ 12 w 57"/>
                <a:gd name="T75" fmla="*/ 32 h 81"/>
                <a:gd name="T76" fmla="*/ 12 w 57"/>
                <a:gd name="T77" fmla="*/ 20 h 81"/>
                <a:gd name="T78" fmla="*/ 12 w 57"/>
                <a:gd name="T79" fmla="*/ 16 h 81"/>
                <a:gd name="T80" fmla="*/ 8 w 57"/>
                <a:gd name="T81" fmla="*/ 12 h 81"/>
                <a:gd name="T82" fmla="*/ 8 w 57"/>
                <a:gd name="T83" fmla="*/ 12 h 81"/>
                <a:gd name="T84" fmla="*/ 8 w 57"/>
                <a:gd name="T85" fmla="*/ 12 h 81"/>
                <a:gd name="T86" fmla="*/ 4 w 57"/>
                <a:gd name="T87" fmla="*/ 12 h 81"/>
                <a:gd name="T88" fmla="*/ 4 w 57"/>
                <a:gd name="T89" fmla="*/ 12 h 81"/>
                <a:gd name="T90" fmla="*/ 0 w 57"/>
                <a:gd name="T91" fmla="*/ 12 h 81"/>
                <a:gd name="T92" fmla="*/ 0 w 57"/>
                <a:gd name="T93" fmla="*/ 8 h 81"/>
                <a:gd name="T94" fmla="*/ 20 w 57"/>
                <a:gd name="T95" fmla="*/ 0 h 81"/>
                <a:gd name="T96" fmla="*/ 24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4" name="Freeform 15"/>
            <p:cNvSpPr>
              <a:spLocks noEditPoints="1"/>
            </p:cNvSpPr>
            <p:nvPr/>
          </p:nvSpPr>
          <p:spPr bwMode="auto">
            <a:xfrm>
              <a:off x="302" y="3036"/>
              <a:ext cx="76" cy="85"/>
            </a:xfrm>
            <a:custGeom>
              <a:avLst/>
              <a:gdLst>
                <a:gd name="T0" fmla="*/ 40 w 76"/>
                <a:gd name="T1" fmla="*/ 0 h 85"/>
                <a:gd name="T2" fmla="*/ 52 w 76"/>
                <a:gd name="T3" fmla="*/ 0 h 85"/>
                <a:gd name="T4" fmla="*/ 60 w 76"/>
                <a:gd name="T5" fmla="*/ 8 h 85"/>
                <a:gd name="T6" fmla="*/ 68 w 76"/>
                <a:gd name="T7" fmla="*/ 12 h 85"/>
                <a:gd name="T8" fmla="*/ 76 w 76"/>
                <a:gd name="T9" fmla="*/ 24 h 85"/>
                <a:gd name="T10" fmla="*/ 76 w 76"/>
                <a:gd name="T11" fmla="*/ 40 h 85"/>
                <a:gd name="T12" fmla="*/ 76 w 76"/>
                <a:gd name="T13" fmla="*/ 52 h 85"/>
                <a:gd name="T14" fmla="*/ 72 w 76"/>
                <a:gd name="T15" fmla="*/ 60 h 85"/>
                <a:gd name="T16" fmla="*/ 64 w 76"/>
                <a:gd name="T17" fmla="*/ 73 h 85"/>
                <a:gd name="T18" fmla="*/ 56 w 76"/>
                <a:gd name="T19" fmla="*/ 77 h 85"/>
                <a:gd name="T20" fmla="*/ 48 w 76"/>
                <a:gd name="T21" fmla="*/ 81 h 85"/>
                <a:gd name="T22" fmla="*/ 40 w 76"/>
                <a:gd name="T23" fmla="*/ 85 h 85"/>
                <a:gd name="T24" fmla="*/ 28 w 76"/>
                <a:gd name="T25" fmla="*/ 81 h 85"/>
                <a:gd name="T26" fmla="*/ 16 w 76"/>
                <a:gd name="T27" fmla="*/ 77 h 85"/>
                <a:gd name="T28" fmla="*/ 12 w 76"/>
                <a:gd name="T29" fmla="*/ 68 h 85"/>
                <a:gd name="T30" fmla="*/ 4 w 76"/>
                <a:gd name="T31" fmla="*/ 56 h 85"/>
                <a:gd name="T32" fmla="*/ 0 w 76"/>
                <a:gd name="T33" fmla="*/ 44 h 85"/>
                <a:gd name="T34" fmla="*/ 4 w 76"/>
                <a:gd name="T35" fmla="*/ 32 h 85"/>
                <a:gd name="T36" fmla="*/ 8 w 76"/>
                <a:gd name="T37" fmla="*/ 20 h 85"/>
                <a:gd name="T38" fmla="*/ 12 w 76"/>
                <a:gd name="T39" fmla="*/ 12 h 85"/>
                <a:gd name="T40" fmla="*/ 20 w 76"/>
                <a:gd name="T41" fmla="*/ 4 h 85"/>
                <a:gd name="T42" fmla="*/ 28 w 76"/>
                <a:gd name="T43" fmla="*/ 0 h 85"/>
                <a:gd name="T44" fmla="*/ 40 w 76"/>
                <a:gd name="T45" fmla="*/ 0 h 85"/>
                <a:gd name="T46" fmla="*/ 36 w 76"/>
                <a:gd name="T47" fmla="*/ 4 h 85"/>
                <a:gd name="T48" fmla="*/ 32 w 76"/>
                <a:gd name="T49" fmla="*/ 8 h 85"/>
                <a:gd name="T50" fmla="*/ 28 w 76"/>
                <a:gd name="T51" fmla="*/ 8 h 85"/>
                <a:gd name="T52" fmla="*/ 24 w 76"/>
                <a:gd name="T53" fmla="*/ 12 h 85"/>
                <a:gd name="T54" fmla="*/ 20 w 76"/>
                <a:gd name="T55" fmla="*/ 16 h 85"/>
                <a:gd name="T56" fmla="*/ 16 w 76"/>
                <a:gd name="T57" fmla="*/ 24 h 85"/>
                <a:gd name="T58" fmla="*/ 16 w 76"/>
                <a:gd name="T59" fmla="*/ 36 h 85"/>
                <a:gd name="T60" fmla="*/ 16 w 76"/>
                <a:gd name="T61" fmla="*/ 52 h 85"/>
                <a:gd name="T62" fmla="*/ 24 w 76"/>
                <a:gd name="T63" fmla="*/ 64 h 85"/>
                <a:gd name="T64" fmla="*/ 28 w 76"/>
                <a:gd name="T65" fmla="*/ 73 h 85"/>
                <a:gd name="T66" fmla="*/ 36 w 76"/>
                <a:gd name="T67" fmla="*/ 77 h 85"/>
                <a:gd name="T68" fmla="*/ 40 w 76"/>
                <a:gd name="T69" fmla="*/ 77 h 85"/>
                <a:gd name="T70" fmla="*/ 48 w 76"/>
                <a:gd name="T71" fmla="*/ 77 h 85"/>
                <a:gd name="T72" fmla="*/ 56 w 76"/>
                <a:gd name="T73" fmla="*/ 73 h 85"/>
                <a:gd name="T74" fmla="*/ 60 w 76"/>
                <a:gd name="T75" fmla="*/ 60 h 85"/>
                <a:gd name="T76" fmla="*/ 60 w 76"/>
                <a:gd name="T77" fmla="*/ 48 h 85"/>
                <a:gd name="T78" fmla="*/ 60 w 76"/>
                <a:gd name="T79" fmla="*/ 32 h 85"/>
                <a:gd name="T80" fmla="*/ 56 w 76"/>
                <a:gd name="T81" fmla="*/ 24 h 85"/>
                <a:gd name="T82" fmla="*/ 52 w 76"/>
                <a:gd name="T83" fmla="*/ 12 h 85"/>
                <a:gd name="T84" fmla="*/ 44 w 76"/>
                <a:gd name="T85" fmla="*/ 8 h 85"/>
                <a:gd name="T86" fmla="*/ 36 w 76"/>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5" name="Freeform 16"/>
            <p:cNvSpPr>
              <a:spLocks/>
            </p:cNvSpPr>
            <p:nvPr/>
          </p:nvSpPr>
          <p:spPr bwMode="auto">
            <a:xfrm>
              <a:off x="528" y="3000"/>
              <a:ext cx="125" cy="121"/>
            </a:xfrm>
            <a:custGeom>
              <a:avLst/>
              <a:gdLst>
                <a:gd name="T0" fmla="*/ 125 w 125"/>
                <a:gd name="T1" fmla="*/ 0 h 121"/>
                <a:gd name="T2" fmla="*/ 125 w 125"/>
                <a:gd name="T3" fmla="*/ 0 h 121"/>
                <a:gd name="T4" fmla="*/ 117 w 125"/>
                <a:gd name="T5" fmla="*/ 4 h 121"/>
                <a:gd name="T6" fmla="*/ 113 w 125"/>
                <a:gd name="T7" fmla="*/ 8 h 121"/>
                <a:gd name="T8" fmla="*/ 109 w 125"/>
                <a:gd name="T9" fmla="*/ 12 h 121"/>
                <a:gd name="T10" fmla="*/ 105 w 125"/>
                <a:gd name="T11" fmla="*/ 20 h 121"/>
                <a:gd name="T12" fmla="*/ 68 w 125"/>
                <a:gd name="T13" fmla="*/ 121 h 121"/>
                <a:gd name="T14" fmla="*/ 64 w 125"/>
                <a:gd name="T15" fmla="*/ 121 h 121"/>
                <a:gd name="T16" fmla="*/ 20 w 125"/>
                <a:gd name="T17" fmla="*/ 20 h 121"/>
                <a:gd name="T18" fmla="*/ 16 w 125"/>
                <a:gd name="T19" fmla="*/ 12 h 121"/>
                <a:gd name="T20" fmla="*/ 16 w 125"/>
                <a:gd name="T21" fmla="*/ 8 h 121"/>
                <a:gd name="T22" fmla="*/ 12 w 125"/>
                <a:gd name="T23" fmla="*/ 4 h 121"/>
                <a:gd name="T24" fmla="*/ 8 w 125"/>
                <a:gd name="T25" fmla="*/ 4 h 121"/>
                <a:gd name="T26" fmla="*/ 4 w 125"/>
                <a:gd name="T27" fmla="*/ 4 h 121"/>
                <a:gd name="T28" fmla="*/ 0 w 125"/>
                <a:gd name="T29" fmla="*/ 0 h 121"/>
                <a:gd name="T30" fmla="*/ 0 w 125"/>
                <a:gd name="T31" fmla="*/ 0 h 121"/>
                <a:gd name="T32" fmla="*/ 48 w 125"/>
                <a:gd name="T33" fmla="*/ 0 h 121"/>
                <a:gd name="T34" fmla="*/ 48 w 125"/>
                <a:gd name="T35" fmla="*/ 0 h 121"/>
                <a:gd name="T36" fmla="*/ 40 w 125"/>
                <a:gd name="T37" fmla="*/ 4 h 121"/>
                <a:gd name="T38" fmla="*/ 36 w 125"/>
                <a:gd name="T39" fmla="*/ 4 h 121"/>
                <a:gd name="T40" fmla="*/ 36 w 125"/>
                <a:gd name="T41" fmla="*/ 8 h 121"/>
                <a:gd name="T42" fmla="*/ 36 w 125"/>
                <a:gd name="T43" fmla="*/ 8 h 121"/>
                <a:gd name="T44" fmla="*/ 36 w 125"/>
                <a:gd name="T45" fmla="*/ 16 h 121"/>
                <a:gd name="T46" fmla="*/ 40 w 125"/>
                <a:gd name="T47" fmla="*/ 24 h 121"/>
                <a:gd name="T48" fmla="*/ 68 w 125"/>
                <a:gd name="T49" fmla="*/ 92 h 121"/>
                <a:gd name="T50" fmla="*/ 97 w 125"/>
                <a:gd name="T51" fmla="*/ 24 h 121"/>
                <a:gd name="T52" fmla="*/ 101 w 125"/>
                <a:gd name="T53" fmla="*/ 16 h 121"/>
                <a:gd name="T54" fmla="*/ 101 w 125"/>
                <a:gd name="T55" fmla="*/ 8 h 121"/>
                <a:gd name="T56" fmla="*/ 101 w 125"/>
                <a:gd name="T57" fmla="*/ 8 h 121"/>
                <a:gd name="T58" fmla="*/ 97 w 125"/>
                <a:gd name="T59" fmla="*/ 4 h 121"/>
                <a:gd name="T60" fmla="*/ 92 w 125"/>
                <a:gd name="T61" fmla="*/ 4 h 121"/>
                <a:gd name="T62" fmla="*/ 88 w 125"/>
                <a:gd name="T63" fmla="*/ 0 h 121"/>
                <a:gd name="T64" fmla="*/ 88 w 125"/>
                <a:gd name="T65" fmla="*/ 0 h 121"/>
                <a:gd name="T66" fmla="*/ 88 w 125"/>
                <a:gd name="T67" fmla="*/ 0 h 121"/>
                <a:gd name="T68" fmla="*/ 88 w 125"/>
                <a:gd name="T69" fmla="*/ 0 h 121"/>
                <a:gd name="T70" fmla="*/ 125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6" name="Freeform 17"/>
            <p:cNvSpPr>
              <a:spLocks noEditPoints="1"/>
            </p:cNvSpPr>
            <p:nvPr/>
          </p:nvSpPr>
          <p:spPr bwMode="auto">
            <a:xfrm>
              <a:off x="641" y="3036"/>
              <a:ext cx="64" cy="85"/>
            </a:xfrm>
            <a:custGeom>
              <a:avLst/>
              <a:gdLst>
                <a:gd name="T0" fmla="*/ 12 w 64"/>
                <a:gd name="T1" fmla="*/ 32 h 85"/>
                <a:gd name="T2" fmla="*/ 16 w 64"/>
                <a:gd name="T3" fmla="*/ 48 h 85"/>
                <a:gd name="T4" fmla="*/ 20 w 64"/>
                <a:gd name="T5" fmla="*/ 60 h 85"/>
                <a:gd name="T6" fmla="*/ 28 w 64"/>
                <a:gd name="T7" fmla="*/ 64 h 85"/>
                <a:gd name="T8" fmla="*/ 40 w 64"/>
                <a:gd name="T9" fmla="*/ 68 h 85"/>
                <a:gd name="T10" fmla="*/ 48 w 64"/>
                <a:gd name="T11" fmla="*/ 68 h 85"/>
                <a:gd name="T12" fmla="*/ 52 w 64"/>
                <a:gd name="T13" fmla="*/ 64 h 85"/>
                <a:gd name="T14" fmla="*/ 60 w 64"/>
                <a:gd name="T15" fmla="*/ 60 h 85"/>
                <a:gd name="T16" fmla="*/ 64 w 64"/>
                <a:gd name="T17" fmla="*/ 48 h 85"/>
                <a:gd name="T18" fmla="*/ 64 w 64"/>
                <a:gd name="T19" fmla="*/ 52 h 85"/>
                <a:gd name="T20" fmla="*/ 60 w 64"/>
                <a:gd name="T21" fmla="*/ 64 h 85"/>
                <a:gd name="T22" fmla="*/ 56 w 64"/>
                <a:gd name="T23" fmla="*/ 73 h 85"/>
                <a:gd name="T24" fmla="*/ 44 w 64"/>
                <a:gd name="T25" fmla="*/ 81 h 85"/>
                <a:gd name="T26" fmla="*/ 32 w 64"/>
                <a:gd name="T27" fmla="*/ 85 h 85"/>
                <a:gd name="T28" fmla="*/ 20 w 64"/>
                <a:gd name="T29" fmla="*/ 81 h 85"/>
                <a:gd name="T30" fmla="*/ 8 w 64"/>
                <a:gd name="T31" fmla="*/ 73 h 85"/>
                <a:gd name="T32" fmla="*/ 4 w 64"/>
                <a:gd name="T33" fmla="*/ 64 h 85"/>
                <a:gd name="T34" fmla="*/ 0 w 64"/>
                <a:gd name="T35" fmla="*/ 52 h 85"/>
                <a:gd name="T36" fmla="*/ 0 w 64"/>
                <a:gd name="T37" fmla="*/ 44 h 85"/>
                <a:gd name="T38" fmla="*/ 0 w 64"/>
                <a:gd name="T39" fmla="*/ 32 h 85"/>
                <a:gd name="T40" fmla="*/ 4 w 64"/>
                <a:gd name="T41" fmla="*/ 20 h 85"/>
                <a:gd name="T42" fmla="*/ 8 w 64"/>
                <a:gd name="T43" fmla="*/ 12 h 85"/>
                <a:gd name="T44" fmla="*/ 16 w 64"/>
                <a:gd name="T45" fmla="*/ 4 h 85"/>
                <a:gd name="T46" fmla="*/ 24 w 64"/>
                <a:gd name="T47" fmla="*/ 0 h 85"/>
                <a:gd name="T48" fmla="*/ 36 w 64"/>
                <a:gd name="T49" fmla="*/ 0 h 85"/>
                <a:gd name="T50" fmla="*/ 48 w 64"/>
                <a:gd name="T51" fmla="*/ 4 h 85"/>
                <a:gd name="T52" fmla="*/ 56 w 64"/>
                <a:gd name="T53" fmla="*/ 8 h 85"/>
                <a:gd name="T54" fmla="*/ 64 w 64"/>
                <a:gd name="T55" fmla="*/ 20 h 85"/>
                <a:gd name="T56" fmla="*/ 64 w 64"/>
                <a:gd name="T57" fmla="*/ 32 h 85"/>
                <a:gd name="T58" fmla="*/ 12 w 64"/>
                <a:gd name="T59" fmla="*/ 32 h 85"/>
                <a:gd name="T60" fmla="*/ 12 w 64"/>
                <a:gd name="T61" fmla="*/ 24 h 85"/>
                <a:gd name="T62" fmla="*/ 48 w 64"/>
                <a:gd name="T63" fmla="*/ 24 h 85"/>
                <a:gd name="T64" fmla="*/ 48 w 64"/>
                <a:gd name="T65" fmla="*/ 20 h 85"/>
                <a:gd name="T66" fmla="*/ 44 w 64"/>
                <a:gd name="T67" fmla="*/ 16 h 85"/>
                <a:gd name="T68" fmla="*/ 44 w 64"/>
                <a:gd name="T69" fmla="*/ 12 h 85"/>
                <a:gd name="T70" fmla="*/ 40 w 64"/>
                <a:gd name="T71" fmla="*/ 8 h 85"/>
                <a:gd name="T72" fmla="*/ 36 w 64"/>
                <a:gd name="T73" fmla="*/ 8 h 85"/>
                <a:gd name="T74" fmla="*/ 32 w 64"/>
                <a:gd name="T75" fmla="*/ 4 h 85"/>
                <a:gd name="T76" fmla="*/ 24 w 64"/>
                <a:gd name="T77" fmla="*/ 8 h 85"/>
                <a:gd name="T78" fmla="*/ 20 w 64"/>
                <a:gd name="T79" fmla="*/ 12 h 85"/>
                <a:gd name="T80" fmla="*/ 16 w 64"/>
                <a:gd name="T81" fmla="*/ 16 h 85"/>
                <a:gd name="T82" fmla="*/ 12 w 64"/>
                <a:gd name="T83" fmla="*/ 24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7" name="Freeform 18"/>
            <p:cNvSpPr>
              <a:spLocks/>
            </p:cNvSpPr>
            <p:nvPr/>
          </p:nvSpPr>
          <p:spPr bwMode="auto">
            <a:xfrm>
              <a:off x="717" y="3036"/>
              <a:ext cx="57" cy="81"/>
            </a:xfrm>
            <a:custGeom>
              <a:avLst/>
              <a:gdLst>
                <a:gd name="T0" fmla="*/ 25 w 57"/>
                <a:gd name="T1" fmla="*/ 0 h 81"/>
                <a:gd name="T2" fmla="*/ 25 w 57"/>
                <a:gd name="T3" fmla="*/ 20 h 81"/>
                <a:gd name="T4" fmla="*/ 33 w 57"/>
                <a:gd name="T5" fmla="*/ 8 h 81"/>
                <a:gd name="T6" fmla="*/ 37 w 57"/>
                <a:gd name="T7" fmla="*/ 4 h 81"/>
                <a:gd name="T8" fmla="*/ 45 w 57"/>
                <a:gd name="T9" fmla="*/ 0 h 81"/>
                <a:gd name="T10" fmla="*/ 49 w 57"/>
                <a:gd name="T11" fmla="*/ 0 h 81"/>
                <a:gd name="T12" fmla="*/ 53 w 57"/>
                <a:gd name="T13" fmla="*/ 4 h 81"/>
                <a:gd name="T14" fmla="*/ 53 w 57"/>
                <a:gd name="T15" fmla="*/ 8 h 81"/>
                <a:gd name="T16" fmla="*/ 57 w 57"/>
                <a:gd name="T17" fmla="*/ 12 h 81"/>
                <a:gd name="T18" fmla="*/ 57 w 57"/>
                <a:gd name="T19" fmla="*/ 16 h 81"/>
                <a:gd name="T20" fmla="*/ 53 w 57"/>
                <a:gd name="T21" fmla="*/ 16 h 81"/>
                <a:gd name="T22" fmla="*/ 53 w 57"/>
                <a:gd name="T23" fmla="*/ 20 h 81"/>
                <a:gd name="T24" fmla="*/ 49 w 57"/>
                <a:gd name="T25" fmla="*/ 20 h 81"/>
                <a:gd name="T26" fmla="*/ 45 w 57"/>
                <a:gd name="T27" fmla="*/ 20 h 81"/>
                <a:gd name="T28" fmla="*/ 41 w 57"/>
                <a:gd name="T29" fmla="*/ 16 h 81"/>
                <a:gd name="T30" fmla="*/ 37 w 57"/>
                <a:gd name="T31" fmla="*/ 16 h 81"/>
                <a:gd name="T32" fmla="*/ 37 w 57"/>
                <a:gd name="T33" fmla="*/ 12 h 81"/>
                <a:gd name="T34" fmla="*/ 33 w 57"/>
                <a:gd name="T35" fmla="*/ 12 h 81"/>
                <a:gd name="T36" fmla="*/ 33 w 57"/>
                <a:gd name="T37" fmla="*/ 16 h 81"/>
                <a:gd name="T38" fmla="*/ 29 w 57"/>
                <a:gd name="T39" fmla="*/ 20 h 81"/>
                <a:gd name="T40" fmla="*/ 25 w 57"/>
                <a:gd name="T41" fmla="*/ 28 h 81"/>
                <a:gd name="T42" fmla="*/ 25 w 57"/>
                <a:gd name="T43" fmla="*/ 64 h 81"/>
                <a:gd name="T44" fmla="*/ 25 w 57"/>
                <a:gd name="T45" fmla="*/ 68 h 81"/>
                <a:gd name="T46" fmla="*/ 25 w 57"/>
                <a:gd name="T47" fmla="*/ 73 h 81"/>
                <a:gd name="T48" fmla="*/ 29 w 57"/>
                <a:gd name="T49" fmla="*/ 77 h 81"/>
                <a:gd name="T50" fmla="*/ 29 w 57"/>
                <a:gd name="T51" fmla="*/ 77 h 81"/>
                <a:gd name="T52" fmla="*/ 33 w 57"/>
                <a:gd name="T53" fmla="*/ 81 h 81"/>
                <a:gd name="T54" fmla="*/ 41 w 57"/>
                <a:gd name="T55" fmla="*/ 81 h 81"/>
                <a:gd name="T56" fmla="*/ 41 w 57"/>
                <a:gd name="T57" fmla="*/ 81 h 81"/>
                <a:gd name="T58" fmla="*/ 0 w 57"/>
                <a:gd name="T59" fmla="*/ 81 h 81"/>
                <a:gd name="T60" fmla="*/ 0 w 57"/>
                <a:gd name="T61" fmla="*/ 81 h 81"/>
                <a:gd name="T62" fmla="*/ 4 w 57"/>
                <a:gd name="T63" fmla="*/ 81 h 81"/>
                <a:gd name="T64" fmla="*/ 4 w 57"/>
                <a:gd name="T65" fmla="*/ 77 h 81"/>
                <a:gd name="T66" fmla="*/ 8 w 57"/>
                <a:gd name="T67" fmla="*/ 77 h 81"/>
                <a:gd name="T68" fmla="*/ 8 w 57"/>
                <a:gd name="T69" fmla="*/ 73 h 81"/>
                <a:gd name="T70" fmla="*/ 8 w 57"/>
                <a:gd name="T71" fmla="*/ 68 h 81"/>
                <a:gd name="T72" fmla="*/ 8 w 57"/>
                <a:gd name="T73" fmla="*/ 64 h 81"/>
                <a:gd name="T74" fmla="*/ 8 w 57"/>
                <a:gd name="T75" fmla="*/ 32 h 81"/>
                <a:gd name="T76" fmla="*/ 8 w 57"/>
                <a:gd name="T77" fmla="*/ 20 h 81"/>
                <a:gd name="T78" fmla="*/ 8 w 57"/>
                <a:gd name="T79" fmla="*/ 16 h 81"/>
                <a:gd name="T80" fmla="*/ 8 w 57"/>
                <a:gd name="T81" fmla="*/ 12 h 81"/>
                <a:gd name="T82" fmla="*/ 8 w 57"/>
                <a:gd name="T83" fmla="*/ 12 h 81"/>
                <a:gd name="T84" fmla="*/ 4 w 57"/>
                <a:gd name="T85" fmla="*/ 12 h 81"/>
                <a:gd name="T86" fmla="*/ 4 w 57"/>
                <a:gd name="T87" fmla="*/ 12 h 81"/>
                <a:gd name="T88" fmla="*/ 0 w 57"/>
                <a:gd name="T89" fmla="*/ 12 h 81"/>
                <a:gd name="T90" fmla="*/ 0 w 57"/>
                <a:gd name="T91" fmla="*/ 12 h 81"/>
                <a:gd name="T92" fmla="*/ 0 w 57"/>
                <a:gd name="T93" fmla="*/ 8 h 81"/>
                <a:gd name="T94" fmla="*/ 21 w 57"/>
                <a:gd name="T95" fmla="*/ 0 h 81"/>
                <a:gd name="T96" fmla="*/ 25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8" name="Freeform 19"/>
            <p:cNvSpPr>
              <a:spLocks noEditPoints="1"/>
            </p:cNvSpPr>
            <p:nvPr/>
          </p:nvSpPr>
          <p:spPr bwMode="auto">
            <a:xfrm>
              <a:off x="774" y="2996"/>
              <a:ext cx="81" cy="125"/>
            </a:xfrm>
            <a:custGeom>
              <a:avLst/>
              <a:gdLst>
                <a:gd name="T0" fmla="*/ 28 w 81"/>
                <a:gd name="T1" fmla="*/ 56 h 125"/>
                <a:gd name="T2" fmla="*/ 32 w 81"/>
                <a:gd name="T3" fmla="*/ 48 h 125"/>
                <a:gd name="T4" fmla="*/ 44 w 81"/>
                <a:gd name="T5" fmla="*/ 44 h 125"/>
                <a:gd name="T6" fmla="*/ 52 w 81"/>
                <a:gd name="T7" fmla="*/ 40 h 125"/>
                <a:gd name="T8" fmla="*/ 60 w 81"/>
                <a:gd name="T9" fmla="*/ 44 h 125"/>
                <a:gd name="T10" fmla="*/ 72 w 81"/>
                <a:gd name="T11" fmla="*/ 52 h 125"/>
                <a:gd name="T12" fmla="*/ 77 w 81"/>
                <a:gd name="T13" fmla="*/ 60 h 125"/>
                <a:gd name="T14" fmla="*/ 81 w 81"/>
                <a:gd name="T15" fmla="*/ 68 h 125"/>
                <a:gd name="T16" fmla="*/ 81 w 81"/>
                <a:gd name="T17" fmla="*/ 80 h 125"/>
                <a:gd name="T18" fmla="*/ 81 w 81"/>
                <a:gd name="T19" fmla="*/ 92 h 125"/>
                <a:gd name="T20" fmla="*/ 77 w 81"/>
                <a:gd name="T21" fmla="*/ 104 h 125"/>
                <a:gd name="T22" fmla="*/ 68 w 81"/>
                <a:gd name="T23" fmla="*/ 113 h 125"/>
                <a:gd name="T24" fmla="*/ 56 w 81"/>
                <a:gd name="T25" fmla="*/ 121 h 125"/>
                <a:gd name="T26" fmla="*/ 40 w 81"/>
                <a:gd name="T27" fmla="*/ 125 h 125"/>
                <a:gd name="T28" fmla="*/ 32 w 81"/>
                <a:gd name="T29" fmla="*/ 121 h 125"/>
                <a:gd name="T30" fmla="*/ 24 w 81"/>
                <a:gd name="T31" fmla="*/ 121 h 125"/>
                <a:gd name="T32" fmla="*/ 20 w 81"/>
                <a:gd name="T33" fmla="*/ 117 h 125"/>
                <a:gd name="T34" fmla="*/ 12 w 81"/>
                <a:gd name="T35" fmla="*/ 113 h 125"/>
                <a:gd name="T36" fmla="*/ 12 w 81"/>
                <a:gd name="T37" fmla="*/ 32 h 125"/>
                <a:gd name="T38" fmla="*/ 12 w 81"/>
                <a:gd name="T39" fmla="*/ 20 h 125"/>
                <a:gd name="T40" fmla="*/ 12 w 81"/>
                <a:gd name="T41" fmla="*/ 12 h 125"/>
                <a:gd name="T42" fmla="*/ 12 w 81"/>
                <a:gd name="T43" fmla="*/ 12 h 125"/>
                <a:gd name="T44" fmla="*/ 8 w 81"/>
                <a:gd name="T45" fmla="*/ 8 h 125"/>
                <a:gd name="T46" fmla="*/ 8 w 81"/>
                <a:gd name="T47" fmla="*/ 8 h 125"/>
                <a:gd name="T48" fmla="*/ 8 w 81"/>
                <a:gd name="T49" fmla="*/ 8 h 125"/>
                <a:gd name="T50" fmla="*/ 4 w 81"/>
                <a:gd name="T51" fmla="*/ 8 h 125"/>
                <a:gd name="T52" fmla="*/ 0 w 81"/>
                <a:gd name="T53" fmla="*/ 8 h 125"/>
                <a:gd name="T54" fmla="*/ 0 w 81"/>
                <a:gd name="T55" fmla="*/ 8 h 125"/>
                <a:gd name="T56" fmla="*/ 24 w 81"/>
                <a:gd name="T57" fmla="*/ 0 h 125"/>
                <a:gd name="T58" fmla="*/ 28 w 81"/>
                <a:gd name="T59" fmla="*/ 0 h 125"/>
                <a:gd name="T60" fmla="*/ 28 w 81"/>
                <a:gd name="T61" fmla="*/ 56 h 125"/>
                <a:gd name="T62" fmla="*/ 28 w 81"/>
                <a:gd name="T63" fmla="*/ 64 h 125"/>
                <a:gd name="T64" fmla="*/ 28 w 81"/>
                <a:gd name="T65" fmla="*/ 108 h 125"/>
                <a:gd name="T66" fmla="*/ 32 w 81"/>
                <a:gd name="T67" fmla="*/ 113 h 125"/>
                <a:gd name="T68" fmla="*/ 36 w 81"/>
                <a:gd name="T69" fmla="*/ 117 h 125"/>
                <a:gd name="T70" fmla="*/ 40 w 81"/>
                <a:gd name="T71" fmla="*/ 117 h 125"/>
                <a:gd name="T72" fmla="*/ 44 w 81"/>
                <a:gd name="T73" fmla="*/ 117 h 125"/>
                <a:gd name="T74" fmla="*/ 52 w 81"/>
                <a:gd name="T75" fmla="*/ 117 h 125"/>
                <a:gd name="T76" fmla="*/ 60 w 81"/>
                <a:gd name="T77" fmla="*/ 108 h 125"/>
                <a:gd name="T78" fmla="*/ 64 w 81"/>
                <a:gd name="T79" fmla="*/ 100 h 125"/>
                <a:gd name="T80" fmla="*/ 68 w 81"/>
                <a:gd name="T81" fmla="*/ 84 h 125"/>
                <a:gd name="T82" fmla="*/ 64 w 81"/>
                <a:gd name="T83" fmla="*/ 72 h 125"/>
                <a:gd name="T84" fmla="*/ 60 w 81"/>
                <a:gd name="T85" fmla="*/ 60 h 125"/>
                <a:gd name="T86" fmla="*/ 52 w 81"/>
                <a:gd name="T87" fmla="*/ 56 h 125"/>
                <a:gd name="T88" fmla="*/ 44 w 81"/>
                <a:gd name="T89" fmla="*/ 52 h 125"/>
                <a:gd name="T90" fmla="*/ 40 w 81"/>
                <a:gd name="T91" fmla="*/ 52 h 125"/>
                <a:gd name="T92" fmla="*/ 36 w 81"/>
                <a:gd name="T93" fmla="*/ 56 h 125"/>
                <a:gd name="T94" fmla="*/ 32 w 81"/>
                <a:gd name="T95" fmla="*/ 56 h 125"/>
                <a:gd name="T96" fmla="*/ 28 w 81"/>
                <a:gd name="T97" fmla="*/ 64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9" name="Freeform 20"/>
            <p:cNvSpPr>
              <a:spLocks noEditPoints="1"/>
            </p:cNvSpPr>
            <p:nvPr/>
          </p:nvSpPr>
          <p:spPr bwMode="auto">
            <a:xfrm>
              <a:off x="1000" y="3000"/>
              <a:ext cx="121" cy="117"/>
            </a:xfrm>
            <a:custGeom>
              <a:avLst/>
              <a:gdLst>
                <a:gd name="T0" fmla="*/ 0 w 121"/>
                <a:gd name="T1" fmla="*/ 117 h 117"/>
                <a:gd name="T2" fmla="*/ 0 w 121"/>
                <a:gd name="T3" fmla="*/ 117 h 117"/>
                <a:gd name="T4" fmla="*/ 4 w 121"/>
                <a:gd name="T5" fmla="*/ 117 h 117"/>
                <a:gd name="T6" fmla="*/ 12 w 121"/>
                <a:gd name="T7" fmla="*/ 113 h 117"/>
                <a:gd name="T8" fmla="*/ 16 w 121"/>
                <a:gd name="T9" fmla="*/ 109 h 117"/>
                <a:gd name="T10" fmla="*/ 16 w 121"/>
                <a:gd name="T11" fmla="*/ 104 h 117"/>
                <a:gd name="T12" fmla="*/ 16 w 121"/>
                <a:gd name="T13" fmla="*/ 96 h 117"/>
                <a:gd name="T14" fmla="*/ 16 w 121"/>
                <a:gd name="T15" fmla="*/ 20 h 117"/>
                <a:gd name="T16" fmla="*/ 16 w 121"/>
                <a:gd name="T17" fmla="*/ 12 h 117"/>
                <a:gd name="T18" fmla="*/ 16 w 121"/>
                <a:gd name="T19" fmla="*/ 4 h 117"/>
                <a:gd name="T20" fmla="*/ 12 w 121"/>
                <a:gd name="T21" fmla="*/ 4 h 117"/>
                <a:gd name="T22" fmla="*/ 4 w 121"/>
                <a:gd name="T23" fmla="*/ 0 h 117"/>
                <a:gd name="T24" fmla="*/ 0 w 121"/>
                <a:gd name="T25" fmla="*/ 0 h 117"/>
                <a:gd name="T26" fmla="*/ 0 w 121"/>
                <a:gd name="T27" fmla="*/ 0 h 117"/>
                <a:gd name="T28" fmla="*/ 48 w 121"/>
                <a:gd name="T29" fmla="*/ 0 h 117"/>
                <a:gd name="T30" fmla="*/ 64 w 121"/>
                <a:gd name="T31" fmla="*/ 0 h 117"/>
                <a:gd name="T32" fmla="*/ 76 w 121"/>
                <a:gd name="T33" fmla="*/ 4 h 117"/>
                <a:gd name="T34" fmla="*/ 89 w 121"/>
                <a:gd name="T35" fmla="*/ 4 h 117"/>
                <a:gd name="T36" fmla="*/ 101 w 121"/>
                <a:gd name="T37" fmla="*/ 12 h 117"/>
                <a:gd name="T38" fmla="*/ 109 w 121"/>
                <a:gd name="T39" fmla="*/ 24 h 117"/>
                <a:gd name="T40" fmla="*/ 117 w 121"/>
                <a:gd name="T41" fmla="*/ 40 h 117"/>
                <a:gd name="T42" fmla="*/ 121 w 121"/>
                <a:gd name="T43" fmla="*/ 56 h 117"/>
                <a:gd name="T44" fmla="*/ 117 w 121"/>
                <a:gd name="T45" fmla="*/ 72 h 117"/>
                <a:gd name="T46" fmla="*/ 113 w 121"/>
                <a:gd name="T47" fmla="*/ 88 h 117"/>
                <a:gd name="T48" fmla="*/ 105 w 121"/>
                <a:gd name="T49" fmla="*/ 100 h 117"/>
                <a:gd name="T50" fmla="*/ 93 w 121"/>
                <a:gd name="T51" fmla="*/ 109 h 117"/>
                <a:gd name="T52" fmla="*/ 72 w 121"/>
                <a:gd name="T53" fmla="*/ 117 h 117"/>
                <a:gd name="T54" fmla="*/ 52 w 121"/>
                <a:gd name="T55" fmla="*/ 117 h 117"/>
                <a:gd name="T56" fmla="*/ 0 w 121"/>
                <a:gd name="T57" fmla="*/ 117 h 117"/>
                <a:gd name="T58" fmla="*/ 36 w 121"/>
                <a:gd name="T59" fmla="*/ 109 h 117"/>
                <a:gd name="T60" fmla="*/ 44 w 121"/>
                <a:gd name="T61" fmla="*/ 113 h 117"/>
                <a:gd name="T62" fmla="*/ 52 w 121"/>
                <a:gd name="T63" fmla="*/ 113 h 117"/>
                <a:gd name="T64" fmla="*/ 64 w 121"/>
                <a:gd name="T65" fmla="*/ 109 h 117"/>
                <a:gd name="T66" fmla="*/ 76 w 121"/>
                <a:gd name="T67" fmla="*/ 104 h 117"/>
                <a:gd name="T68" fmla="*/ 85 w 121"/>
                <a:gd name="T69" fmla="*/ 96 h 117"/>
                <a:gd name="T70" fmla="*/ 93 w 121"/>
                <a:gd name="T71" fmla="*/ 88 h 117"/>
                <a:gd name="T72" fmla="*/ 97 w 121"/>
                <a:gd name="T73" fmla="*/ 72 h 117"/>
                <a:gd name="T74" fmla="*/ 101 w 121"/>
                <a:gd name="T75" fmla="*/ 60 h 117"/>
                <a:gd name="T76" fmla="*/ 97 w 121"/>
                <a:gd name="T77" fmla="*/ 44 h 117"/>
                <a:gd name="T78" fmla="*/ 93 w 121"/>
                <a:gd name="T79" fmla="*/ 32 h 117"/>
                <a:gd name="T80" fmla="*/ 85 w 121"/>
                <a:gd name="T81" fmla="*/ 20 h 117"/>
                <a:gd name="T82" fmla="*/ 76 w 121"/>
                <a:gd name="T83" fmla="*/ 12 h 117"/>
                <a:gd name="T84" fmla="*/ 64 w 121"/>
                <a:gd name="T85" fmla="*/ 8 h 117"/>
                <a:gd name="T86" fmla="*/ 52 w 121"/>
                <a:gd name="T87" fmla="*/ 4 h 117"/>
                <a:gd name="T88" fmla="*/ 44 w 121"/>
                <a:gd name="T89" fmla="*/ 4 h 117"/>
                <a:gd name="T90" fmla="*/ 36 w 121"/>
                <a:gd name="T91" fmla="*/ 8 h 117"/>
                <a:gd name="T92" fmla="*/ 36 w 121"/>
                <a:gd name="T93" fmla="*/ 109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0" name="Freeform 21"/>
            <p:cNvSpPr>
              <a:spLocks noEditPoints="1"/>
            </p:cNvSpPr>
            <p:nvPr/>
          </p:nvSpPr>
          <p:spPr bwMode="auto">
            <a:xfrm>
              <a:off x="1133" y="3036"/>
              <a:ext cx="65" cy="85"/>
            </a:xfrm>
            <a:custGeom>
              <a:avLst/>
              <a:gdLst>
                <a:gd name="T0" fmla="*/ 12 w 65"/>
                <a:gd name="T1" fmla="*/ 32 h 85"/>
                <a:gd name="T2" fmla="*/ 12 w 65"/>
                <a:gd name="T3" fmla="*/ 48 h 85"/>
                <a:gd name="T4" fmla="*/ 20 w 65"/>
                <a:gd name="T5" fmla="*/ 60 h 85"/>
                <a:gd name="T6" fmla="*/ 28 w 65"/>
                <a:gd name="T7" fmla="*/ 64 h 85"/>
                <a:gd name="T8" fmla="*/ 40 w 65"/>
                <a:gd name="T9" fmla="*/ 68 h 85"/>
                <a:gd name="T10" fmla="*/ 48 w 65"/>
                <a:gd name="T11" fmla="*/ 68 h 85"/>
                <a:gd name="T12" fmla="*/ 52 w 65"/>
                <a:gd name="T13" fmla="*/ 64 h 85"/>
                <a:gd name="T14" fmla="*/ 60 w 65"/>
                <a:gd name="T15" fmla="*/ 60 h 85"/>
                <a:gd name="T16" fmla="*/ 65 w 65"/>
                <a:gd name="T17" fmla="*/ 48 h 85"/>
                <a:gd name="T18" fmla="*/ 65 w 65"/>
                <a:gd name="T19" fmla="*/ 52 h 85"/>
                <a:gd name="T20" fmla="*/ 60 w 65"/>
                <a:gd name="T21" fmla="*/ 64 h 85"/>
                <a:gd name="T22" fmla="*/ 56 w 65"/>
                <a:gd name="T23" fmla="*/ 73 h 85"/>
                <a:gd name="T24" fmla="*/ 44 w 65"/>
                <a:gd name="T25" fmla="*/ 81 h 85"/>
                <a:gd name="T26" fmla="*/ 32 w 65"/>
                <a:gd name="T27" fmla="*/ 85 h 85"/>
                <a:gd name="T28" fmla="*/ 20 w 65"/>
                <a:gd name="T29" fmla="*/ 81 h 85"/>
                <a:gd name="T30" fmla="*/ 8 w 65"/>
                <a:gd name="T31" fmla="*/ 73 h 85"/>
                <a:gd name="T32" fmla="*/ 4 w 65"/>
                <a:gd name="T33" fmla="*/ 64 h 85"/>
                <a:gd name="T34" fmla="*/ 0 w 65"/>
                <a:gd name="T35" fmla="*/ 52 h 85"/>
                <a:gd name="T36" fmla="*/ 0 w 65"/>
                <a:gd name="T37" fmla="*/ 44 h 85"/>
                <a:gd name="T38" fmla="*/ 0 w 65"/>
                <a:gd name="T39" fmla="*/ 32 h 85"/>
                <a:gd name="T40" fmla="*/ 4 w 65"/>
                <a:gd name="T41" fmla="*/ 20 h 85"/>
                <a:gd name="T42" fmla="*/ 8 w 65"/>
                <a:gd name="T43" fmla="*/ 12 h 85"/>
                <a:gd name="T44" fmla="*/ 16 w 65"/>
                <a:gd name="T45" fmla="*/ 4 h 85"/>
                <a:gd name="T46" fmla="*/ 24 w 65"/>
                <a:gd name="T47" fmla="*/ 0 h 85"/>
                <a:gd name="T48" fmla="*/ 36 w 65"/>
                <a:gd name="T49" fmla="*/ 0 h 85"/>
                <a:gd name="T50" fmla="*/ 48 w 65"/>
                <a:gd name="T51" fmla="*/ 4 h 85"/>
                <a:gd name="T52" fmla="*/ 56 w 65"/>
                <a:gd name="T53" fmla="*/ 8 h 85"/>
                <a:gd name="T54" fmla="*/ 65 w 65"/>
                <a:gd name="T55" fmla="*/ 20 h 85"/>
                <a:gd name="T56" fmla="*/ 65 w 65"/>
                <a:gd name="T57" fmla="*/ 32 h 85"/>
                <a:gd name="T58" fmla="*/ 12 w 65"/>
                <a:gd name="T59" fmla="*/ 32 h 85"/>
                <a:gd name="T60" fmla="*/ 12 w 65"/>
                <a:gd name="T61" fmla="*/ 24 h 85"/>
                <a:gd name="T62" fmla="*/ 48 w 65"/>
                <a:gd name="T63" fmla="*/ 24 h 85"/>
                <a:gd name="T64" fmla="*/ 44 w 65"/>
                <a:gd name="T65" fmla="*/ 20 h 85"/>
                <a:gd name="T66" fmla="*/ 44 w 65"/>
                <a:gd name="T67" fmla="*/ 16 h 85"/>
                <a:gd name="T68" fmla="*/ 44 w 65"/>
                <a:gd name="T69" fmla="*/ 12 h 85"/>
                <a:gd name="T70" fmla="*/ 40 w 65"/>
                <a:gd name="T71" fmla="*/ 8 h 85"/>
                <a:gd name="T72" fmla="*/ 36 w 65"/>
                <a:gd name="T73" fmla="*/ 8 h 85"/>
                <a:gd name="T74" fmla="*/ 32 w 65"/>
                <a:gd name="T75" fmla="*/ 4 h 85"/>
                <a:gd name="T76" fmla="*/ 24 w 65"/>
                <a:gd name="T77" fmla="*/ 8 h 85"/>
                <a:gd name="T78" fmla="*/ 16 w 65"/>
                <a:gd name="T79" fmla="*/ 12 h 85"/>
                <a:gd name="T80" fmla="*/ 12 w 65"/>
                <a:gd name="T81" fmla="*/ 16 h 85"/>
                <a:gd name="T82" fmla="*/ 12 w 65"/>
                <a:gd name="T83" fmla="*/ 24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1" name="Freeform 22"/>
            <p:cNvSpPr>
              <a:spLocks/>
            </p:cNvSpPr>
            <p:nvPr/>
          </p:nvSpPr>
          <p:spPr bwMode="auto">
            <a:xfrm>
              <a:off x="1206" y="3012"/>
              <a:ext cx="48" cy="109"/>
            </a:xfrm>
            <a:custGeom>
              <a:avLst/>
              <a:gdLst>
                <a:gd name="T0" fmla="*/ 28 w 48"/>
                <a:gd name="T1" fmla="*/ 0 h 109"/>
                <a:gd name="T2" fmla="*/ 28 w 48"/>
                <a:gd name="T3" fmla="*/ 28 h 109"/>
                <a:gd name="T4" fmla="*/ 44 w 48"/>
                <a:gd name="T5" fmla="*/ 28 h 109"/>
                <a:gd name="T6" fmla="*/ 44 w 48"/>
                <a:gd name="T7" fmla="*/ 32 h 109"/>
                <a:gd name="T8" fmla="*/ 28 w 48"/>
                <a:gd name="T9" fmla="*/ 32 h 109"/>
                <a:gd name="T10" fmla="*/ 28 w 48"/>
                <a:gd name="T11" fmla="*/ 84 h 109"/>
                <a:gd name="T12" fmla="*/ 28 w 48"/>
                <a:gd name="T13" fmla="*/ 88 h 109"/>
                <a:gd name="T14" fmla="*/ 28 w 48"/>
                <a:gd name="T15" fmla="*/ 92 h 109"/>
                <a:gd name="T16" fmla="*/ 32 w 48"/>
                <a:gd name="T17" fmla="*/ 97 h 109"/>
                <a:gd name="T18" fmla="*/ 36 w 48"/>
                <a:gd name="T19" fmla="*/ 97 h 109"/>
                <a:gd name="T20" fmla="*/ 40 w 48"/>
                <a:gd name="T21" fmla="*/ 97 h 109"/>
                <a:gd name="T22" fmla="*/ 40 w 48"/>
                <a:gd name="T23" fmla="*/ 97 h 109"/>
                <a:gd name="T24" fmla="*/ 44 w 48"/>
                <a:gd name="T25" fmla="*/ 92 h 109"/>
                <a:gd name="T26" fmla="*/ 44 w 48"/>
                <a:gd name="T27" fmla="*/ 92 h 109"/>
                <a:gd name="T28" fmla="*/ 48 w 48"/>
                <a:gd name="T29" fmla="*/ 92 h 109"/>
                <a:gd name="T30" fmla="*/ 44 w 48"/>
                <a:gd name="T31" fmla="*/ 97 h 109"/>
                <a:gd name="T32" fmla="*/ 40 w 48"/>
                <a:gd name="T33" fmla="*/ 105 h 109"/>
                <a:gd name="T34" fmla="*/ 36 w 48"/>
                <a:gd name="T35" fmla="*/ 105 h 109"/>
                <a:gd name="T36" fmla="*/ 28 w 48"/>
                <a:gd name="T37" fmla="*/ 109 h 109"/>
                <a:gd name="T38" fmla="*/ 24 w 48"/>
                <a:gd name="T39" fmla="*/ 105 h 109"/>
                <a:gd name="T40" fmla="*/ 20 w 48"/>
                <a:gd name="T41" fmla="*/ 105 h 109"/>
                <a:gd name="T42" fmla="*/ 16 w 48"/>
                <a:gd name="T43" fmla="*/ 101 h 109"/>
                <a:gd name="T44" fmla="*/ 16 w 48"/>
                <a:gd name="T45" fmla="*/ 97 h 109"/>
                <a:gd name="T46" fmla="*/ 12 w 48"/>
                <a:gd name="T47" fmla="*/ 92 h 109"/>
                <a:gd name="T48" fmla="*/ 12 w 48"/>
                <a:gd name="T49" fmla="*/ 84 h 109"/>
                <a:gd name="T50" fmla="*/ 12 w 48"/>
                <a:gd name="T51" fmla="*/ 32 h 109"/>
                <a:gd name="T52" fmla="*/ 0 w 48"/>
                <a:gd name="T53" fmla="*/ 32 h 109"/>
                <a:gd name="T54" fmla="*/ 0 w 48"/>
                <a:gd name="T55" fmla="*/ 28 h 109"/>
                <a:gd name="T56" fmla="*/ 4 w 48"/>
                <a:gd name="T57" fmla="*/ 28 h 109"/>
                <a:gd name="T58" fmla="*/ 8 w 48"/>
                <a:gd name="T59" fmla="*/ 24 h 109"/>
                <a:gd name="T60" fmla="*/ 16 w 48"/>
                <a:gd name="T61" fmla="*/ 20 h 109"/>
                <a:gd name="T62" fmla="*/ 20 w 48"/>
                <a:gd name="T63" fmla="*/ 12 h 109"/>
                <a:gd name="T64" fmla="*/ 20 w 48"/>
                <a:gd name="T65" fmla="*/ 8 h 109"/>
                <a:gd name="T66" fmla="*/ 24 w 48"/>
                <a:gd name="T67" fmla="*/ 0 h 109"/>
                <a:gd name="T68" fmla="*/ 28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2" name="Freeform 23"/>
            <p:cNvSpPr>
              <a:spLocks/>
            </p:cNvSpPr>
            <p:nvPr/>
          </p:nvSpPr>
          <p:spPr bwMode="auto">
            <a:xfrm>
              <a:off x="1452" y="3000"/>
              <a:ext cx="125" cy="121"/>
            </a:xfrm>
            <a:custGeom>
              <a:avLst/>
              <a:gdLst>
                <a:gd name="T0" fmla="*/ 0 w 125"/>
                <a:gd name="T1" fmla="*/ 0 h 121"/>
                <a:gd name="T2" fmla="*/ 28 w 125"/>
                <a:gd name="T3" fmla="*/ 0 h 121"/>
                <a:gd name="T4" fmla="*/ 101 w 125"/>
                <a:gd name="T5" fmla="*/ 88 h 121"/>
                <a:gd name="T6" fmla="*/ 101 w 125"/>
                <a:gd name="T7" fmla="*/ 20 h 121"/>
                <a:gd name="T8" fmla="*/ 101 w 125"/>
                <a:gd name="T9" fmla="*/ 12 h 121"/>
                <a:gd name="T10" fmla="*/ 101 w 125"/>
                <a:gd name="T11" fmla="*/ 4 h 121"/>
                <a:gd name="T12" fmla="*/ 97 w 125"/>
                <a:gd name="T13" fmla="*/ 4 h 121"/>
                <a:gd name="T14" fmla="*/ 89 w 125"/>
                <a:gd name="T15" fmla="*/ 0 h 121"/>
                <a:gd name="T16" fmla="*/ 84 w 125"/>
                <a:gd name="T17" fmla="*/ 0 h 121"/>
                <a:gd name="T18" fmla="*/ 84 w 125"/>
                <a:gd name="T19" fmla="*/ 0 h 121"/>
                <a:gd name="T20" fmla="*/ 125 w 125"/>
                <a:gd name="T21" fmla="*/ 0 h 121"/>
                <a:gd name="T22" fmla="*/ 125 w 125"/>
                <a:gd name="T23" fmla="*/ 0 h 121"/>
                <a:gd name="T24" fmla="*/ 121 w 125"/>
                <a:gd name="T25" fmla="*/ 0 h 121"/>
                <a:gd name="T26" fmla="*/ 117 w 125"/>
                <a:gd name="T27" fmla="*/ 4 h 121"/>
                <a:gd name="T28" fmla="*/ 113 w 125"/>
                <a:gd name="T29" fmla="*/ 8 h 121"/>
                <a:gd name="T30" fmla="*/ 109 w 125"/>
                <a:gd name="T31" fmla="*/ 12 h 121"/>
                <a:gd name="T32" fmla="*/ 109 w 125"/>
                <a:gd name="T33" fmla="*/ 20 h 121"/>
                <a:gd name="T34" fmla="*/ 109 w 125"/>
                <a:gd name="T35" fmla="*/ 121 h 121"/>
                <a:gd name="T36" fmla="*/ 105 w 125"/>
                <a:gd name="T37" fmla="*/ 121 h 121"/>
                <a:gd name="T38" fmla="*/ 28 w 125"/>
                <a:gd name="T39" fmla="*/ 24 h 121"/>
                <a:gd name="T40" fmla="*/ 28 w 125"/>
                <a:gd name="T41" fmla="*/ 96 h 121"/>
                <a:gd name="T42" fmla="*/ 28 w 125"/>
                <a:gd name="T43" fmla="*/ 104 h 121"/>
                <a:gd name="T44" fmla="*/ 32 w 125"/>
                <a:gd name="T45" fmla="*/ 113 h 121"/>
                <a:gd name="T46" fmla="*/ 36 w 125"/>
                <a:gd name="T47" fmla="*/ 113 h 121"/>
                <a:gd name="T48" fmla="*/ 40 w 125"/>
                <a:gd name="T49" fmla="*/ 117 h 121"/>
                <a:gd name="T50" fmla="*/ 44 w 125"/>
                <a:gd name="T51" fmla="*/ 117 h 121"/>
                <a:gd name="T52" fmla="*/ 44 w 125"/>
                <a:gd name="T53" fmla="*/ 117 h 121"/>
                <a:gd name="T54" fmla="*/ 4 w 125"/>
                <a:gd name="T55" fmla="*/ 117 h 121"/>
                <a:gd name="T56" fmla="*/ 4 w 125"/>
                <a:gd name="T57" fmla="*/ 117 h 121"/>
                <a:gd name="T58" fmla="*/ 8 w 125"/>
                <a:gd name="T59" fmla="*/ 117 h 121"/>
                <a:gd name="T60" fmla="*/ 16 w 125"/>
                <a:gd name="T61" fmla="*/ 113 h 121"/>
                <a:gd name="T62" fmla="*/ 20 w 125"/>
                <a:gd name="T63" fmla="*/ 113 h 121"/>
                <a:gd name="T64" fmla="*/ 20 w 125"/>
                <a:gd name="T65" fmla="*/ 104 h 121"/>
                <a:gd name="T66" fmla="*/ 20 w 125"/>
                <a:gd name="T67" fmla="*/ 96 h 121"/>
                <a:gd name="T68" fmla="*/ 20 w 125"/>
                <a:gd name="T69" fmla="*/ 16 h 121"/>
                <a:gd name="T70" fmla="*/ 16 w 125"/>
                <a:gd name="T71" fmla="*/ 12 h 121"/>
                <a:gd name="T72" fmla="*/ 12 w 125"/>
                <a:gd name="T73" fmla="*/ 8 h 121"/>
                <a:gd name="T74" fmla="*/ 8 w 125"/>
                <a:gd name="T75" fmla="*/ 8 h 121"/>
                <a:gd name="T76" fmla="*/ 4 w 125"/>
                <a:gd name="T77" fmla="*/ 4 h 121"/>
                <a:gd name="T78" fmla="*/ 4 w 125"/>
                <a:gd name="T79" fmla="*/ 4 h 121"/>
                <a:gd name="T80" fmla="*/ 0 w 125"/>
                <a:gd name="T81" fmla="*/ 4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3" name="Freeform 24"/>
            <p:cNvSpPr>
              <a:spLocks noEditPoints="1"/>
            </p:cNvSpPr>
            <p:nvPr/>
          </p:nvSpPr>
          <p:spPr bwMode="auto">
            <a:xfrm>
              <a:off x="1585" y="3036"/>
              <a:ext cx="77" cy="85"/>
            </a:xfrm>
            <a:custGeom>
              <a:avLst/>
              <a:gdLst>
                <a:gd name="T0" fmla="*/ 36 w 77"/>
                <a:gd name="T1" fmla="*/ 0 h 85"/>
                <a:gd name="T2" fmla="*/ 48 w 77"/>
                <a:gd name="T3" fmla="*/ 0 h 85"/>
                <a:gd name="T4" fmla="*/ 60 w 77"/>
                <a:gd name="T5" fmla="*/ 8 h 85"/>
                <a:gd name="T6" fmla="*/ 64 w 77"/>
                <a:gd name="T7" fmla="*/ 12 h 85"/>
                <a:gd name="T8" fmla="*/ 73 w 77"/>
                <a:gd name="T9" fmla="*/ 24 h 85"/>
                <a:gd name="T10" fmla="*/ 77 w 77"/>
                <a:gd name="T11" fmla="*/ 40 h 85"/>
                <a:gd name="T12" fmla="*/ 73 w 77"/>
                <a:gd name="T13" fmla="*/ 52 h 85"/>
                <a:gd name="T14" fmla="*/ 73 w 77"/>
                <a:gd name="T15" fmla="*/ 60 h 85"/>
                <a:gd name="T16" fmla="*/ 64 w 77"/>
                <a:gd name="T17" fmla="*/ 73 h 85"/>
                <a:gd name="T18" fmla="*/ 56 w 77"/>
                <a:gd name="T19" fmla="*/ 77 h 85"/>
                <a:gd name="T20" fmla="*/ 48 w 77"/>
                <a:gd name="T21" fmla="*/ 81 h 85"/>
                <a:gd name="T22" fmla="*/ 36 w 77"/>
                <a:gd name="T23" fmla="*/ 85 h 85"/>
                <a:gd name="T24" fmla="*/ 24 w 77"/>
                <a:gd name="T25" fmla="*/ 81 h 85"/>
                <a:gd name="T26" fmla="*/ 16 w 77"/>
                <a:gd name="T27" fmla="*/ 77 h 85"/>
                <a:gd name="T28" fmla="*/ 8 w 77"/>
                <a:gd name="T29" fmla="*/ 68 h 85"/>
                <a:gd name="T30" fmla="*/ 4 w 77"/>
                <a:gd name="T31" fmla="*/ 56 h 85"/>
                <a:gd name="T32" fmla="*/ 0 w 77"/>
                <a:gd name="T33" fmla="*/ 44 h 85"/>
                <a:gd name="T34" fmla="*/ 0 w 77"/>
                <a:gd name="T35" fmla="*/ 32 h 85"/>
                <a:gd name="T36" fmla="*/ 4 w 77"/>
                <a:gd name="T37" fmla="*/ 20 h 85"/>
                <a:gd name="T38" fmla="*/ 12 w 77"/>
                <a:gd name="T39" fmla="*/ 12 h 85"/>
                <a:gd name="T40" fmla="*/ 20 w 77"/>
                <a:gd name="T41" fmla="*/ 4 h 85"/>
                <a:gd name="T42" fmla="*/ 28 w 77"/>
                <a:gd name="T43" fmla="*/ 0 h 85"/>
                <a:gd name="T44" fmla="*/ 36 w 77"/>
                <a:gd name="T45" fmla="*/ 0 h 85"/>
                <a:gd name="T46" fmla="*/ 36 w 77"/>
                <a:gd name="T47" fmla="*/ 4 h 85"/>
                <a:gd name="T48" fmla="*/ 32 w 77"/>
                <a:gd name="T49" fmla="*/ 8 h 85"/>
                <a:gd name="T50" fmla="*/ 24 w 77"/>
                <a:gd name="T51" fmla="*/ 8 h 85"/>
                <a:gd name="T52" fmla="*/ 20 w 77"/>
                <a:gd name="T53" fmla="*/ 12 h 85"/>
                <a:gd name="T54" fmla="*/ 16 w 77"/>
                <a:gd name="T55" fmla="*/ 16 h 85"/>
                <a:gd name="T56" fmla="*/ 16 w 77"/>
                <a:gd name="T57" fmla="*/ 24 h 85"/>
                <a:gd name="T58" fmla="*/ 16 w 77"/>
                <a:gd name="T59" fmla="*/ 36 h 85"/>
                <a:gd name="T60" fmla="*/ 16 w 77"/>
                <a:gd name="T61" fmla="*/ 52 h 85"/>
                <a:gd name="T62" fmla="*/ 20 w 77"/>
                <a:gd name="T63" fmla="*/ 64 h 85"/>
                <a:gd name="T64" fmla="*/ 28 w 77"/>
                <a:gd name="T65" fmla="*/ 73 h 85"/>
                <a:gd name="T66" fmla="*/ 32 w 77"/>
                <a:gd name="T67" fmla="*/ 77 h 85"/>
                <a:gd name="T68" fmla="*/ 40 w 77"/>
                <a:gd name="T69" fmla="*/ 77 h 85"/>
                <a:gd name="T70" fmla="*/ 48 w 77"/>
                <a:gd name="T71" fmla="*/ 77 h 85"/>
                <a:gd name="T72" fmla="*/ 56 w 77"/>
                <a:gd name="T73" fmla="*/ 73 h 85"/>
                <a:gd name="T74" fmla="*/ 60 w 77"/>
                <a:gd name="T75" fmla="*/ 60 h 85"/>
                <a:gd name="T76" fmla="*/ 60 w 77"/>
                <a:gd name="T77" fmla="*/ 48 h 85"/>
                <a:gd name="T78" fmla="*/ 60 w 77"/>
                <a:gd name="T79" fmla="*/ 32 h 85"/>
                <a:gd name="T80" fmla="*/ 56 w 77"/>
                <a:gd name="T81" fmla="*/ 24 h 85"/>
                <a:gd name="T82" fmla="*/ 52 w 77"/>
                <a:gd name="T83" fmla="*/ 12 h 85"/>
                <a:gd name="T84" fmla="*/ 44 w 77"/>
                <a:gd name="T85" fmla="*/ 8 h 85"/>
                <a:gd name="T86" fmla="*/ 36 w 77"/>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4" name="Freeform 25"/>
            <p:cNvSpPr>
              <a:spLocks/>
            </p:cNvSpPr>
            <p:nvPr/>
          </p:nvSpPr>
          <p:spPr bwMode="auto">
            <a:xfrm>
              <a:off x="1670" y="3040"/>
              <a:ext cx="84" cy="81"/>
            </a:xfrm>
            <a:custGeom>
              <a:avLst/>
              <a:gdLst>
                <a:gd name="T0" fmla="*/ 72 w 84"/>
                <a:gd name="T1" fmla="*/ 0 h 81"/>
                <a:gd name="T2" fmla="*/ 72 w 84"/>
                <a:gd name="T3" fmla="*/ 44 h 81"/>
                <a:gd name="T4" fmla="*/ 72 w 84"/>
                <a:gd name="T5" fmla="*/ 56 h 81"/>
                <a:gd name="T6" fmla="*/ 72 w 84"/>
                <a:gd name="T7" fmla="*/ 64 h 81"/>
                <a:gd name="T8" fmla="*/ 76 w 84"/>
                <a:gd name="T9" fmla="*/ 69 h 81"/>
                <a:gd name="T10" fmla="*/ 76 w 84"/>
                <a:gd name="T11" fmla="*/ 69 h 81"/>
                <a:gd name="T12" fmla="*/ 76 w 84"/>
                <a:gd name="T13" fmla="*/ 69 h 81"/>
                <a:gd name="T14" fmla="*/ 80 w 84"/>
                <a:gd name="T15" fmla="*/ 69 h 81"/>
                <a:gd name="T16" fmla="*/ 80 w 84"/>
                <a:gd name="T17" fmla="*/ 69 h 81"/>
                <a:gd name="T18" fmla="*/ 84 w 84"/>
                <a:gd name="T19" fmla="*/ 69 h 81"/>
                <a:gd name="T20" fmla="*/ 84 w 84"/>
                <a:gd name="T21" fmla="*/ 69 h 81"/>
                <a:gd name="T22" fmla="*/ 64 w 84"/>
                <a:gd name="T23" fmla="*/ 81 h 81"/>
                <a:gd name="T24" fmla="*/ 60 w 84"/>
                <a:gd name="T25" fmla="*/ 81 h 81"/>
                <a:gd name="T26" fmla="*/ 60 w 84"/>
                <a:gd name="T27" fmla="*/ 60 h 81"/>
                <a:gd name="T28" fmla="*/ 48 w 84"/>
                <a:gd name="T29" fmla="*/ 73 h 81"/>
                <a:gd name="T30" fmla="*/ 44 w 84"/>
                <a:gd name="T31" fmla="*/ 77 h 81"/>
                <a:gd name="T32" fmla="*/ 36 w 84"/>
                <a:gd name="T33" fmla="*/ 77 h 81"/>
                <a:gd name="T34" fmla="*/ 32 w 84"/>
                <a:gd name="T35" fmla="*/ 81 h 81"/>
                <a:gd name="T36" fmla="*/ 24 w 84"/>
                <a:gd name="T37" fmla="*/ 77 h 81"/>
                <a:gd name="T38" fmla="*/ 20 w 84"/>
                <a:gd name="T39" fmla="*/ 77 h 81"/>
                <a:gd name="T40" fmla="*/ 16 w 84"/>
                <a:gd name="T41" fmla="*/ 73 h 81"/>
                <a:gd name="T42" fmla="*/ 12 w 84"/>
                <a:gd name="T43" fmla="*/ 64 h 81"/>
                <a:gd name="T44" fmla="*/ 12 w 84"/>
                <a:gd name="T45" fmla="*/ 56 h 81"/>
                <a:gd name="T46" fmla="*/ 12 w 84"/>
                <a:gd name="T47" fmla="*/ 48 h 81"/>
                <a:gd name="T48" fmla="*/ 12 w 84"/>
                <a:gd name="T49" fmla="*/ 12 h 81"/>
                <a:gd name="T50" fmla="*/ 12 w 84"/>
                <a:gd name="T51" fmla="*/ 8 h 81"/>
                <a:gd name="T52" fmla="*/ 12 w 84"/>
                <a:gd name="T53" fmla="*/ 4 h 81"/>
                <a:gd name="T54" fmla="*/ 8 w 84"/>
                <a:gd name="T55" fmla="*/ 4 h 81"/>
                <a:gd name="T56" fmla="*/ 8 w 84"/>
                <a:gd name="T57" fmla="*/ 0 h 81"/>
                <a:gd name="T58" fmla="*/ 4 w 84"/>
                <a:gd name="T59" fmla="*/ 0 h 81"/>
                <a:gd name="T60" fmla="*/ 0 w 84"/>
                <a:gd name="T61" fmla="*/ 0 h 81"/>
                <a:gd name="T62" fmla="*/ 0 w 84"/>
                <a:gd name="T63" fmla="*/ 0 h 81"/>
                <a:gd name="T64" fmla="*/ 24 w 84"/>
                <a:gd name="T65" fmla="*/ 0 h 81"/>
                <a:gd name="T66" fmla="*/ 24 w 84"/>
                <a:gd name="T67" fmla="*/ 48 h 81"/>
                <a:gd name="T68" fmla="*/ 28 w 84"/>
                <a:gd name="T69" fmla="*/ 60 h 81"/>
                <a:gd name="T70" fmla="*/ 28 w 84"/>
                <a:gd name="T71" fmla="*/ 64 h 81"/>
                <a:gd name="T72" fmla="*/ 32 w 84"/>
                <a:gd name="T73" fmla="*/ 69 h 81"/>
                <a:gd name="T74" fmla="*/ 40 w 84"/>
                <a:gd name="T75" fmla="*/ 69 h 81"/>
                <a:gd name="T76" fmla="*/ 44 w 84"/>
                <a:gd name="T77" fmla="*/ 69 h 81"/>
                <a:gd name="T78" fmla="*/ 48 w 84"/>
                <a:gd name="T79" fmla="*/ 64 h 81"/>
                <a:gd name="T80" fmla="*/ 52 w 84"/>
                <a:gd name="T81" fmla="*/ 60 h 81"/>
                <a:gd name="T82" fmla="*/ 60 w 84"/>
                <a:gd name="T83" fmla="*/ 56 h 81"/>
                <a:gd name="T84" fmla="*/ 60 w 84"/>
                <a:gd name="T85" fmla="*/ 12 h 81"/>
                <a:gd name="T86" fmla="*/ 60 w 84"/>
                <a:gd name="T87" fmla="*/ 8 h 81"/>
                <a:gd name="T88" fmla="*/ 56 w 84"/>
                <a:gd name="T89" fmla="*/ 4 h 81"/>
                <a:gd name="T90" fmla="*/ 52 w 84"/>
                <a:gd name="T91" fmla="*/ 0 h 81"/>
                <a:gd name="T92" fmla="*/ 48 w 84"/>
                <a:gd name="T93" fmla="*/ 0 h 81"/>
                <a:gd name="T94" fmla="*/ 48 w 84"/>
                <a:gd name="T95" fmla="*/ 0 h 81"/>
                <a:gd name="T96" fmla="*/ 7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5" name="Freeform 26"/>
            <p:cNvSpPr>
              <a:spLocks/>
            </p:cNvSpPr>
            <p:nvPr/>
          </p:nvSpPr>
          <p:spPr bwMode="auto">
            <a:xfrm>
              <a:off x="1758" y="3036"/>
              <a:ext cx="85" cy="81"/>
            </a:xfrm>
            <a:custGeom>
              <a:avLst/>
              <a:gdLst>
                <a:gd name="T0" fmla="*/ 25 w 85"/>
                <a:gd name="T1" fmla="*/ 16 h 81"/>
                <a:gd name="T2" fmla="*/ 37 w 85"/>
                <a:gd name="T3" fmla="*/ 8 h 81"/>
                <a:gd name="T4" fmla="*/ 45 w 85"/>
                <a:gd name="T5" fmla="*/ 4 h 81"/>
                <a:gd name="T6" fmla="*/ 53 w 85"/>
                <a:gd name="T7" fmla="*/ 0 h 81"/>
                <a:gd name="T8" fmla="*/ 61 w 85"/>
                <a:gd name="T9" fmla="*/ 0 h 81"/>
                <a:gd name="T10" fmla="*/ 65 w 85"/>
                <a:gd name="T11" fmla="*/ 4 h 81"/>
                <a:gd name="T12" fmla="*/ 69 w 85"/>
                <a:gd name="T13" fmla="*/ 8 h 81"/>
                <a:gd name="T14" fmla="*/ 73 w 85"/>
                <a:gd name="T15" fmla="*/ 12 h 81"/>
                <a:gd name="T16" fmla="*/ 73 w 85"/>
                <a:gd name="T17" fmla="*/ 20 h 81"/>
                <a:gd name="T18" fmla="*/ 73 w 85"/>
                <a:gd name="T19" fmla="*/ 28 h 81"/>
                <a:gd name="T20" fmla="*/ 73 w 85"/>
                <a:gd name="T21" fmla="*/ 64 h 81"/>
                <a:gd name="T22" fmla="*/ 73 w 85"/>
                <a:gd name="T23" fmla="*/ 68 h 81"/>
                <a:gd name="T24" fmla="*/ 73 w 85"/>
                <a:gd name="T25" fmla="*/ 73 h 81"/>
                <a:gd name="T26" fmla="*/ 77 w 85"/>
                <a:gd name="T27" fmla="*/ 77 h 81"/>
                <a:gd name="T28" fmla="*/ 77 w 85"/>
                <a:gd name="T29" fmla="*/ 77 h 81"/>
                <a:gd name="T30" fmla="*/ 81 w 85"/>
                <a:gd name="T31" fmla="*/ 81 h 81"/>
                <a:gd name="T32" fmla="*/ 85 w 85"/>
                <a:gd name="T33" fmla="*/ 81 h 81"/>
                <a:gd name="T34" fmla="*/ 85 w 85"/>
                <a:gd name="T35" fmla="*/ 81 h 81"/>
                <a:gd name="T36" fmla="*/ 49 w 85"/>
                <a:gd name="T37" fmla="*/ 81 h 81"/>
                <a:gd name="T38" fmla="*/ 49 w 85"/>
                <a:gd name="T39" fmla="*/ 81 h 81"/>
                <a:gd name="T40" fmla="*/ 49 w 85"/>
                <a:gd name="T41" fmla="*/ 81 h 81"/>
                <a:gd name="T42" fmla="*/ 53 w 85"/>
                <a:gd name="T43" fmla="*/ 81 h 81"/>
                <a:gd name="T44" fmla="*/ 57 w 85"/>
                <a:gd name="T45" fmla="*/ 77 h 81"/>
                <a:gd name="T46" fmla="*/ 57 w 85"/>
                <a:gd name="T47" fmla="*/ 77 h 81"/>
                <a:gd name="T48" fmla="*/ 57 w 85"/>
                <a:gd name="T49" fmla="*/ 73 h 81"/>
                <a:gd name="T50" fmla="*/ 61 w 85"/>
                <a:gd name="T51" fmla="*/ 68 h 81"/>
                <a:gd name="T52" fmla="*/ 61 w 85"/>
                <a:gd name="T53" fmla="*/ 64 h 81"/>
                <a:gd name="T54" fmla="*/ 61 w 85"/>
                <a:gd name="T55" fmla="*/ 32 h 81"/>
                <a:gd name="T56" fmla="*/ 57 w 85"/>
                <a:gd name="T57" fmla="*/ 24 h 81"/>
                <a:gd name="T58" fmla="*/ 57 w 85"/>
                <a:gd name="T59" fmla="*/ 16 h 81"/>
                <a:gd name="T60" fmla="*/ 53 w 85"/>
                <a:gd name="T61" fmla="*/ 12 h 81"/>
                <a:gd name="T62" fmla="*/ 45 w 85"/>
                <a:gd name="T63" fmla="*/ 12 h 81"/>
                <a:gd name="T64" fmla="*/ 37 w 85"/>
                <a:gd name="T65" fmla="*/ 16 h 81"/>
                <a:gd name="T66" fmla="*/ 25 w 85"/>
                <a:gd name="T67" fmla="*/ 24 h 81"/>
                <a:gd name="T68" fmla="*/ 25 w 85"/>
                <a:gd name="T69" fmla="*/ 64 h 81"/>
                <a:gd name="T70" fmla="*/ 25 w 85"/>
                <a:gd name="T71" fmla="*/ 68 h 81"/>
                <a:gd name="T72" fmla="*/ 29 w 85"/>
                <a:gd name="T73" fmla="*/ 73 h 81"/>
                <a:gd name="T74" fmla="*/ 29 w 85"/>
                <a:gd name="T75" fmla="*/ 77 h 81"/>
                <a:gd name="T76" fmla="*/ 29 w 85"/>
                <a:gd name="T77" fmla="*/ 77 h 81"/>
                <a:gd name="T78" fmla="*/ 33 w 85"/>
                <a:gd name="T79" fmla="*/ 81 h 81"/>
                <a:gd name="T80" fmla="*/ 37 w 85"/>
                <a:gd name="T81" fmla="*/ 81 h 81"/>
                <a:gd name="T82" fmla="*/ 37 w 85"/>
                <a:gd name="T83" fmla="*/ 81 h 81"/>
                <a:gd name="T84" fmla="*/ 0 w 85"/>
                <a:gd name="T85" fmla="*/ 81 h 81"/>
                <a:gd name="T86" fmla="*/ 0 w 85"/>
                <a:gd name="T87" fmla="*/ 81 h 81"/>
                <a:gd name="T88" fmla="*/ 0 w 85"/>
                <a:gd name="T89" fmla="*/ 81 h 81"/>
                <a:gd name="T90" fmla="*/ 4 w 85"/>
                <a:gd name="T91" fmla="*/ 77 h 81"/>
                <a:gd name="T92" fmla="*/ 8 w 85"/>
                <a:gd name="T93" fmla="*/ 77 h 81"/>
                <a:gd name="T94" fmla="*/ 13 w 85"/>
                <a:gd name="T95" fmla="*/ 73 h 81"/>
                <a:gd name="T96" fmla="*/ 13 w 85"/>
                <a:gd name="T97" fmla="*/ 64 h 81"/>
                <a:gd name="T98" fmla="*/ 13 w 85"/>
                <a:gd name="T99" fmla="*/ 32 h 81"/>
                <a:gd name="T100" fmla="*/ 13 w 85"/>
                <a:gd name="T101" fmla="*/ 20 h 81"/>
                <a:gd name="T102" fmla="*/ 13 w 85"/>
                <a:gd name="T103" fmla="*/ 16 h 81"/>
                <a:gd name="T104" fmla="*/ 8 w 85"/>
                <a:gd name="T105" fmla="*/ 12 h 81"/>
                <a:gd name="T106" fmla="*/ 8 w 85"/>
                <a:gd name="T107" fmla="*/ 12 h 81"/>
                <a:gd name="T108" fmla="*/ 8 w 85"/>
                <a:gd name="T109" fmla="*/ 12 h 81"/>
                <a:gd name="T110" fmla="*/ 4 w 85"/>
                <a:gd name="T111" fmla="*/ 12 h 81"/>
                <a:gd name="T112" fmla="*/ 4 w 85"/>
                <a:gd name="T113" fmla="*/ 12 h 81"/>
                <a:gd name="T114" fmla="*/ 0 w 85"/>
                <a:gd name="T115" fmla="*/ 12 h 81"/>
                <a:gd name="T116" fmla="*/ 0 w 85"/>
                <a:gd name="T117" fmla="*/ 8 h 81"/>
                <a:gd name="T118" fmla="*/ 21 w 85"/>
                <a:gd name="T119" fmla="*/ 0 h 81"/>
                <a:gd name="T120" fmla="*/ 25 w 85"/>
                <a:gd name="T121" fmla="*/ 0 h 81"/>
                <a:gd name="T122" fmla="*/ 25 w 85"/>
                <a:gd name="T123" fmla="*/ 1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6" name="Freeform 27"/>
            <p:cNvSpPr>
              <a:spLocks/>
            </p:cNvSpPr>
            <p:nvPr/>
          </p:nvSpPr>
          <p:spPr bwMode="auto">
            <a:xfrm>
              <a:off x="2279" y="3306"/>
              <a:ext cx="129" cy="121"/>
            </a:xfrm>
            <a:custGeom>
              <a:avLst/>
              <a:gdLst>
                <a:gd name="T0" fmla="*/ 0 w 129"/>
                <a:gd name="T1" fmla="*/ 0 h 121"/>
                <a:gd name="T2" fmla="*/ 32 w 129"/>
                <a:gd name="T3" fmla="*/ 0 h 121"/>
                <a:gd name="T4" fmla="*/ 105 w 129"/>
                <a:gd name="T5" fmla="*/ 88 h 121"/>
                <a:gd name="T6" fmla="*/ 105 w 129"/>
                <a:gd name="T7" fmla="*/ 20 h 121"/>
                <a:gd name="T8" fmla="*/ 105 w 129"/>
                <a:gd name="T9" fmla="*/ 12 h 121"/>
                <a:gd name="T10" fmla="*/ 101 w 129"/>
                <a:gd name="T11" fmla="*/ 4 h 121"/>
                <a:gd name="T12" fmla="*/ 97 w 129"/>
                <a:gd name="T13" fmla="*/ 4 h 121"/>
                <a:gd name="T14" fmla="*/ 93 w 129"/>
                <a:gd name="T15" fmla="*/ 0 h 121"/>
                <a:gd name="T16" fmla="*/ 89 w 129"/>
                <a:gd name="T17" fmla="*/ 0 h 121"/>
                <a:gd name="T18" fmla="*/ 89 w 129"/>
                <a:gd name="T19" fmla="*/ 0 h 121"/>
                <a:gd name="T20" fmla="*/ 129 w 129"/>
                <a:gd name="T21" fmla="*/ 0 h 121"/>
                <a:gd name="T22" fmla="*/ 129 w 129"/>
                <a:gd name="T23" fmla="*/ 0 h 121"/>
                <a:gd name="T24" fmla="*/ 125 w 129"/>
                <a:gd name="T25" fmla="*/ 0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32 w 129"/>
                <a:gd name="T39" fmla="*/ 24 h 121"/>
                <a:gd name="T40" fmla="*/ 32 w 129"/>
                <a:gd name="T41" fmla="*/ 96 h 121"/>
                <a:gd name="T42" fmla="*/ 32 w 129"/>
                <a:gd name="T43" fmla="*/ 104 h 121"/>
                <a:gd name="T44" fmla="*/ 32 w 129"/>
                <a:gd name="T45" fmla="*/ 113 h 121"/>
                <a:gd name="T46" fmla="*/ 36 w 129"/>
                <a:gd name="T47" fmla="*/ 113 h 121"/>
                <a:gd name="T48" fmla="*/ 44 w 129"/>
                <a:gd name="T49" fmla="*/ 117 h 121"/>
                <a:gd name="T50" fmla="*/ 48 w 129"/>
                <a:gd name="T51" fmla="*/ 117 h 121"/>
                <a:gd name="T52" fmla="*/ 48 w 129"/>
                <a:gd name="T53" fmla="*/ 117 h 121"/>
                <a:gd name="T54" fmla="*/ 8 w 129"/>
                <a:gd name="T55" fmla="*/ 117 h 121"/>
                <a:gd name="T56" fmla="*/ 8 w 129"/>
                <a:gd name="T57" fmla="*/ 117 h 121"/>
                <a:gd name="T58" fmla="*/ 12 w 129"/>
                <a:gd name="T59" fmla="*/ 117 h 121"/>
                <a:gd name="T60" fmla="*/ 16 w 129"/>
                <a:gd name="T61" fmla="*/ 113 h 121"/>
                <a:gd name="T62" fmla="*/ 20 w 129"/>
                <a:gd name="T63" fmla="*/ 113 h 121"/>
                <a:gd name="T64" fmla="*/ 24 w 129"/>
                <a:gd name="T65" fmla="*/ 104 h 121"/>
                <a:gd name="T66" fmla="*/ 24 w 129"/>
                <a:gd name="T67" fmla="*/ 96 h 121"/>
                <a:gd name="T68" fmla="*/ 24 w 129"/>
                <a:gd name="T69" fmla="*/ 16 h 121"/>
                <a:gd name="T70" fmla="*/ 20 w 129"/>
                <a:gd name="T71" fmla="*/ 12 h 121"/>
                <a:gd name="T72" fmla="*/ 16 w 129"/>
                <a:gd name="T73" fmla="*/ 8 h 121"/>
                <a:gd name="T74" fmla="*/ 12 w 129"/>
                <a:gd name="T75" fmla="*/ 8 h 121"/>
                <a:gd name="T76" fmla="*/ 8 w 129"/>
                <a:gd name="T77" fmla="*/ 4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7" name="Freeform 28"/>
            <p:cNvSpPr>
              <a:spLocks noEditPoints="1"/>
            </p:cNvSpPr>
            <p:nvPr/>
          </p:nvSpPr>
          <p:spPr bwMode="auto">
            <a:xfrm>
              <a:off x="2416" y="3342"/>
              <a:ext cx="73" cy="85"/>
            </a:xfrm>
            <a:custGeom>
              <a:avLst/>
              <a:gdLst>
                <a:gd name="T0" fmla="*/ 36 w 73"/>
                <a:gd name="T1" fmla="*/ 0 h 85"/>
                <a:gd name="T2" fmla="*/ 48 w 73"/>
                <a:gd name="T3" fmla="*/ 0 h 85"/>
                <a:gd name="T4" fmla="*/ 57 w 73"/>
                <a:gd name="T5" fmla="*/ 8 h 85"/>
                <a:gd name="T6" fmla="*/ 65 w 73"/>
                <a:gd name="T7" fmla="*/ 12 h 85"/>
                <a:gd name="T8" fmla="*/ 73 w 73"/>
                <a:gd name="T9" fmla="*/ 24 h 85"/>
                <a:gd name="T10" fmla="*/ 73 w 73"/>
                <a:gd name="T11" fmla="*/ 40 h 85"/>
                <a:gd name="T12" fmla="*/ 73 w 73"/>
                <a:gd name="T13" fmla="*/ 52 h 85"/>
                <a:gd name="T14" fmla="*/ 69 w 73"/>
                <a:gd name="T15" fmla="*/ 60 h 85"/>
                <a:gd name="T16" fmla="*/ 65 w 73"/>
                <a:gd name="T17" fmla="*/ 73 h 85"/>
                <a:gd name="T18" fmla="*/ 57 w 73"/>
                <a:gd name="T19" fmla="*/ 77 h 85"/>
                <a:gd name="T20" fmla="*/ 44 w 73"/>
                <a:gd name="T21" fmla="*/ 81 h 85"/>
                <a:gd name="T22" fmla="*/ 36 w 73"/>
                <a:gd name="T23" fmla="*/ 85 h 85"/>
                <a:gd name="T24" fmla="*/ 24 w 73"/>
                <a:gd name="T25" fmla="*/ 81 h 85"/>
                <a:gd name="T26" fmla="*/ 16 w 73"/>
                <a:gd name="T27" fmla="*/ 77 h 85"/>
                <a:gd name="T28" fmla="*/ 8 w 73"/>
                <a:gd name="T29" fmla="*/ 68 h 85"/>
                <a:gd name="T30" fmla="*/ 0 w 73"/>
                <a:gd name="T31" fmla="*/ 56 h 85"/>
                <a:gd name="T32" fmla="*/ 0 w 73"/>
                <a:gd name="T33" fmla="*/ 44 h 85"/>
                <a:gd name="T34" fmla="*/ 0 w 73"/>
                <a:gd name="T35" fmla="*/ 32 h 85"/>
                <a:gd name="T36" fmla="*/ 4 w 73"/>
                <a:gd name="T37" fmla="*/ 20 h 85"/>
                <a:gd name="T38" fmla="*/ 12 w 73"/>
                <a:gd name="T39" fmla="*/ 12 h 85"/>
                <a:gd name="T40" fmla="*/ 16 w 73"/>
                <a:gd name="T41" fmla="*/ 4 h 85"/>
                <a:gd name="T42" fmla="*/ 28 w 73"/>
                <a:gd name="T43" fmla="*/ 0 h 85"/>
                <a:gd name="T44" fmla="*/ 36 w 73"/>
                <a:gd name="T45" fmla="*/ 0 h 85"/>
                <a:gd name="T46" fmla="*/ 32 w 73"/>
                <a:gd name="T47" fmla="*/ 4 h 85"/>
                <a:gd name="T48" fmla="*/ 28 w 73"/>
                <a:gd name="T49" fmla="*/ 8 h 85"/>
                <a:gd name="T50" fmla="*/ 24 w 73"/>
                <a:gd name="T51" fmla="*/ 8 h 85"/>
                <a:gd name="T52" fmla="*/ 20 w 73"/>
                <a:gd name="T53" fmla="*/ 12 h 85"/>
                <a:gd name="T54" fmla="*/ 16 w 73"/>
                <a:gd name="T55" fmla="*/ 16 h 85"/>
                <a:gd name="T56" fmla="*/ 12 w 73"/>
                <a:gd name="T57" fmla="*/ 24 h 85"/>
                <a:gd name="T58" fmla="*/ 12 w 73"/>
                <a:gd name="T59" fmla="*/ 36 h 85"/>
                <a:gd name="T60" fmla="*/ 16 w 73"/>
                <a:gd name="T61" fmla="*/ 52 h 85"/>
                <a:gd name="T62" fmla="*/ 20 w 73"/>
                <a:gd name="T63" fmla="*/ 64 h 85"/>
                <a:gd name="T64" fmla="*/ 24 w 73"/>
                <a:gd name="T65" fmla="*/ 73 h 85"/>
                <a:gd name="T66" fmla="*/ 32 w 73"/>
                <a:gd name="T67" fmla="*/ 77 h 85"/>
                <a:gd name="T68" fmla="*/ 40 w 73"/>
                <a:gd name="T69" fmla="*/ 77 h 85"/>
                <a:gd name="T70" fmla="*/ 48 w 73"/>
                <a:gd name="T71" fmla="*/ 77 h 85"/>
                <a:gd name="T72" fmla="*/ 52 w 73"/>
                <a:gd name="T73" fmla="*/ 73 h 85"/>
                <a:gd name="T74" fmla="*/ 57 w 73"/>
                <a:gd name="T75" fmla="*/ 60 h 85"/>
                <a:gd name="T76" fmla="*/ 61 w 73"/>
                <a:gd name="T77" fmla="*/ 48 h 85"/>
                <a:gd name="T78" fmla="*/ 57 w 73"/>
                <a:gd name="T79" fmla="*/ 32 h 85"/>
                <a:gd name="T80" fmla="*/ 57 w 73"/>
                <a:gd name="T81" fmla="*/ 24 h 85"/>
                <a:gd name="T82" fmla="*/ 48 w 73"/>
                <a:gd name="T83" fmla="*/ 12 h 85"/>
                <a:gd name="T84" fmla="*/ 44 w 73"/>
                <a:gd name="T85" fmla="*/ 8 h 85"/>
                <a:gd name="T86" fmla="*/ 32 w 73"/>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8" name="Freeform 29"/>
            <p:cNvSpPr>
              <a:spLocks/>
            </p:cNvSpPr>
            <p:nvPr/>
          </p:nvSpPr>
          <p:spPr bwMode="auto">
            <a:xfrm>
              <a:off x="2501" y="3346"/>
              <a:ext cx="84" cy="81"/>
            </a:xfrm>
            <a:custGeom>
              <a:avLst/>
              <a:gdLst>
                <a:gd name="T0" fmla="*/ 72 w 84"/>
                <a:gd name="T1" fmla="*/ 0 h 81"/>
                <a:gd name="T2" fmla="*/ 72 w 84"/>
                <a:gd name="T3" fmla="*/ 44 h 81"/>
                <a:gd name="T4" fmla="*/ 72 w 84"/>
                <a:gd name="T5" fmla="*/ 56 h 81"/>
                <a:gd name="T6" fmla="*/ 72 w 84"/>
                <a:gd name="T7" fmla="*/ 64 h 81"/>
                <a:gd name="T8" fmla="*/ 72 w 84"/>
                <a:gd name="T9" fmla="*/ 69 h 81"/>
                <a:gd name="T10" fmla="*/ 72 w 84"/>
                <a:gd name="T11" fmla="*/ 69 h 81"/>
                <a:gd name="T12" fmla="*/ 76 w 84"/>
                <a:gd name="T13" fmla="*/ 69 h 81"/>
                <a:gd name="T14" fmla="*/ 76 w 84"/>
                <a:gd name="T15" fmla="*/ 69 h 81"/>
                <a:gd name="T16" fmla="*/ 80 w 84"/>
                <a:gd name="T17" fmla="*/ 69 h 81"/>
                <a:gd name="T18" fmla="*/ 80 w 84"/>
                <a:gd name="T19" fmla="*/ 69 h 81"/>
                <a:gd name="T20" fmla="*/ 84 w 84"/>
                <a:gd name="T21" fmla="*/ 69 h 81"/>
                <a:gd name="T22" fmla="*/ 60 w 84"/>
                <a:gd name="T23" fmla="*/ 81 h 81"/>
                <a:gd name="T24" fmla="*/ 56 w 84"/>
                <a:gd name="T25" fmla="*/ 81 h 81"/>
                <a:gd name="T26" fmla="*/ 56 w 84"/>
                <a:gd name="T27" fmla="*/ 60 h 81"/>
                <a:gd name="T28" fmla="*/ 48 w 84"/>
                <a:gd name="T29" fmla="*/ 73 h 81"/>
                <a:gd name="T30" fmla="*/ 40 w 84"/>
                <a:gd name="T31" fmla="*/ 77 h 81"/>
                <a:gd name="T32" fmla="*/ 36 w 84"/>
                <a:gd name="T33" fmla="*/ 77 h 81"/>
                <a:gd name="T34" fmla="*/ 28 w 84"/>
                <a:gd name="T35" fmla="*/ 81 h 81"/>
                <a:gd name="T36" fmla="*/ 24 w 84"/>
                <a:gd name="T37" fmla="*/ 77 h 81"/>
                <a:gd name="T38" fmla="*/ 20 w 84"/>
                <a:gd name="T39" fmla="*/ 77 h 81"/>
                <a:gd name="T40" fmla="*/ 16 w 84"/>
                <a:gd name="T41" fmla="*/ 73 h 81"/>
                <a:gd name="T42" fmla="*/ 12 w 84"/>
                <a:gd name="T43" fmla="*/ 64 h 81"/>
                <a:gd name="T44" fmla="*/ 8 w 84"/>
                <a:gd name="T45" fmla="*/ 56 h 81"/>
                <a:gd name="T46" fmla="*/ 8 w 84"/>
                <a:gd name="T47" fmla="*/ 48 h 81"/>
                <a:gd name="T48" fmla="*/ 8 w 84"/>
                <a:gd name="T49" fmla="*/ 12 h 81"/>
                <a:gd name="T50" fmla="*/ 8 w 84"/>
                <a:gd name="T51" fmla="*/ 8 h 81"/>
                <a:gd name="T52" fmla="*/ 8 w 84"/>
                <a:gd name="T53" fmla="*/ 4 h 81"/>
                <a:gd name="T54" fmla="*/ 8 w 84"/>
                <a:gd name="T55" fmla="*/ 4 h 81"/>
                <a:gd name="T56" fmla="*/ 4 w 84"/>
                <a:gd name="T57" fmla="*/ 0 h 81"/>
                <a:gd name="T58" fmla="*/ 4 w 84"/>
                <a:gd name="T59" fmla="*/ 0 h 81"/>
                <a:gd name="T60" fmla="*/ 0 w 84"/>
                <a:gd name="T61" fmla="*/ 0 h 81"/>
                <a:gd name="T62" fmla="*/ 0 w 84"/>
                <a:gd name="T63" fmla="*/ 0 h 81"/>
                <a:gd name="T64" fmla="*/ 24 w 84"/>
                <a:gd name="T65" fmla="*/ 0 h 81"/>
                <a:gd name="T66" fmla="*/ 24 w 84"/>
                <a:gd name="T67" fmla="*/ 48 h 81"/>
                <a:gd name="T68" fmla="*/ 24 w 84"/>
                <a:gd name="T69" fmla="*/ 60 h 81"/>
                <a:gd name="T70" fmla="*/ 28 w 84"/>
                <a:gd name="T71" fmla="*/ 64 h 81"/>
                <a:gd name="T72" fmla="*/ 32 w 84"/>
                <a:gd name="T73" fmla="*/ 69 h 81"/>
                <a:gd name="T74" fmla="*/ 36 w 84"/>
                <a:gd name="T75" fmla="*/ 69 h 81"/>
                <a:gd name="T76" fmla="*/ 40 w 84"/>
                <a:gd name="T77" fmla="*/ 69 h 81"/>
                <a:gd name="T78" fmla="*/ 44 w 84"/>
                <a:gd name="T79" fmla="*/ 64 h 81"/>
                <a:gd name="T80" fmla="*/ 52 w 84"/>
                <a:gd name="T81" fmla="*/ 60 h 81"/>
                <a:gd name="T82" fmla="*/ 56 w 84"/>
                <a:gd name="T83" fmla="*/ 56 h 81"/>
                <a:gd name="T84" fmla="*/ 56 w 84"/>
                <a:gd name="T85" fmla="*/ 12 h 81"/>
                <a:gd name="T86" fmla="*/ 56 w 84"/>
                <a:gd name="T87" fmla="*/ 8 h 81"/>
                <a:gd name="T88" fmla="*/ 56 w 84"/>
                <a:gd name="T89" fmla="*/ 4 h 81"/>
                <a:gd name="T90" fmla="*/ 52 w 84"/>
                <a:gd name="T91" fmla="*/ 0 h 81"/>
                <a:gd name="T92" fmla="*/ 44 w 84"/>
                <a:gd name="T93" fmla="*/ 0 h 81"/>
                <a:gd name="T94" fmla="*/ 44 w 84"/>
                <a:gd name="T95" fmla="*/ 0 h 81"/>
                <a:gd name="T96" fmla="*/ 7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9" name="Freeform 30"/>
            <p:cNvSpPr>
              <a:spLocks/>
            </p:cNvSpPr>
            <p:nvPr/>
          </p:nvSpPr>
          <p:spPr bwMode="auto">
            <a:xfrm>
              <a:off x="2590" y="3342"/>
              <a:ext cx="84" cy="81"/>
            </a:xfrm>
            <a:custGeom>
              <a:avLst/>
              <a:gdLst>
                <a:gd name="T0" fmla="*/ 24 w 84"/>
                <a:gd name="T1" fmla="*/ 16 h 81"/>
                <a:gd name="T2" fmla="*/ 32 w 84"/>
                <a:gd name="T3" fmla="*/ 8 h 81"/>
                <a:gd name="T4" fmla="*/ 40 w 84"/>
                <a:gd name="T5" fmla="*/ 4 h 81"/>
                <a:gd name="T6" fmla="*/ 52 w 84"/>
                <a:gd name="T7" fmla="*/ 0 h 81"/>
                <a:gd name="T8" fmla="*/ 56 w 84"/>
                <a:gd name="T9" fmla="*/ 0 h 81"/>
                <a:gd name="T10" fmla="*/ 60 w 84"/>
                <a:gd name="T11" fmla="*/ 4 h 81"/>
                <a:gd name="T12" fmla="*/ 64 w 84"/>
                <a:gd name="T13" fmla="*/ 8 h 81"/>
                <a:gd name="T14" fmla="*/ 68 w 84"/>
                <a:gd name="T15" fmla="*/ 12 h 81"/>
                <a:gd name="T16" fmla="*/ 72 w 84"/>
                <a:gd name="T17" fmla="*/ 20 h 81"/>
                <a:gd name="T18" fmla="*/ 72 w 84"/>
                <a:gd name="T19" fmla="*/ 28 h 81"/>
                <a:gd name="T20" fmla="*/ 72 w 84"/>
                <a:gd name="T21" fmla="*/ 64 h 81"/>
                <a:gd name="T22" fmla="*/ 72 w 84"/>
                <a:gd name="T23" fmla="*/ 68 h 81"/>
                <a:gd name="T24" fmla="*/ 72 w 84"/>
                <a:gd name="T25" fmla="*/ 73 h 81"/>
                <a:gd name="T26" fmla="*/ 72 w 84"/>
                <a:gd name="T27" fmla="*/ 77 h 81"/>
                <a:gd name="T28" fmla="*/ 76 w 84"/>
                <a:gd name="T29" fmla="*/ 77 h 81"/>
                <a:gd name="T30" fmla="*/ 76 w 84"/>
                <a:gd name="T31" fmla="*/ 81 h 81"/>
                <a:gd name="T32" fmla="*/ 84 w 84"/>
                <a:gd name="T33" fmla="*/ 81 h 81"/>
                <a:gd name="T34" fmla="*/ 84 w 84"/>
                <a:gd name="T35" fmla="*/ 81 h 81"/>
                <a:gd name="T36" fmla="*/ 44 w 84"/>
                <a:gd name="T37" fmla="*/ 81 h 81"/>
                <a:gd name="T38" fmla="*/ 44 w 84"/>
                <a:gd name="T39" fmla="*/ 81 h 81"/>
                <a:gd name="T40" fmla="*/ 48 w 84"/>
                <a:gd name="T41" fmla="*/ 81 h 81"/>
                <a:gd name="T42" fmla="*/ 52 w 84"/>
                <a:gd name="T43" fmla="*/ 81 h 81"/>
                <a:gd name="T44" fmla="*/ 52 w 84"/>
                <a:gd name="T45" fmla="*/ 77 h 81"/>
                <a:gd name="T46" fmla="*/ 56 w 84"/>
                <a:gd name="T47" fmla="*/ 77 h 81"/>
                <a:gd name="T48" fmla="*/ 56 w 84"/>
                <a:gd name="T49" fmla="*/ 73 h 81"/>
                <a:gd name="T50" fmla="*/ 56 w 84"/>
                <a:gd name="T51" fmla="*/ 68 h 81"/>
                <a:gd name="T52" fmla="*/ 56 w 84"/>
                <a:gd name="T53" fmla="*/ 64 h 81"/>
                <a:gd name="T54" fmla="*/ 56 w 84"/>
                <a:gd name="T55" fmla="*/ 32 h 81"/>
                <a:gd name="T56" fmla="*/ 56 w 84"/>
                <a:gd name="T57" fmla="*/ 24 h 81"/>
                <a:gd name="T58" fmla="*/ 52 w 84"/>
                <a:gd name="T59" fmla="*/ 16 h 81"/>
                <a:gd name="T60" fmla="*/ 48 w 84"/>
                <a:gd name="T61" fmla="*/ 12 h 81"/>
                <a:gd name="T62" fmla="*/ 44 w 84"/>
                <a:gd name="T63" fmla="*/ 12 h 81"/>
                <a:gd name="T64" fmla="*/ 32 w 84"/>
                <a:gd name="T65" fmla="*/ 16 h 81"/>
                <a:gd name="T66" fmla="*/ 24 w 84"/>
                <a:gd name="T67" fmla="*/ 24 h 81"/>
                <a:gd name="T68" fmla="*/ 24 w 84"/>
                <a:gd name="T69" fmla="*/ 64 h 81"/>
                <a:gd name="T70" fmla="*/ 24 w 84"/>
                <a:gd name="T71" fmla="*/ 68 h 81"/>
                <a:gd name="T72" fmla="*/ 24 w 84"/>
                <a:gd name="T73" fmla="*/ 73 h 81"/>
                <a:gd name="T74" fmla="*/ 24 w 84"/>
                <a:gd name="T75" fmla="*/ 77 h 81"/>
                <a:gd name="T76" fmla="*/ 28 w 84"/>
                <a:gd name="T77" fmla="*/ 77 h 81"/>
                <a:gd name="T78" fmla="*/ 32 w 84"/>
                <a:gd name="T79" fmla="*/ 81 h 81"/>
                <a:gd name="T80" fmla="*/ 36 w 84"/>
                <a:gd name="T81" fmla="*/ 81 h 81"/>
                <a:gd name="T82" fmla="*/ 36 w 84"/>
                <a:gd name="T83" fmla="*/ 81 h 81"/>
                <a:gd name="T84" fmla="*/ 0 w 84"/>
                <a:gd name="T85" fmla="*/ 81 h 81"/>
                <a:gd name="T86" fmla="*/ 0 w 84"/>
                <a:gd name="T87" fmla="*/ 81 h 81"/>
                <a:gd name="T88" fmla="*/ 0 w 84"/>
                <a:gd name="T89" fmla="*/ 81 h 81"/>
                <a:gd name="T90" fmla="*/ 4 w 84"/>
                <a:gd name="T91" fmla="*/ 77 h 81"/>
                <a:gd name="T92" fmla="*/ 8 w 84"/>
                <a:gd name="T93" fmla="*/ 77 h 81"/>
                <a:gd name="T94" fmla="*/ 8 w 84"/>
                <a:gd name="T95" fmla="*/ 73 h 81"/>
                <a:gd name="T96" fmla="*/ 8 w 84"/>
                <a:gd name="T97" fmla="*/ 64 h 81"/>
                <a:gd name="T98" fmla="*/ 8 w 84"/>
                <a:gd name="T99" fmla="*/ 32 h 81"/>
                <a:gd name="T100" fmla="*/ 8 w 84"/>
                <a:gd name="T101" fmla="*/ 20 h 81"/>
                <a:gd name="T102" fmla="*/ 8 w 84"/>
                <a:gd name="T103" fmla="*/ 16 h 81"/>
                <a:gd name="T104" fmla="*/ 8 w 84"/>
                <a:gd name="T105" fmla="*/ 12 h 81"/>
                <a:gd name="T106" fmla="*/ 8 w 84"/>
                <a:gd name="T107" fmla="*/ 12 h 81"/>
                <a:gd name="T108" fmla="*/ 4 w 84"/>
                <a:gd name="T109" fmla="*/ 12 h 81"/>
                <a:gd name="T110" fmla="*/ 4 w 84"/>
                <a:gd name="T111" fmla="*/ 12 h 81"/>
                <a:gd name="T112" fmla="*/ 0 w 84"/>
                <a:gd name="T113" fmla="*/ 12 h 81"/>
                <a:gd name="T114" fmla="*/ 0 w 84"/>
                <a:gd name="T115" fmla="*/ 12 h 81"/>
                <a:gd name="T116" fmla="*/ 0 w 84"/>
                <a:gd name="T117" fmla="*/ 8 h 81"/>
                <a:gd name="T118" fmla="*/ 20 w 84"/>
                <a:gd name="T119" fmla="*/ 0 h 81"/>
                <a:gd name="T120" fmla="*/ 24 w 84"/>
                <a:gd name="T121" fmla="*/ 0 h 81"/>
                <a:gd name="T122" fmla="*/ 24 w 84"/>
                <a:gd name="T123" fmla="*/ 1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nvGrpSpPr>
            <p:cNvPr id="3" name="Group 83"/>
            <p:cNvGrpSpPr>
              <a:grpSpLocks/>
            </p:cNvGrpSpPr>
            <p:nvPr/>
          </p:nvGrpSpPr>
          <p:grpSpPr bwMode="auto">
            <a:xfrm>
              <a:off x="240" y="3696"/>
              <a:ext cx="1711" cy="162"/>
              <a:chOff x="237" y="3431"/>
              <a:chExt cx="1711" cy="162"/>
            </a:xfrm>
          </p:grpSpPr>
          <p:sp>
            <p:nvSpPr>
              <p:cNvPr id="14413" name="Freeform 31"/>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4" name="Freeform 32"/>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5" name="Freeform 33"/>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6" name="Freeform 34"/>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7" name="Freeform 35"/>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8" name="Freeform 36"/>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9" name="Freeform 37"/>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0" name="Freeform 38"/>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1" name="Freeform 39"/>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2" name="Freeform 40"/>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3" name="Freeform 41"/>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4" name="Freeform 42"/>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5" name="Freeform 43"/>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6" name="Freeform 44"/>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7" name="Freeform 45"/>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sp>
          <p:nvSpPr>
            <p:cNvPr id="14391" name="Freeform 46"/>
            <p:cNvSpPr>
              <a:spLocks noEditPoints="1"/>
            </p:cNvSpPr>
            <p:nvPr/>
          </p:nvSpPr>
          <p:spPr bwMode="auto">
            <a:xfrm>
              <a:off x="2436" y="3737"/>
              <a:ext cx="37" cy="125"/>
            </a:xfrm>
            <a:custGeom>
              <a:avLst/>
              <a:gdLst>
                <a:gd name="T0" fmla="*/ 20 w 37"/>
                <a:gd name="T1" fmla="*/ 0 h 125"/>
                <a:gd name="T2" fmla="*/ 24 w 37"/>
                <a:gd name="T3" fmla="*/ 0 h 125"/>
                <a:gd name="T4" fmla="*/ 24 w 37"/>
                <a:gd name="T5" fmla="*/ 4 h 125"/>
                <a:gd name="T6" fmla="*/ 28 w 37"/>
                <a:gd name="T7" fmla="*/ 8 h 125"/>
                <a:gd name="T8" fmla="*/ 28 w 37"/>
                <a:gd name="T9" fmla="*/ 12 h 125"/>
                <a:gd name="T10" fmla="*/ 28 w 37"/>
                <a:gd name="T11" fmla="*/ 17 h 125"/>
                <a:gd name="T12" fmla="*/ 24 w 37"/>
                <a:gd name="T13" fmla="*/ 17 h 125"/>
                <a:gd name="T14" fmla="*/ 24 w 37"/>
                <a:gd name="T15" fmla="*/ 21 h 125"/>
                <a:gd name="T16" fmla="*/ 20 w 37"/>
                <a:gd name="T17" fmla="*/ 21 h 125"/>
                <a:gd name="T18" fmla="*/ 16 w 37"/>
                <a:gd name="T19" fmla="*/ 21 h 125"/>
                <a:gd name="T20" fmla="*/ 12 w 37"/>
                <a:gd name="T21" fmla="*/ 17 h 125"/>
                <a:gd name="T22" fmla="*/ 8 w 37"/>
                <a:gd name="T23" fmla="*/ 17 h 125"/>
                <a:gd name="T24" fmla="*/ 8 w 37"/>
                <a:gd name="T25" fmla="*/ 12 h 125"/>
                <a:gd name="T26" fmla="*/ 8 w 37"/>
                <a:gd name="T27" fmla="*/ 8 h 125"/>
                <a:gd name="T28" fmla="*/ 12 w 37"/>
                <a:gd name="T29" fmla="*/ 4 h 125"/>
                <a:gd name="T30" fmla="*/ 16 w 37"/>
                <a:gd name="T31" fmla="*/ 0 h 125"/>
                <a:gd name="T32" fmla="*/ 20 w 37"/>
                <a:gd name="T33" fmla="*/ 0 h 125"/>
                <a:gd name="T34" fmla="*/ 28 w 37"/>
                <a:gd name="T35" fmla="*/ 45 h 125"/>
                <a:gd name="T36" fmla="*/ 28 w 37"/>
                <a:gd name="T37" fmla="*/ 105 h 125"/>
                <a:gd name="T38" fmla="*/ 28 w 37"/>
                <a:gd name="T39" fmla="*/ 113 h 125"/>
                <a:gd name="T40" fmla="*/ 28 w 37"/>
                <a:gd name="T41" fmla="*/ 117 h 125"/>
                <a:gd name="T42" fmla="*/ 28 w 37"/>
                <a:gd name="T43" fmla="*/ 117 h 125"/>
                <a:gd name="T44" fmla="*/ 32 w 37"/>
                <a:gd name="T45" fmla="*/ 121 h 125"/>
                <a:gd name="T46" fmla="*/ 32 w 37"/>
                <a:gd name="T47" fmla="*/ 121 h 125"/>
                <a:gd name="T48" fmla="*/ 37 w 37"/>
                <a:gd name="T49" fmla="*/ 121 h 125"/>
                <a:gd name="T50" fmla="*/ 37 w 37"/>
                <a:gd name="T51" fmla="*/ 125 h 125"/>
                <a:gd name="T52" fmla="*/ 0 w 37"/>
                <a:gd name="T53" fmla="*/ 125 h 125"/>
                <a:gd name="T54" fmla="*/ 0 w 37"/>
                <a:gd name="T55" fmla="*/ 121 h 125"/>
                <a:gd name="T56" fmla="*/ 4 w 37"/>
                <a:gd name="T57" fmla="*/ 121 h 125"/>
                <a:gd name="T58" fmla="*/ 8 w 37"/>
                <a:gd name="T59" fmla="*/ 121 h 125"/>
                <a:gd name="T60" fmla="*/ 8 w 37"/>
                <a:gd name="T61" fmla="*/ 117 h 125"/>
                <a:gd name="T62" fmla="*/ 12 w 37"/>
                <a:gd name="T63" fmla="*/ 117 h 125"/>
                <a:gd name="T64" fmla="*/ 12 w 37"/>
                <a:gd name="T65" fmla="*/ 113 h 125"/>
                <a:gd name="T66" fmla="*/ 12 w 37"/>
                <a:gd name="T67" fmla="*/ 105 h 125"/>
                <a:gd name="T68" fmla="*/ 12 w 37"/>
                <a:gd name="T69" fmla="*/ 77 h 125"/>
                <a:gd name="T70" fmla="*/ 12 w 37"/>
                <a:gd name="T71" fmla="*/ 65 h 125"/>
                <a:gd name="T72" fmla="*/ 12 w 37"/>
                <a:gd name="T73" fmla="*/ 57 h 125"/>
                <a:gd name="T74" fmla="*/ 12 w 37"/>
                <a:gd name="T75" fmla="*/ 57 h 125"/>
                <a:gd name="T76" fmla="*/ 8 w 37"/>
                <a:gd name="T77" fmla="*/ 53 h 125"/>
                <a:gd name="T78" fmla="*/ 8 w 37"/>
                <a:gd name="T79" fmla="*/ 53 h 125"/>
                <a:gd name="T80" fmla="*/ 8 w 37"/>
                <a:gd name="T81" fmla="*/ 53 h 125"/>
                <a:gd name="T82" fmla="*/ 4 w 37"/>
                <a:gd name="T83" fmla="*/ 53 h 125"/>
                <a:gd name="T84" fmla="*/ 0 w 37"/>
                <a:gd name="T85" fmla="*/ 53 h 125"/>
                <a:gd name="T86" fmla="*/ 0 w 37"/>
                <a:gd name="T87" fmla="*/ 53 h 125"/>
                <a:gd name="T88" fmla="*/ 24 w 37"/>
                <a:gd name="T89" fmla="*/ 45 h 125"/>
                <a:gd name="T90" fmla="*/ 28 w 37"/>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2" name="Freeform 47"/>
            <p:cNvSpPr>
              <a:spLocks noEditPoints="1"/>
            </p:cNvSpPr>
            <p:nvPr/>
          </p:nvSpPr>
          <p:spPr bwMode="auto">
            <a:xfrm>
              <a:off x="2485" y="3782"/>
              <a:ext cx="80" cy="117"/>
            </a:xfrm>
            <a:custGeom>
              <a:avLst/>
              <a:gdLst>
                <a:gd name="T0" fmla="*/ 16 w 80"/>
                <a:gd name="T1" fmla="*/ 44 h 117"/>
                <a:gd name="T2" fmla="*/ 8 w 80"/>
                <a:gd name="T3" fmla="*/ 32 h 117"/>
                <a:gd name="T4" fmla="*/ 8 w 80"/>
                <a:gd name="T5" fmla="*/ 16 h 117"/>
                <a:gd name="T6" fmla="*/ 24 w 80"/>
                <a:gd name="T7" fmla="*/ 0 h 117"/>
                <a:gd name="T8" fmla="*/ 48 w 80"/>
                <a:gd name="T9" fmla="*/ 0 h 117"/>
                <a:gd name="T10" fmla="*/ 72 w 80"/>
                <a:gd name="T11" fmla="*/ 4 h 117"/>
                <a:gd name="T12" fmla="*/ 76 w 80"/>
                <a:gd name="T13" fmla="*/ 4 h 117"/>
                <a:gd name="T14" fmla="*/ 80 w 80"/>
                <a:gd name="T15" fmla="*/ 4 h 117"/>
                <a:gd name="T16" fmla="*/ 80 w 80"/>
                <a:gd name="T17" fmla="*/ 8 h 117"/>
                <a:gd name="T18" fmla="*/ 80 w 80"/>
                <a:gd name="T19" fmla="*/ 8 h 117"/>
                <a:gd name="T20" fmla="*/ 76 w 80"/>
                <a:gd name="T21" fmla="*/ 8 h 117"/>
                <a:gd name="T22" fmla="*/ 72 w 80"/>
                <a:gd name="T23" fmla="*/ 8 h 117"/>
                <a:gd name="T24" fmla="*/ 68 w 80"/>
                <a:gd name="T25" fmla="*/ 16 h 117"/>
                <a:gd name="T26" fmla="*/ 64 w 80"/>
                <a:gd name="T27" fmla="*/ 36 h 117"/>
                <a:gd name="T28" fmla="*/ 48 w 80"/>
                <a:gd name="T29" fmla="*/ 52 h 117"/>
                <a:gd name="T30" fmla="*/ 32 w 80"/>
                <a:gd name="T31" fmla="*/ 52 h 117"/>
                <a:gd name="T32" fmla="*/ 20 w 80"/>
                <a:gd name="T33" fmla="*/ 56 h 117"/>
                <a:gd name="T34" fmla="*/ 16 w 80"/>
                <a:gd name="T35" fmla="*/ 60 h 117"/>
                <a:gd name="T36" fmla="*/ 16 w 80"/>
                <a:gd name="T37" fmla="*/ 64 h 117"/>
                <a:gd name="T38" fmla="*/ 20 w 80"/>
                <a:gd name="T39" fmla="*/ 64 h 117"/>
                <a:gd name="T40" fmla="*/ 28 w 80"/>
                <a:gd name="T41" fmla="*/ 68 h 117"/>
                <a:gd name="T42" fmla="*/ 52 w 80"/>
                <a:gd name="T43" fmla="*/ 68 h 117"/>
                <a:gd name="T44" fmla="*/ 68 w 80"/>
                <a:gd name="T45" fmla="*/ 68 h 117"/>
                <a:gd name="T46" fmla="*/ 76 w 80"/>
                <a:gd name="T47" fmla="*/ 80 h 117"/>
                <a:gd name="T48" fmla="*/ 76 w 80"/>
                <a:gd name="T49" fmla="*/ 97 h 117"/>
                <a:gd name="T50" fmla="*/ 60 w 80"/>
                <a:gd name="T51" fmla="*/ 113 h 117"/>
                <a:gd name="T52" fmla="*/ 36 w 80"/>
                <a:gd name="T53" fmla="*/ 117 h 117"/>
                <a:gd name="T54" fmla="*/ 8 w 80"/>
                <a:gd name="T55" fmla="*/ 109 h 117"/>
                <a:gd name="T56" fmla="*/ 0 w 80"/>
                <a:gd name="T57" fmla="*/ 101 h 117"/>
                <a:gd name="T58" fmla="*/ 0 w 80"/>
                <a:gd name="T59" fmla="*/ 97 h 117"/>
                <a:gd name="T60" fmla="*/ 8 w 80"/>
                <a:gd name="T61" fmla="*/ 89 h 117"/>
                <a:gd name="T62" fmla="*/ 16 w 80"/>
                <a:gd name="T63" fmla="*/ 76 h 117"/>
                <a:gd name="T64" fmla="*/ 8 w 80"/>
                <a:gd name="T65" fmla="*/ 72 h 117"/>
                <a:gd name="T66" fmla="*/ 4 w 80"/>
                <a:gd name="T67" fmla="*/ 68 h 117"/>
                <a:gd name="T68" fmla="*/ 8 w 80"/>
                <a:gd name="T69" fmla="*/ 60 h 117"/>
                <a:gd name="T70" fmla="*/ 20 w 80"/>
                <a:gd name="T71" fmla="*/ 52 h 117"/>
                <a:gd name="T72" fmla="*/ 28 w 80"/>
                <a:gd name="T73" fmla="*/ 4 h 117"/>
                <a:gd name="T74" fmla="*/ 20 w 80"/>
                <a:gd name="T75" fmla="*/ 12 h 117"/>
                <a:gd name="T76" fmla="*/ 20 w 80"/>
                <a:gd name="T77" fmla="*/ 36 h 117"/>
                <a:gd name="T78" fmla="*/ 32 w 80"/>
                <a:gd name="T79" fmla="*/ 48 h 117"/>
                <a:gd name="T80" fmla="*/ 44 w 80"/>
                <a:gd name="T81" fmla="*/ 48 h 117"/>
                <a:gd name="T82" fmla="*/ 52 w 80"/>
                <a:gd name="T83" fmla="*/ 40 h 117"/>
                <a:gd name="T84" fmla="*/ 52 w 80"/>
                <a:gd name="T85" fmla="*/ 16 h 117"/>
                <a:gd name="T86" fmla="*/ 44 w 80"/>
                <a:gd name="T87" fmla="*/ 4 h 117"/>
                <a:gd name="T88" fmla="*/ 20 w 80"/>
                <a:gd name="T89" fmla="*/ 80 h 117"/>
                <a:gd name="T90" fmla="*/ 12 w 80"/>
                <a:gd name="T91" fmla="*/ 89 h 117"/>
                <a:gd name="T92" fmla="*/ 12 w 80"/>
                <a:gd name="T93" fmla="*/ 93 h 117"/>
                <a:gd name="T94" fmla="*/ 16 w 80"/>
                <a:gd name="T95" fmla="*/ 101 h 117"/>
                <a:gd name="T96" fmla="*/ 40 w 80"/>
                <a:gd name="T97" fmla="*/ 105 h 117"/>
                <a:gd name="T98" fmla="*/ 64 w 80"/>
                <a:gd name="T99" fmla="*/ 101 h 117"/>
                <a:gd name="T100" fmla="*/ 72 w 80"/>
                <a:gd name="T101" fmla="*/ 89 h 117"/>
                <a:gd name="T102" fmla="*/ 68 w 80"/>
                <a:gd name="T103" fmla="*/ 85 h 117"/>
                <a:gd name="T104" fmla="*/ 48 w 80"/>
                <a:gd name="T105" fmla="*/ 80 h 117"/>
                <a:gd name="T106" fmla="*/ 20 w 80"/>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3" name="Freeform 48"/>
            <p:cNvSpPr>
              <a:spLocks/>
            </p:cNvSpPr>
            <p:nvPr/>
          </p:nvSpPr>
          <p:spPr bwMode="auto">
            <a:xfrm>
              <a:off x="2569" y="3737"/>
              <a:ext cx="85" cy="125"/>
            </a:xfrm>
            <a:custGeom>
              <a:avLst/>
              <a:gdLst>
                <a:gd name="T0" fmla="*/ 25 w 85"/>
                <a:gd name="T1" fmla="*/ 61 h 125"/>
                <a:gd name="T2" fmla="*/ 41 w 85"/>
                <a:gd name="T3" fmla="*/ 45 h 125"/>
                <a:gd name="T4" fmla="*/ 53 w 85"/>
                <a:gd name="T5" fmla="*/ 45 h 125"/>
                <a:gd name="T6" fmla="*/ 65 w 85"/>
                <a:gd name="T7" fmla="*/ 45 h 125"/>
                <a:gd name="T8" fmla="*/ 69 w 85"/>
                <a:gd name="T9" fmla="*/ 57 h 125"/>
                <a:gd name="T10" fmla="*/ 73 w 85"/>
                <a:gd name="T11" fmla="*/ 77 h 125"/>
                <a:gd name="T12" fmla="*/ 73 w 85"/>
                <a:gd name="T13" fmla="*/ 113 h 125"/>
                <a:gd name="T14" fmla="*/ 73 w 85"/>
                <a:gd name="T15" fmla="*/ 117 h 125"/>
                <a:gd name="T16" fmla="*/ 81 w 85"/>
                <a:gd name="T17" fmla="*/ 121 h 125"/>
                <a:gd name="T18" fmla="*/ 85 w 85"/>
                <a:gd name="T19" fmla="*/ 125 h 125"/>
                <a:gd name="T20" fmla="*/ 45 w 85"/>
                <a:gd name="T21" fmla="*/ 121 h 125"/>
                <a:gd name="T22" fmla="*/ 53 w 85"/>
                <a:gd name="T23" fmla="*/ 121 h 125"/>
                <a:gd name="T24" fmla="*/ 57 w 85"/>
                <a:gd name="T25" fmla="*/ 117 h 125"/>
                <a:gd name="T26" fmla="*/ 57 w 85"/>
                <a:gd name="T27" fmla="*/ 113 h 125"/>
                <a:gd name="T28" fmla="*/ 57 w 85"/>
                <a:gd name="T29" fmla="*/ 77 h 125"/>
                <a:gd name="T30" fmla="*/ 57 w 85"/>
                <a:gd name="T31" fmla="*/ 61 h 125"/>
                <a:gd name="T32" fmla="*/ 53 w 85"/>
                <a:gd name="T33" fmla="*/ 57 h 125"/>
                <a:gd name="T34" fmla="*/ 45 w 85"/>
                <a:gd name="T35" fmla="*/ 53 h 125"/>
                <a:gd name="T36" fmla="*/ 37 w 85"/>
                <a:gd name="T37" fmla="*/ 57 h 125"/>
                <a:gd name="T38" fmla="*/ 25 w 85"/>
                <a:gd name="T39" fmla="*/ 65 h 125"/>
                <a:gd name="T40" fmla="*/ 25 w 85"/>
                <a:gd name="T41" fmla="*/ 113 h 125"/>
                <a:gd name="T42" fmla="*/ 25 w 85"/>
                <a:gd name="T43" fmla="*/ 117 h 125"/>
                <a:gd name="T44" fmla="*/ 33 w 85"/>
                <a:gd name="T45" fmla="*/ 121 h 125"/>
                <a:gd name="T46" fmla="*/ 37 w 85"/>
                <a:gd name="T47" fmla="*/ 125 h 125"/>
                <a:gd name="T48" fmla="*/ 0 w 85"/>
                <a:gd name="T49" fmla="*/ 121 h 125"/>
                <a:gd name="T50" fmla="*/ 8 w 85"/>
                <a:gd name="T51" fmla="*/ 121 h 125"/>
                <a:gd name="T52" fmla="*/ 8 w 85"/>
                <a:gd name="T53" fmla="*/ 117 h 125"/>
                <a:gd name="T54" fmla="*/ 8 w 85"/>
                <a:gd name="T55" fmla="*/ 105 h 125"/>
                <a:gd name="T56" fmla="*/ 8 w 85"/>
                <a:gd name="T57" fmla="*/ 21 h 125"/>
                <a:gd name="T58" fmla="*/ 8 w 85"/>
                <a:gd name="T59" fmla="*/ 12 h 125"/>
                <a:gd name="T60" fmla="*/ 8 w 85"/>
                <a:gd name="T61" fmla="*/ 12 h 125"/>
                <a:gd name="T62" fmla="*/ 4 w 85"/>
                <a:gd name="T63" fmla="*/ 12 h 125"/>
                <a:gd name="T64" fmla="*/ 0 w 85"/>
                <a:gd name="T65" fmla="*/ 8 h 125"/>
                <a:gd name="T66" fmla="*/ 25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4" name="Freeform 49"/>
            <p:cNvSpPr>
              <a:spLocks/>
            </p:cNvSpPr>
            <p:nvPr/>
          </p:nvSpPr>
          <p:spPr bwMode="auto">
            <a:xfrm>
              <a:off x="2654" y="3758"/>
              <a:ext cx="49" cy="104"/>
            </a:xfrm>
            <a:custGeom>
              <a:avLst/>
              <a:gdLst>
                <a:gd name="T0" fmla="*/ 28 w 49"/>
                <a:gd name="T1" fmla="*/ 0 h 104"/>
                <a:gd name="T2" fmla="*/ 28 w 49"/>
                <a:gd name="T3" fmla="*/ 24 h 104"/>
                <a:gd name="T4" fmla="*/ 49 w 49"/>
                <a:gd name="T5" fmla="*/ 24 h 104"/>
                <a:gd name="T6" fmla="*/ 49 w 49"/>
                <a:gd name="T7" fmla="*/ 28 h 104"/>
                <a:gd name="T8" fmla="*/ 28 w 49"/>
                <a:gd name="T9" fmla="*/ 28 h 104"/>
                <a:gd name="T10" fmla="*/ 28 w 49"/>
                <a:gd name="T11" fmla="*/ 80 h 104"/>
                <a:gd name="T12" fmla="*/ 28 w 49"/>
                <a:gd name="T13" fmla="*/ 88 h 104"/>
                <a:gd name="T14" fmla="*/ 28 w 49"/>
                <a:gd name="T15" fmla="*/ 92 h 104"/>
                <a:gd name="T16" fmla="*/ 32 w 49"/>
                <a:gd name="T17" fmla="*/ 92 h 104"/>
                <a:gd name="T18" fmla="*/ 36 w 49"/>
                <a:gd name="T19" fmla="*/ 92 h 104"/>
                <a:gd name="T20" fmla="*/ 40 w 49"/>
                <a:gd name="T21" fmla="*/ 92 h 104"/>
                <a:gd name="T22" fmla="*/ 40 w 49"/>
                <a:gd name="T23" fmla="*/ 92 h 104"/>
                <a:gd name="T24" fmla="*/ 44 w 49"/>
                <a:gd name="T25" fmla="*/ 92 h 104"/>
                <a:gd name="T26" fmla="*/ 44 w 49"/>
                <a:gd name="T27" fmla="*/ 88 h 104"/>
                <a:gd name="T28" fmla="*/ 49 w 49"/>
                <a:gd name="T29" fmla="*/ 88 h 104"/>
                <a:gd name="T30" fmla="*/ 44 w 49"/>
                <a:gd name="T31" fmla="*/ 96 h 104"/>
                <a:gd name="T32" fmla="*/ 40 w 49"/>
                <a:gd name="T33" fmla="*/ 100 h 104"/>
                <a:gd name="T34" fmla="*/ 36 w 49"/>
                <a:gd name="T35" fmla="*/ 104 h 104"/>
                <a:gd name="T36" fmla="*/ 28 w 49"/>
                <a:gd name="T37" fmla="*/ 104 h 104"/>
                <a:gd name="T38" fmla="*/ 24 w 49"/>
                <a:gd name="T39" fmla="*/ 104 h 104"/>
                <a:gd name="T40" fmla="*/ 20 w 49"/>
                <a:gd name="T41" fmla="*/ 104 h 104"/>
                <a:gd name="T42" fmla="*/ 16 w 49"/>
                <a:gd name="T43" fmla="*/ 100 h 104"/>
                <a:gd name="T44" fmla="*/ 16 w 49"/>
                <a:gd name="T45" fmla="*/ 96 h 104"/>
                <a:gd name="T46" fmla="*/ 12 w 49"/>
                <a:gd name="T47" fmla="*/ 92 h 104"/>
                <a:gd name="T48" fmla="*/ 12 w 49"/>
                <a:gd name="T49" fmla="*/ 84 h 104"/>
                <a:gd name="T50" fmla="*/ 12 w 49"/>
                <a:gd name="T51" fmla="*/ 28 h 104"/>
                <a:gd name="T52" fmla="*/ 0 w 49"/>
                <a:gd name="T53" fmla="*/ 28 h 104"/>
                <a:gd name="T54" fmla="*/ 0 w 49"/>
                <a:gd name="T55" fmla="*/ 28 h 104"/>
                <a:gd name="T56" fmla="*/ 4 w 49"/>
                <a:gd name="T57" fmla="*/ 24 h 104"/>
                <a:gd name="T58" fmla="*/ 12 w 49"/>
                <a:gd name="T59" fmla="*/ 20 h 104"/>
                <a:gd name="T60" fmla="*/ 16 w 49"/>
                <a:gd name="T61" fmla="*/ 16 h 104"/>
                <a:gd name="T62" fmla="*/ 20 w 49"/>
                <a:gd name="T63" fmla="*/ 12 h 104"/>
                <a:gd name="T64" fmla="*/ 24 w 49"/>
                <a:gd name="T65" fmla="*/ 4 h 104"/>
                <a:gd name="T66" fmla="*/ 24 w 49"/>
                <a:gd name="T67" fmla="*/ 0 h 104"/>
                <a:gd name="T68" fmla="*/ 28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5" name="Line 54"/>
            <p:cNvSpPr>
              <a:spLocks noChangeShapeType="1"/>
            </p:cNvSpPr>
            <p:nvPr/>
          </p:nvSpPr>
          <p:spPr bwMode="auto">
            <a:xfrm>
              <a:off x="2473" y="3459"/>
              <a:ext cx="1"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6" name="Line 55"/>
            <p:cNvSpPr>
              <a:spLocks noChangeShapeType="1"/>
            </p:cNvSpPr>
            <p:nvPr/>
          </p:nvSpPr>
          <p:spPr bwMode="auto">
            <a:xfrm>
              <a:off x="261" y="1837"/>
              <a:ext cx="1" cy="113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7" name="Line 56"/>
            <p:cNvSpPr>
              <a:spLocks noChangeShapeType="1"/>
            </p:cNvSpPr>
            <p:nvPr/>
          </p:nvSpPr>
          <p:spPr bwMode="auto">
            <a:xfrm flipH="1">
              <a:off x="693" y="1837"/>
              <a:ext cx="956" cy="1126"/>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8" name="Line 57"/>
            <p:cNvSpPr>
              <a:spLocks noChangeShapeType="1"/>
            </p:cNvSpPr>
            <p:nvPr/>
          </p:nvSpPr>
          <p:spPr bwMode="auto">
            <a:xfrm flipH="1">
              <a:off x="265" y="1402"/>
              <a:ext cx="860"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9" name="Line 58"/>
            <p:cNvSpPr>
              <a:spLocks noChangeShapeType="1"/>
            </p:cNvSpPr>
            <p:nvPr/>
          </p:nvSpPr>
          <p:spPr bwMode="auto">
            <a:xfrm>
              <a:off x="1125" y="1402"/>
              <a:ext cx="524"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0" name="Line 59"/>
            <p:cNvSpPr>
              <a:spLocks noChangeShapeType="1"/>
            </p:cNvSpPr>
            <p:nvPr/>
          </p:nvSpPr>
          <p:spPr bwMode="auto">
            <a:xfrm>
              <a:off x="1649" y="1837"/>
              <a:ext cx="396" cy="25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1" name="Line 60"/>
            <p:cNvSpPr>
              <a:spLocks noChangeShapeType="1"/>
            </p:cNvSpPr>
            <p:nvPr/>
          </p:nvSpPr>
          <p:spPr bwMode="auto">
            <a:xfrm>
              <a:off x="2045" y="2277"/>
              <a:ext cx="109"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2" name="Line 61"/>
            <p:cNvSpPr>
              <a:spLocks noChangeShapeType="1"/>
            </p:cNvSpPr>
            <p:nvPr/>
          </p:nvSpPr>
          <p:spPr bwMode="auto">
            <a:xfrm flipH="1">
              <a:off x="1125" y="2277"/>
              <a:ext cx="920" cy="69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3" name="Line 62"/>
            <p:cNvSpPr>
              <a:spLocks noChangeShapeType="1"/>
            </p:cNvSpPr>
            <p:nvPr/>
          </p:nvSpPr>
          <p:spPr bwMode="auto">
            <a:xfrm flipH="1">
              <a:off x="1649" y="2713"/>
              <a:ext cx="505" cy="25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4" name="Line 63"/>
            <p:cNvSpPr>
              <a:spLocks noChangeShapeType="1"/>
            </p:cNvSpPr>
            <p:nvPr/>
          </p:nvSpPr>
          <p:spPr bwMode="auto">
            <a:xfrm>
              <a:off x="2154" y="2713"/>
              <a:ext cx="307" cy="25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5" name="Text Box 66"/>
            <p:cNvSpPr txBox="1">
              <a:spLocks noChangeArrowheads="1"/>
            </p:cNvSpPr>
            <p:nvPr/>
          </p:nvSpPr>
          <p:spPr bwMode="auto">
            <a:xfrm>
              <a:off x="2256" y="3648"/>
              <a:ext cx="553"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flight</a:t>
              </a:r>
            </a:p>
          </p:txBody>
        </p:sp>
        <p:sp>
          <p:nvSpPr>
            <p:cNvPr id="14406" name="Text Box 80"/>
            <p:cNvSpPr txBox="1">
              <a:spLocks noChangeArrowheads="1"/>
            </p:cNvSpPr>
            <p:nvPr/>
          </p:nvSpPr>
          <p:spPr bwMode="auto">
            <a:xfrm>
              <a:off x="1872" y="2496"/>
              <a:ext cx="820"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Nominal</a:t>
              </a:r>
            </a:p>
          </p:txBody>
        </p:sp>
        <p:sp>
          <p:nvSpPr>
            <p:cNvPr id="14407" name="Text Box 81"/>
            <p:cNvSpPr txBox="1">
              <a:spLocks noChangeArrowheads="1"/>
            </p:cNvSpPr>
            <p:nvPr/>
          </p:nvSpPr>
          <p:spPr bwMode="auto">
            <a:xfrm>
              <a:off x="2064" y="2880"/>
              <a:ext cx="820"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Nominal</a:t>
              </a:r>
            </a:p>
          </p:txBody>
        </p:sp>
        <p:sp>
          <p:nvSpPr>
            <p:cNvPr id="14408" name="Line 82"/>
            <p:cNvSpPr>
              <a:spLocks noChangeShapeType="1"/>
            </p:cNvSpPr>
            <p:nvPr/>
          </p:nvSpPr>
          <p:spPr bwMode="auto">
            <a:xfrm>
              <a:off x="2448" y="3072"/>
              <a:ext cx="1"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9" name="Line 84"/>
            <p:cNvSpPr>
              <a:spLocks noChangeShapeType="1"/>
            </p:cNvSpPr>
            <p:nvPr/>
          </p:nvSpPr>
          <p:spPr bwMode="auto">
            <a:xfrm>
              <a:off x="1632"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0" name="Line 85"/>
            <p:cNvSpPr>
              <a:spLocks noChangeShapeType="1"/>
            </p:cNvSpPr>
            <p:nvPr/>
          </p:nvSpPr>
          <p:spPr bwMode="auto">
            <a:xfrm>
              <a:off x="240"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1" name="Line 86"/>
            <p:cNvSpPr>
              <a:spLocks noChangeShapeType="1"/>
            </p:cNvSpPr>
            <p:nvPr/>
          </p:nvSpPr>
          <p:spPr bwMode="auto">
            <a:xfrm>
              <a:off x="720"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2" name="Line 87"/>
            <p:cNvSpPr>
              <a:spLocks noChangeShapeType="1"/>
            </p:cNvSpPr>
            <p:nvPr/>
          </p:nvSpPr>
          <p:spPr bwMode="auto">
            <a:xfrm>
              <a:off x="1104"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grpSp>
      <mc:AlternateContent xmlns:mc="http://schemas.openxmlformats.org/markup-compatibility/2006" xmlns:p14="http://schemas.microsoft.com/office/powerpoint/2010/main">
        <mc:Choice Requires="p14">
          <p:contentPart p14:bwMode="auto" r:id="rId4">
            <p14:nvContentPartPr>
              <p14:cNvPr id="114699" name="Ink 90"/>
              <p14:cNvContentPartPr>
                <a14:cpLocks xmlns:a14="http://schemas.microsoft.com/office/drawing/2010/main" noRot="1" noChangeAspect="1" noEditPoints="1" noChangeArrowheads="1" noChangeShapeType="1"/>
              </p14:cNvContentPartPr>
              <p14:nvPr/>
            </p14:nvContentPartPr>
            <p14:xfrm>
              <a:off x="6118225" y="2416175"/>
              <a:ext cx="50800" cy="25400"/>
            </p14:xfrm>
          </p:contentPart>
        </mc:Choice>
        <mc:Fallback xmlns="">
          <p:pic>
            <p:nvPicPr>
              <p:cNvPr id="114699" name="Ink 90"/>
              <p:cNvPicPr>
                <a:picLocks noRot="1" noChangeAspect="1" noEditPoints="1" noChangeArrowheads="1" noChangeShapeType="1"/>
              </p:cNvPicPr>
              <p:nvPr/>
            </p:nvPicPr>
            <p:blipFill>
              <a:blip r:embed="rId13"/>
              <a:stretch>
                <a:fillRect/>
              </a:stretch>
            </p:blipFill>
            <p:spPr>
              <a:xfrm>
                <a:off x="6113902" y="2411524"/>
                <a:ext cx="59807" cy="3434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 name="Ink 3"/>
              <p14:cNvContentPartPr/>
              <p14:nvPr/>
            </p14:nvContentPartPr>
            <p14:xfrm>
              <a:off x="5203800" y="2651040"/>
              <a:ext cx="963720" cy="2655360"/>
            </p14:xfrm>
          </p:contentPart>
        </mc:Choice>
        <mc:Fallback xmlns="">
          <p:pic>
            <p:nvPicPr>
              <p:cNvPr id="4" name="Ink 3"/>
              <p:cNvPicPr/>
              <p:nvPr/>
            </p:nvPicPr>
            <p:blipFill>
              <a:blip r:embed="rId15"/>
              <a:stretch>
                <a:fillRect/>
              </a:stretch>
            </p:blipFill>
            <p:spPr>
              <a:xfrm>
                <a:off x="5194440" y="2640960"/>
                <a:ext cx="983160" cy="2676960"/>
              </a:xfrm>
              <a:prstGeom prst="rect">
                <a:avLst/>
              </a:prstGeom>
            </p:spPr>
          </p:pic>
        </mc:Fallback>
      </mc:AlternateContent>
    </p:spTree>
    <p:extLst>
      <p:ext uri="{BB962C8B-B14F-4D97-AF65-F5344CB8AC3E}">
        <p14:creationId xmlns:p14="http://schemas.microsoft.com/office/powerpoint/2010/main" val="2684649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706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9706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9706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9706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9707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970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7066" grpId="0" animBg="1"/>
      <p:bldP spid="597067" grpId="0" animBg="1"/>
      <p:bldP spid="597068" grpId="0" animBg="1"/>
      <p:bldP spid="597069" grpId="0" animBg="1"/>
      <p:bldP spid="597070" grpId="0" animBg="1"/>
      <p:bldP spid="597071"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7" name="Date Placeholder 3"/>
          <p:cNvSpPr>
            <a:spLocks noGrp="1"/>
          </p:cNvSpPr>
          <p:nvPr>
            <p:ph type="dt" sz="quarter" idx="10"/>
          </p:nvPr>
        </p:nvSpPr>
        <p:spPr>
          <a:noFill/>
        </p:spPr>
        <p:txBody>
          <a:bodyPr/>
          <a:lstStyle/>
          <a:p>
            <a:fld id="{FC4F4D40-3B16-4105-AB24-CB78E48DEFA5}" type="datetime1">
              <a:rPr lang="en-US" smtClean="0">
                <a:solidFill>
                  <a:srgbClr val="000000"/>
                </a:solidFill>
              </a:rPr>
              <a:t>2/5/2020</a:t>
            </a:fld>
            <a:endParaRPr lang="en-US">
              <a:solidFill>
                <a:srgbClr val="000000"/>
              </a:solidFill>
            </a:endParaRPr>
          </a:p>
        </p:txBody>
      </p:sp>
      <p:sp>
        <p:nvSpPr>
          <p:cNvPr id="15368" name="Footer Placeholder 4"/>
          <p:cNvSpPr>
            <a:spLocks noGrp="1"/>
          </p:cNvSpPr>
          <p:nvPr>
            <p:ph type="ftr" sz="quarter" idx="11"/>
          </p:nvPr>
        </p:nvSpPr>
        <p:spPr>
          <a:noFill/>
        </p:spPr>
        <p:txBody>
          <a:bodyPr/>
          <a:lstStyle/>
          <a:p>
            <a:r>
              <a:rPr lang="en-US">
                <a:solidFill>
                  <a:srgbClr val="000000"/>
                </a:solidFill>
              </a:rPr>
              <a:t>CPSC503 Winter 2020</a:t>
            </a:r>
          </a:p>
        </p:txBody>
      </p:sp>
      <p:sp>
        <p:nvSpPr>
          <p:cNvPr id="15369" name="Slide Number Placeholder 5"/>
          <p:cNvSpPr>
            <a:spLocks noGrp="1"/>
          </p:cNvSpPr>
          <p:nvPr>
            <p:ph type="sldNum" sz="quarter" idx="12"/>
          </p:nvPr>
        </p:nvSpPr>
        <p:spPr>
          <a:noFill/>
        </p:spPr>
        <p:txBody>
          <a:bodyPr/>
          <a:lstStyle/>
          <a:p>
            <a:fld id="{12E0C0FD-72C1-4250-9839-D48702471BFC}" type="slidenum">
              <a:rPr lang="en-US" smtClean="0">
                <a:solidFill>
                  <a:srgbClr val="000000"/>
                </a:solidFill>
              </a:rPr>
              <a:pPr/>
              <a:t>17</a:t>
            </a:fld>
            <a:endParaRPr lang="en-US">
              <a:solidFill>
                <a:srgbClr val="000000"/>
              </a:solidFill>
            </a:endParaRPr>
          </a:p>
        </p:txBody>
      </p:sp>
      <p:sp>
        <p:nvSpPr>
          <p:cNvPr id="15370" name="Rectangle 2"/>
          <p:cNvSpPr>
            <a:spLocks noGrp="1" noChangeArrowheads="1"/>
          </p:cNvSpPr>
          <p:nvPr>
            <p:ph type="title"/>
          </p:nvPr>
        </p:nvSpPr>
        <p:spPr>
          <a:xfrm>
            <a:off x="762000" y="0"/>
            <a:ext cx="7772400" cy="1143000"/>
          </a:xfrm>
        </p:spPr>
        <p:txBody>
          <a:bodyPr/>
          <a:lstStyle/>
          <a:p>
            <a:pPr eaLnBrk="1" hangingPunct="1"/>
            <a:r>
              <a:rPr lang="en-US"/>
              <a:t>CFG Parsing</a:t>
            </a:r>
          </a:p>
        </p:txBody>
      </p:sp>
      <p:sp>
        <p:nvSpPr>
          <p:cNvPr id="677891" name="Rectangle 3"/>
          <p:cNvSpPr>
            <a:spLocks noGrp="1" noChangeArrowheads="1"/>
          </p:cNvSpPr>
          <p:nvPr>
            <p:ph type="body" idx="1"/>
          </p:nvPr>
        </p:nvSpPr>
        <p:spPr>
          <a:xfrm>
            <a:off x="152400" y="4038600"/>
            <a:ext cx="8458200" cy="2362200"/>
          </a:xfrm>
        </p:spPr>
        <p:txBody>
          <a:bodyPr/>
          <a:lstStyle/>
          <a:p>
            <a:pPr eaLnBrk="1" hangingPunct="1"/>
            <a:r>
              <a:rPr lang="en-US" sz="3200" dirty="0"/>
              <a:t>It is completely analogous to running a finite-state transducer with its tapes</a:t>
            </a:r>
          </a:p>
          <a:p>
            <a:pPr lvl="1" eaLnBrk="1" hangingPunct="1"/>
            <a:r>
              <a:rPr lang="en-US" sz="2800" dirty="0"/>
              <a:t>It’s just more powerful</a:t>
            </a:r>
          </a:p>
          <a:p>
            <a:pPr eaLnBrk="1" hangingPunct="1"/>
            <a:r>
              <a:rPr lang="en-US" sz="3200" b="0" dirty="0" err="1"/>
              <a:t>Chpt</a:t>
            </a:r>
            <a:r>
              <a:rPr lang="en-US" sz="3200" b="0" dirty="0"/>
              <a:t>. 12 J&amp;M</a:t>
            </a:r>
          </a:p>
        </p:txBody>
      </p:sp>
      <p:grpSp>
        <p:nvGrpSpPr>
          <p:cNvPr id="2" name="Group 138"/>
          <p:cNvGrpSpPr>
            <a:grpSpLocks/>
          </p:cNvGrpSpPr>
          <p:nvPr/>
        </p:nvGrpSpPr>
        <p:grpSpPr bwMode="auto">
          <a:xfrm>
            <a:off x="533400" y="1143000"/>
            <a:ext cx="8302625" cy="2514600"/>
            <a:chOff x="336" y="720"/>
            <a:chExt cx="5230" cy="1584"/>
          </a:xfrm>
        </p:grpSpPr>
        <p:sp>
          <p:nvSpPr>
            <p:cNvPr id="15373" name="Text Box 66"/>
            <p:cNvSpPr txBox="1">
              <a:spLocks noChangeArrowheads="1"/>
            </p:cNvSpPr>
            <p:nvPr/>
          </p:nvSpPr>
          <p:spPr bwMode="auto">
            <a:xfrm>
              <a:off x="2112" y="1680"/>
              <a:ext cx="987" cy="404"/>
            </a:xfrm>
            <a:prstGeom prst="rect">
              <a:avLst/>
            </a:prstGeom>
            <a:solidFill>
              <a:srgbClr val="FF99CC"/>
            </a:solidFill>
            <a:ln w="9525">
              <a:noFill/>
              <a:miter lim="800000"/>
              <a:headEnd/>
              <a:tailEnd/>
            </a:ln>
          </p:spPr>
          <p:txBody>
            <a:bodyPr wrap="none">
              <a:spAutoFit/>
            </a:bodyPr>
            <a:lstStyle/>
            <a:p>
              <a:r>
                <a:rPr lang="en-US" sz="3600">
                  <a:solidFill>
                    <a:srgbClr val="000000"/>
                  </a:solidFill>
                  <a:latin typeface="Comic Sans MS" pitchFamily="66" charset="0"/>
                </a:rPr>
                <a:t>Parser</a:t>
              </a:r>
            </a:p>
          </p:txBody>
        </p:sp>
        <p:sp>
          <p:nvSpPr>
            <p:cNvPr id="15374" name="Text Box 67"/>
            <p:cNvSpPr txBox="1">
              <a:spLocks noChangeArrowheads="1"/>
            </p:cNvSpPr>
            <p:nvPr/>
          </p:nvSpPr>
          <p:spPr bwMode="auto">
            <a:xfrm>
              <a:off x="336" y="1008"/>
              <a:ext cx="2131"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I prefer a morning flight</a:t>
              </a:r>
            </a:p>
          </p:txBody>
        </p:sp>
        <p:sp>
          <p:nvSpPr>
            <p:cNvPr id="15375" name="Line 68"/>
            <p:cNvSpPr>
              <a:spLocks noChangeShapeType="1"/>
            </p:cNvSpPr>
            <p:nvPr/>
          </p:nvSpPr>
          <p:spPr bwMode="auto">
            <a:xfrm>
              <a:off x="1200" y="1296"/>
              <a:ext cx="912" cy="576"/>
            </a:xfrm>
            <a:prstGeom prst="line">
              <a:avLst/>
            </a:prstGeom>
            <a:noFill/>
            <a:ln w="38100">
              <a:solidFill>
                <a:schemeClr val="tx1"/>
              </a:solidFill>
              <a:round/>
              <a:headEnd/>
              <a:tailEnd type="triangle" w="med" len="med"/>
            </a:ln>
          </p:spPr>
          <p:txBody>
            <a:bodyPr wrap="none" anchor="ctr"/>
            <a:lstStyle/>
            <a:p>
              <a:endParaRPr lang="en-US" sz="2800">
                <a:solidFill>
                  <a:srgbClr val="000000"/>
                </a:solidFill>
              </a:endParaRPr>
            </a:p>
          </p:txBody>
        </p:sp>
        <p:sp>
          <p:nvSpPr>
            <p:cNvPr id="15376" name="Line 69"/>
            <p:cNvSpPr>
              <a:spLocks noChangeShapeType="1"/>
            </p:cNvSpPr>
            <p:nvPr/>
          </p:nvSpPr>
          <p:spPr bwMode="auto">
            <a:xfrm flipV="1">
              <a:off x="3120" y="1680"/>
              <a:ext cx="336" cy="240"/>
            </a:xfrm>
            <a:prstGeom prst="line">
              <a:avLst/>
            </a:prstGeom>
            <a:noFill/>
            <a:ln w="38100">
              <a:solidFill>
                <a:schemeClr val="tx1"/>
              </a:solidFill>
              <a:round/>
              <a:headEnd/>
              <a:tailEnd type="triangle" w="med" len="med"/>
            </a:ln>
          </p:spPr>
          <p:txBody>
            <a:bodyPr wrap="none" anchor="ctr"/>
            <a:lstStyle/>
            <a:p>
              <a:endParaRPr lang="en-US" sz="2800">
                <a:solidFill>
                  <a:srgbClr val="000000"/>
                </a:solidFill>
              </a:endParaRPr>
            </a:p>
          </p:txBody>
        </p:sp>
        <p:grpSp>
          <p:nvGrpSpPr>
            <p:cNvPr id="3" name="Group 137"/>
            <p:cNvGrpSpPr>
              <a:grpSpLocks/>
            </p:cNvGrpSpPr>
            <p:nvPr/>
          </p:nvGrpSpPr>
          <p:grpSpPr bwMode="auto">
            <a:xfrm>
              <a:off x="3494" y="720"/>
              <a:ext cx="2072" cy="1584"/>
              <a:chOff x="3494" y="720"/>
              <a:chExt cx="2072" cy="1584"/>
            </a:xfrm>
          </p:grpSpPr>
          <p:sp>
            <p:nvSpPr>
              <p:cNvPr id="15378" name="Freeform 71"/>
              <p:cNvSpPr>
                <a:spLocks/>
              </p:cNvSpPr>
              <p:nvPr/>
            </p:nvSpPr>
            <p:spPr bwMode="auto">
              <a:xfrm>
                <a:off x="4206" y="720"/>
                <a:ext cx="57" cy="69"/>
              </a:xfrm>
              <a:custGeom>
                <a:avLst/>
                <a:gdLst>
                  <a:gd name="T0" fmla="*/ 29 w 76"/>
                  <a:gd name="T1" fmla="*/ 7 h 121"/>
                  <a:gd name="T2" fmla="*/ 27 w 76"/>
                  <a:gd name="T3" fmla="*/ 5 h 121"/>
                  <a:gd name="T4" fmla="*/ 23 w 76"/>
                  <a:gd name="T5" fmla="*/ 2 h 121"/>
                  <a:gd name="T6" fmla="*/ 19 w 76"/>
                  <a:gd name="T7" fmla="*/ 1 h 121"/>
                  <a:gd name="T8" fmla="*/ 12 w 76"/>
                  <a:gd name="T9" fmla="*/ 1 h 121"/>
                  <a:gd name="T10" fmla="*/ 7 w 76"/>
                  <a:gd name="T11" fmla="*/ 3 h 121"/>
                  <a:gd name="T12" fmla="*/ 7 w 76"/>
                  <a:gd name="T13" fmla="*/ 5 h 121"/>
                  <a:gd name="T14" fmla="*/ 10 w 76"/>
                  <a:gd name="T15" fmla="*/ 7 h 121"/>
                  <a:gd name="T16" fmla="*/ 19 w 76"/>
                  <a:gd name="T17" fmla="*/ 9 h 121"/>
                  <a:gd name="T18" fmla="*/ 27 w 76"/>
                  <a:gd name="T19" fmla="*/ 12 h 121"/>
                  <a:gd name="T20" fmla="*/ 30 w 76"/>
                  <a:gd name="T21" fmla="*/ 14 h 121"/>
                  <a:gd name="T22" fmla="*/ 32 w 76"/>
                  <a:gd name="T23" fmla="*/ 17 h 121"/>
                  <a:gd name="T24" fmla="*/ 27 w 76"/>
                  <a:gd name="T25" fmla="*/ 20 h 121"/>
                  <a:gd name="T26" fmla="*/ 16 w 76"/>
                  <a:gd name="T27" fmla="*/ 22 h 121"/>
                  <a:gd name="T28" fmla="*/ 12 w 76"/>
                  <a:gd name="T29" fmla="*/ 22 h 121"/>
                  <a:gd name="T30" fmla="*/ 8 w 76"/>
                  <a:gd name="T31" fmla="*/ 22 h 121"/>
                  <a:gd name="T32" fmla="*/ 3 w 76"/>
                  <a:gd name="T33" fmla="*/ 21 h 121"/>
                  <a:gd name="T34" fmla="*/ 2 w 76"/>
                  <a:gd name="T35" fmla="*/ 21 h 121"/>
                  <a:gd name="T36" fmla="*/ 2 w 76"/>
                  <a:gd name="T37" fmla="*/ 22 h 121"/>
                  <a:gd name="T38" fmla="*/ 0 w 76"/>
                  <a:gd name="T39" fmla="*/ 15 h 121"/>
                  <a:gd name="T40" fmla="*/ 2 w 76"/>
                  <a:gd name="T41" fmla="*/ 17 h 121"/>
                  <a:gd name="T42" fmla="*/ 5 w 76"/>
                  <a:gd name="T43" fmla="*/ 19 h 121"/>
                  <a:gd name="T44" fmla="*/ 12 w 76"/>
                  <a:gd name="T45" fmla="*/ 21 h 121"/>
                  <a:gd name="T46" fmla="*/ 20 w 76"/>
                  <a:gd name="T47" fmla="*/ 21 h 121"/>
                  <a:gd name="T48" fmla="*/ 26 w 76"/>
                  <a:gd name="T49" fmla="*/ 19 h 121"/>
                  <a:gd name="T50" fmla="*/ 26 w 76"/>
                  <a:gd name="T51" fmla="*/ 17 h 121"/>
                  <a:gd name="T52" fmla="*/ 23 w 76"/>
                  <a:gd name="T53" fmla="*/ 15 h 121"/>
                  <a:gd name="T54" fmla="*/ 20 w 76"/>
                  <a:gd name="T55" fmla="*/ 14 h 121"/>
                  <a:gd name="T56" fmla="*/ 14 w 76"/>
                  <a:gd name="T57" fmla="*/ 13 h 121"/>
                  <a:gd name="T58" fmla="*/ 5 w 76"/>
                  <a:gd name="T59" fmla="*/ 10 h 121"/>
                  <a:gd name="T60" fmla="*/ 2 w 76"/>
                  <a:gd name="T61" fmla="*/ 9 h 121"/>
                  <a:gd name="T62" fmla="*/ 0 w 76"/>
                  <a:gd name="T63" fmla="*/ 5 h 121"/>
                  <a:gd name="T64" fmla="*/ 3 w 76"/>
                  <a:gd name="T65" fmla="*/ 2 h 121"/>
                  <a:gd name="T66" fmla="*/ 14 w 76"/>
                  <a:gd name="T67" fmla="*/ 0 h 121"/>
                  <a:gd name="T68" fmla="*/ 22 w 76"/>
                  <a:gd name="T69" fmla="*/ 1 h 121"/>
                  <a:gd name="T70" fmla="*/ 26 w 76"/>
                  <a:gd name="T71" fmla="*/ 1 h 121"/>
                  <a:gd name="T72" fmla="*/ 27 w 76"/>
                  <a:gd name="T73" fmla="*/ 1 h 121"/>
                  <a:gd name="T74" fmla="*/ 29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79" name="Freeform 72"/>
              <p:cNvSpPr>
                <a:spLocks/>
              </p:cNvSpPr>
              <p:nvPr/>
            </p:nvSpPr>
            <p:spPr bwMode="auto">
              <a:xfrm>
                <a:off x="3497" y="971"/>
                <a:ext cx="98" cy="67"/>
              </a:xfrm>
              <a:custGeom>
                <a:avLst/>
                <a:gdLst>
                  <a:gd name="T0" fmla="*/ 0 w 130"/>
                  <a:gd name="T1" fmla="*/ 0 h 117"/>
                  <a:gd name="T2" fmla="*/ 13 w 130"/>
                  <a:gd name="T3" fmla="*/ 0 h 117"/>
                  <a:gd name="T4" fmla="*/ 45 w 130"/>
                  <a:gd name="T5" fmla="*/ 17 h 117"/>
                  <a:gd name="T6" fmla="*/ 45 w 130"/>
                  <a:gd name="T7" fmla="*/ 3 h 117"/>
                  <a:gd name="T8" fmla="*/ 45 w 130"/>
                  <a:gd name="T9" fmla="*/ 2 h 117"/>
                  <a:gd name="T10" fmla="*/ 43 w 130"/>
                  <a:gd name="T11" fmla="*/ 1 h 117"/>
                  <a:gd name="T12" fmla="*/ 41 w 130"/>
                  <a:gd name="T13" fmla="*/ 0 h 117"/>
                  <a:gd name="T14" fmla="*/ 40 w 130"/>
                  <a:gd name="T15" fmla="*/ 0 h 117"/>
                  <a:gd name="T16" fmla="*/ 38 w 130"/>
                  <a:gd name="T17" fmla="*/ 0 h 117"/>
                  <a:gd name="T18" fmla="*/ 38 w 130"/>
                  <a:gd name="T19" fmla="*/ 0 h 117"/>
                  <a:gd name="T20" fmla="*/ 56 w 130"/>
                  <a:gd name="T21" fmla="*/ 0 h 117"/>
                  <a:gd name="T22" fmla="*/ 56 w 130"/>
                  <a:gd name="T23" fmla="*/ 0 h 117"/>
                  <a:gd name="T24" fmla="*/ 54 w 130"/>
                  <a:gd name="T25" fmla="*/ 0 h 117"/>
                  <a:gd name="T26" fmla="*/ 50 w 130"/>
                  <a:gd name="T27" fmla="*/ 0 h 117"/>
                  <a:gd name="T28" fmla="*/ 48 w 130"/>
                  <a:gd name="T29" fmla="*/ 1 h 117"/>
                  <a:gd name="T30" fmla="*/ 48 w 130"/>
                  <a:gd name="T31" fmla="*/ 2 h 117"/>
                  <a:gd name="T32" fmla="*/ 48 w 130"/>
                  <a:gd name="T33" fmla="*/ 3 h 117"/>
                  <a:gd name="T34" fmla="*/ 48 w 130"/>
                  <a:gd name="T35" fmla="*/ 22 h 117"/>
                  <a:gd name="T36" fmla="*/ 47 w 130"/>
                  <a:gd name="T37" fmla="*/ 22 h 117"/>
                  <a:gd name="T38" fmla="*/ 13 w 130"/>
                  <a:gd name="T39" fmla="*/ 5 h 117"/>
                  <a:gd name="T40" fmla="*/ 13 w 130"/>
                  <a:gd name="T41" fmla="*/ 18 h 117"/>
                  <a:gd name="T42" fmla="*/ 14 w 130"/>
                  <a:gd name="T43" fmla="*/ 19 h 117"/>
                  <a:gd name="T44" fmla="*/ 14 w 130"/>
                  <a:gd name="T45" fmla="*/ 21 h 117"/>
                  <a:gd name="T46" fmla="*/ 16 w 130"/>
                  <a:gd name="T47" fmla="*/ 21 h 117"/>
                  <a:gd name="T48" fmla="*/ 20 w 130"/>
                  <a:gd name="T49" fmla="*/ 21 h 117"/>
                  <a:gd name="T50" fmla="*/ 21 w 130"/>
                  <a:gd name="T51" fmla="*/ 21 h 117"/>
                  <a:gd name="T52" fmla="*/ 21 w 130"/>
                  <a:gd name="T53" fmla="*/ 22 h 117"/>
                  <a:gd name="T54" fmla="*/ 4 w 130"/>
                  <a:gd name="T55" fmla="*/ 22 h 117"/>
                  <a:gd name="T56" fmla="*/ 4 w 130"/>
                  <a:gd name="T57" fmla="*/ 21 h 117"/>
                  <a:gd name="T58" fmla="*/ 5 w 130"/>
                  <a:gd name="T59" fmla="*/ 21 h 117"/>
                  <a:gd name="T60" fmla="*/ 8 w 130"/>
                  <a:gd name="T61" fmla="*/ 21 h 117"/>
                  <a:gd name="T62" fmla="*/ 9 w 130"/>
                  <a:gd name="T63" fmla="*/ 21 h 117"/>
                  <a:gd name="T64" fmla="*/ 11 w 130"/>
                  <a:gd name="T65" fmla="*/ 19 h 117"/>
                  <a:gd name="T66" fmla="*/ 11 w 130"/>
                  <a:gd name="T67" fmla="*/ 18 h 117"/>
                  <a:gd name="T68" fmla="*/ 11 w 130"/>
                  <a:gd name="T69" fmla="*/ 3 h 117"/>
                  <a:gd name="T70" fmla="*/ 9 w 130"/>
                  <a:gd name="T71" fmla="*/ 2 h 117"/>
                  <a:gd name="T72" fmla="*/ 8 w 130"/>
                  <a:gd name="T73" fmla="*/ 2 h 117"/>
                  <a:gd name="T74" fmla="*/ 5 w 130"/>
                  <a:gd name="T75" fmla="*/ 1 h 117"/>
                  <a:gd name="T76" fmla="*/ 4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0" name="Freeform 73"/>
              <p:cNvSpPr>
                <a:spLocks noEditPoints="1"/>
              </p:cNvSpPr>
              <p:nvPr/>
            </p:nvSpPr>
            <p:spPr bwMode="auto">
              <a:xfrm>
                <a:off x="3598" y="971"/>
                <a:ext cx="66" cy="67"/>
              </a:xfrm>
              <a:custGeom>
                <a:avLst/>
                <a:gdLst>
                  <a:gd name="T0" fmla="*/ 14 w 88"/>
                  <a:gd name="T1" fmla="*/ 11 h 117"/>
                  <a:gd name="T2" fmla="*/ 14 w 88"/>
                  <a:gd name="T3" fmla="*/ 18 h 117"/>
                  <a:gd name="T4" fmla="*/ 14 w 88"/>
                  <a:gd name="T5" fmla="*/ 19 h 117"/>
                  <a:gd name="T6" fmla="*/ 14 w 88"/>
                  <a:gd name="T7" fmla="*/ 21 h 117"/>
                  <a:gd name="T8" fmla="*/ 15 w 88"/>
                  <a:gd name="T9" fmla="*/ 21 h 117"/>
                  <a:gd name="T10" fmla="*/ 19 w 88"/>
                  <a:gd name="T11" fmla="*/ 21 h 117"/>
                  <a:gd name="T12" fmla="*/ 20 w 88"/>
                  <a:gd name="T13" fmla="*/ 21 h 117"/>
                  <a:gd name="T14" fmla="*/ 20 w 88"/>
                  <a:gd name="T15" fmla="*/ 22 h 117"/>
                  <a:gd name="T16" fmla="*/ 0 w 88"/>
                  <a:gd name="T17" fmla="*/ 22 h 117"/>
                  <a:gd name="T18" fmla="*/ 0 w 88"/>
                  <a:gd name="T19" fmla="*/ 21 h 117"/>
                  <a:gd name="T20" fmla="*/ 2 w 88"/>
                  <a:gd name="T21" fmla="*/ 21 h 117"/>
                  <a:gd name="T22" fmla="*/ 3 w 88"/>
                  <a:gd name="T23" fmla="*/ 21 h 117"/>
                  <a:gd name="T24" fmla="*/ 5 w 88"/>
                  <a:gd name="T25" fmla="*/ 21 h 117"/>
                  <a:gd name="T26" fmla="*/ 7 w 88"/>
                  <a:gd name="T27" fmla="*/ 19 h 117"/>
                  <a:gd name="T28" fmla="*/ 7 w 88"/>
                  <a:gd name="T29" fmla="*/ 18 h 117"/>
                  <a:gd name="T30" fmla="*/ 7 w 88"/>
                  <a:gd name="T31" fmla="*/ 3 h 117"/>
                  <a:gd name="T32" fmla="*/ 7 w 88"/>
                  <a:gd name="T33" fmla="*/ 2 h 117"/>
                  <a:gd name="T34" fmla="*/ 5 w 88"/>
                  <a:gd name="T35" fmla="*/ 1 h 117"/>
                  <a:gd name="T36" fmla="*/ 3 w 88"/>
                  <a:gd name="T37" fmla="*/ 0 h 117"/>
                  <a:gd name="T38" fmla="*/ 2 w 88"/>
                  <a:gd name="T39" fmla="*/ 0 h 117"/>
                  <a:gd name="T40" fmla="*/ 0 w 88"/>
                  <a:gd name="T41" fmla="*/ 0 h 117"/>
                  <a:gd name="T42" fmla="*/ 0 w 88"/>
                  <a:gd name="T43" fmla="*/ 0 h 117"/>
                  <a:gd name="T44" fmla="*/ 17 w 88"/>
                  <a:gd name="T45" fmla="*/ 0 h 117"/>
                  <a:gd name="T46" fmla="*/ 24 w 88"/>
                  <a:gd name="T47" fmla="*/ 0 h 117"/>
                  <a:gd name="T48" fmla="*/ 29 w 88"/>
                  <a:gd name="T49" fmla="*/ 0 h 117"/>
                  <a:gd name="T50" fmla="*/ 32 w 88"/>
                  <a:gd name="T51" fmla="*/ 1 h 117"/>
                  <a:gd name="T52" fmla="*/ 34 w 88"/>
                  <a:gd name="T53" fmla="*/ 2 h 117"/>
                  <a:gd name="T54" fmla="*/ 37 w 88"/>
                  <a:gd name="T55" fmla="*/ 3 h 117"/>
                  <a:gd name="T56" fmla="*/ 37 w 88"/>
                  <a:gd name="T57" fmla="*/ 6 h 117"/>
                  <a:gd name="T58" fmla="*/ 35 w 88"/>
                  <a:gd name="T59" fmla="*/ 8 h 117"/>
                  <a:gd name="T60" fmla="*/ 34 w 88"/>
                  <a:gd name="T61" fmla="*/ 10 h 117"/>
                  <a:gd name="T62" fmla="*/ 30 w 88"/>
                  <a:gd name="T63" fmla="*/ 11 h 117"/>
                  <a:gd name="T64" fmla="*/ 26 w 88"/>
                  <a:gd name="T65" fmla="*/ 11 h 117"/>
                  <a:gd name="T66" fmla="*/ 22 w 88"/>
                  <a:gd name="T67" fmla="*/ 11 h 117"/>
                  <a:gd name="T68" fmla="*/ 20 w 88"/>
                  <a:gd name="T69" fmla="*/ 11 h 117"/>
                  <a:gd name="T70" fmla="*/ 17 w 88"/>
                  <a:gd name="T71" fmla="*/ 11 h 117"/>
                  <a:gd name="T72" fmla="*/ 15 w 88"/>
                  <a:gd name="T73" fmla="*/ 11 h 117"/>
                  <a:gd name="T74" fmla="*/ 14 w 88"/>
                  <a:gd name="T75" fmla="*/ 11 h 117"/>
                  <a:gd name="T76" fmla="*/ 14 w 88"/>
                  <a:gd name="T77" fmla="*/ 11 h 117"/>
                  <a:gd name="T78" fmla="*/ 15 w 88"/>
                  <a:gd name="T79" fmla="*/ 11 h 117"/>
                  <a:gd name="T80" fmla="*/ 17 w 88"/>
                  <a:gd name="T81" fmla="*/ 11 h 117"/>
                  <a:gd name="T82" fmla="*/ 19 w 88"/>
                  <a:gd name="T83" fmla="*/ 11 h 117"/>
                  <a:gd name="T84" fmla="*/ 19 w 88"/>
                  <a:gd name="T85" fmla="*/ 11 h 117"/>
                  <a:gd name="T86" fmla="*/ 22 w 88"/>
                  <a:gd name="T87" fmla="*/ 11 h 117"/>
                  <a:gd name="T88" fmla="*/ 26 w 88"/>
                  <a:gd name="T89" fmla="*/ 9 h 117"/>
                  <a:gd name="T90" fmla="*/ 29 w 88"/>
                  <a:gd name="T91" fmla="*/ 7 h 117"/>
                  <a:gd name="T92" fmla="*/ 29 w 88"/>
                  <a:gd name="T93" fmla="*/ 6 h 117"/>
                  <a:gd name="T94" fmla="*/ 29 w 88"/>
                  <a:gd name="T95" fmla="*/ 5 h 117"/>
                  <a:gd name="T96" fmla="*/ 27 w 88"/>
                  <a:gd name="T97" fmla="*/ 3 h 117"/>
                  <a:gd name="T98" fmla="*/ 26 w 88"/>
                  <a:gd name="T99" fmla="*/ 2 h 117"/>
                  <a:gd name="T100" fmla="*/ 24 w 88"/>
                  <a:gd name="T101" fmla="*/ 2 h 117"/>
                  <a:gd name="T102" fmla="*/ 20 w 88"/>
                  <a:gd name="T103" fmla="*/ 1 h 117"/>
                  <a:gd name="T104" fmla="*/ 19 w 88"/>
                  <a:gd name="T105" fmla="*/ 1 h 117"/>
                  <a:gd name="T106" fmla="*/ 15 w 88"/>
                  <a:gd name="T107" fmla="*/ 1 h 117"/>
                  <a:gd name="T108" fmla="*/ 14 w 88"/>
                  <a:gd name="T109" fmla="*/ 1 h 117"/>
                  <a:gd name="T110" fmla="*/ 14 w 88"/>
                  <a:gd name="T111" fmla="*/ 11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1" name="Freeform 74"/>
              <p:cNvSpPr>
                <a:spLocks/>
              </p:cNvSpPr>
              <p:nvPr/>
            </p:nvSpPr>
            <p:spPr bwMode="auto">
              <a:xfrm>
                <a:off x="4543" y="971"/>
                <a:ext cx="95" cy="67"/>
              </a:xfrm>
              <a:custGeom>
                <a:avLst/>
                <a:gdLst>
                  <a:gd name="T0" fmla="*/ 54 w 126"/>
                  <a:gd name="T1" fmla="*/ 0 h 117"/>
                  <a:gd name="T2" fmla="*/ 54 w 126"/>
                  <a:gd name="T3" fmla="*/ 0 h 117"/>
                  <a:gd name="T4" fmla="*/ 51 w 126"/>
                  <a:gd name="T5" fmla="*/ 0 h 117"/>
                  <a:gd name="T6" fmla="*/ 48 w 126"/>
                  <a:gd name="T7" fmla="*/ 1 h 117"/>
                  <a:gd name="T8" fmla="*/ 47 w 126"/>
                  <a:gd name="T9" fmla="*/ 2 h 117"/>
                  <a:gd name="T10" fmla="*/ 45 w 126"/>
                  <a:gd name="T11" fmla="*/ 3 h 117"/>
                  <a:gd name="T12" fmla="*/ 29 w 126"/>
                  <a:gd name="T13" fmla="*/ 22 h 117"/>
                  <a:gd name="T14" fmla="*/ 28 w 126"/>
                  <a:gd name="T15" fmla="*/ 22 h 117"/>
                  <a:gd name="T16" fmla="*/ 9 w 126"/>
                  <a:gd name="T17" fmla="*/ 3 h 117"/>
                  <a:gd name="T18" fmla="*/ 8 w 126"/>
                  <a:gd name="T19" fmla="*/ 2 h 117"/>
                  <a:gd name="T20" fmla="*/ 8 w 126"/>
                  <a:gd name="T21" fmla="*/ 2 h 117"/>
                  <a:gd name="T22" fmla="*/ 6 w 126"/>
                  <a:gd name="T23" fmla="*/ 1 h 117"/>
                  <a:gd name="T24" fmla="*/ 4 w 126"/>
                  <a:gd name="T25" fmla="*/ 1 h 117"/>
                  <a:gd name="T26" fmla="*/ 2 w 126"/>
                  <a:gd name="T27" fmla="*/ 0 h 117"/>
                  <a:gd name="T28" fmla="*/ 0 w 126"/>
                  <a:gd name="T29" fmla="*/ 0 h 117"/>
                  <a:gd name="T30" fmla="*/ 0 w 126"/>
                  <a:gd name="T31" fmla="*/ 0 h 117"/>
                  <a:gd name="T32" fmla="*/ 21 w 126"/>
                  <a:gd name="T33" fmla="*/ 0 h 117"/>
                  <a:gd name="T34" fmla="*/ 21 w 126"/>
                  <a:gd name="T35" fmla="*/ 0 h 117"/>
                  <a:gd name="T36" fmla="*/ 17 w 126"/>
                  <a:gd name="T37" fmla="*/ 0 h 117"/>
                  <a:gd name="T38" fmla="*/ 16 w 126"/>
                  <a:gd name="T39" fmla="*/ 1 h 117"/>
                  <a:gd name="T40" fmla="*/ 16 w 126"/>
                  <a:gd name="T41" fmla="*/ 1 h 117"/>
                  <a:gd name="T42" fmla="*/ 16 w 126"/>
                  <a:gd name="T43" fmla="*/ 2 h 117"/>
                  <a:gd name="T44" fmla="*/ 16 w 126"/>
                  <a:gd name="T45" fmla="*/ 2 h 117"/>
                  <a:gd name="T46" fmla="*/ 17 w 126"/>
                  <a:gd name="T47" fmla="*/ 3 h 117"/>
                  <a:gd name="T48" fmla="*/ 29 w 126"/>
                  <a:gd name="T49" fmla="*/ 17 h 117"/>
                  <a:gd name="T50" fmla="*/ 41 w 126"/>
                  <a:gd name="T51" fmla="*/ 3 h 117"/>
                  <a:gd name="T52" fmla="*/ 43 w 126"/>
                  <a:gd name="T53" fmla="*/ 2 h 117"/>
                  <a:gd name="T54" fmla="*/ 43 w 126"/>
                  <a:gd name="T55" fmla="*/ 2 h 117"/>
                  <a:gd name="T56" fmla="*/ 43 w 126"/>
                  <a:gd name="T57" fmla="*/ 1 h 117"/>
                  <a:gd name="T58" fmla="*/ 41 w 126"/>
                  <a:gd name="T59" fmla="*/ 1 h 117"/>
                  <a:gd name="T60" fmla="*/ 41 w 126"/>
                  <a:gd name="T61" fmla="*/ 0 h 117"/>
                  <a:gd name="T62" fmla="*/ 38 w 126"/>
                  <a:gd name="T63" fmla="*/ 0 h 117"/>
                  <a:gd name="T64" fmla="*/ 38 w 126"/>
                  <a:gd name="T65" fmla="*/ 0 h 117"/>
                  <a:gd name="T66" fmla="*/ 38 w 126"/>
                  <a:gd name="T67" fmla="*/ 0 h 117"/>
                  <a:gd name="T68" fmla="*/ 38 w 126"/>
                  <a:gd name="T69" fmla="*/ 0 h 117"/>
                  <a:gd name="T70" fmla="*/ 54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2" name="Freeform 75"/>
              <p:cNvSpPr>
                <a:spLocks noEditPoints="1"/>
              </p:cNvSpPr>
              <p:nvPr/>
            </p:nvSpPr>
            <p:spPr bwMode="auto">
              <a:xfrm>
                <a:off x="4641" y="971"/>
                <a:ext cx="66" cy="67"/>
              </a:xfrm>
              <a:custGeom>
                <a:avLst/>
                <a:gdLst>
                  <a:gd name="T0" fmla="*/ 14 w 88"/>
                  <a:gd name="T1" fmla="*/ 11 h 117"/>
                  <a:gd name="T2" fmla="*/ 14 w 88"/>
                  <a:gd name="T3" fmla="*/ 18 h 117"/>
                  <a:gd name="T4" fmla="*/ 14 w 88"/>
                  <a:gd name="T5" fmla="*/ 19 h 117"/>
                  <a:gd name="T6" fmla="*/ 15 w 88"/>
                  <a:gd name="T7" fmla="*/ 21 h 117"/>
                  <a:gd name="T8" fmla="*/ 17 w 88"/>
                  <a:gd name="T9" fmla="*/ 21 h 117"/>
                  <a:gd name="T10" fmla="*/ 19 w 88"/>
                  <a:gd name="T11" fmla="*/ 21 h 117"/>
                  <a:gd name="T12" fmla="*/ 20 w 88"/>
                  <a:gd name="T13" fmla="*/ 21 h 117"/>
                  <a:gd name="T14" fmla="*/ 20 w 88"/>
                  <a:gd name="T15" fmla="*/ 22 h 117"/>
                  <a:gd name="T16" fmla="*/ 0 w 88"/>
                  <a:gd name="T17" fmla="*/ 22 h 117"/>
                  <a:gd name="T18" fmla="*/ 0 w 88"/>
                  <a:gd name="T19" fmla="*/ 21 h 117"/>
                  <a:gd name="T20" fmla="*/ 2 w 88"/>
                  <a:gd name="T21" fmla="*/ 21 h 117"/>
                  <a:gd name="T22" fmla="*/ 3 w 88"/>
                  <a:gd name="T23" fmla="*/ 21 h 117"/>
                  <a:gd name="T24" fmla="*/ 5 w 88"/>
                  <a:gd name="T25" fmla="*/ 21 h 117"/>
                  <a:gd name="T26" fmla="*/ 7 w 88"/>
                  <a:gd name="T27" fmla="*/ 19 h 117"/>
                  <a:gd name="T28" fmla="*/ 7 w 88"/>
                  <a:gd name="T29" fmla="*/ 18 h 117"/>
                  <a:gd name="T30" fmla="*/ 7 w 88"/>
                  <a:gd name="T31" fmla="*/ 3 h 117"/>
                  <a:gd name="T32" fmla="*/ 7 w 88"/>
                  <a:gd name="T33" fmla="*/ 2 h 117"/>
                  <a:gd name="T34" fmla="*/ 5 w 88"/>
                  <a:gd name="T35" fmla="*/ 1 h 117"/>
                  <a:gd name="T36" fmla="*/ 3 w 88"/>
                  <a:gd name="T37" fmla="*/ 0 h 117"/>
                  <a:gd name="T38" fmla="*/ 2 w 88"/>
                  <a:gd name="T39" fmla="*/ 0 h 117"/>
                  <a:gd name="T40" fmla="*/ 0 w 88"/>
                  <a:gd name="T41" fmla="*/ 0 h 117"/>
                  <a:gd name="T42" fmla="*/ 0 w 88"/>
                  <a:gd name="T43" fmla="*/ 0 h 117"/>
                  <a:gd name="T44" fmla="*/ 19 w 88"/>
                  <a:gd name="T45" fmla="*/ 0 h 117"/>
                  <a:gd name="T46" fmla="*/ 24 w 88"/>
                  <a:gd name="T47" fmla="*/ 0 h 117"/>
                  <a:gd name="T48" fmla="*/ 29 w 88"/>
                  <a:gd name="T49" fmla="*/ 0 h 117"/>
                  <a:gd name="T50" fmla="*/ 32 w 88"/>
                  <a:gd name="T51" fmla="*/ 1 h 117"/>
                  <a:gd name="T52" fmla="*/ 35 w 88"/>
                  <a:gd name="T53" fmla="*/ 2 h 117"/>
                  <a:gd name="T54" fmla="*/ 37 w 88"/>
                  <a:gd name="T55" fmla="*/ 3 h 117"/>
                  <a:gd name="T56" fmla="*/ 37 w 88"/>
                  <a:gd name="T57" fmla="*/ 6 h 117"/>
                  <a:gd name="T58" fmla="*/ 37 w 88"/>
                  <a:gd name="T59" fmla="*/ 8 h 117"/>
                  <a:gd name="T60" fmla="*/ 34 w 88"/>
                  <a:gd name="T61" fmla="*/ 10 h 117"/>
                  <a:gd name="T62" fmla="*/ 30 w 88"/>
                  <a:gd name="T63" fmla="*/ 11 h 117"/>
                  <a:gd name="T64" fmla="*/ 27 w 88"/>
                  <a:gd name="T65" fmla="*/ 11 h 117"/>
                  <a:gd name="T66" fmla="*/ 22 w 88"/>
                  <a:gd name="T67" fmla="*/ 11 h 117"/>
                  <a:gd name="T68" fmla="*/ 20 w 88"/>
                  <a:gd name="T69" fmla="*/ 11 h 117"/>
                  <a:gd name="T70" fmla="*/ 19 w 88"/>
                  <a:gd name="T71" fmla="*/ 11 h 117"/>
                  <a:gd name="T72" fmla="*/ 15 w 88"/>
                  <a:gd name="T73" fmla="*/ 11 h 117"/>
                  <a:gd name="T74" fmla="*/ 14 w 88"/>
                  <a:gd name="T75" fmla="*/ 11 h 117"/>
                  <a:gd name="T76" fmla="*/ 14 w 88"/>
                  <a:gd name="T77" fmla="*/ 11 h 117"/>
                  <a:gd name="T78" fmla="*/ 15 w 88"/>
                  <a:gd name="T79" fmla="*/ 11 h 117"/>
                  <a:gd name="T80" fmla="*/ 17 w 88"/>
                  <a:gd name="T81" fmla="*/ 11 h 117"/>
                  <a:gd name="T82" fmla="*/ 19 w 88"/>
                  <a:gd name="T83" fmla="*/ 11 h 117"/>
                  <a:gd name="T84" fmla="*/ 20 w 88"/>
                  <a:gd name="T85" fmla="*/ 11 h 117"/>
                  <a:gd name="T86" fmla="*/ 24 w 88"/>
                  <a:gd name="T87" fmla="*/ 11 h 117"/>
                  <a:gd name="T88" fmla="*/ 26 w 88"/>
                  <a:gd name="T89" fmla="*/ 9 h 117"/>
                  <a:gd name="T90" fmla="*/ 29 w 88"/>
                  <a:gd name="T91" fmla="*/ 7 h 117"/>
                  <a:gd name="T92" fmla="*/ 29 w 88"/>
                  <a:gd name="T93" fmla="*/ 6 h 117"/>
                  <a:gd name="T94" fmla="*/ 29 w 88"/>
                  <a:gd name="T95" fmla="*/ 5 h 117"/>
                  <a:gd name="T96" fmla="*/ 27 w 88"/>
                  <a:gd name="T97" fmla="*/ 3 h 117"/>
                  <a:gd name="T98" fmla="*/ 26 w 88"/>
                  <a:gd name="T99" fmla="*/ 2 h 117"/>
                  <a:gd name="T100" fmla="*/ 24 w 88"/>
                  <a:gd name="T101" fmla="*/ 2 h 117"/>
                  <a:gd name="T102" fmla="*/ 22 w 88"/>
                  <a:gd name="T103" fmla="*/ 1 h 117"/>
                  <a:gd name="T104" fmla="*/ 19 w 88"/>
                  <a:gd name="T105" fmla="*/ 1 h 117"/>
                  <a:gd name="T106" fmla="*/ 17 w 88"/>
                  <a:gd name="T107" fmla="*/ 1 h 117"/>
                  <a:gd name="T108" fmla="*/ 14 w 88"/>
                  <a:gd name="T109" fmla="*/ 1 h 117"/>
                  <a:gd name="T110" fmla="*/ 14 w 88"/>
                  <a:gd name="T111" fmla="*/ 11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3" name="Freeform 76"/>
              <p:cNvSpPr>
                <a:spLocks/>
              </p:cNvSpPr>
              <p:nvPr/>
            </p:nvSpPr>
            <p:spPr bwMode="auto">
              <a:xfrm>
                <a:off x="4814" y="1221"/>
                <a:ext cx="97" cy="69"/>
              </a:xfrm>
              <a:custGeom>
                <a:avLst/>
                <a:gdLst>
                  <a:gd name="T0" fmla="*/ 0 w 129"/>
                  <a:gd name="T1" fmla="*/ 0 h 121"/>
                  <a:gd name="T2" fmla="*/ 12 w 129"/>
                  <a:gd name="T3" fmla="*/ 0 h 121"/>
                  <a:gd name="T4" fmla="*/ 44 w 129"/>
                  <a:gd name="T5" fmla="*/ 17 h 121"/>
                  <a:gd name="T6" fmla="*/ 44 w 129"/>
                  <a:gd name="T7" fmla="*/ 3 h 121"/>
                  <a:gd name="T8" fmla="*/ 44 w 129"/>
                  <a:gd name="T9" fmla="*/ 2 h 121"/>
                  <a:gd name="T10" fmla="*/ 42 w 129"/>
                  <a:gd name="T11" fmla="*/ 1 h 121"/>
                  <a:gd name="T12" fmla="*/ 41 w 129"/>
                  <a:gd name="T13" fmla="*/ 1 h 121"/>
                  <a:gd name="T14" fmla="*/ 39 w 129"/>
                  <a:gd name="T15" fmla="*/ 0 h 121"/>
                  <a:gd name="T16" fmla="*/ 38 w 129"/>
                  <a:gd name="T17" fmla="*/ 0 h 121"/>
                  <a:gd name="T18" fmla="*/ 38 w 129"/>
                  <a:gd name="T19" fmla="*/ 0 h 121"/>
                  <a:gd name="T20" fmla="*/ 55 w 129"/>
                  <a:gd name="T21" fmla="*/ 0 h 121"/>
                  <a:gd name="T22" fmla="*/ 55 w 129"/>
                  <a:gd name="T23" fmla="*/ 0 h 121"/>
                  <a:gd name="T24" fmla="*/ 53 w 129"/>
                  <a:gd name="T25" fmla="*/ 0 h 121"/>
                  <a:gd name="T26" fmla="*/ 50 w 129"/>
                  <a:gd name="T27" fmla="*/ 1 h 121"/>
                  <a:gd name="T28" fmla="*/ 48 w 129"/>
                  <a:gd name="T29" fmla="*/ 2 h 121"/>
                  <a:gd name="T30" fmla="*/ 48 w 129"/>
                  <a:gd name="T31" fmla="*/ 2 h 121"/>
                  <a:gd name="T32" fmla="*/ 48 w 129"/>
                  <a:gd name="T33" fmla="*/ 3 h 121"/>
                  <a:gd name="T34" fmla="*/ 48 w 129"/>
                  <a:gd name="T35" fmla="*/ 22 h 121"/>
                  <a:gd name="T36" fmla="*/ 47 w 129"/>
                  <a:gd name="T37" fmla="*/ 22 h 121"/>
                  <a:gd name="T38" fmla="*/ 12 w 129"/>
                  <a:gd name="T39" fmla="*/ 5 h 121"/>
                  <a:gd name="T40" fmla="*/ 12 w 129"/>
                  <a:gd name="T41" fmla="*/ 18 h 121"/>
                  <a:gd name="T42" fmla="*/ 14 w 129"/>
                  <a:gd name="T43" fmla="*/ 20 h 121"/>
                  <a:gd name="T44" fmla="*/ 14 w 129"/>
                  <a:gd name="T45" fmla="*/ 21 h 121"/>
                  <a:gd name="T46" fmla="*/ 15 w 129"/>
                  <a:gd name="T47" fmla="*/ 22 h 121"/>
                  <a:gd name="T48" fmla="*/ 19 w 129"/>
                  <a:gd name="T49" fmla="*/ 22 h 121"/>
                  <a:gd name="T50" fmla="*/ 20 w 129"/>
                  <a:gd name="T51" fmla="*/ 22 h 121"/>
                  <a:gd name="T52" fmla="*/ 20 w 129"/>
                  <a:gd name="T53" fmla="*/ 22 h 121"/>
                  <a:gd name="T54" fmla="*/ 4 w 129"/>
                  <a:gd name="T55" fmla="*/ 22 h 121"/>
                  <a:gd name="T56" fmla="*/ 4 w 129"/>
                  <a:gd name="T57" fmla="*/ 22 h 121"/>
                  <a:gd name="T58" fmla="*/ 5 w 129"/>
                  <a:gd name="T59" fmla="*/ 22 h 121"/>
                  <a:gd name="T60" fmla="*/ 7 w 129"/>
                  <a:gd name="T61" fmla="*/ 21 h 121"/>
                  <a:gd name="T62" fmla="*/ 8 w 129"/>
                  <a:gd name="T63" fmla="*/ 21 h 121"/>
                  <a:gd name="T64" fmla="*/ 11 w 129"/>
                  <a:gd name="T65" fmla="*/ 19 h 121"/>
                  <a:gd name="T66" fmla="*/ 11 w 129"/>
                  <a:gd name="T67" fmla="*/ 18 h 121"/>
                  <a:gd name="T68" fmla="*/ 11 w 129"/>
                  <a:gd name="T69" fmla="*/ 3 h 121"/>
                  <a:gd name="T70" fmla="*/ 8 w 129"/>
                  <a:gd name="T71" fmla="*/ 2 h 121"/>
                  <a:gd name="T72" fmla="*/ 7 w 129"/>
                  <a:gd name="T73" fmla="*/ 2 h 121"/>
                  <a:gd name="T74" fmla="*/ 5 w 129"/>
                  <a:gd name="T75" fmla="*/ 2 h 121"/>
                  <a:gd name="T76" fmla="*/ 4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4" name="Freeform 77"/>
              <p:cNvSpPr>
                <a:spLocks noEditPoints="1"/>
              </p:cNvSpPr>
              <p:nvPr/>
            </p:nvSpPr>
            <p:spPr bwMode="auto">
              <a:xfrm>
                <a:off x="4914" y="1221"/>
                <a:ext cx="67" cy="66"/>
              </a:xfrm>
              <a:custGeom>
                <a:avLst/>
                <a:gdLst>
                  <a:gd name="T0" fmla="*/ 14 w 89"/>
                  <a:gd name="T1" fmla="*/ 11 h 117"/>
                  <a:gd name="T2" fmla="*/ 14 w 89"/>
                  <a:gd name="T3" fmla="*/ 17 h 117"/>
                  <a:gd name="T4" fmla="*/ 14 w 89"/>
                  <a:gd name="T5" fmla="*/ 19 h 117"/>
                  <a:gd name="T6" fmla="*/ 14 w 89"/>
                  <a:gd name="T7" fmla="*/ 20 h 117"/>
                  <a:gd name="T8" fmla="*/ 15 w 89"/>
                  <a:gd name="T9" fmla="*/ 20 h 117"/>
                  <a:gd name="T10" fmla="*/ 19 w 89"/>
                  <a:gd name="T11" fmla="*/ 21 h 117"/>
                  <a:gd name="T12" fmla="*/ 20 w 89"/>
                  <a:gd name="T13" fmla="*/ 21 h 117"/>
                  <a:gd name="T14" fmla="*/ 20 w 89"/>
                  <a:gd name="T15" fmla="*/ 21 h 117"/>
                  <a:gd name="T16" fmla="*/ 0 w 89"/>
                  <a:gd name="T17" fmla="*/ 21 h 117"/>
                  <a:gd name="T18" fmla="*/ 0 w 89"/>
                  <a:gd name="T19" fmla="*/ 21 h 117"/>
                  <a:gd name="T20" fmla="*/ 2 w 89"/>
                  <a:gd name="T21" fmla="*/ 21 h 117"/>
                  <a:gd name="T22" fmla="*/ 4 w 89"/>
                  <a:gd name="T23" fmla="*/ 20 h 117"/>
                  <a:gd name="T24" fmla="*/ 5 w 89"/>
                  <a:gd name="T25" fmla="*/ 19 h 117"/>
                  <a:gd name="T26" fmla="*/ 7 w 89"/>
                  <a:gd name="T27" fmla="*/ 19 h 117"/>
                  <a:gd name="T28" fmla="*/ 7 w 89"/>
                  <a:gd name="T29" fmla="*/ 17 h 117"/>
                  <a:gd name="T30" fmla="*/ 7 w 89"/>
                  <a:gd name="T31" fmla="*/ 3 h 117"/>
                  <a:gd name="T32" fmla="*/ 7 w 89"/>
                  <a:gd name="T33" fmla="*/ 2 h 117"/>
                  <a:gd name="T34" fmla="*/ 5 w 89"/>
                  <a:gd name="T35" fmla="*/ 1 h 117"/>
                  <a:gd name="T36" fmla="*/ 4 w 89"/>
                  <a:gd name="T37" fmla="*/ 1 h 117"/>
                  <a:gd name="T38" fmla="*/ 2 w 89"/>
                  <a:gd name="T39" fmla="*/ 0 h 117"/>
                  <a:gd name="T40" fmla="*/ 0 w 89"/>
                  <a:gd name="T41" fmla="*/ 0 h 117"/>
                  <a:gd name="T42" fmla="*/ 0 w 89"/>
                  <a:gd name="T43" fmla="*/ 0 h 117"/>
                  <a:gd name="T44" fmla="*/ 17 w 89"/>
                  <a:gd name="T45" fmla="*/ 0 h 117"/>
                  <a:gd name="T46" fmla="*/ 24 w 89"/>
                  <a:gd name="T47" fmla="*/ 0 h 117"/>
                  <a:gd name="T48" fmla="*/ 29 w 89"/>
                  <a:gd name="T49" fmla="*/ 1 h 117"/>
                  <a:gd name="T50" fmla="*/ 32 w 89"/>
                  <a:gd name="T51" fmla="*/ 2 h 117"/>
                  <a:gd name="T52" fmla="*/ 34 w 89"/>
                  <a:gd name="T53" fmla="*/ 2 h 117"/>
                  <a:gd name="T54" fmla="*/ 38 w 89"/>
                  <a:gd name="T55" fmla="*/ 5 h 117"/>
                  <a:gd name="T56" fmla="*/ 38 w 89"/>
                  <a:gd name="T57" fmla="*/ 6 h 117"/>
                  <a:gd name="T58" fmla="*/ 36 w 89"/>
                  <a:gd name="T59" fmla="*/ 8 h 117"/>
                  <a:gd name="T60" fmla="*/ 32 w 89"/>
                  <a:gd name="T61" fmla="*/ 10 h 117"/>
                  <a:gd name="T62" fmla="*/ 31 w 89"/>
                  <a:gd name="T63" fmla="*/ 11 h 117"/>
                  <a:gd name="T64" fmla="*/ 26 w 89"/>
                  <a:gd name="T65" fmla="*/ 11 h 117"/>
                  <a:gd name="T66" fmla="*/ 22 w 89"/>
                  <a:gd name="T67" fmla="*/ 11 h 117"/>
                  <a:gd name="T68" fmla="*/ 20 w 89"/>
                  <a:gd name="T69" fmla="*/ 11 h 117"/>
                  <a:gd name="T70" fmla="*/ 17 w 89"/>
                  <a:gd name="T71" fmla="*/ 11 h 117"/>
                  <a:gd name="T72" fmla="*/ 15 w 89"/>
                  <a:gd name="T73" fmla="*/ 11 h 117"/>
                  <a:gd name="T74" fmla="*/ 14 w 89"/>
                  <a:gd name="T75" fmla="*/ 11 h 117"/>
                  <a:gd name="T76" fmla="*/ 14 w 89"/>
                  <a:gd name="T77" fmla="*/ 10 h 117"/>
                  <a:gd name="T78" fmla="*/ 15 w 89"/>
                  <a:gd name="T79" fmla="*/ 10 h 117"/>
                  <a:gd name="T80" fmla="*/ 17 w 89"/>
                  <a:gd name="T81" fmla="*/ 10 h 117"/>
                  <a:gd name="T82" fmla="*/ 19 w 89"/>
                  <a:gd name="T83" fmla="*/ 11 h 117"/>
                  <a:gd name="T84" fmla="*/ 19 w 89"/>
                  <a:gd name="T85" fmla="*/ 11 h 117"/>
                  <a:gd name="T86" fmla="*/ 22 w 89"/>
                  <a:gd name="T87" fmla="*/ 10 h 117"/>
                  <a:gd name="T88" fmla="*/ 26 w 89"/>
                  <a:gd name="T89" fmla="*/ 9 h 117"/>
                  <a:gd name="T90" fmla="*/ 27 w 89"/>
                  <a:gd name="T91" fmla="*/ 8 h 117"/>
                  <a:gd name="T92" fmla="*/ 29 w 89"/>
                  <a:gd name="T93" fmla="*/ 6 h 117"/>
                  <a:gd name="T94" fmla="*/ 29 w 89"/>
                  <a:gd name="T95" fmla="*/ 5 h 117"/>
                  <a:gd name="T96" fmla="*/ 27 w 89"/>
                  <a:gd name="T97" fmla="*/ 3 h 117"/>
                  <a:gd name="T98" fmla="*/ 26 w 89"/>
                  <a:gd name="T99" fmla="*/ 2 h 117"/>
                  <a:gd name="T100" fmla="*/ 24 w 89"/>
                  <a:gd name="T101" fmla="*/ 2 h 117"/>
                  <a:gd name="T102" fmla="*/ 20 w 89"/>
                  <a:gd name="T103" fmla="*/ 2 h 117"/>
                  <a:gd name="T104" fmla="*/ 19 w 89"/>
                  <a:gd name="T105" fmla="*/ 1 h 117"/>
                  <a:gd name="T106" fmla="*/ 15 w 89"/>
                  <a:gd name="T107" fmla="*/ 1 h 117"/>
                  <a:gd name="T108" fmla="*/ 14 w 89"/>
                  <a:gd name="T109" fmla="*/ 2 h 117"/>
                  <a:gd name="T110" fmla="*/ 14 w 89"/>
                  <a:gd name="T111" fmla="*/ 10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5" name="Freeform 78"/>
              <p:cNvSpPr>
                <a:spLocks/>
              </p:cNvSpPr>
              <p:nvPr/>
            </p:nvSpPr>
            <p:spPr bwMode="auto">
              <a:xfrm>
                <a:off x="4874" y="1470"/>
                <a:ext cx="97" cy="69"/>
              </a:xfrm>
              <a:custGeom>
                <a:avLst/>
                <a:gdLst>
                  <a:gd name="T0" fmla="*/ 0 w 129"/>
                  <a:gd name="T1" fmla="*/ 0 h 121"/>
                  <a:gd name="T2" fmla="*/ 14 w 129"/>
                  <a:gd name="T3" fmla="*/ 0 h 121"/>
                  <a:gd name="T4" fmla="*/ 44 w 129"/>
                  <a:gd name="T5" fmla="*/ 17 h 121"/>
                  <a:gd name="T6" fmla="*/ 44 w 129"/>
                  <a:gd name="T7" fmla="*/ 3 h 121"/>
                  <a:gd name="T8" fmla="*/ 44 w 129"/>
                  <a:gd name="T9" fmla="*/ 2 h 121"/>
                  <a:gd name="T10" fmla="*/ 43 w 129"/>
                  <a:gd name="T11" fmla="*/ 2 h 121"/>
                  <a:gd name="T12" fmla="*/ 41 w 129"/>
                  <a:gd name="T13" fmla="*/ 1 h 121"/>
                  <a:gd name="T14" fmla="*/ 40 w 129"/>
                  <a:gd name="T15" fmla="*/ 1 h 121"/>
                  <a:gd name="T16" fmla="*/ 38 w 129"/>
                  <a:gd name="T17" fmla="*/ 1 h 121"/>
                  <a:gd name="T18" fmla="*/ 38 w 129"/>
                  <a:gd name="T19" fmla="*/ 0 h 121"/>
                  <a:gd name="T20" fmla="*/ 55 w 129"/>
                  <a:gd name="T21" fmla="*/ 0 h 121"/>
                  <a:gd name="T22" fmla="*/ 55 w 129"/>
                  <a:gd name="T23" fmla="*/ 1 h 121"/>
                  <a:gd name="T24" fmla="*/ 53 w 129"/>
                  <a:gd name="T25" fmla="*/ 1 h 121"/>
                  <a:gd name="T26" fmla="*/ 50 w 129"/>
                  <a:gd name="T27" fmla="*/ 1 h 121"/>
                  <a:gd name="T28" fmla="*/ 48 w 129"/>
                  <a:gd name="T29" fmla="*/ 2 h 121"/>
                  <a:gd name="T30" fmla="*/ 48 w 129"/>
                  <a:gd name="T31" fmla="*/ 2 h 121"/>
                  <a:gd name="T32" fmla="*/ 48 w 129"/>
                  <a:gd name="T33" fmla="*/ 3 h 121"/>
                  <a:gd name="T34" fmla="*/ 48 w 129"/>
                  <a:gd name="T35" fmla="*/ 22 h 121"/>
                  <a:gd name="T36" fmla="*/ 47 w 129"/>
                  <a:gd name="T37" fmla="*/ 22 h 121"/>
                  <a:gd name="T38" fmla="*/ 14 w 129"/>
                  <a:gd name="T39" fmla="*/ 5 h 121"/>
                  <a:gd name="T40" fmla="*/ 14 w 129"/>
                  <a:gd name="T41" fmla="*/ 19 h 121"/>
                  <a:gd name="T42" fmla="*/ 14 w 129"/>
                  <a:gd name="T43" fmla="*/ 20 h 121"/>
                  <a:gd name="T44" fmla="*/ 14 w 129"/>
                  <a:gd name="T45" fmla="*/ 21 h 121"/>
                  <a:gd name="T46" fmla="*/ 16 w 129"/>
                  <a:gd name="T47" fmla="*/ 22 h 121"/>
                  <a:gd name="T48" fmla="*/ 20 w 129"/>
                  <a:gd name="T49" fmla="*/ 22 h 121"/>
                  <a:gd name="T50" fmla="*/ 21 w 129"/>
                  <a:gd name="T51" fmla="*/ 22 h 121"/>
                  <a:gd name="T52" fmla="*/ 21 w 129"/>
                  <a:gd name="T53" fmla="*/ 22 h 121"/>
                  <a:gd name="T54" fmla="*/ 4 w 129"/>
                  <a:gd name="T55" fmla="*/ 22 h 121"/>
                  <a:gd name="T56" fmla="*/ 4 w 129"/>
                  <a:gd name="T57" fmla="*/ 22 h 121"/>
                  <a:gd name="T58" fmla="*/ 5 w 129"/>
                  <a:gd name="T59" fmla="*/ 22 h 121"/>
                  <a:gd name="T60" fmla="*/ 7 w 129"/>
                  <a:gd name="T61" fmla="*/ 22 h 121"/>
                  <a:gd name="T62" fmla="*/ 8 w 129"/>
                  <a:gd name="T63" fmla="*/ 21 h 121"/>
                  <a:gd name="T64" fmla="*/ 11 w 129"/>
                  <a:gd name="T65" fmla="*/ 20 h 121"/>
                  <a:gd name="T66" fmla="*/ 11 w 129"/>
                  <a:gd name="T67" fmla="*/ 19 h 121"/>
                  <a:gd name="T68" fmla="*/ 11 w 129"/>
                  <a:gd name="T69" fmla="*/ 3 h 121"/>
                  <a:gd name="T70" fmla="*/ 8 w 129"/>
                  <a:gd name="T71" fmla="*/ 2 h 121"/>
                  <a:gd name="T72" fmla="*/ 7 w 129"/>
                  <a:gd name="T73" fmla="*/ 2 h 121"/>
                  <a:gd name="T74" fmla="*/ 5 w 129"/>
                  <a:gd name="T75" fmla="*/ 2 h 121"/>
                  <a:gd name="T76" fmla="*/ 4 w 129"/>
                  <a:gd name="T77" fmla="*/ 2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6" name="Freeform 79"/>
              <p:cNvSpPr>
                <a:spLocks noEditPoints="1"/>
              </p:cNvSpPr>
              <p:nvPr/>
            </p:nvSpPr>
            <p:spPr bwMode="auto">
              <a:xfrm>
                <a:off x="4978" y="1493"/>
                <a:ext cx="54" cy="46"/>
              </a:xfrm>
              <a:custGeom>
                <a:avLst/>
                <a:gdLst>
                  <a:gd name="T0" fmla="*/ 15 w 72"/>
                  <a:gd name="T1" fmla="*/ 0 h 81"/>
                  <a:gd name="T2" fmla="*/ 20 w 72"/>
                  <a:gd name="T3" fmla="*/ 0 h 81"/>
                  <a:gd name="T4" fmla="*/ 23 w 72"/>
                  <a:gd name="T5" fmla="*/ 1 h 81"/>
                  <a:gd name="T6" fmla="*/ 27 w 72"/>
                  <a:gd name="T7" fmla="*/ 2 h 81"/>
                  <a:gd name="T8" fmla="*/ 30 w 72"/>
                  <a:gd name="T9" fmla="*/ 5 h 81"/>
                  <a:gd name="T10" fmla="*/ 30 w 72"/>
                  <a:gd name="T11" fmla="*/ 6 h 81"/>
                  <a:gd name="T12" fmla="*/ 30 w 72"/>
                  <a:gd name="T13" fmla="*/ 9 h 81"/>
                  <a:gd name="T14" fmla="*/ 28 w 72"/>
                  <a:gd name="T15" fmla="*/ 11 h 81"/>
                  <a:gd name="T16" fmla="*/ 27 w 72"/>
                  <a:gd name="T17" fmla="*/ 12 h 81"/>
                  <a:gd name="T18" fmla="*/ 23 w 72"/>
                  <a:gd name="T19" fmla="*/ 14 h 81"/>
                  <a:gd name="T20" fmla="*/ 19 w 72"/>
                  <a:gd name="T21" fmla="*/ 15 h 81"/>
                  <a:gd name="T22" fmla="*/ 15 w 72"/>
                  <a:gd name="T23" fmla="*/ 15 h 81"/>
                  <a:gd name="T24" fmla="*/ 10 w 72"/>
                  <a:gd name="T25" fmla="*/ 15 h 81"/>
                  <a:gd name="T26" fmla="*/ 7 w 72"/>
                  <a:gd name="T27" fmla="*/ 14 h 81"/>
                  <a:gd name="T28" fmla="*/ 3 w 72"/>
                  <a:gd name="T29" fmla="*/ 12 h 81"/>
                  <a:gd name="T30" fmla="*/ 0 w 72"/>
                  <a:gd name="T31" fmla="*/ 10 h 81"/>
                  <a:gd name="T32" fmla="*/ 0 w 72"/>
                  <a:gd name="T33" fmla="*/ 7 h 81"/>
                  <a:gd name="T34" fmla="*/ 0 w 72"/>
                  <a:gd name="T35" fmla="*/ 5 h 81"/>
                  <a:gd name="T36" fmla="*/ 2 w 72"/>
                  <a:gd name="T37" fmla="*/ 3 h 81"/>
                  <a:gd name="T38" fmla="*/ 3 w 72"/>
                  <a:gd name="T39" fmla="*/ 2 h 81"/>
                  <a:gd name="T40" fmla="*/ 7 w 72"/>
                  <a:gd name="T41" fmla="*/ 1 h 81"/>
                  <a:gd name="T42" fmla="*/ 12 w 72"/>
                  <a:gd name="T43" fmla="*/ 0 h 81"/>
                  <a:gd name="T44" fmla="*/ 15 w 72"/>
                  <a:gd name="T45" fmla="*/ 0 h 81"/>
                  <a:gd name="T46" fmla="*/ 14 w 72"/>
                  <a:gd name="T47" fmla="*/ 1 h 81"/>
                  <a:gd name="T48" fmla="*/ 12 w 72"/>
                  <a:gd name="T49" fmla="*/ 1 h 81"/>
                  <a:gd name="T50" fmla="*/ 10 w 72"/>
                  <a:gd name="T51" fmla="*/ 2 h 81"/>
                  <a:gd name="T52" fmla="*/ 8 w 72"/>
                  <a:gd name="T53" fmla="*/ 2 h 81"/>
                  <a:gd name="T54" fmla="*/ 7 w 72"/>
                  <a:gd name="T55" fmla="*/ 3 h 81"/>
                  <a:gd name="T56" fmla="*/ 5 w 72"/>
                  <a:gd name="T57" fmla="*/ 5 h 81"/>
                  <a:gd name="T58" fmla="*/ 5 w 72"/>
                  <a:gd name="T59" fmla="*/ 6 h 81"/>
                  <a:gd name="T60" fmla="*/ 7 w 72"/>
                  <a:gd name="T61" fmla="*/ 9 h 81"/>
                  <a:gd name="T62" fmla="*/ 8 w 72"/>
                  <a:gd name="T63" fmla="*/ 12 h 81"/>
                  <a:gd name="T64" fmla="*/ 10 w 72"/>
                  <a:gd name="T65" fmla="*/ 12 h 81"/>
                  <a:gd name="T66" fmla="*/ 14 w 72"/>
                  <a:gd name="T67" fmla="*/ 13 h 81"/>
                  <a:gd name="T68" fmla="*/ 16 w 72"/>
                  <a:gd name="T69" fmla="*/ 14 h 81"/>
                  <a:gd name="T70" fmla="*/ 20 w 72"/>
                  <a:gd name="T71" fmla="*/ 13 h 81"/>
                  <a:gd name="T72" fmla="*/ 22 w 72"/>
                  <a:gd name="T73" fmla="*/ 12 h 81"/>
                  <a:gd name="T74" fmla="*/ 23 w 72"/>
                  <a:gd name="T75" fmla="*/ 11 h 81"/>
                  <a:gd name="T76" fmla="*/ 26 w 72"/>
                  <a:gd name="T77" fmla="*/ 8 h 81"/>
                  <a:gd name="T78" fmla="*/ 23 w 72"/>
                  <a:gd name="T79" fmla="*/ 6 h 81"/>
                  <a:gd name="T80" fmla="*/ 23 w 72"/>
                  <a:gd name="T81" fmla="*/ 3 h 81"/>
                  <a:gd name="T82" fmla="*/ 20 w 72"/>
                  <a:gd name="T83" fmla="*/ 2 h 81"/>
                  <a:gd name="T84" fmla="*/ 19 w 72"/>
                  <a:gd name="T85" fmla="*/ 1 h 81"/>
                  <a:gd name="T86" fmla="*/ 14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7" name="Freeform 80"/>
              <p:cNvSpPr>
                <a:spLocks/>
              </p:cNvSpPr>
              <p:nvPr/>
            </p:nvSpPr>
            <p:spPr bwMode="auto">
              <a:xfrm>
                <a:off x="5041" y="1493"/>
                <a:ext cx="98" cy="46"/>
              </a:xfrm>
              <a:custGeom>
                <a:avLst/>
                <a:gdLst>
                  <a:gd name="T0" fmla="*/ 14 w 129"/>
                  <a:gd name="T1" fmla="*/ 2 h 81"/>
                  <a:gd name="T2" fmla="*/ 18 w 129"/>
                  <a:gd name="T3" fmla="*/ 1 h 81"/>
                  <a:gd name="T4" fmla="*/ 21 w 129"/>
                  <a:gd name="T5" fmla="*/ 0 h 81"/>
                  <a:gd name="T6" fmla="*/ 27 w 129"/>
                  <a:gd name="T7" fmla="*/ 0 h 81"/>
                  <a:gd name="T8" fmla="*/ 30 w 129"/>
                  <a:gd name="T9" fmla="*/ 2 h 81"/>
                  <a:gd name="T10" fmla="*/ 36 w 129"/>
                  <a:gd name="T11" fmla="*/ 2 h 81"/>
                  <a:gd name="T12" fmla="*/ 41 w 129"/>
                  <a:gd name="T13" fmla="*/ 0 h 81"/>
                  <a:gd name="T14" fmla="*/ 46 w 129"/>
                  <a:gd name="T15" fmla="*/ 0 h 81"/>
                  <a:gd name="T16" fmla="*/ 49 w 129"/>
                  <a:gd name="T17" fmla="*/ 1 h 81"/>
                  <a:gd name="T18" fmla="*/ 53 w 129"/>
                  <a:gd name="T19" fmla="*/ 3 h 81"/>
                  <a:gd name="T20" fmla="*/ 53 w 129"/>
                  <a:gd name="T21" fmla="*/ 11 h 81"/>
                  <a:gd name="T22" fmla="*/ 53 w 129"/>
                  <a:gd name="T23" fmla="*/ 13 h 81"/>
                  <a:gd name="T24" fmla="*/ 55 w 129"/>
                  <a:gd name="T25" fmla="*/ 14 h 81"/>
                  <a:gd name="T26" fmla="*/ 56 w 129"/>
                  <a:gd name="T27" fmla="*/ 14 h 81"/>
                  <a:gd name="T28" fmla="*/ 41 w 129"/>
                  <a:gd name="T29" fmla="*/ 15 h 81"/>
                  <a:gd name="T30" fmla="*/ 43 w 129"/>
                  <a:gd name="T31" fmla="*/ 14 h 81"/>
                  <a:gd name="T32" fmla="*/ 44 w 129"/>
                  <a:gd name="T33" fmla="*/ 14 h 81"/>
                  <a:gd name="T34" fmla="*/ 46 w 129"/>
                  <a:gd name="T35" fmla="*/ 12 h 81"/>
                  <a:gd name="T36" fmla="*/ 46 w 129"/>
                  <a:gd name="T37" fmla="*/ 11 h 81"/>
                  <a:gd name="T38" fmla="*/ 46 w 129"/>
                  <a:gd name="T39" fmla="*/ 3 h 81"/>
                  <a:gd name="T40" fmla="*/ 43 w 129"/>
                  <a:gd name="T41" fmla="*/ 2 h 81"/>
                  <a:gd name="T42" fmla="*/ 40 w 129"/>
                  <a:gd name="T43" fmla="*/ 2 h 81"/>
                  <a:gd name="T44" fmla="*/ 33 w 129"/>
                  <a:gd name="T45" fmla="*/ 3 h 81"/>
                  <a:gd name="T46" fmla="*/ 32 w 129"/>
                  <a:gd name="T47" fmla="*/ 3 h 81"/>
                  <a:gd name="T48" fmla="*/ 32 w 129"/>
                  <a:gd name="T49" fmla="*/ 11 h 81"/>
                  <a:gd name="T50" fmla="*/ 32 w 129"/>
                  <a:gd name="T51" fmla="*/ 13 h 81"/>
                  <a:gd name="T52" fmla="*/ 33 w 129"/>
                  <a:gd name="T53" fmla="*/ 14 h 81"/>
                  <a:gd name="T54" fmla="*/ 37 w 129"/>
                  <a:gd name="T55" fmla="*/ 14 h 81"/>
                  <a:gd name="T56" fmla="*/ 20 w 129"/>
                  <a:gd name="T57" fmla="*/ 15 h 81"/>
                  <a:gd name="T58" fmla="*/ 23 w 129"/>
                  <a:gd name="T59" fmla="*/ 14 h 81"/>
                  <a:gd name="T60" fmla="*/ 25 w 129"/>
                  <a:gd name="T61" fmla="*/ 13 h 81"/>
                  <a:gd name="T62" fmla="*/ 25 w 129"/>
                  <a:gd name="T63" fmla="*/ 12 h 81"/>
                  <a:gd name="T64" fmla="*/ 25 w 129"/>
                  <a:gd name="T65" fmla="*/ 5 h 81"/>
                  <a:gd name="T66" fmla="*/ 25 w 129"/>
                  <a:gd name="T67" fmla="*/ 3 h 81"/>
                  <a:gd name="T68" fmla="*/ 20 w 129"/>
                  <a:gd name="T69" fmla="*/ 2 h 81"/>
                  <a:gd name="T70" fmla="*/ 16 w 129"/>
                  <a:gd name="T71" fmla="*/ 2 h 81"/>
                  <a:gd name="T72" fmla="*/ 11 w 129"/>
                  <a:gd name="T73" fmla="*/ 3 h 81"/>
                  <a:gd name="T74" fmla="*/ 11 w 129"/>
                  <a:gd name="T75" fmla="*/ 12 h 81"/>
                  <a:gd name="T76" fmla="*/ 11 w 129"/>
                  <a:gd name="T77" fmla="*/ 13 h 81"/>
                  <a:gd name="T78" fmla="*/ 14 w 129"/>
                  <a:gd name="T79" fmla="*/ 14 h 81"/>
                  <a:gd name="T80" fmla="*/ 16 w 129"/>
                  <a:gd name="T81" fmla="*/ 15 h 81"/>
                  <a:gd name="T82" fmla="*/ 0 w 129"/>
                  <a:gd name="T83" fmla="*/ 14 h 81"/>
                  <a:gd name="T84" fmla="*/ 2 w 129"/>
                  <a:gd name="T85" fmla="*/ 14 h 81"/>
                  <a:gd name="T86" fmla="*/ 4 w 129"/>
                  <a:gd name="T87" fmla="*/ 13 h 81"/>
                  <a:gd name="T88" fmla="*/ 4 w 129"/>
                  <a:gd name="T89" fmla="*/ 11 h 81"/>
                  <a:gd name="T90" fmla="*/ 4 w 129"/>
                  <a:gd name="T91" fmla="*/ 3 h 81"/>
                  <a:gd name="T92" fmla="*/ 4 w 129"/>
                  <a:gd name="T93" fmla="*/ 2 h 81"/>
                  <a:gd name="T94" fmla="*/ 2 w 129"/>
                  <a:gd name="T95" fmla="*/ 2 h 81"/>
                  <a:gd name="T96" fmla="*/ 2 w 129"/>
                  <a:gd name="T97" fmla="*/ 2 h 81"/>
                  <a:gd name="T98" fmla="*/ 0 w 129"/>
                  <a:gd name="T99" fmla="*/ 2 h 81"/>
                  <a:gd name="T100" fmla="*/ 11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8" name="Freeform 81"/>
              <p:cNvSpPr>
                <a:spLocks noEditPoints="1"/>
              </p:cNvSpPr>
              <p:nvPr/>
            </p:nvSpPr>
            <p:spPr bwMode="auto">
              <a:xfrm>
                <a:off x="3494" y="1721"/>
                <a:ext cx="67" cy="67"/>
              </a:xfrm>
              <a:custGeom>
                <a:avLst/>
                <a:gdLst>
                  <a:gd name="T0" fmla="*/ 14 w 89"/>
                  <a:gd name="T1" fmla="*/ 11 h 117"/>
                  <a:gd name="T2" fmla="*/ 14 w 89"/>
                  <a:gd name="T3" fmla="*/ 18 h 117"/>
                  <a:gd name="T4" fmla="*/ 14 w 89"/>
                  <a:gd name="T5" fmla="*/ 19 h 117"/>
                  <a:gd name="T6" fmla="*/ 16 w 89"/>
                  <a:gd name="T7" fmla="*/ 21 h 117"/>
                  <a:gd name="T8" fmla="*/ 17 w 89"/>
                  <a:gd name="T9" fmla="*/ 21 h 117"/>
                  <a:gd name="T10" fmla="*/ 20 w 89"/>
                  <a:gd name="T11" fmla="*/ 22 h 117"/>
                  <a:gd name="T12" fmla="*/ 21 w 89"/>
                  <a:gd name="T13" fmla="*/ 22 h 117"/>
                  <a:gd name="T14" fmla="*/ 21 w 89"/>
                  <a:gd name="T15" fmla="*/ 22 h 117"/>
                  <a:gd name="T16" fmla="*/ 0 w 89"/>
                  <a:gd name="T17" fmla="*/ 22 h 117"/>
                  <a:gd name="T18" fmla="*/ 0 w 89"/>
                  <a:gd name="T19" fmla="*/ 22 h 117"/>
                  <a:gd name="T20" fmla="*/ 2 w 89"/>
                  <a:gd name="T21" fmla="*/ 22 h 117"/>
                  <a:gd name="T22" fmla="*/ 4 w 89"/>
                  <a:gd name="T23" fmla="*/ 21 h 117"/>
                  <a:gd name="T24" fmla="*/ 5 w 89"/>
                  <a:gd name="T25" fmla="*/ 21 h 117"/>
                  <a:gd name="T26" fmla="*/ 7 w 89"/>
                  <a:gd name="T27" fmla="*/ 19 h 117"/>
                  <a:gd name="T28" fmla="*/ 7 w 89"/>
                  <a:gd name="T29" fmla="*/ 18 h 117"/>
                  <a:gd name="T30" fmla="*/ 7 w 89"/>
                  <a:gd name="T31" fmla="*/ 3 h 117"/>
                  <a:gd name="T32" fmla="*/ 7 w 89"/>
                  <a:gd name="T33" fmla="*/ 2 h 117"/>
                  <a:gd name="T34" fmla="*/ 5 w 89"/>
                  <a:gd name="T35" fmla="*/ 1 h 117"/>
                  <a:gd name="T36" fmla="*/ 4 w 89"/>
                  <a:gd name="T37" fmla="*/ 1 h 117"/>
                  <a:gd name="T38" fmla="*/ 2 w 89"/>
                  <a:gd name="T39" fmla="*/ 0 h 117"/>
                  <a:gd name="T40" fmla="*/ 0 w 89"/>
                  <a:gd name="T41" fmla="*/ 0 h 117"/>
                  <a:gd name="T42" fmla="*/ 0 w 89"/>
                  <a:gd name="T43" fmla="*/ 0 h 117"/>
                  <a:gd name="T44" fmla="*/ 17 w 89"/>
                  <a:gd name="T45" fmla="*/ 0 h 117"/>
                  <a:gd name="T46" fmla="*/ 24 w 89"/>
                  <a:gd name="T47" fmla="*/ 0 h 117"/>
                  <a:gd name="T48" fmla="*/ 29 w 89"/>
                  <a:gd name="T49" fmla="*/ 1 h 117"/>
                  <a:gd name="T50" fmla="*/ 33 w 89"/>
                  <a:gd name="T51" fmla="*/ 2 h 117"/>
                  <a:gd name="T52" fmla="*/ 35 w 89"/>
                  <a:gd name="T53" fmla="*/ 2 h 117"/>
                  <a:gd name="T54" fmla="*/ 38 w 89"/>
                  <a:gd name="T55" fmla="*/ 5 h 117"/>
                  <a:gd name="T56" fmla="*/ 38 w 89"/>
                  <a:gd name="T57" fmla="*/ 6 h 117"/>
                  <a:gd name="T58" fmla="*/ 36 w 89"/>
                  <a:gd name="T59" fmla="*/ 8 h 117"/>
                  <a:gd name="T60" fmla="*/ 35 w 89"/>
                  <a:gd name="T61" fmla="*/ 10 h 117"/>
                  <a:gd name="T62" fmla="*/ 31 w 89"/>
                  <a:gd name="T63" fmla="*/ 11 h 117"/>
                  <a:gd name="T64" fmla="*/ 28 w 89"/>
                  <a:gd name="T65" fmla="*/ 12 h 117"/>
                  <a:gd name="T66" fmla="*/ 23 w 89"/>
                  <a:gd name="T67" fmla="*/ 12 h 117"/>
                  <a:gd name="T68" fmla="*/ 21 w 89"/>
                  <a:gd name="T69" fmla="*/ 12 h 117"/>
                  <a:gd name="T70" fmla="*/ 20 w 89"/>
                  <a:gd name="T71" fmla="*/ 12 h 117"/>
                  <a:gd name="T72" fmla="*/ 16 w 89"/>
                  <a:gd name="T73" fmla="*/ 12 h 117"/>
                  <a:gd name="T74" fmla="*/ 14 w 89"/>
                  <a:gd name="T75" fmla="*/ 11 h 117"/>
                  <a:gd name="T76" fmla="*/ 14 w 89"/>
                  <a:gd name="T77" fmla="*/ 10 h 117"/>
                  <a:gd name="T78" fmla="*/ 16 w 89"/>
                  <a:gd name="T79" fmla="*/ 10 h 117"/>
                  <a:gd name="T80" fmla="*/ 17 w 89"/>
                  <a:gd name="T81" fmla="*/ 10 h 117"/>
                  <a:gd name="T82" fmla="*/ 20 w 89"/>
                  <a:gd name="T83" fmla="*/ 11 h 117"/>
                  <a:gd name="T84" fmla="*/ 20 w 89"/>
                  <a:gd name="T85" fmla="*/ 11 h 117"/>
                  <a:gd name="T86" fmla="*/ 24 w 89"/>
                  <a:gd name="T87" fmla="*/ 10 h 117"/>
                  <a:gd name="T88" fmla="*/ 26 w 89"/>
                  <a:gd name="T89" fmla="*/ 10 h 117"/>
                  <a:gd name="T90" fmla="*/ 29 w 89"/>
                  <a:gd name="T91" fmla="*/ 8 h 117"/>
                  <a:gd name="T92" fmla="*/ 29 w 89"/>
                  <a:gd name="T93" fmla="*/ 6 h 117"/>
                  <a:gd name="T94" fmla="*/ 29 w 89"/>
                  <a:gd name="T95" fmla="*/ 5 h 117"/>
                  <a:gd name="T96" fmla="*/ 28 w 89"/>
                  <a:gd name="T97" fmla="*/ 3 h 117"/>
                  <a:gd name="T98" fmla="*/ 26 w 89"/>
                  <a:gd name="T99" fmla="*/ 2 h 117"/>
                  <a:gd name="T100" fmla="*/ 24 w 89"/>
                  <a:gd name="T101" fmla="*/ 2 h 117"/>
                  <a:gd name="T102" fmla="*/ 21 w 89"/>
                  <a:gd name="T103" fmla="*/ 2 h 117"/>
                  <a:gd name="T104" fmla="*/ 20 w 89"/>
                  <a:gd name="T105" fmla="*/ 1 h 117"/>
                  <a:gd name="T106" fmla="*/ 16 w 89"/>
                  <a:gd name="T107" fmla="*/ 1 h 117"/>
                  <a:gd name="T108" fmla="*/ 14 w 89"/>
                  <a:gd name="T109" fmla="*/ 2 h 117"/>
                  <a:gd name="T110" fmla="*/ 14 w 89"/>
                  <a:gd name="T111" fmla="*/ 10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9" name="Freeform 82"/>
              <p:cNvSpPr>
                <a:spLocks/>
              </p:cNvSpPr>
              <p:nvPr/>
            </p:nvSpPr>
            <p:spPr bwMode="auto">
              <a:xfrm>
                <a:off x="3567" y="1742"/>
                <a:ext cx="43" cy="46"/>
              </a:xfrm>
              <a:custGeom>
                <a:avLst/>
                <a:gdLst>
                  <a:gd name="T0" fmla="*/ 11 w 57"/>
                  <a:gd name="T1" fmla="*/ 0 h 81"/>
                  <a:gd name="T2" fmla="*/ 11 w 57"/>
                  <a:gd name="T3" fmla="*/ 3 h 81"/>
                  <a:gd name="T4" fmla="*/ 14 w 57"/>
                  <a:gd name="T5" fmla="*/ 2 h 81"/>
                  <a:gd name="T6" fmla="*/ 17 w 57"/>
                  <a:gd name="T7" fmla="*/ 1 h 81"/>
                  <a:gd name="T8" fmla="*/ 20 w 57"/>
                  <a:gd name="T9" fmla="*/ 0 h 81"/>
                  <a:gd name="T10" fmla="*/ 21 w 57"/>
                  <a:gd name="T11" fmla="*/ 0 h 81"/>
                  <a:gd name="T12" fmla="*/ 23 w 57"/>
                  <a:gd name="T13" fmla="*/ 1 h 81"/>
                  <a:gd name="T14" fmla="*/ 24 w 57"/>
                  <a:gd name="T15" fmla="*/ 2 h 81"/>
                  <a:gd name="T16" fmla="*/ 24 w 57"/>
                  <a:gd name="T17" fmla="*/ 2 h 81"/>
                  <a:gd name="T18" fmla="*/ 24 w 57"/>
                  <a:gd name="T19" fmla="*/ 3 h 81"/>
                  <a:gd name="T20" fmla="*/ 24 w 57"/>
                  <a:gd name="T21" fmla="*/ 3 h 81"/>
                  <a:gd name="T22" fmla="*/ 23 w 57"/>
                  <a:gd name="T23" fmla="*/ 3 h 81"/>
                  <a:gd name="T24" fmla="*/ 21 w 57"/>
                  <a:gd name="T25" fmla="*/ 3 h 81"/>
                  <a:gd name="T26" fmla="*/ 21 w 57"/>
                  <a:gd name="T27" fmla="*/ 3 h 81"/>
                  <a:gd name="T28" fmla="*/ 20 w 57"/>
                  <a:gd name="T29" fmla="*/ 3 h 81"/>
                  <a:gd name="T30" fmla="*/ 17 w 57"/>
                  <a:gd name="T31" fmla="*/ 3 h 81"/>
                  <a:gd name="T32" fmla="*/ 16 w 57"/>
                  <a:gd name="T33" fmla="*/ 2 h 81"/>
                  <a:gd name="T34" fmla="*/ 16 w 57"/>
                  <a:gd name="T35" fmla="*/ 2 h 81"/>
                  <a:gd name="T36" fmla="*/ 14 w 57"/>
                  <a:gd name="T37" fmla="*/ 3 h 81"/>
                  <a:gd name="T38" fmla="*/ 12 w 57"/>
                  <a:gd name="T39" fmla="*/ 3 h 81"/>
                  <a:gd name="T40" fmla="*/ 11 w 57"/>
                  <a:gd name="T41" fmla="*/ 5 h 81"/>
                  <a:gd name="T42" fmla="*/ 11 w 57"/>
                  <a:gd name="T43" fmla="*/ 11 h 81"/>
                  <a:gd name="T44" fmla="*/ 11 w 57"/>
                  <a:gd name="T45" fmla="*/ 12 h 81"/>
                  <a:gd name="T46" fmla="*/ 12 w 57"/>
                  <a:gd name="T47" fmla="*/ 13 h 81"/>
                  <a:gd name="T48" fmla="*/ 12 w 57"/>
                  <a:gd name="T49" fmla="*/ 14 h 81"/>
                  <a:gd name="T50" fmla="*/ 14 w 57"/>
                  <a:gd name="T51" fmla="*/ 14 h 81"/>
                  <a:gd name="T52" fmla="*/ 16 w 57"/>
                  <a:gd name="T53" fmla="*/ 15 h 81"/>
                  <a:gd name="T54" fmla="*/ 17 w 57"/>
                  <a:gd name="T55" fmla="*/ 15 h 81"/>
                  <a:gd name="T56" fmla="*/ 17 w 57"/>
                  <a:gd name="T57" fmla="*/ 15 h 81"/>
                  <a:gd name="T58" fmla="*/ 0 w 57"/>
                  <a:gd name="T59" fmla="*/ 15 h 81"/>
                  <a:gd name="T60" fmla="*/ 0 w 57"/>
                  <a:gd name="T61" fmla="*/ 15 h 81"/>
                  <a:gd name="T62" fmla="*/ 2 w 57"/>
                  <a:gd name="T63" fmla="*/ 15 h 81"/>
                  <a:gd name="T64" fmla="*/ 4 w 57"/>
                  <a:gd name="T65" fmla="*/ 14 h 81"/>
                  <a:gd name="T66" fmla="*/ 4 w 57"/>
                  <a:gd name="T67" fmla="*/ 14 h 81"/>
                  <a:gd name="T68" fmla="*/ 5 w 57"/>
                  <a:gd name="T69" fmla="*/ 13 h 81"/>
                  <a:gd name="T70" fmla="*/ 5 w 57"/>
                  <a:gd name="T71" fmla="*/ 12 h 81"/>
                  <a:gd name="T72" fmla="*/ 5 w 57"/>
                  <a:gd name="T73" fmla="*/ 11 h 81"/>
                  <a:gd name="T74" fmla="*/ 5 w 57"/>
                  <a:gd name="T75" fmla="*/ 6 h 81"/>
                  <a:gd name="T76" fmla="*/ 5 w 57"/>
                  <a:gd name="T77" fmla="*/ 3 h 81"/>
                  <a:gd name="T78" fmla="*/ 5 w 57"/>
                  <a:gd name="T79" fmla="*/ 3 h 81"/>
                  <a:gd name="T80" fmla="*/ 4 w 57"/>
                  <a:gd name="T81" fmla="*/ 2 h 81"/>
                  <a:gd name="T82" fmla="*/ 4 w 57"/>
                  <a:gd name="T83" fmla="*/ 2 h 81"/>
                  <a:gd name="T84" fmla="*/ 4 w 57"/>
                  <a:gd name="T85" fmla="*/ 2 h 81"/>
                  <a:gd name="T86" fmla="*/ 2 w 57"/>
                  <a:gd name="T87" fmla="*/ 2 h 81"/>
                  <a:gd name="T88" fmla="*/ 2 w 57"/>
                  <a:gd name="T89" fmla="*/ 2 h 81"/>
                  <a:gd name="T90" fmla="*/ 0 w 57"/>
                  <a:gd name="T91" fmla="*/ 2 h 81"/>
                  <a:gd name="T92" fmla="*/ 0 w 57"/>
                  <a:gd name="T93" fmla="*/ 2 h 81"/>
                  <a:gd name="T94" fmla="*/ 8 w 57"/>
                  <a:gd name="T95" fmla="*/ 0 h 81"/>
                  <a:gd name="T96" fmla="*/ 11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0" name="Freeform 83"/>
              <p:cNvSpPr>
                <a:spLocks noEditPoints="1"/>
              </p:cNvSpPr>
              <p:nvPr/>
            </p:nvSpPr>
            <p:spPr bwMode="auto">
              <a:xfrm>
                <a:off x="3613" y="1742"/>
                <a:ext cx="57" cy="48"/>
              </a:xfrm>
              <a:custGeom>
                <a:avLst/>
                <a:gdLst>
                  <a:gd name="T0" fmla="*/ 16 w 76"/>
                  <a:gd name="T1" fmla="*/ 0 h 85"/>
                  <a:gd name="T2" fmla="*/ 22 w 76"/>
                  <a:gd name="T3" fmla="*/ 0 h 85"/>
                  <a:gd name="T4" fmla="*/ 26 w 76"/>
                  <a:gd name="T5" fmla="*/ 2 h 85"/>
                  <a:gd name="T6" fmla="*/ 29 w 76"/>
                  <a:gd name="T7" fmla="*/ 2 h 85"/>
                  <a:gd name="T8" fmla="*/ 32 w 76"/>
                  <a:gd name="T9" fmla="*/ 5 h 85"/>
                  <a:gd name="T10" fmla="*/ 32 w 76"/>
                  <a:gd name="T11" fmla="*/ 7 h 85"/>
                  <a:gd name="T12" fmla="*/ 32 w 76"/>
                  <a:gd name="T13" fmla="*/ 9 h 85"/>
                  <a:gd name="T14" fmla="*/ 30 w 76"/>
                  <a:gd name="T15" fmla="*/ 11 h 85"/>
                  <a:gd name="T16" fmla="*/ 27 w 76"/>
                  <a:gd name="T17" fmla="*/ 13 h 85"/>
                  <a:gd name="T18" fmla="*/ 23 w 76"/>
                  <a:gd name="T19" fmla="*/ 14 h 85"/>
                  <a:gd name="T20" fmla="*/ 20 w 76"/>
                  <a:gd name="T21" fmla="*/ 15 h 85"/>
                  <a:gd name="T22" fmla="*/ 16 w 76"/>
                  <a:gd name="T23" fmla="*/ 15 h 85"/>
                  <a:gd name="T24" fmla="*/ 12 w 76"/>
                  <a:gd name="T25" fmla="*/ 15 h 85"/>
                  <a:gd name="T26" fmla="*/ 7 w 76"/>
                  <a:gd name="T27" fmla="*/ 14 h 85"/>
                  <a:gd name="T28" fmla="*/ 5 w 76"/>
                  <a:gd name="T29" fmla="*/ 12 h 85"/>
                  <a:gd name="T30" fmla="*/ 2 w 76"/>
                  <a:gd name="T31" fmla="*/ 10 h 85"/>
                  <a:gd name="T32" fmla="*/ 0 w 76"/>
                  <a:gd name="T33" fmla="*/ 8 h 85"/>
                  <a:gd name="T34" fmla="*/ 2 w 76"/>
                  <a:gd name="T35" fmla="*/ 6 h 85"/>
                  <a:gd name="T36" fmla="*/ 3 w 76"/>
                  <a:gd name="T37" fmla="*/ 3 h 85"/>
                  <a:gd name="T38" fmla="*/ 5 w 76"/>
                  <a:gd name="T39" fmla="*/ 2 h 85"/>
                  <a:gd name="T40" fmla="*/ 8 w 76"/>
                  <a:gd name="T41" fmla="*/ 1 h 85"/>
                  <a:gd name="T42" fmla="*/ 12 w 76"/>
                  <a:gd name="T43" fmla="*/ 0 h 85"/>
                  <a:gd name="T44" fmla="*/ 16 w 76"/>
                  <a:gd name="T45" fmla="*/ 0 h 85"/>
                  <a:gd name="T46" fmla="*/ 15 w 76"/>
                  <a:gd name="T47" fmla="*/ 1 h 85"/>
                  <a:gd name="T48" fmla="*/ 14 w 76"/>
                  <a:gd name="T49" fmla="*/ 2 h 85"/>
                  <a:gd name="T50" fmla="*/ 12 w 76"/>
                  <a:gd name="T51" fmla="*/ 2 h 85"/>
                  <a:gd name="T52" fmla="*/ 10 w 76"/>
                  <a:gd name="T53" fmla="*/ 2 h 85"/>
                  <a:gd name="T54" fmla="*/ 8 w 76"/>
                  <a:gd name="T55" fmla="*/ 3 h 85"/>
                  <a:gd name="T56" fmla="*/ 7 w 76"/>
                  <a:gd name="T57" fmla="*/ 5 h 85"/>
                  <a:gd name="T58" fmla="*/ 7 w 76"/>
                  <a:gd name="T59" fmla="*/ 6 h 85"/>
                  <a:gd name="T60" fmla="*/ 7 w 76"/>
                  <a:gd name="T61" fmla="*/ 9 h 85"/>
                  <a:gd name="T62" fmla="*/ 10 w 76"/>
                  <a:gd name="T63" fmla="*/ 11 h 85"/>
                  <a:gd name="T64" fmla="*/ 12 w 76"/>
                  <a:gd name="T65" fmla="*/ 13 h 85"/>
                  <a:gd name="T66" fmla="*/ 15 w 76"/>
                  <a:gd name="T67" fmla="*/ 14 h 85"/>
                  <a:gd name="T68" fmla="*/ 16 w 76"/>
                  <a:gd name="T69" fmla="*/ 14 h 85"/>
                  <a:gd name="T70" fmla="*/ 20 w 76"/>
                  <a:gd name="T71" fmla="*/ 14 h 85"/>
                  <a:gd name="T72" fmla="*/ 23 w 76"/>
                  <a:gd name="T73" fmla="*/ 13 h 85"/>
                  <a:gd name="T74" fmla="*/ 26 w 76"/>
                  <a:gd name="T75" fmla="*/ 11 h 85"/>
                  <a:gd name="T76" fmla="*/ 26 w 76"/>
                  <a:gd name="T77" fmla="*/ 8 h 85"/>
                  <a:gd name="T78" fmla="*/ 26 w 76"/>
                  <a:gd name="T79" fmla="*/ 6 h 85"/>
                  <a:gd name="T80" fmla="*/ 23 w 76"/>
                  <a:gd name="T81" fmla="*/ 5 h 85"/>
                  <a:gd name="T82" fmla="*/ 22 w 76"/>
                  <a:gd name="T83" fmla="*/ 2 h 85"/>
                  <a:gd name="T84" fmla="*/ 19 w 76"/>
                  <a:gd name="T85" fmla="*/ 2 h 85"/>
                  <a:gd name="T86" fmla="*/ 15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1" name="Freeform 84"/>
              <p:cNvSpPr>
                <a:spLocks/>
              </p:cNvSpPr>
              <p:nvPr/>
            </p:nvSpPr>
            <p:spPr bwMode="auto">
              <a:xfrm>
                <a:off x="3783" y="1721"/>
                <a:ext cx="94" cy="69"/>
              </a:xfrm>
              <a:custGeom>
                <a:avLst/>
                <a:gdLst>
                  <a:gd name="T0" fmla="*/ 53 w 125"/>
                  <a:gd name="T1" fmla="*/ 0 h 121"/>
                  <a:gd name="T2" fmla="*/ 53 w 125"/>
                  <a:gd name="T3" fmla="*/ 0 h 121"/>
                  <a:gd name="T4" fmla="*/ 50 w 125"/>
                  <a:gd name="T5" fmla="*/ 1 h 121"/>
                  <a:gd name="T6" fmla="*/ 48 w 125"/>
                  <a:gd name="T7" fmla="*/ 2 h 121"/>
                  <a:gd name="T8" fmla="*/ 47 w 125"/>
                  <a:gd name="T9" fmla="*/ 2 h 121"/>
                  <a:gd name="T10" fmla="*/ 44 w 125"/>
                  <a:gd name="T11" fmla="*/ 3 h 121"/>
                  <a:gd name="T12" fmla="*/ 29 w 125"/>
                  <a:gd name="T13" fmla="*/ 22 h 121"/>
                  <a:gd name="T14" fmla="*/ 27 w 125"/>
                  <a:gd name="T15" fmla="*/ 22 h 121"/>
                  <a:gd name="T16" fmla="*/ 8 w 125"/>
                  <a:gd name="T17" fmla="*/ 3 h 121"/>
                  <a:gd name="T18" fmla="*/ 7 w 125"/>
                  <a:gd name="T19" fmla="*/ 2 h 121"/>
                  <a:gd name="T20" fmla="*/ 7 w 125"/>
                  <a:gd name="T21" fmla="*/ 2 h 121"/>
                  <a:gd name="T22" fmla="*/ 5 w 125"/>
                  <a:gd name="T23" fmla="*/ 1 h 121"/>
                  <a:gd name="T24" fmla="*/ 4 w 125"/>
                  <a:gd name="T25" fmla="*/ 1 h 121"/>
                  <a:gd name="T26" fmla="*/ 2 w 125"/>
                  <a:gd name="T27" fmla="*/ 1 h 121"/>
                  <a:gd name="T28" fmla="*/ 0 w 125"/>
                  <a:gd name="T29" fmla="*/ 0 h 121"/>
                  <a:gd name="T30" fmla="*/ 0 w 125"/>
                  <a:gd name="T31" fmla="*/ 0 h 121"/>
                  <a:gd name="T32" fmla="*/ 20 w 125"/>
                  <a:gd name="T33" fmla="*/ 0 h 121"/>
                  <a:gd name="T34" fmla="*/ 20 w 125"/>
                  <a:gd name="T35" fmla="*/ 0 h 121"/>
                  <a:gd name="T36" fmla="*/ 17 w 125"/>
                  <a:gd name="T37" fmla="*/ 1 h 121"/>
                  <a:gd name="T38" fmla="*/ 15 w 125"/>
                  <a:gd name="T39" fmla="*/ 1 h 121"/>
                  <a:gd name="T40" fmla="*/ 15 w 125"/>
                  <a:gd name="T41" fmla="*/ 2 h 121"/>
                  <a:gd name="T42" fmla="*/ 15 w 125"/>
                  <a:gd name="T43" fmla="*/ 2 h 121"/>
                  <a:gd name="T44" fmla="*/ 15 w 125"/>
                  <a:gd name="T45" fmla="*/ 3 h 121"/>
                  <a:gd name="T46" fmla="*/ 17 w 125"/>
                  <a:gd name="T47" fmla="*/ 5 h 121"/>
                  <a:gd name="T48" fmla="*/ 29 w 125"/>
                  <a:gd name="T49" fmla="*/ 17 h 121"/>
                  <a:gd name="T50" fmla="*/ 41 w 125"/>
                  <a:gd name="T51" fmla="*/ 5 h 121"/>
                  <a:gd name="T52" fmla="*/ 43 w 125"/>
                  <a:gd name="T53" fmla="*/ 3 h 121"/>
                  <a:gd name="T54" fmla="*/ 43 w 125"/>
                  <a:gd name="T55" fmla="*/ 2 h 121"/>
                  <a:gd name="T56" fmla="*/ 43 w 125"/>
                  <a:gd name="T57" fmla="*/ 2 h 121"/>
                  <a:gd name="T58" fmla="*/ 41 w 125"/>
                  <a:gd name="T59" fmla="*/ 1 h 121"/>
                  <a:gd name="T60" fmla="*/ 39 w 125"/>
                  <a:gd name="T61" fmla="*/ 1 h 121"/>
                  <a:gd name="T62" fmla="*/ 38 w 125"/>
                  <a:gd name="T63" fmla="*/ 0 h 121"/>
                  <a:gd name="T64" fmla="*/ 38 w 125"/>
                  <a:gd name="T65" fmla="*/ 0 h 121"/>
                  <a:gd name="T66" fmla="*/ 38 w 125"/>
                  <a:gd name="T67" fmla="*/ 0 h 121"/>
                  <a:gd name="T68" fmla="*/ 38 w 125"/>
                  <a:gd name="T69" fmla="*/ 0 h 121"/>
                  <a:gd name="T70" fmla="*/ 53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2" name="Freeform 85"/>
              <p:cNvSpPr>
                <a:spLocks noEditPoints="1"/>
              </p:cNvSpPr>
              <p:nvPr/>
            </p:nvSpPr>
            <p:spPr bwMode="auto">
              <a:xfrm>
                <a:off x="3868" y="1742"/>
                <a:ext cx="49" cy="48"/>
              </a:xfrm>
              <a:custGeom>
                <a:avLst/>
                <a:gdLst>
                  <a:gd name="T0" fmla="*/ 5 w 64"/>
                  <a:gd name="T1" fmla="*/ 6 h 85"/>
                  <a:gd name="T2" fmla="*/ 7 w 64"/>
                  <a:gd name="T3" fmla="*/ 8 h 85"/>
                  <a:gd name="T4" fmla="*/ 8 w 64"/>
                  <a:gd name="T5" fmla="*/ 11 h 85"/>
                  <a:gd name="T6" fmla="*/ 12 w 64"/>
                  <a:gd name="T7" fmla="*/ 11 h 85"/>
                  <a:gd name="T8" fmla="*/ 18 w 64"/>
                  <a:gd name="T9" fmla="*/ 12 h 85"/>
                  <a:gd name="T10" fmla="*/ 21 w 64"/>
                  <a:gd name="T11" fmla="*/ 12 h 85"/>
                  <a:gd name="T12" fmla="*/ 24 w 64"/>
                  <a:gd name="T13" fmla="*/ 11 h 85"/>
                  <a:gd name="T14" fmla="*/ 27 w 64"/>
                  <a:gd name="T15" fmla="*/ 11 h 85"/>
                  <a:gd name="T16" fmla="*/ 29 w 64"/>
                  <a:gd name="T17" fmla="*/ 8 h 85"/>
                  <a:gd name="T18" fmla="*/ 29 w 64"/>
                  <a:gd name="T19" fmla="*/ 9 h 85"/>
                  <a:gd name="T20" fmla="*/ 27 w 64"/>
                  <a:gd name="T21" fmla="*/ 11 h 85"/>
                  <a:gd name="T22" fmla="*/ 25 w 64"/>
                  <a:gd name="T23" fmla="*/ 13 h 85"/>
                  <a:gd name="T24" fmla="*/ 20 w 64"/>
                  <a:gd name="T25" fmla="*/ 15 h 85"/>
                  <a:gd name="T26" fmla="*/ 15 w 64"/>
                  <a:gd name="T27" fmla="*/ 15 h 85"/>
                  <a:gd name="T28" fmla="*/ 8 w 64"/>
                  <a:gd name="T29" fmla="*/ 15 h 85"/>
                  <a:gd name="T30" fmla="*/ 4 w 64"/>
                  <a:gd name="T31" fmla="*/ 13 h 85"/>
                  <a:gd name="T32" fmla="*/ 2 w 64"/>
                  <a:gd name="T33" fmla="*/ 11 h 85"/>
                  <a:gd name="T34" fmla="*/ 0 w 64"/>
                  <a:gd name="T35" fmla="*/ 9 h 85"/>
                  <a:gd name="T36" fmla="*/ 0 w 64"/>
                  <a:gd name="T37" fmla="*/ 8 h 85"/>
                  <a:gd name="T38" fmla="*/ 0 w 64"/>
                  <a:gd name="T39" fmla="*/ 6 h 85"/>
                  <a:gd name="T40" fmla="*/ 2 w 64"/>
                  <a:gd name="T41" fmla="*/ 3 h 85"/>
                  <a:gd name="T42" fmla="*/ 4 w 64"/>
                  <a:gd name="T43" fmla="*/ 2 h 85"/>
                  <a:gd name="T44" fmla="*/ 7 w 64"/>
                  <a:gd name="T45" fmla="*/ 1 h 85"/>
                  <a:gd name="T46" fmla="*/ 11 w 64"/>
                  <a:gd name="T47" fmla="*/ 0 h 85"/>
                  <a:gd name="T48" fmla="*/ 16 w 64"/>
                  <a:gd name="T49" fmla="*/ 0 h 85"/>
                  <a:gd name="T50" fmla="*/ 21 w 64"/>
                  <a:gd name="T51" fmla="*/ 1 h 85"/>
                  <a:gd name="T52" fmla="*/ 25 w 64"/>
                  <a:gd name="T53" fmla="*/ 2 h 85"/>
                  <a:gd name="T54" fmla="*/ 29 w 64"/>
                  <a:gd name="T55" fmla="*/ 3 h 85"/>
                  <a:gd name="T56" fmla="*/ 29 w 64"/>
                  <a:gd name="T57" fmla="*/ 6 h 85"/>
                  <a:gd name="T58" fmla="*/ 5 w 64"/>
                  <a:gd name="T59" fmla="*/ 6 h 85"/>
                  <a:gd name="T60" fmla="*/ 5 w 64"/>
                  <a:gd name="T61" fmla="*/ 5 h 85"/>
                  <a:gd name="T62" fmla="*/ 21 w 64"/>
                  <a:gd name="T63" fmla="*/ 5 h 85"/>
                  <a:gd name="T64" fmla="*/ 21 w 64"/>
                  <a:gd name="T65" fmla="*/ 3 h 85"/>
                  <a:gd name="T66" fmla="*/ 20 w 64"/>
                  <a:gd name="T67" fmla="*/ 3 h 85"/>
                  <a:gd name="T68" fmla="*/ 20 w 64"/>
                  <a:gd name="T69" fmla="*/ 2 h 85"/>
                  <a:gd name="T70" fmla="*/ 18 w 64"/>
                  <a:gd name="T71" fmla="*/ 2 h 85"/>
                  <a:gd name="T72" fmla="*/ 16 w 64"/>
                  <a:gd name="T73" fmla="*/ 2 h 85"/>
                  <a:gd name="T74" fmla="*/ 15 w 64"/>
                  <a:gd name="T75" fmla="*/ 1 h 85"/>
                  <a:gd name="T76" fmla="*/ 11 w 64"/>
                  <a:gd name="T77" fmla="*/ 2 h 85"/>
                  <a:gd name="T78" fmla="*/ 8 w 64"/>
                  <a:gd name="T79" fmla="*/ 2 h 85"/>
                  <a:gd name="T80" fmla="*/ 7 w 64"/>
                  <a:gd name="T81" fmla="*/ 3 h 85"/>
                  <a:gd name="T82" fmla="*/ 5 w 64"/>
                  <a:gd name="T83" fmla="*/ 5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3" name="Freeform 86"/>
              <p:cNvSpPr>
                <a:spLocks/>
              </p:cNvSpPr>
              <p:nvPr/>
            </p:nvSpPr>
            <p:spPr bwMode="auto">
              <a:xfrm>
                <a:off x="3926" y="1742"/>
                <a:ext cx="43" cy="46"/>
              </a:xfrm>
              <a:custGeom>
                <a:avLst/>
                <a:gdLst>
                  <a:gd name="T0" fmla="*/ 11 w 57"/>
                  <a:gd name="T1" fmla="*/ 0 h 81"/>
                  <a:gd name="T2" fmla="*/ 11 w 57"/>
                  <a:gd name="T3" fmla="*/ 3 h 81"/>
                  <a:gd name="T4" fmla="*/ 14 w 57"/>
                  <a:gd name="T5" fmla="*/ 2 h 81"/>
                  <a:gd name="T6" fmla="*/ 16 w 57"/>
                  <a:gd name="T7" fmla="*/ 1 h 81"/>
                  <a:gd name="T8" fmla="*/ 20 w 57"/>
                  <a:gd name="T9" fmla="*/ 0 h 81"/>
                  <a:gd name="T10" fmla="*/ 21 w 57"/>
                  <a:gd name="T11" fmla="*/ 0 h 81"/>
                  <a:gd name="T12" fmla="*/ 23 w 57"/>
                  <a:gd name="T13" fmla="*/ 1 h 81"/>
                  <a:gd name="T14" fmla="*/ 23 w 57"/>
                  <a:gd name="T15" fmla="*/ 2 h 81"/>
                  <a:gd name="T16" fmla="*/ 24 w 57"/>
                  <a:gd name="T17" fmla="*/ 2 h 81"/>
                  <a:gd name="T18" fmla="*/ 24 w 57"/>
                  <a:gd name="T19" fmla="*/ 3 h 81"/>
                  <a:gd name="T20" fmla="*/ 23 w 57"/>
                  <a:gd name="T21" fmla="*/ 3 h 81"/>
                  <a:gd name="T22" fmla="*/ 23 w 57"/>
                  <a:gd name="T23" fmla="*/ 3 h 81"/>
                  <a:gd name="T24" fmla="*/ 21 w 57"/>
                  <a:gd name="T25" fmla="*/ 3 h 81"/>
                  <a:gd name="T26" fmla="*/ 20 w 57"/>
                  <a:gd name="T27" fmla="*/ 3 h 81"/>
                  <a:gd name="T28" fmla="*/ 17 w 57"/>
                  <a:gd name="T29" fmla="*/ 3 h 81"/>
                  <a:gd name="T30" fmla="*/ 16 w 57"/>
                  <a:gd name="T31" fmla="*/ 3 h 81"/>
                  <a:gd name="T32" fmla="*/ 16 w 57"/>
                  <a:gd name="T33" fmla="*/ 2 h 81"/>
                  <a:gd name="T34" fmla="*/ 14 w 57"/>
                  <a:gd name="T35" fmla="*/ 2 h 81"/>
                  <a:gd name="T36" fmla="*/ 14 w 57"/>
                  <a:gd name="T37" fmla="*/ 3 h 81"/>
                  <a:gd name="T38" fmla="*/ 13 w 57"/>
                  <a:gd name="T39" fmla="*/ 3 h 81"/>
                  <a:gd name="T40" fmla="*/ 11 w 57"/>
                  <a:gd name="T41" fmla="*/ 5 h 81"/>
                  <a:gd name="T42" fmla="*/ 11 w 57"/>
                  <a:gd name="T43" fmla="*/ 11 h 81"/>
                  <a:gd name="T44" fmla="*/ 11 w 57"/>
                  <a:gd name="T45" fmla="*/ 12 h 81"/>
                  <a:gd name="T46" fmla="*/ 11 w 57"/>
                  <a:gd name="T47" fmla="*/ 13 h 81"/>
                  <a:gd name="T48" fmla="*/ 13 w 57"/>
                  <a:gd name="T49" fmla="*/ 14 h 81"/>
                  <a:gd name="T50" fmla="*/ 13 w 57"/>
                  <a:gd name="T51" fmla="*/ 14 h 81"/>
                  <a:gd name="T52" fmla="*/ 14 w 57"/>
                  <a:gd name="T53" fmla="*/ 15 h 81"/>
                  <a:gd name="T54" fmla="*/ 17 w 57"/>
                  <a:gd name="T55" fmla="*/ 15 h 81"/>
                  <a:gd name="T56" fmla="*/ 17 w 57"/>
                  <a:gd name="T57" fmla="*/ 15 h 81"/>
                  <a:gd name="T58" fmla="*/ 0 w 57"/>
                  <a:gd name="T59" fmla="*/ 15 h 81"/>
                  <a:gd name="T60" fmla="*/ 0 w 57"/>
                  <a:gd name="T61" fmla="*/ 15 h 81"/>
                  <a:gd name="T62" fmla="*/ 2 w 57"/>
                  <a:gd name="T63" fmla="*/ 15 h 81"/>
                  <a:gd name="T64" fmla="*/ 2 w 57"/>
                  <a:gd name="T65" fmla="*/ 14 h 81"/>
                  <a:gd name="T66" fmla="*/ 4 w 57"/>
                  <a:gd name="T67" fmla="*/ 14 h 81"/>
                  <a:gd name="T68" fmla="*/ 4 w 57"/>
                  <a:gd name="T69" fmla="*/ 13 h 81"/>
                  <a:gd name="T70" fmla="*/ 4 w 57"/>
                  <a:gd name="T71" fmla="*/ 12 h 81"/>
                  <a:gd name="T72" fmla="*/ 4 w 57"/>
                  <a:gd name="T73" fmla="*/ 11 h 81"/>
                  <a:gd name="T74" fmla="*/ 4 w 57"/>
                  <a:gd name="T75" fmla="*/ 6 h 81"/>
                  <a:gd name="T76" fmla="*/ 4 w 57"/>
                  <a:gd name="T77" fmla="*/ 3 h 81"/>
                  <a:gd name="T78" fmla="*/ 4 w 57"/>
                  <a:gd name="T79" fmla="*/ 3 h 81"/>
                  <a:gd name="T80" fmla="*/ 4 w 57"/>
                  <a:gd name="T81" fmla="*/ 2 h 81"/>
                  <a:gd name="T82" fmla="*/ 4 w 57"/>
                  <a:gd name="T83" fmla="*/ 2 h 81"/>
                  <a:gd name="T84" fmla="*/ 2 w 57"/>
                  <a:gd name="T85" fmla="*/ 2 h 81"/>
                  <a:gd name="T86" fmla="*/ 2 w 57"/>
                  <a:gd name="T87" fmla="*/ 2 h 81"/>
                  <a:gd name="T88" fmla="*/ 0 w 57"/>
                  <a:gd name="T89" fmla="*/ 2 h 81"/>
                  <a:gd name="T90" fmla="*/ 0 w 57"/>
                  <a:gd name="T91" fmla="*/ 2 h 81"/>
                  <a:gd name="T92" fmla="*/ 0 w 57"/>
                  <a:gd name="T93" fmla="*/ 2 h 81"/>
                  <a:gd name="T94" fmla="*/ 9 w 57"/>
                  <a:gd name="T95" fmla="*/ 0 h 81"/>
                  <a:gd name="T96" fmla="*/ 11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4" name="Freeform 87"/>
              <p:cNvSpPr>
                <a:spLocks noEditPoints="1"/>
              </p:cNvSpPr>
              <p:nvPr/>
            </p:nvSpPr>
            <p:spPr bwMode="auto">
              <a:xfrm>
                <a:off x="3969" y="1719"/>
                <a:ext cx="61" cy="71"/>
              </a:xfrm>
              <a:custGeom>
                <a:avLst/>
                <a:gdLst>
                  <a:gd name="T0" fmla="*/ 12 w 81"/>
                  <a:gd name="T1" fmla="*/ 10 h 125"/>
                  <a:gd name="T2" fmla="*/ 14 w 81"/>
                  <a:gd name="T3" fmla="*/ 9 h 125"/>
                  <a:gd name="T4" fmla="*/ 19 w 81"/>
                  <a:gd name="T5" fmla="*/ 8 h 125"/>
                  <a:gd name="T6" fmla="*/ 22 w 81"/>
                  <a:gd name="T7" fmla="*/ 7 h 125"/>
                  <a:gd name="T8" fmla="*/ 26 w 81"/>
                  <a:gd name="T9" fmla="*/ 8 h 125"/>
                  <a:gd name="T10" fmla="*/ 31 w 81"/>
                  <a:gd name="T11" fmla="*/ 10 h 125"/>
                  <a:gd name="T12" fmla="*/ 33 w 81"/>
                  <a:gd name="T13" fmla="*/ 11 h 125"/>
                  <a:gd name="T14" fmla="*/ 35 w 81"/>
                  <a:gd name="T15" fmla="*/ 12 h 125"/>
                  <a:gd name="T16" fmla="*/ 35 w 81"/>
                  <a:gd name="T17" fmla="*/ 15 h 125"/>
                  <a:gd name="T18" fmla="*/ 35 w 81"/>
                  <a:gd name="T19" fmla="*/ 17 h 125"/>
                  <a:gd name="T20" fmla="*/ 33 w 81"/>
                  <a:gd name="T21" fmla="*/ 19 h 125"/>
                  <a:gd name="T22" fmla="*/ 29 w 81"/>
                  <a:gd name="T23" fmla="*/ 20 h 125"/>
                  <a:gd name="T24" fmla="*/ 24 w 81"/>
                  <a:gd name="T25" fmla="*/ 22 h 125"/>
                  <a:gd name="T26" fmla="*/ 17 w 81"/>
                  <a:gd name="T27" fmla="*/ 23 h 125"/>
                  <a:gd name="T28" fmla="*/ 14 w 81"/>
                  <a:gd name="T29" fmla="*/ 22 h 125"/>
                  <a:gd name="T30" fmla="*/ 11 w 81"/>
                  <a:gd name="T31" fmla="*/ 22 h 125"/>
                  <a:gd name="T32" fmla="*/ 8 w 81"/>
                  <a:gd name="T33" fmla="*/ 21 h 125"/>
                  <a:gd name="T34" fmla="*/ 5 w 81"/>
                  <a:gd name="T35" fmla="*/ 20 h 125"/>
                  <a:gd name="T36" fmla="*/ 5 w 81"/>
                  <a:gd name="T37" fmla="*/ 6 h 125"/>
                  <a:gd name="T38" fmla="*/ 5 w 81"/>
                  <a:gd name="T39" fmla="*/ 3 h 125"/>
                  <a:gd name="T40" fmla="*/ 5 w 81"/>
                  <a:gd name="T41" fmla="*/ 2 h 125"/>
                  <a:gd name="T42" fmla="*/ 5 w 81"/>
                  <a:gd name="T43" fmla="*/ 2 h 125"/>
                  <a:gd name="T44" fmla="*/ 4 w 81"/>
                  <a:gd name="T45" fmla="*/ 2 h 125"/>
                  <a:gd name="T46" fmla="*/ 4 w 81"/>
                  <a:gd name="T47" fmla="*/ 2 h 125"/>
                  <a:gd name="T48" fmla="*/ 4 w 81"/>
                  <a:gd name="T49" fmla="*/ 2 h 125"/>
                  <a:gd name="T50" fmla="*/ 2 w 81"/>
                  <a:gd name="T51" fmla="*/ 2 h 125"/>
                  <a:gd name="T52" fmla="*/ 0 w 81"/>
                  <a:gd name="T53" fmla="*/ 2 h 125"/>
                  <a:gd name="T54" fmla="*/ 0 w 81"/>
                  <a:gd name="T55" fmla="*/ 2 h 125"/>
                  <a:gd name="T56" fmla="*/ 11 w 81"/>
                  <a:gd name="T57" fmla="*/ 0 h 125"/>
                  <a:gd name="T58" fmla="*/ 12 w 81"/>
                  <a:gd name="T59" fmla="*/ 0 h 125"/>
                  <a:gd name="T60" fmla="*/ 12 w 81"/>
                  <a:gd name="T61" fmla="*/ 10 h 125"/>
                  <a:gd name="T62" fmla="*/ 12 w 81"/>
                  <a:gd name="T63" fmla="*/ 11 h 125"/>
                  <a:gd name="T64" fmla="*/ 12 w 81"/>
                  <a:gd name="T65" fmla="*/ 20 h 125"/>
                  <a:gd name="T66" fmla="*/ 14 w 81"/>
                  <a:gd name="T67" fmla="*/ 20 h 125"/>
                  <a:gd name="T68" fmla="*/ 15 w 81"/>
                  <a:gd name="T69" fmla="*/ 21 h 125"/>
                  <a:gd name="T70" fmla="*/ 17 w 81"/>
                  <a:gd name="T71" fmla="*/ 21 h 125"/>
                  <a:gd name="T72" fmla="*/ 19 w 81"/>
                  <a:gd name="T73" fmla="*/ 21 h 125"/>
                  <a:gd name="T74" fmla="*/ 22 w 81"/>
                  <a:gd name="T75" fmla="*/ 21 h 125"/>
                  <a:gd name="T76" fmla="*/ 26 w 81"/>
                  <a:gd name="T77" fmla="*/ 20 h 125"/>
                  <a:gd name="T78" fmla="*/ 27 w 81"/>
                  <a:gd name="T79" fmla="*/ 18 h 125"/>
                  <a:gd name="T80" fmla="*/ 29 w 81"/>
                  <a:gd name="T81" fmla="*/ 15 h 125"/>
                  <a:gd name="T82" fmla="*/ 27 w 81"/>
                  <a:gd name="T83" fmla="*/ 13 h 125"/>
                  <a:gd name="T84" fmla="*/ 26 w 81"/>
                  <a:gd name="T85" fmla="*/ 11 h 125"/>
                  <a:gd name="T86" fmla="*/ 22 w 81"/>
                  <a:gd name="T87" fmla="*/ 10 h 125"/>
                  <a:gd name="T88" fmla="*/ 19 w 81"/>
                  <a:gd name="T89" fmla="*/ 10 h 125"/>
                  <a:gd name="T90" fmla="*/ 17 w 81"/>
                  <a:gd name="T91" fmla="*/ 10 h 125"/>
                  <a:gd name="T92" fmla="*/ 15 w 81"/>
                  <a:gd name="T93" fmla="*/ 10 h 125"/>
                  <a:gd name="T94" fmla="*/ 14 w 81"/>
                  <a:gd name="T95" fmla="*/ 10 h 125"/>
                  <a:gd name="T96" fmla="*/ 12 w 81"/>
                  <a:gd name="T97" fmla="*/ 11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5" name="Freeform 88"/>
              <p:cNvSpPr>
                <a:spLocks noEditPoints="1"/>
              </p:cNvSpPr>
              <p:nvPr/>
            </p:nvSpPr>
            <p:spPr bwMode="auto">
              <a:xfrm>
                <a:off x="4139" y="1721"/>
                <a:ext cx="91" cy="67"/>
              </a:xfrm>
              <a:custGeom>
                <a:avLst/>
                <a:gdLst>
                  <a:gd name="T0" fmla="*/ 0 w 121"/>
                  <a:gd name="T1" fmla="*/ 22 h 117"/>
                  <a:gd name="T2" fmla="*/ 0 w 121"/>
                  <a:gd name="T3" fmla="*/ 22 h 117"/>
                  <a:gd name="T4" fmla="*/ 2 w 121"/>
                  <a:gd name="T5" fmla="*/ 22 h 117"/>
                  <a:gd name="T6" fmla="*/ 5 w 121"/>
                  <a:gd name="T7" fmla="*/ 21 h 117"/>
                  <a:gd name="T8" fmla="*/ 7 w 121"/>
                  <a:gd name="T9" fmla="*/ 21 h 117"/>
                  <a:gd name="T10" fmla="*/ 7 w 121"/>
                  <a:gd name="T11" fmla="*/ 19 h 117"/>
                  <a:gd name="T12" fmla="*/ 7 w 121"/>
                  <a:gd name="T13" fmla="*/ 18 h 117"/>
                  <a:gd name="T14" fmla="*/ 7 w 121"/>
                  <a:gd name="T15" fmla="*/ 3 h 117"/>
                  <a:gd name="T16" fmla="*/ 7 w 121"/>
                  <a:gd name="T17" fmla="*/ 2 h 117"/>
                  <a:gd name="T18" fmla="*/ 7 w 121"/>
                  <a:gd name="T19" fmla="*/ 1 h 117"/>
                  <a:gd name="T20" fmla="*/ 5 w 121"/>
                  <a:gd name="T21" fmla="*/ 1 h 117"/>
                  <a:gd name="T22" fmla="*/ 2 w 121"/>
                  <a:gd name="T23" fmla="*/ 0 h 117"/>
                  <a:gd name="T24" fmla="*/ 0 w 121"/>
                  <a:gd name="T25" fmla="*/ 0 h 117"/>
                  <a:gd name="T26" fmla="*/ 0 w 121"/>
                  <a:gd name="T27" fmla="*/ 0 h 117"/>
                  <a:gd name="T28" fmla="*/ 20 w 121"/>
                  <a:gd name="T29" fmla="*/ 0 h 117"/>
                  <a:gd name="T30" fmla="*/ 27 w 121"/>
                  <a:gd name="T31" fmla="*/ 0 h 117"/>
                  <a:gd name="T32" fmla="*/ 32 w 121"/>
                  <a:gd name="T33" fmla="*/ 1 h 117"/>
                  <a:gd name="T34" fmla="*/ 38 w 121"/>
                  <a:gd name="T35" fmla="*/ 1 h 117"/>
                  <a:gd name="T36" fmla="*/ 43 w 121"/>
                  <a:gd name="T37" fmla="*/ 2 h 117"/>
                  <a:gd name="T38" fmla="*/ 47 w 121"/>
                  <a:gd name="T39" fmla="*/ 5 h 117"/>
                  <a:gd name="T40" fmla="*/ 50 w 121"/>
                  <a:gd name="T41" fmla="*/ 7 h 117"/>
                  <a:gd name="T42" fmla="*/ 51 w 121"/>
                  <a:gd name="T43" fmla="*/ 10 h 117"/>
                  <a:gd name="T44" fmla="*/ 50 w 121"/>
                  <a:gd name="T45" fmla="*/ 13 h 117"/>
                  <a:gd name="T46" fmla="*/ 48 w 121"/>
                  <a:gd name="T47" fmla="*/ 17 h 117"/>
                  <a:gd name="T48" fmla="*/ 44 w 121"/>
                  <a:gd name="T49" fmla="*/ 19 h 117"/>
                  <a:gd name="T50" fmla="*/ 40 w 121"/>
                  <a:gd name="T51" fmla="*/ 21 h 117"/>
                  <a:gd name="T52" fmla="*/ 31 w 121"/>
                  <a:gd name="T53" fmla="*/ 22 h 117"/>
                  <a:gd name="T54" fmla="*/ 22 w 121"/>
                  <a:gd name="T55" fmla="*/ 22 h 117"/>
                  <a:gd name="T56" fmla="*/ 0 w 121"/>
                  <a:gd name="T57" fmla="*/ 22 h 117"/>
                  <a:gd name="T58" fmla="*/ 15 w 121"/>
                  <a:gd name="T59" fmla="*/ 21 h 117"/>
                  <a:gd name="T60" fmla="*/ 19 w 121"/>
                  <a:gd name="T61" fmla="*/ 21 h 117"/>
                  <a:gd name="T62" fmla="*/ 22 w 121"/>
                  <a:gd name="T63" fmla="*/ 21 h 117"/>
                  <a:gd name="T64" fmla="*/ 27 w 121"/>
                  <a:gd name="T65" fmla="*/ 21 h 117"/>
                  <a:gd name="T66" fmla="*/ 32 w 121"/>
                  <a:gd name="T67" fmla="*/ 19 h 117"/>
                  <a:gd name="T68" fmla="*/ 36 w 121"/>
                  <a:gd name="T69" fmla="*/ 18 h 117"/>
                  <a:gd name="T70" fmla="*/ 40 w 121"/>
                  <a:gd name="T71" fmla="*/ 17 h 117"/>
                  <a:gd name="T72" fmla="*/ 41 w 121"/>
                  <a:gd name="T73" fmla="*/ 13 h 117"/>
                  <a:gd name="T74" fmla="*/ 43 w 121"/>
                  <a:gd name="T75" fmla="*/ 11 h 117"/>
                  <a:gd name="T76" fmla="*/ 41 w 121"/>
                  <a:gd name="T77" fmla="*/ 8 h 117"/>
                  <a:gd name="T78" fmla="*/ 40 w 121"/>
                  <a:gd name="T79" fmla="*/ 6 h 117"/>
                  <a:gd name="T80" fmla="*/ 36 w 121"/>
                  <a:gd name="T81" fmla="*/ 3 h 117"/>
                  <a:gd name="T82" fmla="*/ 32 w 121"/>
                  <a:gd name="T83" fmla="*/ 2 h 117"/>
                  <a:gd name="T84" fmla="*/ 27 w 121"/>
                  <a:gd name="T85" fmla="*/ 2 h 117"/>
                  <a:gd name="T86" fmla="*/ 22 w 121"/>
                  <a:gd name="T87" fmla="*/ 1 h 117"/>
                  <a:gd name="T88" fmla="*/ 19 w 121"/>
                  <a:gd name="T89" fmla="*/ 1 h 117"/>
                  <a:gd name="T90" fmla="*/ 15 w 121"/>
                  <a:gd name="T91" fmla="*/ 2 h 117"/>
                  <a:gd name="T92" fmla="*/ 15 w 121"/>
                  <a:gd name="T93" fmla="*/ 21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6" name="Freeform 89"/>
              <p:cNvSpPr>
                <a:spLocks noEditPoints="1"/>
              </p:cNvSpPr>
              <p:nvPr/>
            </p:nvSpPr>
            <p:spPr bwMode="auto">
              <a:xfrm>
                <a:off x="4239" y="1742"/>
                <a:ext cx="49" cy="48"/>
              </a:xfrm>
              <a:custGeom>
                <a:avLst/>
                <a:gdLst>
                  <a:gd name="T0" fmla="*/ 5 w 65"/>
                  <a:gd name="T1" fmla="*/ 6 h 85"/>
                  <a:gd name="T2" fmla="*/ 5 w 65"/>
                  <a:gd name="T3" fmla="*/ 8 h 85"/>
                  <a:gd name="T4" fmla="*/ 8 w 65"/>
                  <a:gd name="T5" fmla="*/ 11 h 85"/>
                  <a:gd name="T6" fmla="*/ 12 w 65"/>
                  <a:gd name="T7" fmla="*/ 11 h 85"/>
                  <a:gd name="T8" fmla="*/ 17 w 65"/>
                  <a:gd name="T9" fmla="*/ 12 h 85"/>
                  <a:gd name="T10" fmla="*/ 20 w 65"/>
                  <a:gd name="T11" fmla="*/ 12 h 85"/>
                  <a:gd name="T12" fmla="*/ 22 w 65"/>
                  <a:gd name="T13" fmla="*/ 11 h 85"/>
                  <a:gd name="T14" fmla="*/ 26 w 65"/>
                  <a:gd name="T15" fmla="*/ 11 h 85"/>
                  <a:gd name="T16" fmla="*/ 28 w 65"/>
                  <a:gd name="T17" fmla="*/ 8 h 85"/>
                  <a:gd name="T18" fmla="*/ 28 w 65"/>
                  <a:gd name="T19" fmla="*/ 9 h 85"/>
                  <a:gd name="T20" fmla="*/ 26 w 65"/>
                  <a:gd name="T21" fmla="*/ 11 h 85"/>
                  <a:gd name="T22" fmla="*/ 24 w 65"/>
                  <a:gd name="T23" fmla="*/ 13 h 85"/>
                  <a:gd name="T24" fmla="*/ 19 w 65"/>
                  <a:gd name="T25" fmla="*/ 15 h 85"/>
                  <a:gd name="T26" fmla="*/ 14 w 65"/>
                  <a:gd name="T27" fmla="*/ 15 h 85"/>
                  <a:gd name="T28" fmla="*/ 8 w 65"/>
                  <a:gd name="T29" fmla="*/ 15 h 85"/>
                  <a:gd name="T30" fmla="*/ 4 w 65"/>
                  <a:gd name="T31" fmla="*/ 13 h 85"/>
                  <a:gd name="T32" fmla="*/ 2 w 65"/>
                  <a:gd name="T33" fmla="*/ 11 h 85"/>
                  <a:gd name="T34" fmla="*/ 0 w 65"/>
                  <a:gd name="T35" fmla="*/ 9 h 85"/>
                  <a:gd name="T36" fmla="*/ 0 w 65"/>
                  <a:gd name="T37" fmla="*/ 8 h 85"/>
                  <a:gd name="T38" fmla="*/ 0 w 65"/>
                  <a:gd name="T39" fmla="*/ 6 h 85"/>
                  <a:gd name="T40" fmla="*/ 2 w 65"/>
                  <a:gd name="T41" fmla="*/ 3 h 85"/>
                  <a:gd name="T42" fmla="*/ 4 w 65"/>
                  <a:gd name="T43" fmla="*/ 2 h 85"/>
                  <a:gd name="T44" fmla="*/ 7 w 65"/>
                  <a:gd name="T45" fmla="*/ 1 h 85"/>
                  <a:gd name="T46" fmla="*/ 11 w 65"/>
                  <a:gd name="T47" fmla="*/ 0 h 85"/>
                  <a:gd name="T48" fmla="*/ 15 w 65"/>
                  <a:gd name="T49" fmla="*/ 0 h 85"/>
                  <a:gd name="T50" fmla="*/ 20 w 65"/>
                  <a:gd name="T51" fmla="*/ 1 h 85"/>
                  <a:gd name="T52" fmla="*/ 24 w 65"/>
                  <a:gd name="T53" fmla="*/ 2 h 85"/>
                  <a:gd name="T54" fmla="*/ 28 w 65"/>
                  <a:gd name="T55" fmla="*/ 3 h 85"/>
                  <a:gd name="T56" fmla="*/ 28 w 65"/>
                  <a:gd name="T57" fmla="*/ 6 h 85"/>
                  <a:gd name="T58" fmla="*/ 5 w 65"/>
                  <a:gd name="T59" fmla="*/ 6 h 85"/>
                  <a:gd name="T60" fmla="*/ 5 w 65"/>
                  <a:gd name="T61" fmla="*/ 5 h 85"/>
                  <a:gd name="T62" fmla="*/ 20 w 65"/>
                  <a:gd name="T63" fmla="*/ 5 h 85"/>
                  <a:gd name="T64" fmla="*/ 19 w 65"/>
                  <a:gd name="T65" fmla="*/ 3 h 85"/>
                  <a:gd name="T66" fmla="*/ 19 w 65"/>
                  <a:gd name="T67" fmla="*/ 3 h 85"/>
                  <a:gd name="T68" fmla="*/ 19 w 65"/>
                  <a:gd name="T69" fmla="*/ 2 h 85"/>
                  <a:gd name="T70" fmla="*/ 17 w 65"/>
                  <a:gd name="T71" fmla="*/ 2 h 85"/>
                  <a:gd name="T72" fmla="*/ 15 w 65"/>
                  <a:gd name="T73" fmla="*/ 2 h 85"/>
                  <a:gd name="T74" fmla="*/ 14 w 65"/>
                  <a:gd name="T75" fmla="*/ 1 h 85"/>
                  <a:gd name="T76" fmla="*/ 11 w 65"/>
                  <a:gd name="T77" fmla="*/ 2 h 85"/>
                  <a:gd name="T78" fmla="*/ 7 w 65"/>
                  <a:gd name="T79" fmla="*/ 2 h 85"/>
                  <a:gd name="T80" fmla="*/ 5 w 65"/>
                  <a:gd name="T81" fmla="*/ 3 h 85"/>
                  <a:gd name="T82" fmla="*/ 5 w 65"/>
                  <a:gd name="T83" fmla="*/ 5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7" name="Freeform 90"/>
              <p:cNvSpPr>
                <a:spLocks/>
              </p:cNvSpPr>
              <p:nvPr/>
            </p:nvSpPr>
            <p:spPr bwMode="auto">
              <a:xfrm>
                <a:off x="4294" y="1728"/>
                <a:ext cx="36" cy="62"/>
              </a:xfrm>
              <a:custGeom>
                <a:avLst/>
                <a:gdLst>
                  <a:gd name="T0" fmla="*/ 12 w 48"/>
                  <a:gd name="T1" fmla="*/ 0 h 109"/>
                  <a:gd name="T2" fmla="*/ 12 w 48"/>
                  <a:gd name="T3" fmla="*/ 5 h 109"/>
                  <a:gd name="T4" fmla="*/ 19 w 48"/>
                  <a:gd name="T5" fmla="*/ 5 h 109"/>
                  <a:gd name="T6" fmla="*/ 19 w 48"/>
                  <a:gd name="T7" fmla="*/ 6 h 109"/>
                  <a:gd name="T8" fmla="*/ 12 w 48"/>
                  <a:gd name="T9" fmla="*/ 6 h 109"/>
                  <a:gd name="T10" fmla="*/ 12 w 48"/>
                  <a:gd name="T11" fmla="*/ 15 h 109"/>
                  <a:gd name="T12" fmla="*/ 12 w 48"/>
                  <a:gd name="T13" fmla="*/ 16 h 109"/>
                  <a:gd name="T14" fmla="*/ 12 w 48"/>
                  <a:gd name="T15" fmla="*/ 17 h 109"/>
                  <a:gd name="T16" fmla="*/ 14 w 48"/>
                  <a:gd name="T17" fmla="*/ 18 h 109"/>
                  <a:gd name="T18" fmla="*/ 15 w 48"/>
                  <a:gd name="T19" fmla="*/ 18 h 109"/>
                  <a:gd name="T20" fmla="*/ 17 w 48"/>
                  <a:gd name="T21" fmla="*/ 18 h 109"/>
                  <a:gd name="T22" fmla="*/ 17 w 48"/>
                  <a:gd name="T23" fmla="*/ 18 h 109"/>
                  <a:gd name="T24" fmla="*/ 19 w 48"/>
                  <a:gd name="T25" fmla="*/ 17 h 109"/>
                  <a:gd name="T26" fmla="*/ 19 w 48"/>
                  <a:gd name="T27" fmla="*/ 17 h 109"/>
                  <a:gd name="T28" fmla="*/ 20 w 48"/>
                  <a:gd name="T29" fmla="*/ 17 h 109"/>
                  <a:gd name="T30" fmla="*/ 19 w 48"/>
                  <a:gd name="T31" fmla="*/ 18 h 109"/>
                  <a:gd name="T32" fmla="*/ 17 w 48"/>
                  <a:gd name="T33" fmla="*/ 19 h 109"/>
                  <a:gd name="T34" fmla="*/ 15 w 48"/>
                  <a:gd name="T35" fmla="*/ 19 h 109"/>
                  <a:gd name="T36" fmla="*/ 12 w 48"/>
                  <a:gd name="T37" fmla="*/ 20 h 109"/>
                  <a:gd name="T38" fmla="*/ 10 w 48"/>
                  <a:gd name="T39" fmla="*/ 19 h 109"/>
                  <a:gd name="T40" fmla="*/ 8 w 48"/>
                  <a:gd name="T41" fmla="*/ 19 h 109"/>
                  <a:gd name="T42" fmla="*/ 7 w 48"/>
                  <a:gd name="T43" fmla="*/ 18 h 109"/>
                  <a:gd name="T44" fmla="*/ 7 w 48"/>
                  <a:gd name="T45" fmla="*/ 18 h 109"/>
                  <a:gd name="T46" fmla="*/ 5 w 48"/>
                  <a:gd name="T47" fmla="*/ 17 h 109"/>
                  <a:gd name="T48" fmla="*/ 5 w 48"/>
                  <a:gd name="T49" fmla="*/ 15 h 109"/>
                  <a:gd name="T50" fmla="*/ 5 w 48"/>
                  <a:gd name="T51" fmla="*/ 6 h 109"/>
                  <a:gd name="T52" fmla="*/ 0 w 48"/>
                  <a:gd name="T53" fmla="*/ 6 h 109"/>
                  <a:gd name="T54" fmla="*/ 0 w 48"/>
                  <a:gd name="T55" fmla="*/ 5 h 109"/>
                  <a:gd name="T56" fmla="*/ 2 w 48"/>
                  <a:gd name="T57" fmla="*/ 5 h 109"/>
                  <a:gd name="T58" fmla="*/ 4 w 48"/>
                  <a:gd name="T59" fmla="*/ 5 h 109"/>
                  <a:gd name="T60" fmla="*/ 7 w 48"/>
                  <a:gd name="T61" fmla="*/ 3 h 109"/>
                  <a:gd name="T62" fmla="*/ 8 w 48"/>
                  <a:gd name="T63" fmla="*/ 2 h 109"/>
                  <a:gd name="T64" fmla="*/ 8 w 48"/>
                  <a:gd name="T65" fmla="*/ 2 h 109"/>
                  <a:gd name="T66" fmla="*/ 10 w 48"/>
                  <a:gd name="T67" fmla="*/ 0 h 109"/>
                  <a:gd name="T68" fmla="*/ 12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8" name="Freeform 91"/>
              <p:cNvSpPr>
                <a:spLocks/>
              </p:cNvSpPr>
              <p:nvPr/>
            </p:nvSpPr>
            <p:spPr bwMode="auto">
              <a:xfrm>
                <a:off x="4479" y="1721"/>
                <a:ext cx="95" cy="69"/>
              </a:xfrm>
              <a:custGeom>
                <a:avLst/>
                <a:gdLst>
                  <a:gd name="T0" fmla="*/ 0 w 125"/>
                  <a:gd name="T1" fmla="*/ 0 h 121"/>
                  <a:gd name="T2" fmla="*/ 12 w 125"/>
                  <a:gd name="T3" fmla="*/ 0 h 121"/>
                  <a:gd name="T4" fmla="*/ 45 w 125"/>
                  <a:gd name="T5" fmla="*/ 17 h 121"/>
                  <a:gd name="T6" fmla="*/ 45 w 125"/>
                  <a:gd name="T7" fmla="*/ 3 h 121"/>
                  <a:gd name="T8" fmla="*/ 45 w 125"/>
                  <a:gd name="T9" fmla="*/ 2 h 121"/>
                  <a:gd name="T10" fmla="*/ 45 w 125"/>
                  <a:gd name="T11" fmla="*/ 1 h 121"/>
                  <a:gd name="T12" fmla="*/ 43 w 125"/>
                  <a:gd name="T13" fmla="*/ 1 h 121"/>
                  <a:gd name="T14" fmla="*/ 40 w 125"/>
                  <a:gd name="T15" fmla="*/ 0 h 121"/>
                  <a:gd name="T16" fmla="*/ 37 w 125"/>
                  <a:gd name="T17" fmla="*/ 0 h 121"/>
                  <a:gd name="T18" fmla="*/ 37 w 125"/>
                  <a:gd name="T19" fmla="*/ 0 h 121"/>
                  <a:gd name="T20" fmla="*/ 55 w 125"/>
                  <a:gd name="T21" fmla="*/ 0 h 121"/>
                  <a:gd name="T22" fmla="*/ 55 w 125"/>
                  <a:gd name="T23" fmla="*/ 0 h 121"/>
                  <a:gd name="T24" fmla="*/ 53 w 125"/>
                  <a:gd name="T25" fmla="*/ 0 h 121"/>
                  <a:gd name="T26" fmla="*/ 52 w 125"/>
                  <a:gd name="T27" fmla="*/ 1 h 121"/>
                  <a:gd name="T28" fmla="*/ 49 w 125"/>
                  <a:gd name="T29" fmla="*/ 2 h 121"/>
                  <a:gd name="T30" fmla="*/ 48 w 125"/>
                  <a:gd name="T31" fmla="*/ 2 h 121"/>
                  <a:gd name="T32" fmla="*/ 48 w 125"/>
                  <a:gd name="T33" fmla="*/ 3 h 121"/>
                  <a:gd name="T34" fmla="*/ 48 w 125"/>
                  <a:gd name="T35" fmla="*/ 22 h 121"/>
                  <a:gd name="T36" fmla="*/ 46 w 125"/>
                  <a:gd name="T37" fmla="*/ 22 h 121"/>
                  <a:gd name="T38" fmla="*/ 12 w 125"/>
                  <a:gd name="T39" fmla="*/ 5 h 121"/>
                  <a:gd name="T40" fmla="*/ 12 w 125"/>
                  <a:gd name="T41" fmla="*/ 18 h 121"/>
                  <a:gd name="T42" fmla="*/ 12 w 125"/>
                  <a:gd name="T43" fmla="*/ 19 h 121"/>
                  <a:gd name="T44" fmla="*/ 14 w 125"/>
                  <a:gd name="T45" fmla="*/ 21 h 121"/>
                  <a:gd name="T46" fmla="*/ 16 w 125"/>
                  <a:gd name="T47" fmla="*/ 21 h 121"/>
                  <a:gd name="T48" fmla="*/ 17 w 125"/>
                  <a:gd name="T49" fmla="*/ 22 h 121"/>
                  <a:gd name="T50" fmla="*/ 19 w 125"/>
                  <a:gd name="T51" fmla="*/ 22 h 121"/>
                  <a:gd name="T52" fmla="*/ 19 w 125"/>
                  <a:gd name="T53" fmla="*/ 22 h 121"/>
                  <a:gd name="T54" fmla="*/ 2 w 125"/>
                  <a:gd name="T55" fmla="*/ 22 h 121"/>
                  <a:gd name="T56" fmla="*/ 2 w 125"/>
                  <a:gd name="T57" fmla="*/ 22 h 121"/>
                  <a:gd name="T58" fmla="*/ 4 w 125"/>
                  <a:gd name="T59" fmla="*/ 22 h 121"/>
                  <a:gd name="T60" fmla="*/ 7 w 125"/>
                  <a:gd name="T61" fmla="*/ 21 h 121"/>
                  <a:gd name="T62" fmla="*/ 8 w 125"/>
                  <a:gd name="T63" fmla="*/ 21 h 121"/>
                  <a:gd name="T64" fmla="*/ 8 w 125"/>
                  <a:gd name="T65" fmla="*/ 19 h 121"/>
                  <a:gd name="T66" fmla="*/ 8 w 125"/>
                  <a:gd name="T67" fmla="*/ 18 h 121"/>
                  <a:gd name="T68" fmla="*/ 8 w 125"/>
                  <a:gd name="T69" fmla="*/ 3 h 121"/>
                  <a:gd name="T70" fmla="*/ 7 w 125"/>
                  <a:gd name="T71" fmla="*/ 2 h 121"/>
                  <a:gd name="T72" fmla="*/ 5 w 125"/>
                  <a:gd name="T73" fmla="*/ 2 h 121"/>
                  <a:gd name="T74" fmla="*/ 4 w 125"/>
                  <a:gd name="T75" fmla="*/ 2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9" name="Freeform 92"/>
              <p:cNvSpPr>
                <a:spLocks noEditPoints="1"/>
              </p:cNvSpPr>
              <p:nvPr/>
            </p:nvSpPr>
            <p:spPr bwMode="auto">
              <a:xfrm>
                <a:off x="4580" y="1742"/>
                <a:ext cx="58" cy="48"/>
              </a:xfrm>
              <a:custGeom>
                <a:avLst/>
                <a:gdLst>
                  <a:gd name="T0" fmla="*/ 15 w 77"/>
                  <a:gd name="T1" fmla="*/ 0 h 85"/>
                  <a:gd name="T2" fmla="*/ 20 w 77"/>
                  <a:gd name="T3" fmla="*/ 0 h 85"/>
                  <a:gd name="T4" fmla="*/ 26 w 77"/>
                  <a:gd name="T5" fmla="*/ 2 h 85"/>
                  <a:gd name="T6" fmla="*/ 27 w 77"/>
                  <a:gd name="T7" fmla="*/ 2 h 85"/>
                  <a:gd name="T8" fmla="*/ 31 w 77"/>
                  <a:gd name="T9" fmla="*/ 5 h 85"/>
                  <a:gd name="T10" fmla="*/ 33 w 77"/>
                  <a:gd name="T11" fmla="*/ 7 h 85"/>
                  <a:gd name="T12" fmla="*/ 31 w 77"/>
                  <a:gd name="T13" fmla="*/ 9 h 85"/>
                  <a:gd name="T14" fmla="*/ 31 w 77"/>
                  <a:gd name="T15" fmla="*/ 11 h 85"/>
                  <a:gd name="T16" fmla="*/ 27 w 77"/>
                  <a:gd name="T17" fmla="*/ 13 h 85"/>
                  <a:gd name="T18" fmla="*/ 24 w 77"/>
                  <a:gd name="T19" fmla="*/ 14 h 85"/>
                  <a:gd name="T20" fmla="*/ 20 w 77"/>
                  <a:gd name="T21" fmla="*/ 15 h 85"/>
                  <a:gd name="T22" fmla="*/ 15 w 77"/>
                  <a:gd name="T23" fmla="*/ 15 h 85"/>
                  <a:gd name="T24" fmla="*/ 11 w 77"/>
                  <a:gd name="T25" fmla="*/ 15 h 85"/>
                  <a:gd name="T26" fmla="*/ 7 w 77"/>
                  <a:gd name="T27" fmla="*/ 14 h 85"/>
                  <a:gd name="T28" fmla="*/ 4 w 77"/>
                  <a:gd name="T29" fmla="*/ 12 h 85"/>
                  <a:gd name="T30" fmla="*/ 2 w 77"/>
                  <a:gd name="T31" fmla="*/ 10 h 85"/>
                  <a:gd name="T32" fmla="*/ 0 w 77"/>
                  <a:gd name="T33" fmla="*/ 8 h 85"/>
                  <a:gd name="T34" fmla="*/ 0 w 77"/>
                  <a:gd name="T35" fmla="*/ 6 h 85"/>
                  <a:gd name="T36" fmla="*/ 2 w 77"/>
                  <a:gd name="T37" fmla="*/ 3 h 85"/>
                  <a:gd name="T38" fmla="*/ 5 w 77"/>
                  <a:gd name="T39" fmla="*/ 2 h 85"/>
                  <a:gd name="T40" fmla="*/ 8 w 77"/>
                  <a:gd name="T41" fmla="*/ 1 h 85"/>
                  <a:gd name="T42" fmla="*/ 12 w 77"/>
                  <a:gd name="T43" fmla="*/ 0 h 85"/>
                  <a:gd name="T44" fmla="*/ 15 w 77"/>
                  <a:gd name="T45" fmla="*/ 0 h 85"/>
                  <a:gd name="T46" fmla="*/ 15 w 77"/>
                  <a:gd name="T47" fmla="*/ 1 h 85"/>
                  <a:gd name="T48" fmla="*/ 14 w 77"/>
                  <a:gd name="T49" fmla="*/ 2 h 85"/>
                  <a:gd name="T50" fmla="*/ 11 w 77"/>
                  <a:gd name="T51" fmla="*/ 2 h 85"/>
                  <a:gd name="T52" fmla="*/ 8 w 77"/>
                  <a:gd name="T53" fmla="*/ 2 h 85"/>
                  <a:gd name="T54" fmla="*/ 7 w 77"/>
                  <a:gd name="T55" fmla="*/ 3 h 85"/>
                  <a:gd name="T56" fmla="*/ 7 w 77"/>
                  <a:gd name="T57" fmla="*/ 5 h 85"/>
                  <a:gd name="T58" fmla="*/ 7 w 77"/>
                  <a:gd name="T59" fmla="*/ 6 h 85"/>
                  <a:gd name="T60" fmla="*/ 7 w 77"/>
                  <a:gd name="T61" fmla="*/ 9 h 85"/>
                  <a:gd name="T62" fmla="*/ 8 w 77"/>
                  <a:gd name="T63" fmla="*/ 11 h 85"/>
                  <a:gd name="T64" fmla="*/ 12 w 77"/>
                  <a:gd name="T65" fmla="*/ 13 h 85"/>
                  <a:gd name="T66" fmla="*/ 14 w 77"/>
                  <a:gd name="T67" fmla="*/ 14 h 85"/>
                  <a:gd name="T68" fmla="*/ 17 w 77"/>
                  <a:gd name="T69" fmla="*/ 14 h 85"/>
                  <a:gd name="T70" fmla="*/ 20 w 77"/>
                  <a:gd name="T71" fmla="*/ 14 h 85"/>
                  <a:gd name="T72" fmla="*/ 24 w 77"/>
                  <a:gd name="T73" fmla="*/ 13 h 85"/>
                  <a:gd name="T74" fmla="*/ 26 w 77"/>
                  <a:gd name="T75" fmla="*/ 11 h 85"/>
                  <a:gd name="T76" fmla="*/ 26 w 77"/>
                  <a:gd name="T77" fmla="*/ 8 h 85"/>
                  <a:gd name="T78" fmla="*/ 26 w 77"/>
                  <a:gd name="T79" fmla="*/ 6 h 85"/>
                  <a:gd name="T80" fmla="*/ 24 w 77"/>
                  <a:gd name="T81" fmla="*/ 5 h 85"/>
                  <a:gd name="T82" fmla="*/ 22 w 77"/>
                  <a:gd name="T83" fmla="*/ 2 h 85"/>
                  <a:gd name="T84" fmla="*/ 19 w 77"/>
                  <a:gd name="T85" fmla="*/ 2 h 85"/>
                  <a:gd name="T86" fmla="*/ 15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0" name="Freeform 93"/>
              <p:cNvSpPr>
                <a:spLocks/>
              </p:cNvSpPr>
              <p:nvPr/>
            </p:nvSpPr>
            <p:spPr bwMode="auto">
              <a:xfrm>
                <a:off x="4644" y="1744"/>
                <a:ext cx="63" cy="46"/>
              </a:xfrm>
              <a:custGeom>
                <a:avLst/>
                <a:gdLst>
                  <a:gd name="T0" fmla="*/ 30 w 84"/>
                  <a:gd name="T1" fmla="*/ 0 h 81"/>
                  <a:gd name="T2" fmla="*/ 30 w 84"/>
                  <a:gd name="T3" fmla="*/ 8 h 81"/>
                  <a:gd name="T4" fmla="*/ 30 w 84"/>
                  <a:gd name="T5" fmla="*/ 10 h 81"/>
                  <a:gd name="T6" fmla="*/ 30 w 84"/>
                  <a:gd name="T7" fmla="*/ 11 h 81"/>
                  <a:gd name="T8" fmla="*/ 32 w 84"/>
                  <a:gd name="T9" fmla="*/ 12 h 81"/>
                  <a:gd name="T10" fmla="*/ 32 w 84"/>
                  <a:gd name="T11" fmla="*/ 12 h 81"/>
                  <a:gd name="T12" fmla="*/ 32 w 84"/>
                  <a:gd name="T13" fmla="*/ 12 h 81"/>
                  <a:gd name="T14" fmla="*/ 34 w 84"/>
                  <a:gd name="T15" fmla="*/ 12 h 81"/>
                  <a:gd name="T16" fmla="*/ 34 w 84"/>
                  <a:gd name="T17" fmla="*/ 12 h 81"/>
                  <a:gd name="T18" fmla="*/ 35 w 84"/>
                  <a:gd name="T19" fmla="*/ 12 h 81"/>
                  <a:gd name="T20" fmla="*/ 35 w 84"/>
                  <a:gd name="T21" fmla="*/ 12 h 81"/>
                  <a:gd name="T22" fmla="*/ 27 w 84"/>
                  <a:gd name="T23" fmla="*/ 15 h 81"/>
                  <a:gd name="T24" fmla="*/ 26 w 84"/>
                  <a:gd name="T25" fmla="*/ 15 h 81"/>
                  <a:gd name="T26" fmla="*/ 26 w 84"/>
                  <a:gd name="T27" fmla="*/ 11 h 81"/>
                  <a:gd name="T28" fmla="*/ 20 w 84"/>
                  <a:gd name="T29" fmla="*/ 13 h 81"/>
                  <a:gd name="T30" fmla="*/ 19 w 84"/>
                  <a:gd name="T31" fmla="*/ 14 h 81"/>
                  <a:gd name="T32" fmla="*/ 15 w 84"/>
                  <a:gd name="T33" fmla="*/ 14 h 81"/>
                  <a:gd name="T34" fmla="*/ 14 w 84"/>
                  <a:gd name="T35" fmla="*/ 15 h 81"/>
                  <a:gd name="T36" fmla="*/ 10 w 84"/>
                  <a:gd name="T37" fmla="*/ 14 h 81"/>
                  <a:gd name="T38" fmla="*/ 8 w 84"/>
                  <a:gd name="T39" fmla="*/ 14 h 81"/>
                  <a:gd name="T40" fmla="*/ 7 w 84"/>
                  <a:gd name="T41" fmla="*/ 13 h 81"/>
                  <a:gd name="T42" fmla="*/ 5 w 84"/>
                  <a:gd name="T43" fmla="*/ 11 h 81"/>
                  <a:gd name="T44" fmla="*/ 5 w 84"/>
                  <a:gd name="T45" fmla="*/ 10 h 81"/>
                  <a:gd name="T46" fmla="*/ 5 w 84"/>
                  <a:gd name="T47" fmla="*/ 9 h 81"/>
                  <a:gd name="T48" fmla="*/ 5 w 84"/>
                  <a:gd name="T49" fmla="*/ 2 h 81"/>
                  <a:gd name="T50" fmla="*/ 5 w 84"/>
                  <a:gd name="T51" fmla="*/ 2 h 81"/>
                  <a:gd name="T52" fmla="*/ 5 w 84"/>
                  <a:gd name="T53" fmla="*/ 1 h 81"/>
                  <a:gd name="T54" fmla="*/ 3 w 84"/>
                  <a:gd name="T55" fmla="*/ 1 h 81"/>
                  <a:gd name="T56" fmla="*/ 3 w 84"/>
                  <a:gd name="T57" fmla="*/ 0 h 81"/>
                  <a:gd name="T58" fmla="*/ 2 w 84"/>
                  <a:gd name="T59" fmla="*/ 0 h 81"/>
                  <a:gd name="T60" fmla="*/ 0 w 84"/>
                  <a:gd name="T61" fmla="*/ 0 h 81"/>
                  <a:gd name="T62" fmla="*/ 0 w 84"/>
                  <a:gd name="T63" fmla="*/ 0 h 81"/>
                  <a:gd name="T64" fmla="*/ 10 w 84"/>
                  <a:gd name="T65" fmla="*/ 0 h 81"/>
                  <a:gd name="T66" fmla="*/ 10 w 84"/>
                  <a:gd name="T67" fmla="*/ 9 h 81"/>
                  <a:gd name="T68" fmla="*/ 12 w 84"/>
                  <a:gd name="T69" fmla="*/ 11 h 81"/>
                  <a:gd name="T70" fmla="*/ 12 w 84"/>
                  <a:gd name="T71" fmla="*/ 11 h 81"/>
                  <a:gd name="T72" fmla="*/ 14 w 84"/>
                  <a:gd name="T73" fmla="*/ 12 h 81"/>
                  <a:gd name="T74" fmla="*/ 16 w 84"/>
                  <a:gd name="T75" fmla="*/ 12 h 81"/>
                  <a:gd name="T76" fmla="*/ 19 w 84"/>
                  <a:gd name="T77" fmla="*/ 12 h 81"/>
                  <a:gd name="T78" fmla="*/ 20 w 84"/>
                  <a:gd name="T79" fmla="*/ 11 h 81"/>
                  <a:gd name="T80" fmla="*/ 22 w 84"/>
                  <a:gd name="T81" fmla="*/ 11 h 81"/>
                  <a:gd name="T82" fmla="*/ 26 w 84"/>
                  <a:gd name="T83" fmla="*/ 10 h 81"/>
                  <a:gd name="T84" fmla="*/ 26 w 84"/>
                  <a:gd name="T85" fmla="*/ 2 h 81"/>
                  <a:gd name="T86" fmla="*/ 26 w 84"/>
                  <a:gd name="T87" fmla="*/ 2 h 81"/>
                  <a:gd name="T88" fmla="*/ 24 w 84"/>
                  <a:gd name="T89" fmla="*/ 1 h 81"/>
                  <a:gd name="T90" fmla="*/ 22 w 84"/>
                  <a:gd name="T91" fmla="*/ 0 h 81"/>
                  <a:gd name="T92" fmla="*/ 20 w 84"/>
                  <a:gd name="T93" fmla="*/ 0 h 81"/>
                  <a:gd name="T94" fmla="*/ 20 w 84"/>
                  <a:gd name="T95" fmla="*/ 0 h 81"/>
                  <a:gd name="T96" fmla="*/ 30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1" name="Freeform 94"/>
              <p:cNvSpPr>
                <a:spLocks/>
              </p:cNvSpPr>
              <p:nvPr/>
            </p:nvSpPr>
            <p:spPr bwMode="auto">
              <a:xfrm>
                <a:off x="4710" y="1742"/>
                <a:ext cx="64" cy="46"/>
              </a:xfrm>
              <a:custGeom>
                <a:avLst/>
                <a:gdLst>
                  <a:gd name="T0" fmla="*/ 11 w 85"/>
                  <a:gd name="T1" fmla="*/ 3 h 81"/>
                  <a:gd name="T2" fmla="*/ 16 w 85"/>
                  <a:gd name="T3" fmla="*/ 2 h 81"/>
                  <a:gd name="T4" fmla="*/ 20 w 85"/>
                  <a:gd name="T5" fmla="*/ 1 h 81"/>
                  <a:gd name="T6" fmla="*/ 23 w 85"/>
                  <a:gd name="T7" fmla="*/ 0 h 81"/>
                  <a:gd name="T8" fmla="*/ 26 w 85"/>
                  <a:gd name="T9" fmla="*/ 0 h 81"/>
                  <a:gd name="T10" fmla="*/ 28 w 85"/>
                  <a:gd name="T11" fmla="*/ 1 h 81"/>
                  <a:gd name="T12" fmla="*/ 29 w 85"/>
                  <a:gd name="T13" fmla="*/ 2 h 81"/>
                  <a:gd name="T14" fmla="*/ 31 w 85"/>
                  <a:gd name="T15" fmla="*/ 2 h 81"/>
                  <a:gd name="T16" fmla="*/ 31 w 85"/>
                  <a:gd name="T17" fmla="*/ 3 h 81"/>
                  <a:gd name="T18" fmla="*/ 31 w 85"/>
                  <a:gd name="T19" fmla="*/ 5 h 81"/>
                  <a:gd name="T20" fmla="*/ 31 w 85"/>
                  <a:gd name="T21" fmla="*/ 11 h 81"/>
                  <a:gd name="T22" fmla="*/ 31 w 85"/>
                  <a:gd name="T23" fmla="*/ 12 h 81"/>
                  <a:gd name="T24" fmla="*/ 31 w 85"/>
                  <a:gd name="T25" fmla="*/ 13 h 81"/>
                  <a:gd name="T26" fmla="*/ 33 w 85"/>
                  <a:gd name="T27" fmla="*/ 14 h 81"/>
                  <a:gd name="T28" fmla="*/ 33 w 85"/>
                  <a:gd name="T29" fmla="*/ 14 h 81"/>
                  <a:gd name="T30" fmla="*/ 35 w 85"/>
                  <a:gd name="T31" fmla="*/ 15 h 81"/>
                  <a:gd name="T32" fmla="*/ 36 w 85"/>
                  <a:gd name="T33" fmla="*/ 15 h 81"/>
                  <a:gd name="T34" fmla="*/ 36 w 85"/>
                  <a:gd name="T35" fmla="*/ 15 h 81"/>
                  <a:gd name="T36" fmla="*/ 21 w 85"/>
                  <a:gd name="T37" fmla="*/ 15 h 81"/>
                  <a:gd name="T38" fmla="*/ 21 w 85"/>
                  <a:gd name="T39" fmla="*/ 15 h 81"/>
                  <a:gd name="T40" fmla="*/ 21 w 85"/>
                  <a:gd name="T41" fmla="*/ 15 h 81"/>
                  <a:gd name="T42" fmla="*/ 23 w 85"/>
                  <a:gd name="T43" fmla="*/ 15 h 81"/>
                  <a:gd name="T44" fmla="*/ 24 w 85"/>
                  <a:gd name="T45" fmla="*/ 14 h 81"/>
                  <a:gd name="T46" fmla="*/ 24 w 85"/>
                  <a:gd name="T47" fmla="*/ 14 h 81"/>
                  <a:gd name="T48" fmla="*/ 24 w 85"/>
                  <a:gd name="T49" fmla="*/ 13 h 81"/>
                  <a:gd name="T50" fmla="*/ 26 w 85"/>
                  <a:gd name="T51" fmla="*/ 12 h 81"/>
                  <a:gd name="T52" fmla="*/ 26 w 85"/>
                  <a:gd name="T53" fmla="*/ 11 h 81"/>
                  <a:gd name="T54" fmla="*/ 26 w 85"/>
                  <a:gd name="T55" fmla="*/ 6 h 81"/>
                  <a:gd name="T56" fmla="*/ 24 w 85"/>
                  <a:gd name="T57" fmla="*/ 5 h 81"/>
                  <a:gd name="T58" fmla="*/ 24 w 85"/>
                  <a:gd name="T59" fmla="*/ 3 h 81"/>
                  <a:gd name="T60" fmla="*/ 23 w 85"/>
                  <a:gd name="T61" fmla="*/ 2 h 81"/>
                  <a:gd name="T62" fmla="*/ 20 w 85"/>
                  <a:gd name="T63" fmla="*/ 2 h 81"/>
                  <a:gd name="T64" fmla="*/ 16 w 85"/>
                  <a:gd name="T65" fmla="*/ 3 h 81"/>
                  <a:gd name="T66" fmla="*/ 11 w 85"/>
                  <a:gd name="T67" fmla="*/ 5 h 81"/>
                  <a:gd name="T68" fmla="*/ 11 w 85"/>
                  <a:gd name="T69" fmla="*/ 11 h 81"/>
                  <a:gd name="T70" fmla="*/ 11 w 85"/>
                  <a:gd name="T71" fmla="*/ 12 h 81"/>
                  <a:gd name="T72" fmla="*/ 13 w 85"/>
                  <a:gd name="T73" fmla="*/ 13 h 81"/>
                  <a:gd name="T74" fmla="*/ 13 w 85"/>
                  <a:gd name="T75" fmla="*/ 14 h 81"/>
                  <a:gd name="T76" fmla="*/ 13 w 85"/>
                  <a:gd name="T77" fmla="*/ 14 h 81"/>
                  <a:gd name="T78" fmla="*/ 14 w 85"/>
                  <a:gd name="T79" fmla="*/ 15 h 81"/>
                  <a:gd name="T80" fmla="*/ 16 w 85"/>
                  <a:gd name="T81" fmla="*/ 15 h 81"/>
                  <a:gd name="T82" fmla="*/ 16 w 85"/>
                  <a:gd name="T83" fmla="*/ 15 h 81"/>
                  <a:gd name="T84" fmla="*/ 0 w 85"/>
                  <a:gd name="T85" fmla="*/ 15 h 81"/>
                  <a:gd name="T86" fmla="*/ 0 w 85"/>
                  <a:gd name="T87" fmla="*/ 15 h 81"/>
                  <a:gd name="T88" fmla="*/ 0 w 85"/>
                  <a:gd name="T89" fmla="*/ 15 h 81"/>
                  <a:gd name="T90" fmla="*/ 2 w 85"/>
                  <a:gd name="T91" fmla="*/ 14 h 81"/>
                  <a:gd name="T92" fmla="*/ 4 w 85"/>
                  <a:gd name="T93" fmla="*/ 14 h 81"/>
                  <a:gd name="T94" fmla="*/ 6 w 85"/>
                  <a:gd name="T95" fmla="*/ 13 h 81"/>
                  <a:gd name="T96" fmla="*/ 6 w 85"/>
                  <a:gd name="T97" fmla="*/ 11 h 81"/>
                  <a:gd name="T98" fmla="*/ 6 w 85"/>
                  <a:gd name="T99" fmla="*/ 6 h 81"/>
                  <a:gd name="T100" fmla="*/ 6 w 85"/>
                  <a:gd name="T101" fmla="*/ 3 h 81"/>
                  <a:gd name="T102" fmla="*/ 6 w 85"/>
                  <a:gd name="T103" fmla="*/ 3 h 81"/>
                  <a:gd name="T104" fmla="*/ 4 w 85"/>
                  <a:gd name="T105" fmla="*/ 2 h 81"/>
                  <a:gd name="T106" fmla="*/ 4 w 85"/>
                  <a:gd name="T107" fmla="*/ 2 h 81"/>
                  <a:gd name="T108" fmla="*/ 4 w 85"/>
                  <a:gd name="T109" fmla="*/ 2 h 81"/>
                  <a:gd name="T110" fmla="*/ 2 w 85"/>
                  <a:gd name="T111" fmla="*/ 2 h 81"/>
                  <a:gd name="T112" fmla="*/ 2 w 85"/>
                  <a:gd name="T113" fmla="*/ 2 h 81"/>
                  <a:gd name="T114" fmla="*/ 0 w 85"/>
                  <a:gd name="T115" fmla="*/ 2 h 81"/>
                  <a:gd name="T116" fmla="*/ 0 w 85"/>
                  <a:gd name="T117" fmla="*/ 2 h 81"/>
                  <a:gd name="T118" fmla="*/ 9 w 85"/>
                  <a:gd name="T119" fmla="*/ 0 h 81"/>
                  <a:gd name="T120" fmla="*/ 11 w 85"/>
                  <a:gd name="T121" fmla="*/ 0 h 81"/>
                  <a:gd name="T122" fmla="*/ 11 w 85"/>
                  <a:gd name="T123" fmla="*/ 3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2" name="Freeform 95"/>
              <p:cNvSpPr>
                <a:spLocks/>
              </p:cNvSpPr>
              <p:nvPr/>
            </p:nvSpPr>
            <p:spPr bwMode="auto">
              <a:xfrm>
                <a:off x="5102" y="1896"/>
                <a:ext cx="98" cy="69"/>
              </a:xfrm>
              <a:custGeom>
                <a:avLst/>
                <a:gdLst>
                  <a:gd name="T0" fmla="*/ 0 w 129"/>
                  <a:gd name="T1" fmla="*/ 0 h 121"/>
                  <a:gd name="T2" fmla="*/ 14 w 129"/>
                  <a:gd name="T3" fmla="*/ 0 h 121"/>
                  <a:gd name="T4" fmla="*/ 46 w 129"/>
                  <a:gd name="T5" fmla="*/ 17 h 121"/>
                  <a:gd name="T6" fmla="*/ 46 w 129"/>
                  <a:gd name="T7" fmla="*/ 3 h 121"/>
                  <a:gd name="T8" fmla="*/ 46 w 129"/>
                  <a:gd name="T9" fmla="*/ 2 h 121"/>
                  <a:gd name="T10" fmla="*/ 44 w 129"/>
                  <a:gd name="T11" fmla="*/ 1 h 121"/>
                  <a:gd name="T12" fmla="*/ 43 w 129"/>
                  <a:gd name="T13" fmla="*/ 1 h 121"/>
                  <a:gd name="T14" fmla="*/ 41 w 129"/>
                  <a:gd name="T15" fmla="*/ 0 h 121"/>
                  <a:gd name="T16" fmla="*/ 40 w 129"/>
                  <a:gd name="T17" fmla="*/ 0 h 121"/>
                  <a:gd name="T18" fmla="*/ 40 w 129"/>
                  <a:gd name="T19" fmla="*/ 0 h 121"/>
                  <a:gd name="T20" fmla="*/ 56 w 129"/>
                  <a:gd name="T21" fmla="*/ 0 h 121"/>
                  <a:gd name="T22" fmla="*/ 56 w 129"/>
                  <a:gd name="T23" fmla="*/ 0 h 121"/>
                  <a:gd name="T24" fmla="*/ 55 w 129"/>
                  <a:gd name="T25" fmla="*/ 0 h 121"/>
                  <a:gd name="T26" fmla="*/ 52 w 129"/>
                  <a:gd name="T27" fmla="*/ 1 h 121"/>
                  <a:gd name="T28" fmla="*/ 49 w 129"/>
                  <a:gd name="T29" fmla="*/ 2 h 121"/>
                  <a:gd name="T30" fmla="*/ 49 w 129"/>
                  <a:gd name="T31" fmla="*/ 2 h 121"/>
                  <a:gd name="T32" fmla="*/ 49 w 129"/>
                  <a:gd name="T33" fmla="*/ 3 h 121"/>
                  <a:gd name="T34" fmla="*/ 49 w 129"/>
                  <a:gd name="T35" fmla="*/ 22 h 121"/>
                  <a:gd name="T36" fmla="*/ 48 w 129"/>
                  <a:gd name="T37" fmla="*/ 22 h 121"/>
                  <a:gd name="T38" fmla="*/ 14 w 129"/>
                  <a:gd name="T39" fmla="*/ 5 h 121"/>
                  <a:gd name="T40" fmla="*/ 14 w 129"/>
                  <a:gd name="T41" fmla="*/ 18 h 121"/>
                  <a:gd name="T42" fmla="*/ 14 w 129"/>
                  <a:gd name="T43" fmla="*/ 19 h 121"/>
                  <a:gd name="T44" fmla="*/ 14 w 129"/>
                  <a:gd name="T45" fmla="*/ 21 h 121"/>
                  <a:gd name="T46" fmla="*/ 16 w 129"/>
                  <a:gd name="T47" fmla="*/ 21 h 121"/>
                  <a:gd name="T48" fmla="*/ 19 w 129"/>
                  <a:gd name="T49" fmla="*/ 22 h 121"/>
                  <a:gd name="T50" fmla="*/ 21 w 129"/>
                  <a:gd name="T51" fmla="*/ 22 h 121"/>
                  <a:gd name="T52" fmla="*/ 21 w 129"/>
                  <a:gd name="T53" fmla="*/ 22 h 121"/>
                  <a:gd name="T54" fmla="*/ 4 w 129"/>
                  <a:gd name="T55" fmla="*/ 22 h 121"/>
                  <a:gd name="T56" fmla="*/ 4 w 129"/>
                  <a:gd name="T57" fmla="*/ 22 h 121"/>
                  <a:gd name="T58" fmla="*/ 5 w 129"/>
                  <a:gd name="T59" fmla="*/ 22 h 121"/>
                  <a:gd name="T60" fmla="*/ 7 w 129"/>
                  <a:gd name="T61" fmla="*/ 21 h 121"/>
                  <a:gd name="T62" fmla="*/ 8 w 129"/>
                  <a:gd name="T63" fmla="*/ 21 h 121"/>
                  <a:gd name="T64" fmla="*/ 11 w 129"/>
                  <a:gd name="T65" fmla="*/ 19 h 121"/>
                  <a:gd name="T66" fmla="*/ 11 w 129"/>
                  <a:gd name="T67" fmla="*/ 18 h 121"/>
                  <a:gd name="T68" fmla="*/ 11 w 129"/>
                  <a:gd name="T69" fmla="*/ 3 h 121"/>
                  <a:gd name="T70" fmla="*/ 8 w 129"/>
                  <a:gd name="T71" fmla="*/ 2 h 121"/>
                  <a:gd name="T72" fmla="*/ 7 w 129"/>
                  <a:gd name="T73" fmla="*/ 2 h 121"/>
                  <a:gd name="T74" fmla="*/ 5 w 129"/>
                  <a:gd name="T75" fmla="*/ 2 h 121"/>
                  <a:gd name="T76" fmla="*/ 4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3" name="Freeform 96"/>
              <p:cNvSpPr>
                <a:spLocks noEditPoints="1"/>
              </p:cNvSpPr>
              <p:nvPr/>
            </p:nvSpPr>
            <p:spPr bwMode="auto">
              <a:xfrm>
                <a:off x="5206" y="1917"/>
                <a:ext cx="55" cy="48"/>
              </a:xfrm>
              <a:custGeom>
                <a:avLst/>
                <a:gdLst>
                  <a:gd name="T0" fmla="*/ 15 w 73"/>
                  <a:gd name="T1" fmla="*/ 0 h 85"/>
                  <a:gd name="T2" fmla="*/ 20 w 73"/>
                  <a:gd name="T3" fmla="*/ 0 h 85"/>
                  <a:gd name="T4" fmla="*/ 24 w 73"/>
                  <a:gd name="T5" fmla="*/ 2 h 85"/>
                  <a:gd name="T6" fmla="*/ 28 w 73"/>
                  <a:gd name="T7" fmla="*/ 2 h 85"/>
                  <a:gd name="T8" fmla="*/ 31 w 73"/>
                  <a:gd name="T9" fmla="*/ 5 h 85"/>
                  <a:gd name="T10" fmla="*/ 31 w 73"/>
                  <a:gd name="T11" fmla="*/ 7 h 85"/>
                  <a:gd name="T12" fmla="*/ 31 w 73"/>
                  <a:gd name="T13" fmla="*/ 9 h 85"/>
                  <a:gd name="T14" fmla="*/ 29 w 73"/>
                  <a:gd name="T15" fmla="*/ 11 h 85"/>
                  <a:gd name="T16" fmla="*/ 28 w 73"/>
                  <a:gd name="T17" fmla="*/ 13 h 85"/>
                  <a:gd name="T18" fmla="*/ 24 w 73"/>
                  <a:gd name="T19" fmla="*/ 14 h 85"/>
                  <a:gd name="T20" fmla="*/ 19 w 73"/>
                  <a:gd name="T21" fmla="*/ 15 h 85"/>
                  <a:gd name="T22" fmla="*/ 15 w 73"/>
                  <a:gd name="T23" fmla="*/ 15 h 85"/>
                  <a:gd name="T24" fmla="*/ 11 w 73"/>
                  <a:gd name="T25" fmla="*/ 15 h 85"/>
                  <a:gd name="T26" fmla="*/ 7 w 73"/>
                  <a:gd name="T27" fmla="*/ 14 h 85"/>
                  <a:gd name="T28" fmla="*/ 4 w 73"/>
                  <a:gd name="T29" fmla="*/ 12 h 85"/>
                  <a:gd name="T30" fmla="*/ 0 w 73"/>
                  <a:gd name="T31" fmla="*/ 10 h 85"/>
                  <a:gd name="T32" fmla="*/ 0 w 73"/>
                  <a:gd name="T33" fmla="*/ 8 h 85"/>
                  <a:gd name="T34" fmla="*/ 0 w 73"/>
                  <a:gd name="T35" fmla="*/ 6 h 85"/>
                  <a:gd name="T36" fmla="*/ 2 w 73"/>
                  <a:gd name="T37" fmla="*/ 3 h 85"/>
                  <a:gd name="T38" fmla="*/ 5 w 73"/>
                  <a:gd name="T39" fmla="*/ 2 h 85"/>
                  <a:gd name="T40" fmla="*/ 7 w 73"/>
                  <a:gd name="T41" fmla="*/ 1 h 85"/>
                  <a:gd name="T42" fmla="*/ 12 w 73"/>
                  <a:gd name="T43" fmla="*/ 0 h 85"/>
                  <a:gd name="T44" fmla="*/ 15 w 73"/>
                  <a:gd name="T45" fmla="*/ 0 h 85"/>
                  <a:gd name="T46" fmla="*/ 14 w 73"/>
                  <a:gd name="T47" fmla="*/ 1 h 85"/>
                  <a:gd name="T48" fmla="*/ 12 w 73"/>
                  <a:gd name="T49" fmla="*/ 2 h 85"/>
                  <a:gd name="T50" fmla="*/ 11 w 73"/>
                  <a:gd name="T51" fmla="*/ 2 h 85"/>
                  <a:gd name="T52" fmla="*/ 8 w 73"/>
                  <a:gd name="T53" fmla="*/ 2 h 85"/>
                  <a:gd name="T54" fmla="*/ 7 w 73"/>
                  <a:gd name="T55" fmla="*/ 3 h 85"/>
                  <a:gd name="T56" fmla="*/ 5 w 73"/>
                  <a:gd name="T57" fmla="*/ 5 h 85"/>
                  <a:gd name="T58" fmla="*/ 5 w 73"/>
                  <a:gd name="T59" fmla="*/ 6 h 85"/>
                  <a:gd name="T60" fmla="*/ 7 w 73"/>
                  <a:gd name="T61" fmla="*/ 9 h 85"/>
                  <a:gd name="T62" fmla="*/ 8 w 73"/>
                  <a:gd name="T63" fmla="*/ 11 h 85"/>
                  <a:gd name="T64" fmla="*/ 11 w 73"/>
                  <a:gd name="T65" fmla="*/ 13 h 85"/>
                  <a:gd name="T66" fmla="*/ 14 w 73"/>
                  <a:gd name="T67" fmla="*/ 14 h 85"/>
                  <a:gd name="T68" fmla="*/ 17 w 73"/>
                  <a:gd name="T69" fmla="*/ 14 h 85"/>
                  <a:gd name="T70" fmla="*/ 20 w 73"/>
                  <a:gd name="T71" fmla="*/ 14 h 85"/>
                  <a:gd name="T72" fmla="*/ 22 w 73"/>
                  <a:gd name="T73" fmla="*/ 13 h 85"/>
                  <a:gd name="T74" fmla="*/ 24 w 73"/>
                  <a:gd name="T75" fmla="*/ 11 h 85"/>
                  <a:gd name="T76" fmla="*/ 26 w 73"/>
                  <a:gd name="T77" fmla="*/ 8 h 85"/>
                  <a:gd name="T78" fmla="*/ 24 w 73"/>
                  <a:gd name="T79" fmla="*/ 6 h 85"/>
                  <a:gd name="T80" fmla="*/ 24 w 73"/>
                  <a:gd name="T81" fmla="*/ 5 h 85"/>
                  <a:gd name="T82" fmla="*/ 20 w 73"/>
                  <a:gd name="T83" fmla="*/ 2 h 85"/>
                  <a:gd name="T84" fmla="*/ 19 w 73"/>
                  <a:gd name="T85" fmla="*/ 2 h 85"/>
                  <a:gd name="T86" fmla="*/ 14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4" name="Freeform 97"/>
              <p:cNvSpPr>
                <a:spLocks/>
              </p:cNvSpPr>
              <p:nvPr/>
            </p:nvSpPr>
            <p:spPr bwMode="auto">
              <a:xfrm>
                <a:off x="5270" y="1919"/>
                <a:ext cx="63" cy="46"/>
              </a:xfrm>
              <a:custGeom>
                <a:avLst/>
                <a:gdLst>
                  <a:gd name="T0" fmla="*/ 30 w 84"/>
                  <a:gd name="T1" fmla="*/ 0 h 81"/>
                  <a:gd name="T2" fmla="*/ 30 w 84"/>
                  <a:gd name="T3" fmla="*/ 8 h 81"/>
                  <a:gd name="T4" fmla="*/ 30 w 84"/>
                  <a:gd name="T5" fmla="*/ 10 h 81"/>
                  <a:gd name="T6" fmla="*/ 30 w 84"/>
                  <a:gd name="T7" fmla="*/ 11 h 81"/>
                  <a:gd name="T8" fmla="*/ 30 w 84"/>
                  <a:gd name="T9" fmla="*/ 12 h 81"/>
                  <a:gd name="T10" fmla="*/ 30 w 84"/>
                  <a:gd name="T11" fmla="*/ 12 h 81"/>
                  <a:gd name="T12" fmla="*/ 32 w 84"/>
                  <a:gd name="T13" fmla="*/ 12 h 81"/>
                  <a:gd name="T14" fmla="*/ 32 w 84"/>
                  <a:gd name="T15" fmla="*/ 12 h 81"/>
                  <a:gd name="T16" fmla="*/ 34 w 84"/>
                  <a:gd name="T17" fmla="*/ 12 h 81"/>
                  <a:gd name="T18" fmla="*/ 34 w 84"/>
                  <a:gd name="T19" fmla="*/ 12 h 81"/>
                  <a:gd name="T20" fmla="*/ 35 w 84"/>
                  <a:gd name="T21" fmla="*/ 12 h 81"/>
                  <a:gd name="T22" fmla="*/ 26 w 84"/>
                  <a:gd name="T23" fmla="*/ 15 h 81"/>
                  <a:gd name="T24" fmla="*/ 24 w 84"/>
                  <a:gd name="T25" fmla="*/ 15 h 81"/>
                  <a:gd name="T26" fmla="*/ 24 w 84"/>
                  <a:gd name="T27" fmla="*/ 11 h 81"/>
                  <a:gd name="T28" fmla="*/ 20 w 84"/>
                  <a:gd name="T29" fmla="*/ 13 h 81"/>
                  <a:gd name="T30" fmla="*/ 16 w 84"/>
                  <a:gd name="T31" fmla="*/ 14 h 81"/>
                  <a:gd name="T32" fmla="*/ 15 w 84"/>
                  <a:gd name="T33" fmla="*/ 14 h 81"/>
                  <a:gd name="T34" fmla="*/ 12 w 84"/>
                  <a:gd name="T35" fmla="*/ 15 h 81"/>
                  <a:gd name="T36" fmla="*/ 10 w 84"/>
                  <a:gd name="T37" fmla="*/ 14 h 81"/>
                  <a:gd name="T38" fmla="*/ 8 w 84"/>
                  <a:gd name="T39" fmla="*/ 14 h 81"/>
                  <a:gd name="T40" fmla="*/ 7 w 84"/>
                  <a:gd name="T41" fmla="*/ 13 h 81"/>
                  <a:gd name="T42" fmla="*/ 5 w 84"/>
                  <a:gd name="T43" fmla="*/ 11 h 81"/>
                  <a:gd name="T44" fmla="*/ 3 w 84"/>
                  <a:gd name="T45" fmla="*/ 10 h 81"/>
                  <a:gd name="T46" fmla="*/ 3 w 84"/>
                  <a:gd name="T47" fmla="*/ 9 h 81"/>
                  <a:gd name="T48" fmla="*/ 3 w 84"/>
                  <a:gd name="T49" fmla="*/ 2 h 81"/>
                  <a:gd name="T50" fmla="*/ 3 w 84"/>
                  <a:gd name="T51" fmla="*/ 2 h 81"/>
                  <a:gd name="T52" fmla="*/ 3 w 84"/>
                  <a:gd name="T53" fmla="*/ 1 h 81"/>
                  <a:gd name="T54" fmla="*/ 3 w 84"/>
                  <a:gd name="T55" fmla="*/ 1 h 81"/>
                  <a:gd name="T56" fmla="*/ 2 w 84"/>
                  <a:gd name="T57" fmla="*/ 0 h 81"/>
                  <a:gd name="T58" fmla="*/ 2 w 84"/>
                  <a:gd name="T59" fmla="*/ 0 h 81"/>
                  <a:gd name="T60" fmla="*/ 0 w 84"/>
                  <a:gd name="T61" fmla="*/ 0 h 81"/>
                  <a:gd name="T62" fmla="*/ 0 w 84"/>
                  <a:gd name="T63" fmla="*/ 0 h 81"/>
                  <a:gd name="T64" fmla="*/ 10 w 84"/>
                  <a:gd name="T65" fmla="*/ 0 h 81"/>
                  <a:gd name="T66" fmla="*/ 10 w 84"/>
                  <a:gd name="T67" fmla="*/ 9 h 81"/>
                  <a:gd name="T68" fmla="*/ 10 w 84"/>
                  <a:gd name="T69" fmla="*/ 11 h 81"/>
                  <a:gd name="T70" fmla="*/ 12 w 84"/>
                  <a:gd name="T71" fmla="*/ 11 h 81"/>
                  <a:gd name="T72" fmla="*/ 14 w 84"/>
                  <a:gd name="T73" fmla="*/ 12 h 81"/>
                  <a:gd name="T74" fmla="*/ 15 w 84"/>
                  <a:gd name="T75" fmla="*/ 12 h 81"/>
                  <a:gd name="T76" fmla="*/ 16 w 84"/>
                  <a:gd name="T77" fmla="*/ 12 h 81"/>
                  <a:gd name="T78" fmla="*/ 19 w 84"/>
                  <a:gd name="T79" fmla="*/ 11 h 81"/>
                  <a:gd name="T80" fmla="*/ 22 w 84"/>
                  <a:gd name="T81" fmla="*/ 11 h 81"/>
                  <a:gd name="T82" fmla="*/ 24 w 84"/>
                  <a:gd name="T83" fmla="*/ 10 h 81"/>
                  <a:gd name="T84" fmla="*/ 24 w 84"/>
                  <a:gd name="T85" fmla="*/ 2 h 81"/>
                  <a:gd name="T86" fmla="*/ 24 w 84"/>
                  <a:gd name="T87" fmla="*/ 2 h 81"/>
                  <a:gd name="T88" fmla="*/ 24 w 84"/>
                  <a:gd name="T89" fmla="*/ 1 h 81"/>
                  <a:gd name="T90" fmla="*/ 22 w 84"/>
                  <a:gd name="T91" fmla="*/ 0 h 81"/>
                  <a:gd name="T92" fmla="*/ 19 w 84"/>
                  <a:gd name="T93" fmla="*/ 0 h 81"/>
                  <a:gd name="T94" fmla="*/ 19 w 84"/>
                  <a:gd name="T95" fmla="*/ 0 h 81"/>
                  <a:gd name="T96" fmla="*/ 30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5" name="Freeform 98"/>
              <p:cNvSpPr>
                <a:spLocks/>
              </p:cNvSpPr>
              <p:nvPr/>
            </p:nvSpPr>
            <p:spPr bwMode="auto">
              <a:xfrm>
                <a:off x="5337" y="1917"/>
                <a:ext cx="63" cy="46"/>
              </a:xfrm>
              <a:custGeom>
                <a:avLst/>
                <a:gdLst>
                  <a:gd name="T0" fmla="*/ 10 w 84"/>
                  <a:gd name="T1" fmla="*/ 3 h 81"/>
                  <a:gd name="T2" fmla="*/ 14 w 84"/>
                  <a:gd name="T3" fmla="*/ 2 h 81"/>
                  <a:gd name="T4" fmla="*/ 16 w 84"/>
                  <a:gd name="T5" fmla="*/ 1 h 81"/>
                  <a:gd name="T6" fmla="*/ 22 w 84"/>
                  <a:gd name="T7" fmla="*/ 0 h 81"/>
                  <a:gd name="T8" fmla="*/ 24 w 84"/>
                  <a:gd name="T9" fmla="*/ 0 h 81"/>
                  <a:gd name="T10" fmla="*/ 26 w 84"/>
                  <a:gd name="T11" fmla="*/ 1 h 81"/>
                  <a:gd name="T12" fmla="*/ 27 w 84"/>
                  <a:gd name="T13" fmla="*/ 2 h 81"/>
                  <a:gd name="T14" fmla="*/ 29 w 84"/>
                  <a:gd name="T15" fmla="*/ 2 h 81"/>
                  <a:gd name="T16" fmla="*/ 30 w 84"/>
                  <a:gd name="T17" fmla="*/ 3 h 81"/>
                  <a:gd name="T18" fmla="*/ 30 w 84"/>
                  <a:gd name="T19" fmla="*/ 5 h 81"/>
                  <a:gd name="T20" fmla="*/ 30 w 84"/>
                  <a:gd name="T21" fmla="*/ 11 h 81"/>
                  <a:gd name="T22" fmla="*/ 30 w 84"/>
                  <a:gd name="T23" fmla="*/ 12 h 81"/>
                  <a:gd name="T24" fmla="*/ 30 w 84"/>
                  <a:gd name="T25" fmla="*/ 13 h 81"/>
                  <a:gd name="T26" fmla="*/ 30 w 84"/>
                  <a:gd name="T27" fmla="*/ 14 h 81"/>
                  <a:gd name="T28" fmla="*/ 32 w 84"/>
                  <a:gd name="T29" fmla="*/ 14 h 81"/>
                  <a:gd name="T30" fmla="*/ 32 w 84"/>
                  <a:gd name="T31" fmla="*/ 15 h 81"/>
                  <a:gd name="T32" fmla="*/ 35 w 84"/>
                  <a:gd name="T33" fmla="*/ 15 h 81"/>
                  <a:gd name="T34" fmla="*/ 35 w 84"/>
                  <a:gd name="T35" fmla="*/ 15 h 81"/>
                  <a:gd name="T36" fmla="*/ 19 w 84"/>
                  <a:gd name="T37" fmla="*/ 15 h 81"/>
                  <a:gd name="T38" fmla="*/ 19 w 84"/>
                  <a:gd name="T39" fmla="*/ 15 h 81"/>
                  <a:gd name="T40" fmla="*/ 20 w 84"/>
                  <a:gd name="T41" fmla="*/ 15 h 81"/>
                  <a:gd name="T42" fmla="*/ 22 w 84"/>
                  <a:gd name="T43" fmla="*/ 15 h 81"/>
                  <a:gd name="T44" fmla="*/ 22 w 84"/>
                  <a:gd name="T45" fmla="*/ 14 h 81"/>
                  <a:gd name="T46" fmla="*/ 24 w 84"/>
                  <a:gd name="T47" fmla="*/ 14 h 81"/>
                  <a:gd name="T48" fmla="*/ 24 w 84"/>
                  <a:gd name="T49" fmla="*/ 13 h 81"/>
                  <a:gd name="T50" fmla="*/ 24 w 84"/>
                  <a:gd name="T51" fmla="*/ 12 h 81"/>
                  <a:gd name="T52" fmla="*/ 24 w 84"/>
                  <a:gd name="T53" fmla="*/ 11 h 81"/>
                  <a:gd name="T54" fmla="*/ 24 w 84"/>
                  <a:gd name="T55" fmla="*/ 6 h 81"/>
                  <a:gd name="T56" fmla="*/ 24 w 84"/>
                  <a:gd name="T57" fmla="*/ 5 h 81"/>
                  <a:gd name="T58" fmla="*/ 22 w 84"/>
                  <a:gd name="T59" fmla="*/ 3 h 81"/>
                  <a:gd name="T60" fmla="*/ 20 w 84"/>
                  <a:gd name="T61" fmla="*/ 2 h 81"/>
                  <a:gd name="T62" fmla="*/ 19 w 84"/>
                  <a:gd name="T63" fmla="*/ 2 h 81"/>
                  <a:gd name="T64" fmla="*/ 14 w 84"/>
                  <a:gd name="T65" fmla="*/ 3 h 81"/>
                  <a:gd name="T66" fmla="*/ 10 w 84"/>
                  <a:gd name="T67" fmla="*/ 5 h 81"/>
                  <a:gd name="T68" fmla="*/ 10 w 84"/>
                  <a:gd name="T69" fmla="*/ 11 h 81"/>
                  <a:gd name="T70" fmla="*/ 10 w 84"/>
                  <a:gd name="T71" fmla="*/ 12 h 81"/>
                  <a:gd name="T72" fmla="*/ 10 w 84"/>
                  <a:gd name="T73" fmla="*/ 13 h 81"/>
                  <a:gd name="T74" fmla="*/ 10 w 84"/>
                  <a:gd name="T75" fmla="*/ 14 h 81"/>
                  <a:gd name="T76" fmla="*/ 12 w 84"/>
                  <a:gd name="T77" fmla="*/ 14 h 81"/>
                  <a:gd name="T78" fmla="*/ 14 w 84"/>
                  <a:gd name="T79" fmla="*/ 15 h 81"/>
                  <a:gd name="T80" fmla="*/ 15 w 84"/>
                  <a:gd name="T81" fmla="*/ 15 h 81"/>
                  <a:gd name="T82" fmla="*/ 15 w 84"/>
                  <a:gd name="T83" fmla="*/ 15 h 81"/>
                  <a:gd name="T84" fmla="*/ 0 w 84"/>
                  <a:gd name="T85" fmla="*/ 15 h 81"/>
                  <a:gd name="T86" fmla="*/ 0 w 84"/>
                  <a:gd name="T87" fmla="*/ 15 h 81"/>
                  <a:gd name="T88" fmla="*/ 0 w 84"/>
                  <a:gd name="T89" fmla="*/ 15 h 81"/>
                  <a:gd name="T90" fmla="*/ 2 w 84"/>
                  <a:gd name="T91" fmla="*/ 14 h 81"/>
                  <a:gd name="T92" fmla="*/ 3 w 84"/>
                  <a:gd name="T93" fmla="*/ 14 h 81"/>
                  <a:gd name="T94" fmla="*/ 3 w 84"/>
                  <a:gd name="T95" fmla="*/ 13 h 81"/>
                  <a:gd name="T96" fmla="*/ 3 w 84"/>
                  <a:gd name="T97" fmla="*/ 11 h 81"/>
                  <a:gd name="T98" fmla="*/ 3 w 84"/>
                  <a:gd name="T99" fmla="*/ 6 h 81"/>
                  <a:gd name="T100" fmla="*/ 3 w 84"/>
                  <a:gd name="T101" fmla="*/ 3 h 81"/>
                  <a:gd name="T102" fmla="*/ 3 w 84"/>
                  <a:gd name="T103" fmla="*/ 3 h 81"/>
                  <a:gd name="T104" fmla="*/ 3 w 84"/>
                  <a:gd name="T105" fmla="*/ 2 h 81"/>
                  <a:gd name="T106" fmla="*/ 3 w 84"/>
                  <a:gd name="T107" fmla="*/ 2 h 81"/>
                  <a:gd name="T108" fmla="*/ 2 w 84"/>
                  <a:gd name="T109" fmla="*/ 2 h 81"/>
                  <a:gd name="T110" fmla="*/ 2 w 84"/>
                  <a:gd name="T111" fmla="*/ 2 h 81"/>
                  <a:gd name="T112" fmla="*/ 0 w 84"/>
                  <a:gd name="T113" fmla="*/ 2 h 81"/>
                  <a:gd name="T114" fmla="*/ 0 w 84"/>
                  <a:gd name="T115" fmla="*/ 2 h 81"/>
                  <a:gd name="T116" fmla="*/ 0 w 84"/>
                  <a:gd name="T117" fmla="*/ 2 h 81"/>
                  <a:gd name="T118" fmla="*/ 8 w 84"/>
                  <a:gd name="T119" fmla="*/ 0 h 81"/>
                  <a:gd name="T120" fmla="*/ 10 w 84"/>
                  <a:gd name="T121" fmla="*/ 0 h 81"/>
                  <a:gd name="T122" fmla="*/ 10 w 84"/>
                  <a:gd name="T123" fmla="*/ 3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nvGrpSpPr>
              <p:cNvPr id="4" name="Group 99"/>
              <p:cNvGrpSpPr>
                <a:grpSpLocks/>
              </p:cNvGrpSpPr>
              <p:nvPr/>
            </p:nvGrpSpPr>
            <p:grpSpPr bwMode="auto">
              <a:xfrm>
                <a:off x="3566" y="2119"/>
                <a:ext cx="1289" cy="93"/>
                <a:chOff x="237" y="3431"/>
                <a:chExt cx="1711" cy="162"/>
              </a:xfrm>
            </p:grpSpPr>
            <p:sp>
              <p:nvSpPr>
                <p:cNvPr id="15429" name="Freeform 100"/>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0" name="Freeform 101"/>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1" name="Freeform 102"/>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2" name="Freeform 103"/>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3" name="Freeform 104"/>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4" name="Freeform 105"/>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5" name="Freeform 106"/>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6" name="Freeform 107"/>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7" name="Freeform 108"/>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8" name="Freeform 109"/>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9" name="Freeform 110"/>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0" name="Freeform 111"/>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1" name="Freeform 112"/>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2" name="Freeform 113"/>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3" name="Freeform 114"/>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sp>
            <p:nvSpPr>
              <p:cNvPr id="15407" name="Freeform 115"/>
              <p:cNvSpPr>
                <a:spLocks noEditPoints="1"/>
              </p:cNvSpPr>
              <p:nvPr/>
            </p:nvSpPr>
            <p:spPr bwMode="auto">
              <a:xfrm>
                <a:off x="5221" y="2142"/>
                <a:ext cx="27" cy="72"/>
              </a:xfrm>
              <a:custGeom>
                <a:avLst/>
                <a:gdLst>
                  <a:gd name="T0" fmla="*/ 8 w 37"/>
                  <a:gd name="T1" fmla="*/ 0 h 125"/>
                  <a:gd name="T2" fmla="*/ 9 w 37"/>
                  <a:gd name="T3" fmla="*/ 0 h 125"/>
                  <a:gd name="T4" fmla="*/ 9 w 37"/>
                  <a:gd name="T5" fmla="*/ 1 h 125"/>
                  <a:gd name="T6" fmla="*/ 11 w 37"/>
                  <a:gd name="T7" fmla="*/ 2 h 125"/>
                  <a:gd name="T8" fmla="*/ 11 w 37"/>
                  <a:gd name="T9" fmla="*/ 2 h 125"/>
                  <a:gd name="T10" fmla="*/ 11 w 37"/>
                  <a:gd name="T11" fmla="*/ 3 h 125"/>
                  <a:gd name="T12" fmla="*/ 9 w 37"/>
                  <a:gd name="T13" fmla="*/ 3 h 125"/>
                  <a:gd name="T14" fmla="*/ 9 w 37"/>
                  <a:gd name="T15" fmla="*/ 4 h 125"/>
                  <a:gd name="T16" fmla="*/ 8 w 37"/>
                  <a:gd name="T17" fmla="*/ 4 h 125"/>
                  <a:gd name="T18" fmla="*/ 7 w 37"/>
                  <a:gd name="T19" fmla="*/ 4 h 125"/>
                  <a:gd name="T20" fmla="*/ 5 w 37"/>
                  <a:gd name="T21" fmla="*/ 3 h 125"/>
                  <a:gd name="T22" fmla="*/ 3 w 37"/>
                  <a:gd name="T23" fmla="*/ 3 h 125"/>
                  <a:gd name="T24" fmla="*/ 3 w 37"/>
                  <a:gd name="T25" fmla="*/ 2 h 125"/>
                  <a:gd name="T26" fmla="*/ 3 w 37"/>
                  <a:gd name="T27" fmla="*/ 2 h 125"/>
                  <a:gd name="T28" fmla="*/ 5 w 37"/>
                  <a:gd name="T29" fmla="*/ 1 h 125"/>
                  <a:gd name="T30" fmla="*/ 7 w 37"/>
                  <a:gd name="T31" fmla="*/ 0 h 125"/>
                  <a:gd name="T32" fmla="*/ 8 w 37"/>
                  <a:gd name="T33" fmla="*/ 0 h 125"/>
                  <a:gd name="T34" fmla="*/ 11 w 37"/>
                  <a:gd name="T35" fmla="*/ 9 h 125"/>
                  <a:gd name="T36" fmla="*/ 11 w 37"/>
                  <a:gd name="T37" fmla="*/ 20 h 125"/>
                  <a:gd name="T38" fmla="*/ 11 w 37"/>
                  <a:gd name="T39" fmla="*/ 21 h 125"/>
                  <a:gd name="T40" fmla="*/ 11 w 37"/>
                  <a:gd name="T41" fmla="*/ 22 h 125"/>
                  <a:gd name="T42" fmla="*/ 11 w 37"/>
                  <a:gd name="T43" fmla="*/ 22 h 125"/>
                  <a:gd name="T44" fmla="*/ 12 w 37"/>
                  <a:gd name="T45" fmla="*/ 23 h 125"/>
                  <a:gd name="T46" fmla="*/ 12 w 37"/>
                  <a:gd name="T47" fmla="*/ 23 h 125"/>
                  <a:gd name="T48" fmla="*/ 15 w 37"/>
                  <a:gd name="T49" fmla="*/ 23 h 125"/>
                  <a:gd name="T50" fmla="*/ 15 w 37"/>
                  <a:gd name="T51" fmla="*/ 24 h 125"/>
                  <a:gd name="T52" fmla="*/ 0 w 37"/>
                  <a:gd name="T53" fmla="*/ 24 h 125"/>
                  <a:gd name="T54" fmla="*/ 0 w 37"/>
                  <a:gd name="T55" fmla="*/ 23 h 125"/>
                  <a:gd name="T56" fmla="*/ 1 w 37"/>
                  <a:gd name="T57" fmla="*/ 23 h 125"/>
                  <a:gd name="T58" fmla="*/ 3 w 37"/>
                  <a:gd name="T59" fmla="*/ 23 h 125"/>
                  <a:gd name="T60" fmla="*/ 3 w 37"/>
                  <a:gd name="T61" fmla="*/ 22 h 125"/>
                  <a:gd name="T62" fmla="*/ 5 w 37"/>
                  <a:gd name="T63" fmla="*/ 22 h 125"/>
                  <a:gd name="T64" fmla="*/ 5 w 37"/>
                  <a:gd name="T65" fmla="*/ 21 h 125"/>
                  <a:gd name="T66" fmla="*/ 5 w 37"/>
                  <a:gd name="T67" fmla="*/ 20 h 125"/>
                  <a:gd name="T68" fmla="*/ 5 w 37"/>
                  <a:gd name="T69" fmla="*/ 14 h 125"/>
                  <a:gd name="T70" fmla="*/ 5 w 37"/>
                  <a:gd name="T71" fmla="*/ 12 h 125"/>
                  <a:gd name="T72" fmla="*/ 5 w 37"/>
                  <a:gd name="T73" fmla="*/ 11 h 125"/>
                  <a:gd name="T74" fmla="*/ 5 w 37"/>
                  <a:gd name="T75" fmla="*/ 11 h 125"/>
                  <a:gd name="T76" fmla="*/ 3 w 37"/>
                  <a:gd name="T77" fmla="*/ 10 h 125"/>
                  <a:gd name="T78" fmla="*/ 3 w 37"/>
                  <a:gd name="T79" fmla="*/ 10 h 125"/>
                  <a:gd name="T80" fmla="*/ 3 w 37"/>
                  <a:gd name="T81" fmla="*/ 10 h 125"/>
                  <a:gd name="T82" fmla="*/ 1 w 37"/>
                  <a:gd name="T83" fmla="*/ 10 h 125"/>
                  <a:gd name="T84" fmla="*/ 0 w 37"/>
                  <a:gd name="T85" fmla="*/ 10 h 125"/>
                  <a:gd name="T86" fmla="*/ 0 w 37"/>
                  <a:gd name="T87" fmla="*/ 10 h 125"/>
                  <a:gd name="T88" fmla="*/ 9 w 37"/>
                  <a:gd name="T89" fmla="*/ 9 h 125"/>
                  <a:gd name="T90" fmla="*/ 11 w 37"/>
                  <a:gd name="T91" fmla="*/ 9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8" name="Freeform 116"/>
              <p:cNvSpPr>
                <a:spLocks noEditPoints="1"/>
              </p:cNvSpPr>
              <p:nvPr/>
            </p:nvSpPr>
            <p:spPr bwMode="auto">
              <a:xfrm>
                <a:off x="5258" y="2168"/>
                <a:ext cx="60" cy="67"/>
              </a:xfrm>
              <a:custGeom>
                <a:avLst/>
                <a:gdLst>
                  <a:gd name="T0" fmla="*/ 7 w 80"/>
                  <a:gd name="T1" fmla="*/ 8 h 117"/>
                  <a:gd name="T2" fmla="*/ 3 w 80"/>
                  <a:gd name="T3" fmla="*/ 6 h 117"/>
                  <a:gd name="T4" fmla="*/ 3 w 80"/>
                  <a:gd name="T5" fmla="*/ 3 h 117"/>
                  <a:gd name="T6" fmla="*/ 10 w 80"/>
                  <a:gd name="T7" fmla="*/ 0 h 117"/>
                  <a:gd name="T8" fmla="*/ 20 w 80"/>
                  <a:gd name="T9" fmla="*/ 0 h 117"/>
                  <a:gd name="T10" fmla="*/ 30 w 80"/>
                  <a:gd name="T11" fmla="*/ 1 h 117"/>
                  <a:gd name="T12" fmla="*/ 32 w 80"/>
                  <a:gd name="T13" fmla="*/ 1 h 117"/>
                  <a:gd name="T14" fmla="*/ 34 w 80"/>
                  <a:gd name="T15" fmla="*/ 1 h 117"/>
                  <a:gd name="T16" fmla="*/ 34 w 80"/>
                  <a:gd name="T17" fmla="*/ 2 h 117"/>
                  <a:gd name="T18" fmla="*/ 34 w 80"/>
                  <a:gd name="T19" fmla="*/ 2 h 117"/>
                  <a:gd name="T20" fmla="*/ 32 w 80"/>
                  <a:gd name="T21" fmla="*/ 2 h 117"/>
                  <a:gd name="T22" fmla="*/ 30 w 80"/>
                  <a:gd name="T23" fmla="*/ 2 h 117"/>
                  <a:gd name="T24" fmla="*/ 29 w 80"/>
                  <a:gd name="T25" fmla="*/ 3 h 117"/>
                  <a:gd name="T26" fmla="*/ 27 w 80"/>
                  <a:gd name="T27" fmla="*/ 7 h 117"/>
                  <a:gd name="T28" fmla="*/ 20 w 80"/>
                  <a:gd name="T29" fmla="*/ 10 h 117"/>
                  <a:gd name="T30" fmla="*/ 14 w 80"/>
                  <a:gd name="T31" fmla="*/ 10 h 117"/>
                  <a:gd name="T32" fmla="*/ 8 w 80"/>
                  <a:gd name="T33" fmla="*/ 10 h 117"/>
                  <a:gd name="T34" fmla="*/ 7 w 80"/>
                  <a:gd name="T35" fmla="*/ 11 h 117"/>
                  <a:gd name="T36" fmla="*/ 7 w 80"/>
                  <a:gd name="T37" fmla="*/ 12 h 117"/>
                  <a:gd name="T38" fmla="*/ 8 w 80"/>
                  <a:gd name="T39" fmla="*/ 12 h 117"/>
                  <a:gd name="T40" fmla="*/ 12 w 80"/>
                  <a:gd name="T41" fmla="*/ 13 h 117"/>
                  <a:gd name="T42" fmla="*/ 22 w 80"/>
                  <a:gd name="T43" fmla="*/ 13 h 117"/>
                  <a:gd name="T44" fmla="*/ 29 w 80"/>
                  <a:gd name="T45" fmla="*/ 13 h 117"/>
                  <a:gd name="T46" fmla="*/ 32 w 80"/>
                  <a:gd name="T47" fmla="*/ 15 h 117"/>
                  <a:gd name="T48" fmla="*/ 32 w 80"/>
                  <a:gd name="T49" fmla="*/ 18 h 117"/>
                  <a:gd name="T50" fmla="*/ 26 w 80"/>
                  <a:gd name="T51" fmla="*/ 21 h 117"/>
                  <a:gd name="T52" fmla="*/ 15 w 80"/>
                  <a:gd name="T53" fmla="*/ 22 h 117"/>
                  <a:gd name="T54" fmla="*/ 3 w 80"/>
                  <a:gd name="T55" fmla="*/ 21 h 117"/>
                  <a:gd name="T56" fmla="*/ 0 w 80"/>
                  <a:gd name="T57" fmla="*/ 19 h 117"/>
                  <a:gd name="T58" fmla="*/ 0 w 80"/>
                  <a:gd name="T59" fmla="*/ 18 h 117"/>
                  <a:gd name="T60" fmla="*/ 3 w 80"/>
                  <a:gd name="T61" fmla="*/ 17 h 117"/>
                  <a:gd name="T62" fmla="*/ 7 w 80"/>
                  <a:gd name="T63" fmla="*/ 14 h 117"/>
                  <a:gd name="T64" fmla="*/ 3 w 80"/>
                  <a:gd name="T65" fmla="*/ 13 h 117"/>
                  <a:gd name="T66" fmla="*/ 2 w 80"/>
                  <a:gd name="T67" fmla="*/ 13 h 117"/>
                  <a:gd name="T68" fmla="*/ 3 w 80"/>
                  <a:gd name="T69" fmla="*/ 11 h 117"/>
                  <a:gd name="T70" fmla="*/ 8 w 80"/>
                  <a:gd name="T71" fmla="*/ 10 h 117"/>
                  <a:gd name="T72" fmla="*/ 12 w 80"/>
                  <a:gd name="T73" fmla="*/ 1 h 117"/>
                  <a:gd name="T74" fmla="*/ 8 w 80"/>
                  <a:gd name="T75" fmla="*/ 2 h 117"/>
                  <a:gd name="T76" fmla="*/ 8 w 80"/>
                  <a:gd name="T77" fmla="*/ 7 h 117"/>
                  <a:gd name="T78" fmla="*/ 14 w 80"/>
                  <a:gd name="T79" fmla="*/ 9 h 117"/>
                  <a:gd name="T80" fmla="*/ 19 w 80"/>
                  <a:gd name="T81" fmla="*/ 9 h 117"/>
                  <a:gd name="T82" fmla="*/ 22 w 80"/>
                  <a:gd name="T83" fmla="*/ 7 h 117"/>
                  <a:gd name="T84" fmla="*/ 22 w 80"/>
                  <a:gd name="T85" fmla="*/ 3 h 117"/>
                  <a:gd name="T86" fmla="*/ 19 w 80"/>
                  <a:gd name="T87" fmla="*/ 1 h 117"/>
                  <a:gd name="T88" fmla="*/ 8 w 80"/>
                  <a:gd name="T89" fmla="*/ 15 h 117"/>
                  <a:gd name="T90" fmla="*/ 5 w 80"/>
                  <a:gd name="T91" fmla="*/ 17 h 117"/>
                  <a:gd name="T92" fmla="*/ 5 w 80"/>
                  <a:gd name="T93" fmla="*/ 17 h 117"/>
                  <a:gd name="T94" fmla="*/ 7 w 80"/>
                  <a:gd name="T95" fmla="*/ 19 h 117"/>
                  <a:gd name="T96" fmla="*/ 16 w 80"/>
                  <a:gd name="T97" fmla="*/ 19 h 117"/>
                  <a:gd name="T98" fmla="*/ 27 w 80"/>
                  <a:gd name="T99" fmla="*/ 19 h 117"/>
                  <a:gd name="T100" fmla="*/ 30 w 80"/>
                  <a:gd name="T101" fmla="*/ 17 h 117"/>
                  <a:gd name="T102" fmla="*/ 29 w 80"/>
                  <a:gd name="T103" fmla="*/ 16 h 117"/>
                  <a:gd name="T104" fmla="*/ 20 w 80"/>
                  <a:gd name="T105" fmla="*/ 15 h 117"/>
                  <a:gd name="T106" fmla="*/ 8 w 80"/>
                  <a:gd name="T107" fmla="*/ 15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9" name="Freeform 117"/>
              <p:cNvSpPr>
                <a:spLocks/>
              </p:cNvSpPr>
              <p:nvPr/>
            </p:nvSpPr>
            <p:spPr bwMode="auto">
              <a:xfrm>
                <a:off x="5321" y="2142"/>
                <a:ext cx="64" cy="72"/>
              </a:xfrm>
              <a:custGeom>
                <a:avLst/>
                <a:gdLst>
                  <a:gd name="T0" fmla="*/ 11 w 85"/>
                  <a:gd name="T1" fmla="*/ 12 h 125"/>
                  <a:gd name="T2" fmla="*/ 17 w 85"/>
                  <a:gd name="T3" fmla="*/ 9 h 125"/>
                  <a:gd name="T4" fmla="*/ 23 w 85"/>
                  <a:gd name="T5" fmla="*/ 9 h 125"/>
                  <a:gd name="T6" fmla="*/ 28 w 85"/>
                  <a:gd name="T7" fmla="*/ 9 h 125"/>
                  <a:gd name="T8" fmla="*/ 29 w 85"/>
                  <a:gd name="T9" fmla="*/ 11 h 125"/>
                  <a:gd name="T10" fmla="*/ 31 w 85"/>
                  <a:gd name="T11" fmla="*/ 14 h 125"/>
                  <a:gd name="T12" fmla="*/ 31 w 85"/>
                  <a:gd name="T13" fmla="*/ 21 h 125"/>
                  <a:gd name="T14" fmla="*/ 31 w 85"/>
                  <a:gd name="T15" fmla="*/ 22 h 125"/>
                  <a:gd name="T16" fmla="*/ 35 w 85"/>
                  <a:gd name="T17" fmla="*/ 23 h 125"/>
                  <a:gd name="T18" fmla="*/ 36 w 85"/>
                  <a:gd name="T19" fmla="*/ 24 h 125"/>
                  <a:gd name="T20" fmla="*/ 20 w 85"/>
                  <a:gd name="T21" fmla="*/ 23 h 125"/>
                  <a:gd name="T22" fmla="*/ 23 w 85"/>
                  <a:gd name="T23" fmla="*/ 23 h 125"/>
                  <a:gd name="T24" fmla="*/ 24 w 85"/>
                  <a:gd name="T25" fmla="*/ 22 h 125"/>
                  <a:gd name="T26" fmla="*/ 24 w 85"/>
                  <a:gd name="T27" fmla="*/ 21 h 125"/>
                  <a:gd name="T28" fmla="*/ 24 w 85"/>
                  <a:gd name="T29" fmla="*/ 14 h 125"/>
                  <a:gd name="T30" fmla="*/ 24 w 85"/>
                  <a:gd name="T31" fmla="*/ 12 h 125"/>
                  <a:gd name="T32" fmla="*/ 23 w 85"/>
                  <a:gd name="T33" fmla="*/ 11 h 125"/>
                  <a:gd name="T34" fmla="*/ 20 w 85"/>
                  <a:gd name="T35" fmla="*/ 10 h 125"/>
                  <a:gd name="T36" fmla="*/ 16 w 85"/>
                  <a:gd name="T37" fmla="*/ 11 h 125"/>
                  <a:gd name="T38" fmla="*/ 11 w 85"/>
                  <a:gd name="T39" fmla="*/ 12 h 125"/>
                  <a:gd name="T40" fmla="*/ 11 w 85"/>
                  <a:gd name="T41" fmla="*/ 21 h 125"/>
                  <a:gd name="T42" fmla="*/ 11 w 85"/>
                  <a:gd name="T43" fmla="*/ 22 h 125"/>
                  <a:gd name="T44" fmla="*/ 14 w 85"/>
                  <a:gd name="T45" fmla="*/ 23 h 125"/>
                  <a:gd name="T46" fmla="*/ 16 w 85"/>
                  <a:gd name="T47" fmla="*/ 24 h 125"/>
                  <a:gd name="T48" fmla="*/ 0 w 85"/>
                  <a:gd name="T49" fmla="*/ 23 h 125"/>
                  <a:gd name="T50" fmla="*/ 4 w 85"/>
                  <a:gd name="T51" fmla="*/ 23 h 125"/>
                  <a:gd name="T52" fmla="*/ 4 w 85"/>
                  <a:gd name="T53" fmla="*/ 22 h 125"/>
                  <a:gd name="T54" fmla="*/ 4 w 85"/>
                  <a:gd name="T55" fmla="*/ 20 h 125"/>
                  <a:gd name="T56" fmla="*/ 4 w 85"/>
                  <a:gd name="T57" fmla="*/ 4 h 125"/>
                  <a:gd name="T58" fmla="*/ 4 w 85"/>
                  <a:gd name="T59" fmla="*/ 2 h 125"/>
                  <a:gd name="T60" fmla="*/ 4 w 85"/>
                  <a:gd name="T61" fmla="*/ 2 h 125"/>
                  <a:gd name="T62" fmla="*/ 2 w 85"/>
                  <a:gd name="T63" fmla="*/ 2 h 125"/>
                  <a:gd name="T64" fmla="*/ 0 w 85"/>
                  <a:gd name="T65" fmla="*/ 2 h 125"/>
                  <a:gd name="T66" fmla="*/ 11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10" name="Freeform 118"/>
              <p:cNvSpPr>
                <a:spLocks/>
              </p:cNvSpPr>
              <p:nvPr/>
            </p:nvSpPr>
            <p:spPr bwMode="auto">
              <a:xfrm>
                <a:off x="5385" y="2154"/>
                <a:ext cx="37" cy="60"/>
              </a:xfrm>
              <a:custGeom>
                <a:avLst/>
                <a:gdLst>
                  <a:gd name="T0" fmla="*/ 12 w 49"/>
                  <a:gd name="T1" fmla="*/ 0 h 104"/>
                  <a:gd name="T2" fmla="*/ 12 w 49"/>
                  <a:gd name="T3" fmla="*/ 5 h 104"/>
                  <a:gd name="T4" fmla="*/ 21 w 49"/>
                  <a:gd name="T5" fmla="*/ 5 h 104"/>
                  <a:gd name="T6" fmla="*/ 21 w 49"/>
                  <a:gd name="T7" fmla="*/ 5 h 104"/>
                  <a:gd name="T8" fmla="*/ 12 w 49"/>
                  <a:gd name="T9" fmla="*/ 5 h 104"/>
                  <a:gd name="T10" fmla="*/ 12 w 49"/>
                  <a:gd name="T11" fmla="*/ 16 h 104"/>
                  <a:gd name="T12" fmla="*/ 12 w 49"/>
                  <a:gd name="T13" fmla="*/ 17 h 104"/>
                  <a:gd name="T14" fmla="*/ 12 w 49"/>
                  <a:gd name="T15" fmla="*/ 18 h 104"/>
                  <a:gd name="T16" fmla="*/ 14 w 49"/>
                  <a:gd name="T17" fmla="*/ 18 h 104"/>
                  <a:gd name="T18" fmla="*/ 15 w 49"/>
                  <a:gd name="T19" fmla="*/ 18 h 104"/>
                  <a:gd name="T20" fmla="*/ 17 w 49"/>
                  <a:gd name="T21" fmla="*/ 18 h 104"/>
                  <a:gd name="T22" fmla="*/ 17 w 49"/>
                  <a:gd name="T23" fmla="*/ 18 h 104"/>
                  <a:gd name="T24" fmla="*/ 19 w 49"/>
                  <a:gd name="T25" fmla="*/ 18 h 104"/>
                  <a:gd name="T26" fmla="*/ 19 w 49"/>
                  <a:gd name="T27" fmla="*/ 17 h 104"/>
                  <a:gd name="T28" fmla="*/ 21 w 49"/>
                  <a:gd name="T29" fmla="*/ 17 h 104"/>
                  <a:gd name="T30" fmla="*/ 19 w 49"/>
                  <a:gd name="T31" fmla="*/ 18 h 104"/>
                  <a:gd name="T32" fmla="*/ 17 w 49"/>
                  <a:gd name="T33" fmla="*/ 19 h 104"/>
                  <a:gd name="T34" fmla="*/ 15 w 49"/>
                  <a:gd name="T35" fmla="*/ 20 h 104"/>
                  <a:gd name="T36" fmla="*/ 12 w 49"/>
                  <a:gd name="T37" fmla="*/ 20 h 104"/>
                  <a:gd name="T38" fmla="*/ 11 w 49"/>
                  <a:gd name="T39" fmla="*/ 20 h 104"/>
                  <a:gd name="T40" fmla="*/ 8 w 49"/>
                  <a:gd name="T41" fmla="*/ 20 h 104"/>
                  <a:gd name="T42" fmla="*/ 7 w 49"/>
                  <a:gd name="T43" fmla="*/ 19 h 104"/>
                  <a:gd name="T44" fmla="*/ 7 w 49"/>
                  <a:gd name="T45" fmla="*/ 18 h 104"/>
                  <a:gd name="T46" fmla="*/ 5 w 49"/>
                  <a:gd name="T47" fmla="*/ 18 h 104"/>
                  <a:gd name="T48" fmla="*/ 5 w 49"/>
                  <a:gd name="T49" fmla="*/ 16 h 104"/>
                  <a:gd name="T50" fmla="*/ 5 w 49"/>
                  <a:gd name="T51" fmla="*/ 5 h 104"/>
                  <a:gd name="T52" fmla="*/ 0 w 49"/>
                  <a:gd name="T53" fmla="*/ 5 h 104"/>
                  <a:gd name="T54" fmla="*/ 0 w 49"/>
                  <a:gd name="T55" fmla="*/ 5 h 104"/>
                  <a:gd name="T56" fmla="*/ 2 w 49"/>
                  <a:gd name="T57" fmla="*/ 5 h 104"/>
                  <a:gd name="T58" fmla="*/ 5 w 49"/>
                  <a:gd name="T59" fmla="*/ 4 h 104"/>
                  <a:gd name="T60" fmla="*/ 7 w 49"/>
                  <a:gd name="T61" fmla="*/ 3 h 104"/>
                  <a:gd name="T62" fmla="*/ 8 w 49"/>
                  <a:gd name="T63" fmla="*/ 2 h 104"/>
                  <a:gd name="T64" fmla="*/ 11 w 49"/>
                  <a:gd name="T65" fmla="*/ 1 h 104"/>
                  <a:gd name="T66" fmla="*/ 11 w 49"/>
                  <a:gd name="T67" fmla="*/ 0 h 104"/>
                  <a:gd name="T68" fmla="*/ 12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11" name="Line 119"/>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2" name="Line 120"/>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3" name="Line 121"/>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4" name="Line 122"/>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5" name="Line 123"/>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6" name="Line 124"/>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7" name="Line 125"/>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8" name="Line 126"/>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9" name="Line 127"/>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0" name="Line 128"/>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1" name="Text Box 129"/>
              <p:cNvSpPr txBox="1">
                <a:spLocks noChangeArrowheads="1"/>
              </p:cNvSpPr>
              <p:nvPr/>
            </p:nvSpPr>
            <p:spPr bwMode="auto">
              <a:xfrm>
                <a:off x="5088" y="2112"/>
                <a:ext cx="370"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flight</a:t>
                </a:r>
              </a:p>
            </p:txBody>
          </p:sp>
          <p:sp>
            <p:nvSpPr>
              <p:cNvPr id="15422" name="Text Box 130"/>
              <p:cNvSpPr txBox="1">
                <a:spLocks noChangeArrowheads="1"/>
              </p:cNvSpPr>
              <p:nvPr/>
            </p:nvSpPr>
            <p:spPr bwMode="auto">
              <a:xfrm>
                <a:off x="4800" y="1440"/>
                <a:ext cx="526"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Nominal</a:t>
                </a:r>
              </a:p>
            </p:txBody>
          </p:sp>
          <p:sp>
            <p:nvSpPr>
              <p:cNvPr id="15423" name="Text Box 131"/>
              <p:cNvSpPr txBox="1">
                <a:spLocks noChangeArrowheads="1"/>
              </p:cNvSpPr>
              <p:nvPr/>
            </p:nvSpPr>
            <p:spPr bwMode="auto">
              <a:xfrm>
                <a:off x="5040" y="1632"/>
                <a:ext cx="526"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Nominal</a:t>
                </a:r>
              </a:p>
            </p:txBody>
          </p:sp>
          <p:sp>
            <p:nvSpPr>
              <p:cNvPr id="15424" name="Line 132"/>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5" name="Line 133"/>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6" name="Line 134"/>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7" name="Line 135"/>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8" name="Line 136"/>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grpSp>
      </p:grpSp>
    </p:spTree>
    <p:extLst>
      <p:ext uri="{BB962C8B-B14F-4D97-AF65-F5344CB8AC3E}">
        <p14:creationId xmlns:p14="http://schemas.microsoft.com/office/powerpoint/2010/main" val="370478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789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77891">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7789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789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 name="Date Placeholder 3"/>
          <p:cNvSpPr>
            <a:spLocks noGrp="1"/>
          </p:cNvSpPr>
          <p:nvPr>
            <p:ph type="dt" sz="quarter" idx="10"/>
          </p:nvPr>
        </p:nvSpPr>
        <p:spPr>
          <a:noFill/>
        </p:spPr>
        <p:txBody>
          <a:bodyPr/>
          <a:lstStyle/>
          <a:p>
            <a:fld id="{4EAB8AC2-19CC-4230-8764-EDB4A6309C93}" type="datetime1">
              <a:rPr lang="en-US" smtClean="0"/>
              <a:t>2/5/2020</a:t>
            </a:fld>
            <a:endParaRPr lang="en-US"/>
          </a:p>
        </p:txBody>
      </p:sp>
      <p:sp>
        <p:nvSpPr>
          <p:cNvPr id="7179" name="Footer Placeholder 4"/>
          <p:cNvSpPr>
            <a:spLocks noGrp="1"/>
          </p:cNvSpPr>
          <p:nvPr>
            <p:ph type="ftr" sz="quarter" idx="11"/>
          </p:nvPr>
        </p:nvSpPr>
        <p:spPr>
          <a:noFill/>
        </p:spPr>
        <p:txBody>
          <a:bodyPr/>
          <a:lstStyle/>
          <a:p>
            <a:r>
              <a:rPr lang="en-US"/>
              <a:t>CPSC503 Winter 2020</a:t>
            </a:r>
          </a:p>
        </p:txBody>
      </p:sp>
      <p:sp>
        <p:nvSpPr>
          <p:cNvPr id="7180" name="Slide Number Placeholder 5"/>
          <p:cNvSpPr>
            <a:spLocks noGrp="1"/>
          </p:cNvSpPr>
          <p:nvPr>
            <p:ph type="sldNum" sz="quarter" idx="12"/>
          </p:nvPr>
        </p:nvSpPr>
        <p:spPr>
          <a:noFill/>
        </p:spPr>
        <p:txBody>
          <a:bodyPr/>
          <a:lstStyle/>
          <a:p>
            <a:fld id="{A16BC671-65C8-4AB5-A1FC-50170D66D543}" type="slidenum">
              <a:rPr lang="en-US" smtClean="0"/>
              <a:pPr/>
              <a:t>18</a:t>
            </a:fld>
            <a:endParaRPr lang="en-US"/>
          </a:p>
        </p:txBody>
      </p:sp>
      <p:sp>
        <p:nvSpPr>
          <p:cNvPr id="7181" name="Rectangle 2"/>
          <p:cNvSpPr>
            <a:spLocks noGrp="1" noChangeArrowheads="1"/>
          </p:cNvSpPr>
          <p:nvPr>
            <p:ph type="title"/>
          </p:nvPr>
        </p:nvSpPr>
        <p:spPr>
          <a:xfrm>
            <a:off x="685800" y="0"/>
            <a:ext cx="7772400" cy="1143000"/>
          </a:xfrm>
        </p:spPr>
        <p:txBody>
          <a:bodyPr/>
          <a:lstStyle/>
          <a:p>
            <a:pPr eaLnBrk="1" hangingPunct="1"/>
            <a:r>
              <a:rPr lang="en-US"/>
              <a:t>Other Options</a:t>
            </a:r>
          </a:p>
        </p:txBody>
      </p:sp>
      <p:sp>
        <p:nvSpPr>
          <p:cNvPr id="599043" name="Rectangle 3"/>
          <p:cNvSpPr>
            <a:spLocks noGrp="1" noChangeArrowheads="1"/>
          </p:cNvSpPr>
          <p:nvPr>
            <p:ph type="body" idx="1"/>
          </p:nvPr>
        </p:nvSpPr>
        <p:spPr>
          <a:xfrm>
            <a:off x="0" y="914400"/>
            <a:ext cx="9144000" cy="5334000"/>
          </a:xfrm>
        </p:spPr>
        <p:txBody>
          <a:bodyPr/>
          <a:lstStyle/>
          <a:p>
            <a:pPr eaLnBrk="1" hangingPunct="1"/>
            <a:r>
              <a:rPr lang="en-US" sz="3200"/>
              <a:t>Regular languages (FSA) </a:t>
            </a:r>
            <a:r>
              <a:rPr lang="en-US" sz="3200" b="0">
                <a:solidFill>
                  <a:schemeClr val="accent2"/>
                </a:solidFill>
                <a:sym typeface="Symbol" pitchFamily="18" charset="2"/>
              </a:rPr>
              <a:t>A </a:t>
            </a:r>
            <a:r>
              <a:rPr lang="en-US" sz="3200" b="0" i="1">
                <a:solidFill>
                  <a:schemeClr val="accent2"/>
                </a:solidFill>
                <a:latin typeface="Times New Roman" pitchFamily="18" charset="0"/>
                <a:sym typeface="Symbol" pitchFamily="18" charset="2"/>
              </a:rPr>
              <a:t>x</a:t>
            </a:r>
            <a:r>
              <a:rPr lang="en-US" sz="3200" b="0">
                <a:solidFill>
                  <a:schemeClr val="accent2"/>
                </a:solidFill>
                <a:sym typeface="Symbol" pitchFamily="18" charset="2"/>
              </a:rPr>
              <a:t>B or A </a:t>
            </a:r>
            <a:r>
              <a:rPr lang="en-US" sz="3200" b="0" i="1">
                <a:solidFill>
                  <a:schemeClr val="accent2"/>
                </a:solidFill>
                <a:latin typeface="Times New Roman" pitchFamily="18" charset="0"/>
                <a:sym typeface="Symbol" pitchFamily="18" charset="2"/>
              </a:rPr>
              <a:t>x</a:t>
            </a:r>
            <a:r>
              <a:rPr lang="en-US" sz="3200" b="0">
                <a:solidFill>
                  <a:schemeClr val="accent2"/>
                </a:solidFill>
                <a:sym typeface="Symbol" pitchFamily="18" charset="2"/>
              </a:rPr>
              <a:t> </a:t>
            </a:r>
            <a:endParaRPr lang="en-US" sz="3200"/>
          </a:p>
          <a:p>
            <a:pPr lvl="1" eaLnBrk="1" hangingPunct="1"/>
            <a:r>
              <a:rPr lang="en-US" sz="2800"/>
              <a:t>Too weak </a:t>
            </a:r>
            <a:r>
              <a:rPr lang="en-US" sz="2800" b="0"/>
              <a:t>(e.g., cannot deal with recursion in a general way – no center-embedding)</a:t>
            </a:r>
          </a:p>
          <a:p>
            <a:pPr eaLnBrk="1" hangingPunct="1"/>
            <a:r>
              <a:rPr lang="en-US" sz="3200" i="1"/>
              <a:t>CFGs </a:t>
            </a:r>
            <a:r>
              <a:rPr lang="en-US" sz="3200" b="0">
                <a:solidFill>
                  <a:schemeClr val="accent2"/>
                </a:solidFill>
                <a:sym typeface="Symbol" pitchFamily="18" charset="2"/>
              </a:rPr>
              <a:t>A  </a:t>
            </a:r>
            <a:r>
              <a:rPr lang="en-US" b="0">
                <a:solidFill>
                  <a:schemeClr val="accent2"/>
                </a:solidFill>
                <a:sym typeface="Symbol" pitchFamily="18" charset="2"/>
              </a:rPr>
              <a:t>(also produce more understandable and “useful” structure)</a:t>
            </a:r>
          </a:p>
          <a:p>
            <a:pPr eaLnBrk="1" hangingPunct="1"/>
            <a:endParaRPr lang="en-US" i="1">
              <a:solidFill>
                <a:schemeClr val="accent2"/>
              </a:solidFill>
            </a:endParaRPr>
          </a:p>
          <a:p>
            <a:pPr eaLnBrk="1" hangingPunct="1"/>
            <a:r>
              <a:rPr lang="en-US" sz="3200"/>
              <a:t>Context-sensitive </a:t>
            </a:r>
            <a:r>
              <a:rPr lang="en-US" sz="3200" b="0">
                <a:solidFill>
                  <a:schemeClr val="accent2"/>
                </a:solidFill>
                <a:sym typeface="Symbol" pitchFamily="18" charset="2"/>
              </a:rPr>
              <a:t>A ; </a:t>
            </a:r>
            <a:r>
              <a:rPr lang="en-US" sz="3200" b="0">
                <a:solidFill>
                  <a:schemeClr val="accent2"/>
                </a:solidFill>
                <a:latin typeface="Times New Roman" pitchFamily="18" charset="0"/>
                <a:cs typeface="Times New Roman" pitchFamily="18" charset="0"/>
                <a:sym typeface="Symbol" pitchFamily="18" charset="2"/>
              </a:rPr>
              <a:t>≠</a:t>
            </a:r>
            <a:r>
              <a:rPr lang="en-US" sz="3200" b="0">
                <a:solidFill>
                  <a:schemeClr val="accent2"/>
                </a:solidFill>
                <a:sym typeface="Symbol" pitchFamily="18" charset="2"/>
              </a:rPr>
              <a:t></a:t>
            </a:r>
            <a:endParaRPr lang="en-US" sz="3200">
              <a:solidFill>
                <a:schemeClr val="accent2"/>
              </a:solidFill>
            </a:endParaRPr>
          </a:p>
          <a:p>
            <a:pPr lvl="1" eaLnBrk="1" hangingPunct="1"/>
            <a:r>
              <a:rPr lang="en-US" sz="2800"/>
              <a:t>Can be computationally intractable</a:t>
            </a:r>
          </a:p>
          <a:p>
            <a:pPr eaLnBrk="1" hangingPunct="1"/>
            <a:r>
              <a:rPr lang="en-US" sz="3200"/>
              <a:t>Turing equiv. </a:t>
            </a:r>
            <a:r>
              <a:rPr lang="en-US" sz="3200" b="0">
                <a:solidFill>
                  <a:schemeClr val="accent2"/>
                </a:solidFill>
                <a:sym typeface="Symbol" pitchFamily="18" charset="2"/>
              </a:rPr>
              <a:t>; </a:t>
            </a:r>
            <a:r>
              <a:rPr lang="en-US" sz="3200" b="0">
                <a:solidFill>
                  <a:schemeClr val="accent2"/>
                </a:solidFill>
                <a:latin typeface="Times New Roman" pitchFamily="18" charset="0"/>
                <a:cs typeface="Times New Roman" pitchFamily="18" charset="0"/>
                <a:sym typeface="Symbol" pitchFamily="18" charset="2"/>
              </a:rPr>
              <a:t>≠</a:t>
            </a:r>
            <a:r>
              <a:rPr lang="en-US" sz="3200" b="0">
                <a:solidFill>
                  <a:schemeClr val="accent2"/>
                </a:solidFill>
                <a:sym typeface="Symbol" pitchFamily="18" charset="2"/>
              </a:rPr>
              <a:t></a:t>
            </a:r>
            <a:endParaRPr lang="en-US" sz="3200">
              <a:solidFill>
                <a:schemeClr val="accent2"/>
              </a:solidFill>
            </a:endParaRPr>
          </a:p>
          <a:p>
            <a:pPr lvl="1" eaLnBrk="1" hangingPunct="1"/>
            <a:r>
              <a:rPr lang="en-US" sz="2800"/>
              <a:t>Too powerful / Computationally intractable </a:t>
            </a:r>
          </a:p>
        </p:txBody>
      </p:sp>
      <mc:AlternateContent xmlns:mc="http://schemas.openxmlformats.org/markup-compatibility/2006" xmlns:p14="http://schemas.microsoft.com/office/powerpoint/2010/main">
        <mc:Choice Requires="p14">
          <p:contentPart p14:bwMode="auto" r:id="rId3">
            <p14:nvContentPartPr>
              <p14:cNvPr id="134146" name="Ink 19"/>
              <p14:cNvContentPartPr>
                <a14:cpLocks xmlns:a14="http://schemas.microsoft.com/office/drawing/2010/main" noRot="1" noChangeAspect="1" noEditPoints="1" noChangeArrowheads="1" noChangeShapeType="1"/>
              </p14:cNvContentPartPr>
              <p14:nvPr/>
            </p14:nvContentPartPr>
            <p14:xfrm>
              <a:off x="6557963" y="419100"/>
              <a:ext cx="2257425" cy="727075"/>
            </p14:xfrm>
          </p:contentPart>
        </mc:Choice>
        <mc:Fallback xmlns="">
          <p:pic>
            <p:nvPicPr>
              <p:cNvPr id="134146" name="Ink 19"/>
              <p:cNvPicPr>
                <a:picLocks noRot="1" noChangeAspect="1" noEditPoints="1" noChangeArrowheads="1" noChangeShapeType="1"/>
              </p:cNvPicPr>
              <p:nvPr/>
            </p:nvPicPr>
            <p:blipFill>
              <a:blip r:embed="rId4"/>
              <a:stretch>
                <a:fillRect/>
              </a:stretch>
            </p:blipFill>
            <p:spPr>
              <a:xfrm>
                <a:off x="6552203" y="409742"/>
                <a:ext cx="2269664" cy="747591"/>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4147" name="Ink 20"/>
              <p14:cNvContentPartPr>
                <a14:cpLocks xmlns:a14="http://schemas.microsoft.com/office/drawing/2010/main" noRot="1" noChangeAspect="1" noEditPoints="1" noChangeArrowheads="1" noChangeShapeType="1"/>
              </p14:cNvContentPartPr>
              <p14:nvPr/>
            </p14:nvContentPartPr>
            <p14:xfrm>
              <a:off x="5000625" y="3067050"/>
              <a:ext cx="717550" cy="431800"/>
            </p14:xfrm>
          </p:contentPart>
        </mc:Choice>
        <mc:Fallback xmlns="">
          <p:pic>
            <p:nvPicPr>
              <p:cNvPr id="134147" name="Ink 20"/>
              <p:cNvPicPr>
                <a:picLocks noRot="1" noChangeAspect="1" noEditPoints="1" noChangeArrowheads="1" noChangeShapeType="1"/>
              </p:cNvPicPr>
              <p:nvPr/>
            </p:nvPicPr>
            <p:blipFill>
              <a:blip r:embed="rId6"/>
              <a:stretch>
                <a:fillRect/>
              </a:stretch>
            </p:blipFill>
            <p:spPr>
              <a:xfrm>
                <a:off x="4990544" y="3057334"/>
                <a:ext cx="738072" cy="446913"/>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4148" name="Ink 21"/>
              <p14:cNvContentPartPr>
                <a14:cpLocks xmlns:a14="http://schemas.microsoft.com/office/drawing/2010/main" noRot="1" noChangeAspect="1" noEditPoints="1" noChangeArrowheads="1" noChangeShapeType="1"/>
              </p14:cNvContentPartPr>
              <p14:nvPr/>
            </p14:nvContentPartPr>
            <p14:xfrm>
              <a:off x="6016625" y="3122613"/>
              <a:ext cx="1917700" cy="407987"/>
            </p14:xfrm>
          </p:contentPart>
        </mc:Choice>
        <mc:Fallback xmlns="">
          <p:pic>
            <p:nvPicPr>
              <p:cNvPr id="134148" name="Ink 21"/>
              <p:cNvPicPr>
                <a:picLocks noRot="1" noChangeAspect="1" noEditPoints="1" noChangeArrowheads="1" noChangeShapeType="1"/>
              </p:cNvPicPr>
              <p:nvPr/>
            </p:nvPicPr>
            <p:blipFill>
              <a:blip r:embed="rId8"/>
              <a:stretch>
                <a:fillRect/>
              </a:stretch>
            </p:blipFill>
            <p:spPr>
              <a:xfrm>
                <a:off x="6006185" y="3112170"/>
                <a:ext cx="1939300" cy="424191"/>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4149" name="Ink 22"/>
              <p14:cNvContentPartPr>
                <a14:cpLocks xmlns:a14="http://schemas.microsoft.com/office/drawing/2010/main" noRot="1" noChangeAspect="1" noEditPoints="1" noChangeArrowheads="1" noChangeShapeType="1"/>
              </p14:cNvContentPartPr>
              <p14:nvPr/>
            </p14:nvContentPartPr>
            <p14:xfrm>
              <a:off x="4892675" y="3606800"/>
              <a:ext cx="314325" cy="369888"/>
            </p14:xfrm>
          </p:contentPart>
        </mc:Choice>
        <mc:Fallback xmlns="">
          <p:pic>
            <p:nvPicPr>
              <p:cNvPr id="134149" name="Ink 22"/>
              <p:cNvPicPr>
                <a:picLocks noRot="1" noChangeAspect="1" noEditPoints="1" noChangeArrowheads="1" noChangeShapeType="1"/>
              </p:cNvPicPr>
              <p:nvPr/>
            </p:nvPicPr>
            <p:blipFill>
              <a:blip r:embed="rId10"/>
              <a:stretch>
                <a:fillRect/>
              </a:stretch>
            </p:blipFill>
            <p:spPr>
              <a:xfrm>
                <a:off x="4881513" y="3595995"/>
                <a:ext cx="336648" cy="391858"/>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4150" name="Ink 23"/>
              <p14:cNvContentPartPr>
                <a14:cpLocks xmlns:a14="http://schemas.microsoft.com/office/drawing/2010/main" noRot="1" noChangeAspect="1" noEditPoints="1" noChangeArrowheads="1" noChangeShapeType="1"/>
              </p14:cNvContentPartPr>
              <p14:nvPr/>
            </p14:nvContentPartPr>
            <p14:xfrm>
              <a:off x="6640513" y="3475038"/>
              <a:ext cx="2457450" cy="565150"/>
            </p14:xfrm>
          </p:contentPart>
        </mc:Choice>
        <mc:Fallback xmlns="">
          <p:pic>
            <p:nvPicPr>
              <p:cNvPr id="134150" name="Ink 23"/>
              <p:cNvPicPr>
                <a:picLocks noRot="1" noChangeAspect="1" noEditPoints="1" noChangeArrowheads="1" noChangeShapeType="1"/>
              </p:cNvPicPr>
              <p:nvPr/>
            </p:nvPicPr>
            <p:blipFill>
              <a:blip r:embed="rId12"/>
              <a:stretch>
                <a:fillRect/>
              </a:stretch>
            </p:blipFill>
            <p:spPr>
              <a:xfrm>
                <a:off x="6631513" y="3465319"/>
                <a:ext cx="2477611" cy="587108"/>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34151" name="Ink 24"/>
              <p14:cNvContentPartPr>
                <a14:cpLocks xmlns:a14="http://schemas.microsoft.com/office/drawing/2010/main" noRot="1" noChangeAspect="1" noEditPoints="1" noChangeArrowheads="1" noChangeShapeType="1"/>
              </p14:cNvContentPartPr>
              <p14:nvPr/>
            </p14:nvContentPartPr>
            <p14:xfrm>
              <a:off x="2630488" y="3554413"/>
              <a:ext cx="1085850" cy="420687"/>
            </p14:xfrm>
          </p:contentPart>
        </mc:Choice>
        <mc:Fallback xmlns="">
          <p:pic>
            <p:nvPicPr>
              <p:cNvPr id="134151" name="Ink 24"/>
              <p:cNvPicPr>
                <a:picLocks noRot="1" noChangeAspect="1" noEditPoints="1" noChangeArrowheads="1" noChangeShapeType="1"/>
              </p:cNvPicPr>
              <p:nvPr/>
            </p:nvPicPr>
            <p:blipFill>
              <a:blip r:embed="rId14"/>
              <a:stretch>
                <a:fillRect/>
              </a:stretch>
            </p:blipFill>
            <p:spPr>
              <a:xfrm>
                <a:off x="2625808" y="3543617"/>
                <a:ext cx="1100971" cy="439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4152" name="Ink 25"/>
              <p14:cNvContentPartPr>
                <a14:cpLocks xmlns:a14="http://schemas.microsoft.com/office/drawing/2010/main" noRot="1" noChangeAspect="1" noEditPoints="1" noChangeArrowheads="1" noChangeShapeType="1"/>
              </p14:cNvContentPartPr>
              <p14:nvPr/>
            </p14:nvContentPartPr>
            <p14:xfrm>
              <a:off x="93663" y="1901825"/>
              <a:ext cx="360362" cy="3502025"/>
            </p14:xfrm>
          </p:contentPart>
        </mc:Choice>
        <mc:Fallback xmlns="">
          <p:pic>
            <p:nvPicPr>
              <p:cNvPr id="134152" name="Ink 25"/>
              <p:cNvPicPr>
                <a:picLocks noRot="1" noChangeAspect="1" noEditPoints="1" noChangeArrowheads="1" noChangeShapeType="1"/>
              </p:cNvPicPr>
              <p:nvPr/>
            </p:nvPicPr>
            <p:blipFill>
              <a:blip r:embed="rId16"/>
              <a:stretch>
                <a:fillRect/>
              </a:stretch>
            </p:blipFill>
            <p:spPr>
              <a:xfrm>
                <a:off x="83583" y="1893905"/>
                <a:ext cx="375842" cy="3521105"/>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4153" name="Ink 26"/>
              <p14:cNvContentPartPr>
                <a14:cpLocks xmlns:a14="http://schemas.microsoft.com/office/drawing/2010/main" noRot="1" noChangeAspect="1" noEditPoints="1" noChangeArrowheads="1" noChangeShapeType="1"/>
              </p14:cNvContentPartPr>
              <p14:nvPr/>
            </p14:nvContentPartPr>
            <p14:xfrm>
              <a:off x="5080000" y="3778250"/>
              <a:ext cx="2813050" cy="846138"/>
            </p14:xfrm>
          </p:contentPart>
        </mc:Choice>
        <mc:Fallback xmlns="">
          <p:pic>
            <p:nvPicPr>
              <p:cNvPr id="134153" name="Ink 26"/>
              <p:cNvPicPr>
                <a:picLocks noRot="1" noChangeAspect="1" noEditPoints="1" noChangeArrowheads="1" noChangeShapeType="1"/>
              </p:cNvPicPr>
              <p:nvPr/>
            </p:nvPicPr>
            <p:blipFill>
              <a:blip r:embed="rId18"/>
              <a:stretch>
                <a:fillRect/>
              </a:stretch>
            </p:blipFill>
            <p:spPr>
              <a:xfrm>
                <a:off x="5076040" y="3772129"/>
                <a:ext cx="2828530" cy="863781"/>
              </a:xfrm>
              <a:prstGeom prst="rect">
                <a:avLst/>
              </a:prstGeom>
            </p:spPr>
          </p:pic>
        </mc:Fallback>
      </mc:AlternateContent>
    </p:spTree>
    <p:extLst>
      <p:ext uri="{BB962C8B-B14F-4D97-AF65-F5344CB8AC3E}">
        <p14:creationId xmlns:p14="http://schemas.microsoft.com/office/powerpoint/2010/main" val="2328894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904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9904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99043">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9904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990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Date Placeholder 3"/>
          <p:cNvSpPr>
            <a:spLocks noGrp="1"/>
          </p:cNvSpPr>
          <p:nvPr>
            <p:ph type="dt" sz="quarter" idx="10"/>
          </p:nvPr>
        </p:nvSpPr>
        <p:spPr>
          <a:noFill/>
        </p:spPr>
        <p:txBody>
          <a:bodyPr/>
          <a:lstStyle/>
          <a:p>
            <a:fld id="{4C1C0C5C-0808-4121-8AC4-4CC6CACE07E0}" type="datetime1">
              <a:rPr lang="en-US" smtClean="0">
                <a:solidFill>
                  <a:srgbClr val="000000"/>
                </a:solidFill>
              </a:rPr>
              <a:t>2/5/2020</a:t>
            </a:fld>
            <a:endParaRPr lang="en-US">
              <a:solidFill>
                <a:srgbClr val="000000"/>
              </a:solidFill>
            </a:endParaRPr>
          </a:p>
        </p:txBody>
      </p:sp>
      <p:sp>
        <p:nvSpPr>
          <p:cNvPr id="22531" name="Footer Placeholder 4"/>
          <p:cNvSpPr>
            <a:spLocks noGrp="1"/>
          </p:cNvSpPr>
          <p:nvPr>
            <p:ph type="ftr" sz="quarter" idx="11"/>
          </p:nvPr>
        </p:nvSpPr>
        <p:spPr>
          <a:noFill/>
        </p:spPr>
        <p:txBody>
          <a:bodyPr/>
          <a:lstStyle/>
          <a:p>
            <a:r>
              <a:rPr lang="en-US">
                <a:solidFill>
                  <a:srgbClr val="000000"/>
                </a:solidFill>
              </a:rPr>
              <a:t>CPSC503 Winter 2020</a:t>
            </a:r>
          </a:p>
        </p:txBody>
      </p:sp>
      <p:sp>
        <p:nvSpPr>
          <p:cNvPr id="22532" name="Slide Number Placeholder 5"/>
          <p:cNvSpPr>
            <a:spLocks noGrp="1"/>
          </p:cNvSpPr>
          <p:nvPr>
            <p:ph type="sldNum" sz="quarter" idx="12"/>
          </p:nvPr>
        </p:nvSpPr>
        <p:spPr>
          <a:noFill/>
        </p:spPr>
        <p:txBody>
          <a:bodyPr/>
          <a:lstStyle/>
          <a:p>
            <a:fld id="{1CC688DB-7B63-4812-AC0C-9E4A59294FF9}" type="slidenum">
              <a:rPr lang="en-US" smtClean="0">
                <a:solidFill>
                  <a:srgbClr val="000000"/>
                </a:solidFill>
              </a:rPr>
              <a:pPr/>
              <a:t>19</a:t>
            </a:fld>
            <a:endParaRPr lang="en-US">
              <a:solidFill>
                <a:srgbClr val="000000"/>
              </a:solidFill>
            </a:endParaRPr>
          </a:p>
        </p:txBody>
      </p:sp>
      <p:sp>
        <p:nvSpPr>
          <p:cNvPr id="22533" name="Rectangle 2"/>
          <p:cNvSpPr>
            <a:spLocks noGrp="1" noChangeArrowheads="1"/>
          </p:cNvSpPr>
          <p:nvPr>
            <p:ph type="title"/>
          </p:nvPr>
        </p:nvSpPr>
        <p:spPr>
          <a:xfrm>
            <a:off x="685800" y="0"/>
            <a:ext cx="7772400" cy="1143000"/>
          </a:xfrm>
        </p:spPr>
        <p:txBody>
          <a:bodyPr/>
          <a:lstStyle/>
          <a:p>
            <a:pPr eaLnBrk="1" hangingPunct="1"/>
            <a:r>
              <a:rPr lang="en-US"/>
              <a:t>Common Sentence-Types</a:t>
            </a:r>
          </a:p>
        </p:txBody>
      </p:sp>
      <p:sp>
        <p:nvSpPr>
          <p:cNvPr id="602115" name="Rectangle 3"/>
          <p:cNvSpPr>
            <a:spLocks noGrp="1" noChangeArrowheads="1"/>
          </p:cNvSpPr>
          <p:nvPr>
            <p:ph type="body" idx="1"/>
          </p:nvPr>
        </p:nvSpPr>
        <p:spPr>
          <a:xfrm>
            <a:off x="685800" y="914400"/>
            <a:ext cx="8183563" cy="4114800"/>
          </a:xfrm>
        </p:spPr>
        <p:txBody>
          <a:bodyPr/>
          <a:lstStyle/>
          <a:p>
            <a:pPr eaLnBrk="1" hangingPunct="1"/>
            <a:r>
              <a:rPr lang="en-US"/>
              <a:t>Declaratives:  </a:t>
            </a:r>
            <a:r>
              <a:rPr lang="en-US">
                <a:solidFill>
                  <a:srgbClr val="008000"/>
                </a:solidFill>
              </a:rPr>
              <a:t>A plane left</a:t>
            </a:r>
          </a:p>
          <a:p>
            <a:pPr lvl="1" eaLnBrk="1" hangingPunct="1">
              <a:buFontTx/>
              <a:buNone/>
            </a:pPr>
            <a:r>
              <a:rPr lang="en-US" i="1">
                <a:solidFill>
                  <a:schemeClr val="accent2"/>
                </a:solidFill>
              </a:rPr>
              <a:t>S -&gt; NP VP</a:t>
            </a:r>
          </a:p>
          <a:p>
            <a:pPr eaLnBrk="1" hangingPunct="1"/>
            <a:r>
              <a:rPr lang="en-US"/>
              <a:t>Imperatives:   </a:t>
            </a:r>
            <a:r>
              <a:rPr lang="en-US">
                <a:solidFill>
                  <a:srgbClr val="008000"/>
                </a:solidFill>
              </a:rPr>
              <a:t>Leave!</a:t>
            </a:r>
          </a:p>
          <a:p>
            <a:pPr lvl="1" eaLnBrk="1" hangingPunct="1">
              <a:buFontTx/>
              <a:buNone/>
            </a:pPr>
            <a:r>
              <a:rPr lang="en-US" i="1">
                <a:solidFill>
                  <a:schemeClr val="accent2"/>
                </a:solidFill>
              </a:rPr>
              <a:t>S -&gt; VP</a:t>
            </a:r>
          </a:p>
          <a:p>
            <a:pPr eaLnBrk="1" hangingPunct="1"/>
            <a:r>
              <a:rPr lang="en-US"/>
              <a:t>Yes-No Questions: </a:t>
            </a:r>
            <a:r>
              <a:rPr lang="en-US">
                <a:solidFill>
                  <a:srgbClr val="008000"/>
                </a:solidFill>
              </a:rPr>
              <a:t>Did the plane leave?</a:t>
            </a:r>
          </a:p>
          <a:p>
            <a:pPr lvl="1" eaLnBrk="1" hangingPunct="1">
              <a:buFontTx/>
              <a:buNone/>
            </a:pPr>
            <a:r>
              <a:rPr lang="en-US" i="1">
                <a:solidFill>
                  <a:schemeClr val="accent2"/>
                </a:solidFill>
              </a:rPr>
              <a:t>S -&gt; Aux NP VP</a:t>
            </a:r>
            <a:endParaRPr lang="en-US" i="1">
              <a:solidFill>
                <a:srgbClr val="A50021"/>
              </a:solidFill>
            </a:endParaRPr>
          </a:p>
          <a:p>
            <a:pPr eaLnBrk="1" hangingPunct="1"/>
            <a:r>
              <a:rPr lang="en-US"/>
              <a:t>WH Questions: </a:t>
            </a:r>
          </a:p>
          <a:p>
            <a:pPr eaLnBrk="1" hangingPunct="1">
              <a:buFontTx/>
              <a:buNone/>
            </a:pPr>
            <a:r>
              <a:rPr lang="en-US"/>
              <a:t> </a:t>
            </a:r>
            <a:r>
              <a:rPr lang="en-US">
                <a:solidFill>
                  <a:srgbClr val="008000"/>
                </a:solidFill>
              </a:rPr>
              <a:t>Which flights serve breakfast?</a:t>
            </a:r>
          </a:p>
          <a:p>
            <a:pPr lvl="1" eaLnBrk="1" hangingPunct="1">
              <a:buFontTx/>
              <a:buNone/>
            </a:pPr>
            <a:r>
              <a:rPr lang="en-US" i="1">
                <a:solidFill>
                  <a:schemeClr val="accent2"/>
                </a:solidFill>
              </a:rPr>
              <a:t>S -&gt; WH NP VP</a:t>
            </a:r>
            <a:endParaRPr lang="en-US">
              <a:solidFill>
                <a:srgbClr val="008000"/>
              </a:solidFill>
            </a:endParaRPr>
          </a:p>
          <a:p>
            <a:pPr eaLnBrk="1" hangingPunct="1">
              <a:buFontTx/>
              <a:buNone/>
            </a:pPr>
            <a:r>
              <a:rPr lang="en-US">
                <a:solidFill>
                  <a:srgbClr val="008000"/>
                </a:solidFill>
              </a:rPr>
              <a:t> When did the plane leave?</a:t>
            </a:r>
          </a:p>
          <a:p>
            <a:pPr lvl="1" eaLnBrk="1" hangingPunct="1">
              <a:buFontTx/>
              <a:buNone/>
            </a:pPr>
            <a:r>
              <a:rPr lang="en-US" i="1">
                <a:solidFill>
                  <a:schemeClr val="accent2"/>
                </a:solidFill>
              </a:rPr>
              <a:t>S -&gt; WH Aux NP VP</a:t>
            </a:r>
          </a:p>
        </p:txBody>
      </p:sp>
    </p:spTree>
    <p:extLst>
      <p:ext uri="{BB962C8B-B14F-4D97-AF65-F5344CB8AC3E}">
        <p14:creationId xmlns:p14="http://schemas.microsoft.com/office/powerpoint/2010/main" val="95482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2115">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02115">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02115">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02115">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0211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02115">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02115">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02115">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0211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37699" y="451252"/>
            <a:ext cx="7467600" cy="609600"/>
          </a:xfrm>
        </p:spPr>
        <p:txBody>
          <a:bodyPr/>
          <a:lstStyle/>
          <a:p>
            <a:pPr algn="l" eaLnBrk="1" hangingPunct="1"/>
            <a:r>
              <a:rPr lang="en-US" dirty="0"/>
              <a:t>Knowledge-Formalisms Map </a:t>
            </a:r>
            <a:r>
              <a:rPr lang="en-US" sz="3200" dirty="0">
                <a:solidFill>
                  <a:srgbClr val="FF9933"/>
                </a:solidFill>
              </a:rPr>
              <a:t>(this + next ~two lectures)</a:t>
            </a:r>
            <a:br>
              <a:rPr lang="en-US" sz="3200" dirty="0"/>
            </a:br>
            <a:endParaRPr lang="en-US" sz="3200" dirty="0"/>
          </a:p>
        </p:txBody>
      </p:sp>
      <p:sp>
        <p:nvSpPr>
          <p:cNvPr id="23558" name="Rectangle 3"/>
          <p:cNvSpPr>
            <a:spLocks noGrp="1" noChangeArrowheads="1"/>
          </p:cNvSpPr>
          <p:nvPr>
            <p:ph type="body" idx="1"/>
          </p:nvPr>
        </p:nvSpPr>
        <p:spPr>
          <a:xfrm>
            <a:off x="3759676" y="4431073"/>
            <a:ext cx="4724400" cy="914400"/>
          </a:xfrm>
          <a:solidFill>
            <a:srgbClr val="CCFFFF"/>
          </a:solidFill>
        </p:spPr>
        <p:txBody>
          <a:bodyPr/>
          <a:lstStyle/>
          <a:p>
            <a:pPr eaLnBrk="1" hangingPunct="1">
              <a:buFontTx/>
              <a:buNone/>
            </a:pPr>
            <a:r>
              <a:rPr lang="en-US" sz="2400" b="0" dirty="0"/>
              <a:t>Logical formalisms (First-Order Logics, </a:t>
            </a:r>
            <a:r>
              <a:rPr lang="en-US" sz="2400" b="0" i="1" dirty="0">
                <a:solidFill>
                  <a:schemeClr val="accent2"/>
                </a:solidFill>
              </a:rPr>
              <a:t>Prob. Logics</a:t>
            </a:r>
            <a:r>
              <a:rPr lang="en-US" sz="2400" dirty="0"/>
              <a:t>)</a:t>
            </a:r>
          </a:p>
          <a:p>
            <a:pPr eaLnBrk="1" hangingPunct="1">
              <a:buFontTx/>
              <a:buNone/>
            </a:pPr>
            <a:endParaRPr lang="en-US" sz="2800" dirty="0"/>
          </a:p>
        </p:txBody>
      </p:sp>
      <p:sp>
        <p:nvSpPr>
          <p:cNvPr id="23559" name="Rectangle 4"/>
          <p:cNvSpPr>
            <a:spLocks noChangeArrowheads="1"/>
          </p:cNvSpPr>
          <p:nvPr/>
        </p:nvSpPr>
        <p:spPr bwMode="auto">
          <a:xfrm>
            <a:off x="3785935" y="3192845"/>
            <a:ext cx="5029200" cy="965200"/>
          </a:xfrm>
          <a:prstGeom prst="rect">
            <a:avLst/>
          </a:prstGeom>
          <a:solidFill>
            <a:srgbClr val="CCFFFF"/>
          </a:solidFill>
          <a:ln w="57150">
            <a:solidFill>
              <a:srgbClr val="FFC000"/>
            </a:solidFill>
            <a:miter lim="800000"/>
            <a:headEnd/>
            <a:tailEnd/>
          </a:ln>
        </p:spPr>
        <p:txBody>
          <a:bodyPr/>
          <a:lstStyle/>
          <a:p>
            <a:pPr marL="342900" indent="-342900">
              <a:spcBef>
                <a:spcPct val="20000"/>
              </a:spcBef>
            </a:pPr>
            <a:r>
              <a:rPr lang="en-US" sz="2400" dirty="0">
                <a:latin typeface="Comic Sans MS" pitchFamily="66" charset="0"/>
              </a:rPr>
              <a:t>Rule systems </a:t>
            </a:r>
            <a:r>
              <a:rPr lang="en-US" sz="2400" i="1" dirty="0">
                <a:solidFill>
                  <a:schemeClr val="accent2"/>
                </a:solidFill>
                <a:latin typeface="Comic Sans MS" pitchFamily="66" charset="0"/>
              </a:rPr>
              <a:t>(and prob. versions)</a:t>
            </a:r>
          </a:p>
          <a:p>
            <a:pPr marL="342900" indent="-342900">
              <a:spcBef>
                <a:spcPct val="20000"/>
              </a:spcBef>
            </a:pPr>
            <a:r>
              <a:rPr lang="en-US" sz="2000" dirty="0">
                <a:latin typeface="Comic Sans MS" pitchFamily="66" charset="0"/>
              </a:rPr>
              <a:t>(e.g., </a:t>
            </a:r>
            <a:r>
              <a:rPr lang="en-US" sz="2000" i="1" dirty="0">
                <a:solidFill>
                  <a:schemeClr val="accent2"/>
                </a:solidFill>
                <a:latin typeface="Comic Sans MS" pitchFamily="66" charset="0"/>
              </a:rPr>
              <a:t>(Prob.)</a:t>
            </a:r>
            <a:r>
              <a:rPr lang="en-US" sz="2000" dirty="0">
                <a:latin typeface="Comic Sans MS" pitchFamily="66" charset="0"/>
              </a:rPr>
              <a:t> Context-Free Grammars)</a:t>
            </a:r>
          </a:p>
          <a:p>
            <a:pPr marL="342900" indent="-342900">
              <a:spcBef>
                <a:spcPct val="20000"/>
              </a:spcBef>
            </a:pPr>
            <a:endParaRPr lang="en-US" sz="2000" dirty="0">
              <a:latin typeface="Comic Sans MS" pitchFamily="66" charset="0"/>
            </a:endParaRPr>
          </a:p>
        </p:txBody>
      </p:sp>
      <p:sp>
        <p:nvSpPr>
          <p:cNvPr id="23560" name="Rectangle 5"/>
          <p:cNvSpPr>
            <a:spLocks noChangeArrowheads="1"/>
          </p:cNvSpPr>
          <p:nvPr/>
        </p:nvSpPr>
        <p:spPr bwMode="auto">
          <a:xfrm>
            <a:off x="3542305" y="1136899"/>
            <a:ext cx="5516461" cy="1827346"/>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State Machines </a:t>
            </a:r>
            <a:r>
              <a:rPr lang="en-US" sz="2400" i="1" dirty="0">
                <a:solidFill>
                  <a:schemeClr val="accent2"/>
                </a:solidFill>
                <a:latin typeface="Comic Sans MS" pitchFamily="66" charset="0"/>
              </a:rPr>
              <a:t>(and prob. versions)</a:t>
            </a:r>
            <a:endParaRPr lang="en-US" sz="2400" dirty="0">
              <a:solidFill>
                <a:schemeClr val="accent2"/>
              </a:solidFill>
              <a:latin typeface="Comic Sans MS" pitchFamily="66" charset="0"/>
            </a:endParaRPr>
          </a:p>
          <a:p>
            <a:pPr marL="342900" indent="-342900">
              <a:spcBef>
                <a:spcPct val="20000"/>
              </a:spcBef>
            </a:pPr>
            <a:r>
              <a:rPr lang="en-US" sz="2000" dirty="0">
                <a:latin typeface="Comic Sans MS" pitchFamily="66" charset="0"/>
              </a:rPr>
              <a:t>(Finite State Automata, Finite State Transducers, </a:t>
            </a:r>
            <a:r>
              <a:rPr lang="en-US" sz="2000" i="1" dirty="0">
                <a:solidFill>
                  <a:schemeClr val="accent2"/>
                </a:solidFill>
                <a:latin typeface="Comic Sans MS" pitchFamily="66" charset="0"/>
              </a:rPr>
              <a:t>Markov Models)</a:t>
            </a:r>
          </a:p>
          <a:p>
            <a:pPr marL="342900" indent="-342900">
              <a:spcBef>
                <a:spcPct val="20000"/>
              </a:spcBef>
            </a:pPr>
            <a:r>
              <a:rPr lang="en-US" sz="2400" dirty="0">
                <a:solidFill>
                  <a:schemeClr val="accent2"/>
                </a:solidFill>
                <a:latin typeface="Comic Sans MS" pitchFamily="66" charset="0"/>
              </a:rPr>
              <a:t>Neural Language Models, Neural Sequence  Modeling</a:t>
            </a:r>
            <a:endParaRPr lang="en-US" sz="2400" dirty="0">
              <a:latin typeface="Comic Sans MS" pitchFamily="66" charset="0"/>
            </a:endParaRPr>
          </a:p>
          <a:p>
            <a:pPr marL="342900" indent="-342900">
              <a:spcBef>
                <a:spcPct val="20000"/>
              </a:spcBef>
            </a:pPr>
            <a:endParaRPr lang="en-US" sz="2400" dirty="0">
              <a:latin typeface="Comic Sans MS" pitchFamily="66" charset="0"/>
            </a:endParaRPr>
          </a:p>
        </p:txBody>
      </p:sp>
      <p:sp>
        <p:nvSpPr>
          <p:cNvPr id="23561" name="Line 6"/>
          <p:cNvSpPr>
            <a:spLocks noChangeShapeType="1"/>
          </p:cNvSpPr>
          <p:nvPr/>
        </p:nvSpPr>
        <p:spPr bwMode="auto">
          <a:xfrm flipH="1" flipV="1">
            <a:off x="2311876" y="2068873"/>
            <a:ext cx="1143000" cy="0"/>
          </a:xfrm>
          <a:prstGeom prst="line">
            <a:avLst/>
          </a:prstGeom>
          <a:noFill/>
          <a:ln w="38100">
            <a:solidFill>
              <a:schemeClr val="tx1"/>
            </a:solidFill>
            <a:round/>
            <a:headEnd/>
            <a:tailEnd type="triangle" w="med" len="med"/>
          </a:ln>
        </p:spPr>
        <p:txBody>
          <a:bodyPr/>
          <a:lstStyle/>
          <a:p>
            <a:endParaRPr lang="en-US"/>
          </a:p>
        </p:txBody>
      </p:sp>
      <p:sp>
        <p:nvSpPr>
          <p:cNvPr id="23562" name="Rectangle 7"/>
          <p:cNvSpPr>
            <a:spLocks noChangeArrowheads="1"/>
          </p:cNvSpPr>
          <p:nvPr/>
        </p:nvSpPr>
        <p:spPr bwMode="auto">
          <a:xfrm>
            <a:off x="330676" y="1764073"/>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Morphology</a:t>
            </a:r>
          </a:p>
        </p:txBody>
      </p:sp>
      <p:sp>
        <p:nvSpPr>
          <p:cNvPr id="23563" name="Rectangle 8"/>
          <p:cNvSpPr>
            <a:spLocks noChangeArrowheads="1"/>
          </p:cNvSpPr>
          <p:nvPr/>
        </p:nvSpPr>
        <p:spPr bwMode="auto">
          <a:xfrm>
            <a:off x="483076" y="2678473"/>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Syntax</a:t>
            </a:r>
          </a:p>
        </p:txBody>
      </p:sp>
      <p:sp>
        <p:nvSpPr>
          <p:cNvPr id="23564" name="Rectangle 9"/>
          <p:cNvSpPr>
            <a:spLocks noChangeArrowheads="1"/>
          </p:cNvSpPr>
          <p:nvPr/>
        </p:nvSpPr>
        <p:spPr bwMode="auto">
          <a:xfrm>
            <a:off x="330676" y="4431073"/>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Pragmatics</a:t>
            </a:r>
          </a:p>
          <a:p>
            <a:pPr marL="342900" indent="-342900">
              <a:spcBef>
                <a:spcPct val="20000"/>
              </a:spcBef>
            </a:pPr>
            <a:r>
              <a:rPr lang="en-US" sz="2400">
                <a:latin typeface="Comic Sans MS" pitchFamily="66" charset="0"/>
              </a:rPr>
              <a:t>Discourse and Dialogue</a:t>
            </a:r>
          </a:p>
        </p:txBody>
      </p:sp>
      <p:sp>
        <p:nvSpPr>
          <p:cNvPr id="23565" name="Rectangle 10"/>
          <p:cNvSpPr>
            <a:spLocks noChangeArrowheads="1"/>
          </p:cNvSpPr>
          <p:nvPr/>
        </p:nvSpPr>
        <p:spPr bwMode="auto">
          <a:xfrm>
            <a:off x="330676" y="3516673"/>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Semantics</a:t>
            </a:r>
          </a:p>
        </p:txBody>
      </p:sp>
      <p:sp>
        <p:nvSpPr>
          <p:cNvPr id="23566" name="Line 11"/>
          <p:cNvSpPr>
            <a:spLocks noChangeShapeType="1"/>
          </p:cNvSpPr>
          <p:nvPr/>
        </p:nvSpPr>
        <p:spPr bwMode="auto">
          <a:xfrm flipH="1" flipV="1">
            <a:off x="1778476" y="2907073"/>
            <a:ext cx="1981200" cy="762000"/>
          </a:xfrm>
          <a:prstGeom prst="line">
            <a:avLst/>
          </a:prstGeom>
          <a:noFill/>
          <a:ln w="38100">
            <a:solidFill>
              <a:schemeClr val="tx1"/>
            </a:solidFill>
            <a:round/>
            <a:headEnd/>
            <a:tailEnd type="triangle" w="med" len="med"/>
          </a:ln>
        </p:spPr>
        <p:txBody>
          <a:bodyPr/>
          <a:lstStyle/>
          <a:p>
            <a:endParaRPr lang="en-US"/>
          </a:p>
        </p:txBody>
      </p:sp>
      <p:sp>
        <p:nvSpPr>
          <p:cNvPr id="23567" name="Line 12"/>
          <p:cNvSpPr>
            <a:spLocks noChangeShapeType="1"/>
          </p:cNvSpPr>
          <p:nvPr/>
        </p:nvSpPr>
        <p:spPr bwMode="auto">
          <a:xfrm flipH="1" flipV="1">
            <a:off x="2007076" y="3897673"/>
            <a:ext cx="1828800" cy="762000"/>
          </a:xfrm>
          <a:prstGeom prst="line">
            <a:avLst/>
          </a:prstGeom>
          <a:noFill/>
          <a:ln w="38100">
            <a:solidFill>
              <a:schemeClr val="tx1"/>
            </a:solidFill>
            <a:round/>
            <a:headEnd/>
            <a:tailEnd type="triangle" w="med" len="med"/>
          </a:ln>
        </p:spPr>
        <p:txBody>
          <a:bodyPr/>
          <a:lstStyle/>
          <a:p>
            <a:endParaRPr lang="en-US"/>
          </a:p>
        </p:txBody>
      </p:sp>
      <p:sp>
        <p:nvSpPr>
          <p:cNvPr id="23568" name="Line 13"/>
          <p:cNvSpPr>
            <a:spLocks noChangeShapeType="1"/>
          </p:cNvSpPr>
          <p:nvPr/>
        </p:nvSpPr>
        <p:spPr bwMode="auto">
          <a:xfrm flipH="1">
            <a:off x="2540476" y="4735873"/>
            <a:ext cx="1295400" cy="457200"/>
          </a:xfrm>
          <a:prstGeom prst="line">
            <a:avLst/>
          </a:prstGeom>
          <a:noFill/>
          <a:ln w="38100">
            <a:solidFill>
              <a:schemeClr val="tx1"/>
            </a:solidFill>
            <a:round/>
            <a:headEnd/>
            <a:tailEnd type="triangle" w="med" len="med"/>
          </a:ln>
        </p:spPr>
        <p:txBody>
          <a:bodyPr/>
          <a:lstStyle/>
          <a:p>
            <a:endParaRPr lang="en-US"/>
          </a:p>
        </p:txBody>
      </p:sp>
      <p:sp>
        <p:nvSpPr>
          <p:cNvPr id="23569" name="Line 14"/>
          <p:cNvSpPr>
            <a:spLocks noChangeShapeType="1"/>
          </p:cNvSpPr>
          <p:nvPr/>
        </p:nvSpPr>
        <p:spPr bwMode="auto">
          <a:xfrm flipH="1">
            <a:off x="2007076" y="2373673"/>
            <a:ext cx="1447800" cy="1371600"/>
          </a:xfrm>
          <a:prstGeom prst="line">
            <a:avLst/>
          </a:prstGeom>
          <a:noFill/>
          <a:ln w="9525">
            <a:solidFill>
              <a:schemeClr val="tx1"/>
            </a:solidFill>
            <a:round/>
            <a:headEnd/>
            <a:tailEnd type="triangle" w="med" len="med"/>
          </a:ln>
        </p:spPr>
        <p:txBody>
          <a:bodyPr/>
          <a:lstStyle/>
          <a:p>
            <a:endParaRPr lang="en-US"/>
          </a:p>
        </p:txBody>
      </p:sp>
      <p:sp>
        <p:nvSpPr>
          <p:cNvPr id="23570" name="Line 15"/>
          <p:cNvSpPr>
            <a:spLocks noChangeShapeType="1"/>
          </p:cNvSpPr>
          <p:nvPr/>
        </p:nvSpPr>
        <p:spPr bwMode="auto">
          <a:xfrm flipH="1">
            <a:off x="2540476" y="2449873"/>
            <a:ext cx="914400" cy="2362200"/>
          </a:xfrm>
          <a:prstGeom prst="line">
            <a:avLst/>
          </a:prstGeom>
          <a:noFill/>
          <a:ln w="9525">
            <a:solidFill>
              <a:schemeClr val="accent2"/>
            </a:solidFill>
            <a:round/>
            <a:headEnd/>
            <a:tailEnd type="triangle" w="med" len="med"/>
          </a:ln>
        </p:spPr>
        <p:txBody>
          <a:bodyPr/>
          <a:lstStyle/>
          <a:p>
            <a:endParaRPr lang="en-US"/>
          </a:p>
        </p:txBody>
      </p:sp>
      <p:sp>
        <p:nvSpPr>
          <p:cNvPr id="23571" name="Line 16"/>
          <p:cNvSpPr>
            <a:spLocks noChangeShapeType="1"/>
          </p:cNvSpPr>
          <p:nvPr/>
        </p:nvSpPr>
        <p:spPr bwMode="auto">
          <a:xfrm flipH="1">
            <a:off x="2007076" y="3821473"/>
            <a:ext cx="1752600" cy="0"/>
          </a:xfrm>
          <a:prstGeom prst="line">
            <a:avLst/>
          </a:prstGeom>
          <a:noFill/>
          <a:ln w="9525">
            <a:solidFill>
              <a:schemeClr val="tx1"/>
            </a:solidFill>
            <a:round/>
            <a:headEnd/>
            <a:tailEnd type="triangle" w="med" len="med"/>
          </a:ln>
        </p:spPr>
        <p:txBody>
          <a:bodyPr/>
          <a:lstStyle/>
          <a:p>
            <a:endParaRPr lang="en-US"/>
          </a:p>
        </p:txBody>
      </p:sp>
      <p:sp>
        <p:nvSpPr>
          <p:cNvPr id="23572" name="Line 17"/>
          <p:cNvSpPr>
            <a:spLocks noChangeShapeType="1"/>
          </p:cNvSpPr>
          <p:nvPr/>
        </p:nvSpPr>
        <p:spPr bwMode="auto">
          <a:xfrm flipH="1">
            <a:off x="2464276" y="3897673"/>
            <a:ext cx="1295400" cy="1143000"/>
          </a:xfrm>
          <a:prstGeom prst="line">
            <a:avLst/>
          </a:prstGeom>
          <a:noFill/>
          <a:ln w="9525">
            <a:solidFill>
              <a:schemeClr val="tx1"/>
            </a:solidFill>
            <a:round/>
            <a:headEnd/>
            <a:tailEnd type="triangle" w="med" len="med"/>
          </a:ln>
        </p:spPr>
        <p:txBody>
          <a:bodyPr/>
          <a:lstStyle/>
          <a:p>
            <a:endParaRPr lang="en-US"/>
          </a:p>
        </p:txBody>
      </p:sp>
      <p:sp>
        <p:nvSpPr>
          <p:cNvPr id="23573" name="Rectangle 18"/>
          <p:cNvSpPr>
            <a:spLocks noChangeArrowheads="1"/>
          </p:cNvSpPr>
          <p:nvPr/>
        </p:nvSpPr>
        <p:spPr bwMode="auto">
          <a:xfrm>
            <a:off x="4659789" y="5553436"/>
            <a:ext cx="3824287" cy="1039276"/>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AI planners </a:t>
            </a:r>
            <a:r>
              <a:rPr lang="en-US" sz="2000" i="1" dirty="0">
                <a:solidFill>
                  <a:schemeClr val="accent2"/>
                </a:solidFill>
                <a:latin typeface="Comic Sans MS" pitchFamily="66" charset="0"/>
              </a:rPr>
              <a:t>(MDP Markov Decision Processes, Reinforcement learning)</a:t>
            </a:r>
          </a:p>
        </p:txBody>
      </p:sp>
      <p:sp>
        <p:nvSpPr>
          <p:cNvPr id="23574" name="Line 19"/>
          <p:cNvSpPr>
            <a:spLocks noChangeShapeType="1"/>
          </p:cNvSpPr>
          <p:nvPr/>
        </p:nvSpPr>
        <p:spPr bwMode="auto">
          <a:xfrm flipH="1" flipV="1">
            <a:off x="2540476" y="5345473"/>
            <a:ext cx="2133600" cy="304800"/>
          </a:xfrm>
          <a:prstGeom prst="line">
            <a:avLst/>
          </a:prstGeom>
          <a:noFill/>
          <a:ln w="38100">
            <a:solidFill>
              <a:schemeClr val="tx1"/>
            </a:solidFill>
            <a:round/>
            <a:headEnd/>
            <a:tailEnd type="triangle" w="med" len="med"/>
          </a:ln>
        </p:spPr>
        <p:txBody>
          <a:bodyPr/>
          <a:lstStyle/>
          <a:p>
            <a:endParaRPr lang="en-US"/>
          </a:p>
        </p:txBody>
      </p:sp>
      <p:sp>
        <p:nvSpPr>
          <p:cNvPr id="23575" name="Line 20"/>
          <p:cNvSpPr>
            <a:spLocks noChangeShapeType="1"/>
          </p:cNvSpPr>
          <p:nvPr/>
        </p:nvSpPr>
        <p:spPr bwMode="auto">
          <a:xfrm flipH="1">
            <a:off x="1854676" y="2297473"/>
            <a:ext cx="1600200" cy="533400"/>
          </a:xfrm>
          <a:prstGeom prst="line">
            <a:avLst/>
          </a:prstGeom>
          <a:noFill/>
          <a:ln w="9525">
            <a:solidFill>
              <a:schemeClr val="accent2"/>
            </a:solidFill>
            <a:round/>
            <a:headEnd/>
            <a:tailEnd type="triangle" w="med" len="med"/>
          </a:ln>
        </p:spPr>
        <p:txBody>
          <a:bodyPr/>
          <a:lstStyle/>
          <a:p>
            <a:endParaRPr lang="en-US"/>
          </a:p>
        </p:txBody>
      </p:sp>
      <p:sp>
        <p:nvSpPr>
          <p:cNvPr id="2" name="Date Placeholder 1"/>
          <p:cNvSpPr>
            <a:spLocks noGrp="1"/>
          </p:cNvSpPr>
          <p:nvPr>
            <p:ph type="dt" sz="half" idx="10"/>
          </p:nvPr>
        </p:nvSpPr>
        <p:spPr/>
        <p:txBody>
          <a:bodyPr/>
          <a:lstStyle/>
          <a:p>
            <a:pPr>
              <a:defRPr/>
            </a:pPr>
            <a:fld id="{C2C0F125-579E-4D02-8D5F-8B32E75DB937}" type="datetime1">
              <a:rPr lang="en-US" smtClean="0"/>
              <a:t>2/5/2020</a:t>
            </a:fld>
            <a:endParaRPr lang="en-US"/>
          </a:p>
        </p:txBody>
      </p:sp>
      <p:sp>
        <p:nvSpPr>
          <p:cNvPr id="3" name="Footer Placeholder 2"/>
          <p:cNvSpPr>
            <a:spLocks noGrp="1"/>
          </p:cNvSpPr>
          <p:nvPr>
            <p:ph type="ftr" sz="quarter" idx="11"/>
          </p:nvPr>
        </p:nvSpPr>
        <p:spPr>
          <a:xfrm>
            <a:off x="-230579" y="6468094"/>
            <a:ext cx="2895600" cy="457200"/>
          </a:xfrm>
        </p:spPr>
        <p:txBody>
          <a:bodyPr/>
          <a:lstStyle/>
          <a:p>
            <a:pPr>
              <a:defRPr/>
            </a:pPr>
            <a:r>
              <a:rPr lang="en-US"/>
              <a:t>CPSC503 Winter 2020</a:t>
            </a:r>
            <a:endParaRPr lang="en-US" dirty="0"/>
          </a:p>
        </p:txBody>
      </p:sp>
      <p:sp>
        <p:nvSpPr>
          <p:cNvPr id="4" name="Slide Number Placeholder 3"/>
          <p:cNvSpPr>
            <a:spLocks noGrp="1"/>
          </p:cNvSpPr>
          <p:nvPr>
            <p:ph type="sldNum" sz="quarter" idx="12"/>
          </p:nvPr>
        </p:nvSpPr>
        <p:spPr/>
        <p:txBody>
          <a:bodyPr/>
          <a:lstStyle/>
          <a:p>
            <a:pPr>
              <a:defRPr/>
            </a:pPr>
            <a:fld id="{8EBB9CD0-E0DB-4F4D-ABA6-F9F143B41226}" type="slidenum">
              <a:rPr lang="en-US" smtClean="0"/>
              <a:pPr>
                <a:defRPr/>
              </a:pPr>
              <a:t>2</a:t>
            </a:fld>
            <a:endParaRPr lang="en-US"/>
          </a:p>
        </p:txBody>
      </p:sp>
    </p:spTree>
    <p:extLst>
      <p:ext uri="{BB962C8B-B14F-4D97-AF65-F5344CB8AC3E}">
        <p14:creationId xmlns:p14="http://schemas.microsoft.com/office/powerpoint/2010/main" val="334077422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Date Placeholder 3"/>
          <p:cNvSpPr>
            <a:spLocks noGrp="1"/>
          </p:cNvSpPr>
          <p:nvPr>
            <p:ph type="dt" sz="quarter" idx="10"/>
          </p:nvPr>
        </p:nvSpPr>
        <p:spPr>
          <a:noFill/>
        </p:spPr>
        <p:txBody>
          <a:bodyPr/>
          <a:lstStyle/>
          <a:p>
            <a:fld id="{68DDB7E7-9D2C-4442-A634-558DA37FC1E8}" type="datetime1">
              <a:rPr lang="en-US" smtClean="0">
                <a:solidFill>
                  <a:srgbClr val="000000"/>
                </a:solidFill>
              </a:rPr>
              <a:t>2/5/2020</a:t>
            </a:fld>
            <a:endParaRPr lang="en-US">
              <a:solidFill>
                <a:srgbClr val="000000"/>
              </a:solidFill>
            </a:endParaRPr>
          </a:p>
        </p:txBody>
      </p:sp>
      <p:sp>
        <p:nvSpPr>
          <p:cNvPr id="17412" name="Footer Placeholder 4"/>
          <p:cNvSpPr>
            <a:spLocks noGrp="1"/>
          </p:cNvSpPr>
          <p:nvPr>
            <p:ph type="ftr" sz="quarter" idx="11"/>
          </p:nvPr>
        </p:nvSpPr>
        <p:spPr>
          <a:noFill/>
        </p:spPr>
        <p:txBody>
          <a:bodyPr/>
          <a:lstStyle/>
          <a:p>
            <a:r>
              <a:rPr lang="en-US">
                <a:solidFill>
                  <a:srgbClr val="000000"/>
                </a:solidFill>
              </a:rPr>
              <a:t>CPSC503 Winter 2020</a:t>
            </a:r>
          </a:p>
        </p:txBody>
      </p:sp>
      <p:sp>
        <p:nvSpPr>
          <p:cNvPr id="17413" name="Slide Number Placeholder 5"/>
          <p:cNvSpPr>
            <a:spLocks noGrp="1"/>
          </p:cNvSpPr>
          <p:nvPr>
            <p:ph type="sldNum" sz="quarter" idx="12"/>
          </p:nvPr>
        </p:nvSpPr>
        <p:spPr>
          <a:noFill/>
        </p:spPr>
        <p:txBody>
          <a:bodyPr/>
          <a:lstStyle/>
          <a:p>
            <a:fld id="{135DE8E8-354F-4AD7-98DB-FF270B41339F}" type="slidenum">
              <a:rPr lang="en-US" smtClean="0">
                <a:solidFill>
                  <a:srgbClr val="000000"/>
                </a:solidFill>
              </a:rPr>
              <a:pPr/>
              <a:t>20</a:t>
            </a:fld>
            <a:endParaRPr lang="en-US">
              <a:solidFill>
                <a:srgbClr val="000000"/>
              </a:solidFill>
            </a:endParaRPr>
          </a:p>
        </p:txBody>
      </p:sp>
      <p:sp>
        <p:nvSpPr>
          <p:cNvPr id="17414" name="Rectangle 2"/>
          <p:cNvSpPr>
            <a:spLocks noGrp="1" noChangeArrowheads="1"/>
          </p:cNvSpPr>
          <p:nvPr>
            <p:ph type="title"/>
          </p:nvPr>
        </p:nvSpPr>
        <p:spPr>
          <a:xfrm>
            <a:off x="-381000" y="0"/>
            <a:ext cx="4800600" cy="1143000"/>
          </a:xfrm>
        </p:spPr>
        <p:txBody>
          <a:bodyPr/>
          <a:lstStyle/>
          <a:p>
            <a:pPr eaLnBrk="1" hangingPunct="1"/>
            <a:r>
              <a:rPr lang="en-US"/>
              <a:t>NP: more details</a:t>
            </a:r>
          </a:p>
        </p:txBody>
      </p:sp>
      <p:sp>
        <p:nvSpPr>
          <p:cNvPr id="17415" name="Rectangle 3"/>
          <p:cNvSpPr>
            <a:spLocks noGrp="1" noChangeArrowheads="1"/>
          </p:cNvSpPr>
          <p:nvPr>
            <p:ph type="body" idx="1"/>
          </p:nvPr>
        </p:nvSpPr>
        <p:spPr>
          <a:xfrm>
            <a:off x="3048000" y="762000"/>
            <a:ext cx="6324600" cy="685800"/>
          </a:xfrm>
        </p:spPr>
        <p:txBody>
          <a:bodyPr/>
          <a:lstStyle/>
          <a:p>
            <a:pPr eaLnBrk="1" hangingPunct="1">
              <a:buFontTx/>
              <a:buNone/>
            </a:pPr>
            <a:r>
              <a:rPr lang="en-US"/>
              <a:t>NP -&gt; Specifiers </a:t>
            </a:r>
            <a:r>
              <a:rPr lang="en-US">
                <a:solidFill>
                  <a:schemeClr val="accent2"/>
                </a:solidFill>
              </a:rPr>
              <a:t>N Complements</a:t>
            </a:r>
          </a:p>
          <a:p>
            <a:pPr lvl="1" eaLnBrk="1" hangingPunct="1">
              <a:buFontTx/>
              <a:buNone/>
            </a:pPr>
            <a:r>
              <a:rPr lang="en-US"/>
              <a:t>	</a:t>
            </a:r>
          </a:p>
        </p:txBody>
      </p:sp>
      <p:sp>
        <p:nvSpPr>
          <p:cNvPr id="666628" name="Rectangle 4"/>
          <p:cNvSpPr>
            <a:spLocks noChangeArrowheads="1"/>
          </p:cNvSpPr>
          <p:nvPr/>
        </p:nvSpPr>
        <p:spPr bwMode="auto">
          <a:xfrm>
            <a:off x="0" y="1371600"/>
            <a:ext cx="9144000" cy="6858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NP -&gt; (Predet)(Det)(Card)(Ord)(Quant) (AP) </a:t>
            </a:r>
            <a:r>
              <a:rPr lang="en-US" sz="2800" b="1">
                <a:solidFill>
                  <a:srgbClr val="3333CC"/>
                </a:solidFill>
                <a:latin typeface="Comic Sans MS" pitchFamily="66" charset="0"/>
              </a:rPr>
              <a:t>Nom</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all      the         other       cheap cars</a:t>
            </a:r>
            <a:endParaRPr lang="en-US" sz="2800" b="1">
              <a:solidFill>
                <a:srgbClr val="000000"/>
              </a:solidFill>
              <a:latin typeface="Comic Sans MS" pitchFamily="66" charset="0"/>
            </a:endParaRPr>
          </a:p>
          <a:p>
            <a:pPr marL="742950" lvl="1" indent="-285750">
              <a:spcBef>
                <a:spcPct val="20000"/>
              </a:spcBef>
            </a:pPr>
            <a:r>
              <a:rPr lang="en-US" sz="2400" b="1">
                <a:solidFill>
                  <a:srgbClr val="000000"/>
                </a:solidFill>
                <a:latin typeface="Comic Sans MS" pitchFamily="66" charset="0"/>
              </a:rPr>
              <a:t>	 </a:t>
            </a:r>
          </a:p>
        </p:txBody>
      </p:sp>
      <p:sp>
        <p:nvSpPr>
          <p:cNvPr id="666629" name="Rectangle 5"/>
          <p:cNvSpPr>
            <a:spLocks noChangeArrowheads="1"/>
          </p:cNvSpPr>
          <p:nvPr/>
        </p:nvSpPr>
        <p:spPr bwMode="auto">
          <a:xfrm>
            <a:off x="0" y="2590800"/>
            <a:ext cx="9144000" cy="6858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Nom -&gt; Nom          PP       (PP)      (PP)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reservation on BA456 from NY to YVR</a:t>
            </a:r>
            <a:endParaRPr lang="en-US" sz="2800" b="1">
              <a:solidFill>
                <a:srgbClr val="000000"/>
              </a:solidFill>
              <a:latin typeface="Comic Sans MS" pitchFamily="66" charset="0"/>
            </a:endParaRPr>
          </a:p>
          <a:p>
            <a:pPr marL="342900" indent="-342900">
              <a:spcBef>
                <a:spcPct val="20000"/>
              </a:spcBef>
            </a:pPr>
            <a:r>
              <a:rPr lang="en-US" sz="2800" b="1">
                <a:solidFill>
                  <a:srgbClr val="000000"/>
                </a:solidFill>
                <a:latin typeface="Comic Sans MS" pitchFamily="66" charset="0"/>
              </a:rPr>
              <a:t>	</a:t>
            </a:r>
          </a:p>
        </p:txBody>
      </p:sp>
      <p:sp>
        <p:nvSpPr>
          <p:cNvPr id="666630" name="Rectangle 6"/>
          <p:cNvSpPr>
            <a:spLocks noChangeArrowheads="1"/>
          </p:cNvSpPr>
          <p:nvPr/>
        </p:nvSpPr>
        <p:spPr bwMode="auto">
          <a:xfrm>
            <a:off x="0" y="3733800"/>
            <a:ext cx="9144000" cy="685800"/>
          </a:xfrm>
          <a:prstGeom prst="rect">
            <a:avLst/>
          </a:prstGeom>
          <a:noFill/>
          <a:ln w="9525">
            <a:noFill/>
            <a:miter lim="800000"/>
            <a:headEnd/>
            <a:tailEnd/>
          </a:ln>
        </p:spPr>
        <p:txBody>
          <a:bodyPr/>
          <a:lstStyle/>
          <a:p>
            <a:pPr marL="342900" indent="-342900">
              <a:spcBef>
                <a:spcPct val="20000"/>
              </a:spcBef>
            </a:pPr>
            <a:r>
              <a:rPr lang="en-US" sz="2800" b="1">
                <a:solidFill>
                  <a:srgbClr val="000000"/>
                </a:solidFill>
                <a:latin typeface="Comic Sans MS" pitchFamily="66" charset="0"/>
              </a:rPr>
              <a:t>	Nom -&gt; Nom GerundVP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flight arriving on Monday</a:t>
            </a:r>
            <a:endParaRPr lang="en-US" sz="2800" b="1">
              <a:solidFill>
                <a:srgbClr val="000000"/>
              </a:solidFill>
              <a:latin typeface="Comic Sans MS" pitchFamily="66" charset="0"/>
            </a:endParaRPr>
          </a:p>
          <a:p>
            <a:pPr marL="342900" indent="-342900">
              <a:spcBef>
                <a:spcPct val="20000"/>
              </a:spcBef>
            </a:pPr>
            <a:r>
              <a:rPr lang="en-US" sz="2800" b="1">
                <a:solidFill>
                  <a:srgbClr val="000000"/>
                </a:solidFill>
                <a:latin typeface="Comic Sans MS" pitchFamily="66" charset="0"/>
              </a:rPr>
              <a:t>  Nom -&gt; Nom RelClause</a:t>
            </a:r>
          </a:p>
          <a:p>
            <a:pPr marL="342900" indent="-342900">
              <a:spcBef>
                <a:spcPct val="20000"/>
              </a:spcBef>
            </a:pPr>
            <a:r>
              <a:rPr lang="en-US" sz="2800" b="1">
                <a:solidFill>
                  <a:srgbClr val="000000"/>
                </a:solidFill>
                <a:latin typeface="Comic Sans MS" pitchFamily="66" charset="0"/>
              </a:rPr>
              <a:t>  Nom RelClause -&gt;(who | that) VP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flight that arrives in the evening</a:t>
            </a:r>
            <a:endParaRPr lang="en-US" sz="2800" b="1">
              <a:solidFill>
                <a:srgbClr val="000000"/>
              </a:solidFill>
              <a:latin typeface="Comic Sans MS" pitchFamily="66" charset="0"/>
            </a:endParaRPr>
          </a:p>
        </p:txBody>
      </p:sp>
    </p:spTree>
    <p:extLst>
      <p:ext uri="{BB962C8B-B14F-4D97-AF65-F5344CB8AC3E}">
        <p14:creationId xmlns:p14="http://schemas.microsoft.com/office/powerpoint/2010/main" val="35316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666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666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666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6628" grpId="0"/>
      <p:bldP spid="666629" grpId="0"/>
      <p:bldP spid="66663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C36F07E4-F9E8-4772-B5C9-E280A8A45D70}" type="datetime1">
              <a:rPr lang="en-US" smtClean="0">
                <a:solidFill>
                  <a:srgbClr val="000000"/>
                </a:solidFill>
              </a:rPr>
              <a:t>2/5/2020</a:t>
            </a:fld>
            <a:endParaRPr lang="en-US">
              <a:solidFill>
                <a:srgbClr val="000000"/>
              </a:solidFill>
            </a:endParaRPr>
          </a:p>
        </p:txBody>
      </p:sp>
      <p:sp>
        <p:nvSpPr>
          <p:cNvPr id="23555" name="Footer Placeholder 4"/>
          <p:cNvSpPr>
            <a:spLocks noGrp="1"/>
          </p:cNvSpPr>
          <p:nvPr>
            <p:ph type="ftr" sz="quarter" idx="11"/>
          </p:nvPr>
        </p:nvSpPr>
        <p:spPr>
          <a:noFill/>
        </p:spPr>
        <p:txBody>
          <a:bodyPr/>
          <a:lstStyle/>
          <a:p>
            <a:r>
              <a:rPr lang="en-US">
                <a:solidFill>
                  <a:srgbClr val="000000"/>
                </a:solidFill>
              </a:rPr>
              <a:t>CPSC503 Winter 2020</a:t>
            </a:r>
          </a:p>
        </p:txBody>
      </p:sp>
      <p:sp>
        <p:nvSpPr>
          <p:cNvPr id="23556" name="Slide Number Placeholder 5"/>
          <p:cNvSpPr>
            <a:spLocks noGrp="1"/>
          </p:cNvSpPr>
          <p:nvPr>
            <p:ph type="sldNum" sz="quarter" idx="12"/>
          </p:nvPr>
        </p:nvSpPr>
        <p:spPr>
          <a:noFill/>
        </p:spPr>
        <p:txBody>
          <a:bodyPr/>
          <a:lstStyle/>
          <a:p>
            <a:fld id="{40A83873-5170-4454-91BA-DBB4477CD365}" type="slidenum">
              <a:rPr lang="en-US" smtClean="0">
                <a:solidFill>
                  <a:srgbClr val="000000"/>
                </a:solidFill>
              </a:rPr>
              <a:pPr/>
              <a:t>21</a:t>
            </a:fld>
            <a:endParaRPr lang="en-US">
              <a:solidFill>
                <a:srgbClr val="000000"/>
              </a:solidFill>
            </a:endParaRPr>
          </a:p>
        </p:txBody>
      </p:sp>
      <p:sp>
        <p:nvSpPr>
          <p:cNvPr id="23557" name="Rectangle 2"/>
          <p:cNvSpPr>
            <a:spLocks noGrp="1" noChangeArrowheads="1"/>
          </p:cNvSpPr>
          <p:nvPr>
            <p:ph type="title"/>
          </p:nvPr>
        </p:nvSpPr>
        <p:spPr>
          <a:xfrm>
            <a:off x="762000" y="152400"/>
            <a:ext cx="7772400" cy="1143000"/>
          </a:xfrm>
        </p:spPr>
        <p:txBody>
          <a:bodyPr/>
          <a:lstStyle/>
          <a:p>
            <a:pPr eaLnBrk="1" hangingPunct="1"/>
            <a:r>
              <a:rPr lang="en-US"/>
              <a:t>Conjunctive Constructions</a:t>
            </a:r>
          </a:p>
        </p:txBody>
      </p:sp>
      <p:sp>
        <p:nvSpPr>
          <p:cNvPr id="23558" name="Rectangle 3"/>
          <p:cNvSpPr>
            <a:spLocks noGrp="1" noChangeArrowheads="1"/>
          </p:cNvSpPr>
          <p:nvPr>
            <p:ph type="body" idx="1"/>
          </p:nvPr>
        </p:nvSpPr>
        <p:spPr>
          <a:xfrm>
            <a:off x="685800" y="1219200"/>
            <a:ext cx="8153400" cy="1219200"/>
          </a:xfrm>
        </p:spPr>
        <p:txBody>
          <a:bodyPr/>
          <a:lstStyle/>
          <a:p>
            <a:pPr eaLnBrk="1" hangingPunct="1"/>
            <a:r>
              <a:rPr lang="en-US"/>
              <a:t>S -&gt; S and S</a:t>
            </a:r>
          </a:p>
          <a:p>
            <a:pPr lvl="1" eaLnBrk="1" hangingPunct="1"/>
            <a:r>
              <a:rPr lang="en-US" sz="2800">
                <a:solidFill>
                  <a:srgbClr val="008000"/>
                </a:solidFill>
              </a:rPr>
              <a:t>John went to NY and Mary followed him</a:t>
            </a:r>
            <a:endParaRPr lang="en-US" sz="2800"/>
          </a:p>
          <a:p>
            <a:pPr lvl="1" eaLnBrk="1" hangingPunct="1">
              <a:buFontTx/>
              <a:buNone/>
            </a:pPr>
            <a:r>
              <a:rPr lang="en-US"/>
              <a:t>	</a:t>
            </a:r>
          </a:p>
        </p:txBody>
      </p:sp>
      <p:sp>
        <p:nvSpPr>
          <p:cNvPr id="608260" name="Rectangle 4"/>
          <p:cNvSpPr>
            <a:spLocks noChangeArrowheads="1"/>
          </p:cNvSpPr>
          <p:nvPr/>
        </p:nvSpPr>
        <p:spPr bwMode="auto">
          <a:xfrm>
            <a:off x="685800" y="2362200"/>
            <a:ext cx="8153400" cy="12192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NP -&gt; NP and NP</a:t>
            </a:r>
          </a:p>
          <a:p>
            <a:pPr marL="742950" lvl="1" indent="-285750">
              <a:spcBef>
                <a:spcPct val="20000"/>
              </a:spcBef>
              <a:buFontTx/>
              <a:buChar char="–"/>
            </a:pPr>
            <a:r>
              <a:rPr lang="en-US" sz="2800" b="1">
                <a:solidFill>
                  <a:srgbClr val="008000"/>
                </a:solidFill>
                <a:latin typeface="Comic Sans MS" pitchFamily="66" charset="0"/>
              </a:rPr>
              <a:t>John went to NY and Boston</a:t>
            </a:r>
            <a:endParaRPr lang="en-US" sz="2800" b="1">
              <a:solidFill>
                <a:srgbClr val="000000"/>
              </a:solidFill>
              <a:latin typeface="Comic Sans MS" pitchFamily="66" charset="0"/>
            </a:endParaRPr>
          </a:p>
        </p:txBody>
      </p:sp>
      <p:sp>
        <p:nvSpPr>
          <p:cNvPr id="608261" name="Rectangle 5"/>
          <p:cNvSpPr>
            <a:spLocks noChangeArrowheads="1"/>
          </p:cNvSpPr>
          <p:nvPr/>
        </p:nvSpPr>
        <p:spPr bwMode="auto">
          <a:xfrm>
            <a:off x="685800" y="3505200"/>
            <a:ext cx="8153400" cy="12192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VP -&gt; VP and VP</a:t>
            </a:r>
          </a:p>
          <a:p>
            <a:pPr marL="742950" lvl="1" indent="-285750">
              <a:spcBef>
                <a:spcPct val="20000"/>
              </a:spcBef>
              <a:buFontTx/>
              <a:buChar char="–"/>
            </a:pPr>
            <a:r>
              <a:rPr lang="en-US" sz="2800" b="1">
                <a:solidFill>
                  <a:srgbClr val="008000"/>
                </a:solidFill>
                <a:latin typeface="Comic Sans MS" pitchFamily="66" charset="0"/>
              </a:rPr>
              <a:t>John went to NY and visited MOMA</a:t>
            </a:r>
            <a:endParaRPr lang="en-US" sz="2800" b="1">
              <a:solidFill>
                <a:srgbClr val="000000"/>
              </a:solidFill>
              <a:latin typeface="Comic Sans MS" pitchFamily="66" charset="0"/>
            </a:endParaRPr>
          </a:p>
          <a:p>
            <a:pPr marL="742950" lvl="1" indent="-285750">
              <a:spcBef>
                <a:spcPct val="20000"/>
              </a:spcBef>
            </a:pPr>
            <a:r>
              <a:rPr lang="en-US" sz="2400" b="1">
                <a:solidFill>
                  <a:srgbClr val="000000"/>
                </a:solidFill>
                <a:latin typeface="Comic Sans MS" pitchFamily="66" charset="0"/>
              </a:rPr>
              <a:t>	</a:t>
            </a:r>
          </a:p>
        </p:txBody>
      </p:sp>
      <p:sp>
        <p:nvSpPr>
          <p:cNvPr id="608262" name="Rectangle 6"/>
          <p:cNvSpPr>
            <a:spLocks noChangeArrowheads="1"/>
          </p:cNvSpPr>
          <p:nvPr/>
        </p:nvSpPr>
        <p:spPr bwMode="auto">
          <a:xfrm>
            <a:off x="609600" y="4648200"/>
            <a:ext cx="7467600" cy="15240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a:t>
            </a:r>
          </a:p>
          <a:p>
            <a:pPr marL="342900" indent="-342900">
              <a:spcBef>
                <a:spcPct val="20000"/>
              </a:spcBef>
              <a:buFontTx/>
              <a:buChar char="•"/>
            </a:pPr>
            <a:r>
              <a:rPr lang="en-US" sz="2800" b="1">
                <a:solidFill>
                  <a:srgbClr val="000000"/>
                </a:solidFill>
                <a:latin typeface="Comic Sans MS" pitchFamily="66" charset="0"/>
              </a:rPr>
              <a:t>In fact the right rule for English is</a:t>
            </a:r>
          </a:p>
          <a:p>
            <a:pPr marL="742950" lvl="1" indent="-285750">
              <a:spcBef>
                <a:spcPct val="20000"/>
              </a:spcBef>
            </a:pPr>
            <a:r>
              <a:rPr lang="en-US" sz="2800" b="1">
                <a:solidFill>
                  <a:srgbClr val="000000"/>
                </a:solidFill>
                <a:latin typeface="Comic Sans MS" pitchFamily="66" charset="0"/>
              </a:rPr>
              <a:t>X -&gt; X and X</a:t>
            </a:r>
          </a:p>
          <a:p>
            <a:pPr marL="742950" lvl="1" indent="-285750">
              <a:spcBef>
                <a:spcPct val="20000"/>
              </a:spcBef>
            </a:pPr>
            <a:r>
              <a:rPr lang="en-US" sz="2400" b="1">
                <a:solidFill>
                  <a:srgbClr val="000000"/>
                </a:solidFill>
                <a:latin typeface="Comic Sans MS" pitchFamily="66" charset="0"/>
              </a:rPr>
              <a:t>	</a:t>
            </a:r>
          </a:p>
        </p:txBody>
      </p:sp>
    </p:spTree>
    <p:extLst>
      <p:ext uri="{BB962C8B-B14F-4D97-AF65-F5344CB8AC3E}">
        <p14:creationId xmlns:p14="http://schemas.microsoft.com/office/powerpoint/2010/main" val="4288176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826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826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82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260" grpId="0"/>
      <p:bldP spid="608261" grpId="0"/>
      <p:bldP spid="60826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5257800"/>
            <a:ext cx="8458200" cy="1600200"/>
          </a:xfrm>
        </p:spPr>
        <p:txBody>
          <a:bodyPr/>
          <a:lstStyle/>
          <a:p>
            <a:pPr>
              <a:buNone/>
            </a:pPr>
            <a:r>
              <a:rPr lang="en-CA" sz="2000" dirty="0">
                <a:solidFill>
                  <a:schemeClr val="tx2"/>
                </a:solidFill>
              </a:rPr>
              <a:t>Journal of the American Medical Informatics Association, 2005, </a:t>
            </a:r>
            <a:r>
              <a:rPr lang="en-CA" sz="2000" dirty="0"/>
              <a:t>Improved Identification of Noun Phrases in Clinical Radiology Reports ….</a:t>
            </a:r>
            <a:endParaRPr lang="en-CA" sz="2000" dirty="0">
              <a:solidFill>
                <a:schemeClr val="tx2"/>
              </a:solidFill>
            </a:endParaRPr>
          </a:p>
          <a:p>
            <a:pPr>
              <a:buNone/>
            </a:pPr>
            <a:endParaRPr lang="en-CA" sz="2000" dirty="0">
              <a:solidFill>
                <a:schemeClr val="tx2"/>
              </a:solidFill>
            </a:endParaRPr>
          </a:p>
          <a:p>
            <a:pPr>
              <a:buNone/>
            </a:pPr>
            <a:endParaRPr lang="en-CA" sz="2000" dirty="0">
              <a:solidFill>
                <a:schemeClr val="tx2"/>
              </a:solidFill>
            </a:endParaRPr>
          </a:p>
        </p:txBody>
      </p:sp>
      <p:sp>
        <p:nvSpPr>
          <p:cNvPr id="4" name="Date Placeholder 3"/>
          <p:cNvSpPr>
            <a:spLocks noGrp="1"/>
          </p:cNvSpPr>
          <p:nvPr>
            <p:ph type="dt" sz="half" idx="10"/>
          </p:nvPr>
        </p:nvSpPr>
        <p:spPr/>
        <p:txBody>
          <a:bodyPr/>
          <a:lstStyle/>
          <a:p>
            <a:pPr>
              <a:defRPr/>
            </a:pPr>
            <a:fld id="{13E163BF-B15A-4D6A-8CDD-71609CB7ACB3}" type="datetime1">
              <a:rPr lang="en-US" smtClean="0">
                <a:solidFill>
                  <a:srgbClr val="000000"/>
                </a:solidFill>
              </a:rPr>
              <a:t>2/5/2020</a:t>
            </a:fld>
            <a:endParaRPr lang="en-US">
              <a:solidFill>
                <a:srgbClr val="000000"/>
              </a:solidFill>
            </a:endParaRPr>
          </a:p>
        </p:txBody>
      </p:sp>
      <p:sp>
        <p:nvSpPr>
          <p:cNvPr id="5" name="Footer Placeholder 4"/>
          <p:cNvSpPr>
            <a:spLocks noGrp="1"/>
          </p:cNvSpPr>
          <p:nvPr>
            <p:ph type="ftr" sz="quarter" idx="11"/>
          </p:nvPr>
        </p:nvSpPr>
        <p:spPr/>
        <p:txBody>
          <a:bodyPr/>
          <a:lstStyle/>
          <a:p>
            <a:pPr>
              <a:defRPr/>
            </a:pPr>
            <a:r>
              <a:rPr lang="en-US">
                <a:solidFill>
                  <a:srgbClr val="000000"/>
                </a:solidFill>
              </a:rPr>
              <a:t>CPSC503 Winter 2020</a:t>
            </a:r>
          </a:p>
        </p:txBody>
      </p:sp>
      <p:sp>
        <p:nvSpPr>
          <p:cNvPr id="6" name="Slide Number Placeholder 5"/>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22</a:t>
            </a:fld>
            <a:endParaRPr lang="en-US">
              <a:solidFill>
                <a:srgbClr val="000000"/>
              </a:solidFill>
            </a:endParaRPr>
          </a:p>
        </p:txBody>
      </p:sp>
      <p:pic>
        <p:nvPicPr>
          <p:cNvPr id="142338" name="Picture 2" descr="http://ars.els-cdn.com/content/image/1-s2.0-S106750270500023X-gr1.gif"/>
          <p:cNvPicPr>
            <a:picLocks noChangeAspect="1" noChangeArrowheads="1"/>
          </p:cNvPicPr>
          <p:nvPr/>
        </p:nvPicPr>
        <p:blipFill>
          <a:blip r:embed="rId3" cstate="print"/>
          <a:srcRect/>
          <a:stretch>
            <a:fillRect/>
          </a:stretch>
        </p:blipFill>
        <p:spPr bwMode="auto">
          <a:xfrm>
            <a:off x="685800" y="228600"/>
            <a:ext cx="7696200" cy="4716270"/>
          </a:xfrm>
          <a:prstGeom prst="rect">
            <a:avLst/>
          </a:prstGeom>
          <a:noFill/>
        </p:spPr>
      </p:pic>
    </p:spTree>
    <p:extLst>
      <p:ext uri="{BB962C8B-B14F-4D97-AF65-F5344CB8AC3E}">
        <p14:creationId xmlns:p14="http://schemas.microsoft.com/office/powerpoint/2010/main" val="297571426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A4AEB00B-DF00-46B2-9284-B51FBB7573D5}" type="datetime1">
              <a:rPr lang="en-US" smtClean="0"/>
              <a:t>2/5/2020</a:t>
            </a:fld>
            <a:endParaRPr lang="en-US"/>
          </a:p>
        </p:txBody>
      </p:sp>
      <p:sp>
        <p:nvSpPr>
          <p:cNvPr id="32771" name="Footer Placeholder 4"/>
          <p:cNvSpPr>
            <a:spLocks noGrp="1"/>
          </p:cNvSpPr>
          <p:nvPr>
            <p:ph type="ftr" sz="quarter" idx="11"/>
          </p:nvPr>
        </p:nvSpPr>
        <p:spPr>
          <a:noFill/>
        </p:spPr>
        <p:txBody>
          <a:bodyPr/>
          <a:lstStyle/>
          <a:p>
            <a:r>
              <a:rPr lang="en-US"/>
              <a:t>CPSC503 Winter 2020</a:t>
            </a:r>
          </a:p>
        </p:txBody>
      </p:sp>
      <p:sp>
        <p:nvSpPr>
          <p:cNvPr id="32772" name="Slide Number Placeholder 5"/>
          <p:cNvSpPr>
            <a:spLocks noGrp="1"/>
          </p:cNvSpPr>
          <p:nvPr>
            <p:ph type="sldNum" sz="quarter" idx="12"/>
          </p:nvPr>
        </p:nvSpPr>
        <p:spPr>
          <a:noFill/>
        </p:spPr>
        <p:txBody>
          <a:bodyPr/>
          <a:lstStyle/>
          <a:p>
            <a:fld id="{D6FC176E-326C-49CF-8FAE-F2A9437475B5}" type="slidenum">
              <a:rPr lang="en-US" smtClean="0"/>
              <a:pPr/>
              <a:t>23</a:t>
            </a:fld>
            <a:endParaRPr lang="en-US"/>
          </a:p>
        </p:txBody>
      </p:sp>
      <p:sp>
        <p:nvSpPr>
          <p:cNvPr id="32773" name="Rectangle 2"/>
          <p:cNvSpPr>
            <a:spLocks noGrp="1" noChangeArrowheads="1"/>
          </p:cNvSpPr>
          <p:nvPr>
            <p:ph type="title"/>
          </p:nvPr>
        </p:nvSpPr>
        <p:spPr/>
        <p:txBody>
          <a:bodyPr/>
          <a:lstStyle/>
          <a:p>
            <a:pPr eaLnBrk="1" hangingPunct="1"/>
            <a:r>
              <a:rPr lang="en-US"/>
              <a:t>Problems with CFGs</a:t>
            </a:r>
          </a:p>
        </p:txBody>
      </p:sp>
      <p:sp>
        <p:nvSpPr>
          <p:cNvPr id="32774" name="Rectangle 3"/>
          <p:cNvSpPr>
            <a:spLocks noGrp="1" noChangeArrowheads="1"/>
          </p:cNvSpPr>
          <p:nvPr>
            <p:ph type="body" idx="1"/>
          </p:nvPr>
        </p:nvSpPr>
        <p:spPr/>
        <p:txBody>
          <a:bodyPr/>
          <a:lstStyle/>
          <a:p>
            <a:pPr eaLnBrk="1" hangingPunct="1"/>
            <a:r>
              <a:rPr lang="en-US" sz="3200"/>
              <a:t>Agreement</a:t>
            </a:r>
          </a:p>
          <a:p>
            <a:pPr eaLnBrk="1" hangingPunct="1"/>
            <a:endParaRPr lang="en-US" sz="3200"/>
          </a:p>
          <a:p>
            <a:pPr eaLnBrk="1" hangingPunct="1"/>
            <a:r>
              <a:rPr lang="en-US" sz="3200"/>
              <a:t>Subcategorization</a:t>
            </a:r>
            <a:endParaRPr lang="en-US"/>
          </a:p>
        </p:txBody>
      </p:sp>
    </p:spTree>
    <p:extLst>
      <p:ext uri="{BB962C8B-B14F-4D97-AF65-F5344CB8AC3E}">
        <p14:creationId xmlns:p14="http://schemas.microsoft.com/office/powerpoint/2010/main" val="123942182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Date Placeholder 3"/>
          <p:cNvSpPr>
            <a:spLocks noGrp="1"/>
          </p:cNvSpPr>
          <p:nvPr>
            <p:ph type="dt" sz="quarter" idx="10"/>
          </p:nvPr>
        </p:nvSpPr>
        <p:spPr>
          <a:noFill/>
        </p:spPr>
        <p:txBody>
          <a:bodyPr/>
          <a:lstStyle/>
          <a:p>
            <a:fld id="{62C68D72-51AE-452D-89D9-0520C66053CF}" type="datetime1">
              <a:rPr lang="en-US" smtClean="0"/>
              <a:t>2/5/2020</a:t>
            </a:fld>
            <a:endParaRPr lang="en-US"/>
          </a:p>
        </p:txBody>
      </p:sp>
      <p:sp>
        <p:nvSpPr>
          <p:cNvPr id="10246" name="Footer Placeholder 4"/>
          <p:cNvSpPr>
            <a:spLocks noGrp="1"/>
          </p:cNvSpPr>
          <p:nvPr>
            <p:ph type="ftr" sz="quarter" idx="11"/>
          </p:nvPr>
        </p:nvSpPr>
        <p:spPr>
          <a:noFill/>
        </p:spPr>
        <p:txBody>
          <a:bodyPr/>
          <a:lstStyle/>
          <a:p>
            <a:r>
              <a:rPr lang="en-US"/>
              <a:t>CPSC503 Winter 2020</a:t>
            </a:r>
          </a:p>
        </p:txBody>
      </p:sp>
      <p:sp>
        <p:nvSpPr>
          <p:cNvPr id="10247" name="Slide Number Placeholder 5"/>
          <p:cNvSpPr>
            <a:spLocks noGrp="1"/>
          </p:cNvSpPr>
          <p:nvPr>
            <p:ph type="sldNum" sz="quarter" idx="12"/>
          </p:nvPr>
        </p:nvSpPr>
        <p:spPr>
          <a:noFill/>
        </p:spPr>
        <p:txBody>
          <a:bodyPr/>
          <a:lstStyle/>
          <a:p>
            <a:fld id="{CBEA284E-15D1-401E-87B2-2FD34D0E702C}" type="slidenum">
              <a:rPr lang="en-US" smtClean="0"/>
              <a:pPr/>
              <a:t>24</a:t>
            </a:fld>
            <a:endParaRPr lang="en-US"/>
          </a:p>
        </p:txBody>
      </p:sp>
      <p:sp>
        <p:nvSpPr>
          <p:cNvPr id="10248" name="Rectangle 2"/>
          <p:cNvSpPr>
            <a:spLocks noGrp="1" noChangeArrowheads="1"/>
          </p:cNvSpPr>
          <p:nvPr>
            <p:ph type="title"/>
          </p:nvPr>
        </p:nvSpPr>
        <p:spPr/>
        <p:txBody>
          <a:bodyPr/>
          <a:lstStyle/>
          <a:p>
            <a:pPr eaLnBrk="1" hangingPunct="1"/>
            <a:r>
              <a:rPr lang="en-US"/>
              <a:t>Agreement</a:t>
            </a:r>
          </a:p>
        </p:txBody>
      </p:sp>
      <p:sp>
        <p:nvSpPr>
          <p:cNvPr id="10249" name="Rectangle 3"/>
          <p:cNvSpPr>
            <a:spLocks noGrp="1" noChangeArrowheads="1"/>
          </p:cNvSpPr>
          <p:nvPr>
            <p:ph type="body" idx="1"/>
          </p:nvPr>
        </p:nvSpPr>
        <p:spPr>
          <a:xfrm>
            <a:off x="838200" y="1676400"/>
            <a:ext cx="7772400" cy="2590800"/>
          </a:xfrm>
        </p:spPr>
        <p:txBody>
          <a:bodyPr/>
          <a:lstStyle/>
          <a:p>
            <a:pPr eaLnBrk="1" hangingPunct="1"/>
            <a:r>
              <a:rPr lang="en-US" sz="3200"/>
              <a:t>In English, </a:t>
            </a:r>
          </a:p>
          <a:p>
            <a:pPr lvl="1" eaLnBrk="1" hangingPunct="1"/>
            <a:r>
              <a:rPr lang="en-US" sz="2800" i="1"/>
              <a:t>Determiners</a:t>
            </a:r>
            <a:r>
              <a:rPr lang="en-US" sz="2800"/>
              <a:t> and </a:t>
            </a:r>
            <a:r>
              <a:rPr lang="en-US" sz="2800" i="1"/>
              <a:t>nouns</a:t>
            </a:r>
            <a:r>
              <a:rPr lang="en-US" sz="2800"/>
              <a:t> have to agree in </a:t>
            </a:r>
            <a:r>
              <a:rPr lang="en-US" sz="2800">
                <a:solidFill>
                  <a:schemeClr val="accent2"/>
                </a:solidFill>
              </a:rPr>
              <a:t>number</a:t>
            </a:r>
            <a:r>
              <a:rPr lang="en-US" sz="2800"/>
              <a:t> </a:t>
            </a:r>
          </a:p>
          <a:p>
            <a:pPr lvl="1" eaLnBrk="1" hangingPunct="1">
              <a:spcAft>
                <a:spcPct val="25000"/>
              </a:spcAft>
            </a:pPr>
            <a:r>
              <a:rPr lang="en-US" sz="2800" i="1"/>
              <a:t>Subjects</a:t>
            </a:r>
            <a:r>
              <a:rPr lang="en-US" sz="2800"/>
              <a:t> and </a:t>
            </a:r>
            <a:r>
              <a:rPr lang="en-US" sz="2800" i="1"/>
              <a:t>verbs</a:t>
            </a:r>
            <a:r>
              <a:rPr lang="en-US" sz="2800"/>
              <a:t> have to agree in </a:t>
            </a:r>
            <a:r>
              <a:rPr lang="en-US" sz="2800">
                <a:solidFill>
                  <a:schemeClr val="accent2"/>
                </a:solidFill>
              </a:rPr>
              <a:t>person and number</a:t>
            </a:r>
            <a:endParaRPr lang="en-US" sz="2800"/>
          </a:p>
          <a:p>
            <a:pPr eaLnBrk="1" hangingPunct="1"/>
            <a:endParaRPr lang="en-US" sz="3200"/>
          </a:p>
        </p:txBody>
      </p:sp>
      <p:sp>
        <p:nvSpPr>
          <p:cNvPr id="621572" name="Rectangle 4"/>
          <p:cNvSpPr>
            <a:spLocks noChangeArrowheads="1"/>
          </p:cNvSpPr>
          <p:nvPr/>
        </p:nvSpPr>
        <p:spPr bwMode="auto">
          <a:xfrm>
            <a:off x="762000" y="4343400"/>
            <a:ext cx="7772400" cy="17526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Many languages have agreement systems that are far more complex than this </a:t>
            </a:r>
            <a:r>
              <a:rPr lang="en-US" sz="2800" b="1" dirty="0">
                <a:latin typeface="Comic Sans MS" pitchFamily="66" charset="0"/>
              </a:rPr>
              <a:t>(e.g., </a:t>
            </a:r>
            <a:r>
              <a:rPr lang="en-US" sz="2800" b="1" dirty="0">
                <a:solidFill>
                  <a:schemeClr val="accent2"/>
                </a:solidFill>
                <a:latin typeface="Comic Sans MS" pitchFamily="66" charset="0"/>
              </a:rPr>
              <a:t>gender</a:t>
            </a:r>
            <a:r>
              <a:rPr lang="en-US" sz="2800" b="1" dirty="0">
                <a:latin typeface="Comic Sans MS" pitchFamily="66" charset="0"/>
              </a:rPr>
              <a:t>).</a:t>
            </a:r>
            <a:endParaRPr lang="en-US" sz="3200" b="1" dirty="0">
              <a:latin typeface="Comic Sans MS" pitchFamily="66" charset="0"/>
            </a:endParaRPr>
          </a:p>
          <a:p>
            <a:pPr marL="342900" indent="-342900">
              <a:spcBef>
                <a:spcPct val="20000"/>
              </a:spcBef>
              <a:buFontTx/>
              <a:buChar char="•"/>
            </a:pPr>
            <a:endParaRPr lang="en-US" sz="3200" b="1" dirty="0">
              <a:latin typeface="Comic Sans MS" pitchFamily="66" charset="0"/>
            </a:endParaRPr>
          </a:p>
        </p:txBody>
      </p:sp>
    </p:spTree>
    <p:extLst>
      <p:ext uri="{BB962C8B-B14F-4D97-AF65-F5344CB8AC3E}">
        <p14:creationId xmlns:p14="http://schemas.microsoft.com/office/powerpoint/2010/main" val="1374890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15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1" name="Date Placeholder 4"/>
          <p:cNvSpPr>
            <a:spLocks noGrp="1"/>
          </p:cNvSpPr>
          <p:nvPr>
            <p:ph type="dt" sz="quarter" idx="10"/>
          </p:nvPr>
        </p:nvSpPr>
        <p:spPr>
          <a:noFill/>
        </p:spPr>
        <p:txBody>
          <a:bodyPr/>
          <a:lstStyle/>
          <a:p>
            <a:fld id="{E41B2872-E1DB-4BC1-9D35-E7061A9EB6A2}" type="datetime1">
              <a:rPr lang="en-US" smtClean="0"/>
              <a:t>2/5/2020</a:t>
            </a:fld>
            <a:endParaRPr lang="en-US"/>
          </a:p>
        </p:txBody>
      </p:sp>
      <p:sp>
        <p:nvSpPr>
          <p:cNvPr id="11272" name="Footer Placeholder 5"/>
          <p:cNvSpPr>
            <a:spLocks noGrp="1"/>
          </p:cNvSpPr>
          <p:nvPr>
            <p:ph type="ftr" sz="quarter" idx="11"/>
          </p:nvPr>
        </p:nvSpPr>
        <p:spPr>
          <a:noFill/>
        </p:spPr>
        <p:txBody>
          <a:bodyPr/>
          <a:lstStyle/>
          <a:p>
            <a:r>
              <a:rPr lang="en-US"/>
              <a:t>CPSC503 Winter 2020</a:t>
            </a:r>
          </a:p>
        </p:txBody>
      </p:sp>
      <p:sp>
        <p:nvSpPr>
          <p:cNvPr id="11273" name="Slide Number Placeholder 6"/>
          <p:cNvSpPr>
            <a:spLocks noGrp="1"/>
          </p:cNvSpPr>
          <p:nvPr>
            <p:ph type="sldNum" sz="quarter" idx="12"/>
          </p:nvPr>
        </p:nvSpPr>
        <p:spPr>
          <a:noFill/>
        </p:spPr>
        <p:txBody>
          <a:bodyPr/>
          <a:lstStyle/>
          <a:p>
            <a:fld id="{AF8E3B1C-D928-4F3A-B1CA-2BCA317775A2}" type="slidenum">
              <a:rPr lang="en-US" smtClean="0"/>
              <a:pPr/>
              <a:t>25</a:t>
            </a:fld>
            <a:endParaRPr lang="en-US"/>
          </a:p>
        </p:txBody>
      </p:sp>
      <p:sp>
        <p:nvSpPr>
          <p:cNvPr id="11274" name="Rectangle 2"/>
          <p:cNvSpPr>
            <a:spLocks noGrp="1" noChangeArrowheads="1"/>
          </p:cNvSpPr>
          <p:nvPr>
            <p:ph type="title"/>
          </p:nvPr>
        </p:nvSpPr>
        <p:spPr/>
        <p:txBody>
          <a:bodyPr/>
          <a:lstStyle/>
          <a:p>
            <a:pPr eaLnBrk="1" hangingPunct="1"/>
            <a:r>
              <a:rPr lang="en-US"/>
              <a:t>Agreement</a:t>
            </a:r>
          </a:p>
        </p:txBody>
      </p:sp>
      <p:sp>
        <p:nvSpPr>
          <p:cNvPr id="11275" name="Rectangle 3"/>
          <p:cNvSpPr>
            <a:spLocks noGrp="1" noChangeArrowheads="1"/>
          </p:cNvSpPr>
          <p:nvPr>
            <p:ph type="body" sz="half" idx="1"/>
          </p:nvPr>
        </p:nvSpPr>
        <p:spPr/>
        <p:txBody>
          <a:bodyPr/>
          <a:lstStyle/>
          <a:p>
            <a:pPr eaLnBrk="1" hangingPunct="1"/>
            <a:r>
              <a:rPr lang="en-US"/>
              <a:t>This dog</a:t>
            </a:r>
          </a:p>
          <a:p>
            <a:pPr eaLnBrk="1" hangingPunct="1"/>
            <a:r>
              <a:rPr lang="en-US"/>
              <a:t>Those dogs</a:t>
            </a:r>
          </a:p>
          <a:p>
            <a:pPr eaLnBrk="1" hangingPunct="1"/>
            <a:endParaRPr lang="en-US"/>
          </a:p>
          <a:p>
            <a:pPr eaLnBrk="1" hangingPunct="1"/>
            <a:r>
              <a:rPr lang="en-US"/>
              <a:t>This dog eats</a:t>
            </a:r>
          </a:p>
          <a:p>
            <a:pPr eaLnBrk="1" hangingPunct="1"/>
            <a:r>
              <a:rPr lang="en-US"/>
              <a:t>You have it</a:t>
            </a:r>
          </a:p>
          <a:p>
            <a:pPr eaLnBrk="1" hangingPunct="1"/>
            <a:r>
              <a:rPr lang="en-US"/>
              <a:t>Those dogs eat</a:t>
            </a:r>
          </a:p>
        </p:txBody>
      </p:sp>
      <p:sp>
        <p:nvSpPr>
          <p:cNvPr id="11276" name="Rectangle 4"/>
          <p:cNvSpPr>
            <a:spLocks noGrp="1" noChangeArrowheads="1"/>
          </p:cNvSpPr>
          <p:nvPr>
            <p:ph type="body" sz="half" idx="2"/>
          </p:nvPr>
        </p:nvSpPr>
        <p:spPr/>
        <p:txBody>
          <a:bodyPr/>
          <a:lstStyle/>
          <a:p>
            <a:pPr eaLnBrk="1" hangingPunct="1"/>
            <a:r>
              <a:rPr lang="en-US" dirty="0">
                <a:solidFill>
                  <a:srgbClr val="A50021"/>
                </a:solidFill>
              </a:rPr>
              <a:t>*This dogs</a:t>
            </a:r>
          </a:p>
          <a:p>
            <a:pPr eaLnBrk="1" hangingPunct="1"/>
            <a:r>
              <a:rPr lang="en-US" dirty="0">
                <a:solidFill>
                  <a:srgbClr val="A50021"/>
                </a:solidFill>
              </a:rPr>
              <a:t>*Those dog</a:t>
            </a:r>
          </a:p>
          <a:p>
            <a:pPr eaLnBrk="1" hangingPunct="1"/>
            <a:endParaRPr lang="en-US" dirty="0">
              <a:solidFill>
                <a:srgbClr val="A50021"/>
              </a:solidFill>
            </a:endParaRPr>
          </a:p>
          <a:p>
            <a:pPr eaLnBrk="1" hangingPunct="1"/>
            <a:r>
              <a:rPr lang="en-US" dirty="0">
                <a:solidFill>
                  <a:srgbClr val="A50021"/>
                </a:solidFill>
              </a:rPr>
              <a:t>*This dog eat</a:t>
            </a:r>
          </a:p>
          <a:p>
            <a:pPr eaLnBrk="1" hangingPunct="1"/>
            <a:r>
              <a:rPr lang="en-US" dirty="0">
                <a:solidFill>
                  <a:srgbClr val="A50021"/>
                </a:solidFill>
              </a:rPr>
              <a:t>*You has it</a:t>
            </a:r>
          </a:p>
          <a:p>
            <a:pPr eaLnBrk="1" hangingPunct="1"/>
            <a:r>
              <a:rPr lang="en-US" dirty="0">
                <a:solidFill>
                  <a:srgbClr val="A50021"/>
                </a:solidFill>
              </a:rPr>
              <a:t>*Those dogs eats</a:t>
            </a:r>
            <a:endParaRPr lang="en-US" sz="2400" dirty="0">
              <a:solidFill>
                <a:srgbClr val="A50021"/>
              </a:solidFill>
            </a:endParaRPr>
          </a:p>
          <a:p>
            <a:pPr eaLnBrk="1" hangingPunct="1"/>
            <a:endParaRPr lang="en-US" sz="2400" dirty="0">
              <a:solidFill>
                <a:srgbClr val="A50021"/>
              </a:solidFill>
            </a:endParaRPr>
          </a:p>
        </p:txBody>
      </p:sp>
      <mc:AlternateContent xmlns:mc="http://schemas.openxmlformats.org/markup-compatibility/2006" xmlns:p14="http://schemas.microsoft.com/office/powerpoint/2010/main">
        <mc:Choice Requires="p14">
          <p:contentPart p14:bwMode="auto" r:id="rId3">
            <p14:nvContentPartPr>
              <p14:cNvPr id="138242" name="Ink 8"/>
              <p14:cNvContentPartPr>
                <a14:cpLocks xmlns:a14="http://schemas.microsoft.com/office/drawing/2010/main" noRot="1" noChangeAspect="1" noEditPoints="1" noChangeArrowheads="1" noChangeShapeType="1"/>
              </p14:cNvContentPartPr>
              <p14:nvPr/>
            </p14:nvContentPartPr>
            <p14:xfrm>
              <a:off x="536575" y="498475"/>
              <a:ext cx="1025525" cy="419100"/>
            </p14:xfrm>
          </p:contentPart>
        </mc:Choice>
        <mc:Fallback xmlns="">
          <p:pic>
            <p:nvPicPr>
              <p:cNvPr id="138242" name="Ink 8"/>
              <p:cNvPicPr>
                <a:picLocks noRot="1" noChangeAspect="1" noEditPoints="1" noChangeArrowheads="1" noChangeShapeType="1"/>
              </p:cNvPicPr>
              <p:nvPr/>
            </p:nvPicPr>
            <p:blipFill>
              <a:blip r:embed="rId4"/>
              <a:stretch>
                <a:fillRect/>
              </a:stretch>
            </p:blipFill>
            <p:spPr>
              <a:xfrm>
                <a:off x="527582" y="495595"/>
                <a:ext cx="1043510" cy="43170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8243" name="Ink 9"/>
              <p14:cNvContentPartPr>
                <a14:cpLocks xmlns:a14="http://schemas.microsoft.com/office/drawing/2010/main" noRot="1" noChangeAspect="1" noEditPoints="1" noChangeArrowheads="1" noChangeShapeType="1"/>
              </p14:cNvContentPartPr>
              <p14:nvPr/>
            </p14:nvContentPartPr>
            <p14:xfrm>
              <a:off x="1766888" y="441325"/>
              <a:ext cx="1782762" cy="455613"/>
            </p14:xfrm>
          </p:contentPart>
        </mc:Choice>
        <mc:Fallback xmlns="">
          <p:pic>
            <p:nvPicPr>
              <p:cNvPr id="138243" name="Ink 9"/>
              <p:cNvPicPr>
                <a:picLocks noRot="1" noChangeAspect="1" noEditPoints="1" noChangeArrowheads="1" noChangeShapeType="1"/>
              </p:cNvPicPr>
              <p:nvPr/>
            </p:nvPicPr>
            <p:blipFill>
              <a:blip r:embed="rId6"/>
              <a:stretch>
                <a:fillRect/>
              </a:stretch>
            </p:blipFill>
            <p:spPr>
              <a:xfrm>
                <a:off x="1762568" y="438086"/>
                <a:ext cx="1796082" cy="469648"/>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8244" name="Ink 10"/>
              <p14:cNvContentPartPr>
                <a14:cpLocks xmlns:a14="http://schemas.microsoft.com/office/drawing/2010/main" noRot="1" noChangeAspect="1" noEditPoints="1" noChangeArrowheads="1" noChangeShapeType="1"/>
              </p14:cNvContentPartPr>
              <p14:nvPr/>
            </p14:nvContentPartPr>
            <p14:xfrm>
              <a:off x="549275" y="1322388"/>
              <a:ext cx="3525838" cy="527050"/>
            </p14:xfrm>
          </p:contentPart>
        </mc:Choice>
        <mc:Fallback xmlns="">
          <p:pic>
            <p:nvPicPr>
              <p:cNvPr id="138244" name="Ink 10"/>
              <p:cNvPicPr>
                <a:picLocks noRot="1" noChangeAspect="1" noEditPoints="1" noChangeArrowheads="1" noChangeShapeType="1"/>
              </p:cNvPicPr>
              <p:nvPr/>
            </p:nvPicPr>
            <p:blipFill>
              <a:blip r:embed="rId8"/>
              <a:stretch>
                <a:fillRect/>
              </a:stretch>
            </p:blipFill>
            <p:spPr>
              <a:xfrm>
                <a:off x="542435" y="1315548"/>
                <a:ext cx="3543118" cy="53749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8245" name="Ink 11"/>
              <p14:cNvContentPartPr>
                <a14:cpLocks xmlns:a14="http://schemas.microsoft.com/office/drawing/2010/main" noRot="1" noChangeAspect="1" noEditPoints="1" noChangeArrowheads="1" noChangeShapeType="1"/>
              </p14:cNvContentPartPr>
              <p14:nvPr/>
            </p14:nvContentPartPr>
            <p14:xfrm>
              <a:off x="5765800" y="528638"/>
              <a:ext cx="2212975" cy="690562"/>
            </p14:xfrm>
          </p:contentPart>
        </mc:Choice>
        <mc:Fallback xmlns="">
          <p:pic>
            <p:nvPicPr>
              <p:cNvPr id="138245" name="Ink 11"/>
              <p:cNvPicPr>
                <a:picLocks noRot="1" noChangeAspect="1" noEditPoints="1" noChangeArrowheads="1" noChangeShapeType="1"/>
              </p:cNvPicPr>
              <p:nvPr/>
            </p:nvPicPr>
            <p:blipFill>
              <a:blip r:embed="rId10"/>
              <a:stretch>
                <a:fillRect/>
              </a:stretch>
            </p:blipFill>
            <p:spPr>
              <a:xfrm>
                <a:off x="5758600" y="519282"/>
                <a:ext cx="2230615" cy="70999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8246" name="Ink 12"/>
              <p14:cNvContentPartPr>
                <a14:cpLocks xmlns:a14="http://schemas.microsoft.com/office/drawing/2010/main" noRot="1" noChangeAspect="1" noEditPoints="1" noChangeArrowheads="1" noChangeShapeType="1"/>
              </p14:cNvContentPartPr>
              <p14:nvPr/>
            </p14:nvContentPartPr>
            <p14:xfrm>
              <a:off x="8208963" y="784225"/>
              <a:ext cx="671512" cy="495300"/>
            </p14:xfrm>
          </p:contentPart>
        </mc:Choice>
        <mc:Fallback xmlns="">
          <p:pic>
            <p:nvPicPr>
              <p:cNvPr id="138246" name="Ink 12"/>
              <p:cNvPicPr>
                <a:picLocks noRot="1" noChangeAspect="1" noEditPoints="1" noChangeArrowheads="1" noChangeShapeType="1"/>
              </p:cNvPicPr>
              <p:nvPr/>
            </p:nvPicPr>
            <p:blipFill>
              <a:blip r:embed="rId12"/>
              <a:stretch>
                <a:fillRect/>
              </a:stretch>
            </p:blipFill>
            <p:spPr>
              <a:xfrm>
                <a:off x="8200322" y="777026"/>
                <a:ext cx="688435" cy="512578"/>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 name="Ink 2">
                <a:extLst>
                  <a:ext uri="{FF2B5EF4-FFF2-40B4-BE49-F238E27FC236}">
                    <a16:creationId xmlns:a16="http://schemas.microsoft.com/office/drawing/2014/main" id="{0BDDBA88-CFB1-4797-B324-126D90472CC9}"/>
                  </a:ext>
                </a:extLst>
              </p14:cNvPr>
              <p14:cNvContentPartPr/>
              <p14:nvPr/>
            </p14:nvContentPartPr>
            <p14:xfrm>
              <a:off x="2873637" y="1307042"/>
              <a:ext cx="6480" cy="572400"/>
            </p14:xfrm>
          </p:contentPart>
        </mc:Choice>
        <mc:Fallback xmlns="">
          <p:pic>
            <p:nvPicPr>
              <p:cNvPr id="3" name="Ink 2">
                <a:extLst>
                  <a:ext uri="{FF2B5EF4-FFF2-40B4-BE49-F238E27FC236}">
                    <a16:creationId xmlns:a16="http://schemas.microsoft.com/office/drawing/2014/main" id="{0BDDBA88-CFB1-4797-B324-126D90472CC9}"/>
                  </a:ext>
                </a:extLst>
              </p:cNvPr>
              <p:cNvPicPr/>
              <p:nvPr/>
            </p:nvPicPr>
            <p:blipFill>
              <a:blip r:embed="rId14"/>
              <a:stretch>
                <a:fillRect/>
              </a:stretch>
            </p:blipFill>
            <p:spPr>
              <a:xfrm>
                <a:off x="2864997" y="1298402"/>
                <a:ext cx="24120" cy="590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4" name="Ink 3">
                <a:extLst>
                  <a:ext uri="{FF2B5EF4-FFF2-40B4-BE49-F238E27FC236}">
                    <a16:creationId xmlns:a16="http://schemas.microsoft.com/office/drawing/2014/main" id="{5D7B015A-AB31-4747-A6FB-F3F11F9A4027}"/>
                  </a:ext>
                </a:extLst>
              </p14:cNvPr>
              <p14:cNvContentPartPr/>
              <p14:nvPr/>
            </p14:nvContentPartPr>
            <p14:xfrm>
              <a:off x="8052597" y="679922"/>
              <a:ext cx="71280" cy="582840"/>
            </p14:xfrm>
          </p:contentPart>
        </mc:Choice>
        <mc:Fallback xmlns="">
          <p:pic>
            <p:nvPicPr>
              <p:cNvPr id="4" name="Ink 3">
                <a:extLst>
                  <a:ext uri="{FF2B5EF4-FFF2-40B4-BE49-F238E27FC236}">
                    <a16:creationId xmlns:a16="http://schemas.microsoft.com/office/drawing/2014/main" id="{5D7B015A-AB31-4747-A6FB-F3F11F9A4027}"/>
                  </a:ext>
                </a:extLst>
              </p:cNvPr>
              <p:cNvPicPr/>
              <p:nvPr/>
            </p:nvPicPr>
            <p:blipFill>
              <a:blip r:embed="rId16"/>
              <a:stretch>
                <a:fillRect/>
              </a:stretch>
            </p:blipFill>
            <p:spPr>
              <a:xfrm>
                <a:off x="8043957" y="671282"/>
                <a:ext cx="88920" cy="600480"/>
              </a:xfrm>
              <a:prstGeom prst="rect">
                <a:avLst/>
              </a:prstGeom>
            </p:spPr>
          </p:pic>
        </mc:Fallback>
      </mc:AlternateContent>
      <p:sp>
        <p:nvSpPr>
          <p:cNvPr id="5" name="TextBox 4">
            <a:extLst>
              <a:ext uri="{FF2B5EF4-FFF2-40B4-BE49-F238E27FC236}">
                <a16:creationId xmlns:a16="http://schemas.microsoft.com/office/drawing/2014/main" id="{64EFF1E4-5BF0-4A33-918C-86A6FDA95023}"/>
              </a:ext>
            </a:extLst>
          </p:cNvPr>
          <p:cNvSpPr txBox="1"/>
          <p:nvPr/>
        </p:nvSpPr>
        <p:spPr>
          <a:xfrm>
            <a:off x="2695817" y="1042600"/>
            <a:ext cx="594544" cy="276999"/>
          </a:xfrm>
          <a:prstGeom prst="rect">
            <a:avLst/>
          </a:prstGeom>
          <a:noFill/>
        </p:spPr>
        <p:txBody>
          <a:bodyPr wrap="square" rtlCol="0">
            <a:spAutoFit/>
          </a:bodyPr>
          <a:lstStyle/>
          <a:p>
            <a:r>
              <a:rPr lang="en-CA" sz="1200" dirty="0"/>
              <a:t>OR</a:t>
            </a:r>
          </a:p>
        </p:txBody>
      </p:sp>
      <p:sp>
        <p:nvSpPr>
          <p:cNvPr id="17" name="TextBox 16">
            <a:extLst>
              <a:ext uri="{FF2B5EF4-FFF2-40B4-BE49-F238E27FC236}">
                <a16:creationId xmlns:a16="http://schemas.microsoft.com/office/drawing/2014/main" id="{823AC408-2180-4A57-B192-F83A2DC3BFF0}"/>
              </a:ext>
            </a:extLst>
          </p:cNvPr>
          <p:cNvSpPr txBox="1"/>
          <p:nvPr/>
        </p:nvSpPr>
        <p:spPr>
          <a:xfrm>
            <a:off x="7921216" y="392132"/>
            <a:ext cx="594544" cy="276999"/>
          </a:xfrm>
          <a:prstGeom prst="rect">
            <a:avLst/>
          </a:prstGeom>
          <a:noFill/>
        </p:spPr>
        <p:txBody>
          <a:bodyPr wrap="square" rtlCol="0">
            <a:spAutoFit/>
          </a:bodyPr>
          <a:lstStyle/>
          <a:p>
            <a:r>
              <a:rPr lang="en-CA" sz="1200" dirty="0"/>
              <a:t>OR</a:t>
            </a:r>
          </a:p>
        </p:txBody>
      </p:sp>
    </p:spTree>
    <p:extLst>
      <p:ext uri="{BB962C8B-B14F-4D97-AF65-F5344CB8AC3E}">
        <p14:creationId xmlns:p14="http://schemas.microsoft.com/office/powerpoint/2010/main" val="62696827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Date Placeholder 4"/>
          <p:cNvSpPr>
            <a:spLocks noGrp="1"/>
          </p:cNvSpPr>
          <p:nvPr>
            <p:ph type="dt" sz="quarter" idx="10"/>
          </p:nvPr>
        </p:nvSpPr>
        <p:spPr>
          <a:noFill/>
        </p:spPr>
        <p:txBody>
          <a:bodyPr/>
          <a:lstStyle/>
          <a:p>
            <a:fld id="{ADD29000-A6CF-4ACA-B756-F97515E02CDA}" type="datetime1">
              <a:rPr lang="en-US" smtClean="0"/>
              <a:t>2/5/2020</a:t>
            </a:fld>
            <a:endParaRPr lang="en-US"/>
          </a:p>
        </p:txBody>
      </p:sp>
      <p:sp>
        <p:nvSpPr>
          <p:cNvPr id="12293" name="Footer Placeholder 5"/>
          <p:cNvSpPr>
            <a:spLocks noGrp="1"/>
          </p:cNvSpPr>
          <p:nvPr>
            <p:ph type="ftr" sz="quarter" idx="11"/>
          </p:nvPr>
        </p:nvSpPr>
        <p:spPr>
          <a:noFill/>
        </p:spPr>
        <p:txBody>
          <a:bodyPr/>
          <a:lstStyle/>
          <a:p>
            <a:r>
              <a:rPr lang="en-US"/>
              <a:t>CPSC503 Winter 2020</a:t>
            </a:r>
          </a:p>
        </p:txBody>
      </p:sp>
      <p:sp>
        <p:nvSpPr>
          <p:cNvPr id="12294" name="Slide Number Placeholder 6"/>
          <p:cNvSpPr>
            <a:spLocks noGrp="1"/>
          </p:cNvSpPr>
          <p:nvPr>
            <p:ph type="sldNum" sz="quarter" idx="12"/>
          </p:nvPr>
        </p:nvSpPr>
        <p:spPr>
          <a:noFill/>
        </p:spPr>
        <p:txBody>
          <a:bodyPr/>
          <a:lstStyle/>
          <a:p>
            <a:fld id="{0D04FA21-37F7-4904-8916-BCDD98020056}" type="slidenum">
              <a:rPr lang="en-US" smtClean="0"/>
              <a:pPr/>
              <a:t>26</a:t>
            </a:fld>
            <a:endParaRPr lang="en-US"/>
          </a:p>
        </p:txBody>
      </p:sp>
      <p:sp>
        <p:nvSpPr>
          <p:cNvPr id="12295" name="Rectangle 2"/>
          <p:cNvSpPr>
            <a:spLocks noGrp="1" noChangeArrowheads="1"/>
          </p:cNvSpPr>
          <p:nvPr>
            <p:ph type="title"/>
          </p:nvPr>
        </p:nvSpPr>
        <p:spPr>
          <a:xfrm>
            <a:off x="609600" y="304800"/>
            <a:ext cx="7772400" cy="1143000"/>
          </a:xfrm>
        </p:spPr>
        <p:txBody>
          <a:bodyPr/>
          <a:lstStyle/>
          <a:p>
            <a:pPr eaLnBrk="1" hangingPunct="1"/>
            <a:r>
              <a:rPr lang="en-US"/>
              <a:t>Possible CFG Solution</a:t>
            </a:r>
          </a:p>
        </p:txBody>
      </p:sp>
      <p:sp>
        <p:nvSpPr>
          <p:cNvPr id="12296" name="Rectangle 3"/>
          <p:cNvSpPr>
            <a:spLocks noGrp="1" noChangeArrowheads="1"/>
          </p:cNvSpPr>
          <p:nvPr>
            <p:ph type="body" sz="half" idx="1"/>
          </p:nvPr>
        </p:nvSpPr>
        <p:spPr>
          <a:xfrm>
            <a:off x="152400" y="1981200"/>
            <a:ext cx="4114800" cy="4114800"/>
          </a:xfrm>
        </p:spPr>
        <p:txBody>
          <a:bodyPr/>
          <a:lstStyle/>
          <a:p>
            <a:pPr eaLnBrk="1" hangingPunct="1"/>
            <a:r>
              <a:rPr lang="en-US">
                <a:latin typeface="Courier New" pitchFamily="49" charset="0"/>
              </a:rPr>
              <a:t>S -&gt; NP VP</a:t>
            </a:r>
          </a:p>
          <a:p>
            <a:pPr eaLnBrk="1" hangingPunct="1"/>
            <a:r>
              <a:rPr lang="en-US">
                <a:latin typeface="Courier New" pitchFamily="49" charset="0"/>
              </a:rPr>
              <a:t>NP -&gt; Det Nom</a:t>
            </a:r>
          </a:p>
          <a:p>
            <a:pPr eaLnBrk="1" hangingPunct="1"/>
            <a:r>
              <a:rPr lang="en-US">
                <a:latin typeface="Courier New" pitchFamily="49" charset="0"/>
              </a:rPr>
              <a:t>VP -&gt; V NP</a:t>
            </a:r>
          </a:p>
          <a:p>
            <a:pPr eaLnBrk="1" hangingPunct="1"/>
            <a:r>
              <a:rPr lang="en-US">
                <a:latin typeface="Courier New" pitchFamily="49" charset="0"/>
              </a:rPr>
              <a:t>…</a:t>
            </a:r>
          </a:p>
        </p:txBody>
      </p:sp>
      <p:sp>
        <p:nvSpPr>
          <p:cNvPr id="12297" name="Rectangle 4"/>
          <p:cNvSpPr>
            <a:spLocks noGrp="1" noChangeArrowheads="1"/>
          </p:cNvSpPr>
          <p:nvPr>
            <p:ph type="body" sz="half" idx="2"/>
          </p:nvPr>
        </p:nvSpPr>
        <p:spPr>
          <a:xfrm>
            <a:off x="4191000" y="1981200"/>
            <a:ext cx="4953000" cy="4114800"/>
          </a:xfrm>
        </p:spPr>
        <p:txBody>
          <a:bodyPr/>
          <a:lstStyle/>
          <a:p>
            <a:pPr eaLnBrk="1" hangingPunct="1"/>
            <a:r>
              <a:rPr lang="en-US">
                <a:latin typeface="Courier New" pitchFamily="49" charset="0"/>
              </a:rPr>
              <a:t>SgS -&gt; SgNP SgVP</a:t>
            </a:r>
          </a:p>
          <a:p>
            <a:pPr eaLnBrk="1" hangingPunct="1"/>
            <a:r>
              <a:rPr lang="en-US">
                <a:latin typeface="Courier New" pitchFamily="49" charset="0"/>
              </a:rPr>
              <a:t>PlS -&gt; PlNp PlVP</a:t>
            </a:r>
          </a:p>
          <a:p>
            <a:pPr eaLnBrk="1" hangingPunct="1"/>
            <a:r>
              <a:rPr lang="en-US">
                <a:latin typeface="Courier New" pitchFamily="49" charset="0"/>
              </a:rPr>
              <a:t>SgNP -&gt; SgDet SgNom</a:t>
            </a:r>
          </a:p>
          <a:p>
            <a:pPr eaLnBrk="1" hangingPunct="1"/>
            <a:r>
              <a:rPr lang="en-US">
                <a:latin typeface="Courier New" pitchFamily="49" charset="0"/>
              </a:rPr>
              <a:t>PlNP -&gt; PlDet PlNom</a:t>
            </a:r>
          </a:p>
          <a:p>
            <a:pPr eaLnBrk="1" hangingPunct="1"/>
            <a:r>
              <a:rPr lang="en-US">
                <a:latin typeface="Courier New" pitchFamily="49" charset="0"/>
              </a:rPr>
              <a:t>PlVP -&gt; PlV NP</a:t>
            </a:r>
          </a:p>
          <a:p>
            <a:pPr eaLnBrk="1" hangingPunct="1"/>
            <a:r>
              <a:rPr lang="en-US">
                <a:latin typeface="Courier New" pitchFamily="49" charset="0"/>
              </a:rPr>
              <a:t>SgVP3p -&gt;SgV3p NP</a:t>
            </a:r>
          </a:p>
          <a:p>
            <a:pPr eaLnBrk="1" hangingPunct="1"/>
            <a:r>
              <a:rPr lang="en-US">
                <a:latin typeface="Courier New" pitchFamily="49" charset="0"/>
              </a:rPr>
              <a:t>…</a:t>
            </a:r>
          </a:p>
        </p:txBody>
      </p:sp>
      <p:sp>
        <p:nvSpPr>
          <p:cNvPr id="12298" name="Rectangle 5"/>
          <p:cNvSpPr>
            <a:spLocks noChangeArrowheads="1"/>
          </p:cNvSpPr>
          <p:nvPr/>
        </p:nvSpPr>
        <p:spPr bwMode="auto">
          <a:xfrm>
            <a:off x="5638800" y="5486400"/>
            <a:ext cx="2667000" cy="10668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Sg = singular</a:t>
            </a:r>
          </a:p>
          <a:p>
            <a:pPr marL="342900" indent="-342900">
              <a:spcBef>
                <a:spcPct val="20000"/>
              </a:spcBef>
            </a:pPr>
            <a:r>
              <a:rPr lang="en-US" sz="2400">
                <a:solidFill>
                  <a:schemeClr val="accent2"/>
                </a:solidFill>
                <a:latin typeface="Comic Sans MS" pitchFamily="66" charset="0"/>
              </a:rPr>
              <a:t>Pl = plural</a:t>
            </a:r>
          </a:p>
        </p:txBody>
      </p:sp>
      <p:sp>
        <p:nvSpPr>
          <p:cNvPr id="12299" name="Rectangle 6"/>
          <p:cNvSpPr>
            <a:spLocks noChangeArrowheads="1"/>
          </p:cNvSpPr>
          <p:nvPr/>
        </p:nvSpPr>
        <p:spPr bwMode="auto">
          <a:xfrm>
            <a:off x="228600" y="1524000"/>
            <a:ext cx="2667000" cy="533400"/>
          </a:xfrm>
          <a:prstGeom prst="rect">
            <a:avLst/>
          </a:prstGeom>
          <a:noFill/>
          <a:ln w="9525">
            <a:noFill/>
            <a:miter lim="800000"/>
            <a:headEnd/>
            <a:tailEnd/>
          </a:ln>
        </p:spPr>
        <p:txBody>
          <a:bodyPr/>
          <a:lstStyle/>
          <a:p>
            <a:pPr marL="342900" indent="-342900">
              <a:spcBef>
                <a:spcPct val="20000"/>
              </a:spcBef>
            </a:pPr>
            <a:r>
              <a:rPr lang="en-US" sz="2400" dirty="0">
                <a:solidFill>
                  <a:schemeClr val="accent2"/>
                </a:solidFill>
                <a:latin typeface="Comic Sans MS" pitchFamily="66" charset="0"/>
              </a:rPr>
              <a:t>OLD Grammar</a:t>
            </a:r>
          </a:p>
        </p:txBody>
      </p:sp>
      <p:sp>
        <p:nvSpPr>
          <p:cNvPr id="12300" name="Rectangle 7"/>
          <p:cNvSpPr>
            <a:spLocks noChangeArrowheads="1"/>
          </p:cNvSpPr>
          <p:nvPr/>
        </p:nvSpPr>
        <p:spPr bwMode="auto">
          <a:xfrm>
            <a:off x="5029200" y="1524000"/>
            <a:ext cx="3352800" cy="533400"/>
          </a:xfrm>
          <a:prstGeom prst="rect">
            <a:avLst/>
          </a:prstGeom>
          <a:noFill/>
          <a:ln w="9525">
            <a:noFill/>
            <a:miter lim="800000"/>
            <a:headEnd/>
            <a:tailEnd/>
          </a:ln>
        </p:spPr>
        <p:txBody>
          <a:bodyPr/>
          <a:lstStyle/>
          <a:p>
            <a:pPr marL="342900" indent="-342900">
              <a:spcBef>
                <a:spcPct val="20000"/>
              </a:spcBef>
            </a:pPr>
            <a:r>
              <a:rPr lang="en-US" sz="2400" dirty="0">
                <a:solidFill>
                  <a:schemeClr val="accent2"/>
                </a:solidFill>
                <a:latin typeface="Comic Sans MS" pitchFamily="66" charset="0"/>
              </a:rPr>
              <a:t>NEW Grammar</a:t>
            </a:r>
          </a:p>
        </p:txBody>
      </p:sp>
      <mc:AlternateContent xmlns:mc="http://schemas.openxmlformats.org/markup-compatibility/2006" xmlns:p14="http://schemas.microsoft.com/office/powerpoint/2010/main">
        <mc:Choice Requires="p14">
          <p:contentPart p14:bwMode="auto" r:id="rId3">
            <p14:nvContentPartPr>
              <p14:cNvPr id="139266" name="Ink 11"/>
              <p14:cNvContentPartPr>
                <a14:cpLocks xmlns:a14="http://schemas.microsoft.com/office/drawing/2010/main" noRot="1" noChangeAspect="1" noEditPoints="1" noChangeArrowheads="1" noChangeShapeType="1"/>
              </p14:cNvContentPartPr>
              <p14:nvPr/>
            </p14:nvContentPartPr>
            <p14:xfrm>
              <a:off x="2889250" y="2108200"/>
              <a:ext cx="1509713" cy="1665288"/>
            </p14:xfrm>
          </p:contentPart>
        </mc:Choice>
        <mc:Fallback xmlns="">
          <p:pic>
            <p:nvPicPr>
              <p:cNvPr id="139266" name="Ink 11"/>
              <p:cNvPicPr>
                <a:picLocks noRot="1" noChangeAspect="1" noEditPoints="1" noChangeArrowheads="1" noChangeShapeType="1"/>
              </p:cNvPicPr>
              <p:nvPr/>
            </p:nvPicPr>
            <p:blipFill>
              <a:blip r:embed="rId4"/>
              <a:stretch>
                <a:fillRect/>
              </a:stretch>
            </p:blipFill>
            <p:spPr>
              <a:xfrm>
                <a:off x="2886010" y="2101000"/>
                <a:ext cx="1521592" cy="1684367"/>
              </a:xfrm>
              <a:prstGeom prst="rect">
                <a:avLst/>
              </a:prstGeom>
            </p:spPr>
          </p:pic>
        </mc:Fallback>
      </mc:AlternateContent>
    </p:spTree>
    <p:extLst>
      <p:ext uri="{BB962C8B-B14F-4D97-AF65-F5344CB8AC3E}">
        <p14:creationId xmlns:p14="http://schemas.microsoft.com/office/powerpoint/2010/main" val="222548480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40052A89-8F00-4E14-A955-2AF941F7D137}" type="datetime1">
              <a:rPr lang="en-US" smtClean="0"/>
              <a:t>2/5/2020</a:t>
            </a:fld>
            <a:endParaRPr lang="en-US"/>
          </a:p>
        </p:txBody>
      </p:sp>
      <p:sp>
        <p:nvSpPr>
          <p:cNvPr id="33795" name="Footer Placeholder 4"/>
          <p:cNvSpPr>
            <a:spLocks noGrp="1"/>
          </p:cNvSpPr>
          <p:nvPr>
            <p:ph type="ftr" sz="quarter" idx="11"/>
          </p:nvPr>
        </p:nvSpPr>
        <p:spPr>
          <a:noFill/>
        </p:spPr>
        <p:txBody>
          <a:bodyPr/>
          <a:lstStyle/>
          <a:p>
            <a:r>
              <a:rPr lang="en-US"/>
              <a:t>CPSC503 Winter 2020</a:t>
            </a:r>
          </a:p>
        </p:txBody>
      </p:sp>
      <p:sp>
        <p:nvSpPr>
          <p:cNvPr id="33796" name="Slide Number Placeholder 5"/>
          <p:cNvSpPr>
            <a:spLocks noGrp="1"/>
          </p:cNvSpPr>
          <p:nvPr>
            <p:ph type="sldNum" sz="quarter" idx="12"/>
          </p:nvPr>
        </p:nvSpPr>
        <p:spPr>
          <a:noFill/>
        </p:spPr>
        <p:txBody>
          <a:bodyPr/>
          <a:lstStyle/>
          <a:p>
            <a:fld id="{3860F1B3-BA3E-4367-93DF-5235907219E6}" type="slidenum">
              <a:rPr lang="en-US" smtClean="0"/>
              <a:pPr/>
              <a:t>27</a:t>
            </a:fld>
            <a:endParaRPr lang="en-US"/>
          </a:p>
        </p:txBody>
      </p:sp>
      <p:sp>
        <p:nvSpPr>
          <p:cNvPr id="33797" name="Rectangle 2"/>
          <p:cNvSpPr>
            <a:spLocks noGrp="1" noChangeArrowheads="1"/>
          </p:cNvSpPr>
          <p:nvPr>
            <p:ph type="title"/>
          </p:nvPr>
        </p:nvSpPr>
        <p:spPr/>
        <p:txBody>
          <a:bodyPr/>
          <a:lstStyle/>
          <a:p>
            <a:pPr eaLnBrk="1" hangingPunct="1"/>
            <a:r>
              <a:rPr lang="en-US"/>
              <a:t>CFG Solution for Agreement</a:t>
            </a:r>
          </a:p>
        </p:txBody>
      </p:sp>
      <p:sp>
        <p:nvSpPr>
          <p:cNvPr id="33798" name="Rectangle 3"/>
          <p:cNvSpPr>
            <a:spLocks noGrp="1" noChangeArrowheads="1"/>
          </p:cNvSpPr>
          <p:nvPr>
            <p:ph type="body" idx="1"/>
          </p:nvPr>
        </p:nvSpPr>
        <p:spPr/>
        <p:txBody>
          <a:bodyPr/>
          <a:lstStyle/>
          <a:p>
            <a:pPr eaLnBrk="1" hangingPunct="1"/>
            <a:r>
              <a:rPr lang="en-US" sz="3200"/>
              <a:t>It works and stays within the power of CFGs</a:t>
            </a:r>
          </a:p>
          <a:p>
            <a:pPr eaLnBrk="1" hangingPunct="1"/>
            <a:r>
              <a:rPr lang="en-US" sz="3200"/>
              <a:t>But it doesn’t scale all that well (explosion in the number of rules)</a:t>
            </a:r>
            <a:endParaRPr lang="en-US"/>
          </a:p>
          <a:p>
            <a:pPr eaLnBrk="1" hangingPunct="1"/>
            <a:endParaRPr lang="en-US"/>
          </a:p>
        </p:txBody>
      </p:sp>
    </p:spTree>
    <p:extLst>
      <p:ext uri="{BB962C8B-B14F-4D97-AF65-F5344CB8AC3E}">
        <p14:creationId xmlns:p14="http://schemas.microsoft.com/office/powerpoint/2010/main" val="402166792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3"/>
          <p:cNvSpPr>
            <a:spLocks noGrp="1"/>
          </p:cNvSpPr>
          <p:nvPr>
            <p:ph type="dt" sz="quarter" idx="10"/>
          </p:nvPr>
        </p:nvSpPr>
        <p:spPr>
          <a:noFill/>
        </p:spPr>
        <p:txBody>
          <a:bodyPr/>
          <a:lstStyle/>
          <a:p>
            <a:fld id="{1E94C435-78BF-486A-A469-AA1A7963102C}" type="datetime1">
              <a:rPr lang="en-US" smtClean="0"/>
              <a:t>2/5/2020</a:t>
            </a:fld>
            <a:endParaRPr lang="en-US"/>
          </a:p>
        </p:txBody>
      </p:sp>
      <p:sp>
        <p:nvSpPr>
          <p:cNvPr id="34819" name="Footer Placeholder 4"/>
          <p:cNvSpPr>
            <a:spLocks noGrp="1"/>
          </p:cNvSpPr>
          <p:nvPr>
            <p:ph type="ftr" sz="quarter" idx="11"/>
          </p:nvPr>
        </p:nvSpPr>
        <p:spPr>
          <a:noFill/>
        </p:spPr>
        <p:txBody>
          <a:bodyPr/>
          <a:lstStyle/>
          <a:p>
            <a:r>
              <a:rPr lang="en-US"/>
              <a:t>CPSC503 Winter 2020</a:t>
            </a:r>
          </a:p>
        </p:txBody>
      </p:sp>
      <p:sp>
        <p:nvSpPr>
          <p:cNvPr id="34820" name="Slide Number Placeholder 5"/>
          <p:cNvSpPr>
            <a:spLocks noGrp="1"/>
          </p:cNvSpPr>
          <p:nvPr>
            <p:ph type="sldNum" sz="quarter" idx="12"/>
          </p:nvPr>
        </p:nvSpPr>
        <p:spPr>
          <a:noFill/>
        </p:spPr>
        <p:txBody>
          <a:bodyPr/>
          <a:lstStyle/>
          <a:p>
            <a:fld id="{6F9D37E0-8DDA-41CA-B362-228616A58E7C}" type="slidenum">
              <a:rPr lang="en-US" smtClean="0"/>
              <a:pPr/>
              <a:t>28</a:t>
            </a:fld>
            <a:endParaRPr lang="en-US"/>
          </a:p>
        </p:txBody>
      </p:sp>
      <p:sp>
        <p:nvSpPr>
          <p:cNvPr id="34821" name="Rectangle 2"/>
          <p:cNvSpPr>
            <a:spLocks noGrp="1" noChangeArrowheads="1"/>
          </p:cNvSpPr>
          <p:nvPr>
            <p:ph type="title"/>
          </p:nvPr>
        </p:nvSpPr>
        <p:spPr>
          <a:xfrm>
            <a:off x="609600" y="228600"/>
            <a:ext cx="7772400" cy="1143000"/>
          </a:xfrm>
        </p:spPr>
        <p:txBody>
          <a:bodyPr/>
          <a:lstStyle/>
          <a:p>
            <a:pPr eaLnBrk="1" hangingPunct="1"/>
            <a:r>
              <a:rPr lang="en-US"/>
              <a:t>Subcategorization</a:t>
            </a:r>
          </a:p>
        </p:txBody>
      </p:sp>
      <p:sp>
        <p:nvSpPr>
          <p:cNvPr id="34822" name="Rectangle 3"/>
          <p:cNvSpPr>
            <a:spLocks noGrp="1" noChangeArrowheads="1"/>
          </p:cNvSpPr>
          <p:nvPr>
            <p:ph type="body" idx="1"/>
          </p:nvPr>
        </p:nvSpPr>
        <p:spPr>
          <a:xfrm>
            <a:off x="1066800" y="3733800"/>
            <a:ext cx="7772400" cy="1752600"/>
          </a:xfrm>
        </p:spPr>
        <p:txBody>
          <a:bodyPr/>
          <a:lstStyle/>
          <a:p>
            <a:pPr eaLnBrk="1" hangingPunct="1"/>
            <a:r>
              <a:rPr lang="en-US"/>
              <a:t>*John sneezed the book</a:t>
            </a:r>
          </a:p>
          <a:p>
            <a:pPr eaLnBrk="1" hangingPunct="1"/>
            <a:r>
              <a:rPr lang="en-US"/>
              <a:t>*I prefer United has a flight</a:t>
            </a:r>
          </a:p>
          <a:p>
            <a:pPr eaLnBrk="1" hangingPunct="1"/>
            <a:r>
              <a:rPr lang="en-US"/>
              <a:t>*Give with a flight</a:t>
            </a:r>
          </a:p>
        </p:txBody>
      </p:sp>
      <p:sp>
        <p:nvSpPr>
          <p:cNvPr id="34823" name="Rectangle 4"/>
          <p:cNvSpPr>
            <a:spLocks noChangeArrowheads="1"/>
          </p:cNvSpPr>
          <p:nvPr/>
        </p:nvSpPr>
        <p:spPr bwMode="auto">
          <a:xfrm>
            <a:off x="609600" y="1371600"/>
            <a:ext cx="8229600" cy="22860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Def. It expresses constraints that a </a:t>
            </a:r>
            <a:r>
              <a:rPr lang="en-US" sz="3200" b="1" dirty="0">
                <a:solidFill>
                  <a:schemeClr val="accent2"/>
                </a:solidFill>
                <a:latin typeface="Comic Sans MS" pitchFamily="66" charset="0"/>
              </a:rPr>
              <a:t>predicate</a:t>
            </a:r>
            <a:r>
              <a:rPr lang="en-US" sz="3200" b="1" dirty="0">
                <a:latin typeface="Comic Sans MS" pitchFamily="66" charset="0"/>
              </a:rPr>
              <a:t> (verb here) places on the </a:t>
            </a:r>
            <a:r>
              <a:rPr lang="en-US" sz="3200" b="1" dirty="0">
                <a:solidFill>
                  <a:schemeClr val="accent2"/>
                </a:solidFill>
                <a:latin typeface="Comic Sans MS" pitchFamily="66" charset="0"/>
              </a:rPr>
              <a:t>number and type of its arguments</a:t>
            </a:r>
            <a:r>
              <a:rPr lang="en-US" sz="3200" b="1" dirty="0">
                <a:latin typeface="Comic Sans MS" pitchFamily="66" charset="0"/>
              </a:rPr>
              <a:t> </a:t>
            </a:r>
            <a:r>
              <a:rPr lang="en-US" sz="3200" b="1" i="1" dirty="0">
                <a:latin typeface="Comic Sans MS" pitchFamily="66" charset="0"/>
              </a:rPr>
              <a:t>(see complements table)</a:t>
            </a:r>
            <a:endParaRPr lang="en-US" b="1" i="1" dirty="0">
              <a:latin typeface="Comic Sans MS" pitchFamily="66" charset="0"/>
            </a:endParaRPr>
          </a:p>
        </p:txBody>
      </p:sp>
    </p:spTree>
    <p:extLst>
      <p:ext uri="{BB962C8B-B14F-4D97-AF65-F5344CB8AC3E}">
        <p14:creationId xmlns:p14="http://schemas.microsoft.com/office/powerpoint/2010/main" val="14985914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Date Placeholder 3"/>
          <p:cNvSpPr>
            <a:spLocks noGrp="1"/>
          </p:cNvSpPr>
          <p:nvPr>
            <p:ph type="dt" sz="quarter" idx="10"/>
          </p:nvPr>
        </p:nvSpPr>
        <p:spPr>
          <a:noFill/>
        </p:spPr>
        <p:txBody>
          <a:bodyPr/>
          <a:lstStyle/>
          <a:p>
            <a:fld id="{1BAA1FF3-8DD2-464F-B65E-71409F0A0896}" type="datetime1">
              <a:rPr lang="en-US" smtClean="0"/>
              <a:t>2/5/2020</a:t>
            </a:fld>
            <a:endParaRPr lang="en-US"/>
          </a:p>
        </p:txBody>
      </p:sp>
      <p:sp>
        <p:nvSpPr>
          <p:cNvPr id="13316" name="Footer Placeholder 4"/>
          <p:cNvSpPr>
            <a:spLocks noGrp="1"/>
          </p:cNvSpPr>
          <p:nvPr>
            <p:ph type="ftr" sz="quarter" idx="11"/>
          </p:nvPr>
        </p:nvSpPr>
        <p:spPr>
          <a:noFill/>
        </p:spPr>
        <p:txBody>
          <a:bodyPr/>
          <a:lstStyle/>
          <a:p>
            <a:r>
              <a:rPr lang="en-US"/>
              <a:t>CPSC503 Winter 2020</a:t>
            </a:r>
          </a:p>
        </p:txBody>
      </p:sp>
      <p:sp>
        <p:nvSpPr>
          <p:cNvPr id="13317" name="Slide Number Placeholder 5"/>
          <p:cNvSpPr>
            <a:spLocks noGrp="1"/>
          </p:cNvSpPr>
          <p:nvPr>
            <p:ph type="sldNum" sz="quarter" idx="12"/>
          </p:nvPr>
        </p:nvSpPr>
        <p:spPr>
          <a:noFill/>
        </p:spPr>
        <p:txBody>
          <a:bodyPr/>
          <a:lstStyle/>
          <a:p>
            <a:fld id="{CCB8F383-33F9-43D5-878C-48FE2E09CAB5}" type="slidenum">
              <a:rPr lang="en-US" smtClean="0"/>
              <a:pPr/>
              <a:t>29</a:t>
            </a:fld>
            <a:endParaRPr lang="en-US"/>
          </a:p>
        </p:txBody>
      </p:sp>
      <p:sp>
        <p:nvSpPr>
          <p:cNvPr id="13318" name="Rectangle 2"/>
          <p:cNvSpPr>
            <a:spLocks noGrp="1" noChangeArrowheads="1"/>
          </p:cNvSpPr>
          <p:nvPr>
            <p:ph type="title"/>
          </p:nvPr>
        </p:nvSpPr>
        <p:spPr/>
        <p:txBody>
          <a:bodyPr/>
          <a:lstStyle/>
          <a:p>
            <a:pPr eaLnBrk="1" hangingPunct="1"/>
            <a:r>
              <a:rPr lang="en-US"/>
              <a:t>Subcategorization</a:t>
            </a:r>
          </a:p>
        </p:txBody>
      </p:sp>
      <p:sp>
        <p:nvSpPr>
          <p:cNvPr id="13319" name="Rectangle 3"/>
          <p:cNvSpPr>
            <a:spLocks noGrp="1" noChangeArrowheads="1"/>
          </p:cNvSpPr>
          <p:nvPr>
            <p:ph type="body" idx="1"/>
          </p:nvPr>
        </p:nvSpPr>
        <p:spPr/>
        <p:txBody>
          <a:bodyPr/>
          <a:lstStyle/>
          <a:p>
            <a:pPr eaLnBrk="1" hangingPunct="1"/>
            <a:r>
              <a:rPr lang="en-US"/>
              <a:t>Sneeze:  </a:t>
            </a:r>
            <a:r>
              <a:rPr lang="en-US">
                <a:solidFill>
                  <a:srgbClr val="008000"/>
                </a:solidFill>
              </a:rPr>
              <a:t>John sneezed</a:t>
            </a:r>
          </a:p>
          <a:p>
            <a:pPr eaLnBrk="1" hangingPunct="1"/>
            <a:r>
              <a:rPr lang="en-US"/>
              <a:t>Find:  </a:t>
            </a:r>
            <a:r>
              <a:rPr lang="en-US">
                <a:solidFill>
                  <a:srgbClr val="008000"/>
                </a:solidFill>
              </a:rPr>
              <a:t>Please find [a flight to NY]</a:t>
            </a:r>
            <a:r>
              <a:rPr lang="en-US" baseline="-25000">
                <a:solidFill>
                  <a:srgbClr val="008000"/>
                </a:solidFill>
              </a:rPr>
              <a:t>NP</a:t>
            </a:r>
          </a:p>
          <a:p>
            <a:pPr eaLnBrk="1" hangingPunct="1"/>
            <a:r>
              <a:rPr lang="en-US"/>
              <a:t>Give: </a:t>
            </a:r>
            <a:r>
              <a:rPr lang="en-US">
                <a:solidFill>
                  <a:srgbClr val="008000"/>
                </a:solidFill>
              </a:rPr>
              <a:t>Give [me]</a:t>
            </a:r>
            <a:r>
              <a:rPr lang="en-US" baseline="-25000">
                <a:solidFill>
                  <a:srgbClr val="008000"/>
                </a:solidFill>
              </a:rPr>
              <a:t>NP</a:t>
            </a:r>
            <a:r>
              <a:rPr lang="en-US">
                <a:solidFill>
                  <a:srgbClr val="008000"/>
                </a:solidFill>
              </a:rPr>
              <a:t>[a cheaper fare]</a:t>
            </a:r>
            <a:r>
              <a:rPr lang="en-US" baseline="-25000">
                <a:solidFill>
                  <a:srgbClr val="008000"/>
                </a:solidFill>
              </a:rPr>
              <a:t>NP</a:t>
            </a:r>
          </a:p>
          <a:p>
            <a:pPr eaLnBrk="1" hangingPunct="1"/>
            <a:r>
              <a:rPr lang="en-US"/>
              <a:t>Help: </a:t>
            </a:r>
            <a:r>
              <a:rPr lang="en-US">
                <a:solidFill>
                  <a:srgbClr val="008000"/>
                </a:solidFill>
              </a:rPr>
              <a:t>Can you help [me]</a:t>
            </a:r>
            <a:r>
              <a:rPr lang="en-US" baseline="-25000">
                <a:solidFill>
                  <a:srgbClr val="008000"/>
                </a:solidFill>
              </a:rPr>
              <a:t>NP</a:t>
            </a:r>
            <a:r>
              <a:rPr lang="en-US">
                <a:solidFill>
                  <a:srgbClr val="008000"/>
                </a:solidFill>
              </a:rPr>
              <a:t>[with a flight]</a:t>
            </a:r>
            <a:r>
              <a:rPr lang="en-US" baseline="-25000">
                <a:solidFill>
                  <a:srgbClr val="008000"/>
                </a:solidFill>
              </a:rPr>
              <a:t>PP</a:t>
            </a:r>
          </a:p>
          <a:p>
            <a:pPr eaLnBrk="1" hangingPunct="1"/>
            <a:r>
              <a:rPr lang="en-US"/>
              <a:t>Prefer: </a:t>
            </a:r>
            <a:r>
              <a:rPr lang="en-US">
                <a:solidFill>
                  <a:srgbClr val="008000"/>
                </a:solidFill>
              </a:rPr>
              <a:t>I prefer [to leave earlier]</a:t>
            </a:r>
            <a:r>
              <a:rPr lang="en-US" baseline="-25000">
                <a:solidFill>
                  <a:srgbClr val="008000"/>
                </a:solidFill>
              </a:rPr>
              <a:t>TO-VP</a:t>
            </a:r>
          </a:p>
          <a:p>
            <a:pPr eaLnBrk="1" hangingPunct="1"/>
            <a:r>
              <a:rPr lang="en-US"/>
              <a:t>Told:</a:t>
            </a:r>
            <a:r>
              <a:rPr lang="en-US">
                <a:solidFill>
                  <a:srgbClr val="008000"/>
                </a:solidFill>
              </a:rPr>
              <a:t> I was told [United has a flight]</a:t>
            </a:r>
            <a:r>
              <a:rPr lang="en-US" baseline="-25000">
                <a:solidFill>
                  <a:srgbClr val="008000"/>
                </a:solidFill>
              </a:rPr>
              <a:t>S</a:t>
            </a:r>
          </a:p>
          <a:p>
            <a:pPr eaLnBrk="1" hangingPunct="1"/>
            <a:r>
              <a:rPr lang="en-US"/>
              <a:t>…</a:t>
            </a:r>
          </a:p>
          <a:p>
            <a:pPr eaLnBrk="1" hangingPunct="1">
              <a:buFontTx/>
              <a:buNone/>
            </a:pPr>
            <a:endParaRPr lang="en-US"/>
          </a:p>
          <a:p>
            <a:pPr eaLnBrk="1" hangingPunct="1"/>
            <a:endParaRPr lang="en-US"/>
          </a:p>
        </p:txBody>
      </p:sp>
      <mc:AlternateContent xmlns:mc="http://schemas.openxmlformats.org/markup-compatibility/2006" xmlns:p14="http://schemas.microsoft.com/office/powerpoint/2010/main">
        <mc:Choice Requires="p14">
          <p:contentPart p14:bwMode="auto" r:id="rId3">
            <p14:nvContentPartPr>
              <p14:cNvPr id="140290" name="Ink 7"/>
              <p14:cNvContentPartPr>
                <a14:cpLocks xmlns:a14="http://schemas.microsoft.com/office/drawing/2010/main" noRot="1" noChangeAspect="1" noEditPoints="1" noChangeArrowheads="1" noChangeShapeType="1"/>
              </p14:cNvContentPartPr>
              <p14:nvPr/>
            </p14:nvContentPartPr>
            <p14:xfrm>
              <a:off x="5168900" y="1895475"/>
              <a:ext cx="381000" cy="538163"/>
            </p14:xfrm>
          </p:contentPart>
        </mc:Choice>
        <mc:Fallback xmlns="">
          <p:pic>
            <p:nvPicPr>
              <p:cNvPr id="140290" name="Ink 7"/>
              <p:cNvPicPr>
                <a:picLocks noRot="1" noChangeAspect="1" noEditPoints="1" noChangeArrowheads="1" noChangeShapeType="1"/>
              </p:cNvPicPr>
              <p:nvPr/>
            </p:nvPicPr>
            <p:blipFill>
              <a:blip r:embed="rId4"/>
              <a:stretch>
                <a:fillRect/>
              </a:stretch>
            </p:blipFill>
            <p:spPr>
              <a:xfrm>
                <a:off x="5161705" y="1888995"/>
                <a:ext cx="397190" cy="548242"/>
              </a:xfrm>
              <a:prstGeom prst="rect">
                <a:avLst/>
              </a:prstGeom>
            </p:spPr>
          </p:pic>
        </mc:Fallback>
      </mc:AlternateContent>
    </p:spTree>
    <p:extLst>
      <p:ext uri="{BB962C8B-B14F-4D97-AF65-F5344CB8AC3E}">
        <p14:creationId xmlns:p14="http://schemas.microsoft.com/office/powerpoint/2010/main" val="359203633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2E69EE57-8427-4F0D-A7A5-BA944AC15B28}" type="datetime1">
              <a:rPr lang="en-US" smtClean="0"/>
              <a:t>2/5/2020</a:t>
            </a:fld>
            <a:endParaRPr lang="en-US"/>
          </a:p>
        </p:txBody>
      </p:sp>
      <p:sp>
        <p:nvSpPr>
          <p:cNvPr id="5" name="Footer Placeholder 4"/>
          <p:cNvSpPr>
            <a:spLocks noGrp="1"/>
          </p:cNvSpPr>
          <p:nvPr>
            <p:ph type="ftr" sz="quarter" idx="11"/>
          </p:nvPr>
        </p:nvSpPr>
        <p:spPr/>
        <p:txBody>
          <a:bodyPr/>
          <a:lstStyle/>
          <a:p>
            <a:pPr>
              <a:defRPr/>
            </a:pPr>
            <a:r>
              <a:rPr lang="en-US"/>
              <a:t>CPSC503 Winter 2020</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3</a:t>
            </a:fld>
            <a:endParaRPr lang="en-US"/>
          </a:p>
        </p:txBody>
      </p:sp>
      <p:pic>
        <p:nvPicPr>
          <p:cNvPr id="1027"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l="9841" t="149" r="31705" b="20089"/>
          <a:stretch/>
        </p:blipFill>
        <p:spPr bwMode="auto">
          <a:xfrm>
            <a:off x="29029" y="406399"/>
            <a:ext cx="7605486" cy="58347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8"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9729" t="3125" r="40630" b="23264"/>
          <a:stretch/>
        </p:blipFill>
        <p:spPr bwMode="auto">
          <a:xfrm>
            <a:off x="1676400" y="856342"/>
            <a:ext cx="6458857" cy="538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9" name="Picture 5"/>
          <p:cNvPicPr>
            <a:picLocks noChangeAspect="1" noChangeArrowheads="1"/>
          </p:cNvPicPr>
          <p:nvPr/>
        </p:nvPicPr>
        <p:blipFill rotWithShape="1">
          <a:blip r:embed="rId5">
            <a:extLst>
              <a:ext uri="{28A0092B-C50C-407E-A947-70E740481C1C}">
                <a14:useLocalDpi xmlns:a14="http://schemas.microsoft.com/office/drawing/2010/main" val="0"/>
              </a:ext>
            </a:extLst>
          </a:blip>
          <a:srcRect l="9730" t="3125" r="55912" b="26835"/>
          <a:stretch/>
        </p:blipFill>
        <p:spPr bwMode="auto">
          <a:xfrm>
            <a:off x="3410857" y="533400"/>
            <a:ext cx="4724400" cy="54146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mc:AlternateContent xmlns:mc="http://schemas.openxmlformats.org/markup-compatibility/2006" xmlns:p14="http://schemas.microsoft.com/office/powerpoint/2010/main">
        <mc:Choice Requires="p14">
          <p:contentPart p14:bwMode="auto" r:id="rId6">
            <p14:nvContentPartPr>
              <p14:cNvPr id="8" name="Ink 7">
                <a:extLst>
                  <a:ext uri="{FF2B5EF4-FFF2-40B4-BE49-F238E27FC236}">
                    <a16:creationId xmlns:a16="http://schemas.microsoft.com/office/drawing/2014/main" id="{620BF4D2-029A-45DA-AA71-E63B18B9E943}"/>
                  </a:ext>
                </a:extLst>
              </p14:cNvPr>
              <p14:cNvContentPartPr/>
              <p14:nvPr/>
            </p14:nvContentPartPr>
            <p14:xfrm>
              <a:off x="4255560" y="1906200"/>
              <a:ext cx="4564080" cy="1470240"/>
            </p14:xfrm>
          </p:contentPart>
        </mc:Choice>
        <mc:Fallback xmlns="">
          <p:pic>
            <p:nvPicPr>
              <p:cNvPr id="8" name="Ink 7">
                <a:extLst>
                  <a:ext uri="{FF2B5EF4-FFF2-40B4-BE49-F238E27FC236}">
                    <a16:creationId xmlns:a16="http://schemas.microsoft.com/office/drawing/2014/main" id="{620BF4D2-029A-45DA-AA71-E63B18B9E943}"/>
                  </a:ext>
                </a:extLst>
              </p:cNvPr>
              <p:cNvPicPr/>
              <p:nvPr/>
            </p:nvPicPr>
            <p:blipFill>
              <a:blip r:embed="rId7"/>
              <a:stretch>
                <a:fillRect/>
              </a:stretch>
            </p:blipFill>
            <p:spPr>
              <a:xfrm>
                <a:off x="4246200" y="1896840"/>
                <a:ext cx="4582800" cy="1488960"/>
              </a:xfrm>
              <a:prstGeom prst="rect">
                <a:avLst/>
              </a:prstGeom>
            </p:spPr>
          </p:pic>
        </mc:Fallback>
      </mc:AlternateContent>
    </p:spTree>
    <p:extLst>
      <p:ext uri="{BB962C8B-B14F-4D97-AF65-F5344CB8AC3E}">
        <p14:creationId xmlns:p14="http://schemas.microsoft.com/office/powerpoint/2010/main" val="84247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31086379-D8BA-4135-B817-E917C558A4D3}" type="datetime1">
              <a:rPr lang="en-US" smtClean="0"/>
              <a:t>2/5/2020</a:t>
            </a:fld>
            <a:endParaRPr lang="en-US"/>
          </a:p>
        </p:txBody>
      </p:sp>
      <p:sp>
        <p:nvSpPr>
          <p:cNvPr id="35843" name="Footer Placeholder 4"/>
          <p:cNvSpPr>
            <a:spLocks noGrp="1"/>
          </p:cNvSpPr>
          <p:nvPr>
            <p:ph type="ftr" sz="quarter" idx="11"/>
          </p:nvPr>
        </p:nvSpPr>
        <p:spPr>
          <a:noFill/>
        </p:spPr>
        <p:txBody>
          <a:bodyPr/>
          <a:lstStyle/>
          <a:p>
            <a:r>
              <a:rPr lang="en-US"/>
              <a:t>CPSC503 Winter 2020</a:t>
            </a:r>
          </a:p>
        </p:txBody>
      </p:sp>
      <p:sp>
        <p:nvSpPr>
          <p:cNvPr id="35844" name="Slide Number Placeholder 5"/>
          <p:cNvSpPr>
            <a:spLocks noGrp="1"/>
          </p:cNvSpPr>
          <p:nvPr>
            <p:ph type="sldNum" sz="quarter" idx="12"/>
          </p:nvPr>
        </p:nvSpPr>
        <p:spPr>
          <a:noFill/>
        </p:spPr>
        <p:txBody>
          <a:bodyPr/>
          <a:lstStyle/>
          <a:p>
            <a:fld id="{01840647-BFE0-4D7A-B53F-73FFBC84D48D}" type="slidenum">
              <a:rPr lang="en-US" smtClean="0"/>
              <a:pPr/>
              <a:t>30</a:t>
            </a:fld>
            <a:endParaRPr lang="en-US"/>
          </a:p>
        </p:txBody>
      </p:sp>
      <p:sp>
        <p:nvSpPr>
          <p:cNvPr id="35845" name="Rectangle 2"/>
          <p:cNvSpPr>
            <a:spLocks noGrp="1" noChangeArrowheads="1"/>
          </p:cNvSpPr>
          <p:nvPr>
            <p:ph type="title"/>
          </p:nvPr>
        </p:nvSpPr>
        <p:spPr>
          <a:xfrm>
            <a:off x="685800" y="228600"/>
            <a:ext cx="7772400" cy="1143000"/>
          </a:xfrm>
        </p:spPr>
        <p:txBody>
          <a:bodyPr/>
          <a:lstStyle/>
          <a:p>
            <a:pPr eaLnBrk="1" hangingPunct="1"/>
            <a:r>
              <a:rPr lang="en-US"/>
              <a:t>So?</a:t>
            </a:r>
          </a:p>
        </p:txBody>
      </p:sp>
      <p:sp>
        <p:nvSpPr>
          <p:cNvPr id="35846" name="Rectangle 3"/>
          <p:cNvSpPr>
            <a:spLocks noGrp="1" noChangeArrowheads="1"/>
          </p:cNvSpPr>
          <p:nvPr>
            <p:ph type="body" idx="1"/>
          </p:nvPr>
        </p:nvSpPr>
        <p:spPr>
          <a:xfrm>
            <a:off x="0" y="1371600"/>
            <a:ext cx="9144000" cy="4495800"/>
          </a:xfrm>
        </p:spPr>
        <p:txBody>
          <a:bodyPr/>
          <a:lstStyle/>
          <a:p>
            <a:pPr eaLnBrk="1" hangingPunct="1"/>
            <a:r>
              <a:rPr lang="en-US" sz="3200"/>
              <a:t>So the various rules for VPs </a:t>
            </a:r>
            <a:r>
              <a:rPr lang="en-US" sz="3200">
                <a:solidFill>
                  <a:schemeClr val="accent2"/>
                </a:solidFill>
              </a:rPr>
              <a:t>overgenerate</a:t>
            </a:r>
            <a:r>
              <a:rPr lang="en-US" sz="3200"/>
              <a:t>.</a:t>
            </a:r>
          </a:p>
          <a:p>
            <a:pPr lvl="1" eaLnBrk="1" hangingPunct="1"/>
            <a:r>
              <a:rPr lang="en-US" sz="3200"/>
              <a:t>They allow strings containing verbs and arguments that don’t go together</a:t>
            </a:r>
          </a:p>
          <a:p>
            <a:pPr lvl="1" eaLnBrk="1" hangingPunct="1"/>
            <a:r>
              <a:rPr lang="en-US" sz="3200"/>
              <a:t>For example: </a:t>
            </a:r>
          </a:p>
          <a:p>
            <a:pPr lvl="2" eaLnBrk="1" hangingPunct="1"/>
            <a:r>
              <a:rPr lang="en-US" sz="2800">
                <a:solidFill>
                  <a:schemeClr val="accent2"/>
                </a:solidFill>
              </a:rPr>
              <a:t>VP -&gt; V NP</a:t>
            </a:r>
            <a:r>
              <a:rPr lang="en-US" sz="2800"/>
              <a:t> therefore </a:t>
            </a:r>
            <a:r>
              <a:rPr lang="en-US" sz="2800">
                <a:solidFill>
                  <a:schemeClr val="accent2"/>
                </a:solidFill>
              </a:rPr>
              <a:t>Sneezed the book</a:t>
            </a:r>
          </a:p>
          <a:p>
            <a:pPr lvl="2" eaLnBrk="1" hangingPunct="1"/>
            <a:r>
              <a:rPr lang="en-US" sz="2800">
                <a:solidFill>
                  <a:schemeClr val="accent2"/>
                </a:solidFill>
              </a:rPr>
              <a:t>VP -&gt; V S </a:t>
            </a:r>
            <a:r>
              <a:rPr lang="en-US" sz="2800"/>
              <a:t>therefore </a:t>
            </a:r>
            <a:r>
              <a:rPr lang="en-US" sz="2800">
                <a:solidFill>
                  <a:schemeClr val="accent2"/>
                </a:solidFill>
              </a:rPr>
              <a:t>go she will go there</a:t>
            </a:r>
          </a:p>
        </p:txBody>
      </p:sp>
    </p:spTree>
    <p:extLst>
      <p:ext uri="{BB962C8B-B14F-4D97-AF65-F5344CB8AC3E}">
        <p14:creationId xmlns:p14="http://schemas.microsoft.com/office/powerpoint/2010/main" val="156412243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4"/>
          <p:cNvSpPr>
            <a:spLocks noGrp="1"/>
          </p:cNvSpPr>
          <p:nvPr>
            <p:ph type="dt" sz="quarter" idx="10"/>
          </p:nvPr>
        </p:nvSpPr>
        <p:spPr>
          <a:noFill/>
        </p:spPr>
        <p:txBody>
          <a:bodyPr/>
          <a:lstStyle/>
          <a:p>
            <a:fld id="{0B6C2C65-A32F-410B-B473-FABF889485D9}" type="datetime1">
              <a:rPr lang="en-US" smtClean="0"/>
              <a:t>2/5/2020</a:t>
            </a:fld>
            <a:endParaRPr lang="en-US"/>
          </a:p>
        </p:txBody>
      </p:sp>
      <p:sp>
        <p:nvSpPr>
          <p:cNvPr id="36867" name="Footer Placeholder 5"/>
          <p:cNvSpPr>
            <a:spLocks noGrp="1"/>
          </p:cNvSpPr>
          <p:nvPr>
            <p:ph type="ftr" sz="quarter" idx="11"/>
          </p:nvPr>
        </p:nvSpPr>
        <p:spPr>
          <a:noFill/>
        </p:spPr>
        <p:txBody>
          <a:bodyPr/>
          <a:lstStyle/>
          <a:p>
            <a:r>
              <a:rPr lang="en-US"/>
              <a:t>CPSC503 Winter 2020</a:t>
            </a:r>
          </a:p>
        </p:txBody>
      </p:sp>
      <p:sp>
        <p:nvSpPr>
          <p:cNvPr id="36868" name="Slide Number Placeholder 6"/>
          <p:cNvSpPr>
            <a:spLocks noGrp="1"/>
          </p:cNvSpPr>
          <p:nvPr>
            <p:ph type="sldNum" sz="quarter" idx="12"/>
          </p:nvPr>
        </p:nvSpPr>
        <p:spPr>
          <a:noFill/>
        </p:spPr>
        <p:txBody>
          <a:bodyPr/>
          <a:lstStyle/>
          <a:p>
            <a:fld id="{95DD538D-E040-404B-BF9D-7A7DF610EC44}" type="slidenum">
              <a:rPr lang="en-US" smtClean="0"/>
              <a:pPr/>
              <a:t>31</a:t>
            </a:fld>
            <a:endParaRPr lang="en-US"/>
          </a:p>
        </p:txBody>
      </p:sp>
      <p:sp>
        <p:nvSpPr>
          <p:cNvPr id="36869" name="Rectangle 2"/>
          <p:cNvSpPr>
            <a:spLocks noGrp="1" noChangeArrowheads="1"/>
          </p:cNvSpPr>
          <p:nvPr>
            <p:ph type="title"/>
          </p:nvPr>
        </p:nvSpPr>
        <p:spPr>
          <a:xfrm>
            <a:off x="609600" y="228600"/>
            <a:ext cx="7772400" cy="1143000"/>
          </a:xfrm>
        </p:spPr>
        <p:txBody>
          <a:bodyPr/>
          <a:lstStyle/>
          <a:p>
            <a:pPr eaLnBrk="1" hangingPunct="1"/>
            <a:r>
              <a:rPr lang="en-US"/>
              <a:t>Possible CFG Solution</a:t>
            </a:r>
          </a:p>
        </p:txBody>
      </p:sp>
      <p:sp>
        <p:nvSpPr>
          <p:cNvPr id="36870" name="Rectangle 3"/>
          <p:cNvSpPr>
            <a:spLocks noGrp="1" noChangeArrowheads="1"/>
          </p:cNvSpPr>
          <p:nvPr>
            <p:ph type="body" sz="half" idx="1"/>
          </p:nvPr>
        </p:nvSpPr>
        <p:spPr>
          <a:xfrm>
            <a:off x="152400" y="1981200"/>
            <a:ext cx="7772400" cy="1981200"/>
          </a:xfrm>
        </p:spPr>
        <p:txBody>
          <a:bodyPr/>
          <a:lstStyle/>
          <a:p>
            <a:pPr eaLnBrk="1" hangingPunct="1"/>
            <a:r>
              <a:rPr lang="en-US" sz="3200"/>
              <a:t>VP -&gt; V</a:t>
            </a:r>
          </a:p>
          <a:p>
            <a:pPr eaLnBrk="1" hangingPunct="1"/>
            <a:r>
              <a:rPr lang="en-US" sz="3200"/>
              <a:t>VP -&gt; V NP</a:t>
            </a:r>
          </a:p>
          <a:p>
            <a:pPr eaLnBrk="1" hangingPunct="1"/>
            <a:r>
              <a:rPr lang="en-US" sz="3200"/>
              <a:t>VP -&gt; V NP PP</a:t>
            </a:r>
          </a:p>
          <a:p>
            <a:pPr eaLnBrk="1" hangingPunct="1"/>
            <a:r>
              <a:rPr lang="en-US" sz="3200"/>
              <a:t>…</a:t>
            </a:r>
          </a:p>
        </p:txBody>
      </p:sp>
      <p:sp>
        <p:nvSpPr>
          <p:cNvPr id="36871" name="Rectangle 4"/>
          <p:cNvSpPr>
            <a:spLocks noGrp="1" noChangeArrowheads="1"/>
          </p:cNvSpPr>
          <p:nvPr>
            <p:ph type="body" sz="half" idx="4294967295"/>
          </p:nvPr>
        </p:nvSpPr>
        <p:spPr>
          <a:xfrm>
            <a:off x="3581400" y="1905000"/>
            <a:ext cx="5562600" cy="4114800"/>
          </a:xfrm>
        </p:spPr>
        <p:txBody>
          <a:bodyPr/>
          <a:lstStyle/>
          <a:p>
            <a:pPr eaLnBrk="1" hangingPunct="1"/>
            <a:r>
              <a:rPr lang="en-US" sz="3200"/>
              <a:t>VP -&gt; IntransV</a:t>
            </a:r>
          </a:p>
          <a:p>
            <a:pPr eaLnBrk="1" hangingPunct="1"/>
            <a:r>
              <a:rPr lang="en-US" sz="3200"/>
              <a:t>VP -&gt; TransV NP</a:t>
            </a:r>
          </a:p>
          <a:p>
            <a:pPr eaLnBrk="1" hangingPunct="1"/>
            <a:r>
              <a:rPr lang="en-US" sz="3200"/>
              <a:t>VP -&gt; TransPP</a:t>
            </a:r>
            <a:r>
              <a:rPr lang="en-US" sz="3200" baseline="-25000"/>
              <a:t>to</a:t>
            </a:r>
            <a:r>
              <a:rPr lang="en-US" sz="3200"/>
              <a:t> NP PP</a:t>
            </a:r>
            <a:r>
              <a:rPr lang="en-US" sz="3200" baseline="-25000"/>
              <a:t>to</a:t>
            </a:r>
            <a:endParaRPr lang="en-US" sz="3200"/>
          </a:p>
          <a:p>
            <a:pPr eaLnBrk="1" hangingPunct="1"/>
            <a:r>
              <a:rPr lang="en-US" sz="3200"/>
              <a:t>…</a:t>
            </a:r>
          </a:p>
          <a:p>
            <a:pPr eaLnBrk="1" hangingPunct="1"/>
            <a:r>
              <a:rPr lang="en-US" sz="3200"/>
              <a:t>TransPP</a:t>
            </a:r>
            <a:r>
              <a:rPr lang="en-US" sz="3200" baseline="-25000"/>
              <a:t>to</a:t>
            </a:r>
            <a:r>
              <a:rPr lang="en-US" sz="3200"/>
              <a:t> -&gt; </a:t>
            </a:r>
            <a:r>
              <a:rPr lang="en-US" sz="3200" i="1"/>
              <a:t>hand,give</a:t>
            </a:r>
            <a:r>
              <a:rPr lang="en-US" sz="3200"/>
              <a:t>,..</a:t>
            </a:r>
          </a:p>
        </p:txBody>
      </p:sp>
      <p:sp>
        <p:nvSpPr>
          <p:cNvPr id="628741" name="Rectangle 5"/>
          <p:cNvSpPr>
            <a:spLocks noChangeArrowheads="1"/>
          </p:cNvSpPr>
          <p:nvPr/>
        </p:nvSpPr>
        <p:spPr bwMode="auto">
          <a:xfrm>
            <a:off x="533400" y="5181600"/>
            <a:ext cx="7772400" cy="1066800"/>
          </a:xfrm>
          <a:prstGeom prst="rect">
            <a:avLst/>
          </a:prstGeom>
          <a:no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This solution has the same problem as the one for agreement </a:t>
            </a:r>
          </a:p>
        </p:txBody>
      </p:sp>
      <p:sp>
        <p:nvSpPr>
          <p:cNvPr id="36873" name="Rectangle 6"/>
          <p:cNvSpPr>
            <a:spLocks noChangeArrowheads="1"/>
          </p:cNvSpPr>
          <p:nvPr/>
        </p:nvSpPr>
        <p:spPr bwMode="auto">
          <a:xfrm>
            <a:off x="228600" y="1371600"/>
            <a:ext cx="2667000" cy="5334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OLD Grammar</a:t>
            </a:r>
          </a:p>
        </p:txBody>
      </p:sp>
      <p:sp>
        <p:nvSpPr>
          <p:cNvPr id="36874" name="Rectangle 7"/>
          <p:cNvSpPr>
            <a:spLocks noChangeArrowheads="1"/>
          </p:cNvSpPr>
          <p:nvPr/>
        </p:nvSpPr>
        <p:spPr bwMode="auto">
          <a:xfrm>
            <a:off x="4419600" y="1447800"/>
            <a:ext cx="3352800" cy="5334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NEW Grammar</a:t>
            </a:r>
          </a:p>
        </p:txBody>
      </p:sp>
    </p:spTree>
    <p:extLst>
      <p:ext uri="{BB962C8B-B14F-4D97-AF65-F5344CB8AC3E}">
        <p14:creationId xmlns:p14="http://schemas.microsoft.com/office/powerpoint/2010/main" val="2406099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87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4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Date Placeholder 3"/>
          <p:cNvSpPr>
            <a:spLocks noGrp="1"/>
          </p:cNvSpPr>
          <p:nvPr>
            <p:ph type="dt" sz="quarter" idx="10"/>
          </p:nvPr>
        </p:nvSpPr>
        <p:spPr>
          <a:xfrm>
            <a:off x="762000" y="6477000"/>
            <a:ext cx="1905000" cy="457200"/>
          </a:xfrm>
          <a:noFill/>
        </p:spPr>
        <p:txBody>
          <a:bodyPr/>
          <a:lstStyle/>
          <a:p>
            <a:fld id="{9C2C71AD-6464-425A-BB78-CE0D3ABB516F}" type="datetime1">
              <a:rPr lang="en-US" smtClean="0"/>
              <a:t>2/5/2020</a:t>
            </a:fld>
            <a:endParaRPr lang="en-US"/>
          </a:p>
        </p:txBody>
      </p:sp>
      <p:sp>
        <p:nvSpPr>
          <p:cNvPr id="37891" name="Footer Placeholder 4"/>
          <p:cNvSpPr>
            <a:spLocks noGrp="1"/>
          </p:cNvSpPr>
          <p:nvPr>
            <p:ph type="ftr" sz="quarter" idx="11"/>
          </p:nvPr>
        </p:nvSpPr>
        <p:spPr>
          <a:xfrm>
            <a:off x="3200400" y="6477000"/>
            <a:ext cx="2895600" cy="457200"/>
          </a:xfrm>
          <a:noFill/>
        </p:spPr>
        <p:txBody>
          <a:bodyPr/>
          <a:lstStyle/>
          <a:p>
            <a:r>
              <a:rPr lang="en-US"/>
              <a:t>CPSC503 Winter 2020</a:t>
            </a:r>
          </a:p>
        </p:txBody>
      </p:sp>
      <p:sp>
        <p:nvSpPr>
          <p:cNvPr id="37892" name="Slide Number Placeholder 5"/>
          <p:cNvSpPr>
            <a:spLocks noGrp="1"/>
          </p:cNvSpPr>
          <p:nvPr>
            <p:ph type="sldNum" sz="quarter" idx="12"/>
          </p:nvPr>
        </p:nvSpPr>
        <p:spPr>
          <a:xfrm>
            <a:off x="6629400" y="6477000"/>
            <a:ext cx="1905000" cy="457200"/>
          </a:xfrm>
          <a:noFill/>
        </p:spPr>
        <p:txBody>
          <a:bodyPr/>
          <a:lstStyle/>
          <a:p>
            <a:fld id="{2901800E-F479-449A-AD84-3BEA3D3EC31C}" type="slidenum">
              <a:rPr lang="en-US" smtClean="0"/>
              <a:pPr/>
              <a:t>32</a:t>
            </a:fld>
            <a:endParaRPr lang="en-US"/>
          </a:p>
        </p:txBody>
      </p:sp>
      <p:sp>
        <p:nvSpPr>
          <p:cNvPr id="37893" name="Rectangle 2"/>
          <p:cNvSpPr>
            <a:spLocks noGrp="1" noChangeArrowheads="1"/>
          </p:cNvSpPr>
          <p:nvPr>
            <p:ph type="title"/>
          </p:nvPr>
        </p:nvSpPr>
        <p:spPr>
          <a:xfrm>
            <a:off x="762000" y="0"/>
            <a:ext cx="7772400" cy="1143000"/>
          </a:xfrm>
        </p:spPr>
        <p:txBody>
          <a:bodyPr/>
          <a:lstStyle/>
          <a:p>
            <a:pPr eaLnBrk="1" hangingPunct="1"/>
            <a:r>
              <a:rPr lang="en-US"/>
              <a:t>CFG for NLP: summary</a:t>
            </a:r>
          </a:p>
        </p:txBody>
      </p:sp>
      <p:sp>
        <p:nvSpPr>
          <p:cNvPr id="632835" name="Rectangle 3"/>
          <p:cNvSpPr>
            <a:spLocks noGrp="1" noChangeArrowheads="1"/>
          </p:cNvSpPr>
          <p:nvPr>
            <p:ph type="body" idx="1"/>
          </p:nvPr>
        </p:nvSpPr>
        <p:spPr>
          <a:xfrm>
            <a:off x="0" y="1170039"/>
            <a:ext cx="8674510" cy="4822722"/>
          </a:xfrm>
        </p:spPr>
        <p:txBody>
          <a:bodyPr/>
          <a:lstStyle/>
          <a:p>
            <a:pPr eaLnBrk="1" hangingPunct="1">
              <a:lnSpc>
                <a:spcPct val="90000"/>
              </a:lnSpc>
              <a:spcAft>
                <a:spcPct val="20000"/>
              </a:spcAft>
            </a:pPr>
            <a:r>
              <a:rPr lang="en-US" b="0" dirty="0"/>
              <a:t>CFGs cover most syntactic structure in English.</a:t>
            </a:r>
          </a:p>
          <a:p>
            <a:pPr eaLnBrk="1" hangingPunct="1">
              <a:lnSpc>
                <a:spcPct val="90000"/>
              </a:lnSpc>
            </a:pPr>
            <a:r>
              <a:rPr lang="en-US" b="0" dirty="0"/>
              <a:t>But there are problems (over-generation)</a:t>
            </a:r>
            <a:endParaRPr lang="en-US" sz="2400" b="0" dirty="0"/>
          </a:p>
          <a:p>
            <a:pPr lvl="1" eaLnBrk="1" hangingPunct="1">
              <a:lnSpc>
                <a:spcPct val="90000"/>
              </a:lnSpc>
            </a:pPr>
            <a:r>
              <a:rPr lang="en-US" b="0" dirty="0"/>
              <a:t>That can be dealt with </a:t>
            </a:r>
            <a:r>
              <a:rPr lang="en-US" b="0" dirty="0">
                <a:solidFill>
                  <a:schemeClr val="accent2"/>
                </a:solidFill>
              </a:rPr>
              <a:t>adequately</a:t>
            </a:r>
            <a:r>
              <a:rPr lang="en-US" b="0" dirty="0"/>
              <a:t>, although not </a:t>
            </a:r>
            <a:r>
              <a:rPr lang="en-US" b="0" dirty="0">
                <a:solidFill>
                  <a:schemeClr val="accent2"/>
                </a:solidFill>
              </a:rPr>
              <a:t>elegantly</a:t>
            </a:r>
            <a:r>
              <a:rPr lang="en-US" b="0" dirty="0"/>
              <a:t>, by staying within the CFG framework.</a:t>
            </a:r>
            <a:endParaRPr lang="en-US" sz="2000" b="0" dirty="0"/>
          </a:p>
          <a:p>
            <a:r>
              <a:rPr lang="en-CA" sz="2400" b="0" kern="1200" dirty="0">
                <a:latin typeface="+mj-lt"/>
              </a:rPr>
              <a:t>Numerous alternative approaches have been developed that all share the common theme of </a:t>
            </a:r>
            <a:r>
              <a:rPr lang="en-CA" sz="2400" b="0" kern="1200" dirty="0">
                <a:solidFill>
                  <a:schemeClr val="accent2"/>
                </a:solidFill>
                <a:latin typeface="+mj-lt"/>
              </a:rPr>
              <a:t>making better use of the lexicon</a:t>
            </a:r>
            <a:r>
              <a:rPr lang="en-CA" sz="2400" b="0" kern="1200" dirty="0">
                <a:latin typeface="+mj-lt"/>
              </a:rPr>
              <a:t>. </a:t>
            </a:r>
          </a:p>
          <a:p>
            <a:pPr lvl="1"/>
            <a:r>
              <a:rPr lang="en-CA" sz="2000" b="0" kern="1200" dirty="0">
                <a:latin typeface="+mj-lt"/>
              </a:rPr>
              <a:t>Lexical-Functional Grammar (LFG), </a:t>
            </a:r>
          </a:p>
          <a:p>
            <a:pPr lvl="1"/>
            <a:r>
              <a:rPr lang="en-CA" sz="2000" b="0" kern="1200" dirty="0">
                <a:latin typeface="+mj-lt"/>
              </a:rPr>
              <a:t>Head-Driven Phrase Structure Grammar (HPSG), </a:t>
            </a:r>
          </a:p>
          <a:p>
            <a:pPr lvl="1"/>
            <a:r>
              <a:rPr lang="en-CA" sz="2000" b="0" kern="1200" dirty="0">
                <a:latin typeface="+mj-lt"/>
              </a:rPr>
              <a:t>Tree-Adjoining Grammar (TAG), </a:t>
            </a:r>
          </a:p>
          <a:p>
            <a:pPr lvl="1"/>
            <a:r>
              <a:rPr lang="en-CA" sz="2000" b="0" kern="1200" dirty="0">
                <a:solidFill>
                  <a:srgbClr val="00B0F0"/>
                </a:solidFill>
                <a:latin typeface="+mj-lt"/>
              </a:rPr>
              <a:t>Combinatory Categorical Grammar (CCG) (Sect. 12</a:t>
            </a:r>
            <a:r>
              <a:rPr lang="en-CA" sz="2000" b="0" dirty="0">
                <a:solidFill>
                  <a:srgbClr val="00B0F0"/>
                </a:solidFill>
              </a:rPr>
              <a:t>.6.1 J&amp;M 3</a:t>
            </a:r>
            <a:r>
              <a:rPr lang="en-CA" sz="2000" b="0" baseline="30000" dirty="0">
                <a:solidFill>
                  <a:srgbClr val="00B0F0"/>
                </a:solidFill>
              </a:rPr>
              <a:t>rd</a:t>
            </a:r>
            <a:r>
              <a:rPr lang="en-CA" sz="2000" b="0" dirty="0">
                <a:solidFill>
                  <a:srgbClr val="00B0F0"/>
                </a:solidFill>
              </a:rPr>
              <a:t> Ed)</a:t>
            </a:r>
            <a:r>
              <a:rPr lang="en-CA" sz="2000" b="0" kern="1200" dirty="0">
                <a:solidFill>
                  <a:srgbClr val="00B0F0"/>
                </a:solidFill>
                <a:latin typeface="+mj-lt"/>
              </a:rPr>
              <a:t>. </a:t>
            </a:r>
            <a:endParaRPr lang="en-US" sz="2000" b="0" dirty="0">
              <a:solidFill>
                <a:srgbClr val="00B0F0"/>
              </a:solidFill>
              <a:latin typeface="+mj-lt"/>
            </a:endParaRPr>
          </a:p>
        </p:txBody>
      </p:sp>
      <p:sp>
        <p:nvSpPr>
          <p:cNvPr id="7" name="Rectangle 7"/>
          <p:cNvSpPr>
            <a:spLocks noChangeArrowheads="1"/>
          </p:cNvSpPr>
          <p:nvPr/>
        </p:nvSpPr>
        <p:spPr bwMode="auto">
          <a:xfrm>
            <a:off x="5562600" y="5820696"/>
            <a:ext cx="3276600" cy="899651"/>
          </a:xfrm>
          <a:prstGeom prst="rect">
            <a:avLst/>
          </a:prstGeom>
          <a:solidFill>
            <a:schemeClr val="accent6">
              <a:lumMod val="20000"/>
              <a:lumOff val="80000"/>
            </a:schemeClr>
          </a:solidFill>
          <a:ln w="19050">
            <a:noFill/>
            <a:miter lim="800000"/>
            <a:headEnd/>
            <a:tailEnd/>
          </a:ln>
        </p:spPr>
        <p:txBody>
          <a:bodyPr/>
          <a:lstStyle/>
          <a:p>
            <a:pPr marL="342900" indent="-342900" algn="ctr">
              <a:spcBef>
                <a:spcPct val="20000"/>
              </a:spcBef>
            </a:pPr>
            <a:r>
              <a:rPr lang="en-US" sz="2400" b="1" i="1" dirty="0">
                <a:solidFill>
                  <a:srgbClr val="00B0F0"/>
                </a:solidFill>
                <a:latin typeface="Comic Sans MS" pitchFamily="66" charset="0"/>
              </a:rPr>
              <a:t>Possible Pedagogical Project</a:t>
            </a:r>
          </a:p>
        </p:txBody>
      </p:sp>
    </p:spTree>
    <p:extLst>
      <p:ext uri="{BB962C8B-B14F-4D97-AF65-F5344CB8AC3E}">
        <p14:creationId xmlns:p14="http://schemas.microsoft.com/office/powerpoint/2010/main" val="872484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283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32835">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3283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3283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3283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3283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3283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Date Placeholder 4"/>
          <p:cNvSpPr>
            <a:spLocks noGrp="1"/>
          </p:cNvSpPr>
          <p:nvPr>
            <p:ph type="dt" sz="quarter" idx="10"/>
          </p:nvPr>
        </p:nvSpPr>
        <p:spPr>
          <a:noFill/>
        </p:spPr>
        <p:txBody>
          <a:bodyPr/>
          <a:lstStyle/>
          <a:p>
            <a:fld id="{76424D98-EE78-4C3D-B25F-B4B8A6CC6D71}" type="datetime1">
              <a:rPr lang="en-US" smtClean="0"/>
              <a:t>2/5/2020</a:t>
            </a:fld>
            <a:endParaRPr lang="en-US"/>
          </a:p>
        </p:txBody>
      </p:sp>
      <p:sp>
        <p:nvSpPr>
          <p:cNvPr id="19459" name="Footer Placeholder 5"/>
          <p:cNvSpPr>
            <a:spLocks noGrp="1"/>
          </p:cNvSpPr>
          <p:nvPr>
            <p:ph type="ftr" sz="quarter" idx="11"/>
          </p:nvPr>
        </p:nvSpPr>
        <p:spPr>
          <a:noFill/>
        </p:spPr>
        <p:txBody>
          <a:bodyPr/>
          <a:lstStyle/>
          <a:p>
            <a:r>
              <a:rPr lang="en-US"/>
              <a:t>CPSC503 Winter 2020</a:t>
            </a:r>
          </a:p>
        </p:txBody>
      </p:sp>
      <p:sp>
        <p:nvSpPr>
          <p:cNvPr id="19460" name="Slide Number Placeholder 6"/>
          <p:cNvSpPr>
            <a:spLocks noGrp="1"/>
          </p:cNvSpPr>
          <p:nvPr>
            <p:ph type="sldNum" sz="quarter" idx="12"/>
          </p:nvPr>
        </p:nvSpPr>
        <p:spPr>
          <a:noFill/>
        </p:spPr>
        <p:txBody>
          <a:bodyPr/>
          <a:lstStyle/>
          <a:p>
            <a:fld id="{04BDFB9C-8C6A-4034-B3F6-26169779B82F}" type="slidenum">
              <a:rPr lang="en-US" smtClean="0"/>
              <a:pPr/>
              <a:t>33</a:t>
            </a:fld>
            <a:endParaRPr lang="en-US"/>
          </a:p>
        </p:txBody>
      </p:sp>
      <p:sp>
        <p:nvSpPr>
          <p:cNvPr id="19461" name="Rectangle 2"/>
          <p:cNvSpPr>
            <a:spLocks noGrp="1" noChangeArrowheads="1"/>
          </p:cNvSpPr>
          <p:nvPr>
            <p:ph type="title"/>
          </p:nvPr>
        </p:nvSpPr>
        <p:spPr>
          <a:xfrm>
            <a:off x="1524000" y="0"/>
            <a:ext cx="5257800" cy="1143000"/>
          </a:xfrm>
        </p:spPr>
        <p:txBody>
          <a:bodyPr/>
          <a:lstStyle/>
          <a:p>
            <a:pPr eaLnBrk="1" hangingPunct="1"/>
            <a:r>
              <a:rPr lang="en-US" dirty="0"/>
              <a:t>Today Feb 5</a:t>
            </a:r>
          </a:p>
        </p:txBody>
      </p:sp>
      <p:sp>
        <p:nvSpPr>
          <p:cNvPr id="20486" name="Rectangle 3"/>
          <p:cNvSpPr>
            <a:spLocks noGrp="1" noChangeArrowheads="1"/>
          </p:cNvSpPr>
          <p:nvPr>
            <p:ph type="body" sz="half" idx="1"/>
          </p:nvPr>
        </p:nvSpPr>
        <p:spPr>
          <a:xfrm>
            <a:off x="381000" y="1143000"/>
            <a:ext cx="8458200" cy="4876800"/>
          </a:xfrm>
        </p:spPr>
        <p:txBody>
          <a:bodyPr/>
          <a:lstStyle/>
          <a:p>
            <a:pPr eaLnBrk="1" hangingPunct="1">
              <a:lnSpc>
                <a:spcPct val="90000"/>
              </a:lnSpc>
              <a:defRPr/>
            </a:pPr>
            <a:endParaRPr lang="en-US" sz="3200" dirty="0"/>
          </a:p>
          <a:p>
            <a:pPr eaLnBrk="1" hangingPunct="1"/>
            <a:r>
              <a:rPr lang="en-US" sz="3200" dirty="0"/>
              <a:t>Start Syntax</a:t>
            </a:r>
          </a:p>
          <a:p>
            <a:pPr lvl="1" eaLnBrk="1" hangingPunct="1"/>
            <a:r>
              <a:rPr lang="en-US" sz="2800" dirty="0"/>
              <a:t>English Syntax </a:t>
            </a:r>
          </a:p>
          <a:p>
            <a:pPr lvl="1" eaLnBrk="1" hangingPunct="1"/>
            <a:r>
              <a:rPr lang="en-US" sz="2800" dirty="0"/>
              <a:t>Context-Free Grammar for English</a:t>
            </a:r>
          </a:p>
          <a:p>
            <a:pPr lvl="2" eaLnBrk="1" hangingPunct="1"/>
            <a:r>
              <a:rPr lang="en-US" sz="2400" dirty="0"/>
              <a:t>Rules</a:t>
            </a:r>
          </a:p>
          <a:p>
            <a:pPr lvl="2" eaLnBrk="1" hangingPunct="1"/>
            <a:r>
              <a:rPr lang="en-US" sz="2400" dirty="0"/>
              <a:t>Trees</a:t>
            </a:r>
          </a:p>
          <a:p>
            <a:pPr lvl="2" eaLnBrk="1" hangingPunct="1"/>
            <a:r>
              <a:rPr lang="en-US" sz="2400" dirty="0"/>
              <a:t>Problems</a:t>
            </a:r>
          </a:p>
          <a:p>
            <a:pPr eaLnBrk="1" hangingPunct="1"/>
            <a:r>
              <a:rPr lang="en-US" sz="3200" dirty="0">
                <a:solidFill>
                  <a:schemeClr val="accent2"/>
                </a:solidFill>
              </a:rPr>
              <a:t>Intro (CFG) Parsing</a:t>
            </a:r>
          </a:p>
        </p:txBody>
      </p:sp>
    </p:spTree>
    <p:extLst>
      <p:ext uri="{BB962C8B-B14F-4D97-AF65-F5344CB8AC3E}">
        <p14:creationId xmlns:p14="http://schemas.microsoft.com/office/powerpoint/2010/main" val="394125895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Date Placeholder 3"/>
          <p:cNvSpPr>
            <a:spLocks noGrp="1"/>
          </p:cNvSpPr>
          <p:nvPr>
            <p:ph type="dt" sz="quarter" idx="10"/>
          </p:nvPr>
        </p:nvSpPr>
        <p:spPr>
          <a:noFill/>
        </p:spPr>
        <p:txBody>
          <a:bodyPr/>
          <a:lstStyle/>
          <a:p>
            <a:fld id="{77FAAB43-3E0C-47F5-BB48-178B41BCDCFF}" type="datetime1">
              <a:rPr lang="en-US" smtClean="0"/>
              <a:t>2/5/2020</a:t>
            </a:fld>
            <a:endParaRPr lang="en-US"/>
          </a:p>
        </p:txBody>
      </p:sp>
      <p:sp>
        <p:nvSpPr>
          <p:cNvPr id="39939" name="Footer Placeholder 4"/>
          <p:cNvSpPr>
            <a:spLocks noGrp="1"/>
          </p:cNvSpPr>
          <p:nvPr>
            <p:ph type="ftr" sz="quarter" idx="11"/>
          </p:nvPr>
        </p:nvSpPr>
        <p:spPr>
          <a:noFill/>
        </p:spPr>
        <p:txBody>
          <a:bodyPr/>
          <a:lstStyle/>
          <a:p>
            <a:r>
              <a:rPr lang="en-US"/>
              <a:t>CPSC503 Winter 2020</a:t>
            </a:r>
          </a:p>
        </p:txBody>
      </p:sp>
      <p:sp>
        <p:nvSpPr>
          <p:cNvPr id="39940" name="Slide Number Placeholder 5"/>
          <p:cNvSpPr>
            <a:spLocks noGrp="1"/>
          </p:cNvSpPr>
          <p:nvPr>
            <p:ph type="sldNum" sz="quarter" idx="12"/>
          </p:nvPr>
        </p:nvSpPr>
        <p:spPr>
          <a:noFill/>
        </p:spPr>
        <p:txBody>
          <a:bodyPr/>
          <a:lstStyle/>
          <a:p>
            <a:fld id="{08517A51-FF5C-46F7-A761-BE767D67E3CC}" type="slidenum">
              <a:rPr lang="en-US" smtClean="0"/>
              <a:pPr/>
              <a:t>34</a:t>
            </a:fld>
            <a:endParaRPr lang="en-US"/>
          </a:p>
        </p:txBody>
      </p:sp>
      <p:sp>
        <p:nvSpPr>
          <p:cNvPr id="39941" name="Rectangle 2"/>
          <p:cNvSpPr>
            <a:spLocks noGrp="1" noChangeArrowheads="1"/>
          </p:cNvSpPr>
          <p:nvPr>
            <p:ph type="title"/>
          </p:nvPr>
        </p:nvSpPr>
        <p:spPr>
          <a:xfrm>
            <a:off x="685800" y="228600"/>
            <a:ext cx="7772400" cy="1143000"/>
          </a:xfrm>
        </p:spPr>
        <p:txBody>
          <a:bodyPr/>
          <a:lstStyle/>
          <a:p>
            <a:pPr eaLnBrk="1" hangingPunct="1"/>
            <a:r>
              <a:rPr lang="en-US"/>
              <a:t>Parsing with CFGs</a:t>
            </a:r>
          </a:p>
        </p:txBody>
      </p:sp>
      <p:sp>
        <p:nvSpPr>
          <p:cNvPr id="39942" name="Rectangle 3"/>
          <p:cNvSpPr>
            <a:spLocks noGrp="1" noChangeArrowheads="1"/>
          </p:cNvSpPr>
          <p:nvPr>
            <p:ph type="body" idx="1"/>
          </p:nvPr>
        </p:nvSpPr>
        <p:spPr>
          <a:xfrm>
            <a:off x="457200" y="4953000"/>
            <a:ext cx="8686800" cy="1371600"/>
          </a:xfrm>
        </p:spPr>
        <p:txBody>
          <a:bodyPr/>
          <a:lstStyle/>
          <a:p>
            <a:pPr algn="ctr" eaLnBrk="1" hangingPunct="1">
              <a:buFontTx/>
              <a:buNone/>
            </a:pPr>
            <a:r>
              <a:rPr lang="en-US"/>
              <a:t>Assign valid trees: covers </a:t>
            </a:r>
            <a:r>
              <a:rPr lang="en-US">
                <a:solidFill>
                  <a:schemeClr val="accent2"/>
                </a:solidFill>
              </a:rPr>
              <a:t>all and only the elements of the input</a:t>
            </a:r>
            <a:r>
              <a:rPr lang="en-US"/>
              <a:t> and </a:t>
            </a:r>
            <a:r>
              <a:rPr lang="en-US">
                <a:solidFill>
                  <a:schemeClr val="accent2"/>
                </a:solidFill>
              </a:rPr>
              <a:t>has an S at the top</a:t>
            </a:r>
          </a:p>
        </p:txBody>
      </p:sp>
      <p:sp>
        <p:nvSpPr>
          <p:cNvPr id="39943" name="Text Box 4"/>
          <p:cNvSpPr txBox="1">
            <a:spLocks noChangeArrowheads="1"/>
          </p:cNvSpPr>
          <p:nvPr/>
        </p:nvSpPr>
        <p:spPr bwMode="auto">
          <a:xfrm>
            <a:off x="3733800" y="2743200"/>
            <a:ext cx="1597025" cy="641350"/>
          </a:xfrm>
          <a:prstGeom prst="rect">
            <a:avLst/>
          </a:prstGeom>
          <a:solidFill>
            <a:srgbClr val="FF99CC"/>
          </a:solidFill>
          <a:ln w="9525">
            <a:noFill/>
            <a:miter lim="800000"/>
            <a:headEnd/>
            <a:tailEnd/>
          </a:ln>
        </p:spPr>
        <p:txBody>
          <a:bodyPr wrap="none">
            <a:spAutoFit/>
          </a:bodyPr>
          <a:lstStyle/>
          <a:p>
            <a:r>
              <a:rPr lang="en-US" sz="3600" b="1">
                <a:latin typeface="Comic Sans MS" pitchFamily="66" charset="0"/>
              </a:rPr>
              <a:t>Parser</a:t>
            </a:r>
          </a:p>
        </p:txBody>
      </p:sp>
      <p:sp>
        <p:nvSpPr>
          <p:cNvPr id="39944" name="Text Box 5"/>
          <p:cNvSpPr txBox="1">
            <a:spLocks noChangeArrowheads="1"/>
          </p:cNvSpPr>
          <p:nvPr/>
        </p:nvSpPr>
        <p:spPr bwMode="auto">
          <a:xfrm>
            <a:off x="0" y="2057400"/>
            <a:ext cx="3319463" cy="457200"/>
          </a:xfrm>
          <a:prstGeom prst="rect">
            <a:avLst/>
          </a:prstGeom>
          <a:solidFill>
            <a:schemeClr val="bg1"/>
          </a:solidFill>
          <a:ln w="9525">
            <a:noFill/>
            <a:miter lim="800000"/>
            <a:headEnd/>
            <a:tailEnd/>
          </a:ln>
        </p:spPr>
        <p:txBody>
          <a:bodyPr wrap="none">
            <a:spAutoFit/>
          </a:bodyPr>
          <a:lstStyle/>
          <a:p>
            <a:r>
              <a:rPr lang="en-US" sz="2400" b="1">
                <a:latin typeface="Arial Unicode MS" pitchFamily="34" charset="-128"/>
              </a:rPr>
              <a:t>I prefer a morning flight</a:t>
            </a:r>
          </a:p>
        </p:txBody>
      </p:sp>
      <p:sp>
        <p:nvSpPr>
          <p:cNvPr id="39945" name="Line 6"/>
          <p:cNvSpPr>
            <a:spLocks noChangeShapeType="1"/>
          </p:cNvSpPr>
          <p:nvPr/>
        </p:nvSpPr>
        <p:spPr bwMode="auto">
          <a:xfrm>
            <a:off x="3200400" y="2438400"/>
            <a:ext cx="533400" cy="533400"/>
          </a:xfrm>
          <a:prstGeom prst="line">
            <a:avLst/>
          </a:prstGeom>
          <a:noFill/>
          <a:ln w="57150">
            <a:solidFill>
              <a:schemeClr val="tx1"/>
            </a:solidFill>
            <a:round/>
            <a:headEnd/>
            <a:tailEnd type="triangle" w="med" len="med"/>
          </a:ln>
        </p:spPr>
        <p:txBody>
          <a:bodyPr wrap="none" anchor="ctr"/>
          <a:lstStyle/>
          <a:p>
            <a:endParaRPr lang="en-CA"/>
          </a:p>
        </p:txBody>
      </p:sp>
      <p:sp>
        <p:nvSpPr>
          <p:cNvPr id="39946" name="Line 7"/>
          <p:cNvSpPr>
            <a:spLocks noChangeShapeType="1"/>
          </p:cNvSpPr>
          <p:nvPr/>
        </p:nvSpPr>
        <p:spPr bwMode="auto">
          <a:xfrm flipV="1">
            <a:off x="5334000" y="3048000"/>
            <a:ext cx="381000" cy="0"/>
          </a:xfrm>
          <a:prstGeom prst="line">
            <a:avLst/>
          </a:prstGeom>
          <a:noFill/>
          <a:ln w="57150">
            <a:solidFill>
              <a:schemeClr val="tx1"/>
            </a:solidFill>
            <a:round/>
            <a:headEnd/>
            <a:tailEnd type="triangle" w="med" len="med"/>
          </a:ln>
        </p:spPr>
        <p:txBody>
          <a:bodyPr wrap="none" anchor="ctr"/>
          <a:lstStyle/>
          <a:p>
            <a:endParaRPr lang="en-CA"/>
          </a:p>
        </p:txBody>
      </p:sp>
      <p:grpSp>
        <p:nvGrpSpPr>
          <p:cNvPr id="39947" name="Group 8"/>
          <p:cNvGrpSpPr>
            <a:grpSpLocks/>
          </p:cNvGrpSpPr>
          <p:nvPr/>
        </p:nvGrpSpPr>
        <p:grpSpPr bwMode="auto">
          <a:xfrm>
            <a:off x="5749925" y="1752600"/>
            <a:ext cx="3394075" cy="2716213"/>
            <a:chOff x="3494" y="720"/>
            <a:chExt cx="2051" cy="1568"/>
          </a:xfrm>
        </p:grpSpPr>
        <p:sp>
          <p:nvSpPr>
            <p:cNvPr id="39953" name="Freeform 9"/>
            <p:cNvSpPr>
              <a:spLocks/>
            </p:cNvSpPr>
            <p:nvPr/>
          </p:nvSpPr>
          <p:spPr bwMode="auto">
            <a:xfrm>
              <a:off x="4206" y="720"/>
              <a:ext cx="57" cy="69"/>
            </a:xfrm>
            <a:custGeom>
              <a:avLst/>
              <a:gdLst>
                <a:gd name="T0" fmla="*/ 22 w 76"/>
                <a:gd name="T1" fmla="*/ 4 h 121"/>
                <a:gd name="T2" fmla="*/ 20 w 76"/>
                <a:gd name="T3" fmla="*/ 3 h 121"/>
                <a:gd name="T4" fmla="*/ 17 w 76"/>
                <a:gd name="T5" fmla="*/ 1 h 121"/>
                <a:gd name="T6" fmla="*/ 14 w 76"/>
                <a:gd name="T7" fmla="*/ 1 h 121"/>
                <a:gd name="T8" fmla="*/ 9 w 76"/>
                <a:gd name="T9" fmla="*/ 1 h 121"/>
                <a:gd name="T10" fmla="*/ 5 w 76"/>
                <a:gd name="T11" fmla="*/ 2 h 121"/>
                <a:gd name="T12" fmla="*/ 5 w 76"/>
                <a:gd name="T13" fmla="*/ 3 h 121"/>
                <a:gd name="T14" fmla="*/ 7 w 76"/>
                <a:gd name="T15" fmla="*/ 4 h 121"/>
                <a:gd name="T16" fmla="*/ 14 w 76"/>
                <a:gd name="T17" fmla="*/ 5 h 121"/>
                <a:gd name="T18" fmla="*/ 20 w 76"/>
                <a:gd name="T19" fmla="*/ 7 h 121"/>
                <a:gd name="T20" fmla="*/ 22 w 76"/>
                <a:gd name="T21" fmla="*/ 8 h 121"/>
                <a:gd name="T22" fmla="*/ 24 w 76"/>
                <a:gd name="T23" fmla="*/ 10 h 121"/>
                <a:gd name="T24" fmla="*/ 20 w 76"/>
                <a:gd name="T25" fmla="*/ 11 h 121"/>
                <a:gd name="T26" fmla="*/ 12 w 76"/>
                <a:gd name="T27" fmla="*/ 13 h 121"/>
                <a:gd name="T28" fmla="*/ 9 w 76"/>
                <a:gd name="T29" fmla="*/ 13 h 121"/>
                <a:gd name="T30" fmla="*/ 6 w 76"/>
                <a:gd name="T31" fmla="*/ 13 h 121"/>
                <a:gd name="T32" fmla="*/ 2 w 76"/>
                <a:gd name="T33" fmla="*/ 12 h 121"/>
                <a:gd name="T34" fmla="*/ 2 w 76"/>
                <a:gd name="T35" fmla="*/ 12 h 121"/>
                <a:gd name="T36" fmla="*/ 2 w 76"/>
                <a:gd name="T37" fmla="*/ 13 h 121"/>
                <a:gd name="T38" fmla="*/ 0 w 76"/>
                <a:gd name="T39" fmla="*/ 9 h 121"/>
                <a:gd name="T40" fmla="*/ 2 w 76"/>
                <a:gd name="T41" fmla="*/ 10 h 121"/>
                <a:gd name="T42" fmla="*/ 4 w 76"/>
                <a:gd name="T43" fmla="*/ 11 h 121"/>
                <a:gd name="T44" fmla="*/ 9 w 76"/>
                <a:gd name="T45" fmla="*/ 12 h 121"/>
                <a:gd name="T46" fmla="*/ 15 w 76"/>
                <a:gd name="T47" fmla="*/ 12 h 121"/>
                <a:gd name="T48" fmla="*/ 19 w 76"/>
                <a:gd name="T49" fmla="*/ 11 h 121"/>
                <a:gd name="T50" fmla="*/ 19 w 76"/>
                <a:gd name="T51" fmla="*/ 10 h 121"/>
                <a:gd name="T52" fmla="*/ 17 w 76"/>
                <a:gd name="T53" fmla="*/ 9 h 121"/>
                <a:gd name="T54" fmla="*/ 15 w 76"/>
                <a:gd name="T55" fmla="*/ 8 h 121"/>
                <a:gd name="T56" fmla="*/ 10 w 76"/>
                <a:gd name="T57" fmla="*/ 7 h 121"/>
                <a:gd name="T58" fmla="*/ 4 w 76"/>
                <a:gd name="T59" fmla="*/ 6 h 121"/>
                <a:gd name="T60" fmla="*/ 2 w 76"/>
                <a:gd name="T61" fmla="*/ 5 h 121"/>
                <a:gd name="T62" fmla="*/ 0 w 76"/>
                <a:gd name="T63" fmla="*/ 3 h 121"/>
                <a:gd name="T64" fmla="*/ 2 w 76"/>
                <a:gd name="T65" fmla="*/ 1 h 121"/>
                <a:gd name="T66" fmla="*/ 10 w 76"/>
                <a:gd name="T67" fmla="*/ 0 h 121"/>
                <a:gd name="T68" fmla="*/ 16 w 76"/>
                <a:gd name="T69" fmla="*/ 1 h 121"/>
                <a:gd name="T70" fmla="*/ 19 w 76"/>
                <a:gd name="T71" fmla="*/ 1 h 121"/>
                <a:gd name="T72" fmla="*/ 20 w 76"/>
                <a:gd name="T73" fmla="*/ 1 h 121"/>
                <a:gd name="T74" fmla="*/ 22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CA"/>
            </a:p>
          </p:txBody>
        </p:sp>
        <p:sp>
          <p:nvSpPr>
            <p:cNvPr id="39954" name="Freeform 10"/>
            <p:cNvSpPr>
              <a:spLocks/>
            </p:cNvSpPr>
            <p:nvPr/>
          </p:nvSpPr>
          <p:spPr bwMode="auto">
            <a:xfrm>
              <a:off x="3497" y="971"/>
              <a:ext cx="98" cy="67"/>
            </a:xfrm>
            <a:custGeom>
              <a:avLst/>
              <a:gdLst>
                <a:gd name="T0" fmla="*/ 0 w 130"/>
                <a:gd name="T1" fmla="*/ 0 h 117"/>
                <a:gd name="T2" fmla="*/ 10 w 130"/>
                <a:gd name="T3" fmla="*/ 0 h 117"/>
                <a:gd name="T4" fmla="*/ 34 w 130"/>
                <a:gd name="T5" fmla="*/ 10 h 117"/>
                <a:gd name="T6" fmla="*/ 34 w 130"/>
                <a:gd name="T7" fmla="*/ 2 h 117"/>
                <a:gd name="T8" fmla="*/ 34 w 130"/>
                <a:gd name="T9" fmla="*/ 1 h 117"/>
                <a:gd name="T10" fmla="*/ 32 w 130"/>
                <a:gd name="T11" fmla="*/ 1 h 117"/>
                <a:gd name="T12" fmla="*/ 31 w 130"/>
                <a:gd name="T13" fmla="*/ 0 h 117"/>
                <a:gd name="T14" fmla="*/ 30 w 130"/>
                <a:gd name="T15" fmla="*/ 0 h 117"/>
                <a:gd name="T16" fmla="*/ 29 w 130"/>
                <a:gd name="T17" fmla="*/ 0 h 117"/>
                <a:gd name="T18" fmla="*/ 29 w 130"/>
                <a:gd name="T19" fmla="*/ 0 h 117"/>
                <a:gd name="T20" fmla="*/ 42 w 130"/>
                <a:gd name="T21" fmla="*/ 0 h 117"/>
                <a:gd name="T22" fmla="*/ 42 w 130"/>
                <a:gd name="T23" fmla="*/ 0 h 117"/>
                <a:gd name="T24" fmla="*/ 41 w 130"/>
                <a:gd name="T25" fmla="*/ 0 h 117"/>
                <a:gd name="T26" fmla="*/ 38 w 130"/>
                <a:gd name="T27" fmla="*/ 0 h 117"/>
                <a:gd name="T28" fmla="*/ 36 w 130"/>
                <a:gd name="T29" fmla="*/ 1 h 117"/>
                <a:gd name="T30" fmla="*/ 36 w 130"/>
                <a:gd name="T31" fmla="*/ 1 h 117"/>
                <a:gd name="T32" fmla="*/ 36 w 130"/>
                <a:gd name="T33" fmla="*/ 2 h 117"/>
                <a:gd name="T34" fmla="*/ 36 w 130"/>
                <a:gd name="T35" fmla="*/ 13 h 117"/>
                <a:gd name="T36" fmla="*/ 35 w 130"/>
                <a:gd name="T37" fmla="*/ 13 h 117"/>
                <a:gd name="T38" fmla="*/ 10 w 130"/>
                <a:gd name="T39" fmla="*/ 3 h 117"/>
                <a:gd name="T40" fmla="*/ 10 w 130"/>
                <a:gd name="T41" fmla="*/ 10 h 117"/>
                <a:gd name="T42" fmla="*/ 11 w 130"/>
                <a:gd name="T43" fmla="*/ 11 h 117"/>
                <a:gd name="T44" fmla="*/ 11 w 130"/>
                <a:gd name="T45" fmla="*/ 12 h 117"/>
                <a:gd name="T46" fmla="*/ 12 w 130"/>
                <a:gd name="T47" fmla="*/ 12 h 117"/>
                <a:gd name="T48" fmla="*/ 15 w 130"/>
                <a:gd name="T49" fmla="*/ 12 h 117"/>
                <a:gd name="T50" fmla="*/ 16 w 130"/>
                <a:gd name="T51" fmla="*/ 12 h 117"/>
                <a:gd name="T52" fmla="*/ 16 w 130"/>
                <a:gd name="T53" fmla="*/ 13 h 117"/>
                <a:gd name="T54" fmla="*/ 3 w 130"/>
                <a:gd name="T55" fmla="*/ 13 h 117"/>
                <a:gd name="T56" fmla="*/ 3 w 130"/>
                <a:gd name="T57" fmla="*/ 12 h 117"/>
                <a:gd name="T58" fmla="*/ 4 w 130"/>
                <a:gd name="T59" fmla="*/ 12 h 117"/>
                <a:gd name="T60" fmla="*/ 6 w 130"/>
                <a:gd name="T61" fmla="*/ 12 h 117"/>
                <a:gd name="T62" fmla="*/ 7 w 130"/>
                <a:gd name="T63" fmla="*/ 12 h 117"/>
                <a:gd name="T64" fmla="*/ 8 w 130"/>
                <a:gd name="T65" fmla="*/ 11 h 117"/>
                <a:gd name="T66" fmla="*/ 8 w 130"/>
                <a:gd name="T67" fmla="*/ 10 h 117"/>
                <a:gd name="T68" fmla="*/ 8 w 130"/>
                <a:gd name="T69" fmla="*/ 2 h 117"/>
                <a:gd name="T70" fmla="*/ 7 w 130"/>
                <a:gd name="T71" fmla="*/ 1 h 117"/>
                <a:gd name="T72" fmla="*/ 6 w 130"/>
                <a:gd name="T73" fmla="*/ 1 h 117"/>
                <a:gd name="T74" fmla="*/ 4 w 130"/>
                <a:gd name="T75" fmla="*/ 1 h 117"/>
                <a:gd name="T76" fmla="*/ 3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39955" name="Freeform 11"/>
            <p:cNvSpPr>
              <a:spLocks noEditPoints="1"/>
            </p:cNvSpPr>
            <p:nvPr/>
          </p:nvSpPr>
          <p:spPr bwMode="auto">
            <a:xfrm>
              <a:off x="3598" y="971"/>
              <a:ext cx="66" cy="67"/>
            </a:xfrm>
            <a:custGeom>
              <a:avLst/>
              <a:gdLst>
                <a:gd name="T0" fmla="*/ 10 w 88"/>
                <a:gd name="T1" fmla="*/ 6 h 117"/>
                <a:gd name="T2" fmla="*/ 10 w 88"/>
                <a:gd name="T3" fmla="*/ 10 h 117"/>
                <a:gd name="T4" fmla="*/ 10 w 88"/>
                <a:gd name="T5" fmla="*/ 11 h 117"/>
                <a:gd name="T6" fmla="*/ 10 w 88"/>
                <a:gd name="T7" fmla="*/ 12 h 117"/>
                <a:gd name="T8" fmla="*/ 11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3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6 w 88"/>
                <a:gd name="T59" fmla="*/ 5 h 117"/>
                <a:gd name="T60" fmla="*/ 26 w 88"/>
                <a:gd name="T61" fmla="*/ 6 h 117"/>
                <a:gd name="T62" fmla="*/ 22 w 88"/>
                <a:gd name="T63" fmla="*/ 6 h 117"/>
                <a:gd name="T64" fmla="*/ 19 w 88"/>
                <a:gd name="T65" fmla="*/ 6 h 117"/>
                <a:gd name="T66" fmla="*/ 17 w 88"/>
                <a:gd name="T67" fmla="*/ 6 h 117"/>
                <a:gd name="T68" fmla="*/ 15 w 88"/>
                <a:gd name="T69" fmla="*/ 6 h 117"/>
                <a:gd name="T70" fmla="*/ 13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4 w 88"/>
                <a:gd name="T85" fmla="*/ 6 h 117"/>
                <a:gd name="T86" fmla="*/ 17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5 w 88"/>
                <a:gd name="T103" fmla="*/ 1 h 117"/>
                <a:gd name="T104" fmla="*/ 14 w 88"/>
                <a:gd name="T105" fmla="*/ 1 h 117"/>
                <a:gd name="T106" fmla="*/ 11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39956" name="Freeform 12"/>
            <p:cNvSpPr>
              <a:spLocks/>
            </p:cNvSpPr>
            <p:nvPr/>
          </p:nvSpPr>
          <p:spPr bwMode="auto">
            <a:xfrm>
              <a:off x="4543" y="971"/>
              <a:ext cx="95" cy="67"/>
            </a:xfrm>
            <a:custGeom>
              <a:avLst/>
              <a:gdLst>
                <a:gd name="T0" fmla="*/ 41 w 126"/>
                <a:gd name="T1" fmla="*/ 0 h 117"/>
                <a:gd name="T2" fmla="*/ 41 w 126"/>
                <a:gd name="T3" fmla="*/ 0 h 117"/>
                <a:gd name="T4" fmla="*/ 38 w 126"/>
                <a:gd name="T5" fmla="*/ 0 h 117"/>
                <a:gd name="T6" fmla="*/ 36 w 126"/>
                <a:gd name="T7" fmla="*/ 1 h 117"/>
                <a:gd name="T8" fmla="*/ 35 w 126"/>
                <a:gd name="T9" fmla="*/ 1 h 117"/>
                <a:gd name="T10" fmla="*/ 34 w 126"/>
                <a:gd name="T11" fmla="*/ 2 h 117"/>
                <a:gd name="T12" fmla="*/ 22 w 126"/>
                <a:gd name="T13" fmla="*/ 13 h 117"/>
                <a:gd name="T14" fmla="*/ 21 w 126"/>
                <a:gd name="T15" fmla="*/ 13 h 117"/>
                <a:gd name="T16" fmla="*/ 7 w 126"/>
                <a:gd name="T17" fmla="*/ 2 h 117"/>
                <a:gd name="T18" fmla="*/ 6 w 126"/>
                <a:gd name="T19" fmla="*/ 1 h 117"/>
                <a:gd name="T20" fmla="*/ 6 w 126"/>
                <a:gd name="T21" fmla="*/ 1 h 117"/>
                <a:gd name="T22" fmla="*/ 5 w 126"/>
                <a:gd name="T23" fmla="*/ 1 h 117"/>
                <a:gd name="T24" fmla="*/ 3 w 126"/>
                <a:gd name="T25" fmla="*/ 1 h 117"/>
                <a:gd name="T26" fmla="*/ 2 w 126"/>
                <a:gd name="T27" fmla="*/ 0 h 117"/>
                <a:gd name="T28" fmla="*/ 0 w 126"/>
                <a:gd name="T29" fmla="*/ 0 h 117"/>
                <a:gd name="T30" fmla="*/ 0 w 126"/>
                <a:gd name="T31" fmla="*/ 0 h 117"/>
                <a:gd name="T32" fmla="*/ 16 w 126"/>
                <a:gd name="T33" fmla="*/ 0 h 117"/>
                <a:gd name="T34" fmla="*/ 16 w 126"/>
                <a:gd name="T35" fmla="*/ 0 h 117"/>
                <a:gd name="T36" fmla="*/ 13 w 126"/>
                <a:gd name="T37" fmla="*/ 0 h 117"/>
                <a:gd name="T38" fmla="*/ 12 w 126"/>
                <a:gd name="T39" fmla="*/ 1 h 117"/>
                <a:gd name="T40" fmla="*/ 12 w 126"/>
                <a:gd name="T41" fmla="*/ 1 h 117"/>
                <a:gd name="T42" fmla="*/ 12 w 126"/>
                <a:gd name="T43" fmla="*/ 1 h 117"/>
                <a:gd name="T44" fmla="*/ 12 w 126"/>
                <a:gd name="T45" fmla="*/ 1 h 117"/>
                <a:gd name="T46" fmla="*/ 13 w 126"/>
                <a:gd name="T47" fmla="*/ 2 h 117"/>
                <a:gd name="T48" fmla="*/ 22 w 126"/>
                <a:gd name="T49" fmla="*/ 10 h 117"/>
                <a:gd name="T50" fmla="*/ 31 w 126"/>
                <a:gd name="T51" fmla="*/ 2 h 117"/>
                <a:gd name="T52" fmla="*/ 32 w 126"/>
                <a:gd name="T53" fmla="*/ 1 h 117"/>
                <a:gd name="T54" fmla="*/ 32 w 126"/>
                <a:gd name="T55" fmla="*/ 1 h 117"/>
                <a:gd name="T56" fmla="*/ 32 w 126"/>
                <a:gd name="T57" fmla="*/ 1 h 117"/>
                <a:gd name="T58" fmla="*/ 31 w 126"/>
                <a:gd name="T59" fmla="*/ 1 h 117"/>
                <a:gd name="T60" fmla="*/ 31 w 126"/>
                <a:gd name="T61" fmla="*/ 0 h 117"/>
                <a:gd name="T62" fmla="*/ 29 w 126"/>
                <a:gd name="T63" fmla="*/ 0 h 117"/>
                <a:gd name="T64" fmla="*/ 29 w 126"/>
                <a:gd name="T65" fmla="*/ 0 h 117"/>
                <a:gd name="T66" fmla="*/ 29 w 126"/>
                <a:gd name="T67" fmla="*/ 0 h 117"/>
                <a:gd name="T68" fmla="*/ 29 w 126"/>
                <a:gd name="T69" fmla="*/ 0 h 117"/>
                <a:gd name="T70" fmla="*/ 41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CA"/>
            </a:p>
          </p:txBody>
        </p:sp>
        <p:sp>
          <p:nvSpPr>
            <p:cNvPr id="39957" name="Freeform 13"/>
            <p:cNvSpPr>
              <a:spLocks noEditPoints="1"/>
            </p:cNvSpPr>
            <p:nvPr/>
          </p:nvSpPr>
          <p:spPr bwMode="auto">
            <a:xfrm>
              <a:off x="4641" y="971"/>
              <a:ext cx="66" cy="67"/>
            </a:xfrm>
            <a:custGeom>
              <a:avLst/>
              <a:gdLst>
                <a:gd name="T0" fmla="*/ 10 w 88"/>
                <a:gd name="T1" fmla="*/ 6 h 117"/>
                <a:gd name="T2" fmla="*/ 10 w 88"/>
                <a:gd name="T3" fmla="*/ 10 h 117"/>
                <a:gd name="T4" fmla="*/ 10 w 88"/>
                <a:gd name="T5" fmla="*/ 11 h 117"/>
                <a:gd name="T6" fmla="*/ 11 w 88"/>
                <a:gd name="T7" fmla="*/ 12 h 117"/>
                <a:gd name="T8" fmla="*/ 13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4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8 w 88"/>
                <a:gd name="T59" fmla="*/ 5 h 117"/>
                <a:gd name="T60" fmla="*/ 26 w 88"/>
                <a:gd name="T61" fmla="*/ 6 h 117"/>
                <a:gd name="T62" fmla="*/ 22 w 88"/>
                <a:gd name="T63" fmla="*/ 6 h 117"/>
                <a:gd name="T64" fmla="*/ 20 w 88"/>
                <a:gd name="T65" fmla="*/ 6 h 117"/>
                <a:gd name="T66" fmla="*/ 17 w 88"/>
                <a:gd name="T67" fmla="*/ 6 h 117"/>
                <a:gd name="T68" fmla="*/ 15 w 88"/>
                <a:gd name="T69" fmla="*/ 6 h 117"/>
                <a:gd name="T70" fmla="*/ 14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5 w 88"/>
                <a:gd name="T85" fmla="*/ 6 h 117"/>
                <a:gd name="T86" fmla="*/ 18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7 w 88"/>
                <a:gd name="T103" fmla="*/ 1 h 117"/>
                <a:gd name="T104" fmla="*/ 14 w 88"/>
                <a:gd name="T105" fmla="*/ 1 h 117"/>
                <a:gd name="T106" fmla="*/ 13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39958" name="Freeform 14"/>
            <p:cNvSpPr>
              <a:spLocks/>
            </p:cNvSpPr>
            <p:nvPr/>
          </p:nvSpPr>
          <p:spPr bwMode="auto">
            <a:xfrm>
              <a:off x="4814" y="1221"/>
              <a:ext cx="97" cy="69"/>
            </a:xfrm>
            <a:custGeom>
              <a:avLst/>
              <a:gdLst>
                <a:gd name="T0" fmla="*/ 0 w 129"/>
                <a:gd name="T1" fmla="*/ 0 h 121"/>
                <a:gd name="T2" fmla="*/ 9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29 w 129"/>
                <a:gd name="T15" fmla="*/ 0 h 121"/>
                <a:gd name="T16" fmla="*/ 29 w 129"/>
                <a:gd name="T17" fmla="*/ 0 h 121"/>
                <a:gd name="T18" fmla="*/ 29 w 129"/>
                <a:gd name="T19" fmla="*/ 0 h 121"/>
                <a:gd name="T20" fmla="*/ 41 w 129"/>
                <a:gd name="T21" fmla="*/ 0 h 121"/>
                <a:gd name="T22" fmla="*/ 41 w 129"/>
                <a:gd name="T23" fmla="*/ 0 h 121"/>
                <a:gd name="T24" fmla="*/ 40 w 129"/>
                <a:gd name="T25" fmla="*/ 0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9 w 129"/>
                <a:gd name="T39" fmla="*/ 3 h 121"/>
                <a:gd name="T40" fmla="*/ 9 w 129"/>
                <a:gd name="T41" fmla="*/ 10 h 121"/>
                <a:gd name="T42" fmla="*/ 11 w 129"/>
                <a:gd name="T43" fmla="*/ 11 h 121"/>
                <a:gd name="T44" fmla="*/ 11 w 129"/>
                <a:gd name="T45" fmla="*/ 12 h 121"/>
                <a:gd name="T46" fmla="*/ 11 w 129"/>
                <a:gd name="T47" fmla="*/ 13 h 121"/>
                <a:gd name="T48" fmla="*/ 14 w 129"/>
                <a:gd name="T49" fmla="*/ 13 h 121"/>
                <a:gd name="T50" fmla="*/ 15 w 129"/>
                <a:gd name="T51" fmla="*/ 13 h 121"/>
                <a:gd name="T52" fmla="*/ 15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59" name="Freeform 15"/>
            <p:cNvSpPr>
              <a:spLocks noEditPoints="1"/>
            </p:cNvSpPr>
            <p:nvPr/>
          </p:nvSpPr>
          <p:spPr bwMode="auto">
            <a:xfrm>
              <a:off x="4914" y="1221"/>
              <a:ext cx="67" cy="66"/>
            </a:xfrm>
            <a:custGeom>
              <a:avLst/>
              <a:gdLst>
                <a:gd name="T0" fmla="*/ 11 w 89"/>
                <a:gd name="T1" fmla="*/ 6 h 117"/>
                <a:gd name="T2" fmla="*/ 11 w 89"/>
                <a:gd name="T3" fmla="*/ 10 h 117"/>
                <a:gd name="T4" fmla="*/ 11 w 89"/>
                <a:gd name="T5" fmla="*/ 11 h 117"/>
                <a:gd name="T6" fmla="*/ 11 w 89"/>
                <a:gd name="T7" fmla="*/ 11 h 117"/>
                <a:gd name="T8" fmla="*/ 11 w 89"/>
                <a:gd name="T9" fmla="*/ 11 h 117"/>
                <a:gd name="T10" fmla="*/ 14 w 89"/>
                <a:gd name="T11" fmla="*/ 12 h 117"/>
                <a:gd name="T12" fmla="*/ 15 w 89"/>
                <a:gd name="T13" fmla="*/ 12 h 117"/>
                <a:gd name="T14" fmla="*/ 15 w 89"/>
                <a:gd name="T15" fmla="*/ 12 h 117"/>
                <a:gd name="T16" fmla="*/ 0 w 89"/>
                <a:gd name="T17" fmla="*/ 12 h 117"/>
                <a:gd name="T18" fmla="*/ 0 w 89"/>
                <a:gd name="T19" fmla="*/ 12 h 117"/>
                <a:gd name="T20" fmla="*/ 2 w 89"/>
                <a:gd name="T21" fmla="*/ 12 h 117"/>
                <a:gd name="T22" fmla="*/ 3 w 89"/>
                <a:gd name="T23" fmla="*/ 11 h 117"/>
                <a:gd name="T24" fmla="*/ 4 w 89"/>
                <a:gd name="T25" fmla="*/ 11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4 w 89"/>
                <a:gd name="T51" fmla="*/ 1 h 117"/>
                <a:gd name="T52" fmla="*/ 26 w 89"/>
                <a:gd name="T53" fmla="*/ 1 h 117"/>
                <a:gd name="T54" fmla="*/ 29 w 89"/>
                <a:gd name="T55" fmla="*/ 3 h 117"/>
                <a:gd name="T56" fmla="*/ 29 w 89"/>
                <a:gd name="T57" fmla="*/ 3 h 117"/>
                <a:gd name="T58" fmla="*/ 27 w 89"/>
                <a:gd name="T59" fmla="*/ 5 h 117"/>
                <a:gd name="T60" fmla="*/ 24 w 89"/>
                <a:gd name="T61" fmla="*/ 6 h 117"/>
                <a:gd name="T62" fmla="*/ 23 w 89"/>
                <a:gd name="T63" fmla="*/ 6 h 117"/>
                <a:gd name="T64" fmla="*/ 20 w 89"/>
                <a:gd name="T65" fmla="*/ 6 h 117"/>
                <a:gd name="T66" fmla="*/ 17 w 89"/>
                <a:gd name="T67" fmla="*/ 6 h 117"/>
                <a:gd name="T68" fmla="*/ 15 w 89"/>
                <a:gd name="T69" fmla="*/ 6 h 117"/>
                <a:gd name="T70" fmla="*/ 13 w 89"/>
                <a:gd name="T71" fmla="*/ 6 h 117"/>
                <a:gd name="T72" fmla="*/ 11 w 89"/>
                <a:gd name="T73" fmla="*/ 6 h 117"/>
                <a:gd name="T74" fmla="*/ 11 w 89"/>
                <a:gd name="T75" fmla="*/ 6 h 117"/>
                <a:gd name="T76" fmla="*/ 11 w 89"/>
                <a:gd name="T77" fmla="*/ 6 h 117"/>
                <a:gd name="T78" fmla="*/ 11 w 89"/>
                <a:gd name="T79" fmla="*/ 6 h 117"/>
                <a:gd name="T80" fmla="*/ 13 w 89"/>
                <a:gd name="T81" fmla="*/ 6 h 117"/>
                <a:gd name="T82" fmla="*/ 14 w 89"/>
                <a:gd name="T83" fmla="*/ 6 h 117"/>
                <a:gd name="T84" fmla="*/ 14 w 89"/>
                <a:gd name="T85" fmla="*/ 6 h 117"/>
                <a:gd name="T86" fmla="*/ 17 w 89"/>
                <a:gd name="T87" fmla="*/ 6 h 117"/>
                <a:gd name="T88" fmla="*/ 20 w 89"/>
                <a:gd name="T89" fmla="*/ 5 h 117"/>
                <a:gd name="T90" fmla="*/ 20 w 89"/>
                <a:gd name="T91" fmla="*/ 5 h 117"/>
                <a:gd name="T92" fmla="*/ 22 w 89"/>
                <a:gd name="T93" fmla="*/ 3 h 117"/>
                <a:gd name="T94" fmla="*/ 22 w 89"/>
                <a:gd name="T95" fmla="*/ 3 h 117"/>
                <a:gd name="T96" fmla="*/ 20 w 89"/>
                <a:gd name="T97" fmla="*/ 2 h 117"/>
                <a:gd name="T98" fmla="*/ 20 w 89"/>
                <a:gd name="T99" fmla="*/ 1 h 117"/>
                <a:gd name="T100" fmla="*/ 18 w 89"/>
                <a:gd name="T101" fmla="*/ 1 h 117"/>
                <a:gd name="T102" fmla="*/ 15 w 89"/>
                <a:gd name="T103" fmla="*/ 1 h 117"/>
                <a:gd name="T104" fmla="*/ 14 w 89"/>
                <a:gd name="T105" fmla="*/ 1 h 117"/>
                <a:gd name="T106" fmla="*/ 11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CA"/>
            </a:p>
          </p:txBody>
        </p:sp>
        <p:sp>
          <p:nvSpPr>
            <p:cNvPr id="39960" name="Freeform 16"/>
            <p:cNvSpPr>
              <a:spLocks/>
            </p:cNvSpPr>
            <p:nvPr/>
          </p:nvSpPr>
          <p:spPr bwMode="auto">
            <a:xfrm>
              <a:off x="4874" y="1470"/>
              <a:ext cx="97" cy="69"/>
            </a:xfrm>
            <a:custGeom>
              <a:avLst/>
              <a:gdLst>
                <a:gd name="T0" fmla="*/ 0 w 129"/>
                <a:gd name="T1" fmla="*/ 0 h 121"/>
                <a:gd name="T2" fmla="*/ 11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30 w 129"/>
                <a:gd name="T15" fmla="*/ 1 h 121"/>
                <a:gd name="T16" fmla="*/ 29 w 129"/>
                <a:gd name="T17" fmla="*/ 1 h 121"/>
                <a:gd name="T18" fmla="*/ 29 w 129"/>
                <a:gd name="T19" fmla="*/ 0 h 121"/>
                <a:gd name="T20" fmla="*/ 41 w 129"/>
                <a:gd name="T21" fmla="*/ 0 h 121"/>
                <a:gd name="T22" fmla="*/ 41 w 129"/>
                <a:gd name="T23" fmla="*/ 1 h 121"/>
                <a:gd name="T24" fmla="*/ 40 w 129"/>
                <a:gd name="T25" fmla="*/ 1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11 w 129"/>
                <a:gd name="T39" fmla="*/ 3 h 121"/>
                <a:gd name="T40" fmla="*/ 11 w 129"/>
                <a:gd name="T41" fmla="*/ 11 h 121"/>
                <a:gd name="T42" fmla="*/ 11 w 129"/>
                <a:gd name="T43" fmla="*/ 11 h 121"/>
                <a:gd name="T44" fmla="*/ 11 w 129"/>
                <a:gd name="T45" fmla="*/ 12 h 121"/>
                <a:gd name="T46" fmla="*/ 12 w 129"/>
                <a:gd name="T47" fmla="*/ 13 h 121"/>
                <a:gd name="T48" fmla="*/ 15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3 h 121"/>
                <a:gd name="T62" fmla="*/ 6 w 129"/>
                <a:gd name="T63" fmla="*/ 12 h 121"/>
                <a:gd name="T64" fmla="*/ 8 w 129"/>
                <a:gd name="T65" fmla="*/ 11 h 121"/>
                <a:gd name="T66" fmla="*/ 8 w 129"/>
                <a:gd name="T67" fmla="*/ 11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61" name="Freeform 17"/>
            <p:cNvSpPr>
              <a:spLocks noEditPoints="1"/>
            </p:cNvSpPr>
            <p:nvPr/>
          </p:nvSpPr>
          <p:spPr bwMode="auto">
            <a:xfrm>
              <a:off x="4978" y="1493"/>
              <a:ext cx="54" cy="46"/>
            </a:xfrm>
            <a:custGeom>
              <a:avLst/>
              <a:gdLst>
                <a:gd name="T0" fmla="*/ 11 w 72"/>
                <a:gd name="T1" fmla="*/ 0 h 81"/>
                <a:gd name="T2" fmla="*/ 15 w 72"/>
                <a:gd name="T3" fmla="*/ 0 h 81"/>
                <a:gd name="T4" fmla="*/ 17 w 72"/>
                <a:gd name="T5" fmla="*/ 1 h 81"/>
                <a:gd name="T6" fmla="*/ 20 w 72"/>
                <a:gd name="T7" fmla="*/ 1 h 81"/>
                <a:gd name="T8" fmla="*/ 22 w 72"/>
                <a:gd name="T9" fmla="*/ 3 h 81"/>
                <a:gd name="T10" fmla="*/ 22 w 72"/>
                <a:gd name="T11" fmla="*/ 3 h 81"/>
                <a:gd name="T12" fmla="*/ 22 w 72"/>
                <a:gd name="T13" fmla="*/ 5 h 81"/>
                <a:gd name="T14" fmla="*/ 21 w 72"/>
                <a:gd name="T15" fmla="*/ 6 h 81"/>
                <a:gd name="T16" fmla="*/ 20 w 72"/>
                <a:gd name="T17" fmla="*/ 7 h 81"/>
                <a:gd name="T18" fmla="*/ 17 w 72"/>
                <a:gd name="T19" fmla="*/ 8 h 81"/>
                <a:gd name="T20" fmla="*/ 14 w 72"/>
                <a:gd name="T21" fmla="*/ 9 h 81"/>
                <a:gd name="T22" fmla="*/ 11 w 72"/>
                <a:gd name="T23" fmla="*/ 9 h 81"/>
                <a:gd name="T24" fmla="*/ 7 w 72"/>
                <a:gd name="T25" fmla="*/ 9 h 81"/>
                <a:gd name="T26" fmla="*/ 5 w 72"/>
                <a:gd name="T27" fmla="*/ 8 h 81"/>
                <a:gd name="T28" fmla="*/ 2 w 72"/>
                <a:gd name="T29" fmla="*/ 7 h 81"/>
                <a:gd name="T30" fmla="*/ 0 w 72"/>
                <a:gd name="T31" fmla="*/ 6 h 81"/>
                <a:gd name="T32" fmla="*/ 0 w 72"/>
                <a:gd name="T33" fmla="*/ 4 h 81"/>
                <a:gd name="T34" fmla="*/ 0 w 72"/>
                <a:gd name="T35" fmla="*/ 3 h 81"/>
                <a:gd name="T36" fmla="*/ 2 w 72"/>
                <a:gd name="T37" fmla="*/ 2 h 81"/>
                <a:gd name="T38" fmla="*/ 2 w 72"/>
                <a:gd name="T39" fmla="*/ 1 h 81"/>
                <a:gd name="T40" fmla="*/ 5 w 72"/>
                <a:gd name="T41" fmla="*/ 1 h 81"/>
                <a:gd name="T42" fmla="*/ 9 w 72"/>
                <a:gd name="T43" fmla="*/ 0 h 81"/>
                <a:gd name="T44" fmla="*/ 11 w 72"/>
                <a:gd name="T45" fmla="*/ 0 h 81"/>
                <a:gd name="T46" fmla="*/ 10 w 72"/>
                <a:gd name="T47" fmla="*/ 1 h 81"/>
                <a:gd name="T48" fmla="*/ 9 w 72"/>
                <a:gd name="T49" fmla="*/ 1 h 81"/>
                <a:gd name="T50" fmla="*/ 7 w 72"/>
                <a:gd name="T51" fmla="*/ 1 h 81"/>
                <a:gd name="T52" fmla="*/ 6 w 72"/>
                <a:gd name="T53" fmla="*/ 1 h 81"/>
                <a:gd name="T54" fmla="*/ 5 w 72"/>
                <a:gd name="T55" fmla="*/ 2 h 81"/>
                <a:gd name="T56" fmla="*/ 4 w 72"/>
                <a:gd name="T57" fmla="*/ 3 h 81"/>
                <a:gd name="T58" fmla="*/ 4 w 72"/>
                <a:gd name="T59" fmla="*/ 3 h 81"/>
                <a:gd name="T60" fmla="*/ 5 w 72"/>
                <a:gd name="T61" fmla="*/ 5 h 81"/>
                <a:gd name="T62" fmla="*/ 6 w 72"/>
                <a:gd name="T63" fmla="*/ 7 h 81"/>
                <a:gd name="T64" fmla="*/ 7 w 72"/>
                <a:gd name="T65" fmla="*/ 7 h 81"/>
                <a:gd name="T66" fmla="*/ 10 w 72"/>
                <a:gd name="T67" fmla="*/ 7 h 81"/>
                <a:gd name="T68" fmla="*/ 12 w 72"/>
                <a:gd name="T69" fmla="*/ 8 h 81"/>
                <a:gd name="T70" fmla="*/ 15 w 72"/>
                <a:gd name="T71" fmla="*/ 7 h 81"/>
                <a:gd name="T72" fmla="*/ 16 w 72"/>
                <a:gd name="T73" fmla="*/ 7 h 81"/>
                <a:gd name="T74" fmla="*/ 17 w 72"/>
                <a:gd name="T75" fmla="*/ 6 h 81"/>
                <a:gd name="T76" fmla="*/ 19 w 72"/>
                <a:gd name="T77" fmla="*/ 5 h 81"/>
                <a:gd name="T78" fmla="*/ 17 w 72"/>
                <a:gd name="T79" fmla="*/ 3 h 81"/>
                <a:gd name="T80" fmla="*/ 17 w 72"/>
                <a:gd name="T81" fmla="*/ 2 h 81"/>
                <a:gd name="T82" fmla="*/ 15 w 72"/>
                <a:gd name="T83" fmla="*/ 1 h 81"/>
                <a:gd name="T84" fmla="*/ 14 w 72"/>
                <a:gd name="T85" fmla="*/ 1 h 81"/>
                <a:gd name="T86" fmla="*/ 10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CA"/>
            </a:p>
          </p:txBody>
        </p:sp>
        <p:sp>
          <p:nvSpPr>
            <p:cNvPr id="39962" name="Freeform 18"/>
            <p:cNvSpPr>
              <a:spLocks/>
            </p:cNvSpPr>
            <p:nvPr/>
          </p:nvSpPr>
          <p:spPr bwMode="auto">
            <a:xfrm>
              <a:off x="5041" y="1493"/>
              <a:ext cx="98" cy="46"/>
            </a:xfrm>
            <a:custGeom>
              <a:avLst/>
              <a:gdLst>
                <a:gd name="T0" fmla="*/ 11 w 129"/>
                <a:gd name="T1" fmla="*/ 1 h 81"/>
                <a:gd name="T2" fmla="*/ 14 w 129"/>
                <a:gd name="T3" fmla="*/ 1 h 81"/>
                <a:gd name="T4" fmla="*/ 16 w 129"/>
                <a:gd name="T5" fmla="*/ 0 h 81"/>
                <a:gd name="T6" fmla="*/ 21 w 129"/>
                <a:gd name="T7" fmla="*/ 0 h 81"/>
                <a:gd name="T8" fmla="*/ 23 w 129"/>
                <a:gd name="T9" fmla="*/ 1 h 81"/>
                <a:gd name="T10" fmla="*/ 27 w 129"/>
                <a:gd name="T11" fmla="*/ 1 h 81"/>
                <a:gd name="T12" fmla="*/ 31 w 129"/>
                <a:gd name="T13" fmla="*/ 0 h 81"/>
                <a:gd name="T14" fmla="*/ 35 w 129"/>
                <a:gd name="T15" fmla="*/ 0 h 81"/>
                <a:gd name="T16" fmla="*/ 37 w 129"/>
                <a:gd name="T17" fmla="*/ 1 h 81"/>
                <a:gd name="T18" fmla="*/ 40 w 129"/>
                <a:gd name="T19" fmla="*/ 2 h 81"/>
                <a:gd name="T20" fmla="*/ 40 w 129"/>
                <a:gd name="T21" fmla="*/ 6 h 81"/>
                <a:gd name="T22" fmla="*/ 40 w 129"/>
                <a:gd name="T23" fmla="*/ 7 h 81"/>
                <a:gd name="T24" fmla="*/ 42 w 129"/>
                <a:gd name="T25" fmla="*/ 8 h 81"/>
                <a:gd name="T26" fmla="*/ 43 w 129"/>
                <a:gd name="T27" fmla="*/ 8 h 81"/>
                <a:gd name="T28" fmla="*/ 31 w 129"/>
                <a:gd name="T29" fmla="*/ 9 h 81"/>
                <a:gd name="T30" fmla="*/ 33 w 129"/>
                <a:gd name="T31" fmla="*/ 8 h 81"/>
                <a:gd name="T32" fmla="*/ 33 w 129"/>
                <a:gd name="T33" fmla="*/ 8 h 81"/>
                <a:gd name="T34" fmla="*/ 35 w 129"/>
                <a:gd name="T35" fmla="*/ 7 h 81"/>
                <a:gd name="T36" fmla="*/ 35 w 129"/>
                <a:gd name="T37" fmla="*/ 6 h 81"/>
                <a:gd name="T38" fmla="*/ 35 w 129"/>
                <a:gd name="T39" fmla="*/ 2 h 81"/>
                <a:gd name="T40" fmla="*/ 33 w 129"/>
                <a:gd name="T41" fmla="*/ 1 h 81"/>
                <a:gd name="T42" fmla="*/ 30 w 129"/>
                <a:gd name="T43" fmla="*/ 1 h 81"/>
                <a:gd name="T44" fmla="*/ 25 w 129"/>
                <a:gd name="T45" fmla="*/ 2 h 81"/>
                <a:gd name="T46" fmla="*/ 24 w 129"/>
                <a:gd name="T47" fmla="*/ 2 h 81"/>
                <a:gd name="T48" fmla="*/ 24 w 129"/>
                <a:gd name="T49" fmla="*/ 6 h 81"/>
                <a:gd name="T50" fmla="*/ 24 w 129"/>
                <a:gd name="T51" fmla="*/ 7 h 81"/>
                <a:gd name="T52" fmla="*/ 25 w 129"/>
                <a:gd name="T53" fmla="*/ 8 h 81"/>
                <a:gd name="T54" fmla="*/ 28 w 129"/>
                <a:gd name="T55" fmla="*/ 8 h 81"/>
                <a:gd name="T56" fmla="*/ 15 w 129"/>
                <a:gd name="T57" fmla="*/ 9 h 81"/>
                <a:gd name="T58" fmla="*/ 17 w 129"/>
                <a:gd name="T59" fmla="*/ 8 h 81"/>
                <a:gd name="T60" fmla="*/ 19 w 129"/>
                <a:gd name="T61" fmla="*/ 7 h 81"/>
                <a:gd name="T62" fmla="*/ 19 w 129"/>
                <a:gd name="T63" fmla="*/ 7 h 81"/>
                <a:gd name="T64" fmla="*/ 19 w 129"/>
                <a:gd name="T65" fmla="*/ 3 h 81"/>
                <a:gd name="T66" fmla="*/ 19 w 129"/>
                <a:gd name="T67" fmla="*/ 2 h 81"/>
                <a:gd name="T68" fmla="*/ 15 w 129"/>
                <a:gd name="T69" fmla="*/ 1 h 81"/>
                <a:gd name="T70" fmla="*/ 12 w 129"/>
                <a:gd name="T71" fmla="*/ 1 h 81"/>
                <a:gd name="T72" fmla="*/ 8 w 129"/>
                <a:gd name="T73" fmla="*/ 2 h 81"/>
                <a:gd name="T74" fmla="*/ 8 w 129"/>
                <a:gd name="T75" fmla="*/ 7 h 81"/>
                <a:gd name="T76" fmla="*/ 8 w 129"/>
                <a:gd name="T77" fmla="*/ 7 h 81"/>
                <a:gd name="T78" fmla="*/ 11 w 129"/>
                <a:gd name="T79" fmla="*/ 8 h 81"/>
                <a:gd name="T80" fmla="*/ 12 w 129"/>
                <a:gd name="T81" fmla="*/ 9 h 81"/>
                <a:gd name="T82" fmla="*/ 0 w 129"/>
                <a:gd name="T83" fmla="*/ 8 h 81"/>
                <a:gd name="T84" fmla="*/ 2 w 129"/>
                <a:gd name="T85" fmla="*/ 8 h 81"/>
                <a:gd name="T86" fmla="*/ 3 w 129"/>
                <a:gd name="T87" fmla="*/ 7 h 81"/>
                <a:gd name="T88" fmla="*/ 3 w 129"/>
                <a:gd name="T89" fmla="*/ 6 h 81"/>
                <a:gd name="T90" fmla="*/ 3 w 129"/>
                <a:gd name="T91" fmla="*/ 2 h 81"/>
                <a:gd name="T92" fmla="*/ 3 w 129"/>
                <a:gd name="T93" fmla="*/ 1 h 81"/>
                <a:gd name="T94" fmla="*/ 2 w 129"/>
                <a:gd name="T95" fmla="*/ 1 h 81"/>
                <a:gd name="T96" fmla="*/ 2 w 129"/>
                <a:gd name="T97" fmla="*/ 1 h 81"/>
                <a:gd name="T98" fmla="*/ 0 w 129"/>
                <a:gd name="T99" fmla="*/ 1 h 81"/>
                <a:gd name="T100" fmla="*/ 8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sp>
          <p:nvSpPr>
            <p:cNvPr id="39963" name="Freeform 19"/>
            <p:cNvSpPr>
              <a:spLocks noEditPoints="1"/>
            </p:cNvSpPr>
            <p:nvPr/>
          </p:nvSpPr>
          <p:spPr bwMode="auto">
            <a:xfrm>
              <a:off x="3494" y="1721"/>
              <a:ext cx="67" cy="67"/>
            </a:xfrm>
            <a:custGeom>
              <a:avLst/>
              <a:gdLst>
                <a:gd name="T0" fmla="*/ 11 w 89"/>
                <a:gd name="T1" fmla="*/ 6 h 117"/>
                <a:gd name="T2" fmla="*/ 11 w 89"/>
                <a:gd name="T3" fmla="*/ 10 h 117"/>
                <a:gd name="T4" fmla="*/ 11 w 89"/>
                <a:gd name="T5" fmla="*/ 11 h 117"/>
                <a:gd name="T6" fmla="*/ 12 w 89"/>
                <a:gd name="T7" fmla="*/ 12 h 117"/>
                <a:gd name="T8" fmla="*/ 13 w 89"/>
                <a:gd name="T9" fmla="*/ 12 h 117"/>
                <a:gd name="T10" fmla="*/ 15 w 89"/>
                <a:gd name="T11" fmla="*/ 13 h 117"/>
                <a:gd name="T12" fmla="*/ 16 w 89"/>
                <a:gd name="T13" fmla="*/ 13 h 117"/>
                <a:gd name="T14" fmla="*/ 16 w 89"/>
                <a:gd name="T15" fmla="*/ 13 h 117"/>
                <a:gd name="T16" fmla="*/ 0 w 89"/>
                <a:gd name="T17" fmla="*/ 13 h 117"/>
                <a:gd name="T18" fmla="*/ 0 w 89"/>
                <a:gd name="T19" fmla="*/ 13 h 117"/>
                <a:gd name="T20" fmla="*/ 2 w 89"/>
                <a:gd name="T21" fmla="*/ 13 h 117"/>
                <a:gd name="T22" fmla="*/ 3 w 89"/>
                <a:gd name="T23" fmla="*/ 12 h 117"/>
                <a:gd name="T24" fmla="*/ 4 w 89"/>
                <a:gd name="T25" fmla="*/ 12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5 w 89"/>
                <a:gd name="T51" fmla="*/ 1 h 117"/>
                <a:gd name="T52" fmla="*/ 26 w 89"/>
                <a:gd name="T53" fmla="*/ 1 h 117"/>
                <a:gd name="T54" fmla="*/ 29 w 89"/>
                <a:gd name="T55" fmla="*/ 3 h 117"/>
                <a:gd name="T56" fmla="*/ 29 w 89"/>
                <a:gd name="T57" fmla="*/ 3 h 117"/>
                <a:gd name="T58" fmla="*/ 27 w 89"/>
                <a:gd name="T59" fmla="*/ 5 h 117"/>
                <a:gd name="T60" fmla="*/ 26 w 89"/>
                <a:gd name="T61" fmla="*/ 6 h 117"/>
                <a:gd name="T62" fmla="*/ 23 w 89"/>
                <a:gd name="T63" fmla="*/ 6 h 117"/>
                <a:gd name="T64" fmla="*/ 21 w 89"/>
                <a:gd name="T65" fmla="*/ 7 h 117"/>
                <a:gd name="T66" fmla="*/ 17 w 89"/>
                <a:gd name="T67" fmla="*/ 7 h 117"/>
                <a:gd name="T68" fmla="*/ 16 w 89"/>
                <a:gd name="T69" fmla="*/ 7 h 117"/>
                <a:gd name="T70" fmla="*/ 15 w 89"/>
                <a:gd name="T71" fmla="*/ 7 h 117"/>
                <a:gd name="T72" fmla="*/ 12 w 89"/>
                <a:gd name="T73" fmla="*/ 7 h 117"/>
                <a:gd name="T74" fmla="*/ 11 w 89"/>
                <a:gd name="T75" fmla="*/ 6 h 117"/>
                <a:gd name="T76" fmla="*/ 11 w 89"/>
                <a:gd name="T77" fmla="*/ 6 h 117"/>
                <a:gd name="T78" fmla="*/ 12 w 89"/>
                <a:gd name="T79" fmla="*/ 6 h 117"/>
                <a:gd name="T80" fmla="*/ 13 w 89"/>
                <a:gd name="T81" fmla="*/ 6 h 117"/>
                <a:gd name="T82" fmla="*/ 15 w 89"/>
                <a:gd name="T83" fmla="*/ 6 h 117"/>
                <a:gd name="T84" fmla="*/ 15 w 89"/>
                <a:gd name="T85" fmla="*/ 6 h 117"/>
                <a:gd name="T86" fmla="*/ 18 w 89"/>
                <a:gd name="T87" fmla="*/ 6 h 117"/>
                <a:gd name="T88" fmla="*/ 20 w 89"/>
                <a:gd name="T89" fmla="*/ 6 h 117"/>
                <a:gd name="T90" fmla="*/ 22 w 89"/>
                <a:gd name="T91" fmla="*/ 5 h 117"/>
                <a:gd name="T92" fmla="*/ 22 w 89"/>
                <a:gd name="T93" fmla="*/ 3 h 117"/>
                <a:gd name="T94" fmla="*/ 22 w 89"/>
                <a:gd name="T95" fmla="*/ 3 h 117"/>
                <a:gd name="T96" fmla="*/ 21 w 89"/>
                <a:gd name="T97" fmla="*/ 2 h 117"/>
                <a:gd name="T98" fmla="*/ 20 w 89"/>
                <a:gd name="T99" fmla="*/ 1 h 117"/>
                <a:gd name="T100" fmla="*/ 18 w 89"/>
                <a:gd name="T101" fmla="*/ 1 h 117"/>
                <a:gd name="T102" fmla="*/ 16 w 89"/>
                <a:gd name="T103" fmla="*/ 1 h 117"/>
                <a:gd name="T104" fmla="*/ 15 w 89"/>
                <a:gd name="T105" fmla="*/ 1 h 117"/>
                <a:gd name="T106" fmla="*/ 12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CA"/>
            </a:p>
          </p:txBody>
        </p:sp>
        <p:sp>
          <p:nvSpPr>
            <p:cNvPr id="39964" name="Freeform 20"/>
            <p:cNvSpPr>
              <a:spLocks/>
            </p:cNvSpPr>
            <p:nvPr/>
          </p:nvSpPr>
          <p:spPr bwMode="auto">
            <a:xfrm>
              <a:off x="3567" y="1742"/>
              <a:ext cx="43" cy="46"/>
            </a:xfrm>
            <a:custGeom>
              <a:avLst/>
              <a:gdLst>
                <a:gd name="T0" fmla="*/ 8 w 57"/>
                <a:gd name="T1" fmla="*/ 0 h 81"/>
                <a:gd name="T2" fmla="*/ 8 w 57"/>
                <a:gd name="T3" fmla="*/ 2 h 81"/>
                <a:gd name="T4" fmla="*/ 11 w 57"/>
                <a:gd name="T5" fmla="*/ 1 h 81"/>
                <a:gd name="T6" fmla="*/ 13 w 57"/>
                <a:gd name="T7" fmla="*/ 1 h 81"/>
                <a:gd name="T8" fmla="*/ 15 w 57"/>
                <a:gd name="T9" fmla="*/ 0 h 81"/>
                <a:gd name="T10" fmla="*/ 16 w 57"/>
                <a:gd name="T11" fmla="*/ 0 h 81"/>
                <a:gd name="T12" fmla="*/ 17 w 57"/>
                <a:gd name="T13" fmla="*/ 1 h 81"/>
                <a:gd name="T14" fmla="*/ 18 w 57"/>
                <a:gd name="T15" fmla="*/ 1 h 81"/>
                <a:gd name="T16" fmla="*/ 18 w 57"/>
                <a:gd name="T17" fmla="*/ 1 h 81"/>
                <a:gd name="T18" fmla="*/ 18 w 57"/>
                <a:gd name="T19" fmla="*/ 2 h 81"/>
                <a:gd name="T20" fmla="*/ 18 w 57"/>
                <a:gd name="T21" fmla="*/ 2 h 81"/>
                <a:gd name="T22" fmla="*/ 17 w 57"/>
                <a:gd name="T23" fmla="*/ 2 h 81"/>
                <a:gd name="T24" fmla="*/ 16 w 57"/>
                <a:gd name="T25" fmla="*/ 2 h 81"/>
                <a:gd name="T26" fmla="*/ 16 w 57"/>
                <a:gd name="T27" fmla="*/ 2 h 81"/>
                <a:gd name="T28" fmla="*/ 15 w 57"/>
                <a:gd name="T29" fmla="*/ 2 h 81"/>
                <a:gd name="T30" fmla="*/ 13 w 57"/>
                <a:gd name="T31" fmla="*/ 2 h 81"/>
                <a:gd name="T32" fmla="*/ 12 w 57"/>
                <a:gd name="T33" fmla="*/ 1 h 81"/>
                <a:gd name="T34" fmla="*/ 12 w 57"/>
                <a:gd name="T35" fmla="*/ 1 h 81"/>
                <a:gd name="T36" fmla="*/ 11 w 57"/>
                <a:gd name="T37" fmla="*/ 2 h 81"/>
                <a:gd name="T38" fmla="*/ 9 w 57"/>
                <a:gd name="T39" fmla="*/ 2 h 81"/>
                <a:gd name="T40" fmla="*/ 8 w 57"/>
                <a:gd name="T41" fmla="*/ 3 h 81"/>
                <a:gd name="T42" fmla="*/ 8 w 57"/>
                <a:gd name="T43" fmla="*/ 6 h 81"/>
                <a:gd name="T44" fmla="*/ 8 w 57"/>
                <a:gd name="T45" fmla="*/ 7 h 81"/>
                <a:gd name="T46" fmla="*/ 9 w 57"/>
                <a:gd name="T47" fmla="*/ 7 h 81"/>
                <a:gd name="T48" fmla="*/ 9 w 57"/>
                <a:gd name="T49" fmla="*/ 8 h 81"/>
                <a:gd name="T50" fmla="*/ 11 w 57"/>
                <a:gd name="T51" fmla="*/ 8 h 81"/>
                <a:gd name="T52" fmla="*/ 12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3 w 57"/>
                <a:gd name="T65" fmla="*/ 8 h 81"/>
                <a:gd name="T66" fmla="*/ 3 w 57"/>
                <a:gd name="T67" fmla="*/ 8 h 81"/>
                <a:gd name="T68" fmla="*/ 4 w 57"/>
                <a:gd name="T69" fmla="*/ 7 h 81"/>
                <a:gd name="T70" fmla="*/ 4 w 57"/>
                <a:gd name="T71" fmla="*/ 7 h 81"/>
                <a:gd name="T72" fmla="*/ 4 w 57"/>
                <a:gd name="T73" fmla="*/ 6 h 81"/>
                <a:gd name="T74" fmla="*/ 4 w 57"/>
                <a:gd name="T75" fmla="*/ 3 h 81"/>
                <a:gd name="T76" fmla="*/ 4 w 57"/>
                <a:gd name="T77" fmla="*/ 2 h 81"/>
                <a:gd name="T78" fmla="*/ 4 w 57"/>
                <a:gd name="T79" fmla="*/ 2 h 81"/>
                <a:gd name="T80" fmla="*/ 3 w 57"/>
                <a:gd name="T81" fmla="*/ 1 h 81"/>
                <a:gd name="T82" fmla="*/ 3 w 57"/>
                <a:gd name="T83" fmla="*/ 1 h 81"/>
                <a:gd name="T84" fmla="*/ 3 w 57"/>
                <a:gd name="T85" fmla="*/ 1 h 81"/>
                <a:gd name="T86" fmla="*/ 2 w 57"/>
                <a:gd name="T87" fmla="*/ 1 h 81"/>
                <a:gd name="T88" fmla="*/ 2 w 57"/>
                <a:gd name="T89" fmla="*/ 1 h 81"/>
                <a:gd name="T90" fmla="*/ 0 w 57"/>
                <a:gd name="T91" fmla="*/ 1 h 81"/>
                <a:gd name="T92" fmla="*/ 0 w 57"/>
                <a:gd name="T93" fmla="*/ 1 h 81"/>
                <a:gd name="T94" fmla="*/ 6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39965" name="Freeform 21"/>
            <p:cNvSpPr>
              <a:spLocks noEditPoints="1"/>
            </p:cNvSpPr>
            <p:nvPr/>
          </p:nvSpPr>
          <p:spPr bwMode="auto">
            <a:xfrm>
              <a:off x="3613" y="1742"/>
              <a:ext cx="57" cy="48"/>
            </a:xfrm>
            <a:custGeom>
              <a:avLst/>
              <a:gdLst>
                <a:gd name="T0" fmla="*/ 12 w 76"/>
                <a:gd name="T1" fmla="*/ 0 h 85"/>
                <a:gd name="T2" fmla="*/ 16 w 76"/>
                <a:gd name="T3" fmla="*/ 0 h 85"/>
                <a:gd name="T4" fmla="*/ 19 w 76"/>
                <a:gd name="T5" fmla="*/ 1 h 85"/>
                <a:gd name="T6" fmla="*/ 22 w 76"/>
                <a:gd name="T7" fmla="*/ 1 h 85"/>
                <a:gd name="T8" fmla="*/ 24 w 76"/>
                <a:gd name="T9" fmla="*/ 3 h 85"/>
                <a:gd name="T10" fmla="*/ 24 w 76"/>
                <a:gd name="T11" fmla="*/ 4 h 85"/>
                <a:gd name="T12" fmla="*/ 24 w 76"/>
                <a:gd name="T13" fmla="*/ 5 h 85"/>
                <a:gd name="T14" fmla="*/ 22 w 76"/>
                <a:gd name="T15" fmla="*/ 6 h 85"/>
                <a:gd name="T16" fmla="*/ 20 w 76"/>
                <a:gd name="T17" fmla="*/ 7 h 85"/>
                <a:gd name="T18" fmla="*/ 17 w 76"/>
                <a:gd name="T19" fmla="*/ 8 h 85"/>
                <a:gd name="T20" fmla="*/ 15 w 76"/>
                <a:gd name="T21" fmla="*/ 8 h 85"/>
                <a:gd name="T22" fmla="*/ 12 w 76"/>
                <a:gd name="T23" fmla="*/ 8 h 85"/>
                <a:gd name="T24" fmla="*/ 9 w 76"/>
                <a:gd name="T25" fmla="*/ 8 h 85"/>
                <a:gd name="T26" fmla="*/ 5 w 76"/>
                <a:gd name="T27" fmla="*/ 8 h 85"/>
                <a:gd name="T28" fmla="*/ 4 w 76"/>
                <a:gd name="T29" fmla="*/ 7 h 85"/>
                <a:gd name="T30" fmla="*/ 2 w 76"/>
                <a:gd name="T31" fmla="*/ 6 h 85"/>
                <a:gd name="T32" fmla="*/ 0 w 76"/>
                <a:gd name="T33" fmla="*/ 5 h 85"/>
                <a:gd name="T34" fmla="*/ 2 w 76"/>
                <a:gd name="T35" fmla="*/ 3 h 85"/>
                <a:gd name="T36" fmla="*/ 2 w 76"/>
                <a:gd name="T37" fmla="*/ 2 h 85"/>
                <a:gd name="T38" fmla="*/ 4 w 76"/>
                <a:gd name="T39" fmla="*/ 1 h 85"/>
                <a:gd name="T40" fmla="*/ 6 w 76"/>
                <a:gd name="T41" fmla="*/ 1 h 85"/>
                <a:gd name="T42" fmla="*/ 9 w 76"/>
                <a:gd name="T43" fmla="*/ 0 h 85"/>
                <a:gd name="T44" fmla="*/ 12 w 76"/>
                <a:gd name="T45" fmla="*/ 0 h 85"/>
                <a:gd name="T46" fmla="*/ 11 w 76"/>
                <a:gd name="T47" fmla="*/ 1 h 85"/>
                <a:gd name="T48" fmla="*/ 10 w 76"/>
                <a:gd name="T49" fmla="*/ 1 h 85"/>
                <a:gd name="T50" fmla="*/ 9 w 76"/>
                <a:gd name="T51" fmla="*/ 1 h 85"/>
                <a:gd name="T52" fmla="*/ 7 w 76"/>
                <a:gd name="T53" fmla="*/ 1 h 85"/>
                <a:gd name="T54" fmla="*/ 6 w 76"/>
                <a:gd name="T55" fmla="*/ 2 h 85"/>
                <a:gd name="T56" fmla="*/ 5 w 76"/>
                <a:gd name="T57" fmla="*/ 3 h 85"/>
                <a:gd name="T58" fmla="*/ 5 w 76"/>
                <a:gd name="T59" fmla="*/ 3 h 85"/>
                <a:gd name="T60" fmla="*/ 5 w 76"/>
                <a:gd name="T61" fmla="*/ 5 h 85"/>
                <a:gd name="T62" fmla="*/ 7 w 76"/>
                <a:gd name="T63" fmla="*/ 6 h 85"/>
                <a:gd name="T64" fmla="*/ 9 w 76"/>
                <a:gd name="T65" fmla="*/ 7 h 85"/>
                <a:gd name="T66" fmla="*/ 11 w 76"/>
                <a:gd name="T67" fmla="*/ 8 h 85"/>
                <a:gd name="T68" fmla="*/ 12 w 76"/>
                <a:gd name="T69" fmla="*/ 8 h 85"/>
                <a:gd name="T70" fmla="*/ 15 w 76"/>
                <a:gd name="T71" fmla="*/ 8 h 85"/>
                <a:gd name="T72" fmla="*/ 17 w 76"/>
                <a:gd name="T73" fmla="*/ 7 h 85"/>
                <a:gd name="T74" fmla="*/ 19 w 76"/>
                <a:gd name="T75" fmla="*/ 6 h 85"/>
                <a:gd name="T76" fmla="*/ 19 w 76"/>
                <a:gd name="T77" fmla="*/ 5 h 85"/>
                <a:gd name="T78" fmla="*/ 19 w 76"/>
                <a:gd name="T79" fmla="*/ 3 h 85"/>
                <a:gd name="T80" fmla="*/ 17 w 76"/>
                <a:gd name="T81" fmla="*/ 3 h 85"/>
                <a:gd name="T82" fmla="*/ 16 w 76"/>
                <a:gd name="T83" fmla="*/ 1 h 85"/>
                <a:gd name="T84" fmla="*/ 14 w 76"/>
                <a:gd name="T85" fmla="*/ 1 h 85"/>
                <a:gd name="T86" fmla="*/ 11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39966" name="Freeform 22"/>
            <p:cNvSpPr>
              <a:spLocks/>
            </p:cNvSpPr>
            <p:nvPr/>
          </p:nvSpPr>
          <p:spPr bwMode="auto">
            <a:xfrm>
              <a:off x="3783" y="1721"/>
              <a:ext cx="94" cy="69"/>
            </a:xfrm>
            <a:custGeom>
              <a:avLst/>
              <a:gdLst>
                <a:gd name="T0" fmla="*/ 40 w 125"/>
                <a:gd name="T1" fmla="*/ 0 h 121"/>
                <a:gd name="T2" fmla="*/ 40 w 125"/>
                <a:gd name="T3" fmla="*/ 0 h 121"/>
                <a:gd name="T4" fmla="*/ 38 w 125"/>
                <a:gd name="T5" fmla="*/ 1 h 121"/>
                <a:gd name="T6" fmla="*/ 36 w 125"/>
                <a:gd name="T7" fmla="*/ 1 h 121"/>
                <a:gd name="T8" fmla="*/ 35 w 125"/>
                <a:gd name="T9" fmla="*/ 1 h 121"/>
                <a:gd name="T10" fmla="*/ 33 w 125"/>
                <a:gd name="T11" fmla="*/ 2 h 121"/>
                <a:gd name="T12" fmla="*/ 22 w 125"/>
                <a:gd name="T13" fmla="*/ 13 h 121"/>
                <a:gd name="T14" fmla="*/ 20 w 125"/>
                <a:gd name="T15" fmla="*/ 13 h 121"/>
                <a:gd name="T16" fmla="*/ 6 w 125"/>
                <a:gd name="T17" fmla="*/ 2 h 121"/>
                <a:gd name="T18" fmla="*/ 5 w 125"/>
                <a:gd name="T19" fmla="*/ 1 h 121"/>
                <a:gd name="T20" fmla="*/ 5 w 125"/>
                <a:gd name="T21" fmla="*/ 1 h 121"/>
                <a:gd name="T22" fmla="*/ 4 w 125"/>
                <a:gd name="T23" fmla="*/ 1 h 121"/>
                <a:gd name="T24" fmla="*/ 3 w 125"/>
                <a:gd name="T25" fmla="*/ 1 h 121"/>
                <a:gd name="T26" fmla="*/ 2 w 125"/>
                <a:gd name="T27" fmla="*/ 1 h 121"/>
                <a:gd name="T28" fmla="*/ 0 w 125"/>
                <a:gd name="T29" fmla="*/ 0 h 121"/>
                <a:gd name="T30" fmla="*/ 0 w 125"/>
                <a:gd name="T31" fmla="*/ 0 h 121"/>
                <a:gd name="T32" fmla="*/ 15 w 125"/>
                <a:gd name="T33" fmla="*/ 0 h 121"/>
                <a:gd name="T34" fmla="*/ 15 w 125"/>
                <a:gd name="T35" fmla="*/ 0 h 121"/>
                <a:gd name="T36" fmla="*/ 13 w 125"/>
                <a:gd name="T37" fmla="*/ 1 h 121"/>
                <a:gd name="T38" fmla="*/ 11 w 125"/>
                <a:gd name="T39" fmla="*/ 1 h 121"/>
                <a:gd name="T40" fmla="*/ 11 w 125"/>
                <a:gd name="T41" fmla="*/ 1 h 121"/>
                <a:gd name="T42" fmla="*/ 11 w 125"/>
                <a:gd name="T43" fmla="*/ 1 h 121"/>
                <a:gd name="T44" fmla="*/ 11 w 125"/>
                <a:gd name="T45" fmla="*/ 2 h 121"/>
                <a:gd name="T46" fmla="*/ 13 w 125"/>
                <a:gd name="T47" fmla="*/ 3 h 121"/>
                <a:gd name="T48" fmla="*/ 22 w 125"/>
                <a:gd name="T49" fmla="*/ 10 h 121"/>
                <a:gd name="T50" fmla="*/ 31 w 125"/>
                <a:gd name="T51" fmla="*/ 3 h 121"/>
                <a:gd name="T52" fmla="*/ 32 w 125"/>
                <a:gd name="T53" fmla="*/ 2 h 121"/>
                <a:gd name="T54" fmla="*/ 32 w 125"/>
                <a:gd name="T55" fmla="*/ 1 h 121"/>
                <a:gd name="T56" fmla="*/ 32 w 125"/>
                <a:gd name="T57" fmla="*/ 1 h 121"/>
                <a:gd name="T58" fmla="*/ 31 w 125"/>
                <a:gd name="T59" fmla="*/ 1 h 121"/>
                <a:gd name="T60" fmla="*/ 29 w 125"/>
                <a:gd name="T61" fmla="*/ 1 h 121"/>
                <a:gd name="T62" fmla="*/ 29 w 125"/>
                <a:gd name="T63" fmla="*/ 0 h 121"/>
                <a:gd name="T64" fmla="*/ 29 w 125"/>
                <a:gd name="T65" fmla="*/ 0 h 121"/>
                <a:gd name="T66" fmla="*/ 29 w 125"/>
                <a:gd name="T67" fmla="*/ 0 h 121"/>
                <a:gd name="T68" fmla="*/ 29 w 125"/>
                <a:gd name="T69" fmla="*/ 0 h 121"/>
                <a:gd name="T70" fmla="*/ 40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CA"/>
            </a:p>
          </p:txBody>
        </p:sp>
        <p:sp>
          <p:nvSpPr>
            <p:cNvPr id="39967" name="Freeform 23"/>
            <p:cNvSpPr>
              <a:spLocks noEditPoints="1"/>
            </p:cNvSpPr>
            <p:nvPr/>
          </p:nvSpPr>
          <p:spPr bwMode="auto">
            <a:xfrm>
              <a:off x="3868" y="1742"/>
              <a:ext cx="49" cy="48"/>
            </a:xfrm>
            <a:custGeom>
              <a:avLst/>
              <a:gdLst>
                <a:gd name="T0" fmla="*/ 4 w 64"/>
                <a:gd name="T1" fmla="*/ 3 h 85"/>
                <a:gd name="T2" fmla="*/ 5 w 64"/>
                <a:gd name="T3" fmla="*/ 5 h 85"/>
                <a:gd name="T4" fmla="*/ 6 w 64"/>
                <a:gd name="T5" fmla="*/ 6 h 85"/>
                <a:gd name="T6" fmla="*/ 9 w 64"/>
                <a:gd name="T7" fmla="*/ 6 h 85"/>
                <a:gd name="T8" fmla="*/ 14 w 64"/>
                <a:gd name="T9" fmla="*/ 7 h 85"/>
                <a:gd name="T10" fmla="*/ 16 w 64"/>
                <a:gd name="T11" fmla="*/ 7 h 85"/>
                <a:gd name="T12" fmla="*/ 18 w 64"/>
                <a:gd name="T13" fmla="*/ 6 h 85"/>
                <a:gd name="T14" fmla="*/ 21 w 64"/>
                <a:gd name="T15" fmla="*/ 6 h 85"/>
                <a:gd name="T16" fmla="*/ 22 w 64"/>
                <a:gd name="T17" fmla="*/ 5 h 85"/>
                <a:gd name="T18" fmla="*/ 22 w 64"/>
                <a:gd name="T19" fmla="*/ 5 h 85"/>
                <a:gd name="T20" fmla="*/ 21 w 64"/>
                <a:gd name="T21" fmla="*/ 6 h 85"/>
                <a:gd name="T22" fmla="*/ 19 w 64"/>
                <a:gd name="T23" fmla="*/ 7 h 85"/>
                <a:gd name="T24" fmla="*/ 15 w 64"/>
                <a:gd name="T25" fmla="*/ 8 h 85"/>
                <a:gd name="T26" fmla="*/ 11 w 64"/>
                <a:gd name="T27" fmla="*/ 8 h 85"/>
                <a:gd name="T28" fmla="*/ 6 w 64"/>
                <a:gd name="T29" fmla="*/ 8 h 85"/>
                <a:gd name="T30" fmla="*/ 3 w 64"/>
                <a:gd name="T31" fmla="*/ 7 h 85"/>
                <a:gd name="T32" fmla="*/ 2 w 64"/>
                <a:gd name="T33" fmla="*/ 6 h 85"/>
                <a:gd name="T34" fmla="*/ 0 w 64"/>
                <a:gd name="T35" fmla="*/ 5 h 85"/>
                <a:gd name="T36" fmla="*/ 0 w 64"/>
                <a:gd name="T37" fmla="*/ 5 h 85"/>
                <a:gd name="T38" fmla="*/ 0 w 64"/>
                <a:gd name="T39" fmla="*/ 3 h 85"/>
                <a:gd name="T40" fmla="*/ 2 w 64"/>
                <a:gd name="T41" fmla="*/ 2 h 85"/>
                <a:gd name="T42" fmla="*/ 3 w 64"/>
                <a:gd name="T43" fmla="*/ 1 h 85"/>
                <a:gd name="T44" fmla="*/ 5 w 64"/>
                <a:gd name="T45" fmla="*/ 1 h 85"/>
                <a:gd name="T46" fmla="*/ 8 w 64"/>
                <a:gd name="T47" fmla="*/ 0 h 85"/>
                <a:gd name="T48" fmla="*/ 12 w 64"/>
                <a:gd name="T49" fmla="*/ 0 h 85"/>
                <a:gd name="T50" fmla="*/ 16 w 64"/>
                <a:gd name="T51" fmla="*/ 1 h 85"/>
                <a:gd name="T52" fmla="*/ 19 w 64"/>
                <a:gd name="T53" fmla="*/ 1 h 85"/>
                <a:gd name="T54" fmla="*/ 22 w 64"/>
                <a:gd name="T55" fmla="*/ 2 h 85"/>
                <a:gd name="T56" fmla="*/ 22 w 64"/>
                <a:gd name="T57" fmla="*/ 3 h 85"/>
                <a:gd name="T58" fmla="*/ 4 w 64"/>
                <a:gd name="T59" fmla="*/ 3 h 85"/>
                <a:gd name="T60" fmla="*/ 4 w 64"/>
                <a:gd name="T61" fmla="*/ 3 h 85"/>
                <a:gd name="T62" fmla="*/ 16 w 64"/>
                <a:gd name="T63" fmla="*/ 3 h 85"/>
                <a:gd name="T64" fmla="*/ 16 w 64"/>
                <a:gd name="T65" fmla="*/ 2 h 85"/>
                <a:gd name="T66" fmla="*/ 15 w 64"/>
                <a:gd name="T67" fmla="*/ 2 h 85"/>
                <a:gd name="T68" fmla="*/ 15 w 64"/>
                <a:gd name="T69" fmla="*/ 1 h 85"/>
                <a:gd name="T70" fmla="*/ 14 w 64"/>
                <a:gd name="T71" fmla="*/ 1 h 85"/>
                <a:gd name="T72" fmla="*/ 12 w 64"/>
                <a:gd name="T73" fmla="*/ 1 h 85"/>
                <a:gd name="T74" fmla="*/ 11 w 64"/>
                <a:gd name="T75" fmla="*/ 1 h 85"/>
                <a:gd name="T76" fmla="*/ 8 w 64"/>
                <a:gd name="T77" fmla="*/ 1 h 85"/>
                <a:gd name="T78" fmla="*/ 6 w 64"/>
                <a:gd name="T79" fmla="*/ 1 h 85"/>
                <a:gd name="T80" fmla="*/ 5 w 64"/>
                <a:gd name="T81" fmla="*/ 2 h 85"/>
                <a:gd name="T82" fmla="*/ 4 w 64"/>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CA"/>
            </a:p>
          </p:txBody>
        </p:sp>
        <p:sp>
          <p:nvSpPr>
            <p:cNvPr id="39968" name="Freeform 24"/>
            <p:cNvSpPr>
              <a:spLocks/>
            </p:cNvSpPr>
            <p:nvPr/>
          </p:nvSpPr>
          <p:spPr bwMode="auto">
            <a:xfrm>
              <a:off x="3926" y="1742"/>
              <a:ext cx="43" cy="46"/>
            </a:xfrm>
            <a:custGeom>
              <a:avLst/>
              <a:gdLst>
                <a:gd name="T0" fmla="*/ 8 w 57"/>
                <a:gd name="T1" fmla="*/ 0 h 81"/>
                <a:gd name="T2" fmla="*/ 8 w 57"/>
                <a:gd name="T3" fmla="*/ 2 h 81"/>
                <a:gd name="T4" fmla="*/ 11 w 57"/>
                <a:gd name="T5" fmla="*/ 1 h 81"/>
                <a:gd name="T6" fmla="*/ 12 w 57"/>
                <a:gd name="T7" fmla="*/ 1 h 81"/>
                <a:gd name="T8" fmla="*/ 15 w 57"/>
                <a:gd name="T9" fmla="*/ 0 h 81"/>
                <a:gd name="T10" fmla="*/ 16 w 57"/>
                <a:gd name="T11" fmla="*/ 0 h 81"/>
                <a:gd name="T12" fmla="*/ 17 w 57"/>
                <a:gd name="T13" fmla="*/ 1 h 81"/>
                <a:gd name="T14" fmla="*/ 17 w 57"/>
                <a:gd name="T15" fmla="*/ 1 h 81"/>
                <a:gd name="T16" fmla="*/ 18 w 57"/>
                <a:gd name="T17" fmla="*/ 1 h 81"/>
                <a:gd name="T18" fmla="*/ 18 w 57"/>
                <a:gd name="T19" fmla="*/ 2 h 81"/>
                <a:gd name="T20" fmla="*/ 17 w 57"/>
                <a:gd name="T21" fmla="*/ 2 h 81"/>
                <a:gd name="T22" fmla="*/ 17 w 57"/>
                <a:gd name="T23" fmla="*/ 2 h 81"/>
                <a:gd name="T24" fmla="*/ 16 w 57"/>
                <a:gd name="T25" fmla="*/ 2 h 81"/>
                <a:gd name="T26" fmla="*/ 15 w 57"/>
                <a:gd name="T27" fmla="*/ 2 h 81"/>
                <a:gd name="T28" fmla="*/ 13 w 57"/>
                <a:gd name="T29" fmla="*/ 2 h 81"/>
                <a:gd name="T30" fmla="*/ 12 w 57"/>
                <a:gd name="T31" fmla="*/ 2 h 81"/>
                <a:gd name="T32" fmla="*/ 12 w 57"/>
                <a:gd name="T33" fmla="*/ 1 h 81"/>
                <a:gd name="T34" fmla="*/ 11 w 57"/>
                <a:gd name="T35" fmla="*/ 1 h 81"/>
                <a:gd name="T36" fmla="*/ 11 w 57"/>
                <a:gd name="T37" fmla="*/ 2 h 81"/>
                <a:gd name="T38" fmla="*/ 10 w 57"/>
                <a:gd name="T39" fmla="*/ 2 h 81"/>
                <a:gd name="T40" fmla="*/ 8 w 57"/>
                <a:gd name="T41" fmla="*/ 3 h 81"/>
                <a:gd name="T42" fmla="*/ 8 w 57"/>
                <a:gd name="T43" fmla="*/ 6 h 81"/>
                <a:gd name="T44" fmla="*/ 8 w 57"/>
                <a:gd name="T45" fmla="*/ 7 h 81"/>
                <a:gd name="T46" fmla="*/ 8 w 57"/>
                <a:gd name="T47" fmla="*/ 7 h 81"/>
                <a:gd name="T48" fmla="*/ 10 w 57"/>
                <a:gd name="T49" fmla="*/ 8 h 81"/>
                <a:gd name="T50" fmla="*/ 10 w 57"/>
                <a:gd name="T51" fmla="*/ 8 h 81"/>
                <a:gd name="T52" fmla="*/ 11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2 w 57"/>
                <a:gd name="T65" fmla="*/ 8 h 81"/>
                <a:gd name="T66" fmla="*/ 3 w 57"/>
                <a:gd name="T67" fmla="*/ 8 h 81"/>
                <a:gd name="T68" fmla="*/ 3 w 57"/>
                <a:gd name="T69" fmla="*/ 7 h 81"/>
                <a:gd name="T70" fmla="*/ 3 w 57"/>
                <a:gd name="T71" fmla="*/ 7 h 81"/>
                <a:gd name="T72" fmla="*/ 3 w 57"/>
                <a:gd name="T73" fmla="*/ 6 h 81"/>
                <a:gd name="T74" fmla="*/ 3 w 57"/>
                <a:gd name="T75" fmla="*/ 3 h 81"/>
                <a:gd name="T76" fmla="*/ 3 w 57"/>
                <a:gd name="T77" fmla="*/ 2 h 81"/>
                <a:gd name="T78" fmla="*/ 3 w 57"/>
                <a:gd name="T79" fmla="*/ 2 h 81"/>
                <a:gd name="T80" fmla="*/ 3 w 57"/>
                <a:gd name="T81" fmla="*/ 1 h 81"/>
                <a:gd name="T82" fmla="*/ 3 w 57"/>
                <a:gd name="T83" fmla="*/ 1 h 81"/>
                <a:gd name="T84" fmla="*/ 2 w 57"/>
                <a:gd name="T85" fmla="*/ 1 h 81"/>
                <a:gd name="T86" fmla="*/ 2 w 57"/>
                <a:gd name="T87" fmla="*/ 1 h 81"/>
                <a:gd name="T88" fmla="*/ 0 w 57"/>
                <a:gd name="T89" fmla="*/ 1 h 81"/>
                <a:gd name="T90" fmla="*/ 0 w 57"/>
                <a:gd name="T91" fmla="*/ 1 h 81"/>
                <a:gd name="T92" fmla="*/ 0 w 57"/>
                <a:gd name="T93" fmla="*/ 1 h 81"/>
                <a:gd name="T94" fmla="*/ 7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9969" name="Freeform 25"/>
            <p:cNvSpPr>
              <a:spLocks noEditPoints="1"/>
            </p:cNvSpPr>
            <p:nvPr/>
          </p:nvSpPr>
          <p:spPr bwMode="auto">
            <a:xfrm>
              <a:off x="3969" y="1719"/>
              <a:ext cx="61" cy="71"/>
            </a:xfrm>
            <a:custGeom>
              <a:avLst/>
              <a:gdLst>
                <a:gd name="T0" fmla="*/ 9 w 81"/>
                <a:gd name="T1" fmla="*/ 6 h 125"/>
                <a:gd name="T2" fmla="*/ 11 w 81"/>
                <a:gd name="T3" fmla="*/ 5 h 125"/>
                <a:gd name="T4" fmla="*/ 14 w 81"/>
                <a:gd name="T5" fmla="*/ 5 h 125"/>
                <a:gd name="T6" fmla="*/ 17 w 81"/>
                <a:gd name="T7" fmla="*/ 4 h 125"/>
                <a:gd name="T8" fmla="*/ 20 w 81"/>
                <a:gd name="T9" fmla="*/ 5 h 125"/>
                <a:gd name="T10" fmla="*/ 23 w 81"/>
                <a:gd name="T11" fmla="*/ 6 h 125"/>
                <a:gd name="T12" fmla="*/ 25 w 81"/>
                <a:gd name="T13" fmla="*/ 6 h 125"/>
                <a:gd name="T14" fmla="*/ 26 w 81"/>
                <a:gd name="T15" fmla="*/ 7 h 125"/>
                <a:gd name="T16" fmla="*/ 26 w 81"/>
                <a:gd name="T17" fmla="*/ 9 h 125"/>
                <a:gd name="T18" fmla="*/ 26 w 81"/>
                <a:gd name="T19" fmla="*/ 10 h 125"/>
                <a:gd name="T20" fmla="*/ 25 w 81"/>
                <a:gd name="T21" fmla="*/ 11 h 125"/>
                <a:gd name="T22" fmla="*/ 22 w 81"/>
                <a:gd name="T23" fmla="*/ 11 h 125"/>
                <a:gd name="T24" fmla="*/ 18 w 81"/>
                <a:gd name="T25" fmla="*/ 12 h 125"/>
                <a:gd name="T26" fmla="*/ 13 w 81"/>
                <a:gd name="T27" fmla="*/ 13 h 125"/>
                <a:gd name="T28" fmla="*/ 11 w 81"/>
                <a:gd name="T29" fmla="*/ 12 h 125"/>
                <a:gd name="T30" fmla="*/ 8 w 81"/>
                <a:gd name="T31" fmla="*/ 12 h 125"/>
                <a:gd name="T32" fmla="*/ 6 w 81"/>
                <a:gd name="T33" fmla="*/ 12 h 125"/>
                <a:gd name="T34" fmla="*/ 4 w 81"/>
                <a:gd name="T35" fmla="*/ 11 h 125"/>
                <a:gd name="T36" fmla="*/ 4 w 81"/>
                <a:gd name="T37" fmla="*/ 3 h 125"/>
                <a:gd name="T38" fmla="*/ 4 w 81"/>
                <a:gd name="T39" fmla="*/ 2 h 125"/>
                <a:gd name="T40" fmla="*/ 4 w 81"/>
                <a:gd name="T41" fmla="*/ 1 h 125"/>
                <a:gd name="T42" fmla="*/ 4 w 81"/>
                <a:gd name="T43" fmla="*/ 1 h 125"/>
                <a:gd name="T44" fmla="*/ 3 w 81"/>
                <a:gd name="T45" fmla="*/ 1 h 125"/>
                <a:gd name="T46" fmla="*/ 3 w 81"/>
                <a:gd name="T47" fmla="*/ 1 h 125"/>
                <a:gd name="T48" fmla="*/ 3 w 81"/>
                <a:gd name="T49" fmla="*/ 1 h 125"/>
                <a:gd name="T50" fmla="*/ 2 w 81"/>
                <a:gd name="T51" fmla="*/ 1 h 125"/>
                <a:gd name="T52" fmla="*/ 0 w 81"/>
                <a:gd name="T53" fmla="*/ 1 h 125"/>
                <a:gd name="T54" fmla="*/ 0 w 81"/>
                <a:gd name="T55" fmla="*/ 1 h 125"/>
                <a:gd name="T56" fmla="*/ 8 w 81"/>
                <a:gd name="T57" fmla="*/ 0 h 125"/>
                <a:gd name="T58" fmla="*/ 9 w 81"/>
                <a:gd name="T59" fmla="*/ 0 h 125"/>
                <a:gd name="T60" fmla="*/ 9 w 81"/>
                <a:gd name="T61" fmla="*/ 6 h 125"/>
                <a:gd name="T62" fmla="*/ 9 w 81"/>
                <a:gd name="T63" fmla="*/ 6 h 125"/>
                <a:gd name="T64" fmla="*/ 9 w 81"/>
                <a:gd name="T65" fmla="*/ 11 h 125"/>
                <a:gd name="T66" fmla="*/ 11 w 81"/>
                <a:gd name="T67" fmla="*/ 11 h 125"/>
                <a:gd name="T68" fmla="*/ 11 w 81"/>
                <a:gd name="T69" fmla="*/ 12 h 125"/>
                <a:gd name="T70" fmla="*/ 13 w 81"/>
                <a:gd name="T71" fmla="*/ 12 h 125"/>
                <a:gd name="T72" fmla="*/ 14 w 81"/>
                <a:gd name="T73" fmla="*/ 12 h 125"/>
                <a:gd name="T74" fmla="*/ 17 w 81"/>
                <a:gd name="T75" fmla="*/ 12 h 125"/>
                <a:gd name="T76" fmla="*/ 20 w 81"/>
                <a:gd name="T77" fmla="*/ 11 h 125"/>
                <a:gd name="T78" fmla="*/ 20 w 81"/>
                <a:gd name="T79" fmla="*/ 10 h 125"/>
                <a:gd name="T80" fmla="*/ 22 w 81"/>
                <a:gd name="T81" fmla="*/ 9 h 125"/>
                <a:gd name="T82" fmla="*/ 20 w 81"/>
                <a:gd name="T83" fmla="*/ 7 h 125"/>
                <a:gd name="T84" fmla="*/ 20 w 81"/>
                <a:gd name="T85" fmla="*/ 6 h 125"/>
                <a:gd name="T86" fmla="*/ 17 w 81"/>
                <a:gd name="T87" fmla="*/ 6 h 125"/>
                <a:gd name="T88" fmla="*/ 14 w 81"/>
                <a:gd name="T89" fmla="*/ 6 h 125"/>
                <a:gd name="T90" fmla="*/ 13 w 81"/>
                <a:gd name="T91" fmla="*/ 6 h 125"/>
                <a:gd name="T92" fmla="*/ 11 w 81"/>
                <a:gd name="T93" fmla="*/ 6 h 125"/>
                <a:gd name="T94" fmla="*/ 11 w 81"/>
                <a:gd name="T95" fmla="*/ 6 h 125"/>
                <a:gd name="T96" fmla="*/ 9 w 81"/>
                <a:gd name="T97" fmla="*/ 6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CA"/>
            </a:p>
          </p:txBody>
        </p:sp>
        <p:sp>
          <p:nvSpPr>
            <p:cNvPr id="39970" name="Freeform 26"/>
            <p:cNvSpPr>
              <a:spLocks noEditPoints="1"/>
            </p:cNvSpPr>
            <p:nvPr/>
          </p:nvSpPr>
          <p:spPr bwMode="auto">
            <a:xfrm>
              <a:off x="4139" y="1721"/>
              <a:ext cx="91" cy="67"/>
            </a:xfrm>
            <a:custGeom>
              <a:avLst/>
              <a:gdLst>
                <a:gd name="T0" fmla="*/ 0 w 121"/>
                <a:gd name="T1" fmla="*/ 13 h 117"/>
                <a:gd name="T2" fmla="*/ 0 w 121"/>
                <a:gd name="T3" fmla="*/ 13 h 117"/>
                <a:gd name="T4" fmla="*/ 2 w 121"/>
                <a:gd name="T5" fmla="*/ 13 h 117"/>
                <a:gd name="T6" fmla="*/ 4 w 121"/>
                <a:gd name="T7" fmla="*/ 12 h 117"/>
                <a:gd name="T8" fmla="*/ 5 w 121"/>
                <a:gd name="T9" fmla="*/ 12 h 117"/>
                <a:gd name="T10" fmla="*/ 5 w 121"/>
                <a:gd name="T11" fmla="*/ 11 h 117"/>
                <a:gd name="T12" fmla="*/ 5 w 121"/>
                <a:gd name="T13" fmla="*/ 10 h 117"/>
                <a:gd name="T14" fmla="*/ 5 w 121"/>
                <a:gd name="T15" fmla="*/ 2 h 117"/>
                <a:gd name="T16" fmla="*/ 5 w 121"/>
                <a:gd name="T17" fmla="*/ 1 h 117"/>
                <a:gd name="T18" fmla="*/ 5 w 121"/>
                <a:gd name="T19" fmla="*/ 1 h 117"/>
                <a:gd name="T20" fmla="*/ 4 w 121"/>
                <a:gd name="T21" fmla="*/ 1 h 117"/>
                <a:gd name="T22" fmla="*/ 2 w 121"/>
                <a:gd name="T23" fmla="*/ 0 h 117"/>
                <a:gd name="T24" fmla="*/ 0 w 121"/>
                <a:gd name="T25" fmla="*/ 0 h 117"/>
                <a:gd name="T26" fmla="*/ 0 w 121"/>
                <a:gd name="T27" fmla="*/ 0 h 117"/>
                <a:gd name="T28" fmla="*/ 15 w 121"/>
                <a:gd name="T29" fmla="*/ 0 h 117"/>
                <a:gd name="T30" fmla="*/ 20 w 121"/>
                <a:gd name="T31" fmla="*/ 0 h 117"/>
                <a:gd name="T32" fmla="*/ 24 w 121"/>
                <a:gd name="T33" fmla="*/ 1 h 117"/>
                <a:gd name="T34" fmla="*/ 29 w 121"/>
                <a:gd name="T35" fmla="*/ 1 h 117"/>
                <a:gd name="T36" fmla="*/ 32 w 121"/>
                <a:gd name="T37" fmla="*/ 1 h 117"/>
                <a:gd name="T38" fmla="*/ 35 w 121"/>
                <a:gd name="T39" fmla="*/ 3 h 117"/>
                <a:gd name="T40" fmla="*/ 38 w 121"/>
                <a:gd name="T41" fmla="*/ 4 h 117"/>
                <a:gd name="T42" fmla="*/ 38 w 121"/>
                <a:gd name="T43" fmla="*/ 6 h 117"/>
                <a:gd name="T44" fmla="*/ 38 w 121"/>
                <a:gd name="T45" fmla="*/ 7 h 117"/>
                <a:gd name="T46" fmla="*/ 36 w 121"/>
                <a:gd name="T47" fmla="*/ 10 h 117"/>
                <a:gd name="T48" fmla="*/ 33 w 121"/>
                <a:gd name="T49" fmla="*/ 11 h 117"/>
                <a:gd name="T50" fmla="*/ 30 w 121"/>
                <a:gd name="T51" fmla="*/ 12 h 117"/>
                <a:gd name="T52" fmla="*/ 23 w 121"/>
                <a:gd name="T53" fmla="*/ 13 h 117"/>
                <a:gd name="T54" fmla="*/ 17 w 121"/>
                <a:gd name="T55" fmla="*/ 13 h 117"/>
                <a:gd name="T56" fmla="*/ 0 w 121"/>
                <a:gd name="T57" fmla="*/ 13 h 117"/>
                <a:gd name="T58" fmla="*/ 11 w 121"/>
                <a:gd name="T59" fmla="*/ 12 h 117"/>
                <a:gd name="T60" fmla="*/ 14 w 121"/>
                <a:gd name="T61" fmla="*/ 12 h 117"/>
                <a:gd name="T62" fmla="*/ 17 w 121"/>
                <a:gd name="T63" fmla="*/ 12 h 117"/>
                <a:gd name="T64" fmla="*/ 20 w 121"/>
                <a:gd name="T65" fmla="*/ 12 h 117"/>
                <a:gd name="T66" fmla="*/ 24 w 121"/>
                <a:gd name="T67" fmla="*/ 11 h 117"/>
                <a:gd name="T68" fmla="*/ 27 w 121"/>
                <a:gd name="T69" fmla="*/ 10 h 117"/>
                <a:gd name="T70" fmla="*/ 30 w 121"/>
                <a:gd name="T71" fmla="*/ 10 h 117"/>
                <a:gd name="T72" fmla="*/ 31 w 121"/>
                <a:gd name="T73" fmla="*/ 7 h 117"/>
                <a:gd name="T74" fmla="*/ 32 w 121"/>
                <a:gd name="T75" fmla="*/ 6 h 117"/>
                <a:gd name="T76" fmla="*/ 31 w 121"/>
                <a:gd name="T77" fmla="*/ 5 h 117"/>
                <a:gd name="T78" fmla="*/ 30 w 121"/>
                <a:gd name="T79" fmla="*/ 3 h 117"/>
                <a:gd name="T80" fmla="*/ 27 w 121"/>
                <a:gd name="T81" fmla="*/ 2 h 117"/>
                <a:gd name="T82" fmla="*/ 24 w 121"/>
                <a:gd name="T83" fmla="*/ 1 h 117"/>
                <a:gd name="T84" fmla="*/ 20 w 121"/>
                <a:gd name="T85" fmla="*/ 1 h 117"/>
                <a:gd name="T86" fmla="*/ 17 w 121"/>
                <a:gd name="T87" fmla="*/ 1 h 117"/>
                <a:gd name="T88" fmla="*/ 14 w 121"/>
                <a:gd name="T89" fmla="*/ 1 h 117"/>
                <a:gd name="T90" fmla="*/ 11 w 121"/>
                <a:gd name="T91" fmla="*/ 1 h 117"/>
                <a:gd name="T92" fmla="*/ 11 w 121"/>
                <a:gd name="T93" fmla="*/ 12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CA"/>
            </a:p>
          </p:txBody>
        </p:sp>
        <p:sp>
          <p:nvSpPr>
            <p:cNvPr id="39971" name="Freeform 27"/>
            <p:cNvSpPr>
              <a:spLocks noEditPoints="1"/>
            </p:cNvSpPr>
            <p:nvPr/>
          </p:nvSpPr>
          <p:spPr bwMode="auto">
            <a:xfrm>
              <a:off x="4239" y="1742"/>
              <a:ext cx="49" cy="48"/>
            </a:xfrm>
            <a:custGeom>
              <a:avLst/>
              <a:gdLst>
                <a:gd name="T0" fmla="*/ 4 w 65"/>
                <a:gd name="T1" fmla="*/ 3 h 85"/>
                <a:gd name="T2" fmla="*/ 4 w 65"/>
                <a:gd name="T3" fmla="*/ 5 h 85"/>
                <a:gd name="T4" fmla="*/ 6 w 65"/>
                <a:gd name="T5" fmla="*/ 6 h 85"/>
                <a:gd name="T6" fmla="*/ 9 w 65"/>
                <a:gd name="T7" fmla="*/ 6 h 85"/>
                <a:gd name="T8" fmla="*/ 13 w 65"/>
                <a:gd name="T9" fmla="*/ 7 h 85"/>
                <a:gd name="T10" fmla="*/ 15 w 65"/>
                <a:gd name="T11" fmla="*/ 7 h 85"/>
                <a:gd name="T12" fmla="*/ 17 w 65"/>
                <a:gd name="T13" fmla="*/ 6 h 85"/>
                <a:gd name="T14" fmla="*/ 20 w 65"/>
                <a:gd name="T15" fmla="*/ 6 h 85"/>
                <a:gd name="T16" fmla="*/ 21 w 65"/>
                <a:gd name="T17" fmla="*/ 5 h 85"/>
                <a:gd name="T18" fmla="*/ 21 w 65"/>
                <a:gd name="T19" fmla="*/ 5 h 85"/>
                <a:gd name="T20" fmla="*/ 20 w 65"/>
                <a:gd name="T21" fmla="*/ 6 h 85"/>
                <a:gd name="T22" fmla="*/ 18 w 65"/>
                <a:gd name="T23" fmla="*/ 7 h 85"/>
                <a:gd name="T24" fmla="*/ 14 w 65"/>
                <a:gd name="T25" fmla="*/ 8 h 85"/>
                <a:gd name="T26" fmla="*/ 11 w 65"/>
                <a:gd name="T27" fmla="*/ 8 h 85"/>
                <a:gd name="T28" fmla="*/ 6 w 65"/>
                <a:gd name="T29" fmla="*/ 8 h 85"/>
                <a:gd name="T30" fmla="*/ 3 w 65"/>
                <a:gd name="T31" fmla="*/ 7 h 85"/>
                <a:gd name="T32" fmla="*/ 2 w 65"/>
                <a:gd name="T33" fmla="*/ 6 h 85"/>
                <a:gd name="T34" fmla="*/ 0 w 65"/>
                <a:gd name="T35" fmla="*/ 5 h 85"/>
                <a:gd name="T36" fmla="*/ 0 w 65"/>
                <a:gd name="T37" fmla="*/ 5 h 85"/>
                <a:gd name="T38" fmla="*/ 0 w 65"/>
                <a:gd name="T39" fmla="*/ 3 h 85"/>
                <a:gd name="T40" fmla="*/ 2 w 65"/>
                <a:gd name="T41" fmla="*/ 2 h 85"/>
                <a:gd name="T42" fmla="*/ 3 w 65"/>
                <a:gd name="T43" fmla="*/ 1 h 85"/>
                <a:gd name="T44" fmla="*/ 5 w 65"/>
                <a:gd name="T45" fmla="*/ 1 h 85"/>
                <a:gd name="T46" fmla="*/ 8 w 65"/>
                <a:gd name="T47" fmla="*/ 0 h 85"/>
                <a:gd name="T48" fmla="*/ 11 w 65"/>
                <a:gd name="T49" fmla="*/ 0 h 85"/>
                <a:gd name="T50" fmla="*/ 15 w 65"/>
                <a:gd name="T51" fmla="*/ 1 h 85"/>
                <a:gd name="T52" fmla="*/ 18 w 65"/>
                <a:gd name="T53" fmla="*/ 1 h 85"/>
                <a:gd name="T54" fmla="*/ 21 w 65"/>
                <a:gd name="T55" fmla="*/ 2 h 85"/>
                <a:gd name="T56" fmla="*/ 21 w 65"/>
                <a:gd name="T57" fmla="*/ 3 h 85"/>
                <a:gd name="T58" fmla="*/ 4 w 65"/>
                <a:gd name="T59" fmla="*/ 3 h 85"/>
                <a:gd name="T60" fmla="*/ 4 w 65"/>
                <a:gd name="T61" fmla="*/ 3 h 85"/>
                <a:gd name="T62" fmla="*/ 15 w 65"/>
                <a:gd name="T63" fmla="*/ 3 h 85"/>
                <a:gd name="T64" fmla="*/ 14 w 65"/>
                <a:gd name="T65" fmla="*/ 2 h 85"/>
                <a:gd name="T66" fmla="*/ 14 w 65"/>
                <a:gd name="T67" fmla="*/ 2 h 85"/>
                <a:gd name="T68" fmla="*/ 14 w 65"/>
                <a:gd name="T69" fmla="*/ 1 h 85"/>
                <a:gd name="T70" fmla="*/ 13 w 65"/>
                <a:gd name="T71" fmla="*/ 1 h 85"/>
                <a:gd name="T72" fmla="*/ 11 w 65"/>
                <a:gd name="T73" fmla="*/ 1 h 85"/>
                <a:gd name="T74" fmla="*/ 11 w 65"/>
                <a:gd name="T75" fmla="*/ 1 h 85"/>
                <a:gd name="T76" fmla="*/ 8 w 65"/>
                <a:gd name="T77" fmla="*/ 1 h 85"/>
                <a:gd name="T78" fmla="*/ 5 w 65"/>
                <a:gd name="T79" fmla="*/ 1 h 85"/>
                <a:gd name="T80" fmla="*/ 4 w 65"/>
                <a:gd name="T81" fmla="*/ 2 h 85"/>
                <a:gd name="T82" fmla="*/ 4 w 65"/>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39972" name="Freeform 28"/>
            <p:cNvSpPr>
              <a:spLocks/>
            </p:cNvSpPr>
            <p:nvPr/>
          </p:nvSpPr>
          <p:spPr bwMode="auto">
            <a:xfrm>
              <a:off x="4294" y="1728"/>
              <a:ext cx="36" cy="62"/>
            </a:xfrm>
            <a:custGeom>
              <a:avLst/>
              <a:gdLst>
                <a:gd name="T0" fmla="*/ 9 w 48"/>
                <a:gd name="T1" fmla="*/ 0 h 109"/>
                <a:gd name="T2" fmla="*/ 9 w 48"/>
                <a:gd name="T3" fmla="*/ 3 h 109"/>
                <a:gd name="T4" fmla="*/ 14 w 48"/>
                <a:gd name="T5" fmla="*/ 3 h 109"/>
                <a:gd name="T6" fmla="*/ 14 w 48"/>
                <a:gd name="T7" fmla="*/ 3 h 109"/>
                <a:gd name="T8" fmla="*/ 9 w 48"/>
                <a:gd name="T9" fmla="*/ 3 h 109"/>
                <a:gd name="T10" fmla="*/ 9 w 48"/>
                <a:gd name="T11" fmla="*/ 9 h 109"/>
                <a:gd name="T12" fmla="*/ 9 w 48"/>
                <a:gd name="T13" fmla="*/ 9 h 109"/>
                <a:gd name="T14" fmla="*/ 9 w 48"/>
                <a:gd name="T15" fmla="*/ 10 h 109"/>
                <a:gd name="T16" fmla="*/ 10 w 48"/>
                <a:gd name="T17" fmla="*/ 10 h 109"/>
                <a:gd name="T18" fmla="*/ 11 w 48"/>
                <a:gd name="T19" fmla="*/ 10 h 109"/>
                <a:gd name="T20" fmla="*/ 13 w 48"/>
                <a:gd name="T21" fmla="*/ 10 h 109"/>
                <a:gd name="T22" fmla="*/ 13 w 48"/>
                <a:gd name="T23" fmla="*/ 10 h 109"/>
                <a:gd name="T24" fmla="*/ 14 w 48"/>
                <a:gd name="T25" fmla="*/ 10 h 109"/>
                <a:gd name="T26" fmla="*/ 14 w 48"/>
                <a:gd name="T27" fmla="*/ 10 h 109"/>
                <a:gd name="T28" fmla="*/ 15 w 48"/>
                <a:gd name="T29" fmla="*/ 10 h 109"/>
                <a:gd name="T30" fmla="*/ 14 w 48"/>
                <a:gd name="T31" fmla="*/ 10 h 109"/>
                <a:gd name="T32" fmla="*/ 13 w 48"/>
                <a:gd name="T33" fmla="*/ 11 h 109"/>
                <a:gd name="T34" fmla="*/ 11 w 48"/>
                <a:gd name="T35" fmla="*/ 11 h 109"/>
                <a:gd name="T36" fmla="*/ 9 w 48"/>
                <a:gd name="T37" fmla="*/ 11 h 109"/>
                <a:gd name="T38" fmla="*/ 8 w 48"/>
                <a:gd name="T39" fmla="*/ 11 h 109"/>
                <a:gd name="T40" fmla="*/ 6 w 48"/>
                <a:gd name="T41" fmla="*/ 11 h 109"/>
                <a:gd name="T42" fmla="*/ 5 w 48"/>
                <a:gd name="T43" fmla="*/ 10 h 109"/>
                <a:gd name="T44" fmla="*/ 5 w 48"/>
                <a:gd name="T45" fmla="*/ 10 h 109"/>
                <a:gd name="T46" fmla="*/ 4 w 48"/>
                <a:gd name="T47" fmla="*/ 10 h 109"/>
                <a:gd name="T48" fmla="*/ 4 w 48"/>
                <a:gd name="T49" fmla="*/ 9 h 109"/>
                <a:gd name="T50" fmla="*/ 4 w 48"/>
                <a:gd name="T51" fmla="*/ 3 h 109"/>
                <a:gd name="T52" fmla="*/ 0 w 48"/>
                <a:gd name="T53" fmla="*/ 3 h 109"/>
                <a:gd name="T54" fmla="*/ 0 w 48"/>
                <a:gd name="T55" fmla="*/ 3 h 109"/>
                <a:gd name="T56" fmla="*/ 2 w 48"/>
                <a:gd name="T57" fmla="*/ 3 h 109"/>
                <a:gd name="T58" fmla="*/ 3 w 48"/>
                <a:gd name="T59" fmla="*/ 3 h 109"/>
                <a:gd name="T60" fmla="*/ 5 w 48"/>
                <a:gd name="T61" fmla="*/ 2 h 109"/>
                <a:gd name="T62" fmla="*/ 6 w 48"/>
                <a:gd name="T63" fmla="*/ 1 h 109"/>
                <a:gd name="T64" fmla="*/ 6 w 48"/>
                <a:gd name="T65" fmla="*/ 1 h 109"/>
                <a:gd name="T66" fmla="*/ 8 w 48"/>
                <a:gd name="T67" fmla="*/ 0 h 109"/>
                <a:gd name="T68" fmla="*/ 9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39973" name="Freeform 29"/>
            <p:cNvSpPr>
              <a:spLocks/>
            </p:cNvSpPr>
            <p:nvPr/>
          </p:nvSpPr>
          <p:spPr bwMode="auto">
            <a:xfrm>
              <a:off x="4479" y="1721"/>
              <a:ext cx="95" cy="69"/>
            </a:xfrm>
            <a:custGeom>
              <a:avLst/>
              <a:gdLst>
                <a:gd name="T0" fmla="*/ 0 w 125"/>
                <a:gd name="T1" fmla="*/ 0 h 121"/>
                <a:gd name="T2" fmla="*/ 9 w 125"/>
                <a:gd name="T3" fmla="*/ 0 h 121"/>
                <a:gd name="T4" fmla="*/ 34 w 125"/>
                <a:gd name="T5" fmla="*/ 10 h 121"/>
                <a:gd name="T6" fmla="*/ 34 w 125"/>
                <a:gd name="T7" fmla="*/ 2 h 121"/>
                <a:gd name="T8" fmla="*/ 34 w 125"/>
                <a:gd name="T9" fmla="*/ 1 h 121"/>
                <a:gd name="T10" fmla="*/ 34 w 125"/>
                <a:gd name="T11" fmla="*/ 1 h 121"/>
                <a:gd name="T12" fmla="*/ 33 w 125"/>
                <a:gd name="T13" fmla="*/ 1 h 121"/>
                <a:gd name="T14" fmla="*/ 30 w 125"/>
                <a:gd name="T15" fmla="*/ 0 h 121"/>
                <a:gd name="T16" fmla="*/ 28 w 125"/>
                <a:gd name="T17" fmla="*/ 0 h 121"/>
                <a:gd name="T18" fmla="*/ 28 w 125"/>
                <a:gd name="T19" fmla="*/ 0 h 121"/>
                <a:gd name="T20" fmla="*/ 42 w 125"/>
                <a:gd name="T21" fmla="*/ 0 h 121"/>
                <a:gd name="T22" fmla="*/ 42 w 125"/>
                <a:gd name="T23" fmla="*/ 0 h 121"/>
                <a:gd name="T24" fmla="*/ 40 w 125"/>
                <a:gd name="T25" fmla="*/ 0 h 121"/>
                <a:gd name="T26" fmla="*/ 40 w 125"/>
                <a:gd name="T27" fmla="*/ 1 h 121"/>
                <a:gd name="T28" fmla="*/ 37 w 125"/>
                <a:gd name="T29" fmla="*/ 1 h 121"/>
                <a:gd name="T30" fmla="*/ 36 w 125"/>
                <a:gd name="T31" fmla="*/ 1 h 121"/>
                <a:gd name="T32" fmla="*/ 36 w 125"/>
                <a:gd name="T33" fmla="*/ 2 h 121"/>
                <a:gd name="T34" fmla="*/ 36 w 125"/>
                <a:gd name="T35" fmla="*/ 13 h 121"/>
                <a:gd name="T36" fmla="*/ 35 w 125"/>
                <a:gd name="T37" fmla="*/ 13 h 121"/>
                <a:gd name="T38" fmla="*/ 9 w 125"/>
                <a:gd name="T39" fmla="*/ 3 h 121"/>
                <a:gd name="T40" fmla="*/ 9 w 125"/>
                <a:gd name="T41" fmla="*/ 10 h 121"/>
                <a:gd name="T42" fmla="*/ 9 w 125"/>
                <a:gd name="T43" fmla="*/ 11 h 121"/>
                <a:gd name="T44" fmla="*/ 11 w 125"/>
                <a:gd name="T45" fmla="*/ 12 h 121"/>
                <a:gd name="T46" fmla="*/ 12 w 125"/>
                <a:gd name="T47" fmla="*/ 12 h 121"/>
                <a:gd name="T48" fmla="*/ 13 w 125"/>
                <a:gd name="T49" fmla="*/ 13 h 121"/>
                <a:gd name="T50" fmla="*/ 14 w 125"/>
                <a:gd name="T51" fmla="*/ 13 h 121"/>
                <a:gd name="T52" fmla="*/ 14 w 125"/>
                <a:gd name="T53" fmla="*/ 13 h 121"/>
                <a:gd name="T54" fmla="*/ 2 w 125"/>
                <a:gd name="T55" fmla="*/ 13 h 121"/>
                <a:gd name="T56" fmla="*/ 2 w 125"/>
                <a:gd name="T57" fmla="*/ 13 h 121"/>
                <a:gd name="T58" fmla="*/ 3 w 125"/>
                <a:gd name="T59" fmla="*/ 13 h 121"/>
                <a:gd name="T60" fmla="*/ 5 w 125"/>
                <a:gd name="T61" fmla="*/ 12 h 121"/>
                <a:gd name="T62" fmla="*/ 6 w 125"/>
                <a:gd name="T63" fmla="*/ 12 h 121"/>
                <a:gd name="T64" fmla="*/ 6 w 125"/>
                <a:gd name="T65" fmla="*/ 11 h 121"/>
                <a:gd name="T66" fmla="*/ 6 w 125"/>
                <a:gd name="T67" fmla="*/ 10 h 121"/>
                <a:gd name="T68" fmla="*/ 6 w 125"/>
                <a:gd name="T69" fmla="*/ 2 h 121"/>
                <a:gd name="T70" fmla="*/ 5 w 125"/>
                <a:gd name="T71" fmla="*/ 1 h 121"/>
                <a:gd name="T72" fmla="*/ 4 w 125"/>
                <a:gd name="T73" fmla="*/ 1 h 121"/>
                <a:gd name="T74" fmla="*/ 3 w 125"/>
                <a:gd name="T75" fmla="*/ 1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74" name="Freeform 30"/>
            <p:cNvSpPr>
              <a:spLocks noEditPoints="1"/>
            </p:cNvSpPr>
            <p:nvPr/>
          </p:nvSpPr>
          <p:spPr bwMode="auto">
            <a:xfrm>
              <a:off x="4580" y="1742"/>
              <a:ext cx="58" cy="48"/>
            </a:xfrm>
            <a:custGeom>
              <a:avLst/>
              <a:gdLst>
                <a:gd name="T0" fmla="*/ 11 w 77"/>
                <a:gd name="T1" fmla="*/ 0 h 85"/>
                <a:gd name="T2" fmla="*/ 15 w 77"/>
                <a:gd name="T3" fmla="*/ 0 h 85"/>
                <a:gd name="T4" fmla="*/ 20 w 77"/>
                <a:gd name="T5" fmla="*/ 1 h 85"/>
                <a:gd name="T6" fmla="*/ 20 w 77"/>
                <a:gd name="T7" fmla="*/ 1 h 85"/>
                <a:gd name="T8" fmla="*/ 23 w 77"/>
                <a:gd name="T9" fmla="*/ 3 h 85"/>
                <a:gd name="T10" fmla="*/ 25 w 77"/>
                <a:gd name="T11" fmla="*/ 4 h 85"/>
                <a:gd name="T12" fmla="*/ 23 w 77"/>
                <a:gd name="T13" fmla="*/ 5 h 85"/>
                <a:gd name="T14" fmla="*/ 23 w 77"/>
                <a:gd name="T15" fmla="*/ 6 h 85"/>
                <a:gd name="T16" fmla="*/ 20 w 77"/>
                <a:gd name="T17" fmla="*/ 7 h 85"/>
                <a:gd name="T18" fmla="*/ 18 w 77"/>
                <a:gd name="T19" fmla="*/ 8 h 85"/>
                <a:gd name="T20" fmla="*/ 15 w 77"/>
                <a:gd name="T21" fmla="*/ 8 h 85"/>
                <a:gd name="T22" fmla="*/ 11 w 77"/>
                <a:gd name="T23" fmla="*/ 8 h 85"/>
                <a:gd name="T24" fmla="*/ 8 w 77"/>
                <a:gd name="T25" fmla="*/ 8 h 85"/>
                <a:gd name="T26" fmla="*/ 5 w 77"/>
                <a:gd name="T27" fmla="*/ 8 h 85"/>
                <a:gd name="T28" fmla="*/ 3 w 77"/>
                <a:gd name="T29" fmla="*/ 7 h 85"/>
                <a:gd name="T30" fmla="*/ 2 w 77"/>
                <a:gd name="T31" fmla="*/ 6 h 85"/>
                <a:gd name="T32" fmla="*/ 0 w 77"/>
                <a:gd name="T33" fmla="*/ 5 h 85"/>
                <a:gd name="T34" fmla="*/ 0 w 77"/>
                <a:gd name="T35" fmla="*/ 3 h 85"/>
                <a:gd name="T36" fmla="*/ 2 w 77"/>
                <a:gd name="T37" fmla="*/ 2 h 85"/>
                <a:gd name="T38" fmla="*/ 4 w 77"/>
                <a:gd name="T39" fmla="*/ 1 h 85"/>
                <a:gd name="T40" fmla="*/ 6 w 77"/>
                <a:gd name="T41" fmla="*/ 1 h 85"/>
                <a:gd name="T42" fmla="*/ 9 w 77"/>
                <a:gd name="T43" fmla="*/ 0 h 85"/>
                <a:gd name="T44" fmla="*/ 11 w 77"/>
                <a:gd name="T45" fmla="*/ 0 h 85"/>
                <a:gd name="T46" fmla="*/ 11 w 77"/>
                <a:gd name="T47" fmla="*/ 1 h 85"/>
                <a:gd name="T48" fmla="*/ 11 w 77"/>
                <a:gd name="T49" fmla="*/ 1 h 85"/>
                <a:gd name="T50" fmla="*/ 8 w 77"/>
                <a:gd name="T51" fmla="*/ 1 h 85"/>
                <a:gd name="T52" fmla="*/ 6 w 77"/>
                <a:gd name="T53" fmla="*/ 1 h 85"/>
                <a:gd name="T54" fmla="*/ 5 w 77"/>
                <a:gd name="T55" fmla="*/ 2 h 85"/>
                <a:gd name="T56" fmla="*/ 5 w 77"/>
                <a:gd name="T57" fmla="*/ 3 h 85"/>
                <a:gd name="T58" fmla="*/ 5 w 77"/>
                <a:gd name="T59" fmla="*/ 3 h 85"/>
                <a:gd name="T60" fmla="*/ 5 w 77"/>
                <a:gd name="T61" fmla="*/ 5 h 85"/>
                <a:gd name="T62" fmla="*/ 6 w 77"/>
                <a:gd name="T63" fmla="*/ 6 h 85"/>
                <a:gd name="T64" fmla="*/ 9 w 77"/>
                <a:gd name="T65" fmla="*/ 7 h 85"/>
                <a:gd name="T66" fmla="*/ 11 w 77"/>
                <a:gd name="T67" fmla="*/ 8 h 85"/>
                <a:gd name="T68" fmla="*/ 13 w 77"/>
                <a:gd name="T69" fmla="*/ 8 h 85"/>
                <a:gd name="T70" fmla="*/ 15 w 77"/>
                <a:gd name="T71" fmla="*/ 8 h 85"/>
                <a:gd name="T72" fmla="*/ 18 w 77"/>
                <a:gd name="T73" fmla="*/ 7 h 85"/>
                <a:gd name="T74" fmla="*/ 20 w 77"/>
                <a:gd name="T75" fmla="*/ 6 h 85"/>
                <a:gd name="T76" fmla="*/ 20 w 77"/>
                <a:gd name="T77" fmla="*/ 5 h 85"/>
                <a:gd name="T78" fmla="*/ 20 w 77"/>
                <a:gd name="T79" fmla="*/ 3 h 85"/>
                <a:gd name="T80" fmla="*/ 18 w 77"/>
                <a:gd name="T81" fmla="*/ 3 h 85"/>
                <a:gd name="T82" fmla="*/ 17 w 77"/>
                <a:gd name="T83" fmla="*/ 1 h 85"/>
                <a:gd name="T84" fmla="*/ 14 w 77"/>
                <a:gd name="T85" fmla="*/ 1 h 85"/>
                <a:gd name="T86" fmla="*/ 11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39975" name="Freeform 31"/>
            <p:cNvSpPr>
              <a:spLocks/>
            </p:cNvSpPr>
            <p:nvPr/>
          </p:nvSpPr>
          <p:spPr bwMode="auto">
            <a:xfrm>
              <a:off x="4644" y="1744"/>
              <a:ext cx="63" cy="46"/>
            </a:xfrm>
            <a:custGeom>
              <a:avLst/>
              <a:gdLst>
                <a:gd name="T0" fmla="*/ 22 w 84"/>
                <a:gd name="T1" fmla="*/ 0 h 81"/>
                <a:gd name="T2" fmla="*/ 22 w 84"/>
                <a:gd name="T3" fmla="*/ 5 h 81"/>
                <a:gd name="T4" fmla="*/ 22 w 84"/>
                <a:gd name="T5" fmla="*/ 6 h 81"/>
                <a:gd name="T6" fmla="*/ 22 w 84"/>
                <a:gd name="T7" fmla="*/ 6 h 81"/>
                <a:gd name="T8" fmla="*/ 24 w 84"/>
                <a:gd name="T9" fmla="*/ 7 h 81"/>
                <a:gd name="T10" fmla="*/ 24 w 84"/>
                <a:gd name="T11" fmla="*/ 7 h 81"/>
                <a:gd name="T12" fmla="*/ 24 w 84"/>
                <a:gd name="T13" fmla="*/ 7 h 81"/>
                <a:gd name="T14" fmla="*/ 26 w 84"/>
                <a:gd name="T15" fmla="*/ 7 h 81"/>
                <a:gd name="T16" fmla="*/ 26 w 84"/>
                <a:gd name="T17" fmla="*/ 7 h 81"/>
                <a:gd name="T18" fmla="*/ 26 w 84"/>
                <a:gd name="T19" fmla="*/ 7 h 81"/>
                <a:gd name="T20" fmla="*/ 26 w 84"/>
                <a:gd name="T21" fmla="*/ 7 h 81"/>
                <a:gd name="T22" fmla="*/ 20 w 84"/>
                <a:gd name="T23" fmla="*/ 9 h 81"/>
                <a:gd name="T24" fmla="*/ 19 w 84"/>
                <a:gd name="T25" fmla="*/ 9 h 81"/>
                <a:gd name="T26" fmla="*/ 19 w 84"/>
                <a:gd name="T27" fmla="*/ 6 h 81"/>
                <a:gd name="T28" fmla="*/ 15 w 84"/>
                <a:gd name="T29" fmla="*/ 7 h 81"/>
                <a:gd name="T30" fmla="*/ 14 w 84"/>
                <a:gd name="T31" fmla="*/ 8 h 81"/>
                <a:gd name="T32" fmla="*/ 11 w 84"/>
                <a:gd name="T33" fmla="*/ 8 h 81"/>
                <a:gd name="T34" fmla="*/ 10 w 84"/>
                <a:gd name="T35" fmla="*/ 9 h 81"/>
                <a:gd name="T36" fmla="*/ 8 w 84"/>
                <a:gd name="T37" fmla="*/ 8 h 81"/>
                <a:gd name="T38" fmla="*/ 6 w 84"/>
                <a:gd name="T39" fmla="*/ 8 h 81"/>
                <a:gd name="T40" fmla="*/ 5 w 84"/>
                <a:gd name="T41" fmla="*/ 7 h 81"/>
                <a:gd name="T42" fmla="*/ 4 w 84"/>
                <a:gd name="T43" fmla="*/ 6 h 81"/>
                <a:gd name="T44" fmla="*/ 4 w 84"/>
                <a:gd name="T45" fmla="*/ 6 h 81"/>
                <a:gd name="T46" fmla="*/ 4 w 84"/>
                <a:gd name="T47" fmla="*/ 5 h 81"/>
                <a:gd name="T48" fmla="*/ 4 w 84"/>
                <a:gd name="T49" fmla="*/ 1 h 81"/>
                <a:gd name="T50" fmla="*/ 4 w 84"/>
                <a:gd name="T51" fmla="*/ 1 h 81"/>
                <a:gd name="T52" fmla="*/ 4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9 w 84"/>
                <a:gd name="T69" fmla="*/ 6 h 81"/>
                <a:gd name="T70" fmla="*/ 9 w 84"/>
                <a:gd name="T71" fmla="*/ 6 h 81"/>
                <a:gd name="T72" fmla="*/ 10 w 84"/>
                <a:gd name="T73" fmla="*/ 7 h 81"/>
                <a:gd name="T74" fmla="*/ 12 w 84"/>
                <a:gd name="T75" fmla="*/ 7 h 81"/>
                <a:gd name="T76" fmla="*/ 14 w 84"/>
                <a:gd name="T77" fmla="*/ 7 h 81"/>
                <a:gd name="T78" fmla="*/ 15 w 84"/>
                <a:gd name="T79" fmla="*/ 6 h 81"/>
                <a:gd name="T80" fmla="*/ 16 w 84"/>
                <a:gd name="T81" fmla="*/ 6 h 81"/>
                <a:gd name="T82" fmla="*/ 19 w 84"/>
                <a:gd name="T83" fmla="*/ 6 h 81"/>
                <a:gd name="T84" fmla="*/ 19 w 84"/>
                <a:gd name="T85" fmla="*/ 1 h 81"/>
                <a:gd name="T86" fmla="*/ 19 w 84"/>
                <a:gd name="T87" fmla="*/ 1 h 81"/>
                <a:gd name="T88" fmla="*/ 18 w 84"/>
                <a:gd name="T89" fmla="*/ 1 h 81"/>
                <a:gd name="T90" fmla="*/ 16 w 84"/>
                <a:gd name="T91" fmla="*/ 0 h 81"/>
                <a:gd name="T92" fmla="*/ 15 w 84"/>
                <a:gd name="T93" fmla="*/ 0 h 81"/>
                <a:gd name="T94" fmla="*/ 15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CA"/>
            </a:p>
          </p:txBody>
        </p:sp>
        <p:sp>
          <p:nvSpPr>
            <p:cNvPr id="39976" name="Freeform 32"/>
            <p:cNvSpPr>
              <a:spLocks/>
            </p:cNvSpPr>
            <p:nvPr/>
          </p:nvSpPr>
          <p:spPr bwMode="auto">
            <a:xfrm>
              <a:off x="4710" y="1742"/>
              <a:ext cx="64" cy="46"/>
            </a:xfrm>
            <a:custGeom>
              <a:avLst/>
              <a:gdLst>
                <a:gd name="T0" fmla="*/ 8 w 85"/>
                <a:gd name="T1" fmla="*/ 2 h 81"/>
                <a:gd name="T2" fmla="*/ 12 w 85"/>
                <a:gd name="T3" fmla="*/ 1 h 81"/>
                <a:gd name="T4" fmla="*/ 15 w 85"/>
                <a:gd name="T5" fmla="*/ 1 h 81"/>
                <a:gd name="T6" fmla="*/ 17 w 85"/>
                <a:gd name="T7" fmla="*/ 0 h 81"/>
                <a:gd name="T8" fmla="*/ 20 w 85"/>
                <a:gd name="T9" fmla="*/ 0 h 81"/>
                <a:gd name="T10" fmla="*/ 21 w 85"/>
                <a:gd name="T11" fmla="*/ 1 h 81"/>
                <a:gd name="T12" fmla="*/ 22 w 85"/>
                <a:gd name="T13" fmla="*/ 1 h 81"/>
                <a:gd name="T14" fmla="*/ 23 w 85"/>
                <a:gd name="T15" fmla="*/ 1 h 81"/>
                <a:gd name="T16" fmla="*/ 23 w 85"/>
                <a:gd name="T17" fmla="*/ 2 h 81"/>
                <a:gd name="T18" fmla="*/ 23 w 85"/>
                <a:gd name="T19" fmla="*/ 3 h 81"/>
                <a:gd name="T20" fmla="*/ 23 w 85"/>
                <a:gd name="T21" fmla="*/ 6 h 81"/>
                <a:gd name="T22" fmla="*/ 23 w 85"/>
                <a:gd name="T23" fmla="*/ 7 h 81"/>
                <a:gd name="T24" fmla="*/ 23 w 85"/>
                <a:gd name="T25" fmla="*/ 7 h 81"/>
                <a:gd name="T26" fmla="*/ 25 w 85"/>
                <a:gd name="T27" fmla="*/ 8 h 81"/>
                <a:gd name="T28" fmla="*/ 25 w 85"/>
                <a:gd name="T29" fmla="*/ 8 h 81"/>
                <a:gd name="T30" fmla="*/ 26 w 85"/>
                <a:gd name="T31" fmla="*/ 9 h 81"/>
                <a:gd name="T32" fmla="*/ 27 w 85"/>
                <a:gd name="T33" fmla="*/ 9 h 81"/>
                <a:gd name="T34" fmla="*/ 27 w 85"/>
                <a:gd name="T35" fmla="*/ 9 h 81"/>
                <a:gd name="T36" fmla="*/ 16 w 85"/>
                <a:gd name="T37" fmla="*/ 9 h 81"/>
                <a:gd name="T38" fmla="*/ 16 w 85"/>
                <a:gd name="T39" fmla="*/ 9 h 81"/>
                <a:gd name="T40" fmla="*/ 16 w 85"/>
                <a:gd name="T41" fmla="*/ 9 h 81"/>
                <a:gd name="T42" fmla="*/ 17 w 85"/>
                <a:gd name="T43" fmla="*/ 9 h 81"/>
                <a:gd name="T44" fmla="*/ 18 w 85"/>
                <a:gd name="T45" fmla="*/ 8 h 81"/>
                <a:gd name="T46" fmla="*/ 18 w 85"/>
                <a:gd name="T47" fmla="*/ 8 h 81"/>
                <a:gd name="T48" fmla="*/ 18 w 85"/>
                <a:gd name="T49" fmla="*/ 7 h 81"/>
                <a:gd name="T50" fmla="*/ 20 w 85"/>
                <a:gd name="T51" fmla="*/ 7 h 81"/>
                <a:gd name="T52" fmla="*/ 20 w 85"/>
                <a:gd name="T53" fmla="*/ 6 h 81"/>
                <a:gd name="T54" fmla="*/ 20 w 85"/>
                <a:gd name="T55" fmla="*/ 3 h 81"/>
                <a:gd name="T56" fmla="*/ 18 w 85"/>
                <a:gd name="T57" fmla="*/ 3 h 81"/>
                <a:gd name="T58" fmla="*/ 18 w 85"/>
                <a:gd name="T59" fmla="*/ 2 h 81"/>
                <a:gd name="T60" fmla="*/ 17 w 85"/>
                <a:gd name="T61" fmla="*/ 1 h 81"/>
                <a:gd name="T62" fmla="*/ 15 w 85"/>
                <a:gd name="T63" fmla="*/ 1 h 81"/>
                <a:gd name="T64" fmla="*/ 12 w 85"/>
                <a:gd name="T65" fmla="*/ 2 h 81"/>
                <a:gd name="T66" fmla="*/ 8 w 85"/>
                <a:gd name="T67" fmla="*/ 3 h 81"/>
                <a:gd name="T68" fmla="*/ 8 w 85"/>
                <a:gd name="T69" fmla="*/ 6 h 81"/>
                <a:gd name="T70" fmla="*/ 8 w 85"/>
                <a:gd name="T71" fmla="*/ 7 h 81"/>
                <a:gd name="T72" fmla="*/ 10 w 85"/>
                <a:gd name="T73" fmla="*/ 7 h 81"/>
                <a:gd name="T74" fmla="*/ 10 w 85"/>
                <a:gd name="T75" fmla="*/ 8 h 81"/>
                <a:gd name="T76" fmla="*/ 10 w 85"/>
                <a:gd name="T77" fmla="*/ 8 h 81"/>
                <a:gd name="T78" fmla="*/ 11 w 85"/>
                <a:gd name="T79" fmla="*/ 9 h 81"/>
                <a:gd name="T80" fmla="*/ 12 w 85"/>
                <a:gd name="T81" fmla="*/ 9 h 81"/>
                <a:gd name="T82" fmla="*/ 12 w 85"/>
                <a:gd name="T83" fmla="*/ 9 h 81"/>
                <a:gd name="T84" fmla="*/ 0 w 85"/>
                <a:gd name="T85" fmla="*/ 9 h 81"/>
                <a:gd name="T86" fmla="*/ 0 w 85"/>
                <a:gd name="T87" fmla="*/ 9 h 81"/>
                <a:gd name="T88" fmla="*/ 0 w 85"/>
                <a:gd name="T89" fmla="*/ 9 h 81"/>
                <a:gd name="T90" fmla="*/ 2 w 85"/>
                <a:gd name="T91" fmla="*/ 8 h 81"/>
                <a:gd name="T92" fmla="*/ 3 w 85"/>
                <a:gd name="T93" fmla="*/ 8 h 81"/>
                <a:gd name="T94" fmla="*/ 5 w 85"/>
                <a:gd name="T95" fmla="*/ 7 h 81"/>
                <a:gd name="T96" fmla="*/ 5 w 85"/>
                <a:gd name="T97" fmla="*/ 6 h 81"/>
                <a:gd name="T98" fmla="*/ 5 w 85"/>
                <a:gd name="T99" fmla="*/ 3 h 81"/>
                <a:gd name="T100" fmla="*/ 5 w 85"/>
                <a:gd name="T101" fmla="*/ 2 h 81"/>
                <a:gd name="T102" fmla="*/ 5 w 85"/>
                <a:gd name="T103" fmla="*/ 2 h 81"/>
                <a:gd name="T104" fmla="*/ 3 w 85"/>
                <a:gd name="T105" fmla="*/ 1 h 81"/>
                <a:gd name="T106" fmla="*/ 3 w 85"/>
                <a:gd name="T107" fmla="*/ 1 h 81"/>
                <a:gd name="T108" fmla="*/ 3 w 85"/>
                <a:gd name="T109" fmla="*/ 1 h 81"/>
                <a:gd name="T110" fmla="*/ 2 w 85"/>
                <a:gd name="T111" fmla="*/ 1 h 81"/>
                <a:gd name="T112" fmla="*/ 2 w 85"/>
                <a:gd name="T113" fmla="*/ 1 h 81"/>
                <a:gd name="T114" fmla="*/ 0 w 85"/>
                <a:gd name="T115" fmla="*/ 1 h 81"/>
                <a:gd name="T116" fmla="*/ 0 w 85"/>
                <a:gd name="T117" fmla="*/ 1 h 81"/>
                <a:gd name="T118" fmla="*/ 7 w 85"/>
                <a:gd name="T119" fmla="*/ 0 h 81"/>
                <a:gd name="T120" fmla="*/ 8 w 85"/>
                <a:gd name="T121" fmla="*/ 0 h 81"/>
                <a:gd name="T122" fmla="*/ 8 w 85"/>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39977" name="Freeform 33"/>
            <p:cNvSpPr>
              <a:spLocks/>
            </p:cNvSpPr>
            <p:nvPr/>
          </p:nvSpPr>
          <p:spPr bwMode="auto">
            <a:xfrm>
              <a:off x="5102" y="1896"/>
              <a:ext cx="98" cy="69"/>
            </a:xfrm>
            <a:custGeom>
              <a:avLst/>
              <a:gdLst>
                <a:gd name="T0" fmla="*/ 0 w 129"/>
                <a:gd name="T1" fmla="*/ 0 h 121"/>
                <a:gd name="T2" fmla="*/ 11 w 129"/>
                <a:gd name="T3" fmla="*/ 0 h 121"/>
                <a:gd name="T4" fmla="*/ 35 w 129"/>
                <a:gd name="T5" fmla="*/ 10 h 121"/>
                <a:gd name="T6" fmla="*/ 35 w 129"/>
                <a:gd name="T7" fmla="*/ 2 h 121"/>
                <a:gd name="T8" fmla="*/ 35 w 129"/>
                <a:gd name="T9" fmla="*/ 1 h 121"/>
                <a:gd name="T10" fmla="*/ 33 w 129"/>
                <a:gd name="T11" fmla="*/ 1 h 121"/>
                <a:gd name="T12" fmla="*/ 33 w 129"/>
                <a:gd name="T13" fmla="*/ 1 h 121"/>
                <a:gd name="T14" fmla="*/ 31 w 129"/>
                <a:gd name="T15" fmla="*/ 0 h 121"/>
                <a:gd name="T16" fmla="*/ 30 w 129"/>
                <a:gd name="T17" fmla="*/ 0 h 121"/>
                <a:gd name="T18" fmla="*/ 30 w 129"/>
                <a:gd name="T19" fmla="*/ 0 h 121"/>
                <a:gd name="T20" fmla="*/ 43 w 129"/>
                <a:gd name="T21" fmla="*/ 0 h 121"/>
                <a:gd name="T22" fmla="*/ 43 w 129"/>
                <a:gd name="T23" fmla="*/ 0 h 121"/>
                <a:gd name="T24" fmla="*/ 42 w 129"/>
                <a:gd name="T25" fmla="*/ 0 h 121"/>
                <a:gd name="T26" fmla="*/ 40 w 129"/>
                <a:gd name="T27" fmla="*/ 1 h 121"/>
                <a:gd name="T28" fmla="*/ 37 w 129"/>
                <a:gd name="T29" fmla="*/ 1 h 121"/>
                <a:gd name="T30" fmla="*/ 37 w 129"/>
                <a:gd name="T31" fmla="*/ 1 h 121"/>
                <a:gd name="T32" fmla="*/ 37 w 129"/>
                <a:gd name="T33" fmla="*/ 2 h 121"/>
                <a:gd name="T34" fmla="*/ 37 w 129"/>
                <a:gd name="T35" fmla="*/ 13 h 121"/>
                <a:gd name="T36" fmla="*/ 36 w 129"/>
                <a:gd name="T37" fmla="*/ 13 h 121"/>
                <a:gd name="T38" fmla="*/ 11 w 129"/>
                <a:gd name="T39" fmla="*/ 3 h 121"/>
                <a:gd name="T40" fmla="*/ 11 w 129"/>
                <a:gd name="T41" fmla="*/ 10 h 121"/>
                <a:gd name="T42" fmla="*/ 11 w 129"/>
                <a:gd name="T43" fmla="*/ 11 h 121"/>
                <a:gd name="T44" fmla="*/ 11 w 129"/>
                <a:gd name="T45" fmla="*/ 12 h 121"/>
                <a:gd name="T46" fmla="*/ 12 w 129"/>
                <a:gd name="T47" fmla="*/ 12 h 121"/>
                <a:gd name="T48" fmla="*/ 14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78" name="Freeform 34"/>
            <p:cNvSpPr>
              <a:spLocks noEditPoints="1"/>
            </p:cNvSpPr>
            <p:nvPr/>
          </p:nvSpPr>
          <p:spPr bwMode="auto">
            <a:xfrm>
              <a:off x="5206" y="1917"/>
              <a:ext cx="55" cy="48"/>
            </a:xfrm>
            <a:custGeom>
              <a:avLst/>
              <a:gdLst>
                <a:gd name="T0" fmla="*/ 11 w 73"/>
                <a:gd name="T1" fmla="*/ 0 h 85"/>
                <a:gd name="T2" fmla="*/ 15 w 73"/>
                <a:gd name="T3" fmla="*/ 0 h 85"/>
                <a:gd name="T4" fmla="*/ 18 w 73"/>
                <a:gd name="T5" fmla="*/ 1 h 85"/>
                <a:gd name="T6" fmla="*/ 21 w 73"/>
                <a:gd name="T7" fmla="*/ 1 h 85"/>
                <a:gd name="T8" fmla="*/ 23 w 73"/>
                <a:gd name="T9" fmla="*/ 3 h 85"/>
                <a:gd name="T10" fmla="*/ 23 w 73"/>
                <a:gd name="T11" fmla="*/ 4 h 85"/>
                <a:gd name="T12" fmla="*/ 23 w 73"/>
                <a:gd name="T13" fmla="*/ 5 h 85"/>
                <a:gd name="T14" fmla="*/ 22 w 73"/>
                <a:gd name="T15" fmla="*/ 6 h 85"/>
                <a:gd name="T16" fmla="*/ 21 w 73"/>
                <a:gd name="T17" fmla="*/ 7 h 85"/>
                <a:gd name="T18" fmla="*/ 18 w 73"/>
                <a:gd name="T19" fmla="*/ 8 h 85"/>
                <a:gd name="T20" fmla="*/ 14 w 73"/>
                <a:gd name="T21" fmla="*/ 8 h 85"/>
                <a:gd name="T22" fmla="*/ 11 w 73"/>
                <a:gd name="T23" fmla="*/ 8 h 85"/>
                <a:gd name="T24" fmla="*/ 8 w 73"/>
                <a:gd name="T25" fmla="*/ 8 h 85"/>
                <a:gd name="T26" fmla="*/ 5 w 73"/>
                <a:gd name="T27" fmla="*/ 8 h 85"/>
                <a:gd name="T28" fmla="*/ 3 w 73"/>
                <a:gd name="T29" fmla="*/ 7 h 85"/>
                <a:gd name="T30" fmla="*/ 0 w 73"/>
                <a:gd name="T31" fmla="*/ 6 h 85"/>
                <a:gd name="T32" fmla="*/ 0 w 73"/>
                <a:gd name="T33" fmla="*/ 5 h 85"/>
                <a:gd name="T34" fmla="*/ 0 w 73"/>
                <a:gd name="T35" fmla="*/ 3 h 85"/>
                <a:gd name="T36" fmla="*/ 2 w 73"/>
                <a:gd name="T37" fmla="*/ 2 h 85"/>
                <a:gd name="T38" fmla="*/ 4 w 73"/>
                <a:gd name="T39" fmla="*/ 1 h 85"/>
                <a:gd name="T40" fmla="*/ 5 w 73"/>
                <a:gd name="T41" fmla="*/ 1 h 85"/>
                <a:gd name="T42" fmla="*/ 9 w 73"/>
                <a:gd name="T43" fmla="*/ 0 h 85"/>
                <a:gd name="T44" fmla="*/ 11 w 73"/>
                <a:gd name="T45" fmla="*/ 0 h 85"/>
                <a:gd name="T46" fmla="*/ 11 w 73"/>
                <a:gd name="T47" fmla="*/ 1 h 85"/>
                <a:gd name="T48" fmla="*/ 9 w 73"/>
                <a:gd name="T49" fmla="*/ 1 h 85"/>
                <a:gd name="T50" fmla="*/ 8 w 73"/>
                <a:gd name="T51" fmla="*/ 1 h 85"/>
                <a:gd name="T52" fmla="*/ 6 w 73"/>
                <a:gd name="T53" fmla="*/ 1 h 85"/>
                <a:gd name="T54" fmla="*/ 5 w 73"/>
                <a:gd name="T55" fmla="*/ 2 h 85"/>
                <a:gd name="T56" fmla="*/ 4 w 73"/>
                <a:gd name="T57" fmla="*/ 3 h 85"/>
                <a:gd name="T58" fmla="*/ 4 w 73"/>
                <a:gd name="T59" fmla="*/ 3 h 85"/>
                <a:gd name="T60" fmla="*/ 5 w 73"/>
                <a:gd name="T61" fmla="*/ 5 h 85"/>
                <a:gd name="T62" fmla="*/ 6 w 73"/>
                <a:gd name="T63" fmla="*/ 6 h 85"/>
                <a:gd name="T64" fmla="*/ 8 w 73"/>
                <a:gd name="T65" fmla="*/ 7 h 85"/>
                <a:gd name="T66" fmla="*/ 11 w 73"/>
                <a:gd name="T67" fmla="*/ 8 h 85"/>
                <a:gd name="T68" fmla="*/ 13 w 73"/>
                <a:gd name="T69" fmla="*/ 8 h 85"/>
                <a:gd name="T70" fmla="*/ 15 w 73"/>
                <a:gd name="T71" fmla="*/ 8 h 85"/>
                <a:gd name="T72" fmla="*/ 17 w 73"/>
                <a:gd name="T73" fmla="*/ 7 h 85"/>
                <a:gd name="T74" fmla="*/ 18 w 73"/>
                <a:gd name="T75" fmla="*/ 6 h 85"/>
                <a:gd name="T76" fmla="*/ 20 w 73"/>
                <a:gd name="T77" fmla="*/ 5 h 85"/>
                <a:gd name="T78" fmla="*/ 18 w 73"/>
                <a:gd name="T79" fmla="*/ 3 h 85"/>
                <a:gd name="T80" fmla="*/ 18 w 73"/>
                <a:gd name="T81" fmla="*/ 3 h 85"/>
                <a:gd name="T82" fmla="*/ 15 w 73"/>
                <a:gd name="T83" fmla="*/ 1 h 85"/>
                <a:gd name="T84" fmla="*/ 14 w 73"/>
                <a:gd name="T85" fmla="*/ 1 h 85"/>
                <a:gd name="T86" fmla="*/ 11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CA"/>
            </a:p>
          </p:txBody>
        </p:sp>
        <p:sp>
          <p:nvSpPr>
            <p:cNvPr id="39979" name="Freeform 35"/>
            <p:cNvSpPr>
              <a:spLocks/>
            </p:cNvSpPr>
            <p:nvPr/>
          </p:nvSpPr>
          <p:spPr bwMode="auto">
            <a:xfrm>
              <a:off x="5270" y="1919"/>
              <a:ext cx="63" cy="46"/>
            </a:xfrm>
            <a:custGeom>
              <a:avLst/>
              <a:gdLst>
                <a:gd name="T0" fmla="*/ 22 w 84"/>
                <a:gd name="T1" fmla="*/ 0 h 81"/>
                <a:gd name="T2" fmla="*/ 22 w 84"/>
                <a:gd name="T3" fmla="*/ 5 h 81"/>
                <a:gd name="T4" fmla="*/ 22 w 84"/>
                <a:gd name="T5" fmla="*/ 6 h 81"/>
                <a:gd name="T6" fmla="*/ 22 w 84"/>
                <a:gd name="T7" fmla="*/ 6 h 81"/>
                <a:gd name="T8" fmla="*/ 22 w 84"/>
                <a:gd name="T9" fmla="*/ 7 h 81"/>
                <a:gd name="T10" fmla="*/ 22 w 84"/>
                <a:gd name="T11" fmla="*/ 7 h 81"/>
                <a:gd name="T12" fmla="*/ 24 w 84"/>
                <a:gd name="T13" fmla="*/ 7 h 81"/>
                <a:gd name="T14" fmla="*/ 24 w 84"/>
                <a:gd name="T15" fmla="*/ 7 h 81"/>
                <a:gd name="T16" fmla="*/ 26 w 84"/>
                <a:gd name="T17" fmla="*/ 7 h 81"/>
                <a:gd name="T18" fmla="*/ 26 w 84"/>
                <a:gd name="T19" fmla="*/ 7 h 81"/>
                <a:gd name="T20" fmla="*/ 26 w 84"/>
                <a:gd name="T21" fmla="*/ 7 h 81"/>
                <a:gd name="T22" fmla="*/ 19 w 84"/>
                <a:gd name="T23" fmla="*/ 9 h 81"/>
                <a:gd name="T24" fmla="*/ 18 w 84"/>
                <a:gd name="T25" fmla="*/ 9 h 81"/>
                <a:gd name="T26" fmla="*/ 18 w 84"/>
                <a:gd name="T27" fmla="*/ 6 h 81"/>
                <a:gd name="T28" fmla="*/ 15 w 84"/>
                <a:gd name="T29" fmla="*/ 7 h 81"/>
                <a:gd name="T30" fmla="*/ 12 w 84"/>
                <a:gd name="T31" fmla="*/ 8 h 81"/>
                <a:gd name="T32" fmla="*/ 11 w 84"/>
                <a:gd name="T33" fmla="*/ 8 h 81"/>
                <a:gd name="T34" fmla="*/ 9 w 84"/>
                <a:gd name="T35" fmla="*/ 9 h 81"/>
                <a:gd name="T36" fmla="*/ 8 w 84"/>
                <a:gd name="T37" fmla="*/ 8 h 81"/>
                <a:gd name="T38" fmla="*/ 6 w 84"/>
                <a:gd name="T39" fmla="*/ 8 h 81"/>
                <a:gd name="T40" fmla="*/ 5 w 84"/>
                <a:gd name="T41" fmla="*/ 7 h 81"/>
                <a:gd name="T42" fmla="*/ 4 w 84"/>
                <a:gd name="T43" fmla="*/ 6 h 81"/>
                <a:gd name="T44" fmla="*/ 2 w 84"/>
                <a:gd name="T45" fmla="*/ 6 h 81"/>
                <a:gd name="T46" fmla="*/ 2 w 84"/>
                <a:gd name="T47" fmla="*/ 5 h 81"/>
                <a:gd name="T48" fmla="*/ 2 w 84"/>
                <a:gd name="T49" fmla="*/ 1 h 81"/>
                <a:gd name="T50" fmla="*/ 2 w 84"/>
                <a:gd name="T51" fmla="*/ 1 h 81"/>
                <a:gd name="T52" fmla="*/ 2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8 w 84"/>
                <a:gd name="T69" fmla="*/ 6 h 81"/>
                <a:gd name="T70" fmla="*/ 9 w 84"/>
                <a:gd name="T71" fmla="*/ 6 h 81"/>
                <a:gd name="T72" fmla="*/ 10 w 84"/>
                <a:gd name="T73" fmla="*/ 7 h 81"/>
                <a:gd name="T74" fmla="*/ 11 w 84"/>
                <a:gd name="T75" fmla="*/ 7 h 81"/>
                <a:gd name="T76" fmla="*/ 12 w 84"/>
                <a:gd name="T77" fmla="*/ 7 h 81"/>
                <a:gd name="T78" fmla="*/ 14 w 84"/>
                <a:gd name="T79" fmla="*/ 6 h 81"/>
                <a:gd name="T80" fmla="*/ 16 w 84"/>
                <a:gd name="T81" fmla="*/ 6 h 81"/>
                <a:gd name="T82" fmla="*/ 18 w 84"/>
                <a:gd name="T83" fmla="*/ 6 h 81"/>
                <a:gd name="T84" fmla="*/ 18 w 84"/>
                <a:gd name="T85" fmla="*/ 1 h 81"/>
                <a:gd name="T86" fmla="*/ 18 w 84"/>
                <a:gd name="T87" fmla="*/ 1 h 81"/>
                <a:gd name="T88" fmla="*/ 18 w 84"/>
                <a:gd name="T89" fmla="*/ 1 h 81"/>
                <a:gd name="T90" fmla="*/ 16 w 84"/>
                <a:gd name="T91" fmla="*/ 0 h 81"/>
                <a:gd name="T92" fmla="*/ 14 w 84"/>
                <a:gd name="T93" fmla="*/ 0 h 81"/>
                <a:gd name="T94" fmla="*/ 14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CA"/>
            </a:p>
          </p:txBody>
        </p:sp>
        <p:sp>
          <p:nvSpPr>
            <p:cNvPr id="39980" name="Freeform 36"/>
            <p:cNvSpPr>
              <a:spLocks/>
            </p:cNvSpPr>
            <p:nvPr/>
          </p:nvSpPr>
          <p:spPr bwMode="auto">
            <a:xfrm>
              <a:off x="5337" y="1917"/>
              <a:ext cx="63" cy="46"/>
            </a:xfrm>
            <a:custGeom>
              <a:avLst/>
              <a:gdLst>
                <a:gd name="T0" fmla="*/ 8 w 84"/>
                <a:gd name="T1" fmla="*/ 2 h 81"/>
                <a:gd name="T2" fmla="*/ 10 w 84"/>
                <a:gd name="T3" fmla="*/ 1 h 81"/>
                <a:gd name="T4" fmla="*/ 12 w 84"/>
                <a:gd name="T5" fmla="*/ 1 h 81"/>
                <a:gd name="T6" fmla="*/ 16 w 84"/>
                <a:gd name="T7" fmla="*/ 0 h 81"/>
                <a:gd name="T8" fmla="*/ 18 w 84"/>
                <a:gd name="T9" fmla="*/ 0 h 81"/>
                <a:gd name="T10" fmla="*/ 19 w 84"/>
                <a:gd name="T11" fmla="*/ 1 h 81"/>
                <a:gd name="T12" fmla="*/ 20 w 84"/>
                <a:gd name="T13" fmla="*/ 1 h 81"/>
                <a:gd name="T14" fmla="*/ 22 w 84"/>
                <a:gd name="T15" fmla="*/ 1 h 81"/>
                <a:gd name="T16" fmla="*/ 22 w 84"/>
                <a:gd name="T17" fmla="*/ 2 h 81"/>
                <a:gd name="T18" fmla="*/ 22 w 84"/>
                <a:gd name="T19" fmla="*/ 3 h 81"/>
                <a:gd name="T20" fmla="*/ 22 w 84"/>
                <a:gd name="T21" fmla="*/ 6 h 81"/>
                <a:gd name="T22" fmla="*/ 22 w 84"/>
                <a:gd name="T23" fmla="*/ 7 h 81"/>
                <a:gd name="T24" fmla="*/ 22 w 84"/>
                <a:gd name="T25" fmla="*/ 7 h 81"/>
                <a:gd name="T26" fmla="*/ 22 w 84"/>
                <a:gd name="T27" fmla="*/ 8 h 81"/>
                <a:gd name="T28" fmla="*/ 24 w 84"/>
                <a:gd name="T29" fmla="*/ 8 h 81"/>
                <a:gd name="T30" fmla="*/ 24 w 84"/>
                <a:gd name="T31" fmla="*/ 9 h 81"/>
                <a:gd name="T32" fmla="*/ 26 w 84"/>
                <a:gd name="T33" fmla="*/ 9 h 81"/>
                <a:gd name="T34" fmla="*/ 26 w 84"/>
                <a:gd name="T35" fmla="*/ 9 h 81"/>
                <a:gd name="T36" fmla="*/ 14 w 84"/>
                <a:gd name="T37" fmla="*/ 9 h 81"/>
                <a:gd name="T38" fmla="*/ 14 w 84"/>
                <a:gd name="T39" fmla="*/ 9 h 81"/>
                <a:gd name="T40" fmla="*/ 15 w 84"/>
                <a:gd name="T41" fmla="*/ 9 h 81"/>
                <a:gd name="T42" fmla="*/ 16 w 84"/>
                <a:gd name="T43" fmla="*/ 9 h 81"/>
                <a:gd name="T44" fmla="*/ 16 w 84"/>
                <a:gd name="T45" fmla="*/ 8 h 81"/>
                <a:gd name="T46" fmla="*/ 18 w 84"/>
                <a:gd name="T47" fmla="*/ 8 h 81"/>
                <a:gd name="T48" fmla="*/ 18 w 84"/>
                <a:gd name="T49" fmla="*/ 7 h 81"/>
                <a:gd name="T50" fmla="*/ 18 w 84"/>
                <a:gd name="T51" fmla="*/ 7 h 81"/>
                <a:gd name="T52" fmla="*/ 18 w 84"/>
                <a:gd name="T53" fmla="*/ 6 h 81"/>
                <a:gd name="T54" fmla="*/ 18 w 84"/>
                <a:gd name="T55" fmla="*/ 3 h 81"/>
                <a:gd name="T56" fmla="*/ 18 w 84"/>
                <a:gd name="T57" fmla="*/ 3 h 81"/>
                <a:gd name="T58" fmla="*/ 16 w 84"/>
                <a:gd name="T59" fmla="*/ 2 h 81"/>
                <a:gd name="T60" fmla="*/ 15 w 84"/>
                <a:gd name="T61" fmla="*/ 1 h 81"/>
                <a:gd name="T62" fmla="*/ 14 w 84"/>
                <a:gd name="T63" fmla="*/ 1 h 81"/>
                <a:gd name="T64" fmla="*/ 10 w 84"/>
                <a:gd name="T65" fmla="*/ 2 h 81"/>
                <a:gd name="T66" fmla="*/ 8 w 84"/>
                <a:gd name="T67" fmla="*/ 3 h 81"/>
                <a:gd name="T68" fmla="*/ 8 w 84"/>
                <a:gd name="T69" fmla="*/ 6 h 81"/>
                <a:gd name="T70" fmla="*/ 8 w 84"/>
                <a:gd name="T71" fmla="*/ 7 h 81"/>
                <a:gd name="T72" fmla="*/ 8 w 84"/>
                <a:gd name="T73" fmla="*/ 7 h 81"/>
                <a:gd name="T74" fmla="*/ 8 w 84"/>
                <a:gd name="T75" fmla="*/ 8 h 81"/>
                <a:gd name="T76" fmla="*/ 9 w 84"/>
                <a:gd name="T77" fmla="*/ 8 h 81"/>
                <a:gd name="T78" fmla="*/ 10 w 84"/>
                <a:gd name="T79" fmla="*/ 9 h 81"/>
                <a:gd name="T80" fmla="*/ 11 w 84"/>
                <a:gd name="T81" fmla="*/ 9 h 81"/>
                <a:gd name="T82" fmla="*/ 11 w 84"/>
                <a:gd name="T83" fmla="*/ 9 h 81"/>
                <a:gd name="T84" fmla="*/ 0 w 84"/>
                <a:gd name="T85" fmla="*/ 9 h 81"/>
                <a:gd name="T86" fmla="*/ 0 w 84"/>
                <a:gd name="T87" fmla="*/ 9 h 81"/>
                <a:gd name="T88" fmla="*/ 0 w 84"/>
                <a:gd name="T89" fmla="*/ 9 h 81"/>
                <a:gd name="T90" fmla="*/ 2 w 84"/>
                <a:gd name="T91" fmla="*/ 8 h 81"/>
                <a:gd name="T92" fmla="*/ 2 w 84"/>
                <a:gd name="T93" fmla="*/ 8 h 81"/>
                <a:gd name="T94" fmla="*/ 2 w 84"/>
                <a:gd name="T95" fmla="*/ 7 h 81"/>
                <a:gd name="T96" fmla="*/ 2 w 84"/>
                <a:gd name="T97" fmla="*/ 6 h 81"/>
                <a:gd name="T98" fmla="*/ 2 w 84"/>
                <a:gd name="T99" fmla="*/ 3 h 81"/>
                <a:gd name="T100" fmla="*/ 2 w 84"/>
                <a:gd name="T101" fmla="*/ 2 h 81"/>
                <a:gd name="T102" fmla="*/ 2 w 84"/>
                <a:gd name="T103" fmla="*/ 2 h 81"/>
                <a:gd name="T104" fmla="*/ 2 w 84"/>
                <a:gd name="T105" fmla="*/ 1 h 81"/>
                <a:gd name="T106" fmla="*/ 2 w 84"/>
                <a:gd name="T107" fmla="*/ 1 h 81"/>
                <a:gd name="T108" fmla="*/ 2 w 84"/>
                <a:gd name="T109" fmla="*/ 1 h 81"/>
                <a:gd name="T110" fmla="*/ 2 w 84"/>
                <a:gd name="T111" fmla="*/ 1 h 81"/>
                <a:gd name="T112" fmla="*/ 0 w 84"/>
                <a:gd name="T113" fmla="*/ 1 h 81"/>
                <a:gd name="T114" fmla="*/ 0 w 84"/>
                <a:gd name="T115" fmla="*/ 1 h 81"/>
                <a:gd name="T116" fmla="*/ 0 w 84"/>
                <a:gd name="T117" fmla="*/ 1 h 81"/>
                <a:gd name="T118" fmla="*/ 6 w 84"/>
                <a:gd name="T119" fmla="*/ 0 h 81"/>
                <a:gd name="T120" fmla="*/ 8 w 84"/>
                <a:gd name="T121" fmla="*/ 0 h 81"/>
                <a:gd name="T122" fmla="*/ 8 w 84"/>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grpSp>
          <p:nvGrpSpPr>
            <p:cNvPr id="39981" name="Group 37"/>
            <p:cNvGrpSpPr>
              <a:grpSpLocks/>
            </p:cNvGrpSpPr>
            <p:nvPr/>
          </p:nvGrpSpPr>
          <p:grpSpPr bwMode="auto">
            <a:xfrm>
              <a:off x="3566" y="2119"/>
              <a:ext cx="1289" cy="93"/>
              <a:chOff x="237" y="3431"/>
              <a:chExt cx="1711" cy="162"/>
            </a:xfrm>
          </p:grpSpPr>
          <p:sp>
            <p:nvSpPr>
              <p:cNvPr id="40004" name="Freeform 38"/>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CA"/>
              </a:p>
            </p:txBody>
          </p:sp>
          <p:sp>
            <p:nvSpPr>
              <p:cNvPr id="40005" name="Freeform 39"/>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CA"/>
              </a:p>
            </p:txBody>
          </p:sp>
          <p:sp>
            <p:nvSpPr>
              <p:cNvPr id="40006" name="Freeform 40"/>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CA"/>
              </a:p>
            </p:txBody>
          </p:sp>
          <p:sp>
            <p:nvSpPr>
              <p:cNvPr id="40007" name="Freeform 41"/>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0008" name="Freeform 42"/>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CA"/>
              </a:p>
            </p:txBody>
          </p:sp>
          <p:sp>
            <p:nvSpPr>
              <p:cNvPr id="40009" name="Freeform 43"/>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CA"/>
              </a:p>
            </p:txBody>
          </p:sp>
          <p:sp>
            <p:nvSpPr>
              <p:cNvPr id="40010" name="Freeform 44"/>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CA"/>
              </a:p>
            </p:txBody>
          </p:sp>
          <p:sp>
            <p:nvSpPr>
              <p:cNvPr id="40011" name="Freeform 45"/>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CA"/>
              </a:p>
            </p:txBody>
          </p:sp>
          <p:sp>
            <p:nvSpPr>
              <p:cNvPr id="40012" name="Freeform 46"/>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0013" name="Freeform 47"/>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CA"/>
              </a:p>
            </p:txBody>
          </p:sp>
          <p:sp>
            <p:nvSpPr>
              <p:cNvPr id="40014" name="Freeform 48"/>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0015" name="Freeform 49"/>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0016" name="Freeform 50"/>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0017" name="Freeform 51"/>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0018" name="Freeform 52"/>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CA"/>
              </a:p>
            </p:txBody>
          </p:sp>
        </p:grpSp>
        <p:sp>
          <p:nvSpPr>
            <p:cNvPr id="39982" name="Freeform 53"/>
            <p:cNvSpPr>
              <a:spLocks noEditPoints="1"/>
            </p:cNvSpPr>
            <p:nvPr/>
          </p:nvSpPr>
          <p:spPr bwMode="auto">
            <a:xfrm>
              <a:off x="5221" y="2142"/>
              <a:ext cx="27" cy="72"/>
            </a:xfrm>
            <a:custGeom>
              <a:avLst/>
              <a:gdLst>
                <a:gd name="T0" fmla="*/ 6 w 37"/>
                <a:gd name="T1" fmla="*/ 0 h 125"/>
                <a:gd name="T2" fmla="*/ 7 w 37"/>
                <a:gd name="T3" fmla="*/ 0 h 125"/>
                <a:gd name="T4" fmla="*/ 7 w 37"/>
                <a:gd name="T5" fmla="*/ 1 h 125"/>
                <a:gd name="T6" fmla="*/ 8 w 37"/>
                <a:gd name="T7" fmla="*/ 1 h 125"/>
                <a:gd name="T8" fmla="*/ 8 w 37"/>
                <a:gd name="T9" fmla="*/ 1 h 125"/>
                <a:gd name="T10" fmla="*/ 8 w 37"/>
                <a:gd name="T11" fmla="*/ 2 h 125"/>
                <a:gd name="T12" fmla="*/ 7 w 37"/>
                <a:gd name="T13" fmla="*/ 2 h 125"/>
                <a:gd name="T14" fmla="*/ 7 w 37"/>
                <a:gd name="T15" fmla="*/ 2 h 125"/>
                <a:gd name="T16" fmla="*/ 6 w 37"/>
                <a:gd name="T17" fmla="*/ 2 h 125"/>
                <a:gd name="T18" fmla="*/ 5 w 37"/>
                <a:gd name="T19" fmla="*/ 2 h 125"/>
                <a:gd name="T20" fmla="*/ 4 w 37"/>
                <a:gd name="T21" fmla="*/ 2 h 125"/>
                <a:gd name="T22" fmla="*/ 2 w 37"/>
                <a:gd name="T23" fmla="*/ 2 h 125"/>
                <a:gd name="T24" fmla="*/ 2 w 37"/>
                <a:gd name="T25" fmla="*/ 1 h 125"/>
                <a:gd name="T26" fmla="*/ 2 w 37"/>
                <a:gd name="T27" fmla="*/ 1 h 125"/>
                <a:gd name="T28" fmla="*/ 4 w 37"/>
                <a:gd name="T29" fmla="*/ 1 h 125"/>
                <a:gd name="T30" fmla="*/ 5 w 37"/>
                <a:gd name="T31" fmla="*/ 0 h 125"/>
                <a:gd name="T32" fmla="*/ 6 w 37"/>
                <a:gd name="T33" fmla="*/ 0 h 125"/>
                <a:gd name="T34" fmla="*/ 8 w 37"/>
                <a:gd name="T35" fmla="*/ 5 h 125"/>
                <a:gd name="T36" fmla="*/ 8 w 37"/>
                <a:gd name="T37" fmla="*/ 12 h 125"/>
                <a:gd name="T38" fmla="*/ 8 w 37"/>
                <a:gd name="T39" fmla="*/ 12 h 125"/>
                <a:gd name="T40" fmla="*/ 8 w 37"/>
                <a:gd name="T41" fmla="*/ 13 h 125"/>
                <a:gd name="T42" fmla="*/ 8 w 37"/>
                <a:gd name="T43" fmla="*/ 13 h 125"/>
                <a:gd name="T44" fmla="*/ 9 w 37"/>
                <a:gd name="T45" fmla="*/ 13 h 125"/>
                <a:gd name="T46" fmla="*/ 9 w 37"/>
                <a:gd name="T47" fmla="*/ 13 h 125"/>
                <a:gd name="T48" fmla="*/ 11 w 37"/>
                <a:gd name="T49" fmla="*/ 13 h 125"/>
                <a:gd name="T50" fmla="*/ 11 w 37"/>
                <a:gd name="T51" fmla="*/ 14 h 125"/>
                <a:gd name="T52" fmla="*/ 0 w 37"/>
                <a:gd name="T53" fmla="*/ 14 h 125"/>
                <a:gd name="T54" fmla="*/ 0 w 37"/>
                <a:gd name="T55" fmla="*/ 13 h 125"/>
                <a:gd name="T56" fmla="*/ 1 w 37"/>
                <a:gd name="T57" fmla="*/ 13 h 125"/>
                <a:gd name="T58" fmla="*/ 2 w 37"/>
                <a:gd name="T59" fmla="*/ 13 h 125"/>
                <a:gd name="T60" fmla="*/ 2 w 37"/>
                <a:gd name="T61" fmla="*/ 13 h 125"/>
                <a:gd name="T62" fmla="*/ 4 w 37"/>
                <a:gd name="T63" fmla="*/ 13 h 125"/>
                <a:gd name="T64" fmla="*/ 4 w 37"/>
                <a:gd name="T65" fmla="*/ 12 h 125"/>
                <a:gd name="T66" fmla="*/ 4 w 37"/>
                <a:gd name="T67" fmla="*/ 12 h 125"/>
                <a:gd name="T68" fmla="*/ 4 w 37"/>
                <a:gd name="T69" fmla="*/ 8 h 125"/>
                <a:gd name="T70" fmla="*/ 4 w 37"/>
                <a:gd name="T71" fmla="*/ 7 h 125"/>
                <a:gd name="T72" fmla="*/ 4 w 37"/>
                <a:gd name="T73" fmla="*/ 6 h 125"/>
                <a:gd name="T74" fmla="*/ 4 w 37"/>
                <a:gd name="T75" fmla="*/ 6 h 125"/>
                <a:gd name="T76" fmla="*/ 2 w 37"/>
                <a:gd name="T77" fmla="*/ 6 h 125"/>
                <a:gd name="T78" fmla="*/ 2 w 37"/>
                <a:gd name="T79" fmla="*/ 6 h 125"/>
                <a:gd name="T80" fmla="*/ 2 w 37"/>
                <a:gd name="T81" fmla="*/ 6 h 125"/>
                <a:gd name="T82" fmla="*/ 1 w 37"/>
                <a:gd name="T83" fmla="*/ 6 h 125"/>
                <a:gd name="T84" fmla="*/ 0 w 37"/>
                <a:gd name="T85" fmla="*/ 6 h 125"/>
                <a:gd name="T86" fmla="*/ 0 w 37"/>
                <a:gd name="T87" fmla="*/ 6 h 125"/>
                <a:gd name="T88" fmla="*/ 7 w 37"/>
                <a:gd name="T89" fmla="*/ 5 h 125"/>
                <a:gd name="T90" fmla="*/ 8 w 37"/>
                <a:gd name="T91" fmla="*/ 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39983" name="Freeform 54"/>
            <p:cNvSpPr>
              <a:spLocks noEditPoints="1"/>
            </p:cNvSpPr>
            <p:nvPr/>
          </p:nvSpPr>
          <p:spPr bwMode="auto">
            <a:xfrm>
              <a:off x="5258" y="2168"/>
              <a:ext cx="60" cy="67"/>
            </a:xfrm>
            <a:custGeom>
              <a:avLst/>
              <a:gdLst>
                <a:gd name="T0" fmla="*/ 5 w 80"/>
                <a:gd name="T1" fmla="*/ 5 h 117"/>
                <a:gd name="T2" fmla="*/ 2 w 80"/>
                <a:gd name="T3" fmla="*/ 3 h 117"/>
                <a:gd name="T4" fmla="*/ 2 w 80"/>
                <a:gd name="T5" fmla="*/ 2 h 117"/>
                <a:gd name="T6" fmla="*/ 8 w 80"/>
                <a:gd name="T7" fmla="*/ 0 h 117"/>
                <a:gd name="T8" fmla="*/ 15 w 80"/>
                <a:gd name="T9" fmla="*/ 0 h 117"/>
                <a:gd name="T10" fmla="*/ 22 w 80"/>
                <a:gd name="T11" fmla="*/ 1 h 117"/>
                <a:gd name="T12" fmla="*/ 24 w 80"/>
                <a:gd name="T13" fmla="*/ 1 h 117"/>
                <a:gd name="T14" fmla="*/ 26 w 80"/>
                <a:gd name="T15" fmla="*/ 1 h 117"/>
                <a:gd name="T16" fmla="*/ 26 w 80"/>
                <a:gd name="T17" fmla="*/ 1 h 117"/>
                <a:gd name="T18" fmla="*/ 26 w 80"/>
                <a:gd name="T19" fmla="*/ 1 h 117"/>
                <a:gd name="T20" fmla="*/ 24 w 80"/>
                <a:gd name="T21" fmla="*/ 1 h 117"/>
                <a:gd name="T22" fmla="*/ 22 w 80"/>
                <a:gd name="T23" fmla="*/ 1 h 117"/>
                <a:gd name="T24" fmla="*/ 22 w 80"/>
                <a:gd name="T25" fmla="*/ 2 h 117"/>
                <a:gd name="T26" fmla="*/ 20 w 80"/>
                <a:gd name="T27" fmla="*/ 4 h 117"/>
                <a:gd name="T28" fmla="*/ 15 w 80"/>
                <a:gd name="T29" fmla="*/ 6 h 117"/>
                <a:gd name="T30" fmla="*/ 10 w 80"/>
                <a:gd name="T31" fmla="*/ 6 h 117"/>
                <a:gd name="T32" fmla="*/ 6 w 80"/>
                <a:gd name="T33" fmla="*/ 6 h 117"/>
                <a:gd name="T34" fmla="*/ 5 w 80"/>
                <a:gd name="T35" fmla="*/ 6 h 117"/>
                <a:gd name="T36" fmla="*/ 5 w 80"/>
                <a:gd name="T37" fmla="*/ 7 h 117"/>
                <a:gd name="T38" fmla="*/ 6 w 80"/>
                <a:gd name="T39" fmla="*/ 7 h 117"/>
                <a:gd name="T40" fmla="*/ 9 w 80"/>
                <a:gd name="T41" fmla="*/ 7 h 117"/>
                <a:gd name="T42" fmla="*/ 16 w 80"/>
                <a:gd name="T43" fmla="*/ 7 h 117"/>
                <a:gd name="T44" fmla="*/ 22 w 80"/>
                <a:gd name="T45" fmla="*/ 7 h 117"/>
                <a:gd name="T46" fmla="*/ 24 w 80"/>
                <a:gd name="T47" fmla="*/ 9 h 117"/>
                <a:gd name="T48" fmla="*/ 24 w 80"/>
                <a:gd name="T49" fmla="*/ 10 h 117"/>
                <a:gd name="T50" fmla="*/ 19 w 80"/>
                <a:gd name="T51" fmla="*/ 12 h 117"/>
                <a:gd name="T52" fmla="*/ 11 w 80"/>
                <a:gd name="T53" fmla="*/ 13 h 117"/>
                <a:gd name="T54" fmla="*/ 2 w 80"/>
                <a:gd name="T55" fmla="*/ 12 h 117"/>
                <a:gd name="T56" fmla="*/ 0 w 80"/>
                <a:gd name="T57" fmla="*/ 11 h 117"/>
                <a:gd name="T58" fmla="*/ 0 w 80"/>
                <a:gd name="T59" fmla="*/ 10 h 117"/>
                <a:gd name="T60" fmla="*/ 2 w 80"/>
                <a:gd name="T61" fmla="*/ 10 h 117"/>
                <a:gd name="T62" fmla="*/ 5 w 80"/>
                <a:gd name="T63" fmla="*/ 8 h 117"/>
                <a:gd name="T64" fmla="*/ 2 w 80"/>
                <a:gd name="T65" fmla="*/ 7 h 117"/>
                <a:gd name="T66" fmla="*/ 2 w 80"/>
                <a:gd name="T67" fmla="*/ 7 h 117"/>
                <a:gd name="T68" fmla="*/ 2 w 80"/>
                <a:gd name="T69" fmla="*/ 6 h 117"/>
                <a:gd name="T70" fmla="*/ 6 w 80"/>
                <a:gd name="T71" fmla="*/ 6 h 117"/>
                <a:gd name="T72" fmla="*/ 9 w 80"/>
                <a:gd name="T73" fmla="*/ 1 h 117"/>
                <a:gd name="T74" fmla="*/ 6 w 80"/>
                <a:gd name="T75" fmla="*/ 1 h 117"/>
                <a:gd name="T76" fmla="*/ 6 w 80"/>
                <a:gd name="T77" fmla="*/ 4 h 117"/>
                <a:gd name="T78" fmla="*/ 10 w 80"/>
                <a:gd name="T79" fmla="*/ 5 h 117"/>
                <a:gd name="T80" fmla="*/ 14 w 80"/>
                <a:gd name="T81" fmla="*/ 5 h 117"/>
                <a:gd name="T82" fmla="*/ 16 w 80"/>
                <a:gd name="T83" fmla="*/ 4 h 117"/>
                <a:gd name="T84" fmla="*/ 16 w 80"/>
                <a:gd name="T85" fmla="*/ 2 h 117"/>
                <a:gd name="T86" fmla="*/ 14 w 80"/>
                <a:gd name="T87" fmla="*/ 1 h 117"/>
                <a:gd name="T88" fmla="*/ 6 w 80"/>
                <a:gd name="T89" fmla="*/ 9 h 117"/>
                <a:gd name="T90" fmla="*/ 4 w 80"/>
                <a:gd name="T91" fmla="*/ 10 h 117"/>
                <a:gd name="T92" fmla="*/ 4 w 80"/>
                <a:gd name="T93" fmla="*/ 10 h 117"/>
                <a:gd name="T94" fmla="*/ 5 w 80"/>
                <a:gd name="T95" fmla="*/ 11 h 117"/>
                <a:gd name="T96" fmla="*/ 12 w 80"/>
                <a:gd name="T97" fmla="*/ 11 h 117"/>
                <a:gd name="T98" fmla="*/ 20 w 80"/>
                <a:gd name="T99" fmla="*/ 11 h 117"/>
                <a:gd name="T100" fmla="*/ 22 w 80"/>
                <a:gd name="T101" fmla="*/ 10 h 117"/>
                <a:gd name="T102" fmla="*/ 22 w 80"/>
                <a:gd name="T103" fmla="*/ 9 h 117"/>
                <a:gd name="T104" fmla="*/ 15 w 80"/>
                <a:gd name="T105" fmla="*/ 9 h 117"/>
                <a:gd name="T106" fmla="*/ 6 w 80"/>
                <a:gd name="T107" fmla="*/ 9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CA"/>
            </a:p>
          </p:txBody>
        </p:sp>
        <p:sp>
          <p:nvSpPr>
            <p:cNvPr id="39984" name="Freeform 55"/>
            <p:cNvSpPr>
              <a:spLocks/>
            </p:cNvSpPr>
            <p:nvPr/>
          </p:nvSpPr>
          <p:spPr bwMode="auto">
            <a:xfrm>
              <a:off x="5321" y="2142"/>
              <a:ext cx="64" cy="72"/>
            </a:xfrm>
            <a:custGeom>
              <a:avLst/>
              <a:gdLst>
                <a:gd name="T0" fmla="*/ 8 w 85"/>
                <a:gd name="T1" fmla="*/ 7 h 125"/>
                <a:gd name="T2" fmla="*/ 13 w 85"/>
                <a:gd name="T3" fmla="*/ 5 h 125"/>
                <a:gd name="T4" fmla="*/ 17 w 85"/>
                <a:gd name="T5" fmla="*/ 5 h 125"/>
                <a:gd name="T6" fmla="*/ 21 w 85"/>
                <a:gd name="T7" fmla="*/ 5 h 125"/>
                <a:gd name="T8" fmla="*/ 22 w 85"/>
                <a:gd name="T9" fmla="*/ 6 h 125"/>
                <a:gd name="T10" fmla="*/ 23 w 85"/>
                <a:gd name="T11" fmla="*/ 8 h 125"/>
                <a:gd name="T12" fmla="*/ 23 w 85"/>
                <a:gd name="T13" fmla="*/ 12 h 125"/>
                <a:gd name="T14" fmla="*/ 23 w 85"/>
                <a:gd name="T15" fmla="*/ 13 h 125"/>
                <a:gd name="T16" fmla="*/ 26 w 85"/>
                <a:gd name="T17" fmla="*/ 13 h 125"/>
                <a:gd name="T18" fmla="*/ 27 w 85"/>
                <a:gd name="T19" fmla="*/ 14 h 125"/>
                <a:gd name="T20" fmla="*/ 15 w 85"/>
                <a:gd name="T21" fmla="*/ 13 h 125"/>
                <a:gd name="T22" fmla="*/ 17 w 85"/>
                <a:gd name="T23" fmla="*/ 13 h 125"/>
                <a:gd name="T24" fmla="*/ 18 w 85"/>
                <a:gd name="T25" fmla="*/ 13 h 125"/>
                <a:gd name="T26" fmla="*/ 18 w 85"/>
                <a:gd name="T27" fmla="*/ 12 h 125"/>
                <a:gd name="T28" fmla="*/ 18 w 85"/>
                <a:gd name="T29" fmla="*/ 8 h 125"/>
                <a:gd name="T30" fmla="*/ 18 w 85"/>
                <a:gd name="T31" fmla="*/ 7 h 125"/>
                <a:gd name="T32" fmla="*/ 17 w 85"/>
                <a:gd name="T33" fmla="*/ 6 h 125"/>
                <a:gd name="T34" fmla="*/ 15 w 85"/>
                <a:gd name="T35" fmla="*/ 6 h 125"/>
                <a:gd name="T36" fmla="*/ 12 w 85"/>
                <a:gd name="T37" fmla="*/ 6 h 125"/>
                <a:gd name="T38" fmla="*/ 8 w 85"/>
                <a:gd name="T39" fmla="*/ 7 h 125"/>
                <a:gd name="T40" fmla="*/ 8 w 85"/>
                <a:gd name="T41" fmla="*/ 12 h 125"/>
                <a:gd name="T42" fmla="*/ 8 w 85"/>
                <a:gd name="T43" fmla="*/ 13 h 125"/>
                <a:gd name="T44" fmla="*/ 11 w 85"/>
                <a:gd name="T45" fmla="*/ 13 h 125"/>
                <a:gd name="T46" fmla="*/ 12 w 85"/>
                <a:gd name="T47" fmla="*/ 14 h 125"/>
                <a:gd name="T48" fmla="*/ 0 w 85"/>
                <a:gd name="T49" fmla="*/ 13 h 125"/>
                <a:gd name="T50" fmla="*/ 3 w 85"/>
                <a:gd name="T51" fmla="*/ 13 h 125"/>
                <a:gd name="T52" fmla="*/ 3 w 85"/>
                <a:gd name="T53" fmla="*/ 13 h 125"/>
                <a:gd name="T54" fmla="*/ 3 w 85"/>
                <a:gd name="T55" fmla="*/ 12 h 125"/>
                <a:gd name="T56" fmla="*/ 3 w 85"/>
                <a:gd name="T57" fmla="*/ 2 h 125"/>
                <a:gd name="T58" fmla="*/ 3 w 85"/>
                <a:gd name="T59" fmla="*/ 1 h 125"/>
                <a:gd name="T60" fmla="*/ 3 w 85"/>
                <a:gd name="T61" fmla="*/ 1 h 125"/>
                <a:gd name="T62" fmla="*/ 2 w 85"/>
                <a:gd name="T63" fmla="*/ 1 h 125"/>
                <a:gd name="T64" fmla="*/ 0 w 85"/>
                <a:gd name="T65" fmla="*/ 1 h 125"/>
                <a:gd name="T66" fmla="*/ 8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9985" name="Freeform 56"/>
            <p:cNvSpPr>
              <a:spLocks/>
            </p:cNvSpPr>
            <p:nvPr/>
          </p:nvSpPr>
          <p:spPr bwMode="auto">
            <a:xfrm>
              <a:off x="5385" y="2154"/>
              <a:ext cx="37" cy="60"/>
            </a:xfrm>
            <a:custGeom>
              <a:avLst/>
              <a:gdLst>
                <a:gd name="T0" fmla="*/ 9 w 49"/>
                <a:gd name="T1" fmla="*/ 0 h 104"/>
                <a:gd name="T2" fmla="*/ 9 w 49"/>
                <a:gd name="T3" fmla="*/ 3 h 104"/>
                <a:gd name="T4" fmla="*/ 16 w 49"/>
                <a:gd name="T5" fmla="*/ 3 h 104"/>
                <a:gd name="T6" fmla="*/ 16 w 49"/>
                <a:gd name="T7" fmla="*/ 3 h 104"/>
                <a:gd name="T8" fmla="*/ 9 w 49"/>
                <a:gd name="T9" fmla="*/ 3 h 104"/>
                <a:gd name="T10" fmla="*/ 9 w 49"/>
                <a:gd name="T11" fmla="*/ 9 h 104"/>
                <a:gd name="T12" fmla="*/ 9 w 49"/>
                <a:gd name="T13" fmla="*/ 10 h 104"/>
                <a:gd name="T14" fmla="*/ 9 w 49"/>
                <a:gd name="T15" fmla="*/ 10 h 104"/>
                <a:gd name="T16" fmla="*/ 11 w 49"/>
                <a:gd name="T17" fmla="*/ 10 h 104"/>
                <a:gd name="T18" fmla="*/ 11 w 49"/>
                <a:gd name="T19" fmla="*/ 10 h 104"/>
                <a:gd name="T20" fmla="*/ 13 w 49"/>
                <a:gd name="T21" fmla="*/ 10 h 104"/>
                <a:gd name="T22" fmla="*/ 13 w 49"/>
                <a:gd name="T23" fmla="*/ 10 h 104"/>
                <a:gd name="T24" fmla="*/ 14 w 49"/>
                <a:gd name="T25" fmla="*/ 10 h 104"/>
                <a:gd name="T26" fmla="*/ 14 w 49"/>
                <a:gd name="T27" fmla="*/ 10 h 104"/>
                <a:gd name="T28" fmla="*/ 16 w 49"/>
                <a:gd name="T29" fmla="*/ 10 h 104"/>
                <a:gd name="T30" fmla="*/ 14 w 49"/>
                <a:gd name="T31" fmla="*/ 10 h 104"/>
                <a:gd name="T32" fmla="*/ 13 w 49"/>
                <a:gd name="T33" fmla="*/ 11 h 104"/>
                <a:gd name="T34" fmla="*/ 11 w 49"/>
                <a:gd name="T35" fmla="*/ 12 h 104"/>
                <a:gd name="T36" fmla="*/ 9 w 49"/>
                <a:gd name="T37" fmla="*/ 12 h 104"/>
                <a:gd name="T38" fmla="*/ 8 w 49"/>
                <a:gd name="T39" fmla="*/ 12 h 104"/>
                <a:gd name="T40" fmla="*/ 6 w 49"/>
                <a:gd name="T41" fmla="*/ 12 h 104"/>
                <a:gd name="T42" fmla="*/ 5 w 49"/>
                <a:gd name="T43" fmla="*/ 11 h 104"/>
                <a:gd name="T44" fmla="*/ 5 w 49"/>
                <a:gd name="T45" fmla="*/ 10 h 104"/>
                <a:gd name="T46" fmla="*/ 4 w 49"/>
                <a:gd name="T47" fmla="*/ 10 h 104"/>
                <a:gd name="T48" fmla="*/ 4 w 49"/>
                <a:gd name="T49" fmla="*/ 9 h 104"/>
                <a:gd name="T50" fmla="*/ 4 w 49"/>
                <a:gd name="T51" fmla="*/ 3 h 104"/>
                <a:gd name="T52" fmla="*/ 0 w 49"/>
                <a:gd name="T53" fmla="*/ 3 h 104"/>
                <a:gd name="T54" fmla="*/ 0 w 49"/>
                <a:gd name="T55" fmla="*/ 3 h 104"/>
                <a:gd name="T56" fmla="*/ 2 w 49"/>
                <a:gd name="T57" fmla="*/ 3 h 104"/>
                <a:gd name="T58" fmla="*/ 4 w 49"/>
                <a:gd name="T59" fmla="*/ 2 h 104"/>
                <a:gd name="T60" fmla="*/ 5 w 49"/>
                <a:gd name="T61" fmla="*/ 2 h 104"/>
                <a:gd name="T62" fmla="*/ 6 w 49"/>
                <a:gd name="T63" fmla="*/ 1 h 104"/>
                <a:gd name="T64" fmla="*/ 8 w 49"/>
                <a:gd name="T65" fmla="*/ 1 h 104"/>
                <a:gd name="T66" fmla="*/ 8 w 49"/>
                <a:gd name="T67" fmla="*/ 0 h 104"/>
                <a:gd name="T68" fmla="*/ 9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39986" name="Line 57"/>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CA"/>
            </a:p>
          </p:txBody>
        </p:sp>
        <p:sp>
          <p:nvSpPr>
            <p:cNvPr id="39987" name="Line 58"/>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CA"/>
            </a:p>
          </p:txBody>
        </p:sp>
        <p:sp>
          <p:nvSpPr>
            <p:cNvPr id="39988" name="Line 59"/>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CA"/>
            </a:p>
          </p:txBody>
        </p:sp>
        <p:sp>
          <p:nvSpPr>
            <p:cNvPr id="39989" name="Line 60"/>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CA"/>
            </a:p>
          </p:txBody>
        </p:sp>
        <p:sp>
          <p:nvSpPr>
            <p:cNvPr id="39990" name="Line 61"/>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CA"/>
            </a:p>
          </p:txBody>
        </p:sp>
        <p:sp>
          <p:nvSpPr>
            <p:cNvPr id="39991" name="Line 62"/>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CA"/>
            </a:p>
          </p:txBody>
        </p:sp>
        <p:sp>
          <p:nvSpPr>
            <p:cNvPr id="39992" name="Line 63"/>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CA"/>
            </a:p>
          </p:txBody>
        </p:sp>
        <p:sp>
          <p:nvSpPr>
            <p:cNvPr id="39993" name="Line 64"/>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CA"/>
            </a:p>
          </p:txBody>
        </p:sp>
        <p:sp>
          <p:nvSpPr>
            <p:cNvPr id="39994" name="Line 65"/>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CA"/>
            </a:p>
          </p:txBody>
        </p:sp>
        <p:sp>
          <p:nvSpPr>
            <p:cNvPr id="39995" name="Line 66"/>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CA"/>
            </a:p>
          </p:txBody>
        </p:sp>
        <p:sp>
          <p:nvSpPr>
            <p:cNvPr id="39996" name="Text Box 67"/>
            <p:cNvSpPr txBox="1">
              <a:spLocks noChangeArrowheads="1"/>
            </p:cNvSpPr>
            <p:nvPr/>
          </p:nvSpPr>
          <p:spPr bwMode="auto">
            <a:xfrm>
              <a:off x="5088" y="2112"/>
              <a:ext cx="355" cy="176"/>
            </a:xfrm>
            <a:prstGeom prst="rect">
              <a:avLst/>
            </a:prstGeom>
            <a:solidFill>
              <a:schemeClr val="bg1"/>
            </a:solidFill>
            <a:ln w="9525">
              <a:noFill/>
              <a:miter lim="800000"/>
              <a:headEnd/>
              <a:tailEnd/>
            </a:ln>
          </p:spPr>
          <p:txBody>
            <a:bodyPr wrap="none">
              <a:spAutoFit/>
            </a:bodyPr>
            <a:lstStyle/>
            <a:p>
              <a:r>
                <a:rPr lang="en-US" sz="1400" b="1"/>
                <a:t>flight</a:t>
              </a:r>
            </a:p>
          </p:txBody>
        </p:sp>
        <p:sp>
          <p:nvSpPr>
            <p:cNvPr id="39997" name="Text Box 68"/>
            <p:cNvSpPr txBox="1">
              <a:spLocks noChangeArrowheads="1"/>
            </p:cNvSpPr>
            <p:nvPr/>
          </p:nvSpPr>
          <p:spPr bwMode="auto">
            <a:xfrm>
              <a:off x="4800" y="1440"/>
              <a:ext cx="504"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39998" name="Text Box 69"/>
            <p:cNvSpPr txBox="1">
              <a:spLocks noChangeArrowheads="1"/>
            </p:cNvSpPr>
            <p:nvPr/>
          </p:nvSpPr>
          <p:spPr bwMode="auto">
            <a:xfrm>
              <a:off x="5040" y="1632"/>
              <a:ext cx="505"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39999" name="Line 70"/>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CA"/>
            </a:p>
          </p:txBody>
        </p:sp>
        <p:sp>
          <p:nvSpPr>
            <p:cNvPr id="40000" name="Line 71"/>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CA"/>
            </a:p>
          </p:txBody>
        </p:sp>
        <p:sp>
          <p:nvSpPr>
            <p:cNvPr id="40001" name="Line 72"/>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CA"/>
            </a:p>
          </p:txBody>
        </p:sp>
        <p:sp>
          <p:nvSpPr>
            <p:cNvPr id="40002" name="Line 73"/>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CA"/>
            </a:p>
          </p:txBody>
        </p:sp>
        <p:sp>
          <p:nvSpPr>
            <p:cNvPr id="40003" name="Line 74"/>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CA"/>
            </a:p>
          </p:txBody>
        </p:sp>
      </p:grpSp>
      <p:sp>
        <p:nvSpPr>
          <p:cNvPr id="39948" name="Oval 75"/>
          <p:cNvSpPr>
            <a:spLocks noChangeArrowheads="1"/>
          </p:cNvSpPr>
          <p:nvPr/>
        </p:nvSpPr>
        <p:spPr bwMode="auto">
          <a:xfrm>
            <a:off x="990600" y="3124200"/>
            <a:ext cx="1905000" cy="1066800"/>
          </a:xfrm>
          <a:prstGeom prst="ellipse">
            <a:avLst/>
          </a:prstGeom>
          <a:solidFill>
            <a:srgbClr val="FFCCFF"/>
          </a:solidFill>
          <a:ln w="9525">
            <a:solidFill>
              <a:schemeClr val="tx1"/>
            </a:solidFill>
            <a:round/>
            <a:headEnd/>
            <a:tailEnd/>
          </a:ln>
        </p:spPr>
        <p:txBody>
          <a:bodyPr wrap="none" anchor="ctr"/>
          <a:lstStyle/>
          <a:p>
            <a:endParaRPr lang="en-US"/>
          </a:p>
        </p:txBody>
      </p:sp>
      <p:sp>
        <p:nvSpPr>
          <p:cNvPr id="39949" name="Rectangle 76"/>
          <p:cNvSpPr>
            <a:spLocks noChangeArrowheads="1"/>
          </p:cNvSpPr>
          <p:nvPr/>
        </p:nvSpPr>
        <p:spPr bwMode="auto">
          <a:xfrm>
            <a:off x="1066800" y="3429000"/>
            <a:ext cx="1676400" cy="609600"/>
          </a:xfrm>
          <a:prstGeom prst="rect">
            <a:avLst/>
          </a:prstGeom>
          <a:noFill/>
          <a:ln w="9525">
            <a:noFill/>
            <a:miter lim="800000"/>
            <a:headEnd/>
            <a:tailEnd/>
          </a:ln>
        </p:spPr>
        <p:txBody>
          <a:bodyPr/>
          <a:lstStyle/>
          <a:p>
            <a:pPr marL="342900" indent="-342900" algn="ctr">
              <a:spcBef>
                <a:spcPct val="20000"/>
              </a:spcBef>
            </a:pPr>
            <a:r>
              <a:rPr lang="en-US" sz="3200" b="1">
                <a:latin typeface="Comic Sans MS" pitchFamily="66" charset="0"/>
              </a:rPr>
              <a:t>CFG</a:t>
            </a:r>
            <a:endParaRPr lang="en-US" sz="3200" b="1">
              <a:solidFill>
                <a:schemeClr val="accent2"/>
              </a:solidFill>
              <a:latin typeface="Comic Sans MS" pitchFamily="66" charset="0"/>
            </a:endParaRPr>
          </a:p>
        </p:txBody>
      </p:sp>
      <p:sp>
        <p:nvSpPr>
          <p:cNvPr id="39950" name="Line 77"/>
          <p:cNvSpPr>
            <a:spLocks noChangeShapeType="1"/>
          </p:cNvSpPr>
          <p:nvPr/>
        </p:nvSpPr>
        <p:spPr bwMode="auto">
          <a:xfrm flipV="1">
            <a:off x="2895600" y="3200400"/>
            <a:ext cx="838200" cy="533400"/>
          </a:xfrm>
          <a:prstGeom prst="line">
            <a:avLst/>
          </a:prstGeom>
          <a:noFill/>
          <a:ln w="57150">
            <a:solidFill>
              <a:schemeClr val="tx1"/>
            </a:solidFill>
            <a:round/>
            <a:headEnd/>
            <a:tailEnd type="triangle" w="med" len="med"/>
          </a:ln>
        </p:spPr>
        <p:txBody>
          <a:bodyPr wrap="none" anchor="ctr"/>
          <a:lstStyle/>
          <a:p>
            <a:endParaRPr lang="en-CA"/>
          </a:p>
        </p:txBody>
      </p:sp>
      <p:sp>
        <p:nvSpPr>
          <p:cNvPr id="39951" name="Rectangle 78"/>
          <p:cNvSpPr>
            <a:spLocks noChangeArrowheads="1"/>
          </p:cNvSpPr>
          <p:nvPr/>
        </p:nvSpPr>
        <p:spPr bwMode="auto">
          <a:xfrm>
            <a:off x="0" y="1447800"/>
            <a:ext cx="38862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Sequence of words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39952" name="Rectangle 79"/>
          <p:cNvSpPr>
            <a:spLocks noChangeArrowheads="1"/>
          </p:cNvSpPr>
          <p:nvPr/>
        </p:nvSpPr>
        <p:spPr bwMode="auto">
          <a:xfrm>
            <a:off x="5181600" y="1295400"/>
            <a:ext cx="33528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Valid parse trees</a:t>
            </a:r>
          </a:p>
          <a:p>
            <a:pPr marL="342900" indent="-342900" algn="r">
              <a:spcBef>
                <a:spcPct val="20000"/>
              </a:spcBef>
              <a:buFontTx/>
              <a:buChar char="•"/>
            </a:pPr>
            <a:endParaRPr lang="en-US" i="1">
              <a:solidFill>
                <a:schemeClr val="accent2"/>
              </a:solidFill>
              <a:latin typeface="Arial Unicode MS" pitchFamily="34" charset="-128"/>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Date Placeholder 3"/>
          <p:cNvSpPr>
            <a:spLocks noGrp="1"/>
          </p:cNvSpPr>
          <p:nvPr>
            <p:ph type="dt" sz="quarter" idx="10"/>
          </p:nvPr>
        </p:nvSpPr>
        <p:spPr>
          <a:noFill/>
        </p:spPr>
        <p:txBody>
          <a:bodyPr/>
          <a:lstStyle/>
          <a:p>
            <a:fld id="{6BFE7985-E0BC-4287-846B-A49FB6F4A530}" type="datetime1">
              <a:rPr lang="en-US" smtClean="0"/>
              <a:t>2/5/2020</a:t>
            </a:fld>
            <a:endParaRPr lang="en-US"/>
          </a:p>
        </p:txBody>
      </p:sp>
      <p:sp>
        <p:nvSpPr>
          <p:cNvPr id="40963" name="Footer Placeholder 4"/>
          <p:cNvSpPr>
            <a:spLocks noGrp="1"/>
          </p:cNvSpPr>
          <p:nvPr>
            <p:ph type="ftr" sz="quarter" idx="11"/>
          </p:nvPr>
        </p:nvSpPr>
        <p:spPr>
          <a:noFill/>
        </p:spPr>
        <p:txBody>
          <a:bodyPr/>
          <a:lstStyle/>
          <a:p>
            <a:r>
              <a:rPr lang="en-US"/>
              <a:t>CPSC503 Winter 2020</a:t>
            </a:r>
          </a:p>
        </p:txBody>
      </p:sp>
      <p:sp>
        <p:nvSpPr>
          <p:cNvPr id="40964" name="Slide Number Placeholder 5"/>
          <p:cNvSpPr>
            <a:spLocks noGrp="1"/>
          </p:cNvSpPr>
          <p:nvPr>
            <p:ph type="sldNum" sz="quarter" idx="12"/>
          </p:nvPr>
        </p:nvSpPr>
        <p:spPr>
          <a:noFill/>
        </p:spPr>
        <p:txBody>
          <a:bodyPr/>
          <a:lstStyle/>
          <a:p>
            <a:fld id="{8A01ADC6-7AB9-4C7F-B02C-950E5A789639}" type="slidenum">
              <a:rPr lang="en-US" smtClean="0"/>
              <a:pPr/>
              <a:t>35</a:t>
            </a:fld>
            <a:endParaRPr lang="en-US"/>
          </a:p>
        </p:txBody>
      </p:sp>
      <p:sp>
        <p:nvSpPr>
          <p:cNvPr id="40965" name="Rectangle 2"/>
          <p:cNvSpPr>
            <a:spLocks noGrp="1" noChangeArrowheads="1"/>
          </p:cNvSpPr>
          <p:nvPr>
            <p:ph type="title"/>
          </p:nvPr>
        </p:nvSpPr>
        <p:spPr>
          <a:xfrm>
            <a:off x="381000" y="0"/>
            <a:ext cx="7772400" cy="1143000"/>
          </a:xfrm>
        </p:spPr>
        <p:txBody>
          <a:bodyPr/>
          <a:lstStyle/>
          <a:p>
            <a:pPr eaLnBrk="1" hangingPunct="1"/>
            <a:r>
              <a:rPr lang="en-US"/>
              <a:t>Parsing as Search</a:t>
            </a:r>
          </a:p>
        </p:txBody>
      </p:sp>
      <p:sp>
        <p:nvSpPr>
          <p:cNvPr id="40966" name="Rectangle 3"/>
          <p:cNvSpPr>
            <a:spLocks noChangeArrowheads="1"/>
          </p:cNvSpPr>
          <p:nvPr/>
        </p:nvSpPr>
        <p:spPr bwMode="auto">
          <a:xfrm>
            <a:off x="609600" y="1143000"/>
            <a:ext cx="3733800" cy="3657600"/>
          </a:xfrm>
          <a:prstGeom prst="rect">
            <a:avLst/>
          </a:prstGeom>
          <a:noFill/>
          <a:ln w="9525">
            <a:solidFill>
              <a:schemeClr val="accent2"/>
            </a:solidFill>
            <a:miter lim="800000"/>
            <a:headEnd/>
            <a:tailEnd/>
          </a:ln>
        </p:spPr>
        <p:txBody>
          <a:bodyPr/>
          <a:lstStyle/>
          <a:p>
            <a:pPr marL="342900" indent="-342900">
              <a:spcBef>
                <a:spcPct val="20000"/>
              </a:spcBef>
              <a:buFontTx/>
              <a:buChar char="•"/>
            </a:pPr>
            <a:r>
              <a:rPr lang="en-US" sz="2400" b="1">
                <a:latin typeface="Comic Sans MS" pitchFamily="66" charset="0"/>
              </a:rPr>
              <a:t>S -&gt; NP VP</a:t>
            </a:r>
          </a:p>
          <a:p>
            <a:pPr marL="342900" indent="-342900">
              <a:spcBef>
                <a:spcPct val="20000"/>
              </a:spcBef>
              <a:buFontTx/>
              <a:buChar char="•"/>
            </a:pPr>
            <a:r>
              <a:rPr lang="en-US" sz="2400" b="1">
                <a:latin typeface="Comic Sans MS" pitchFamily="66" charset="0"/>
              </a:rPr>
              <a:t>S -&gt; Aux NP VP</a:t>
            </a:r>
          </a:p>
          <a:p>
            <a:pPr marL="342900" indent="-342900">
              <a:spcBef>
                <a:spcPct val="20000"/>
              </a:spcBef>
              <a:buFontTx/>
              <a:buChar char="•"/>
            </a:pPr>
            <a:r>
              <a:rPr lang="en-US" sz="2400" b="1">
                <a:latin typeface="Comic Sans MS" pitchFamily="66" charset="0"/>
              </a:rPr>
              <a:t>NP -&gt; Det Noun</a:t>
            </a:r>
          </a:p>
          <a:p>
            <a:pPr marL="342900" indent="-342900">
              <a:spcBef>
                <a:spcPct val="20000"/>
              </a:spcBef>
              <a:buFontTx/>
              <a:buChar char="•"/>
            </a:pPr>
            <a:r>
              <a:rPr lang="en-US" sz="2400" b="1">
                <a:latin typeface="Comic Sans MS" pitchFamily="66" charset="0"/>
              </a:rPr>
              <a:t>VP -&gt; Verb</a:t>
            </a:r>
          </a:p>
          <a:p>
            <a:pPr marL="342900" indent="-342900">
              <a:spcBef>
                <a:spcPct val="20000"/>
              </a:spcBef>
              <a:buFontTx/>
              <a:buChar char="•"/>
            </a:pPr>
            <a:r>
              <a:rPr lang="en-US" sz="2400" b="1">
                <a:latin typeface="Comic Sans MS" pitchFamily="66" charset="0"/>
              </a:rPr>
              <a:t>Det -&gt; </a:t>
            </a:r>
            <a:r>
              <a:rPr lang="en-US" sz="2400" b="1" i="1">
                <a:solidFill>
                  <a:srgbClr val="008000"/>
                </a:solidFill>
                <a:latin typeface="Arial Unicode MS" pitchFamily="34" charset="-128"/>
              </a:rPr>
              <a:t>a</a:t>
            </a:r>
          </a:p>
          <a:p>
            <a:pPr marL="342900" indent="-342900">
              <a:spcBef>
                <a:spcPct val="20000"/>
              </a:spcBef>
              <a:buFontTx/>
              <a:buChar char="•"/>
            </a:pPr>
            <a:r>
              <a:rPr lang="en-US" sz="2400" b="1">
                <a:latin typeface="Comic Sans MS" pitchFamily="66" charset="0"/>
              </a:rPr>
              <a:t>Noun -&gt; </a:t>
            </a:r>
            <a:r>
              <a:rPr lang="en-US" sz="2400" b="1" i="1">
                <a:solidFill>
                  <a:srgbClr val="008000"/>
                </a:solidFill>
                <a:latin typeface="Arial Unicode MS" pitchFamily="34" charset="-128"/>
              </a:rPr>
              <a:t>flight</a:t>
            </a:r>
            <a:endParaRPr lang="en-US" sz="2400" b="1">
              <a:latin typeface="Arial Unicode MS" pitchFamily="34" charset="-128"/>
            </a:endParaRPr>
          </a:p>
          <a:p>
            <a:pPr marL="342900" indent="-342900">
              <a:spcBef>
                <a:spcPct val="20000"/>
              </a:spcBef>
              <a:buFontTx/>
              <a:buChar char="•"/>
            </a:pPr>
            <a:r>
              <a:rPr lang="en-US" sz="2400" b="1">
                <a:latin typeface="Comic Sans MS" pitchFamily="66" charset="0"/>
              </a:rPr>
              <a:t>Verb -&gt; </a:t>
            </a:r>
            <a:r>
              <a:rPr lang="en-US" sz="2400" b="1" i="1">
                <a:solidFill>
                  <a:srgbClr val="008000"/>
                </a:solidFill>
                <a:latin typeface="Arial Unicode MS" pitchFamily="34" charset="-128"/>
              </a:rPr>
              <a:t>left, arrive</a:t>
            </a:r>
          </a:p>
          <a:p>
            <a:pPr marL="342900" indent="-342900">
              <a:spcBef>
                <a:spcPct val="20000"/>
              </a:spcBef>
              <a:buFontTx/>
              <a:buChar char="•"/>
            </a:pPr>
            <a:r>
              <a:rPr lang="en-US" sz="2400" b="1">
                <a:latin typeface="Comic Sans MS" pitchFamily="66" charset="0"/>
              </a:rPr>
              <a:t>Aux -&gt;</a:t>
            </a:r>
            <a:r>
              <a:rPr lang="en-US" sz="2400" b="1" i="1">
                <a:solidFill>
                  <a:srgbClr val="008000"/>
                </a:solidFill>
                <a:latin typeface="Arial Unicode MS" pitchFamily="34" charset="-128"/>
              </a:rPr>
              <a:t> do, does</a:t>
            </a:r>
          </a:p>
          <a:p>
            <a:pPr marL="342900" indent="-342900">
              <a:spcBef>
                <a:spcPct val="20000"/>
              </a:spcBef>
              <a:buFontTx/>
              <a:buChar char="•"/>
            </a:pPr>
            <a:endParaRPr lang="en-US" sz="2400" b="1">
              <a:latin typeface="Arial Unicode MS" pitchFamily="34" charset="-128"/>
            </a:endParaRPr>
          </a:p>
        </p:txBody>
      </p:sp>
      <p:sp>
        <p:nvSpPr>
          <p:cNvPr id="40967" name="Line 4"/>
          <p:cNvSpPr>
            <a:spLocks noChangeShapeType="1"/>
          </p:cNvSpPr>
          <p:nvPr/>
        </p:nvSpPr>
        <p:spPr bwMode="auto">
          <a:xfrm>
            <a:off x="3886200" y="3276600"/>
            <a:ext cx="2057400" cy="0"/>
          </a:xfrm>
          <a:prstGeom prst="line">
            <a:avLst/>
          </a:prstGeom>
          <a:noFill/>
          <a:ln w="76200">
            <a:solidFill>
              <a:schemeClr val="tx1"/>
            </a:solidFill>
            <a:round/>
            <a:headEnd/>
            <a:tailEnd type="triangle" w="med" len="med"/>
          </a:ln>
        </p:spPr>
        <p:txBody>
          <a:bodyPr/>
          <a:lstStyle/>
          <a:p>
            <a:endParaRPr lang="en-CA"/>
          </a:p>
        </p:txBody>
      </p:sp>
      <p:sp>
        <p:nvSpPr>
          <p:cNvPr id="40968" name="AutoShape 5"/>
          <p:cNvSpPr>
            <a:spLocks noChangeArrowheads="1"/>
          </p:cNvSpPr>
          <p:nvPr/>
        </p:nvSpPr>
        <p:spPr bwMode="auto">
          <a:xfrm>
            <a:off x="6407150" y="2505075"/>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69" name="AutoShape 6"/>
          <p:cNvSpPr>
            <a:spLocks noChangeArrowheads="1"/>
          </p:cNvSpPr>
          <p:nvPr/>
        </p:nvSpPr>
        <p:spPr bwMode="auto">
          <a:xfrm>
            <a:off x="7215188" y="2330450"/>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0" name="AutoShape 7"/>
          <p:cNvSpPr>
            <a:spLocks noChangeArrowheads="1"/>
          </p:cNvSpPr>
          <p:nvPr/>
        </p:nvSpPr>
        <p:spPr bwMode="auto">
          <a:xfrm>
            <a:off x="6967538" y="3430588"/>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1" name="AutoShape 8"/>
          <p:cNvSpPr>
            <a:spLocks noChangeArrowheads="1"/>
          </p:cNvSpPr>
          <p:nvPr/>
        </p:nvSpPr>
        <p:spPr bwMode="auto">
          <a:xfrm>
            <a:off x="7962900" y="3257550"/>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2" name="Oval 9"/>
          <p:cNvSpPr>
            <a:spLocks noChangeArrowheads="1"/>
          </p:cNvSpPr>
          <p:nvPr/>
        </p:nvSpPr>
        <p:spPr bwMode="auto">
          <a:xfrm>
            <a:off x="6096000" y="1752600"/>
            <a:ext cx="3048000" cy="3124200"/>
          </a:xfrm>
          <a:prstGeom prst="ellipse">
            <a:avLst/>
          </a:prstGeom>
          <a:noFill/>
          <a:ln w="9525">
            <a:solidFill>
              <a:schemeClr val="tx1"/>
            </a:solidFill>
            <a:round/>
            <a:headEnd/>
            <a:tailEnd/>
          </a:ln>
        </p:spPr>
        <p:txBody>
          <a:bodyPr wrap="none" anchor="ctr"/>
          <a:lstStyle/>
          <a:p>
            <a:endParaRPr lang="en-US"/>
          </a:p>
        </p:txBody>
      </p:sp>
      <p:sp>
        <p:nvSpPr>
          <p:cNvPr id="40973" name="Rectangle 10"/>
          <p:cNvSpPr>
            <a:spLocks noChangeArrowheads="1"/>
          </p:cNvSpPr>
          <p:nvPr/>
        </p:nvSpPr>
        <p:spPr bwMode="auto">
          <a:xfrm>
            <a:off x="5029200" y="914400"/>
            <a:ext cx="4114800" cy="1143000"/>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Comic Sans MS" pitchFamily="66" charset="0"/>
              </a:rPr>
              <a:t>Search space of possible parse trees</a:t>
            </a:r>
            <a:endParaRPr lang="en-US" i="1">
              <a:solidFill>
                <a:schemeClr val="accent2"/>
              </a:solidFill>
              <a:latin typeface="Arial Unicode MS" pitchFamily="34" charset="-128"/>
            </a:endParaRPr>
          </a:p>
          <a:p>
            <a:pPr marL="342900" indent="-342900">
              <a:spcBef>
                <a:spcPct val="20000"/>
              </a:spcBef>
              <a:buFontTx/>
              <a:buChar char="•"/>
            </a:pPr>
            <a:endParaRPr lang="en-US" i="1">
              <a:solidFill>
                <a:schemeClr val="accent2"/>
              </a:solidFill>
              <a:latin typeface="Arial Unicode MS" pitchFamily="34" charset="-128"/>
            </a:endParaRPr>
          </a:p>
        </p:txBody>
      </p:sp>
      <p:sp>
        <p:nvSpPr>
          <p:cNvPr id="40974" name="Rectangle 11"/>
          <p:cNvSpPr>
            <a:spLocks noChangeArrowheads="1"/>
          </p:cNvSpPr>
          <p:nvPr/>
        </p:nvSpPr>
        <p:spPr bwMode="auto">
          <a:xfrm>
            <a:off x="152400" y="609600"/>
            <a:ext cx="1143000" cy="762000"/>
          </a:xfrm>
          <a:prstGeom prst="rect">
            <a:avLst/>
          </a:prstGeom>
          <a:noFill/>
          <a:ln w="9525">
            <a:noFill/>
            <a:miter lim="800000"/>
            <a:headEnd/>
            <a:tailEnd/>
          </a:ln>
        </p:spPr>
        <p:txBody>
          <a:bodyPr/>
          <a:lstStyle/>
          <a:p>
            <a:pPr marL="342900" indent="-342900">
              <a:spcBef>
                <a:spcPct val="20000"/>
              </a:spcBef>
            </a:pPr>
            <a:r>
              <a:rPr lang="en-US" sz="3200" i="1">
                <a:solidFill>
                  <a:schemeClr val="accent2"/>
                </a:solidFill>
                <a:latin typeface="Comic Sans MS" pitchFamily="66" charset="0"/>
              </a:rPr>
              <a:t>CFG</a:t>
            </a:r>
            <a:endParaRPr lang="en-US" i="1">
              <a:solidFill>
                <a:schemeClr val="accent2"/>
              </a:solidFill>
              <a:latin typeface="Arial Unicode MS" pitchFamily="34" charset="-128"/>
            </a:endParaRPr>
          </a:p>
          <a:p>
            <a:pPr marL="342900" indent="-342900">
              <a:spcBef>
                <a:spcPct val="20000"/>
              </a:spcBef>
              <a:buFontTx/>
              <a:buChar char="•"/>
            </a:pPr>
            <a:endParaRPr lang="en-US" i="1">
              <a:solidFill>
                <a:schemeClr val="accent2"/>
              </a:solidFill>
              <a:latin typeface="Arial Unicode MS" pitchFamily="34" charset="-128"/>
            </a:endParaRPr>
          </a:p>
        </p:txBody>
      </p:sp>
      <p:sp>
        <p:nvSpPr>
          <p:cNvPr id="40975" name="Rectangle 12"/>
          <p:cNvSpPr>
            <a:spLocks noChangeArrowheads="1"/>
          </p:cNvSpPr>
          <p:nvPr/>
        </p:nvSpPr>
        <p:spPr bwMode="auto">
          <a:xfrm>
            <a:off x="3962400" y="2743200"/>
            <a:ext cx="1752600" cy="533400"/>
          </a:xfrm>
          <a:prstGeom prst="rect">
            <a:avLst/>
          </a:prstGeom>
          <a:noFill/>
          <a:ln w="9525">
            <a:noFill/>
            <a:miter lim="800000"/>
            <a:headEnd/>
            <a:tailEnd/>
          </a:ln>
        </p:spPr>
        <p:txBody>
          <a:bodyPr/>
          <a:lstStyle/>
          <a:p>
            <a:pPr marL="342900" indent="-342900" algn="r">
              <a:spcBef>
                <a:spcPct val="20000"/>
              </a:spcBef>
            </a:pPr>
            <a:r>
              <a:rPr lang="en-US" b="1">
                <a:solidFill>
                  <a:schemeClr val="accent2"/>
                </a:solidFill>
                <a:latin typeface="Comic Sans MS" pitchFamily="66" charset="0"/>
              </a:rPr>
              <a:t>defines</a:t>
            </a:r>
            <a:endParaRPr lang="en-US" b="1">
              <a:solidFill>
                <a:schemeClr val="accent2"/>
              </a:solidFill>
              <a:latin typeface="Arial Unicode MS" pitchFamily="34" charset="-128"/>
            </a:endParaRPr>
          </a:p>
          <a:p>
            <a:pPr marL="342900" indent="-342900" algn="r">
              <a:spcBef>
                <a:spcPct val="20000"/>
              </a:spcBef>
              <a:buFontTx/>
              <a:buChar char="•"/>
            </a:pPr>
            <a:endParaRPr lang="en-US" b="1">
              <a:solidFill>
                <a:schemeClr val="accent2"/>
              </a:solidFill>
              <a:latin typeface="Arial Unicode MS" pitchFamily="34" charset="-128"/>
            </a:endParaRPr>
          </a:p>
        </p:txBody>
      </p:sp>
      <p:sp>
        <p:nvSpPr>
          <p:cNvPr id="689165" name="Rectangle 13"/>
          <p:cNvSpPr>
            <a:spLocks noGrp="1" noChangeArrowheads="1"/>
          </p:cNvSpPr>
          <p:nvPr>
            <p:ph type="body" idx="1"/>
          </p:nvPr>
        </p:nvSpPr>
        <p:spPr>
          <a:xfrm>
            <a:off x="685800" y="5029200"/>
            <a:ext cx="6781800" cy="990600"/>
          </a:xfrm>
          <a:noFill/>
        </p:spPr>
        <p:txBody>
          <a:bodyPr/>
          <a:lstStyle/>
          <a:p>
            <a:pPr eaLnBrk="1" hangingPunct="1">
              <a:lnSpc>
                <a:spcPct val="90000"/>
              </a:lnSpc>
              <a:buFontTx/>
              <a:buNone/>
            </a:pPr>
            <a:r>
              <a:rPr lang="en-US" sz="3200">
                <a:solidFill>
                  <a:schemeClr val="accent2"/>
                </a:solidFill>
              </a:rPr>
              <a:t>Parsing</a:t>
            </a:r>
            <a:r>
              <a:rPr lang="en-US">
                <a:solidFill>
                  <a:schemeClr val="accent2"/>
                </a:solidFill>
              </a:rPr>
              <a:t>:</a:t>
            </a:r>
            <a:r>
              <a:rPr lang="en-US"/>
              <a:t> find all trees that cover all and only the words in the input</a:t>
            </a:r>
          </a:p>
        </p:txBody>
      </p:sp>
      <p:sp>
        <p:nvSpPr>
          <p:cNvPr id="40977" name="AutoShape 14"/>
          <p:cNvSpPr>
            <a:spLocks noChangeArrowheads="1"/>
          </p:cNvSpPr>
          <p:nvPr/>
        </p:nvSpPr>
        <p:spPr bwMode="auto">
          <a:xfrm>
            <a:off x="6842125" y="2460625"/>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8" name="AutoShape 15"/>
          <p:cNvSpPr>
            <a:spLocks noChangeArrowheads="1"/>
          </p:cNvSpPr>
          <p:nvPr/>
        </p:nvSpPr>
        <p:spPr bwMode="auto">
          <a:xfrm>
            <a:off x="7650163" y="2286000"/>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9" name="AutoShape 16"/>
          <p:cNvSpPr>
            <a:spLocks noChangeArrowheads="1"/>
          </p:cNvSpPr>
          <p:nvPr/>
        </p:nvSpPr>
        <p:spPr bwMode="auto">
          <a:xfrm>
            <a:off x="7402513" y="3386138"/>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0" name="AutoShape 17"/>
          <p:cNvSpPr>
            <a:spLocks noChangeArrowheads="1"/>
          </p:cNvSpPr>
          <p:nvPr/>
        </p:nvSpPr>
        <p:spPr bwMode="auto">
          <a:xfrm>
            <a:off x="8397875" y="3213100"/>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1" name="AutoShape 18"/>
          <p:cNvSpPr>
            <a:spLocks noChangeArrowheads="1"/>
          </p:cNvSpPr>
          <p:nvPr/>
        </p:nvSpPr>
        <p:spPr bwMode="auto">
          <a:xfrm>
            <a:off x="6400800" y="2895600"/>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2" name="AutoShape 19"/>
          <p:cNvSpPr>
            <a:spLocks noChangeArrowheads="1"/>
          </p:cNvSpPr>
          <p:nvPr/>
        </p:nvSpPr>
        <p:spPr bwMode="auto">
          <a:xfrm>
            <a:off x="7208838" y="2720975"/>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3" name="AutoShape 20"/>
          <p:cNvSpPr>
            <a:spLocks noChangeArrowheads="1"/>
          </p:cNvSpPr>
          <p:nvPr/>
        </p:nvSpPr>
        <p:spPr bwMode="auto">
          <a:xfrm>
            <a:off x="6961188" y="3821113"/>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4" name="AutoShape 21"/>
          <p:cNvSpPr>
            <a:spLocks noChangeArrowheads="1"/>
          </p:cNvSpPr>
          <p:nvPr/>
        </p:nvSpPr>
        <p:spPr bwMode="auto">
          <a:xfrm>
            <a:off x="7956550" y="3648075"/>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5" name="AutoShape 22"/>
          <p:cNvSpPr>
            <a:spLocks noChangeArrowheads="1"/>
          </p:cNvSpPr>
          <p:nvPr/>
        </p:nvSpPr>
        <p:spPr bwMode="auto">
          <a:xfrm>
            <a:off x="6835775" y="2851150"/>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6" name="AutoShape 23"/>
          <p:cNvSpPr>
            <a:spLocks noChangeArrowheads="1"/>
          </p:cNvSpPr>
          <p:nvPr/>
        </p:nvSpPr>
        <p:spPr bwMode="auto">
          <a:xfrm>
            <a:off x="7643813" y="2676525"/>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7" name="AutoShape 24"/>
          <p:cNvSpPr>
            <a:spLocks noChangeArrowheads="1"/>
          </p:cNvSpPr>
          <p:nvPr/>
        </p:nvSpPr>
        <p:spPr bwMode="auto">
          <a:xfrm>
            <a:off x="7396163" y="3776663"/>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89165">
                                            <p:txEl>
                                              <p:pRg st="0" end="0"/>
                                            </p:txEl>
                                          </p:spTgt>
                                        </p:tgtEl>
                                        <p:attrNameLst>
                                          <p:attrName>style.visibility</p:attrName>
                                        </p:attrNameLst>
                                      </p:cBhvr>
                                      <p:to>
                                        <p:strVal val="visible"/>
                                      </p:to>
                                    </p:set>
                                    <p:anim calcmode="lin" valueType="num">
                                      <p:cBhvr additive="base">
                                        <p:cTn id="7" dur="500" fill="hold"/>
                                        <p:tgtEl>
                                          <p:spTgt spid="68916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8916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Date Placeholder 3"/>
          <p:cNvSpPr>
            <a:spLocks noGrp="1"/>
          </p:cNvSpPr>
          <p:nvPr>
            <p:ph type="dt" sz="quarter" idx="10"/>
          </p:nvPr>
        </p:nvSpPr>
        <p:spPr>
          <a:noFill/>
        </p:spPr>
        <p:txBody>
          <a:bodyPr/>
          <a:lstStyle/>
          <a:p>
            <a:fld id="{BD069C64-5060-4942-A542-00C2205E7072}" type="datetime1">
              <a:rPr lang="en-US" smtClean="0"/>
              <a:t>2/5/2020</a:t>
            </a:fld>
            <a:endParaRPr lang="en-US"/>
          </a:p>
        </p:txBody>
      </p:sp>
      <p:sp>
        <p:nvSpPr>
          <p:cNvPr id="41987" name="Footer Placeholder 4"/>
          <p:cNvSpPr>
            <a:spLocks noGrp="1"/>
          </p:cNvSpPr>
          <p:nvPr>
            <p:ph type="ftr" sz="quarter" idx="11"/>
          </p:nvPr>
        </p:nvSpPr>
        <p:spPr>
          <a:noFill/>
        </p:spPr>
        <p:txBody>
          <a:bodyPr/>
          <a:lstStyle/>
          <a:p>
            <a:r>
              <a:rPr lang="en-US"/>
              <a:t>CPSC503 Winter 2020</a:t>
            </a:r>
          </a:p>
        </p:txBody>
      </p:sp>
      <p:sp>
        <p:nvSpPr>
          <p:cNvPr id="41988" name="Slide Number Placeholder 5"/>
          <p:cNvSpPr>
            <a:spLocks noGrp="1"/>
          </p:cNvSpPr>
          <p:nvPr>
            <p:ph type="sldNum" sz="quarter" idx="12"/>
          </p:nvPr>
        </p:nvSpPr>
        <p:spPr>
          <a:noFill/>
        </p:spPr>
        <p:txBody>
          <a:bodyPr/>
          <a:lstStyle/>
          <a:p>
            <a:fld id="{374C3BA5-371D-43EB-8627-706384A5338C}" type="slidenum">
              <a:rPr lang="en-US" smtClean="0"/>
              <a:pPr/>
              <a:t>36</a:t>
            </a:fld>
            <a:endParaRPr lang="en-US"/>
          </a:p>
        </p:txBody>
      </p:sp>
      <p:sp>
        <p:nvSpPr>
          <p:cNvPr id="41989" name="Rectangle 2"/>
          <p:cNvSpPr>
            <a:spLocks noGrp="1" noChangeArrowheads="1"/>
          </p:cNvSpPr>
          <p:nvPr>
            <p:ph type="title"/>
          </p:nvPr>
        </p:nvSpPr>
        <p:spPr>
          <a:xfrm>
            <a:off x="685800" y="228600"/>
            <a:ext cx="7772400" cy="1143000"/>
          </a:xfrm>
        </p:spPr>
        <p:txBody>
          <a:bodyPr/>
          <a:lstStyle/>
          <a:p>
            <a:pPr eaLnBrk="1" hangingPunct="1"/>
            <a:r>
              <a:rPr lang="en-US"/>
              <a:t>Constraints on Search</a:t>
            </a:r>
          </a:p>
        </p:txBody>
      </p:sp>
      <p:sp>
        <p:nvSpPr>
          <p:cNvPr id="41990" name="Text Box 3"/>
          <p:cNvSpPr txBox="1">
            <a:spLocks noChangeArrowheads="1"/>
          </p:cNvSpPr>
          <p:nvPr/>
        </p:nvSpPr>
        <p:spPr bwMode="auto">
          <a:xfrm>
            <a:off x="3733800" y="2743200"/>
            <a:ext cx="1597025" cy="641350"/>
          </a:xfrm>
          <a:prstGeom prst="rect">
            <a:avLst/>
          </a:prstGeom>
          <a:solidFill>
            <a:srgbClr val="FF99CC"/>
          </a:solidFill>
          <a:ln w="9525">
            <a:noFill/>
            <a:miter lim="800000"/>
            <a:headEnd/>
            <a:tailEnd/>
          </a:ln>
        </p:spPr>
        <p:txBody>
          <a:bodyPr wrap="none">
            <a:spAutoFit/>
          </a:bodyPr>
          <a:lstStyle/>
          <a:p>
            <a:r>
              <a:rPr lang="en-US" sz="3600" b="1">
                <a:latin typeface="Comic Sans MS" pitchFamily="66" charset="0"/>
              </a:rPr>
              <a:t>Parser</a:t>
            </a:r>
          </a:p>
        </p:txBody>
      </p:sp>
      <p:sp>
        <p:nvSpPr>
          <p:cNvPr id="41991" name="Text Box 4"/>
          <p:cNvSpPr txBox="1">
            <a:spLocks noChangeArrowheads="1"/>
          </p:cNvSpPr>
          <p:nvPr/>
        </p:nvSpPr>
        <p:spPr bwMode="auto">
          <a:xfrm>
            <a:off x="0" y="2057400"/>
            <a:ext cx="3319463" cy="457200"/>
          </a:xfrm>
          <a:prstGeom prst="rect">
            <a:avLst/>
          </a:prstGeom>
          <a:solidFill>
            <a:schemeClr val="bg1"/>
          </a:solidFill>
          <a:ln w="9525">
            <a:noFill/>
            <a:miter lim="800000"/>
            <a:headEnd/>
            <a:tailEnd/>
          </a:ln>
        </p:spPr>
        <p:txBody>
          <a:bodyPr wrap="none">
            <a:spAutoFit/>
          </a:bodyPr>
          <a:lstStyle/>
          <a:p>
            <a:r>
              <a:rPr lang="en-US" sz="2400" b="1">
                <a:latin typeface="Arial Unicode MS" pitchFamily="34" charset="-128"/>
              </a:rPr>
              <a:t>I prefer a morning flight</a:t>
            </a:r>
          </a:p>
        </p:txBody>
      </p:sp>
      <p:sp>
        <p:nvSpPr>
          <p:cNvPr id="41992" name="Line 5"/>
          <p:cNvSpPr>
            <a:spLocks noChangeShapeType="1"/>
          </p:cNvSpPr>
          <p:nvPr/>
        </p:nvSpPr>
        <p:spPr bwMode="auto">
          <a:xfrm>
            <a:off x="3200400" y="2438400"/>
            <a:ext cx="533400" cy="533400"/>
          </a:xfrm>
          <a:prstGeom prst="line">
            <a:avLst/>
          </a:prstGeom>
          <a:noFill/>
          <a:ln w="57150">
            <a:solidFill>
              <a:schemeClr val="tx1"/>
            </a:solidFill>
            <a:round/>
            <a:headEnd/>
            <a:tailEnd type="triangle" w="med" len="med"/>
          </a:ln>
        </p:spPr>
        <p:txBody>
          <a:bodyPr wrap="none" anchor="ctr"/>
          <a:lstStyle/>
          <a:p>
            <a:endParaRPr lang="en-CA"/>
          </a:p>
        </p:txBody>
      </p:sp>
      <p:sp>
        <p:nvSpPr>
          <p:cNvPr id="41993" name="Line 6"/>
          <p:cNvSpPr>
            <a:spLocks noChangeShapeType="1"/>
          </p:cNvSpPr>
          <p:nvPr/>
        </p:nvSpPr>
        <p:spPr bwMode="auto">
          <a:xfrm flipV="1">
            <a:off x="5334000" y="3048000"/>
            <a:ext cx="381000" cy="0"/>
          </a:xfrm>
          <a:prstGeom prst="line">
            <a:avLst/>
          </a:prstGeom>
          <a:noFill/>
          <a:ln w="57150">
            <a:solidFill>
              <a:schemeClr val="tx1"/>
            </a:solidFill>
            <a:round/>
            <a:headEnd/>
            <a:tailEnd type="triangle" w="med" len="med"/>
          </a:ln>
        </p:spPr>
        <p:txBody>
          <a:bodyPr wrap="none" anchor="ctr"/>
          <a:lstStyle/>
          <a:p>
            <a:endParaRPr lang="en-CA"/>
          </a:p>
        </p:txBody>
      </p:sp>
      <p:grpSp>
        <p:nvGrpSpPr>
          <p:cNvPr id="41994" name="Group 7"/>
          <p:cNvGrpSpPr>
            <a:grpSpLocks/>
          </p:cNvGrpSpPr>
          <p:nvPr/>
        </p:nvGrpSpPr>
        <p:grpSpPr bwMode="auto">
          <a:xfrm>
            <a:off x="5749925" y="1752600"/>
            <a:ext cx="3394075" cy="2716213"/>
            <a:chOff x="3494" y="720"/>
            <a:chExt cx="2051" cy="1568"/>
          </a:xfrm>
        </p:grpSpPr>
        <p:sp>
          <p:nvSpPr>
            <p:cNvPr id="42001" name="Freeform 8"/>
            <p:cNvSpPr>
              <a:spLocks/>
            </p:cNvSpPr>
            <p:nvPr/>
          </p:nvSpPr>
          <p:spPr bwMode="auto">
            <a:xfrm>
              <a:off x="4206" y="720"/>
              <a:ext cx="57" cy="69"/>
            </a:xfrm>
            <a:custGeom>
              <a:avLst/>
              <a:gdLst>
                <a:gd name="T0" fmla="*/ 22 w 76"/>
                <a:gd name="T1" fmla="*/ 4 h 121"/>
                <a:gd name="T2" fmla="*/ 20 w 76"/>
                <a:gd name="T3" fmla="*/ 3 h 121"/>
                <a:gd name="T4" fmla="*/ 17 w 76"/>
                <a:gd name="T5" fmla="*/ 1 h 121"/>
                <a:gd name="T6" fmla="*/ 14 w 76"/>
                <a:gd name="T7" fmla="*/ 1 h 121"/>
                <a:gd name="T8" fmla="*/ 9 w 76"/>
                <a:gd name="T9" fmla="*/ 1 h 121"/>
                <a:gd name="T10" fmla="*/ 5 w 76"/>
                <a:gd name="T11" fmla="*/ 2 h 121"/>
                <a:gd name="T12" fmla="*/ 5 w 76"/>
                <a:gd name="T13" fmla="*/ 3 h 121"/>
                <a:gd name="T14" fmla="*/ 7 w 76"/>
                <a:gd name="T15" fmla="*/ 4 h 121"/>
                <a:gd name="T16" fmla="*/ 14 w 76"/>
                <a:gd name="T17" fmla="*/ 5 h 121"/>
                <a:gd name="T18" fmla="*/ 20 w 76"/>
                <a:gd name="T19" fmla="*/ 7 h 121"/>
                <a:gd name="T20" fmla="*/ 22 w 76"/>
                <a:gd name="T21" fmla="*/ 8 h 121"/>
                <a:gd name="T22" fmla="*/ 24 w 76"/>
                <a:gd name="T23" fmla="*/ 10 h 121"/>
                <a:gd name="T24" fmla="*/ 20 w 76"/>
                <a:gd name="T25" fmla="*/ 11 h 121"/>
                <a:gd name="T26" fmla="*/ 12 w 76"/>
                <a:gd name="T27" fmla="*/ 13 h 121"/>
                <a:gd name="T28" fmla="*/ 9 w 76"/>
                <a:gd name="T29" fmla="*/ 13 h 121"/>
                <a:gd name="T30" fmla="*/ 6 w 76"/>
                <a:gd name="T31" fmla="*/ 13 h 121"/>
                <a:gd name="T32" fmla="*/ 2 w 76"/>
                <a:gd name="T33" fmla="*/ 12 h 121"/>
                <a:gd name="T34" fmla="*/ 2 w 76"/>
                <a:gd name="T35" fmla="*/ 12 h 121"/>
                <a:gd name="T36" fmla="*/ 2 w 76"/>
                <a:gd name="T37" fmla="*/ 13 h 121"/>
                <a:gd name="T38" fmla="*/ 0 w 76"/>
                <a:gd name="T39" fmla="*/ 9 h 121"/>
                <a:gd name="T40" fmla="*/ 2 w 76"/>
                <a:gd name="T41" fmla="*/ 10 h 121"/>
                <a:gd name="T42" fmla="*/ 4 w 76"/>
                <a:gd name="T43" fmla="*/ 11 h 121"/>
                <a:gd name="T44" fmla="*/ 9 w 76"/>
                <a:gd name="T45" fmla="*/ 12 h 121"/>
                <a:gd name="T46" fmla="*/ 15 w 76"/>
                <a:gd name="T47" fmla="*/ 12 h 121"/>
                <a:gd name="T48" fmla="*/ 19 w 76"/>
                <a:gd name="T49" fmla="*/ 11 h 121"/>
                <a:gd name="T50" fmla="*/ 19 w 76"/>
                <a:gd name="T51" fmla="*/ 10 h 121"/>
                <a:gd name="T52" fmla="*/ 17 w 76"/>
                <a:gd name="T53" fmla="*/ 9 h 121"/>
                <a:gd name="T54" fmla="*/ 15 w 76"/>
                <a:gd name="T55" fmla="*/ 8 h 121"/>
                <a:gd name="T56" fmla="*/ 10 w 76"/>
                <a:gd name="T57" fmla="*/ 7 h 121"/>
                <a:gd name="T58" fmla="*/ 4 w 76"/>
                <a:gd name="T59" fmla="*/ 6 h 121"/>
                <a:gd name="T60" fmla="*/ 2 w 76"/>
                <a:gd name="T61" fmla="*/ 5 h 121"/>
                <a:gd name="T62" fmla="*/ 0 w 76"/>
                <a:gd name="T63" fmla="*/ 3 h 121"/>
                <a:gd name="T64" fmla="*/ 2 w 76"/>
                <a:gd name="T65" fmla="*/ 1 h 121"/>
                <a:gd name="T66" fmla="*/ 10 w 76"/>
                <a:gd name="T67" fmla="*/ 0 h 121"/>
                <a:gd name="T68" fmla="*/ 16 w 76"/>
                <a:gd name="T69" fmla="*/ 1 h 121"/>
                <a:gd name="T70" fmla="*/ 19 w 76"/>
                <a:gd name="T71" fmla="*/ 1 h 121"/>
                <a:gd name="T72" fmla="*/ 20 w 76"/>
                <a:gd name="T73" fmla="*/ 1 h 121"/>
                <a:gd name="T74" fmla="*/ 22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CA"/>
            </a:p>
          </p:txBody>
        </p:sp>
        <p:sp>
          <p:nvSpPr>
            <p:cNvPr id="42002" name="Freeform 9"/>
            <p:cNvSpPr>
              <a:spLocks/>
            </p:cNvSpPr>
            <p:nvPr/>
          </p:nvSpPr>
          <p:spPr bwMode="auto">
            <a:xfrm>
              <a:off x="3497" y="971"/>
              <a:ext cx="98" cy="67"/>
            </a:xfrm>
            <a:custGeom>
              <a:avLst/>
              <a:gdLst>
                <a:gd name="T0" fmla="*/ 0 w 130"/>
                <a:gd name="T1" fmla="*/ 0 h 117"/>
                <a:gd name="T2" fmla="*/ 10 w 130"/>
                <a:gd name="T3" fmla="*/ 0 h 117"/>
                <a:gd name="T4" fmla="*/ 34 w 130"/>
                <a:gd name="T5" fmla="*/ 10 h 117"/>
                <a:gd name="T6" fmla="*/ 34 w 130"/>
                <a:gd name="T7" fmla="*/ 2 h 117"/>
                <a:gd name="T8" fmla="*/ 34 w 130"/>
                <a:gd name="T9" fmla="*/ 1 h 117"/>
                <a:gd name="T10" fmla="*/ 32 w 130"/>
                <a:gd name="T11" fmla="*/ 1 h 117"/>
                <a:gd name="T12" fmla="*/ 31 w 130"/>
                <a:gd name="T13" fmla="*/ 0 h 117"/>
                <a:gd name="T14" fmla="*/ 30 w 130"/>
                <a:gd name="T15" fmla="*/ 0 h 117"/>
                <a:gd name="T16" fmla="*/ 29 w 130"/>
                <a:gd name="T17" fmla="*/ 0 h 117"/>
                <a:gd name="T18" fmla="*/ 29 w 130"/>
                <a:gd name="T19" fmla="*/ 0 h 117"/>
                <a:gd name="T20" fmla="*/ 42 w 130"/>
                <a:gd name="T21" fmla="*/ 0 h 117"/>
                <a:gd name="T22" fmla="*/ 42 w 130"/>
                <a:gd name="T23" fmla="*/ 0 h 117"/>
                <a:gd name="T24" fmla="*/ 41 w 130"/>
                <a:gd name="T25" fmla="*/ 0 h 117"/>
                <a:gd name="T26" fmla="*/ 38 w 130"/>
                <a:gd name="T27" fmla="*/ 0 h 117"/>
                <a:gd name="T28" fmla="*/ 36 w 130"/>
                <a:gd name="T29" fmla="*/ 1 h 117"/>
                <a:gd name="T30" fmla="*/ 36 w 130"/>
                <a:gd name="T31" fmla="*/ 1 h 117"/>
                <a:gd name="T32" fmla="*/ 36 w 130"/>
                <a:gd name="T33" fmla="*/ 2 h 117"/>
                <a:gd name="T34" fmla="*/ 36 w 130"/>
                <a:gd name="T35" fmla="*/ 13 h 117"/>
                <a:gd name="T36" fmla="*/ 35 w 130"/>
                <a:gd name="T37" fmla="*/ 13 h 117"/>
                <a:gd name="T38" fmla="*/ 10 w 130"/>
                <a:gd name="T39" fmla="*/ 3 h 117"/>
                <a:gd name="T40" fmla="*/ 10 w 130"/>
                <a:gd name="T41" fmla="*/ 10 h 117"/>
                <a:gd name="T42" fmla="*/ 11 w 130"/>
                <a:gd name="T43" fmla="*/ 11 h 117"/>
                <a:gd name="T44" fmla="*/ 11 w 130"/>
                <a:gd name="T45" fmla="*/ 12 h 117"/>
                <a:gd name="T46" fmla="*/ 12 w 130"/>
                <a:gd name="T47" fmla="*/ 12 h 117"/>
                <a:gd name="T48" fmla="*/ 15 w 130"/>
                <a:gd name="T49" fmla="*/ 12 h 117"/>
                <a:gd name="T50" fmla="*/ 16 w 130"/>
                <a:gd name="T51" fmla="*/ 12 h 117"/>
                <a:gd name="T52" fmla="*/ 16 w 130"/>
                <a:gd name="T53" fmla="*/ 13 h 117"/>
                <a:gd name="T54" fmla="*/ 3 w 130"/>
                <a:gd name="T55" fmla="*/ 13 h 117"/>
                <a:gd name="T56" fmla="*/ 3 w 130"/>
                <a:gd name="T57" fmla="*/ 12 h 117"/>
                <a:gd name="T58" fmla="*/ 4 w 130"/>
                <a:gd name="T59" fmla="*/ 12 h 117"/>
                <a:gd name="T60" fmla="*/ 6 w 130"/>
                <a:gd name="T61" fmla="*/ 12 h 117"/>
                <a:gd name="T62" fmla="*/ 7 w 130"/>
                <a:gd name="T63" fmla="*/ 12 h 117"/>
                <a:gd name="T64" fmla="*/ 8 w 130"/>
                <a:gd name="T65" fmla="*/ 11 h 117"/>
                <a:gd name="T66" fmla="*/ 8 w 130"/>
                <a:gd name="T67" fmla="*/ 10 h 117"/>
                <a:gd name="T68" fmla="*/ 8 w 130"/>
                <a:gd name="T69" fmla="*/ 2 h 117"/>
                <a:gd name="T70" fmla="*/ 7 w 130"/>
                <a:gd name="T71" fmla="*/ 1 h 117"/>
                <a:gd name="T72" fmla="*/ 6 w 130"/>
                <a:gd name="T73" fmla="*/ 1 h 117"/>
                <a:gd name="T74" fmla="*/ 4 w 130"/>
                <a:gd name="T75" fmla="*/ 1 h 117"/>
                <a:gd name="T76" fmla="*/ 3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2003" name="Freeform 10"/>
            <p:cNvSpPr>
              <a:spLocks noEditPoints="1"/>
            </p:cNvSpPr>
            <p:nvPr/>
          </p:nvSpPr>
          <p:spPr bwMode="auto">
            <a:xfrm>
              <a:off x="3598" y="971"/>
              <a:ext cx="66" cy="67"/>
            </a:xfrm>
            <a:custGeom>
              <a:avLst/>
              <a:gdLst>
                <a:gd name="T0" fmla="*/ 10 w 88"/>
                <a:gd name="T1" fmla="*/ 6 h 117"/>
                <a:gd name="T2" fmla="*/ 10 w 88"/>
                <a:gd name="T3" fmla="*/ 10 h 117"/>
                <a:gd name="T4" fmla="*/ 10 w 88"/>
                <a:gd name="T5" fmla="*/ 11 h 117"/>
                <a:gd name="T6" fmla="*/ 10 w 88"/>
                <a:gd name="T7" fmla="*/ 12 h 117"/>
                <a:gd name="T8" fmla="*/ 11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3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6 w 88"/>
                <a:gd name="T59" fmla="*/ 5 h 117"/>
                <a:gd name="T60" fmla="*/ 26 w 88"/>
                <a:gd name="T61" fmla="*/ 6 h 117"/>
                <a:gd name="T62" fmla="*/ 22 w 88"/>
                <a:gd name="T63" fmla="*/ 6 h 117"/>
                <a:gd name="T64" fmla="*/ 19 w 88"/>
                <a:gd name="T65" fmla="*/ 6 h 117"/>
                <a:gd name="T66" fmla="*/ 17 w 88"/>
                <a:gd name="T67" fmla="*/ 6 h 117"/>
                <a:gd name="T68" fmla="*/ 15 w 88"/>
                <a:gd name="T69" fmla="*/ 6 h 117"/>
                <a:gd name="T70" fmla="*/ 13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4 w 88"/>
                <a:gd name="T85" fmla="*/ 6 h 117"/>
                <a:gd name="T86" fmla="*/ 17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5 w 88"/>
                <a:gd name="T103" fmla="*/ 1 h 117"/>
                <a:gd name="T104" fmla="*/ 14 w 88"/>
                <a:gd name="T105" fmla="*/ 1 h 117"/>
                <a:gd name="T106" fmla="*/ 11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42004" name="Freeform 11"/>
            <p:cNvSpPr>
              <a:spLocks/>
            </p:cNvSpPr>
            <p:nvPr/>
          </p:nvSpPr>
          <p:spPr bwMode="auto">
            <a:xfrm>
              <a:off x="4543" y="971"/>
              <a:ext cx="95" cy="67"/>
            </a:xfrm>
            <a:custGeom>
              <a:avLst/>
              <a:gdLst>
                <a:gd name="T0" fmla="*/ 41 w 126"/>
                <a:gd name="T1" fmla="*/ 0 h 117"/>
                <a:gd name="T2" fmla="*/ 41 w 126"/>
                <a:gd name="T3" fmla="*/ 0 h 117"/>
                <a:gd name="T4" fmla="*/ 38 w 126"/>
                <a:gd name="T5" fmla="*/ 0 h 117"/>
                <a:gd name="T6" fmla="*/ 36 w 126"/>
                <a:gd name="T7" fmla="*/ 1 h 117"/>
                <a:gd name="T8" fmla="*/ 35 w 126"/>
                <a:gd name="T9" fmla="*/ 1 h 117"/>
                <a:gd name="T10" fmla="*/ 34 w 126"/>
                <a:gd name="T11" fmla="*/ 2 h 117"/>
                <a:gd name="T12" fmla="*/ 22 w 126"/>
                <a:gd name="T13" fmla="*/ 13 h 117"/>
                <a:gd name="T14" fmla="*/ 21 w 126"/>
                <a:gd name="T15" fmla="*/ 13 h 117"/>
                <a:gd name="T16" fmla="*/ 7 w 126"/>
                <a:gd name="T17" fmla="*/ 2 h 117"/>
                <a:gd name="T18" fmla="*/ 6 w 126"/>
                <a:gd name="T19" fmla="*/ 1 h 117"/>
                <a:gd name="T20" fmla="*/ 6 w 126"/>
                <a:gd name="T21" fmla="*/ 1 h 117"/>
                <a:gd name="T22" fmla="*/ 5 w 126"/>
                <a:gd name="T23" fmla="*/ 1 h 117"/>
                <a:gd name="T24" fmla="*/ 3 w 126"/>
                <a:gd name="T25" fmla="*/ 1 h 117"/>
                <a:gd name="T26" fmla="*/ 2 w 126"/>
                <a:gd name="T27" fmla="*/ 0 h 117"/>
                <a:gd name="T28" fmla="*/ 0 w 126"/>
                <a:gd name="T29" fmla="*/ 0 h 117"/>
                <a:gd name="T30" fmla="*/ 0 w 126"/>
                <a:gd name="T31" fmla="*/ 0 h 117"/>
                <a:gd name="T32" fmla="*/ 16 w 126"/>
                <a:gd name="T33" fmla="*/ 0 h 117"/>
                <a:gd name="T34" fmla="*/ 16 w 126"/>
                <a:gd name="T35" fmla="*/ 0 h 117"/>
                <a:gd name="T36" fmla="*/ 13 w 126"/>
                <a:gd name="T37" fmla="*/ 0 h 117"/>
                <a:gd name="T38" fmla="*/ 12 w 126"/>
                <a:gd name="T39" fmla="*/ 1 h 117"/>
                <a:gd name="T40" fmla="*/ 12 w 126"/>
                <a:gd name="T41" fmla="*/ 1 h 117"/>
                <a:gd name="T42" fmla="*/ 12 w 126"/>
                <a:gd name="T43" fmla="*/ 1 h 117"/>
                <a:gd name="T44" fmla="*/ 12 w 126"/>
                <a:gd name="T45" fmla="*/ 1 h 117"/>
                <a:gd name="T46" fmla="*/ 13 w 126"/>
                <a:gd name="T47" fmla="*/ 2 h 117"/>
                <a:gd name="T48" fmla="*/ 22 w 126"/>
                <a:gd name="T49" fmla="*/ 10 h 117"/>
                <a:gd name="T50" fmla="*/ 31 w 126"/>
                <a:gd name="T51" fmla="*/ 2 h 117"/>
                <a:gd name="T52" fmla="*/ 32 w 126"/>
                <a:gd name="T53" fmla="*/ 1 h 117"/>
                <a:gd name="T54" fmla="*/ 32 w 126"/>
                <a:gd name="T55" fmla="*/ 1 h 117"/>
                <a:gd name="T56" fmla="*/ 32 w 126"/>
                <a:gd name="T57" fmla="*/ 1 h 117"/>
                <a:gd name="T58" fmla="*/ 31 w 126"/>
                <a:gd name="T59" fmla="*/ 1 h 117"/>
                <a:gd name="T60" fmla="*/ 31 w 126"/>
                <a:gd name="T61" fmla="*/ 0 h 117"/>
                <a:gd name="T62" fmla="*/ 29 w 126"/>
                <a:gd name="T63" fmla="*/ 0 h 117"/>
                <a:gd name="T64" fmla="*/ 29 w 126"/>
                <a:gd name="T65" fmla="*/ 0 h 117"/>
                <a:gd name="T66" fmla="*/ 29 w 126"/>
                <a:gd name="T67" fmla="*/ 0 h 117"/>
                <a:gd name="T68" fmla="*/ 29 w 126"/>
                <a:gd name="T69" fmla="*/ 0 h 117"/>
                <a:gd name="T70" fmla="*/ 41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CA"/>
            </a:p>
          </p:txBody>
        </p:sp>
        <p:sp>
          <p:nvSpPr>
            <p:cNvPr id="42005" name="Freeform 12"/>
            <p:cNvSpPr>
              <a:spLocks noEditPoints="1"/>
            </p:cNvSpPr>
            <p:nvPr/>
          </p:nvSpPr>
          <p:spPr bwMode="auto">
            <a:xfrm>
              <a:off x="4641" y="971"/>
              <a:ext cx="66" cy="67"/>
            </a:xfrm>
            <a:custGeom>
              <a:avLst/>
              <a:gdLst>
                <a:gd name="T0" fmla="*/ 10 w 88"/>
                <a:gd name="T1" fmla="*/ 6 h 117"/>
                <a:gd name="T2" fmla="*/ 10 w 88"/>
                <a:gd name="T3" fmla="*/ 10 h 117"/>
                <a:gd name="T4" fmla="*/ 10 w 88"/>
                <a:gd name="T5" fmla="*/ 11 h 117"/>
                <a:gd name="T6" fmla="*/ 11 w 88"/>
                <a:gd name="T7" fmla="*/ 12 h 117"/>
                <a:gd name="T8" fmla="*/ 13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4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8 w 88"/>
                <a:gd name="T59" fmla="*/ 5 h 117"/>
                <a:gd name="T60" fmla="*/ 26 w 88"/>
                <a:gd name="T61" fmla="*/ 6 h 117"/>
                <a:gd name="T62" fmla="*/ 22 w 88"/>
                <a:gd name="T63" fmla="*/ 6 h 117"/>
                <a:gd name="T64" fmla="*/ 20 w 88"/>
                <a:gd name="T65" fmla="*/ 6 h 117"/>
                <a:gd name="T66" fmla="*/ 17 w 88"/>
                <a:gd name="T67" fmla="*/ 6 h 117"/>
                <a:gd name="T68" fmla="*/ 15 w 88"/>
                <a:gd name="T69" fmla="*/ 6 h 117"/>
                <a:gd name="T70" fmla="*/ 14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5 w 88"/>
                <a:gd name="T85" fmla="*/ 6 h 117"/>
                <a:gd name="T86" fmla="*/ 18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7 w 88"/>
                <a:gd name="T103" fmla="*/ 1 h 117"/>
                <a:gd name="T104" fmla="*/ 14 w 88"/>
                <a:gd name="T105" fmla="*/ 1 h 117"/>
                <a:gd name="T106" fmla="*/ 13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42006" name="Freeform 13"/>
            <p:cNvSpPr>
              <a:spLocks/>
            </p:cNvSpPr>
            <p:nvPr/>
          </p:nvSpPr>
          <p:spPr bwMode="auto">
            <a:xfrm>
              <a:off x="4814" y="1221"/>
              <a:ext cx="97" cy="69"/>
            </a:xfrm>
            <a:custGeom>
              <a:avLst/>
              <a:gdLst>
                <a:gd name="T0" fmla="*/ 0 w 129"/>
                <a:gd name="T1" fmla="*/ 0 h 121"/>
                <a:gd name="T2" fmla="*/ 9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29 w 129"/>
                <a:gd name="T15" fmla="*/ 0 h 121"/>
                <a:gd name="T16" fmla="*/ 29 w 129"/>
                <a:gd name="T17" fmla="*/ 0 h 121"/>
                <a:gd name="T18" fmla="*/ 29 w 129"/>
                <a:gd name="T19" fmla="*/ 0 h 121"/>
                <a:gd name="T20" fmla="*/ 41 w 129"/>
                <a:gd name="T21" fmla="*/ 0 h 121"/>
                <a:gd name="T22" fmla="*/ 41 w 129"/>
                <a:gd name="T23" fmla="*/ 0 h 121"/>
                <a:gd name="T24" fmla="*/ 40 w 129"/>
                <a:gd name="T25" fmla="*/ 0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9 w 129"/>
                <a:gd name="T39" fmla="*/ 3 h 121"/>
                <a:gd name="T40" fmla="*/ 9 w 129"/>
                <a:gd name="T41" fmla="*/ 10 h 121"/>
                <a:gd name="T42" fmla="*/ 11 w 129"/>
                <a:gd name="T43" fmla="*/ 11 h 121"/>
                <a:gd name="T44" fmla="*/ 11 w 129"/>
                <a:gd name="T45" fmla="*/ 12 h 121"/>
                <a:gd name="T46" fmla="*/ 11 w 129"/>
                <a:gd name="T47" fmla="*/ 13 h 121"/>
                <a:gd name="T48" fmla="*/ 14 w 129"/>
                <a:gd name="T49" fmla="*/ 13 h 121"/>
                <a:gd name="T50" fmla="*/ 15 w 129"/>
                <a:gd name="T51" fmla="*/ 13 h 121"/>
                <a:gd name="T52" fmla="*/ 15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07" name="Freeform 14"/>
            <p:cNvSpPr>
              <a:spLocks noEditPoints="1"/>
            </p:cNvSpPr>
            <p:nvPr/>
          </p:nvSpPr>
          <p:spPr bwMode="auto">
            <a:xfrm>
              <a:off x="4914" y="1221"/>
              <a:ext cx="67" cy="66"/>
            </a:xfrm>
            <a:custGeom>
              <a:avLst/>
              <a:gdLst>
                <a:gd name="T0" fmla="*/ 11 w 89"/>
                <a:gd name="T1" fmla="*/ 6 h 117"/>
                <a:gd name="T2" fmla="*/ 11 w 89"/>
                <a:gd name="T3" fmla="*/ 10 h 117"/>
                <a:gd name="T4" fmla="*/ 11 w 89"/>
                <a:gd name="T5" fmla="*/ 11 h 117"/>
                <a:gd name="T6" fmla="*/ 11 w 89"/>
                <a:gd name="T7" fmla="*/ 11 h 117"/>
                <a:gd name="T8" fmla="*/ 11 w 89"/>
                <a:gd name="T9" fmla="*/ 11 h 117"/>
                <a:gd name="T10" fmla="*/ 14 w 89"/>
                <a:gd name="T11" fmla="*/ 12 h 117"/>
                <a:gd name="T12" fmla="*/ 15 w 89"/>
                <a:gd name="T13" fmla="*/ 12 h 117"/>
                <a:gd name="T14" fmla="*/ 15 w 89"/>
                <a:gd name="T15" fmla="*/ 12 h 117"/>
                <a:gd name="T16" fmla="*/ 0 w 89"/>
                <a:gd name="T17" fmla="*/ 12 h 117"/>
                <a:gd name="T18" fmla="*/ 0 w 89"/>
                <a:gd name="T19" fmla="*/ 12 h 117"/>
                <a:gd name="T20" fmla="*/ 2 w 89"/>
                <a:gd name="T21" fmla="*/ 12 h 117"/>
                <a:gd name="T22" fmla="*/ 3 w 89"/>
                <a:gd name="T23" fmla="*/ 11 h 117"/>
                <a:gd name="T24" fmla="*/ 4 w 89"/>
                <a:gd name="T25" fmla="*/ 11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4 w 89"/>
                <a:gd name="T51" fmla="*/ 1 h 117"/>
                <a:gd name="T52" fmla="*/ 26 w 89"/>
                <a:gd name="T53" fmla="*/ 1 h 117"/>
                <a:gd name="T54" fmla="*/ 29 w 89"/>
                <a:gd name="T55" fmla="*/ 3 h 117"/>
                <a:gd name="T56" fmla="*/ 29 w 89"/>
                <a:gd name="T57" fmla="*/ 3 h 117"/>
                <a:gd name="T58" fmla="*/ 27 w 89"/>
                <a:gd name="T59" fmla="*/ 5 h 117"/>
                <a:gd name="T60" fmla="*/ 24 w 89"/>
                <a:gd name="T61" fmla="*/ 6 h 117"/>
                <a:gd name="T62" fmla="*/ 23 w 89"/>
                <a:gd name="T63" fmla="*/ 6 h 117"/>
                <a:gd name="T64" fmla="*/ 20 w 89"/>
                <a:gd name="T65" fmla="*/ 6 h 117"/>
                <a:gd name="T66" fmla="*/ 17 w 89"/>
                <a:gd name="T67" fmla="*/ 6 h 117"/>
                <a:gd name="T68" fmla="*/ 15 w 89"/>
                <a:gd name="T69" fmla="*/ 6 h 117"/>
                <a:gd name="T70" fmla="*/ 13 w 89"/>
                <a:gd name="T71" fmla="*/ 6 h 117"/>
                <a:gd name="T72" fmla="*/ 11 w 89"/>
                <a:gd name="T73" fmla="*/ 6 h 117"/>
                <a:gd name="T74" fmla="*/ 11 w 89"/>
                <a:gd name="T75" fmla="*/ 6 h 117"/>
                <a:gd name="T76" fmla="*/ 11 w 89"/>
                <a:gd name="T77" fmla="*/ 6 h 117"/>
                <a:gd name="T78" fmla="*/ 11 w 89"/>
                <a:gd name="T79" fmla="*/ 6 h 117"/>
                <a:gd name="T80" fmla="*/ 13 w 89"/>
                <a:gd name="T81" fmla="*/ 6 h 117"/>
                <a:gd name="T82" fmla="*/ 14 w 89"/>
                <a:gd name="T83" fmla="*/ 6 h 117"/>
                <a:gd name="T84" fmla="*/ 14 w 89"/>
                <a:gd name="T85" fmla="*/ 6 h 117"/>
                <a:gd name="T86" fmla="*/ 17 w 89"/>
                <a:gd name="T87" fmla="*/ 6 h 117"/>
                <a:gd name="T88" fmla="*/ 20 w 89"/>
                <a:gd name="T89" fmla="*/ 5 h 117"/>
                <a:gd name="T90" fmla="*/ 20 w 89"/>
                <a:gd name="T91" fmla="*/ 5 h 117"/>
                <a:gd name="T92" fmla="*/ 22 w 89"/>
                <a:gd name="T93" fmla="*/ 3 h 117"/>
                <a:gd name="T94" fmla="*/ 22 w 89"/>
                <a:gd name="T95" fmla="*/ 3 h 117"/>
                <a:gd name="T96" fmla="*/ 20 w 89"/>
                <a:gd name="T97" fmla="*/ 2 h 117"/>
                <a:gd name="T98" fmla="*/ 20 w 89"/>
                <a:gd name="T99" fmla="*/ 1 h 117"/>
                <a:gd name="T100" fmla="*/ 18 w 89"/>
                <a:gd name="T101" fmla="*/ 1 h 117"/>
                <a:gd name="T102" fmla="*/ 15 w 89"/>
                <a:gd name="T103" fmla="*/ 1 h 117"/>
                <a:gd name="T104" fmla="*/ 14 w 89"/>
                <a:gd name="T105" fmla="*/ 1 h 117"/>
                <a:gd name="T106" fmla="*/ 11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CA"/>
            </a:p>
          </p:txBody>
        </p:sp>
        <p:sp>
          <p:nvSpPr>
            <p:cNvPr id="42008" name="Freeform 15"/>
            <p:cNvSpPr>
              <a:spLocks/>
            </p:cNvSpPr>
            <p:nvPr/>
          </p:nvSpPr>
          <p:spPr bwMode="auto">
            <a:xfrm>
              <a:off x="4874" y="1470"/>
              <a:ext cx="97" cy="69"/>
            </a:xfrm>
            <a:custGeom>
              <a:avLst/>
              <a:gdLst>
                <a:gd name="T0" fmla="*/ 0 w 129"/>
                <a:gd name="T1" fmla="*/ 0 h 121"/>
                <a:gd name="T2" fmla="*/ 11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30 w 129"/>
                <a:gd name="T15" fmla="*/ 1 h 121"/>
                <a:gd name="T16" fmla="*/ 29 w 129"/>
                <a:gd name="T17" fmla="*/ 1 h 121"/>
                <a:gd name="T18" fmla="*/ 29 w 129"/>
                <a:gd name="T19" fmla="*/ 0 h 121"/>
                <a:gd name="T20" fmla="*/ 41 w 129"/>
                <a:gd name="T21" fmla="*/ 0 h 121"/>
                <a:gd name="T22" fmla="*/ 41 w 129"/>
                <a:gd name="T23" fmla="*/ 1 h 121"/>
                <a:gd name="T24" fmla="*/ 40 w 129"/>
                <a:gd name="T25" fmla="*/ 1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11 w 129"/>
                <a:gd name="T39" fmla="*/ 3 h 121"/>
                <a:gd name="T40" fmla="*/ 11 w 129"/>
                <a:gd name="T41" fmla="*/ 11 h 121"/>
                <a:gd name="T42" fmla="*/ 11 w 129"/>
                <a:gd name="T43" fmla="*/ 11 h 121"/>
                <a:gd name="T44" fmla="*/ 11 w 129"/>
                <a:gd name="T45" fmla="*/ 12 h 121"/>
                <a:gd name="T46" fmla="*/ 12 w 129"/>
                <a:gd name="T47" fmla="*/ 13 h 121"/>
                <a:gd name="T48" fmla="*/ 15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3 h 121"/>
                <a:gd name="T62" fmla="*/ 6 w 129"/>
                <a:gd name="T63" fmla="*/ 12 h 121"/>
                <a:gd name="T64" fmla="*/ 8 w 129"/>
                <a:gd name="T65" fmla="*/ 11 h 121"/>
                <a:gd name="T66" fmla="*/ 8 w 129"/>
                <a:gd name="T67" fmla="*/ 11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09" name="Freeform 16"/>
            <p:cNvSpPr>
              <a:spLocks noEditPoints="1"/>
            </p:cNvSpPr>
            <p:nvPr/>
          </p:nvSpPr>
          <p:spPr bwMode="auto">
            <a:xfrm>
              <a:off x="4978" y="1493"/>
              <a:ext cx="54" cy="46"/>
            </a:xfrm>
            <a:custGeom>
              <a:avLst/>
              <a:gdLst>
                <a:gd name="T0" fmla="*/ 11 w 72"/>
                <a:gd name="T1" fmla="*/ 0 h 81"/>
                <a:gd name="T2" fmla="*/ 15 w 72"/>
                <a:gd name="T3" fmla="*/ 0 h 81"/>
                <a:gd name="T4" fmla="*/ 17 w 72"/>
                <a:gd name="T5" fmla="*/ 1 h 81"/>
                <a:gd name="T6" fmla="*/ 20 w 72"/>
                <a:gd name="T7" fmla="*/ 1 h 81"/>
                <a:gd name="T8" fmla="*/ 22 w 72"/>
                <a:gd name="T9" fmla="*/ 3 h 81"/>
                <a:gd name="T10" fmla="*/ 22 w 72"/>
                <a:gd name="T11" fmla="*/ 3 h 81"/>
                <a:gd name="T12" fmla="*/ 22 w 72"/>
                <a:gd name="T13" fmla="*/ 5 h 81"/>
                <a:gd name="T14" fmla="*/ 21 w 72"/>
                <a:gd name="T15" fmla="*/ 6 h 81"/>
                <a:gd name="T16" fmla="*/ 20 w 72"/>
                <a:gd name="T17" fmla="*/ 7 h 81"/>
                <a:gd name="T18" fmla="*/ 17 w 72"/>
                <a:gd name="T19" fmla="*/ 8 h 81"/>
                <a:gd name="T20" fmla="*/ 14 w 72"/>
                <a:gd name="T21" fmla="*/ 9 h 81"/>
                <a:gd name="T22" fmla="*/ 11 w 72"/>
                <a:gd name="T23" fmla="*/ 9 h 81"/>
                <a:gd name="T24" fmla="*/ 7 w 72"/>
                <a:gd name="T25" fmla="*/ 9 h 81"/>
                <a:gd name="T26" fmla="*/ 5 w 72"/>
                <a:gd name="T27" fmla="*/ 8 h 81"/>
                <a:gd name="T28" fmla="*/ 2 w 72"/>
                <a:gd name="T29" fmla="*/ 7 h 81"/>
                <a:gd name="T30" fmla="*/ 0 w 72"/>
                <a:gd name="T31" fmla="*/ 6 h 81"/>
                <a:gd name="T32" fmla="*/ 0 w 72"/>
                <a:gd name="T33" fmla="*/ 4 h 81"/>
                <a:gd name="T34" fmla="*/ 0 w 72"/>
                <a:gd name="T35" fmla="*/ 3 h 81"/>
                <a:gd name="T36" fmla="*/ 2 w 72"/>
                <a:gd name="T37" fmla="*/ 2 h 81"/>
                <a:gd name="T38" fmla="*/ 2 w 72"/>
                <a:gd name="T39" fmla="*/ 1 h 81"/>
                <a:gd name="T40" fmla="*/ 5 w 72"/>
                <a:gd name="T41" fmla="*/ 1 h 81"/>
                <a:gd name="T42" fmla="*/ 9 w 72"/>
                <a:gd name="T43" fmla="*/ 0 h 81"/>
                <a:gd name="T44" fmla="*/ 11 w 72"/>
                <a:gd name="T45" fmla="*/ 0 h 81"/>
                <a:gd name="T46" fmla="*/ 10 w 72"/>
                <a:gd name="T47" fmla="*/ 1 h 81"/>
                <a:gd name="T48" fmla="*/ 9 w 72"/>
                <a:gd name="T49" fmla="*/ 1 h 81"/>
                <a:gd name="T50" fmla="*/ 7 w 72"/>
                <a:gd name="T51" fmla="*/ 1 h 81"/>
                <a:gd name="T52" fmla="*/ 6 w 72"/>
                <a:gd name="T53" fmla="*/ 1 h 81"/>
                <a:gd name="T54" fmla="*/ 5 w 72"/>
                <a:gd name="T55" fmla="*/ 2 h 81"/>
                <a:gd name="T56" fmla="*/ 4 w 72"/>
                <a:gd name="T57" fmla="*/ 3 h 81"/>
                <a:gd name="T58" fmla="*/ 4 w 72"/>
                <a:gd name="T59" fmla="*/ 3 h 81"/>
                <a:gd name="T60" fmla="*/ 5 w 72"/>
                <a:gd name="T61" fmla="*/ 5 h 81"/>
                <a:gd name="T62" fmla="*/ 6 w 72"/>
                <a:gd name="T63" fmla="*/ 7 h 81"/>
                <a:gd name="T64" fmla="*/ 7 w 72"/>
                <a:gd name="T65" fmla="*/ 7 h 81"/>
                <a:gd name="T66" fmla="*/ 10 w 72"/>
                <a:gd name="T67" fmla="*/ 7 h 81"/>
                <a:gd name="T68" fmla="*/ 12 w 72"/>
                <a:gd name="T69" fmla="*/ 8 h 81"/>
                <a:gd name="T70" fmla="*/ 15 w 72"/>
                <a:gd name="T71" fmla="*/ 7 h 81"/>
                <a:gd name="T72" fmla="*/ 16 w 72"/>
                <a:gd name="T73" fmla="*/ 7 h 81"/>
                <a:gd name="T74" fmla="*/ 17 w 72"/>
                <a:gd name="T75" fmla="*/ 6 h 81"/>
                <a:gd name="T76" fmla="*/ 19 w 72"/>
                <a:gd name="T77" fmla="*/ 5 h 81"/>
                <a:gd name="T78" fmla="*/ 17 w 72"/>
                <a:gd name="T79" fmla="*/ 3 h 81"/>
                <a:gd name="T80" fmla="*/ 17 w 72"/>
                <a:gd name="T81" fmla="*/ 2 h 81"/>
                <a:gd name="T82" fmla="*/ 15 w 72"/>
                <a:gd name="T83" fmla="*/ 1 h 81"/>
                <a:gd name="T84" fmla="*/ 14 w 72"/>
                <a:gd name="T85" fmla="*/ 1 h 81"/>
                <a:gd name="T86" fmla="*/ 10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CA"/>
            </a:p>
          </p:txBody>
        </p:sp>
        <p:sp>
          <p:nvSpPr>
            <p:cNvPr id="42010" name="Freeform 17"/>
            <p:cNvSpPr>
              <a:spLocks/>
            </p:cNvSpPr>
            <p:nvPr/>
          </p:nvSpPr>
          <p:spPr bwMode="auto">
            <a:xfrm>
              <a:off x="5041" y="1493"/>
              <a:ext cx="98" cy="46"/>
            </a:xfrm>
            <a:custGeom>
              <a:avLst/>
              <a:gdLst>
                <a:gd name="T0" fmla="*/ 11 w 129"/>
                <a:gd name="T1" fmla="*/ 1 h 81"/>
                <a:gd name="T2" fmla="*/ 14 w 129"/>
                <a:gd name="T3" fmla="*/ 1 h 81"/>
                <a:gd name="T4" fmla="*/ 16 w 129"/>
                <a:gd name="T5" fmla="*/ 0 h 81"/>
                <a:gd name="T6" fmla="*/ 21 w 129"/>
                <a:gd name="T7" fmla="*/ 0 h 81"/>
                <a:gd name="T8" fmla="*/ 23 w 129"/>
                <a:gd name="T9" fmla="*/ 1 h 81"/>
                <a:gd name="T10" fmla="*/ 27 w 129"/>
                <a:gd name="T11" fmla="*/ 1 h 81"/>
                <a:gd name="T12" fmla="*/ 31 w 129"/>
                <a:gd name="T13" fmla="*/ 0 h 81"/>
                <a:gd name="T14" fmla="*/ 35 w 129"/>
                <a:gd name="T15" fmla="*/ 0 h 81"/>
                <a:gd name="T16" fmla="*/ 37 w 129"/>
                <a:gd name="T17" fmla="*/ 1 h 81"/>
                <a:gd name="T18" fmla="*/ 40 w 129"/>
                <a:gd name="T19" fmla="*/ 2 h 81"/>
                <a:gd name="T20" fmla="*/ 40 w 129"/>
                <a:gd name="T21" fmla="*/ 6 h 81"/>
                <a:gd name="T22" fmla="*/ 40 w 129"/>
                <a:gd name="T23" fmla="*/ 7 h 81"/>
                <a:gd name="T24" fmla="*/ 42 w 129"/>
                <a:gd name="T25" fmla="*/ 8 h 81"/>
                <a:gd name="T26" fmla="*/ 43 w 129"/>
                <a:gd name="T27" fmla="*/ 8 h 81"/>
                <a:gd name="T28" fmla="*/ 31 w 129"/>
                <a:gd name="T29" fmla="*/ 9 h 81"/>
                <a:gd name="T30" fmla="*/ 33 w 129"/>
                <a:gd name="T31" fmla="*/ 8 h 81"/>
                <a:gd name="T32" fmla="*/ 33 w 129"/>
                <a:gd name="T33" fmla="*/ 8 h 81"/>
                <a:gd name="T34" fmla="*/ 35 w 129"/>
                <a:gd name="T35" fmla="*/ 7 h 81"/>
                <a:gd name="T36" fmla="*/ 35 w 129"/>
                <a:gd name="T37" fmla="*/ 6 h 81"/>
                <a:gd name="T38" fmla="*/ 35 w 129"/>
                <a:gd name="T39" fmla="*/ 2 h 81"/>
                <a:gd name="T40" fmla="*/ 33 w 129"/>
                <a:gd name="T41" fmla="*/ 1 h 81"/>
                <a:gd name="T42" fmla="*/ 30 w 129"/>
                <a:gd name="T43" fmla="*/ 1 h 81"/>
                <a:gd name="T44" fmla="*/ 25 w 129"/>
                <a:gd name="T45" fmla="*/ 2 h 81"/>
                <a:gd name="T46" fmla="*/ 24 w 129"/>
                <a:gd name="T47" fmla="*/ 2 h 81"/>
                <a:gd name="T48" fmla="*/ 24 w 129"/>
                <a:gd name="T49" fmla="*/ 6 h 81"/>
                <a:gd name="T50" fmla="*/ 24 w 129"/>
                <a:gd name="T51" fmla="*/ 7 h 81"/>
                <a:gd name="T52" fmla="*/ 25 w 129"/>
                <a:gd name="T53" fmla="*/ 8 h 81"/>
                <a:gd name="T54" fmla="*/ 28 w 129"/>
                <a:gd name="T55" fmla="*/ 8 h 81"/>
                <a:gd name="T56" fmla="*/ 15 w 129"/>
                <a:gd name="T57" fmla="*/ 9 h 81"/>
                <a:gd name="T58" fmla="*/ 17 w 129"/>
                <a:gd name="T59" fmla="*/ 8 h 81"/>
                <a:gd name="T60" fmla="*/ 19 w 129"/>
                <a:gd name="T61" fmla="*/ 7 h 81"/>
                <a:gd name="T62" fmla="*/ 19 w 129"/>
                <a:gd name="T63" fmla="*/ 7 h 81"/>
                <a:gd name="T64" fmla="*/ 19 w 129"/>
                <a:gd name="T65" fmla="*/ 3 h 81"/>
                <a:gd name="T66" fmla="*/ 19 w 129"/>
                <a:gd name="T67" fmla="*/ 2 h 81"/>
                <a:gd name="T68" fmla="*/ 15 w 129"/>
                <a:gd name="T69" fmla="*/ 1 h 81"/>
                <a:gd name="T70" fmla="*/ 12 w 129"/>
                <a:gd name="T71" fmla="*/ 1 h 81"/>
                <a:gd name="T72" fmla="*/ 8 w 129"/>
                <a:gd name="T73" fmla="*/ 2 h 81"/>
                <a:gd name="T74" fmla="*/ 8 w 129"/>
                <a:gd name="T75" fmla="*/ 7 h 81"/>
                <a:gd name="T76" fmla="*/ 8 w 129"/>
                <a:gd name="T77" fmla="*/ 7 h 81"/>
                <a:gd name="T78" fmla="*/ 11 w 129"/>
                <a:gd name="T79" fmla="*/ 8 h 81"/>
                <a:gd name="T80" fmla="*/ 12 w 129"/>
                <a:gd name="T81" fmla="*/ 9 h 81"/>
                <a:gd name="T82" fmla="*/ 0 w 129"/>
                <a:gd name="T83" fmla="*/ 8 h 81"/>
                <a:gd name="T84" fmla="*/ 2 w 129"/>
                <a:gd name="T85" fmla="*/ 8 h 81"/>
                <a:gd name="T86" fmla="*/ 3 w 129"/>
                <a:gd name="T87" fmla="*/ 7 h 81"/>
                <a:gd name="T88" fmla="*/ 3 w 129"/>
                <a:gd name="T89" fmla="*/ 6 h 81"/>
                <a:gd name="T90" fmla="*/ 3 w 129"/>
                <a:gd name="T91" fmla="*/ 2 h 81"/>
                <a:gd name="T92" fmla="*/ 3 w 129"/>
                <a:gd name="T93" fmla="*/ 1 h 81"/>
                <a:gd name="T94" fmla="*/ 2 w 129"/>
                <a:gd name="T95" fmla="*/ 1 h 81"/>
                <a:gd name="T96" fmla="*/ 2 w 129"/>
                <a:gd name="T97" fmla="*/ 1 h 81"/>
                <a:gd name="T98" fmla="*/ 0 w 129"/>
                <a:gd name="T99" fmla="*/ 1 h 81"/>
                <a:gd name="T100" fmla="*/ 8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sp>
          <p:nvSpPr>
            <p:cNvPr id="42011" name="Freeform 18"/>
            <p:cNvSpPr>
              <a:spLocks noEditPoints="1"/>
            </p:cNvSpPr>
            <p:nvPr/>
          </p:nvSpPr>
          <p:spPr bwMode="auto">
            <a:xfrm>
              <a:off x="3494" y="1721"/>
              <a:ext cx="67" cy="67"/>
            </a:xfrm>
            <a:custGeom>
              <a:avLst/>
              <a:gdLst>
                <a:gd name="T0" fmla="*/ 11 w 89"/>
                <a:gd name="T1" fmla="*/ 6 h 117"/>
                <a:gd name="T2" fmla="*/ 11 w 89"/>
                <a:gd name="T3" fmla="*/ 10 h 117"/>
                <a:gd name="T4" fmla="*/ 11 w 89"/>
                <a:gd name="T5" fmla="*/ 11 h 117"/>
                <a:gd name="T6" fmla="*/ 12 w 89"/>
                <a:gd name="T7" fmla="*/ 12 h 117"/>
                <a:gd name="T8" fmla="*/ 13 w 89"/>
                <a:gd name="T9" fmla="*/ 12 h 117"/>
                <a:gd name="T10" fmla="*/ 15 w 89"/>
                <a:gd name="T11" fmla="*/ 13 h 117"/>
                <a:gd name="T12" fmla="*/ 16 w 89"/>
                <a:gd name="T13" fmla="*/ 13 h 117"/>
                <a:gd name="T14" fmla="*/ 16 w 89"/>
                <a:gd name="T15" fmla="*/ 13 h 117"/>
                <a:gd name="T16" fmla="*/ 0 w 89"/>
                <a:gd name="T17" fmla="*/ 13 h 117"/>
                <a:gd name="T18" fmla="*/ 0 w 89"/>
                <a:gd name="T19" fmla="*/ 13 h 117"/>
                <a:gd name="T20" fmla="*/ 2 w 89"/>
                <a:gd name="T21" fmla="*/ 13 h 117"/>
                <a:gd name="T22" fmla="*/ 3 w 89"/>
                <a:gd name="T23" fmla="*/ 12 h 117"/>
                <a:gd name="T24" fmla="*/ 4 w 89"/>
                <a:gd name="T25" fmla="*/ 12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5 w 89"/>
                <a:gd name="T51" fmla="*/ 1 h 117"/>
                <a:gd name="T52" fmla="*/ 26 w 89"/>
                <a:gd name="T53" fmla="*/ 1 h 117"/>
                <a:gd name="T54" fmla="*/ 29 w 89"/>
                <a:gd name="T55" fmla="*/ 3 h 117"/>
                <a:gd name="T56" fmla="*/ 29 w 89"/>
                <a:gd name="T57" fmla="*/ 3 h 117"/>
                <a:gd name="T58" fmla="*/ 27 w 89"/>
                <a:gd name="T59" fmla="*/ 5 h 117"/>
                <a:gd name="T60" fmla="*/ 26 w 89"/>
                <a:gd name="T61" fmla="*/ 6 h 117"/>
                <a:gd name="T62" fmla="*/ 23 w 89"/>
                <a:gd name="T63" fmla="*/ 6 h 117"/>
                <a:gd name="T64" fmla="*/ 21 w 89"/>
                <a:gd name="T65" fmla="*/ 7 h 117"/>
                <a:gd name="T66" fmla="*/ 17 w 89"/>
                <a:gd name="T67" fmla="*/ 7 h 117"/>
                <a:gd name="T68" fmla="*/ 16 w 89"/>
                <a:gd name="T69" fmla="*/ 7 h 117"/>
                <a:gd name="T70" fmla="*/ 15 w 89"/>
                <a:gd name="T71" fmla="*/ 7 h 117"/>
                <a:gd name="T72" fmla="*/ 12 w 89"/>
                <a:gd name="T73" fmla="*/ 7 h 117"/>
                <a:gd name="T74" fmla="*/ 11 w 89"/>
                <a:gd name="T75" fmla="*/ 6 h 117"/>
                <a:gd name="T76" fmla="*/ 11 w 89"/>
                <a:gd name="T77" fmla="*/ 6 h 117"/>
                <a:gd name="T78" fmla="*/ 12 w 89"/>
                <a:gd name="T79" fmla="*/ 6 h 117"/>
                <a:gd name="T80" fmla="*/ 13 w 89"/>
                <a:gd name="T81" fmla="*/ 6 h 117"/>
                <a:gd name="T82" fmla="*/ 15 w 89"/>
                <a:gd name="T83" fmla="*/ 6 h 117"/>
                <a:gd name="T84" fmla="*/ 15 w 89"/>
                <a:gd name="T85" fmla="*/ 6 h 117"/>
                <a:gd name="T86" fmla="*/ 18 w 89"/>
                <a:gd name="T87" fmla="*/ 6 h 117"/>
                <a:gd name="T88" fmla="*/ 20 w 89"/>
                <a:gd name="T89" fmla="*/ 6 h 117"/>
                <a:gd name="T90" fmla="*/ 22 w 89"/>
                <a:gd name="T91" fmla="*/ 5 h 117"/>
                <a:gd name="T92" fmla="*/ 22 w 89"/>
                <a:gd name="T93" fmla="*/ 3 h 117"/>
                <a:gd name="T94" fmla="*/ 22 w 89"/>
                <a:gd name="T95" fmla="*/ 3 h 117"/>
                <a:gd name="T96" fmla="*/ 21 w 89"/>
                <a:gd name="T97" fmla="*/ 2 h 117"/>
                <a:gd name="T98" fmla="*/ 20 w 89"/>
                <a:gd name="T99" fmla="*/ 1 h 117"/>
                <a:gd name="T100" fmla="*/ 18 w 89"/>
                <a:gd name="T101" fmla="*/ 1 h 117"/>
                <a:gd name="T102" fmla="*/ 16 w 89"/>
                <a:gd name="T103" fmla="*/ 1 h 117"/>
                <a:gd name="T104" fmla="*/ 15 w 89"/>
                <a:gd name="T105" fmla="*/ 1 h 117"/>
                <a:gd name="T106" fmla="*/ 12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CA"/>
            </a:p>
          </p:txBody>
        </p:sp>
        <p:sp>
          <p:nvSpPr>
            <p:cNvPr id="42012" name="Freeform 19"/>
            <p:cNvSpPr>
              <a:spLocks/>
            </p:cNvSpPr>
            <p:nvPr/>
          </p:nvSpPr>
          <p:spPr bwMode="auto">
            <a:xfrm>
              <a:off x="3567" y="1742"/>
              <a:ext cx="43" cy="46"/>
            </a:xfrm>
            <a:custGeom>
              <a:avLst/>
              <a:gdLst>
                <a:gd name="T0" fmla="*/ 8 w 57"/>
                <a:gd name="T1" fmla="*/ 0 h 81"/>
                <a:gd name="T2" fmla="*/ 8 w 57"/>
                <a:gd name="T3" fmla="*/ 2 h 81"/>
                <a:gd name="T4" fmla="*/ 11 w 57"/>
                <a:gd name="T5" fmla="*/ 1 h 81"/>
                <a:gd name="T6" fmla="*/ 13 w 57"/>
                <a:gd name="T7" fmla="*/ 1 h 81"/>
                <a:gd name="T8" fmla="*/ 15 w 57"/>
                <a:gd name="T9" fmla="*/ 0 h 81"/>
                <a:gd name="T10" fmla="*/ 16 w 57"/>
                <a:gd name="T11" fmla="*/ 0 h 81"/>
                <a:gd name="T12" fmla="*/ 17 w 57"/>
                <a:gd name="T13" fmla="*/ 1 h 81"/>
                <a:gd name="T14" fmla="*/ 18 w 57"/>
                <a:gd name="T15" fmla="*/ 1 h 81"/>
                <a:gd name="T16" fmla="*/ 18 w 57"/>
                <a:gd name="T17" fmla="*/ 1 h 81"/>
                <a:gd name="T18" fmla="*/ 18 w 57"/>
                <a:gd name="T19" fmla="*/ 2 h 81"/>
                <a:gd name="T20" fmla="*/ 18 w 57"/>
                <a:gd name="T21" fmla="*/ 2 h 81"/>
                <a:gd name="T22" fmla="*/ 17 w 57"/>
                <a:gd name="T23" fmla="*/ 2 h 81"/>
                <a:gd name="T24" fmla="*/ 16 w 57"/>
                <a:gd name="T25" fmla="*/ 2 h 81"/>
                <a:gd name="T26" fmla="*/ 16 w 57"/>
                <a:gd name="T27" fmla="*/ 2 h 81"/>
                <a:gd name="T28" fmla="*/ 15 w 57"/>
                <a:gd name="T29" fmla="*/ 2 h 81"/>
                <a:gd name="T30" fmla="*/ 13 w 57"/>
                <a:gd name="T31" fmla="*/ 2 h 81"/>
                <a:gd name="T32" fmla="*/ 12 w 57"/>
                <a:gd name="T33" fmla="*/ 1 h 81"/>
                <a:gd name="T34" fmla="*/ 12 w 57"/>
                <a:gd name="T35" fmla="*/ 1 h 81"/>
                <a:gd name="T36" fmla="*/ 11 w 57"/>
                <a:gd name="T37" fmla="*/ 2 h 81"/>
                <a:gd name="T38" fmla="*/ 9 w 57"/>
                <a:gd name="T39" fmla="*/ 2 h 81"/>
                <a:gd name="T40" fmla="*/ 8 w 57"/>
                <a:gd name="T41" fmla="*/ 3 h 81"/>
                <a:gd name="T42" fmla="*/ 8 w 57"/>
                <a:gd name="T43" fmla="*/ 6 h 81"/>
                <a:gd name="T44" fmla="*/ 8 w 57"/>
                <a:gd name="T45" fmla="*/ 7 h 81"/>
                <a:gd name="T46" fmla="*/ 9 w 57"/>
                <a:gd name="T47" fmla="*/ 7 h 81"/>
                <a:gd name="T48" fmla="*/ 9 w 57"/>
                <a:gd name="T49" fmla="*/ 8 h 81"/>
                <a:gd name="T50" fmla="*/ 11 w 57"/>
                <a:gd name="T51" fmla="*/ 8 h 81"/>
                <a:gd name="T52" fmla="*/ 12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3 w 57"/>
                <a:gd name="T65" fmla="*/ 8 h 81"/>
                <a:gd name="T66" fmla="*/ 3 w 57"/>
                <a:gd name="T67" fmla="*/ 8 h 81"/>
                <a:gd name="T68" fmla="*/ 4 w 57"/>
                <a:gd name="T69" fmla="*/ 7 h 81"/>
                <a:gd name="T70" fmla="*/ 4 w 57"/>
                <a:gd name="T71" fmla="*/ 7 h 81"/>
                <a:gd name="T72" fmla="*/ 4 w 57"/>
                <a:gd name="T73" fmla="*/ 6 h 81"/>
                <a:gd name="T74" fmla="*/ 4 w 57"/>
                <a:gd name="T75" fmla="*/ 3 h 81"/>
                <a:gd name="T76" fmla="*/ 4 w 57"/>
                <a:gd name="T77" fmla="*/ 2 h 81"/>
                <a:gd name="T78" fmla="*/ 4 w 57"/>
                <a:gd name="T79" fmla="*/ 2 h 81"/>
                <a:gd name="T80" fmla="*/ 3 w 57"/>
                <a:gd name="T81" fmla="*/ 1 h 81"/>
                <a:gd name="T82" fmla="*/ 3 w 57"/>
                <a:gd name="T83" fmla="*/ 1 h 81"/>
                <a:gd name="T84" fmla="*/ 3 w 57"/>
                <a:gd name="T85" fmla="*/ 1 h 81"/>
                <a:gd name="T86" fmla="*/ 2 w 57"/>
                <a:gd name="T87" fmla="*/ 1 h 81"/>
                <a:gd name="T88" fmla="*/ 2 w 57"/>
                <a:gd name="T89" fmla="*/ 1 h 81"/>
                <a:gd name="T90" fmla="*/ 0 w 57"/>
                <a:gd name="T91" fmla="*/ 1 h 81"/>
                <a:gd name="T92" fmla="*/ 0 w 57"/>
                <a:gd name="T93" fmla="*/ 1 h 81"/>
                <a:gd name="T94" fmla="*/ 6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42013" name="Freeform 20"/>
            <p:cNvSpPr>
              <a:spLocks noEditPoints="1"/>
            </p:cNvSpPr>
            <p:nvPr/>
          </p:nvSpPr>
          <p:spPr bwMode="auto">
            <a:xfrm>
              <a:off x="3613" y="1742"/>
              <a:ext cx="57" cy="48"/>
            </a:xfrm>
            <a:custGeom>
              <a:avLst/>
              <a:gdLst>
                <a:gd name="T0" fmla="*/ 12 w 76"/>
                <a:gd name="T1" fmla="*/ 0 h 85"/>
                <a:gd name="T2" fmla="*/ 16 w 76"/>
                <a:gd name="T3" fmla="*/ 0 h 85"/>
                <a:gd name="T4" fmla="*/ 19 w 76"/>
                <a:gd name="T5" fmla="*/ 1 h 85"/>
                <a:gd name="T6" fmla="*/ 22 w 76"/>
                <a:gd name="T7" fmla="*/ 1 h 85"/>
                <a:gd name="T8" fmla="*/ 24 w 76"/>
                <a:gd name="T9" fmla="*/ 3 h 85"/>
                <a:gd name="T10" fmla="*/ 24 w 76"/>
                <a:gd name="T11" fmla="*/ 4 h 85"/>
                <a:gd name="T12" fmla="*/ 24 w 76"/>
                <a:gd name="T13" fmla="*/ 5 h 85"/>
                <a:gd name="T14" fmla="*/ 22 w 76"/>
                <a:gd name="T15" fmla="*/ 6 h 85"/>
                <a:gd name="T16" fmla="*/ 20 w 76"/>
                <a:gd name="T17" fmla="*/ 7 h 85"/>
                <a:gd name="T18" fmla="*/ 17 w 76"/>
                <a:gd name="T19" fmla="*/ 8 h 85"/>
                <a:gd name="T20" fmla="*/ 15 w 76"/>
                <a:gd name="T21" fmla="*/ 8 h 85"/>
                <a:gd name="T22" fmla="*/ 12 w 76"/>
                <a:gd name="T23" fmla="*/ 8 h 85"/>
                <a:gd name="T24" fmla="*/ 9 w 76"/>
                <a:gd name="T25" fmla="*/ 8 h 85"/>
                <a:gd name="T26" fmla="*/ 5 w 76"/>
                <a:gd name="T27" fmla="*/ 8 h 85"/>
                <a:gd name="T28" fmla="*/ 4 w 76"/>
                <a:gd name="T29" fmla="*/ 7 h 85"/>
                <a:gd name="T30" fmla="*/ 2 w 76"/>
                <a:gd name="T31" fmla="*/ 6 h 85"/>
                <a:gd name="T32" fmla="*/ 0 w 76"/>
                <a:gd name="T33" fmla="*/ 5 h 85"/>
                <a:gd name="T34" fmla="*/ 2 w 76"/>
                <a:gd name="T35" fmla="*/ 3 h 85"/>
                <a:gd name="T36" fmla="*/ 2 w 76"/>
                <a:gd name="T37" fmla="*/ 2 h 85"/>
                <a:gd name="T38" fmla="*/ 4 w 76"/>
                <a:gd name="T39" fmla="*/ 1 h 85"/>
                <a:gd name="T40" fmla="*/ 6 w 76"/>
                <a:gd name="T41" fmla="*/ 1 h 85"/>
                <a:gd name="T42" fmla="*/ 9 w 76"/>
                <a:gd name="T43" fmla="*/ 0 h 85"/>
                <a:gd name="T44" fmla="*/ 12 w 76"/>
                <a:gd name="T45" fmla="*/ 0 h 85"/>
                <a:gd name="T46" fmla="*/ 11 w 76"/>
                <a:gd name="T47" fmla="*/ 1 h 85"/>
                <a:gd name="T48" fmla="*/ 10 w 76"/>
                <a:gd name="T49" fmla="*/ 1 h 85"/>
                <a:gd name="T50" fmla="*/ 9 w 76"/>
                <a:gd name="T51" fmla="*/ 1 h 85"/>
                <a:gd name="T52" fmla="*/ 7 w 76"/>
                <a:gd name="T53" fmla="*/ 1 h 85"/>
                <a:gd name="T54" fmla="*/ 6 w 76"/>
                <a:gd name="T55" fmla="*/ 2 h 85"/>
                <a:gd name="T56" fmla="*/ 5 w 76"/>
                <a:gd name="T57" fmla="*/ 3 h 85"/>
                <a:gd name="T58" fmla="*/ 5 w 76"/>
                <a:gd name="T59" fmla="*/ 3 h 85"/>
                <a:gd name="T60" fmla="*/ 5 w 76"/>
                <a:gd name="T61" fmla="*/ 5 h 85"/>
                <a:gd name="T62" fmla="*/ 7 w 76"/>
                <a:gd name="T63" fmla="*/ 6 h 85"/>
                <a:gd name="T64" fmla="*/ 9 w 76"/>
                <a:gd name="T65" fmla="*/ 7 h 85"/>
                <a:gd name="T66" fmla="*/ 11 w 76"/>
                <a:gd name="T67" fmla="*/ 8 h 85"/>
                <a:gd name="T68" fmla="*/ 12 w 76"/>
                <a:gd name="T69" fmla="*/ 8 h 85"/>
                <a:gd name="T70" fmla="*/ 15 w 76"/>
                <a:gd name="T71" fmla="*/ 8 h 85"/>
                <a:gd name="T72" fmla="*/ 17 w 76"/>
                <a:gd name="T73" fmla="*/ 7 h 85"/>
                <a:gd name="T74" fmla="*/ 19 w 76"/>
                <a:gd name="T75" fmla="*/ 6 h 85"/>
                <a:gd name="T76" fmla="*/ 19 w 76"/>
                <a:gd name="T77" fmla="*/ 5 h 85"/>
                <a:gd name="T78" fmla="*/ 19 w 76"/>
                <a:gd name="T79" fmla="*/ 3 h 85"/>
                <a:gd name="T80" fmla="*/ 17 w 76"/>
                <a:gd name="T81" fmla="*/ 3 h 85"/>
                <a:gd name="T82" fmla="*/ 16 w 76"/>
                <a:gd name="T83" fmla="*/ 1 h 85"/>
                <a:gd name="T84" fmla="*/ 14 w 76"/>
                <a:gd name="T85" fmla="*/ 1 h 85"/>
                <a:gd name="T86" fmla="*/ 11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42014" name="Freeform 21"/>
            <p:cNvSpPr>
              <a:spLocks/>
            </p:cNvSpPr>
            <p:nvPr/>
          </p:nvSpPr>
          <p:spPr bwMode="auto">
            <a:xfrm>
              <a:off x="3783" y="1721"/>
              <a:ext cx="94" cy="69"/>
            </a:xfrm>
            <a:custGeom>
              <a:avLst/>
              <a:gdLst>
                <a:gd name="T0" fmla="*/ 40 w 125"/>
                <a:gd name="T1" fmla="*/ 0 h 121"/>
                <a:gd name="T2" fmla="*/ 40 w 125"/>
                <a:gd name="T3" fmla="*/ 0 h 121"/>
                <a:gd name="T4" fmla="*/ 38 w 125"/>
                <a:gd name="T5" fmla="*/ 1 h 121"/>
                <a:gd name="T6" fmla="*/ 36 w 125"/>
                <a:gd name="T7" fmla="*/ 1 h 121"/>
                <a:gd name="T8" fmla="*/ 35 w 125"/>
                <a:gd name="T9" fmla="*/ 1 h 121"/>
                <a:gd name="T10" fmla="*/ 33 w 125"/>
                <a:gd name="T11" fmla="*/ 2 h 121"/>
                <a:gd name="T12" fmla="*/ 22 w 125"/>
                <a:gd name="T13" fmla="*/ 13 h 121"/>
                <a:gd name="T14" fmla="*/ 20 w 125"/>
                <a:gd name="T15" fmla="*/ 13 h 121"/>
                <a:gd name="T16" fmla="*/ 6 w 125"/>
                <a:gd name="T17" fmla="*/ 2 h 121"/>
                <a:gd name="T18" fmla="*/ 5 w 125"/>
                <a:gd name="T19" fmla="*/ 1 h 121"/>
                <a:gd name="T20" fmla="*/ 5 w 125"/>
                <a:gd name="T21" fmla="*/ 1 h 121"/>
                <a:gd name="T22" fmla="*/ 4 w 125"/>
                <a:gd name="T23" fmla="*/ 1 h 121"/>
                <a:gd name="T24" fmla="*/ 3 w 125"/>
                <a:gd name="T25" fmla="*/ 1 h 121"/>
                <a:gd name="T26" fmla="*/ 2 w 125"/>
                <a:gd name="T27" fmla="*/ 1 h 121"/>
                <a:gd name="T28" fmla="*/ 0 w 125"/>
                <a:gd name="T29" fmla="*/ 0 h 121"/>
                <a:gd name="T30" fmla="*/ 0 w 125"/>
                <a:gd name="T31" fmla="*/ 0 h 121"/>
                <a:gd name="T32" fmla="*/ 15 w 125"/>
                <a:gd name="T33" fmla="*/ 0 h 121"/>
                <a:gd name="T34" fmla="*/ 15 w 125"/>
                <a:gd name="T35" fmla="*/ 0 h 121"/>
                <a:gd name="T36" fmla="*/ 13 w 125"/>
                <a:gd name="T37" fmla="*/ 1 h 121"/>
                <a:gd name="T38" fmla="*/ 11 w 125"/>
                <a:gd name="T39" fmla="*/ 1 h 121"/>
                <a:gd name="T40" fmla="*/ 11 w 125"/>
                <a:gd name="T41" fmla="*/ 1 h 121"/>
                <a:gd name="T42" fmla="*/ 11 w 125"/>
                <a:gd name="T43" fmla="*/ 1 h 121"/>
                <a:gd name="T44" fmla="*/ 11 w 125"/>
                <a:gd name="T45" fmla="*/ 2 h 121"/>
                <a:gd name="T46" fmla="*/ 13 w 125"/>
                <a:gd name="T47" fmla="*/ 3 h 121"/>
                <a:gd name="T48" fmla="*/ 22 w 125"/>
                <a:gd name="T49" fmla="*/ 10 h 121"/>
                <a:gd name="T50" fmla="*/ 31 w 125"/>
                <a:gd name="T51" fmla="*/ 3 h 121"/>
                <a:gd name="T52" fmla="*/ 32 w 125"/>
                <a:gd name="T53" fmla="*/ 2 h 121"/>
                <a:gd name="T54" fmla="*/ 32 w 125"/>
                <a:gd name="T55" fmla="*/ 1 h 121"/>
                <a:gd name="T56" fmla="*/ 32 w 125"/>
                <a:gd name="T57" fmla="*/ 1 h 121"/>
                <a:gd name="T58" fmla="*/ 31 w 125"/>
                <a:gd name="T59" fmla="*/ 1 h 121"/>
                <a:gd name="T60" fmla="*/ 29 w 125"/>
                <a:gd name="T61" fmla="*/ 1 h 121"/>
                <a:gd name="T62" fmla="*/ 29 w 125"/>
                <a:gd name="T63" fmla="*/ 0 h 121"/>
                <a:gd name="T64" fmla="*/ 29 w 125"/>
                <a:gd name="T65" fmla="*/ 0 h 121"/>
                <a:gd name="T66" fmla="*/ 29 w 125"/>
                <a:gd name="T67" fmla="*/ 0 h 121"/>
                <a:gd name="T68" fmla="*/ 29 w 125"/>
                <a:gd name="T69" fmla="*/ 0 h 121"/>
                <a:gd name="T70" fmla="*/ 40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CA"/>
            </a:p>
          </p:txBody>
        </p:sp>
        <p:sp>
          <p:nvSpPr>
            <p:cNvPr id="42015" name="Freeform 22"/>
            <p:cNvSpPr>
              <a:spLocks noEditPoints="1"/>
            </p:cNvSpPr>
            <p:nvPr/>
          </p:nvSpPr>
          <p:spPr bwMode="auto">
            <a:xfrm>
              <a:off x="3868" y="1742"/>
              <a:ext cx="49" cy="48"/>
            </a:xfrm>
            <a:custGeom>
              <a:avLst/>
              <a:gdLst>
                <a:gd name="T0" fmla="*/ 4 w 64"/>
                <a:gd name="T1" fmla="*/ 3 h 85"/>
                <a:gd name="T2" fmla="*/ 5 w 64"/>
                <a:gd name="T3" fmla="*/ 5 h 85"/>
                <a:gd name="T4" fmla="*/ 6 w 64"/>
                <a:gd name="T5" fmla="*/ 6 h 85"/>
                <a:gd name="T6" fmla="*/ 9 w 64"/>
                <a:gd name="T7" fmla="*/ 6 h 85"/>
                <a:gd name="T8" fmla="*/ 14 w 64"/>
                <a:gd name="T9" fmla="*/ 7 h 85"/>
                <a:gd name="T10" fmla="*/ 16 w 64"/>
                <a:gd name="T11" fmla="*/ 7 h 85"/>
                <a:gd name="T12" fmla="*/ 18 w 64"/>
                <a:gd name="T13" fmla="*/ 6 h 85"/>
                <a:gd name="T14" fmla="*/ 21 w 64"/>
                <a:gd name="T15" fmla="*/ 6 h 85"/>
                <a:gd name="T16" fmla="*/ 22 w 64"/>
                <a:gd name="T17" fmla="*/ 5 h 85"/>
                <a:gd name="T18" fmla="*/ 22 w 64"/>
                <a:gd name="T19" fmla="*/ 5 h 85"/>
                <a:gd name="T20" fmla="*/ 21 w 64"/>
                <a:gd name="T21" fmla="*/ 6 h 85"/>
                <a:gd name="T22" fmla="*/ 19 w 64"/>
                <a:gd name="T23" fmla="*/ 7 h 85"/>
                <a:gd name="T24" fmla="*/ 15 w 64"/>
                <a:gd name="T25" fmla="*/ 8 h 85"/>
                <a:gd name="T26" fmla="*/ 11 w 64"/>
                <a:gd name="T27" fmla="*/ 8 h 85"/>
                <a:gd name="T28" fmla="*/ 6 w 64"/>
                <a:gd name="T29" fmla="*/ 8 h 85"/>
                <a:gd name="T30" fmla="*/ 3 w 64"/>
                <a:gd name="T31" fmla="*/ 7 h 85"/>
                <a:gd name="T32" fmla="*/ 2 w 64"/>
                <a:gd name="T33" fmla="*/ 6 h 85"/>
                <a:gd name="T34" fmla="*/ 0 w 64"/>
                <a:gd name="T35" fmla="*/ 5 h 85"/>
                <a:gd name="T36" fmla="*/ 0 w 64"/>
                <a:gd name="T37" fmla="*/ 5 h 85"/>
                <a:gd name="T38" fmla="*/ 0 w 64"/>
                <a:gd name="T39" fmla="*/ 3 h 85"/>
                <a:gd name="T40" fmla="*/ 2 w 64"/>
                <a:gd name="T41" fmla="*/ 2 h 85"/>
                <a:gd name="T42" fmla="*/ 3 w 64"/>
                <a:gd name="T43" fmla="*/ 1 h 85"/>
                <a:gd name="T44" fmla="*/ 5 w 64"/>
                <a:gd name="T45" fmla="*/ 1 h 85"/>
                <a:gd name="T46" fmla="*/ 8 w 64"/>
                <a:gd name="T47" fmla="*/ 0 h 85"/>
                <a:gd name="T48" fmla="*/ 12 w 64"/>
                <a:gd name="T49" fmla="*/ 0 h 85"/>
                <a:gd name="T50" fmla="*/ 16 w 64"/>
                <a:gd name="T51" fmla="*/ 1 h 85"/>
                <a:gd name="T52" fmla="*/ 19 w 64"/>
                <a:gd name="T53" fmla="*/ 1 h 85"/>
                <a:gd name="T54" fmla="*/ 22 w 64"/>
                <a:gd name="T55" fmla="*/ 2 h 85"/>
                <a:gd name="T56" fmla="*/ 22 w 64"/>
                <a:gd name="T57" fmla="*/ 3 h 85"/>
                <a:gd name="T58" fmla="*/ 4 w 64"/>
                <a:gd name="T59" fmla="*/ 3 h 85"/>
                <a:gd name="T60" fmla="*/ 4 w 64"/>
                <a:gd name="T61" fmla="*/ 3 h 85"/>
                <a:gd name="T62" fmla="*/ 16 w 64"/>
                <a:gd name="T63" fmla="*/ 3 h 85"/>
                <a:gd name="T64" fmla="*/ 16 w 64"/>
                <a:gd name="T65" fmla="*/ 2 h 85"/>
                <a:gd name="T66" fmla="*/ 15 w 64"/>
                <a:gd name="T67" fmla="*/ 2 h 85"/>
                <a:gd name="T68" fmla="*/ 15 w 64"/>
                <a:gd name="T69" fmla="*/ 1 h 85"/>
                <a:gd name="T70" fmla="*/ 14 w 64"/>
                <a:gd name="T71" fmla="*/ 1 h 85"/>
                <a:gd name="T72" fmla="*/ 12 w 64"/>
                <a:gd name="T73" fmla="*/ 1 h 85"/>
                <a:gd name="T74" fmla="*/ 11 w 64"/>
                <a:gd name="T75" fmla="*/ 1 h 85"/>
                <a:gd name="T76" fmla="*/ 8 w 64"/>
                <a:gd name="T77" fmla="*/ 1 h 85"/>
                <a:gd name="T78" fmla="*/ 6 w 64"/>
                <a:gd name="T79" fmla="*/ 1 h 85"/>
                <a:gd name="T80" fmla="*/ 5 w 64"/>
                <a:gd name="T81" fmla="*/ 2 h 85"/>
                <a:gd name="T82" fmla="*/ 4 w 64"/>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16" name="Freeform 23"/>
            <p:cNvSpPr>
              <a:spLocks/>
            </p:cNvSpPr>
            <p:nvPr/>
          </p:nvSpPr>
          <p:spPr bwMode="auto">
            <a:xfrm>
              <a:off x="3926" y="1742"/>
              <a:ext cx="43" cy="46"/>
            </a:xfrm>
            <a:custGeom>
              <a:avLst/>
              <a:gdLst>
                <a:gd name="T0" fmla="*/ 8 w 57"/>
                <a:gd name="T1" fmla="*/ 0 h 81"/>
                <a:gd name="T2" fmla="*/ 8 w 57"/>
                <a:gd name="T3" fmla="*/ 2 h 81"/>
                <a:gd name="T4" fmla="*/ 11 w 57"/>
                <a:gd name="T5" fmla="*/ 1 h 81"/>
                <a:gd name="T6" fmla="*/ 12 w 57"/>
                <a:gd name="T7" fmla="*/ 1 h 81"/>
                <a:gd name="T8" fmla="*/ 15 w 57"/>
                <a:gd name="T9" fmla="*/ 0 h 81"/>
                <a:gd name="T10" fmla="*/ 16 w 57"/>
                <a:gd name="T11" fmla="*/ 0 h 81"/>
                <a:gd name="T12" fmla="*/ 17 w 57"/>
                <a:gd name="T13" fmla="*/ 1 h 81"/>
                <a:gd name="T14" fmla="*/ 17 w 57"/>
                <a:gd name="T15" fmla="*/ 1 h 81"/>
                <a:gd name="T16" fmla="*/ 18 w 57"/>
                <a:gd name="T17" fmla="*/ 1 h 81"/>
                <a:gd name="T18" fmla="*/ 18 w 57"/>
                <a:gd name="T19" fmla="*/ 2 h 81"/>
                <a:gd name="T20" fmla="*/ 17 w 57"/>
                <a:gd name="T21" fmla="*/ 2 h 81"/>
                <a:gd name="T22" fmla="*/ 17 w 57"/>
                <a:gd name="T23" fmla="*/ 2 h 81"/>
                <a:gd name="T24" fmla="*/ 16 w 57"/>
                <a:gd name="T25" fmla="*/ 2 h 81"/>
                <a:gd name="T26" fmla="*/ 15 w 57"/>
                <a:gd name="T27" fmla="*/ 2 h 81"/>
                <a:gd name="T28" fmla="*/ 13 w 57"/>
                <a:gd name="T29" fmla="*/ 2 h 81"/>
                <a:gd name="T30" fmla="*/ 12 w 57"/>
                <a:gd name="T31" fmla="*/ 2 h 81"/>
                <a:gd name="T32" fmla="*/ 12 w 57"/>
                <a:gd name="T33" fmla="*/ 1 h 81"/>
                <a:gd name="T34" fmla="*/ 11 w 57"/>
                <a:gd name="T35" fmla="*/ 1 h 81"/>
                <a:gd name="T36" fmla="*/ 11 w 57"/>
                <a:gd name="T37" fmla="*/ 2 h 81"/>
                <a:gd name="T38" fmla="*/ 10 w 57"/>
                <a:gd name="T39" fmla="*/ 2 h 81"/>
                <a:gd name="T40" fmla="*/ 8 w 57"/>
                <a:gd name="T41" fmla="*/ 3 h 81"/>
                <a:gd name="T42" fmla="*/ 8 w 57"/>
                <a:gd name="T43" fmla="*/ 6 h 81"/>
                <a:gd name="T44" fmla="*/ 8 w 57"/>
                <a:gd name="T45" fmla="*/ 7 h 81"/>
                <a:gd name="T46" fmla="*/ 8 w 57"/>
                <a:gd name="T47" fmla="*/ 7 h 81"/>
                <a:gd name="T48" fmla="*/ 10 w 57"/>
                <a:gd name="T49" fmla="*/ 8 h 81"/>
                <a:gd name="T50" fmla="*/ 10 w 57"/>
                <a:gd name="T51" fmla="*/ 8 h 81"/>
                <a:gd name="T52" fmla="*/ 11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2 w 57"/>
                <a:gd name="T65" fmla="*/ 8 h 81"/>
                <a:gd name="T66" fmla="*/ 3 w 57"/>
                <a:gd name="T67" fmla="*/ 8 h 81"/>
                <a:gd name="T68" fmla="*/ 3 w 57"/>
                <a:gd name="T69" fmla="*/ 7 h 81"/>
                <a:gd name="T70" fmla="*/ 3 w 57"/>
                <a:gd name="T71" fmla="*/ 7 h 81"/>
                <a:gd name="T72" fmla="*/ 3 w 57"/>
                <a:gd name="T73" fmla="*/ 6 h 81"/>
                <a:gd name="T74" fmla="*/ 3 w 57"/>
                <a:gd name="T75" fmla="*/ 3 h 81"/>
                <a:gd name="T76" fmla="*/ 3 w 57"/>
                <a:gd name="T77" fmla="*/ 2 h 81"/>
                <a:gd name="T78" fmla="*/ 3 w 57"/>
                <a:gd name="T79" fmla="*/ 2 h 81"/>
                <a:gd name="T80" fmla="*/ 3 w 57"/>
                <a:gd name="T81" fmla="*/ 1 h 81"/>
                <a:gd name="T82" fmla="*/ 3 w 57"/>
                <a:gd name="T83" fmla="*/ 1 h 81"/>
                <a:gd name="T84" fmla="*/ 2 w 57"/>
                <a:gd name="T85" fmla="*/ 1 h 81"/>
                <a:gd name="T86" fmla="*/ 2 w 57"/>
                <a:gd name="T87" fmla="*/ 1 h 81"/>
                <a:gd name="T88" fmla="*/ 0 w 57"/>
                <a:gd name="T89" fmla="*/ 1 h 81"/>
                <a:gd name="T90" fmla="*/ 0 w 57"/>
                <a:gd name="T91" fmla="*/ 1 h 81"/>
                <a:gd name="T92" fmla="*/ 0 w 57"/>
                <a:gd name="T93" fmla="*/ 1 h 81"/>
                <a:gd name="T94" fmla="*/ 7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42017" name="Freeform 24"/>
            <p:cNvSpPr>
              <a:spLocks noEditPoints="1"/>
            </p:cNvSpPr>
            <p:nvPr/>
          </p:nvSpPr>
          <p:spPr bwMode="auto">
            <a:xfrm>
              <a:off x="3969" y="1719"/>
              <a:ext cx="61" cy="71"/>
            </a:xfrm>
            <a:custGeom>
              <a:avLst/>
              <a:gdLst>
                <a:gd name="T0" fmla="*/ 9 w 81"/>
                <a:gd name="T1" fmla="*/ 6 h 125"/>
                <a:gd name="T2" fmla="*/ 11 w 81"/>
                <a:gd name="T3" fmla="*/ 5 h 125"/>
                <a:gd name="T4" fmla="*/ 14 w 81"/>
                <a:gd name="T5" fmla="*/ 5 h 125"/>
                <a:gd name="T6" fmla="*/ 17 w 81"/>
                <a:gd name="T7" fmla="*/ 4 h 125"/>
                <a:gd name="T8" fmla="*/ 20 w 81"/>
                <a:gd name="T9" fmla="*/ 5 h 125"/>
                <a:gd name="T10" fmla="*/ 23 w 81"/>
                <a:gd name="T11" fmla="*/ 6 h 125"/>
                <a:gd name="T12" fmla="*/ 25 w 81"/>
                <a:gd name="T13" fmla="*/ 6 h 125"/>
                <a:gd name="T14" fmla="*/ 26 w 81"/>
                <a:gd name="T15" fmla="*/ 7 h 125"/>
                <a:gd name="T16" fmla="*/ 26 w 81"/>
                <a:gd name="T17" fmla="*/ 9 h 125"/>
                <a:gd name="T18" fmla="*/ 26 w 81"/>
                <a:gd name="T19" fmla="*/ 10 h 125"/>
                <a:gd name="T20" fmla="*/ 25 w 81"/>
                <a:gd name="T21" fmla="*/ 11 h 125"/>
                <a:gd name="T22" fmla="*/ 22 w 81"/>
                <a:gd name="T23" fmla="*/ 11 h 125"/>
                <a:gd name="T24" fmla="*/ 18 w 81"/>
                <a:gd name="T25" fmla="*/ 12 h 125"/>
                <a:gd name="T26" fmla="*/ 13 w 81"/>
                <a:gd name="T27" fmla="*/ 13 h 125"/>
                <a:gd name="T28" fmla="*/ 11 w 81"/>
                <a:gd name="T29" fmla="*/ 12 h 125"/>
                <a:gd name="T30" fmla="*/ 8 w 81"/>
                <a:gd name="T31" fmla="*/ 12 h 125"/>
                <a:gd name="T32" fmla="*/ 6 w 81"/>
                <a:gd name="T33" fmla="*/ 12 h 125"/>
                <a:gd name="T34" fmla="*/ 4 w 81"/>
                <a:gd name="T35" fmla="*/ 11 h 125"/>
                <a:gd name="T36" fmla="*/ 4 w 81"/>
                <a:gd name="T37" fmla="*/ 3 h 125"/>
                <a:gd name="T38" fmla="*/ 4 w 81"/>
                <a:gd name="T39" fmla="*/ 2 h 125"/>
                <a:gd name="T40" fmla="*/ 4 w 81"/>
                <a:gd name="T41" fmla="*/ 1 h 125"/>
                <a:gd name="T42" fmla="*/ 4 w 81"/>
                <a:gd name="T43" fmla="*/ 1 h 125"/>
                <a:gd name="T44" fmla="*/ 3 w 81"/>
                <a:gd name="T45" fmla="*/ 1 h 125"/>
                <a:gd name="T46" fmla="*/ 3 w 81"/>
                <a:gd name="T47" fmla="*/ 1 h 125"/>
                <a:gd name="T48" fmla="*/ 3 w 81"/>
                <a:gd name="T49" fmla="*/ 1 h 125"/>
                <a:gd name="T50" fmla="*/ 2 w 81"/>
                <a:gd name="T51" fmla="*/ 1 h 125"/>
                <a:gd name="T52" fmla="*/ 0 w 81"/>
                <a:gd name="T53" fmla="*/ 1 h 125"/>
                <a:gd name="T54" fmla="*/ 0 w 81"/>
                <a:gd name="T55" fmla="*/ 1 h 125"/>
                <a:gd name="T56" fmla="*/ 8 w 81"/>
                <a:gd name="T57" fmla="*/ 0 h 125"/>
                <a:gd name="T58" fmla="*/ 9 w 81"/>
                <a:gd name="T59" fmla="*/ 0 h 125"/>
                <a:gd name="T60" fmla="*/ 9 w 81"/>
                <a:gd name="T61" fmla="*/ 6 h 125"/>
                <a:gd name="T62" fmla="*/ 9 w 81"/>
                <a:gd name="T63" fmla="*/ 6 h 125"/>
                <a:gd name="T64" fmla="*/ 9 w 81"/>
                <a:gd name="T65" fmla="*/ 11 h 125"/>
                <a:gd name="T66" fmla="*/ 11 w 81"/>
                <a:gd name="T67" fmla="*/ 11 h 125"/>
                <a:gd name="T68" fmla="*/ 11 w 81"/>
                <a:gd name="T69" fmla="*/ 12 h 125"/>
                <a:gd name="T70" fmla="*/ 13 w 81"/>
                <a:gd name="T71" fmla="*/ 12 h 125"/>
                <a:gd name="T72" fmla="*/ 14 w 81"/>
                <a:gd name="T73" fmla="*/ 12 h 125"/>
                <a:gd name="T74" fmla="*/ 17 w 81"/>
                <a:gd name="T75" fmla="*/ 12 h 125"/>
                <a:gd name="T76" fmla="*/ 20 w 81"/>
                <a:gd name="T77" fmla="*/ 11 h 125"/>
                <a:gd name="T78" fmla="*/ 20 w 81"/>
                <a:gd name="T79" fmla="*/ 10 h 125"/>
                <a:gd name="T80" fmla="*/ 22 w 81"/>
                <a:gd name="T81" fmla="*/ 9 h 125"/>
                <a:gd name="T82" fmla="*/ 20 w 81"/>
                <a:gd name="T83" fmla="*/ 7 h 125"/>
                <a:gd name="T84" fmla="*/ 20 w 81"/>
                <a:gd name="T85" fmla="*/ 6 h 125"/>
                <a:gd name="T86" fmla="*/ 17 w 81"/>
                <a:gd name="T87" fmla="*/ 6 h 125"/>
                <a:gd name="T88" fmla="*/ 14 w 81"/>
                <a:gd name="T89" fmla="*/ 6 h 125"/>
                <a:gd name="T90" fmla="*/ 13 w 81"/>
                <a:gd name="T91" fmla="*/ 6 h 125"/>
                <a:gd name="T92" fmla="*/ 11 w 81"/>
                <a:gd name="T93" fmla="*/ 6 h 125"/>
                <a:gd name="T94" fmla="*/ 11 w 81"/>
                <a:gd name="T95" fmla="*/ 6 h 125"/>
                <a:gd name="T96" fmla="*/ 9 w 81"/>
                <a:gd name="T97" fmla="*/ 6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CA"/>
            </a:p>
          </p:txBody>
        </p:sp>
        <p:sp>
          <p:nvSpPr>
            <p:cNvPr id="42018" name="Freeform 25"/>
            <p:cNvSpPr>
              <a:spLocks noEditPoints="1"/>
            </p:cNvSpPr>
            <p:nvPr/>
          </p:nvSpPr>
          <p:spPr bwMode="auto">
            <a:xfrm>
              <a:off x="4139" y="1721"/>
              <a:ext cx="91" cy="67"/>
            </a:xfrm>
            <a:custGeom>
              <a:avLst/>
              <a:gdLst>
                <a:gd name="T0" fmla="*/ 0 w 121"/>
                <a:gd name="T1" fmla="*/ 13 h 117"/>
                <a:gd name="T2" fmla="*/ 0 w 121"/>
                <a:gd name="T3" fmla="*/ 13 h 117"/>
                <a:gd name="T4" fmla="*/ 2 w 121"/>
                <a:gd name="T5" fmla="*/ 13 h 117"/>
                <a:gd name="T6" fmla="*/ 4 w 121"/>
                <a:gd name="T7" fmla="*/ 12 h 117"/>
                <a:gd name="T8" fmla="*/ 5 w 121"/>
                <a:gd name="T9" fmla="*/ 12 h 117"/>
                <a:gd name="T10" fmla="*/ 5 w 121"/>
                <a:gd name="T11" fmla="*/ 11 h 117"/>
                <a:gd name="T12" fmla="*/ 5 w 121"/>
                <a:gd name="T13" fmla="*/ 10 h 117"/>
                <a:gd name="T14" fmla="*/ 5 w 121"/>
                <a:gd name="T15" fmla="*/ 2 h 117"/>
                <a:gd name="T16" fmla="*/ 5 w 121"/>
                <a:gd name="T17" fmla="*/ 1 h 117"/>
                <a:gd name="T18" fmla="*/ 5 w 121"/>
                <a:gd name="T19" fmla="*/ 1 h 117"/>
                <a:gd name="T20" fmla="*/ 4 w 121"/>
                <a:gd name="T21" fmla="*/ 1 h 117"/>
                <a:gd name="T22" fmla="*/ 2 w 121"/>
                <a:gd name="T23" fmla="*/ 0 h 117"/>
                <a:gd name="T24" fmla="*/ 0 w 121"/>
                <a:gd name="T25" fmla="*/ 0 h 117"/>
                <a:gd name="T26" fmla="*/ 0 w 121"/>
                <a:gd name="T27" fmla="*/ 0 h 117"/>
                <a:gd name="T28" fmla="*/ 15 w 121"/>
                <a:gd name="T29" fmla="*/ 0 h 117"/>
                <a:gd name="T30" fmla="*/ 20 w 121"/>
                <a:gd name="T31" fmla="*/ 0 h 117"/>
                <a:gd name="T32" fmla="*/ 24 w 121"/>
                <a:gd name="T33" fmla="*/ 1 h 117"/>
                <a:gd name="T34" fmla="*/ 29 w 121"/>
                <a:gd name="T35" fmla="*/ 1 h 117"/>
                <a:gd name="T36" fmla="*/ 32 w 121"/>
                <a:gd name="T37" fmla="*/ 1 h 117"/>
                <a:gd name="T38" fmla="*/ 35 w 121"/>
                <a:gd name="T39" fmla="*/ 3 h 117"/>
                <a:gd name="T40" fmla="*/ 38 w 121"/>
                <a:gd name="T41" fmla="*/ 4 h 117"/>
                <a:gd name="T42" fmla="*/ 38 w 121"/>
                <a:gd name="T43" fmla="*/ 6 h 117"/>
                <a:gd name="T44" fmla="*/ 38 w 121"/>
                <a:gd name="T45" fmla="*/ 7 h 117"/>
                <a:gd name="T46" fmla="*/ 36 w 121"/>
                <a:gd name="T47" fmla="*/ 10 h 117"/>
                <a:gd name="T48" fmla="*/ 33 w 121"/>
                <a:gd name="T49" fmla="*/ 11 h 117"/>
                <a:gd name="T50" fmla="*/ 30 w 121"/>
                <a:gd name="T51" fmla="*/ 12 h 117"/>
                <a:gd name="T52" fmla="*/ 23 w 121"/>
                <a:gd name="T53" fmla="*/ 13 h 117"/>
                <a:gd name="T54" fmla="*/ 17 w 121"/>
                <a:gd name="T55" fmla="*/ 13 h 117"/>
                <a:gd name="T56" fmla="*/ 0 w 121"/>
                <a:gd name="T57" fmla="*/ 13 h 117"/>
                <a:gd name="T58" fmla="*/ 11 w 121"/>
                <a:gd name="T59" fmla="*/ 12 h 117"/>
                <a:gd name="T60" fmla="*/ 14 w 121"/>
                <a:gd name="T61" fmla="*/ 12 h 117"/>
                <a:gd name="T62" fmla="*/ 17 w 121"/>
                <a:gd name="T63" fmla="*/ 12 h 117"/>
                <a:gd name="T64" fmla="*/ 20 w 121"/>
                <a:gd name="T65" fmla="*/ 12 h 117"/>
                <a:gd name="T66" fmla="*/ 24 w 121"/>
                <a:gd name="T67" fmla="*/ 11 h 117"/>
                <a:gd name="T68" fmla="*/ 27 w 121"/>
                <a:gd name="T69" fmla="*/ 10 h 117"/>
                <a:gd name="T70" fmla="*/ 30 w 121"/>
                <a:gd name="T71" fmla="*/ 10 h 117"/>
                <a:gd name="T72" fmla="*/ 31 w 121"/>
                <a:gd name="T73" fmla="*/ 7 h 117"/>
                <a:gd name="T74" fmla="*/ 32 w 121"/>
                <a:gd name="T75" fmla="*/ 6 h 117"/>
                <a:gd name="T76" fmla="*/ 31 w 121"/>
                <a:gd name="T77" fmla="*/ 5 h 117"/>
                <a:gd name="T78" fmla="*/ 30 w 121"/>
                <a:gd name="T79" fmla="*/ 3 h 117"/>
                <a:gd name="T80" fmla="*/ 27 w 121"/>
                <a:gd name="T81" fmla="*/ 2 h 117"/>
                <a:gd name="T82" fmla="*/ 24 w 121"/>
                <a:gd name="T83" fmla="*/ 1 h 117"/>
                <a:gd name="T84" fmla="*/ 20 w 121"/>
                <a:gd name="T85" fmla="*/ 1 h 117"/>
                <a:gd name="T86" fmla="*/ 17 w 121"/>
                <a:gd name="T87" fmla="*/ 1 h 117"/>
                <a:gd name="T88" fmla="*/ 14 w 121"/>
                <a:gd name="T89" fmla="*/ 1 h 117"/>
                <a:gd name="T90" fmla="*/ 11 w 121"/>
                <a:gd name="T91" fmla="*/ 1 h 117"/>
                <a:gd name="T92" fmla="*/ 11 w 121"/>
                <a:gd name="T93" fmla="*/ 12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CA"/>
            </a:p>
          </p:txBody>
        </p:sp>
        <p:sp>
          <p:nvSpPr>
            <p:cNvPr id="42019" name="Freeform 26"/>
            <p:cNvSpPr>
              <a:spLocks noEditPoints="1"/>
            </p:cNvSpPr>
            <p:nvPr/>
          </p:nvSpPr>
          <p:spPr bwMode="auto">
            <a:xfrm>
              <a:off x="4239" y="1742"/>
              <a:ext cx="49" cy="48"/>
            </a:xfrm>
            <a:custGeom>
              <a:avLst/>
              <a:gdLst>
                <a:gd name="T0" fmla="*/ 4 w 65"/>
                <a:gd name="T1" fmla="*/ 3 h 85"/>
                <a:gd name="T2" fmla="*/ 4 w 65"/>
                <a:gd name="T3" fmla="*/ 5 h 85"/>
                <a:gd name="T4" fmla="*/ 6 w 65"/>
                <a:gd name="T5" fmla="*/ 6 h 85"/>
                <a:gd name="T6" fmla="*/ 9 w 65"/>
                <a:gd name="T7" fmla="*/ 6 h 85"/>
                <a:gd name="T8" fmla="*/ 13 w 65"/>
                <a:gd name="T9" fmla="*/ 7 h 85"/>
                <a:gd name="T10" fmla="*/ 15 w 65"/>
                <a:gd name="T11" fmla="*/ 7 h 85"/>
                <a:gd name="T12" fmla="*/ 17 w 65"/>
                <a:gd name="T13" fmla="*/ 6 h 85"/>
                <a:gd name="T14" fmla="*/ 20 w 65"/>
                <a:gd name="T15" fmla="*/ 6 h 85"/>
                <a:gd name="T16" fmla="*/ 21 w 65"/>
                <a:gd name="T17" fmla="*/ 5 h 85"/>
                <a:gd name="T18" fmla="*/ 21 w 65"/>
                <a:gd name="T19" fmla="*/ 5 h 85"/>
                <a:gd name="T20" fmla="*/ 20 w 65"/>
                <a:gd name="T21" fmla="*/ 6 h 85"/>
                <a:gd name="T22" fmla="*/ 18 w 65"/>
                <a:gd name="T23" fmla="*/ 7 h 85"/>
                <a:gd name="T24" fmla="*/ 14 w 65"/>
                <a:gd name="T25" fmla="*/ 8 h 85"/>
                <a:gd name="T26" fmla="*/ 11 w 65"/>
                <a:gd name="T27" fmla="*/ 8 h 85"/>
                <a:gd name="T28" fmla="*/ 6 w 65"/>
                <a:gd name="T29" fmla="*/ 8 h 85"/>
                <a:gd name="T30" fmla="*/ 3 w 65"/>
                <a:gd name="T31" fmla="*/ 7 h 85"/>
                <a:gd name="T32" fmla="*/ 2 w 65"/>
                <a:gd name="T33" fmla="*/ 6 h 85"/>
                <a:gd name="T34" fmla="*/ 0 w 65"/>
                <a:gd name="T35" fmla="*/ 5 h 85"/>
                <a:gd name="T36" fmla="*/ 0 w 65"/>
                <a:gd name="T37" fmla="*/ 5 h 85"/>
                <a:gd name="T38" fmla="*/ 0 w 65"/>
                <a:gd name="T39" fmla="*/ 3 h 85"/>
                <a:gd name="T40" fmla="*/ 2 w 65"/>
                <a:gd name="T41" fmla="*/ 2 h 85"/>
                <a:gd name="T42" fmla="*/ 3 w 65"/>
                <a:gd name="T43" fmla="*/ 1 h 85"/>
                <a:gd name="T44" fmla="*/ 5 w 65"/>
                <a:gd name="T45" fmla="*/ 1 h 85"/>
                <a:gd name="T46" fmla="*/ 8 w 65"/>
                <a:gd name="T47" fmla="*/ 0 h 85"/>
                <a:gd name="T48" fmla="*/ 11 w 65"/>
                <a:gd name="T49" fmla="*/ 0 h 85"/>
                <a:gd name="T50" fmla="*/ 15 w 65"/>
                <a:gd name="T51" fmla="*/ 1 h 85"/>
                <a:gd name="T52" fmla="*/ 18 w 65"/>
                <a:gd name="T53" fmla="*/ 1 h 85"/>
                <a:gd name="T54" fmla="*/ 21 w 65"/>
                <a:gd name="T55" fmla="*/ 2 h 85"/>
                <a:gd name="T56" fmla="*/ 21 w 65"/>
                <a:gd name="T57" fmla="*/ 3 h 85"/>
                <a:gd name="T58" fmla="*/ 4 w 65"/>
                <a:gd name="T59" fmla="*/ 3 h 85"/>
                <a:gd name="T60" fmla="*/ 4 w 65"/>
                <a:gd name="T61" fmla="*/ 3 h 85"/>
                <a:gd name="T62" fmla="*/ 15 w 65"/>
                <a:gd name="T63" fmla="*/ 3 h 85"/>
                <a:gd name="T64" fmla="*/ 14 w 65"/>
                <a:gd name="T65" fmla="*/ 2 h 85"/>
                <a:gd name="T66" fmla="*/ 14 w 65"/>
                <a:gd name="T67" fmla="*/ 2 h 85"/>
                <a:gd name="T68" fmla="*/ 14 w 65"/>
                <a:gd name="T69" fmla="*/ 1 h 85"/>
                <a:gd name="T70" fmla="*/ 13 w 65"/>
                <a:gd name="T71" fmla="*/ 1 h 85"/>
                <a:gd name="T72" fmla="*/ 11 w 65"/>
                <a:gd name="T73" fmla="*/ 1 h 85"/>
                <a:gd name="T74" fmla="*/ 11 w 65"/>
                <a:gd name="T75" fmla="*/ 1 h 85"/>
                <a:gd name="T76" fmla="*/ 8 w 65"/>
                <a:gd name="T77" fmla="*/ 1 h 85"/>
                <a:gd name="T78" fmla="*/ 5 w 65"/>
                <a:gd name="T79" fmla="*/ 1 h 85"/>
                <a:gd name="T80" fmla="*/ 4 w 65"/>
                <a:gd name="T81" fmla="*/ 2 h 85"/>
                <a:gd name="T82" fmla="*/ 4 w 65"/>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20" name="Freeform 27"/>
            <p:cNvSpPr>
              <a:spLocks/>
            </p:cNvSpPr>
            <p:nvPr/>
          </p:nvSpPr>
          <p:spPr bwMode="auto">
            <a:xfrm>
              <a:off x="4294" y="1728"/>
              <a:ext cx="36" cy="62"/>
            </a:xfrm>
            <a:custGeom>
              <a:avLst/>
              <a:gdLst>
                <a:gd name="T0" fmla="*/ 9 w 48"/>
                <a:gd name="T1" fmla="*/ 0 h 109"/>
                <a:gd name="T2" fmla="*/ 9 w 48"/>
                <a:gd name="T3" fmla="*/ 3 h 109"/>
                <a:gd name="T4" fmla="*/ 14 w 48"/>
                <a:gd name="T5" fmla="*/ 3 h 109"/>
                <a:gd name="T6" fmla="*/ 14 w 48"/>
                <a:gd name="T7" fmla="*/ 3 h 109"/>
                <a:gd name="T8" fmla="*/ 9 w 48"/>
                <a:gd name="T9" fmla="*/ 3 h 109"/>
                <a:gd name="T10" fmla="*/ 9 w 48"/>
                <a:gd name="T11" fmla="*/ 9 h 109"/>
                <a:gd name="T12" fmla="*/ 9 w 48"/>
                <a:gd name="T13" fmla="*/ 9 h 109"/>
                <a:gd name="T14" fmla="*/ 9 w 48"/>
                <a:gd name="T15" fmla="*/ 10 h 109"/>
                <a:gd name="T16" fmla="*/ 10 w 48"/>
                <a:gd name="T17" fmla="*/ 10 h 109"/>
                <a:gd name="T18" fmla="*/ 11 w 48"/>
                <a:gd name="T19" fmla="*/ 10 h 109"/>
                <a:gd name="T20" fmla="*/ 13 w 48"/>
                <a:gd name="T21" fmla="*/ 10 h 109"/>
                <a:gd name="T22" fmla="*/ 13 w 48"/>
                <a:gd name="T23" fmla="*/ 10 h 109"/>
                <a:gd name="T24" fmla="*/ 14 w 48"/>
                <a:gd name="T25" fmla="*/ 10 h 109"/>
                <a:gd name="T26" fmla="*/ 14 w 48"/>
                <a:gd name="T27" fmla="*/ 10 h 109"/>
                <a:gd name="T28" fmla="*/ 15 w 48"/>
                <a:gd name="T29" fmla="*/ 10 h 109"/>
                <a:gd name="T30" fmla="*/ 14 w 48"/>
                <a:gd name="T31" fmla="*/ 10 h 109"/>
                <a:gd name="T32" fmla="*/ 13 w 48"/>
                <a:gd name="T33" fmla="*/ 11 h 109"/>
                <a:gd name="T34" fmla="*/ 11 w 48"/>
                <a:gd name="T35" fmla="*/ 11 h 109"/>
                <a:gd name="T36" fmla="*/ 9 w 48"/>
                <a:gd name="T37" fmla="*/ 11 h 109"/>
                <a:gd name="T38" fmla="*/ 8 w 48"/>
                <a:gd name="T39" fmla="*/ 11 h 109"/>
                <a:gd name="T40" fmla="*/ 6 w 48"/>
                <a:gd name="T41" fmla="*/ 11 h 109"/>
                <a:gd name="T42" fmla="*/ 5 w 48"/>
                <a:gd name="T43" fmla="*/ 10 h 109"/>
                <a:gd name="T44" fmla="*/ 5 w 48"/>
                <a:gd name="T45" fmla="*/ 10 h 109"/>
                <a:gd name="T46" fmla="*/ 4 w 48"/>
                <a:gd name="T47" fmla="*/ 10 h 109"/>
                <a:gd name="T48" fmla="*/ 4 w 48"/>
                <a:gd name="T49" fmla="*/ 9 h 109"/>
                <a:gd name="T50" fmla="*/ 4 w 48"/>
                <a:gd name="T51" fmla="*/ 3 h 109"/>
                <a:gd name="T52" fmla="*/ 0 w 48"/>
                <a:gd name="T53" fmla="*/ 3 h 109"/>
                <a:gd name="T54" fmla="*/ 0 w 48"/>
                <a:gd name="T55" fmla="*/ 3 h 109"/>
                <a:gd name="T56" fmla="*/ 2 w 48"/>
                <a:gd name="T57" fmla="*/ 3 h 109"/>
                <a:gd name="T58" fmla="*/ 3 w 48"/>
                <a:gd name="T59" fmla="*/ 3 h 109"/>
                <a:gd name="T60" fmla="*/ 5 w 48"/>
                <a:gd name="T61" fmla="*/ 2 h 109"/>
                <a:gd name="T62" fmla="*/ 6 w 48"/>
                <a:gd name="T63" fmla="*/ 1 h 109"/>
                <a:gd name="T64" fmla="*/ 6 w 48"/>
                <a:gd name="T65" fmla="*/ 1 h 109"/>
                <a:gd name="T66" fmla="*/ 8 w 48"/>
                <a:gd name="T67" fmla="*/ 0 h 109"/>
                <a:gd name="T68" fmla="*/ 9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21" name="Freeform 28"/>
            <p:cNvSpPr>
              <a:spLocks/>
            </p:cNvSpPr>
            <p:nvPr/>
          </p:nvSpPr>
          <p:spPr bwMode="auto">
            <a:xfrm>
              <a:off x="4479" y="1721"/>
              <a:ext cx="95" cy="69"/>
            </a:xfrm>
            <a:custGeom>
              <a:avLst/>
              <a:gdLst>
                <a:gd name="T0" fmla="*/ 0 w 125"/>
                <a:gd name="T1" fmla="*/ 0 h 121"/>
                <a:gd name="T2" fmla="*/ 9 w 125"/>
                <a:gd name="T3" fmla="*/ 0 h 121"/>
                <a:gd name="T4" fmla="*/ 34 w 125"/>
                <a:gd name="T5" fmla="*/ 10 h 121"/>
                <a:gd name="T6" fmla="*/ 34 w 125"/>
                <a:gd name="T7" fmla="*/ 2 h 121"/>
                <a:gd name="T8" fmla="*/ 34 w 125"/>
                <a:gd name="T9" fmla="*/ 1 h 121"/>
                <a:gd name="T10" fmla="*/ 34 w 125"/>
                <a:gd name="T11" fmla="*/ 1 h 121"/>
                <a:gd name="T12" fmla="*/ 33 w 125"/>
                <a:gd name="T13" fmla="*/ 1 h 121"/>
                <a:gd name="T14" fmla="*/ 30 w 125"/>
                <a:gd name="T15" fmla="*/ 0 h 121"/>
                <a:gd name="T16" fmla="*/ 28 w 125"/>
                <a:gd name="T17" fmla="*/ 0 h 121"/>
                <a:gd name="T18" fmla="*/ 28 w 125"/>
                <a:gd name="T19" fmla="*/ 0 h 121"/>
                <a:gd name="T20" fmla="*/ 42 w 125"/>
                <a:gd name="T21" fmla="*/ 0 h 121"/>
                <a:gd name="T22" fmla="*/ 42 w 125"/>
                <a:gd name="T23" fmla="*/ 0 h 121"/>
                <a:gd name="T24" fmla="*/ 40 w 125"/>
                <a:gd name="T25" fmla="*/ 0 h 121"/>
                <a:gd name="T26" fmla="*/ 40 w 125"/>
                <a:gd name="T27" fmla="*/ 1 h 121"/>
                <a:gd name="T28" fmla="*/ 37 w 125"/>
                <a:gd name="T29" fmla="*/ 1 h 121"/>
                <a:gd name="T30" fmla="*/ 36 w 125"/>
                <a:gd name="T31" fmla="*/ 1 h 121"/>
                <a:gd name="T32" fmla="*/ 36 w 125"/>
                <a:gd name="T33" fmla="*/ 2 h 121"/>
                <a:gd name="T34" fmla="*/ 36 w 125"/>
                <a:gd name="T35" fmla="*/ 13 h 121"/>
                <a:gd name="T36" fmla="*/ 35 w 125"/>
                <a:gd name="T37" fmla="*/ 13 h 121"/>
                <a:gd name="T38" fmla="*/ 9 w 125"/>
                <a:gd name="T39" fmla="*/ 3 h 121"/>
                <a:gd name="T40" fmla="*/ 9 w 125"/>
                <a:gd name="T41" fmla="*/ 10 h 121"/>
                <a:gd name="T42" fmla="*/ 9 w 125"/>
                <a:gd name="T43" fmla="*/ 11 h 121"/>
                <a:gd name="T44" fmla="*/ 11 w 125"/>
                <a:gd name="T45" fmla="*/ 12 h 121"/>
                <a:gd name="T46" fmla="*/ 12 w 125"/>
                <a:gd name="T47" fmla="*/ 12 h 121"/>
                <a:gd name="T48" fmla="*/ 13 w 125"/>
                <a:gd name="T49" fmla="*/ 13 h 121"/>
                <a:gd name="T50" fmla="*/ 14 w 125"/>
                <a:gd name="T51" fmla="*/ 13 h 121"/>
                <a:gd name="T52" fmla="*/ 14 w 125"/>
                <a:gd name="T53" fmla="*/ 13 h 121"/>
                <a:gd name="T54" fmla="*/ 2 w 125"/>
                <a:gd name="T55" fmla="*/ 13 h 121"/>
                <a:gd name="T56" fmla="*/ 2 w 125"/>
                <a:gd name="T57" fmla="*/ 13 h 121"/>
                <a:gd name="T58" fmla="*/ 3 w 125"/>
                <a:gd name="T59" fmla="*/ 13 h 121"/>
                <a:gd name="T60" fmla="*/ 5 w 125"/>
                <a:gd name="T61" fmla="*/ 12 h 121"/>
                <a:gd name="T62" fmla="*/ 6 w 125"/>
                <a:gd name="T63" fmla="*/ 12 h 121"/>
                <a:gd name="T64" fmla="*/ 6 w 125"/>
                <a:gd name="T65" fmla="*/ 11 h 121"/>
                <a:gd name="T66" fmla="*/ 6 w 125"/>
                <a:gd name="T67" fmla="*/ 10 h 121"/>
                <a:gd name="T68" fmla="*/ 6 w 125"/>
                <a:gd name="T69" fmla="*/ 2 h 121"/>
                <a:gd name="T70" fmla="*/ 5 w 125"/>
                <a:gd name="T71" fmla="*/ 1 h 121"/>
                <a:gd name="T72" fmla="*/ 4 w 125"/>
                <a:gd name="T73" fmla="*/ 1 h 121"/>
                <a:gd name="T74" fmla="*/ 3 w 125"/>
                <a:gd name="T75" fmla="*/ 1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22" name="Freeform 29"/>
            <p:cNvSpPr>
              <a:spLocks noEditPoints="1"/>
            </p:cNvSpPr>
            <p:nvPr/>
          </p:nvSpPr>
          <p:spPr bwMode="auto">
            <a:xfrm>
              <a:off x="4580" y="1742"/>
              <a:ext cx="58" cy="48"/>
            </a:xfrm>
            <a:custGeom>
              <a:avLst/>
              <a:gdLst>
                <a:gd name="T0" fmla="*/ 11 w 77"/>
                <a:gd name="T1" fmla="*/ 0 h 85"/>
                <a:gd name="T2" fmla="*/ 15 w 77"/>
                <a:gd name="T3" fmla="*/ 0 h 85"/>
                <a:gd name="T4" fmla="*/ 20 w 77"/>
                <a:gd name="T5" fmla="*/ 1 h 85"/>
                <a:gd name="T6" fmla="*/ 20 w 77"/>
                <a:gd name="T7" fmla="*/ 1 h 85"/>
                <a:gd name="T8" fmla="*/ 23 w 77"/>
                <a:gd name="T9" fmla="*/ 3 h 85"/>
                <a:gd name="T10" fmla="*/ 25 w 77"/>
                <a:gd name="T11" fmla="*/ 4 h 85"/>
                <a:gd name="T12" fmla="*/ 23 w 77"/>
                <a:gd name="T13" fmla="*/ 5 h 85"/>
                <a:gd name="T14" fmla="*/ 23 w 77"/>
                <a:gd name="T15" fmla="*/ 6 h 85"/>
                <a:gd name="T16" fmla="*/ 20 w 77"/>
                <a:gd name="T17" fmla="*/ 7 h 85"/>
                <a:gd name="T18" fmla="*/ 18 w 77"/>
                <a:gd name="T19" fmla="*/ 8 h 85"/>
                <a:gd name="T20" fmla="*/ 15 w 77"/>
                <a:gd name="T21" fmla="*/ 8 h 85"/>
                <a:gd name="T22" fmla="*/ 11 w 77"/>
                <a:gd name="T23" fmla="*/ 8 h 85"/>
                <a:gd name="T24" fmla="*/ 8 w 77"/>
                <a:gd name="T25" fmla="*/ 8 h 85"/>
                <a:gd name="T26" fmla="*/ 5 w 77"/>
                <a:gd name="T27" fmla="*/ 8 h 85"/>
                <a:gd name="T28" fmla="*/ 3 w 77"/>
                <a:gd name="T29" fmla="*/ 7 h 85"/>
                <a:gd name="T30" fmla="*/ 2 w 77"/>
                <a:gd name="T31" fmla="*/ 6 h 85"/>
                <a:gd name="T32" fmla="*/ 0 w 77"/>
                <a:gd name="T33" fmla="*/ 5 h 85"/>
                <a:gd name="T34" fmla="*/ 0 w 77"/>
                <a:gd name="T35" fmla="*/ 3 h 85"/>
                <a:gd name="T36" fmla="*/ 2 w 77"/>
                <a:gd name="T37" fmla="*/ 2 h 85"/>
                <a:gd name="T38" fmla="*/ 4 w 77"/>
                <a:gd name="T39" fmla="*/ 1 h 85"/>
                <a:gd name="T40" fmla="*/ 6 w 77"/>
                <a:gd name="T41" fmla="*/ 1 h 85"/>
                <a:gd name="T42" fmla="*/ 9 w 77"/>
                <a:gd name="T43" fmla="*/ 0 h 85"/>
                <a:gd name="T44" fmla="*/ 11 w 77"/>
                <a:gd name="T45" fmla="*/ 0 h 85"/>
                <a:gd name="T46" fmla="*/ 11 w 77"/>
                <a:gd name="T47" fmla="*/ 1 h 85"/>
                <a:gd name="T48" fmla="*/ 11 w 77"/>
                <a:gd name="T49" fmla="*/ 1 h 85"/>
                <a:gd name="T50" fmla="*/ 8 w 77"/>
                <a:gd name="T51" fmla="*/ 1 h 85"/>
                <a:gd name="T52" fmla="*/ 6 w 77"/>
                <a:gd name="T53" fmla="*/ 1 h 85"/>
                <a:gd name="T54" fmla="*/ 5 w 77"/>
                <a:gd name="T55" fmla="*/ 2 h 85"/>
                <a:gd name="T56" fmla="*/ 5 w 77"/>
                <a:gd name="T57" fmla="*/ 3 h 85"/>
                <a:gd name="T58" fmla="*/ 5 w 77"/>
                <a:gd name="T59" fmla="*/ 3 h 85"/>
                <a:gd name="T60" fmla="*/ 5 w 77"/>
                <a:gd name="T61" fmla="*/ 5 h 85"/>
                <a:gd name="T62" fmla="*/ 6 w 77"/>
                <a:gd name="T63" fmla="*/ 6 h 85"/>
                <a:gd name="T64" fmla="*/ 9 w 77"/>
                <a:gd name="T65" fmla="*/ 7 h 85"/>
                <a:gd name="T66" fmla="*/ 11 w 77"/>
                <a:gd name="T67" fmla="*/ 8 h 85"/>
                <a:gd name="T68" fmla="*/ 13 w 77"/>
                <a:gd name="T69" fmla="*/ 8 h 85"/>
                <a:gd name="T70" fmla="*/ 15 w 77"/>
                <a:gd name="T71" fmla="*/ 8 h 85"/>
                <a:gd name="T72" fmla="*/ 18 w 77"/>
                <a:gd name="T73" fmla="*/ 7 h 85"/>
                <a:gd name="T74" fmla="*/ 20 w 77"/>
                <a:gd name="T75" fmla="*/ 6 h 85"/>
                <a:gd name="T76" fmla="*/ 20 w 77"/>
                <a:gd name="T77" fmla="*/ 5 h 85"/>
                <a:gd name="T78" fmla="*/ 20 w 77"/>
                <a:gd name="T79" fmla="*/ 3 h 85"/>
                <a:gd name="T80" fmla="*/ 18 w 77"/>
                <a:gd name="T81" fmla="*/ 3 h 85"/>
                <a:gd name="T82" fmla="*/ 17 w 77"/>
                <a:gd name="T83" fmla="*/ 1 h 85"/>
                <a:gd name="T84" fmla="*/ 14 w 77"/>
                <a:gd name="T85" fmla="*/ 1 h 85"/>
                <a:gd name="T86" fmla="*/ 11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42023" name="Freeform 30"/>
            <p:cNvSpPr>
              <a:spLocks/>
            </p:cNvSpPr>
            <p:nvPr/>
          </p:nvSpPr>
          <p:spPr bwMode="auto">
            <a:xfrm>
              <a:off x="4644" y="1744"/>
              <a:ext cx="63" cy="46"/>
            </a:xfrm>
            <a:custGeom>
              <a:avLst/>
              <a:gdLst>
                <a:gd name="T0" fmla="*/ 22 w 84"/>
                <a:gd name="T1" fmla="*/ 0 h 81"/>
                <a:gd name="T2" fmla="*/ 22 w 84"/>
                <a:gd name="T3" fmla="*/ 5 h 81"/>
                <a:gd name="T4" fmla="*/ 22 w 84"/>
                <a:gd name="T5" fmla="*/ 6 h 81"/>
                <a:gd name="T6" fmla="*/ 22 w 84"/>
                <a:gd name="T7" fmla="*/ 6 h 81"/>
                <a:gd name="T8" fmla="*/ 24 w 84"/>
                <a:gd name="T9" fmla="*/ 7 h 81"/>
                <a:gd name="T10" fmla="*/ 24 w 84"/>
                <a:gd name="T11" fmla="*/ 7 h 81"/>
                <a:gd name="T12" fmla="*/ 24 w 84"/>
                <a:gd name="T13" fmla="*/ 7 h 81"/>
                <a:gd name="T14" fmla="*/ 26 w 84"/>
                <a:gd name="T15" fmla="*/ 7 h 81"/>
                <a:gd name="T16" fmla="*/ 26 w 84"/>
                <a:gd name="T17" fmla="*/ 7 h 81"/>
                <a:gd name="T18" fmla="*/ 26 w 84"/>
                <a:gd name="T19" fmla="*/ 7 h 81"/>
                <a:gd name="T20" fmla="*/ 26 w 84"/>
                <a:gd name="T21" fmla="*/ 7 h 81"/>
                <a:gd name="T22" fmla="*/ 20 w 84"/>
                <a:gd name="T23" fmla="*/ 9 h 81"/>
                <a:gd name="T24" fmla="*/ 19 w 84"/>
                <a:gd name="T25" fmla="*/ 9 h 81"/>
                <a:gd name="T26" fmla="*/ 19 w 84"/>
                <a:gd name="T27" fmla="*/ 6 h 81"/>
                <a:gd name="T28" fmla="*/ 15 w 84"/>
                <a:gd name="T29" fmla="*/ 7 h 81"/>
                <a:gd name="T30" fmla="*/ 14 w 84"/>
                <a:gd name="T31" fmla="*/ 8 h 81"/>
                <a:gd name="T32" fmla="*/ 11 w 84"/>
                <a:gd name="T33" fmla="*/ 8 h 81"/>
                <a:gd name="T34" fmla="*/ 10 w 84"/>
                <a:gd name="T35" fmla="*/ 9 h 81"/>
                <a:gd name="T36" fmla="*/ 8 w 84"/>
                <a:gd name="T37" fmla="*/ 8 h 81"/>
                <a:gd name="T38" fmla="*/ 6 w 84"/>
                <a:gd name="T39" fmla="*/ 8 h 81"/>
                <a:gd name="T40" fmla="*/ 5 w 84"/>
                <a:gd name="T41" fmla="*/ 7 h 81"/>
                <a:gd name="T42" fmla="*/ 4 w 84"/>
                <a:gd name="T43" fmla="*/ 6 h 81"/>
                <a:gd name="T44" fmla="*/ 4 w 84"/>
                <a:gd name="T45" fmla="*/ 6 h 81"/>
                <a:gd name="T46" fmla="*/ 4 w 84"/>
                <a:gd name="T47" fmla="*/ 5 h 81"/>
                <a:gd name="T48" fmla="*/ 4 w 84"/>
                <a:gd name="T49" fmla="*/ 1 h 81"/>
                <a:gd name="T50" fmla="*/ 4 w 84"/>
                <a:gd name="T51" fmla="*/ 1 h 81"/>
                <a:gd name="T52" fmla="*/ 4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9 w 84"/>
                <a:gd name="T69" fmla="*/ 6 h 81"/>
                <a:gd name="T70" fmla="*/ 9 w 84"/>
                <a:gd name="T71" fmla="*/ 6 h 81"/>
                <a:gd name="T72" fmla="*/ 10 w 84"/>
                <a:gd name="T73" fmla="*/ 7 h 81"/>
                <a:gd name="T74" fmla="*/ 12 w 84"/>
                <a:gd name="T75" fmla="*/ 7 h 81"/>
                <a:gd name="T76" fmla="*/ 14 w 84"/>
                <a:gd name="T77" fmla="*/ 7 h 81"/>
                <a:gd name="T78" fmla="*/ 15 w 84"/>
                <a:gd name="T79" fmla="*/ 6 h 81"/>
                <a:gd name="T80" fmla="*/ 16 w 84"/>
                <a:gd name="T81" fmla="*/ 6 h 81"/>
                <a:gd name="T82" fmla="*/ 19 w 84"/>
                <a:gd name="T83" fmla="*/ 6 h 81"/>
                <a:gd name="T84" fmla="*/ 19 w 84"/>
                <a:gd name="T85" fmla="*/ 1 h 81"/>
                <a:gd name="T86" fmla="*/ 19 w 84"/>
                <a:gd name="T87" fmla="*/ 1 h 81"/>
                <a:gd name="T88" fmla="*/ 18 w 84"/>
                <a:gd name="T89" fmla="*/ 1 h 81"/>
                <a:gd name="T90" fmla="*/ 16 w 84"/>
                <a:gd name="T91" fmla="*/ 0 h 81"/>
                <a:gd name="T92" fmla="*/ 15 w 84"/>
                <a:gd name="T93" fmla="*/ 0 h 81"/>
                <a:gd name="T94" fmla="*/ 15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CA"/>
            </a:p>
          </p:txBody>
        </p:sp>
        <p:sp>
          <p:nvSpPr>
            <p:cNvPr id="42024" name="Freeform 31"/>
            <p:cNvSpPr>
              <a:spLocks/>
            </p:cNvSpPr>
            <p:nvPr/>
          </p:nvSpPr>
          <p:spPr bwMode="auto">
            <a:xfrm>
              <a:off x="4710" y="1742"/>
              <a:ext cx="64" cy="46"/>
            </a:xfrm>
            <a:custGeom>
              <a:avLst/>
              <a:gdLst>
                <a:gd name="T0" fmla="*/ 8 w 85"/>
                <a:gd name="T1" fmla="*/ 2 h 81"/>
                <a:gd name="T2" fmla="*/ 12 w 85"/>
                <a:gd name="T3" fmla="*/ 1 h 81"/>
                <a:gd name="T4" fmla="*/ 15 w 85"/>
                <a:gd name="T5" fmla="*/ 1 h 81"/>
                <a:gd name="T6" fmla="*/ 17 w 85"/>
                <a:gd name="T7" fmla="*/ 0 h 81"/>
                <a:gd name="T8" fmla="*/ 20 w 85"/>
                <a:gd name="T9" fmla="*/ 0 h 81"/>
                <a:gd name="T10" fmla="*/ 21 w 85"/>
                <a:gd name="T11" fmla="*/ 1 h 81"/>
                <a:gd name="T12" fmla="*/ 22 w 85"/>
                <a:gd name="T13" fmla="*/ 1 h 81"/>
                <a:gd name="T14" fmla="*/ 23 w 85"/>
                <a:gd name="T15" fmla="*/ 1 h 81"/>
                <a:gd name="T16" fmla="*/ 23 w 85"/>
                <a:gd name="T17" fmla="*/ 2 h 81"/>
                <a:gd name="T18" fmla="*/ 23 w 85"/>
                <a:gd name="T19" fmla="*/ 3 h 81"/>
                <a:gd name="T20" fmla="*/ 23 w 85"/>
                <a:gd name="T21" fmla="*/ 6 h 81"/>
                <a:gd name="T22" fmla="*/ 23 w 85"/>
                <a:gd name="T23" fmla="*/ 7 h 81"/>
                <a:gd name="T24" fmla="*/ 23 w 85"/>
                <a:gd name="T25" fmla="*/ 7 h 81"/>
                <a:gd name="T26" fmla="*/ 25 w 85"/>
                <a:gd name="T27" fmla="*/ 8 h 81"/>
                <a:gd name="T28" fmla="*/ 25 w 85"/>
                <a:gd name="T29" fmla="*/ 8 h 81"/>
                <a:gd name="T30" fmla="*/ 26 w 85"/>
                <a:gd name="T31" fmla="*/ 9 h 81"/>
                <a:gd name="T32" fmla="*/ 27 w 85"/>
                <a:gd name="T33" fmla="*/ 9 h 81"/>
                <a:gd name="T34" fmla="*/ 27 w 85"/>
                <a:gd name="T35" fmla="*/ 9 h 81"/>
                <a:gd name="T36" fmla="*/ 16 w 85"/>
                <a:gd name="T37" fmla="*/ 9 h 81"/>
                <a:gd name="T38" fmla="*/ 16 w 85"/>
                <a:gd name="T39" fmla="*/ 9 h 81"/>
                <a:gd name="T40" fmla="*/ 16 w 85"/>
                <a:gd name="T41" fmla="*/ 9 h 81"/>
                <a:gd name="T42" fmla="*/ 17 w 85"/>
                <a:gd name="T43" fmla="*/ 9 h 81"/>
                <a:gd name="T44" fmla="*/ 18 w 85"/>
                <a:gd name="T45" fmla="*/ 8 h 81"/>
                <a:gd name="T46" fmla="*/ 18 w 85"/>
                <a:gd name="T47" fmla="*/ 8 h 81"/>
                <a:gd name="T48" fmla="*/ 18 w 85"/>
                <a:gd name="T49" fmla="*/ 7 h 81"/>
                <a:gd name="T50" fmla="*/ 20 w 85"/>
                <a:gd name="T51" fmla="*/ 7 h 81"/>
                <a:gd name="T52" fmla="*/ 20 w 85"/>
                <a:gd name="T53" fmla="*/ 6 h 81"/>
                <a:gd name="T54" fmla="*/ 20 w 85"/>
                <a:gd name="T55" fmla="*/ 3 h 81"/>
                <a:gd name="T56" fmla="*/ 18 w 85"/>
                <a:gd name="T57" fmla="*/ 3 h 81"/>
                <a:gd name="T58" fmla="*/ 18 w 85"/>
                <a:gd name="T59" fmla="*/ 2 h 81"/>
                <a:gd name="T60" fmla="*/ 17 w 85"/>
                <a:gd name="T61" fmla="*/ 1 h 81"/>
                <a:gd name="T62" fmla="*/ 15 w 85"/>
                <a:gd name="T63" fmla="*/ 1 h 81"/>
                <a:gd name="T64" fmla="*/ 12 w 85"/>
                <a:gd name="T65" fmla="*/ 2 h 81"/>
                <a:gd name="T66" fmla="*/ 8 w 85"/>
                <a:gd name="T67" fmla="*/ 3 h 81"/>
                <a:gd name="T68" fmla="*/ 8 w 85"/>
                <a:gd name="T69" fmla="*/ 6 h 81"/>
                <a:gd name="T70" fmla="*/ 8 w 85"/>
                <a:gd name="T71" fmla="*/ 7 h 81"/>
                <a:gd name="T72" fmla="*/ 10 w 85"/>
                <a:gd name="T73" fmla="*/ 7 h 81"/>
                <a:gd name="T74" fmla="*/ 10 w 85"/>
                <a:gd name="T75" fmla="*/ 8 h 81"/>
                <a:gd name="T76" fmla="*/ 10 w 85"/>
                <a:gd name="T77" fmla="*/ 8 h 81"/>
                <a:gd name="T78" fmla="*/ 11 w 85"/>
                <a:gd name="T79" fmla="*/ 9 h 81"/>
                <a:gd name="T80" fmla="*/ 12 w 85"/>
                <a:gd name="T81" fmla="*/ 9 h 81"/>
                <a:gd name="T82" fmla="*/ 12 w 85"/>
                <a:gd name="T83" fmla="*/ 9 h 81"/>
                <a:gd name="T84" fmla="*/ 0 w 85"/>
                <a:gd name="T85" fmla="*/ 9 h 81"/>
                <a:gd name="T86" fmla="*/ 0 w 85"/>
                <a:gd name="T87" fmla="*/ 9 h 81"/>
                <a:gd name="T88" fmla="*/ 0 w 85"/>
                <a:gd name="T89" fmla="*/ 9 h 81"/>
                <a:gd name="T90" fmla="*/ 2 w 85"/>
                <a:gd name="T91" fmla="*/ 8 h 81"/>
                <a:gd name="T92" fmla="*/ 3 w 85"/>
                <a:gd name="T93" fmla="*/ 8 h 81"/>
                <a:gd name="T94" fmla="*/ 5 w 85"/>
                <a:gd name="T95" fmla="*/ 7 h 81"/>
                <a:gd name="T96" fmla="*/ 5 w 85"/>
                <a:gd name="T97" fmla="*/ 6 h 81"/>
                <a:gd name="T98" fmla="*/ 5 w 85"/>
                <a:gd name="T99" fmla="*/ 3 h 81"/>
                <a:gd name="T100" fmla="*/ 5 w 85"/>
                <a:gd name="T101" fmla="*/ 2 h 81"/>
                <a:gd name="T102" fmla="*/ 5 w 85"/>
                <a:gd name="T103" fmla="*/ 2 h 81"/>
                <a:gd name="T104" fmla="*/ 3 w 85"/>
                <a:gd name="T105" fmla="*/ 1 h 81"/>
                <a:gd name="T106" fmla="*/ 3 w 85"/>
                <a:gd name="T107" fmla="*/ 1 h 81"/>
                <a:gd name="T108" fmla="*/ 3 w 85"/>
                <a:gd name="T109" fmla="*/ 1 h 81"/>
                <a:gd name="T110" fmla="*/ 2 w 85"/>
                <a:gd name="T111" fmla="*/ 1 h 81"/>
                <a:gd name="T112" fmla="*/ 2 w 85"/>
                <a:gd name="T113" fmla="*/ 1 h 81"/>
                <a:gd name="T114" fmla="*/ 0 w 85"/>
                <a:gd name="T115" fmla="*/ 1 h 81"/>
                <a:gd name="T116" fmla="*/ 0 w 85"/>
                <a:gd name="T117" fmla="*/ 1 h 81"/>
                <a:gd name="T118" fmla="*/ 7 w 85"/>
                <a:gd name="T119" fmla="*/ 0 h 81"/>
                <a:gd name="T120" fmla="*/ 8 w 85"/>
                <a:gd name="T121" fmla="*/ 0 h 81"/>
                <a:gd name="T122" fmla="*/ 8 w 85"/>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2025" name="Freeform 32"/>
            <p:cNvSpPr>
              <a:spLocks/>
            </p:cNvSpPr>
            <p:nvPr/>
          </p:nvSpPr>
          <p:spPr bwMode="auto">
            <a:xfrm>
              <a:off x="5102" y="1896"/>
              <a:ext cx="98" cy="69"/>
            </a:xfrm>
            <a:custGeom>
              <a:avLst/>
              <a:gdLst>
                <a:gd name="T0" fmla="*/ 0 w 129"/>
                <a:gd name="T1" fmla="*/ 0 h 121"/>
                <a:gd name="T2" fmla="*/ 11 w 129"/>
                <a:gd name="T3" fmla="*/ 0 h 121"/>
                <a:gd name="T4" fmla="*/ 35 w 129"/>
                <a:gd name="T5" fmla="*/ 10 h 121"/>
                <a:gd name="T6" fmla="*/ 35 w 129"/>
                <a:gd name="T7" fmla="*/ 2 h 121"/>
                <a:gd name="T8" fmla="*/ 35 w 129"/>
                <a:gd name="T9" fmla="*/ 1 h 121"/>
                <a:gd name="T10" fmla="*/ 33 w 129"/>
                <a:gd name="T11" fmla="*/ 1 h 121"/>
                <a:gd name="T12" fmla="*/ 33 w 129"/>
                <a:gd name="T13" fmla="*/ 1 h 121"/>
                <a:gd name="T14" fmla="*/ 31 w 129"/>
                <a:gd name="T15" fmla="*/ 0 h 121"/>
                <a:gd name="T16" fmla="*/ 30 w 129"/>
                <a:gd name="T17" fmla="*/ 0 h 121"/>
                <a:gd name="T18" fmla="*/ 30 w 129"/>
                <a:gd name="T19" fmla="*/ 0 h 121"/>
                <a:gd name="T20" fmla="*/ 43 w 129"/>
                <a:gd name="T21" fmla="*/ 0 h 121"/>
                <a:gd name="T22" fmla="*/ 43 w 129"/>
                <a:gd name="T23" fmla="*/ 0 h 121"/>
                <a:gd name="T24" fmla="*/ 42 w 129"/>
                <a:gd name="T25" fmla="*/ 0 h 121"/>
                <a:gd name="T26" fmla="*/ 40 w 129"/>
                <a:gd name="T27" fmla="*/ 1 h 121"/>
                <a:gd name="T28" fmla="*/ 37 w 129"/>
                <a:gd name="T29" fmla="*/ 1 h 121"/>
                <a:gd name="T30" fmla="*/ 37 w 129"/>
                <a:gd name="T31" fmla="*/ 1 h 121"/>
                <a:gd name="T32" fmla="*/ 37 w 129"/>
                <a:gd name="T33" fmla="*/ 2 h 121"/>
                <a:gd name="T34" fmla="*/ 37 w 129"/>
                <a:gd name="T35" fmla="*/ 13 h 121"/>
                <a:gd name="T36" fmla="*/ 36 w 129"/>
                <a:gd name="T37" fmla="*/ 13 h 121"/>
                <a:gd name="T38" fmla="*/ 11 w 129"/>
                <a:gd name="T39" fmla="*/ 3 h 121"/>
                <a:gd name="T40" fmla="*/ 11 w 129"/>
                <a:gd name="T41" fmla="*/ 10 h 121"/>
                <a:gd name="T42" fmla="*/ 11 w 129"/>
                <a:gd name="T43" fmla="*/ 11 h 121"/>
                <a:gd name="T44" fmla="*/ 11 w 129"/>
                <a:gd name="T45" fmla="*/ 12 h 121"/>
                <a:gd name="T46" fmla="*/ 12 w 129"/>
                <a:gd name="T47" fmla="*/ 12 h 121"/>
                <a:gd name="T48" fmla="*/ 14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26" name="Freeform 33"/>
            <p:cNvSpPr>
              <a:spLocks noEditPoints="1"/>
            </p:cNvSpPr>
            <p:nvPr/>
          </p:nvSpPr>
          <p:spPr bwMode="auto">
            <a:xfrm>
              <a:off x="5206" y="1917"/>
              <a:ext cx="55" cy="48"/>
            </a:xfrm>
            <a:custGeom>
              <a:avLst/>
              <a:gdLst>
                <a:gd name="T0" fmla="*/ 11 w 73"/>
                <a:gd name="T1" fmla="*/ 0 h 85"/>
                <a:gd name="T2" fmla="*/ 15 w 73"/>
                <a:gd name="T3" fmla="*/ 0 h 85"/>
                <a:gd name="T4" fmla="*/ 18 w 73"/>
                <a:gd name="T5" fmla="*/ 1 h 85"/>
                <a:gd name="T6" fmla="*/ 21 w 73"/>
                <a:gd name="T7" fmla="*/ 1 h 85"/>
                <a:gd name="T8" fmla="*/ 23 w 73"/>
                <a:gd name="T9" fmla="*/ 3 h 85"/>
                <a:gd name="T10" fmla="*/ 23 w 73"/>
                <a:gd name="T11" fmla="*/ 4 h 85"/>
                <a:gd name="T12" fmla="*/ 23 w 73"/>
                <a:gd name="T13" fmla="*/ 5 h 85"/>
                <a:gd name="T14" fmla="*/ 22 w 73"/>
                <a:gd name="T15" fmla="*/ 6 h 85"/>
                <a:gd name="T16" fmla="*/ 21 w 73"/>
                <a:gd name="T17" fmla="*/ 7 h 85"/>
                <a:gd name="T18" fmla="*/ 18 w 73"/>
                <a:gd name="T19" fmla="*/ 8 h 85"/>
                <a:gd name="T20" fmla="*/ 14 w 73"/>
                <a:gd name="T21" fmla="*/ 8 h 85"/>
                <a:gd name="T22" fmla="*/ 11 w 73"/>
                <a:gd name="T23" fmla="*/ 8 h 85"/>
                <a:gd name="T24" fmla="*/ 8 w 73"/>
                <a:gd name="T25" fmla="*/ 8 h 85"/>
                <a:gd name="T26" fmla="*/ 5 w 73"/>
                <a:gd name="T27" fmla="*/ 8 h 85"/>
                <a:gd name="T28" fmla="*/ 3 w 73"/>
                <a:gd name="T29" fmla="*/ 7 h 85"/>
                <a:gd name="T30" fmla="*/ 0 w 73"/>
                <a:gd name="T31" fmla="*/ 6 h 85"/>
                <a:gd name="T32" fmla="*/ 0 w 73"/>
                <a:gd name="T33" fmla="*/ 5 h 85"/>
                <a:gd name="T34" fmla="*/ 0 w 73"/>
                <a:gd name="T35" fmla="*/ 3 h 85"/>
                <a:gd name="T36" fmla="*/ 2 w 73"/>
                <a:gd name="T37" fmla="*/ 2 h 85"/>
                <a:gd name="T38" fmla="*/ 4 w 73"/>
                <a:gd name="T39" fmla="*/ 1 h 85"/>
                <a:gd name="T40" fmla="*/ 5 w 73"/>
                <a:gd name="T41" fmla="*/ 1 h 85"/>
                <a:gd name="T42" fmla="*/ 9 w 73"/>
                <a:gd name="T43" fmla="*/ 0 h 85"/>
                <a:gd name="T44" fmla="*/ 11 w 73"/>
                <a:gd name="T45" fmla="*/ 0 h 85"/>
                <a:gd name="T46" fmla="*/ 11 w 73"/>
                <a:gd name="T47" fmla="*/ 1 h 85"/>
                <a:gd name="T48" fmla="*/ 9 w 73"/>
                <a:gd name="T49" fmla="*/ 1 h 85"/>
                <a:gd name="T50" fmla="*/ 8 w 73"/>
                <a:gd name="T51" fmla="*/ 1 h 85"/>
                <a:gd name="T52" fmla="*/ 6 w 73"/>
                <a:gd name="T53" fmla="*/ 1 h 85"/>
                <a:gd name="T54" fmla="*/ 5 w 73"/>
                <a:gd name="T55" fmla="*/ 2 h 85"/>
                <a:gd name="T56" fmla="*/ 4 w 73"/>
                <a:gd name="T57" fmla="*/ 3 h 85"/>
                <a:gd name="T58" fmla="*/ 4 w 73"/>
                <a:gd name="T59" fmla="*/ 3 h 85"/>
                <a:gd name="T60" fmla="*/ 5 w 73"/>
                <a:gd name="T61" fmla="*/ 5 h 85"/>
                <a:gd name="T62" fmla="*/ 6 w 73"/>
                <a:gd name="T63" fmla="*/ 6 h 85"/>
                <a:gd name="T64" fmla="*/ 8 w 73"/>
                <a:gd name="T65" fmla="*/ 7 h 85"/>
                <a:gd name="T66" fmla="*/ 11 w 73"/>
                <a:gd name="T67" fmla="*/ 8 h 85"/>
                <a:gd name="T68" fmla="*/ 13 w 73"/>
                <a:gd name="T69" fmla="*/ 8 h 85"/>
                <a:gd name="T70" fmla="*/ 15 w 73"/>
                <a:gd name="T71" fmla="*/ 8 h 85"/>
                <a:gd name="T72" fmla="*/ 17 w 73"/>
                <a:gd name="T73" fmla="*/ 7 h 85"/>
                <a:gd name="T74" fmla="*/ 18 w 73"/>
                <a:gd name="T75" fmla="*/ 6 h 85"/>
                <a:gd name="T76" fmla="*/ 20 w 73"/>
                <a:gd name="T77" fmla="*/ 5 h 85"/>
                <a:gd name="T78" fmla="*/ 18 w 73"/>
                <a:gd name="T79" fmla="*/ 3 h 85"/>
                <a:gd name="T80" fmla="*/ 18 w 73"/>
                <a:gd name="T81" fmla="*/ 3 h 85"/>
                <a:gd name="T82" fmla="*/ 15 w 73"/>
                <a:gd name="T83" fmla="*/ 1 h 85"/>
                <a:gd name="T84" fmla="*/ 14 w 73"/>
                <a:gd name="T85" fmla="*/ 1 h 85"/>
                <a:gd name="T86" fmla="*/ 11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CA"/>
            </a:p>
          </p:txBody>
        </p:sp>
        <p:sp>
          <p:nvSpPr>
            <p:cNvPr id="42027" name="Freeform 34"/>
            <p:cNvSpPr>
              <a:spLocks/>
            </p:cNvSpPr>
            <p:nvPr/>
          </p:nvSpPr>
          <p:spPr bwMode="auto">
            <a:xfrm>
              <a:off x="5270" y="1919"/>
              <a:ext cx="63" cy="46"/>
            </a:xfrm>
            <a:custGeom>
              <a:avLst/>
              <a:gdLst>
                <a:gd name="T0" fmla="*/ 22 w 84"/>
                <a:gd name="T1" fmla="*/ 0 h 81"/>
                <a:gd name="T2" fmla="*/ 22 w 84"/>
                <a:gd name="T3" fmla="*/ 5 h 81"/>
                <a:gd name="T4" fmla="*/ 22 w 84"/>
                <a:gd name="T5" fmla="*/ 6 h 81"/>
                <a:gd name="T6" fmla="*/ 22 w 84"/>
                <a:gd name="T7" fmla="*/ 6 h 81"/>
                <a:gd name="T8" fmla="*/ 22 w 84"/>
                <a:gd name="T9" fmla="*/ 7 h 81"/>
                <a:gd name="T10" fmla="*/ 22 w 84"/>
                <a:gd name="T11" fmla="*/ 7 h 81"/>
                <a:gd name="T12" fmla="*/ 24 w 84"/>
                <a:gd name="T13" fmla="*/ 7 h 81"/>
                <a:gd name="T14" fmla="*/ 24 w 84"/>
                <a:gd name="T15" fmla="*/ 7 h 81"/>
                <a:gd name="T16" fmla="*/ 26 w 84"/>
                <a:gd name="T17" fmla="*/ 7 h 81"/>
                <a:gd name="T18" fmla="*/ 26 w 84"/>
                <a:gd name="T19" fmla="*/ 7 h 81"/>
                <a:gd name="T20" fmla="*/ 26 w 84"/>
                <a:gd name="T21" fmla="*/ 7 h 81"/>
                <a:gd name="T22" fmla="*/ 19 w 84"/>
                <a:gd name="T23" fmla="*/ 9 h 81"/>
                <a:gd name="T24" fmla="*/ 18 w 84"/>
                <a:gd name="T25" fmla="*/ 9 h 81"/>
                <a:gd name="T26" fmla="*/ 18 w 84"/>
                <a:gd name="T27" fmla="*/ 6 h 81"/>
                <a:gd name="T28" fmla="*/ 15 w 84"/>
                <a:gd name="T29" fmla="*/ 7 h 81"/>
                <a:gd name="T30" fmla="*/ 12 w 84"/>
                <a:gd name="T31" fmla="*/ 8 h 81"/>
                <a:gd name="T32" fmla="*/ 11 w 84"/>
                <a:gd name="T33" fmla="*/ 8 h 81"/>
                <a:gd name="T34" fmla="*/ 9 w 84"/>
                <a:gd name="T35" fmla="*/ 9 h 81"/>
                <a:gd name="T36" fmla="*/ 8 w 84"/>
                <a:gd name="T37" fmla="*/ 8 h 81"/>
                <a:gd name="T38" fmla="*/ 6 w 84"/>
                <a:gd name="T39" fmla="*/ 8 h 81"/>
                <a:gd name="T40" fmla="*/ 5 w 84"/>
                <a:gd name="T41" fmla="*/ 7 h 81"/>
                <a:gd name="T42" fmla="*/ 4 w 84"/>
                <a:gd name="T43" fmla="*/ 6 h 81"/>
                <a:gd name="T44" fmla="*/ 2 w 84"/>
                <a:gd name="T45" fmla="*/ 6 h 81"/>
                <a:gd name="T46" fmla="*/ 2 w 84"/>
                <a:gd name="T47" fmla="*/ 5 h 81"/>
                <a:gd name="T48" fmla="*/ 2 w 84"/>
                <a:gd name="T49" fmla="*/ 1 h 81"/>
                <a:gd name="T50" fmla="*/ 2 w 84"/>
                <a:gd name="T51" fmla="*/ 1 h 81"/>
                <a:gd name="T52" fmla="*/ 2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8 w 84"/>
                <a:gd name="T69" fmla="*/ 6 h 81"/>
                <a:gd name="T70" fmla="*/ 9 w 84"/>
                <a:gd name="T71" fmla="*/ 6 h 81"/>
                <a:gd name="T72" fmla="*/ 10 w 84"/>
                <a:gd name="T73" fmla="*/ 7 h 81"/>
                <a:gd name="T74" fmla="*/ 11 w 84"/>
                <a:gd name="T75" fmla="*/ 7 h 81"/>
                <a:gd name="T76" fmla="*/ 12 w 84"/>
                <a:gd name="T77" fmla="*/ 7 h 81"/>
                <a:gd name="T78" fmla="*/ 14 w 84"/>
                <a:gd name="T79" fmla="*/ 6 h 81"/>
                <a:gd name="T80" fmla="*/ 16 w 84"/>
                <a:gd name="T81" fmla="*/ 6 h 81"/>
                <a:gd name="T82" fmla="*/ 18 w 84"/>
                <a:gd name="T83" fmla="*/ 6 h 81"/>
                <a:gd name="T84" fmla="*/ 18 w 84"/>
                <a:gd name="T85" fmla="*/ 1 h 81"/>
                <a:gd name="T86" fmla="*/ 18 w 84"/>
                <a:gd name="T87" fmla="*/ 1 h 81"/>
                <a:gd name="T88" fmla="*/ 18 w 84"/>
                <a:gd name="T89" fmla="*/ 1 h 81"/>
                <a:gd name="T90" fmla="*/ 16 w 84"/>
                <a:gd name="T91" fmla="*/ 0 h 81"/>
                <a:gd name="T92" fmla="*/ 14 w 84"/>
                <a:gd name="T93" fmla="*/ 0 h 81"/>
                <a:gd name="T94" fmla="*/ 14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CA"/>
            </a:p>
          </p:txBody>
        </p:sp>
        <p:sp>
          <p:nvSpPr>
            <p:cNvPr id="42028" name="Freeform 35"/>
            <p:cNvSpPr>
              <a:spLocks/>
            </p:cNvSpPr>
            <p:nvPr/>
          </p:nvSpPr>
          <p:spPr bwMode="auto">
            <a:xfrm>
              <a:off x="5337" y="1917"/>
              <a:ext cx="63" cy="46"/>
            </a:xfrm>
            <a:custGeom>
              <a:avLst/>
              <a:gdLst>
                <a:gd name="T0" fmla="*/ 8 w 84"/>
                <a:gd name="T1" fmla="*/ 2 h 81"/>
                <a:gd name="T2" fmla="*/ 10 w 84"/>
                <a:gd name="T3" fmla="*/ 1 h 81"/>
                <a:gd name="T4" fmla="*/ 12 w 84"/>
                <a:gd name="T5" fmla="*/ 1 h 81"/>
                <a:gd name="T6" fmla="*/ 16 w 84"/>
                <a:gd name="T7" fmla="*/ 0 h 81"/>
                <a:gd name="T8" fmla="*/ 18 w 84"/>
                <a:gd name="T9" fmla="*/ 0 h 81"/>
                <a:gd name="T10" fmla="*/ 19 w 84"/>
                <a:gd name="T11" fmla="*/ 1 h 81"/>
                <a:gd name="T12" fmla="*/ 20 w 84"/>
                <a:gd name="T13" fmla="*/ 1 h 81"/>
                <a:gd name="T14" fmla="*/ 22 w 84"/>
                <a:gd name="T15" fmla="*/ 1 h 81"/>
                <a:gd name="T16" fmla="*/ 22 w 84"/>
                <a:gd name="T17" fmla="*/ 2 h 81"/>
                <a:gd name="T18" fmla="*/ 22 w 84"/>
                <a:gd name="T19" fmla="*/ 3 h 81"/>
                <a:gd name="T20" fmla="*/ 22 w 84"/>
                <a:gd name="T21" fmla="*/ 6 h 81"/>
                <a:gd name="T22" fmla="*/ 22 w 84"/>
                <a:gd name="T23" fmla="*/ 7 h 81"/>
                <a:gd name="T24" fmla="*/ 22 w 84"/>
                <a:gd name="T25" fmla="*/ 7 h 81"/>
                <a:gd name="T26" fmla="*/ 22 w 84"/>
                <a:gd name="T27" fmla="*/ 8 h 81"/>
                <a:gd name="T28" fmla="*/ 24 w 84"/>
                <a:gd name="T29" fmla="*/ 8 h 81"/>
                <a:gd name="T30" fmla="*/ 24 w 84"/>
                <a:gd name="T31" fmla="*/ 9 h 81"/>
                <a:gd name="T32" fmla="*/ 26 w 84"/>
                <a:gd name="T33" fmla="*/ 9 h 81"/>
                <a:gd name="T34" fmla="*/ 26 w 84"/>
                <a:gd name="T35" fmla="*/ 9 h 81"/>
                <a:gd name="T36" fmla="*/ 14 w 84"/>
                <a:gd name="T37" fmla="*/ 9 h 81"/>
                <a:gd name="T38" fmla="*/ 14 w 84"/>
                <a:gd name="T39" fmla="*/ 9 h 81"/>
                <a:gd name="T40" fmla="*/ 15 w 84"/>
                <a:gd name="T41" fmla="*/ 9 h 81"/>
                <a:gd name="T42" fmla="*/ 16 w 84"/>
                <a:gd name="T43" fmla="*/ 9 h 81"/>
                <a:gd name="T44" fmla="*/ 16 w 84"/>
                <a:gd name="T45" fmla="*/ 8 h 81"/>
                <a:gd name="T46" fmla="*/ 18 w 84"/>
                <a:gd name="T47" fmla="*/ 8 h 81"/>
                <a:gd name="T48" fmla="*/ 18 w 84"/>
                <a:gd name="T49" fmla="*/ 7 h 81"/>
                <a:gd name="T50" fmla="*/ 18 w 84"/>
                <a:gd name="T51" fmla="*/ 7 h 81"/>
                <a:gd name="T52" fmla="*/ 18 w 84"/>
                <a:gd name="T53" fmla="*/ 6 h 81"/>
                <a:gd name="T54" fmla="*/ 18 w 84"/>
                <a:gd name="T55" fmla="*/ 3 h 81"/>
                <a:gd name="T56" fmla="*/ 18 w 84"/>
                <a:gd name="T57" fmla="*/ 3 h 81"/>
                <a:gd name="T58" fmla="*/ 16 w 84"/>
                <a:gd name="T59" fmla="*/ 2 h 81"/>
                <a:gd name="T60" fmla="*/ 15 w 84"/>
                <a:gd name="T61" fmla="*/ 1 h 81"/>
                <a:gd name="T62" fmla="*/ 14 w 84"/>
                <a:gd name="T63" fmla="*/ 1 h 81"/>
                <a:gd name="T64" fmla="*/ 10 w 84"/>
                <a:gd name="T65" fmla="*/ 2 h 81"/>
                <a:gd name="T66" fmla="*/ 8 w 84"/>
                <a:gd name="T67" fmla="*/ 3 h 81"/>
                <a:gd name="T68" fmla="*/ 8 w 84"/>
                <a:gd name="T69" fmla="*/ 6 h 81"/>
                <a:gd name="T70" fmla="*/ 8 w 84"/>
                <a:gd name="T71" fmla="*/ 7 h 81"/>
                <a:gd name="T72" fmla="*/ 8 w 84"/>
                <a:gd name="T73" fmla="*/ 7 h 81"/>
                <a:gd name="T74" fmla="*/ 8 w 84"/>
                <a:gd name="T75" fmla="*/ 8 h 81"/>
                <a:gd name="T76" fmla="*/ 9 w 84"/>
                <a:gd name="T77" fmla="*/ 8 h 81"/>
                <a:gd name="T78" fmla="*/ 10 w 84"/>
                <a:gd name="T79" fmla="*/ 9 h 81"/>
                <a:gd name="T80" fmla="*/ 11 w 84"/>
                <a:gd name="T81" fmla="*/ 9 h 81"/>
                <a:gd name="T82" fmla="*/ 11 w 84"/>
                <a:gd name="T83" fmla="*/ 9 h 81"/>
                <a:gd name="T84" fmla="*/ 0 w 84"/>
                <a:gd name="T85" fmla="*/ 9 h 81"/>
                <a:gd name="T86" fmla="*/ 0 w 84"/>
                <a:gd name="T87" fmla="*/ 9 h 81"/>
                <a:gd name="T88" fmla="*/ 0 w 84"/>
                <a:gd name="T89" fmla="*/ 9 h 81"/>
                <a:gd name="T90" fmla="*/ 2 w 84"/>
                <a:gd name="T91" fmla="*/ 8 h 81"/>
                <a:gd name="T92" fmla="*/ 2 w 84"/>
                <a:gd name="T93" fmla="*/ 8 h 81"/>
                <a:gd name="T94" fmla="*/ 2 w 84"/>
                <a:gd name="T95" fmla="*/ 7 h 81"/>
                <a:gd name="T96" fmla="*/ 2 w 84"/>
                <a:gd name="T97" fmla="*/ 6 h 81"/>
                <a:gd name="T98" fmla="*/ 2 w 84"/>
                <a:gd name="T99" fmla="*/ 3 h 81"/>
                <a:gd name="T100" fmla="*/ 2 w 84"/>
                <a:gd name="T101" fmla="*/ 2 h 81"/>
                <a:gd name="T102" fmla="*/ 2 w 84"/>
                <a:gd name="T103" fmla="*/ 2 h 81"/>
                <a:gd name="T104" fmla="*/ 2 w 84"/>
                <a:gd name="T105" fmla="*/ 1 h 81"/>
                <a:gd name="T106" fmla="*/ 2 w 84"/>
                <a:gd name="T107" fmla="*/ 1 h 81"/>
                <a:gd name="T108" fmla="*/ 2 w 84"/>
                <a:gd name="T109" fmla="*/ 1 h 81"/>
                <a:gd name="T110" fmla="*/ 2 w 84"/>
                <a:gd name="T111" fmla="*/ 1 h 81"/>
                <a:gd name="T112" fmla="*/ 0 w 84"/>
                <a:gd name="T113" fmla="*/ 1 h 81"/>
                <a:gd name="T114" fmla="*/ 0 w 84"/>
                <a:gd name="T115" fmla="*/ 1 h 81"/>
                <a:gd name="T116" fmla="*/ 0 w 84"/>
                <a:gd name="T117" fmla="*/ 1 h 81"/>
                <a:gd name="T118" fmla="*/ 6 w 84"/>
                <a:gd name="T119" fmla="*/ 0 h 81"/>
                <a:gd name="T120" fmla="*/ 8 w 84"/>
                <a:gd name="T121" fmla="*/ 0 h 81"/>
                <a:gd name="T122" fmla="*/ 8 w 84"/>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grpSp>
          <p:nvGrpSpPr>
            <p:cNvPr id="42029" name="Group 36"/>
            <p:cNvGrpSpPr>
              <a:grpSpLocks/>
            </p:cNvGrpSpPr>
            <p:nvPr/>
          </p:nvGrpSpPr>
          <p:grpSpPr bwMode="auto">
            <a:xfrm>
              <a:off x="3566" y="2119"/>
              <a:ext cx="1289" cy="93"/>
              <a:chOff x="237" y="3431"/>
              <a:chExt cx="1711" cy="162"/>
            </a:xfrm>
          </p:grpSpPr>
          <p:sp>
            <p:nvSpPr>
              <p:cNvPr id="42052" name="Freeform 37"/>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CA"/>
              </a:p>
            </p:txBody>
          </p:sp>
          <p:sp>
            <p:nvSpPr>
              <p:cNvPr id="42053" name="Freeform 38"/>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CA"/>
              </a:p>
            </p:txBody>
          </p:sp>
          <p:sp>
            <p:nvSpPr>
              <p:cNvPr id="42054" name="Freeform 39"/>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CA"/>
              </a:p>
            </p:txBody>
          </p:sp>
          <p:sp>
            <p:nvSpPr>
              <p:cNvPr id="42055" name="Freeform 40"/>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56" name="Freeform 41"/>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CA"/>
              </a:p>
            </p:txBody>
          </p:sp>
          <p:sp>
            <p:nvSpPr>
              <p:cNvPr id="42057" name="Freeform 42"/>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CA"/>
              </a:p>
            </p:txBody>
          </p:sp>
          <p:sp>
            <p:nvSpPr>
              <p:cNvPr id="42058" name="Freeform 43"/>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CA"/>
              </a:p>
            </p:txBody>
          </p:sp>
          <p:sp>
            <p:nvSpPr>
              <p:cNvPr id="42059" name="Freeform 44"/>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CA"/>
              </a:p>
            </p:txBody>
          </p:sp>
          <p:sp>
            <p:nvSpPr>
              <p:cNvPr id="42060" name="Freeform 45"/>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2061" name="Freeform 46"/>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CA"/>
              </a:p>
            </p:txBody>
          </p:sp>
          <p:sp>
            <p:nvSpPr>
              <p:cNvPr id="42062" name="Freeform 47"/>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63" name="Freeform 48"/>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2064" name="Freeform 49"/>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2065" name="Freeform 50"/>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2066" name="Freeform 51"/>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CA"/>
              </a:p>
            </p:txBody>
          </p:sp>
        </p:grpSp>
        <p:sp>
          <p:nvSpPr>
            <p:cNvPr id="42030" name="Freeform 52"/>
            <p:cNvSpPr>
              <a:spLocks noEditPoints="1"/>
            </p:cNvSpPr>
            <p:nvPr/>
          </p:nvSpPr>
          <p:spPr bwMode="auto">
            <a:xfrm>
              <a:off x="5221" y="2142"/>
              <a:ext cx="27" cy="72"/>
            </a:xfrm>
            <a:custGeom>
              <a:avLst/>
              <a:gdLst>
                <a:gd name="T0" fmla="*/ 6 w 37"/>
                <a:gd name="T1" fmla="*/ 0 h 125"/>
                <a:gd name="T2" fmla="*/ 7 w 37"/>
                <a:gd name="T3" fmla="*/ 0 h 125"/>
                <a:gd name="T4" fmla="*/ 7 w 37"/>
                <a:gd name="T5" fmla="*/ 1 h 125"/>
                <a:gd name="T6" fmla="*/ 8 w 37"/>
                <a:gd name="T7" fmla="*/ 1 h 125"/>
                <a:gd name="T8" fmla="*/ 8 w 37"/>
                <a:gd name="T9" fmla="*/ 1 h 125"/>
                <a:gd name="T10" fmla="*/ 8 w 37"/>
                <a:gd name="T11" fmla="*/ 2 h 125"/>
                <a:gd name="T12" fmla="*/ 7 w 37"/>
                <a:gd name="T13" fmla="*/ 2 h 125"/>
                <a:gd name="T14" fmla="*/ 7 w 37"/>
                <a:gd name="T15" fmla="*/ 2 h 125"/>
                <a:gd name="T16" fmla="*/ 6 w 37"/>
                <a:gd name="T17" fmla="*/ 2 h 125"/>
                <a:gd name="T18" fmla="*/ 5 w 37"/>
                <a:gd name="T19" fmla="*/ 2 h 125"/>
                <a:gd name="T20" fmla="*/ 4 w 37"/>
                <a:gd name="T21" fmla="*/ 2 h 125"/>
                <a:gd name="T22" fmla="*/ 2 w 37"/>
                <a:gd name="T23" fmla="*/ 2 h 125"/>
                <a:gd name="T24" fmla="*/ 2 w 37"/>
                <a:gd name="T25" fmla="*/ 1 h 125"/>
                <a:gd name="T26" fmla="*/ 2 w 37"/>
                <a:gd name="T27" fmla="*/ 1 h 125"/>
                <a:gd name="T28" fmla="*/ 4 w 37"/>
                <a:gd name="T29" fmla="*/ 1 h 125"/>
                <a:gd name="T30" fmla="*/ 5 w 37"/>
                <a:gd name="T31" fmla="*/ 0 h 125"/>
                <a:gd name="T32" fmla="*/ 6 w 37"/>
                <a:gd name="T33" fmla="*/ 0 h 125"/>
                <a:gd name="T34" fmla="*/ 8 w 37"/>
                <a:gd name="T35" fmla="*/ 5 h 125"/>
                <a:gd name="T36" fmla="*/ 8 w 37"/>
                <a:gd name="T37" fmla="*/ 12 h 125"/>
                <a:gd name="T38" fmla="*/ 8 w 37"/>
                <a:gd name="T39" fmla="*/ 12 h 125"/>
                <a:gd name="T40" fmla="*/ 8 w 37"/>
                <a:gd name="T41" fmla="*/ 13 h 125"/>
                <a:gd name="T42" fmla="*/ 8 w 37"/>
                <a:gd name="T43" fmla="*/ 13 h 125"/>
                <a:gd name="T44" fmla="*/ 9 w 37"/>
                <a:gd name="T45" fmla="*/ 13 h 125"/>
                <a:gd name="T46" fmla="*/ 9 w 37"/>
                <a:gd name="T47" fmla="*/ 13 h 125"/>
                <a:gd name="T48" fmla="*/ 11 w 37"/>
                <a:gd name="T49" fmla="*/ 13 h 125"/>
                <a:gd name="T50" fmla="*/ 11 w 37"/>
                <a:gd name="T51" fmla="*/ 14 h 125"/>
                <a:gd name="T52" fmla="*/ 0 w 37"/>
                <a:gd name="T53" fmla="*/ 14 h 125"/>
                <a:gd name="T54" fmla="*/ 0 w 37"/>
                <a:gd name="T55" fmla="*/ 13 h 125"/>
                <a:gd name="T56" fmla="*/ 1 w 37"/>
                <a:gd name="T57" fmla="*/ 13 h 125"/>
                <a:gd name="T58" fmla="*/ 2 w 37"/>
                <a:gd name="T59" fmla="*/ 13 h 125"/>
                <a:gd name="T60" fmla="*/ 2 w 37"/>
                <a:gd name="T61" fmla="*/ 13 h 125"/>
                <a:gd name="T62" fmla="*/ 4 w 37"/>
                <a:gd name="T63" fmla="*/ 13 h 125"/>
                <a:gd name="T64" fmla="*/ 4 w 37"/>
                <a:gd name="T65" fmla="*/ 12 h 125"/>
                <a:gd name="T66" fmla="*/ 4 w 37"/>
                <a:gd name="T67" fmla="*/ 12 h 125"/>
                <a:gd name="T68" fmla="*/ 4 w 37"/>
                <a:gd name="T69" fmla="*/ 8 h 125"/>
                <a:gd name="T70" fmla="*/ 4 w 37"/>
                <a:gd name="T71" fmla="*/ 7 h 125"/>
                <a:gd name="T72" fmla="*/ 4 w 37"/>
                <a:gd name="T73" fmla="*/ 6 h 125"/>
                <a:gd name="T74" fmla="*/ 4 w 37"/>
                <a:gd name="T75" fmla="*/ 6 h 125"/>
                <a:gd name="T76" fmla="*/ 2 w 37"/>
                <a:gd name="T77" fmla="*/ 6 h 125"/>
                <a:gd name="T78" fmla="*/ 2 w 37"/>
                <a:gd name="T79" fmla="*/ 6 h 125"/>
                <a:gd name="T80" fmla="*/ 2 w 37"/>
                <a:gd name="T81" fmla="*/ 6 h 125"/>
                <a:gd name="T82" fmla="*/ 1 w 37"/>
                <a:gd name="T83" fmla="*/ 6 h 125"/>
                <a:gd name="T84" fmla="*/ 0 w 37"/>
                <a:gd name="T85" fmla="*/ 6 h 125"/>
                <a:gd name="T86" fmla="*/ 0 w 37"/>
                <a:gd name="T87" fmla="*/ 6 h 125"/>
                <a:gd name="T88" fmla="*/ 7 w 37"/>
                <a:gd name="T89" fmla="*/ 5 h 125"/>
                <a:gd name="T90" fmla="*/ 8 w 37"/>
                <a:gd name="T91" fmla="*/ 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2031" name="Freeform 53"/>
            <p:cNvSpPr>
              <a:spLocks noEditPoints="1"/>
            </p:cNvSpPr>
            <p:nvPr/>
          </p:nvSpPr>
          <p:spPr bwMode="auto">
            <a:xfrm>
              <a:off x="5258" y="2168"/>
              <a:ext cx="60" cy="67"/>
            </a:xfrm>
            <a:custGeom>
              <a:avLst/>
              <a:gdLst>
                <a:gd name="T0" fmla="*/ 5 w 80"/>
                <a:gd name="T1" fmla="*/ 5 h 117"/>
                <a:gd name="T2" fmla="*/ 2 w 80"/>
                <a:gd name="T3" fmla="*/ 3 h 117"/>
                <a:gd name="T4" fmla="*/ 2 w 80"/>
                <a:gd name="T5" fmla="*/ 2 h 117"/>
                <a:gd name="T6" fmla="*/ 8 w 80"/>
                <a:gd name="T7" fmla="*/ 0 h 117"/>
                <a:gd name="T8" fmla="*/ 15 w 80"/>
                <a:gd name="T9" fmla="*/ 0 h 117"/>
                <a:gd name="T10" fmla="*/ 22 w 80"/>
                <a:gd name="T11" fmla="*/ 1 h 117"/>
                <a:gd name="T12" fmla="*/ 24 w 80"/>
                <a:gd name="T13" fmla="*/ 1 h 117"/>
                <a:gd name="T14" fmla="*/ 26 w 80"/>
                <a:gd name="T15" fmla="*/ 1 h 117"/>
                <a:gd name="T16" fmla="*/ 26 w 80"/>
                <a:gd name="T17" fmla="*/ 1 h 117"/>
                <a:gd name="T18" fmla="*/ 26 w 80"/>
                <a:gd name="T19" fmla="*/ 1 h 117"/>
                <a:gd name="T20" fmla="*/ 24 w 80"/>
                <a:gd name="T21" fmla="*/ 1 h 117"/>
                <a:gd name="T22" fmla="*/ 22 w 80"/>
                <a:gd name="T23" fmla="*/ 1 h 117"/>
                <a:gd name="T24" fmla="*/ 22 w 80"/>
                <a:gd name="T25" fmla="*/ 2 h 117"/>
                <a:gd name="T26" fmla="*/ 20 w 80"/>
                <a:gd name="T27" fmla="*/ 4 h 117"/>
                <a:gd name="T28" fmla="*/ 15 w 80"/>
                <a:gd name="T29" fmla="*/ 6 h 117"/>
                <a:gd name="T30" fmla="*/ 10 w 80"/>
                <a:gd name="T31" fmla="*/ 6 h 117"/>
                <a:gd name="T32" fmla="*/ 6 w 80"/>
                <a:gd name="T33" fmla="*/ 6 h 117"/>
                <a:gd name="T34" fmla="*/ 5 w 80"/>
                <a:gd name="T35" fmla="*/ 6 h 117"/>
                <a:gd name="T36" fmla="*/ 5 w 80"/>
                <a:gd name="T37" fmla="*/ 7 h 117"/>
                <a:gd name="T38" fmla="*/ 6 w 80"/>
                <a:gd name="T39" fmla="*/ 7 h 117"/>
                <a:gd name="T40" fmla="*/ 9 w 80"/>
                <a:gd name="T41" fmla="*/ 7 h 117"/>
                <a:gd name="T42" fmla="*/ 16 w 80"/>
                <a:gd name="T43" fmla="*/ 7 h 117"/>
                <a:gd name="T44" fmla="*/ 22 w 80"/>
                <a:gd name="T45" fmla="*/ 7 h 117"/>
                <a:gd name="T46" fmla="*/ 24 w 80"/>
                <a:gd name="T47" fmla="*/ 9 h 117"/>
                <a:gd name="T48" fmla="*/ 24 w 80"/>
                <a:gd name="T49" fmla="*/ 10 h 117"/>
                <a:gd name="T50" fmla="*/ 19 w 80"/>
                <a:gd name="T51" fmla="*/ 12 h 117"/>
                <a:gd name="T52" fmla="*/ 11 w 80"/>
                <a:gd name="T53" fmla="*/ 13 h 117"/>
                <a:gd name="T54" fmla="*/ 2 w 80"/>
                <a:gd name="T55" fmla="*/ 12 h 117"/>
                <a:gd name="T56" fmla="*/ 0 w 80"/>
                <a:gd name="T57" fmla="*/ 11 h 117"/>
                <a:gd name="T58" fmla="*/ 0 w 80"/>
                <a:gd name="T59" fmla="*/ 10 h 117"/>
                <a:gd name="T60" fmla="*/ 2 w 80"/>
                <a:gd name="T61" fmla="*/ 10 h 117"/>
                <a:gd name="T62" fmla="*/ 5 w 80"/>
                <a:gd name="T63" fmla="*/ 8 h 117"/>
                <a:gd name="T64" fmla="*/ 2 w 80"/>
                <a:gd name="T65" fmla="*/ 7 h 117"/>
                <a:gd name="T66" fmla="*/ 2 w 80"/>
                <a:gd name="T67" fmla="*/ 7 h 117"/>
                <a:gd name="T68" fmla="*/ 2 w 80"/>
                <a:gd name="T69" fmla="*/ 6 h 117"/>
                <a:gd name="T70" fmla="*/ 6 w 80"/>
                <a:gd name="T71" fmla="*/ 6 h 117"/>
                <a:gd name="T72" fmla="*/ 9 w 80"/>
                <a:gd name="T73" fmla="*/ 1 h 117"/>
                <a:gd name="T74" fmla="*/ 6 w 80"/>
                <a:gd name="T75" fmla="*/ 1 h 117"/>
                <a:gd name="T76" fmla="*/ 6 w 80"/>
                <a:gd name="T77" fmla="*/ 4 h 117"/>
                <a:gd name="T78" fmla="*/ 10 w 80"/>
                <a:gd name="T79" fmla="*/ 5 h 117"/>
                <a:gd name="T80" fmla="*/ 14 w 80"/>
                <a:gd name="T81" fmla="*/ 5 h 117"/>
                <a:gd name="T82" fmla="*/ 16 w 80"/>
                <a:gd name="T83" fmla="*/ 4 h 117"/>
                <a:gd name="T84" fmla="*/ 16 w 80"/>
                <a:gd name="T85" fmla="*/ 2 h 117"/>
                <a:gd name="T86" fmla="*/ 14 w 80"/>
                <a:gd name="T87" fmla="*/ 1 h 117"/>
                <a:gd name="T88" fmla="*/ 6 w 80"/>
                <a:gd name="T89" fmla="*/ 9 h 117"/>
                <a:gd name="T90" fmla="*/ 4 w 80"/>
                <a:gd name="T91" fmla="*/ 10 h 117"/>
                <a:gd name="T92" fmla="*/ 4 w 80"/>
                <a:gd name="T93" fmla="*/ 10 h 117"/>
                <a:gd name="T94" fmla="*/ 5 w 80"/>
                <a:gd name="T95" fmla="*/ 11 h 117"/>
                <a:gd name="T96" fmla="*/ 12 w 80"/>
                <a:gd name="T97" fmla="*/ 11 h 117"/>
                <a:gd name="T98" fmla="*/ 20 w 80"/>
                <a:gd name="T99" fmla="*/ 11 h 117"/>
                <a:gd name="T100" fmla="*/ 22 w 80"/>
                <a:gd name="T101" fmla="*/ 10 h 117"/>
                <a:gd name="T102" fmla="*/ 22 w 80"/>
                <a:gd name="T103" fmla="*/ 9 h 117"/>
                <a:gd name="T104" fmla="*/ 15 w 80"/>
                <a:gd name="T105" fmla="*/ 9 h 117"/>
                <a:gd name="T106" fmla="*/ 6 w 80"/>
                <a:gd name="T107" fmla="*/ 9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CA"/>
            </a:p>
          </p:txBody>
        </p:sp>
        <p:sp>
          <p:nvSpPr>
            <p:cNvPr id="42032" name="Freeform 54"/>
            <p:cNvSpPr>
              <a:spLocks/>
            </p:cNvSpPr>
            <p:nvPr/>
          </p:nvSpPr>
          <p:spPr bwMode="auto">
            <a:xfrm>
              <a:off x="5321" y="2142"/>
              <a:ext cx="64" cy="72"/>
            </a:xfrm>
            <a:custGeom>
              <a:avLst/>
              <a:gdLst>
                <a:gd name="T0" fmla="*/ 8 w 85"/>
                <a:gd name="T1" fmla="*/ 7 h 125"/>
                <a:gd name="T2" fmla="*/ 13 w 85"/>
                <a:gd name="T3" fmla="*/ 5 h 125"/>
                <a:gd name="T4" fmla="*/ 17 w 85"/>
                <a:gd name="T5" fmla="*/ 5 h 125"/>
                <a:gd name="T6" fmla="*/ 21 w 85"/>
                <a:gd name="T7" fmla="*/ 5 h 125"/>
                <a:gd name="T8" fmla="*/ 22 w 85"/>
                <a:gd name="T9" fmla="*/ 6 h 125"/>
                <a:gd name="T10" fmla="*/ 23 w 85"/>
                <a:gd name="T11" fmla="*/ 8 h 125"/>
                <a:gd name="T12" fmla="*/ 23 w 85"/>
                <a:gd name="T13" fmla="*/ 12 h 125"/>
                <a:gd name="T14" fmla="*/ 23 w 85"/>
                <a:gd name="T15" fmla="*/ 13 h 125"/>
                <a:gd name="T16" fmla="*/ 26 w 85"/>
                <a:gd name="T17" fmla="*/ 13 h 125"/>
                <a:gd name="T18" fmla="*/ 27 w 85"/>
                <a:gd name="T19" fmla="*/ 14 h 125"/>
                <a:gd name="T20" fmla="*/ 15 w 85"/>
                <a:gd name="T21" fmla="*/ 13 h 125"/>
                <a:gd name="T22" fmla="*/ 17 w 85"/>
                <a:gd name="T23" fmla="*/ 13 h 125"/>
                <a:gd name="T24" fmla="*/ 18 w 85"/>
                <a:gd name="T25" fmla="*/ 13 h 125"/>
                <a:gd name="T26" fmla="*/ 18 w 85"/>
                <a:gd name="T27" fmla="*/ 12 h 125"/>
                <a:gd name="T28" fmla="*/ 18 w 85"/>
                <a:gd name="T29" fmla="*/ 8 h 125"/>
                <a:gd name="T30" fmla="*/ 18 w 85"/>
                <a:gd name="T31" fmla="*/ 7 h 125"/>
                <a:gd name="T32" fmla="*/ 17 w 85"/>
                <a:gd name="T33" fmla="*/ 6 h 125"/>
                <a:gd name="T34" fmla="*/ 15 w 85"/>
                <a:gd name="T35" fmla="*/ 6 h 125"/>
                <a:gd name="T36" fmla="*/ 12 w 85"/>
                <a:gd name="T37" fmla="*/ 6 h 125"/>
                <a:gd name="T38" fmla="*/ 8 w 85"/>
                <a:gd name="T39" fmla="*/ 7 h 125"/>
                <a:gd name="T40" fmla="*/ 8 w 85"/>
                <a:gd name="T41" fmla="*/ 12 h 125"/>
                <a:gd name="T42" fmla="*/ 8 w 85"/>
                <a:gd name="T43" fmla="*/ 13 h 125"/>
                <a:gd name="T44" fmla="*/ 11 w 85"/>
                <a:gd name="T45" fmla="*/ 13 h 125"/>
                <a:gd name="T46" fmla="*/ 12 w 85"/>
                <a:gd name="T47" fmla="*/ 14 h 125"/>
                <a:gd name="T48" fmla="*/ 0 w 85"/>
                <a:gd name="T49" fmla="*/ 13 h 125"/>
                <a:gd name="T50" fmla="*/ 3 w 85"/>
                <a:gd name="T51" fmla="*/ 13 h 125"/>
                <a:gd name="T52" fmla="*/ 3 w 85"/>
                <a:gd name="T53" fmla="*/ 13 h 125"/>
                <a:gd name="T54" fmla="*/ 3 w 85"/>
                <a:gd name="T55" fmla="*/ 12 h 125"/>
                <a:gd name="T56" fmla="*/ 3 w 85"/>
                <a:gd name="T57" fmla="*/ 2 h 125"/>
                <a:gd name="T58" fmla="*/ 3 w 85"/>
                <a:gd name="T59" fmla="*/ 1 h 125"/>
                <a:gd name="T60" fmla="*/ 3 w 85"/>
                <a:gd name="T61" fmla="*/ 1 h 125"/>
                <a:gd name="T62" fmla="*/ 2 w 85"/>
                <a:gd name="T63" fmla="*/ 1 h 125"/>
                <a:gd name="T64" fmla="*/ 0 w 85"/>
                <a:gd name="T65" fmla="*/ 1 h 125"/>
                <a:gd name="T66" fmla="*/ 8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42033" name="Freeform 55"/>
            <p:cNvSpPr>
              <a:spLocks/>
            </p:cNvSpPr>
            <p:nvPr/>
          </p:nvSpPr>
          <p:spPr bwMode="auto">
            <a:xfrm>
              <a:off x="5385" y="2154"/>
              <a:ext cx="37" cy="60"/>
            </a:xfrm>
            <a:custGeom>
              <a:avLst/>
              <a:gdLst>
                <a:gd name="T0" fmla="*/ 9 w 49"/>
                <a:gd name="T1" fmla="*/ 0 h 104"/>
                <a:gd name="T2" fmla="*/ 9 w 49"/>
                <a:gd name="T3" fmla="*/ 3 h 104"/>
                <a:gd name="T4" fmla="*/ 16 w 49"/>
                <a:gd name="T5" fmla="*/ 3 h 104"/>
                <a:gd name="T6" fmla="*/ 16 w 49"/>
                <a:gd name="T7" fmla="*/ 3 h 104"/>
                <a:gd name="T8" fmla="*/ 9 w 49"/>
                <a:gd name="T9" fmla="*/ 3 h 104"/>
                <a:gd name="T10" fmla="*/ 9 w 49"/>
                <a:gd name="T11" fmla="*/ 9 h 104"/>
                <a:gd name="T12" fmla="*/ 9 w 49"/>
                <a:gd name="T13" fmla="*/ 10 h 104"/>
                <a:gd name="T14" fmla="*/ 9 w 49"/>
                <a:gd name="T15" fmla="*/ 10 h 104"/>
                <a:gd name="T16" fmla="*/ 11 w 49"/>
                <a:gd name="T17" fmla="*/ 10 h 104"/>
                <a:gd name="T18" fmla="*/ 11 w 49"/>
                <a:gd name="T19" fmla="*/ 10 h 104"/>
                <a:gd name="T20" fmla="*/ 13 w 49"/>
                <a:gd name="T21" fmla="*/ 10 h 104"/>
                <a:gd name="T22" fmla="*/ 13 w 49"/>
                <a:gd name="T23" fmla="*/ 10 h 104"/>
                <a:gd name="T24" fmla="*/ 14 w 49"/>
                <a:gd name="T25" fmla="*/ 10 h 104"/>
                <a:gd name="T26" fmla="*/ 14 w 49"/>
                <a:gd name="T27" fmla="*/ 10 h 104"/>
                <a:gd name="T28" fmla="*/ 16 w 49"/>
                <a:gd name="T29" fmla="*/ 10 h 104"/>
                <a:gd name="T30" fmla="*/ 14 w 49"/>
                <a:gd name="T31" fmla="*/ 10 h 104"/>
                <a:gd name="T32" fmla="*/ 13 w 49"/>
                <a:gd name="T33" fmla="*/ 11 h 104"/>
                <a:gd name="T34" fmla="*/ 11 w 49"/>
                <a:gd name="T35" fmla="*/ 12 h 104"/>
                <a:gd name="T36" fmla="*/ 9 w 49"/>
                <a:gd name="T37" fmla="*/ 12 h 104"/>
                <a:gd name="T38" fmla="*/ 8 w 49"/>
                <a:gd name="T39" fmla="*/ 12 h 104"/>
                <a:gd name="T40" fmla="*/ 6 w 49"/>
                <a:gd name="T41" fmla="*/ 12 h 104"/>
                <a:gd name="T42" fmla="*/ 5 w 49"/>
                <a:gd name="T43" fmla="*/ 11 h 104"/>
                <a:gd name="T44" fmla="*/ 5 w 49"/>
                <a:gd name="T45" fmla="*/ 10 h 104"/>
                <a:gd name="T46" fmla="*/ 4 w 49"/>
                <a:gd name="T47" fmla="*/ 10 h 104"/>
                <a:gd name="T48" fmla="*/ 4 w 49"/>
                <a:gd name="T49" fmla="*/ 9 h 104"/>
                <a:gd name="T50" fmla="*/ 4 w 49"/>
                <a:gd name="T51" fmla="*/ 3 h 104"/>
                <a:gd name="T52" fmla="*/ 0 w 49"/>
                <a:gd name="T53" fmla="*/ 3 h 104"/>
                <a:gd name="T54" fmla="*/ 0 w 49"/>
                <a:gd name="T55" fmla="*/ 3 h 104"/>
                <a:gd name="T56" fmla="*/ 2 w 49"/>
                <a:gd name="T57" fmla="*/ 3 h 104"/>
                <a:gd name="T58" fmla="*/ 4 w 49"/>
                <a:gd name="T59" fmla="*/ 2 h 104"/>
                <a:gd name="T60" fmla="*/ 5 w 49"/>
                <a:gd name="T61" fmla="*/ 2 h 104"/>
                <a:gd name="T62" fmla="*/ 6 w 49"/>
                <a:gd name="T63" fmla="*/ 1 h 104"/>
                <a:gd name="T64" fmla="*/ 8 w 49"/>
                <a:gd name="T65" fmla="*/ 1 h 104"/>
                <a:gd name="T66" fmla="*/ 8 w 49"/>
                <a:gd name="T67" fmla="*/ 0 h 104"/>
                <a:gd name="T68" fmla="*/ 9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34" name="Line 56"/>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CA"/>
            </a:p>
          </p:txBody>
        </p:sp>
        <p:sp>
          <p:nvSpPr>
            <p:cNvPr id="42035" name="Line 57"/>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CA"/>
            </a:p>
          </p:txBody>
        </p:sp>
        <p:sp>
          <p:nvSpPr>
            <p:cNvPr id="42036" name="Line 58"/>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CA"/>
            </a:p>
          </p:txBody>
        </p:sp>
        <p:sp>
          <p:nvSpPr>
            <p:cNvPr id="42037" name="Line 59"/>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CA"/>
            </a:p>
          </p:txBody>
        </p:sp>
        <p:sp>
          <p:nvSpPr>
            <p:cNvPr id="42038" name="Line 60"/>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CA"/>
            </a:p>
          </p:txBody>
        </p:sp>
        <p:sp>
          <p:nvSpPr>
            <p:cNvPr id="42039" name="Line 61"/>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CA"/>
            </a:p>
          </p:txBody>
        </p:sp>
        <p:sp>
          <p:nvSpPr>
            <p:cNvPr id="42040" name="Line 62"/>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CA"/>
            </a:p>
          </p:txBody>
        </p:sp>
        <p:sp>
          <p:nvSpPr>
            <p:cNvPr id="42041" name="Line 63"/>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CA"/>
            </a:p>
          </p:txBody>
        </p:sp>
        <p:sp>
          <p:nvSpPr>
            <p:cNvPr id="42042" name="Line 64"/>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CA"/>
            </a:p>
          </p:txBody>
        </p:sp>
        <p:sp>
          <p:nvSpPr>
            <p:cNvPr id="42043" name="Line 65"/>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CA"/>
            </a:p>
          </p:txBody>
        </p:sp>
        <p:sp>
          <p:nvSpPr>
            <p:cNvPr id="42044" name="Text Box 66"/>
            <p:cNvSpPr txBox="1">
              <a:spLocks noChangeArrowheads="1"/>
            </p:cNvSpPr>
            <p:nvPr/>
          </p:nvSpPr>
          <p:spPr bwMode="auto">
            <a:xfrm>
              <a:off x="5088" y="2112"/>
              <a:ext cx="355" cy="176"/>
            </a:xfrm>
            <a:prstGeom prst="rect">
              <a:avLst/>
            </a:prstGeom>
            <a:solidFill>
              <a:schemeClr val="bg1"/>
            </a:solidFill>
            <a:ln w="9525">
              <a:noFill/>
              <a:miter lim="800000"/>
              <a:headEnd/>
              <a:tailEnd/>
            </a:ln>
          </p:spPr>
          <p:txBody>
            <a:bodyPr wrap="none">
              <a:spAutoFit/>
            </a:bodyPr>
            <a:lstStyle/>
            <a:p>
              <a:r>
                <a:rPr lang="en-US" sz="1400" b="1"/>
                <a:t>flight</a:t>
              </a:r>
            </a:p>
          </p:txBody>
        </p:sp>
        <p:sp>
          <p:nvSpPr>
            <p:cNvPr id="42045" name="Text Box 67"/>
            <p:cNvSpPr txBox="1">
              <a:spLocks noChangeArrowheads="1"/>
            </p:cNvSpPr>
            <p:nvPr/>
          </p:nvSpPr>
          <p:spPr bwMode="auto">
            <a:xfrm>
              <a:off x="4800" y="1440"/>
              <a:ext cx="504"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42046" name="Text Box 68"/>
            <p:cNvSpPr txBox="1">
              <a:spLocks noChangeArrowheads="1"/>
            </p:cNvSpPr>
            <p:nvPr/>
          </p:nvSpPr>
          <p:spPr bwMode="auto">
            <a:xfrm>
              <a:off x="5040" y="1632"/>
              <a:ext cx="505"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42047" name="Line 69"/>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CA"/>
            </a:p>
          </p:txBody>
        </p:sp>
        <p:sp>
          <p:nvSpPr>
            <p:cNvPr id="42048" name="Line 70"/>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CA"/>
            </a:p>
          </p:txBody>
        </p:sp>
        <p:sp>
          <p:nvSpPr>
            <p:cNvPr id="42049" name="Line 71"/>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CA"/>
            </a:p>
          </p:txBody>
        </p:sp>
        <p:sp>
          <p:nvSpPr>
            <p:cNvPr id="42050" name="Line 72"/>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CA"/>
            </a:p>
          </p:txBody>
        </p:sp>
        <p:sp>
          <p:nvSpPr>
            <p:cNvPr id="42051" name="Line 73"/>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CA"/>
            </a:p>
          </p:txBody>
        </p:sp>
      </p:grpSp>
      <p:sp>
        <p:nvSpPr>
          <p:cNvPr id="41995" name="Oval 74"/>
          <p:cNvSpPr>
            <a:spLocks noChangeArrowheads="1"/>
          </p:cNvSpPr>
          <p:nvPr/>
        </p:nvSpPr>
        <p:spPr bwMode="auto">
          <a:xfrm>
            <a:off x="152400" y="3048000"/>
            <a:ext cx="3200400" cy="1447800"/>
          </a:xfrm>
          <a:prstGeom prst="ellipse">
            <a:avLst/>
          </a:prstGeom>
          <a:solidFill>
            <a:srgbClr val="FFCCFF"/>
          </a:solidFill>
          <a:ln w="9525">
            <a:solidFill>
              <a:schemeClr val="tx1"/>
            </a:solidFill>
            <a:round/>
            <a:headEnd/>
            <a:tailEnd/>
          </a:ln>
        </p:spPr>
        <p:txBody>
          <a:bodyPr wrap="none" anchor="ctr"/>
          <a:lstStyle/>
          <a:p>
            <a:endParaRPr lang="en-US"/>
          </a:p>
        </p:txBody>
      </p:sp>
      <p:sp>
        <p:nvSpPr>
          <p:cNvPr id="41996" name="Rectangle 75"/>
          <p:cNvSpPr>
            <a:spLocks noChangeArrowheads="1"/>
          </p:cNvSpPr>
          <p:nvPr/>
        </p:nvSpPr>
        <p:spPr bwMode="auto">
          <a:xfrm>
            <a:off x="228600" y="2971800"/>
            <a:ext cx="3048000" cy="609600"/>
          </a:xfrm>
          <a:prstGeom prst="rect">
            <a:avLst/>
          </a:prstGeom>
          <a:noFill/>
          <a:ln w="9525">
            <a:noFill/>
            <a:miter lim="800000"/>
            <a:headEnd/>
            <a:tailEnd/>
          </a:ln>
        </p:spPr>
        <p:txBody>
          <a:bodyPr/>
          <a:lstStyle/>
          <a:p>
            <a:pPr marL="342900" indent="-342900" algn="ctr">
              <a:spcBef>
                <a:spcPct val="20000"/>
              </a:spcBef>
            </a:pPr>
            <a:r>
              <a:rPr lang="en-US" sz="3200" b="1">
                <a:latin typeface="Comic Sans MS" pitchFamily="66" charset="0"/>
              </a:rPr>
              <a:t>CFG</a:t>
            </a:r>
          </a:p>
          <a:p>
            <a:pPr marL="342900" indent="-342900" algn="ctr">
              <a:spcBef>
                <a:spcPct val="20000"/>
              </a:spcBef>
            </a:pPr>
            <a:r>
              <a:rPr lang="en-US" sz="3200" b="1">
                <a:latin typeface="Comic Sans MS" pitchFamily="66" charset="0"/>
              </a:rPr>
              <a:t>(search space)</a:t>
            </a:r>
            <a:endParaRPr lang="en-US" sz="3200" b="1">
              <a:solidFill>
                <a:schemeClr val="accent2"/>
              </a:solidFill>
              <a:latin typeface="Comic Sans MS" pitchFamily="66" charset="0"/>
            </a:endParaRPr>
          </a:p>
        </p:txBody>
      </p:sp>
      <p:sp>
        <p:nvSpPr>
          <p:cNvPr id="41997" name="Line 76"/>
          <p:cNvSpPr>
            <a:spLocks noChangeShapeType="1"/>
          </p:cNvSpPr>
          <p:nvPr/>
        </p:nvSpPr>
        <p:spPr bwMode="auto">
          <a:xfrm flipV="1">
            <a:off x="3276600" y="3200400"/>
            <a:ext cx="457200" cy="228600"/>
          </a:xfrm>
          <a:prstGeom prst="line">
            <a:avLst/>
          </a:prstGeom>
          <a:noFill/>
          <a:ln w="57150">
            <a:solidFill>
              <a:schemeClr val="tx1"/>
            </a:solidFill>
            <a:round/>
            <a:headEnd/>
            <a:tailEnd type="triangle" w="med" len="med"/>
          </a:ln>
        </p:spPr>
        <p:txBody>
          <a:bodyPr wrap="none" anchor="ctr"/>
          <a:lstStyle/>
          <a:p>
            <a:endParaRPr lang="en-CA"/>
          </a:p>
        </p:txBody>
      </p:sp>
      <p:sp>
        <p:nvSpPr>
          <p:cNvPr id="41998" name="Rectangle 77"/>
          <p:cNvSpPr>
            <a:spLocks noChangeArrowheads="1"/>
          </p:cNvSpPr>
          <p:nvPr/>
        </p:nvSpPr>
        <p:spPr bwMode="auto">
          <a:xfrm>
            <a:off x="0" y="1295400"/>
            <a:ext cx="38862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Sequence of words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1999" name="Rectangle 78"/>
          <p:cNvSpPr>
            <a:spLocks noChangeArrowheads="1"/>
          </p:cNvSpPr>
          <p:nvPr/>
        </p:nvSpPr>
        <p:spPr bwMode="auto">
          <a:xfrm>
            <a:off x="5181600" y="1295400"/>
            <a:ext cx="33528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Valid parse trees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2000" name="Rectangle 79"/>
          <p:cNvSpPr>
            <a:spLocks noGrp="1" noChangeArrowheads="1"/>
          </p:cNvSpPr>
          <p:nvPr>
            <p:ph type="body" idx="1"/>
          </p:nvPr>
        </p:nvSpPr>
        <p:spPr>
          <a:xfrm>
            <a:off x="1143000" y="4724400"/>
            <a:ext cx="6172200" cy="1828800"/>
          </a:xfrm>
          <a:noFill/>
        </p:spPr>
        <p:txBody>
          <a:bodyPr/>
          <a:lstStyle/>
          <a:p>
            <a:pPr eaLnBrk="1" hangingPunct="1">
              <a:buFontTx/>
              <a:buNone/>
            </a:pPr>
            <a:r>
              <a:rPr lang="en-US"/>
              <a:t>Search Strategies: </a:t>
            </a:r>
          </a:p>
          <a:p>
            <a:pPr eaLnBrk="1" hangingPunct="1"/>
            <a:r>
              <a:rPr lang="en-US">
                <a:solidFill>
                  <a:schemeClr val="accent2"/>
                </a:solidFill>
              </a:rPr>
              <a:t>Top-down</a:t>
            </a:r>
            <a:r>
              <a:rPr lang="en-US"/>
              <a:t> or goal-directed</a:t>
            </a:r>
          </a:p>
          <a:p>
            <a:pPr eaLnBrk="1" hangingPunct="1"/>
            <a:r>
              <a:rPr lang="en-US">
                <a:solidFill>
                  <a:schemeClr val="accent2"/>
                </a:solidFill>
              </a:rPr>
              <a:t>Bottom-up</a:t>
            </a:r>
            <a:r>
              <a:rPr lang="en-US"/>
              <a:t> or data-directed</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031D65-13C1-428E-A8A2-FB6C64B71880}"/>
              </a:ext>
            </a:extLst>
          </p:cNvPr>
          <p:cNvSpPr>
            <a:spLocks noGrp="1"/>
          </p:cNvSpPr>
          <p:nvPr>
            <p:ph type="title"/>
          </p:nvPr>
        </p:nvSpPr>
        <p:spPr>
          <a:xfrm>
            <a:off x="533400" y="17670"/>
            <a:ext cx="7772400" cy="1143000"/>
          </a:xfrm>
        </p:spPr>
        <p:txBody>
          <a:bodyPr/>
          <a:lstStyle/>
          <a:p>
            <a:r>
              <a:rPr lang="en-CA" sz="3200" dirty="0"/>
              <a:t>Grammar used in example</a:t>
            </a:r>
          </a:p>
        </p:txBody>
      </p:sp>
      <p:sp>
        <p:nvSpPr>
          <p:cNvPr id="4" name="Date Placeholder 3">
            <a:extLst>
              <a:ext uri="{FF2B5EF4-FFF2-40B4-BE49-F238E27FC236}">
                <a16:creationId xmlns:a16="http://schemas.microsoft.com/office/drawing/2014/main" id="{67BFBFA5-38F3-4D79-949E-E3E56EB32C71}"/>
              </a:ext>
            </a:extLst>
          </p:cNvPr>
          <p:cNvSpPr>
            <a:spLocks noGrp="1"/>
          </p:cNvSpPr>
          <p:nvPr>
            <p:ph type="dt" sz="half" idx="10"/>
          </p:nvPr>
        </p:nvSpPr>
        <p:spPr/>
        <p:txBody>
          <a:bodyPr/>
          <a:lstStyle/>
          <a:p>
            <a:pPr>
              <a:defRPr/>
            </a:pPr>
            <a:fld id="{3894DB30-FC71-41B2-B39B-33500A179EEF}" type="datetime1">
              <a:rPr lang="en-US" smtClean="0"/>
              <a:t>2/5/2020</a:t>
            </a:fld>
            <a:endParaRPr lang="en-US"/>
          </a:p>
        </p:txBody>
      </p:sp>
      <p:sp>
        <p:nvSpPr>
          <p:cNvPr id="5" name="Footer Placeholder 4">
            <a:extLst>
              <a:ext uri="{FF2B5EF4-FFF2-40B4-BE49-F238E27FC236}">
                <a16:creationId xmlns:a16="http://schemas.microsoft.com/office/drawing/2014/main" id="{8029ABBD-E315-433E-A834-4C75FC74D48A}"/>
              </a:ext>
            </a:extLst>
          </p:cNvPr>
          <p:cNvSpPr>
            <a:spLocks noGrp="1"/>
          </p:cNvSpPr>
          <p:nvPr>
            <p:ph type="ftr" sz="quarter" idx="11"/>
          </p:nvPr>
        </p:nvSpPr>
        <p:spPr/>
        <p:txBody>
          <a:bodyPr/>
          <a:lstStyle/>
          <a:p>
            <a:pPr>
              <a:defRPr/>
            </a:pPr>
            <a:r>
              <a:rPr lang="en-US"/>
              <a:t>CPSC503 Winter 2020</a:t>
            </a:r>
          </a:p>
        </p:txBody>
      </p:sp>
      <p:sp>
        <p:nvSpPr>
          <p:cNvPr id="6" name="Slide Number Placeholder 5">
            <a:extLst>
              <a:ext uri="{FF2B5EF4-FFF2-40B4-BE49-F238E27FC236}">
                <a16:creationId xmlns:a16="http://schemas.microsoft.com/office/drawing/2014/main" id="{F1F28922-5349-40B6-9C5C-9D87386A1903}"/>
              </a:ext>
            </a:extLst>
          </p:cNvPr>
          <p:cNvSpPr>
            <a:spLocks noGrp="1"/>
          </p:cNvSpPr>
          <p:nvPr>
            <p:ph type="sldNum" sz="quarter" idx="12"/>
          </p:nvPr>
        </p:nvSpPr>
        <p:spPr/>
        <p:txBody>
          <a:bodyPr/>
          <a:lstStyle/>
          <a:p>
            <a:pPr>
              <a:defRPr/>
            </a:pPr>
            <a:fld id="{9CEA8B52-BA6E-48BD-83C6-306A1C17B175}" type="slidenum">
              <a:rPr lang="en-US" smtClean="0"/>
              <a:pPr>
                <a:defRPr/>
              </a:pPr>
              <a:t>37</a:t>
            </a:fld>
            <a:endParaRPr lang="en-US"/>
          </a:p>
        </p:txBody>
      </p:sp>
      <p:pic>
        <p:nvPicPr>
          <p:cNvPr id="8" name="Picture 7">
            <a:extLst>
              <a:ext uri="{FF2B5EF4-FFF2-40B4-BE49-F238E27FC236}">
                <a16:creationId xmlns:a16="http://schemas.microsoft.com/office/drawing/2014/main" id="{6C50F0C6-1FCC-43D9-B6B9-7574407E596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0600" y="1127540"/>
            <a:ext cx="6477000" cy="4857750"/>
          </a:xfrm>
          <a:prstGeom prst="rect">
            <a:avLst/>
          </a:prstGeom>
        </p:spPr>
      </p:pic>
    </p:spTree>
    <p:extLst>
      <p:ext uri="{BB962C8B-B14F-4D97-AF65-F5344CB8AC3E}">
        <p14:creationId xmlns:p14="http://schemas.microsoft.com/office/powerpoint/2010/main" val="257255314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Date Placeholder 3"/>
          <p:cNvSpPr>
            <a:spLocks noGrp="1"/>
          </p:cNvSpPr>
          <p:nvPr>
            <p:ph type="dt" sz="quarter" idx="10"/>
          </p:nvPr>
        </p:nvSpPr>
        <p:spPr>
          <a:noFill/>
        </p:spPr>
        <p:txBody>
          <a:bodyPr/>
          <a:lstStyle/>
          <a:p>
            <a:fld id="{8364A1E2-6623-4570-98A5-1815339E7C6E}" type="datetime1">
              <a:rPr lang="en-US" smtClean="0"/>
              <a:t>2/5/2020</a:t>
            </a:fld>
            <a:endParaRPr lang="en-US"/>
          </a:p>
        </p:txBody>
      </p:sp>
      <p:sp>
        <p:nvSpPr>
          <p:cNvPr id="43011" name="Footer Placeholder 4"/>
          <p:cNvSpPr>
            <a:spLocks noGrp="1"/>
          </p:cNvSpPr>
          <p:nvPr>
            <p:ph type="ftr" sz="quarter" idx="11"/>
          </p:nvPr>
        </p:nvSpPr>
        <p:spPr>
          <a:noFill/>
        </p:spPr>
        <p:txBody>
          <a:bodyPr/>
          <a:lstStyle/>
          <a:p>
            <a:r>
              <a:rPr lang="en-US"/>
              <a:t>CPSC503 Winter 2020</a:t>
            </a:r>
          </a:p>
        </p:txBody>
      </p:sp>
      <p:sp>
        <p:nvSpPr>
          <p:cNvPr id="43012" name="Slide Number Placeholder 5"/>
          <p:cNvSpPr>
            <a:spLocks noGrp="1"/>
          </p:cNvSpPr>
          <p:nvPr>
            <p:ph type="sldNum" sz="quarter" idx="12"/>
          </p:nvPr>
        </p:nvSpPr>
        <p:spPr>
          <a:noFill/>
        </p:spPr>
        <p:txBody>
          <a:bodyPr/>
          <a:lstStyle/>
          <a:p>
            <a:fld id="{34733840-9ADD-4526-9F9D-B8F815E08394}" type="slidenum">
              <a:rPr lang="en-US" smtClean="0"/>
              <a:pPr/>
              <a:t>38</a:t>
            </a:fld>
            <a:endParaRPr lang="en-US"/>
          </a:p>
        </p:txBody>
      </p:sp>
      <p:sp>
        <p:nvSpPr>
          <p:cNvPr id="43013" name="Rectangle 2"/>
          <p:cNvSpPr>
            <a:spLocks noGrp="1" noChangeArrowheads="1"/>
          </p:cNvSpPr>
          <p:nvPr>
            <p:ph type="title"/>
          </p:nvPr>
        </p:nvSpPr>
        <p:spPr>
          <a:xfrm>
            <a:off x="685800" y="228600"/>
            <a:ext cx="7772400" cy="1143000"/>
          </a:xfrm>
        </p:spPr>
        <p:txBody>
          <a:bodyPr/>
          <a:lstStyle/>
          <a:p>
            <a:pPr eaLnBrk="1" hangingPunct="1"/>
            <a:r>
              <a:rPr lang="en-US"/>
              <a:t>Top-Down Parsing</a:t>
            </a:r>
          </a:p>
        </p:txBody>
      </p:sp>
      <p:sp>
        <p:nvSpPr>
          <p:cNvPr id="43014" name="Rectangle 3"/>
          <p:cNvSpPr>
            <a:spLocks noGrp="1" noChangeArrowheads="1"/>
          </p:cNvSpPr>
          <p:nvPr>
            <p:ph type="body" idx="1"/>
          </p:nvPr>
        </p:nvSpPr>
        <p:spPr>
          <a:xfrm>
            <a:off x="762000" y="1295400"/>
            <a:ext cx="7772400" cy="2362200"/>
          </a:xfrm>
        </p:spPr>
        <p:txBody>
          <a:bodyPr/>
          <a:lstStyle/>
          <a:p>
            <a:pPr eaLnBrk="1" hangingPunct="1"/>
            <a:r>
              <a:rPr lang="en-US"/>
              <a:t>Since we’re trying to find </a:t>
            </a:r>
            <a:r>
              <a:rPr lang="en-US">
                <a:solidFill>
                  <a:schemeClr val="accent2"/>
                </a:solidFill>
              </a:rPr>
              <a:t>trees rooted with an S</a:t>
            </a:r>
            <a:r>
              <a:rPr lang="en-US"/>
              <a:t> (Sentences) start with the rules that give us an S.</a:t>
            </a:r>
          </a:p>
          <a:p>
            <a:pPr eaLnBrk="1" hangingPunct="1"/>
            <a:r>
              <a:rPr lang="en-US"/>
              <a:t>Then work your way down from there to the words.</a:t>
            </a:r>
          </a:p>
        </p:txBody>
      </p:sp>
      <p:grpSp>
        <p:nvGrpSpPr>
          <p:cNvPr id="2" name="Group 4"/>
          <p:cNvGrpSpPr>
            <a:grpSpLocks/>
          </p:cNvGrpSpPr>
          <p:nvPr/>
        </p:nvGrpSpPr>
        <p:grpSpPr bwMode="auto">
          <a:xfrm>
            <a:off x="1606550" y="4114800"/>
            <a:ext cx="6183313" cy="1455738"/>
            <a:chOff x="1012" y="2592"/>
            <a:chExt cx="3895" cy="917"/>
          </a:xfrm>
        </p:grpSpPr>
        <p:sp>
          <p:nvSpPr>
            <p:cNvPr id="43029" name="Freeform 5"/>
            <p:cNvSpPr>
              <a:spLocks/>
            </p:cNvSpPr>
            <p:nvPr/>
          </p:nvSpPr>
          <p:spPr bwMode="auto">
            <a:xfrm>
              <a:off x="2784" y="2592"/>
              <a:ext cx="71" cy="105"/>
            </a:xfrm>
            <a:custGeom>
              <a:avLst/>
              <a:gdLst>
                <a:gd name="T0" fmla="*/ 63 w 71"/>
                <a:gd name="T1" fmla="*/ 35 h 105"/>
                <a:gd name="T2" fmla="*/ 59 w 71"/>
                <a:gd name="T3" fmla="*/ 27 h 105"/>
                <a:gd name="T4" fmla="*/ 51 w 71"/>
                <a:gd name="T5" fmla="*/ 11 h 105"/>
                <a:gd name="T6" fmla="*/ 40 w 71"/>
                <a:gd name="T7" fmla="*/ 4 h 105"/>
                <a:gd name="T8" fmla="*/ 24 w 71"/>
                <a:gd name="T9" fmla="*/ 4 h 105"/>
                <a:gd name="T10" fmla="*/ 16 w 71"/>
                <a:gd name="T11" fmla="*/ 15 h 105"/>
                <a:gd name="T12" fmla="*/ 16 w 71"/>
                <a:gd name="T13" fmla="*/ 23 h 105"/>
                <a:gd name="T14" fmla="*/ 24 w 71"/>
                <a:gd name="T15" fmla="*/ 35 h 105"/>
                <a:gd name="T16" fmla="*/ 40 w 71"/>
                <a:gd name="T17" fmla="*/ 43 h 105"/>
                <a:gd name="T18" fmla="*/ 59 w 71"/>
                <a:gd name="T19" fmla="*/ 58 h 105"/>
                <a:gd name="T20" fmla="*/ 67 w 71"/>
                <a:gd name="T21" fmla="*/ 66 h 105"/>
                <a:gd name="T22" fmla="*/ 71 w 71"/>
                <a:gd name="T23" fmla="*/ 78 h 105"/>
                <a:gd name="T24" fmla="*/ 59 w 71"/>
                <a:gd name="T25" fmla="*/ 98 h 105"/>
                <a:gd name="T26" fmla="*/ 36 w 71"/>
                <a:gd name="T27" fmla="*/ 105 h 105"/>
                <a:gd name="T28" fmla="*/ 28 w 71"/>
                <a:gd name="T29" fmla="*/ 105 h 105"/>
                <a:gd name="T30" fmla="*/ 20 w 71"/>
                <a:gd name="T31" fmla="*/ 102 h 105"/>
                <a:gd name="T32" fmla="*/ 8 w 71"/>
                <a:gd name="T33" fmla="*/ 102 h 105"/>
                <a:gd name="T34" fmla="*/ 4 w 71"/>
                <a:gd name="T35" fmla="*/ 102 h 105"/>
                <a:gd name="T36" fmla="*/ 4 w 71"/>
                <a:gd name="T37" fmla="*/ 105 h 105"/>
                <a:gd name="T38" fmla="*/ 4 w 71"/>
                <a:gd name="T39" fmla="*/ 70 h 105"/>
                <a:gd name="T40" fmla="*/ 8 w 71"/>
                <a:gd name="T41" fmla="*/ 82 h 105"/>
                <a:gd name="T42" fmla="*/ 16 w 71"/>
                <a:gd name="T43" fmla="*/ 94 h 105"/>
                <a:gd name="T44" fmla="*/ 28 w 71"/>
                <a:gd name="T45" fmla="*/ 102 h 105"/>
                <a:gd name="T46" fmla="*/ 44 w 71"/>
                <a:gd name="T47" fmla="*/ 102 h 105"/>
                <a:gd name="T48" fmla="*/ 55 w 71"/>
                <a:gd name="T49" fmla="*/ 90 h 105"/>
                <a:gd name="T50" fmla="*/ 55 w 71"/>
                <a:gd name="T51" fmla="*/ 82 h 105"/>
                <a:gd name="T52" fmla="*/ 51 w 71"/>
                <a:gd name="T53" fmla="*/ 74 h 105"/>
                <a:gd name="T54" fmla="*/ 44 w 71"/>
                <a:gd name="T55" fmla="*/ 66 h 105"/>
                <a:gd name="T56" fmla="*/ 20 w 71"/>
                <a:gd name="T57" fmla="*/ 54 h 105"/>
                <a:gd name="T58" fmla="*/ 8 w 71"/>
                <a:gd name="T59" fmla="*/ 43 h 105"/>
                <a:gd name="T60" fmla="*/ 0 w 71"/>
                <a:gd name="T61" fmla="*/ 31 h 105"/>
                <a:gd name="T62" fmla="*/ 4 w 71"/>
                <a:gd name="T63" fmla="*/ 15 h 105"/>
                <a:gd name="T64" fmla="*/ 20 w 71"/>
                <a:gd name="T65" fmla="*/ 0 h 105"/>
                <a:gd name="T66" fmla="*/ 40 w 71"/>
                <a:gd name="T67" fmla="*/ 0 h 105"/>
                <a:gd name="T68" fmla="*/ 55 w 71"/>
                <a:gd name="T69" fmla="*/ 4 h 105"/>
                <a:gd name="T70" fmla="*/ 59 w 71"/>
                <a:gd name="T71" fmla="*/ 4 h 105"/>
                <a:gd name="T72" fmla="*/ 59 w 71"/>
                <a:gd name="T73" fmla="*/ 4 h 105"/>
                <a:gd name="T74" fmla="*/ 63 w 71"/>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5"/>
                <a:gd name="T116" fmla="*/ 71 w 71"/>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5">
                  <a:moveTo>
                    <a:pt x="63" y="0"/>
                  </a:moveTo>
                  <a:lnTo>
                    <a:pt x="63" y="35"/>
                  </a:lnTo>
                  <a:lnTo>
                    <a:pt x="59" y="27"/>
                  </a:lnTo>
                  <a:lnTo>
                    <a:pt x="55" y="19"/>
                  </a:lnTo>
                  <a:lnTo>
                    <a:pt x="51" y="11"/>
                  </a:lnTo>
                  <a:lnTo>
                    <a:pt x="47" y="7"/>
                  </a:lnTo>
                  <a:lnTo>
                    <a:pt x="40" y="4"/>
                  </a:lnTo>
                  <a:lnTo>
                    <a:pt x="32" y="4"/>
                  </a:lnTo>
                  <a:lnTo>
                    <a:pt x="24" y="4"/>
                  </a:lnTo>
                  <a:lnTo>
                    <a:pt x="20" y="7"/>
                  </a:lnTo>
                  <a:lnTo>
                    <a:pt x="16" y="15"/>
                  </a:lnTo>
                  <a:lnTo>
                    <a:pt x="16" y="19"/>
                  </a:lnTo>
                  <a:lnTo>
                    <a:pt x="16" y="23"/>
                  </a:lnTo>
                  <a:lnTo>
                    <a:pt x="16" y="27"/>
                  </a:lnTo>
                  <a:lnTo>
                    <a:pt x="24" y="35"/>
                  </a:lnTo>
                  <a:lnTo>
                    <a:pt x="28" y="39"/>
                  </a:lnTo>
                  <a:lnTo>
                    <a:pt x="40" y="43"/>
                  </a:lnTo>
                  <a:lnTo>
                    <a:pt x="51" y="51"/>
                  </a:lnTo>
                  <a:lnTo>
                    <a:pt x="59" y="58"/>
                  </a:lnTo>
                  <a:lnTo>
                    <a:pt x="63" y="62"/>
                  </a:lnTo>
                  <a:lnTo>
                    <a:pt x="67" y="66"/>
                  </a:lnTo>
                  <a:lnTo>
                    <a:pt x="71" y="70"/>
                  </a:lnTo>
                  <a:lnTo>
                    <a:pt x="71" y="78"/>
                  </a:lnTo>
                  <a:lnTo>
                    <a:pt x="67" y="90"/>
                  </a:lnTo>
                  <a:lnTo>
                    <a:pt x="59" y="98"/>
                  </a:lnTo>
                  <a:lnTo>
                    <a:pt x="51" y="105"/>
                  </a:lnTo>
                  <a:lnTo>
                    <a:pt x="36" y="105"/>
                  </a:lnTo>
                  <a:lnTo>
                    <a:pt x="32" y="105"/>
                  </a:lnTo>
                  <a:lnTo>
                    <a:pt x="28" y="105"/>
                  </a:lnTo>
                  <a:lnTo>
                    <a:pt x="24" y="105"/>
                  </a:lnTo>
                  <a:lnTo>
                    <a:pt x="20" y="102"/>
                  </a:lnTo>
                  <a:lnTo>
                    <a:pt x="12" y="102"/>
                  </a:lnTo>
                  <a:lnTo>
                    <a:pt x="8" y="102"/>
                  </a:lnTo>
                  <a:lnTo>
                    <a:pt x="4" y="102"/>
                  </a:lnTo>
                  <a:lnTo>
                    <a:pt x="4" y="105"/>
                  </a:lnTo>
                  <a:lnTo>
                    <a:pt x="4" y="70"/>
                  </a:lnTo>
                  <a:lnTo>
                    <a:pt x="8" y="82"/>
                  </a:lnTo>
                  <a:lnTo>
                    <a:pt x="8" y="90"/>
                  </a:lnTo>
                  <a:lnTo>
                    <a:pt x="16" y="94"/>
                  </a:lnTo>
                  <a:lnTo>
                    <a:pt x="20" y="98"/>
                  </a:lnTo>
                  <a:lnTo>
                    <a:pt x="28" y="102"/>
                  </a:lnTo>
                  <a:lnTo>
                    <a:pt x="36" y="102"/>
                  </a:lnTo>
                  <a:lnTo>
                    <a:pt x="44" y="102"/>
                  </a:lnTo>
                  <a:lnTo>
                    <a:pt x="51" y="98"/>
                  </a:lnTo>
                  <a:lnTo>
                    <a:pt x="55" y="90"/>
                  </a:lnTo>
                  <a:lnTo>
                    <a:pt x="55" y="86"/>
                  </a:lnTo>
                  <a:lnTo>
                    <a:pt x="55" y="82"/>
                  </a:lnTo>
                  <a:lnTo>
                    <a:pt x="55" y="78"/>
                  </a:lnTo>
                  <a:lnTo>
                    <a:pt x="51" y="74"/>
                  </a:lnTo>
                  <a:lnTo>
                    <a:pt x="47" y="70"/>
                  </a:lnTo>
                  <a:lnTo>
                    <a:pt x="44" y="66"/>
                  </a:lnTo>
                  <a:lnTo>
                    <a:pt x="32" y="58"/>
                  </a:lnTo>
                  <a:lnTo>
                    <a:pt x="20" y="54"/>
                  </a:lnTo>
                  <a:lnTo>
                    <a:pt x="12" y="47"/>
                  </a:lnTo>
                  <a:lnTo>
                    <a:pt x="8" y="43"/>
                  </a:lnTo>
                  <a:lnTo>
                    <a:pt x="4" y="39"/>
                  </a:lnTo>
                  <a:lnTo>
                    <a:pt x="0" y="31"/>
                  </a:lnTo>
                  <a:lnTo>
                    <a:pt x="0" y="27"/>
                  </a:lnTo>
                  <a:lnTo>
                    <a:pt x="4" y="15"/>
                  </a:lnTo>
                  <a:lnTo>
                    <a:pt x="8" y="7"/>
                  </a:lnTo>
                  <a:lnTo>
                    <a:pt x="20" y="0"/>
                  </a:lnTo>
                  <a:lnTo>
                    <a:pt x="32" y="0"/>
                  </a:lnTo>
                  <a:lnTo>
                    <a:pt x="40" y="0"/>
                  </a:lnTo>
                  <a:lnTo>
                    <a:pt x="51" y="4"/>
                  </a:lnTo>
                  <a:lnTo>
                    <a:pt x="55" y="4"/>
                  </a:lnTo>
                  <a:lnTo>
                    <a:pt x="55" y="7"/>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3030" name="Freeform 6"/>
            <p:cNvSpPr>
              <a:spLocks/>
            </p:cNvSpPr>
            <p:nvPr/>
          </p:nvSpPr>
          <p:spPr bwMode="auto">
            <a:xfrm>
              <a:off x="1447" y="3027"/>
              <a:ext cx="71" cy="106"/>
            </a:xfrm>
            <a:custGeom>
              <a:avLst/>
              <a:gdLst>
                <a:gd name="T0" fmla="*/ 63 w 71"/>
                <a:gd name="T1" fmla="*/ 35 h 106"/>
                <a:gd name="T2" fmla="*/ 59 w 71"/>
                <a:gd name="T3" fmla="*/ 27 h 106"/>
                <a:gd name="T4" fmla="*/ 51 w 71"/>
                <a:gd name="T5" fmla="*/ 11 h 106"/>
                <a:gd name="T6" fmla="*/ 39 w 71"/>
                <a:gd name="T7" fmla="*/ 4 h 106"/>
                <a:gd name="T8" fmla="*/ 28 w 71"/>
                <a:gd name="T9" fmla="*/ 7 h 106"/>
                <a:gd name="T10" fmla="*/ 16 w 71"/>
                <a:gd name="T11" fmla="*/ 15 h 106"/>
                <a:gd name="T12" fmla="*/ 16 w 71"/>
                <a:gd name="T13" fmla="*/ 27 h 106"/>
                <a:gd name="T14" fmla="*/ 24 w 71"/>
                <a:gd name="T15" fmla="*/ 35 h 106"/>
                <a:gd name="T16" fmla="*/ 39 w 71"/>
                <a:gd name="T17" fmla="*/ 47 h 106"/>
                <a:gd name="T18" fmla="*/ 59 w 71"/>
                <a:gd name="T19" fmla="*/ 58 h 106"/>
                <a:gd name="T20" fmla="*/ 67 w 71"/>
                <a:gd name="T21" fmla="*/ 66 h 106"/>
                <a:gd name="T22" fmla="*/ 71 w 71"/>
                <a:gd name="T23" fmla="*/ 78 h 106"/>
                <a:gd name="T24" fmla="*/ 59 w 71"/>
                <a:gd name="T25" fmla="*/ 98 h 106"/>
                <a:gd name="T26" fmla="*/ 35 w 71"/>
                <a:gd name="T27" fmla="*/ 106 h 106"/>
                <a:gd name="T28" fmla="*/ 28 w 71"/>
                <a:gd name="T29" fmla="*/ 106 h 106"/>
                <a:gd name="T30" fmla="*/ 20 w 71"/>
                <a:gd name="T31" fmla="*/ 102 h 106"/>
                <a:gd name="T32" fmla="*/ 8 w 71"/>
                <a:gd name="T33" fmla="*/ 102 h 106"/>
                <a:gd name="T34" fmla="*/ 8 w 71"/>
                <a:gd name="T35" fmla="*/ 102 h 106"/>
                <a:gd name="T36" fmla="*/ 4 w 71"/>
                <a:gd name="T37" fmla="*/ 106 h 106"/>
                <a:gd name="T38" fmla="*/ 4 w 71"/>
                <a:gd name="T39" fmla="*/ 70 h 106"/>
                <a:gd name="T40" fmla="*/ 8 w 71"/>
                <a:gd name="T41" fmla="*/ 82 h 106"/>
                <a:gd name="T42" fmla="*/ 16 w 71"/>
                <a:gd name="T43" fmla="*/ 94 h 106"/>
                <a:gd name="T44" fmla="*/ 28 w 71"/>
                <a:gd name="T45" fmla="*/ 102 h 106"/>
                <a:gd name="T46" fmla="*/ 43 w 71"/>
                <a:gd name="T47" fmla="*/ 102 h 106"/>
                <a:gd name="T48" fmla="*/ 55 w 71"/>
                <a:gd name="T49" fmla="*/ 94 h 106"/>
                <a:gd name="T50" fmla="*/ 55 w 71"/>
                <a:gd name="T51" fmla="*/ 82 h 106"/>
                <a:gd name="T52" fmla="*/ 51 w 71"/>
                <a:gd name="T53" fmla="*/ 74 h 106"/>
                <a:gd name="T54" fmla="*/ 43 w 71"/>
                <a:gd name="T55" fmla="*/ 66 h 106"/>
                <a:gd name="T56" fmla="*/ 20 w 71"/>
                <a:gd name="T57" fmla="*/ 55 h 106"/>
                <a:gd name="T58" fmla="*/ 8 w 71"/>
                <a:gd name="T59" fmla="*/ 43 h 106"/>
                <a:gd name="T60" fmla="*/ 4 w 71"/>
                <a:gd name="T61" fmla="*/ 35 h 106"/>
                <a:gd name="T62" fmla="*/ 4 w 71"/>
                <a:gd name="T63" fmla="*/ 15 h 106"/>
                <a:gd name="T64" fmla="*/ 20 w 71"/>
                <a:gd name="T65" fmla="*/ 0 h 106"/>
                <a:gd name="T66" fmla="*/ 39 w 71"/>
                <a:gd name="T67" fmla="*/ 0 h 106"/>
                <a:gd name="T68" fmla="*/ 55 w 71"/>
                <a:gd name="T69" fmla="*/ 4 h 106"/>
                <a:gd name="T70" fmla="*/ 59 w 71"/>
                <a:gd name="T71" fmla="*/ 7 h 106"/>
                <a:gd name="T72" fmla="*/ 63 w 71"/>
                <a:gd name="T73" fmla="*/ 4 h 106"/>
                <a:gd name="T74" fmla="*/ 63 w 71"/>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6"/>
                <a:gd name="T116" fmla="*/ 71 w 71"/>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6">
                  <a:moveTo>
                    <a:pt x="63" y="0"/>
                  </a:moveTo>
                  <a:lnTo>
                    <a:pt x="63" y="35"/>
                  </a:lnTo>
                  <a:lnTo>
                    <a:pt x="59" y="27"/>
                  </a:lnTo>
                  <a:lnTo>
                    <a:pt x="55" y="19"/>
                  </a:lnTo>
                  <a:lnTo>
                    <a:pt x="51" y="11"/>
                  </a:lnTo>
                  <a:lnTo>
                    <a:pt x="47" y="7"/>
                  </a:lnTo>
                  <a:lnTo>
                    <a:pt x="39" y="4"/>
                  </a:lnTo>
                  <a:lnTo>
                    <a:pt x="31" y="4"/>
                  </a:lnTo>
                  <a:lnTo>
                    <a:pt x="28" y="7"/>
                  </a:lnTo>
                  <a:lnTo>
                    <a:pt x="20" y="7"/>
                  </a:lnTo>
                  <a:lnTo>
                    <a:pt x="16" y="15"/>
                  </a:lnTo>
                  <a:lnTo>
                    <a:pt x="16" y="19"/>
                  </a:lnTo>
                  <a:lnTo>
                    <a:pt x="16" y="27"/>
                  </a:lnTo>
                  <a:lnTo>
                    <a:pt x="20" y="31"/>
                  </a:lnTo>
                  <a:lnTo>
                    <a:pt x="24" y="35"/>
                  </a:lnTo>
                  <a:lnTo>
                    <a:pt x="31" y="39"/>
                  </a:lnTo>
                  <a:lnTo>
                    <a:pt x="39" y="47"/>
                  </a:lnTo>
                  <a:lnTo>
                    <a:pt x="51" y="51"/>
                  </a:lnTo>
                  <a:lnTo>
                    <a:pt x="59" y="58"/>
                  </a:lnTo>
                  <a:lnTo>
                    <a:pt x="63" y="62"/>
                  </a:lnTo>
                  <a:lnTo>
                    <a:pt x="67" y="66"/>
                  </a:lnTo>
                  <a:lnTo>
                    <a:pt x="71" y="74"/>
                  </a:lnTo>
                  <a:lnTo>
                    <a:pt x="71" y="78"/>
                  </a:lnTo>
                  <a:lnTo>
                    <a:pt x="67" y="90"/>
                  </a:lnTo>
                  <a:lnTo>
                    <a:pt x="59" y="98"/>
                  </a:lnTo>
                  <a:lnTo>
                    <a:pt x="51" y="106"/>
                  </a:lnTo>
                  <a:lnTo>
                    <a:pt x="35" y="106"/>
                  </a:lnTo>
                  <a:lnTo>
                    <a:pt x="31" y="106"/>
                  </a:lnTo>
                  <a:lnTo>
                    <a:pt x="28" y="106"/>
                  </a:lnTo>
                  <a:lnTo>
                    <a:pt x="24" y="106"/>
                  </a:lnTo>
                  <a:lnTo>
                    <a:pt x="20" y="102"/>
                  </a:lnTo>
                  <a:lnTo>
                    <a:pt x="12" y="102"/>
                  </a:lnTo>
                  <a:lnTo>
                    <a:pt x="8" y="102"/>
                  </a:lnTo>
                  <a:lnTo>
                    <a:pt x="4" y="106"/>
                  </a:lnTo>
                  <a:lnTo>
                    <a:pt x="4" y="70"/>
                  </a:lnTo>
                  <a:lnTo>
                    <a:pt x="8" y="82"/>
                  </a:lnTo>
                  <a:lnTo>
                    <a:pt x="12" y="90"/>
                  </a:lnTo>
                  <a:lnTo>
                    <a:pt x="16" y="94"/>
                  </a:lnTo>
                  <a:lnTo>
                    <a:pt x="20" y="98"/>
                  </a:lnTo>
                  <a:lnTo>
                    <a:pt x="28" y="102"/>
                  </a:lnTo>
                  <a:lnTo>
                    <a:pt x="35" y="102"/>
                  </a:lnTo>
                  <a:lnTo>
                    <a:pt x="43" y="102"/>
                  </a:lnTo>
                  <a:lnTo>
                    <a:pt x="51" y="98"/>
                  </a:lnTo>
                  <a:lnTo>
                    <a:pt x="55" y="94"/>
                  </a:lnTo>
                  <a:lnTo>
                    <a:pt x="59" y="86"/>
                  </a:lnTo>
                  <a:lnTo>
                    <a:pt x="55" y="82"/>
                  </a:lnTo>
                  <a:lnTo>
                    <a:pt x="55" y="78"/>
                  </a:lnTo>
                  <a:lnTo>
                    <a:pt x="51" y="74"/>
                  </a:lnTo>
                  <a:lnTo>
                    <a:pt x="47" y="70"/>
                  </a:lnTo>
                  <a:lnTo>
                    <a:pt x="43" y="66"/>
                  </a:lnTo>
                  <a:lnTo>
                    <a:pt x="31" y="62"/>
                  </a:lnTo>
                  <a:lnTo>
                    <a:pt x="20" y="55"/>
                  </a:lnTo>
                  <a:lnTo>
                    <a:pt x="12" y="51"/>
                  </a:lnTo>
                  <a:lnTo>
                    <a:pt x="8" y="43"/>
                  </a:lnTo>
                  <a:lnTo>
                    <a:pt x="4" y="39"/>
                  </a:lnTo>
                  <a:lnTo>
                    <a:pt x="4" y="35"/>
                  </a:lnTo>
                  <a:lnTo>
                    <a:pt x="0" y="27"/>
                  </a:lnTo>
                  <a:lnTo>
                    <a:pt x="4" y="15"/>
                  </a:lnTo>
                  <a:lnTo>
                    <a:pt x="12" y="7"/>
                  </a:lnTo>
                  <a:lnTo>
                    <a:pt x="20" y="0"/>
                  </a:lnTo>
                  <a:lnTo>
                    <a:pt x="31" y="0"/>
                  </a:lnTo>
                  <a:lnTo>
                    <a:pt x="39" y="0"/>
                  </a:lnTo>
                  <a:lnTo>
                    <a:pt x="51" y="4"/>
                  </a:lnTo>
                  <a:lnTo>
                    <a:pt x="55" y="4"/>
                  </a:lnTo>
                  <a:lnTo>
                    <a:pt x="55" y="7"/>
                  </a:lnTo>
                  <a:lnTo>
                    <a:pt x="59" y="7"/>
                  </a:lnTo>
                  <a:lnTo>
                    <a:pt x="59" y="4"/>
                  </a:lnTo>
                  <a:lnTo>
                    <a:pt x="63" y="4"/>
                  </a:lnTo>
                  <a:lnTo>
                    <a:pt x="63" y="0"/>
                  </a:lnTo>
                  <a:close/>
                </a:path>
              </a:pathLst>
            </a:custGeom>
            <a:solidFill>
              <a:srgbClr val="000000"/>
            </a:solidFill>
            <a:ln w="0">
              <a:solidFill>
                <a:srgbClr val="000000"/>
              </a:solidFill>
              <a:round/>
              <a:headEnd/>
              <a:tailEnd/>
            </a:ln>
          </p:spPr>
          <p:txBody>
            <a:bodyPr/>
            <a:lstStyle/>
            <a:p>
              <a:endParaRPr lang="en-CA"/>
            </a:p>
          </p:txBody>
        </p:sp>
        <p:sp>
          <p:nvSpPr>
            <p:cNvPr id="43031" name="Freeform 7"/>
            <p:cNvSpPr>
              <a:spLocks/>
            </p:cNvSpPr>
            <p:nvPr/>
          </p:nvSpPr>
          <p:spPr bwMode="auto">
            <a:xfrm>
              <a:off x="3424" y="3027"/>
              <a:ext cx="67" cy="106"/>
            </a:xfrm>
            <a:custGeom>
              <a:avLst/>
              <a:gdLst>
                <a:gd name="T0" fmla="*/ 63 w 67"/>
                <a:gd name="T1" fmla="*/ 35 h 106"/>
                <a:gd name="T2" fmla="*/ 59 w 67"/>
                <a:gd name="T3" fmla="*/ 27 h 106"/>
                <a:gd name="T4" fmla="*/ 51 w 67"/>
                <a:gd name="T5" fmla="*/ 11 h 106"/>
                <a:gd name="T6" fmla="*/ 39 w 67"/>
                <a:gd name="T7" fmla="*/ 4 h 106"/>
                <a:gd name="T8" fmla="*/ 24 w 67"/>
                <a:gd name="T9" fmla="*/ 7 h 106"/>
                <a:gd name="T10" fmla="*/ 16 w 67"/>
                <a:gd name="T11" fmla="*/ 15 h 106"/>
                <a:gd name="T12" fmla="*/ 12 w 67"/>
                <a:gd name="T13" fmla="*/ 27 h 106"/>
                <a:gd name="T14" fmla="*/ 20 w 67"/>
                <a:gd name="T15" fmla="*/ 35 h 106"/>
                <a:gd name="T16" fmla="*/ 39 w 67"/>
                <a:gd name="T17" fmla="*/ 47 h 106"/>
                <a:gd name="T18" fmla="*/ 59 w 67"/>
                <a:gd name="T19" fmla="*/ 58 h 106"/>
                <a:gd name="T20" fmla="*/ 67 w 67"/>
                <a:gd name="T21" fmla="*/ 66 h 106"/>
                <a:gd name="T22" fmla="*/ 67 w 67"/>
                <a:gd name="T23" fmla="*/ 78 h 106"/>
                <a:gd name="T24" fmla="*/ 59 w 67"/>
                <a:gd name="T25" fmla="*/ 98 h 106"/>
                <a:gd name="T26" fmla="*/ 36 w 67"/>
                <a:gd name="T27" fmla="*/ 106 h 106"/>
                <a:gd name="T28" fmla="*/ 28 w 67"/>
                <a:gd name="T29" fmla="*/ 106 h 106"/>
                <a:gd name="T30" fmla="*/ 16 w 67"/>
                <a:gd name="T31" fmla="*/ 102 h 106"/>
                <a:gd name="T32" fmla="*/ 8 w 67"/>
                <a:gd name="T33" fmla="*/ 102 h 106"/>
                <a:gd name="T34" fmla="*/ 4 w 67"/>
                <a:gd name="T35" fmla="*/ 102 h 106"/>
                <a:gd name="T36" fmla="*/ 4 w 67"/>
                <a:gd name="T37" fmla="*/ 106 h 106"/>
                <a:gd name="T38" fmla="*/ 0 w 67"/>
                <a:gd name="T39" fmla="*/ 70 h 106"/>
                <a:gd name="T40" fmla="*/ 4 w 67"/>
                <a:gd name="T41" fmla="*/ 82 h 106"/>
                <a:gd name="T42" fmla="*/ 12 w 67"/>
                <a:gd name="T43" fmla="*/ 94 h 106"/>
                <a:gd name="T44" fmla="*/ 28 w 67"/>
                <a:gd name="T45" fmla="*/ 102 h 106"/>
                <a:gd name="T46" fmla="*/ 43 w 67"/>
                <a:gd name="T47" fmla="*/ 102 h 106"/>
                <a:gd name="T48" fmla="*/ 55 w 67"/>
                <a:gd name="T49" fmla="*/ 94 h 106"/>
                <a:gd name="T50" fmla="*/ 55 w 67"/>
                <a:gd name="T51" fmla="*/ 82 h 106"/>
                <a:gd name="T52" fmla="*/ 51 w 67"/>
                <a:gd name="T53" fmla="*/ 74 h 106"/>
                <a:gd name="T54" fmla="*/ 39 w 67"/>
                <a:gd name="T55" fmla="*/ 66 h 106"/>
                <a:gd name="T56" fmla="*/ 20 w 67"/>
                <a:gd name="T57" fmla="*/ 55 h 106"/>
                <a:gd name="T58" fmla="*/ 8 w 67"/>
                <a:gd name="T59" fmla="*/ 43 h 106"/>
                <a:gd name="T60" fmla="*/ 0 w 67"/>
                <a:gd name="T61" fmla="*/ 35 h 106"/>
                <a:gd name="T62" fmla="*/ 0 w 67"/>
                <a:gd name="T63" fmla="*/ 15 h 106"/>
                <a:gd name="T64" fmla="*/ 20 w 67"/>
                <a:gd name="T65" fmla="*/ 0 h 106"/>
                <a:gd name="T66" fmla="*/ 39 w 67"/>
                <a:gd name="T67" fmla="*/ 0 h 106"/>
                <a:gd name="T68" fmla="*/ 51 w 67"/>
                <a:gd name="T69" fmla="*/ 4 h 106"/>
                <a:gd name="T70" fmla="*/ 55 w 67"/>
                <a:gd name="T71" fmla="*/ 7 h 106"/>
                <a:gd name="T72" fmla="*/ 59 w 67"/>
                <a:gd name="T73" fmla="*/ 4 h 106"/>
                <a:gd name="T74" fmla="*/ 63 w 67"/>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06"/>
                <a:gd name="T116" fmla="*/ 67 w 67"/>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06">
                  <a:moveTo>
                    <a:pt x="63" y="0"/>
                  </a:moveTo>
                  <a:lnTo>
                    <a:pt x="63" y="35"/>
                  </a:lnTo>
                  <a:lnTo>
                    <a:pt x="59" y="35"/>
                  </a:lnTo>
                  <a:lnTo>
                    <a:pt x="59" y="27"/>
                  </a:lnTo>
                  <a:lnTo>
                    <a:pt x="55" y="19"/>
                  </a:lnTo>
                  <a:lnTo>
                    <a:pt x="51" y="11"/>
                  </a:lnTo>
                  <a:lnTo>
                    <a:pt x="43" y="7"/>
                  </a:lnTo>
                  <a:lnTo>
                    <a:pt x="39" y="4"/>
                  </a:lnTo>
                  <a:lnTo>
                    <a:pt x="32" y="4"/>
                  </a:lnTo>
                  <a:lnTo>
                    <a:pt x="24" y="7"/>
                  </a:lnTo>
                  <a:lnTo>
                    <a:pt x="20" y="7"/>
                  </a:lnTo>
                  <a:lnTo>
                    <a:pt x="16" y="15"/>
                  </a:lnTo>
                  <a:lnTo>
                    <a:pt x="12" y="19"/>
                  </a:lnTo>
                  <a:lnTo>
                    <a:pt x="12" y="27"/>
                  </a:lnTo>
                  <a:lnTo>
                    <a:pt x="16" y="31"/>
                  </a:lnTo>
                  <a:lnTo>
                    <a:pt x="20" y="35"/>
                  </a:lnTo>
                  <a:lnTo>
                    <a:pt x="28" y="39"/>
                  </a:lnTo>
                  <a:lnTo>
                    <a:pt x="39" y="47"/>
                  </a:lnTo>
                  <a:lnTo>
                    <a:pt x="51" y="51"/>
                  </a:lnTo>
                  <a:lnTo>
                    <a:pt x="59" y="58"/>
                  </a:lnTo>
                  <a:lnTo>
                    <a:pt x="63" y="62"/>
                  </a:lnTo>
                  <a:lnTo>
                    <a:pt x="67" y="66"/>
                  </a:lnTo>
                  <a:lnTo>
                    <a:pt x="67" y="74"/>
                  </a:lnTo>
                  <a:lnTo>
                    <a:pt x="67" y="78"/>
                  </a:lnTo>
                  <a:lnTo>
                    <a:pt x="67" y="90"/>
                  </a:lnTo>
                  <a:lnTo>
                    <a:pt x="59" y="98"/>
                  </a:lnTo>
                  <a:lnTo>
                    <a:pt x="47" y="106"/>
                  </a:lnTo>
                  <a:lnTo>
                    <a:pt x="36" y="106"/>
                  </a:lnTo>
                  <a:lnTo>
                    <a:pt x="32" y="106"/>
                  </a:lnTo>
                  <a:lnTo>
                    <a:pt x="28" y="106"/>
                  </a:lnTo>
                  <a:lnTo>
                    <a:pt x="24" y="106"/>
                  </a:lnTo>
                  <a:lnTo>
                    <a:pt x="16" y="102"/>
                  </a:lnTo>
                  <a:lnTo>
                    <a:pt x="12" y="102"/>
                  </a:lnTo>
                  <a:lnTo>
                    <a:pt x="8" y="102"/>
                  </a:lnTo>
                  <a:lnTo>
                    <a:pt x="4" y="102"/>
                  </a:lnTo>
                  <a:lnTo>
                    <a:pt x="4" y="106"/>
                  </a:lnTo>
                  <a:lnTo>
                    <a:pt x="0" y="106"/>
                  </a:lnTo>
                  <a:lnTo>
                    <a:pt x="0" y="70"/>
                  </a:lnTo>
                  <a:lnTo>
                    <a:pt x="4" y="70"/>
                  </a:lnTo>
                  <a:lnTo>
                    <a:pt x="4" y="82"/>
                  </a:lnTo>
                  <a:lnTo>
                    <a:pt x="8" y="90"/>
                  </a:lnTo>
                  <a:lnTo>
                    <a:pt x="12" y="94"/>
                  </a:lnTo>
                  <a:lnTo>
                    <a:pt x="20" y="98"/>
                  </a:lnTo>
                  <a:lnTo>
                    <a:pt x="28" y="102"/>
                  </a:lnTo>
                  <a:lnTo>
                    <a:pt x="36" y="102"/>
                  </a:lnTo>
                  <a:lnTo>
                    <a:pt x="43" y="102"/>
                  </a:lnTo>
                  <a:lnTo>
                    <a:pt x="51" y="98"/>
                  </a:lnTo>
                  <a:lnTo>
                    <a:pt x="55" y="94"/>
                  </a:lnTo>
                  <a:lnTo>
                    <a:pt x="55" y="86"/>
                  </a:lnTo>
                  <a:lnTo>
                    <a:pt x="55" y="82"/>
                  </a:lnTo>
                  <a:lnTo>
                    <a:pt x="51" y="78"/>
                  </a:lnTo>
                  <a:lnTo>
                    <a:pt x="51" y="74"/>
                  </a:lnTo>
                  <a:lnTo>
                    <a:pt x="47" y="70"/>
                  </a:lnTo>
                  <a:lnTo>
                    <a:pt x="39" y="66"/>
                  </a:lnTo>
                  <a:lnTo>
                    <a:pt x="32" y="62"/>
                  </a:lnTo>
                  <a:lnTo>
                    <a:pt x="20" y="55"/>
                  </a:lnTo>
                  <a:lnTo>
                    <a:pt x="12" y="51"/>
                  </a:lnTo>
                  <a:lnTo>
                    <a:pt x="8" y="43"/>
                  </a:lnTo>
                  <a:lnTo>
                    <a:pt x="4" y="39"/>
                  </a:lnTo>
                  <a:lnTo>
                    <a:pt x="0" y="35"/>
                  </a:lnTo>
                  <a:lnTo>
                    <a:pt x="0" y="27"/>
                  </a:lnTo>
                  <a:lnTo>
                    <a:pt x="0" y="15"/>
                  </a:lnTo>
                  <a:lnTo>
                    <a:pt x="8" y="7"/>
                  </a:lnTo>
                  <a:lnTo>
                    <a:pt x="20" y="0"/>
                  </a:lnTo>
                  <a:lnTo>
                    <a:pt x="32" y="0"/>
                  </a:lnTo>
                  <a:lnTo>
                    <a:pt x="39" y="0"/>
                  </a:lnTo>
                  <a:lnTo>
                    <a:pt x="47" y="4"/>
                  </a:lnTo>
                  <a:lnTo>
                    <a:pt x="51" y="4"/>
                  </a:lnTo>
                  <a:lnTo>
                    <a:pt x="55" y="7"/>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3032" name="Freeform 8"/>
            <p:cNvSpPr>
              <a:spLocks/>
            </p:cNvSpPr>
            <p:nvPr/>
          </p:nvSpPr>
          <p:spPr bwMode="auto">
            <a:xfrm>
              <a:off x="4778" y="3027"/>
              <a:ext cx="66" cy="106"/>
            </a:xfrm>
            <a:custGeom>
              <a:avLst/>
              <a:gdLst>
                <a:gd name="T0" fmla="*/ 62 w 66"/>
                <a:gd name="T1" fmla="*/ 35 h 106"/>
                <a:gd name="T2" fmla="*/ 58 w 66"/>
                <a:gd name="T3" fmla="*/ 27 h 106"/>
                <a:gd name="T4" fmla="*/ 51 w 66"/>
                <a:gd name="T5" fmla="*/ 11 h 106"/>
                <a:gd name="T6" fmla="*/ 39 w 66"/>
                <a:gd name="T7" fmla="*/ 4 h 106"/>
                <a:gd name="T8" fmla="*/ 23 w 66"/>
                <a:gd name="T9" fmla="*/ 7 h 106"/>
                <a:gd name="T10" fmla="*/ 15 w 66"/>
                <a:gd name="T11" fmla="*/ 15 h 106"/>
                <a:gd name="T12" fmla="*/ 15 w 66"/>
                <a:gd name="T13" fmla="*/ 27 h 106"/>
                <a:gd name="T14" fmla="*/ 19 w 66"/>
                <a:gd name="T15" fmla="*/ 35 h 106"/>
                <a:gd name="T16" fmla="*/ 39 w 66"/>
                <a:gd name="T17" fmla="*/ 47 h 106"/>
                <a:gd name="T18" fmla="*/ 58 w 66"/>
                <a:gd name="T19" fmla="*/ 58 h 106"/>
                <a:gd name="T20" fmla="*/ 66 w 66"/>
                <a:gd name="T21" fmla="*/ 66 h 106"/>
                <a:gd name="T22" fmla="*/ 66 w 66"/>
                <a:gd name="T23" fmla="*/ 78 h 106"/>
                <a:gd name="T24" fmla="*/ 58 w 66"/>
                <a:gd name="T25" fmla="*/ 98 h 106"/>
                <a:gd name="T26" fmla="*/ 35 w 66"/>
                <a:gd name="T27" fmla="*/ 106 h 106"/>
                <a:gd name="T28" fmla="*/ 27 w 66"/>
                <a:gd name="T29" fmla="*/ 106 h 106"/>
                <a:gd name="T30" fmla="*/ 15 w 66"/>
                <a:gd name="T31" fmla="*/ 102 h 106"/>
                <a:gd name="T32" fmla="*/ 7 w 66"/>
                <a:gd name="T33" fmla="*/ 102 h 106"/>
                <a:gd name="T34" fmla="*/ 4 w 66"/>
                <a:gd name="T35" fmla="*/ 102 h 106"/>
                <a:gd name="T36" fmla="*/ 4 w 66"/>
                <a:gd name="T37" fmla="*/ 106 h 106"/>
                <a:gd name="T38" fmla="*/ 0 w 66"/>
                <a:gd name="T39" fmla="*/ 70 h 106"/>
                <a:gd name="T40" fmla="*/ 4 w 66"/>
                <a:gd name="T41" fmla="*/ 82 h 106"/>
                <a:gd name="T42" fmla="*/ 11 w 66"/>
                <a:gd name="T43" fmla="*/ 94 h 106"/>
                <a:gd name="T44" fmla="*/ 27 w 66"/>
                <a:gd name="T45" fmla="*/ 102 h 106"/>
                <a:gd name="T46" fmla="*/ 43 w 66"/>
                <a:gd name="T47" fmla="*/ 102 h 106"/>
                <a:gd name="T48" fmla="*/ 55 w 66"/>
                <a:gd name="T49" fmla="*/ 94 h 106"/>
                <a:gd name="T50" fmla="*/ 55 w 66"/>
                <a:gd name="T51" fmla="*/ 82 h 106"/>
                <a:gd name="T52" fmla="*/ 51 w 66"/>
                <a:gd name="T53" fmla="*/ 74 h 106"/>
                <a:gd name="T54" fmla="*/ 39 w 66"/>
                <a:gd name="T55" fmla="*/ 66 h 106"/>
                <a:gd name="T56" fmla="*/ 19 w 66"/>
                <a:gd name="T57" fmla="*/ 55 h 106"/>
                <a:gd name="T58" fmla="*/ 7 w 66"/>
                <a:gd name="T59" fmla="*/ 43 h 106"/>
                <a:gd name="T60" fmla="*/ 0 w 66"/>
                <a:gd name="T61" fmla="*/ 35 h 106"/>
                <a:gd name="T62" fmla="*/ 4 w 66"/>
                <a:gd name="T63" fmla="*/ 15 h 106"/>
                <a:gd name="T64" fmla="*/ 19 w 66"/>
                <a:gd name="T65" fmla="*/ 0 h 106"/>
                <a:gd name="T66" fmla="*/ 39 w 66"/>
                <a:gd name="T67" fmla="*/ 0 h 106"/>
                <a:gd name="T68" fmla="*/ 51 w 66"/>
                <a:gd name="T69" fmla="*/ 4 h 106"/>
                <a:gd name="T70" fmla="*/ 55 w 66"/>
                <a:gd name="T71" fmla="*/ 7 h 106"/>
                <a:gd name="T72" fmla="*/ 58 w 66"/>
                <a:gd name="T73" fmla="*/ 4 h 106"/>
                <a:gd name="T74" fmla="*/ 62 w 66"/>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06"/>
                <a:gd name="T116" fmla="*/ 66 w 66"/>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06">
                  <a:moveTo>
                    <a:pt x="62" y="0"/>
                  </a:moveTo>
                  <a:lnTo>
                    <a:pt x="62" y="35"/>
                  </a:lnTo>
                  <a:lnTo>
                    <a:pt x="58" y="35"/>
                  </a:lnTo>
                  <a:lnTo>
                    <a:pt x="58" y="27"/>
                  </a:lnTo>
                  <a:lnTo>
                    <a:pt x="55" y="19"/>
                  </a:lnTo>
                  <a:lnTo>
                    <a:pt x="51" y="11"/>
                  </a:lnTo>
                  <a:lnTo>
                    <a:pt x="47" y="7"/>
                  </a:lnTo>
                  <a:lnTo>
                    <a:pt x="39" y="4"/>
                  </a:lnTo>
                  <a:lnTo>
                    <a:pt x="31" y="4"/>
                  </a:lnTo>
                  <a:lnTo>
                    <a:pt x="23" y="7"/>
                  </a:lnTo>
                  <a:lnTo>
                    <a:pt x="19" y="7"/>
                  </a:lnTo>
                  <a:lnTo>
                    <a:pt x="15" y="15"/>
                  </a:lnTo>
                  <a:lnTo>
                    <a:pt x="11" y="19"/>
                  </a:lnTo>
                  <a:lnTo>
                    <a:pt x="15" y="27"/>
                  </a:lnTo>
                  <a:lnTo>
                    <a:pt x="15" y="31"/>
                  </a:lnTo>
                  <a:lnTo>
                    <a:pt x="19" y="35"/>
                  </a:lnTo>
                  <a:lnTo>
                    <a:pt x="27" y="39"/>
                  </a:lnTo>
                  <a:lnTo>
                    <a:pt x="39" y="47"/>
                  </a:lnTo>
                  <a:lnTo>
                    <a:pt x="51" y="51"/>
                  </a:lnTo>
                  <a:lnTo>
                    <a:pt x="58" y="58"/>
                  </a:lnTo>
                  <a:lnTo>
                    <a:pt x="62" y="62"/>
                  </a:lnTo>
                  <a:lnTo>
                    <a:pt x="66" y="66"/>
                  </a:lnTo>
                  <a:lnTo>
                    <a:pt x="66" y="74"/>
                  </a:lnTo>
                  <a:lnTo>
                    <a:pt x="66" y="78"/>
                  </a:lnTo>
                  <a:lnTo>
                    <a:pt x="66" y="90"/>
                  </a:lnTo>
                  <a:lnTo>
                    <a:pt x="58" y="98"/>
                  </a:lnTo>
                  <a:lnTo>
                    <a:pt x="47" y="106"/>
                  </a:lnTo>
                  <a:lnTo>
                    <a:pt x="35" y="106"/>
                  </a:lnTo>
                  <a:lnTo>
                    <a:pt x="31" y="106"/>
                  </a:lnTo>
                  <a:lnTo>
                    <a:pt x="27" y="106"/>
                  </a:lnTo>
                  <a:lnTo>
                    <a:pt x="23" y="106"/>
                  </a:lnTo>
                  <a:lnTo>
                    <a:pt x="15" y="102"/>
                  </a:lnTo>
                  <a:lnTo>
                    <a:pt x="11" y="102"/>
                  </a:lnTo>
                  <a:lnTo>
                    <a:pt x="7" y="102"/>
                  </a:lnTo>
                  <a:lnTo>
                    <a:pt x="4" y="102"/>
                  </a:lnTo>
                  <a:lnTo>
                    <a:pt x="4" y="106"/>
                  </a:lnTo>
                  <a:lnTo>
                    <a:pt x="0" y="106"/>
                  </a:lnTo>
                  <a:lnTo>
                    <a:pt x="0" y="70"/>
                  </a:lnTo>
                  <a:lnTo>
                    <a:pt x="4" y="70"/>
                  </a:lnTo>
                  <a:lnTo>
                    <a:pt x="4" y="82"/>
                  </a:lnTo>
                  <a:lnTo>
                    <a:pt x="7" y="90"/>
                  </a:lnTo>
                  <a:lnTo>
                    <a:pt x="11" y="94"/>
                  </a:lnTo>
                  <a:lnTo>
                    <a:pt x="19" y="98"/>
                  </a:lnTo>
                  <a:lnTo>
                    <a:pt x="27" y="102"/>
                  </a:lnTo>
                  <a:lnTo>
                    <a:pt x="35" y="102"/>
                  </a:lnTo>
                  <a:lnTo>
                    <a:pt x="43" y="102"/>
                  </a:lnTo>
                  <a:lnTo>
                    <a:pt x="51" y="98"/>
                  </a:lnTo>
                  <a:lnTo>
                    <a:pt x="55" y="94"/>
                  </a:lnTo>
                  <a:lnTo>
                    <a:pt x="55" y="86"/>
                  </a:lnTo>
                  <a:lnTo>
                    <a:pt x="55" y="82"/>
                  </a:lnTo>
                  <a:lnTo>
                    <a:pt x="55" y="78"/>
                  </a:lnTo>
                  <a:lnTo>
                    <a:pt x="51" y="74"/>
                  </a:lnTo>
                  <a:lnTo>
                    <a:pt x="47" y="70"/>
                  </a:lnTo>
                  <a:lnTo>
                    <a:pt x="39" y="66"/>
                  </a:lnTo>
                  <a:lnTo>
                    <a:pt x="31" y="62"/>
                  </a:lnTo>
                  <a:lnTo>
                    <a:pt x="19" y="55"/>
                  </a:lnTo>
                  <a:lnTo>
                    <a:pt x="11" y="51"/>
                  </a:lnTo>
                  <a:lnTo>
                    <a:pt x="7" y="43"/>
                  </a:lnTo>
                  <a:lnTo>
                    <a:pt x="4" y="39"/>
                  </a:lnTo>
                  <a:lnTo>
                    <a:pt x="0" y="35"/>
                  </a:lnTo>
                  <a:lnTo>
                    <a:pt x="0" y="27"/>
                  </a:lnTo>
                  <a:lnTo>
                    <a:pt x="4" y="15"/>
                  </a:lnTo>
                  <a:lnTo>
                    <a:pt x="7" y="7"/>
                  </a:lnTo>
                  <a:lnTo>
                    <a:pt x="19" y="0"/>
                  </a:lnTo>
                  <a:lnTo>
                    <a:pt x="31" y="0"/>
                  </a:lnTo>
                  <a:lnTo>
                    <a:pt x="39" y="0"/>
                  </a:lnTo>
                  <a:lnTo>
                    <a:pt x="47" y="4"/>
                  </a:lnTo>
                  <a:lnTo>
                    <a:pt x="51" y="4"/>
                  </a:lnTo>
                  <a:lnTo>
                    <a:pt x="55" y="7"/>
                  </a:lnTo>
                  <a:lnTo>
                    <a:pt x="58" y="4"/>
                  </a:lnTo>
                  <a:lnTo>
                    <a:pt x="58" y="0"/>
                  </a:lnTo>
                  <a:lnTo>
                    <a:pt x="62" y="0"/>
                  </a:lnTo>
                  <a:close/>
                </a:path>
              </a:pathLst>
            </a:custGeom>
            <a:solidFill>
              <a:srgbClr val="000000"/>
            </a:solidFill>
            <a:ln w="0">
              <a:solidFill>
                <a:srgbClr val="000000"/>
              </a:solidFill>
              <a:round/>
              <a:headEnd/>
              <a:tailEnd/>
            </a:ln>
          </p:spPr>
          <p:txBody>
            <a:bodyPr/>
            <a:lstStyle/>
            <a:p>
              <a:endParaRPr lang="en-CA"/>
            </a:p>
          </p:txBody>
        </p:sp>
        <p:sp>
          <p:nvSpPr>
            <p:cNvPr id="43033" name="Freeform 9"/>
            <p:cNvSpPr>
              <a:spLocks/>
            </p:cNvSpPr>
            <p:nvPr/>
          </p:nvSpPr>
          <p:spPr bwMode="auto">
            <a:xfrm>
              <a:off x="1012" y="3403"/>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98 w 113"/>
                <a:gd name="T33" fmla="*/ 20 h 106"/>
                <a:gd name="T34" fmla="*/ 98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19 w 113"/>
                <a:gd name="T67" fmla="*/ 86 h 106"/>
                <a:gd name="T68" fmla="*/ 19 w 113"/>
                <a:gd name="T69" fmla="*/ 16 h 106"/>
                <a:gd name="T70" fmla="*/ 15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98" y="20"/>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19" y="86"/>
                  </a:lnTo>
                  <a:lnTo>
                    <a:pt x="19" y="16"/>
                  </a:lnTo>
                  <a:lnTo>
                    <a:pt x="15" y="12"/>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3034" name="Freeform 10"/>
            <p:cNvSpPr>
              <a:spLocks noEditPoints="1"/>
            </p:cNvSpPr>
            <p:nvPr/>
          </p:nvSpPr>
          <p:spPr bwMode="auto">
            <a:xfrm>
              <a:off x="1129" y="3403"/>
              <a:ext cx="79" cy="106"/>
            </a:xfrm>
            <a:custGeom>
              <a:avLst/>
              <a:gdLst>
                <a:gd name="T0" fmla="*/ 32 w 79"/>
                <a:gd name="T1" fmla="*/ 55 h 106"/>
                <a:gd name="T2" fmla="*/ 32 w 79"/>
                <a:gd name="T3" fmla="*/ 86 h 106"/>
                <a:gd name="T4" fmla="*/ 32 w 79"/>
                <a:gd name="T5" fmla="*/ 98 h 106"/>
                <a:gd name="T6" fmla="*/ 32 w 79"/>
                <a:gd name="T7" fmla="*/ 102 h 106"/>
                <a:gd name="T8" fmla="*/ 36 w 79"/>
                <a:gd name="T9" fmla="*/ 102 h 106"/>
                <a:gd name="T10" fmla="*/ 40 w 79"/>
                <a:gd name="T11" fmla="*/ 106 h 106"/>
                <a:gd name="T12" fmla="*/ 43 w 79"/>
                <a:gd name="T13" fmla="*/ 106 h 106"/>
                <a:gd name="T14" fmla="*/ 43 w 79"/>
                <a:gd name="T15" fmla="*/ 106 h 106"/>
                <a:gd name="T16" fmla="*/ 0 w 79"/>
                <a:gd name="T17" fmla="*/ 106 h 106"/>
                <a:gd name="T18" fmla="*/ 0 w 79"/>
                <a:gd name="T19" fmla="*/ 106 h 106"/>
                <a:gd name="T20" fmla="*/ 4 w 79"/>
                <a:gd name="T21" fmla="*/ 106 h 106"/>
                <a:gd name="T22" fmla="*/ 8 w 79"/>
                <a:gd name="T23" fmla="*/ 102 h 106"/>
                <a:gd name="T24" fmla="*/ 12 w 79"/>
                <a:gd name="T25" fmla="*/ 98 h 106"/>
                <a:gd name="T26" fmla="*/ 16 w 79"/>
                <a:gd name="T27" fmla="*/ 94 h 106"/>
                <a:gd name="T28" fmla="*/ 16 w 79"/>
                <a:gd name="T29" fmla="*/ 86 h 106"/>
                <a:gd name="T30" fmla="*/ 16 w 79"/>
                <a:gd name="T31" fmla="*/ 20 h 106"/>
                <a:gd name="T32" fmla="*/ 16 w 79"/>
                <a:gd name="T33" fmla="*/ 12 h 106"/>
                <a:gd name="T34" fmla="*/ 12 w 79"/>
                <a:gd name="T35" fmla="*/ 8 h 106"/>
                <a:gd name="T36" fmla="*/ 8 w 79"/>
                <a:gd name="T37" fmla="*/ 4 h 106"/>
                <a:gd name="T38" fmla="*/ 4 w 79"/>
                <a:gd name="T39" fmla="*/ 4 h 106"/>
                <a:gd name="T40" fmla="*/ 0 w 79"/>
                <a:gd name="T41" fmla="*/ 4 h 106"/>
                <a:gd name="T42" fmla="*/ 0 w 79"/>
                <a:gd name="T43" fmla="*/ 0 h 106"/>
                <a:gd name="T44" fmla="*/ 40 w 79"/>
                <a:gd name="T45" fmla="*/ 0 h 106"/>
                <a:gd name="T46" fmla="*/ 51 w 79"/>
                <a:gd name="T47" fmla="*/ 4 h 106"/>
                <a:gd name="T48" fmla="*/ 63 w 79"/>
                <a:gd name="T49" fmla="*/ 4 h 106"/>
                <a:gd name="T50" fmla="*/ 67 w 79"/>
                <a:gd name="T51" fmla="*/ 8 h 106"/>
                <a:gd name="T52" fmla="*/ 75 w 79"/>
                <a:gd name="T53" fmla="*/ 16 h 106"/>
                <a:gd name="T54" fmla="*/ 79 w 79"/>
                <a:gd name="T55" fmla="*/ 20 h 106"/>
                <a:gd name="T56" fmla="*/ 79 w 79"/>
                <a:gd name="T57" fmla="*/ 32 h 106"/>
                <a:gd name="T58" fmla="*/ 79 w 79"/>
                <a:gd name="T59" fmla="*/ 43 h 106"/>
                <a:gd name="T60" fmla="*/ 71 w 79"/>
                <a:gd name="T61" fmla="*/ 51 h 106"/>
                <a:gd name="T62" fmla="*/ 63 w 79"/>
                <a:gd name="T63" fmla="*/ 55 h 106"/>
                <a:gd name="T64" fmla="*/ 47 w 79"/>
                <a:gd name="T65" fmla="*/ 59 h 106"/>
                <a:gd name="T66" fmla="*/ 43 w 79"/>
                <a:gd name="T67" fmla="*/ 59 h 106"/>
                <a:gd name="T68" fmla="*/ 40 w 79"/>
                <a:gd name="T69" fmla="*/ 59 h 106"/>
                <a:gd name="T70" fmla="*/ 36 w 79"/>
                <a:gd name="T71" fmla="*/ 59 h 106"/>
                <a:gd name="T72" fmla="*/ 32 w 79"/>
                <a:gd name="T73" fmla="*/ 55 h 106"/>
                <a:gd name="T74" fmla="*/ 32 w 79"/>
                <a:gd name="T75" fmla="*/ 51 h 106"/>
                <a:gd name="T76" fmla="*/ 36 w 79"/>
                <a:gd name="T77" fmla="*/ 51 h 106"/>
                <a:gd name="T78" fmla="*/ 36 w 79"/>
                <a:gd name="T79" fmla="*/ 55 h 106"/>
                <a:gd name="T80" fmla="*/ 40 w 79"/>
                <a:gd name="T81" fmla="*/ 55 h 106"/>
                <a:gd name="T82" fmla="*/ 43 w 79"/>
                <a:gd name="T83" fmla="*/ 55 h 106"/>
                <a:gd name="T84" fmla="*/ 51 w 79"/>
                <a:gd name="T85" fmla="*/ 51 h 106"/>
                <a:gd name="T86" fmla="*/ 55 w 79"/>
                <a:gd name="T87" fmla="*/ 47 h 106"/>
                <a:gd name="T88" fmla="*/ 59 w 79"/>
                <a:gd name="T89" fmla="*/ 39 h 106"/>
                <a:gd name="T90" fmla="*/ 63 w 79"/>
                <a:gd name="T91" fmla="*/ 32 h 106"/>
                <a:gd name="T92" fmla="*/ 63 w 79"/>
                <a:gd name="T93" fmla="*/ 24 h 106"/>
                <a:gd name="T94" fmla="*/ 59 w 79"/>
                <a:gd name="T95" fmla="*/ 20 h 106"/>
                <a:gd name="T96" fmla="*/ 55 w 79"/>
                <a:gd name="T97" fmla="*/ 12 h 106"/>
                <a:gd name="T98" fmla="*/ 51 w 79"/>
                <a:gd name="T99" fmla="*/ 8 h 106"/>
                <a:gd name="T100" fmla="*/ 47 w 79"/>
                <a:gd name="T101" fmla="*/ 8 h 106"/>
                <a:gd name="T102" fmla="*/ 40 w 79"/>
                <a:gd name="T103" fmla="*/ 8 h 106"/>
                <a:gd name="T104" fmla="*/ 36 w 79"/>
                <a:gd name="T105" fmla="*/ 8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8"/>
                  </a:lnTo>
                  <a:lnTo>
                    <a:pt x="32" y="102"/>
                  </a:lnTo>
                  <a:lnTo>
                    <a:pt x="36" y="102"/>
                  </a:lnTo>
                  <a:lnTo>
                    <a:pt x="40" y="106"/>
                  </a:lnTo>
                  <a:lnTo>
                    <a:pt x="43" y="106"/>
                  </a:lnTo>
                  <a:lnTo>
                    <a:pt x="0" y="106"/>
                  </a:lnTo>
                  <a:lnTo>
                    <a:pt x="4" y="106"/>
                  </a:lnTo>
                  <a:lnTo>
                    <a:pt x="8"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67" y="8"/>
                  </a:lnTo>
                  <a:lnTo>
                    <a:pt x="75" y="16"/>
                  </a:lnTo>
                  <a:lnTo>
                    <a:pt x="79" y="20"/>
                  </a:lnTo>
                  <a:lnTo>
                    <a:pt x="79"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59"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35" name="Freeform 11"/>
            <p:cNvSpPr>
              <a:spLocks/>
            </p:cNvSpPr>
            <p:nvPr/>
          </p:nvSpPr>
          <p:spPr bwMode="auto">
            <a:xfrm>
              <a:off x="1749" y="3403"/>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2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2 w 110"/>
                <a:gd name="T41" fmla="*/ 8 h 106"/>
                <a:gd name="T42" fmla="*/ 32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86 w 110"/>
                <a:gd name="T59" fmla="*/ 8 h 106"/>
                <a:gd name="T60" fmla="*/ 86 w 110"/>
                <a:gd name="T61" fmla="*/ 4 h 106"/>
                <a:gd name="T62" fmla="*/ 83 w 110"/>
                <a:gd name="T63" fmla="*/ 4 h 106"/>
                <a:gd name="T64" fmla="*/ 79 w 110"/>
                <a:gd name="T65" fmla="*/ 4 h 106"/>
                <a:gd name="T66" fmla="*/ 79 w 110"/>
                <a:gd name="T67" fmla="*/ 4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2" y="8"/>
                  </a:lnTo>
                  <a:lnTo>
                    <a:pt x="8" y="4"/>
                  </a:lnTo>
                  <a:lnTo>
                    <a:pt x="4" y="4"/>
                  </a:lnTo>
                  <a:lnTo>
                    <a:pt x="0" y="4"/>
                  </a:lnTo>
                  <a:lnTo>
                    <a:pt x="0" y="0"/>
                  </a:lnTo>
                  <a:lnTo>
                    <a:pt x="43" y="0"/>
                  </a:lnTo>
                  <a:lnTo>
                    <a:pt x="43" y="4"/>
                  </a:lnTo>
                  <a:lnTo>
                    <a:pt x="39" y="4"/>
                  </a:lnTo>
                  <a:lnTo>
                    <a:pt x="35" y="4"/>
                  </a:lnTo>
                  <a:lnTo>
                    <a:pt x="32" y="8"/>
                  </a:lnTo>
                  <a:lnTo>
                    <a:pt x="32" y="12"/>
                  </a:lnTo>
                  <a:lnTo>
                    <a:pt x="35" y="16"/>
                  </a:lnTo>
                  <a:lnTo>
                    <a:pt x="35" y="24"/>
                  </a:lnTo>
                  <a:lnTo>
                    <a:pt x="63" y="83"/>
                  </a:lnTo>
                  <a:lnTo>
                    <a:pt x="86" y="24"/>
                  </a:lnTo>
                  <a:lnTo>
                    <a:pt x="90" y="16"/>
                  </a:lnTo>
                  <a:lnTo>
                    <a:pt x="90" y="12"/>
                  </a:lnTo>
                  <a:lnTo>
                    <a:pt x="90" y="8"/>
                  </a:lnTo>
                  <a:lnTo>
                    <a:pt x="86" y="8"/>
                  </a:lnTo>
                  <a:lnTo>
                    <a:pt x="86" y="4"/>
                  </a:lnTo>
                  <a:lnTo>
                    <a:pt x="83" y="4"/>
                  </a:lnTo>
                  <a:lnTo>
                    <a:pt x="79"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3036" name="Freeform 12"/>
            <p:cNvSpPr>
              <a:spLocks noEditPoints="1"/>
            </p:cNvSpPr>
            <p:nvPr/>
          </p:nvSpPr>
          <p:spPr bwMode="auto">
            <a:xfrm>
              <a:off x="1863" y="3403"/>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2 w 82"/>
                <a:gd name="T23" fmla="*/ 102 h 106"/>
                <a:gd name="T24" fmla="*/ 16 w 82"/>
                <a:gd name="T25" fmla="*/ 98 h 106"/>
                <a:gd name="T26" fmla="*/ 16 w 82"/>
                <a:gd name="T27" fmla="*/ 94 h 106"/>
                <a:gd name="T28" fmla="*/ 16 w 82"/>
                <a:gd name="T29" fmla="*/ 86 h 106"/>
                <a:gd name="T30" fmla="*/ 16 w 82"/>
                <a:gd name="T31" fmla="*/ 20 h 106"/>
                <a:gd name="T32" fmla="*/ 16 w 82"/>
                <a:gd name="T33" fmla="*/ 12 h 106"/>
                <a:gd name="T34" fmla="*/ 12 w 82"/>
                <a:gd name="T35" fmla="*/ 8 h 106"/>
                <a:gd name="T36" fmla="*/ 8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3 w 82"/>
                <a:gd name="T49" fmla="*/ 4 h 106"/>
                <a:gd name="T50" fmla="*/ 71 w 82"/>
                <a:gd name="T51" fmla="*/ 8 h 106"/>
                <a:gd name="T52" fmla="*/ 74 w 82"/>
                <a:gd name="T53" fmla="*/ 16 h 106"/>
                <a:gd name="T54" fmla="*/ 78 w 82"/>
                <a:gd name="T55" fmla="*/ 20 h 106"/>
                <a:gd name="T56" fmla="*/ 82 w 82"/>
                <a:gd name="T57" fmla="*/ 32 h 106"/>
                <a:gd name="T58" fmla="*/ 78 w 82"/>
                <a:gd name="T59" fmla="*/ 43 h 106"/>
                <a:gd name="T60" fmla="*/ 71 w 82"/>
                <a:gd name="T61" fmla="*/ 51 h 106"/>
                <a:gd name="T62" fmla="*/ 63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3 w 82"/>
                <a:gd name="T89" fmla="*/ 39 h 106"/>
                <a:gd name="T90" fmla="*/ 63 w 82"/>
                <a:gd name="T91" fmla="*/ 32 h 106"/>
                <a:gd name="T92" fmla="*/ 63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2" y="102"/>
                  </a:lnTo>
                  <a:lnTo>
                    <a:pt x="16" y="98"/>
                  </a:lnTo>
                  <a:lnTo>
                    <a:pt x="16" y="94"/>
                  </a:lnTo>
                  <a:lnTo>
                    <a:pt x="16" y="86"/>
                  </a:lnTo>
                  <a:lnTo>
                    <a:pt x="16" y="20"/>
                  </a:lnTo>
                  <a:lnTo>
                    <a:pt x="16" y="12"/>
                  </a:lnTo>
                  <a:lnTo>
                    <a:pt x="12" y="8"/>
                  </a:lnTo>
                  <a:lnTo>
                    <a:pt x="8" y="4"/>
                  </a:lnTo>
                  <a:lnTo>
                    <a:pt x="4" y="4"/>
                  </a:lnTo>
                  <a:lnTo>
                    <a:pt x="0" y="4"/>
                  </a:lnTo>
                  <a:lnTo>
                    <a:pt x="0" y="0"/>
                  </a:lnTo>
                  <a:lnTo>
                    <a:pt x="39" y="0"/>
                  </a:lnTo>
                  <a:lnTo>
                    <a:pt x="51" y="4"/>
                  </a:lnTo>
                  <a:lnTo>
                    <a:pt x="63" y="4"/>
                  </a:lnTo>
                  <a:lnTo>
                    <a:pt x="71" y="8"/>
                  </a:lnTo>
                  <a:lnTo>
                    <a:pt x="74" y="16"/>
                  </a:lnTo>
                  <a:lnTo>
                    <a:pt x="78" y="20"/>
                  </a:lnTo>
                  <a:lnTo>
                    <a:pt x="82" y="32"/>
                  </a:lnTo>
                  <a:lnTo>
                    <a:pt x="78" y="43"/>
                  </a:lnTo>
                  <a:lnTo>
                    <a:pt x="71" y="51"/>
                  </a:lnTo>
                  <a:lnTo>
                    <a:pt x="63"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3" y="39"/>
                  </a:lnTo>
                  <a:lnTo>
                    <a:pt x="63" y="32"/>
                  </a:lnTo>
                  <a:lnTo>
                    <a:pt x="63"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3037" name="Freeform 13"/>
            <p:cNvSpPr>
              <a:spLocks noEditPoints="1"/>
            </p:cNvSpPr>
            <p:nvPr/>
          </p:nvSpPr>
          <p:spPr bwMode="auto">
            <a:xfrm>
              <a:off x="2930" y="3403"/>
              <a:ext cx="110" cy="106"/>
            </a:xfrm>
            <a:custGeom>
              <a:avLst/>
              <a:gdLst>
                <a:gd name="T0" fmla="*/ 71 w 110"/>
                <a:gd name="T1" fmla="*/ 71 h 106"/>
                <a:gd name="T2" fmla="*/ 31 w 110"/>
                <a:gd name="T3" fmla="*/ 71 h 106"/>
                <a:gd name="T4" fmla="*/ 23 w 110"/>
                <a:gd name="T5" fmla="*/ 86 h 106"/>
                <a:gd name="T6" fmla="*/ 20 w 110"/>
                <a:gd name="T7" fmla="*/ 94 h 106"/>
                <a:gd name="T8" fmla="*/ 20 w 110"/>
                <a:gd name="T9" fmla="*/ 98 h 106"/>
                <a:gd name="T10" fmla="*/ 20 w 110"/>
                <a:gd name="T11" fmla="*/ 98 h 106"/>
                <a:gd name="T12" fmla="*/ 23 w 110"/>
                <a:gd name="T13" fmla="*/ 102 h 106"/>
                <a:gd name="T14" fmla="*/ 27 w 110"/>
                <a:gd name="T15" fmla="*/ 102 h 106"/>
                <a:gd name="T16" fmla="*/ 31 w 110"/>
                <a:gd name="T17" fmla="*/ 106 h 106"/>
                <a:gd name="T18" fmla="*/ 31 w 110"/>
                <a:gd name="T19" fmla="*/ 106 h 106"/>
                <a:gd name="T20" fmla="*/ 0 w 110"/>
                <a:gd name="T21" fmla="*/ 106 h 106"/>
                <a:gd name="T22" fmla="*/ 0 w 110"/>
                <a:gd name="T23" fmla="*/ 106 h 106"/>
                <a:gd name="T24" fmla="*/ 4 w 110"/>
                <a:gd name="T25" fmla="*/ 102 h 106"/>
                <a:gd name="T26" fmla="*/ 8 w 110"/>
                <a:gd name="T27" fmla="*/ 102 h 106"/>
                <a:gd name="T28" fmla="*/ 12 w 110"/>
                <a:gd name="T29" fmla="*/ 94 h 106"/>
                <a:gd name="T30" fmla="*/ 16 w 110"/>
                <a:gd name="T31" fmla="*/ 86 h 106"/>
                <a:gd name="T32" fmla="*/ 55 w 110"/>
                <a:gd name="T33" fmla="*/ 0 h 106"/>
                <a:gd name="T34" fmla="*/ 59 w 110"/>
                <a:gd name="T35" fmla="*/ 0 h 106"/>
                <a:gd name="T36" fmla="*/ 94 w 110"/>
                <a:gd name="T37" fmla="*/ 86 h 106"/>
                <a:gd name="T38" fmla="*/ 98 w 110"/>
                <a:gd name="T39" fmla="*/ 94 h 106"/>
                <a:gd name="T40" fmla="*/ 102 w 110"/>
                <a:gd name="T41" fmla="*/ 102 h 106"/>
                <a:gd name="T42" fmla="*/ 106 w 110"/>
                <a:gd name="T43" fmla="*/ 102 h 106"/>
                <a:gd name="T44" fmla="*/ 110 w 110"/>
                <a:gd name="T45" fmla="*/ 106 h 106"/>
                <a:gd name="T46" fmla="*/ 110 w 110"/>
                <a:gd name="T47" fmla="*/ 106 h 106"/>
                <a:gd name="T48" fmla="*/ 71 w 110"/>
                <a:gd name="T49" fmla="*/ 106 h 106"/>
                <a:gd name="T50" fmla="*/ 71 w 110"/>
                <a:gd name="T51" fmla="*/ 106 h 106"/>
                <a:gd name="T52" fmla="*/ 74 w 110"/>
                <a:gd name="T53" fmla="*/ 102 h 106"/>
                <a:gd name="T54" fmla="*/ 78 w 110"/>
                <a:gd name="T55" fmla="*/ 102 h 106"/>
                <a:gd name="T56" fmla="*/ 78 w 110"/>
                <a:gd name="T57" fmla="*/ 98 h 106"/>
                <a:gd name="T58" fmla="*/ 78 w 110"/>
                <a:gd name="T59" fmla="*/ 98 h 106"/>
                <a:gd name="T60" fmla="*/ 78 w 110"/>
                <a:gd name="T61" fmla="*/ 94 h 106"/>
                <a:gd name="T62" fmla="*/ 78 w 110"/>
                <a:gd name="T63" fmla="*/ 86 h 106"/>
                <a:gd name="T64" fmla="*/ 71 w 110"/>
                <a:gd name="T65" fmla="*/ 71 h 106"/>
                <a:gd name="T66" fmla="*/ 71 w 110"/>
                <a:gd name="T67" fmla="*/ 67 h 106"/>
                <a:gd name="T68" fmla="*/ 51 w 110"/>
                <a:gd name="T69" fmla="*/ 24 h 106"/>
                <a:gd name="T70" fmla="*/ 31 w 110"/>
                <a:gd name="T71" fmla="*/ 67 h 106"/>
                <a:gd name="T72" fmla="*/ 71 w 110"/>
                <a:gd name="T73" fmla="*/ 6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1"/>
                  </a:moveTo>
                  <a:lnTo>
                    <a:pt x="31" y="71"/>
                  </a:lnTo>
                  <a:lnTo>
                    <a:pt x="23" y="86"/>
                  </a:lnTo>
                  <a:lnTo>
                    <a:pt x="20" y="94"/>
                  </a:lnTo>
                  <a:lnTo>
                    <a:pt x="20" y="98"/>
                  </a:lnTo>
                  <a:lnTo>
                    <a:pt x="23" y="102"/>
                  </a:lnTo>
                  <a:lnTo>
                    <a:pt x="27" y="102"/>
                  </a:lnTo>
                  <a:lnTo>
                    <a:pt x="31" y="106"/>
                  </a:lnTo>
                  <a:lnTo>
                    <a:pt x="0" y="106"/>
                  </a:lnTo>
                  <a:lnTo>
                    <a:pt x="4" y="102"/>
                  </a:lnTo>
                  <a:lnTo>
                    <a:pt x="8" y="102"/>
                  </a:lnTo>
                  <a:lnTo>
                    <a:pt x="12" y="94"/>
                  </a:lnTo>
                  <a:lnTo>
                    <a:pt x="16" y="86"/>
                  </a:lnTo>
                  <a:lnTo>
                    <a:pt x="55" y="0"/>
                  </a:lnTo>
                  <a:lnTo>
                    <a:pt x="59" y="0"/>
                  </a:lnTo>
                  <a:lnTo>
                    <a:pt x="94" y="86"/>
                  </a:lnTo>
                  <a:lnTo>
                    <a:pt x="98" y="94"/>
                  </a:lnTo>
                  <a:lnTo>
                    <a:pt x="102" y="102"/>
                  </a:lnTo>
                  <a:lnTo>
                    <a:pt x="106" y="102"/>
                  </a:lnTo>
                  <a:lnTo>
                    <a:pt x="110" y="106"/>
                  </a:lnTo>
                  <a:lnTo>
                    <a:pt x="71" y="106"/>
                  </a:lnTo>
                  <a:lnTo>
                    <a:pt x="74" y="102"/>
                  </a:lnTo>
                  <a:lnTo>
                    <a:pt x="78" y="102"/>
                  </a:lnTo>
                  <a:lnTo>
                    <a:pt x="78" y="98"/>
                  </a:lnTo>
                  <a:lnTo>
                    <a:pt x="78" y="94"/>
                  </a:lnTo>
                  <a:lnTo>
                    <a:pt x="78" y="86"/>
                  </a:lnTo>
                  <a:lnTo>
                    <a:pt x="71" y="71"/>
                  </a:lnTo>
                  <a:close/>
                  <a:moveTo>
                    <a:pt x="71" y="67"/>
                  </a:moveTo>
                  <a:lnTo>
                    <a:pt x="51" y="24"/>
                  </a:lnTo>
                  <a:lnTo>
                    <a:pt x="31" y="67"/>
                  </a:lnTo>
                  <a:lnTo>
                    <a:pt x="71" y="67"/>
                  </a:lnTo>
                  <a:close/>
                </a:path>
              </a:pathLst>
            </a:custGeom>
            <a:solidFill>
              <a:srgbClr val="000000"/>
            </a:solidFill>
            <a:ln w="0">
              <a:solidFill>
                <a:srgbClr val="000000"/>
              </a:solidFill>
              <a:round/>
              <a:headEnd/>
              <a:tailEnd/>
            </a:ln>
          </p:spPr>
          <p:txBody>
            <a:bodyPr/>
            <a:lstStyle/>
            <a:p>
              <a:endParaRPr lang="en-CA"/>
            </a:p>
          </p:txBody>
        </p:sp>
        <p:sp>
          <p:nvSpPr>
            <p:cNvPr id="43038" name="Freeform 14"/>
            <p:cNvSpPr>
              <a:spLocks/>
            </p:cNvSpPr>
            <p:nvPr/>
          </p:nvSpPr>
          <p:spPr bwMode="auto">
            <a:xfrm>
              <a:off x="3036" y="3403"/>
              <a:ext cx="110" cy="106"/>
            </a:xfrm>
            <a:custGeom>
              <a:avLst/>
              <a:gdLst>
                <a:gd name="T0" fmla="*/ 74 w 110"/>
                <a:gd name="T1" fmla="*/ 4 h 106"/>
                <a:gd name="T2" fmla="*/ 74 w 110"/>
                <a:gd name="T3" fmla="*/ 0 h 106"/>
                <a:gd name="T4" fmla="*/ 110 w 110"/>
                <a:gd name="T5" fmla="*/ 0 h 106"/>
                <a:gd name="T6" fmla="*/ 110 w 110"/>
                <a:gd name="T7" fmla="*/ 4 h 106"/>
                <a:gd name="T8" fmla="*/ 106 w 110"/>
                <a:gd name="T9" fmla="*/ 4 h 106"/>
                <a:gd name="T10" fmla="*/ 98 w 110"/>
                <a:gd name="T11" fmla="*/ 4 h 106"/>
                <a:gd name="T12" fmla="*/ 94 w 110"/>
                <a:gd name="T13" fmla="*/ 8 h 106"/>
                <a:gd name="T14" fmla="*/ 94 w 110"/>
                <a:gd name="T15" fmla="*/ 12 h 106"/>
                <a:gd name="T16" fmla="*/ 94 w 110"/>
                <a:gd name="T17" fmla="*/ 20 h 106"/>
                <a:gd name="T18" fmla="*/ 94 w 110"/>
                <a:gd name="T19" fmla="*/ 63 h 106"/>
                <a:gd name="T20" fmla="*/ 94 w 110"/>
                <a:gd name="T21" fmla="*/ 75 h 106"/>
                <a:gd name="T22" fmla="*/ 90 w 110"/>
                <a:gd name="T23" fmla="*/ 86 h 106"/>
                <a:gd name="T24" fmla="*/ 86 w 110"/>
                <a:gd name="T25" fmla="*/ 94 h 106"/>
                <a:gd name="T26" fmla="*/ 78 w 110"/>
                <a:gd name="T27" fmla="*/ 102 h 106"/>
                <a:gd name="T28" fmla="*/ 67 w 110"/>
                <a:gd name="T29" fmla="*/ 106 h 106"/>
                <a:gd name="T30" fmla="*/ 55 w 110"/>
                <a:gd name="T31" fmla="*/ 106 h 106"/>
                <a:gd name="T32" fmla="*/ 39 w 110"/>
                <a:gd name="T33" fmla="*/ 106 h 106"/>
                <a:gd name="T34" fmla="*/ 27 w 110"/>
                <a:gd name="T35" fmla="*/ 102 h 106"/>
                <a:gd name="T36" fmla="*/ 19 w 110"/>
                <a:gd name="T37" fmla="*/ 94 h 106"/>
                <a:gd name="T38" fmla="*/ 16 w 110"/>
                <a:gd name="T39" fmla="*/ 86 h 106"/>
                <a:gd name="T40" fmla="*/ 16 w 110"/>
                <a:gd name="T41" fmla="*/ 75 h 106"/>
                <a:gd name="T42" fmla="*/ 16 w 110"/>
                <a:gd name="T43" fmla="*/ 59 h 106"/>
                <a:gd name="T44" fmla="*/ 16 w 110"/>
                <a:gd name="T45" fmla="*/ 20 h 106"/>
                <a:gd name="T46" fmla="*/ 12 w 110"/>
                <a:gd name="T47" fmla="*/ 12 h 106"/>
                <a:gd name="T48" fmla="*/ 12 w 110"/>
                <a:gd name="T49" fmla="*/ 8 h 106"/>
                <a:gd name="T50" fmla="*/ 8 w 110"/>
                <a:gd name="T51" fmla="*/ 4 h 106"/>
                <a:gd name="T52" fmla="*/ 4 w 110"/>
                <a:gd name="T53" fmla="*/ 4 h 106"/>
                <a:gd name="T54" fmla="*/ 0 w 110"/>
                <a:gd name="T55" fmla="*/ 4 h 106"/>
                <a:gd name="T56" fmla="*/ 0 w 110"/>
                <a:gd name="T57" fmla="*/ 0 h 106"/>
                <a:gd name="T58" fmla="*/ 43 w 110"/>
                <a:gd name="T59" fmla="*/ 0 h 106"/>
                <a:gd name="T60" fmla="*/ 43 w 110"/>
                <a:gd name="T61" fmla="*/ 4 h 106"/>
                <a:gd name="T62" fmla="*/ 39 w 110"/>
                <a:gd name="T63" fmla="*/ 4 h 106"/>
                <a:gd name="T64" fmla="*/ 35 w 110"/>
                <a:gd name="T65" fmla="*/ 4 h 106"/>
                <a:gd name="T66" fmla="*/ 31 w 110"/>
                <a:gd name="T67" fmla="*/ 8 h 106"/>
                <a:gd name="T68" fmla="*/ 27 w 110"/>
                <a:gd name="T69" fmla="*/ 12 h 106"/>
                <a:gd name="T70" fmla="*/ 27 w 110"/>
                <a:gd name="T71" fmla="*/ 20 h 106"/>
                <a:gd name="T72" fmla="*/ 27 w 110"/>
                <a:gd name="T73" fmla="*/ 67 h 106"/>
                <a:gd name="T74" fmla="*/ 27 w 110"/>
                <a:gd name="T75" fmla="*/ 71 h 106"/>
                <a:gd name="T76" fmla="*/ 31 w 110"/>
                <a:gd name="T77" fmla="*/ 79 h 106"/>
                <a:gd name="T78" fmla="*/ 31 w 110"/>
                <a:gd name="T79" fmla="*/ 86 h 106"/>
                <a:gd name="T80" fmla="*/ 35 w 110"/>
                <a:gd name="T81" fmla="*/ 94 h 106"/>
                <a:gd name="T82" fmla="*/ 35 w 110"/>
                <a:gd name="T83" fmla="*/ 98 h 106"/>
                <a:gd name="T84" fmla="*/ 43 w 110"/>
                <a:gd name="T85" fmla="*/ 98 h 106"/>
                <a:gd name="T86" fmla="*/ 47 w 110"/>
                <a:gd name="T87" fmla="*/ 102 h 106"/>
                <a:gd name="T88" fmla="*/ 55 w 110"/>
                <a:gd name="T89" fmla="*/ 102 h 106"/>
                <a:gd name="T90" fmla="*/ 67 w 110"/>
                <a:gd name="T91" fmla="*/ 102 h 106"/>
                <a:gd name="T92" fmla="*/ 74 w 110"/>
                <a:gd name="T93" fmla="*/ 98 h 106"/>
                <a:gd name="T94" fmla="*/ 78 w 110"/>
                <a:gd name="T95" fmla="*/ 94 h 106"/>
                <a:gd name="T96" fmla="*/ 86 w 110"/>
                <a:gd name="T97" fmla="*/ 86 h 106"/>
                <a:gd name="T98" fmla="*/ 86 w 110"/>
                <a:gd name="T99" fmla="*/ 79 h 106"/>
                <a:gd name="T100" fmla="*/ 86 w 110"/>
                <a:gd name="T101" fmla="*/ 63 h 106"/>
                <a:gd name="T102" fmla="*/ 86 w 110"/>
                <a:gd name="T103" fmla="*/ 20 h 106"/>
                <a:gd name="T104" fmla="*/ 86 w 110"/>
                <a:gd name="T105" fmla="*/ 12 h 106"/>
                <a:gd name="T106" fmla="*/ 86 w 110"/>
                <a:gd name="T107" fmla="*/ 8 h 106"/>
                <a:gd name="T108" fmla="*/ 82 w 110"/>
                <a:gd name="T109" fmla="*/ 4 h 106"/>
                <a:gd name="T110" fmla="*/ 74 w 110"/>
                <a:gd name="T111" fmla="*/ 4 h 106"/>
                <a:gd name="T112" fmla="*/ 74 w 110"/>
                <a:gd name="T113" fmla="*/ 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06"/>
                <a:gd name="T173" fmla="*/ 110 w 110"/>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06">
                  <a:moveTo>
                    <a:pt x="74" y="4"/>
                  </a:moveTo>
                  <a:lnTo>
                    <a:pt x="74" y="0"/>
                  </a:lnTo>
                  <a:lnTo>
                    <a:pt x="110" y="0"/>
                  </a:lnTo>
                  <a:lnTo>
                    <a:pt x="110" y="4"/>
                  </a:lnTo>
                  <a:lnTo>
                    <a:pt x="106" y="4"/>
                  </a:lnTo>
                  <a:lnTo>
                    <a:pt x="98" y="4"/>
                  </a:lnTo>
                  <a:lnTo>
                    <a:pt x="94" y="8"/>
                  </a:lnTo>
                  <a:lnTo>
                    <a:pt x="94" y="12"/>
                  </a:lnTo>
                  <a:lnTo>
                    <a:pt x="94" y="20"/>
                  </a:lnTo>
                  <a:lnTo>
                    <a:pt x="94" y="63"/>
                  </a:lnTo>
                  <a:lnTo>
                    <a:pt x="94" y="75"/>
                  </a:lnTo>
                  <a:lnTo>
                    <a:pt x="90" y="86"/>
                  </a:lnTo>
                  <a:lnTo>
                    <a:pt x="86" y="94"/>
                  </a:lnTo>
                  <a:lnTo>
                    <a:pt x="78" y="102"/>
                  </a:lnTo>
                  <a:lnTo>
                    <a:pt x="67" y="106"/>
                  </a:lnTo>
                  <a:lnTo>
                    <a:pt x="55" y="106"/>
                  </a:lnTo>
                  <a:lnTo>
                    <a:pt x="39" y="106"/>
                  </a:lnTo>
                  <a:lnTo>
                    <a:pt x="27" y="102"/>
                  </a:lnTo>
                  <a:lnTo>
                    <a:pt x="19" y="94"/>
                  </a:lnTo>
                  <a:lnTo>
                    <a:pt x="16" y="86"/>
                  </a:lnTo>
                  <a:lnTo>
                    <a:pt x="16" y="75"/>
                  </a:lnTo>
                  <a:lnTo>
                    <a:pt x="16" y="59"/>
                  </a:lnTo>
                  <a:lnTo>
                    <a:pt x="16" y="20"/>
                  </a:lnTo>
                  <a:lnTo>
                    <a:pt x="12" y="12"/>
                  </a:lnTo>
                  <a:lnTo>
                    <a:pt x="12" y="8"/>
                  </a:lnTo>
                  <a:lnTo>
                    <a:pt x="8" y="4"/>
                  </a:lnTo>
                  <a:lnTo>
                    <a:pt x="4" y="4"/>
                  </a:lnTo>
                  <a:lnTo>
                    <a:pt x="0" y="4"/>
                  </a:lnTo>
                  <a:lnTo>
                    <a:pt x="0" y="0"/>
                  </a:lnTo>
                  <a:lnTo>
                    <a:pt x="43" y="0"/>
                  </a:lnTo>
                  <a:lnTo>
                    <a:pt x="43" y="4"/>
                  </a:lnTo>
                  <a:lnTo>
                    <a:pt x="39" y="4"/>
                  </a:lnTo>
                  <a:lnTo>
                    <a:pt x="35" y="4"/>
                  </a:lnTo>
                  <a:lnTo>
                    <a:pt x="31" y="8"/>
                  </a:lnTo>
                  <a:lnTo>
                    <a:pt x="27" y="12"/>
                  </a:lnTo>
                  <a:lnTo>
                    <a:pt x="27" y="20"/>
                  </a:lnTo>
                  <a:lnTo>
                    <a:pt x="27" y="67"/>
                  </a:lnTo>
                  <a:lnTo>
                    <a:pt x="27" y="71"/>
                  </a:lnTo>
                  <a:lnTo>
                    <a:pt x="31" y="79"/>
                  </a:lnTo>
                  <a:lnTo>
                    <a:pt x="31" y="86"/>
                  </a:lnTo>
                  <a:lnTo>
                    <a:pt x="35" y="94"/>
                  </a:lnTo>
                  <a:lnTo>
                    <a:pt x="35" y="98"/>
                  </a:lnTo>
                  <a:lnTo>
                    <a:pt x="43" y="98"/>
                  </a:lnTo>
                  <a:lnTo>
                    <a:pt x="47" y="102"/>
                  </a:lnTo>
                  <a:lnTo>
                    <a:pt x="55" y="102"/>
                  </a:lnTo>
                  <a:lnTo>
                    <a:pt x="67" y="102"/>
                  </a:lnTo>
                  <a:lnTo>
                    <a:pt x="74" y="98"/>
                  </a:lnTo>
                  <a:lnTo>
                    <a:pt x="78" y="94"/>
                  </a:lnTo>
                  <a:lnTo>
                    <a:pt x="86" y="86"/>
                  </a:lnTo>
                  <a:lnTo>
                    <a:pt x="86" y="79"/>
                  </a:lnTo>
                  <a:lnTo>
                    <a:pt x="86" y="63"/>
                  </a:lnTo>
                  <a:lnTo>
                    <a:pt x="86" y="20"/>
                  </a:lnTo>
                  <a:lnTo>
                    <a:pt x="86" y="12"/>
                  </a:lnTo>
                  <a:lnTo>
                    <a:pt x="86" y="8"/>
                  </a:lnTo>
                  <a:lnTo>
                    <a:pt x="82" y="4"/>
                  </a:lnTo>
                  <a:lnTo>
                    <a:pt x="74" y="4"/>
                  </a:lnTo>
                  <a:close/>
                </a:path>
              </a:pathLst>
            </a:custGeom>
            <a:solidFill>
              <a:srgbClr val="000000"/>
            </a:solidFill>
            <a:ln w="0">
              <a:solidFill>
                <a:srgbClr val="000000"/>
              </a:solidFill>
              <a:round/>
              <a:headEnd/>
              <a:tailEnd/>
            </a:ln>
          </p:spPr>
          <p:txBody>
            <a:bodyPr/>
            <a:lstStyle/>
            <a:p>
              <a:endParaRPr lang="en-CA"/>
            </a:p>
          </p:txBody>
        </p:sp>
        <p:sp>
          <p:nvSpPr>
            <p:cNvPr id="43039" name="Freeform 15"/>
            <p:cNvSpPr>
              <a:spLocks/>
            </p:cNvSpPr>
            <p:nvPr/>
          </p:nvSpPr>
          <p:spPr bwMode="auto">
            <a:xfrm>
              <a:off x="3146" y="3403"/>
              <a:ext cx="110" cy="106"/>
            </a:xfrm>
            <a:custGeom>
              <a:avLst/>
              <a:gdLst>
                <a:gd name="T0" fmla="*/ 86 w 110"/>
                <a:gd name="T1" fmla="*/ 83 h 106"/>
                <a:gd name="T2" fmla="*/ 98 w 110"/>
                <a:gd name="T3" fmla="*/ 102 h 106"/>
                <a:gd name="T4" fmla="*/ 110 w 110"/>
                <a:gd name="T5" fmla="*/ 106 h 106"/>
                <a:gd name="T6" fmla="*/ 66 w 110"/>
                <a:gd name="T7" fmla="*/ 106 h 106"/>
                <a:gd name="T8" fmla="*/ 70 w 110"/>
                <a:gd name="T9" fmla="*/ 106 h 106"/>
                <a:gd name="T10" fmla="*/ 74 w 110"/>
                <a:gd name="T11" fmla="*/ 102 h 106"/>
                <a:gd name="T12" fmla="*/ 78 w 110"/>
                <a:gd name="T13" fmla="*/ 98 h 106"/>
                <a:gd name="T14" fmla="*/ 78 w 110"/>
                <a:gd name="T15" fmla="*/ 98 h 106"/>
                <a:gd name="T16" fmla="*/ 74 w 110"/>
                <a:gd name="T17" fmla="*/ 90 h 106"/>
                <a:gd name="T18" fmla="*/ 55 w 110"/>
                <a:gd name="T19" fmla="*/ 59 h 106"/>
                <a:gd name="T20" fmla="*/ 31 w 110"/>
                <a:gd name="T21" fmla="*/ 90 h 106"/>
                <a:gd name="T22" fmla="*/ 27 w 110"/>
                <a:gd name="T23" fmla="*/ 98 h 106"/>
                <a:gd name="T24" fmla="*/ 27 w 110"/>
                <a:gd name="T25" fmla="*/ 102 h 106"/>
                <a:gd name="T26" fmla="*/ 31 w 110"/>
                <a:gd name="T27" fmla="*/ 102 h 106"/>
                <a:gd name="T28" fmla="*/ 39 w 110"/>
                <a:gd name="T29" fmla="*/ 106 h 106"/>
                <a:gd name="T30" fmla="*/ 0 w 110"/>
                <a:gd name="T31" fmla="*/ 106 h 106"/>
                <a:gd name="T32" fmla="*/ 8 w 110"/>
                <a:gd name="T33" fmla="*/ 102 h 106"/>
                <a:gd name="T34" fmla="*/ 15 w 110"/>
                <a:gd name="T35" fmla="*/ 98 h 106"/>
                <a:gd name="T36" fmla="*/ 27 w 110"/>
                <a:gd name="T37" fmla="*/ 86 h 106"/>
                <a:gd name="T38" fmla="*/ 31 w 110"/>
                <a:gd name="T39" fmla="*/ 24 h 106"/>
                <a:gd name="T40" fmla="*/ 15 w 110"/>
                <a:gd name="T41" fmla="*/ 8 h 106"/>
                <a:gd name="T42" fmla="*/ 4 w 110"/>
                <a:gd name="T43" fmla="*/ 4 h 106"/>
                <a:gd name="T44" fmla="*/ 51 w 110"/>
                <a:gd name="T45" fmla="*/ 0 h 106"/>
                <a:gd name="T46" fmla="*/ 47 w 110"/>
                <a:gd name="T47" fmla="*/ 4 h 106"/>
                <a:gd name="T48" fmla="*/ 39 w 110"/>
                <a:gd name="T49" fmla="*/ 8 h 106"/>
                <a:gd name="T50" fmla="*/ 39 w 110"/>
                <a:gd name="T51" fmla="*/ 16 h 106"/>
                <a:gd name="T52" fmla="*/ 59 w 110"/>
                <a:gd name="T53" fmla="*/ 43 h 106"/>
                <a:gd name="T54" fmla="*/ 82 w 110"/>
                <a:gd name="T55" fmla="*/ 16 h 106"/>
                <a:gd name="T56" fmla="*/ 82 w 110"/>
                <a:gd name="T57" fmla="*/ 12 h 106"/>
                <a:gd name="T58" fmla="*/ 82 w 110"/>
                <a:gd name="T59" fmla="*/ 8 h 106"/>
                <a:gd name="T60" fmla="*/ 82 w 110"/>
                <a:gd name="T61" fmla="*/ 4 h 106"/>
                <a:gd name="T62" fmla="*/ 74 w 110"/>
                <a:gd name="T63" fmla="*/ 4 h 106"/>
                <a:gd name="T64" fmla="*/ 70 w 110"/>
                <a:gd name="T65" fmla="*/ 0 h 106"/>
                <a:gd name="T66" fmla="*/ 110 w 110"/>
                <a:gd name="T67" fmla="*/ 4 h 106"/>
                <a:gd name="T68" fmla="*/ 102 w 110"/>
                <a:gd name="T69" fmla="*/ 4 h 106"/>
                <a:gd name="T70" fmla="*/ 94 w 110"/>
                <a:gd name="T71" fmla="*/ 8 h 106"/>
                <a:gd name="T72" fmla="*/ 82 w 110"/>
                <a:gd name="T73" fmla="*/ 2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62" y="47"/>
                  </a:moveTo>
                  <a:lnTo>
                    <a:pt x="86" y="83"/>
                  </a:lnTo>
                  <a:lnTo>
                    <a:pt x="94" y="94"/>
                  </a:lnTo>
                  <a:lnTo>
                    <a:pt x="98" y="102"/>
                  </a:lnTo>
                  <a:lnTo>
                    <a:pt x="106" y="102"/>
                  </a:lnTo>
                  <a:lnTo>
                    <a:pt x="110" y="106"/>
                  </a:lnTo>
                  <a:lnTo>
                    <a:pt x="66" y="106"/>
                  </a:lnTo>
                  <a:lnTo>
                    <a:pt x="70" y="106"/>
                  </a:lnTo>
                  <a:lnTo>
                    <a:pt x="74" y="102"/>
                  </a:lnTo>
                  <a:lnTo>
                    <a:pt x="78" y="98"/>
                  </a:lnTo>
                  <a:lnTo>
                    <a:pt x="74" y="94"/>
                  </a:lnTo>
                  <a:lnTo>
                    <a:pt x="74" y="90"/>
                  </a:lnTo>
                  <a:lnTo>
                    <a:pt x="70" y="86"/>
                  </a:lnTo>
                  <a:lnTo>
                    <a:pt x="55" y="59"/>
                  </a:lnTo>
                  <a:lnTo>
                    <a:pt x="31" y="86"/>
                  </a:lnTo>
                  <a:lnTo>
                    <a:pt x="31" y="90"/>
                  </a:lnTo>
                  <a:lnTo>
                    <a:pt x="27" y="94"/>
                  </a:lnTo>
                  <a:lnTo>
                    <a:pt x="27" y="98"/>
                  </a:lnTo>
                  <a:lnTo>
                    <a:pt x="27" y="102"/>
                  </a:lnTo>
                  <a:lnTo>
                    <a:pt x="31" y="102"/>
                  </a:lnTo>
                  <a:lnTo>
                    <a:pt x="39" y="106"/>
                  </a:lnTo>
                  <a:lnTo>
                    <a:pt x="0" y="106"/>
                  </a:lnTo>
                  <a:lnTo>
                    <a:pt x="4" y="102"/>
                  </a:lnTo>
                  <a:lnTo>
                    <a:pt x="8" y="102"/>
                  </a:lnTo>
                  <a:lnTo>
                    <a:pt x="11" y="102"/>
                  </a:lnTo>
                  <a:lnTo>
                    <a:pt x="15" y="98"/>
                  </a:lnTo>
                  <a:lnTo>
                    <a:pt x="19" y="94"/>
                  </a:lnTo>
                  <a:lnTo>
                    <a:pt x="27" y="86"/>
                  </a:lnTo>
                  <a:lnTo>
                    <a:pt x="51" y="55"/>
                  </a:lnTo>
                  <a:lnTo>
                    <a:pt x="31" y="24"/>
                  </a:lnTo>
                  <a:lnTo>
                    <a:pt x="23" y="12"/>
                  </a:lnTo>
                  <a:lnTo>
                    <a:pt x="15" y="8"/>
                  </a:lnTo>
                  <a:lnTo>
                    <a:pt x="8" y="4"/>
                  </a:lnTo>
                  <a:lnTo>
                    <a:pt x="4" y="4"/>
                  </a:lnTo>
                  <a:lnTo>
                    <a:pt x="4" y="0"/>
                  </a:lnTo>
                  <a:lnTo>
                    <a:pt x="51" y="0"/>
                  </a:lnTo>
                  <a:lnTo>
                    <a:pt x="51" y="4"/>
                  </a:lnTo>
                  <a:lnTo>
                    <a:pt x="47" y="4"/>
                  </a:lnTo>
                  <a:lnTo>
                    <a:pt x="43" y="4"/>
                  </a:lnTo>
                  <a:lnTo>
                    <a:pt x="39" y="8"/>
                  </a:lnTo>
                  <a:lnTo>
                    <a:pt x="39" y="12"/>
                  </a:lnTo>
                  <a:lnTo>
                    <a:pt x="39" y="16"/>
                  </a:lnTo>
                  <a:lnTo>
                    <a:pt x="43" y="20"/>
                  </a:lnTo>
                  <a:lnTo>
                    <a:pt x="59" y="43"/>
                  </a:lnTo>
                  <a:lnTo>
                    <a:pt x="78" y="20"/>
                  </a:lnTo>
                  <a:lnTo>
                    <a:pt x="82" y="16"/>
                  </a:lnTo>
                  <a:lnTo>
                    <a:pt x="82" y="12"/>
                  </a:lnTo>
                  <a:lnTo>
                    <a:pt x="82" y="8"/>
                  </a:lnTo>
                  <a:lnTo>
                    <a:pt x="82" y="4"/>
                  </a:lnTo>
                  <a:lnTo>
                    <a:pt x="78" y="4"/>
                  </a:lnTo>
                  <a:lnTo>
                    <a:pt x="74" y="4"/>
                  </a:lnTo>
                  <a:lnTo>
                    <a:pt x="70" y="4"/>
                  </a:lnTo>
                  <a:lnTo>
                    <a:pt x="70" y="0"/>
                  </a:lnTo>
                  <a:lnTo>
                    <a:pt x="110" y="0"/>
                  </a:lnTo>
                  <a:lnTo>
                    <a:pt x="110" y="4"/>
                  </a:lnTo>
                  <a:lnTo>
                    <a:pt x="106" y="4"/>
                  </a:lnTo>
                  <a:lnTo>
                    <a:pt x="102" y="4"/>
                  </a:lnTo>
                  <a:lnTo>
                    <a:pt x="98" y="8"/>
                  </a:lnTo>
                  <a:lnTo>
                    <a:pt x="94" y="8"/>
                  </a:lnTo>
                  <a:lnTo>
                    <a:pt x="90" y="16"/>
                  </a:lnTo>
                  <a:lnTo>
                    <a:pt x="82" y="20"/>
                  </a:lnTo>
                  <a:lnTo>
                    <a:pt x="62" y="47"/>
                  </a:lnTo>
                  <a:close/>
                </a:path>
              </a:pathLst>
            </a:custGeom>
            <a:solidFill>
              <a:srgbClr val="000000"/>
            </a:solidFill>
            <a:ln w="0">
              <a:solidFill>
                <a:srgbClr val="000000"/>
              </a:solidFill>
              <a:round/>
              <a:headEnd/>
              <a:tailEnd/>
            </a:ln>
          </p:spPr>
          <p:txBody>
            <a:bodyPr/>
            <a:lstStyle/>
            <a:p>
              <a:endParaRPr lang="en-CA"/>
            </a:p>
          </p:txBody>
        </p:sp>
        <p:sp>
          <p:nvSpPr>
            <p:cNvPr id="43040" name="Freeform 16"/>
            <p:cNvSpPr>
              <a:spLocks/>
            </p:cNvSpPr>
            <p:nvPr/>
          </p:nvSpPr>
          <p:spPr bwMode="auto">
            <a:xfrm>
              <a:off x="3354" y="3403"/>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102 w 113"/>
                <a:gd name="T33" fmla="*/ 20 h 106"/>
                <a:gd name="T34" fmla="*/ 102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23 w 113"/>
                <a:gd name="T67" fmla="*/ 86 h 106"/>
                <a:gd name="T68" fmla="*/ 23 w 113"/>
                <a:gd name="T69" fmla="*/ 16 h 106"/>
                <a:gd name="T70" fmla="*/ 19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102" y="20"/>
                  </a:lnTo>
                  <a:lnTo>
                    <a:pt x="102" y="106"/>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23" y="86"/>
                  </a:lnTo>
                  <a:lnTo>
                    <a:pt x="23" y="16"/>
                  </a:lnTo>
                  <a:lnTo>
                    <a:pt x="19" y="12"/>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3041" name="Freeform 17"/>
            <p:cNvSpPr>
              <a:spLocks noEditPoints="1"/>
            </p:cNvSpPr>
            <p:nvPr/>
          </p:nvSpPr>
          <p:spPr bwMode="auto">
            <a:xfrm>
              <a:off x="3471" y="3403"/>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0 w 83"/>
                <a:gd name="T11" fmla="*/ 106 h 106"/>
                <a:gd name="T12" fmla="*/ 43 w 83"/>
                <a:gd name="T13" fmla="*/ 106 h 106"/>
                <a:gd name="T14" fmla="*/ 43 w 83"/>
                <a:gd name="T15" fmla="*/ 106 h 106"/>
                <a:gd name="T16" fmla="*/ 0 w 83"/>
                <a:gd name="T17" fmla="*/ 106 h 106"/>
                <a:gd name="T18" fmla="*/ 0 w 83"/>
                <a:gd name="T19" fmla="*/ 106 h 106"/>
                <a:gd name="T20" fmla="*/ 4 w 83"/>
                <a:gd name="T21" fmla="*/ 106 h 106"/>
                <a:gd name="T22" fmla="*/ 12 w 83"/>
                <a:gd name="T23" fmla="*/ 102 h 106"/>
                <a:gd name="T24" fmla="*/ 12 w 83"/>
                <a:gd name="T25" fmla="*/ 98 h 106"/>
                <a:gd name="T26" fmla="*/ 16 w 83"/>
                <a:gd name="T27" fmla="*/ 94 h 106"/>
                <a:gd name="T28" fmla="*/ 16 w 83"/>
                <a:gd name="T29" fmla="*/ 86 h 106"/>
                <a:gd name="T30" fmla="*/ 16 w 83"/>
                <a:gd name="T31" fmla="*/ 20 h 106"/>
                <a:gd name="T32" fmla="*/ 16 w 83"/>
                <a:gd name="T33" fmla="*/ 12 h 106"/>
                <a:gd name="T34" fmla="*/ 12 w 83"/>
                <a:gd name="T35" fmla="*/ 8 h 106"/>
                <a:gd name="T36" fmla="*/ 8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1 w 83"/>
                <a:gd name="T61" fmla="*/ 51 h 106"/>
                <a:gd name="T62" fmla="*/ 63 w 83"/>
                <a:gd name="T63" fmla="*/ 55 h 106"/>
                <a:gd name="T64" fmla="*/ 47 w 83"/>
                <a:gd name="T65" fmla="*/ 59 h 106"/>
                <a:gd name="T66" fmla="*/ 43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36 w 83"/>
                <a:gd name="T79" fmla="*/ 55 h 106"/>
                <a:gd name="T80" fmla="*/ 40 w 83"/>
                <a:gd name="T81" fmla="*/ 55 h 106"/>
                <a:gd name="T82" fmla="*/ 43 w 83"/>
                <a:gd name="T83" fmla="*/ 55 h 106"/>
                <a:gd name="T84" fmla="*/ 51 w 83"/>
                <a:gd name="T85" fmla="*/ 51 h 106"/>
                <a:gd name="T86" fmla="*/ 55 w 83"/>
                <a:gd name="T87" fmla="*/ 47 h 106"/>
                <a:gd name="T88" fmla="*/ 63 w 83"/>
                <a:gd name="T89" fmla="*/ 39 h 106"/>
                <a:gd name="T90" fmla="*/ 63 w 83"/>
                <a:gd name="T91" fmla="*/ 32 h 106"/>
                <a:gd name="T92" fmla="*/ 63 w 83"/>
                <a:gd name="T93" fmla="*/ 24 h 106"/>
                <a:gd name="T94" fmla="*/ 59 w 83"/>
                <a:gd name="T95" fmla="*/ 20 h 106"/>
                <a:gd name="T96" fmla="*/ 55 w 83"/>
                <a:gd name="T97" fmla="*/ 12 h 106"/>
                <a:gd name="T98" fmla="*/ 51 w 83"/>
                <a:gd name="T99" fmla="*/ 8 h 106"/>
                <a:gd name="T100" fmla="*/ 47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0" y="106"/>
                  </a:lnTo>
                  <a:lnTo>
                    <a:pt x="43" y="106"/>
                  </a:lnTo>
                  <a:lnTo>
                    <a:pt x="0" y="106"/>
                  </a:lnTo>
                  <a:lnTo>
                    <a:pt x="4" y="106"/>
                  </a:lnTo>
                  <a:lnTo>
                    <a:pt x="12"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71" y="8"/>
                  </a:lnTo>
                  <a:lnTo>
                    <a:pt x="75" y="16"/>
                  </a:lnTo>
                  <a:lnTo>
                    <a:pt x="79" y="20"/>
                  </a:lnTo>
                  <a:lnTo>
                    <a:pt x="83"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63"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42" name="Freeform 18"/>
            <p:cNvSpPr>
              <a:spLocks/>
            </p:cNvSpPr>
            <p:nvPr/>
          </p:nvSpPr>
          <p:spPr bwMode="auto">
            <a:xfrm>
              <a:off x="3762" y="3403"/>
              <a:ext cx="106" cy="106"/>
            </a:xfrm>
            <a:custGeom>
              <a:avLst/>
              <a:gdLst>
                <a:gd name="T0" fmla="*/ 106 w 106"/>
                <a:gd name="T1" fmla="*/ 0 h 106"/>
                <a:gd name="T2" fmla="*/ 106 w 106"/>
                <a:gd name="T3" fmla="*/ 4 h 106"/>
                <a:gd name="T4" fmla="*/ 102 w 106"/>
                <a:gd name="T5" fmla="*/ 4 h 106"/>
                <a:gd name="T6" fmla="*/ 98 w 106"/>
                <a:gd name="T7" fmla="*/ 8 h 106"/>
                <a:gd name="T8" fmla="*/ 94 w 106"/>
                <a:gd name="T9" fmla="*/ 12 h 106"/>
                <a:gd name="T10" fmla="*/ 94 w 106"/>
                <a:gd name="T11" fmla="*/ 20 h 106"/>
                <a:gd name="T12" fmla="*/ 58 w 106"/>
                <a:gd name="T13" fmla="*/ 106 h 106"/>
                <a:gd name="T14" fmla="*/ 55 w 106"/>
                <a:gd name="T15" fmla="*/ 106 h 106"/>
                <a:gd name="T16" fmla="*/ 15 w 106"/>
                <a:gd name="T17" fmla="*/ 20 h 106"/>
                <a:gd name="T18" fmla="*/ 11 w 106"/>
                <a:gd name="T19" fmla="*/ 12 h 106"/>
                <a:gd name="T20" fmla="*/ 11 w 106"/>
                <a:gd name="T21" fmla="*/ 8 h 106"/>
                <a:gd name="T22" fmla="*/ 7 w 106"/>
                <a:gd name="T23" fmla="*/ 8 h 106"/>
                <a:gd name="T24" fmla="*/ 4 w 106"/>
                <a:gd name="T25" fmla="*/ 4 h 106"/>
                <a:gd name="T26" fmla="*/ 4 w 106"/>
                <a:gd name="T27" fmla="*/ 4 h 106"/>
                <a:gd name="T28" fmla="*/ 0 w 106"/>
                <a:gd name="T29" fmla="*/ 4 h 106"/>
                <a:gd name="T30" fmla="*/ 0 w 106"/>
                <a:gd name="T31" fmla="*/ 0 h 106"/>
                <a:gd name="T32" fmla="*/ 39 w 106"/>
                <a:gd name="T33" fmla="*/ 0 h 106"/>
                <a:gd name="T34" fmla="*/ 39 w 106"/>
                <a:gd name="T35" fmla="*/ 4 h 106"/>
                <a:gd name="T36" fmla="*/ 35 w 106"/>
                <a:gd name="T37" fmla="*/ 4 h 106"/>
                <a:gd name="T38" fmla="*/ 31 w 106"/>
                <a:gd name="T39" fmla="*/ 4 h 106"/>
                <a:gd name="T40" fmla="*/ 31 w 106"/>
                <a:gd name="T41" fmla="*/ 8 h 106"/>
                <a:gd name="T42" fmla="*/ 27 w 106"/>
                <a:gd name="T43" fmla="*/ 12 h 106"/>
                <a:gd name="T44" fmla="*/ 31 w 106"/>
                <a:gd name="T45" fmla="*/ 16 h 106"/>
                <a:gd name="T46" fmla="*/ 31 w 106"/>
                <a:gd name="T47" fmla="*/ 24 h 106"/>
                <a:gd name="T48" fmla="*/ 58 w 106"/>
                <a:gd name="T49" fmla="*/ 83 h 106"/>
                <a:gd name="T50" fmla="*/ 82 w 106"/>
                <a:gd name="T51" fmla="*/ 24 h 106"/>
                <a:gd name="T52" fmla="*/ 86 w 106"/>
                <a:gd name="T53" fmla="*/ 16 h 106"/>
                <a:gd name="T54" fmla="*/ 86 w 106"/>
                <a:gd name="T55" fmla="*/ 12 h 106"/>
                <a:gd name="T56" fmla="*/ 86 w 106"/>
                <a:gd name="T57" fmla="*/ 8 h 106"/>
                <a:gd name="T58" fmla="*/ 86 w 106"/>
                <a:gd name="T59" fmla="*/ 8 h 106"/>
                <a:gd name="T60" fmla="*/ 82 w 106"/>
                <a:gd name="T61" fmla="*/ 4 h 106"/>
                <a:gd name="T62" fmla="*/ 78 w 106"/>
                <a:gd name="T63" fmla="*/ 4 h 106"/>
                <a:gd name="T64" fmla="*/ 78 w 106"/>
                <a:gd name="T65" fmla="*/ 4 h 106"/>
                <a:gd name="T66" fmla="*/ 74 w 106"/>
                <a:gd name="T67" fmla="*/ 4 h 106"/>
                <a:gd name="T68" fmla="*/ 74 w 106"/>
                <a:gd name="T69" fmla="*/ 0 h 106"/>
                <a:gd name="T70" fmla="*/ 106 w 10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6"/>
                <a:gd name="T109" fmla="*/ 0 h 106"/>
                <a:gd name="T110" fmla="*/ 106 w 10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6" h="106">
                  <a:moveTo>
                    <a:pt x="106" y="0"/>
                  </a:moveTo>
                  <a:lnTo>
                    <a:pt x="106" y="4"/>
                  </a:lnTo>
                  <a:lnTo>
                    <a:pt x="102" y="4"/>
                  </a:lnTo>
                  <a:lnTo>
                    <a:pt x="98" y="8"/>
                  </a:lnTo>
                  <a:lnTo>
                    <a:pt x="94" y="12"/>
                  </a:lnTo>
                  <a:lnTo>
                    <a:pt x="94" y="20"/>
                  </a:lnTo>
                  <a:lnTo>
                    <a:pt x="58" y="106"/>
                  </a:lnTo>
                  <a:lnTo>
                    <a:pt x="55" y="106"/>
                  </a:lnTo>
                  <a:lnTo>
                    <a:pt x="15" y="20"/>
                  </a:lnTo>
                  <a:lnTo>
                    <a:pt x="11" y="12"/>
                  </a:lnTo>
                  <a:lnTo>
                    <a:pt x="11" y="8"/>
                  </a:lnTo>
                  <a:lnTo>
                    <a:pt x="7" y="8"/>
                  </a:lnTo>
                  <a:lnTo>
                    <a:pt x="4" y="4"/>
                  </a:lnTo>
                  <a:lnTo>
                    <a:pt x="0" y="4"/>
                  </a:lnTo>
                  <a:lnTo>
                    <a:pt x="0" y="0"/>
                  </a:lnTo>
                  <a:lnTo>
                    <a:pt x="39" y="0"/>
                  </a:lnTo>
                  <a:lnTo>
                    <a:pt x="39" y="4"/>
                  </a:lnTo>
                  <a:lnTo>
                    <a:pt x="35" y="4"/>
                  </a:lnTo>
                  <a:lnTo>
                    <a:pt x="31" y="4"/>
                  </a:lnTo>
                  <a:lnTo>
                    <a:pt x="31" y="8"/>
                  </a:lnTo>
                  <a:lnTo>
                    <a:pt x="27" y="12"/>
                  </a:lnTo>
                  <a:lnTo>
                    <a:pt x="31" y="16"/>
                  </a:lnTo>
                  <a:lnTo>
                    <a:pt x="31" y="24"/>
                  </a:lnTo>
                  <a:lnTo>
                    <a:pt x="58" y="83"/>
                  </a:lnTo>
                  <a:lnTo>
                    <a:pt x="82" y="24"/>
                  </a:lnTo>
                  <a:lnTo>
                    <a:pt x="86" y="16"/>
                  </a:lnTo>
                  <a:lnTo>
                    <a:pt x="86" y="12"/>
                  </a:lnTo>
                  <a:lnTo>
                    <a:pt x="86" y="8"/>
                  </a:lnTo>
                  <a:lnTo>
                    <a:pt x="82" y="4"/>
                  </a:lnTo>
                  <a:lnTo>
                    <a:pt x="78" y="4"/>
                  </a:lnTo>
                  <a:lnTo>
                    <a:pt x="74" y="4"/>
                  </a:lnTo>
                  <a:lnTo>
                    <a:pt x="74" y="0"/>
                  </a:lnTo>
                  <a:lnTo>
                    <a:pt x="106" y="0"/>
                  </a:lnTo>
                  <a:close/>
                </a:path>
              </a:pathLst>
            </a:custGeom>
            <a:solidFill>
              <a:srgbClr val="000000"/>
            </a:solidFill>
            <a:ln w="0">
              <a:solidFill>
                <a:srgbClr val="000000"/>
              </a:solidFill>
              <a:round/>
              <a:headEnd/>
              <a:tailEnd/>
            </a:ln>
          </p:spPr>
          <p:txBody>
            <a:bodyPr/>
            <a:lstStyle/>
            <a:p>
              <a:endParaRPr lang="en-CA"/>
            </a:p>
          </p:txBody>
        </p:sp>
        <p:sp>
          <p:nvSpPr>
            <p:cNvPr id="43043" name="Freeform 19"/>
            <p:cNvSpPr>
              <a:spLocks noEditPoints="1"/>
            </p:cNvSpPr>
            <p:nvPr/>
          </p:nvSpPr>
          <p:spPr bwMode="auto">
            <a:xfrm>
              <a:off x="3871" y="3403"/>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4 w 83"/>
                <a:gd name="T11" fmla="*/ 106 h 106"/>
                <a:gd name="T12" fmla="*/ 48 w 83"/>
                <a:gd name="T13" fmla="*/ 106 h 106"/>
                <a:gd name="T14" fmla="*/ 48 w 83"/>
                <a:gd name="T15" fmla="*/ 106 h 106"/>
                <a:gd name="T16" fmla="*/ 0 w 83"/>
                <a:gd name="T17" fmla="*/ 106 h 106"/>
                <a:gd name="T18" fmla="*/ 0 w 83"/>
                <a:gd name="T19" fmla="*/ 106 h 106"/>
                <a:gd name="T20" fmla="*/ 4 w 83"/>
                <a:gd name="T21" fmla="*/ 106 h 106"/>
                <a:gd name="T22" fmla="*/ 12 w 83"/>
                <a:gd name="T23" fmla="*/ 102 h 106"/>
                <a:gd name="T24" fmla="*/ 16 w 83"/>
                <a:gd name="T25" fmla="*/ 98 h 106"/>
                <a:gd name="T26" fmla="*/ 16 w 83"/>
                <a:gd name="T27" fmla="*/ 94 h 106"/>
                <a:gd name="T28" fmla="*/ 16 w 83"/>
                <a:gd name="T29" fmla="*/ 86 h 106"/>
                <a:gd name="T30" fmla="*/ 16 w 83"/>
                <a:gd name="T31" fmla="*/ 20 h 106"/>
                <a:gd name="T32" fmla="*/ 16 w 83"/>
                <a:gd name="T33" fmla="*/ 12 h 106"/>
                <a:gd name="T34" fmla="*/ 16 w 83"/>
                <a:gd name="T35" fmla="*/ 8 h 106"/>
                <a:gd name="T36" fmla="*/ 12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5 w 83"/>
                <a:gd name="T61" fmla="*/ 51 h 106"/>
                <a:gd name="T62" fmla="*/ 63 w 83"/>
                <a:gd name="T63" fmla="*/ 55 h 106"/>
                <a:gd name="T64" fmla="*/ 48 w 83"/>
                <a:gd name="T65" fmla="*/ 59 h 106"/>
                <a:gd name="T66" fmla="*/ 44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40 w 83"/>
                <a:gd name="T79" fmla="*/ 55 h 106"/>
                <a:gd name="T80" fmla="*/ 40 w 83"/>
                <a:gd name="T81" fmla="*/ 55 h 106"/>
                <a:gd name="T82" fmla="*/ 44 w 83"/>
                <a:gd name="T83" fmla="*/ 55 h 106"/>
                <a:gd name="T84" fmla="*/ 51 w 83"/>
                <a:gd name="T85" fmla="*/ 51 h 106"/>
                <a:gd name="T86" fmla="*/ 59 w 83"/>
                <a:gd name="T87" fmla="*/ 47 h 106"/>
                <a:gd name="T88" fmla="*/ 63 w 83"/>
                <a:gd name="T89" fmla="*/ 39 h 106"/>
                <a:gd name="T90" fmla="*/ 63 w 83"/>
                <a:gd name="T91" fmla="*/ 32 h 106"/>
                <a:gd name="T92" fmla="*/ 63 w 83"/>
                <a:gd name="T93" fmla="*/ 24 h 106"/>
                <a:gd name="T94" fmla="*/ 59 w 83"/>
                <a:gd name="T95" fmla="*/ 20 h 106"/>
                <a:gd name="T96" fmla="*/ 59 w 83"/>
                <a:gd name="T97" fmla="*/ 12 h 106"/>
                <a:gd name="T98" fmla="*/ 51 w 83"/>
                <a:gd name="T99" fmla="*/ 8 h 106"/>
                <a:gd name="T100" fmla="*/ 48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4" y="106"/>
                  </a:lnTo>
                  <a:lnTo>
                    <a:pt x="48" y="106"/>
                  </a:lnTo>
                  <a:lnTo>
                    <a:pt x="0" y="106"/>
                  </a:lnTo>
                  <a:lnTo>
                    <a:pt x="4" y="106"/>
                  </a:lnTo>
                  <a:lnTo>
                    <a:pt x="12" y="102"/>
                  </a:lnTo>
                  <a:lnTo>
                    <a:pt x="16" y="98"/>
                  </a:lnTo>
                  <a:lnTo>
                    <a:pt x="16" y="94"/>
                  </a:lnTo>
                  <a:lnTo>
                    <a:pt x="16" y="86"/>
                  </a:lnTo>
                  <a:lnTo>
                    <a:pt x="16" y="20"/>
                  </a:lnTo>
                  <a:lnTo>
                    <a:pt x="16" y="12"/>
                  </a:lnTo>
                  <a:lnTo>
                    <a:pt x="16" y="8"/>
                  </a:lnTo>
                  <a:lnTo>
                    <a:pt x="12" y="4"/>
                  </a:lnTo>
                  <a:lnTo>
                    <a:pt x="4" y="4"/>
                  </a:lnTo>
                  <a:lnTo>
                    <a:pt x="0" y="4"/>
                  </a:lnTo>
                  <a:lnTo>
                    <a:pt x="0" y="0"/>
                  </a:lnTo>
                  <a:lnTo>
                    <a:pt x="40" y="0"/>
                  </a:lnTo>
                  <a:lnTo>
                    <a:pt x="51" y="4"/>
                  </a:lnTo>
                  <a:lnTo>
                    <a:pt x="63" y="4"/>
                  </a:lnTo>
                  <a:lnTo>
                    <a:pt x="71" y="8"/>
                  </a:lnTo>
                  <a:lnTo>
                    <a:pt x="75" y="16"/>
                  </a:lnTo>
                  <a:lnTo>
                    <a:pt x="79" y="20"/>
                  </a:lnTo>
                  <a:lnTo>
                    <a:pt x="83" y="32"/>
                  </a:lnTo>
                  <a:lnTo>
                    <a:pt x="79" y="43"/>
                  </a:lnTo>
                  <a:lnTo>
                    <a:pt x="75" y="51"/>
                  </a:lnTo>
                  <a:lnTo>
                    <a:pt x="63" y="55"/>
                  </a:lnTo>
                  <a:lnTo>
                    <a:pt x="48" y="59"/>
                  </a:lnTo>
                  <a:lnTo>
                    <a:pt x="44" y="59"/>
                  </a:lnTo>
                  <a:lnTo>
                    <a:pt x="40" y="59"/>
                  </a:lnTo>
                  <a:lnTo>
                    <a:pt x="36" y="59"/>
                  </a:lnTo>
                  <a:lnTo>
                    <a:pt x="32" y="55"/>
                  </a:lnTo>
                  <a:close/>
                  <a:moveTo>
                    <a:pt x="32" y="51"/>
                  </a:moveTo>
                  <a:lnTo>
                    <a:pt x="36" y="51"/>
                  </a:lnTo>
                  <a:lnTo>
                    <a:pt x="40" y="55"/>
                  </a:lnTo>
                  <a:lnTo>
                    <a:pt x="44" y="55"/>
                  </a:lnTo>
                  <a:lnTo>
                    <a:pt x="51" y="51"/>
                  </a:lnTo>
                  <a:lnTo>
                    <a:pt x="59" y="47"/>
                  </a:lnTo>
                  <a:lnTo>
                    <a:pt x="63" y="39"/>
                  </a:lnTo>
                  <a:lnTo>
                    <a:pt x="63" y="32"/>
                  </a:lnTo>
                  <a:lnTo>
                    <a:pt x="63" y="24"/>
                  </a:lnTo>
                  <a:lnTo>
                    <a:pt x="59" y="20"/>
                  </a:lnTo>
                  <a:lnTo>
                    <a:pt x="59" y="12"/>
                  </a:lnTo>
                  <a:lnTo>
                    <a:pt x="51" y="8"/>
                  </a:lnTo>
                  <a:lnTo>
                    <a:pt x="48"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44" name="Freeform 20"/>
            <p:cNvSpPr>
              <a:spLocks/>
            </p:cNvSpPr>
            <p:nvPr/>
          </p:nvSpPr>
          <p:spPr bwMode="auto">
            <a:xfrm>
              <a:off x="4711" y="3403"/>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6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1 w 110"/>
                <a:gd name="T41" fmla="*/ 8 h 106"/>
                <a:gd name="T42" fmla="*/ 31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90 w 110"/>
                <a:gd name="T59" fmla="*/ 8 h 106"/>
                <a:gd name="T60" fmla="*/ 86 w 110"/>
                <a:gd name="T61" fmla="*/ 4 h 106"/>
                <a:gd name="T62" fmla="*/ 82 w 110"/>
                <a:gd name="T63" fmla="*/ 4 h 106"/>
                <a:gd name="T64" fmla="*/ 78 w 110"/>
                <a:gd name="T65" fmla="*/ 4 h 106"/>
                <a:gd name="T66" fmla="*/ 78 w 110"/>
                <a:gd name="T67" fmla="*/ 4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6" y="8"/>
                  </a:lnTo>
                  <a:lnTo>
                    <a:pt x="12" y="8"/>
                  </a:lnTo>
                  <a:lnTo>
                    <a:pt x="8" y="4"/>
                  </a:lnTo>
                  <a:lnTo>
                    <a:pt x="4" y="4"/>
                  </a:lnTo>
                  <a:lnTo>
                    <a:pt x="0" y="4"/>
                  </a:lnTo>
                  <a:lnTo>
                    <a:pt x="0" y="0"/>
                  </a:lnTo>
                  <a:lnTo>
                    <a:pt x="43" y="0"/>
                  </a:lnTo>
                  <a:lnTo>
                    <a:pt x="43" y="4"/>
                  </a:lnTo>
                  <a:lnTo>
                    <a:pt x="39" y="4"/>
                  </a:lnTo>
                  <a:lnTo>
                    <a:pt x="35" y="4"/>
                  </a:lnTo>
                  <a:lnTo>
                    <a:pt x="31" y="8"/>
                  </a:lnTo>
                  <a:lnTo>
                    <a:pt x="31" y="12"/>
                  </a:lnTo>
                  <a:lnTo>
                    <a:pt x="35" y="16"/>
                  </a:lnTo>
                  <a:lnTo>
                    <a:pt x="35" y="24"/>
                  </a:lnTo>
                  <a:lnTo>
                    <a:pt x="63" y="83"/>
                  </a:lnTo>
                  <a:lnTo>
                    <a:pt x="86" y="24"/>
                  </a:lnTo>
                  <a:lnTo>
                    <a:pt x="90" y="16"/>
                  </a:lnTo>
                  <a:lnTo>
                    <a:pt x="90" y="12"/>
                  </a:lnTo>
                  <a:lnTo>
                    <a:pt x="90" y="8"/>
                  </a:lnTo>
                  <a:lnTo>
                    <a:pt x="86" y="4"/>
                  </a:lnTo>
                  <a:lnTo>
                    <a:pt x="82" y="4"/>
                  </a:lnTo>
                  <a:lnTo>
                    <a:pt x="78"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3045" name="Freeform 21"/>
            <p:cNvSpPr>
              <a:spLocks noEditPoints="1"/>
            </p:cNvSpPr>
            <p:nvPr/>
          </p:nvSpPr>
          <p:spPr bwMode="auto">
            <a:xfrm>
              <a:off x="4825" y="3403"/>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1 w 82"/>
                <a:gd name="T23" fmla="*/ 102 h 106"/>
                <a:gd name="T24" fmla="*/ 15 w 82"/>
                <a:gd name="T25" fmla="*/ 98 h 106"/>
                <a:gd name="T26" fmla="*/ 15 w 82"/>
                <a:gd name="T27" fmla="*/ 94 h 106"/>
                <a:gd name="T28" fmla="*/ 15 w 82"/>
                <a:gd name="T29" fmla="*/ 86 h 106"/>
                <a:gd name="T30" fmla="*/ 15 w 82"/>
                <a:gd name="T31" fmla="*/ 20 h 106"/>
                <a:gd name="T32" fmla="*/ 15 w 82"/>
                <a:gd name="T33" fmla="*/ 12 h 106"/>
                <a:gd name="T34" fmla="*/ 11 w 82"/>
                <a:gd name="T35" fmla="*/ 8 h 106"/>
                <a:gd name="T36" fmla="*/ 11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2 w 82"/>
                <a:gd name="T49" fmla="*/ 4 h 106"/>
                <a:gd name="T50" fmla="*/ 70 w 82"/>
                <a:gd name="T51" fmla="*/ 8 h 106"/>
                <a:gd name="T52" fmla="*/ 74 w 82"/>
                <a:gd name="T53" fmla="*/ 16 h 106"/>
                <a:gd name="T54" fmla="*/ 78 w 82"/>
                <a:gd name="T55" fmla="*/ 20 h 106"/>
                <a:gd name="T56" fmla="*/ 82 w 82"/>
                <a:gd name="T57" fmla="*/ 32 h 106"/>
                <a:gd name="T58" fmla="*/ 78 w 82"/>
                <a:gd name="T59" fmla="*/ 43 h 106"/>
                <a:gd name="T60" fmla="*/ 70 w 82"/>
                <a:gd name="T61" fmla="*/ 51 h 106"/>
                <a:gd name="T62" fmla="*/ 62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2 w 82"/>
                <a:gd name="T89" fmla="*/ 39 h 106"/>
                <a:gd name="T90" fmla="*/ 62 w 82"/>
                <a:gd name="T91" fmla="*/ 32 h 106"/>
                <a:gd name="T92" fmla="*/ 62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1" y="102"/>
                  </a:lnTo>
                  <a:lnTo>
                    <a:pt x="15" y="98"/>
                  </a:lnTo>
                  <a:lnTo>
                    <a:pt x="15" y="94"/>
                  </a:lnTo>
                  <a:lnTo>
                    <a:pt x="15" y="86"/>
                  </a:lnTo>
                  <a:lnTo>
                    <a:pt x="15" y="20"/>
                  </a:lnTo>
                  <a:lnTo>
                    <a:pt x="15" y="12"/>
                  </a:lnTo>
                  <a:lnTo>
                    <a:pt x="11" y="8"/>
                  </a:lnTo>
                  <a:lnTo>
                    <a:pt x="11" y="4"/>
                  </a:lnTo>
                  <a:lnTo>
                    <a:pt x="4" y="4"/>
                  </a:lnTo>
                  <a:lnTo>
                    <a:pt x="0" y="4"/>
                  </a:lnTo>
                  <a:lnTo>
                    <a:pt x="0" y="0"/>
                  </a:lnTo>
                  <a:lnTo>
                    <a:pt x="39" y="0"/>
                  </a:lnTo>
                  <a:lnTo>
                    <a:pt x="51" y="4"/>
                  </a:lnTo>
                  <a:lnTo>
                    <a:pt x="62" y="4"/>
                  </a:lnTo>
                  <a:lnTo>
                    <a:pt x="70" y="8"/>
                  </a:lnTo>
                  <a:lnTo>
                    <a:pt x="74" y="16"/>
                  </a:lnTo>
                  <a:lnTo>
                    <a:pt x="78" y="20"/>
                  </a:lnTo>
                  <a:lnTo>
                    <a:pt x="82" y="32"/>
                  </a:lnTo>
                  <a:lnTo>
                    <a:pt x="78" y="43"/>
                  </a:lnTo>
                  <a:lnTo>
                    <a:pt x="70" y="51"/>
                  </a:lnTo>
                  <a:lnTo>
                    <a:pt x="62"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2" y="39"/>
                  </a:lnTo>
                  <a:lnTo>
                    <a:pt x="62" y="32"/>
                  </a:lnTo>
                  <a:lnTo>
                    <a:pt x="62"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3046" name="Line 22"/>
            <p:cNvSpPr>
              <a:spLocks noChangeShapeType="1"/>
            </p:cNvSpPr>
            <p:nvPr/>
          </p:nvSpPr>
          <p:spPr bwMode="auto">
            <a:xfrm flipH="1">
              <a:off x="1114" y="3168"/>
              <a:ext cx="368" cy="204"/>
            </a:xfrm>
            <a:prstGeom prst="line">
              <a:avLst/>
            </a:prstGeom>
            <a:noFill/>
            <a:ln w="6350">
              <a:solidFill>
                <a:srgbClr val="000000"/>
              </a:solidFill>
              <a:round/>
              <a:headEnd/>
              <a:tailEnd/>
            </a:ln>
          </p:spPr>
          <p:txBody>
            <a:bodyPr/>
            <a:lstStyle/>
            <a:p>
              <a:endParaRPr lang="en-CA"/>
            </a:p>
          </p:txBody>
        </p:sp>
        <p:sp>
          <p:nvSpPr>
            <p:cNvPr id="43047" name="Line 23"/>
            <p:cNvSpPr>
              <a:spLocks noChangeShapeType="1"/>
            </p:cNvSpPr>
            <p:nvPr/>
          </p:nvSpPr>
          <p:spPr bwMode="auto">
            <a:xfrm>
              <a:off x="1482" y="3168"/>
              <a:ext cx="369" cy="204"/>
            </a:xfrm>
            <a:prstGeom prst="line">
              <a:avLst/>
            </a:prstGeom>
            <a:noFill/>
            <a:ln w="6350">
              <a:solidFill>
                <a:srgbClr val="000000"/>
              </a:solidFill>
              <a:round/>
              <a:headEnd/>
              <a:tailEnd/>
            </a:ln>
          </p:spPr>
          <p:txBody>
            <a:bodyPr/>
            <a:lstStyle/>
            <a:p>
              <a:endParaRPr lang="en-CA"/>
            </a:p>
          </p:txBody>
        </p:sp>
        <p:sp>
          <p:nvSpPr>
            <p:cNvPr id="43048" name="Line 24"/>
            <p:cNvSpPr>
              <a:spLocks noChangeShapeType="1"/>
            </p:cNvSpPr>
            <p:nvPr/>
          </p:nvSpPr>
          <p:spPr bwMode="auto">
            <a:xfrm flipH="1">
              <a:off x="3095" y="3168"/>
              <a:ext cx="361" cy="204"/>
            </a:xfrm>
            <a:prstGeom prst="line">
              <a:avLst/>
            </a:prstGeom>
            <a:noFill/>
            <a:ln w="6350">
              <a:solidFill>
                <a:srgbClr val="000000"/>
              </a:solidFill>
              <a:round/>
              <a:headEnd/>
              <a:tailEnd/>
            </a:ln>
          </p:spPr>
          <p:txBody>
            <a:bodyPr/>
            <a:lstStyle/>
            <a:p>
              <a:endParaRPr lang="en-CA"/>
            </a:p>
          </p:txBody>
        </p:sp>
        <p:sp>
          <p:nvSpPr>
            <p:cNvPr id="43049" name="Line 25"/>
            <p:cNvSpPr>
              <a:spLocks noChangeShapeType="1"/>
            </p:cNvSpPr>
            <p:nvPr/>
          </p:nvSpPr>
          <p:spPr bwMode="auto">
            <a:xfrm>
              <a:off x="3463" y="3168"/>
              <a:ext cx="1" cy="204"/>
            </a:xfrm>
            <a:prstGeom prst="line">
              <a:avLst/>
            </a:prstGeom>
            <a:noFill/>
            <a:ln w="6350">
              <a:solidFill>
                <a:srgbClr val="000000"/>
              </a:solidFill>
              <a:round/>
              <a:headEnd/>
              <a:tailEnd/>
            </a:ln>
          </p:spPr>
          <p:txBody>
            <a:bodyPr/>
            <a:lstStyle/>
            <a:p>
              <a:endParaRPr lang="en-CA"/>
            </a:p>
          </p:txBody>
        </p:sp>
        <p:sp>
          <p:nvSpPr>
            <p:cNvPr id="43050" name="Line 26"/>
            <p:cNvSpPr>
              <a:spLocks noChangeShapeType="1"/>
            </p:cNvSpPr>
            <p:nvPr/>
          </p:nvSpPr>
          <p:spPr bwMode="auto">
            <a:xfrm>
              <a:off x="3456" y="3168"/>
              <a:ext cx="404" cy="204"/>
            </a:xfrm>
            <a:prstGeom prst="line">
              <a:avLst/>
            </a:prstGeom>
            <a:noFill/>
            <a:ln w="6350">
              <a:solidFill>
                <a:srgbClr val="000000"/>
              </a:solidFill>
              <a:round/>
              <a:headEnd/>
              <a:tailEnd/>
            </a:ln>
          </p:spPr>
          <p:txBody>
            <a:bodyPr/>
            <a:lstStyle/>
            <a:p>
              <a:endParaRPr lang="en-CA"/>
            </a:p>
          </p:txBody>
        </p:sp>
        <p:sp>
          <p:nvSpPr>
            <p:cNvPr id="43051" name="Line 27"/>
            <p:cNvSpPr>
              <a:spLocks noChangeShapeType="1"/>
            </p:cNvSpPr>
            <p:nvPr/>
          </p:nvSpPr>
          <p:spPr bwMode="auto">
            <a:xfrm>
              <a:off x="4813" y="3168"/>
              <a:ext cx="1" cy="204"/>
            </a:xfrm>
            <a:prstGeom prst="line">
              <a:avLst/>
            </a:prstGeom>
            <a:noFill/>
            <a:ln w="6350">
              <a:solidFill>
                <a:srgbClr val="000000"/>
              </a:solidFill>
              <a:round/>
              <a:headEnd/>
              <a:tailEnd/>
            </a:ln>
          </p:spPr>
          <p:txBody>
            <a:bodyPr/>
            <a:lstStyle/>
            <a:p>
              <a:endParaRPr lang="en-CA"/>
            </a:p>
          </p:txBody>
        </p:sp>
        <p:sp>
          <p:nvSpPr>
            <p:cNvPr id="43052" name="Line 28"/>
            <p:cNvSpPr>
              <a:spLocks noChangeShapeType="1"/>
            </p:cNvSpPr>
            <p:nvPr/>
          </p:nvSpPr>
          <p:spPr bwMode="auto">
            <a:xfrm>
              <a:off x="2832" y="2880"/>
              <a:ext cx="0" cy="192"/>
            </a:xfrm>
            <a:prstGeom prst="line">
              <a:avLst/>
            </a:prstGeom>
            <a:noFill/>
            <a:ln w="57150">
              <a:solidFill>
                <a:schemeClr val="accent2"/>
              </a:solidFill>
              <a:round/>
              <a:headEnd/>
              <a:tailEnd type="triangle" w="med" len="med"/>
            </a:ln>
          </p:spPr>
          <p:txBody>
            <a:bodyPr/>
            <a:lstStyle/>
            <a:p>
              <a:endParaRPr lang="en-CA"/>
            </a:p>
          </p:txBody>
        </p:sp>
      </p:grpSp>
      <p:grpSp>
        <p:nvGrpSpPr>
          <p:cNvPr id="3" name="Group 29"/>
          <p:cNvGrpSpPr>
            <a:grpSpLocks/>
          </p:cNvGrpSpPr>
          <p:nvPr/>
        </p:nvGrpSpPr>
        <p:grpSpPr bwMode="auto">
          <a:xfrm>
            <a:off x="5257800" y="3200400"/>
            <a:ext cx="3429000" cy="609600"/>
            <a:chOff x="3312" y="2016"/>
            <a:chExt cx="2160" cy="384"/>
          </a:xfrm>
        </p:grpSpPr>
        <p:grpSp>
          <p:nvGrpSpPr>
            <p:cNvPr id="43017" name="Group 30"/>
            <p:cNvGrpSpPr>
              <a:grpSpLocks/>
            </p:cNvGrpSpPr>
            <p:nvPr/>
          </p:nvGrpSpPr>
          <p:grpSpPr bwMode="auto">
            <a:xfrm>
              <a:off x="4032" y="2064"/>
              <a:ext cx="1317" cy="288"/>
              <a:chOff x="2163" y="3600"/>
              <a:chExt cx="1317" cy="288"/>
            </a:xfrm>
          </p:grpSpPr>
          <p:sp>
            <p:nvSpPr>
              <p:cNvPr id="43020" name="Freeform 31"/>
              <p:cNvSpPr>
                <a:spLocks noEditPoints="1"/>
              </p:cNvSpPr>
              <p:nvPr/>
            </p:nvSpPr>
            <p:spPr bwMode="auto">
              <a:xfrm>
                <a:off x="2163" y="3664"/>
                <a:ext cx="102" cy="133"/>
              </a:xfrm>
              <a:custGeom>
                <a:avLst/>
                <a:gdLst>
                  <a:gd name="T0" fmla="*/ 530 w 55"/>
                  <a:gd name="T1" fmla="*/ 728 h 61"/>
                  <a:gd name="T2" fmla="*/ 612 w 55"/>
                  <a:gd name="T3" fmla="*/ 861 h 61"/>
                  <a:gd name="T4" fmla="*/ 651 w 55"/>
                  <a:gd name="T5" fmla="*/ 1132 h 61"/>
                  <a:gd name="T6" fmla="*/ 567 w 55"/>
                  <a:gd name="T7" fmla="*/ 1284 h 61"/>
                  <a:gd name="T8" fmla="*/ 462 w 55"/>
                  <a:gd name="T9" fmla="*/ 1378 h 61"/>
                  <a:gd name="T10" fmla="*/ 0 w 55"/>
                  <a:gd name="T11" fmla="*/ 1378 h 61"/>
                  <a:gd name="T12" fmla="*/ 24 w 55"/>
                  <a:gd name="T13" fmla="*/ 1378 h 61"/>
                  <a:gd name="T14" fmla="*/ 83 w 55"/>
                  <a:gd name="T15" fmla="*/ 1284 h 61"/>
                  <a:gd name="T16" fmla="*/ 109 w 55"/>
                  <a:gd name="T17" fmla="*/ 1132 h 61"/>
                  <a:gd name="T18" fmla="*/ 109 w 55"/>
                  <a:gd name="T19" fmla="*/ 133 h 61"/>
                  <a:gd name="T20" fmla="*/ 45 w 55"/>
                  <a:gd name="T21" fmla="*/ 44 h 61"/>
                  <a:gd name="T22" fmla="*/ 0 w 55"/>
                  <a:gd name="T23" fmla="*/ 44 h 61"/>
                  <a:gd name="T24" fmla="*/ 319 w 55"/>
                  <a:gd name="T25" fmla="*/ 0 h 61"/>
                  <a:gd name="T26" fmla="*/ 462 w 55"/>
                  <a:gd name="T27" fmla="*/ 44 h 61"/>
                  <a:gd name="T28" fmla="*/ 567 w 55"/>
                  <a:gd name="T29" fmla="*/ 133 h 61"/>
                  <a:gd name="T30" fmla="*/ 612 w 55"/>
                  <a:gd name="T31" fmla="*/ 362 h 61"/>
                  <a:gd name="T32" fmla="*/ 567 w 55"/>
                  <a:gd name="T33" fmla="*/ 571 h 61"/>
                  <a:gd name="T34" fmla="*/ 484 w 55"/>
                  <a:gd name="T35" fmla="*/ 652 h 61"/>
                  <a:gd name="T36" fmla="*/ 210 w 55"/>
                  <a:gd name="T37" fmla="*/ 652 h 61"/>
                  <a:gd name="T38" fmla="*/ 274 w 55"/>
                  <a:gd name="T39" fmla="*/ 652 h 61"/>
                  <a:gd name="T40" fmla="*/ 375 w 55"/>
                  <a:gd name="T41" fmla="*/ 652 h 61"/>
                  <a:gd name="T42" fmla="*/ 462 w 55"/>
                  <a:gd name="T43" fmla="*/ 571 h 61"/>
                  <a:gd name="T44" fmla="*/ 484 w 55"/>
                  <a:gd name="T45" fmla="*/ 456 h 61"/>
                  <a:gd name="T46" fmla="*/ 484 w 55"/>
                  <a:gd name="T47" fmla="*/ 246 h 61"/>
                  <a:gd name="T48" fmla="*/ 375 w 55"/>
                  <a:gd name="T49" fmla="*/ 96 h 61"/>
                  <a:gd name="T50" fmla="*/ 237 w 55"/>
                  <a:gd name="T51" fmla="*/ 96 h 61"/>
                  <a:gd name="T52" fmla="*/ 210 w 55"/>
                  <a:gd name="T53" fmla="*/ 613 h 61"/>
                  <a:gd name="T54" fmla="*/ 274 w 55"/>
                  <a:gd name="T55" fmla="*/ 1337 h 61"/>
                  <a:gd name="T56" fmla="*/ 402 w 55"/>
                  <a:gd name="T57" fmla="*/ 1284 h 61"/>
                  <a:gd name="T58" fmla="*/ 508 w 55"/>
                  <a:gd name="T59" fmla="*/ 1132 h 61"/>
                  <a:gd name="T60" fmla="*/ 508 w 55"/>
                  <a:gd name="T61" fmla="*/ 975 h 61"/>
                  <a:gd name="T62" fmla="*/ 462 w 55"/>
                  <a:gd name="T63" fmla="*/ 809 h 61"/>
                  <a:gd name="T64" fmla="*/ 375 w 55"/>
                  <a:gd name="T65" fmla="*/ 728 h 61"/>
                  <a:gd name="T66" fmla="*/ 274 w 55"/>
                  <a:gd name="T67" fmla="*/ 728 h 61"/>
                  <a:gd name="T68" fmla="*/ 210 w 55"/>
                  <a:gd name="T69" fmla="*/ 728 h 61"/>
                  <a:gd name="T70" fmla="*/ 210 w 55"/>
                  <a:gd name="T71" fmla="*/ 1284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1"/>
                  <a:gd name="T110" fmla="*/ 55 w 55"/>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1">
                    <a:moveTo>
                      <a:pt x="41" y="29"/>
                    </a:moveTo>
                    <a:lnTo>
                      <a:pt x="45" y="32"/>
                    </a:lnTo>
                    <a:lnTo>
                      <a:pt x="50" y="34"/>
                    </a:lnTo>
                    <a:lnTo>
                      <a:pt x="52" y="38"/>
                    </a:lnTo>
                    <a:lnTo>
                      <a:pt x="55" y="45"/>
                    </a:lnTo>
                    <a:lnTo>
                      <a:pt x="55" y="50"/>
                    </a:lnTo>
                    <a:lnTo>
                      <a:pt x="52" y="52"/>
                    </a:lnTo>
                    <a:lnTo>
                      <a:pt x="48" y="57"/>
                    </a:lnTo>
                    <a:lnTo>
                      <a:pt x="43" y="59"/>
                    </a:lnTo>
                    <a:lnTo>
                      <a:pt x="39" y="61"/>
                    </a:lnTo>
                    <a:lnTo>
                      <a:pt x="29" y="61"/>
                    </a:lnTo>
                    <a:lnTo>
                      <a:pt x="0" y="61"/>
                    </a:lnTo>
                    <a:lnTo>
                      <a:pt x="2" y="61"/>
                    </a:lnTo>
                    <a:lnTo>
                      <a:pt x="7" y="59"/>
                    </a:lnTo>
                    <a:lnTo>
                      <a:pt x="7" y="57"/>
                    </a:lnTo>
                    <a:lnTo>
                      <a:pt x="9" y="54"/>
                    </a:lnTo>
                    <a:lnTo>
                      <a:pt x="9" y="50"/>
                    </a:lnTo>
                    <a:lnTo>
                      <a:pt x="9" y="11"/>
                    </a:lnTo>
                    <a:lnTo>
                      <a:pt x="9" y="6"/>
                    </a:lnTo>
                    <a:lnTo>
                      <a:pt x="7" y="4"/>
                    </a:lnTo>
                    <a:lnTo>
                      <a:pt x="4" y="2"/>
                    </a:lnTo>
                    <a:lnTo>
                      <a:pt x="2" y="2"/>
                    </a:lnTo>
                    <a:lnTo>
                      <a:pt x="0" y="2"/>
                    </a:lnTo>
                    <a:lnTo>
                      <a:pt x="0" y="0"/>
                    </a:lnTo>
                    <a:lnTo>
                      <a:pt x="27" y="0"/>
                    </a:lnTo>
                    <a:lnTo>
                      <a:pt x="32" y="0"/>
                    </a:lnTo>
                    <a:lnTo>
                      <a:pt x="39" y="2"/>
                    </a:lnTo>
                    <a:lnTo>
                      <a:pt x="43" y="4"/>
                    </a:lnTo>
                    <a:lnTo>
                      <a:pt x="48" y="6"/>
                    </a:lnTo>
                    <a:lnTo>
                      <a:pt x="50" y="11"/>
                    </a:lnTo>
                    <a:lnTo>
                      <a:pt x="52" y="16"/>
                    </a:lnTo>
                    <a:lnTo>
                      <a:pt x="50" y="20"/>
                    </a:lnTo>
                    <a:lnTo>
                      <a:pt x="48" y="25"/>
                    </a:lnTo>
                    <a:lnTo>
                      <a:pt x="45" y="27"/>
                    </a:lnTo>
                    <a:lnTo>
                      <a:pt x="41" y="29"/>
                    </a:lnTo>
                    <a:close/>
                    <a:moveTo>
                      <a:pt x="18" y="27"/>
                    </a:moveTo>
                    <a:lnTo>
                      <a:pt x="18" y="29"/>
                    </a:lnTo>
                    <a:lnTo>
                      <a:pt x="20" y="29"/>
                    </a:lnTo>
                    <a:lnTo>
                      <a:pt x="23" y="29"/>
                    </a:lnTo>
                    <a:lnTo>
                      <a:pt x="25" y="29"/>
                    </a:lnTo>
                    <a:lnTo>
                      <a:pt x="32" y="29"/>
                    </a:lnTo>
                    <a:lnTo>
                      <a:pt x="36" y="27"/>
                    </a:lnTo>
                    <a:lnTo>
                      <a:pt x="39" y="25"/>
                    </a:lnTo>
                    <a:lnTo>
                      <a:pt x="41" y="22"/>
                    </a:lnTo>
                    <a:lnTo>
                      <a:pt x="41" y="20"/>
                    </a:lnTo>
                    <a:lnTo>
                      <a:pt x="41" y="16"/>
                    </a:lnTo>
                    <a:lnTo>
                      <a:pt x="41" y="11"/>
                    </a:lnTo>
                    <a:lnTo>
                      <a:pt x="36" y="6"/>
                    </a:lnTo>
                    <a:lnTo>
                      <a:pt x="32" y="4"/>
                    </a:lnTo>
                    <a:lnTo>
                      <a:pt x="25" y="4"/>
                    </a:lnTo>
                    <a:lnTo>
                      <a:pt x="20" y="4"/>
                    </a:lnTo>
                    <a:lnTo>
                      <a:pt x="18" y="4"/>
                    </a:lnTo>
                    <a:lnTo>
                      <a:pt x="18" y="27"/>
                    </a:lnTo>
                    <a:close/>
                    <a:moveTo>
                      <a:pt x="18" y="57"/>
                    </a:moveTo>
                    <a:lnTo>
                      <a:pt x="23" y="59"/>
                    </a:lnTo>
                    <a:lnTo>
                      <a:pt x="27" y="59"/>
                    </a:lnTo>
                    <a:lnTo>
                      <a:pt x="34" y="57"/>
                    </a:lnTo>
                    <a:lnTo>
                      <a:pt x="39" y="54"/>
                    </a:lnTo>
                    <a:lnTo>
                      <a:pt x="43" y="50"/>
                    </a:lnTo>
                    <a:lnTo>
                      <a:pt x="43" y="45"/>
                    </a:lnTo>
                    <a:lnTo>
                      <a:pt x="43" y="43"/>
                    </a:lnTo>
                    <a:lnTo>
                      <a:pt x="43" y="38"/>
                    </a:lnTo>
                    <a:lnTo>
                      <a:pt x="39" y="36"/>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3021" name="Freeform 32"/>
              <p:cNvSpPr>
                <a:spLocks noEditPoints="1"/>
              </p:cNvSpPr>
              <p:nvPr/>
            </p:nvSpPr>
            <p:spPr bwMode="auto">
              <a:xfrm>
                <a:off x="2281" y="3707"/>
                <a:ext cx="72" cy="90"/>
              </a:xfrm>
              <a:custGeom>
                <a:avLst/>
                <a:gdLst>
                  <a:gd name="T0" fmla="*/ 229 w 38"/>
                  <a:gd name="T1" fmla="*/ 0 h 41"/>
                  <a:gd name="T2" fmla="*/ 320 w 38"/>
                  <a:gd name="T3" fmla="*/ 0 h 41"/>
                  <a:gd name="T4" fmla="*/ 373 w 38"/>
                  <a:gd name="T5" fmla="*/ 44 h 41"/>
                  <a:gd name="T6" fmla="*/ 434 w 38"/>
                  <a:gd name="T7" fmla="*/ 158 h 41"/>
                  <a:gd name="T8" fmla="*/ 462 w 38"/>
                  <a:gd name="T9" fmla="*/ 274 h 41"/>
                  <a:gd name="T10" fmla="*/ 489 w 38"/>
                  <a:gd name="T11" fmla="*/ 487 h 41"/>
                  <a:gd name="T12" fmla="*/ 462 w 38"/>
                  <a:gd name="T13" fmla="*/ 584 h 41"/>
                  <a:gd name="T14" fmla="*/ 462 w 38"/>
                  <a:gd name="T15" fmla="*/ 698 h 41"/>
                  <a:gd name="T16" fmla="*/ 417 w 38"/>
                  <a:gd name="T17" fmla="*/ 858 h 41"/>
                  <a:gd name="T18" fmla="*/ 349 w 38"/>
                  <a:gd name="T19" fmla="*/ 911 h 41"/>
                  <a:gd name="T20" fmla="*/ 288 w 38"/>
                  <a:gd name="T21" fmla="*/ 955 h 41"/>
                  <a:gd name="T22" fmla="*/ 229 w 38"/>
                  <a:gd name="T23" fmla="*/ 955 h 41"/>
                  <a:gd name="T24" fmla="*/ 169 w 38"/>
                  <a:gd name="T25" fmla="*/ 955 h 41"/>
                  <a:gd name="T26" fmla="*/ 76 w 38"/>
                  <a:gd name="T27" fmla="*/ 911 h 41"/>
                  <a:gd name="T28" fmla="*/ 53 w 38"/>
                  <a:gd name="T29" fmla="*/ 795 h 41"/>
                  <a:gd name="T30" fmla="*/ 0 w 38"/>
                  <a:gd name="T31" fmla="*/ 626 h 41"/>
                  <a:gd name="T32" fmla="*/ 0 w 38"/>
                  <a:gd name="T33" fmla="*/ 487 h 41"/>
                  <a:gd name="T34" fmla="*/ 0 w 38"/>
                  <a:gd name="T35" fmla="*/ 371 h 41"/>
                  <a:gd name="T36" fmla="*/ 28 w 38"/>
                  <a:gd name="T37" fmla="*/ 213 h 41"/>
                  <a:gd name="T38" fmla="*/ 53 w 38"/>
                  <a:gd name="T39" fmla="*/ 116 h 41"/>
                  <a:gd name="T40" fmla="*/ 116 w 38"/>
                  <a:gd name="T41" fmla="*/ 44 h 41"/>
                  <a:gd name="T42" fmla="*/ 169 w 38"/>
                  <a:gd name="T43" fmla="*/ 0 h 41"/>
                  <a:gd name="T44" fmla="*/ 229 w 38"/>
                  <a:gd name="T45" fmla="*/ 0 h 41"/>
                  <a:gd name="T46" fmla="*/ 229 w 38"/>
                  <a:gd name="T47" fmla="*/ 44 h 41"/>
                  <a:gd name="T48" fmla="*/ 205 w 38"/>
                  <a:gd name="T49" fmla="*/ 44 h 41"/>
                  <a:gd name="T50" fmla="*/ 144 w 38"/>
                  <a:gd name="T51" fmla="*/ 44 h 41"/>
                  <a:gd name="T52" fmla="*/ 116 w 38"/>
                  <a:gd name="T53" fmla="*/ 116 h 41"/>
                  <a:gd name="T54" fmla="*/ 116 w 38"/>
                  <a:gd name="T55" fmla="*/ 213 h 41"/>
                  <a:gd name="T56" fmla="*/ 76 w 38"/>
                  <a:gd name="T57" fmla="*/ 274 h 41"/>
                  <a:gd name="T58" fmla="*/ 76 w 38"/>
                  <a:gd name="T59" fmla="*/ 424 h 41"/>
                  <a:gd name="T60" fmla="*/ 76 w 38"/>
                  <a:gd name="T61" fmla="*/ 584 h 41"/>
                  <a:gd name="T62" fmla="*/ 144 w 38"/>
                  <a:gd name="T63" fmla="*/ 742 h 41"/>
                  <a:gd name="T64" fmla="*/ 205 w 38"/>
                  <a:gd name="T65" fmla="*/ 858 h 41"/>
                  <a:gd name="T66" fmla="*/ 258 w 38"/>
                  <a:gd name="T67" fmla="*/ 911 h 41"/>
                  <a:gd name="T68" fmla="*/ 320 w 38"/>
                  <a:gd name="T69" fmla="*/ 911 h 41"/>
                  <a:gd name="T70" fmla="*/ 349 w 38"/>
                  <a:gd name="T71" fmla="*/ 858 h 41"/>
                  <a:gd name="T72" fmla="*/ 373 w 38"/>
                  <a:gd name="T73" fmla="*/ 698 h 41"/>
                  <a:gd name="T74" fmla="*/ 373 w 38"/>
                  <a:gd name="T75" fmla="*/ 529 h 41"/>
                  <a:gd name="T76" fmla="*/ 373 w 38"/>
                  <a:gd name="T77" fmla="*/ 371 h 41"/>
                  <a:gd name="T78" fmla="*/ 349 w 38"/>
                  <a:gd name="T79" fmla="*/ 274 h 41"/>
                  <a:gd name="T80" fmla="*/ 320 w 38"/>
                  <a:gd name="T81" fmla="*/ 158 h 41"/>
                  <a:gd name="T82" fmla="*/ 288 w 38"/>
                  <a:gd name="T83" fmla="*/ 44 h 41"/>
                  <a:gd name="T84" fmla="*/ 229 w 38"/>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1"/>
                  <a:gd name="T131" fmla="*/ 38 w 38"/>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1">
                    <a:moveTo>
                      <a:pt x="18" y="0"/>
                    </a:moveTo>
                    <a:lnTo>
                      <a:pt x="25" y="0"/>
                    </a:lnTo>
                    <a:lnTo>
                      <a:pt x="29" y="2"/>
                    </a:lnTo>
                    <a:lnTo>
                      <a:pt x="34" y="7"/>
                    </a:lnTo>
                    <a:lnTo>
                      <a:pt x="36" y="12"/>
                    </a:lnTo>
                    <a:lnTo>
                      <a:pt x="38" y="21"/>
                    </a:lnTo>
                    <a:lnTo>
                      <a:pt x="36" y="25"/>
                    </a:lnTo>
                    <a:lnTo>
                      <a:pt x="36" y="30"/>
                    </a:lnTo>
                    <a:lnTo>
                      <a:pt x="32" y="37"/>
                    </a:lnTo>
                    <a:lnTo>
                      <a:pt x="27" y="39"/>
                    </a:lnTo>
                    <a:lnTo>
                      <a:pt x="22" y="41"/>
                    </a:lnTo>
                    <a:lnTo>
                      <a:pt x="18" y="41"/>
                    </a:lnTo>
                    <a:lnTo>
                      <a:pt x="13" y="41"/>
                    </a:lnTo>
                    <a:lnTo>
                      <a:pt x="6" y="39"/>
                    </a:lnTo>
                    <a:lnTo>
                      <a:pt x="4" y="34"/>
                    </a:lnTo>
                    <a:lnTo>
                      <a:pt x="0" y="27"/>
                    </a:lnTo>
                    <a:lnTo>
                      <a:pt x="0" y="21"/>
                    </a:lnTo>
                    <a:lnTo>
                      <a:pt x="0" y="16"/>
                    </a:lnTo>
                    <a:lnTo>
                      <a:pt x="2" y="9"/>
                    </a:lnTo>
                    <a:lnTo>
                      <a:pt x="4" y="5"/>
                    </a:lnTo>
                    <a:lnTo>
                      <a:pt x="9" y="2"/>
                    </a:lnTo>
                    <a:lnTo>
                      <a:pt x="13" y="0"/>
                    </a:lnTo>
                    <a:lnTo>
                      <a:pt x="18" y="0"/>
                    </a:lnTo>
                    <a:close/>
                    <a:moveTo>
                      <a:pt x="18" y="2"/>
                    </a:moveTo>
                    <a:lnTo>
                      <a:pt x="16" y="2"/>
                    </a:lnTo>
                    <a:lnTo>
                      <a:pt x="11" y="2"/>
                    </a:lnTo>
                    <a:lnTo>
                      <a:pt x="9" y="5"/>
                    </a:lnTo>
                    <a:lnTo>
                      <a:pt x="9" y="9"/>
                    </a:lnTo>
                    <a:lnTo>
                      <a:pt x="6" y="12"/>
                    </a:lnTo>
                    <a:lnTo>
                      <a:pt x="6" y="18"/>
                    </a:lnTo>
                    <a:lnTo>
                      <a:pt x="6" y="25"/>
                    </a:lnTo>
                    <a:lnTo>
                      <a:pt x="11" y="32"/>
                    </a:lnTo>
                    <a:lnTo>
                      <a:pt x="16" y="37"/>
                    </a:lnTo>
                    <a:lnTo>
                      <a:pt x="20" y="39"/>
                    </a:lnTo>
                    <a:lnTo>
                      <a:pt x="25" y="39"/>
                    </a:lnTo>
                    <a:lnTo>
                      <a:pt x="27" y="37"/>
                    </a:lnTo>
                    <a:lnTo>
                      <a:pt x="29" y="30"/>
                    </a:lnTo>
                    <a:lnTo>
                      <a:pt x="29" y="23"/>
                    </a:lnTo>
                    <a:lnTo>
                      <a:pt x="29" y="16"/>
                    </a:lnTo>
                    <a:lnTo>
                      <a:pt x="27" y="12"/>
                    </a:lnTo>
                    <a:lnTo>
                      <a:pt x="25" y="7"/>
                    </a:lnTo>
                    <a:lnTo>
                      <a:pt x="22" y="2"/>
                    </a:lnTo>
                    <a:lnTo>
                      <a:pt x="18" y="2"/>
                    </a:lnTo>
                    <a:close/>
                  </a:path>
                </a:pathLst>
              </a:custGeom>
              <a:solidFill>
                <a:srgbClr val="000000"/>
              </a:solidFill>
              <a:ln w="0">
                <a:solidFill>
                  <a:srgbClr val="000000"/>
                </a:solidFill>
                <a:round/>
                <a:headEnd/>
                <a:tailEnd/>
              </a:ln>
            </p:spPr>
            <p:txBody>
              <a:bodyPr/>
              <a:lstStyle/>
              <a:p>
                <a:endParaRPr lang="en-CA"/>
              </a:p>
            </p:txBody>
          </p:sp>
          <p:sp>
            <p:nvSpPr>
              <p:cNvPr id="43022" name="Freeform 33"/>
              <p:cNvSpPr>
                <a:spLocks noEditPoints="1"/>
              </p:cNvSpPr>
              <p:nvPr/>
            </p:nvSpPr>
            <p:spPr bwMode="auto">
              <a:xfrm>
                <a:off x="2365" y="3707"/>
                <a:ext cx="72" cy="90"/>
              </a:xfrm>
              <a:custGeom>
                <a:avLst/>
                <a:gdLst>
                  <a:gd name="T0" fmla="*/ 209 w 39"/>
                  <a:gd name="T1" fmla="*/ 0 h 41"/>
                  <a:gd name="T2" fmla="*/ 290 w 39"/>
                  <a:gd name="T3" fmla="*/ 0 h 41"/>
                  <a:gd name="T4" fmla="*/ 347 w 39"/>
                  <a:gd name="T5" fmla="*/ 44 h 41"/>
                  <a:gd name="T6" fmla="*/ 395 w 39"/>
                  <a:gd name="T7" fmla="*/ 158 h 41"/>
                  <a:gd name="T8" fmla="*/ 430 w 39"/>
                  <a:gd name="T9" fmla="*/ 274 h 41"/>
                  <a:gd name="T10" fmla="*/ 454 w 39"/>
                  <a:gd name="T11" fmla="*/ 487 h 41"/>
                  <a:gd name="T12" fmla="*/ 430 w 39"/>
                  <a:gd name="T13" fmla="*/ 584 h 41"/>
                  <a:gd name="T14" fmla="*/ 430 w 39"/>
                  <a:gd name="T15" fmla="*/ 698 h 41"/>
                  <a:gd name="T16" fmla="*/ 371 w 39"/>
                  <a:gd name="T17" fmla="*/ 858 h 41"/>
                  <a:gd name="T18" fmla="*/ 327 w 39"/>
                  <a:gd name="T19" fmla="*/ 911 h 41"/>
                  <a:gd name="T20" fmla="*/ 266 w 39"/>
                  <a:gd name="T21" fmla="*/ 955 h 41"/>
                  <a:gd name="T22" fmla="*/ 209 w 39"/>
                  <a:gd name="T23" fmla="*/ 955 h 41"/>
                  <a:gd name="T24" fmla="*/ 164 w 39"/>
                  <a:gd name="T25" fmla="*/ 955 h 41"/>
                  <a:gd name="T26" fmla="*/ 81 w 39"/>
                  <a:gd name="T27" fmla="*/ 911 h 41"/>
                  <a:gd name="T28" fmla="*/ 57 w 39"/>
                  <a:gd name="T29" fmla="*/ 795 h 41"/>
                  <a:gd name="T30" fmla="*/ 0 w 39"/>
                  <a:gd name="T31" fmla="*/ 626 h 41"/>
                  <a:gd name="T32" fmla="*/ 0 w 39"/>
                  <a:gd name="T33" fmla="*/ 487 h 41"/>
                  <a:gd name="T34" fmla="*/ 0 w 39"/>
                  <a:gd name="T35" fmla="*/ 371 h 41"/>
                  <a:gd name="T36" fmla="*/ 24 w 39"/>
                  <a:gd name="T37" fmla="*/ 213 h 41"/>
                  <a:gd name="T38" fmla="*/ 57 w 39"/>
                  <a:gd name="T39" fmla="*/ 116 h 41"/>
                  <a:gd name="T40" fmla="*/ 105 w 39"/>
                  <a:gd name="T41" fmla="*/ 44 h 41"/>
                  <a:gd name="T42" fmla="*/ 164 w 39"/>
                  <a:gd name="T43" fmla="*/ 0 h 41"/>
                  <a:gd name="T44" fmla="*/ 209 w 39"/>
                  <a:gd name="T45" fmla="*/ 0 h 41"/>
                  <a:gd name="T46" fmla="*/ 209 w 39"/>
                  <a:gd name="T47" fmla="*/ 44 h 41"/>
                  <a:gd name="T48" fmla="*/ 188 w 39"/>
                  <a:gd name="T49" fmla="*/ 44 h 41"/>
                  <a:gd name="T50" fmla="*/ 140 w 39"/>
                  <a:gd name="T51" fmla="*/ 44 h 41"/>
                  <a:gd name="T52" fmla="*/ 105 w 39"/>
                  <a:gd name="T53" fmla="*/ 116 h 41"/>
                  <a:gd name="T54" fmla="*/ 105 w 39"/>
                  <a:gd name="T55" fmla="*/ 213 h 41"/>
                  <a:gd name="T56" fmla="*/ 81 w 39"/>
                  <a:gd name="T57" fmla="*/ 274 h 41"/>
                  <a:gd name="T58" fmla="*/ 81 w 39"/>
                  <a:gd name="T59" fmla="*/ 424 h 41"/>
                  <a:gd name="T60" fmla="*/ 81 w 39"/>
                  <a:gd name="T61" fmla="*/ 584 h 41"/>
                  <a:gd name="T62" fmla="*/ 140 w 39"/>
                  <a:gd name="T63" fmla="*/ 742 h 41"/>
                  <a:gd name="T64" fmla="*/ 188 w 39"/>
                  <a:gd name="T65" fmla="*/ 858 h 41"/>
                  <a:gd name="T66" fmla="*/ 246 w 39"/>
                  <a:gd name="T67" fmla="*/ 911 h 41"/>
                  <a:gd name="T68" fmla="*/ 290 w 39"/>
                  <a:gd name="T69" fmla="*/ 911 h 41"/>
                  <a:gd name="T70" fmla="*/ 327 w 39"/>
                  <a:gd name="T71" fmla="*/ 858 h 41"/>
                  <a:gd name="T72" fmla="*/ 347 w 39"/>
                  <a:gd name="T73" fmla="*/ 698 h 41"/>
                  <a:gd name="T74" fmla="*/ 347 w 39"/>
                  <a:gd name="T75" fmla="*/ 529 h 41"/>
                  <a:gd name="T76" fmla="*/ 347 w 39"/>
                  <a:gd name="T77" fmla="*/ 371 h 41"/>
                  <a:gd name="T78" fmla="*/ 327 w 39"/>
                  <a:gd name="T79" fmla="*/ 274 h 41"/>
                  <a:gd name="T80" fmla="*/ 290 w 39"/>
                  <a:gd name="T81" fmla="*/ 158 h 41"/>
                  <a:gd name="T82" fmla="*/ 266 w 39"/>
                  <a:gd name="T83" fmla="*/ 44 h 41"/>
                  <a:gd name="T84" fmla="*/ 209 w 39"/>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1"/>
                  <a:gd name="T131" fmla="*/ 39 w 3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1">
                    <a:moveTo>
                      <a:pt x="18" y="0"/>
                    </a:moveTo>
                    <a:lnTo>
                      <a:pt x="25" y="0"/>
                    </a:lnTo>
                    <a:lnTo>
                      <a:pt x="30" y="2"/>
                    </a:lnTo>
                    <a:lnTo>
                      <a:pt x="34" y="7"/>
                    </a:lnTo>
                    <a:lnTo>
                      <a:pt x="37" y="12"/>
                    </a:lnTo>
                    <a:lnTo>
                      <a:pt x="39" y="21"/>
                    </a:lnTo>
                    <a:lnTo>
                      <a:pt x="37" y="25"/>
                    </a:lnTo>
                    <a:lnTo>
                      <a:pt x="37" y="30"/>
                    </a:lnTo>
                    <a:lnTo>
                      <a:pt x="32" y="37"/>
                    </a:lnTo>
                    <a:lnTo>
                      <a:pt x="28" y="39"/>
                    </a:lnTo>
                    <a:lnTo>
                      <a:pt x="23" y="41"/>
                    </a:lnTo>
                    <a:lnTo>
                      <a:pt x="18" y="41"/>
                    </a:lnTo>
                    <a:lnTo>
                      <a:pt x="14" y="41"/>
                    </a:lnTo>
                    <a:lnTo>
                      <a:pt x="7" y="39"/>
                    </a:lnTo>
                    <a:lnTo>
                      <a:pt x="5" y="34"/>
                    </a:lnTo>
                    <a:lnTo>
                      <a:pt x="0" y="27"/>
                    </a:lnTo>
                    <a:lnTo>
                      <a:pt x="0" y="21"/>
                    </a:lnTo>
                    <a:lnTo>
                      <a:pt x="0" y="16"/>
                    </a:lnTo>
                    <a:lnTo>
                      <a:pt x="2" y="9"/>
                    </a:lnTo>
                    <a:lnTo>
                      <a:pt x="5" y="5"/>
                    </a:lnTo>
                    <a:lnTo>
                      <a:pt x="9" y="2"/>
                    </a:lnTo>
                    <a:lnTo>
                      <a:pt x="14" y="0"/>
                    </a:lnTo>
                    <a:lnTo>
                      <a:pt x="18" y="0"/>
                    </a:lnTo>
                    <a:close/>
                    <a:moveTo>
                      <a:pt x="18" y="2"/>
                    </a:moveTo>
                    <a:lnTo>
                      <a:pt x="16" y="2"/>
                    </a:lnTo>
                    <a:lnTo>
                      <a:pt x="12" y="2"/>
                    </a:lnTo>
                    <a:lnTo>
                      <a:pt x="9" y="5"/>
                    </a:lnTo>
                    <a:lnTo>
                      <a:pt x="9" y="9"/>
                    </a:lnTo>
                    <a:lnTo>
                      <a:pt x="7" y="12"/>
                    </a:lnTo>
                    <a:lnTo>
                      <a:pt x="7" y="18"/>
                    </a:lnTo>
                    <a:lnTo>
                      <a:pt x="7" y="25"/>
                    </a:lnTo>
                    <a:lnTo>
                      <a:pt x="12" y="32"/>
                    </a:lnTo>
                    <a:lnTo>
                      <a:pt x="16" y="37"/>
                    </a:lnTo>
                    <a:lnTo>
                      <a:pt x="21" y="39"/>
                    </a:lnTo>
                    <a:lnTo>
                      <a:pt x="25" y="39"/>
                    </a:lnTo>
                    <a:lnTo>
                      <a:pt x="28" y="37"/>
                    </a:lnTo>
                    <a:lnTo>
                      <a:pt x="30" y="30"/>
                    </a:lnTo>
                    <a:lnTo>
                      <a:pt x="30" y="23"/>
                    </a:lnTo>
                    <a:lnTo>
                      <a:pt x="30" y="16"/>
                    </a:lnTo>
                    <a:lnTo>
                      <a:pt x="28" y="12"/>
                    </a:lnTo>
                    <a:lnTo>
                      <a:pt x="25" y="7"/>
                    </a:lnTo>
                    <a:lnTo>
                      <a:pt x="23" y="2"/>
                    </a:lnTo>
                    <a:lnTo>
                      <a:pt x="18" y="2"/>
                    </a:lnTo>
                    <a:close/>
                  </a:path>
                </a:pathLst>
              </a:custGeom>
              <a:solidFill>
                <a:srgbClr val="000000"/>
              </a:solidFill>
              <a:ln w="0">
                <a:solidFill>
                  <a:srgbClr val="000000"/>
                </a:solidFill>
                <a:round/>
                <a:headEnd/>
                <a:tailEnd/>
              </a:ln>
            </p:spPr>
            <p:txBody>
              <a:bodyPr/>
              <a:lstStyle/>
              <a:p>
                <a:endParaRPr lang="en-CA"/>
              </a:p>
            </p:txBody>
          </p:sp>
          <p:sp>
            <p:nvSpPr>
              <p:cNvPr id="43023" name="Freeform 34"/>
              <p:cNvSpPr>
                <a:spLocks/>
              </p:cNvSpPr>
              <p:nvPr/>
            </p:nvSpPr>
            <p:spPr bwMode="auto">
              <a:xfrm>
                <a:off x="2446" y="3657"/>
                <a:ext cx="81" cy="140"/>
              </a:xfrm>
              <a:custGeom>
                <a:avLst/>
                <a:gdLst>
                  <a:gd name="T0" fmla="*/ 162 w 44"/>
                  <a:gd name="T1" fmla="*/ 943 h 64"/>
                  <a:gd name="T2" fmla="*/ 326 w 44"/>
                  <a:gd name="T3" fmla="*/ 689 h 64"/>
                  <a:gd name="T4" fmla="*/ 326 w 44"/>
                  <a:gd name="T5" fmla="*/ 637 h 64"/>
                  <a:gd name="T6" fmla="*/ 326 w 44"/>
                  <a:gd name="T7" fmla="*/ 573 h 64"/>
                  <a:gd name="T8" fmla="*/ 326 w 44"/>
                  <a:gd name="T9" fmla="*/ 573 h 64"/>
                  <a:gd name="T10" fmla="*/ 298 w 44"/>
                  <a:gd name="T11" fmla="*/ 521 h 64"/>
                  <a:gd name="T12" fmla="*/ 504 w 44"/>
                  <a:gd name="T13" fmla="*/ 521 h 64"/>
                  <a:gd name="T14" fmla="*/ 423 w 44"/>
                  <a:gd name="T15" fmla="*/ 573 h 64"/>
                  <a:gd name="T16" fmla="*/ 370 w 44"/>
                  <a:gd name="T17" fmla="*/ 689 h 64"/>
                  <a:gd name="T18" fmla="*/ 370 w 44"/>
                  <a:gd name="T19" fmla="*/ 1216 h 64"/>
                  <a:gd name="T20" fmla="*/ 423 w 44"/>
                  <a:gd name="T21" fmla="*/ 1374 h 64"/>
                  <a:gd name="T22" fmla="*/ 468 w 44"/>
                  <a:gd name="T23" fmla="*/ 1422 h 64"/>
                  <a:gd name="T24" fmla="*/ 504 w 44"/>
                  <a:gd name="T25" fmla="*/ 1422 h 64"/>
                  <a:gd name="T26" fmla="*/ 298 w 44"/>
                  <a:gd name="T27" fmla="*/ 1463 h 64"/>
                  <a:gd name="T28" fmla="*/ 326 w 44"/>
                  <a:gd name="T29" fmla="*/ 1422 h 64"/>
                  <a:gd name="T30" fmla="*/ 326 w 44"/>
                  <a:gd name="T31" fmla="*/ 1422 h 64"/>
                  <a:gd name="T32" fmla="*/ 326 w 44"/>
                  <a:gd name="T33" fmla="*/ 1374 h 64"/>
                  <a:gd name="T34" fmla="*/ 162 w 44"/>
                  <a:gd name="T35" fmla="*/ 943 h 64"/>
                  <a:gd name="T36" fmla="*/ 162 w 44"/>
                  <a:gd name="T37" fmla="*/ 1306 h 64"/>
                  <a:gd name="T38" fmla="*/ 162 w 44"/>
                  <a:gd name="T39" fmla="*/ 1422 h 64"/>
                  <a:gd name="T40" fmla="*/ 180 w 44"/>
                  <a:gd name="T41" fmla="*/ 1422 h 64"/>
                  <a:gd name="T42" fmla="*/ 217 w 44"/>
                  <a:gd name="T43" fmla="*/ 1463 h 64"/>
                  <a:gd name="T44" fmla="*/ 0 w 44"/>
                  <a:gd name="T45" fmla="*/ 1463 h 64"/>
                  <a:gd name="T46" fmla="*/ 57 w 44"/>
                  <a:gd name="T47" fmla="*/ 1422 h 64"/>
                  <a:gd name="T48" fmla="*/ 57 w 44"/>
                  <a:gd name="T49" fmla="*/ 1374 h 64"/>
                  <a:gd name="T50" fmla="*/ 57 w 44"/>
                  <a:gd name="T51" fmla="*/ 1253 h 64"/>
                  <a:gd name="T52" fmla="*/ 57 w 44"/>
                  <a:gd name="T53" fmla="*/ 273 h 64"/>
                  <a:gd name="T54" fmla="*/ 57 w 44"/>
                  <a:gd name="T55" fmla="*/ 157 h 64"/>
                  <a:gd name="T56" fmla="*/ 57 w 44"/>
                  <a:gd name="T57" fmla="*/ 114 h 64"/>
                  <a:gd name="T58" fmla="*/ 37 w 44"/>
                  <a:gd name="T59" fmla="*/ 114 h 64"/>
                  <a:gd name="T60" fmla="*/ 0 w 44"/>
                  <a:gd name="T61" fmla="*/ 114 h 64"/>
                  <a:gd name="T62" fmla="*/ 162 w 44"/>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64"/>
                  <a:gd name="T98" fmla="*/ 44 w 44"/>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64">
                    <a:moveTo>
                      <a:pt x="14" y="0"/>
                    </a:moveTo>
                    <a:lnTo>
                      <a:pt x="14" y="41"/>
                    </a:lnTo>
                    <a:lnTo>
                      <a:pt x="23" y="32"/>
                    </a:lnTo>
                    <a:lnTo>
                      <a:pt x="28" y="30"/>
                    </a:lnTo>
                    <a:lnTo>
                      <a:pt x="28" y="28"/>
                    </a:lnTo>
                    <a:lnTo>
                      <a:pt x="28" y="25"/>
                    </a:lnTo>
                    <a:lnTo>
                      <a:pt x="26" y="23"/>
                    </a:lnTo>
                    <a:lnTo>
                      <a:pt x="44" y="23"/>
                    </a:lnTo>
                    <a:lnTo>
                      <a:pt x="39" y="25"/>
                    </a:lnTo>
                    <a:lnTo>
                      <a:pt x="37" y="25"/>
                    </a:lnTo>
                    <a:lnTo>
                      <a:pt x="35" y="28"/>
                    </a:lnTo>
                    <a:lnTo>
                      <a:pt x="32" y="30"/>
                    </a:lnTo>
                    <a:lnTo>
                      <a:pt x="21" y="39"/>
                    </a:lnTo>
                    <a:lnTo>
                      <a:pt x="32" y="53"/>
                    </a:lnTo>
                    <a:lnTo>
                      <a:pt x="35" y="57"/>
                    </a:lnTo>
                    <a:lnTo>
                      <a:pt x="37" y="60"/>
                    </a:lnTo>
                    <a:lnTo>
                      <a:pt x="39" y="62"/>
                    </a:lnTo>
                    <a:lnTo>
                      <a:pt x="41" y="62"/>
                    </a:lnTo>
                    <a:lnTo>
                      <a:pt x="44" y="62"/>
                    </a:lnTo>
                    <a:lnTo>
                      <a:pt x="44" y="64"/>
                    </a:lnTo>
                    <a:lnTo>
                      <a:pt x="26" y="64"/>
                    </a:lnTo>
                    <a:lnTo>
                      <a:pt x="28" y="62"/>
                    </a:lnTo>
                    <a:lnTo>
                      <a:pt x="28" y="60"/>
                    </a:lnTo>
                    <a:lnTo>
                      <a:pt x="26" y="57"/>
                    </a:lnTo>
                    <a:lnTo>
                      <a:pt x="14" y="41"/>
                    </a:lnTo>
                    <a:lnTo>
                      <a:pt x="14" y="55"/>
                    </a:lnTo>
                    <a:lnTo>
                      <a:pt x="14" y="57"/>
                    </a:lnTo>
                    <a:lnTo>
                      <a:pt x="14" y="60"/>
                    </a:lnTo>
                    <a:lnTo>
                      <a:pt x="14" y="62"/>
                    </a:lnTo>
                    <a:lnTo>
                      <a:pt x="16" y="62"/>
                    </a:lnTo>
                    <a:lnTo>
                      <a:pt x="19" y="64"/>
                    </a:lnTo>
                    <a:lnTo>
                      <a:pt x="0" y="64"/>
                    </a:lnTo>
                    <a:lnTo>
                      <a:pt x="3" y="62"/>
                    </a:lnTo>
                    <a:lnTo>
                      <a:pt x="5" y="62"/>
                    </a:lnTo>
                    <a:lnTo>
                      <a:pt x="5" y="60"/>
                    </a:lnTo>
                    <a:lnTo>
                      <a:pt x="5" y="57"/>
                    </a:lnTo>
                    <a:lnTo>
                      <a:pt x="5" y="55"/>
                    </a:lnTo>
                    <a:lnTo>
                      <a:pt x="5" y="19"/>
                    </a:lnTo>
                    <a:lnTo>
                      <a:pt x="5" y="12"/>
                    </a:lnTo>
                    <a:lnTo>
                      <a:pt x="5" y="7"/>
                    </a:lnTo>
                    <a:lnTo>
                      <a:pt x="5" y="5"/>
                    </a:lnTo>
                    <a:lnTo>
                      <a:pt x="3" y="5"/>
                    </a:lnTo>
                    <a:lnTo>
                      <a:pt x="0" y="7"/>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3024" name="Freeform 35"/>
              <p:cNvSpPr>
                <a:spLocks/>
              </p:cNvSpPr>
              <p:nvPr/>
            </p:nvSpPr>
            <p:spPr bwMode="auto">
              <a:xfrm>
                <a:off x="2627" y="3677"/>
                <a:ext cx="47" cy="120"/>
              </a:xfrm>
              <a:custGeom>
                <a:avLst/>
                <a:gdLst>
                  <a:gd name="T0" fmla="*/ 173 w 25"/>
                  <a:gd name="T1" fmla="*/ 0 h 55"/>
                  <a:gd name="T2" fmla="*/ 173 w 25"/>
                  <a:gd name="T3" fmla="*/ 323 h 55"/>
                  <a:gd name="T4" fmla="*/ 310 w 25"/>
                  <a:gd name="T5" fmla="*/ 323 h 55"/>
                  <a:gd name="T6" fmla="*/ 310 w 25"/>
                  <a:gd name="T7" fmla="*/ 362 h 55"/>
                  <a:gd name="T8" fmla="*/ 173 w 25"/>
                  <a:gd name="T9" fmla="*/ 362 h 55"/>
                  <a:gd name="T10" fmla="*/ 173 w 25"/>
                  <a:gd name="T11" fmla="*/ 995 h 55"/>
                  <a:gd name="T12" fmla="*/ 197 w 25"/>
                  <a:gd name="T13" fmla="*/ 1039 h 55"/>
                  <a:gd name="T14" fmla="*/ 197 w 25"/>
                  <a:gd name="T15" fmla="*/ 1091 h 55"/>
                  <a:gd name="T16" fmla="*/ 241 w 25"/>
                  <a:gd name="T17" fmla="*/ 1152 h 55"/>
                  <a:gd name="T18" fmla="*/ 241 w 25"/>
                  <a:gd name="T19" fmla="*/ 1152 h 55"/>
                  <a:gd name="T20" fmla="*/ 258 w 25"/>
                  <a:gd name="T21" fmla="*/ 1152 h 55"/>
                  <a:gd name="T22" fmla="*/ 286 w 25"/>
                  <a:gd name="T23" fmla="*/ 1152 h 55"/>
                  <a:gd name="T24" fmla="*/ 286 w 25"/>
                  <a:gd name="T25" fmla="*/ 1091 h 55"/>
                  <a:gd name="T26" fmla="*/ 310 w 25"/>
                  <a:gd name="T27" fmla="*/ 1091 h 55"/>
                  <a:gd name="T28" fmla="*/ 310 w 25"/>
                  <a:gd name="T29" fmla="*/ 1091 h 55"/>
                  <a:gd name="T30" fmla="*/ 310 w 25"/>
                  <a:gd name="T31" fmla="*/ 1152 h 55"/>
                  <a:gd name="T32" fmla="*/ 258 w 25"/>
                  <a:gd name="T33" fmla="*/ 1204 h 55"/>
                  <a:gd name="T34" fmla="*/ 241 w 25"/>
                  <a:gd name="T35" fmla="*/ 1248 h 55"/>
                  <a:gd name="T36" fmla="*/ 197 w 25"/>
                  <a:gd name="T37" fmla="*/ 1248 h 55"/>
                  <a:gd name="T38" fmla="*/ 173 w 25"/>
                  <a:gd name="T39" fmla="*/ 1248 h 55"/>
                  <a:gd name="T40" fmla="*/ 152 w 25"/>
                  <a:gd name="T41" fmla="*/ 1248 h 55"/>
                  <a:gd name="T42" fmla="*/ 128 w 25"/>
                  <a:gd name="T43" fmla="*/ 1204 h 55"/>
                  <a:gd name="T44" fmla="*/ 128 w 25"/>
                  <a:gd name="T45" fmla="*/ 1152 h 55"/>
                  <a:gd name="T46" fmla="*/ 85 w 25"/>
                  <a:gd name="T47" fmla="*/ 1091 h 55"/>
                  <a:gd name="T48" fmla="*/ 85 w 25"/>
                  <a:gd name="T49" fmla="*/ 995 h 55"/>
                  <a:gd name="T50" fmla="*/ 85 w 25"/>
                  <a:gd name="T51" fmla="*/ 362 h 55"/>
                  <a:gd name="T52" fmla="*/ 0 w 25"/>
                  <a:gd name="T53" fmla="*/ 362 h 55"/>
                  <a:gd name="T54" fmla="*/ 0 w 25"/>
                  <a:gd name="T55" fmla="*/ 362 h 55"/>
                  <a:gd name="T56" fmla="*/ 39 w 25"/>
                  <a:gd name="T57" fmla="*/ 323 h 55"/>
                  <a:gd name="T58" fmla="*/ 60 w 25"/>
                  <a:gd name="T59" fmla="*/ 271 h 55"/>
                  <a:gd name="T60" fmla="*/ 128 w 25"/>
                  <a:gd name="T61" fmla="*/ 229 h 55"/>
                  <a:gd name="T62" fmla="*/ 152 w 25"/>
                  <a:gd name="T63" fmla="*/ 157 h 55"/>
                  <a:gd name="T64" fmla="*/ 152 w 25"/>
                  <a:gd name="T65" fmla="*/ 113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4"/>
                    </a:lnTo>
                    <a:lnTo>
                      <a:pt x="16" y="46"/>
                    </a:lnTo>
                    <a:lnTo>
                      <a:pt x="16" y="48"/>
                    </a:lnTo>
                    <a:lnTo>
                      <a:pt x="19" y="51"/>
                    </a:lnTo>
                    <a:lnTo>
                      <a:pt x="21" y="51"/>
                    </a:lnTo>
                    <a:lnTo>
                      <a:pt x="23" y="51"/>
                    </a:lnTo>
                    <a:lnTo>
                      <a:pt x="23" y="48"/>
                    </a:lnTo>
                    <a:lnTo>
                      <a:pt x="25" y="48"/>
                    </a:lnTo>
                    <a:lnTo>
                      <a:pt x="25" y="51"/>
                    </a:lnTo>
                    <a:lnTo>
                      <a:pt x="21" y="53"/>
                    </a:lnTo>
                    <a:lnTo>
                      <a:pt x="19" y="55"/>
                    </a:lnTo>
                    <a:lnTo>
                      <a:pt x="16" y="55"/>
                    </a:lnTo>
                    <a:lnTo>
                      <a:pt x="14" y="55"/>
                    </a:lnTo>
                    <a:lnTo>
                      <a:pt x="12" y="55"/>
                    </a:lnTo>
                    <a:lnTo>
                      <a:pt x="10" y="53"/>
                    </a:lnTo>
                    <a:lnTo>
                      <a:pt x="10" y="51"/>
                    </a:lnTo>
                    <a:lnTo>
                      <a:pt x="7" y="48"/>
                    </a:lnTo>
                    <a:lnTo>
                      <a:pt x="7" y="44"/>
                    </a:lnTo>
                    <a:lnTo>
                      <a:pt x="7" y="16"/>
                    </a:lnTo>
                    <a:lnTo>
                      <a:pt x="0" y="16"/>
                    </a:lnTo>
                    <a:lnTo>
                      <a:pt x="3" y="14"/>
                    </a:lnTo>
                    <a:lnTo>
                      <a:pt x="5" y="12"/>
                    </a:lnTo>
                    <a:lnTo>
                      <a:pt x="10" y="10"/>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43025" name="Freeform 36"/>
              <p:cNvSpPr>
                <a:spLocks/>
              </p:cNvSpPr>
              <p:nvPr/>
            </p:nvSpPr>
            <p:spPr bwMode="auto">
              <a:xfrm>
                <a:off x="2680" y="3657"/>
                <a:ext cx="80" cy="140"/>
              </a:xfrm>
              <a:custGeom>
                <a:avLst/>
                <a:gdLst>
                  <a:gd name="T0" fmla="*/ 156 w 43"/>
                  <a:gd name="T1" fmla="*/ 689 h 64"/>
                  <a:gd name="T2" fmla="*/ 238 w 43"/>
                  <a:gd name="T3" fmla="*/ 521 h 64"/>
                  <a:gd name="T4" fmla="*/ 322 w 43"/>
                  <a:gd name="T5" fmla="*/ 521 h 64"/>
                  <a:gd name="T6" fmla="*/ 387 w 43"/>
                  <a:gd name="T7" fmla="*/ 521 h 64"/>
                  <a:gd name="T8" fmla="*/ 433 w 43"/>
                  <a:gd name="T9" fmla="*/ 689 h 64"/>
                  <a:gd name="T10" fmla="*/ 433 w 43"/>
                  <a:gd name="T11" fmla="*/ 943 h 64"/>
                  <a:gd name="T12" fmla="*/ 458 w 43"/>
                  <a:gd name="T13" fmla="*/ 1306 h 64"/>
                  <a:gd name="T14" fmla="*/ 458 w 43"/>
                  <a:gd name="T15" fmla="*/ 1422 h 64"/>
                  <a:gd name="T16" fmla="*/ 487 w 43"/>
                  <a:gd name="T17" fmla="*/ 1422 h 64"/>
                  <a:gd name="T18" fmla="*/ 515 w 43"/>
                  <a:gd name="T19" fmla="*/ 1463 h 64"/>
                  <a:gd name="T20" fmla="*/ 301 w 43"/>
                  <a:gd name="T21" fmla="*/ 1463 h 64"/>
                  <a:gd name="T22" fmla="*/ 322 w 43"/>
                  <a:gd name="T23" fmla="*/ 1422 h 64"/>
                  <a:gd name="T24" fmla="*/ 346 w 43"/>
                  <a:gd name="T25" fmla="*/ 1422 h 64"/>
                  <a:gd name="T26" fmla="*/ 346 w 43"/>
                  <a:gd name="T27" fmla="*/ 1306 h 64"/>
                  <a:gd name="T28" fmla="*/ 346 w 43"/>
                  <a:gd name="T29" fmla="*/ 943 h 64"/>
                  <a:gd name="T30" fmla="*/ 346 w 43"/>
                  <a:gd name="T31" fmla="*/ 733 h 64"/>
                  <a:gd name="T32" fmla="*/ 322 w 43"/>
                  <a:gd name="T33" fmla="*/ 689 h 64"/>
                  <a:gd name="T34" fmla="*/ 277 w 43"/>
                  <a:gd name="T35" fmla="*/ 637 h 64"/>
                  <a:gd name="T36" fmla="*/ 210 w 43"/>
                  <a:gd name="T37" fmla="*/ 689 h 64"/>
                  <a:gd name="T38" fmla="*/ 156 w 43"/>
                  <a:gd name="T39" fmla="*/ 803 h 64"/>
                  <a:gd name="T40" fmla="*/ 156 w 43"/>
                  <a:gd name="T41" fmla="*/ 1306 h 64"/>
                  <a:gd name="T42" fmla="*/ 156 w 43"/>
                  <a:gd name="T43" fmla="*/ 1422 h 64"/>
                  <a:gd name="T44" fmla="*/ 193 w 43"/>
                  <a:gd name="T45" fmla="*/ 1422 h 64"/>
                  <a:gd name="T46" fmla="*/ 210 w 43"/>
                  <a:gd name="T47" fmla="*/ 1463 h 64"/>
                  <a:gd name="T48" fmla="*/ 0 w 43"/>
                  <a:gd name="T49" fmla="*/ 1463 h 64"/>
                  <a:gd name="T50" fmla="*/ 45 w 43"/>
                  <a:gd name="T51" fmla="*/ 1422 h 64"/>
                  <a:gd name="T52" fmla="*/ 45 w 43"/>
                  <a:gd name="T53" fmla="*/ 1374 h 64"/>
                  <a:gd name="T54" fmla="*/ 45 w 43"/>
                  <a:gd name="T55" fmla="*/ 1253 h 64"/>
                  <a:gd name="T56" fmla="*/ 45 w 43"/>
                  <a:gd name="T57" fmla="*/ 273 h 64"/>
                  <a:gd name="T58" fmla="*/ 45 w 43"/>
                  <a:gd name="T59" fmla="*/ 157 h 64"/>
                  <a:gd name="T60" fmla="*/ 45 w 43"/>
                  <a:gd name="T61" fmla="*/ 114 h 64"/>
                  <a:gd name="T62" fmla="*/ 24 w 43"/>
                  <a:gd name="T63" fmla="*/ 114 h 64"/>
                  <a:gd name="T64" fmla="*/ 0 w 43"/>
                  <a:gd name="T65" fmla="*/ 114 h 64"/>
                  <a:gd name="T66" fmla="*/ 156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3" y="0"/>
                    </a:moveTo>
                    <a:lnTo>
                      <a:pt x="13" y="30"/>
                    </a:lnTo>
                    <a:lnTo>
                      <a:pt x="18" y="25"/>
                    </a:lnTo>
                    <a:lnTo>
                      <a:pt x="20" y="23"/>
                    </a:lnTo>
                    <a:lnTo>
                      <a:pt x="23" y="23"/>
                    </a:lnTo>
                    <a:lnTo>
                      <a:pt x="27" y="23"/>
                    </a:lnTo>
                    <a:lnTo>
                      <a:pt x="29" y="23"/>
                    </a:lnTo>
                    <a:lnTo>
                      <a:pt x="32" y="23"/>
                    </a:lnTo>
                    <a:lnTo>
                      <a:pt x="34" y="25"/>
                    </a:lnTo>
                    <a:lnTo>
                      <a:pt x="36" y="30"/>
                    </a:lnTo>
                    <a:lnTo>
                      <a:pt x="36" y="35"/>
                    </a:lnTo>
                    <a:lnTo>
                      <a:pt x="36" y="41"/>
                    </a:lnTo>
                    <a:lnTo>
                      <a:pt x="36" y="55"/>
                    </a:lnTo>
                    <a:lnTo>
                      <a:pt x="38" y="57"/>
                    </a:lnTo>
                    <a:lnTo>
                      <a:pt x="38" y="60"/>
                    </a:lnTo>
                    <a:lnTo>
                      <a:pt x="38" y="62"/>
                    </a:lnTo>
                    <a:lnTo>
                      <a:pt x="41" y="62"/>
                    </a:lnTo>
                    <a:lnTo>
                      <a:pt x="43" y="64"/>
                    </a:lnTo>
                    <a:lnTo>
                      <a:pt x="25" y="64"/>
                    </a:lnTo>
                    <a:lnTo>
                      <a:pt x="27" y="62"/>
                    </a:lnTo>
                    <a:lnTo>
                      <a:pt x="29" y="62"/>
                    </a:lnTo>
                    <a:lnTo>
                      <a:pt x="29" y="60"/>
                    </a:lnTo>
                    <a:lnTo>
                      <a:pt x="29" y="57"/>
                    </a:lnTo>
                    <a:lnTo>
                      <a:pt x="29" y="55"/>
                    </a:lnTo>
                    <a:lnTo>
                      <a:pt x="29" y="41"/>
                    </a:lnTo>
                    <a:lnTo>
                      <a:pt x="29" y="35"/>
                    </a:lnTo>
                    <a:lnTo>
                      <a:pt x="29" y="32"/>
                    </a:lnTo>
                    <a:lnTo>
                      <a:pt x="27" y="30"/>
                    </a:lnTo>
                    <a:lnTo>
                      <a:pt x="25" y="28"/>
                    </a:lnTo>
                    <a:lnTo>
                      <a:pt x="23" y="28"/>
                    </a:lnTo>
                    <a:lnTo>
                      <a:pt x="20" y="28"/>
                    </a:lnTo>
                    <a:lnTo>
                      <a:pt x="18" y="30"/>
                    </a:lnTo>
                    <a:lnTo>
                      <a:pt x="16" y="30"/>
                    </a:lnTo>
                    <a:lnTo>
                      <a:pt x="13" y="35"/>
                    </a:lnTo>
                    <a:lnTo>
                      <a:pt x="13" y="55"/>
                    </a:lnTo>
                    <a:lnTo>
                      <a:pt x="13" y="57"/>
                    </a:lnTo>
                    <a:lnTo>
                      <a:pt x="13" y="60"/>
                    </a:lnTo>
                    <a:lnTo>
                      <a:pt x="13" y="62"/>
                    </a:lnTo>
                    <a:lnTo>
                      <a:pt x="16" y="62"/>
                    </a:lnTo>
                    <a:lnTo>
                      <a:pt x="18" y="64"/>
                    </a:lnTo>
                    <a:lnTo>
                      <a:pt x="0" y="64"/>
                    </a:lnTo>
                    <a:lnTo>
                      <a:pt x="2" y="62"/>
                    </a:lnTo>
                    <a:lnTo>
                      <a:pt x="4" y="62"/>
                    </a:lnTo>
                    <a:lnTo>
                      <a:pt x="4" y="60"/>
                    </a:lnTo>
                    <a:lnTo>
                      <a:pt x="4" y="57"/>
                    </a:lnTo>
                    <a:lnTo>
                      <a:pt x="4" y="55"/>
                    </a:lnTo>
                    <a:lnTo>
                      <a:pt x="4" y="19"/>
                    </a:lnTo>
                    <a:lnTo>
                      <a:pt x="4" y="12"/>
                    </a:lnTo>
                    <a:lnTo>
                      <a:pt x="4" y="7"/>
                    </a:lnTo>
                    <a:lnTo>
                      <a:pt x="4" y="5"/>
                    </a:lnTo>
                    <a:lnTo>
                      <a:pt x="2" y="5"/>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3026" name="Freeform 37"/>
              <p:cNvSpPr>
                <a:spLocks noEditPoints="1"/>
              </p:cNvSpPr>
              <p:nvPr/>
            </p:nvSpPr>
            <p:spPr bwMode="auto">
              <a:xfrm>
                <a:off x="2769" y="3707"/>
                <a:ext cx="68" cy="90"/>
              </a:xfrm>
              <a:custGeom>
                <a:avLst/>
                <a:gdLst>
                  <a:gd name="T0" fmla="*/ 204 w 36"/>
                  <a:gd name="T1" fmla="*/ 911 h 41"/>
                  <a:gd name="T2" fmla="*/ 144 w 36"/>
                  <a:gd name="T3" fmla="*/ 955 h 41"/>
                  <a:gd name="T4" fmla="*/ 53 w 36"/>
                  <a:gd name="T5" fmla="*/ 955 h 41"/>
                  <a:gd name="T6" fmla="*/ 0 w 36"/>
                  <a:gd name="T7" fmla="*/ 858 h 41"/>
                  <a:gd name="T8" fmla="*/ 0 w 36"/>
                  <a:gd name="T9" fmla="*/ 698 h 41"/>
                  <a:gd name="T10" fmla="*/ 28 w 36"/>
                  <a:gd name="T11" fmla="*/ 529 h 41"/>
                  <a:gd name="T12" fmla="*/ 168 w 36"/>
                  <a:gd name="T13" fmla="*/ 424 h 41"/>
                  <a:gd name="T14" fmla="*/ 281 w 36"/>
                  <a:gd name="T15" fmla="*/ 327 h 41"/>
                  <a:gd name="T16" fmla="*/ 257 w 36"/>
                  <a:gd name="T17" fmla="*/ 116 h 41"/>
                  <a:gd name="T18" fmla="*/ 168 w 36"/>
                  <a:gd name="T19" fmla="*/ 44 h 41"/>
                  <a:gd name="T20" fmla="*/ 144 w 36"/>
                  <a:gd name="T21" fmla="*/ 116 h 41"/>
                  <a:gd name="T22" fmla="*/ 113 w 36"/>
                  <a:gd name="T23" fmla="*/ 158 h 41"/>
                  <a:gd name="T24" fmla="*/ 113 w 36"/>
                  <a:gd name="T25" fmla="*/ 274 h 41"/>
                  <a:gd name="T26" fmla="*/ 76 w 36"/>
                  <a:gd name="T27" fmla="*/ 327 h 41"/>
                  <a:gd name="T28" fmla="*/ 28 w 36"/>
                  <a:gd name="T29" fmla="*/ 327 h 41"/>
                  <a:gd name="T30" fmla="*/ 28 w 36"/>
                  <a:gd name="T31" fmla="*/ 274 h 41"/>
                  <a:gd name="T32" fmla="*/ 28 w 36"/>
                  <a:gd name="T33" fmla="*/ 158 h 41"/>
                  <a:gd name="T34" fmla="*/ 113 w 36"/>
                  <a:gd name="T35" fmla="*/ 0 h 41"/>
                  <a:gd name="T36" fmla="*/ 257 w 36"/>
                  <a:gd name="T37" fmla="*/ 0 h 41"/>
                  <a:gd name="T38" fmla="*/ 342 w 36"/>
                  <a:gd name="T39" fmla="*/ 44 h 41"/>
                  <a:gd name="T40" fmla="*/ 370 w 36"/>
                  <a:gd name="T41" fmla="*/ 213 h 41"/>
                  <a:gd name="T42" fmla="*/ 370 w 36"/>
                  <a:gd name="T43" fmla="*/ 626 h 41"/>
                  <a:gd name="T44" fmla="*/ 370 w 36"/>
                  <a:gd name="T45" fmla="*/ 795 h 41"/>
                  <a:gd name="T46" fmla="*/ 370 w 36"/>
                  <a:gd name="T47" fmla="*/ 858 h 41"/>
                  <a:gd name="T48" fmla="*/ 397 w 36"/>
                  <a:gd name="T49" fmla="*/ 858 h 41"/>
                  <a:gd name="T50" fmla="*/ 397 w 36"/>
                  <a:gd name="T51" fmla="*/ 858 h 41"/>
                  <a:gd name="T52" fmla="*/ 457 w 36"/>
                  <a:gd name="T53" fmla="*/ 795 h 41"/>
                  <a:gd name="T54" fmla="*/ 397 w 36"/>
                  <a:gd name="T55" fmla="*/ 955 h 41"/>
                  <a:gd name="T56" fmla="*/ 317 w 36"/>
                  <a:gd name="T57" fmla="*/ 955 h 41"/>
                  <a:gd name="T58" fmla="*/ 281 w 36"/>
                  <a:gd name="T59" fmla="*/ 911 h 41"/>
                  <a:gd name="T60" fmla="*/ 281 w 36"/>
                  <a:gd name="T61" fmla="*/ 742 h 41"/>
                  <a:gd name="T62" fmla="*/ 204 w 36"/>
                  <a:gd name="T63" fmla="*/ 424 h 41"/>
                  <a:gd name="T64" fmla="*/ 144 w 36"/>
                  <a:gd name="T65" fmla="*/ 529 h 41"/>
                  <a:gd name="T66" fmla="*/ 76 w 36"/>
                  <a:gd name="T67" fmla="*/ 626 h 41"/>
                  <a:gd name="T68" fmla="*/ 76 w 36"/>
                  <a:gd name="T69" fmla="*/ 742 h 41"/>
                  <a:gd name="T70" fmla="*/ 144 w 36"/>
                  <a:gd name="T71" fmla="*/ 858 h 41"/>
                  <a:gd name="T72" fmla="*/ 204 w 36"/>
                  <a:gd name="T73" fmla="*/ 795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1"/>
                  <a:gd name="T113" fmla="*/ 36 w 36"/>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1">
                    <a:moveTo>
                      <a:pt x="22" y="34"/>
                    </a:moveTo>
                    <a:lnTo>
                      <a:pt x="16" y="39"/>
                    </a:lnTo>
                    <a:lnTo>
                      <a:pt x="13" y="41"/>
                    </a:lnTo>
                    <a:lnTo>
                      <a:pt x="11" y="41"/>
                    </a:lnTo>
                    <a:lnTo>
                      <a:pt x="9" y="41"/>
                    </a:lnTo>
                    <a:lnTo>
                      <a:pt x="4" y="41"/>
                    </a:lnTo>
                    <a:lnTo>
                      <a:pt x="2" y="39"/>
                    </a:lnTo>
                    <a:lnTo>
                      <a:pt x="0" y="37"/>
                    </a:lnTo>
                    <a:lnTo>
                      <a:pt x="0" y="32"/>
                    </a:lnTo>
                    <a:lnTo>
                      <a:pt x="0" y="30"/>
                    </a:lnTo>
                    <a:lnTo>
                      <a:pt x="0" y="27"/>
                    </a:lnTo>
                    <a:lnTo>
                      <a:pt x="2" y="23"/>
                    </a:lnTo>
                    <a:lnTo>
                      <a:pt x="6" y="21"/>
                    </a:lnTo>
                    <a:lnTo>
                      <a:pt x="13" y="18"/>
                    </a:lnTo>
                    <a:lnTo>
                      <a:pt x="22" y="14"/>
                    </a:lnTo>
                    <a:lnTo>
                      <a:pt x="20" y="7"/>
                    </a:lnTo>
                    <a:lnTo>
                      <a:pt x="20" y="5"/>
                    </a:lnTo>
                    <a:lnTo>
                      <a:pt x="18" y="2"/>
                    </a:lnTo>
                    <a:lnTo>
                      <a:pt x="13" y="2"/>
                    </a:lnTo>
                    <a:lnTo>
                      <a:pt x="11" y="2"/>
                    </a:lnTo>
                    <a:lnTo>
                      <a:pt x="11" y="5"/>
                    </a:lnTo>
                    <a:lnTo>
                      <a:pt x="9" y="5"/>
                    </a:lnTo>
                    <a:lnTo>
                      <a:pt x="9" y="7"/>
                    </a:lnTo>
                    <a:lnTo>
                      <a:pt x="9" y="9"/>
                    </a:lnTo>
                    <a:lnTo>
                      <a:pt x="9" y="12"/>
                    </a:lnTo>
                    <a:lnTo>
                      <a:pt x="6" y="14"/>
                    </a:lnTo>
                    <a:lnTo>
                      <a:pt x="4" y="14"/>
                    </a:lnTo>
                    <a:lnTo>
                      <a:pt x="2" y="14"/>
                    </a:lnTo>
                    <a:lnTo>
                      <a:pt x="2" y="12"/>
                    </a:lnTo>
                    <a:lnTo>
                      <a:pt x="0" y="9"/>
                    </a:lnTo>
                    <a:lnTo>
                      <a:pt x="2" y="7"/>
                    </a:lnTo>
                    <a:lnTo>
                      <a:pt x="4" y="2"/>
                    </a:lnTo>
                    <a:lnTo>
                      <a:pt x="9" y="0"/>
                    </a:lnTo>
                    <a:lnTo>
                      <a:pt x="16" y="0"/>
                    </a:lnTo>
                    <a:lnTo>
                      <a:pt x="20" y="0"/>
                    </a:lnTo>
                    <a:lnTo>
                      <a:pt x="25" y="0"/>
                    </a:lnTo>
                    <a:lnTo>
                      <a:pt x="27" y="2"/>
                    </a:lnTo>
                    <a:lnTo>
                      <a:pt x="29" y="5"/>
                    </a:lnTo>
                    <a:lnTo>
                      <a:pt x="29" y="9"/>
                    </a:lnTo>
                    <a:lnTo>
                      <a:pt x="29" y="14"/>
                    </a:lnTo>
                    <a:lnTo>
                      <a:pt x="29" y="27"/>
                    </a:lnTo>
                    <a:lnTo>
                      <a:pt x="29" y="32"/>
                    </a:lnTo>
                    <a:lnTo>
                      <a:pt x="29" y="34"/>
                    </a:lnTo>
                    <a:lnTo>
                      <a:pt x="29" y="37"/>
                    </a:lnTo>
                    <a:lnTo>
                      <a:pt x="31" y="37"/>
                    </a:lnTo>
                    <a:lnTo>
                      <a:pt x="34" y="34"/>
                    </a:lnTo>
                    <a:lnTo>
                      <a:pt x="36" y="34"/>
                    </a:lnTo>
                    <a:lnTo>
                      <a:pt x="31" y="41"/>
                    </a:lnTo>
                    <a:lnTo>
                      <a:pt x="27" y="41"/>
                    </a:lnTo>
                    <a:lnTo>
                      <a:pt x="25" y="41"/>
                    </a:lnTo>
                    <a:lnTo>
                      <a:pt x="22" y="41"/>
                    </a:lnTo>
                    <a:lnTo>
                      <a:pt x="22" y="39"/>
                    </a:lnTo>
                    <a:lnTo>
                      <a:pt x="22" y="34"/>
                    </a:lnTo>
                    <a:close/>
                    <a:moveTo>
                      <a:pt x="22" y="32"/>
                    </a:moveTo>
                    <a:lnTo>
                      <a:pt x="22" y="18"/>
                    </a:lnTo>
                    <a:lnTo>
                      <a:pt x="16" y="18"/>
                    </a:lnTo>
                    <a:lnTo>
                      <a:pt x="13" y="21"/>
                    </a:lnTo>
                    <a:lnTo>
                      <a:pt x="11" y="23"/>
                    </a:lnTo>
                    <a:lnTo>
                      <a:pt x="9" y="25"/>
                    </a:lnTo>
                    <a:lnTo>
                      <a:pt x="6" y="27"/>
                    </a:lnTo>
                    <a:lnTo>
                      <a:pt x="6" y="30"/>
                    </a:lnTo>
                    <a:lnTo>
                      <a:pt x="6" y="32"/>
                    </a:lnTo>
                    <a:lnTo>
                      <a:pt x="9" y="34"/>
                    </a:lnTo>
                    <a:lnTo>
                      <a:pt x="11" y="37"/>
                    </a:lnTo>
                    <a:lnTo>
                      <a:pt x="13" y="37"/>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43027" name="Freeform 38"/>
              <p:cNvSpPr>
                <a:spLocks/>
              </p:cNvSpPr>
              <p:nvPr/>
            </p:nvSpPr>
            <p:spPr bwMode="auto">
              <a:xfrm>
                <a:off x="2837" y="3677"/>
                <a:ext cx="49" cy="120"/>
              </a:xfrm>
              <a:custGeom>
                <a:avLst/>
                <a:gdLst>
                  <a:gd name="T0" fmla="*/ 174 w 27"/>
                  <a:gd name="T1" fmla="*/ 0 h 55"/>
                  <a:gd name="T2" fmla="*/ 174 w 27"/>
                  <a:gd name="T3" fmla="*/ 323 h 55"/>
                  <a:gd name="T4" fmla="*/ 270 w 27"/>
                  <a:gd name="T5" fmla="*/ 323 h 55"/>
                  <a:gd name="T6" fmla="*/ 270 w 27"/>
                  <a:gd name="T7" fmla="*/ 362 h 55"/>
                  <a:gd name="T8" fmla="*/ 174 w 27"/>
                  <a:gd name="T9" fmla="*/ 362 h 55"/>
                  <a:gd name="T10" fmla="*/ 174 w 27"/>
                  <a:gd name="T11" fmla="*/ 995 h 55"/>
                  <a:gd name="T12" fmla="*/ 174 w 27"/>
                  <a:gd name="T13" fmla="*/ 1039 h 55"/>
                  <a:gd name="T14" fmla="*/ 174 w 27"/>
                  <a:gd name="T15" fmla="*/ 1091 h 55"/>
                  <a:gd name="T16" fmla="*/ 198 w 27"/>
                  <a:gd name="T17" fmla="*/ 1152 h 55"/>
                  <a:gd name="T18" fmla="*/ 198 w 27"/>
                  <a:gd name="T19" fmla="*/ 1152 h 55"/>
                  <a:gd name="T20" fmla="*/ 214 w 27"/>
                  <a:gd name="T21" fmla="*/ 1152 h 55"/>
                  <a:gd name="T22" fmla="*/ 250 w 27"/>
                  <a:gd name="T23" fmla="*/ 1152 h 55"/>
                  <a:gd name="T24" fmla="*/ 250 w 27"/>
                  <a:gd name="T25" fmla="*/ 1091 h 55"/>
                  <a:gd name="T26" fmla="*/ 270 w 27"/>
                  <a:gd name="T27" fmla="*/ 1091 h 55"/>
                  <a:gd name="T28" fmla="*/ 294 w 27"/>
                  <a:gd name="T29" fmla="*/ 1091 h 55"/>
                  <a:gd name="T30" fmla="*/ 270 w 27"/>
                  <a:gd name="T31" fmla="*/ 1152 h 55"/>
                  <a:gd name="T32" fmla="*/ 250 w 27"/>
                  <a:gd name="T33" fmla="*/ 1204 h 55"/>
                  <a:gd name="T34" fmla="*/ 198 w 27"/>
                  <a:gd name="T35" fmla="*/ 1248 h 55"/>
                  <a:gd name="T36" fmla="*/ 174 w 27"/>
                  <a:gd name="T37" fmla="*/ 1248 h 55"/>
                  <a:gd name="T38" fmla="*/ 149 w 27"/>
                  <a:gd name="T39" fmla="*/ 1248 h 55"/>
                  <a:gd name="T40" fmla="*/ 118 w 27"/>
                  <a:gd name="T41" fmla="*/ 1248 h 55"/>
                  <a:gd name="T42" fmla="*/ 96 w 27"/>
                  <a:gd name="T43" fmla="*/ 1204 h 55"/>
                  <a:gd name="T44" fmla="*/ 96 w 27"/>
                  <a:gd name="T45" fmla="*/ 1152 h 55"/>
                  <a:gd name="T46" fmla="*/ 80 w 27"/>
                  <a:gd name="T47" fmla="*/ 1091 h 55"/>
                  <a:gd name="T48" fmla="*/ 80 w 27"/>
                  <a:gd name="T49" fmla="*/ 995 h 55"/>
                  <a:gd name="T50" fmla="*/ 80 w 27"/>
                  <a:gd name="T51" fmla="*/ 362 h 55"/>
                  <a:gd name="T52" fmla="*/ 0 w 27"/>
                  <a:gd name="T53" fmla="*/ 362 h 55"/>
                  <a:gd name="T54" fmla="*/ 0 w 27"/>
                  <a:gd name="T55" fmla="*/ 362 h 55"/>
                  <a:gd name="T56" fmla="*/ 24 w 27"/>
                  <a:gd name="T57" fmla="*/ 323 h 55"/>
                  <a:gd name="T58" fmla="*/ 80 w 27"/>
                  <a:gd name="T59" fmla="*/ 271 h 55"/>
                  <a:gd name="T60" fmla="*/ 96 w 27"/>
                  <a:gd name="T61" fmla="*/ 229 h 55"/>
                  <a:gd name="T62" fmla="*/ 118 w 27"/>
                  <a:gd name="T63" fmla="*/ 157 h 55"/>
                  <a:gd name="T64" fmla="*/ 118 w 27"/>
                  <a:gd name="T65" fmla="*/ 113 h 55"/>
                  <a:gd name="T66" fmla="*/ 149 w 27"/>
                  <a:gd name="T67" fmla="*/ 0 h 55"/>
                  <a:gd name="T68" fmla="*/ 17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4"/>
                    </a:lnTo>
                    <a:lnTo>
                      <a:pt x="16" y="46"/>
                    </a:lnTo>
                    <a:lnTo>
                      <a:pt x="16" y="48"/>
                    </a:lnTo>
                    <a:lnTo>
                      <a:pt x="18" y="51"/>
                    </a:lnTo>
                    <a:lnTo>
                      <a:pt x="20" y="51"/>
                    </a:lnTo>
                    <a:lnTo>
                      <a:pt x="23" y="51"/>
                    </a:lnTo>
                    <a:lnTo>
                      <a:pt x="23" y="48"/>
                    </a:lnTo>
                    <a:lnTo>
                      <a:pt x="25" y="48"/>
                    </a:lnTo>
                    <a:lnTo>
                      <a:pt x="27" y="48"/>
                    </a:lnTo>
                    <a:lnTo>
                      <a:pt x="25" y="51"/>
                    </a:lnTo>
                    <a:lnTo>
                      <a:pt x="23" y="53"/>
                    </a:lnTo>
                    <a:lnTo>
                      <a:pt x="18" y="55"/>
                    </a:lnTo>
                    <a:lnTo>
                      <a:pt x="16" y="55"/>
                    </a:lnTo>
                    <a:lnTo>
                      <a:pt x="14" y="55"/>
                    </a:lnTo>
                    <a:lnTo>
                      <a:pt x="11" y="55"/>
                    </a:lnTo>
                    <a:lnTo>
                      <a:pt x="9" y="53"/>
                    </a:lnTo>
                    <a:lnTo>
                      <a:pt x="9" y="51"/>
                    </a:lnTo>
                    <a:lnTo>
                      <a:pt x="7" y="48"/>
                    </a:lnTo>
                    <a:lnTo>
                      <a:pt x="7" y="44"/>
                    </a:lnTo>
                    <a:lnTo>
                      <a:pt x="7" y="16"/>
                    </a:lnTo>
                    <a:lnTo>
                      <a:pt x="0" y="16"/>
                    </a:lnTo>
                    <a:lnTo>
                      <a:pt x="2" y="14"/>
                    </a:lnTo>
                    <a:lnTo>
                      <a:pt x="7" y="12"/>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3028" name="Text Box 39"/>
              <p:cNvSpPr txBox="1">
                <a:spLocks noChangeArrowheads="1"/>
              </p:cNvSpPr>
              <p:nvPr/>
            </p:nvSpPr>
            <p:spPr bwMode="auto">
              <a:xfrm>
                <a:off x="2928" y="3600"/>
                <a:ext cx="552" cy="288"/>
              </a:xfrm>
              <a:prstGeom prst="rect">
                <a:avLst/>
              </a:prstGeom>
              <a:noFill/>
              <a:ln w="9525">
                <a:noFill/>
                <a:miter lim="800000"/>
                <a:headEnd/>
                <a:tailEnd/>
              </a:ln>
            </p:spPr>
            <p:txBody>
              <a:bodyPr wrap="none">
                <a:spAutoFit/>
              </a:bodyPr>
              <a:lstStyle/>
              <a:p>
                <a:r>
                  <a:rPr lang="en-US" sz="2400" b="1"/>
                  <a:t>flight</a:t>
                </a:r>
              </a:p>
            </p:txBody>
          </p:sp>
        </p:grpSp>
        <p:sp>
          <p:nvSpPr>
            <p:cNvPr id="43018" name="Rectangle 40"/>
            <p:cNvSpPr>
              <a:spLocks noChangeArrowheads="1"/>
            </p:cNvSpPr>
            <p:nvPr/>
          </p:nvSpPr>
          <p:spPr bwMode="auto">
            <a:xfrm>
              <a:off x="3984" y="2064"/>
              <a:ext cx="1488" cy="288"/>
            </a:xfrm>
            <a:prstGeom prst="rect">
              <a:avLst/>
            </a:prstGeom>
            <a:noFill/>
            <a:ln w="9525">
              <a:solidFill>
                <a:schemeClr val="tx1"/>
              </a:solidFill>
              <a:miter lim="800000"/>
              <a:headEnd/>
              <a:tailEnd/>
            </a:ln>
          </p:spPr>
          <p:txBody>
            <a:bodyPr wrap="none" anchor="ctr"/>
            <a:lstStyle/>
            <a:p>
              <a:endParaRPr lang="en-US"/>
            </a:p>
          </p:txBody>
        </p:sp>
        <p:sp>
          <p:nvSpPr>
            <p:cNvPr id="43019" name="Rectangle 41"/>
            <p:cNvSpPr>
              <a:spLocks noChangeArrowheads="1"/>
            </p:cNvSpPr>
            <p:nvPr/>
          </p:nvSpPr>
          <p:spPr bwMode="auto">
            <a:xfrm>
              <a:off x="3312" y="201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Input:</a:t>
              </a:r>
            </a:p>
            <a:p>
              <a:pPr marL="342900" indent="-342900" algn="r">
                <a:spcBef>
                  <a:spcPct val="20000"/>
                </a:spcBef>
                <a:buFontTx/>
                <a:buChar char="•"/>
              </a:pPr>
              <a:endParaRPr lang="en-US" i="1">
                <a:solidFill>
                  <a:schemeClr val="accent2"/>
                </a:solidFill>
                <a:latin typeface="Arial Unicode MS" pitchFamily="34" charset="-128"/>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Date Placeholder 3"/>
          <p:cNvSpPr>
            <a:spLocks noGrp="1"/>
          </p:cNvSpPr>
          <p:nvPr>
            <p:ph type="dt" sz="quarter" idx="10"/>
          </p:nvPr>
        </p:nvSpPr>
        <p:spPr>
          <a:noFill/>
        </p:spPr>
        <p:txBody>
          <a:bodyPr/>
          <a:lstStyle/>
          <a:p>
            <a:fld id="{B8E2998E-A05F-4E1A-AF0A-1EC2507BB587}" type="datetime1">
              <a:rPr lang="en-US" smtClean="0"/>
              <a:t>2/5/2020</a:t>
            </a:fld>
            <a:endParaRPr lang="en-US"/>
          </a:p>
        </p:txBody>
      </p:sp>
      <p:sp>
        <p:nvSpPr>
          <p:cNvPr id="44035" name="Footer Placeholder 4"/>
          <p:cNvSpPr>
            <a:spLocks noGrp="1"/>
          </p:cNvSpPr>
          <p:nvPr>
            <p:ph type="ftr" sz="quarter" idx="11"/>
          </p:nvPr>
        </p:nvSpPr>
        <p:spPr>
          <a:noFill/>
        </p:spPr>
        <p:txBody>
          <a:bodyPr/>
          <a:lstStyle/>
          <a:p>
            <a:r>
              <a:rPr lang="en-US"/>
              <a:t>CPSC503 Winter 2020</a:t>
            </a:r>
          </a:p>
        </p:txBody>
      </p:sp>
      <p:sp>
        <p:nvSpPr>
          <p:cNvPr id="44036" name="Slide Number Placeholder 5"/>
          <p:cNvSpPr>
            <a:spLocks noGrp="1"/>
          </p:cNvSpPr>
          <p:nvPr>
            <p:ph type="sldNum" sz="quarter" idx="12"/>
          </p:nvPr>
        </p:nvSpPr>
        <p:spPr>
          <a:noFill/>
        </p:spPr>
        <p:txBody>
          <a:bodyPr/>
          <a:lstStyle/>
          <a:p>
            <a:fld id="{217EF5EB-3AC8-469F-88A2-43368BDAEBFA}" type="slidenum">
              <a:rPr lang="en-US" smtClean="0"/>
              <a:pPr/>
              <a:t>39</a:t>
            </a:fld>
            <a:endParaRPr lang="en-US"/>
          </a:p>
        </p:txBody>
      </p:sp>
      <p:sp>
        <p:nvSpPr>
          <p:cNvPr id="44037" name="Rectangle 2"/>
          <p:cNvSpPr>
            <a:spLocks noGrp="1" noChangeArrowheads="1"/>
          </p:cNvSpPr>
          <p:nvPr>
            <p:ph type="title"/>
          </p:nvPr>
        </p:nvSpPr>
        <p:spPr>
          <a:xfrm>
            <a:off x="685800" y="593725"/>
            <a:ext cx="7772400" cy="1143000"/>
          </a:xfrm>
        </p:spPr>
        <p:txBody>
          <a:bodyPr/>
          <a:lstStyle/>
          <a:p>
            <a:pPr eaLnBrk="1" hangingPunct="1"/>
            <a:r>
              <a:rPr lang="en-US"/>
              <a:t>Next step: Top Down Space</a:t>
            </a:r>
          </a:p>
        </p:txBody>
      </p:sp>
      <p:sp>
        <p:nvSpPr>
          <p:cNvPr id="44038" name="Rectangle 3"/>
          <p:cNvSpPr>
            <a:spLocks noChangeArrowheads="1"/>
          </p:cNvSpPr>
          <p:nvPr/>
        </p:nvSpPr>
        <p:spPr bwMode="auto">
          <a:xfrm>
            <a:off x="533400" y="4800600"/>
            <a:ext cx="7772400" cy="1447800"/>
          </a:xfrm>
          <a:prstGeom prst="rect">
            <a:avLst/>
          </a:prstGeom>
          <a:noFill/>
          <a:ln w="9525">
            <a:noFill/>
            <a:miter lim="800000"/>
            <a:headEnd/>
            <a:tailEnd/>
          </a:ln>
        </p:spPr>
        <p:txBody>
          <a:bodyPr/>
          <a:lstStyle/>
          <a:p>
            <a:pPr marL="342900" indent="-342900">
              <a:spcBef>
                <a:spcPct val="20000"/>
              </a:spcBef>
              <a:buFontTx/>
              <a:buChar char="•"/>
            </a:pPr>
            <a:r>
              <a:rPr lang="en-US" b="1">
                <a:latin typeface="Comic Sans MS" pitchFamily="66" charset="0"/>
              </a:rPr>
              <a:t>When POS categories are reached, reject trees whose leaves fail to match all words in the input </a:t>
            </a:r>
          </a:p>
        </p:txBody>
      </p:sp>
      <p:sp>
        <p:nvSpPr>
          <p:cNvPr id="44039" name="Line 4"/>
          <p:cNvSpPr>
            <a:spLocks noChangeShapeType="1"/>
          </p:cNvSpPr>
          <p:nvPr/>
        </p:nvSpPr>
        <p:spPr bwMode="auto">
          <a:xfrm>
            <a:off x="3962400" y="1752600"/>
            <a:ext cx="0" cy="2514600"/>
          </a:xfrm>
          <a:prstGeom prst="line">
            <a:avLst/>
          </a:prstGeom>
          <a:noFill/>
          <a:ln w="9525">
            <a:solidFill>
              <a:schemeClr val="accent2"/>
            </a:solidFill>
            <a:round/>
            <a:headEnd/>
            <a:tailEnd/>
          </a:ln>
        </p:spPr>
        <p:txBody>
          <a:bodyPr/>
          <a:lstStyle/>
          <a:p>
            <a:endParaRPr lang="en-CA"/>
          </a:p>
        </p:txBody>
      </p:sp>
      <p:sp>
        <p:nvSpPr>
          <p:cNvPr id="44040" name="Line 5"/>
          <p:cNvSpPr>
            <a:spLocks noChangeShapeType="1"/>
          </p:cNvSpPr>
          <p:nvPr/>
        </p:nvSpPr>
        <p:spPr bwMode="auto">
          <a:xfrm>
            <a:off x="7315200" y="1828800"/>
            <a:ext cx="0" cy="2514600"/>
          </a:xfrm>
          <a:prstGeom prst="line">
            <a:avLst/>
          </a:prstGeom>
          <a:noFill/>
          <a:ln w="9525">
            <a:solidFill>
              <a:schemeClr val="accent2"/>
            </a:solidFill>
            <a:round/>
            <a:headEnd/>
            <a:tailEnd/>
          </a:ln>
        </p:spPr>
        <p:txBody>
          <a:bodyPr/>
          <a:lstStyle/>
          <a:p>
            <a:endParaRPr lang="en-CA"/>
          </a:p>
        </p:txBody>
      </p:sp>
      <p:grpSp>
        <p:nvGrpSpPr>
          <p:cNvPr id="2" name="Group 6"/>
          <p:cNvGrpSpPr>
            <a:grpSpLocks/>
          </p:cNvGrpSpPr>
          <p:nvPr/>
        </p:nvGrpSpPr>
        <p:grpSpPr bwMode="auto">
          <a:xfrm>
            <a:off x="554038" y="1681163"/>
            <a:ext cx="3349625" cy="2479675"/>
            <a:chOff x="349" y="1059"/>
            <a:chExt cx="2110" cy="1562"/>
          </a:xfrm>
        </p:grpSpPr>
        <p:sp>
          <p:nvSpPr>
            <p:cNvPr id="44116" name="Freeform 7"/>
            <p:cNvSpPr>
              <a:spLocks/>
            </p:cNvSpPr>
            <p:nvPr/>
          </p:nvSpPr>
          <p:spPr bwMode="auto">
            <a:xfrm>
              <a:off x="1616" y="1059"/>
              <a:ext cx="71" cy="106"/>
            </a:xfrm>
            <a:custGeom>
              <a:avLst/>
              <a:gdLst>
                <a:gd name="T0" fmla="*/ 63 w 71"/>
                <a:gd name="T1" fmla="*/ 35 h 106"/>
                <a:gd name="T2" fmla="*/ 59 w 71"/>
                <a:gd name="T3" fmla="*/ 27 h 106"/>
                <a:gd name="T4" fmla="*/ 51 w 71"/>
                <a:gd name="T5" fmla="*/ 11 h 106"/>
                <a:gd name="T6" fmla="*/ 39 w 71"/>
                <a:gd name="T7" fmla="*/ 4 h 106"/>
                <a:gd name="T8" fmla="*/ 28 w 71"/>
                <a:gd name="T9" fmla="*/ 7 h 106"/>
                <a:gd name="T10" fmla="*/ 16 w 71"/>
                <a:gd name="T11" fmla="*/ 15 h 106"/>
                <a:gd name="T12" fmla="*/ 16 w 71"/>
                <a:gd name="T13" fmla="*/ 27 h 106"/>
                <a:gd name="T14" fmla="*/ 24 w 71"/>
                <a:gd name="T15" fmla="*/ 35 h 106"/>
                <a:gd name="T16" fmla="*/ 39 w 71"/>
                <a:gd name="T17" fmla="*/ 47 h 106"/>
                <a:gd name="T18" fmla="*/ 59 w 71"/>
                <a:gd name="T19" fmla="*/ 58 h 106"/>
                <a:gd name="T20" fmla="*/ 67 w 71"/>
                <a:gd name="T21" fmla="*/ 66 h 106"/>
                <a:gd name="T22" fmla="*/ 71 w 71"/>
                <a:gd name="T23" fmla="*/ 78 h 106"/>
                <a:gd name="T24" fmla="*/ 59 w 71"/>
                <a:gd name="T25" fmla="*/ 98 h 106"/>
                <a:gd name="T26" fmla="*/ 35 w 71"/>
                <a:gd name="T27" fmla="*/ 106 h 106"/>
                <a:gd name="T28" fmla="*/ 28 w 71"/>
                <a:gd name="T29" fmla="*/ 106 h 106"/>
                <a:gd name="T30" fmla="*/ 20 w 71"/>
                <a:gd name="T31" fmla="*/ 102 h 106"/>
                <a:gd name="T32" fmla="*/ 8 w 71"/>
                <a:gd name="T33" fmla="*/ 102 h 106"/>
                <a:gd name="T34" fmla="*/ 8 w 71"/>
                <a:gd name="T35" fmla="*/ 102 h 106"/>
                <a:gd name="T36" fmla="*/ 4 w 71"/>
                <a:gd name="T37" fmla="*/ 106 h 106"/>
                <a:gd name="T38" fmla="*/ 4 w 71"/>
                <a:gd name="T39" fmla="*/ 70 h 106"/>
                <a:gd name="T40" fmla="*/ 8 w 71"/>
                <a:gd name="T41" fmla="*/ 82 h 106"/>
                <a:gd name="T42" fmla="*/ 16 w 71"/>
                <a:gd name="T43" fmla="*/ 94 h 106"/>
                <a:gd name="T44" fmla="*/ 28 w 71"/>
                <a:gd name="T45" fmla="*/ 102 h 106"/>
                <a:gd name="T46" fmla="*/ 43 w 71"/>
                <a:gd name="T47" fmla="*/ 102 h 106"/>
                <a:gd name="T48" fmla="*/ 55 w 71"/>
                <a:gd name="T49" fmla="*/ 94 h 106"/>
                <a:gd name="T50" fmla="*/ 55 w 71"/>
                <a:gd name="T51" fmla="*/ 82 h 106"/>
                <a:gd name="T52" fmla="*/ 51 w 71"/>
                <a:gd name="T53" fmla="*/ 74 h 106"/>
                <a:gd name="T54" fmla="*/ 43 w 71"/>
                <a:gd name="T55" fmla="*/ 66 h 106"/>
                <a:gd name="T56" fmla="*/ 20 w 71"/>
                <a:gd name="T57" fmla="*/ 55 h 106"/>
                <a:gd name="T58" fmla="*/ 8 w 71"/>
                <a:gd name="T59" fmla="*/ 43 h 106"/>
                <a:gd name="T60" fmla="*/ 4 w 71"/>
                <a:gd name="T61" fmla="*/ 35 h 106"/>
                <a:gd name="T62" fmla="*/ 4 w 71"/>
                <a:gd name="T63" fmla="*/ 15 h 106"/>
                <a:gd name="T64" fmla="*/ 20 w 71"/>
                <a:gd name="T65" fmla="*/ 0 h 106"/>
                <a:gd name="T66" fmla="*/ 39 w 71"/>
                <a:gd name="T67" fmla="*/ 0 h 106"/>
                <a:gd name="T68" fmla="*/ 55 w 71"/>
                <a:gd name="T69" fmla="*/ 4 h 106"/>
                <a:gd name="T70" fmla="*/ 59 w 71"/>
                <a:gd name="T71" fmla="*/ 7 h 106"/>
                <a:gd name="T72" fmla="*/ 63 w 71"/>
                <a:gd name="T73" fmla="*/ 4 h 106"/>
                <a:gd name="T74" fmla="*/ 63 w 71"/>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6"/>
                <a:gd name="T116" fmla="*/ 71 w 71"/>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6">
                  <a:moveTo>
                    <a:pt x="63" y="0"/>
                  </a:moveTo>
                  <a:lnTo>
                    <a:pt x="63" y="35"/>
                  </a:lnTo>
                  <a:lnTo>
                    <a:pt x="59" y="27"/>
                  </a:lnTo>
                  <a:lnTo>
                    <a:pt x="55" y="19"/>
                  </a:lnTo>
                  <a:lnTo>
                    <a:pt x="51" y="11"/>
                  </a:lnTo>
                  <a:lnTo>
                    <a:pt x="47" y="7"/>
                  </a:lnTo>
                  <a:lnTo>
                    <a:pt x="39" y="4"/>
                  </a:lnTo>
                  <a:lnTo>
                    <a:pt x="31" y="4"/>
                  </a:lnTo>
                  <a:lnTo>
                    <a:pt x="28" y="7"/>
                  </a:lnTo>
                  <a:lnTo>
                    <a:pt x="20" y="7"/>
                  </a:lnTo>
                  <a:lnTo>
                    <a:pt x="16" y="15"/>
                  </a:lnTo>
                  <a:lnTo>
                    <a:pt x="16" y="19"/>
                  </a:lnTo>
                  <a:lnTo>
                    <a:pt x="16" y="27"/>
                  </a:lnTo>
                  <a:lnTo>
                    <a:pt x="20" y="31"/>
                  </a:lnTo>
                  <a:lnTo>
                    <a:pt x="24" y="35"/>
                  </a:lnTo>
                  <a:lnTo>
                    <a:pt x="31" y="39"/>
                  </a:lnTo>
                  <a:lnTo>
                    <a:pt x="39" y="47"/>
                  </a:lnTo>
                  <a:lnTo>
                    <a:pt x="51" y="51"/>
                  </a:lnTo>
                  <a:lnTo>
                    <a:pt x="59" y="58"/>
                  </a:lnTo>
                  <a:lnTo>
                    <a:pt x="63" y="62"/>
                  </a:lnTo>
                  <a:lnTo>
                    <a:pt x="67" y="66"/>
                  </a:lnTo>
                  <a:lnTo>
                    <a:pt x="71" y="74"/>
                  </a:lnTo>
                  <a:lnTo>
                    <a:pt x="71" y="78"/>
                  </a:lnTo>
                  <a:lnTo>
                    <a:pt x="67" y="90"/>
                  </a:lnTo>
                  <a:lnTo>
                    <a:pt x="59" y="98"/>
                  </a:lnTo>
                  <a:lnTo>
                    <a:pt x="51" y="106"/>
                  </a:lnTo>
                  <a:lnTo>
                    <a:pt x="35" y="106"/>
                  </a:lnTo>
                  <a:lnTo>
                    <a:pt x="31" y="106"/>
                  </a:lnTo>
                  <a:lnTo>
                    <a:pt x="28" y="106"/>
                  </a:lnTo>
                  <a:lnTo>
                    <a:pt x="24" y="106"/>
                  </a:lnTo>
                  <a:lnTo>
                    <a:pt x="20" y="102"/>
                  </a:lnTo>
                  <a:lnTo>
                    <a:pt x="12" y="102"/>
                  </a:lnTo>
                  <a:lnTo>
                    <a:pt x="8" y="102"/>
                  </a:lnTo>
                  <a:lnTo>
                    <a:pt x="4" y="106"/>
                  </a:lnTo>
                  <a:lnTo>
                    <a:pt x="4" y="70"/>
                  </a:lnTo>
                  <a:lnTo>
                    <a:pt x="8" y="82"/>
                  </a:lnTo>
                  <a:lnTo>
                    <a:pt x="12" y="90"/>
                  </a:lnTo>
                  <a:lnTo>
                    <a:pt x="16" y="94"/>
                  </a:lnTo>
                  <a:lnTo>
                    <a:pt x="20" y="98"/>
                  </a:lnTo>
                  <a:lnTo>
                    <a:pt x="28" y="102"/>
                  </a:lnTo>
                  <a:lnTo>
                    <a:pt x="35" y="102"/>
                  </a:lnTo>
                  <a:lnTo>
                    <a:pt x="43" y="102"/>
                  </a:lnTo>
                  <a:lnTo>
                    <a:pt x="51" y="98"/>
                  </a:lnTo>
                  <a:lnTo>
                    <a:pt x="55" y="94"/>
                  </a:lnTo>
                  <a:lnTo>
                    <a:pt x="59" y="86"/>
                  </a:lnTo>
                  <a:lnTo>
                    <a:pt x="55" y="82"/>
                  </a:lnTo>
                  <a:lnTo>
                    <a:pt x="55" y="78"/>
                  </a:lnTo>
                  <a:lnTo>
                    <a:pt x="51" y="74"/>
                  </a:lnTo>
                  <a:lnTo>
                    <a:pt x="47" y="70"/>
                  </a:lnTo>
                  <a:lnTo>
                    <a:pt x="43" y="66"/>
                  </a:lnTo>
                  <a:lnTo>
                    <a:pt x="31" y="62"/>
                  </a:lnTo>
                  <a:lnTo>
                    <a:pt x="20" y="55"/>
                  </a:lnTo>
                  <a:lnTo>
                    <a:pt x="12" y="51"/>
                  </a:lnTo>
                  <a:lnTo>
                    <a:pt x="8" y="43"/>
                  </a:lnTo>
                  <a:lnTo>
                    <a:pt x="4" y="39"/>
                  </a:lnTo>
                  <a:lnTo>
                    <a:pt x="4" y="35"/>
                  </a:lnTo>
                  <a:lnTo>
                    <a:pt x="0" y="27"/>
                  </a:lnTo>
                  <a:lnTo>
                    <a:pt x="4" y="15"/>
                  </a:lnTo>
                  <a:lnTo>
                    <a:pt x="12" y="7"/>
                  </a:lnTo>
                  <a:lnTo>
                    <a:pt x="20" y="0"/>
                  </a:lnTo>
                  <a:lnTo>
                    <a:pt x="31" y="0"/>
                  </a:lnTo>
                  <a:lnTo>
                    <a:pt x="39" y="0"/>
                  </a:lnTo>
                  <a:lnTo>
                    <a:pt x="51" y="4"/>
                  </a:lnTo>
                  <a:lnTo>
                    <a:pt x="55" y="4"/>
                  </a:lnTo>
                  <a:lnTo>
                    <a:pt x="55" y="7"/>
                  </a:lnTo>
                  <a:lnTo>
                    <a:pt x="59" y="7"/>
                  </a:lnTo>
                  <a:lnTo>
                    <a:pt x="59" y="4"/>
                  </a:lnTo>
                  <a:lnTo>
                    <a:pt x="63" y="4"/>
                  </a:lnTo>
                  <a:lnTo>
                    <a:pt x="63" y="0"/>
                  </a:lnTo>
                  <a:close/>
                </a:path>
              </a:pathLst>
            </a:custGeom>
            <a:solidFill>
              <a:srgbClr val="000000"/>
            </a:solidFill>
            <a:ln w="0">
              <a:solidFill>
                <a:srgbClr val="000000"/>
              </a:solidFill>
              <a:round/>
              <a:headEnd/>
              <a:tailEnd/>
            </a:ln>
          </p:spPr>
          <p:txBody>
            <a:bodyPr/>
            <a:lstStyle/>
            <a:p>
              <a:endParaRPr lang="en-CA"/>
            </a:p>
          </p:txBody>
        </p:sp>
        <p:sp>
          <p:nvSpPr>
            <p:cNvPr id="44117" name="Freeform 8"/>
            <p:cNvSpPr>
              <a:spLocks/>
            </p:cNvSpPr>
            <p:nvPr/>
          </p:nvSpPr>
          <p:spPr bwMode="auto">
            <a:xfrm>
              <a:off x="1181" y="1435"/>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98 w 113"/>
                <a:gd name="T33" fmla="*/ 20 h 106"/>
                <a:gd name="T34" fmla="*/ 98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19 w 113"/>
                <a:gd name="T67" fmla="*/ 86 h 106"/>
                <a:gd name="T68" fmla="*/ 19 w 113"/>
                <a:gd name="T69" fmla="*/ 16 h 106"/>
                <a:gd name="T70" fmla="*/ 15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98" y="20"/>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19" y="86"/>
                  </a:lnTo>
                  <a:lnTo>
                    <a:pt x="19" y="16"/>
                  </a:lnTo>
                  <a:lnTo>
                    <a:pt x="15" y="12"/>
                  </a:lnTo>
                  <a:lnTo>
                    <a:pt x="15" y="8"/>
                  </a:lnTo>
                  <a:lnTo>
                    <a:pt x="11" y="8"/>
                  </a:lnTo>
                  <a:lnTo>
                    <a:pt x="7" y="4"/>
                  </a:lnTo>
                  <a:lnTo>
                    <a:pt x="4" y="4"/>
                  </a:lnTo>
                  <a:lnTo>
                    <a:pt x="0" y="4"/>
                  </a:lnTo>
                  <a:lnTo>
                    <a:pt x="0" y="0"/>
                  </a:lnTo>
                  <a:close/>
                </a:path>
              </a:pathLst>
            </a:custGeom>
            <a:solidFill>
              <a:srgbClr val="000000"/>
            </a:solidFill>
            <a:ln w="0">
              <a:solidFill>
                <a:schemeClr val="accent2"/>
              </a:solidFill>
              <a:round/>
              <a:headEnd/>
              <a:tailEnd/>
            </a:ln>
          </p:spPr>
          <p:txBody>
            <a:bodyPr/>
            <a:lstStyle/>
            <a:p>
              <a:endParaRPr lang="en-CA"/>
            </a:p>
          </p:txBody>
        </p:sp>
        <p:sp>
          <p:nvSpPr>
            <p:cNvPr id="44118" name="Freeform 9"/>
            <p:cNvSpPr>
              <a:spLocks noEditPoints="1"/>
            </p:cNvSpPr>
            <p:nvPr/>
          </p:nvSpPr>
          <p:spPr bwMode="auto">
            <a:xfrm>
              <a:off x="1298" y="1435"/>
              <a:ext cx="79" cy="106"/>
            </a:xfrm>
            <a:custGeom>
              <a:avLst/>
              <a:gdLst>
                <a:gd name="T0" fmla="*/ 32 w 79"/>
                <a:gd name="T1" fmla="*/ 55 h 106"/>
                <a:gd name="T2" fmla="*/ 32 w 79"/>
                <a:gd name="T3" fmla="*/ 86 h 106"/>
                <a:gd name="T4" fmla="*/ 32 w 79"/>
                <a:gd name="T5" fmla="*/ 98 h 106"/>
                <a:gd name="T6" fmla="*/ 32 w 79"/>
                <a:gd name="T7" fmla="*/ 102 h 106"/>
                <a:gd name="T8" fmla="*/ 36 w 79"/>
                <a:gd name="T9" fmla="*/ 102 h 106"/>
                <a:gd name="T10" fmla="*/ 40 w 79"/>
                <a:gd name="T11" fmla="*/ 106 h 106"/>
                <a:gd name="T12" fmla="*/ 43 w 79"/>
                <a:gd name="T13" fmla="*/ 106 h 106"/>
                <a:gd name="T14" fmla="*/ 43 w 79"/>
                <a:gd name="T15" fmla="*/ 106 h 106"/>
                <a:gd name="T16" fmla="*/ 0 w 79"/>
                <a:gd name="T17" fmla="*/ 106 h 106"/>
                <a:gd name="T18" fmla="*/ 0 w 79"/>
                <a:gd name="T19" fmla="*/ 106 h 106"/>
                <a:gd name="T20" fmla="*/ 4 w 79"/>
                <a:gd name="T21" fmla="*/ 106 h 106"/>
                <a:gd name="T22" fmla="*/ 8 w 79"/>
                <a:gd name="T23" fmla="*/ 102 h 106"/>
                <a:gd name="T24" fmla="*/ 12 w 79"/>
                <a:gd name="T25" fmla="*/ 98 h 106"/>
                <a:gd name="T26" fmla="*/ 16 w 79"/>
                <a:gd name="T27" fmla="*/ 94 h 106"/>
                <a:gd name="T28" fmla="*/ 16 w 79"/>
                <a:gd name="T29" fmla="*/ 86 h 106"/>
                <a:gd name="T30" fmla="*/ 16 w 79"/>
                <a:gd name="T31" fmla="*/ 20 h 106"/>
                <a:gd name="T32" fmla="*/ 16 w 79"/>
                <a:gd name="T33" fmla="*/ 12 h 106"/>
                <a:gd name="T34" fmla="*/ 12 w 79"/>
                <a:gd name="T35" fmla="*/ 8 h 106"/>
                <a:gd name="T36" fmla="*/ 8 w 79"/>
                <a:gd name="T37" fmla="*/ 4 h 106"/>
                <a:gd name="T38" fmla="*/ 4 w 79"/>
                <a:gd name="T39" fmla="*/ 4 h 106"/>
                <a:gd name="T40" fmla="*/ 0 w 79"/>
                <a:gd name="T41" fmla="*/ 4 h 106"/>
                <a:gd name="T42" fmla="*/ 0 w 79"/>
                <a:gd name="T43" fmla="*/ 0 h 106"/>
                <a:gd name="T44" fmla="*/ 40 w 79"/>
                <a:gd name="T45" fmla="*/ 0 h 106"/>
                <a:gd name="T46" fmla="*/ 51 w 79"/>
                <a:gd name="T47" fmla="*/ 4 h 106"/>
                <a:gd name="T48" fmla="*/ 63 w 79"/>
                <a:gd name="T49" fmla="*/ 4 h 106"/>
                <a:gd name="T50" fmla="*/ 67 w 79"/>
                <a:gd name="T51" fmla="*/ 8 h 106"/>
                <a:gd name="T52" fmla="*/ 75 w 79"/>
                <a:gd name="T53" fmla="*/ 16 h 106"/>
                <a:gd name="T54" fmla="*/ 79 w 79"/>
                <a:gd name="T55" fmla="*/ 20 h 106"/>
                <a:gd name="T56" fmla="*/ 79 w 79"/>
                <a:gd name="T57" fmla="*/ 32 h 106"/>
                <a:gd name="T58" fmla="*/ 79 w 79"/>
                <a:gd name="T59" fmla="*/ 43 h 106"/>
                <a:gd name="T60" fmla="*/ 71 w 79"/>
                <a:gd name="T61" fmla="*/ 51 h 106"/>
                <a:gd name="T62" fmla="*/ 63 w 79"/>
                <a:gd name="T63" fmla="*/ 55 h 106"/>
                <a:gd name="T64" fmla="*/ 47 w 79"/>
                <a:gd name="T65" fmla="*/ 59 h 106"/>
                <a:gd name="T66" fmla="*/ 43 w 79"/>
                <a:gd name="T67" fmla="*/ 59 h 106"/>
                <a:gd name="T68" fmla="*/ 40 w 79"/>
                <a:gd name="T69" fmla="*/ 59 h 106"/>
                <a:gd name="T70" fmla="*/ 36 w 79"/>
                <a:gd name="T71" fmla="*/ 59 h 106"/>
                <a:gd name="T72" fmla="*/ 32 w 79"/>
                <a:gd name="T73" fmla="*/ 55 h 106"/>
                <a:gd name="T74" fmla="*/ 32 w 79"/>
                <a:gd name="T75" fmla="*/ 51 h 106"/>
                <a:gd name="T76" fmla="*/ 36 w 79"/>
                <a:gd name="T77" fmla="*/ 51 h 106"/>
                <a:gd name="T78" fmla="*/ 36 w 79"/>
                <a:gd name="T79" fmla="*/ 55 h 106"/>
                <a:gd name="T80" fmla="*/ 40 w 79"/>
                <a:gd name="T81" fmla="*/ 55 h 106"/>
                <a:gd name="T82" fmla="*/ 43 w 79"/>
                <a:gd name="T83" fmla="*/ 55 h 106"/>
                <a:gd name="T84" fmla="*/ 51 w 79"/>
                <a:gd name="T85" fmla="*/ 51 h 106"/>
                <a:gd name="T86" fmla="*/ 55 w 79"/>
                <a:gd name="T87" fmla="*/ 47 h 106"/>
                <a:gd name="T88" fmla="*/ 59 w 79"/>
                <a:gd name="T89" fmla="*/ 39 h 106"/>
                <a:gd name="T90" fmla="*/ 63 w 79"/>
                <a:gd name="T91" fmla="*/ 32 h 106"/>
                <a:gd name="T92" fmla="*/ 63 w 79"/>
                <a:gd name="T93" fmla="*/ 24 h 106"/>
                <a:gd name="T94" fmla="*/ 59 w 79"/>
                <a:gd name="T95" fmla="*/ 20 h 106"/>
                <a:gd name="T96" fmla="*/ 55 w 79"/>
                <a:gd name="T97" fmla="*/ 12 h 106"/>
                <a:gd name="T98" fmla="*/ 51 w 79"/>
                <a:gd name="T99" fmla="*/ 8 h 106"/>
                <a:gd name="T100" fmla="*/ 47 w 79"/>
                <a:gd name="T101" fmla="*/ 8 h 106"/>
                <a:gd name="T102" fmla="*/ 40 w 79"/>
                <a:gd name="T103" fmla="*/ 8 h 106"/>
                <a:gd name="T104" fmla="*/ 36 w 79"/>
                <a:gd name="T105" fmla="*/ 8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8"/>
                  </a:lnTo>
                  <a:lnTo>
                    <a:pt x="32" y="102"/>
                  </a:lnTo>
                  <a:lnTo>
                    <a:pt x="36" y="102"/>
                  </a:lnTo>
                  <a:lnTo>
                    <a:pt x="40" y="106"/>
                  </a:lnTo>
                  <a:lnTo>
                    <a:pt x="43" y="106"/>
                  </a:lnTo>
                  <a:lnTo>
                    <a:pt x="0" y="106"/>
                  </a:lnTo>
                  <a:lnTo>
                    <a:pt x="4" y="106"/>
                  </a:lnTo>
                  <a:lnTo>
                    <a:pt x="8"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67" y="8"/>
                  </a:lnTo>
                  <a:lnTo>
                    <a:pt x="75" y="16"/>
                  </a:lnTo>
                  <a:lnTo>
                    <a:pt x="79" y="20"/>
                  </a:lnTo>
                  <a:lnTo>
                    <a:pt x="79"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59"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chemeClr val="accent2"/>
              </a:solidFill>
              <a:round/>
              <a:headEnd/>
              <a:tailEnd/>
            </a:ln>
          </p:spPr>
          <p:txBody>
            <a:bodyPr/>
            <a:lstStyle/>
            <a:p>
              <a:endParaRPr lang="en-CA"/>
            </a:p>
          </p:txBody>
        </p:sp>
        <p:sp>
          <p:nvSpPr>
            <p:cNvPr id="44119" name="Freeform 10"/>
            <p:cNvSpPr>
              <a:spLocks/>
            </p:cNvSpPr>
            <p:nvPr/>
          </p:nvSpPr>
          <p:spPr bwMode="auto">
            <a:xfrm>
              <a:off x="1918" y="1435"/>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2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2 w 110"/>
                <a:gd name="T41" fmla="*/ 8 h 106"/>
                <a:gd name="T42" fmla="*/ 32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86 w 110"/>
                <a:gd name="T59" fmla="*/ 8 h 106"/>
                <a:gd name="T60" fmla="*/ 86 w 110"/>
                <a:gd name="T61" fmla="*/ 4 h 106"/>
                <a:gd name="T62" fmla="*/ 83 w 110"/>
                <a:gd name="T63" fmla="*/ 4 h 106"/>
                <a:gd name="T64" fmla="*/ 79 w 110"/>
                <a:gd name="T65" fmla="*/ 4 h 106"/>
                <a:gd name="T66" fmla="*/ 79 w 110"/>
                <a:gd name="T67" fmla="*/ 4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2" y="8"/>
                  </a:lnTo>
                  <a:lnTo>
                    <a:pt x="8" y="4"/>
                  </a:lnTo>
                  <a:lnTo>
                    <a:pt x="4" y="4"/>
                  </a:lnTo>
                  <a:lnTo>
                    <a:pt x="0" y="4"/>
                  </a:lnTo>
                  <a:lnTo>
                    <a:pt x="0" y="0"/>
                  </a:lnTo>
                  <a:lnTo>
                    <a:pt x="43" y="0"/>
                  </a:lnTo>
                  <a:lnTo>
                    <a:pt x="43" y="4"/>
                  </a:lnTo>
                  <a:lnTo>
                    <a:pt x="39" y="4"/>
                  </a:lnTo>
                  <a:lnTo>
                    <a:pt x="35" y="4"/>
                  </a:lnTo>
                  <a:lnTo>
                    <a:pt x="32" y="8"/>
                  </a:lnTo>
                  <a:lnTo>
                    <a:pt x="32" y="12"/>
                  </a:lnTo>
                  <a:lnTo>
                    <a:pt x="35" y="16"/>
                  </a:lnTo>
                  <a:lnTo>
                    <a:pt x="35" y="24"/>
                  </a:lnTo>
                  <a:lnTo>
                    <a:pt x="63" y="83"/>
                  </a:lnTo>
                  <a:lnTo>
                    <a:pt x="86" y="24"/>
                  </a:lnTo>
                  <a:lnTo>
                    <a:pt x="90" y="16"/>
                  </a:lnTo>
                  <a:lnTo>
                    <a:pt x="90" y="12"/>
                  </a:lnTo>
                  <a:lnTo>
                    <a:pt x="90" y="8"/>
                  </a:lnTo>
                  <a:lnTo>
                    <a:pt x="86" y="8"/>
                  </a:lnTo>
                  <a:lnTo>
                    <a:pt x="86" y="4"/>
                  </a:lnTo>
                  <a:lnTo>
                    <a:pt x="83" y="4"/>
                  </a:lnTo>
                  <a:lnTo>
                    <a:pt x="79"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120" name="Freeform 11"/>
            <p:cNvSpPr>
              <a:spLocks noEditPoints="1"/>
            </p:cNvSpPr>
            <p:nvPr/>
          </p:nvSpPr>
          <p:spPr bwMode="auto">
            <a:xfrm>
              <a:off x="2032" y="1435"/>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2 w 82"/>
                <a:gd name="T23" fmla="*/ 102 h 106"/>
                <a:gd name="T24" fmla="*/ 16 w 82"/>
                <a:gd name="T25" fmla="*/ 98 h 106"/>
                <a:gd name="T26" fmla="*/ 16 w 82"/>
                <a:gd name="T27" fmla="*/ 94 h 106"/>
                <a:gd name="T28" fmla="*/ 16 w 82"/>
                <a:gd name="T29" fmla="*/ 86 h 106"/>
                <a:gd name="T30" fmla="*/ 16 w 82"/>
                <a:gd name="T31" fmla="*/ 20 h 106"/>
                <a:gd name="T32" fmla="*/ 16 w 82"/>
                <a:gd name="T33" fmla="*/ 12 h 106"/>
                <a:gd name="T34" fmla="*/ 12 w 82"/>
                <a:gd name="T35" fmla="*/ 8 h 106"/>
                <a:gd name="T36" fmla="*/ 8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3 w 82"/>
                <a:gd name="T49" fmla="*/ 4 h 106"/>
                <a:gd name="T50" fmla="*/ 71 w 82"/>
                <a:gd name="T51" fmla="*/ 8 h 106"/>
                <a:gd name="T52" fmla="*/ 74 w 82"/>
                <a:gd name="T53" fmla="*/ 16 h 106"/>
                <a:gd name="T54" fmla="*/ 78 w 82"/>
                <a:gd name="T55" fmla="*/ 20 h 106"/>
                <a:gd name="T56" fmla="*/ 82 w 82"/>
                <a:gd name="T57" fmla="*/ 32 h 106"/>
                <a:gd name="T58" fmla="*/ 78 w 82"/>
                <a:gd name="T59" fmla="*/ 43 h 106"/>
                <a:gd name="T60" fmla="*/ 71 w 82"/>
                <a:gd name="T61" fmla="*/ 51 h 106"/>
                <a:gd name="T62" fmla="*/ 63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3 w 82"/>
                <a:gd name="T89" fmla="*/ 39 h 106"/>
                <a:gd name="T90" fmla="*/ 63 w 82"/>
                <a:gd name="T91" fmla="*/ 32 h 106"/>
                <a:gd name="T92" fmla="*/ 63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2" y="102"/>
                  </a:lnTo>
                  <a:lnTo>
                    <a:pt x="16" y="98"/>
                  </a:lnTo>
                  <a:lnTo>
                    <a:pt x="16" y="94"/>
                  </a:lnTo>
                  <a:lnTo>
                    <a:pt x="16" y="86"/>
                  </a:lnTo>
                  <a:lnTo>
                    <a:pt x="16" y="20"/>
                  </a:lnTo>
                  <a:lnTo>
                    <a:pt x="16" y="12"/>
                  </a:lnTo>
                  <a:lnTo>
                    <a:pt x="12" y="8"/>
                  </a:lnTo>
                  <a:lnTo>
                    <a:pt x="8" y="4"/>
                  </a:lnTo>
                  <a:lnTo>
                    <a:pt x="4" y="4"/>
                  </a:lnTo>
                  <a:lnTo>
                    <a:pt x="0" y="4"/>
                  </a:lnTo>
                  <a:lnTo>
                    <a:pt x="0" y="0"/>
                  </a:lnTo>
                  <a:lnTo>
                    <a:pt x="39" y="0"/>
                  </a:lnTo>
                  <a:lnTo>
                    <a:pt x="51" y="4"/>
                  </a:lnTo>
                  <a:lnTo>
                    <a:pt x="63" y="4"/>
                  </a:lnTo>
                  <a:lnTo>
                    <a:pt x="71" y="8"/>
                  </a:lnTo>
                  <a:lnTo>
                    <a:pt x="74" y="16"/>
                  </a:lnTo>
                  <a:lnTo>
                    <a:pt x="78" y="20"/>
                  </a:lnTo>
                  <a:lnTo>
                    <a:pt x="82" y="32"/>
                  </a:lnTo>
                  <a:lnTo>
                    <a:pt x="78" y="43"/>
                  </a:lnTo>
                  <a:lnTo>
                    <a:pt x="71" y="51"/>
                  </a:lnTo>
                  <a:lnTo>
                    <a:pt x="63"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3" y="39"/>
                  </a:lnTo>
                  <a:lnTo>
                    <a:pt x="63" y="32"/>
                  </a:lnTo>
                  <a:lnTo>
                    <a:pt x="63"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121" name="Freeform 12"/>
            <p:cNvSpPr>
              <a:spLocks/>
            </p:cNvSpPr>
            <p:nvPr/>
          </p:nvSpPr>
          <p:spPr bwMode="auto">
            <a:xfrm>
              <a:off x="1020" y="1731"/>
              <a:ext cx="66" cy="110"/>
            </a:xfrm>
            <a:custGeom>
              <a:avLst/>
              <a:gdLst>
                <a:gd name="T0" fmla="*/ 58 w 66"/>
                <a:gd name="T1" fmla="*/ 36 h 110"/>
                <a:gd name="T2" fmla="*/ 58 w 66"/>
                <a:gd name="T3" fmla="*/ 28 h 110"/>
                <a:gd name="T4" fmla="*/ 51 w 66"/>
                <a:gd name="T5" fmla="*/ 12 h 110"/>
                <a:gd name="T6" fmla="*/ 35 w 66"/>
                <a:gd name="T7" fmla="*/ 8 h 110"/>
                <a:gd name="T8" fmla="*/ 23 w 66"/>
                <a:gd name="T9" fmla="*/ 8 h 110"/>
                <a:gd name="T10" fmla="*/ 11 w 66"/>
                <a:gd name="T11" fmla="*/ 16 h 110"/>
                <a:gd name="T12" fmla="*/ 11 w 66"/>
                <a:gd name="T13" fmla="*/ 28 h 110"/>
                <a:gd name="T14" fmla="*/ 19 w 66"/>
                <a:gd name="T15" fmla="*/ 36 h 110"/>
                <a:gd name="T16" fmla="*/ 35 w 66"/>
                <a:gd name="T17" fmla="*/ 47 h 110"/>
                <a:gd name="T18" fmla="*/ 54 w 66"/>
                <a:gd name="T19" fmla="*/ 59 h 110"/>
                <a:gd name="T20" fmla="*/ 62 w 66"/>
                <a:gd name="T21" fmla="*/ 67 h 110"/>
                <a:gd name="T22" fmla="*/ 66 w 66"/>
                <a:gd name="T23" fmla="*/ 79 h 110"/>
                <a:gd name="T24" fmla="*/ 58 w 66"/>
                <a:gd name="T25" fmla="*/ 98 h 110"/>
                <a:gd name="T26" fmla="*/ 35 w 66"/>
                <a:gd name="T27" fmla="*/ 110 h 110"/>
                <a:gd name="T28" fmla="*/ 27 w 66"/>
                <a:gd name="T29" fmla="*/ 106 h 110"/>
                <a:gd name="T30" fmla="*/ 15 w 66"/>
                <a:gd name="T31" fmla="*/ 106 h 110"/>
                <a:gd name="T32" fmla="*/ 7 w 66"/>
                <a:gd name="T33" fmla="*/ 102 h 110"/>
                <a:gd name="T34" fmla="*/ 3 w 66"/>
                <a:gd name="T35" fmla="*/ 102 h 110"/>
                <a:gd name="T36" fmla="*/ 0 w 66"/>
                <a:gd name="T37" fmla="*/ 110 h 110"/>
                <a:gd name="T38" fmla="*/ 0 w 66"/>
                <a:gd name="T39" fmla="*/ 71 h 110"/>
                <a:gd name="T40" fmla="*/ 3 w 66"/>
                <a:gd name="T41" fmla="*/ 83 h 110"/>
                <a:gd name="T42" fmla="*/ 11 w 66"/>
                <a:gd name="T43" fmla="*/ 94 h 110"/>
                <a:gd name="T44" fmla="*/ 23 w 66"/>
                <a:gd name="T45" fmla="*/ 102 h 110"/>
                <a:gd name="T46" fmla="*/ 43 w 66"/>
                <a:gd name="T47" fmla="*/ 102 h 110"/>
                <a:gd name="T48" fmla="*/ 51 w 66"/>
                <a:gd name="T49" fmla="*/ 94 h 110"/>
                <a:gd name="T50" fmla="*/ 54 w 66"/>
                <a:gd name="T51" fmla="*/ 83 h 110"/>
                <a:gd name="T52" fmla="*/ 51 w 66"/>
                <a:gd name="T53" fmla="*/ 75 h 110"/>
                <a:gd name="T54" fmla="*/ 39 w 66"/>
                <a:gd name="T55" fmla="*/ 67 h 110"/>
                <a:gd name="T56" fmla="*/ 19 w 66"/>
                <a:gd name="T57" fmla="*/ 55 h 110"/>
                <a:gd name="T58" fmla="*/ 3 w 66"/>
                <a:gd name="T59" fmla="*/ 43 h 110"/>
                <a:gd name="T60" fmla="*/ 0 w 66"/>
                <a:gd name="T61" fmla="*/ 36 h 110"/>
                <a:gd name="T62" fmla="*/ 0 w 66"/>
                <a:gd name="T63" fmla="*/ 16 h 110"/>
                <a:gd name="T64" fmla="*/ 15 w 66"/>
                <a:gd name="T65" fmla="*/ 4 h 110"/>
                <a:gd name="T66" fmla="*/ 39 w 66"/>
                <a:gd name="T67" fmla="*/ 0 h 110"/>
                <a:gd name="T68" fmla="*/ 51 w 66"/>
                <a:gd name="T69" fmla="*/ 8 h 110"/>
                <a:gd name="T70" fmla="*/ 54 w 66"/>
                <a:gd name="T71" fmla="*/ 8 h 110"/>
                <a:gd name="T72" fmla="*/ 58 w 66"/>
                <a:gd name="T73" fmla="*/ 4 h 110"/>
                <a:gd name="T74" fmla="*/ 58 w 66"/>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10"/>
                <a:gd name="T116" fmla="*/ 66 w 66"/>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10">
                  <a:moveTo>
                    <a:pt x="58" y="0"/>
                  </a:moveTo>
                  <a:lnTo>
                    <a:pt x="58" y="36"/>
                  </a:lnTo>
                  <a:lnTo>
                    <a:pt x="58" y="28"/>
                  </a:lnTo>
                  <a:lnTo>
                    <a:pt x="54" y="20"/>
                  </a:lnTo>
                  <a:lnTo>
                    <a:pt x="51" y="12"/>
                  </a:lnTo>
                  <a:lnTo>
                    <a:pt x="43" y="8"/>
                  </a:lnTo>
                  <a:lnTo>
                    <a:pt x="35" y="8"/>
                  </a:lnTo>
                  <a:lnTo>
                    <a:pt x="31" y="4"/>
                  </a:lnTo>
                  <a:lnTo>
                    <a:pt x="23" y="8"/>
                  </a:lnTo>
                  <a:lnTo>
                    <a:pt x="15" y="12"/>
                  </a:lnTo>
                  <a:lnTo>
                    <a:pt x="11" y="16"/>
                  </a:lnTo>
                  <a:lnTo>
                    <a:pt x="11" y="20"/>
                  </a:lnTo>
                  <a:lnTo>
                    <a:pt x="11" y="28"/>
                  </a:lnTo>
                  <a:lnTo>
                    <a:pt x="15" y="32"/>
                  </a:lnTo>
                  <a:lnTo>
                    <a:pt x="19" y="36"/>
                  </a:lnTo>
                  <a:lnTo>
                    <a:pt x="27" y="39"/>
                  </a:lnTo>
                  <a:lnTo>
                    <a:pt x="35" y="47"/>
                  </a:lnTo>
                  <a:lnTo>
                    <a:pt x="51" y="51"/>
                  </a:lnTo>
                  <a:lnTo>
                    <a:pt x="54" y="59"/>
                  </a:lnTo>
                  <a:lnTo>
                    <a:pt x="62" y="63"/>
                  </a:lnTo>
                  <a:lnTo>
                    <a:pt x="62" y="67"/>
                  </a:lnTo>
                  <a:lnTo>
                    <a:pt x="66" y="75"/>
                  </a:lnTo>
                  <a:lnTo>
                    <a:pt x="66" y="79"/>
                  </a:lnTo>
                  <a:lnTo>
                    <a:pt x="66" y="90"/>
                  </a:lnTo>
                  <a:lnTo>
                    <a:pt x="58" y="98"/>
                  </a:lnTo>
                  <a:lnTo>
                    <a:pt x="47" y="106"/>
                  </a:lnTo>
                  <a:lnTo>
                    <a:pt x="35" y="110"/>
                  </a:lnTo>
                  <a:lnTo>
                    <a:pt x="31" y="110"/>
                  </a:lnTo>
                  <a:lnTo>
                    <a:pt x="27" y="106"/>
                  </a:lnTo>
                  <a:lnTo>
                    <a:pt x="23" y="106"/>
                  </a:lnTo>
                  <a:lnTo>
                    <a:pt x="15" y="106"/>
                  </a:lnTo>
                  <a:lnTo>
                    <a:pt x="11" y="102"/>
                  </a:lnTo>
                  <a:lnTo>
                    <a:pt x="7" y="102"/>
                  </a:lnTo>
                  <a:lnTo>
                    <a:pt x="3" y="102"/>
                  </a:lnTo>
                  <a:lnTo>
                    <a:pt x="3" y="106"/>
                  </a:lnTo>
                  <a:lnTo>
                    <a:pt x="0" y="110"/>
                  </a:lnTo>
                  <a:lnTo>
                    <a:pt x="0" y="71"/>
                  </a:lnTo>
                  <a:lnTo>
                    <a:pt x="3" y="83"/>
                  </a:lnTo>
                  <a:lnTo>
                    <a:pt x="7" y="90"/>
                  </a:lnTo>
                  <a:lnTo>
                    <a:pt x="11" y="94"/>
                  </a:lnTo>
                  <a:lnTo>
                    <a:pt x="19" y="98"/>
                  </a:lnTo>
                  <a:lnTo>
                    <a:pt x="23" y="102"/>
                  </a:lnTo>
                  <a:lnTo>
                    <a:pt x="31" y="102"/>
                  </a:lnTo>
                  <a:lnTo>
                    <a:pt x="43" y="102"/>
                  </a:lnTo>
                  <a:lnTo>
                    <a:pt x="47" y="98"/>
                  </a:lnTo>
                  <a:lnTo>
                    <a:pt x="51" y="94"/>
                  </a:lnTo>
                  <a:lnTo>
                    <a:pt x="54" y="86"/>
                  </a:lnTo>
                  <a:lnTo>
                    <a:pt x="54" y="83"/>
                  </a:lnTo>
                  <a:lnTo>
                    <a:pt x="51" y="79"/>
                  </a:lnTo>
                  <a:lnTo>
                    <a:pt x="51" y="75"/>
                  </a:lnTo>
                  <a:lnTo>
                    <a:pt x="47" y="71"/>
                  </a:lnTo>
                  <a:lnTo>
                    <a:pt x="39" y="67"/>
                  </a:lnTo>
                  <a:lnTo>
                    <a:pt x="27" y="63"/>
                  </a:lnTo>
                  <a:lnTo>
                    <a:pt x="19" y="55"/>
                  </a:lnTo>
                  <a:lnTo>
                    <a:pt x="11" y="51"/>
                  </a:lnTo>
                  <a:lnTo>
                    <a:pt x="3" y="43"/>
                  </a:lnTo>
                  <a:lnTo>
                    <a:pt x="0" y="39"/>
                  </a:lnTo>
                  <a:lnTo>
                    <a:pt x="0" y="36"/>
                  </a:lnTo>
                  <a:lnTo>
                    <a:pt x="0" y="28"/>
                  </a:lnTo>
                  <a:lnTo>
                    <a:pt x="0" y="16"/>
                  </a:lnTo>
                  <a:lnTo>
                    <a:pt x="7" y="8"/>
                  </a:lnTo>
                  <a:lnTo>
                    <a:pt x="15" y="4"/>
                  </a:lnTo>
                  <a:lnTo>
                    <a:pt x="31" y="0"/>
                  </a:lnTo>
                  <a:lnTo>
                    <a:pt x="39" y="0"/>
                  </a:lnTo>
                  <a:lnTo>
                    <a:pt x="47" y="4"/>
                  </a:lnTo>
                  <a:lnTo>
                    <a:pt x="51" y="8"/>
                  </a:lnTo>
                  <a:lnTo>
                    <a:pt x="54" y="8"/>
                  </a:lnTo>
                  <a:lnTo>
                    <a:pt x="58" y="4"/>
                  </a:lnTo>
                  <a:lnTo>
                    <a:pt x="58" y="0"/>
                  </a:lnTo>
                  <a:close/>
                </a:path>
              </a:pathLst>
            </a:custGeom>
            <a:solidFill>
              <a:srgbClr val="000000"/>
            </a:solidFill>
            <a:ln w="0">
              <a:solidFill>
                <a:srgbClr val="000000"/>
              </a:solidFill>
              <a:round/>
              <a:headEnd/>
              <a:tailEnd/>
            </a:ln>
          </p:spPr>
          <p:txBody>
            <a:bodyPr/>
            <a:lstStyle/>
            <a:p>
              <a:endParaRPr lang="en-CA"/>
            </a:p>
          </p:txBody>
        </p:sp>
        <p:sp>
          <p:nvSpPr>
            <p:cNvPr id="44122" name="Freeform 13"/>
            <p:cNvSpPr>
              <a:spLocks/>
            </p:cNvSpPr>
            <p:nvPr/>
          </p:nvSpPr>
          <p:spPr bwMode="auto">
            <a:xfrm>
              <a:off x="2071" y="1731"/>
              <a:ext cx="67" cy="110"/>
            </a:xfrm>
            <a:custGeom>
              <a:avLst/>
              <a:gdLst>
                <a:gd name="T0" fmla="*/ 63 w 67"/>
                <a:gd name="T1" fmla="*/ 36 h 110"/>
                <a:gd name="T2" fmla="*/ 59 w 67"/>
                <a:gd name="T3" fmla="*/ 28 h 110"/>
                <a:gd name="T4" fmla="*/ 51 w 67"/>
                <a:gd name="T5" fmla="*/ 12 h 110"/>
                <a:gd name="T6" fmla="*/ 39 w 67"/>
                <a:gd name="T7" fmla="*/ 8 h 110"/>
                <a:gd name="T8" fmla="*/ 23 w 67"/>
                <a:gd name="T9" fmla="*/ 8 h 110"/>
                <a:gd name="T10" fmla="*/ 16 w 67"/>
                <a:gd name="T11" fmla="*/ 16 h 110"/>
                <a:gd name="T12" fmla="*/ 12 w 67"/>
                <a:gd name="T13" fmla="*/ 28 h 110"/>
                <a:gd name="T14" fmla="*/ 19 w 67"/>
                <a:gd name="T15" fmla="*/ 36 h 110"/>
                <a:gd name="T16" fmla="*/ 39 w 67"/>
                <a:gd name="T17" fmla="*/ 47 h 110"/>
                <a:gd name="T18" fmla="*/ 59 w 67"/>
                <a:gd name="T19" fmla="*/ 59 h 110"/>
                <a:gd name="T20" fmla="*/ 67 w 67"/>
                <a:gd name="T21" fmla="*/ 67 h 110"/>
                <a:gd name="T22" fmla="*/ 67 w 67"/>
                <a:gd name="T23" fmla="*/ 79 h 110"/>
                <a:gd name="T24" fmla="*/ 59 w 67"/>
                <a:gd name="T25" fmla="*/ 98 h 110"/>
                <a:gd name="T26" fmla="*/ 35 w 67"/>
                <a:gd name="T27" fmla="*/ 110 h 110"/>
                <a:gd name="T28" fmla="*/ 27 w 67"/>
                <a:gd name="T29" fmla="*/ 106 h 110"/>
                <a:gd name="T30" fmla="*/ 16 w 67"/>
                <a:gd name="T31" fmla="*/ 106 h 110"/>
                <a:gd name="T32" fmla="*/ 8 w 67"/>
                <a:gd name="T33" fmla="*/ 102 h 110"/>
                <a:gd name="T34" fmla="*/ 4 w 67"/>
                <a:gd name="T35" fmla="*/ 102 h 110"/>
                <a:gd name="T36" fmla="*/ 4 w 67"/>
                <a:gd name="T37" fmla="*/ 110 h 110"/>
                <a:gd name="T38" fmla="*/ 0 w 67"/>
                <a:gd name="T39" fmla="*/ 71 h 110"/>
                <a:gd name="T40" fmla="*/ 4 w 67"/>
                <a:gd name="T41" fmla="*/ 83 h 110"/>
                <a:gd name="T42" fmla="*/ 12 w 67"/>
                <a:gd name="T43" fmla="*/ 94 h 110"/>
                <a:gd name="T44" fmla="*/ 27 w 67"/>
                <a:gd name="T45" fmla="*/ 102 h 110"/>
                <a:gd name="T46" fmla="*/ 43 w 67"/>
                <a:gd name="T47" fmla="*/ 102 h 110"/>
                <a:gd name="T48" fmla="*/ 55 w 67"/>
                <a:gd name="T49" fmla="*/ 94 h 110"/>
                <a:gd name="T50" fmla="*/ 55 w 67"/>
                <a:gd name="T51" fmla="*/ 83 h 110"/>
                <a:gd name="T52" fmla="*/ 51 w 67"/>
                <a:gd name="T53" fmla="*/ 75 h 110"/>
                <a:gd name="T54" fmla="*/ 39 w 67"/>
                <a:gd name="T55" fmla="*/ 67 h 110"/>
                <a:gd name="T56" fmla="*/ 19 w 67"/>
                <a:gd name="T57" fmla="*/ 55 h 110"/>
                <a:gd name="T58" fmla="*/ 8 w 67"/>
                <a:gd name="T59" fmla="*/ 43 h 110"/>
                <a:gd name="T60" fmla="*/ 0 w 67"/>
                <a:gd name="T61" fmla="*/ 36 h 110"/>
                <a:gd name="T62" fmla="*/ 0 w 67"/>
                <a:gd name="T63" fmla="*/ 16 h 110"/>
                <a:gd name="T64" fmla="*/ 19 w 67"/>
                <a:gd name="T65" fmla="*/ 4 h 110"/>
                <a:gd name="T66" fmla="*/ 39 w 67"/>
                <a:gd name="T67" fmla="*/ 0 h 110"/>
                <a:gd name="T68" fmla="*/ 51 w 67"/>
                <a:gd name="T69" fmla="*/ 8 h 110"/>
                <a:gd name="T70" fmla="*/ 55 w 67"/>
                <a:gd name="T71" fmla="*/ 8 h 110"/>
                <a:gd name="T72" fmla="*/ 59 w 67"/>
                <a:gd name="T73" fmla="*/ 4 h 110"/>
                <a:gd name="T74" fmla="*/ 63 w 67"/>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10"/>
                <a:gd name="T116" fmla="*/ 67 w 67"/>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10">
                  <a:moveTo>
                    <a:pt x="63" y="0"/>
                  </a:moveTo>
                  <a:lnTo>
                    <a:pt x="63" y="36"/>
                  </a:lnTo>
                  <a:lnTo>
                    <a:pt x="59" y="36"/>
                  </a:lnTo>
                  <a:lnTo>
                    <a:pt x="59" y="28"/>
                  </a:lnTo>
                  <a:lnTo>
                    <a:pt x="55" y="20"/>
                  </a:lnTo>
                  <a:lnTo>
                    <a:pt x="51" y="12"/>
                  </a:lnTo>
                  <a:lnTo>
                    <a:pt x="43" y="8"/>
                  </a:lnTo>
                  <a:lnTo>
                    <a:pt x="39" y="8"/>
                  </a:lnTo>
                  <a:lnTo>
                    <a:pt x="31" y="4"/>
                  </a:lnTo>
                  <a:lnTo>
                    <a:pt x="23" y="8"/>
                  </a:lnTo>
                  <a:lnTo>
                    <a:pt x="19" y="12"/>
                  </a:lnTo>
                  <a:lnTo>
                    <a:pt x="16" y="16"/>
                  </a:lnTo>
                  <a:lnTo>
                    <a:pt x="12" y="20"/>
                  </a:lnTo>
                  <a:lnTo>
                    <a:pt x="12" y="28"/>
                  </a:lnTo>
                  <a:lnTo>
                    <a:pt x="16" y="32"/>
                  </a:lnTo>
                  <a:lnTo>
                    <a:pt x="19" y="36"/>
                  </a:lnTo>
                  <a:lnTo>
                    <a:pt x="27" y="39"/>
                  </a:lnTo>
                  <a:lnTo>
                    <a:pt x="39" y="47"/>
                  </a:lnTo>
                  <a:lnTo>
                    <a:pt x="51" y="51"/>
                  </a:lnTo>
                  <a:lnTo>
                    <a:pt x="59" y="59"/>
                  </a:lnTo>
                  <a:lnTo>
                    <a:pt x="63" y="63"/>
                  </a:lnTo>
                  <a:lnTo>
                    <a:pt x="67" y="67"/>
                  </a:lnTo>
                  <a:lnTo>
                    <a:pt x="67" y="75"/>
                  </a:lnTo>
                  <a:lnTo>
                    <a:pt x="67" y="79"/>
                  </a:lnTo>
                  <a:lnTo>
                    <a:pt x="67" y="90"/>
                  </a:lnTo>
                  <a:lnTo>
                    <a:pt x="59" y="98"/>
                  </a:lnTo>
                  <a:lnTo>
                    <a:pt x="47" y="106"/>
                  </a:lnTo>
                  <a:lnTo>
                    <a:pt x="35" y="110"/>
                  </a:lnTo>
                  <a:lnTo>
                    <a:pt x="31" y="110"/>
                  </a:lnTo>
                  <a:lnTo>
                    <a:pt x="27" y="106"/>
                  </a:lnTo>
                  <a:lnTo>
                    <a:pt x="23" y="106"/>
                  </a:lnTo>
                  <a:lnTo>
                    <a:pt x="16" y="106"/>
                  </a:lnTo>
                  <a:lnTo>
                    <a:pt x="12" y="102"/>
                  </a:lnTo>
                  <a:lnTo>
                    <a:pt x="8" y="102"/>
                  </a:lnTo>
                  <a:lnTo>
                    <a:pt x="4" y="102"/>
                  </a:lnTo>
                  <a:lnTo>
                    <a:pt x="4" y="106"/>
                  </a:lnTo>
                  <a:lnTo>
                    <a:pt x="4" y="110"/>
                  </a:lnTo>
                  <a:lnTo>
                    <a:pt x="0" y="110"/>
                  </a:lnTo>
                  <a:lnTo>
                    <a:pt x="0" y="71"/>
                  </a:lnTo>
                  <a:lnTo>
                    <a:pt x="4" y="71"/>
                  </a:lnTo>
                  <a:lnTo>
                    <a:pt x="4" y="83"/>
                  </a:lnTo>
                  <a:lnTo>
                    <a:pt x="8" y="90"/>
                  </a:lnTo>
                  <a:lnTo>
                    <a:pt x="12"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39" y="67"/>
                  </a:lnTo>
                  <a:lnTo>
                    <a:pt x="31" y="63"/>
                  </a:lnTo>
                  <a:lnTo>
                    <a:pt x="19" y="55"/>
                  </a:lnTo>
                  <a:lnTo>
                    <a:pt x="12" y="51"/>
                  </a:lnTo>
                  <a:lnTo>
                    <a:pt x="8" y="43"/>
                  </a:lnTo>
                  <a:lnTo>
                    <a:pt x="4" y="39"/>
                  </a:lnTo>
                  <a:lnTo>
                    <a:pt x="0" y="36"/>
                  </a:lnTo>
                  <a:lnTo>
                    <a:pt x="0" y="28"/>
                  </a:lnTo>
                  <a:lnTo>
                    <a:pt x="0" y="16"/>
                  </a:lnTo>
                  <a:lnTo>
                    <a:pt x="8" y="8"/>
                  </a:lnTo>
                  <a:lnTo>
                    <a:pt x="19" y="4"/>
                  </a:lnTo>
                  <a:lnTo>
                    <a:pt x="31" y="0"/>
                  </a:lnTo>
                  <a:lnTo>
                    <a:pt x="39" y="0"/>
                  </a:lnTo>
                  <a:lnTo>
                    <a:pt x="47" y="4"/>
                  </a:lnTo>
                  <a:lnTo>
                    <a:pt x="51" y="8"/>
                  </a:lnTo>
                  <a:lnTo>
                    <a:pt x="55" y="8"/>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4123" name="Freeform 14"/>
            <p:cNvSpPr>
              <a:spLocks/>
            </p:cNvSpPr>
            <p:nvPr/>
          </p:nvSpPr>
          <p:spPr bwMode="auto">
            <a:xfrm>
              <a:off x="631" y="2108"/>
              <a:ext cx="114" cy="106"/>
            </a:xfrm>
            <a:custGeom>
              <a:avLst/>
              <a:gdLst>
                <a:gd name="T0" fmla="*/ 0 w 114"/>
                <a:gd name="T1" fmla="*/ 0 h 106"/>
                <a:gd name="T2" fmla="*/ 28 w 114"/>
                <a:gd name="T3" fmla="*/ 0 h 106"/>
                <a:gd name="T4" fmla="*/ 94 w 114"/>
                <a:gd name="T5" fmla="*/ 78 h 106"/>
                <a:gd name="T6" fmla="*/ 94 w 114"/>
                <a:gd name="T7" fmla="*/ 19 h 106"/>
                <a:gd name="T8" fmla="*/ 90 w 114"/>
                <a:gd name="T9" fmla="*/ 8 h 106"/>
                <a:gd name="T10" fmla="*/ 90 w 114"/>
                <a:gd name="T11" fmla="*/ 4 h 106"/>
                <a:gd name="T12" fmla="*/ 86 w 114"/>
                <a:gd name="T13" fmla="*/ 4 h 106"/>
                <a:gd name="T14" fmla="*/ 83 w 114"/>
                <a:gd name="T15" fmla="*/ 0 h 106"/>
                <a:gd name="T16" fmla="*/ 79 w 114"/>
                <a:gd name="T17" fmla="*/ 0 h 106"/>
                <a:gd name="T18" fmla="*/ 79 w 114"/>
                <a:gd name="T19" fmla="*/ 0 h 106"/>
                <a:gd name="T20" fmla="*/ 114 w 114"/>
                <a:gd name="T21" fmla="*/ 0 h 106"/>
                <a:gd name="T22" fmla="*/ 114 w 114"/>
                <a:gd name="T23" fmla="*/ 0 h 106"/>
                <a:gd name="T24" fmla="*/ 110 w 114"/>
                <a:gd name="T25" fmla="*/ 0 h 106"/>
                <a:gd name="T26" fmla="*/ 106 w 114"/>
                <a:gd name="T27" fmla="*/ 4 h 106"/>
                <a:gd name="T28" fmla="*/ 102 w 114"/>
                <a:gd name="T29" fmla="*/ 8 h 106"/>
                <a:gd name="T30" fmla="*/ 98 w 114"/>
                <a:gd name="T31" fmla="*/ 11 h 106"/>
                <a:gd name="T32" fmla="*/ 98 w 114"/>
                <a:gd name="T33" fmla="*/ 19 h 106"/>
                <a:gd name="T34" fmla="*/ 98 w 114"/>
                <a:gd name="T35" fmla="*/ 106 h 106"/>
                <a:gd name="T36" fmla="*/ 94 w 114"/>
                <a:gd name="T37" fmla="*/ 106 h 106"/>
                <a:gd name="T38" fmla="*/ 28 w 114"/>
                <a:gd name="T39" fmla="*/ 23 h 106"/>
                <a:gd name="T40" fmla="*/ 28 w 114"/>
                <a:gd name="T41" fmla="*/ 86 h 106"/>
                <a:gd name="T42" fmla="*/ 28 w 114"/>
                <a:gd name="T43" fmla="*/ 94 h 106"/>
                <a:gd name="T44" fmla="*/ 28 w 114"/>
                <a:gd name="T45" fmla="*/ 98 h 106"/>
                <a:gd name="T46" fmla="*/ 32 w 114"/>
                <a:gd name="T47" fmla="*/ 102 h 106"/>
                <a:gd name="T48" fmla="*/ 39 w 114"/>
                <a:gd name="T49" fmla="*/ 102 h 106"/>
                <a:gd name="T50" fmla="*/ 43 w 114"/>
                <a:gd name="T51" fmla="*/ 102 h 106"/>
                <a:gd name="T52" fmla="*/ 43 w 114"/>
                <a:gd name="T53" fmla="*/ 106 h 106"/>
                <a:gd name="T54" fmla="*/ 4 w 114"/>
                <a:gd name="T55" fmla="*/ 106 h 106"/>
                <a:gd name="T56" fmla="*/ 4 w 114"/>
                <a:gd name="T57" fmla="*/ 102 h 106"/>
                <a:gd name="T58" fmla="*/ 8 w 114"/>
                <a:gd name="T59" fmla="*/ 102 h 106"/>
                <a:gd name="T60" fmla="*/ 16 w 114"/>
                <a:gd name="T61" fmla="*/ 102 h 106"/>
                <a:gd name="T62" fmla="*/ 20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12 w 114"/>
                <a:gd name="T75" fmla="*/ 4 h 106"/>
                <a:gd name="T76" fmla="*/ 8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4" y="78"/>
                  </a:lnTo>
                  <a:lnTo>
                    <a:pt x="94" y="19"/>
                  </a:lnTo>
                  <a:lnTo>
                    <a:pt x="90" y="8"/>
                  </a:lnTo>
                  <a:lnTo>
                    <a:pt x="90" y="4"/>
                  </a:lnTo>
                  <a:lnTo>
                    <a:pt x="86" y="4"/>
                  </a:lnTo>
                  <a:lnTo>
                    <a:pt x="83" y="0"/>
                  </a:lnTo>
                  <a:lnTo>
                    <a:pt x="79" y="0"/>
                  </a:lnTo>
                  <a:lnTo>
                    <a:pt x="114" y="0"/>
                  </a:lnTo>
                  <a:lnTo>
                    <a:pt x="110" y="0"/>
                  </a:lnTo>
                  <a:lnTo>
                    <a:pt x="106" y="4"/>
                  </a:lnTo>
                  <a:lnTo>
                    <a:pt x="102" y="8"/>
                  </a:lnTo>
                  <a:lnTo>
                    <a:pt x="98" y="11"/>
                  </a:lnTo>
                  <a:lnTo>
                    <a:pt x="98" y="19"/>
                  </a:lnTo>
                  <a:lnTo>
                    <a:pt x="98" y="106"/>
                  </a:lnTo>
                  <a:lnTo>
                    <a:pt x="94" y="106"/>
                  </a:lnTo>
                  <a:lnTo>
                    <a:pt x="28" y="23"/>
                  </a:lnTo>
                  <a:lnTo>
                    <a:pt x="28" y="86"/>
                  </a:lnTo>
                  <a:lnTo>
                    <a:pt x="28" y="94"/>
                  </a:lnTo>
                  <a:lnTo>
                    <a:pt x="28" y="98"/>
                  </a:lnTo>
                  <a:lnTo>
                    <a:pt x="32" y="102"/>
                  </a:lnTo>
                  <a:lnTo>
                    <a:pt x="39" y="102"/>
                  </a:lnTo>
                  <a:lnTo>
                    <a:pt x="43" y="102"/>
                  </a:lnTo>
                  <a:lnTo>
                    <a:pt x="43" y="106"/>
                  </a:lnTo>
                  <a:lnTo>
                    <a:pt x="4" y="106"/>
                  </a:lnTo>
                  <a:lnTo>
                    <a:pt x="4" y="102"/>
                  </a:lnTo>
                  <a:lnTo>
                    <a:pt x="8" y="102"/>
                  </a:lnTo>
                  <a:lnTo>
                    <a:pt x="16" y="102"/>
                  </a:lnTo>
                  <a:lnTo>
                    <a:pt x="20" y="98"/>
                  </a:lnTo>
                  <a:lnTo>
                    <a:pt x="20" y="94"/>
                  </a:lnTo>
                  <a:lnTo>
                    <a:pt x="20" y="86"/>
                  </a:lnTo>
                  <a:lnTo>
                    <a:pt x="20" y="15"/>
                  </a:lnTo>
                  <a:lnTo>
                    <a:pt x="16" y="11"/>
                  </a:lnTo>
                  <a:lnTo>
                    <a:pt x="12"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124" name="Freeform 15"/>
            <p:cNvSpPr>
              <a:spLocks noEditPoints="1"/>
            </p:cNvSpPr>
            <p:nvPr/>
          </p:nvSpPr>
          <p:spPr bwMode="auto">
            <a:xfrm>
              <a:off x="749" y="2108"/>
              <a:ext cx="78" cy="106"/>
            </a:xfrm>
            <a:custGeom>
              <a:avLst/>
              <a:gdLst>
                <a:gd name="T0" fmla="*/ 27 w 78"/>
                <a:gd name="T1" fmla="*/ 55 h 106"/>
                <a:gd name="T2" fmla="*/ 27 w 78"/>
                <a:gd name="T3" fmla="*/ 86 h 106"/>
                <a:gd name="T4" fmla="*/ 27 w 78"/>
                <a:gd name="T5" fmla="*/ 94 h 106"/>
                <a:gd name="T6" fmla="*/ 31 w 78"/>
                <a:gd name="T7" fmla="*/ 98 h 106"/>
                <a:gd name="T8" fmla="*/ 35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2 w 78"/>
                <a:gd name="T27" fmla="*/ 94 h 106"/>
                <a:gd name="T28" fmla="*/ 16 w 78"/>
                <a:gd name="T29" fmla="*/ 86 h 106"/>
                <a:gd name="T30" fmla="*/ 16 w 78"/>
                <a:gd name="T31" fmla="*/ 19 h 106"/>
                <a:gd name="T32" fmla="*/ 12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9 w 78"/>
                <a:gd name="T45" fmla="*/ 0 h 106"/>
                <a:gd name="T46" fmla="*/ 51 w 78"/>
                <a:gd name="T47" fmla="*/ 0 h 106"/>
                <a:gd name="T48" fmla="*/ 59 w 78"/>
                <a:gd name="T49" fmla="*/ 4 h 106"/>
                <a:gd name="T50" fmla="*/ 67 w 78"/>
                <a:gd name="T51" fmla="*/ 8 h 106"/>
                <a:gd name="T52" fmla="*/ 74 w 78"/>
                <a:gd name="T53" fmla="*/ 11 h 106"/>
                <a:gd name="T54" fmla="*/ 78 w 78"/>
                <a:gd name="T55" fmla="*/ 19 h 106"/>
                <a:gd name="T56" fmla="*/ 78 w 78"/>
                <a:gd name="T57" fmla="*/ 27 h 106"/>
                <a:gd name="T58" fmla="*/ 78 w 78"/>
                <a:gd name="T59" fmla="*/ 39 h 106"/>
                <a:gd name="T60" fmla="*/ 70 w 78"/>
                <a:gd name="T61" fmla="*/ 51 h 106"/>
                <a:gd name="T62" fmla="*/ 59 w 78"/>
                <a:gd name="T63" fmla="*/ 55 h 106"/>
                <a:gd name="T64" fmla="*/ 47 w 78"/>
                <a:gd name="T65" fmla="*/ 59 h 106"/>
                <a:gd name="T66" fmla="*/ 43 w 78"/>
                <a:gd name="T67" fmla="*/ 59 h 106"/>
                <a:gd name="T68" fmla="*/ 39 w 78"/>
                <a:gd name="T69" fmla="*/ 55 h 106"/>
                <a:gd name="T70" fmla="*/ 35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43 w 78"/>
                <a:gd name="T83" fmla="*/ 51 h 106"/>
                <a:gd name="T84" fmla="*/ 47 w 78"/>
                <a:gd name="T85" fmla="*/ 51 h 106"/>
                <a:gd name="T86" fmla="*/ 55 w 78"/>
                <a:gd name="T87" fmla="*/ 47 h 106"/>
                <a:gd name="T88" fmla="*/ 59 w 78"/>
                <a:gd name="T89" fmla="*/ 39 h 106"/>
                <a:gd name="T90" fmla="*/ 63 w 78"/>
                <a:gd name="T91" fmla="*/ 31 h 106"/>
                <a:gd name="T92" fmla="*/ 59 w 78"/>
                <a:gd name="T93" fmla="*/ 23 h 106"/>
                <a:gd name="T94" fmla="*/ 59 w 78"/>
                <a:gd name="T95" fmla="*/ 15 h 106"/>
                <a:gd name="T96" fmla="*/ 55 w 78"/>
                <a:gd name="T97" fmla="*/ 11 h 106"/>
                <a:gd name="T98" fmla="*/ 51 w 78"/>
                <a:gd name="T99" fmla="*/ 8 h 106"/>
                <a:gd name="T100" fmla="*/ 43 w 78"/>
                <a:gd name="T101" fmla="*/ 4 h 106"/>
                <a:gd name="T102" fmla="*/ 39 w 78"/>
                <a:gd name="T103" fmla="*/ 4 h 106"/>
                <a:gd name="T104" fmla="*/ 35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27" y="94"/>
                  </a:lnTo>
                  <a:lnTo>
                    <a:pt x="31" y="98"/>
                  </a:lnTo>
                  <a:lnTo>
                    <a:pt x="35" y="102"/>
                  </a:lnTo>
                  <a:lnTo>
                    <a:pt x="39" y="102"/>
                  </a:lnTo>
                  <a:lnTo>
                    <a:pt x="43" y="102"/>
                  </a:lnTo>
                  <a:lnTo>
                    <a:pt x="43" y="106"/>
                  </a:lnTo>
                  <a:lnTo>
                    <a:pt x="0" y="106"/>
                  </a:lnTo>
                  <a:lnTo>
                    <a:pt x="0" y="102"/>
                  </a:lnTo>
                  <a:lnTo>
                    <a:pt x="4" y="102"/>
                  </a:lnTo>
                  <a:lnTo>
                    <a:pt x="8" y="102"/>
                  </a:lnTo>
                  <a:lnTo>
                    <a:pt x="12" y="98"/>
                  </a:lnTo>
                  <a:lnTo>
                    <a:pt x="12" y="94"/>
                  </a:lnTo>
                  <a:lnTo>
                    <a:pt x="16" y="86"/>
                  </a:lnTo>
                  <a:lnTo>
                    <a:pt x="16" y="19"/>
                  </a:lnTo>
                  <a:lnTo>
                    <a:pt x="12" y="8"/>
                  </a:lnTo>
                  <a:lnTo>
                    <a:pt x="12" y="4"/>
                  </a:lnTo>
                  <a:lnTo>
                    <a:pt x="8" y="4"/>
                  </a:lnTo>
                  <a:lnTo>
                    <a:pt x="4" y="0"/>
                  </a:lnTo>
                  <a:lnTo>
                    <a:pt x="0" y="0"/>
                  </a:lnTo>
                  <a:lnTo>
                    <a:pt x="39" y="0"/>
                  </a:lnTo>
                  <a:lnTo>
                    <a:pt x="51" y="0"/>
                  </a:lnTo>
                  <a:lnTo>
                    <a:pt x="59" y="4"/>
                  </a:lnTo>
                  <a:lnTo>
                    <a:pt x="67" y="8"/>
                  </a:lnTo>
                  <a:lnTo>
                    <a:pt x="74" y="11"/>
                  </a:lnTo>
                  <a:lnTo>
                    <a:pt x="78" y="19"/>
                  </a:lnTo>
                  <a:lnTo>
                    <a:pt x="78" y="27"/>
                  </a:lnTo>
                  <a:lnTo>
                    <a:pt x="78" y="39"/>
                  </a:lnTo>
                  <a:lnTo>
                    <a:pt x="70" y="51"/>
                  </a:lnTo>
                  <a:lnTo>
                    <a:pt x="59" y="55"/>
                  </a:lnTo>
                  <a:lnTo>
                    <a:pt x="47" y="59"/>
                  </a:lnTo>
                  <a:lnTo>
                    <a:pt x="43" y="59"/>
                  </a:lnTo>
                  <a:lnTo>
                    <a:pt x="39" y="55"/>
                  </a:lnTo>
                  <a:lnTo>
                    <a:pt x="35" y="55"/>
                  </a:lnTo>
                  <a:lnTo>
                    <a:pt x="27" y="55"/>
                  </a:lnTo>
                  <a:close/>
                  <a:moveTo>
                    <a:pt x="27" y="51"/>
                  </a:moveTo>
                  <a:lnTo>
                    <a:pt x="31" y="51"/>
                  </a:lnTo>
                  <a:lnTo>
                    <a:pt x="35" y="51"/>
                  </a:lnTo>
                  <a:lnTo>
                    <a:pt x="39" y="51"/>
                  </a:lnTo>
                  <a:lnTo>
                    <a:pt x="43" y="51"/>
                  </a:lnTo>
                  <a:lnTo>
                    <a:pt x="47" y="51"/>
                  </a:lnTo>
                  <a:lnTo>
                    <a:pt x="55" y="47"/>
                  </a:lnTo>
                  <a:lnTo>
                    <a:pt x="59" y="39"/>
                  </a:lnTo>
                  <a:lnTo>
                    <a:pt x="63" y="31"/>
                  </a:lnTo>
                  <a:lnTo>
                    <a:pt x="59" y="23"/>
                  </a:lnTo>
                  <a:lnTo>
                    <a:pt x="59" y="15"/>
                  </a:lnTo>
                  <a:lnTo>
                    <a:pt x="55" y="11"/>
                  </a:lnTo>
                  <a:lnTo>
                    <a:pt x="51" y="8"/>
                  </a:lnTo>
                  <a:lnTo>
                    <a:pt x="43" y="4"/>
                  </a:lnTo>
                  <a:lnTo>
                    <a:pt x="39" y="4"/>
                  </a:lnTo>
                  <a:lnTo>
                    <a:pt x="35"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125" name="Freeform 16"/>
            <p:cNvSpPr>
              <a:spLocks/>
            </p:cNvSpPr>
            <p:nvPr/>
          </p:nvSpPr>
          <p:spPr bwMode="auto">
            <a:xfrm>
              <a:off x="1271" y="2108"/>
              <a:ext cx="109" cy="106"/>
            </a:xfrm>
            <a:custGeom>
              <a:avLst/>
              <a:gdLst>
                <a:gd name="T0" fmla="*/ 109 w 109"/>
                <a:gd name="T1" fmla="*/ 0 h 106"/>
                <a:gd name="T2" fmla="*/ 109 w 109"/>
                <a:gd name="T3" fmla="*/ 0 h 106"/>
                <a:gd name="T4" fmla="*/ 105 w 109"/>
                <a:gd name="T5" fmla="*/ 4 h 106"/>
                <a:gd name="T6" fmla="*/ 102 w 109"/>
                <a:gd name="T7" fmla="*/ 4 h 106"/>
                <a:gd name="T8" fmla="*/ 98 w 109"/>
                <a:gd name="T9" fmla="*/ 11 h 106"/>
                <a:gd name="T10" fmla="*/ 94 w 109"/>
                <a:gd name="T11" fmla="*/ 19 h 106"/>
                <a:gd name="T12" fmla="*/ 58 w 109"/>
                <a:gd name="T13" fmla="*/ 106 h 106"/>
                <a:gd name="T14" fmla="*/ 54 w 109"/>
                <a:gd name="T15" fmla="*/ 106 h 106"/>
                <a:gd name="T16" fmla="*/ 15 w 109"/>
                <a:gd name="T17" fmla="*/ 15 h 106"/>
                <a:gd name="T18" fmla="*/ 15 w 109"/>
                <a:gd name="T19" fmla="*/ 11 h 106"/>
                <a:gd name="T20" fmla="*/ 11 w 109"/>
                <a:gd name="T21" fmla="*/ 8 h 106"/>
                <a:gd name="T22" fmla="*/ 11 w 109"/>
                <a:gd name="T23" fmla="*/ 4 h 106"/>
                <a:gd name="T24" fmla="*/ 7 w 109"/>
                <a:gd name="T25" fmla="*/ 4 h 106"/>
                <a:gd name="T26" fmla="*/ 3 w 109"/>
                <a:gd name="T27" fmla="*/ 4 h 106"/>
                <a:gd name="T28" fmla="*/ 0 w 109"/>
                <a:gd name="T29" fmla="*/ 0 h 106"/>
                <a:gd name="T30" fmla="*/ 0 w 109"/>
                <a:gd name="T31" fmla="*/ 0 h 106"/>
                <a:gd name="T32" fmla="*/ 43 w 109"/>
                <a:gd name="T33" fmla="*/ 0 h 106"/>
                <a:gd name="T34" fmla="*/ 43 w 109"/>
                <a:gd name="T35" fmla="*/ 0 h 106"/>
                <a:gd name="T36" fmla="*/ 39 w 109"/>
                <a:gd name="T37" fmla="*/ 4 h 106"/>
                <a:gd name="T38" fmla="*/ 35 w 109"/>
                <a:gd name="T39" fmla="*/ 4 h 106"/>
                <a:gd name="T40" fmla="*/ 31 w 109"/>
                <a:gd name="T41" fmla="*/ 8 h 106"/>
                <a:gd name="T42" fmla="*/ 31 w 109"/>
                <a:gd name="T43" fmla="*/ 8 h 106"/>
                <a:gd name="T44" fmla="*/ 31 w 109"/>
                <a:gd name="T45" fmla="*/ 11 h 106"/>
                <a:gd name="T46" fmla="*/ 35 w 109"/>
                <a:gd name="T47" fmla="*/ 19 h 106"/>
                <a:gd name="T48" fmla="*/ 62 w 109"/>
                <a:gd name="T49" fmla="*/ 82 h 106"/>
                <a:gd name="T50" fmla="*/ 86 w 109"/>
                <a:gd name="T51" fmla="*/ 19 h 106"/>
                <a:gd name="T52" fmla="*/ 90 w 109"/>
                <a:gd name="T53" fmla="*/ 15 h 106"/>
                <a:gd name="T54" fmla="*/ 90 w 109"/>
                <a:gd name="T55" fmla="*/ 8 h 106"/>
                <a:gd name="T56" fmla="*/ 90 w 109"/>
                <a:gd name="T57" fmla="*/ 8 h 106"/>
                <a:gd name="T58" fmla="*/ 86 w 109"/>
                <a:gd name="T59" fmla="*/ 4 h 106"/>
                <a:gd name="T60" fmla="*/ 86 w 109"/>
                <a:gd name="T61" fmla="*/ 4 h 106"/>
                <a:gd name="T62" fmla="*/ 78 w 109"/>
                <a:gd name="T63" fmla="*/ 0 h 106"/>
                <a:gd name="T64" fmla="*/ 78 w 109"/>
                <a:gd name="T65" fmla="*/ 0 h 106"/>
                <a:gd name="T66" fmla="*/ 78 w 109"/>
                <a:gd name="T67" fmla="*/ 0 h 106"/>
                <a:gd name="T68" fmla="*/ 78 w 109"/>
                <a:gd name="T69" fmla="*/ 0 h 106"/>
                <a:gd name="T70" fmla="*/ 109 w 109"/>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
                <a:gd name="T109" fmla="*/ 0 h 106"/>
                <a:gd name="T110" fmla="*/ 109 w 109"/>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 h="106">
                  <a:moveTo>
                    <a:pt x="109" y="0"/>
                  </a:moveTo>
                  <a:lnTo>
                    <a:pt x="109" y="0"/>
                  </a:lnTo>
                  <a:lnTo>
                    <a:pt x="105" y="4"/>
                  </a:lnTo>
                  <a:lnTo>
                    <a:pt x="102" y="4"/>
                  </a:lnTo>
                  <a:lnTo>
                    <a:pt x="98" y="11"/>
                  </a:lnTo>
                  <a:lnTo>
                    <a:pt x="94" y="19"/>
                  </a:lnTo>
                  <a:lnTo>
                    <a:pt x="58" y="106"/>
                  </a:lnTo>
                  <a:lnTo>
                    <a:pt x="54" y="106"/>
                  </a:lnTo>
                  <a:lnTo>
                    <a:pt x="15" y="15"/>
                  </a:lnTo>
                  <a:lnTo>
                    <a:pt x="15" y="11"/>
                  </a:lnTo>
                  <a:lnTo>
                    <a:pt x="11" y="8"/>
                  </a:lnTo>
                  <a:lnTo>
                    <a:pt x="11" y="4"/>
                  </a:lnTo>
                  <a:lnTo>
                    <a:pt x="7" y="4"/>
                  </a:lnTo>
                  <a:lnTo>
                    <a:pt x="3" y="4"/>
                  </a:lnTo>
                  <a:lnTo>
                    <a:pt x="0" y="0"/>
                  </a:lnTo>
                  <a:lnTo>
                    <a:pt x="43" y="0"/>
                  </a:lnTo>
                  <a:lnTo>
                    <a:pt x="39" y="4"/>
                  </a:lnTo>
                  <a:lnTo>
                    <a:pt x="35" y="4"/>
                  </a:lnTo>
                  <a:lnTo>
                    <a:pt x="31" y="8"/>
                  </a:lnTo>
                  <a:lnTo>
                    <a:pt x="31" y="11"/>
                  </a:lnTo>
                  <a:lnTo>
                    <a:pt x="35" y="19"/>
                  </a:lnTo>
                  <a:lnTo>
                    <a:pt x="62" y="82"/>
                  </a:lnTo>
                  <a:lnTo>
                    <a:pt x="86" y="19"/>
                  </a:lnTo>
                  <a:lnTo>
                    <a:pt x="90" y="15"/>
                  </a:lnTo>
                  <a:lnTo>
                    <a:pt x="90" y="8"/>
                  </a:lnTo>
                  <a:lnTo>
                    <a:pt x="86" y="4"/>
                  </a:lnTo>
                  <a:lnTo>
                    <a:pt x="78" y="0"/>
                  </a:lnTo>
                  <a:lnTo>
                    <a:pt x="109" y="0"/>
                  </a:lnTo>
                  <a:close/>
                </a:path>
              </a:pathLst>
            </a:custGeom>
            <a:solidFill>
              <a:srgbClr val="000000"/>
            </a:solidFill>
            <a:ln w="0">
              <a:solidFill>
                <a:srgbClr val="000000"/>
              </a:solidFill>
              <a:round/>
              <a:headEnd/>
              <a:tailEnd/>
            </a:ln>
          </p:spPr>
          <p:txBody>
            <a:bodyPr/>
            <a:lstStyle/>
            <a:p>
              <a:endParaRPr lang="en-CA"/>
            </a:p>
          </p:txBody>
        </p:sp>
        <p:sp>
          <p:nvSpPr>
            <p:cNvPr id="44126" name="Freeform 17"/>
            <p:cNvSpPr>
              <a:spLocks noEditPoints="1"/>
            </p:cNvSpPr>
            <p:nvPr/>
          </p:nvSpPr>
          <p:spPr bwMode="auto">
            <a:xfrm>
              <a:off x="1384" y="2108"/>
              <a:ext cx="79" cy="106"/>
            </a:xfrm>
            <a:custGeom>
              <a:avLst/>
              <a:gdLst>
                <a:gd name="T0" fmla="*/ 32 w 79"/>
                <a:gd name="T1" fmla="*/ 55 h 106"/>
                <a:gd name="T2" fmla="*/ 32 w 79"/>
                <a:gd name="T3" fmla="*/ 86 h 106"/>
                <a:gd name="T4" fmla="*/ 32 w 79"/>
                <a:gd name="T5" fmla="*/ 94 h 106"/>
                <a:gd name="T6" fmla="*/ 32 w 79"/>
                <a:gd name="T7" fmla="*/ 98 h 106"/>
                <a:gd name="T8" fmla="*/ 36 w 79"/>
                <a:gd name="T9" fmla="*/ 102 h 106"/>
                <a:gd name="T10" fmla="*/ 40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6 w 79"/>
                <a:gd name="T27" fmla="*/ 94 h 106"/>
                <a:gd name="T28" fmla="*/ 16 w 79"/>
                <a:gd name="T29" fmla="*/ 86 h 106"/>
                <a:gd name="T30" fmla="*/ 16 w 79"/>
                <a:gd name="T31" fmla="*/ 19 h 106"/>
                <a:gd name="T32" fmla="*/ 16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40 w 79"/>
                <a:gd name="T45" fmla="*/ 0 h 106"/>
                <a:gd name="T46" fmla="*/ 51 w 79"/>
                <a:gd name="T47" fmla="*/ 0 h 106"/>
                <a:gd name="T48" fmla="*/ 63 w 79"/>
                <a:gd name="T49" fmla="*/ 4 h 106"/>
                <a:gd name="T50" fmla="*/ 67 w 79"/>
                <a:gd name="T51" fmla="*/ 8 h 106"/>
                <a:gd name="T52" fmla="*/ 75 w 79"/>
                <a:gd name="T53" fmla="*/ 11 h 106"/>
                <a:gd name="T54" fmla="*/ 79 w 79"/>
                <a:gd name="T55" fmla="*/ 19 h 106"/>
                <a:gd name="T56" fmla="*/ 79 w 79"/>
                <a:gd name="T57" fmla="*/ 27 h 106"/>
                <a:gd name="T58" fmla="*/ 79 w 79"/>
                <a:gd name="T59" fmla="*/ 39 h 106"/>
                <a:gd name="T60" fmla="*/ 71 w 79"/>
                <a:gd name="T61" fmla="*/ 51 h 106"/>
                <a:gd name="T62" fmla="*/ 63 w 79"/>
                <a:gd name="T63" fmla="*/ 55 h 106"/>
                <a:gd name="T64" fmla="*/ 47 w 79"/>
                <a:gd name="T65" fmla="*/ 59 h 106"/>
                <a:gd name="T66" fmla="*/ 43 w 79"/>
                <a:gd name="T67" fmla="*/ 59 h 106"/>
                <a:gd name="T68" fmla="*/ 40 w 79"/>
                <a:gd name="T69" fmla="*/ 55 h 106"/>
                <a:gd name="T70" fmla="*/ 36 w 79"/>
                <a:gd name="T71" fmla="*/ 55 h 106"/>
                <a:gd name="T72" fmla="*/ 32 w 79"/>
                <a:gd name="T73" fmla="*/ 55 h 106"/>
                <a:gd name="T74" fmla="*/ 32 w 79"/>
                <a:gd name="T75" fmla="*/ 51 h 106"/>
                <a:gd name="T76" fmla="*/ 36 w 79"/>
                <a:gd name="T77" fmla="*/ 51 h 106"/>
                <a:gd name="T78" fmla="*/ 36 w 79"/>
                <a:gd name="T79" fmla="*/ 51 h 106"/>
                <a:gd name="T80" fmla="*/ 40 w 79"/>
                <a:gd name="T81" fmla="*/ 51 h 106"/>
                <a:gd name="T82" fmla="*/ 43 w 79"/>
                <a:gd name="T83" fmla="*/ 51 h 106"/>
                <a:gd name="T84" fmla="*/ 51 w 79"/>
                <a:gd name="T85" fmla="*/ 51 h 106"/>
                <a:gd name="T86" fmla="*/ 55 w 79"/>
                <a:gd name="T87" fmla="*/ 47 h 106"/>
                <a:gd name="T88" fmla="*/ 59 w 79"/>
                <a:gd name="T89" fmla="*/ 39 h 106"/>
                <a:gd name="T90" fmla="*/ 63 w 79"/>
                <a:gd name="T91" fmla="*/ 31 h 106"/>
                <a:gd name="T92" fmla="*/ 63 w 79"/>
                <a:gd name="T93" fmla="*/ 23 h 106"/>
                <a:gd name="T94" fmla="*/ 59 w 79"/>
                <a:gd name="T95" fmla="*/ 15 h 106"/>
                <a:gd name="T96" fmla="*/ 55 w 79"/>
                <a:gd name="T97" fmla="*/ 11 h 106"/>
                <a:gd name="T98" fmla="*/ 51 w 79"/>
                <a:gd name="T99" fmla="*/ 8 h 106"/>
                <a:gd name="T100" fmla="*/ 47 w 79"/>
                <a:gd name="T101" fmla="*/ 4 h 106"/>
                <a:gd name="T102" fmla="*/ 40 w 79"/>
                <a:gd name="T103" fmla="*/ 4 h 106"/>
                <a:gd name="T104" fmla="*/ 36 w 79"/>
                <a:gd name="T105" fmla="*/ 4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4"/>
                  </a:lnTo>
                  <a:lnTo>
                    <a:pt x="32" y="98"/>
                  </a:lnTo>
                  <a:lnTo>
                    <a:pt x="36" y="102"/>
                  </a:lnTo>
                  <a:lnTo>
                    <a:pt x="40" y="102"/>
                  </a:lnTo>
                  <a:lnTo>
                    <a:pt x="43" y="102"/>
                  </a:lnTo>
                  <a:lnTo>
                    <a:pt x="43" y="106"/>
                  </a:lnTo>
                  <a:lnTo>
                    <a:pt x="0" y="106"/>
                  </a:lnTo>
                  <a:lnTo>
                    <a:pt x="0" y="102"/>
                  </a:lnTo>
                  <a:lnTo>
                    <a:pt x="4" y="102"/>
                  </a:lnTo>
                  <a:lnTo>
                    <a:pt x="8" y="102"/>
                  </a:lnTo>
                  <a:lnTo>
                    <a:pt x="12" y="98"/>
                  </a:lnTo>
                  <a:lnTo>
                    <a:pt x="16" y="94"/>
                  </a:lnTo>
                  <a:lnTo>
                    <a:pt x="16" y="86"/>
                  </a:lnTo>
                  <a:lnTo>
                    <a:pt x="16" y="19"/>
                  </a:lnTo>
                  <a:lnTo>
                    <a:pt x="16" y="8"/>
                  </a:lnTo>
                  <a:lnTo>
                    <a:pt x="12" y="4"/>
                  </a:lnTo>
                  <a:lnTo>
                    <a:pt x="8" y="4"/>
                  </a:lnTo>
                  <a:lnTo>
                    <a:pt x="4" y="0"/>
                  </a:lnTo>
                  <a:lnTo>
                    <a:pt x="0" y="0"/>
                  </a:lnTo>
                  <a:lnTo>
                    <a:pt x="40" y="0"/>
                  </a:lnTo>
                  <a:lnTo>
                    <a:pt x="51" y="0"/>
                  </a:lnTo>
                  <a:lnTo>
                    <a:pt x="63" y="4"/>
                  </a:lnTo>
                  <a:lnTo>
                    <a:pt x="67" y="8"/>
                  </a:lnTo>
                  <a:lnTo>
                    <a:pt x="75" y="11"/>
                  </a:lnTo>
                  <a:lnTo>
                    <a:pt x="79" y="19"/>
                  </a:lnTo>
                  <a:lnTo>
                    <a:pt x="79" y="27"/>
                  </a:lnTo>
                  <a:lnTo>
                    <a:pt x="79" y="39"/>
                  </a:lnTo>
                  <a:lnTo>
                    <a:pt x="71" y="51"/>
                  </a:lnTo>
                  <a:lnTo>
                    <a:pt x="63" y="55"/>
                  </a:lnTo>
                  <a:lnTo>
                    <a:pt x="47" y="59"/>
                  </a:lnTo>
                  <a:lnTo>
                    <a:pt x="43" y="59"/>
                  </a:lnTo>
                  <a:lnTo>
                    <a:pt x="40" y="55"/>
                  </a:lnTo>
                  <a:lnTo>
                    <a:pt x="36" y="55"/>
                  </a:lnTo>
                  <a:lnTo>
                    <a:pt x="32" y="55"/>
                  </a:lnTo>
                  <a:close/>
                  <a:moveTo>
                    <a:pt x="32" y="51"/>
                  </a:moveTo>
                  <a:lnTo>
                    <a:pt x="36" y="51"/>
                  </a:lnTo>
                  <a:lnTo>
                    <a:pt x="40" y="51"/>
                  </a:lnTo>
                  <a:lnTo>
                    <a:pt x="43" y="51"/>
                  </a:lnTo>
                  <a:lnTo>
                    <a:pt x="51" y="51"/>
                  </a:lnTo>
                  <a:lnTo>
                    <a:pt x="55" y="47"/>
                  </a:lnTo>
                  <a:lnTo>
                    <a:pt x="59" y="39"/>
                  </a:lnTo>
                  <a:lnTo>
                    <a:pt x="63" y="31"/>
                  </a:lnTo>
                  <a:lnTo>
                    <a:pt x="63" y="23"/>
                  </a:lnTo>
                  <a:lnTo>
                    <a:pt x="59" y="15"/>
                  </a:lnTo>
                  <a:lnTo>
                    <a:pt x="55" y="11"/>
                  </a:lnTo>
                  <a:lnTo>
                    <a:pt x="51" y="8"/>
                  </a:lnTo>
                  <a:lnTo>
                    <a:pt x="47" y="4"/>
                  </a:lnTo>
                  <a:lnTo>
                    <a:pt x="40"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127" name="Freeform 18"/>
            <p:cNvSpPr>
              <a:spLocks/>
            </p:cNvSpPr>
            <p:nvPr/>
          </p:nvSpPr>
          <p:spPr bwMode="auto">
            <a:xfrm>
              <a:off x="1635" y="2108"/>
              <a:ext cx="114" cy="106"/>
            </a:xfrm>
            <a:custGeom>
              <a:avLst/>
              <a:gdLst>
                <a:gd name="T0" fmla="*/ 0 w 114"/>
                <a:gd name="T1" fmla="*/ 0 h 106"/>
                <a:gd name="T2" fmla="*/ 28 w 114"/>
                <a:gd name="T3" fmla="*/ 0 h 106"/>
                <a:gd name="T4" fmla="*/ 91 w 114"/>
                <a:gd name="T5" fmla="*/ 78 h 106"/>
                <a:gd name="T6" fmla="*/ 91 w 114"/>
                <a:gd name="T7" fmla="*/ 19 h 106"/>
                <a:gd name="T8" fmla="*/ 91 w 114"/>
                <a:gd name="T9" fmla="*/ 8 h 106"/>
                <a:gd name="T10" fmla="*/ 91 w 114"/>
                <a:gd name="T11" fmla="*/ 4 h 106"/>
                <a:gd name="T12" fmla="*/ 87 w 114"/>
                <a:gd name="T13" fmla="*/ 4 h 106"/>
                <a:gd name="T14" fmla="*/ 83 w 114"/>
                <a:gd name="T15" fmla="*/ 0 h 106"/>
                <a:gd name="T16" fmla="*/ 79 w 114"/>
                <a:gd name="T17" fmla="*/ 0 h 106"/>
                <a:gd name="T18" fmla="*/ 79 w 114"/>
                <a:gd name="T19" fmla="*/ 0 h 106"/>
                <a:gd name="T20" fmla="*/ 114 w 114"/>
                <a:gd name="T21" fmla="*/ 0 h 106"/>
                <a:gd name="T22" fmla="*/ 114 w 114"/>
                <a:gd name="T23" fmla="*/ 0 h 106"/>
                <a:gd name="T24" fmla="*/ 110 w 114"/>
                <a:gd name="T25" fmla="*/ 0 h 106"/>
                <a:gd name="T26" fmla="*/ 102 w 114"/>
                <a:gd name="T27" fmla="*/ 4 h 106"/>
                <a:gd name="T28" fmla="*/ 98 w 114"/>
                <a:gd name="T29" fmla="*/ 8 h 106"/>
                <a:gd name="T30" fmla="*/ 98 w 114"/>
                <a:gd name="T31" fmla="*/ 11 h 106"/>
                <a:gd name="T32" fmla="*/ 98 w 114"/>
                <a:gd name="T33" fmla="*/ 19 h 106"/>
                <a:gd name="T34" fmla="*/ 98 w 114"/>
                <a:gd name="T35" fmla="*/ 106 h 106"/>
                <a:gd name="T36" fmla="*/ 95 w 114"/>
                <a:gd name="T37" fmla="*/ 106 h 106"/>
                <a:gd name="T38" fmla="*/ 28 w 114"/>
                <a:gd name="T39" fmla="*/ 23 h 106"/>
                <a:gd name="T40" fmla="*/ 28 w 114"/>
                <a:gd name="T41" fmla="*/ 86 h 106"/>
                <a:gd name="T42" fmla="*/ 28 w 114"/>
                <a:gd name="T43" fmla="*/ 94 h 106"/>
                <a:gd name="T44" fmla="*/ 28 w 114"/>
                <a:gd name="T45" fmla="*/ 98 h 106"/>
                <a:gd name="T46" fmla="*/ 32 w 114"/>
                <a:gd name="T47" fmla="*/ 102 h 106"/>
                <a:gd name="T48" fmla="*/ 40 w 114"/>
                <a:gd name="T49" fmla="*/ 102 h 106"/>
                <a:gd name="T50" fmla="*/ 40 w 114"/>
                <a:gd name="T51" fmla="*/ 102 h 106"/>
                <a:gd name="T52" fmla="*/ 40 w 114"/>
                <a:gd name="T53" fmla="*/ 106 h 106"/>
                <a:gd name="T54" fmla="*/ 4 w 114"/>
                <a:gd name="T55" fmla="*/ 106 h 106"/>
                <a:gd name="T56" fmla="*/ 4 w 114"/>
                <a:gd name="T57" fmla="*/ 102 h 106"/>
                <a:gd name="T58" fmla="*/ 8 w 114"/>
                <a:gd name="T59" fmla="*/ 102 h 106"/>
                <a:gd name="T60" fmla="*/ 16 w 114"/>
                <a:gd name="T61" fmla="*/ 102 h 106"/>
                <a:gd name="T62" fmla="*/ 20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12 w 114"/>
                <a:gd name="T75" fmla="*/ 4 h 106"/>
                <a:gd name="T76" fmla="*/ 8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1" y="78"/>
                  </a:lnTo>
                  <a:lnTo>
                    <a:pt x="91" y="19"/>
                  </a:lnTo>
                  <a:lnTo>
                    <a:pt x="91" y="8"/>
                  </a:lnTo>
                  <a:lnTo>
                    <a:pt x="91" y="4"/>
                  </a:lnTo>
                  <a:lnTo>
                    <a:pt x="87" y="4"/>
                  </a:lnTo>
                  <a:lnTo>
                    <a:pt x="83" y="0"/>
                  </a:lnTo>
                  <a:lnTo>
                    <a:pt x="79" y="0"/>
                  </a:lnTo>
                  <a:lnTo>
                    <a:pt x="114" y="0"/>
                  </a:lnTo>
                  <a:lnTo>
                    <a:pt x="110" y="0"/>
                  </a:lnTo>
                  <a:lnTo>
                    <a:pt x="102" y="4"/>
                  </a:lnTo>
                  <a:lnTo>
                    <a:pt x="98" y="8"/>
                  </a:lnTo>
                  <a:lnTo>
                    <a:pt x="98" y="11"/>
                  </a:lnTo>
                  <a:lnTo>
                    <a:pt x="98" y="19"/>
                  </a:lnTo>
                  <a:lnTo>
                    <a:pt x="98" y="106"/>
                  </a:lnTo>
                  <a:lnTo>
                    <a:pt x="95" y="106"/>
                  </a:lnTo>
                  <a:lnTo>
                    <a:pt x="28" y="23"/>
                  </a:lnTo>
                  <a:lnTo>
                    <a:pt x="28" y="86"/>
                  </a:lnTo>
                  <a:lnTo>
                    <a:pt x="28" y="94"/>
                  </a:lnTo>
                  <a:lnTo>
                    <a:pt x="28" y="98"/>
                  </a:lnTo>
                  <a:lnTo>
                    <a:pt x="32" y="102"/>
                  </a:lnTo>
                  <a:lnTo>
                    <a:pt x="40" y="102"/>
                  </a:lnTo>
                  <a:lnTo>
                    <a:pt x="40" y="106"/>
                  </a:lnTo>
                  <a:lnTo>
                    <a:pt x="4" y="106"/>
                  </a:lnTo>
                  <a:lnTo>
                    <a:pt x="4" y="102"/>
                  </a:lnTo>
                  <a:lnTo>
                    <a:pt x="8" y="102"/>
                  </a:lnTo>
                  <a:lnTo>
                    <a:pt x="16" y="102"/>
                  </a:lnTo>
                  <a:lnTo>
                    <a:pt x="20" y="98"/>
                  </a:lnTo>
                  <a:lnTo>
                    <a:pt x="20" y="94"/>
                  </a:lnTo>
                  <a:lnTo>
                    <a:pt x="20" y="86"/>
                  </a:lnTo>
                  <a:lnTo>
                    <a:pt x="20" y="15"/>
                  </a:lnTo>
                  <a:lnTo>
                    <a:pt x="16" y="11"/>
                  </a:lnTo>
                  <a:lnTo>
                    <a:pt x="12"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128" name="Freeform 19"/>
            <p:cNvSpPr>
              <a:spLocks noEditPoints="1"/>
            </p:cNvSpPr>
            <p:nvPr/>
          </p:nvSpPr>
          <p:spPr bwMode="auto">
            <a:xfrm>
              <a:off x="1753" y="2108"/>
              <a:ext cx="79" cy="106"/>
            </a:xfrm>
            <a:custGeom>
              <a:avLst/>
              <a:gdLst>
                <a:gd name="T0" fmla="*/ 28 w 79"/>
                <a:gd name="T1" fmla="*/ 55 h 106"/>
                <a:gd name="T2" fmla="*/ 28 w 79"/>
                <a:gd name="T3" fmla="*/ 86 h 106"/>
                <a:gd name="T4" fmla="*/ 28 w 79"/>
                <a:gd name="T5" fmla="*/ 94 h 106"/>
                <a:gd name="T6" fmla="*/ 31 w 79"/>
                <a:gd name="T7" fmla="*/ 98 h 106"/>
                <a:gd name="T8" fmla="*/ 35 w 79"/>
                <a:gd name="T9" fmla="*/ 102 h 106"/>
                <a:gd name="T10" fmla="*/ 39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2 w 79"/>
                <a:gd name="T27" fmla="*/ 94 h 106"/>
                <a:gd name="T28" fmla="*/ 12 w 79"/>
                <a:gd name="T29" fmla="*/ 86 h 106"/>
                <a:gd name="T30" fmla="*/ 12 w 79"/>
                <a:gd name="T31" fmla="*/ 19 h 106"/>
                <a:gd name="T32" fmla="*/ 12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35 w 79"/>
                <a:gd name="T45" fmla="*/ 0 h 106"/>
                <a:gd name="T46" fmla="*/ 51 w 79"/>
                <a:gd name="T47" fmla="*/ 0 h 106"/>
                <a:gd name="T48" fmla="*/ 59 w 79"/>
                <a:gd name="T49" fmla="*/ 4 h 106"/>
                <a:gd name="T50" fmla="*/ 67 w 79"/>
                <a:gd name="T51" fmla="*/ 8 h 106"/>
                <a:gd name="T52" fmla="*/ 75 w 79"/>
                <a:gd name="T53" fmla="*/ 11 h 106"/>
                <a:gd name="T54" fmla="*/ 79 w 79"/>
                <a:gd name="T55" fmla="*/ 19 h 106"/>
                <a:gd name="T56" fmla="*/ 79 w 79"/>
                <a:gd name="T57" fmla="*/ 27 h 106"/>
                <a:gd name="T58" fmla="*/ 75 w 79"/>
                <a:gd name="T59" fmla="*/ 39 h 106"/>
                <a:gd name="T60" fmla="*/ 71 w 79"/>
                <a:gd name="T61" fmla="*/ 51 h 106"/>
                <a:gd name="T62" fmla="*/ 59 w 79"/>
                <a:gd name="T63" fmla="*/ 55 h 106"/>
                <a:gd name="T64" fmla="*/ 47 w 79"/>
                <a:gd name="T65" fmla="*/ 59 h 106"/>
                <a:gd name="T66" fmla="*/ 43 w 79"/>
                <a:gd name="T67" fmla="*/ 59 h 106"/>
                <a:gd name="T68" fmla="*/ 39 w 79"/>
                <a:gd name="T69" fmla="*/ 55 h 106"/>
                <a:gd name="T70" fmla="*/ 31 w 79"/>
                <a:gd name="T71" fmla="*/ 55 h 106"/>
                <a:gd name="T72" fmla="*/ 28 w 79"/>
                <a:gd name="T73" fmla="*/ 55 h 106"/>
                <a:gd name="T74" fmla="*/ 28 w 79"/>
                <a:gd name="T75" fmla="*/ 51 h 106"/>
                <a:gd name="T76" fmla="*/ 31 w 79"/>
                <a:gd name="T77" fmla="*/ 51 h 106"/>
                <a:gd name="T78" fmla="*/ 35 w 79"/>
                <a:gd name="T79" fmla="*/ 51 h 106"/>
                <a:gd name="T80" fmla="*/ 39 w 79"/>
                <a:gd name="T81" fmla="*/ 51 h 106"/>
                <a:gd name="T82" fmla="*/ 39 w 79"/>
                <a:gd name="T83" fmla="*/ 51 h 106"/>
                <a:gd name="T84" fmla="*/ 47 w 79"/>
                <a:gd name="T85" fmla="*/ 51 h 106"/>
                <a:gd name="T86" fmla="*/ 55 w 79"/>
                <a:gd name="T87" fmla="*/ 47 h 106"/>
                <a:gd name="T88" fmla="*/ 59 w 79"/>
                <a:gd name="T89" fmla="*/ 39 h 106"/>
                <a:gd name="T90" fmla="*/ 59 w 79"/>
                <a:gd name="T91" fmla="*/ 31 h 106"/>
                <a:gd name="T92" fmla="*/ 59 w 79"/>
                <a:gd name="T93" fmla="*/ 23 h 106"/>
                <a:gd name="T94" fmla="*/ 59 w 79"/>
                <a:gd name="T95" fmla="*/ 15 h 106"/>
                <a:gd name="T96" fmla="*/ 55 w 79"/>
                <a:gd name="T97" fmla="*/ 11 h 106"/>
                <a:gd name="T98" fmla="*/ 51 w 79"/>
                <a:gd name="T99" fmla="*/ 8 h 106"/>
                <a:gd name="T100" fmla="*/ 43 w 79"/>
                <a:gd name="T101" fmla="*/ 4 h 106"/>
                <a:gd name="T102" fmla="*/ 39 w 79"/>
                <a:gd name="T103" fmla="*/ 4 h 106"/>
                <a:gd name="T104" fmla="*/ 35 w 79"/>
                <a:gd name="T105" fmla="*/ 4 h 106"/>
                <a:gd name="T106" fmla="*/ 28 w 79"/>
                <a:gd name="T107" fmla="*/ 8 h 106"/>
                <a:gd name="T108" fmla="*/ 28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28" y="55"/>
                  </a:moveTo>
                  <a:lnTo>
                    <a:pt x="28" y="86"/>
                  </a:lnTo>
                  <a:lnTo>
                    <a:pt x="28" y="94"/>
                  </a:lnTo>
                  <a:lnTo>
                    <a:pt x="31" y="98"/>
                  </a:lnTo>
                  <a:lnTo>
                    <a:pt x="35" y="102"/>
                  </a:lnTo>
                  <a:lnTo>
                    <a:pt x="39" y="102"/>
                  </a:lnTo>
                  <a:lnTo>
                    <a:pt x="43" y="102"/>
                  </a:lnTo>
                  <a:lnTo>
                    <a:pt x="43" y="106"/>
                  </a:lnTo>
                  <a:lnTo>
                    <a:pt x="0" y="106"/>
                  </a:lnTo>
                  <a:lnTo>
                    <a:pt x="0" y="102"/>
                  </a:lnTo>
                  <a:lnTo>
                    <a:pt x="4" y="102"/>
                  </a:lnTo>
                  <a:lnTo>
                    <a:pt x="8" y="102"/>
                  </a:lnTo>
                  <a:lnTo>
                    <a:pt x="12" y="98"/>
                  </a:lnTo>
                  <a:lnTo>
                    <a:pt x="12" y="94"/>
                  </a:lnTo>
                  <a:lnTo>
                    <a:pt x="12" y="86"/>
                  </a:lnTo>
                  <a:lnTo>
                    <a:pt x="12" y="19"/>
                  </a:lnTo>
                  <a:lnTo>
                    <a:pt x="12" y="8"/>
                  </a:lnTo>
                  <a:lnTo>
                    <a:pt x="12" y="4"/>
                  </a:lnTo>
                  <a:lnTo>
                    <a:pt x="8" y="4"/>
                  </a:lnTo>
                  <a:lnTo>
                    <a:pt x="4" y="0"/>
                  </a:lnTo>
                  <a:lnTo>
                    <a:pt x="0" y="0"/>
                  </a:lnTo>
                  <a:lnTo>
                    <a:pt x="35" y="0"/>
                  </a:lnTo>
                  <a:lnTo>
                    <a:pt x="51" y="0"/>
                  </a:lnTo>
                  <a:lnTo>
                    <a:pt x="59" y="4"/>
                  </a:lnTo>
                  <a:lnTo>
                    <a:pt x="67" y="8"/>
                  </a:lnTo>
                  <a:lnTo>
                    <a:pt x="75" y="11"/>
                  </a:lnTo>
                  <a:lnTo>
                    <a:pt x="79" y="19"/>
                  </a:lnTo>
                  <a:lnTo>
                    <a:pt x="79" y="27"/>
                  </a:lnTo>
                  <a:lnTo>
                    <a:pt x="75" y="39"/>
                  </a:lnTo>
                  <a:lnTo>
                    <a:pt x="71" y="51"/>
                  </a:lnTo>
                  <a:lnTo>
                    <a:pt x="59" y="55"/>
                  </a:lnTo>
                  <a:lnTo>
                    <a:pt x="47" y="59"/>
                  </a:lnTo>
                  <a:lnTo>
                    <a:pt x="43" y="59"/>
                  </a:lnTo>
                  <a:lnTo>
                    <a:pt x="39" y="55"/>
                  </a:lnTo>
                  <a:lnTo>
                    <a:pt x="31" y="55"/>
                  </a:lnTo>
                  <a:lnTo>
                    <a:pt x="28" y="55"/>
                  </a:lnTo>
                  <a:close/>
                  <a:moveTo>
                    <a:pt x="28" y="51"/>
                  </a:moveTo>
                  <a:lnTo>
                    <a:pt x="31" y="51"/>
                  </a:lnTo>
                  <a:lnTo>
                    <a:pt x="35" y="51"/>
                  </a:lnTo>
                  <a:lnTo>
                    <a:pt x="39" y="51"/>
                  </a:lnTo>
                  <a:lnTo>
                    <a:pt x="47" y="51"/>
                  </a:lnTo>
                  <a:lnTo>
                    <a:pt x="55" y="47"/>
                  </a:lnTo>
                  <a:lnTo>
                    <a:pt x="59" y="39"/>
                  </a:lnTo>
                  <a:lnTo>
                    <a:pt x="59" y="31"/>
                  </a:lnTo>
                  <a:lnTo>
                    <a:pt x="59" y="23"/>
                  </a:lnTo>
                  <a:lnTo>
                    <a:pt x="59" y="15"/>
                  </a:lnTo>
                  <a:lnTo>
                    <a:pt x="55" y="11"/>
                  </a:lnTo>
                  <a:lnTo>
                    <a:pt x="51" y="8"/>
                  </a:lnTo>
                  <a:lnTo>
                    <a:pt x="43" y="4"/>
                  </a:lnTo>
                  <a:lnTo>
                    <a:pt x="39" y="4"/>
                  </a:lnTo>
                  <a:lnTo>
                    <a:pt x="35" y="4"/>
                  </a:lnTo>
                  <a:lnTo>
                    <a:pt x="28" y="8"/>
                  </a:lnTo>
                  <a:lnTo>
                    <a:pt x="28" y="51"/>
                  </a:lnTo>
                  <a:close/>
                </a:path>
              </a:pathLst>
            </a:custGeom>
            <a:solidFill>
              <a:srgbClr val="000000"/>
            </a:solidFill>
            <a:ln w="0">
              <a:solidFill>
                <a:srgbClr val="000000"/>
              </a:solidFill>
              <a:round/>
              <a:headEnd/>
              <a:tailEnd/>
            </a:ln>
          </p:spPr>
          <p:txBody>
            <a:bodyPr/>
            <a:lstStyle/>
            <a:p>
              <a:endParaRPr lang="en-CA"/>
            </a:p>
          </p:txBody>
        </p:sp>
        <p:sp>
          <p:nvSpPr>
            <p:cNvPr id="44129" name="Freeform 20"/>
            <p:cNvSpPr>
              <a:spLocks/>
            </p:cNvSpPr>
            <p:nvPr/>
          </p:nvSpPr>
          <p:spPr bwMode="auto">
            <a:xfrm>
              <a:off x="2267" y="2108"/>
              <a:ext cx="110" cy="106"/>
            </a:xfrm>
            <a:custGeom>
              <a:avLst/>
              <a:gdLst>
                <a:gd name="T0" fmla="*/ 110 w 110"/>
                <a:gd name="T1" fmla="*/ 0 h 106"/>
                <a:gd name="T2" fmla="*/ 110 w 110"/>
                <a:gd name="T3" fmla="*/ 0 h 106"/>
                <a:gd name="T4" fmla="*/ 106 w 110"/>
                <a:gd name="T5" fmla="*/ 4 h 106"/>
                <a:gd name="T6" fmla="*/ 102 w 110"/>
                <a:gd name="T7" fmla="*/ 4 h 106"/>
                <a:gd name="T8" fmla="*/ 98 w 110"/>
                <a:gd name="T9" fmla="*/ 11 h 106"/>
                <a:gd name="T10" fmla="*/ 94 w 110"/>
                <a:gd name="T11" fmla="*/ 19 h 106"/>
                <a:gd name="T12" fmla="*/ 59 w 110"/>
                <a:gd name="T13" fmla="*/ 106 h 106"/>
                <a:gd name="T14" fmla="*/ 55 w 110"/>
                <a:gd name="T15" fmla="*/ 106 h 106"/>
                <a:gd name="T16" fmla="*/ 16 w 110"/>
                <a:gd name="T17" fmla="*/ 15 h 106"/>
                <a:gd name="T18" fmla="*/ 16 w 110"/>
                <a:gd name="T19" fmla="*/ 11 h 106"/>
                <a:gd name="T20" fmla="*/ 12 w 110"/>
                <a:gd name="T21" fmla="*/ 8 h 106"/>
                <a:gd name="T22" fmla="*/ 12 w 110"/>
                <a:gd name="T23" fmla="*/ 4 h 106"/>
                <a:gd name="T24" fmla="*/ 8 w 110"/>
                <a:gd name="T25" fmla="*/ 4 h 106"/>
                <a:gd name="T26" fmla="*/ 4 w 110"/>
                <a:gd name="T27" fmla="*/ 4 h 106"/>
                <a:gd name="T28" fmla="*/ 0 w 110"/>
                <a:gd name="T29" fmla="*/ 0 h 106"/>
                <a:gd name="T30" fmla="*/ 0 w 110"/>
                <a:gd name="T31" fmla="*/ 0 h 106"/>
                <a:gd name="T32" fmla="*/ 43 w 110"/>
                <a:gd name="T33" fmla="*/ 0 h 106"/>
                <a:gd name="T34" fmla="*/ 43 w 110"/>
                <a:gd name="T35" fmla="*/ 0 h 106"/>
                <a:gd name="T36" fmla="*/ 35 w 110"/>
                <a:gd name="T37" fmla="*/ 4 h 106"/>
                <a:gd name="T38" fmla="*/ 35 w 110"/>
                <a:gd name="T39" fmla="*/ 4 h 106"/>
                <a:gd name="T40" fmla="*/ 31 w 110"/>
                <a:gd name="T41" fmla="*/ 8 h 106"/>
                <a:gd name="T42" fmla="*/ 31 w 110"/>
                <a:gd name="T43" fmla="*/ 8 h 106"/>
                <a:gd name="T44" fmla="*/ 31 w 110"/>
                <a:gd name="T45" fmla="*/ 11 h 106"/>
                <a:gd name="T46" fmla="*/ 35 w 110"/>
                <a:gd name="T47" fmla="*/ 19 h 106"/>
                <a:gd name="T48" fmla="*/ 63 w 110"/>
                <a:gd name="T49" fmla="*/ 82 h 106"/>
                <a:gd name="T50" fmla="*/ 86 w 110"/>
                <a:gd name="T51" fmla="*/ 19 h 106"/>
                <a:gd name="T52" fmla="*/ 90 w 110"/>
                <a:gd name="T53" fmla="*/ 15 h 106"/>
                <a:gd name="T54" fmla="*/ 90 w 110"/>
                <a:gd name="T55" fmla="*/ 8 h 106"/>
                <a:gd name="T56" fmla="*/ 90 w 110"/>
                <a:gd name="T57" fmla="*/ 8 h 106"/>
                <a:gd name="T58" fmla="*/ 86 w 110"/>
                <a:gd name="T59" fmla="*/ 4 h 106"/>
                <a:gd name="T60" fmla="*/ 82 w 110"/>
                <a:gd name="T61" fmla="*/ 4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4"/>
                  </a:lnTo>
                  <a:lnTo>
                    <a:pt x="102" y="4"/>
                  </a:lnTo>
                  <a:lnTo>
                    <a:pt x="98" y="11"/>
                  </a:lnTo>
                  <a:lnTo>
                    <a:pt x="94" y="19"/>
                  </a:lnTo>
                  <a:lnTo>
                    <a:pt x="59" y="106"/>
                  </a:lnTo>
                  <a:lnTo>
                    <a:pt x="55" y="106"/>
                  </a:lnTo>
                  <a:lnTo>
                    <a:pt x="16" y="15"/>
                  </a:lnTo>
                  <a:lnTo>
                    <a:pt x="16" y="11"/>
                  </a:lnTo>
                  <a:lnTo>
                    <a:pt x="12" y="8"/>
                  </a:lnTo>
                  <a:lnTo>
                    <a:pt x="12" y="4"/>
                  </a:lnTo>
                  <a:lnTo>
                    <a:pt x="8" y="4"/>
                  </a:lnTo>
                  <a:lnTo>
                    <a:pt x="4" y="4"/>
                  </a:lnTo>
                  <a:lnTo>
                    <a:pt x="0" y="0"/>
                  </a:lnTo>
                  <a:lnTo>
                    <a:pt x="43" y="0"/>
                  </a:lnTo>
                  <a:lnTo>
                    <a:pt x="35" y="4"/>
                  </a:lnTo>
                  <a:lnTo>
                    <a:pt x="31" y="8"/>
                  </a:lnTo>
                  <a:lnTo>
                    <a:pt x="31" y="11"/>
                  </a:lnTo>
                  <a:lnTo>
                    <a:pt x="35" y="19"/>
                  </a:lnTo>
                  <a:lnTo>
                    <a:pt x="63" y="82"/>
                  </a:lnTo>
                  <a:lnTo>
                    <a:pt x="86" y="19"/>
                  </a:lnTo>
                  <a:lnTo>
                    <a:pt x="90" y="15"/>
                  </a:lnTo>
                  <a:lnTo>
                    <a:pt x="90" y="8"/>
                  </a:lnTo>
                  <a:lnTo>
                    <a:pt x="86" y="4"/>
                  </a:lnTo>
                  <a:lnTo>
                    <a:pt x="82"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130" name="Freeform 21"/>
            <p:cNvSpPr>
              <a:spLocks noEditPoints="1"/>
            </p:cNvSpPr>
            <p:nvPr/>
          </p:nvSpPr>
          <p:spPr bwMode="auto">
            <a:xfrm>
              <a:off x="2381" y="2108"/>
              <a:ext cx="78" cy="106"/>
            </a:xfrm>
            <a:custGeom>
              <a:avLst/>
              <a:gdLst>
                <a:gd name="T0" fmla="*/ 27 w 78"/>
                <a:gd name="T1" fmla="*/ 55 h 106"/>
                <a:gd name="T2" fmla="*/ 27 w 78"/>
                <a:gd name="T3" fmla="*/ 86 h 106"/>
                <a:gd name="T4" fmla="*/ 31 w 78"/>
                <a:gd name="T5" fmla="*/ 94 h 106"/>
                <a:gd name="T6" fmla="*/ 31 w 78"/>
                <a:gd name="T7" fmla="*/ 98 h 106"/>
                <a:gd name="T8" fmla="*/ 35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5 w 78"/>
                <a:gd name="T27" fmla="*/ 94 h 106"/>
                <a:gd name="T28" fmla="*/ 15 w 78"/>
                <a:gd name="T29" fmla="*/ 86 h 106"/>
                <a:gd name="T30" fmla="*/ 15 w 78"/>
                <a:gd name="T31" fmla="*/ 19 h 106"/>
                <a:gd name="T32" fmla="*/ 15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9 w 78"/>
                <a:gd name="T45" fmla="*/ 0 h 106"/>
                <a:gd name="T46" fmla="*/ 51 w 78"/>
                <a:gd name="T47" fmla="*/ 0 h 106"/>
                <a:gd name="T48" fmla="*/ 59 w 78"/>
                <a:gd name="T49" fmla="*/ 4 h 106"/>
                <a:gd name="T50" fmla="*/ 66 w 78"/>
                <a:gd name="T51" fmla="*/ 8 h 106"/>
                <a:gd name="T52" fmla="*/ 74 w 78"/>
                <a:gd name="T53" fmla="*/ 11 h 106"/>
                <a:gd name="T54" fmla="*/ 78 w 78"/>
                <a:gd name="T55" fmla="*/ 19 h 106"/>
                <a:gd name="T56" fmla="*/ 78 w 78"/>
                <a:gd name="T57" fmla="*/ 27 h 106"/>
                <a:gd name="T58" fmla="*/ 78 w 78"/>
                <a:gd name="T59" fmla="*/ 39 h 106"/>
                <a:gd name="T60" fmla="*/ 70 w 78"/>
                <a:gd name="T61" fmla="*/ 51 h 106"/>
                <a:gd name="T62" fmla="*/ 63 w 78"/>
                <a:gd name="T63" fmla="*/ 55 h 106"/>
                <a:gd name="T64" fmla="*/ 47 w 78"/>
                <a:gd name="T65" fmla="*/ 59 h 106"/>
                <a:gd name="T66" fmla="*/ 43 w 78"/>
                <a:gd name="T67" fmla="*/ 59 h 106"/>
                <a:gd name="T68" fmla="*/ 39 w 78"/>
                <a:gd name="T69" fmla="*/ 55 h 106"/>
                <a:gd name="T70" fmla="*/ 35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43 w 78"/>
                <a:gd name="T83" fmla="*/ 51 h 106"/>
                <a:gd name="T84" fmla="*/ 51 w 78"/>
                <a:gd name="T85" fmla="*/ 51 h 106"/>
                <a:gd name="T86" fmla="*/ 55 w 78"/>
                <a:gd name="T87" fmla="*/ 47 h 106"/>
                <a:gd name="T88" fmla="*/ 59 w 78"/>
                <a:gd name="T89" fmla="*/ 39 h 106"/>
                <a:gd name="T90" fmla="*/ 63 w 78"/>
                <a:gd name="T91" fmla="*/ 31 h 106"/>
                <a:gd name="T92" fmla="*/ 63 w 78"/>
                <a:gd name="T93" fmla="*/ 23 h 106"/>
                <a:gd name="T94" fmla="*/ 59 w 78"/>
                <a:gd name="T95" fmla="*/ 15 h 106"/>
                <a:gd name="T96" fmla="*/ 55 w 78"/>
                <a:gd name="T97" fmla="*/ 11 h 106"/>
                <a:gd name="T98" fmla="*/ 51 w 78"/>
                <a:gd name="T99" fmla="*/ 8 h 106"/>
                <a:gd name="T100" fmla="*/ 47 w 78"/>
                <a:gd name="T101" fmla="*/ 4 h 106"/>
                <a:gd name="T102" fmla="*/ 39 w 78"/>
                <a:gd name="T103" fmla="*/ 4 h 106"/>
                <a:gd name="T104" fmla="*/ 35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31" y="94"/>
                  </a:lnTo>
                  <a:lnTo>
                    <a:pt x="31" y="98"/>
                  </a:lnTo>
                  <a:lnTo>
                    <a:pt x="35" y="102"/>
                  </a:lnTo>
                  <a:lnTo>
                    <a:pt x="39" y="102"/>
                  </a:lnTo>
                  <a:lnTo>
                    <a:pt x="43" y="102"/>
                  </a:lnTo>
                  <a:lnTo>
                    <a:pt x="43" y="106"/>
                  </a:lnTo>
                  <a:lnTo>
                    <a:pt x="0" y="106"/>
                  </a:lnTo>
                  <a:lnTo>
                    <a:pt x="0" y="102"/>
                  </a:lnTo>
                  <a:lnTo>
                    <a:pt x="4" y="102"/>
                  </a:lnTo>
                  <a:lnTo>
                    <a:pt x="8" y="102"/>
                  </a:lnTo>
                  <a:lnTo>
                    <a:pt x="12" y="98"/>
                  </a:lnTo>
                  <a:lnTo>
                    <a:pt x="15" y="94"/>
                  </a:lnTo>
                  <a:lnTo>
                    <a:pt x="15" y="86"/>
                  </a:lnTo>
                  <a:lnTo>
                    <a:pt x="15" y="19"/>
                  </a:lnTo>
                  <a:lnTo>
                    <a:pt x="15" y="8"/>
                  </a:lnTo>
                  <a:lnTo>
                    <a:pt x="12" y="4"/>
                  </a:lnTo>
                  <a:lnTo>
                    <a:pt x="8" y="4"/>
                  </a:lnTo>
                  <a:lnTo>
                    <a:pt x="4" y="0"/>
                  </a:lnTo>
                  <a:lnTo>
                    <a:pt x="0" y="0"/>
                  </a:lnTo>
                  <a:lnTo>
                    <a:pt x="39" y="0"/>
                  </a:lnTo>
                  <a:lnTo>
                    <a:pt x="51" y="0"/>
                  </a:lnTo>
                  <a:lnTo>
                    <a:pt x="59" y="4"/>
                  </a:lnTo>
                  <a:lnTo>
                    <a:pt x="66" y="8"/>
                  </a:lnTo>
                  <a:lnTo>
                    <a:pt x="74" y="11"/>
                  </a:lnTo>
                  <a:lnTo>
                    <a:pt x="78" y="19"/>
                  </a:lnTo>
                  <a:lnTo>
                    <a:pt x="78" y="27"/>
                  </a:lnTo>
                  <a:lnTo>
                    <a:pt x="78" y="39"/>
                  </a:lnTo>
                  <a:lnTo>
                    <a:pt x="70" y="51"/>
                  </a:lnTo>
                  <a:lnTo>
                    <a:pt x="63" y="55"/>
                  </a:lnTo>
                  <a:lnTo>
                    <a:pt x="47" y="59"/>
                  </a:lnTo>
                  <a:lnTo>
                    <a:pt x="43" y="59"/>
                  </a:lnTo>
                  <a:lnTo>
                    <a:pt x="39" y="55"/>
                  </a:lnTo>
                  <a:lnTo>
                    <a:pt x="35" y="55"/>
                  </a:lnTo>
                  <a:lnTo>
                    <a:pt x="27" y="55"/>
                  </a:lnTo>
                  <a:close/>
                  <a:moveTo>
                    <a:pt x="27" y="51"/>
                  </a:moveTo>
                  <a:lnTo>
                    <a:pt x="31" y="51"/>
                  </a:lnTo>
                  <a:lnTo>
                    <a:pt x="35" y="51"/>
                  </a:lnTo>
                  <a:lnTo>
                    <a:pt x="39" y="51"/>
                  </a:lnTo>
                  <a:lnTo>
                    <a:pt x="43" y="51"/>
                  </a:lnTo>
                  <a:lnTo>
                    <a:pt x="51" y="51"/>
                  </a:lnTo>
                  <a:lnTo>
                    <a:pt x="55" y="47"/>
                  </a:lnTo>
                  <a:lnTo>
                    <a:pt x="59" y="39"/>
                  </a:lnTo>
                  <a:lnTo>
                    <a:pt x="63" y="31"/>
                  </a:lnTo>
                  <a:lnTo>
                    <a:pt x="63" y="23"/>
                  </a:lnTo>
                  <a:lnTo>
                    <a:pt x="59" y="15"/>
                  </a:lnTo>
                  <a:lnTo>
                    <a:pt x="55" y="11"/>
                  </a:lnTo>
                  <a:lnTo>
                    <a:pt x="51" y="8"/>
                  </a:lnTo>
                  <a:lnTo>
                    <a:pt x="47" y="4"/>
                  </a:lnTo>
                  <a:lnTo>
                    <a:pt x="39" y="4"/>
                  </a:lnTo>
                  <a:lnTo>
                    <a:pt x="35"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131" name="Freeform 22"/>
            <p:cNvSpPr>
              <a:spLocks noEditPoints="1"/>
            </p:cNvSpPr>
            <p:nvPr/>
          </p:nvSpPr>
          <p:spPr bwMode="auto">
            <a:xfrm>
              <a:off x="349" y="2484"/>
              <a:ext cx="102" cy="102"/>
            </a:xfrm>
            <a:custGeom>
              <a:avLst/>
              <a:gdLst>
                <a:gd name="T0" fmla="*/ 0 w 102"/>
                <a:gd name="T1" fmla="*/ 102 h 102"/>
                <a:gd name="T2" fmla="*/ 0 w 102"/>
                <a:gd name="T3" fmla="*/ 102 h 102"/>
                <a:gd name="T4" fmla="*/ 4 w 102"/>
                <a:gd name="T5" fmla="*/ 102 h 102"/>
                <a:gd name="T6" fmla="*/ 8 w 102"/>
                <a:gd name="T7" fmla="*/ 102 h 102"/>
                <a:gd name="T8" fmla="*/ 11 w 102"/>
                <a:gd name="T9" fmla="*/ 98 h 102"/>
                <a:gd name="T10" fmla="*/ 11 w 102"/>
                <a:gd name="T11" fmla="*/ 94 h 102"/>
                <a:gd name="T12" fmla="*/ 11 w 102"/>
                <a:gd name="T13" fmla="*/ 87 h 102"/>
                <a:gd name="T14" fmla="*/ 11 w 102"/>
                <a:gd name="T15" fmla="*/ 16 h 102"/>
                <a:gd name="T16" fmla="*/ 11 w 102"/>
                <a:gd name="T17" fmla="*/ 8 h 102"/>
                <a:gd name="T18" fmla="*/ 11 w 102"/>
                <a:gd name="T19" fmla="*/ 4 h 102"/>
                <a:gd name="T20" fmla="*/ 8 w 102"/>
                <a:gd name="T21" fmla="*/ 0 h 102"/>
                <a:gd name="T22" fmla="*/ 4 w 102"/>
                <a:gd name="T23" fmla="*/ 0 h 102"/>
                <a:gd name="T24" fmla="*/ 0 w 102"/>
                <a:gd name="T25" fmla="*/ 0 h 102"/>
                <a:gd name="T26" fmla="*/ 0 w 102"/>
                <a:gd name="T27" fmla="*/ 0 h 102"/>
                <a:gd name="T28" fmla="*/ 39 w 102"/>
                <a:gd name="T29" fmla="*/ 0 h 102"/>
                <a:gd name="T30" fmla="*/ 55 w 102"/>
                <a:gd name="T31" fmla="*/ 0 h 102"/>
                <a:gd name="T32" fmla="*/ 66 w 102"/>
                <a:gd name="T33" fmla="*/ 0 h 102"/>
                <a:gd name="T34" fmla="*/ 74 w 102"/>
                <a:gd name="T35" fmla="*/ 4 h 102"/>
                <a:gd name="T36" fmla="*/ 86 w 102"/>
                <a:gd name="T37" fmla="*/ 12 h 102"/>
                <a:gd name="T38" fmla="*/ 94 w 102"/>
                <a:gd name="T39" fmla="*/ 20 h 102"/>
                <a:gd name="T40" fmla="*/ 102 w 102"/>
                <a:gd name="T41" fmla="*/ 36 h 102"/>
                <a:gd name="T42" fmla="*/ 102 w 102"/>
                <a:gd name="T43" fmla="*/ 51 h 102"/>
                <a:gd name="T44" fmla="*/ 102 w 102"/>
                <a:gd name="T45" fmla="*/ 63 h 102"/>
                <a:gd name="T46" fmla="*/ 98 w 102"/>
                <a:gd name="T47" fmla="*/ 75 h 102"/>
                <a:gd name="T48" fmla="*/ 90 w 102"/>
                <a:gd name="T49" fmla="*/ 87 h 102"/>
                <a:gd name="T50" fmla="*/ 78 w 102"/>
                <a:gd name="T51" fmla="*/ 94 h 102"/>
                <a:gd name="T52" fmla="*/ 62 w 102"/>
                <a:gd name="T53" fmla="*/ 102 h 102"/>
                <a:gd name="T54" fmla="*/ 43 w 102"/>
                <a:gd name="T55" fmla="*/ 102 h 102"/>
                <a:gd name="T56" fmla="*/ 0 w 102"/>
                <a:gd name="T57" fmla="*/ 102 h 102"/>
                <a:gd name="T58" fmla="*/ 27 w 102"/>
                <a:gd name="T59" fmla="*/ 94 h 102"/>
                <a:gd name="T60" fmla="*/ 35 w 102"/>
                <a:gd name="T61" fmla="*/ 98 h 102"/>
                <a:gd name="T62" fmla="*/ 43 w 102"/>
                <a:gd name="T63" fmla="*/ 98 h 102"/>
                <a:gd name="T64" fmla="*/ 55 w 102"/>
                <a:gd name="T65" fmla="*/ 98 h 102"/>
                <a:gd name="T66" fmla="*/ 66 w 102"/>
                <a:gd name="T67" fmla="*/ 94 h 102"/>
                <a:gd name="T68" fmla="*/ 74 w 102"/>
                <a:gd name="T69" fmla="*/ 87 h 102"/>
                <a:gd name="T70" fmla="*/ 78 w 102"/>
                <a:gd name="T71" fmla="*/ 75 h 102"/>
                <a:gd name="T72" fmla="*/ 82 w 102"/>
                <a:gd name="T73" fmla="*/ 63 h 102"/>
                <a:gd name="T74" fmla="*/ 86 w 102"/>
                <a:gd name="T75" fmla="*/ 51 h 102"/>
                <a:gd name="T76" fmla="*/ 82 w 102"/>
                <a:gd name="T77" fmla="*/ 36 h 102"/>
                <a:gd name="T78" fmla="*/ 78 w 102"/>
                <a:gd name="T79" fmla="*/ 24 h 102"/>
                <a:gd name="T80" fmla="*/ 74 w 102"/>
                <a:gd name="T81" fmla="*/ 16 h 102"/>
                <a:gd name="T82" fmla="*/ 66 w 102"/>
                <a:gd name="T83" fmla="*/ 8 h 102"/>
                <a:gd name="T84" fmla="*/ 55 w 102"/>
                <a:gd name="T85" fmla="*/ 4 h 102"/>
                <a:gd name="T86" fmla="*/ 43 w 102"/>
                <a:gd name="T87" fmla="*/ 4 h 102"/>
                <a:gd name="T88" fmla="*/ 35 w 102"/>
                <a:gd name="T89" fmla="*/ 4 h 102"/>
                <a:gd name="T90" fmla="*/ 27 w 102"/>
                <a:gd name="T91" fmla="*/ 4 h 102"/>
                <a:gd name="T92" fmla="*/ 27 w 102"/>
                <a:gd name="T93" fmla="*/ 94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2"/>
                <a:gd name="T143" fmla="*/ 102 w 102"/>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2">
                  <a:moveTo>
                    <a:pt x="0" y="102"/>
                  </a:moveTo>
                  <a:lnTo>
                    <a:pt x="0" y="102"/>
                  </a:lnTo>
                  <a:lnTo>
                    <a:pt x="4" y="102"/>
                  </a:lnTo>
                  <a:lnTo>
                    <a:pt x="8" y="102"/>
                  </a:lnTo>
                  <a:lnTo>
                    <a:pt x="11" y="98"/>
                  </a:lnTo>
                  <a:lnTo>
                    <a:pt x="11" y="94"/>
                  </a:lnTo>
                  <a:lnTo>
                    <a:pt x="11" y="87"/>
                  </a:lnTo>
                  <a:lnTo>
                    <a:pt x="11" y="16"/>
                  </a:lnTo>
                  <a:lnTo>
                    <a:pt x="11" y="8"/>
                  </a:lnTo>
                  <a:lnTo>
                    <a:pt x="11" y="4"/>
                  </a:lnTo>
                  <a:lnTo>
                    <a:pt x="8" y="0"/>
                  </a:lnTo>
                  <a:lnTo>
                    <a:pt x="4" y="0"/>
                  </a:lnTo>
                  <a:lnTo>
                    <a:pt x="0" y="0"/>
                  </a:lnTo>
                  <a:lnTo>
                    <a:pt x="39" y="0"/>
                  </a:lnTo>
                  <a:lnTo>
                    <a:pt x="55" y="0"/>
                  </a:lnTo>
                  <a:lnTo>
                    <a:pt x="66" y="0"/>
                  </a:lnTo>
                  <a:lnTo>
                    <a:pt x="74" y="4"/>
                  </a:lnTo>
                  <a:lnTo>
                    <a:pt x="86" y="12"/>
                  </a:lnTo>
                  <a:lnTo>
                    <a:pt x="94" y="20"/>
                  </a:lnTo>
                  <a:lnTo>
                    <a:pt x="102" y="36"/>
                  </a:lnTo>
                  <a:lnTo>
                    <a:pt x="102" y="51"/>
                  </a:lnTo>
                  <a:lnTo>
                    <a:pt x="102" y="63"/>
                  </a:lnTo>
                  <a:lnTo>
                    <a:pt x="98" y="75"/>
                  </a:lnTo>
                  <a:lnTo>
                    <a:pt x="90" y="87"/>
                  </a:lnTo>
                  <a:lnTo>
                    <a:pt x="78" y="94"/>
                  </a:lnTo>
                  <a:lnTo>
                    <a:pt x="62" y="102"/>
                  </a:lnTo>
                  <a:lnTo>
                    <a:pt x="43" y="102"/>
                  </a:lnTo>
                  <a:lnTo>
                    <a:pt x="0" y="102"/>
                  </a:lnTo>
                  <a:close/>
                  <a:moveTo>
                    <a:pt x="27" y="94"/>
                  </a:moveTo>
                  <a:lnTo>
                    <a:pt x="35" y="98"/>
                  </a:lnTo>
                  <a:lnTo>
                    <a:pt x="43" y="98"/>
                  </a:lnTo>
                  <a:lnTo>
                    <a:pt x="55" y="98"/>
                  </a:lnTo>
                  <a:lnTo>
                    <a:pt x="66" y="94"/>
                  </a:lnTo>
                  <a:lnTo>
                    <a:pt x="74" y="87"/>
                  </a:lnTo>
                  <a:lnTo>
                    <a:pt x="78" y="75"/>
                  </a:lnTo>
                  <a:lnTo>
                    <a:pt x="82" y="63"/>
                  </a:lnTo>
                  <a:lnTo>
                    <a:pt x="86" y="51"/>
                  </a:lnTo>
                  <a:lnTo>
                    <a:pt x="82" y="36"/>
                  </a:lnTo>
                  <a:lnTo>
                    <a:pt x="78" y="24"/>
                  </a:lnTo>
                  <a:lnTo>
                    <a:pt x="74" y="16"/>
                  </a:lnTo>
                  <a:lnTo>
                    <a:pt x="66" y="8"/>
                  </a:lnTo>
                  <a:lnTo>
                    <a:pt x="55" y="4"/>
                  </a:lnTo>
                  <a:lnTo>
                    <a:pt x="43" y="4"/>
                  </a:lnTo>
                  <a:lnTo>
                    <a:pt x="35" y="4"/>
                  </a:lnTo>
                  <a:lnTo>
                    <a:pt x="27" y="4"/>
                  </a:lnTo>
                  <a:lnTo>
                    <a:pt x="27" y="94"/>
                  </a:lnTo>
                  <a:close/>
                </a:path>
              </a:pathLst>
            </a:custGeom>
            <a:solidFill>
              <a:srgbClr val="000000"/>
            </a:solidFill>
            <a:ln w="0">
              <a:solidFill>
                <a:srgbClr val="000000"/>
              </a:solidFill>
              <a:round/>
              <a:headEnd/>
              <a:tailEnd/>
            </a:ln>
          </p:spPr>
          <p:txBody>
            <a:bodyPr/>
            <a:lstStyle/>
            <a:p>
              <a:endParaRPr lang="en-CA"/>
            </a:p>
          </p:txBody>
        </p:sp>
        <p:sp>
          <p:nvSpPr>
            <p:cNvPr id="44132" name="Freeform 23"/>
            <p:cNvSpPr>
              <a:spLocks noEditPoints="1"/>
            </p:cNvSpPr>
            <p:nvPr/>
          </p:nvSpPr>
          <p:spPr bwMode="auto">
            <a:xfrm>
              <a:off x="462" y="2516"/>
              <a:ext cx="59" cy="74"/>
            </a:xfrm>
            <a:custGeom>
              <a:avLst/>
              <a:gdLst>
                <a:gd name="T0" fmla="*/ 12 w 59"/>
                <a:gd name="T1" fmla="*/ 27 h 74"/>
                <a:gd name="T2" fmla="*/ 16 w 59"/>
                <a:gd name="T3" fmla="*/ 39 h 74"/>
                <a:gd name="T4" fmla="*/ 20 w 59"/>
                <a:gd name="T5" fmla="*/ 51 h 74"/>
                <a:gd name="T6" fmla="*/ 28 w 59"/>
                <a:gd name="T7" fmla="*/ 58 h 74"/>
                <a:gd name="T8" fmla="*/ 40 w 59"/>
                <a:gd name="T9" fmla="*/ 58 h 74"/>
                <a:gd name="T10" fmla="*/ 44 w 59"/>
                <a:gd name="T11" fmla="*/ 58 h 74"/>
                <a:gd name="T12" fmla="*/ 51 w 59"/>
                <a:gd name="T13" fmla="*/ 55 h 74"/>
                <a:gd name="T14" fmla="*/ 55 w 59"/>
                <a:gd name="T15" fmla="*/ 51 h 74"/>
                <a:gd name="T16" fmla="*/ 59 w 59"/>
                <a:gd name="T17" fmla="*/ 43 h 74"/>
                <a:gd name="T18" fmla="*/ 59 w 59"/>
                <a:gd name="T19" fmla="*/ 43 h 74"/>
                <a:gd name="T20" fmla="*/ 55 w 59"/>
                <a:gd name="T21" fmla="*/ 55 h 74"/>
                <a:gd name="T22" fmla="*/ 51 w 59"/>
                <a:gd name="T23" fmla="*/ 66 h 74"/>
                <a:gd name="T24" fmla="*/ 44 w 59"/>
                <a:gd name="T25" fmla="*/ 70 h 74"/>
                <a:gd name="T26" fmla="*/ 32 w 59"/>
                <a:gd name="T27" fmla="*/ 74 h 74"/>
                <a:gd name="T28" fmla="*/ 20 w 59"/>
                <a:gd name="T29" fmla="*/ 70 h 74"/>
                <a:gd name="T30" fmla="*/ 8 w 59"/>
                <a:gd name="T31" fmla="*/ 62 h 74"/>
                <a:gd name="T32" fmla="*/ 4 w 59"/>
                <a:gd name="T33" fmla="*/ 51 h 74"/>
                <a:gd name="T34" fmla="*/ 0 w 59"/>
                <a:gd name="T35" fmla="*/ 35 h 74"/>
                <a:gd name="T36" fmla="*/ 0 w 59"/>
                <a:gd name="T37" fmla="*/ 27 h 74"/>
                <a:gd name="T38" fmla="*/ 4 w 59"/>
                <a:gd name="T39" fmla="*/ 15 h 74"/>
                <a:gd name="T40" fmla="*/ 8 w 59"/>
                <a:gd name="T41" fmla="*/ 7 h 74"/>
                <a:gd name="T42" fmla="*/ 20 w 59"/>
                <a:gd name="T43" fmla="*/ 4 h 74"/>
                <a:gd name="T44" fmla="*/ 32 w 59"/>
                <a:gd name="T45" fmla="*/ 0 h 74"/>
                <a:gd name="T46" fmla="*/ 44 w 59"/>
                <a:gd name="T47" fmla="*/ 0 h 74"/>
                <a:gd name="T48" fmla="*/ 51 w 59"/>
                <a:gd name="T49" fmla="*/ 7 h 74"/>
                <a:gd name="T50" fmla="*/ 59 w 59"/>
                <a:gd name="T51" fmla="*/ 15 h 74"/>
                <a:gd name="T52" fmla="*/ 59 w 59"/>
                <a:gd name="T53" fmla="*/ 27 h 74"/>
                <a:gd name="T54" fmla="*/ 12 w 59"/>
                <a:gd name="T55" fmla="*/ 27 h 74"/>
                <a:gd name="T56" fmla="*/ 12 w 59"/>
                <a:gd name="T57" fmla="*/ 23 h 74"/>
                <a:gd name="T58" fmla="*/ 44 w 59"/>
                <a:gd name="T59" fmla="*/ 23 h 74"/>
                <a:gd name="T60" fmla="*/ 44 w 59"/>
                <a:gd name="T61" fmla="*/ 15 h 74"/>
                <a:gd name="T62" fmla="*/ 44 w 59"/>
                <a:gd name="T63" fmla="*/ 11 h 74"/>
                <a:gd name="T64" fmla="*/ 40 w 59"/>
                <a:gd name="T65" fmla="*/ 7 h 74"/>
                <a:gd name="T66" fmla="*/ 36 w 59"/>
                <a:gd name="T67" fmla="*/ 7 h 74"/>
                <a:gd name="T68" fmla="*/ 32 w 59"/>
                <a:gd name="T69" fmla="*/ 4 h 74"/>
                <a:gd name="T70" fmla="*/ 28 w 59"/>
                <a:gd name="T71" fmla="*/ 4 h 74"/>
                <a:gd name="T72" fmla="*/ 24 w 59"/>
                <a:gd name="T73" fmla="*/ 4 h 74"/>
                <a:gd name="T74" fmla="*/ 20 w 59"/>
                <a:gd name="T75" fmla="*/ 7 h 74"/>
                <a:gd name="T76" fmla="*/ 16 w 59"/>
                <a:gd name="T77" fmla="*/ 15 h 74"/>
                <a:gd name="T78" fmla="*/ 12 w 59"/>
                <a:gd name="T79" fmla="*/ 23 h 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74"/>
                <a:gd name="T122" fmla="*/ 59 w 59"/>
                <a:gd name="T123" fmla="*/ 74 h 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74">
                  <a:moveTo>
                    <a:pt x="12" y="27"/>
                  </a:moveTo>
                  <a:lnTo>
                    <a:pt x="16" y="39"/>
                  </a:lnTo>
                  <a:lnTo>
                    <a:pt x="20" y="51"/>
                  </a:lnTo>
                  <a:lnTo>
                    <a:pt x="28" y="58"/>
                  </a:lnTo>
                  <a:lnTo>
                    <a:pt x="40" y="58"/>
                  </a:lnTo>
                  <a:lnTo>
                    <a:pt x="44" y="58"/>
                  </a:lnTo>
                  <a:lnTo>
                    <a:pt x="51" y="55"/>
                  </a:lnTo>
                  <a:lnTo>
                    <a:pt x="55" y="51"/>
                  </a:lnTo>
                  <a:lnTo>
                    <a:pt x="59" y="43"/>
                  </a:lnTo>
                  <a:lnTo>
                    <a:pt x="55" y="55"/>
                  </a:lnTo>
                  <a:lnTo>
                    <a:pt x="51" y="66"/>
                  </a:lnTo>
                  <a:lnTo>
                    <a:pt x="44" y="70"/>
                  </a:lnTo>
                  <a:lnTo>
                    <a:pt x="32" y="74"/>
                  </a:lnTo>
                  <a:lnTo>
                    <a:pt x="20" y="70"/>
                  </a:lnTo>
                  <a:lnTo>
                    <a:pt x="8" y="62"/>
                  </a:lnTo>
                  <a:lnTo>
                    <a:pt x="4" y="51"/>
                  </a:lnTo>
                  <a:lnTo>
                    <a:pt x="0" y="35"/>
                  </a:lnTo>
                  <a:lnTo>
                    <a:pt x="0" y="27"/>
                  </a:lnTo>
                  <a:lnTo>
                    <a:pt x="4" y="15"/>
                  </a:lnTo>
                  <a:lnTo>
                    <a:pt x="8" y="7"/>
                  </a:lnTo>
                  <a:lnTo>
                    <a:pt x="20" y="4"/>
                  </a:lnTo>
                  <a:lnTo>
                    <a:pt x="32" y="0"/>
                  </a:lnTo>
                  <a:lnTo>
                    <a:pt x="44" y="0"/>
                  </a:lnTo>
                  <a:lnTo>
                    <a:pt x="51" y="7"/>
                  </a:lnTo>
                  <a:lnTo>
                    <a:pt x="59" y="15"/>
                  </a:lnTo>
                  <a:lnTo>
                    <a:pt x="59" y="27"/>
                  </a:lnTo>
                  <a:lnTo>
                    <a:pt x="12" y="27"/>
                  </a:lnTo>
                  <a:close/>
                  <a:moveTo>
                    <a:pt x="12" y="23"/>
                  </a:moveTo>
                  <a:lnTo>
                    <a:pt x="44" y="23"/>
                  </a:lnTo>
                  <a:lnTo>
                    <a:pt x="44" y="15"/>
                  </a:lnTo>
                  <a:lnTo>
                    <a:pt x="44" y="11"/>
                  </a:lnTo>
                  <a:lnTo>
                    <a:pt x="40" y="7"/>
                  </a:lnTo>
                  <a:lnTo>
                    <a:pt x="36" y="7"/>
                  </a:lnTo>
                  <a:lnTo>
                    <a:pt x="32" y="4"/>
                  </a:lnTo>
                  <a:lnTo>
                    <a:pt x="28" y="4"/>
                  </a:lnTo>
                  <a:lnTo>
                    <a:pt x="24" y="4"/>
                  </a:lnTo>
                  <a:lnTo>
                    <a:pt x="20" y="7"/>
                  </a:lnTo>
                  <a:lnTo>
                    <a:pt x="16" y="15"/>
                  </a:lnTo>
                  <a:lnTo>
                    <a:pt x="12" y="23"/>
                  </a:lnTo>
                  <a:close/>
                </a:path>
              </a:pathLst>
            </a:custGeom>
            <a:solidFill>
              <a:srgbClr val="000000"/>
            </a:solidFill>
            <a:ln w="0">
              <a:solidFill>
                <a:srgbClr val="000000"/>
              </a:solidFill>
              <a:round/>
              <a:headEnd/>
              <a:tailEnd/>
            </a:ln>
          </p:spPr>
          <p:txBody>
            <a:bodyPr/>
            <a:lstStyle/>
            <a:p>
              <a:endParaRPr lang="en-CA"/>
            </a:p>
          </p:txBody>
        </p:sp>
        <p:sp>
          <p:nvSpPr>
            <p:cNvPr id="44133" name="Freeform 24"/>
            <p:cNvSpPr>
              <a:spLocks/>
            </p:cNvSpPr>
            <p:nvPr/>
          </p:nvSpPr>
          <p:spPr bwMode="auto">
            <a:xfrm>
              <a:off x="529" y="2492"/>
              <a:ext cx="43" cy="98"/>
            </a:xfrm>
            <a:custGeom>
              <a:avLst/>
              <a:gdLst>
                <a:gd name="T0" fmla="*/ 24 w 43"/>
                <a:gd name="T1" fmla="*/ 0 h 98"/>
                <a:gd name="T2" fmla="*/ 24 w 43"/>
                <a:gd name="T3" fmla="*/ 24 h 98"/>
                <a:gd name="T4" fmla="*/ 39 w 43"/>
                <a:gd name="T5" fmla="*/ 24 h 98"/>
                <a:gd name="T6" fmla="*/ 39 w 43"/>
                <a:gd name="T7" fmla="*/ 31 h 98"/>
                <a:gd name="T8" fmla="*/ 24 w 43"/>
                <a:gd name="T9" fmla="*/ 31 h 98"/>
                <a:gd name="T10" fmla="*/ 24 w 43"/>
                <a:gd name="T11" fmla="*/ 75 h 98"/>
                <a:gd name="T12" fmla="*/ 24 w 43"/>
                <a:gd name="T13" fmla="*/ 82 h 98"/>
                <a:gd name="T14" fmla="*/ 28 w 43"/>
                <a:gd name="T15" fmla="*/ 86 h 98"/>
                <a:gd name="T16" fmla="*/ 28 w 43"/>
                <a:gd name="T17" fmla="*/ 86 h 98"/>
                <a:gd name="T18" fmla="*/ 32 w 43"/>
                <a:gd name="T19" fmla="*/ 86 h 98"/>
                <a:gd name="T20" fmla="*/ 35 w 43"/>
                <a:gd name="T21" fmla="*/ 86 h 98"/>
                <a:gd name="T22" fmla="*/ 35 w 43"/>
                <a:gd name="T23" fmla="*/ 86 h 98"/>
                <a:gd name="T24" fmla="*/ 39 w 43"/>
                <a:gd name="T25" fmla="*/ 82 h 98"/>
                <a:gd name="T26" fmla="*/ 39 w 43"/>
                <a:gd name="T27" fmla="*/ 82 h 98"/>
                <a:gd name="T28" fmla="*/ 43 w 43"/>
                <a:gd name="T29" fmla="*/ 82 h 98"/>
                <a:gd name="T30" fmla="*/ 39 w 43"/>
                <a:gd name="T31" fmla="*/ 90 h 98"/>
                <a:gd name="T32" fmla="*/ 35 w 43"/>
                <a:gd name="T33" fmla="*/ 94 h 98"/>
                <a:gd name="T34" fmla="*/ 32 w 43"/>
                <a:gd name="T35" fmla="*/ 94 h 98"/>
                <a:gd name="T36" fmla="*/ 24 w 43"/>
                <a:gd name="T37" fmla="*/ 98 h 98"/>
                <a:gd name="T38" fmla="*/ 20 w 43"/>
                <a:gd name="T39" fmla="*/ 94 h 98"/>
                <a:gd name="T40" fmla="*/ 20 w 43"/>
                <a:gd name="T41" fmla="*/ 94 h 98"/>
                <a:gd name="T42" fmla="*/ 16 w 43"/>
                <a:gd name="T43" fmla="*/ 90 h 98"/>
                <a:gd name="T44" fmla="*/ 12 w 43"/>
                <a:gd name="T45" fmla="*/ 90 h 98"/>
                <a:gd name="T46" fmla="*/ 12 w 43"/>
                <a:gd name="T47" fmla="*/ 82 h 98"/>
                <a:gd name="T48" fmla="*/ 12 w 43"/>
                <a:gd name="T49" fmla="*/ 79 h 98"/>
                <a:gd name="T50" fmla="*/ 12 w 43"/>
                <a:gd name="T51" fmla="*/ 31 h 98"/>
                <a:gd name="T52" fmla="*/ 0 w 43"/>
                <a:gd name="T53" fmla="*/ 31 h 98"/>
                <a:gd name="T54" fmla="*/ 0 w 43"/>
                <a:gd name="T55" fmla="*/ 28 h 98"/>
                <a:gd name="T56" fmla="*/ 4 w 43"/>
                <a:gd name="T57" fmla="*/ 24 h 98"/>
                <a:gd name="T58" fmla="*/ 8 w 43"/>
                <a:gd name="T59" fmla="*/ 24 h 98"/>
                <a:gd name="T60" fmla="*/ 12 w 43"/>
                <a:gd name="T61" fmla="*/ 16 h 98"/>
                <a:gd name="T62" fmla="*/ 16 w 43"/>
                <a:gd name="T63" fmla="*/ 12 h 98"/>
                <a:gd name="T64" fmla="*/ 20 w 43"/>
                <a:gd name="T65" fmla="*/ 8 h 98"/>
                <a:gd name="T66" fmla="*/ 24 w 43"/>
                <a:gd name="T67" fmla="*/ 0 h 98"/>
                <a:gd name="T68" fmla="*/ 24 w 43"/>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8"/>
                <a:gd name="T107" fmla="*/ 43 w 43"/>
                <a:gd name="T108" fmla="*/ 98 h 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8">
                  <a:moveTo>
                    <a:pt x="24" y="0"/>
                  </a:moveTo>
                  <a:lnTo>
                    <a:pt x="24" y="24"/>
                  </a:lnTo>
                  <a:lnTo>
                    <a:pt x="39" y="24"/>
                  </a:lnTo>
                  <a:lnTo>
                    <a:pt x="39" y="31"/>
                  </a:lnTo>
                  <a:lnTo>
                    <a:pt x="24" y="31"/>
                  </a:lnTo>
                  <a:lnTo>
                    <a:pt x="24" y="75"/>
                  </a:lnTo>
                  <a:lnTo>
                    <a:pt x="24" y="82"/>
                  </a:lnTo>
                  <a:lnTo>
                    <a:pt x="28" y="86"/>
                  </a:lnTo>
                  <a:lnTo>
                    <a:pt x="32" y="86"/>
                  </a:lnTo>
                  <a:lnTo>
                    <a:pt x="35" y="86"/>
                  </a:lnTo>
                  <a:lnTo>
                    <a:pt x="39" y="82"/>
                  </a:lnTo>
                  <a:lnTo>
                    <a:pt x="43" y="82"/>
                  </a:lnTo>
                  <a:lnTo>
                    <a:pt x="39" y="90"/>
                  </a:lnTo>
                  <a:lnTo>
                    <a:pt x="35" y="94"/>
                  </a:lnTo>
                  <a:lnTo>
                    <a:pt x="32" y="94"/>
                  </a:lnTo>
                  <a:lnTo>
                    <a:pt x="24" y="98"/>
                  </a:lnTo>
                  <a:lnTo>
                    <a:pt x="20" y="94"/>
                  </a:lnTo>
                  <a:lnTo>
                    <a:pt x="16" y="90"/>
                  </a:lnTo>
                  <a:lnTo>
                    <a:pt x="12" y="90"/>
                  </a:lnTo>
                  <a:lnTo>
                    <a:pt x="12" y="82"/>
                  </a:lnTo>
                  <a:lnTo>
                    <a:pt x="12" y="79"/>
                  </a:lnTo>
                  <a:lnTo>
                    <a:pt x="12" y="31"/>
                  </a:lnTo>
                  <a:lnTo>
                    <a:pt x="0" y="31"/>
                  </a:lnTo>
                  <a:lnTo>
                    <a:pt x="0" y="28"/>
                  </a:lnTo>
                  <a:lnTo>
                    <a:pt x="4" y="24"/>
                  </a:lnTo>
                  <a:lnTo>
                    <a:pt x="8" y="24"/>
                  </a:lnTo>
                  <a:lnTo>
                    <a:pt x="12" y="16"/>
                  </a:lnTo>
                  <a:lnTo>
                    <a:pt x="16" y="12"/>
                  </a:lnTo>
                  <a:lnTo>
                    <a:pt x="20" y="8"/>
                  </a:lnTo>
                  <a:lnTo>
                    <a:pt x="24" y="0"/>
                  </a:lnTo>
                  <a:close/>
                </a:path>
              </a:pathLst>
            </a:custGeom>
            <a:solidFill>
              <a:srgbClr val="000000"/>
            </a:solidFill>
            <a:ln w="0">
              <a:solidFill>
                <a:srgbClr val="000000"/>
              </a:solidFill>
              <a:round/>
              <a:headEnd/>
              <a:tailEnd/>
            </a:ln>
          </p:spPr>
          <p:txBody>
            <a:bodyPr/>
            <a:lstStyle/>
            <a:p>
              <a:endParaRPr lang="en-CA"/>
            </a:p>
          </p:txBody>
        </p:sp>
        <p:sp>
          <p:nvSpPr>
            <p:cNvPr id="44134" name="Freeform 25"/>
            <p:cNvSpPr>
              <a:spLocks/>
            </p:cNvSpPr>
            <p:nvPr/>
          </p:nvSpPr>
          <p:spPr bwMode="auto">
            <a:xfrm>
              <a:off x="894" y="2484"/>
              <a:ext cx="114" cy="106"/>
            </a:xfrm>
            <a:custGeom>
              <a:avLst/>
              <a:gdLst>
                <a:gd name="T0" fmla="*/ 0 w 114"/>
                <a:gd name="T1" fmla="*/ 0 h 106"/>
                <a:gd name="T2" fmla="*/ 27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5 w 114"/>
                <a:gd name="T17" fmla="*/ 0 h 106"/>
                <a:gd name="T18" fmla="*/ 75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7 w 114"/>
                <a:gd name="T39" fmla="*/ 20 h 106"/>
                <a:gd name="T40" fmla="*/ 27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6 w 114"/>
                <a:gd name="T61" fmla="*/ 102 h 106"/>
                <a:gd name="T62" fmla="*/ 16 w 114"/>
                <a:gd name="T63" fmla="*/ 98 h 106"/>
                <a:gd name="T64" fmla="*/ 20 w 114"/>
                <a:gd name="T65" fmla="*/ 94 h 106"/>
                <a:gd name="T66" fmla="*/ 20 w 114"/>
                <a:gd name="T67" fmla="*/ 87 h 106"/>
                <a:gd name="T68" fmla="*/ 20 w 114"/>
                <a:gd name="T69" fmla="*/ 12 h 106"/>
                <a:gd name="T70" fmla="*/ 16 w 114"/>
                <a:gd name="T71" fmla="*/ 8 h 106"/>
                <a:gd name="T72" fmla="*/ 12 w 114"/>
                <a:gd name="T73" fmla="*/ 4 h 106"/>
                <a:gd name="T74" fmla="*/ 8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0" y="79"/>
                  </a:lnTo>
                  <a:lnTo>
                    <a:pt x="90" y="16"/>
                  </a:lnTo>
                  <a:lnTo>
                    <a:pt x="90" y="8"/>
                  </a:lnTo>
                  <a:lnTo>
                    <a:pt x="90" y="4"/>
                  </a:lnTo>
                  <a:lnTo>
                    <a:pt x="86" y="0"/>
                  </a:lnTo>
                  <a:lnTo>
                    <a:pt x="78" y="0"/>
                  </a:lnTo>
                  <a:lnTo>
                    <a:pt x="75" y="0"/>
                  </a:lnTo>
                  <a:lnTo>
                    <a:pt x="114" y="0"/>
                  </a:lnTo>
                  <a:lnTo>
                    <a:pt x="110"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5" y="102"/>
                  </a:lnTo>
                  <a:lnTo>
                    <a:pt x="39" y="102"/>
                  </a:lnTo>
                  <a:lnTo>
                    <a:pt x="4" y="102"/>
                  </a:lnTo>
                  <a:lnTo>
                    <a:pt x="8" y="102"/>
                  </a:lnTo>
                  <a:lnTo>
                    <a:pt x="16" y="102"/>
                  </a:lnTo>
                  <a:lnTo>
                    <a:pt x="16" y="98"/>
                  </a:lnTo>
                  <a:lnTo>
                    <a:pt x="20" y="94"/>
                  </a:lnTo>
                  <a:lnTo>
                    <a:pt x="20" y="87"/>
                  </a:lnTo>
                  <a:lnTo>
                    <a:pt x="20" y="12"/>
                  </a:lnTo>
                  <a:lnTo>
                    <a:pt x="16" y="8"/>
                  </a:lnTo>
                  <a:lnTo>
                    <a:pt x="12" y="4"/>
                  </a:lnTo>
                  <a:lnTo>
                    <a:pt x="8"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35" name="Freeform 26"/>
            <p:cNvSpPr>
              <a:spLocks noEditPoints="1"/>
            </p:cNvSpPr>
            <p:nvPr/>
          </p:nvSpPr>
          <p:spPr bwMode="auto">
            <a:xfrm>
              <a:off x="1012" y="2516"/>
              <a:ext cx="66" cy="74"/>
            </a:xfrm>
            <a:custGeom>
              <a:avLst/>
              <a:gdLst>
                <a:gd name="T0" fmla="*/ 35 w 66"/>
                <a:gd name="T1" fmla="*/ 0 h 74"/>
                <a:gd name="T2" fmla="*/ 43 w 66"/>
                <a:gd name="T3" fmla="*/ 0 h 74"/>
                <a:gd name="T4" fmla="*/ 55 w 66"/>
                <a:gd name="T5" fmla="*/ 4 h 74"/>
                <a:gd name="T6" fmla="*/ 59 w 66"/>
                <a:gd name="T7" fmla="*/ 11 h 74"/>
                <a:gd name="T8" fmla="*/ 66 w 66"/>
                <a:gd name="T9" fmla="*/ 23 h 74"/>
                <a:gd name="T10" fmla="*/ 66 w 66"/>
                <a:gd name="T11" fmla="*/ 35 h 74"/>
                <a:gd name="T12" fmla="*/ 66 w 66"/>
                <a:gd name="T13" fmla="*/ 43 h 74"/>
                <a:gd name="T14" fmla="*/ 62 w 66"/>
                <a:gd name="T15" fmla="*/ 55 h 74"/>
                <a:gd name="T16" fmla="*/ 59 w 66"/>
                <a:gd name="T17" fmla="*/ 62 h 74"/>
                <a:gd name="T18" fmla="*/ 51 w 66"/>
                <a:gd name="T19" fmla="*/ 66 h 74"/>
                <a:gd name="T20" fmla="*/ 43 w 66"/>
                <a:gd name="T21" fmla="*/ 70 h 74"/>
                <a:gd name="T22" fmla="*/ 35 w 66"/>
                <a:gd name="T23" fmla="*/ 74 h 74"/>
                <a:gd name="T24" fmla="*/ 23 w 66"/>
                <a:gd name="T25" fmla="*/ 70 h 74"/>
                <a:gd name="T26" fmla="*/ 15 w 66"/>
                <a:gd name="T27" fmla="*/ 66 h 74"/>
                <a:gd name="T28" fmla="*/ 8 w 66"/>
                <a:gd name="T29" fmla="*/ 58 h 74"/>
                <a:gd name="T30" fmla="*/ 4 w 66"/>
                <a:gd name="T31" fmla="*/ 51 h 74"/>
                <a:gd name="T32" fmla="*/ 0 w 66"/>
                <a:gd name="T33" fmla="*/ 35 h 74"/>
                <a:gd name="T34" fmla="*/ 4 w 66"/>
                <a:gd name="T35" fmla="*/ 27 h 74"/>
                <a:gd name="T36" fmla="*/ 8 w 66"/>
                <a:gd name="T37" fmla="*/ 19 h 74"/>
                <a:gd name="T38" fmla="*/ 11 w 66"/>
                <a:gd name="T39" fmla="*/ 7 h 74"/>
                <a:gd name="T40" fmla="*/ 19 w 66"/>
                <a:gd name="T41" fmla="*/ 4 h 74"/>
                <a:gd name="T42" fmla="*/ 27 w 66"/>
                <a:gd name="T43" fmla="*/ 0 h 74"/>
                <a:gd name="T44" fmla="*/ 35 w 66"/>
                <a:gd name="T45" fmla="*/ 0 h 74"/>
                <a:gd name="T46" fmla="*/ 31 w 66"/>
                <a:gd name="T47" fmla="*/ 4 h 74"/>
                <a:gd name="T48" fmla="*/ 27 w 66"/>
                <a:gd name="T49" fmla="*/ 4 h 74"/>
                <a:gd name="T50" fmla="*/ 23 w 66"/>
                <a:gd name="T51" fmla="*/ 7 h 74"/>
                <a:gd name="T52" fmla="*/ 19 w 66"/>
                <a:gd name="T53" fmla="*/ 11 h 74"/>
                <a:gd name="T54" fmla="*/ 15 w 66"/>
                <a:gd name="T55" fmla="*/ 15 h 74"/>
                <a:gd name="T56" fmla="*/ 15 w 66"/>
                <a:gd name="T57" fmla="*/ 23 h 74"/>
                <a:gd name="T58" fmla="*/ 15 w 66"/>
                <a:gd name="T59" fmla="*/ 31 h 74"/>
                <a:gd name="T60" fmla="*/ 15 w 66"/>
                <a:gd name="T61" fmla="*/ 43 h 74"/>
                <a:gd name="T62" fmla="*/ 19 w 66"/>
                <a:gd name="T63" fmla="*/ 58 h 74"/>
                <a:gd name="T64" fmla="*/ 27 w 66"/>
                <a:gd name="T65" fmla="*/ 66 h 74"/>
                <a:gd name="T66" fmla="*/ 39 w 66"/>
                <a:gd name="T67" fmla="*/ 66 h 74"/>
                <a:gd name="T68" fmla="*/ 43 w 66"/>
                <a:gd name="T69" fmla="*/ 66 h 74"/>
                <a:gd name="T70" fmla="*/ 51 w 66"/>
                <a:gd name="T71" fmla="*/ 62 h 74"/>
                <a:gd name="T72" fmla="*/ 55 w 66"/>
                <a:gd name="T73" fmla="*/ 55 h 74"/>
                <a:gd name="T74" fmla="*/ 55 w 66"/>
                <a:gd name="T75" fmla="*/ 39 h 74"/>
                <a:gd name="T76" fmla="*/ 55 w 66"/>
                <a:gd name="T77" fmla="*/ 31 h 74"/>
                <a:gd name="T78" fmla="*/ 51 w 66"/>
                <a:gd name="T79" fmla="*/ 19 h 74"/>
                <a:gd name="T80" fmla="*/ 47 w 66"/>
                <a:gd name="T81" fmla="*/ 11 h 74"/>
                <a:gd name="T82" fmla="*/ 39 w 66"/>
                <a:gd name="T83" fmla="*/ 7 h 74"/>
                <a:gd name="T84" fmla="*/ 31 w 66"/>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74"/>
                <a:gd name="T131" fmla="*/ 66 w 6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74">
                  <a:moveTo>
                    <a:pt x="35" y="0"/>
                  </a:moveTo>
                  <a:lnTo>
                    <a:pt x="43" y="0"/>
                  </a:lnTo>
                  <a:lnTo>
                    <a:pt x="55" y="4"/>
                  </a:lnTo>
                  <a:lnTo>
                    <a:pt x="59" y="11"/>
                  </a:lnTo>
                  <a:lnTo>
                    <a:pt x="66" y="23"/>
                  </a:lnTo>
                  <a:lnTo>
                    <a:pt x="66" y="35"/>
                  </a:lnTo>
                  <a:lnTo>
                    <a:pt x="66" y="43"/>
                  </a:lnTo>
                  <a:lnTo>
                    <a:pt x="62" y="55"/>
                  </a:lnTo>
                  <a:lnTo>
                    <a:pt x="59" y="62"/>
                  </a:lnTo>
                  <a:lnTo>
                    <a:pt x="51" y="66"/>
                  </a:lnTo>
                  <a:lnTo>
                    <a:pt x="43" y="70"/>
                  </a:lnTo>
                  <a:lnTo>
                    <a:pt x="35" y="74"/>
                  </a:lnTo>
                  <a:lnTo>
                    <a:pt x="23" y="70"/>
                  </a:lnTo>
                  <a:lnTo>
                    <a:pt x="15" y="66"/>
                  </a:lnTo>
                  <a:lnTo>
                    <a:pt x="8" y="58"/>
                  </a:lnTo>
                  <a:lnTo>
                    <a:pt x="4" y="51"/>
                  </a:lnTo>
                  <a:lnTo>
                    <a:pt x="0" y="35"/>
                  </a:lnTo>
                  <a:lnTo>
                    <a:pt x="4" y="27"/>
                  </a:lnTo>
                  <a:lnTo>
                    <a:pt x="8" y="19"/>
                  </a:lnTo>
                  <a:lnTo>
                    <a:pt x="11" y="7"/>
                  </a:lnTo>
                  <a:lnTo>
                    <a:pt x="19" y="4"/>
                  </a:lnTo>
                  <a:lnTo>
                    <a:pt x="27" y="0"/>
                  </a:lnTo>
                  <a:lnTo>
                    <a:pt x="35" y="0"/>
                  </a:lnTo>
                  <a:close/>
                  <a:moveTo>
                    <a:pt x="31" y="4"/>
                  </a:moveTo>
                  <a:lnTo>
                    <a:pt x="27" y="4"/>
                  </a:lnTo>
                  <a:lnTo>
                    <a:pt x="23" y="7"/>
                  </a:lnTo>
                  <a:lnTo>
                    <a:pt x="19" y="11"/>
                  </a:lnTo>
                  <a:lnTo>
                    <a:pt x="15" y="15"/>
                  </a:lnTo>
                  <a:lnTo>
                    <a:pt x="15" y="23"/>
                  </a:lnTo>
                  <a:lnTo>
                    <a:pt x="15" y="31"/>
                  </a:lnTo>
                  <a:lnTo>
                    <a:pt x="15" y="43"/>
                  </a:lnTo>
                  <a:lnTo>
                    <a:pt x="19" y="58"/>
                  </a:lnTo>
                  <a:lnTo>
                    <a:pt x="27" y="66"/>
                  </a:lnTo>
                  <a:lnTo>
                    <a:pt x="39" y="66"/>
                  </a:lnTo>
                  <a:lnTo>
                    <a:pt x="43" y="66"/>
                  </a:lnTo>
                  <a:lnTo>
                    <a:pt x="51" y="62"/>
                  </a:lnTo>
                  <a:lnTo>
                    <a:pt x="55" y="55"/>
                  </a:lnTo>
                  <a:lnTo>
                    <a:pt x="55" y="39"/>
                  </a:lnTo>
                  <a:lnTo>
                    <a:pt x="55" y="31"/>
                  </a:lnTo>
                  <a:lnTo>
                    <a:pt x="51" y="19"/>
                  </a:lnTo>
                  <a:lnTo>
                    <a:pt x="47"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36" name="Freeform 27"/>
            <p:cNvSpPr>
              <a:spLocks/>
            </p:cNvSpPr>
            <p:nvPr/>
          </p:nvSpPr>
          <p:spPr bwMode="auto">
            <a:xfrm>
              <a:off x="1086" y="2516"/>
              <a:ext cx="118" cy="70"/>
            </a:xfrm>
            <a:custGeom>
              <a:avLst/>
              <a:gdLst>
                <a:gd name="T0" fmla="*/ 32 w 118"/>
                <a:gd name="T1" fmla="*/ 7 h 70"/>
                <a:gd name="T2" fmla="*/ 39 w 118"/>
                <a:gd name="T3" fmla="*/ 4 h 70"/>
                <a:gd name="T4" fmla="*/ 47 w 118"/>
                <a:gd name="T5" fmla="*/ 0 h 70"/>
                <a:gd name="T6" fmla="*/ 55 w 118"/>
                <a:gd name="T7" fmla="*/ 0 h 70"/>
                <a:gd name="T8" fmla="*/ 63 w 118"/>
                <a:gd name="T9" fmla="*/ 7 h 70"/>
                <a:gd name="T10" fmla="*/ 75 w 118"/>
                <a:gd name="T11" fmla="*/ 7 h 70"/>
                <a:gd name="T12" fmla="*/ 86 w 118"/>
                <a:gd name="T13" fmla="*/ 0 h 70"/>
                <a:gd name="T14" fmla="*/ 98 w 118"/>
                <a:gd name="T15" fmla="*/ 0 h 70"/>
                <a:gd name="T16" fmla="*/ 106 w 118"/>
                <a:gd name="T17" fmla="*/ 7 h 70"/>
                <a:gd name="T18" fmla="*/ 110 w 118"/>
                <a:gd name="T19" fmla="*/ 15 h 70"/>
                <a:gd name="T20" fmla="*/ 110 w 118"/>
                <a:gd name="T21" fmla="*/ 55 h 70"/>
                <a:gd name="T22" fmla="*/ 110 w 118"/>
                <a:gd name="T23" fmla="*/ 66 h 70"/>
                <a:gd name="T24" fmla="*/ 114 w 118"/>
                <a:gd name="T25" fmla="*/ 66 h 70"/>
                <a:gd name="T26" fmla="*/ 118 w 118"/>
                <a:gd name="T27" fmla="*/ 70 h 70"/>
                <a:gd name="T28" fmla="*/ 86 w 118"/>
                <a:gd name="T29" fmla="*/ 70 h 70"/>
                <a:gd name="T30" fmla="*/ 86 w 118"/>
                <a:gd name="T31" fmla="*/ 70 h 70"/>
                <a:gd name="T32" fmla="*/ 94 w 118"/>
                <a:gd name="T33" fmla="*/ 66 h 70"/>
                <a:gd name="T34" fmla="*/ 98 w 118"/>
                <a:gd name="T35" fmla="*/ 62 h 70"/>
                <a:gd name="T36" fmla="*/ 98 w 118"/>
                <a:gd name="T37" fmla="*/ 55 h 70"/>
                <a:gd name="T38" fmla="*/ 98 w 118"/>
                <a:gd name="T39" fmla="*/ 19 h 70"/>
                <a:gd name="T40" fmla="*/ 90 w 118"/>
                <a:gd name="T41" fmla="*/ 11 h 70"/>
                <a:gd name="T42" fmla="*/ 83 w 118"/>
                <a:gd name="T43" fmla="*/ 7 h 70"/>
                <a:gd name="T44" fmla="*/ 75 w 118"/>
                <a:gd name="T45" fmla="*/ 15 h 70"/>
                <a:gd name="T46" fmla="*/ 67 w 118"/>
                <a:gd name="T47" fmla="*/ 19 h 70"/>
                <a:gd name="T48" fmla="*/ 67 w 118"/>
                <a:gd name="T49" fmla="*/ 55 h 70"/>
                <a:gd name="T50" fmla="*/ 67 w 118"/>
                <a:gd name="T51" fmla="*/ 66 h 70"/>
                <a:gd name="T52" fmla="*/ 71 w 118"/>
                <a:gd name="T53" fmla="*/ 66 h 70"/>
                <a:gd name="T54" fmla="*/ 79 w 118"/>
                <a:gd name="T55" fmla="*/ 70 h 70"/>
                <a:gd name="T56" fmla="*/ 43 w 118"/>
                <a:gd name="T57" fmla="*/ 70 h 70"/>
                <a:gd name="T58" fmla="*/ 47 w 118"/>
                <a:gd name="T59" fmla="*/ 70 h 70"/>
                <a:gd name="T60" fmla="*/ 51 w 118"/>
                <a:gd name="T61" fmla="*/ 66 h 70"/>
                <a:gd name="T62" fmla="*/ 55 w 118"/>
                <a:gd name="T63" fmla="*/ 58 h 70"/>
                <a:gd name="T64" fmla="*/ 55 w 118"/>
                <a:gd name="T65" fmla="*/ 27 h 70"/>
                <a:gd name="T66" fmla="*/ 51 w 118"/>
                <a:gd name="T67" fmla="*/ 15 h 70"/>
                <a:gd name="T68" fmla="*/ 43 w 118"/>
                <a:gd name="T69" fmla="*/ 7 h 70"/>
                <a:gd name="T70" fmla="*/ 36 w 118"/>
                <a:gd name="T71" fmla="*/ 11 h 70"/>
                <a:gd name="T72" fmla="*/ 24 w 118"/>
                <a:gd name="T73" fmla="*/ 19 h 70"/>
                <a:gd name="T74" fmla="*/ 24 w 118"/>
                <a:gd name="T75" fmla="*/ 62 h 70"/>
                <a:gd name="T76" fmla="*/ 28 w 118"/>
                <a:gd name="T77" fmla="*/ 66 h 70"/>
                <a:gd name="T78" fmla="*/ 32 w 118"/>
                <a:gd name="T79" fmla="*/ 70 h 70"/>
                <a:gd name="T80" fmla="*/ 36 w 118"/>
                <a:gd name="T81" fmla="*/ 70 h 70"/>
                <a:gd name="T82" fmla="*/ 0 w 118"/>
                <a:gd name="T83" fmla="*/ 70 h 70"/>
                <a:gd name="T84" fmla="*/ 8 w 118"/>
                <a:gd name="T85" fmla="*/ 66 h 70"/>
                <a:gd name="T86" fmla="*/ 12 w 118"/>
                <a:gd name="T87" fmla="*/ 66 h 70"/>
                <a:gd name="T88" fmla="*/ 12 w 118"/>
                <a:gd name="T89" fmla="*/ 55 h 70"/>
                <a:gd name="T90" fmla="*/ 12 w 118"/>
                <a:gd name="T91" fmla="*/ 19 h 70"/>
                <a:gd name="T92" fmla="*/ 12 w 118"/>
                <a:gd name="T93" fmla="*/ 11 h 70"/>
                <a:gd name="T94" fmla="*/ 8 w 118"/>
                <a:gd name="T95" fmla="*/ 7 h 70"/>
                <a:gd name="T96" fmla="*/ 4 w 118"/>
                <a:gd name="T97" fmla="*/ 7 h 70"/>
                <a:gd name="T98" fmla="*/ 0 w 118"/>
                <a:gd name="T99" fmla="*/ 7 h 70"/>
                <a:gd name="T100" fmla="*/ 24 w 118"/>
                <a:gd name="T101" fmla="*/ 0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8"/>
                <a:gd name="T154" fmla="*/ 0 h 70"/>
                <a:gd name="T155" fmla="*/ 118 w 118"/>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8" h="70">
                  <a:moveTo>
                    <a:pt x="24" y="15"/>
                  </a:moveTo>
                  <a:lnTo>
                    <a:pt x="32" y="7"/>
                  </a:lnTo>
                  <a:lnTo>
                    <a:pt x="36" y="4"/>
                  </a:lnTo>
                  <a:lnTo>
                    <a:pt x="39" y="4"/>
                  </a:lnTo>
                  <a:lnTo>
                    <a:pt x="43" y="0"/>
                  </a:lnTo>
                  <a:lnTo>
                    <a:pt x="47" y="0"/>
                  </a:lnTo>
                  <a:lnTo>
                    <a:pt x="51" y="0"/>
                  </a:lnTo>
                  <a:lnTo>
                    <a:pt x="55" y="0"/>
                  </a:lnTo>
                  <a:lnTo>
                    <a:pt x="59" y="4"/>
                  </a:lnTo>
                  <a:lnTo>
                    <a:pt x="63" y="7"/>
                  </a:lnTo>
                  <a:lnTo>
                    <a:pt x="67" y="15"/>
                  </a:lnTo>
                  <a:lnTo>
                    <a:pt x="75" y="7"/>
                  </a:lnTo>
                  <a:lnTo>
                    <a:pt x="79" y="4"/>
                  </a:lnTo>
                  <a:lnTo>
                    <a:pt x="86" y="0"/>
                  </a:lnTo>
                  <a:lnTo>
                    <a:pt x="90" y="0"/>
                  </a:lnTo>
                  <a:lnTo>
                    <a:pt x="98" y="0"/>
                  </a:lnTo>
                  <a:lnTo>
                    <a:pt x="102" y="4"/>
                  </a:lnTo>
                  <a:lnTo>
                    <a:pt x="106" y="7"/>
                  </a:lnTo>
                  <a:lnTo>
                    <a:pt x="110" y="11"/>
                  </a:lnTo>
                  <a:lnTo>
                    <a:pt x="110" y="15"/>
                  </a:lnTo>
                  <a:lnTo>
                    <a:pt x="110" y="23"/>
                  </a:lnTo>
                  <a:lnTo>
                    <a:pt x="110" y="55"/>
                  </a:lnTo>
                  <a:lnTo>
                    <a:pt x="110" y="62"/>
                  </a:lnTo>
                  <a:lnTo>
                    <a:pt x="110" y="66"/>
                  </a:lnTo>
                  <a:lnTo>
                    <a:pt x="114" y="66"/>
                  </a:lnTo>
                  <a:lnTo>
                    <a:pt x="118" y="70"/>
                  </a:lnTo>
                  <a:lnTo>
                    <a:pt x="86" y="70"/>
                  </a:lnTo>
                  <a:lnTo>
                    <a:pt x="90" y="70"/>
                  </a:lnTo>
                  <a:lnTo>
                    <a:pt x="94" y="66"/>
                  </a:lnTo>
                  <a:lnTo>
                    <a:pt x="98" y="62"/>
                  </a:lnTo>
                  <a:lnTo>
                    <a:pt x="98" y="58"/>
                  </a:lnTo>
                  <a:lnTo>
                    <a:pt x="98" y="55"/>
                  </a:lnTo>
                  <a:lnTo>
                    <a:pt x="98" y="27"/>
                  </a:lnTo>
                  <a:lnTo>
                    <a:pt x="98" y="19"/>
                  </a:lnTo>
                  <a:lnTo>
                    <a:pt x="94" y="15"/>
                  </a:lnTo>
                  <a:lnTo>
                    <a:pt x="90" y="11"/>
                  </a:lnTo>
                  <a:lnTo>
                    <a:pt x="86" y="7"/>
                  </a:lnTo>
                  <a:lnTo>
                    <a:pt x="83" y="7"/>
                  </a:lnTo>
                  <a:lnTo>
                    <a:pt x="79" y="11"/>
                  </a:lnTo>
                  <a:lnTo>
                    <a:pt x="75" y="15"/>
                  </a:lnTo>
                  <a:lnTo>
                    <a:pt x="67" y="19"/>
                  </a:lnTo>
                  <a:lnTo>
                    <a:pt x="67" y="23"/>
                  </a:lnTo>
                  <a:lnTo>
                    <a:pt x="67" y="55"/>
                  </a:lnTo>
                  <a:lnTo>
                    <a:pt x="67" y="62"/>
                  </a:lnTo>
                  <a:lnTo>
                    <a:pt x="67" y="66"/>
                  </a:lnTo>
                  <a:lnTo>
                    <a:pt x="71" y="66"/>
                  </a:lnTo>
                  <a:lnTo>
                    <a:pt x="75" y="70"/>
                  </a:lnTo>
                  <a:lnTo>
                    <a:pt x="79" y="70"/>
                  </a:lnTo>
                  <a:lnTo>
                    <a:pt x="43" y="70"/>
                  </a:lnTo>
                  <a:lnTo>
                    <a:pt x="47" y="70"/>
                  </a:lnTo>
                  <a:lnTo>
                    <a:pt x="51" y="66"/>
                  </a:lnTo>
                  <a:lnTo>
                    <a:pt x="55" y="62"/>
                  </a:lnTo>
                  <a:lnTo>
                    <a:pt x="55" y="58"/>
                  </a:lnTo>
                  <a:lnTo>
                    <a:pt x="55" y="55"/>
                  </a:lnTo>
                  <a:lnTo>
                    <a:pt x="55" y="27"/>
                  </a:lnTo>
                  <a:lnTo>
                    <a:pt x="55" y="19"/>
                  </a:lnTo>
                  <a:lnTo>
                    <a:pt x="51" y="15"/>
                  </a:lnTo>
                  <a:lnTo>
                    <a:pt x="47" y="11"/>
                  </a:lnTo>
                  <a:lnTo>
                    <a:pt x="43" y="7"/>
                  </a:lnTo>
                  <a:lnTo>
                    <a:pt x="39" y="11"/>
                  </a:lnTo>
                  <a:lnTo>
                    <a:pt x="36" y="11"/>
                  </a:lnTo>
                  <a:lnTo>
                    <a:pt x="28" y="15"/>
                  </a:lnTo>
                  <a:lnTo>
                    <a:pt x="24" y="19"/>
                  </a:lnTo>
                  <a:lnTo>
                    <a:pt x="24" y="55"/>
                  </a:lnTo>
                  <a:lnTo>
                    <a:pt x="24" y="62"/>
                  </a:lnTo>
                  <a:lnTo>
                    <a:pt x="28" y="66"/>
                  </a:lnTo>
                  <a:lnTo>
                    <a:pt x="32" y="70"/>
                  </a:lnTo>
                  <a:lnTo>
                    <a:pt x="36" y="70"/>
                  </a:lnTo>
                  <a:lnTo>
                    <a:pt x="0" y="70"/>
                  </a:lnTo>
                  <a:lnTo>
                    <a:pt x="4" y="70"/>
                  </a:lnTo>
                  <a:lnTo>
                    <a:pt x="8" y="66"/>
                  </a:lnTo>
                  <a:lnTo>
                    <a:pt x="12" y="66"/>
                  </a:lnTo>
                  <a:lnTo>
                    <a:pt x="12" y="62"/>
                  </a:lnTo>
                  <a:lnTo>
                    <a:pt x="12" y="55"/>
                  </a:lnTo>
                  <a:lnTo>
                    <a:pt x="12" y="27"/>
                  </a:lnTo>
                  <a:lnTo>
                    <a:pt x="12" y="19"/>
                  </a:lnTo>
                  <a:lnTo>
                    <a:pt x="12" y="11"/>
                  </a:lnTo>
                  <a:lnTo>
                    <a:pt x="8" y="7"/>
                  </a:lnTo>
                  <a:lnTo>
                    <a:pt x="4" y="7"/>
                  </a:lnTo>
                  <a:lnTo>
                    <a:pt x="0" y="7"/>
                  </a:lnTo>
                  <a:lnTo>
                    <a:pt x="24" y="0"/>
                  </a:lnTo>
                  <a:lnTo>
                    <a:pt x="24" y="15"/>
                  </a:lnTo>
                  <a:close/>
                </a:path>
              </a:pathLst>
            </a:custGeom>
            <a:solidFill>
              <a:srgbClr val="000000"/>
            </a:solidFill>
            <a:ln w="0">
              <a:solidFill>
                <a:srgbClr val="000000"/>
              </a:solidFill>
              <a:round/>
              <a:headEnd/>
              <a:tailEnd/>
            </a:ln>
          </p:spPr>
          <p:txBody>
            <a:bodyPr/>
            <a:lstStyle/>
            <a:p>
              <a:endParaRPr lang="en-CA"/>
            </a:p>
          </p:txBody>
        </p:sp>
        <p:sp>
          <p:nvSpPr>
            <p:cNvPr id="44137" name="Freeform 28"/>
            <p:cNvSpPr>
              <a:spLocks noEditPoints="1"/>
            </p:cNvSpPr>
            <p:nvPr/>
          </p:nvSpPr>
          <p:spPr bwMode="auto">
            <a:xfrm>
              <a:off x="1533" y="2484"/>
              <a:ext cx="83" cy="102"/>
            </a:xfrm>
            <a:custGeom>
              <a:avLst/>
              <a:gdLst>
                <a:gd name="T0" fmla="*/ 32 w 83"/>
                <a:gd name="T1" fmla="*/ 55 h 102"/>
                <a:gd name="T2" fmla="*/ 32 w 83"/>
                <a:gd name="T3" fmla="*/ 87 h 102"/>
                <a:gd name="T4" fmla="*/ 32 w 83"/>
                <a:gd name="T5" fmla="*/ 94 h 102"/>
                <a:gd name="T6" fmla="*/ 32 w 83"/>
                <a:gd name="T7" fmla="*/ 98 h 102"/>
                <a:gd name="T8" fmla="*/ 36 w 83"/>
                <a:gd name="T9" fmla="*/ 102 h 102"/>
                <a:gd name="T10" fmla="*/ 44 w 83"/>
                <a:gd name="T11" fmla="*/ 102 h 102"/>
                <a:gd name="T12" fmla="*/ 47 w 83"/>
                <a:gd name="T13" fmla="*/ 102 h 102"/>
                <a:gd name="T14" fmla="*/ 47 w 83"/>
                <a:gd name="T15" fmla="*/ 102 h 102"/>
                <a:gd name="T16" fmla="*/ 0 w 83"/>
                <a:gd name="T17" fmla="*/ 102 h 102"/>
                <a:gd name="T18" fmla="*/ 0 w 83"/>
                <a:gd name="T19" fmla="*/ 102 h 102"/>
                <a:gd name="T20" fmla="*/ 4 w 83"/>
                <a:gd name="T21" fmla="*/ 102 h 102"/>
                <a:gd name="T22" fmla="*/ 12 w 83"/>
                <a:gd name="T23" fmla="*/ 98 h 102"/>
                <a:gd name="T24" fmla="*/ 16 w 83"/>
                <a:gd name="T25" fmla="*/ 98 h 102"/>
                <a:gd name="T26" fmla="*/ 16 w 83"/>
                <a:gd name="T27" fmla="*/ 94 h 102"/>
                <a:gd name="T28" fmla="*/ 16 w 83"/>
                <a:gd name="T29" fmla="*/ 87 h 102"/>
                <a:gd name="T30" fmla="*/ 16 w 83"/>
                <a:gd name="T31" fmla="*/ 16 h 102"/>
                <a:gd name="T32" fmla="*/ 16 w 83"/>
                <a:gd name="T33" fmla="*/ 8 h 102"/>
                <a:gd name="T34" fmla="*/ 16 w 83"/>
                <a:gd name="T35" fmla="*/ 4 h 102"/>
                <a:gd name="T36" fmla="*/ 12 w 83"/>
                <a:gd name="T37" fmla="*/ 0 h 102"/>
                <a:gd name="T38" fmla="*/ 4 w 83"/>
                <a:gd name="T39" fmla="*/ 0 h 102"/>
                <a:gd name="T40" fmla="*/ 0 w 83"/>
                <a:gd name="T41" fmla="*/ 0 h 102"/>
                <a:gd name="T42" fmla="*/ 0 w 83"/>
                <a:gd name="T43" fmla="*/ 0 h 102"/>
                <a:gd name="T44" fmla="*/ 40 w 83"/>
                <a:gd name="T45" fmla="*/ 0 h 102"/>
                <a:gd name="T46" fmla="*/ 51 w 83"/>
                <a:gd name="T47" fmla="*/ 0 h 102"/>
                <a:gd name="T48" fmla="*/ 63 w 83"/>
                <a:gd name="T49" fmla="*/ 0 h 102"/>
                <a:gd name="T50" fmla="*/ 71 w 83"/>
                <a:gd name="T51" fmla="*/ 4 h 102"/>
                <a:gd name="T52" fmla="*/ 75 w 83"/>
                <a:gd name="T53" fmla="*/ 12 h 102"/>
                <a:gd name="T54" fmla="*/ 83 w 83"/>
                <a:gd name="T55" fmla="*/ 20 h 102"/>
                <a:gd name="T56" fmla="*/ 83 w 83"/>
                <a:gd name="T57" fmla="*/ 28 h 102"/>
                <a:gd name="T58" fmla="*/ 79 w 83"/>
                <a:gd name="T59" fmla="*/ 39 h 102"/>
                <a:gd name="T60" fmla="*/ 75 w 83"/>
                <a:gd name="T61" fmla="*/ 47 h 102"/>
                <a:gd name="T62" fmla="*/ 63 w 83"/>
                <a:gd name="T63" fmla="*/ 55 h 102"/>
                <a:gd name="T64" fmla="*/ 51 w 83"/>
                <a:gd name="T65" fmla="*/ 55 h 102"/>
                <a:gd name="T66" fmla="*/ 44 w 83"/>
                <a:gd name="T67" fmla="*/ 55 h 102"/>
                <a:gd name="T68" fmla="*/ 40 w 83"/>
                <a:gd name="T69" fmla="*/ 55 h 102"/>
                <a:gd name="T70" fmla="*/ 36 w 83"/>
                <a:gd name="T71" fmla="*/ 55 h 102"/>
                <a:gd name="T72" fmla="*/ 32 w 83"/>
                <a:gd name="T73" fmla="*/ 55 h 102"/>
                <a:gd name="T74" fmla="*/ 32 w 83"/>
                <a:gd name="T75" fmla="*/ 47 h 102"/>
                <a:gd name="T76" fmla="*/ 36 w 83"/>
                <a:gd name="T77" fmla="*/ 51 h 102"/>
                <a:gd name="T78" fmla="*/ 40 w 83"/>
                <a:gd name="T79" fmla="*/ 51 h 102"/>
                <a:gd name="T80" fmla="*/ 44 w 83"/>
                <a:gd name="T81" fmla="*/ 51 h 102"/>
                <a:gd name="T82" fmla="*/ 44 w 83"/>
                <a:gd name="T83" fmla="*/ 51 h 102"/>
                <a:gd name="T84" fmla="*/ 51 w 83"/>
                <a:gd name="T85" fmla="*/ 47 h 102"/>
                <a:gd name="T86" fmla="*/ 59 w 83"/>
                <a:gd name="T87" fmla="*/ 43 h 102"/>
                <a:gd name="T88" fmla="*/ 63 w 83"/>
                <a:gd name="T89" fmla="*/ 36 h 102"/>
                <a:gd name="T90" fmla="*/ 63 w 83"/>
                <a:gd name="T91" fmla="*/ 28 h 102"/>
                <a:gd name="T92" fmla="*/ 63 w 83"/>
                <a:gd name="T93" fmla="*/ 20 h 102"/>
                <a:gd name="T94" fmla="*/ 63 w 83"/>
                <a:gd name="T95" fmla="*/ 16 h 102"/>
                <a:gd name="T96" fmla="*/ 59 w 83"/>
                <a:gd name="T97" fmla="*/ 8 h 102"/>
                <a:gd name="T98" fmla="*/ 55 w 83"/>
                <a:gd name="T99" fmla="*/ 8 h 102"/>
                <a:gd name="T100" fmla="*/ 47 w 83"/>
                <a:gd name="T101" fmla="*/ 4 h 102"/>
                <a:gd name="T102" fmla="*/ 44 w 83"/>
                <a:gd name="T103" fmla="*/ 4 h 102"/>
                <a:gd name="T104" fmla="*/ 36 w 83"/>
                <a:gd name="T105" fmla="*/ 4 h 102"/>
                <a:gd name="T106" fmla="*/ 32 w 83"/>
                <a:gd name="T107" fmla="*/ 4 h 102"/>
                <a:gd name="T108" fmla="*/ 32 w 83"/>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2"/>
                <a:gd name="T167" fmla="*/ 83 w 8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2">
                  <a:moveTo>
                    <a:pt x="32" y="55"/>
                  </a:moveTo>
                  <a:lnTo>
                    <a:pt x="32" y="87"/>
                  </a:lnTo>
                  <a:lnTo>
                    <a:pt x="32" y="94"/>
                  </a:lnTo>
                  <a:lnTo>
                    <a:pt x="32" y="98"/>
                  </a:lnTo>
                  <a:lnTo>
                    <a:pt x="36" y="102"/>
                  </a:lnTo>
                  <a:lnTo>
                    <a:pt x="44" y="102"/>
                  </a:lnTo>
                  <a:lnTo>
                    <a:pt x="47" y="102"/>
                  </a:lnTo>
                  <a:lnTo>
                    <a:pt x="0" y="102"/>
                  </a:lnTo>
                  <a:lnTo>
                    <a:pt x="4" y="102"/>
                  </a:lnTo>
                  <a:lnTo>
                    <a:pt x="12" y="98"/>
                  </a:lnTo>
                  <a:lnTo>
                    <a:pt x="16" y="98"/>
                  </a:lnTo>
                  <a:lnTo>
                    <a:pt x="16" y="94"/>
                  </a:lnTo>
                  <a:lnTo>
                    <a:pt x="16" y="87"/>
                  </a:lnTo>
                  <a:lnTo>
                    <a:pt x="16" y="16"/>
                  </a:lnTo>
                  <a:lnTo>
                    <a:pt x="16" y="8"/>
                  </a:lnTo>
                  <a:lnTo>
                    <a:pt x="16" y="4"/>
                  </a:lnTo>
                  <a:lnTo>
                    <a:pt x="12" y="0"/>
                  </a:lnTo>
                  <a:lnTo>
                    <a:pt x="4" y="0"/>
                  </a:lnTo>
                  <a:lnTo>
                    <a:pt x="0" y="0"/>
                  </a:lnTo>
                  <a:lnTo>
                    <a:pt x="40" y="0"/>
                  </a:lnTo>
                  <a:lnTo>
                    <a:pt x="51" y="0"/>
                  </a:lnTo>
                  <a:lnTo>
                    <a:pt x="63" y="0"/>
                  </a:lnTo>
                  <a:lnTo>
                    <a:pt x="71" y="4"/>
                  </a:lnTo>
                  <a:lnTo>
                    <a:pt x="75" y="12"/>
                  </a:lnTo>
                  <a:lnTo>
                    <a:pt x="83" y="20"/>
                  </a:lnTo>
                  <a:lnTo>
                    <a:pt x="83" y="28"/>
                  </a:lnTo>
                  <a:lnTo>
                    <a:pt x="79" y="39"/>
                  </a:lnTo>
                  <a:lnTo>
                    <a:pt x="75" y="47"/>
                  </a:lnTo>
                  <a:lnTo>
                    <a:pt x="63" y="55"/>
                  </a:lnTo>
                  <a:lnTo>
                    <a:pt x="51" y="55"/>
                  </a:lnTo>
                  <a:lnTo>
                    <a:pt x="44" y="55"/>
                  </a:lnTo>
                  <a:lnTo>
                    <a:pt x="40" y="55"/>
                  </a:lnTo>
                  <a:lnTo>
                    <a:pt x="36" y="55"/>
                  </a:lnTo>
                  <a:lnTo>
                    <a:pt x="32" y="55"/>
                  </a:lnTo>
                  <a:close/>
                  <a:moveTo>
                    <a:pt x="32" y="47"/>
                  </a:moveTo>
                  <a:lnTo>
                    <a:pt x="36" y="51"/>
                  </a:lnTo>
                  <a:lnTo>
                    <a:pt x="40" y="51"/>
                  </a:lnTo>
                  <a:lnTo>
                    <a:pt x="44" y="51"/>
                  </a:lnTo>
                  <a:lnTo>
                    <a:pt x="51" y="47"/>
                  </a:lnTo>
                  <a:lnTo>
                    <a:pt x="59" y="43"/>
                  </a:lnTo>
                  <a:lnTo>
                    <a:pt x="63" y="36"/>
                  </a:lnTo>
                  <a:lnTo>
                    <a:pt x="63" y="28"/>
                  </a:lnTo>
                  <a:lnTo>
                    <a:pt x="63" y="20"/>
                  </a:lnTo>
                  <a:lnTo>
                    <a:pt x="63" y="16"/>
                  </a:lnTo>
                  <a:lnTo>
                    <a:pt x="59" y="8"/>
                  </a:lnTo>
                  <a:lnTo>
                    <a:pt x="55" y="8"/>
                  </a:lnTo>
                  <a:lnTo>
                    <a:pt x="47" y="4"/>
                  </a:lnTo>
                  <a:lnTo>
                    <a:pt x="44" y="4"/>
                  </a:lnTo>
                  <a:lnTo>
                    <a:pt x="36" y="4"/>
                  </a:lnTo>
                  <a:lnTo>
                    <a:pt x="32" y="4"/>
                  </a:lnTo>
                  <a:lnTo>
                    <a:pt x="32" y="47"/>
                  </a:lnTo>
                  <a:close/>
                </a:path>
              </a:pathLst>
            </a:custGeom>
            <a:solidFill>
              <a:srgbClr val="000000"/>
            </a:solidFill>
            <a:ln w="0">
              <a:solidFill>
                <a:srgbClr val="000000"/>
              </a:solidFill>
              <a:round/>
              <a:headEnd/>
              <a:tailEnd/>
            </a:ln>
          </p:spPr>
          <p:txBody>
            <a:bodyPr/>
            <a:lstStyle/>
            <a:p>
              <a:endParaRPr lang="en-CA"/>
            </a:p>
          </p:txBody>
        </p:sp>
        <p:sp>
          <p:nvSpPr>
            <p:cNvPr id="44138" name="Freeform 29"/>
            <p:cNvSpPr>
              <a:spLocks/>
            </p:cNvSpPr>
            <p:nvPr/>
          </p:nvSpPr>
          <p:spPr bwMode="auto">
            <a:xfrm>
              <a:off x="1624" y="2516"/>
              <a:ext cx="47" cy="70"/>
            </a:xfrm>
            <a:custGeom>
              <a:avLst/>
              <a:gdLst>
                <a:gd name="T0" fmla="*/ 19 w 47"/>
                <a:gd name="T1" fmla="*/ 0 h 70"/>
                <a:gd name="T2" fmla="*/ 19 w 47"/>
                <a:gd name="T3" fmla="*/ 15 h 70"/>
                <a:gd name="T4" fmla="*/ 27 w 47"/>
                <a:gd name="T5" fmla="*/ 7 h 70"/>
                <a:gd name="T6" fmla="*/ 31 w 47"/>
                <a:gd name="T7" fmla="*/ 0 h 70"/>
                <a:gd name="T8" fmla="*/ 39 w 47"/>
                <a:gd name="T9" fmla="*/ 0 h 70"/>
                <a:gd name="T10" fmla="*/ 43 w 47"/>
                <a:gd name="T11" fmla="*/ 0 h 70"/>
                <a:gd name="T12" fmla="*/ 47 w 47"/>
                <a:gd name="T13" fmla="*/ 4 h 70"/>
                <a:gd name="T14" fmla="*/ 47 w 47"/>
                <a:gd name="T15" fmla="*/ 4 h 70"/>
                <a:gd name="T16" fmla="*/ 47 w 47"/>
                <a:gd name="T17" fmla="*/ 7 h 70"/>
                <a:gd name="T18" fmla="*/ 47 w 47"/>
                <a:gd name="T19" fmla="*/ 11 h 70"/>
                <a:gd name="T20" fmla="*/ 47 w 47"/>
                <a:gd name="T21" fmla="*/ 15 h 70"/>
                <a:gd name="T22" fmla="*/ 43 w 47"/>
                <a:gd name="T23" fmla="*/ 15 h 70"/>
                <a:gd name="T24" fmla="*/ 43 w 47"/>
                <a:gd name="T25" fmla="*/ 15 h 70"/>
                <a:gd name="T26" fmla="*/ 39 w 47"/>
                <a:gd name="T27" fmla="*/ 15 h 70"/>
                <a:gd name="T28" fmla="*/ 35 w 47"/>
                <a:gd name="T29" fmla="*/ 15 h 70"/>
                <a:gd name="T30" fmla="*/ 35 w 47"/>
                <a:gd name="T31" fmla="*/ 11 h 70"/>
                <a:gd name="T32" fmla="*/ 31 w 47"/>
                <a:gd name="T33" fmla="*/ 11 h 70"/>
                <a:gd name="T34" fmla="*/ 31 w 47"/>
                <a:gd name="T35" fmla="*/ 11 h 70"/>
                <a:gd name="T36" fmla="*/ 27 w 47"/>
                <a:gd name="T37" fmla="*/ 11 h 70"/>
                <a:gd name="T38" fmla="*/ 23 w 47"/>
                <a:gd name="T39" fmla="*/ 15 h 70"/>
                <a:gd name="T40" fmla="*/ 19 w 47"/>
                <a:gd name="T41" fmla="*/ 23 h 70"/>
                <a:gd name="T42" fmla="*/ 19 w 47"/>
                <a:gd name="T43" fmla="*/ 55 h 70"/>
                <a:gd name="T44" fmla="*/ 19 w 47"/>
                <a:gd name="T45" fmla="*/ 58 h 70"/>
                <a:gd name="T46" fmla="*/ 23 w 47"/>
                <a:gd name="T47" fmla="*/ 62 h 70"/>
                <a:gd name="T48" fmla="*/ 23 w 47"/>
                <a:gd name="T49" fmla="*/ 66 h 70"/>
                <a:gd name="T50" fmla="*/ 27 w 47"/>
                <a:gd name="T51" fmla="*/ 66 h 70"/>
                <a:gd name="T52" fmla="*/ 31 w 47"/>
                <a:gd name="T53" fmla="*/ 70 h 70"/>
                <a:gd name="T54" fmla="*/ 35 w 47"/>
                <a:gd name="T55" fmla="*/ 70 h 70"/>
                <a:gd name="T56" fmla="*/ 35 w 47"/>
                <a:gd name="T57" fmla="*/ 70 h 70"/>
                <a:gd name="T58" fmla="*/ 0 w 47"/>
                <a:gd name="T59" fmla="*/ 70 h 70"/>
                <a:gd name="T60" fmla="*/ 0 w 47"/>
                <a:gd name="T61" fmla="*/ 70 h 70"/>
                <a:gd name="T62" fmla="*/ 4 w 47"/>
                <a:gd name="T63" fmla="*/ 70 h 70"/>
                <a:gd name="T64" fmla="*/ 4 w 47"/>
                <a:gd name="T65" fmla="*/ 66 h 70"/>
                <a:gd name="T66" fmla="*/ 7 w 47"/>
                <a:gd name="T67" fmla="*/ 66 h 70"/>
                <a:gd name="T68" fmla="*/ 7 w 47"/>
                <a:gd name="T69" fmla="*/ 62 h 70"/>
                <a:gd name="T70" fmla="*/ 7 w 47"/>
                <a:gd name="T71" fmla="*/ 58 h 70"/>
                <a:gd name="T72" fmla="*/ 7 w 47"/>
                <a:gd name="T73" fmla="*/ 55 h 70"/>
                <a:gd name="T74" fmla="*/ 7 w 47"/>
                <a:gd name="T75" fmla="*/ 27 h 70"/>
                <a:gd name="T76" fmla="*/ 7 w 47"/>
                <a:gd name="T77" fmla="*/ 19 h 70"/>
                <a:gd name="T78" fmla="*/ 7 w 47"/>
                <a:gd name="T79" fmla="*/ 11 h 70"/>
                <a:gd name="T80" fmla="*/ 7 w 47"/>
                <a:gd name="T81" fmla="*/ 11 h 70"/>
                <a:gd name="T82" fmla="*/ 7 w 47"/>
                <a:gd name="T83" fmla="*/ 7 h 70"/>
                <a:gd name="T84" fmla="*/ 4 w 47"/>
                <a:gd name="T85" fmla="*/ 7 h 70"/>
                <a:gd name="T86" fmla="*/ 4 w 47"/>
                <a:gd name="T87" fmla="*/ 7 h 70"/>
                <a:gd name="T88" fmla="*/ 0 w 47"/>
                <a:gd name="T89" fmla="*/ 7 h 70"/>
                <a:gd name="T90" fmla="*/ 0 w 47"/>
                <a:gd name="T91" fmla="*/ 7 h 70"/>
                <a:gd name="T92" fmla="*/ 0 w 47"/>
                <a:gd name="T93" fmla="*/ 7 h 70"/>
                <a:gd name="T94" fmla="*/ 19 w 47"/>
                <a:gd name="T95" fmla="*/ 0 h 70"/>
                <a:gd name="T96" fmla="*/ 19 w 47"/>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7"/>
                <a:gd name="T148" fmla="*/ 0 h 70"/>
                <a:gd name="T149" fmla="*/ 47 w 47"/>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7" h="70">
                  <a:moveTo>
                    <a:pt x="19" y="0"/>
                  </a:moveTo>
                  <a:lnTo>
                    <a:pt x="19" y="15"/>
                  </a:lnTo>
                  <a:lnTo>
                    <a:pt x="27" y="7"/>
                  </a:lnTo>
                  <a:lnTo>
                    <a:pt x="31" y="0"/>
                  </a:lnTo>
                  <a:lnTo>
                    <a:pt x="39" y="0"/>
                  </a:lnTo>
                  <a:lnTo>
                    <a:pt x="43" y="0"/>
                  </a:lnTo>
                  <a:lnTo>
                    <a:pt x="47" y="4"/>
                  </a:lnTo>
                  <a:lnTo>
                    <a:pt x="47" y="7"/>
                  </a:lnTo>
                  <a:lnTo>
                    <a:pt x="47" y="11"/>
                  </a:lnTo>
                  <a:lnTo>
                    <a:pt x="47" y="15"/>
                  </a:lnTo>
                  <a:lnTo>
                    <a:pt x="43" y="15"/>
                  </a:lnTo>
                  <a:lnTo>
                    <a:pt x="39" y="15"/>
                  </a:lnTo>
                  <a:lnTo>
                    <a:pt x="35" y="15"/>
                  </a:lnTo>
                  <a:lnTo>
                    <a:pt x="35" y="11"/>
                  </a:lnTo>
                  <a:lnTo>
                    <a:pt x="31" y="11"/>
                  </a:lnTo>
                  <a:lnTo>
                    <a:pt x="27" y="11"/>
                  </a:lnTo>
                  <a:lnTo>
                    <a:pt x="23" y="15"/>
                  </a:lnTo>
                  <a:lnTo>
                    <a:pt x="19" y="23"/>
                  </a:lnTo>
                  <a:lnTo>
                    <a:pt x="19" y="55"/>
                  </a:lnTo>
                  <a:lnTo>
                    <a:pt x="19" y="58"/>
                  </a:lnTo>
                  <a:lnTo>
                    <a:pt x="23" y="62"/>
                  </a:lnTo>
                  <a:lnTo>
                    <a:pt x="23" y="66"/>
                  </a:lnTo>
                  <a:lnTo>
                    <a:pt x="27" y="66"/>
                  </a:lnTo>
                  <a:lnTo>
                    <a:pt x="31" y="70"/>
                  </a:lnTo>
                  <a:lnTo>
                    <a:pt x="35" y="70"/>
                  </a:lnTo>
                  <a:lnTo>
                    <a:pt x="0" y="70"/>
                  </a:lnTo>
                  <a:lnTo>
                    <a:pt x="4" y="70"/>
                  </a:lnTo>
                  <a:lnTo>
                    <a:pt x="4" y="66"/>
                  </a:lnTo>
                  <a:lnTo>
                    <a:pt x="7" y="66"/>
                  </a:lnTo>
                  <a:lnTo>
                    <a:pt x="7" y="62"/>
                  </a:lnTo>
                  <a:lnTo>
                    <a:pt x="7" y="58"/>
                  </a:lnTo>
                  <a:lnTo>
                    <a:pt x="7" y="55"/>
                  </a:lnTo>
                  <a:lnTo>
                    <a:pt x="7" y="27"/>
                  </a:lnTo>
                  <a:lnTo>
                    <a:pt x="7" y="19"/>
                  </a:lnTo>
                  <a:lnTo>
                    <a:pt x="7" y="11"/>
                  </a:lnTo>
                  <a:lnTo>
                    <a:pt x="7" y="7"/>
                  </a:lnTo>
                  <a:lnTo>
                    <a:pt x="4" y="7"/>
                  </a:lnTo>
                  <a:lnTo>
                    <a:pt x="0" y="7"/>
                  </a:lnTo>
                  <a:lnTo>
                    <a:pt x="19" y="0"/>
                  </a:lnTo>
                  <a:close/>
                </a:path>
              </a:pathLst>
            </a:custGeom>
            <a:solidFill>
              <a:srgbClr val="000000"/>
            </a:solidFill>
            <a:ln w="0">
              <a:solidFill>
                <a:srgbClr val="000000"/>
              </a:solidFill>
              <a:round/>
              <a:headEnd/>
              <a:tailEnd/>
            </a:ln>
          </p:spPr>
          <p:txBody>
            <a:bodyPr/>
            <a:lstStyle/>
            <a:p>
              <a:endParaRPr lang="en-CA"/>
            </a:p>
          </p:txBody>
        </p:sp>
        <p:sp>
          <p:nvSpPr>
            <p:cNvPr id="44139" name="Freeform 30"/>
            <p:cNvSpPr>
              <a:spLocks noEditPoints="1"/>
            </p:cNvSpPr>
            <p:nvPr/>
          </p:nvSpPr>
          <p:spPr bwMode="auto">
            <a:xfrm>
              <a:off x="1679" y="2516"/>
              <a:ext cx="66" cy="74"/>
            </a:xfrm>
            <a:custGeom>
              <a:avLst/>
              <a:gdLst>
                <a:gd name="T0" fmla="*/ 31 w 66"/>
                <a:gd name="T1" fmla="*/ 0 h 74"/>
                <a:gd name="T2" fmla="*/ 43 w 66"/>
                <a:gd name="T3" fmla="*/ 0 h 74"/>
                <a:gd name="T4" fmla="*/ 51 w 66"/>
                <a:gd name="T5" fmla="*/ 4 h 74"/>
                <a:gd name="T6" fmla="*/ 58 w 66"/>
                <a:gd name="T7" fmla="*/ 11 h 74"/>
                <a:gd name="T8" fmla="*/ 62 w 66"/>
                <a:gd name="T9" fmla="*/ 23 h 74"/>
                <a:gd name="T10" fmla="*/ 66 w 66"/>
                <a:gd name="T11" fmla="*/ 35 h 74"/>
                <a:gd name="T12" fmla="*/ 66 w 66"/>
                <a:gd name="T13" fmla="*/ 43 h 74"/>
                <a:gd name="T14" fmla="*/ 62 w 66"/>
                <a:gd name="T15" fmla="*/ 55 h 74"/>
                <a:gd name="T16" fmla="*/ 54 w 66"/>
                <a:gd name="T17" fmla="*/ 62 h 74"/>
                <a:gd name="T18" fmla="*/ 51 w 66"/>
                <a:gd name="T19" fmla="*/ 66 h 74"/>
                <a:gd name="T20" fmla="*/ 39 w 66"/>
                <a:gd name="T21" fmla="*/ 70 h 74"/>
                <a:gd name="T22" fmla="*/ 31 w 66"/>
                <a:gd name="T23" fmla="*/ 74 h 74"/>
                <a:gd name="T24" fmla="*/ 23 w 66"/>
                <a:gd name="T25" fmla="*/ 70 h 74"/>
                <a:gd name="T26" fmla="*/ 11 w 66"/>
                <a:gd name="T27" fmla="*/ 66 h 74"/>
                <a:gd name="T28" fmla="*/ 7 w 66"/>
                <a:gd name="T29" fmla="*/ 58 h 74"/>
                <a:gd name="T30" fmla="*/ 0 w 66"/>
                <a:gd name="T31" fmla="*/ 51 h 74"/>
                <a:gd name="T32" fmla="*/ 0 w 66"/>
                <a:gd name="T33" fmla="*/ 35 h 74"/>
                <a:gd name="T34" fmla="*/ 0 w 66"/>
                <a:gd name="T35" fmla="*/ 27 h 74"/>
                <a:gd name="T36" fmla="*/ 3 w 66"/>
                <a:gd name="T37" fmla="*/ 19 h 74"/>
                <a:gd name="T38" fmla="*/ 7 w 66"/>
                <a:gd name="T39" fmla="*/ 7 h 74"/>
                <a:gd name="T40" fmla="*/ 15 w 66"/>
                <a:gd name="T41" fmla="*/ 4 h 74"/>
                <a:gd name="T42" fmla="*/ 23 w 66"/>
                <a:gd name="T43" fmla="*/ 0 h 74"/>
                <a:gd name="T44" fmla="*/ 31 w 66"/>
                <a:gd name="T45" fmla="*/ 0 h 74"/>
                <a:gd name="T46" fmla="*/ 31 w 66"/>
                <a:gd name="T47" fmla="*/ 4 h 74"/>
                <a:gd name="T48" fmla="*/ 27 w 66"/>
                <a:gd name="T49" fmla="*/ 4 h 74"/>
                <a:gd name="T50" fmla="*/ 19 w 66"/>
                <a:gd name="T51" fmla="*/ 7 h 74"/>
                <a:gd name="T52" fmla="*/ 15 w 66"/>
                <a:gd name="T53" fmla="*/ 11 h 74"/>
                <a:gd name="T54" fmla="*/ 15 w 66"/>
                <a:gd name="T55" fmla="*/ 15 h 74"/>
                <a:gd name="T56" fmla="*/ 11 w 66"/>
                <a:gd name="T57" fmla="*/ 23 h 74"/>
                <a:gd name="T58" fmla="*/ 11 w 66"/>
                <a:gd name="T59" fmla="*/ 31 h 74"/>
                <a:gd name="T60" fmla="*/ 11 w 66"/>
                <a:gd name="T61" fmla="*/ 43 h 74"/>
                <a:gd name="T62" fmla="*/ 19 w 66"/>
                <a:gd name="T63" fmla="*/ 58 h 74"/>
                <a:gd name="T64" fmla="*/ 27 w 66"/>
                <a:gd name="T65" fmla="*/ 66 h 74"/>
                <a:gd name="T66" fmla="*/ 35 w 66"/>
                <a:gd name="T67" fmla="*/ 66 h 74"/>
                <a:gd name="T68" fmla="*/ 43 w 66"/>
                <a:gd name="T69" fmla="*/ 66 h 74"/>
                <a:gd name="T70" fmla="*/ 47 w 66"/>
                <a:gd name="T71" fmla="*/ 62 h 74"/>
                <a:gd name="T72" fmla="*/ 51 w 66"/>
                <a:gd name="T73" fmla="*/ 55 h 74"/>
                <a:gd name="T74" fmla="*/ 51 w 66"/>
                <a:gd name="T75" fmla="*/ 39 h 74"/>
                <a:gd name="T76" fmla="*/ 51 w 66"/>
                <a:gd name="T77" fmla="*/ 31 h 74"/>
                <a:gd name="T78" fmla="*/ 51 w 66"/>
                <a:gd name="T79" fmla="*/ 19 h 74"/>
                <a:gd name="T80" fmla="*/ 43 w 66"/>
                <a:gd name="T81" fmla="*/ 11 h 74"/>
                <a:gd name="T82" fmla="*/ 39 w 66"/>
                <a:gd name="T83" fmla="*/ 7 h 74"/>
                <a:gd name="T84" fmla="*/ 31 w 66"/>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74"/>
                <a:gd name="T131" fmla="*/ 66 w 6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74">
                  <a:moveTo>
                    <a:pt x="31" y="0"/>
                  </a:moveTo>
                  <a:lnTo>
                    <a:pt x="43" y="0"/>
                  </a:lnTo>
                  <a:lnTo>
                    <a:pt x="51" y="4"/>
                  </a:lnTo>
                  <a:lnTo>
                    <a:pt x="58" y="11"/>
                  </a:lnTo>
                  <a:lnTo>
                    <a:pt x="62" y="23"/>
                  </a:lnTo>
                  <a:lnTo>
                    <a:pt x="66" y="35"/>
                  </a:lnTo>
                  <a:lnTo>
                    <a:pt x="66" y="43"/>
                  </a:lnTo>
                  <a:lnTo>
                    <a:pt x="62" y="55"/>
                  </a:lnTo>
                  <a:lnTo>
                    <a:pt x="54" y="62"/>
                  </a:lnTo>
                  <a:lnTo>
                    <a:pt x="51" y="66"/>
                  </a:lnTo>
                  <a:lnTo>
                    <a:pt x="39" y="70"/>
                  </a:lnTo>
                  <a:lnTo>
                    <a:pt x="31" y="74"/>
                  </a:lnTo>
                  <a:lnTo>
                    <a:pt x="23" y="70"/>
                  </a:lnTo>
                  <a:lnTo>
                    <a:pt x="11" y="66"/>
                  </a:lnTo>
                  <a:lnTo>
                    <a:pt x="7" y="58"/>
                  </a:lnTo>
                  <a:lnTo>
                    <a:pt x="0" y="51"/>
                  </a:lnTo>
                  <a:lnTo>
                    <a:pt x="0" y="35"/>
                  </a:lnTo>
                  <a:lnTo>
                    <a:pt x="0" y="27"/>
                  </a:lnTo>
                  <a:lnTo>
                    <a:pt x="3" y="19"/>
                  </a:lnTo>
                  <a:lnTo>
                    <a:pt x="7" y="7"/>
                  </a:lnTo>
                  <a:lnTo>
                    <a:pt x="15" y="4"/>
                  </a:lnTo>
                  <a:lnTo>
                    <a:pt x="23" y="0"/>
                  </a:lnTo>
                  <a:lnTo>
                    <a:pt x="31" y="0"/>
                  </a:lnTo>
                  <a:close/>
                  <a:moveTo>
                    <a:pt x="31" y="4"/>
                  </a:moveTo>
                  <a:lnTo>
                    <a:pt x="27" y="4"/>
                  </a:lnTo>
                  <a:lnTo>
                    <a:pt x="19" y="7"/>
                  </a:lnTo>
                  <a:lnTo>
                    <a:pt x="15" y="11"/>
                  </a:lnTo>
                  <a:lnTo>
                    <a:pt x="15" y="15"/>
                  </a:lnTo>
                  <a:lnTo>
                    <a:pt x="11" y="23"/>
                  </a:lnTo>
                  <a:lnTo>
                    <a:pt x="11" y="31"/>
                  </a:lnTo>
                  <a:lnTo>
                    <a:pt x="11" y="43"/>
                  </a:lnTo>
                  <a:lnTo>
                    <a:pt x="19" y="58"/>
                  </a:lnTo>
                  <a:lnTo>
                    <a:pt x="27" y="66"/>
                  </a:lnTo>
                  <a:lnTo>
                    <a:pt x="35" y="66"/>
                  </a:lnTo>
                  <a:lnTo>
                    <a:pt x="43" y="66"/>
                  </a:lnTo>
                  <a:lnTo>
                    <a:pt x="47" y="62"/>
                  </a:lnTo>
                  <a:lnTo>
                    <a:pt x="51" y="55"/>
                  </a:lnTo>
                  <a:lnTo>
                    <a:pt x="51" y="39"/>
                  </a:lnTo>
                  <a:lnTo>
                    <a:pt x="51" y="31"/>
                  </a:lnTo>
                  <a:lnTo>
                    <a:pt x="51" y="19"/>
                  </a:lnTo>
                  <a:lnTo>
                    <a:pt x="43"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40" name="Freeform 31"/>
            <p:cNvSpPr>
              <a:spLocks noEditPoints="1"/>
            </p:cNvSpPr>
            <p:nvPr/>
          </p:nvSpPr>
          <p:spPr bwMode="auto">
            <a:xfrm>
              <a:off x="1749" y="2516"/>
              <a:ext cx="75" cy="105"/>
            </a:xfrm>
            <a:custGeom>
              <a:avLst/>
              <a:gdLst>
                <a:gd name="T0" fmla="*/ 24 w 75"/>
                <a:gd name="T1" fmla="*/ 0 h 105"/>
                <a:gd name="T2" fmla="*/ 28 w 75"/>
                <a:gd name="T3" fmla="*/ 15 h 105"/>
                <a:gd name="T4" fmla="*/ 39 w 75"/>
                <a:gd name="T5" fmla="*/ 4 h 105"/>
                <a:gd name="T6" fmla="*/ 47 w 75"/>
                <a:gd name="T7" fmla="*/ 0 h 105"/>
                <a:gd name="T8" fmla="*/ 67 w 75"/>
                <a:gd name="T9" fmla="*/ 7 h 105"/>
                <a:gd name="T10" fmla="*/ 75 w 75"/>
                <a:gd name="T11" fmla="*/ 35 h 105"/>
                <a:gd name="T12" fmla="*/ 71 w 75"/>
                <a:gd name="T13" fmla="*/ 55 h 105"/>
                <a:gd name="T14" fmla="*/ 55 w 75"/>
                <a:gd name="T15" fmla="*/ 70 h 105"/>
                <a:gd name="T16" fmla="*/ 39 w 75"/>
                <a:gd name="T17" fmla="*/ 74 h 105"/>
                <a:gd name="T18" fmla="*/ 32 w 75"/>
                <a:gd name="T19" fmla="*/ 70 h 105"/>
                <a:gd name="T20" fmla="*/ 28 w 75"/>
                <a:gd name="T21" fmla="*/ 90 h 105"/>
                <a:gd name="T22" fmla="*/ 28 w 75"/>
                <a:gd name="T23" fmla="*/ 98 h 105"/>
                <a:gd name="T24" fmla="*/ 32 w 75"/>
                <a:gd name="T25" fmla="*/ 102 h 105"/>
                <a:gd name="T26" fmla="*/ 35 w 75"/>
                <a:gd name="T27" fmla="*/ 105 h 105"/>
                <a:gd name="T28" fmla="*/ 0 w 75"/>
                <a:gd name="T29" fmla="*/ 105 h 105"/>
                <a:gd name="T30" fmla="*/ 4 w 75"/>
                <a:gd name="T31" fmla="*/ 105 h 105"/>
                <a:gd name="T32" fmla="*/ 12 w 75"/>
                <a:gd name="T33" fmla="*/ 102 h 105"/>
                <a:gd name="T34" fmla="*/ 12 w 75"/>
                <a:gd name="T35" fmla="*/ 98 h 105"/>
                <a:gd name="T36" fmla="*/ 12 w 75"/>
                <a:gd name="T37" fmla="*/ 90 h 105"/>
                <a:gd name="T38" fmla="*/ 12 w 75"/>
                <a:gd name="T39" fmla="*/ 15 h 105"/>
                <a:gd name="T40" fmla="*/ 12 w 75"/>
                <a:gd name="T41" fmla="*/ 11 h 105"/>
                <a:gd name="T42" fmla="*/ 8 w 75"/>
                <a:gd name="T43" fmla="*/ 7 h 105"/>
                <a:gd name="T44" fmla="*/ 8 w 75"/>
                <a:gd name="T45" fmla="*/ 7 h 105"/>
                <a:gd name="T46" fmla="*/ 4 w 75"/>
                <a:gd name="T47" fmla="*/ 7 h 105"/>
                <a:gd name="T48" fmla="*/ 28 w 75"/>
                <a:gd name="T49" fmla="*/ 47 h 105"/>
                <a:gd name="T50" fmla="*/ 28 w 75"/>
                <a:gd name="T51" fmla="*/ 58 h 105"/>
                <a:gd name="T52" fmla="*/ 32 w 75"/>
                <a:gd name="T53" fmla="*/ 66 h 105"/>
                <a:gd name="T54" fmla="*/ 43 w 75"/>
                <a:gd name="T55" fmla="*/ 66 h 105"/>
                <a:gd name="T56" fmla="*/ 55 w 75"/>
                <a:gd name="T57" fmla="*/ 62 h 105"/>
                <a:gd name="T58" fmla="*/ 63 w 75"/>
                <a:gd name="T59" fmla="*/ 39 h 105"/>
                <a:gd name="T60" fmla="*/ 55 w 75"/>
                <a:gd name="T61" fmla="*/ 15 h 105"/>
                <a:gd name="T62" fmla="*/ 43 w 75"/>
                <a:gd name="T63" fmla="*/ 11 h 105"/>
                <a:gd name="T64" fmla="*/ 35 w 75"/>
                <a:gd name="T65" fmla="*/ 11 h 105"/>
                <a:gd name="T66" fmla="*/ 28 w 75"/>
                <a:gd name="T67" fmla="*/ 19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5"/>
                <a:gd name="T104" fmla="*/ 75 w 75"/>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5">
                  <a:moveTo>
                    <a:pt x="4" y="7"/>
                  </a:moveTo>
                  <a:lnTo>
                    <a:pt x="24" y="0"/>
                  </a:lnTo>
                  <a:lnTo>
                    <a:pt x="28" y="0"/>
                  </a:lnTo>
                  <a:lnTo>
                    <a:pt x="28" y="15"/>
                  </a:lnTo>
                  <a:lnTo>
                    <a:pt x="32" y="7"/>
                  </a:lnTo>
                  <a:lnTo>
                    <a:pt x="39" y="4"/>
                  </a:lnTo>
                  <a:lnTo>
                    <a:pt x="43" y="0"/>
                  </a:lnTo>
                  <a:lnTo>
                    <a:pt x="47" y="0"/>
                  </a:lnTo>
                  <a:lnTo>
                    <a:pt x="59" y="0"/>
                  </a:lnTo>
                  <a:lnTo>
                    <a:pt x="67" y="7"/>
                  </a:lnTo>
                  <a:lnTo>
                    <a:pt x="75" y="19"/>
                  </a:lnTo>
                  <a:lnTo>
                    <a:pt x="75" y="35"/>
                  </a:lnTo>
                  <a:lnTo>
                    <a:pt x="75" y="43"/>
                  </a:lnTo>
                  <a:lnTo>
                    <a:pt x="71" y="55"/>
                  </a:lnTo>
                  <a:lnTo>
                    <a:pt x="67" y="62"/>
                  </a:lnTo>
                  <a:lnTo>
                    <a:pt x="55" y="70"/>
                  </a:lnTo>
                  <a:lnTo>
                    <a:pt x="43" y="74"/>
                  </a:lnTo>
                  <a:lnTo>
                    <a:pt x="39" y="74"/>
                  </a:lnTo>
                  <a:lnTo>
                    <a:pt x="32" y="70"/>
                  </a:lnTo>
                  <a:lnTo>
                    <a:pt x="28" y="66"/>
                  </a:lnTo>
                  <a:lnTo>
                    <a:pt x="28" y="90"/>
                  </a:lnTo>
                  <a:lnTo>
                    <a:pt x="28" y="94"/>
                  </a:lnTo>
                  <a:lnTo>
                    <a:pt x="28" y="98"/>
                  </a:lnTo>
                  <a:lnTo>
                    <a:pt x="28" y="102"/>
                  </a:lnTo>
                  <a:lnTo>
                    <a:pt x="32" y="102"/>
                  </a:lnTo>
                  <a:lnTo>
                    <a:pt x="35" y="105"/>
                  </a:lnTo>
                  <a:lnTo>
                    <a:pt x="0" y="105"/>
                  </a:lnTo>
                  <a:lnTo>
                    <a:pt x="4" y="105"/>
                  </a:lnTo>
                  <a:lnTo>
                    <a:pt x="8" y="102"/>
                  </a:lnTo>
                  <a:lnTo>
                    <a:pt x="12" y="102"/>
                  </a:lnTo>
                  <a:lnTo>
                    <a:pt x="12" y="98"/>
                  </a:lnTo>
                  <a:lnTo>
                    <a:pt x="12" y="94"/>
                  </a:lnTo>
                  <a:lnTo>
                    <a:pt x="12" y="90"/>
                  </a:lnTo>
                  <a:lnTo>
                    <a:pt x="12" y="19"/>
                  </a:lnTo>
                  <a:lnTo>
                    <a:pt x="12" y="15"/>
                  </a:lnTo>
                  <a:lnTo>
                    <a:pt x="12" y="11"/>
                  </a:lnTo>
                  <a:lnTo>
                    <a:pt x="12" y="7"/>
                  </a:lnTo>
                  <a:lnTo>
                    <a:pt x="8" y="7"/>
                  </a:lnTo>
                  <a:lnTo>
                    <a:pt x="4" y="7"/>
                  </a:lnTo>
                  <a:close/>
                  <a:moveTo>
                    <a:pt x="28" y="19"/>
                  </a:moveTo>
                  <a:lnTo>
                    <a:pt x="28" y="47"/>
                  </a:lnTo>
                  <a:lnTo>
                    <a:pt x="28" y="55"/>
                  </a:lnTo>
                  <a:lnTo>
                    <a:pt x="28" y="58"/>
                  </a:lnTo>
                  <a:lnTo>
                    <a:pt x="28" y="62"/>
                  </a:lnTo>
                  <a:lnTo>
                    <a:pt x="32" y="66"/>
                  </a:lnTo>
                  <a:lnTo>
                    <a:pt x="35" y="66"/>
                  </a:lnTo>
                  <a:lnTo>
                    <a:pt x="43" y="66"/>
                  </a:lnTo>
                  <a:lnTo>
                    <a:pt x="51" y="66"/>
                  </a:lnTo>
                  <a:lnTo>
                    <a:pt x="55" y="62"/>
                  </a:lnTo>
                  <a:lnTo>
                    <a:pt x="59" y="55"/>
                  </a:lnTo>
                  <a:lnTo>
                    <a:pt x="63" y="39"/>
                  </a:lnTo>
                  <a:lnTo>
                    <a:pt x="59" y="27"/>
                  </a:lnTo>
                  <a:lnTo>
                    <a:pt x="55" y="15"/>
                  </a:lnTo>
                  <a:lnTo>
                    <a:pt x="51" y="11"/>
                  </a:lnTo>
                  <a:lnTo>
                    <a:pt x="43" y="11"/>
                  </a:lnTo>
                  <a:lnTo>
                    <a:pt x="39" y="11"/>
                  </a:lnTo>
                  <a:lnTo>
                    <a:pt x="35" y="11"/>
                  </a:lnTo>
                  <a:lnTo>
                    <a:pt x="32" y="15"/>
                  </a:lnTo>
                  <a:lnTo>
                    <a:pt x="28" y="19"/>
                  </a:lnTo>
                  <a:close/>
                </a:path>
              </a:pathLst>
            </a:custGeom>
            <a:solidFill>
              <a:srgbClr val="000000"/>
            </a:solidFill>
            <a:ln w="0">
              <a:solidFill>
                <a:srgbClr val="000000"/>
              </a:solidFill>
              <a:round/>
              <a:headEnd/>
              <a:tailEnd/>
            </a:ln>
          </p:spPr>
          <p:txBody>
            <a:bodyPr/>
            <a:lstStyle/>
            <a:p>
              <a:endParaRPr lang="en-CA"/>
            </a:p>
          </p:txBody>
        </p:sp>
        <p:sp>
          <p:nvSpPr>
            <p:cNvPr id="44141" name="Freeform 32"/>
            <p:cNvSpPr>
              <a:spLocks/>
            </p:cNvSpPr>
            <p:nvPr/>
          </p:nvSpPr>
          <p:spPr bwMode="auto">
            <a:xfrm>
              <a:off x="1828" y="2484"/>
              <a:ext cx="113" cy="106"/>
            </a:xfrm>
            <a:custGeom>
              <a:avLst/>
              <a:gdLst>
                <a:gd name="T0" fmla="*/ 0 w 113"/>
                <a:gd name="T1" fmla="*/ 0 h 106"/>
                <a:gd name="T2" fmla="*/ 27 w 113"/>
                <a:gd name="T3" fmla="*/ 0 h 106"/>
                <a:gd name="T4" fmla="*/ 90 w 113"/>
                <a:gd name="T5" fmla="*/ 79 h 106"/>
                <a:gd name="T6" fmla="*/ 90 w 113"/>
                <a:gd name="T7" fmla="*/ 16 h 106"/>
                <a:gd name="T8" fmla="*/ 90 w 113"/>
                <a:gd name="T9" fmla="*/ 8 h 106"/>
                <a:gd name="T10" fmla="*/ 90 w 113"/>
                <a:gd name="T11" fmla="*/ 4 h 106"/>
                <a:gd name="T12" fmla="*/ 86 w 113"/>
                <a:gd name="T13" fmla="*/ 0 h 106"/>
                <a:gd name="T14" fmla="*/ 82 w 113"/>
                <a:gd name="T15" fmla="*/ 0 h 106"/>
                <a:gd name="T16" fmla="*/ 78 w 113"/>
                <a:gd name="T17" fmla="*/ 0 h 106"/>
                <a:gd name="T18" fmla="*/ 78 w 113"/>
                <a:gd name="T19" fmla="*/ 0 h 106"/>
                <a:gd name="T20" fmla="*/ 113 w 113"/>
                <a:gd name="T21" fmla="*/ 0 h 106"/>
                <a:gd name="T22" fmla="*/ 113 w 113"/>
                <a:gd name="T23" fmla="*/ 0 h 106"/>
                <a:gd name="T24" fmla="*/ 109 w 113"/>
                <a:gd name="T25" fmla="*/ 0 h 106"/>
                <a:gd name="T26" fmla="*/ 102 w 113"/>
                <a:gd name="T27" fmla="*/ 0 h 106"/>
                <a:gd name="T28" fmla="*/ 98 w 113"/>
                <a:gd name="T29" fmla="*/ 4 h 106"/>
                <a:gd name="T30" fmla="*/ 98 w 113"/>
                <a:gd name="T31" fmla="*/ 8 h 106"/>
                <a:gd name="T32" fmla="*/ 98 w 113"/>
                <a:gd name="T33" fmla="*/ 16 h 106"/>
                <a:gd name="T34" fmla="*/ 98 w 113"/>
                <a:gd name="T35" fmla="*/ 106 h 106"/>
                <a:gd name="T36" fmla="*/ 94 w 113"/>
                <a:gd name="T37" fmla="*/ 106 h 106"/>
                <a:gd name="T38" fmla="*/ 27 w 113"/>
                <a:gd name="T39" fmla="*/ 20 h 106"/>
                <a:gd name="T40" fmla="*/ 27 w 113"/>
                <a:gd name="T41" fmla="*/ 87 h 106"/>
                <a:gd name="T42" fmla="*/ 27 w 113"/>
                <a:gd name="T43" fmla="*/ 94 h 106"/>
                <a:gd name="T44" fmla="*/ 27 w 113"/>
                <a:gd name="T45" fmla="*/ 98 h 106"/>
                <a:gd name="T46" fmla="*/ 31 w 113"/>
                <a:gd name="T47" fmla="*/ 102 h 106"/>
                <a:gd name="T48" fmla="*/ 39 w 113"/>
                <a:gd name="T49" fmla="*/ 102 h 106"/>
                <a:gd name="T50" fmla="*/ 39 w 113"/>
                <a:gd name="T51" fmla="*/ 102 h 106"/>
                <a:gd name="T52" fmla="*/ 39 w 113"/>
                <a:gd name="T53" fmla="*/ 102 h 106"/>
                <a:gd name="T54" fmla="*/ 4 w 113"/>
                <a:gd name="T55" fmla="*/ 102 h 106"/>
                <a:gd name="T56" fmla="*/ 4 w 113"/>
                <a:gd name="T57" fmla="*/ 102 h 106"/>
                <a:gd name="T58" fmla="*/ 7 w 113"/>
                <a:gd name="T59" fmla="*/ 102 h 106"/>
                <a:gd name="T60" fmla="*/ 15 w 113"/>
                <a:gd name="T61" fmla="*/ 102 h 106"/>
                <a:gd name="T62" fmla="*/ 19 w 113"/>
                <a:gd name="T63" fmla="*/ 98 h 106"/>
                <a:gd name="T64" fmla="*/ 19 w 113"/>
                <a:gd name="T65" fmla="*/ 94 h 106"/>
                <a:gd name="T66" fmla="*/ 19 w 113"/>
                <a:gd name="T67" fmla="*/ 87 h 106"/>
                <a:gd name="T68" fmla="*/ 19 w 113"/>
                <a:gd name="T69" fmla="*/ 12 h 106"/>
                <a:gd name="T70" fmla="*/ 15 w 113"/>
                <a:gd name="T71" fmla="*/ 8 h 106"/>
                <a:gd name="T72" fmla="*/ 11 w 113"/>
                <a:gd name="T73" fmla="*/ 4 h 106"/>
                <a:gd name="T74" fmla="*/ 11 w 113"/>
                <a:gd name="T75" fmla="*/ 4 h 106"/>
                <a:gd name="T76" fmla="*/ 7 w 113"/>
                <a:gd name="T77" fmla="*/ 4 h 106"/>
                <a:gd name="T78" fmla="*/ 4 w 113"/>
                <a:gd name="T79" fmla="*/ 0 h 106"/>
                <a:gd name="T80" fmla="*/ 0 w 113"/>
                <a:gd name="T81" fmla="*/ 0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0" y="79"/>
                  </a:lnTo>
                  <a:lnTo>
                    <a:pt x="90" y="16"/>
                  </a:lnTo>
                  <a:lnTo>
                    <a:pt x="90" y="8"/>
                  </a:lnTo>
                  <a:lnTo>
                    <a:pt x="90" y="4"/>
                  </a:lnTo>
                  <a:lnTo>
                    <a:pt x="86" y="0"/>
                  </a:lnTo>
                  <a:lnTo>
                    <a:pt x="82" y="0"/>
                  </a:lnTo>
                  <a:lnTo>
                    <a:pt x="78" y="0"/>
                  </a:lnTo>
                  <a:lnTo>
                    <a:pt x="113" y="0"/>
                  </a:lnTo>
                  <a:lnTo>
                    <a:pt x="109"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9" y="102"/>
                  </a:lnTo>
                  <a:lnTo>
                    <a:pt x="4" y="102"/>
                  </a:lnTo>
                  <a:lnTo>
                    <a:pt x="7" y="102"/>
                  </a:lnTo>
                  <a:lnTo>
                    <a:pt x="15" y="102"/>
                  </a:lnTo>
                  <a:lnTo>
                    <a:pt x="19" y="98"/>
                  </a:lnTo>
                  <a:lnTo>
                    <a:pt x="19" y="94"/>
                  </a:lnTo>
                  <a:lnTo>
                    <a:pt x="19" y="87"/>
                  </a:lnTo>
                  <a:lnTo>
                    <a:pt x="19" y="12"/>
                  </a:lnTo>
                  <a:lnTo>
                    <a:pt x="15" y="8"/>
                  </a:lnTo>
                  <a:lnTo>
                    <a:pt x="11" y="4"/>
                  </a:lnTo>
                  <a:lnTo>
                    <a:pt x="7"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42" name="Line 33"/>
            <p:cNvSpPr>
              <a:spLocks noChangeShapeType="1"/>
            </p:cNvSpPr>
            <p:nvPr/>
          </p:nvSpPr>
          <p:spPr bwMode="auto">
            <a:xfrm flipH="1">
              <a:off x="1283" y="1200"/>
              <a:ext cx="368" cy="204"/>
            </a:xfrm>
            <a:prstGeom prst="line">
              <a:avLst/>
            </a:prstGeom>
            <a:noFill/>
            <a:ln w="6350">
              <a:solidFill>
                <a:srgbClr val="000000"/>
              </a:solidFill>
              <a:round/>
              <a:headEnd/>
              <a:tailEnd/>
            </a:ln>
          </p:spPr>
          <p:txBody>
            <a:bodyPr/>
            <a:lstStyle/>
            <a:p>
              <a:endParaRPr lang="en-CA"/>
            </a:p>
          </p:txBody>
        </p:sp>
        <p:sp>
          <p:nvSpPr>
            <p:cNvPr id="44143" name="Line 34"/>
            <p:cNvSpPr>
              <a:spLocks noChangeShapeType="1"/>
            </p:cNvSpPr>
            <p:nvPr/>
          </p:nvSpPr>
          <p:spPr bwMode="auto">
            <a:xfrm>
              <a:off x="1651" y="1200"/>
              <a:ext cx="369" cy="204"/>
            </a:xfrm>
            <a:prstGeom prst="line">
              <a:avLst/>
            </a:prstGeom>
            <a:noFill/>
            <a:ln w="6350">
              <a:solidFill>
                <a:srgbClr val="000000"/>
              </a:solidFill>
              <a:round/>
              <a:headEnd/>
              <a:tailEnd/>
            </a:ln>
          </p:spPr>
          <p:txBody>
            <a:bodyPr/>
            <a:lstStyle/>
            <a:p>
              <a:endParaRPr lang="en-CA"/>
            </a:p>
          </p:txBody>
        </p:sp>
        <p:sp>
          <p:nvSpPr>
            <p:cNvPr id="44144" name="Line 35"/>
            <p:cNvSpPr>
              <a:spLocks noChangeShapeType="1"/>
            </p:cNvSpPr>
            <p:nvPr/>
          </p:nvSpPr>
          <p:spPr bwMode="auto">
            <a:xfrm flipH="1">
              <a:off x="733" y="1872"/>
              <a:ext cx="318" cy="204"/>
            </a:xfrm>
            <a:prstGeom prst="line">
              <a:avLst/>
            </a:prstGeom>
            <a:noFill/>
            <a:ln w="6350">
              <a:solidFill>
                <a:srgbClr val="000000"/>
              </a:solidFill>
              <a:round/>
              <a:headEnd/>
              <a:tailEnd/>
            </a:ln>
          </p:spPr>
          <p:txBody>
            <a:bodyPr/>
            <a:lstStyle/>
            <a:p>
              <a:endParaRPr lang="en-CA"/>
            </a:p>
          </p:txBody>
        </p:sp>
        <p:sp>
          <p:nvSpPr>
            <p:cNvPr id="44145" name="Line 36"/>
            <p:cNvSpPr>
              <a:spLocks noChangeShapeType="1"/>
            </p:cNvSpPr>
            <p:nvPr/>
          </p:nvSpPr>
          <p:spPr bwMode="auto">
            <a:xfrm>
              <a:off x="1051" y="1872"/>
              <a:ext cx="318" cy="204"/>
            </a:xfrm>
            <a:prstGeom prst="line">
              <a:avLst/>
            </a:prstGeom>
            <a:noFill/>
            <a:ln w="6350">
              <a:solidFill>
                <a:srgbClr val="000000"/>
              </a:solidFill>
              <a:round/>
              <a:headEnd/>
              <a:tailEnd/>
            </a:ln>
          </p:spPr>
          <p:txBody>
            <a:bodyPr/>
            <a:lstStyle/>
            <a:p>
              <a:endParaRPr lang="en-CA"/>
            </a:p>
          </p:txBody>
        </p:sp>
        <p:sp>
          <p:nvSpPr>
            <p:cNvPr id="44146" name="Line 37"/>
            <p:cNvSpPr>
              <a:spLocks noChangeShapeType="1"/>
            </p:cNvSpPr>
            <p:nvPr/>
          </p:nvSpPr>
          <p:spPr bwMode="auto">
            <a:xfrm flipH="1">
              <a:off x="459" y="2245"/>
              <a:ext cx="274" cy="208"/>
            </a:xfrm>
            <a:prstGeom prst="line">
              <a:avLst/>
            </a:prstGeom>
            <a:noFill/>
            <a:ln w="6350">
              <a:solidFill>
                <a:srgbClr val="000000"/>
              </a:solidFill>
              <a:round/>
              <a:headEnd/>
              <a:tailEnd/>
            </a:ln>
          </p:spPr>
          <p:txBody>
            <a:bodyPr/>
            <a:lstStyle/>
            <a:p>
              <a:endParaRPr lang="en-CA"/>
            </a:p>
          </p:txBody>
        </p:sp>
        <p:sp>
          <p:nvSpPr>
            <p:cNvPr id="44147" name="Line 38"/>
            <p:cNvSpPr>
              <a:spLocks noChangeShapeType="1"/>
            </p:cNvSpPr>
            <p:nvPr/>
          </p:nvSpPr>
          <p:spPr bwMode="auto">
            <a:xfrm>
              <a:off x="733" y="2245"/>
              <a:ext cx="318" cy="208"/>
            </a:xfrm>
            <a:prstGeom prst="line">
              <a:avLst/>
            </a:prstGeom>
            <a:noFill/>
            <a:ln w="6350">
              <a:solidFill>
                <a:srgbClr val="000000"/>
              </a:solidFill>
              <a:round/>
              <a:headEnd/>
              <a:tailEnd/>
            </a:ln>
          </p:spPr>
          <p:txBody>
            <a:bodyPr/>
            <a:lstStyle/>
            <a:p>
              <a:endParaRPr lang="en-CA"/>
            </a:p>
          </p:txBody>
        </p:sp>
        <p:sp>
          <p:nvSpPr>
            <p:cNvPr id="44148" name="Line 39"/>
            <p:cNvSpPr>
              <a:spLocks noChangeShapeType="1"/>
            </p:cNvSpPr>
            <p:nvPr/>
          </p:nvSpPr>
          <p:spPr bwMode="auto">
            <a:xfrm flipH="1">
              <a:off x="1737" y="1872"/>
              <a:ext cx="369" cy="204"/>
            </a:xfrm>
            <a:prstGeom prst="line">
              <a:avLst/>
            </a:prstGeom>
            <a:noFill/>
            <a:ln w="6350">
              <a:solidFill>
                <a:srgbClr val="000000"/>
              </a:solidFill>
              <a:round/>
              <a:headEnd/>
              <a:tailEnd/>
            </a:ln>
          </p:spPr>
          <p:txBody>
            <a:bodyPr/>
            <a:lstStyle/>
            <a:p>
              <a:endParaRPr lang="en-CA"/>
            </a:p>
          </p:txBody>
        </p:sp>
        <p:sp>
          <p:nvSpPr>
            <p:cNvPr id="44149" name="Line 40"/>
            <p:cNvSpPr>
              <a:spLocks noChangeShapeType="1"/>
            </p:cNvSpPr>
            <p:nvPr/>
          </p:nvSpPr>
          <p:spPr bwMode="auto">
            <a:xfrm>
              <a:off x="2106" y="1872"/>
              <a:ext cx="259" cy="204"/>
            </a:xfrm>
            <a:prstGeom prst="line">
              <a:avLst/>
            </a:prstGeom>
            <a:noFill/>
            <a:ln w="6350">
              <a:solidFill>
                <a:srgbClr val="000000"/>
              </a:solidFill>
              <a:round/>
              <a:headEnd/>
              <a:tailEnd/>
            </a:ln>
          </p:spPr>
          <p:txBody>
            <a:bodyPr/>
            <a:lstStyle/>
            <a:p>
              <a:endParaRPr lang="en-CA"/>
            </a:p>
          </p:txBody>
        </p:sp>
        <p:sp>
          <p:nvSpPr>
            <p:cNvPr id="44150" name="Line 41"/>
            <p:cNvSpPr>
              <a:spLocks noChangeShapeType="1"/>
            </p:cNvSpPr>
            <p:nvPr/>
          </p:nvSpPr>
          <p:spPr bwMode="auto">
            <a:xfrm>
              <a:off x="1741" y="2245"/>
              <a:ext cx="1" cy="208"/>
            </a:xfrm>
            <a:prstGeom prst="line">
              <a:avLst/>
            </a:prstGeom>
            <a:noFill/>
            <a:ln w="6350">
              <a:solidFill>
                <a:srgbClr val="000000"/>
              </a:solidFill>
              <a:round/>
              <a:headEnd/>
              <a:tailEnd/>
            </a:ln>
          </p:spPr>
          <p:txBody>
            <a:bodyPr/>
            <a:lstStyle/>
            <a:p>
              <a:endParaRPr lang="en-CA"/>
            </a:p>
          </p:txBody>
        </p:sp>
        <p:sp>
          <p:nvSpPr>
            <p:cNvPr id="44151" name="Line 42"/>
            <p:cNvSpPr>
              <a:spLocks noChangeShapeType="1"/>
            </p:cNvSpPr>
            <p:nvPr/>
          </p:nvSpPr>
          <p:spPr bwMode="auto">
            <a:xfrm>
              <a:off x="1584" y="1680"/>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3" name="Group 43"/>
          <p:cNvGrpSpPr>
            <a:grpSpLocks/>
          </p:cNvGrpSpPr>
          <p:nvPr/>
        </p:nvGrpSpPr>
        <p:grpSpPr bwMode="auto">
          <a:xfrm>
            <a:off x="4110038" y="1681163"/>
            <a:ext cx="3151187" cy="2479675"/>
            <a:chOff x="2589" y="1059"/>
            <a:chExt cx="1985" cy="1562"/>
          </a:xfrm>
        </p:grpSpPr>
        <p:sp>
          <p:nvSpPr>
            <p:cNvPr id="44068" name="Freeform 44"/>
            <p:cNvSpPr>
              <a:spLocks/>
            </p:cNvSpPr>
            <p:nvPr/>
          </p:nvSpPr>
          <p:spPr bwMode="auto">
            <a:xfrm>
              <a:off x="3593" y="1059"/>
              <a:ext cx="67" cy="106"/>
            </a:xfrm>
            <a:custGeom>
              <a:avLst/>
              <a:gdLst>
                <a:gd name="T0" fmla="*/ 63 w 67"/>
                <a:gd name="T1" fmla="*/ 35 h 106"/>
                <a:gd name="T2" fmla="*/ 59 w 67"/>
                <a:gd name="T3" fmla="*/ 27 h 106"/>
                <a:gd name="T4" fmla="*/ 51 w 67"/>
                <a:gd name="T5" fmla="*/ 11 h 106"/>
                <a:gd name="T6" fmla="*/ 39 w 67"/>
                <a:gd name="T7" fmla="*/ 4 h 106"/>
                <a:gd name="T8" fmla="*/ 24 w 67"/>
                <a:gd name="T9" fmla="*/ 7 h 106"/>
                <a:gd name="T10" fmla="*/ 16 w 67"/>
                <a:gd name="T11" fmla="*/ 15 h 106"/>
                <a:gd name="T12" fmla="*/ 12 w 67"/>
                <a:gd name="T13" fmla="*/ 27 h 106"/>
                <a:gd name="T14" fmla="*/ 20 w 67"/>
                <a:gd name="T15" fmla="*/ 35 h 106"/>
                <a:gd name="T16" fmla="*/ 39 w 67"/>
                <a:gd name="T17" fmla="*/ 47 h 106"/>
                <a:gd name="T18" fmla="*/ 59 w 67"/>
                <a:gd name="T19" fmla="*/ 58 h 106"/>
                <a:gd name="T20" fmla="*/ 67 w 67"/>
                <a:gd name="T21" fmla="*/ 66 h 106"/>
                <a:gd name="T22" fmla="*/ 67 w 67"/>
                <a:gd name="T23" fmla="*/ 78 h 106"/>
                <a:gd name="T24" fmla="*/ 59 w 67"/>
                <a:gd name="T25" fmla="*/ 98 h 106"/>
                <a:gd name="T26" fmla="*/ 36 w 67"/>
                <a:gd name="T27" fmla="*/ 106 h 106"/>
                <a:gd name="T28" fmla="*/ 28 w 67"/>
                <a:gd name="T29" fmla="*/ 106 h 106"/>
                <a:gd name="T30" fmla="*/ 16 w 67"/>
                <a:gd name="T31" fmla="*/ 102 h 106"/>
                <a:gd name="T32" fmla="*/ 8 w 67"/>
                <a:gd name="T33" fmla="*/ 102 h 106"/>
                <a:gd name="T34" fmla="*/ 4 w 67"/>
                <a:gd name="T35" fmla="*/ 102 h 106"/>
                <a:gd name="T36" fmla="*/ 4 w 67"/>
                <a:gd name="T37" fmla="*/ 106 h 106"/>
                <a:gd name="T38" fmla="*/ 0 w 67"/>
                <a:gd name="T39" fmla="*/ 70 h 106"/>
                <a:gd name="T40" fmla="*/ 4 w 67"/>
                <a:gd name="T41" fmla="*/ 82 h 106"/>
                <a:gd name="T42" fmla="*/ 12 w 67"/>
                <a:gd name="T43" fmla="*/ 94 h 106"/>
                <a:gd name="T44" fmla="*/ 28 w 67"/>
                <a:gd name="T45" fmla="*/ 102 h 106"/>
                <a:gd name="T46" fmla="*/ 43 w 67"/>
                <a:gd name="T47" fmla="*/ 102 h 106"/>
                <a:gd name="T48" fmla="*/ 55 w 67"/>
                <a:gd name="T49" fmla="*/ 94 h 106"/>
                <a:gd name="T50" fmla="*/ 55 w 67"/>
                <a:gd name="T51" fmla="*/ 82 h 106"/>
                <a:gd name="T52" fmla="*/ 51 w 67"/>
                <a:gd name="T53" fmla="*/ 74 h 106"/>
                <a:gd name="T54" fmla="*/ 39 w 67"/>
                <a:gd name="T55" fmla="*/ 66 h 106"/>
                <a:gd name="T56" fmla="*/ 20 w 67"/>
                <a:gd name="T57" fmla="*/ 55 h 106"/>
                <a:gd name="T58" fmla="*/ 8 w 67"/>
                <a:gd name="T59" fmla="*/ 43 h 106"/>
                <a:gd name="T60" fmla="*/ 0 w 67"/>
                <a:gd name="T61" fmla="*/ 35 h 106"/>
                <a:gd name="T62" fmla="*/ 0 w 67"/>
                <a:gd name="T63" fmla="*/ 15 h 106"/>
                <a:gd name="T64" fmla="*/ 20 w 67"/>
                <a:gd name="T65" fmla="*/ 0 h 106"/>
                <a:gd name="T66" fmla="*/ 39 w 67"/>
                <a:gd name="T67" fmla="*/ 0 h 106"/>
                <a:gd name="T68" fmla="*/ 51 w 67"/>
                <a:gd name="T69" fmla="*/ 4 h 106"/>
                <a:gd name="T70" fmla="*/ 55 w 67"/>
                <a:gd name="T71" fmla="*/ 7 h 106"/>
                <a:gd name="T72" fmla="*/ 59 w 67"/>
                <a:gd name="T73" fmla="*/ 4 h 106"/>
                <a:gd name="T74" fmla="*/ 63 w 67"/>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06"/>
                <a:gd name="T116" fmla="*/ 67 w 67"/>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06">
                  <a:moveTo>
                    <a:pt x="63" y="0"/>
                  </a:moveTo>
                  <a:lnTo>
                    <a:pt x="63" y="35"/>
                  </a:lnTo>
                  <a:lnTo>
                    <a:pt x="59" y="35"/>
                  </a:lnTo>
                  <a:lnTo>
                    <a:pt x="59" y="27"/>
                  </a:lnTo>
                  <a:lnTo>
                    <a:pt x="55" y="19"/>
                  </a:lnTo>
                  <a:lnTo>
                    <a:pt x="51" y="11"/>
                  </a:lnTo>
                  <a:lnTo>
                    <a:pt x="43" y="7"/>
                  </a:lnTo>
                  <a:lnTo>
                    <a:pt x="39" y="4"/>
                  </a:lnTo>
                  <a:lnTo>
                    <a:pt x="32" y="4"/>
                  </a:lnTo>
                  <a:lnTo>
                    <a:pt x="24" y="7"/>
                  </a:lnTo>
                  <a:lnTo>
                    <a:pt x="20" y="7"/>
                  </a:lnTo>
                  <a:lnTo>
                    <a:pt x="16" y="15"/>
                  </a:lnTo>
                  <a:lnTo>
                    <a:pt x="12" y="19"/>
                  </a:lnTo>
                  <a:lnTo>
                    <a:pt x="12" y="27"/>
                  </a:lnTo>
                  <a:lnTo>
                    <a:pt x="16" y="31"/>
                  </a:lnTo>
                  <a:lnTo>
                    <a:pt x="20" y="35"/>
                  </a:lnTo>
                  <a:lnTo>
                    <a:pt x="28" y="39"/>
                  </a:lnTo>
                  <a:lnTo>
                    <a:pt x="39" y="47"/>
                  </a:lnTo>
                  <a:lnTo>
                    <a:pt x="51" y="51"/>
                  </a:lnTo>
                  <a:lnTo>
                    <a:pt x="59" y="58"/>
                  </a:lnTo>
                  <a:lnTo>
                    <a:pt x="63" y="62"/>
                  </a:lnTo>
                  <a:lnTo>
                    <a:pt x="67" y="66"/>
                  </a:lnTo>
                  <a:lnTo>
                    <a:pt x="67" y="74"/>
                  </a:lnTo>
                  <a:lnTo>
                    <a:pt x="67" y="78"/>
                  </a:lnTo>
                  <a:lnTo>
                    <a:pt x="67" y="90"/>
                  </a:lnTo>
                  <a:lnTo>
                    <a:pt x="59" y="98"/>
                  </a:lnTo>
                  <a:lnTo>
                    <a:pt x="47" y="106"/>
                  </a:lnTo>
                  <a:lnTo>
                    <a:pt x="36" y="106"/>
                  </a:lnTo>
                  <a:lnTo>
                    <a:pt x="32" y="106"/>
                  </a:lnTo>
                  <a:lnTo>
                    <a:pt x="28" y="106"/>
                  </a:lnTo>
                  <a:lnTo>
                    <a:pt x="24" y="106"/>
                  </a:lnTo>
                  <a:lnTo>
                    <a:pt x="16" y="102"/>
                  </a:lnTo>
                  <a:lnTo>
                    <a:pt x="12" y="102"/>
                  </a:lnTo>
                  <a:lnTo>
                    <a:pt x="8" y="102"/>
                  </a:lnTo>
                  <a:lnTo>
                    <a:pt x="4" y="102"/>
                  </a:lnTo>
                  <a:lnTo>
                    <a:pt x="4" y="106"/>
                  </a:lnTo>
                  <a:lnTo>
                    <a:pt x="0" y="106"/>
                  </a:lnTo>
                  <a:lnTo>
                    <a:pt x="0" y="70"/>
                  </a:lnTo>
                  <a:lnTo>
                    <a:pt x="4" y="70"/>
                  </a:lnTo>
                  <a:lnTo>
                    <a:pt x="4" y="82"/>
                  </a:lnTo>
                  <a:lnTo>
                    <a:pt x="8" y="90"/>
                  </a:lnTo>
                  <a:lnTo>
                    <a:pt x="12" y="94"/>
                  </a:lnTo>
                  <a:lnTo>
                    <a:pt x="20" y="98"/>
                  </a:lnTo>
                  <a:lnTo>
                    <a:pt x="28" y="102"/>
                  </a:lnTo>
                  <a:lnTo>
                    <a:pt x="36" y="102"/>
                  </a:lnTo>
                  <a:lnTo>
                    <a:pt x="43" y="102"/>
                  </a:lnTo>
                  <a:lnTo>
                    <a:pt x="51" y="98"/>
                  </a:lnTo>
                  <a:lnTo>
                    <a:pt x="55" y="94"/>
                  </a:lnTo>
                  <a:lnTo>
                    <a:pt x="55" y="86"/>
                  </a:lnTo>
                  <a:lnTo>
                    <a:pt x="55" y="82"/>
                  </a:lnTo>
                  <a:lnTo>
                    <a:pt x="51" y="78"/>
                  </a:lnTo>
                  <a:lnTo>
                    <a:pt x="51" y="74"/>
                  </a:lnTo>
                  <a:lnTo>
                    <a:pt x="47" y="70"/>
                  </a:lnTo>
                  <a:lnTo>
                    <a:pt x="39" y="66"/>
                  </a:lnTo>
                  <a:lnTo>
                    <a:pt x="32" y="62"/>
                  </a:lnTo>
                  <a:lnTo>
                    <a:pt x="20" y="55"/>
                  </a:lnTo>
                  <a:lnTo>
                    <a:pt x="12" y="51"/>
                  </a:lnTo>
                  <a:lnTo>
                    <a:pt x="8" y="43"/>
                  </a:lnTo>
                  <a:lnTo>
                    <a:pt x="4" y="39"/>
                  </a:lnTo>
                  <a:lnTo>
                    <a:pt x="0" y="35"/>
                  </a:lnTo>
                  <a:lnTo>
                    <a:pt x="0" y="27"/>
                  </a:lnTo>
                  <a:lnTo>
                    <a:pt x="0" y="15"/>
                  </a:lnTo>
                  <a:lnTo>
                    <a:pt x="8" y="7"/>
                  </a:lnTo>
                  <a:lnTo>
                    <a:pt x="20" y="0"/>
                  </a:lnTo>
                  <a:lnTo>
                    <a:pt x="32" y="0"/>
                  </a:lnTo>
                  <a:lnTo>
                    <a:pt x="39" y="0"/>
                  </a:lnTo>
                  <a:lnTo>
                    <a:pt x="47" y="4"/>
                  </a:lnTo>
                  <a:lnTo>
                    <a:pt x="51" y="4"/>
                  </a:lnTo>
                  <a:lnTo>
                    <a:pt x="55" y="7"/>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4069" name="Freeform 45"/>
            <p:cNvSpPr>
              <a:spLocks noEditPoints="1"/>
            </p:cNvSpPr>
            <p:nvPr/>
          </p:nvSpPr>
          <p:spPr bwMode="auto">
            <a:xfrm>
              <a:off x="3099" y="1435"/>
              <a:ext cx="110" cy="106"/>
            </a:xfrm>
            <a:custGeom>
              <a:avLst/>
              <a:gdLst>
                <a:gd name="T0" fmla="*/ 71 w 110"/>
                <a:gd name="T1" fmla="*/ 71 h 106"/>
                <a:gd name="T2" fmla="*/ 31 w 110"/>
                <a:gd name="T3" fmla="*/ 71 h 106"/>
                <a:gd name="T4" fmla="*/ 23 w 110"/>
                <a:gd name="T5" fmla="*/ 86 h 106"/>
                <a:gd name="T6" fmla="*/ 20 w 110"/>
                <a:gd name="T7" fmla="*/ 94 h 106"/>
                <a:gd name="T8" fmla="*/ 20 w 110"/>
                <a:gd name="T9" fmla="*/ 98 h 106"/>
                <a:gd name="T10" fmla="*/ 20 w 110"/>
                <a:gd name="T11" fmla="*/ 98 h 106"/>
                <a:gd name="T12" fmla="*/ 23 w 110"/>
                <a:gd name="T13" fmla="*/ 102 h 106"/>
                <a:gd name="T14" fmla="*/ 27 w 110"/>
                <a:gd name="T15" fmla="*/ 102 h 106"/>
                <a:gd name="T16" fmla="*/ 31 w 110"/>
                <a:gd name="T17" fmla="*/ 106 h 106"/>
                <a:gd name="T18" fmla="*/ 31 w 110"/>
                <a:gd name="T19" fmla="*/ 106 h 106"/>
                <a:gd name="T20" fmla="*/ 0 w 110"/>
                <a:gd name="T21" fmla="*/ 106 h 106"/>
                <a:gd name="T22" fmla="*/ 0 w 110"/>
                <a:gd name="T23" fmla="*/ 106 h 106"/>
                <a:gd name="T24" fmla="*/ 4 w 110"/>
                <a:gd name="T25" fmla="*/ 102 h 106"/>
                <a:gd name="T26" fmla="*/ 8 w 110"/>
                <a:gd name="T27" fmla="*/ 102 h 106"/>
                <a:gd name="T28" fmla="*/ 12 w 110"/>
                <a:gd name="T29" fmla="*/ 94 h 106"/>
                <a:gd name="T30" fmla="*/ 16 w 110"/>
                <a:gd name="T31" fmla="*/ 86 h 106"/>
                <a:gd name="T32" fmla="*/ 55 w 110"/>
                <a:gd name="T33" fmla="*/ 0 h 106"/>
                <a:gd name="T34" fmla="*/ 59 w 110"/>
                <a:gd name="T35" fmla="*/ 0 h 106"/>
                <a:gd name="T36" fmla="*/ 94 w 110"/>
                <a:gd name="T37" fmla="*/ 86 h 106"/>
                <a:gd name="T38" fmla="*/ 98 w 110"/>
                <a:gd name="T39" fmla="*/ 94 h 106"/>
                <a:gd name="T40" fmla="*/ 102 w 110"/>
                <a:gd name="T41" fmla="*/ 102 h 106"/>
                <a:gd name="T42" fmla="*/ 106 w 110"/>
                <a:gd name="T43" fmla="*/ 102 h 106"/>
                <a:gd name="T44" fmla="*/ 110 w 110"/>
                <a:gd name="T45" fmla="*/ 106 h 106"/>
                <a:gd name="T46" fmla="*/ 110 w 110"/>
                <a:gd name="T47" fmla="*/ 106 h 106"/>
                <a:gd name="T48" fmla="*/ 71 w 110"/>
                <a:gd name="T49" fmla="*/ 106 h 106"/>
                <a:gd name="T50" fmla="*/ 71 w 110"/>
                <a:gd name="T51" fmla="*/ 106 h 106"/>
                <a:gd name="T52" fmla="*/ 74 w 110"/>
                <a:gd name="T53" fmla="*/ 102 h 106"/>
                <a:gd name="T54" fmla="*/ 78 w 110"/>
                <a:gd name="T55" fmla="*/ 102 h 106"/>
                <a:gd name="T56" fmla="*/ 78 w 110"/>
                <a:gd name="T57" fmla="*/ 98 h 106"/>
                <a:gd name="T58" fmla="*/ 78 w 110"/>
                <a:gd name="T59" fmla="*/ 98 h 106"/>
                <a:gd name="T60" fmla="*/ 78 w 110"/>
                <a:gd name="T61" fmla="*/ 94 h 106"/>
                <a:gd name="T62" fmla="*/ 78 w 110"/>
                <a:gd name="T63" fmla="*/ 86 h 106"/>
                <a:gd name="T64" fmla="*/ 71 w 110"/>
                <a:gd name="T65" fmla="*/ 71 h 106"/>
                <a:gd name="T66" fmla="*/ 71 w 110"/>
                <a:gd name="T67" fmla="*/ 67 h 106"/>
                <a:gd name="T68" fmla="*/ 51 w 110"/>
                <a:gd name="T69" fmla="*/ 24 h 106"/>
                <a:gd name="T70" fmla="*/ 31 w 110"/>
                <a:gd name="T71" fmla="*/ 67 h 106"/>
                <a:gd name="T72" fmla="*/ 71 w 110"/>
                <a:gd name="T73" fmla="*/ 6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1"/>
                  </a:moveTo>
                  <a:lnTo>
                    <a:pt x="31" y="71"/>
                  </a:lnTo>
                  <a:lnTo>
                    <a:pt x="23" y="86"/>
                  </a:lnTo>
                  <a:lnTo>
                    <a:pt x="20" y="94"/>
                  </a:lnTo>
                  <a:lnTo>
                    <a:pt x="20" y="98"/>
                  </a:lnTo>
                  <a:lnTo>
                    <a:pt x="23" y="102"/>
                  </a:lnTo>
                  <a:lnTo>
                    <a:pt x="27" y="102"/>
                  </a:lnTo>
                  <a:lnTo>
                    <a:pt x="31" y="106"/>
                  </a:lnTo>
                  <a:lnTo>
                    <a:pt x="0" y="106"/>
                  </a:lnTo>
                  <a:lnTo>
                    <a:pt x="4" y="102"/>
                  </a:lnTo>
                  <a:lnTo>
                    <a:pt x="8" y="102"/>
                  </a:lnTo>
                  <a:lnTo>
                    <a:pt x="12" y="94"/>
                  </a:lnTo>
                  <a:lnTo>
                    <a:pt x="16" y="86"/>
                  </a:lnTo>
                  <a:lnTo>
                    <a:pt x="55" y="0"/>
                  </a:lnTo>
                  <a:lnTo>
                    <a:pt x="59" y="0"/>
                  </a:lnTo>
                  <a:lnTo>
                    <a:pt x="94" y="86"/>
                  </a:lnTo>
                  <a:lnTo>
                    <a:pt x="98" y="94"/>
                  </a:lnTo>
                  <a:lnTo>
                    <a:pt x="102" y="102"/>
                  </a:lnTo>
                  <a:lnTo>
                    <a:pt x="106" y="102"/>
                  </a:lnTo>
                  <a:lnTo>
                    <a:pt x="110" y="106"/>
                  </a:lnTo>
                  <a:lnTo>
                    <a:pt x="71" y="106"/>
                  </a:lnTo>
                  <a:lnTo>
                    <a:pt x="74" y="102"/>
                  </a:lnTo>
                  <a:lnTo>
                    <a:pt x="78" y="102"/>
                  </a:lnTo>
                  <a:lnTo>
                    <a:pt x="78" y="98"/>
                  </a:lnTo>
                  <a:lnTo>
                    <a:pt x="78" y="94"/>
                  </a:lnTo>
                  <a:lnTo>
                    <a:pt x="78" y="86"/>
                  </a:lnTo>
                  <a:lnTo>
                    <a:pt x="71" y="71"/>
                  </a:lnTo>
                  <a:close/>
                  <a:moveTo>
                    <a:pt x="71" y="67"/>
                  </a:moveTo>
                  <a:lnTo>
                    <a:pt x="51" y="24"/>
                  </a:lnTo>
                  <a:lnTo>
                    <a:pt x="31" y="67"/>
                  </a:lnTo>
                  <a:lnTo>
                    <a:pt x="71" y="67"/>
                  </a:lnTo>
                  <a:close/>
                </a:path>
              </a:pathLst>
            </a:custGeom>
            <a:solidFill>
              <a:srgbClr val="000000"/>
            </a:solidFill>
            <a:ln w="0">
              <a:solidFill>
                <a:srgbClr val="000000"/>
              </a:solidFill>
              <a:round/>
              <a:headEnd/>
              <a:tailEnd/>
            </a:ln>
          </p:spPr>
          <p:txBody>
            <a:bodyPr/>
            <a:lstStyle/>
            <a:p>
              <a:endParaRPr lang="en-CA"/>
            </a:p>
          </p:txBody>
        </p:sp>
        <p:sp>
          <p:nvSpPr>
            <p:cNvPr id="44070" name="Freeform 46"/>
            <p:cNvSpPr>
              <a:spLocks/>
            </p:cNvSpPr>
            <p:nvPr/>
          </p:nvSpPr>
          <p:spPr bwMode="auto">
            <a:xfrm>
              <a:off x="3205" y="1435"/>
              <a:ext cx="110" cy="106"/>
            </a:xfrm>
            <a:custGeom>
              <a:avLst/>
              <a:gdLst>
                <a:gd name="T0" fmla="*/ 74 w 110"/>
                <a:gd name="T1" fmla="*/ 4 h 106"/>
                <a:gd name="T2" fmla="*/ 74 w 110"/>
                <a:gd name="T3" fmla="*/ 0 h 106"/>
                <a:gd name="T4" fmla="*/ 110 w 110"/>
                <a:gd name="T5" fmla="*/ 0 h 106"/>
                <a:gd name="T6" fmla="*/ 110 w 110"/>
                <a:gd name="T7" fmla="*/ 4 h 106"/>
                <a:gd name="T8" fmla="*/ 106 w 110"/>
                <a:gd name="T9" fmla="*/ 4 h 106"/>
                <a:gd name="T10" fmla="*/ 98 w 110"/>
                <a:gd name="T11" fmla="*/ 4 h 106"/>
                <a:gd name="T12" fmla="*/ 94 w 110"/>
                <a:gd name="T13" fmla="*/ 8 h 106"/>
                <a:gd name="T14" fmla="*/ 94 w 110"/>
                <a:gd name="T15" fmla="*/ 12 h 106"/>
                <a:gd name="T16" fmla="*/ 94 w 110"/>
                <a:gd name="T17" fmla="*/ 20 h 106"/>
                <a:gd name="T18" fmla="*/ 94 w 110"/>
                <a:gd name="T19" fmla="*/ 63 h 106"/>
                <a:gd name="T20" fmla="*/ 94 w 110"/>
                <a:gd name="T21" fmla="*/ 75 h 106"/>
                <a:gd name="T22" fmla="*/ 90 w 110"/>
                <a:gd name="T23" fmla="*/ 86 h 106"/>
                <a:gd name="T24" fmla="*/ 86 w 110"/>
                <a:gd name="T25" fmla="*/ 94 h 106"/>
                <a:gd name="T26" fmla="*/ 78 w 110"/>
                <a:gd name="T27" fmla="*/ 102 h 106"/>
                <a:gd name="T28" fmla="*/ 67 w 110"/>
                <a:gd name="T29" fmla="*/ 106 h 106"/>
                <a:gd name="T30" fmla="*/ 55 w 110"/>
                <a:gd name="T31" fmla="*/ 106 h 106"/>
                <a:gd name="T32" fmla="*/ 39 w 110"/>
                <a:gd name="T33" fmla="*/ 106 h 106"/>
                <a:gd name="T34" fmla="*/ 27 w 110"/>
                <a:gd name="T35" fmla="*/ 102 h 106"/>
                <a:gd name="T36" fmla="*/ 19 w 110"/>
                <a:gd name="T37" fmla="*/ 94 h 106"/>
                <a:gd name="T38" fmla="*/ 16 w 110"/>
                <a:gd name="T39" fmla="*/ 86 h 106"/>
                <a:gd name="T40" fmla="*/ 16 w 110"/>
                <a:gd name="T41" fmla="*/ 75 h 106"/>
                <a:gd name="T42" fmla="*/ 16 w 110"/>
                <a:gd name="T43" fmla="*/ 59 h 106"/>
                <a:gd name="T44" fmla="*/ 16 w 110"/>
                <a:gd name="T45" fmla="*/ 20 h 106"/>
                <a:gd name="T46" fmla="*/ 12 w 110"/>
                <a:gd name="T47" fmla="*/ 12 h 106"/>
                <a:gd name="T48" fmla="*/ 12 w 110"/>
                <a:gd name="T49" fmla="*/ 8 h 106"/>
                <a:gd name="T50" fmla="*/ 8 w 110"/>
                <a:gd name="T51" fmla="*/ 4 h 106"/>
                <a:gd name="T52" fmla="*/ 4 w 110"/>
                <a:gd name="T53" fmla="*/ 4 h 106"/>
                <a:gd name="T54" fmla="*/ 0 w 110"/>
                <a:gd name="T55" fmla="*/ 4 h 106"/>
                <a:gd name="T56" fmla="*/ 0 w 110"/>
                <a:gd name="T57" fmla="*/ 0 h 106"/>
                <a:gd name="T58" fmla="*/ 43 w 110"/>
                <a:gd name="T59" fmla="*/ 0 h 106"/>
                <a:gd name="T60" fmla="*/ 43 w 110"/>
                <a:gd name="T61" fmla="*/ 4 h 106"/>
                <a:gd name="T62" fmla="*/ 39 w 110"/>
                <a:gd name="T63" fmla="*/ 4 h 106"/>
                <a:gd name="T64" fmla="*/ 35 w 110"/>
                <a:gd name="T65" fmla="*/ 4 h 106"/>
                <a:gd name="T66" fmla="*/ 31 w 110"/>
                <a:gd name="T67" fmla="*/ 8 h 106"/>
                <a:gd name="T68" fmla="*/ 27 w 110"/>
                <a:gd name="T69" fmla="*/ 12 h 106"/>
                <a:gd name="T70" fmla="*/ 27 w 110"/>
                <a:gd name="T71" fmla="*/ 20 h 106"/>
                <a:gd name="T72" fmla="*/ 27 w 110"/>
                <a:gd name="T73" fmla="*/ 67 h 106"/>
                <a:gd name="T74" fmla="*/ 27 w 110"/>
                <a:gd name="T75" fmla="*/ 71 h 106"/>
                <a:gd name="T76" fmla="*/ 31 w 110"/>
                <a:gd name="T77" fmla="*/ 79 h 106"/>
                <a:gd name="T78" fmla="*/ 31 w 110"/>
                <a:gd name="T79" fmla="*/ 86 h 106"/>
                <a:gd name="T80" fmla="*/ 35 w 110"/>
                <a:gd name="T81" fmla="*/ 94 h 106"/>
                <a:gd name="T82" fmla="*/ 35 w 110"/>
                <a:gd name="T83" fmla="*/ 98 h 106"/>
                <a:gd name="T84" fmla="*/ 43 w 110"/>
                <a:gd name="T85" fmla="*/ 98 h 106"/>
                <a:gd name="T86" fmla="*/ 47 w 110"/>
                <a:gd name="T87" fmla="*/ 102 h 106"/>
                <a:gd name="T88" fmla="*/ 55 w 110"/>
                <a:gd name="T89" fmla="*/ 102 h 106"/>
                <a:gd name="T90" fmla="*/ 67 w 110"/>
                <a:gd name="T91" fmla="*/ 102 h 106"/>
                <a:gd name="T92" fmla="*/ 74 w 110"/>
                <a:gd name="T93" fmla="*/ 98 h 106"/>
                <a:gd name="T94" fmla="*/ 78 w 110"/>
                <a:gd name="T95" fmla="*/ 94 h 106"/>
                <a:gd name="T96" fmla="*/ 86 w 110"/>
                <a:gd name="T97" fmla="*/ 86 h 106"/>
                <a:gd name="T98" fmla="*/ 86 w 110"/>
                <a:gd name="T99" fmla="*/ 79 h 106"/>
                <a:gd name="T100" fmla="*/ 86 w 110"/>
                <a:gd name="T101" fmla="*/ 63 h 106"/>
                <a:gd name="T102" fmla="*/ 86 w 110"/>
                <a:gd name="T103" fmla="*/ 20 h 106"/>
                <a:gd name="T104" fmla="*/ 86 w 110"/>
                <a:gd name="T105" fmla="*/ 12 h 106"/>
                <a:gd name="T106" fmla="*/ 86 w 110"/>
                <a:gd name="T107" fmla="*/ 8 h 106"/>
                <a:gd name="T108" fmla="*/ 82 w 110"/>
                <a:gd name="T109" fmla="*/ 4 h 106"/>
                <a:gd name="T110" fmla="*/ 74 w 110"/>
                <a:gd name="T111" fmla="*/ 4 h 106"/>
                <a:gd name="T112" fmla="*/ 74 w 110"/>
                <a:gd name="T113" fmla="*/ 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06"/>
                <a:gd name="T173" fmla="*/ 110 w 110"/>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06">
                  <a:moveTo>
                    <a:pt x="74" y="4"/>
                  </a:moveTo>
                  <a:lnTo>
                    <a:pt x="74" y="0"/>
                  </a:lnTo>
                  <a:lnTo>
                    <a:pt x="110" y="0"/>
                  </a:lnTo>
                  <a:lnTo>
                    <a:pt x="110" y="4"/>
                  </a:lnTo>
                  <a:lnTo>
                    <a:pt x="106" y="4"/>
                  </a:lnTo>
                  <a:lnTo>
                    <a:pt x="98" y="4"/>
                  </a:lnTo>
                  <a:lnTo>
                    <a:pt x="94" y="8"/>
                  </a:lnTo>
                  <a:lnTo>
                    <a:pt x="94" y="12"/>
                  </a:lnTo>
                  <a:lnTo>
                    <a:pt x="94" y="20"/>
                  </a:lnTo>
                  <a:lnTo>
                    <a:pt x="94" y="63"/>
                  </a:lnTo>
                  <a:lnTo>
                    <a:pt x="94" y="75"/>
                  </a:lnTo>
                  <a:lnTo>
                    <a:pt x="90" y="86"/>
                  </a:lnTo>
                  <a:lnTo>
                    <a:pt x="86" y="94"/>
                  </a:lnTo>
                  <a:lnTo>
                    <a:pt x="78" y="102"/>
                  </a:lnTo>
                  <a:lnTo>
                    <a:pt x="67" y="106"/>
                  </a:lnTo>
                  <a:lnTo>
                    <a:pt x="55" y="106"/>
                  </a:lnTo>
                  <a:lnTo>
                    <a:pt x="39" y="106"/>
                  </a:lnTo>
                  <a:lnTo>
                    <a:pt x="27" y="102"/>
                  </a:lnTo>
                  <a:lnTo>
                    <a:pt x="19" y="94"/>
                  </a:lnTo>
                  <a:lnTo>
                    <a:pt x="16" y="86"/>
                  </a:lnTo>
                  <a:lnTo>
                    <a:pt x="16" y="75"/>
                  </a:lnTo>
                  <a:lnTo>
                    <a:pt x="16" y="59"/>
                  </a:lnTo>
                  <a:lnTo>
                    <a:pt x="16" y="20"/>
                  </a:lnTo>
                  <a:lnTo>
                    <a:pt x="12" y="12"/>
                  </a:lnTo>
                  <a:lnTo>
                    <a:pt x="12" y="8"/>
                  </a:lnTo>
                  <a:lnTo>
                    <a:pt x="8" y="4"/>
                  </a:lnTo>
                  <a:lnTo>
                    <a:pt x="4" y="4"/>
                  </a:lnTo>
                  <a:lnTo>
                    <a:pt x="0" y="4"/>
                  </a:lnTo>
                  <a:lnTo>
                    <a:pt x="0" y="0"/>
                  </a:lnTo>
                  <a:lnTo>
                    <a:pt x="43" y="0"/>
                  </a:lnTo>
                  <a:lnTo>
                    <a:pt x="43" y="4"/>
                  </a:lnTo>
                  <a:lnTo>
                    <a:pt x="39" y="4"/>
                  </a:lnTo>
                  <a:lnTo>
                    <a:pt x="35" y="4"/>
                  </a:lnTo>
                  <a:lnTo>
                    <a:pt x="31" y="8"/>
                  </a:lnTo>
                  <a:lnTo>
                    <a:pt x="27" y="12"/>
                  </a:lnTo>
                  <a:lnTo>
                    <a:pt x="27" y="20"/>
                  </a:lnTo>
                  <a:lnTo>
                    <a:pt x="27" y="67"/>
                  </a:lnTo>
                  <a:lnTo>
                    <a:pt x="27" y="71"/>
                  </a:lnTo>
                  <a:lnTo>
                    <a:pt x="31" y="79"/>
                  </a:lnTo>
                  <a:lnTo>
                    <a:pt x="31" y="86"/>
                  </a:lnTo>
                  <a:lnTo>
                    <a:pt x="35" y="94"/>
                  </a:lnTo>
                  <a:lnTo>
                    <a:pt x="35" y="98"/>
                  </a:lnTo>
                  <a:lnTo>
                    <a:pt x="43" y="98"/>
                  </a:lnTo>
                  <a:lnTo>
                    <a:pt x="47" y="102"/>
                  </a:lnTo>
                  <a:lnTo>
                    <a:pt x="55" y="102"/>
                  </a:lnTo>
                  <a:lnTo>
                    <a:pt x="67" y="102"/>
                  </a:lnTo>
                  <a:lnTo>
                    <a:pt x="74" y="98"/>
                  </a:lnTo>
                  <a:lnTo>
                    <a:pt x="78" y="94"/>
                  </a:lnTo>
                  <a:lnTo>
                    <a:pt x="86" y="86"/>
                  </a:lnTo>
                  <a:lnTo>
                    <a:pt x="86" y="79"/>
                  </a:lnTo>
                  <a:lnTo>
                    <a:pt x="86" y="63"/>
                  </a:lnTo>
                  <a:lnTo>
                    <a:pt x="86" y="20"/>
                  </a:lnTo>
                  <a:lnTo>
                    <a:pt x="86" y="12"/>
                  </a:lnTo>
                  <a:lnTo>
                    <a:pt x="86" y="8"/>
                  </a:lnTo>
                  <a:lnTo>
                    <a:pt x="82" y="4"/>
                  </a:lnTo>
                  <a:lnTo>
                    <a:pt x="74" y="4"/>
                  </a:lnTo>
                  <a:close/>
                </a:path>
              </a:pathLst>
            </a:custGeom>
            <a:solidFill>
              <a:srgbClr val="000000"/>
            </a:solidFill>
            <a:ln w="0">
              <a:solidFill>
                <a:srgbClr val="000000"/>
              </a:solidFill>
              <a:round/>
              <a:headEnd/>
              <a:tailEnd/>
            </a:ln>
          </p:spPr>
          <p:txBody>
            <a:bodyPr/>
            <a:lstStyle/>
            <a:p>
              <a:endParaRPr lang="en-CA"/>
            </a:p>
          </p:txBody>
        </p:sp>
        <p:sp>
          <p:nvSpPr>
            <p:cNvPr id="44071" name="Freeform 47"/>
            <p:cNvSpPr>
              <a:spLocks/>
            </p:cNvSpPr>
            <p:nvPr/>
          </p:nvSpPr>
          <p:spPr bwMode="auto">
            <a:xfrm>
              <a:off x="3315" y="1435"/>
              <a:ext cx="110" cy="106"/>
            </a:xfrm>
            <a:custGeom>
              <a:avLst/>
              <a:gdLst>
                <a:gd name="T0" fmla="*/ 86 w 110"/>
                <a:gd name="T1" fmla="*/ 83 h 106"/>
                <a:gd name="T2" fmla="*/ 98 w 110"/>
                <a:gd name="T3" fmla="*/ 102 h 106"/>
                <a:gd name="T4" fmla="*/ 110 w 110"/>
                <a:gd name="T5" fmla="*/ 106 h 106"/>
                <a:gd name="T6" fmla="*/ 66 w 110"/>
                <a:gd name="T7" fmla="*/ 106 h 106"/>
                <a:gd name="T8" fmla="*/ 70 w 110"/>
                <a:gd name="T9" fmla="*/ 106 h 106"/>
                <a:gd name="T10" fmla="*/ 74 w 110"/>
                <a:gd name="T11" fmla="*/ 102 h 106"/>
                <a:gd name="T12" fmla="*/ 78 w 110"/>
                <a:gd name="T13" fmla="*/ 98 h 106"/>
                <a:gd name="T14" fmla="*/ 78 w 110"/>
                <a:gd name="T15" fmla="*/ 98 h 106"/>
                <a:gd name="T16" fmla="*/ 74 w 110"/>
                <a:gd name="T17" fmla="*/ 90 h 106"/>
                <a:gd name="T18" fmla="*/ 55 w 110"/>
                <a:gd name="T19" fmla="*/ 59 h 106"/>
                <a:gd name="T20" fmla="*/ 31 w 110"/>
                <a:gd name="T21" fmla="*/ 90 h 106"/>
                <a:gd name="T22" fmla="*/ 27 w 110"/>
                <a:gd name="T23" fmla="*/ 98 h 106"/>
                <a:gd name="T24" fmla="*/ 27 w 110"/>
                <a:gd name="T25" fmla="*/ 102 h 106"/>
                <a:gd name="T26" fmla="*/ 31 w 110"/>
                <a:gd name="T27" fmla="*/ 102 h 106"/>
                <a:gd name="T28" fmla="*/ 39 w 110"/>
                <a:gd name="T29" fmla="*/ 106 h 106"/>
                <a:gd name="T30" fmla="*/ 0 w 110"/>
                <a:gd name="T31" fmla="*/ 106 h 106"/>
                <a:gd name="T32" fmla="*/ 8 w 110"/>
                <a:gd name="T33" fmla="*/ 102 h 106"/>
                <a:gd name="T34" fmla="*/ 15 w 110"/>
                <a:gd name="T35" fmla="*/ 98 h 106"/>
                <a:gd name="T36" fmla="*/ 27 w 110"/>
                <a:gd name="T37" fmla="*/ 86 h 106"/>
                <a:gd name="T38" fmla="*/ 31 w 110"/>
                <a:gd name="T39" fmla="*/ 24 h 106"/>
                <a:gd name="T40" fmla="*/ 15 w 110"/>
                <a:gd name="T41" fmla="*/ 8 h 106"/>
                <a:gd name="T42" fmla="*/ 4 w 110"/>
                <a:gd name="T43" fmla="*/ 4 h 106"/>
                <a:gd name="T44" fmla="*/ 51 w 110"/>
                <a:gd name="T45" fmla="*/ 0 h 106"/>
                <a:gd name="T46" fmla="*/ 47 w 110"/>
                <a:gd name="T47" fmla="*/ 4 h 106"/>
                <a:gd name="T48" fmla="*/ 39 w 110"/>
                <a:gd name="T49" fmla="*/ 8 h 106"/>
                <a:gd name="T50" fmla="*/ 39 w 110"/>
                <a:gd name="T51" fmla="*/ 16 h 106"/>
                <a:gd name="T52" fmla="*/ 59 w 110"/>
                <a:gd name="T53" fmla="*/ 43 h 106"/>
                <a:gd name="T54" fmla="*/ 82 w 110"/>
                <a:gd name="T55" fmla="*/ 16 h 106"/>
                <a:gd name="T56" fmla="*/ 82 w 110"/>
                <a:gd name="T57" fmla="*/ 12 h 106"/>
                <a:gd name="T58" fmla="*/ 82 w 110"/>
                <a:gd name="T59" fmla="*/ 8 h 106"/>
                <a:gd name="T60" fmla="*/ 82 w 110"/>
                <a:gd name="T61" fmla="*/ 4 h 106"/>
                <a:gd name="T62" fmla="*/ 74 w 110"/>
                <a:gd name="T63" fmla="*/ 4 h 106"/>
                <a:gd name="T64" fmla="*/ 70 w 110"/>
                <a:gd name="T65" fmla="*/ 0 h 106"/>
                <a:gd name="T66" fmla="*/ 110 w 110"/>
                <a:gd name="T67" fmla="*/ 4 h 106"/>
                <a:gd name="T68" fmla="*/ 102 w 110"/>
                <a:gd name="T69" fmla="*/ 4 h 106"/>
                <a:gd name="T70" fmla="*/ 94 w 110"/>
                <a:gd name="T71" fmla="*/ 8 h 106"/>
                <a:gd name="T72" fmla="*/ 82 w 110"/>
                <a:gd name="T73" fmla="*/ 2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62" y="47"/>
                  </a:moveTo>
                  <a:lnTo>
                    <a:pt x="86" y="83"/>
                  </a:lnTo>
                  <a:lnTo>
                    <a:pt x="94" y="94"/>
                  </a:lnTo>
                  <a:lnTo>
                    <a:pt x="98" y="102"/>
                  </a:lnTo>
                  <a:lnTo>
                    <a:pt x="106" y="102"/>
                  </a:lnTo>
                  <a:lnTo>
                    <a:pt x="110" y="106"/>
                  </a:lnTo>
                  <a:lnTo>
                    <a:pt x="66" y="106"/>
                  </a:lnTo>
                  <a:lnTo>
                    <a:pt x="70" y="106"/>
                  </a:lnTo>
                  <a:lnTo>
                    <a:pt x="74" y="102"/>
                  </a:lnTo>
                  <a:lnTo>
                    <a:pt x="78" y="98"/>
                  </a:lnTo>
                  <a:lnTo>
                    <a:pt x="74" y="94"/>
                  </a:lnTo>
                  <a:lnTo>
                    <a:pt x="74" y="90"/>
                  </a:lnTo>
                  <a:lnTo>
                    <a:pt x="70" y="86"/>
                  </a:lnTo>
                  <a:lnTo>
                    <a:pt x="55" y="59"/>
                  </a:lnTo>
                  <a:lnTo>
                    <a:pt x="31" y="86"/>
                  </a:lnTo>
                  <a:lnTo>
                    <a:pt x="31" y="90"/>
                  </a:lnTo>
                  <a:lnTo>
                    <a:pt x="27" y="94"/>
                  </a:lnTo>
                  <a:lnTo>
                    <a:pt x="27" y="98"/>
                  </a:lnTo>
                  <a:lnTo>
                    <a:pt x="27" y="102"/>
                  </a:lnTo>
                  <a:lnTo>
                    <a:pt x="31" y="102"/>
                  </a:lnTo>
                  <a:lnTo>
                    <a:pt x="39" y="106"/>
                  </a:lnTo>
                  <a:lnTo>
                    <a:pt x="0" y="106"/>
                  </a:lnTo>
                  <a:lnTo>
                    <a:pt x="4" y="102"/>
                  </a:lnTo>
                  <a:lnTo>
                    <a:pt x="8" y="102"/>
                  </a:lnTo>
                  <a:lnTo>
                    <a:pt x="11" y="102"/>
                  </a:lnTo>
                  <a:lnTo>
                    <a:pt x="15" y="98"/>
                  </a:lnTo>
                  <a:lnTo>
                    <a:pt x="19" y="94"/>
                  </a:lnTo>
                  <a:lnTo>
                    <a:pt x="27" y="86"/>
                  </a:lnTo>
                  <a:lnTo>
                    <a:pt x="51" y="55"/>
                  </a:lnTo>
                  <a:lnTo>
                    <a:pt x="31" y="24"/>
                  </a:lnTo>
                  <a:lnTo>
                    <a:pt x="23" y="12"/>
                  </a:lnTo>
                  <a:lnTo>
                    <a:pt x="15" y="8"/>
                  </a:lnTo>
                  <a:lnTo>
                    <a:pt x="8" y="4"/>
                  </a:lnTo>
                  <a:lnTo>
                    <a:pt x="4" y="4"/>
                  </a:lnTo>
                  <a:lnTo>
                    <a:pt x="4" y="0"/>
                  </a:lnTo>
                  <a:lnTo>
                    <a:pt x="51" y="0"/>
                  </a:lnTo>
                  <a:lnTo>
                    <a:pt x="51" y="4"/>
                  </a:lnTo>
                  <a:lnTo>
                    <a:pt x="47" y="4"/>
                  </a:lnTo>
                  <a:lnTo>
                    <a:pt x="43" y="4"/>
                  </a:lnTo>
                  <a:lnTo>
                    <a:pt x="39" y="8"/>
                  </a:lnTo>
                  <a:lnTo>
                    <a:pt x="39" y="12"/>
                  </a:lnTo>
                  <a:lnTo>
                    <a:pt x="39" y="16"/>
                  </a:lnTo>
                  <a:lnTo>
                    <a:pt x="43" y="20"/>
                  </a:lnTo>
                  <a:lnTo>
                    <a:pt x="59" y="43"/>
                  </a:lnTo>
                  <a:lnTo>
                    <a:pt x="78" y="20"/>
                  </a:lnTo>
                  <a:lnTo>
                    <a:pt x="82" y="16"/>
                  </a:lnTo>
                  <a:lnTo>
                    <a:pt x="82" y="12"/>
                  </a:lnTo>
                  <a:lnTo>
                    <a:pt x="82" y="8"/>
                  </a:lnTo>
                  <a:lnTo>
                    <a:pt x="82" y="4"/>
                  </a:lnTo>
                  <a:lnTo>
                    <a:pt x="78" y="4"/>
                  </a:lnTo>
                  <a:lnTo>
                    <a:pt x="74" y="4"/>
                  </a:lnTo>
                  <a:lnTo>
                    <a:pt x="70" y="4"/>
                  </a:lnTo>
                  <a:lnTo>
                    <a:pt x="70" y="0"/>
                  </a:lnTo>
                  <a:lnTo>
                    <a:pt x="110" y="0"/>
                  </a:lnTo>
                  <a:lnTo>
                    <a:pt x="110" y="4"/>
                  </a:lnTo>
                  <a:lnTo>
                    <a:pt x="106" y="4"/>
                  </a:lnTo>
                  <a:lnTo>
                    <a:pt x="102" y="4"/>
                  </a:lnTo>
                  <a:lnTo>
                    <a:pt x="98" y="8"/>
                  </a:lnTo>
                  <a:lnTo>
                    <a:pt x="94" y="8"/>
                  </a:lnTo>
                  <a:lnTo>
                    <a:pt x="90" y="16"/>
                  </a:lnTo>
                  <a:lnTo>
                    <a:pt x="82" y="20"/>
                  </a:lnTo>
                  <a:lnTo>
                    <a:pt x="62" y="47"/>
                  </a:lnTo>
                  <a:close/>
                </a:path>
              </a:pathLst>
            </a:custGeom>
            <a:solidFill>
              <a:srgbClr val="000000"/>
            </a:solidFill>
            <a:ln w="0">
              <a:solidFill>
                <a:srgbClr val="000000"/>
              </a:solidFill>
              <a:round/>
              <a:headEnd/>
              <a:tailEnd/>
            </a:ln>
          </p:spPr>
          <p:txBody>
            <a:bodyPr/>
            <a:lstStyle/>
            <a:p>
              <a:endParaRPr lang="en-CA"/>
            </a:p>
          </p:txBody>
        </p:sp>
        <p:sp>
          <p:nvSpPr>
            <p:cNvPr id="44072" name="Freeform 48"/>
            <p:cNvSpPr>
              <a:spLocks/>
            </p:cNvSpPr>
            <p:nvPr/>
          </p:nvSpPr>
          <p:spPr bwMode="auto">
            <a:xfrm>
              <a:off x="3523" y="1435"/>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102 w 113"/>
                <a:gd name="T33" fmla="*/ 20 h 106"/>
                <a:gd name="T34" fmla="*/ 102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23 w 113"/>
                <a:gd name="T67" fmla="*/ 86 h 106"/>
                <a:gd name="T68" fmla="*/ 23 w 113"/>
                <a:gd name="T69" fmla="*/ 16 h 106"/>
                <a:gd name="T70" fmla="*/ 19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102" y="20"/>
                  </a:lnTo>
                  <a:lnTo>
                    <a:pt x="102" y="106"/>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23" y="86"/>
                  </a:lnTo>
                  <a:lnTo>
                    <a:pt x="23" y="16"/>
                  </a:lnTo>
                  <a:lnTo>
                    <a:pt x="19" y="12"/>
                  </a:lnTo>
                  <a:lnTo>
                    <a:pt x="15" y="8"/>
                  </a:lnTo>
                  <a:lnTo>
                    <a:pt x="11" y="8"/>
                  </a:lnTo>
                  <a:lnTo>
                    <a:pt x="7" y="4"/>
                  </a:lnTo>
                  <a:lnTo>
                    <a:pt x="4" y="4"/>
                  </a:lnTo>
                  <a:lnTo>
                    <a:pt x="0" y="4"/>
                  </a:lnTo>
                  <a:lnTo>
                    <a:pt x="0" y="0"/>
                  </a:lnTo>
                  <a:close/>
                </a:path>
              </a:pathLst>
            </a:custGeom>
            <a:solidFill>
              <a:srgbClr val="000000"/>
            </a:solidFill>
            <a:ln w="0">
              <a:solidFill>
                <a:schemeClr val="accent2"/>
              </a:solidFill>
              <a:round/>
              <a:headEnd/>
              <a:tailEnd/>
            </a:ln>
          </p:spPr>
          <p:txBody>
            <a:bodyPr/>
            <a:lstStyle/>
            <a:p>
              <a:endParaRPr lang="en-CA"/>
            </a:p>
          </p:txBody>
        </p:sp>
        <p:sp>
          <p:nvSpPr>
            <p:cNvPr id="44073" name="Freeform 49"/>
            <p:cNvSpPr>
              <a:spLocks noEditPoints="1"/>
            </p:cNvSpPr>
            <p:nvPr/>
          </p:nvSpPr>
          <p:spPr bwMode="auto">
            <a:xfrm>
              <a:off x="3640" y="1435"/>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0 w 83"/>
                <a:gd name="T11" fmla="*/ 106 h 106"/>
                <a:gd name="T12" fmla="*/ 43 w 83"/>
                <a:gd name="T13" fmla="*/ 106 h 106"/>
                <a:gd name="T14" fmla="*/ 43 w 83"/>
                <a:gd name="T15" fmla="*/ 106 h 106"/>
                <a:gd name="T16" fmla="*/ 0 w 83"/>
                <a:gd name="T17" fmla="*/ 106 h 106"/>
                <a:gd name="T18" fmla="*/ 0 w 83"/>
                <a:gd name="T19" fmla="*/ 106 h 106"/>
                <a:gd name="T20" fmla="*/ 4 w 83"/>
                <a:gd name="T21" fmla="*/ 106 h 106"/>
                <a:gd name="T22" fmla="*/ 12 w 83"/>
                <a:gd name="T23" fmla="*/ 102 h 106"/>
                <a:gd name="T24" fmla="*/ 12 w 83"/>
                <a:gd name="T25" fmla="*/ 98 h 106"/>
                <a:gd name="T26" fmla="*/ 16 w 83"/>
                <a:gd name="T27" fmla="*/ 94 h 106"/>
                <a:gd name="T28" fmla="*/ 16 w 83"/>
                <a:gd name="T29" fmla="*/ 86 h 106"/>
                <a:gd name="T30" fmla="*/ 16 w 83"/>
                <a:gd name="T31" fmla="*/ 20 h 106"/>
                <a:gd name="T32" fmla="*/ 16 w 83"/>
                <a:gd name="T33" fmla="*/ 12 h 106"/>
                <a:gd name="T34" fmla="*/ 12 w 83"/>
                <a:gd name="T35" fmla="*/ 8 h 106"/>
                <a:gd name="T36" fmla="*/ 8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1 w 83"/>
                <a:gd name="T61" fmla="*/ 51 h 106"/>
                <a:gd name="T62" fmla="*/ 63 w 83"/>
                <a:gd name="T63" fmla="*/ 55 h 106"/>
                <a:gd name="T64" fmla="*/ 47 w 83"/>
                <a:gd name="T65" fmla="*/ 59 h 106"/>
                <a:gd name="T66" fmla="*/ 43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36 w 83"/>
                <a:gd name="T79" fmla="*/ 55 h 106"/>
                <a:gd name="T80" fmla="*/ 40 w 83"/>
                <a:gd name="T81" fmla="*/ 55 h 106"/>
                <a:gd name="T82" fmla="*/ 43 w 83"/>
                <a:gd name="T83" fmla="*/ 55 h 106"/>
                <a:gd name="T84" fmla="*/ 51 w 83"/>
                <a:gd name="T85" fmla="*/ 51 h 106"/>
                <a:gd name="T86" fmla="*/ 55 w 83"/>
                <a:gd name="T87" fmla="*/ 47 h 106"/>
                <a:gd name="T88" fmla="*/ 63 w 83"/>
                <a:gd name="T89" fmla="*/ 39 h 106"/>
                <a:gd name="T90" fmla="*/ 63 w 83"/>
                <a:gd name="T91" fmla="*/ 32 h 106"/>
                <a:gd name="T92" fmla="*/ 63 w 83"/>
                <a:gd name="T93" fmla="*/ 24 h 106"/>
                <a:gd name="T94" fmla="*/ 59 w 83"/>
                <a:gd name="T95" fmla="*/ 20 h 106"/>
                <a:gd name="T96" fmla="*/ 55 w 83"/>
                <a:gd name="T97" fmla="*/ 12 h 106"/>
                <a:gd name="T98" fmla="*/ 51 w 83"/>
                <a:gd name="T99" fmla="*/ 8 h 106"/>
                <a:gd name="T100" fmla="*/ 47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0" y="106"/>
                  </a:lnTo>
                  <a:lnTo>
                    <a:pt x="43" y="106"/>
                  </a:lnTo>
                  <a:lnTo>
                    <a:pt x="0" y="106"/>
                  </a:lnTo>
                  <a:lnTo>
                    <a:pt x="4" y="106"/>
                  </a:lnTo>
                  <a:lnTo>
                    <a:pt x="12"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71" y="8"/>
                  </a:lnTo>
                  <a:lnTo>
                    <a:pt x="75" y="16"/>
                  </a:lnTo>
                  <a:lnTo>
                    <a:pt x="79" y="20"/>
                  </a:lnTo>
                  <a:lnTo>
                    <a:pt x="83"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63"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chemeClr val="accent2"/>
              </a:solidFill>
              <a:round/>
              <a:headEnd/>
              <a:tailEnd/>
            </a:ln>
          </p:spPr>
          <p:txBody>
            <a:bodyPr/>
            <a:lstStyle/>
            <a:p>
              <a:endParaRPr lang="en-CA"/>
            </a:p>
          </p:txBody>
        </p:sp>
        <p:sp>
          <p:nvSpPr>
            <p:cNvPr id="44074" name="Freeform 50"/>
            <p:cNvSpPr>
              <a:spLocks/>
            </p:cNvSpPr>
            <p:nvPr/>
          </p:nvSpPr>
          <p:spPr bwMode="auto">
            <a:xfrm>
              <a:off x="3931" y="1435"/>
              <a:ext cx="106" cy="106"/>
            </a:xfrm>
            <a:custGeom>
              <a:avLst/>
              <a:gdLst>
                <a:gd name="T0" fmla="*/ 106 w 106"/>
                <a:gd name="T1" fmla="*/ 0 h 106"/>
                <a:gd name="T2" fmla="*/ 106 w 106"/>
                <a:gd name="T3" fmla="*/ 4 h 106"/>
                <a:gd name="T4" fmla="*/ 102 w 106"/>
                <a:gd name="T5" fmla="*/ 4 h 106"/>
                <a:gd name="T6" fmla="*/ 98 w 106"/>
                <a:gd name="T7" fmla="*/ 8 h 106"/>
                <a:gd name="T8" fmla="*/ 94 w 106"/>
                <a:gd name="T9" fmla="*/ 12 h 106"/>
                <a:gd name="T10" fmla="*/ 94 w 106"/>
                <a:gd name="T11" fmla="*/ 20 h 106"/>
                <a:gd name="T12" fmla="*/ 58 w 106"/>
                <a:gd name="T13" fmla="*/ 106 h 106"/>
                <a:gd name="T14" fmla="*/ 55 w 106"/>
                <a:gd name="T15" fmla="*/ 106 h 106"/>
                <a:gd name="T16" fmla="*/ 15 w 106"/>
                <a:gd name="T17" fmla="*/ 20 h 106"/>
                <a:gd name="T18" fmla="*/ 11 w 106"/>
                <a:gd name="T19" fmla="*/ 12 h 106"/>
                <a:gd name="T20" fmla="*/ 11 w 106"/>
                <a:gd name="T21" fmla="*/ 8 h 106"/>
                <a:gd name="T22" fmla="*/ 7 w 106"/>
                <a:gd name="T23" fmla="*/ 8 h 106"/>
                <a:gd name="T24" fmla="*/ 4 w 106"/>
                <a:gd name="T25" fmla="*/ 4 h 106"/>
                <a:gd name="T26" fmla="*/ 4 w 106"/>
                <a:gd name="T27" fmla="*/ 4 h 106"/>
                <a:gd name="T28" fmla="*/ 0 w 106"/>
                <a:gd name="T29" fmla="*/ 4 h 106"/>
                <a:gd name="T30" fmla="*/ 0 w 106"/>
                <a:gd name="T31" fmla="*/ 0 h 106"/>
                <a:gd name="T32" fmla="*/ 39 w 106"/>
                <a:gd name="T33" fmla="*/ 0 h 106"/>
                <a:gd name="T34" fmla="*/ 39 w 106"/>
                <a:gd name="T35" fmla="*/ 4 h 106"/>
                <a:gd name="T36" fmla="*/ 35 w 106"/>
                <a:gd name="T37" fmla="*/ 4 h 106"/>
                <a:gd name="T38" fmla="*/ 31 w 106"/>
                <a:gd name="T39" fmla="*/ 4 h 106"/>
                <a:gd name="T40" fmla="*/ 31 w 106"/>
                <a:gd name="T41" fmla="*/ 8 h 106"/>
                <a:gd name="T42" fmla="*/ 27 w 106"/>
                <a:gd name="T43" fmla="*/ 12 h 106"/>
                <a:gd name="T44" fmla="*/ 31 w 106"/>
                <a:gd name="T45" fmla="*/ 16 h 106"/>
                <a:gd name="T46" fmla="*/ 31 w 106"/>
                <a:gd name="T47" fmla="*/ 24 h 106"/>
                <a:gd name="T48" fmla="*/ 58 w 106"/>
                <a:gd name="T49" fmla="*/ 83 h 106"/>
                <a:gd name="T50" fmla="*/ 82 w 106"/>
                <a:gd name="T51" fmla="*/ 24 h 106"/>
                <a:gd name="T52" fmla="*/ 86 w 106"/>
                <a:gd name="T53" fmla="*/ 16 h 106"/>
                <a:gd name="T54" fmla="*/ 86 w 106"/>
                <a:gd name="T55" fmla="*/ 12 h 106"/>
                <a:gd name="T56" fmla="*/ 86 w 106"/>
                <a:gd name="T57" fmla="*/ 8 h 106"/>
                <a:gd name="T58" fmla="*/ 86 w 106"/>
                <a:gd name="T59" fmla="*/ 8 h 106"/>
                <a:gd name="T60" fmla="*/ 82 w 106"/>
                <a:gd name="T61" fmla="*/ 4 h 106"/>
                <a:gd name="T62" fmla="*/ 78 w 106"/>
                <a:gd name="T63" fmla="*/ 4 h 106"/>
                <a:gd name="T64" fmla="*/ 78 w 106"/>
                <a:gd name="T65" fmla="*/ 4 h 106"/>
                <a:gd name="T66" fmla="*/ 74 w 106"/>
                <a:gd name="T67" fmla="*/ 4 h 106"/>
                <a:gd name="T68" fmla="*/ 74 w 106"/>
                <a:gd name="T69" fmla="*/ 0 h 106"/>
                <a:gd name="T70" fmla="*/ 106 w 10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6"/>
                <a:gd name="T109" fmla="*/ 0 h 106"/>
                <a:gd name="T110" fmla="*/ 106 w 10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6" h="106">
                  <a:moveTo>
                    <a:pt x="106" y="0"/>
                  </a:moveTo>
                  <a:lnTo>
                    <a:pt x="106" y="4"/>
                  </a:lnTo>
                  <a:lnTo>
                    <a:pt x="102" y="4"/>
                  </a:lnTo>
                  <a:lnTo>
                    <a:pt x="98" y="8"/>
                  </a:lnTo>
                  <a:lnTo>
                    <a:pt x="94" y="12"/>
                  </a:lnTo>
                  <a:lnTo>
                    <a:pt x="94" y="20"/>
                  </a:lnTo>
                  <a:lnTo>
                    <a:pt x="58" y="106"/>
                  </a:lnTo>
                  <a:lnTo>
                    <a:pt x="55" y="106"/>
                  </a:lnTo>
                  <a:lnTo>
                    <a:pt x="15" y="20"/>
                  </a:lnTo>
                  <a:lnTo>
                    <a:pt x="11" y="12"/>
                  </a:lnTo>
                  <a:lnTo>
                    <a:pt x="11" y="8"/>
                  </a:lnTo>
                  <a:lnTo>
                    <a:pt x="7" y="8"/>
                  </a:lnTo>
                  <a:lnTo>
                    <a:pt x="4" y="4"/>
                  </a:lnTo>
                  <a:lnTo>
                    <a:pt x="0" y="4"/>
                  </a:lnTo>
                  <a:lnTo>
                    <a:pt x="0" y="0"/>
                  </a:lnTo>
                  <a:lnTo>
                    <a:pt x="39" y="0"/>
                  </a:lnTo>
                  <a:lnTo>
                    <a:pt x="39" y="4"/>
                  </a:lnTo>
                  <a:lnTo>
                    <a:pt x="35" y="4"/>
                  </a:lnTo>
                  <a:lnTo>
                    <a:pt x="31" y="4"/>
                  </a:lnTo>
                  <a:lnTo>
                    <a:pt x="31" y="8"/>
                  </a:lnTo>
                  <a:lnTo>
                    <a:pt x="27" y="12"/>
                  </a:lnTo>
                  <a:lnTo>
                    <a:pt x="31" y="16"/>
                  </a:lnTo>
                  <a:lnTo>
                    <a:pt x="31" y="24"/>
                  </a:lnTo>
                  <a:lnTo>
                    <a:pt x="58" y="83"/>
                  </a:lnTo>
                  <a:lnTo>
                    <a:pt x="82" y="24"/>
                  </a:lnTo>
                  <a:lnTo>
                    <a:pt x="86" y="16"/>
                  </a:lnTo>
                  <a:lnTo>
                    <a:pt x="86" y="12"/>
                  </a:lnTo>
                  <a:lnTo>
                    <a:pt x="86" y="8"/>
                  </a:lnTo>
                  <a:lnTo>
                    <a:pt x="82" y="4"/>
                  </a:lnTo>
                  <a:lnTo>
                    <a:pt x="78" y="4"/>
                  </a:lnTo>
                  <a:lnTo>
                    <a:pt x="74" y="4"/>
                  </a:lnTo>
                  <a:lnTo>
                    <a:pt x="74" y="0"/>
                  </a:lnTo>
                  <a:lnTo>
                    <a:pt x="106" y="0"/>
                  </a:lnTo>
                  <a:close/>
                </a:path>
              </a:pathLst>
            </a:custGeom>
            <a:solidFill>
              <a:srgbClr val="000000"/>
            </a:solidFill>
            <a:ln w="0">
              <a:solidFill>
                <a:srgbClr val="000000"/>
              </a:solidFill>
              <a:round/>
              <a:headEnd/>
              <a:tailEnd/>
            </a:ln>
          </p:spPr>
          <p:txBody>
            <a:bodyPr/>
            <a:lstStyle/>
            <a:p>
              <a:endParaRPr lang="en-CA"/>
            </a:p>
          </p:txBody>
        </p:sp>
        <p:sp>
          <p:nvSpPr>
            <p:cNvPr id="44075" name="Freeform 51"/>
            <p:cNvSpPr>
              <a:spLocks noEditPoints="1"/>
            </p:cNvSpPr>
            <p:nvPr/>
          </p:nvSpPr>
          <p:spPr bwMode="auto">
            <a:xfrm>
              <a:off x="4040" y="1435"/>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4 w 83"/>
                <a:gd name="T11" fmla="*/ 106 h 106"/>
                <a:gd name="T12" fmla="*/ 48 w 83"/>
                <a:gd name="T13" fmla="*/ 106 h 106"/>
                <a:gd name="T14" fmla="*/ 48 w 83"/>
                <a:gd name="T15" fmla="*/ 106 h 106"/>
                <a:gd name="T16" fmla="*/ 0 w 83"/>
                <a:gd name="T17" fmla="*/ 106 h 106"/>
                <a:gd name="T18" fmla="*/ 0 w 83"/>
                <a:gd name="T19" fmla="*/ 106 h 106"/>
                <a:gd name="T20" fmla="*/ 4 w 83"/>
                <a:gd name="T21" fmla="*/ 106 h 106"/>
                <a:gd name="T22" fmla="*/ 12 w 83"/>
                <a:gd name="T23" fmla="*/ 102 h 106"/>
                <a:gd name="T24" fmla="*/ 16 w 83"/>
                <a:gd name="T25" fmla="*/ 98 h 106"/>
                <a:gd name="T26" fmla="*/ 16 w 83"/>
                <a:gd name="T27" fmla="*/ 94 h 106"/>
                <a:gd name="T28" fmla="*/ 16 w 83"/>
                <a:gd name="T29" fmla="*/ 86 h 106"/>
                <a:gd name="T30" fmla="*/ 16 w 83"/>
                <a:gd name="T31" fmla="*/ 20 h 106"/>
                <a:gd name="T32" fmla="*/ 16 w 83"/>
                <a:gd name="T33" fmla="*/ 12 h 106"/>
                <a:gd name="T34" fmla="*/ 16 w 83"/>
                <a:gd name="T35" fmla="*/ 8 h 106"/>
                <a:gd name="T36" fmla="*/ 12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5 w 83"/>
                <a:gd name="T61" fmla="*/ 51 h 106"/>
                <a:gd name="T62" fmla="*/ 63 w 83"/>
                <a:gd name="T63" fmla="*/ 55 h 106"/>
                <a:gd name="T64" fmla="*/ 48 w 83"/>
                <a:gd name="T65" fmla="*/ 59 h 106"/>
                <a:gd name="T66" fmla="*/ 44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40 w 83"/>
                <a:gd name="T79" fmla="*/ 55 h 106"/>
                <a:gd name="T80" fmla="*/ 40 w 83"/>
                <a:gd name="T81" fmla="*/ 55 h 106"/>
                <a:gd name="T82" fmla="*/ 44 w 83"/>
                <a:gd name="T83" fmla="*/ 55 h 106"/>
                <a:gd name="T84" fmla="*/ 51 w 83"/>
                <a:gd name="T85" fmla="*/ 51 h 106"/>
                <a:gd name="T86" fmla="*/ 59 w 83"/>
                <a:gd name="T87" fmla="*/ 47 h 106"/>
                <a:gd name="T88" fmla="*/ 63 w 83"/>
                <a:gd name="T89" fmla="*/ 39 h 106"/>
                <a:gd name="T90" fmla="*/ 63 w 83"/>
                <a:gd name="T91" fmla="*/ 32 h 106"/>
                <a:gd name="T92" fmla="*/ 63 w 83"/>
                <a:gd name="T93" fmla="*/ 24 h 106"/>
                <a:gd name="T94" fmla="*/ 59 w 83"/>
                <a:gd name="T95" fmla="*/ 20 h 106"/>
                <a:gd name="T96" fmla="*/ 59 w 83"/>
                <a:gd name="T97" fmla="*/ 12 h 106"/>
                <a:gd name="T98" fmla="*/ 51 w 83"/>
                <a:gd name="T99" fmla="*/ 8 h 106"/>
                <a:gd name="T100" fmla="*/ 48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4" y="106"/>
                  </a:lnTo>
                  <a:lnTo>
                    <a:pt x="48" y="106"/>
                  </a:lnTo>
                  <a:lnTo>
                    <a:pt x="0" y="106"/>
                  </a:lnTo>
                  <a:lnTo>
                    <a:pt x="4" y="106"/>
                  </a:lnTo>
                  <a:lnTo>
                    <a:pt x="12" y="102"/>
                  </a:lnTo>
                  <a:lnTo>
                    <a:pt x="16" y="98"/>
                  </a:lnTo>
                  <a:lnTo>
                    <a:pt x="16" y="94"/>
                  </a:lnTo>
                  <a:lnTo>
                    <a:pt x="16" y="86"/>
                  </a:lnTo>
                  <a:lnTo>
                    <a:pt x="16" y="20"/>
                  </a:lnTo>
                  <a:lnTo>
                    <a:pt x="16" y="12"/>
                  </a:lnTo>
                  <a:lnTo>
                    <a:pt x="16" y="8"/>
                  </a:lnTo>
                  <a:lnTo>
                    <a:pt x="12" y="4"/>
                  </a:lnTo>
                  <a:lnTo>
                    <a:pt x="4" y="4"/>
                  </a:lnTo>
                  <a:lnTo>
                    <a:pt x="0" y="4"/>
                  </a:lnTo>
                  <a:lnTo>
                    <a:pt x="0" y="0"/>
                  </a:lnTo>
                  <a:lnTo>
                    <a:pt x="40" y="0"/>
                  </a:lnTo>
                  <a:lnTo>
                    <a:pt x="51" y="4"/>
                  </a:lnTo>
                  <a:lnTo>
                    <a:pt x="63" y="4"/>
                  </a:lnTo>
                  <a:lnTo>
                    <a:pt x="71" y="8"/>
                  </a:lnTo>
                  <a:lnTo>
                    <a:pt x="75" y="16"/>
                  </a:lnTo>
                  <a:lnTo>
                    <a:pt x="79" y="20"/>
                  </a:lnTo>
                  <a:lnTo>
                    <a:pt x="83" y="32"/>
                  </a:lnTo>
                  <a:lnTo>
                    <a:pt x="79" y="43"/>
                  </a:lnTo>
                  <a:lnTo>
                    <a:pt x="75" y="51"/>
                  </a:lnTo>
                  <a:lnTo>
                    <a:pt x="63" y="55"/>
                  </a:lnTo>
                  <a:lnTo>
                    <a:pt x="48" y="59"/>
                  </a:lnTo>
                  <a:lnTo>
                    <a:pt x="44" y="59"/>
                  </a:lnTo>
                  <a:lnTo>
                    <a:pt x="40" y="59"/>
                  </a:lnTo>
                  <a:lnTo>
                    <a:pt x="36" y="59"/>
                  </a:lnTo>
                  <a:lnTo>
                    <a:pt x="32" y="55"/>
                  </a:lnTo>
                  <a:close/>
                  <a:moveTo>
                    <a:pt x="32" y="51"/>
                  </a:moveTo>
                  <a:lnTo>
                    <a:pt x="36" y="51"/>
                  </a:lnTo>
                  <a:lnTo>
                    <a:pt x="40" y="55"/>
                  </a:lnTo>
                  <a:lnTo>
                    <a:pt x="44" y="55"/>
                  </a:lnTo>
                  <a:lnTo>
                    <a:pt x="51" y="51"/>
                  </a:lnTo>
                  <a:lnTo>
                    <a:pt x="59" y="47"/>
                  </a:lnTo>
                  <a:lnTo>
                    <a:pt x="63" y="39"/>
                  </a:lnTo>
                  <a:lnTo>
                    <a:pt x="63" y="32"/>
                  </a:lnTo>
                  <a:lnTo>
                    <a:pt x="63" y="24"/>
                  </a:lnTo>
                  <a:lnTo>
                    <a:pt x="59" y="20"/>
                  </a:lnTo>
                  <a:lnTo>
                    <a:pt x="59" y="12"/>
                  </a:lnTo>
                  <a:lnTo>
                    <a:pt x="51" y="8"/>
                  </a:lnTo>
                  <a:lnTo>
                    <a:pt x="48"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76" name="Freeform 52"/>
            <p:cNvSpPr>
              <a:spLocks/>
            </p:cNvSpPr>
            <p:nvPr/>
          </p:nvSpPr>
          <p:spPr bwMode="auto">
            <a:xfrm>
              <a:off x="2989" y="1731"/>
              <a:ext cx="70" cy="110"/>
            </a:xfrm>
            <a:custGeom>
              <a:avLst/>
              <a:gdLst>
                <a:gd name="T0" fmla="*/ 63 w 70"/>
                <a:gd name="T1" fmla="*/ 36 h 110"/>
                <a:gd name="T2" fmla="*/ 59 w 70"/>
                <a:gd name="T3" fmla="*/ 28 h 110"/>
                <a:gd name="T4" fmla="*/ 51 w 70"/>
                <a:gd name="T5" fmla="*/ 12 h 110"/>
                <a:gd name="T6" fmla="*/ 39 w 70"/>
                <a:gd name="T7" fmla="*/ 8 h 110"/>
                <a:gd name="T8" fmla="*/ 23 w 70"/>
                <a:gd name="T9" fmla="*/ 8 h 110"/>
                <a:gd name="T10" fmla="*/ 15 w 70"/>
                <a:gd name="T11" fmla="*/ 16 h 110"/>
                <a:gd name="T12" fmla="*/ 15 w 70"/>
                <a:gd name="T13" fmla="*/ 28 h 110"/>
                <a:gd name="T14" fmla="*/ 19 w 70"/>
                <a:gd name="T15" fmla="*/ 36 h 110"/>
                <a:gd name="T16" fmla="*/ 39 w 70"/>
                <a:gd name="T17" fmla="*/ 47 h 110"/>
                <a:gd name="T18" fmla="*/ 59 w 70"/>
                <a:gd name="T19" fmla="*/ 59 h 110"/>
                <a:gd name="T20" fmla="*/ 66 w 70"/>
                <a:gd name="T21" fmla="*/ 67 h 110"/>
                <a:gd name="T22" fmla="*/ 70 w 70"/>
                <a:gd name="T23" fmla="*/ 79 h 110"/>
                <a:gd name="T24" fmla="*/ 59 w 70"/>
                <a:gd name="T25" fmla="*/ 98 h 110"/>
                <a:gd name="T26" fmla="*/ 35 w 70"/>
                <a:gd name="T27" fmla="*/ 110 h 110"/>
                <a:gd name="T28" fmla="*/ 27 w 70"/>
                <a:gd name="T29" fmla="*/ 106 h 110"/>
                <a:gd name="T30" fmla="*/ 19 w 70"/>
                <a:gd name="T31" fmla="*/ 106 h 110"/>
                <a:gd name="T32" fmla="*/ 8 w 70"/>
                <a:gd name="T33" fmla="*/ 102 h 110"/>
                <a:gd name="T34" fmla="*/ 4 w 70"/>
                <a:gd name="T35" fmla="*/ 102 h 110"/>
                <a:gd name="T36" fmla="*/ 4 w 70"/>
                <a:gd name="T37" fmla="*/ 110 h 110"/>
                <a:gd name="T38" fmla="*/ 4 w 70"/>
                <a:gd name="T39" fmla="*/ 71 h 110"/>
                <a:gd name="T40" fmla="*/ 8 w 70"/>
                <a:gd name="T41" fmla="*/ 83 h 110"/>
                <a:gd name="T42" fmla="*/ 15 w 70"/>
                <a:gd name="T43" fmla="*/ 94 h 110"/>
                <a:gd name="T44" fmla="*/ 27 w 70"/>
                <a:gd name="T45" fmla="*/ 102 h 110"/>
                <a:gd name="T46" fmla="*/ 43 w 70"/>
                <a:gd name="T47" fmla="*/ 102 h 110"/>
                <a:gd name="T48" fmla="*/ 55 w 70"/>
                <a:gd name="T49" fmla="*/ 94 h 110"/>
                <a:gd name="T50" fmla="*/ 55 w 70"/>
                <a:gd name="T51" fmla="*/ 83 h 110"/>
                <a:gd name="T52" fmla="*/ 51 w 70"/>
                <a:gd name="T53" fmla="*/ 75 h 110"/>
                <a:gd name="T54" fmla="*/ 43 w 70"/>
                <a:gd name="T55" fmla="*/ 67 h 110"/>
                <a:gd name="T56" fmla="*/ 19 w 70"/>
                <a:gd name="T57" fmla="*/ 55 h 110"/>
                <a:gd name="T58" fmla="*/ 8 w 70"/>
                <a:gd name="T59" fmla="*/ 43 h 110"/>
                <a:gd name="T60" fmla="*/ 0 w 70"/>
                <a:gd name="T61" fmla="*/ 36 h 110"/>
                <a:gd name="T62" fmla="*/ 4 w 70"/>
                <a:gd name="T63" fmla="*/ 16 h 110"/>
                <a:gd name="T64" fmla="*/ 19 w 70"/>
                <a:gd name="T65" fmla="*/ 4 h 110"/>
                <a:gd name="T66" fmla="*/ 39 w 70"/>
                <a:gd name="T67" fmla="*/ 0 h 110"/>
                <a:gd name="T68" fmla="*/ 55 w 70"/>
                <a:gd name="T69" fmla="*/ 8 h 110"/>
                <a:gd name="T70" fmla="*/ 59 w 70"/>
                <a:gd name="T71" fmla="*/ 8 h 110"/>
                <a:gd name="T72" fmla="*/ 59 w 70"/>
                <a:gd name="T73" fmla="*/ 4 h 110"/>
                <a:gd name="T74" fmla="*/ 63 w 70"/>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110"/>
                <a:gd name="T116" fmla="*/ 70 w 70"/>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110">
                  <a:moveTo>
                    <a:pt x="63" y="0"/>
                  </a:moveTo>
                  <a:lnTo>
                    <a:pt x="63" y="36"/>
                  </a:lnTo>
                  <a:lnTo>
                    <a:pt x="59" y="28"/>
                  </a:lnTo>
                  <a:lnTo>
                    <a:pt x="55" y="20"/>
                  </a:lnTo>
                  <a:lnTo>
                    <a:pt x="51" y="12"/>
                  </a:lnTo>
                  <a:lnTo>
                    <a:pt x="47" y="8"/>
                  </a:lnTo>
                  <a:lnTo>
                    <a:pt x="39" y="8"/>
                  </a:lnTo>
                  <a:lnTo>
                    <a:pt x="31" y="4"/>
                  </a:lnTo>
                  <a:lnTo>
                    <a:pt x="23" y="8"/>
                  </a:lnTo>
                  <a:lnTo>
                    <a:pt x="19" y="12"/>
                  </a:lnTo>
                  <a:lnTo>
                    <a:pt x="15" y="16"/>
                  </a:lnTo>
                  <a:lnTo>
                    <a:pt x="15" y="20"/>
                  </a:lnTo>
                  <a:lnTo>
                    <a:pt x="15" y="28"/>
                  </a:lnTo>
                  <a:lnTo>
                    <a:pt x="15" y="32"/>
                  </a:lnTo>
                  <a:lnTo>
                    <a:pt x="19" y="36"/>
                  </a:lnTo>
                  <a:lnTo>
                    <a:pt x="27" y="39"/>
                  </a:lnTo>
                  <a:lnTo>
                    <a:pt x="39" y="47"/>
                  </a:lnTo>
                  <a:lnTo>
                    <a:pt x="51" y="51"/>
                  </a:lnTo>
                  <a:lnTo>
                    <a:pt x="59" y="59"/>
                  </a:lnTo>
                  <a:lnTo>
                    <a:pt x="63" y="63"/>
                  </a:lnTo>
                  <a:lnTo>
                    <a:pt x="66" y="67"/>
                  </a:lnTo>
                  <a:lnTo>
                    <a:pt x="70" y="75"/>
                  </a:lnTo>
                  <a:lnTo>
                    <a:pt x="70" y="79"/>
                  </a:lnTo>
                  <a:lnTo>
                    <a:pt x="66" y="90"/>
                  </a:lnTo>
                  <a:lnTo>
                    <a:pt x="59" y="98"/>
                  </a:lnTo>
                  <a:lnTo>
                    <a:pt x="51" y="106"/>
                  </a:lnTo>
                  <a:lnTo>
                    <a:pt x="35" y="110"/>
                  </a:lnTo>
                  <a:lnTo>
                    <a:pt x="31" y="110"/>
                  </a:lnTo>
                  <a:lnTo>
                    <a:pt x="27" y="106"/>
                  </a:lnTo>
                  <a:lnTo>
                    <a:pt x="23" y="106"/>
                  </a:lnTo>
                  <a:lnTo>
                    <a:pt x="19" y="106"/>
                  </a:lnTo>
                  <a:lnTo>
                    <a:pt x="12" y="102"/>
                  </a:lnTo>
                  <a:lnTo>
                    <a:pt x="8" y="102"/>
                  </a:lnTo>
                  <a:lnTo>
                    <a:pt x="4" y="102"/>
                  </a:lnTo>
                  <a:lnTo>
                    <a:pt x="4" y="106"/>
                  </a:lnTo>
                  <a:lnTo>
                    <a:pt x="4" y="110"/>
                  </a:lnTo>
                  <a:lnTo>
                    <a:pt x="4" y="71"/>
                  </a:lnTo>
                  <a:lnTo>
                    <a:pt x="8" y="83"/>
                  </a:lnTo>
                  <a:lnTo>
                    <a:pt x="8" y="90"/>
                  </a:lnTo>
                  <a:lnTo>
                    <a:pt x="15"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43" y="67"/>
                  </a:lnTo>
                  <a:lnTo>
                    <a:pt x="31" y="63"/>
                  </a:lnTo>
                  <a:lnTo>
                    <a:pt x="19" y="55"/>
                  </a:lnTo>
                  <a:lnTo>
                    <a:pt x="12" y="51"/>
                  </a:lnTo>
                  <a:lnTo>
                    <a:pt x="8" y="43"/>
                  </a:lnTo>
                  <a:lnTo>
                    <a:pt x="4" y="39"/>
                  </a:lnTo>
                  <a:lnTo>
                    <a:pt x="0" y="36"/>
                  </a:lnTo>
                  <a:lnTo>
                    <a:pt x="0" y="28"/>
                  </a:lnTo>
                  <a:lnTo>
                    <a:pt x="4" y="16"/>
                  </a:lnTo>
                  <a:lnTo>
                    <a:pt x="8" y="8"/>
                  </a:lnTo>
                  <a:lnTo>
                    <a:pt x="19" y="4"/>
                  </a:lnTo>
                  <a:lnTo>
                    <a:pt x="31" y="0"/>
                  </a:lnTo>
                  <a:lnTo>
                    <a:pt x="39"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77" name="Freeform 53"/>
            <p:cNvSpPr>
              <a:spLocks/>
            </p:cNvSpPr>
            <p:nvPr/>
          </p:nvSpPr>
          <p:spPr bwMode="auto">
            <a:xfrm>
              <a:off x="4079" y="1731"/>
              <a:ext cx="71" cy="110"/>
            </a:xfrm>
            <a:custGeom>
              <a:avLst/>
              <a:gdLst>
                <a:gd name="T0" fmla="*/ 63 w 71"/>
                <a:gd name="T1" fmla="*/ 36 h 110"/>
                <a:gd name="T2" fmla="*/ 59 w 71"/>
                <a:gd name="T3" fmla="*/ 28 h 110"/>
                <a:gd name="T4" fmla="*/ 51 w 71"/>
                <a:gd name="T5" fmla="*/ 12 h 110"/>
                <a:gd name="T6" fmla="*/ 40 w 71"/>
                <a:gd name="T7" fmla="*/ 8 h 110"/>
                <a:gd name="T8" fmla="*/ 24 w 71"/>
                <a:gd name="T9" fmla="*/ 8 h 110"/>
                <a:gd name="T10" fmla="*/ 16 w 71"/>
                <a:gd name="T11" fmla="*/ 16 h 110"/>
                <a:gd name="T12" fmla="*/ 16 w 71"/>
                <a:gd name="T13" fmla="*/ 28 h 110"/>
                <a:gd name="T14" fmla="*/ 20 w 71"/>
                <a:gd name="T15" fmla="*/ 36 h 110"/>
                <a:gd name="T16" fmla="*/ 40 w 71"/>
                <a:gd name="T17" fmla="*/ 47 h 110"/>
                <a:gd name="T18" fmla="*/ 59 w 71"/>
                <a:gd name="T19" fmla="*/ 59 h 110"/>
                <a:gd name="T20" fmla="*/ 67 w 71"/>
                <a:gd name="T21" fmla="*/ 67 h 110"/>
                <a:gd name="T22" fmla="*/ 71 w 71"/>
                <a:gd name="T23" fmla="*/ 79 h 110"/>
                <a:gd name="T24" fmla="*/ 59 w 71"/>
                <a:gd name="T25" fmla="*/ 98 h 110"/>
                <a:gd name="T26" fmla="*/ 36 w 71"/>
                <a:gd name="T27" fmla="*/ 110 h 110"/>
                <a:gd name="T28" fmla="*/ 28 w 71"/>
                <a:gd name="T29" fmla="*/ 106 h 110"/>
                <a:gd name="T30" fmla="*/ 20 w 71"/>
                <a:gd name="T31" fmla="*/ 106 h 110"/>
                <a:gd name="T32" fmla="*/ 8 w 71"/>
                <a:gd name="T33" fmla="*/ 102 h 110"/>
                <a:gd name="T34" fmla="*/ 4 w 71"/>
                <a:gd name="T35" fmla="*/ 102 h 110"/>
                <a:gd name="T36" fmla="*/ 4 w 71"/>
                <a:gd name="T37" fmla="*/ 110 h 110"/>
                <a:gd name="T38" fmla="*/ 4 w 71"/>
                <a:gd name="T39" fmla="*/ 71 h 110"/>
                <a:gd name="T40" fmla="*/ 8 w 71"/>
                <a:gd name="T41" fmla="*/ 83 h 110"/>
                <a:gd name="T42" fmla="*/ 12 w 71"/>
                <a:gd name="T43" fmla="*/ 94 h 110"/>
                <a:gd name="T44" fmla="*/ 28 w 71"/>
                <a:gd name="T45" fmla="*/ 102 h 110"/>
                <a:gd name="T46" fmla="*/ 44 w 71"/>
                <a:gd name="T47" fmla="*/ 102 h 110"/>
                <a:gd name="T48" fmla="*/ 55 w 71"/>
                <a:gd name="T49" fmla="*/ 94 h 110"/>
                <a:gd name="T50" fmla="*/ 55 w 71"/>
                <a:gd name="T51" fmla="*/ 83 h 110"/>
                <a:gd name="T52" fmla="*/ 51 w 71"/>
                <a:gd name="T53" fmla="*/ 75 h 110"/>
                <a:gd name="T54" fmla="*/ 44 w 71"/>
                <a:gd name="T55" fmla="*/ 67 h 110"/>
                <a:gd name="T56" fmla="*/ 20 w 71"/>
                <a:gd name="T57" fmla="*/ 55 h 110"/>
                <a:gd name="T58" fmla="*/ 8 w 71"/>
                <a:gd name="T59" fmla="*/ 43 h 110"/>
                <a:gd name="T60" fmla="*/ 0 w 71"/>
                <a:gd name="T61" fmla="*/ 36 h 110"/>
                <a:gd name="T62" fmla="*/ 4 w 71"/>
                <a:gd name="T63" fmla="*/ 16 h 110"/>
                <a:gd name="T64" fmla="*/ 20 w 71"/>
                <a:gd name="T65" fmla="*/ 4 h 110"/>
                <a:gd name="T66" fmla="*/ 40 w 71"/>
                <a:gd name="T67" fmla="*/ 0 h 110"/>
                <a:gd name="T68" fmla="*/ 55 w 71"/>
                <a:gd name="T69" fmla="*/ 8 h 110"/>
                <a:gd name="T70" fmla="*/ 59 w 71"/>
                <a:gd name="T71" fmla="*/ 8 h 110"/>
                <a:gd name="T72" fmla="*/ 59 w 71"/>
                <a:gd name="T73" fmla="*/ 4 h 110"/>
                <a:gd name="T74" fmla="*/ 63 w 71"/>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10"/>
                <a:gd name="T116" fmla="*/ 71 w 71"/>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10">
                  <a:moveTo>
                    <a:pt x="63" y="0"/>
                  </a:moveTo>
                  <a:lnTo>
                    <a:pt x="63" y="36"/>
                  </a:lnTo>
                  <a:lnTo>
                    <a:pt x="59" y="28"/>
                  </a:lnTo>
                  <a:lnTo>
                    <a:pt x="55" y="20"/>
                  </a:lnTo>
                  <a:lnTo>
                    <a:pt x="51" y="12"/>
                  </a:lnTo>
                  <a:lnTo>
                    <a:pt x="47" y="8"/>
                  </a:lnTo>
                  <a:lnTo>
                    <a:pt x="40" y="8"/>
                  </a:lnTo>
                  <a:lnTo>
                    <a:pt x="32" y="4"/>
                  </a:lnTo>
                  <a:lnTo>
                    <a:pt x="24" y="8"/>
                  </a:lnTo>
                  <a:lnTo>
                    <a:pt x="20" y="12"/>
                  </a:lnTo>
                  <a:lnTo>
                    <a:pt x="16" y="16"/>
                  </a:lnTo>
                  <a:lnTo>
                    <a:pt x="12" y="20"/>
                  </a:lnTo>
                  <a:lnTo>
                    <a:pt x="16" y="28"/>
                  </a:lnTo>
                  <a:lnTo>
                    <a:pt x="16" y="32"/>
                  </a:lnTo>
                  <a:lnTo>
                    <a:pt x="20" y="36"/>
                  </a:lnTo>
                  <a:lnTo>
                    <a:pt x="28" y="39"/>
                  </a:lnTo>
                  <a:lnTo>
                    <a:pt x="40" y="47"/>
                  </a:lnTo>
                  <a:lnTo>
                    <a:pt x="51" y="51"/>
                  </a:lnTo>
                  <a:lnTo>
                    <a:pt x="59" y="59"/>
                  </a:lnTo>
                  <a:lnTo>
                    <a:pt x="63" y="63"/>
                  </a:lnTo>
                  <a:lnTo>
                    <a:pt x="67" y="67"/>
                  </a:lnTo>
                  <a:lnTo>
                    <a:pt x="67" y="75"/>
                  </a:lnTo>
                  <a:lnTo>
                    <a:pt x="71" y="79"/>
                  </a:lnTo>
                  <a:lnTo>
                    <a:pt x="67" y="90"/>
                  </a:lnTo>
                  <a:lnTo>
                    <a:pt x="59" y="98"/>
                  </a:lnTo>
                  <a:lnTo>
                    <a:pt x="51" y="106"/>
                  </a:lnTo>
                  <a:lnTo>
                    <a:pt x="36" y="110"/>
                  </a:lnTo>
                  <a:lnTo>
                    <a:pt x="32" y="110"/>
                  </a:lnTo>
                  <a:lnTo>
                    <a:pt x="28" y="106"/>
                  </a:lnTo>
                  <a:lnTo>
                    <a:pt x="24" y="106"/>
                  </a:lnTo>
                  <a:lnTo>
                    <a:pt x="20" y="106"/>
                  </a:lnTo>
                  <a:lnTo>
                    <a:pt x="12" y="102"/>
                  </a:lnTo>
                  <a:lnTo>
                    <a:pt x="8" y="102"/>
                  </a:lnTo>
                  <a:lnTo>
                    <a:pt x="4" y="102"/>
                  </a:lnTo>
                  <a:lnTo>
                    <a:pt x="4" y="106"/>
                  </a:lnTo>
                  <a:lnTo>
                    <a:pt x="4" y="110"/>
                  </a:lnTo>
                  <a:lnTo>
                    <a:pt x="4" y="71"/>
                  </a:lnTo>
                  <a:lnTo>
                    <a:pt x="8" y="83"/>
                  </a:lnTo>
                  <a:lnTo>
                    <a:pt x="8" y="90"/>
                  </a:lnTo>
                  <a:lnTo>
                    <a:pt x="12" y="94"/>
                  </a:lnTo>
                  <a:lnTo>
                    <a:pt x="20" y="98"/>
                  </a:lnTo>
                  <a:lnTo>
                    <a:pt x="28" y="102"/>
                  </a:lnTo>
                  <a:lnTo>
                    <a:pt x="36" y="102"/>
                  </a:lnTo>
                  <a:lnTo>
                    <a:pt x="44" y="102"/>
                  </a:lnTo>
                  <a:lnTo>
                    <a:pt x="51" y="98"/>
                  </a:lnTo>
                  <a:lnTo>
                    <a:pt x="55" y="94"/>
                  </a:lnTo>
                  <a:lnTo>
                    <a:pt x="55" y="86"/>
                  </a:lnTo>
                  <a:lnTo>
                    <a:pt x="55" y="83"/>
                  </a:lnTo>
                  <a:lnTo>
                    <a:pt x="55" y="79"/>
                  </a:lnTo>
                  <a:lnTo>
                    <a:pt x="51" y="75"/>
                  </a:lnTo>
                  <a:lnTo>
                    <a:pt x="47" y="71"/>
                  </a:lnTo>
                  <a:lnTo>
                    <a:pt x="44" y="67"/>
                  </a:lnTo>
                  <a:lnTo>
                    <a:pt x="32" y="63"/>
                  </a:lnTo>
                  <a:lnTo>
                    <a:pt x="20" y="55"/>
                  </a:lnTo>
                  <a:lnTo>
                    <a:pt x="12" y="51"/>
                  </a:lnTo>
                  <a:lnTo>
                    <a:pt x="8" y="43"/>
                  </a:lnTo>
                  <a:lnTo>
                    <a:pt x="4" y="39"/>
                  </a:lnTo>
                  <a:lnTo>
                    <a:pt x="0" y="36"/>
                  </a:lnTo>
                  <a:lnTo>
                    <a:pt x="0" y="28"/>
                  </a:lnTo>
                  <a:lnTo>
                    <a:pt x="4" y="16"/>
                  </a:lnTo>
                  <a:lnTo>
                    <a:pt x="8" y="8"/>
                  </a:lnTo>
                  <a:lnTo>
                    <a:pt x="20" y="4"/>
                  </a:lnTo>
                  <a:lnTo>
                    <a:pt x="32" y="0"/>
                  </a:lnTo>
                  <a:lnTo>
                    <a:pt x="40"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78" name="Freeform 54"/>
            <p:cNvSpPr>
              <a:spLocks noEditPoints="1"/>
            </p:cNvSpPr>
            <p:nvPr/>
          </p:nvSpPr>
          <p:spPr bwMode="auto">
            <a:xfrm>
              <a:off x="2589" y="2108"/>
              <a:ext cx="113" cy="106"/>
            </a:xfrm>
            <a:custGeom>
              <a:avLst/>
              <a:gdLst>
                <a:gd name="T0" fmla="*/ 74 w 113"/>
                <a:gd name="T1" fmla="*/ 70 h 106"/>
                <a:gd name="T2" fmla="*/ 31 w 113"/>
                <a:gd name="T3" fmla="*/ 70 h 106"/>
                <a:gd name="T4" fmla="*/ 23 w 113"/>
                <a:gd name="T5" fmla="*/ 86 h 106"/>
                <a:gd name="T6" fmla="*/ 23 w 113"/>
                <a:gd name="T7" fmla="*/ 90 h 106"/>
                <a:gd name="T8" fmla="*/ 19 w 113"/>
                <a:gd name="T9" fmla="*/ 94 h 106"/>
                <a:gd name="T10" fmla="*/ 23 w 113"/>
                <a:gd name="T11" fmla="*/ 98 h 106"/>
                <a:gd name="T12" fmla="*/ 23 w 113"/>
                <a:gd name="T13" fmla="*/ 102 h 106"/>
                <a:gd name="T14" fmla="*/ 27 w 113"/>
                <a:gd name="T15" fmla="*/ 102 h 106"/>
                <a:gd name="T16" fmla="*/ 35 w 113"/>
                <a:gd name="T17" fmla="*/ 102 h 106"/>
                <a:gd name="T18" fmla="*/ 35 w 113"/>
                <a:gd name="T19" fmla="*/ 106 h 106"/>
                <a:gd name="T20" fmla="*/ 0 w 113"/>
                <a:gd name="T21" fmla="*/ 106 h 106"/>
                <a:gd name="T22" fmla="*/ 0 w 113"/>
                <a:gd name="T23" fmla="*/ 102 h 106"/>
                <a:gd name="T24" fmla="*/ 8 w 113"/>
                <a:gd name="T25" fmla="*/ 102 h 106"/>
                <a:gd name="T26" fmla="*/ 8 w 113"/>
                <a:gd name="T27" fmla="*/ 98 h 106"/>
                <a:gd name="T28" fmla="*/ 15 w 113"/>
                <a:gd name="T29" fmla="*/ 94 h 106"/>
                <a:gd name="T30" fmla="*/ 19 w 113"/>
                <a:gd name="T31" fmla="*/ 82 h 106"/>
                <a:gd name="T32" fmla="*/ 55 w 113"/>
                <a:gd name="T33" fmla="*/ 0 h 106"/>
                <a:gd name="T34" fmla="*/ 59 w 113"/>
                <a:gd name="T35" fmla="*/ 0 h 106"/>
                <a:gd name="T36" fmla="*/ 94 w 113"/>
                <a:gd name="T37" fmla="*/ 86 h 106"/>
                <a:gd name="T38" fmla="*/ 98 w 113"/>
                <a:gd name="T39" fmla="*/ 94 h 106"/>
                <a:gd name="T40" fmla="*/ 102 w 113"/>
                <a:gd name="T41" fmla="*/ 98 h 106"/>
                <a:gd name="T42" fmla="*/ 106 w 113"/>
                <a:gd name="T43" fmla="*/ 102 h 106"/>
                <a:gd name="T44" fmla="*/ 113 w 113"/>
                <a:gd name="T45" fmla="*/ 102 h 106"/>
                <a:gd name="T46" fmla="*/ 113 w 113"/>
                <a:gd name="T47" fmla="*/ 106 h 106"/>
                <a:gd name="T48" fmla="*/ 70 w 113"/>
                <a:gd name="T49" fmla="*/ 106 h 106"/>
                <a:gd name="T50" fmla="*/ 70 w 113"/>
                <a:gd name="T51" fmla="*/ 102 h 106"/>
                <a:gd name="T52" fmla="*/ 74 w 113"/>
                <a:gd name="T53" fmla="*/ 102 h 106"/>
                <a:gd name="T54" fmla="*/ 78 w 113"/>
                <a:gd name="T55" fmla="*/ 102 h 106"/>
                <a:gd name="T56" fmla="*/ 82 w 113"/>
                <a:gd name="T57" fmla="*/ 98 h 106"/>
                <a:gd name="T58" fmla="*/ 82 w 113"/>
                <a:gd name="T59" fmla="*/ 94 h 106"/>
                <a:gd name="T60" fmla="*/ 82 w 113"/>
                <a:gd name="T61" fmla="*/ 90 h 106"/>
                <a:gd name="T62" fmla="*/ 78 w 113"/>
                <a:gd name="T63" fmla="*/ 82 h 106"/>
                <a:gd name="T64" fmla="*/ 74 w 113"/>
                <a:gd name="T65" fmla="*/ 70 h 106"/>
                <a:gd name="T66" fmla="*/ 70 w 113"/>
                <a:gd name="T67" fmla="*/ 66 h 106"/>
                <a:gd name="T68" fmla="*/ 51 w 113"/>
                <a:gd name="T69" fmla="*/ 23 h 106"/>
                <a:gd name="T70" fmla="*/ 35 w 113"/>
                <a:gd name="T71" fmla="*/ 66 h 106"/>
                <a:gd name="T72" fmla="*/ 70 w 113"/>
                <a:gd name="T73" fmla="*/ 66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3"/>
                <a:gd name="T112" fmla="*/ 0 h 106"/>
                <a:gd name="T113" fmla="*/ 113 w 113"/>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3" h="106">
                  <a:moveTo>
                    <a:pt x="74" y="70"/>
                  </a:moveTo>
                  <a:lnTo>
                    <a:pt x="31" y="70"/>
                  </a:lnTo>
                  <a:lnTo>
                    <a:pt x="23" y="86"/>
                  </a:lnTo>
                  <a:lnTo>
                    <a:pt x="23" y="90"/>
                  </a:lnTo>
                  <a:lnTo>
                    <a:pt x="19" y="94"/>
                  </a:lnTo>
                  <a:lnTo>
                    <a:pt x="23" y="98"/>
                  </a:lnTo>
                  <a:lnTo>
                    <a:pt x="23" y="102"/>
                  </a:lnTo>
                  <a:lnTo>
                    <a:pt x="27" y="102"/>
                  </a:lnTo>
                  <a:lnTo>
                    <a:pt x="35" y="102"/>
                  </a:lnTo>
                  <a:lnTo>
                    <a:pt x="35" y="106"/>
                  </a:lnTo>
                  <a:lnTo>
                    <a:pt x="0" y="106"/>
                  </a:lnTo>
                  <a:lnTo>
                    <a:pt x="0" y="102"/>
                  </a:lnTo>
                  <a:lnTo>
                    <a:pt x="8" y="102"/>
                  </a:lnTo>
                  <a:lnTo>
                    <a:pt x="8" y="98"/>
                  </a:lnTo>
                  <a:lnTo>
                    <a:pt x="15" y="94"/>
                  </a:lnTo>
                  <a:lnTo>
                    <a:pt x="19" y="82"/>
                  </a:lnTo>
                  <a:lnTo>
                    <a:pt x="55" y="0"/>
                  </a:lnTo>
                  <a:lnTo>
                    <a:pt x="59" y="0"/>
                  </a:lnTo>
                  <a:lnTo>
                    <a:pt x="94" y="86"/>
                  </a:lnTo>
                  <a:lnTo>
                    <a:pt x="98" y="94"/>
                  </a:lnTo>
                  <a:lnTo>
                    <a:pt x="102" y="98"/>
                  </a:lnTo>
                  <a:lnTo>
                    <a:pt x="106" y="102"/>
                  </a:lnTo>
                  <a:lnTo>
                    <a:pt x="113" y="102"/>
                  </a:lnTo>
                  <a:lnTo>
                    <a:pt x="113" y="106"/>
                  </a:lnTo>
                  <a:lnTo>
                    <a:pt x="70" y="106"/>
                  </a:lnTo>
                  <a:lnTo>
                    <a:pt x="70" y="102"/>
                  </a:lnTo>
                  <a:lnTo>
                    <a:pt x="74" y="102"/>
                  </a:lnTo>
                  <a:lnTo>
                    <a:pt x="78" y="102"/>
                  </a:lnTo>
                  <a:lnTo>
                    <a:pt x="82" y="98"/>
                  </a:lnTo>
                  <a:lnTo>
                    <a:pt x="82" y="94"/>
                  </a:lnTo>
                  <a:lnTo>
                    <a:pt x="82" y="90"/>
                  </a:lnTo>
                  <a:lnTo>
                    <a:pt x="78" y="82"/>
                  </a:lnTo>
                  <a:lnTo>
                    <a:pt x="74" y="70"/>
                  </a:lnTo>
                  <a:close/>
                  <a:moveTo>
                    <a:pt x="70" y="66"/>
                  </a:moveTo>
                  <a:lnTo>
                    <a:pt x="51" y="23"/>
                  </a:lnTo>
                  <a:lnTo>
                    <a:pt x="35" y="66"/>
                  </a:lnTo>
                  <a:lnTo>
                    <a:pt x="70" y="66"/>
                  </a:lnTo>
                  <a:close/>
                </a:path>
              </a:pathLst>
            </a:custGeom>
            <a:solidFill>
              <a:srgbClr val="000000"/>
            </a:solidFill>
            <a:ln w="0">
              <a:solidFill>
                <a:srgbClr val="000000"/>
              </a:solidFill>
              <a:round/>
              <a:headEnd/>
              <a:tailEnd/>
            </a:ln>
          </p:spPr>
          <p:txBody>
            <a:bodyPr/>
            <a:lstStyle/>
            <a:p>
              <a:endParaRPr lang="en-CA"/>
            </a:p>
          </p:txBody>
        </p:sp>
        <p:sp>
          <p:nvSpPr>
            <p:cNvPr id="44079" name="Freeform 55"/>
            <p:cNvSpPr>
              <a:spLocks/>
            </p:cNvSpPr>
            <p:nvPr/>
          </p:nvSpPr>
          <p:spPr bwMode="auto">
            <a:xfrm>
              <a:off x="2702" y="2143"/>
              <a:ext cx="79" cy="71"/>
            </a:xfrm>
            <a:custGeom>
              <a:avLst/>
              <a:gdLst>
                <a:gd name="T0" fmla="*/ 67 w 79"/>
                <a:gd name="T1" fmla="*/ 0 h 71"/>
                <a:gd name="T2" fmla="*/ 67 w 79"/>
                <a:gd name="T3" fmla="*/ 43 h 71"/>
                <a:gd name="T4" fmla="*/ 67 w 79"/>
                <a:gd name="T5" fmla="*/ 51 h 71"/>
                <a:gd name="T6" fmla="*/ 67 w 79"/>
                <a:gd name="T7" fmla="*/ 59 h 71"/>
                <a:gd name="T8" fmla="*/ 67 w 79"/>
                <a:gd name="T9" fmla="*/ 59 h 71"/>
                <a:gd name="T10" fmla="*/ 71 w 79"/>
                <a:gd name="T11" fmla="*/ 63 h 71"/>
                <a:gd name="T12" fmla="*/ 71 w 79"/>
                <a:gd name="T13" fmla="*/ 63 h 71"/>
                <a:gd name="T14" fmla="*/ 71 w 79"/>
                <a:gd name="T15" fmla="*/ 63 h 71"/>
                <a:gd name="T16" fmla="*/ 75 w 79"/>
                <a:gd name="T17" fmla="*/ 63 h 71"/>
                <a:gd name="T18" fmla="*/ 75 w 79"/>
                <a:gd name="T19" fmla="*/ 63 h 71"/>
                <a:gd name="T20" fmla="*/ 79 w 79"/>
                <a:gd name="T21" fmla="*/ 63 h 71"/>
                <a:gd name="T22" fmla="*/ 59 w 79"/>
                <a:gd name="T23" fmla="*/ 71 h 71"/>
                <a:gd name="T24" fmla="*/ 55 w 79"/>
                <a:gd name="T25" fmla="*/ 71 h 71"/>
                <a:gd name="T26" fmla="*/ 55 w 79"/>
                <a:gd name="T27" fmla="*/ 55 h 71"/>
                <a:gd name="T28" fmla="*/ 48 w 79"/>
                <a:gd name="T29" fmla="*/ 63 h 71"/>
                <a:gd name="T30" fmla="*/ 40 w 79"/>
                <a:gd name="T31" fmla="*/ 67 h 71"/>
                <a:gd name="T32" fmla="*/ 36 w 79"/>
                <a:gd name="T33" fmla="*/ 71 h 71"/>
                <a:gd name="T34" fmla="*/ 32 w 79"/>
                <a:gd name="T35" fmla="*/ 71 h 71"/>
                <a:gd name="T36" fmla="*/ 24 w 79"/>
                <a:gd name="T37" fmla="*/ 71 h 71"/>
                <a:gd name="T38" fmla="*/ 20 w 79"/>
                <a:gd name="T39" fmla="*/ 67 h 71"/>
                <a:gd name="T40" fmla="*/ 16 w 79"/>
                <a:gd name="T41" fmla="*/ 63 h 71"/>
                <a:gd name="T42" fmla="*/ 12 w 79"/>
                <a:gd name="T43" fmla="*/ 59 h 71"/>
                <a:gd name="T44" fmla="*/ 12 w 79"/>
                <a:gd name="T45" fmla="*/ 51 h 71"/>
                <a:gd name="T46" fmla="*/ 12 w 79"/>
                <a:gd name="T47" fmla="*/ 43 h 71"/>
                <a:gd name="T48" fmla="*/ 12 w 79"/>
                <a:gd name="T49" fmla="*/ 12 h 71"/>
                <a:gd name="T50" fmla="*/ 12 w 79"/>
                <a:gd name="T51" fmla="*/ 8 h 71"/>
                <a:gd name="T52" fmla="*/ 12 w 79"/>
                <a:gd name="T53" fmla="*/ 4 h 71"/>
                <a:gd name="T54" fmla="*/ 8 w 79"/>
                <a:gd name="T55" fmla="*/ 4 h 71"/>
                <a:gd name="T56" fmla="*/ 8 w 79"/>
                <a:gd name="T57" fmla="*/ 0 h 71"/>
                <a:gd name="T58" fmla="*/ 4 w 79"/>
                <a:gd name="T59" fmla="*/ 0 h 71"/>
                <a:gd name="T60" fmla="*/ 0 w 79"/>
                <a:gd name="T61" fmla="*/ 0 h 71"/>
                <a:gd name="T62" fmla="*/ 0 w 79"/>
                <a:gd name="T63" fmla="*/ 0 h 71"/>
                <a:gd name="T64" fmla="*/ 24 w 79"/>
                <a:gd name="T65" fmla="*/ 0 h 71"/>
                <a:gd name="T66" fmla="*/ 24 w 79"/>
                <a:gd name="T67" fmla="*/ 47 h 71"/>
                <a:gd name="T68" fmla="*/ 28 w 79"/>
                <a:gd name="T69" fmla="*/ 55 h 71"/>
                <a:gd name="T70" fmla="*/ 28 w 79"/>
                <a:gd name="T71" fmla="*/ 59 h 71"/>
                <a:gd name="T72" fmla="*/ 32 w 79"/>
                <a:gd name="T73" fmla="*/ 59 h 71"/>
                <a:gd name="T74" fmla="*/ 36 w 79"/>
                <a:gd name="T75" fmla="*/ 63 h 71"/>
                <a:gd name="T76" fmla="*/ 40 w 79"/>
                <a:gd name="T77" fmla="*/ 59 h 71"/>
                <a:gd name="T78" fmla="*/ 44 w 79"/>
                <a:gd name="T79" fmla="*/ 59 h 71"/>
                <a:gd name="T80" fmla="*/ 48 w 79"/>
                <a:gd name="T81" fmla="*/ 55 h 71"/>
                <a:gd name="T82" fmla="*/ 55 w 79"/>
                <a:gd name="T83" fmla="*/ 51 h 71"/>
                <a:gd name="T84" fmla="*/ 55 w 79"/>
                <a:gd name="T85" fmla="*/ 12 h 71"/>
                <a:gd name="T86" fmla="*/ 55 w 79"/>
                <a:gd name="T87" fmla="*/ 8 h 71"/>
                <a:gd name="T88" fmla="*/ 51 w 79"/>
                <a:gd name="T89" fmla="*/ 4 h 71"/>
                <a:gd name="T90" fmla="*/ 51 w 79"/>
                <a:gd name="T91" fmla="*/ 0 h 71"/>
                <a:gd name="T92" fmla="*/ 44 w 79"/>
                <a:gd name="T93" fmla="*/ 0 h 71"/>
                <a:gd name="T94" fmla="*/ 44 w 79"/>
                <a:gd name="T95" fmla="*/ 0 h 71"/>
                <a:gd name="T96" fmla="*/ 67 w 7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9"/>
                <a:gd name="T148" fmla="*/ 0 h 71"/>
                <a:gd name="T149" fmla="*/ 79 w 7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9" h="71">
                  <a:moveTo>
                    <a:pt x="67" y="0"/>
                  </a:moveTo>
                  <a:lnTo>
                    <a:pt x="67" y="43"/>
                  </a:lnTo>
                  <a:lnTo>
                    <a:pt x="67" y="51"/>
                  </a:lnTo>
                  <a:lnTo>
                    <a:pt x="67" y="59"/>
                  </a:lnTo>
                  <a:lnTo>
                    <a:pt x="71" y="63"/>
                  </a:lnTo>
                  <a:lnTo>
                    <a:pt x="75" y="63"/>
                  </a:lnTo>
                  <a:lnTo>
                    <a:pt x="79" y="63"/>
                  </a:lnTo>
                  <a:lnTo>
                    <a:pt x="59" y="71"/>
                  </a:lnTo>
                  <a:lnTo>
                    <a:pt x="55" y="71"/>
                  </a:lnTo>
                  <a:lnTo>
                    <a:pt x="55" y="55"/>
                  </a:lnTo>
                  <a:lnTo>
                    <a:pt x="48" y="63"/>
                  </a:lnTo>
                  <a:lnTo>
                    <a:pt x="40" y="67"/>
                  </a:lnTo>
                  <a:lnTo>
                    <a:pt x="36" y="71"/>
                  </a:lnTo>
                  <a:lnTo>
                    <a:pt x="32" y="71"/>
                  </a:lnTo>
                  <a:lnTo>
                    <a:pt x="24" y="71"/>
                  </a:lnTo>
                  <a:lnTo>
                    <a:pt x="20" y="67"/>
                  </a:lnTo>
                  <a:lnTo>
                    <a:pt x="16" y="63"/>
                  </a:lnTo>
                  <a:lnTo>
                    <a:pt x="12" y="59"/>
                  </a:lnTo>
                  <a:lnTo>
                    <a:pt x="12" y="51"/>
                  </a:lnTo>
                  <a:lnTo>
                    <a:pt x="12" y="43"/>
                  </a:lnTo>
                  <a:lnTo>
                    <a:pt x="12" y="12"/>
                  </a:lnTo>
                  <a:lnTo>
                    <a:pt x="12" y="8"/>
                  </a:lnTo>
                  <a:lnTo>
                    <a:pt x="12" y="4"/>
                  </a:lnTo>
                  <a:lnTo>
                    <a:pt x="8" y="4"/>
                  </a:lnTo>
                  <a:lnTo>
                    <a:pt x="8" y="0"/>
                  </a:lnTo>
                  <a:lnTo>
                    <a:pt x="4" y="0"/>
                  </a:lnTo>
                  <a:lnTo>
                    <a:pt x="0" y="0"/>
                  </a:lnTo>
                  <a:lnTo>
                    <a:pt x="24" y="0"/>
                  </a:lnTo>
                  <a:lnTo>
                    <a:pt x="24" y="47"/>
                  </a:lnTo>
                  <a:lnTo>
                    <a:pt x="28" y="55"/>
                  </a:lnTo>
                  <a:lnTo>
                    <a:pt x="28" y="59"/>
                  </a:lnTo>
                  <a:lnTo>
                    <a:pt x="32" y="59"/>
                  </a:lnTo>
                  <a:lnTo>
                    <a:pt x="36" y="63"/>
                  </a:lnTo>
                  <a:lnTo>
                    <a:pt x="40" y="59"/>
                  </a:lnTo>
                  <a:lnTo>
                    <a:pt x="44" y="59"/>
                  </a:lnTo>
                  <a:lnTo>
                    <a:pt x="48" y="55"/>
                  </a:lnTo>
                  <a:lnTo>
                    <a:pt x="55" y="51"/>
                  </a:lnTo>
                  <a:lnTo>
                    <a:pt x="55" y="12"/>
                  </a:lnTo>
                  <a:lnTo>
                    <a:pt x="55" y="8"/>
                  </a:lnTo>
                  <a:lnTo>
                    <a:pt x="51" y="4"/>
                  </a:lnTo>
                  <a:lnTo>
                    <a:pt x="51" y="0"/>
                  </a:lnTo>
                  <a:lnTo>
                    <a:pt x="44" y="0"/>
                  </a:lnTo>
                  <a:lnTo>
                    <a:pt x="67" y="0"/>
                  </a:lnTo>
                  <a:close/>
                </a:path>
              </a:pathLst>
            </a:custGeom>
            <a:solidFill>
              <a:srgbClr val="000000"/>
            </a:solidFill>
            <a:ln w="0">
              <a:solidFill>
                <a:srgbClr val="000000"/>
              </a:solidFill>
              <a:round/>
              <a:headEnd/>
              <a:tailEnd/>
            </a:ln>
          </p:spPr>
          <p:txBody>
            <a:bodyPr/>
            <a:lstStyle/>
            <a:p>
              <a:endParaRPr lang="en-CA"/>
            </a:p>
          </p:txBody>
        </p:sp>
        <p:sp>
          <p:nvSpPr>
            <p:cNvPr id="44080" name="Freeform 56"/>
            <p:cNvSpPr>
              <a:spLocks/>
            </p:cNvSpPr>
            <p:nvPr/>
          </p:nvSpPr>
          <p:spPr bwMode="auto">
            <a:xfrm>
              <a:off x="2781" y="2143"/>
              <a:ext cx="78" cy="71"/>
            </a:xfrm>
            <a:custGeom>
              <a:avLst/>
              <a:gdLst>
                <a:gd name="T0" fmla="*/ 0 w 78"/>
                <a:gd name="T1" fmla="*/ 0 h 71"/>
                <a:gd name="T2" fmla="*/ 31 w 78"/>
                <a:gd name="T3" fmla="*/ 0 h 71"/>
                <a:gd name="T4" fmla="*/ 31 w 78"/>
                <a:gd name="T5" fmla="*/ 0 h 71"/>
                <a:gd name="T6" fmla="*/ 27 w 78"/>
                <a:gd name="T7" fmla="*/ 0 h 71"/>
                <a:gd name="T8" fmla="*/ 27 w 78"/>
                <a:gd name="T9" fmla="*/ 0 h 71"/>
                <a:gd name="T10" fmla="*/ 27 w 78"/>
                <a:gd name="T11" fmla="*/ 4 h 71"/>
                <a:gd name="T12" fmla="*/ 27 w 78"/>
                <a:gd name="T13" fmla="*/ 4 h 71"/>
                <a:gd name="T14" fmla="*/ 27 w 78"/>
                <a:gd name="T15" fmla="*/ 8 h 71"/>
                <a:gd name="T16" fmla="*/ 31 w 78"/>
                <a:gd name="T17" fmla="*/ 12 h 71"/>
                <a:gd name="T18" fmla="*/ 31 w 78"/>
                <a:gd name="T19" fmla="*/ 12 h 71"/>
                <a:gd name="T20" fmla="*/ 35 w 78"/>
                <a:gd name="T21" fmla="*/ 16 h 71"/>
                <a:gd name="T22" fmla="*/ 39 w 78"/>
                <a:gd name="T23" fmla="*/ 24 h 71"/>
                <a:gd name="T24" fmla="*/ 47 w 78"/>
                <a:gd name="T25" fmla="*/ 16 h 71"/>
                <a:gd name="T26" fmla="*/ 51 w 78"/>
                <a:gd name="T27" fmla="*/ 12 h 71"/>
                <a:gd name="T28" fmla="*/ 51 w 78"/>
                <a:gd name="T29" fmla="*/ 8 h 71"/>
                <a:gd name="T30" fmla="*/ 51 w 78"/>
                <a:gd name="T31" fmla="*/ 4 h 71"/>
                <a:gd name="T32" fmla="*/ 51 w 78"/>
                <a:gd name="T33" fmla="*/ 4 h 71"/>
                <a:gd name="T34" fmla="*/ 51 w 78"/>
                <a:gd name="T35" fmla="*/ 0 h 71"/>
                <a:gd name="T36" fmla="*/ 47 w 78"/>
                <a:gd name="T37" fmla="*/ 0 h 71"/>
                <a:gd name="T38" fmla="*/ 47 w 78"/>
                <a:gd name="T39" fmla="*/ 0 h 71"/>
                <a:gd name="T40" fmla="*/ 71 w 78"/>
                <a:gd name="T41" fmla="*/ 0 h 71"/>
                <a:gd name="T42" fmla="*/ 71 w 78"/>
                <a:gd name="T43" fmla="*/ 0 h 71"/>
                <a:gd name="T44" fmla="*/ 67 w 78"/>
                <a:gd name="T45" fmla="*/ 0 h 71"/>
                <a:gd name="T46" fmla="*/ 67 w 78"/>
                <a:gd name="T47" fmla="*/ 4 h 71"/>
                <a:gd name="T48" fmla="*/ 59 w 78"/>
                <a:gd name="T49" fmla="*/ 8 h 71"/>
                <a:gd name="T50" fmla="*/ 55 w 78"/>
                <a:gd name="T51" fmla="*/ 16 h 71"/>
                <a:gd name="T52" fmla="*/ 43 w 78"/>
                <a:gd name="T53" fmla="*/ 27 h 71"/>
                <a:gd name="T54" fmla="*/ 59 w 78"/>
                <a:gd name="T55" fmla="*/ 51 h 71"/>
                <a:gd name="T56" fmla="*/ 67 w 78"/>
                <a:gd name="T57" fmla="*/ 59 h 71"/>
                <a:gd name="T58" fmla="*/ 71 w 78"/>
                <a:gd name="T59" fmla="*/ 63 h 71"/>
                <a:gd name="T60" fmla="*/ 74 w 78"/>
                <a:gd name="T61" fmla="*/ 67 h 71"/>
                <a:gd name="T62" fmla="*/ 78 w 78"/>
                <a:gd name="T63" fmla="*/ 67 h 71"/>
                <a:gd name="T64" fmla="*/ 78 w 78"/>
                <a:gd name="T65" fmla="*/ 71 h 71"/>
                <a:gd name="T66" fmla="*/ 43 w 78"/>
                <a:gd name="T67" fmla="*/ 71 h 71"/>
                <a:gd name="T68" fmla="*/ 43 w 78"/>
                <a:gd name="T69" fmla="*/ 67 h 71"/>
                <a:gd name="T70" fmla="*/ 47 w 78"/>
                <a:gd name="T71" fmla="*/ 67 h 71"/>
                <a:gd name="T72" fmla="*/ 47 w 78"/>
                <a:gd name="T73" fmla="*/ 63 h 71"/>
                <a:gd name="T74" fmla="*/ 51 w 78"/>
                <a:gd name="T75" fmla="*/ 63 h 71"/>
                <a:gd name="T76" fmla="*/ 51 w 78"/>
                <a:gd name="T77" fmla="*/ 63 h 71"/>
                <a:gd name="T78" fmla="*/ 51 w 78"/>
                <a:gd name="T79" fmla="*/ 59 h 71"/>
                <a:gd name="T80" fmla="*/ 47 w 78"/>
                <a:gd name="T81" fmla="*/ 55 h 71"/>
                <a:gd name="T82" fmla="*/ 35 w 78"/>
                <a:gd name="T83" fmla="*/ 39 h 71"/>
                <a:gd name="T84" fmla="*/ 23 w 78"/>
                <a:gd name="T85" fmla="*/ 55 h 71"/>
                <a:gd name="T86" fmla="*/ 20 w 78"/>
                <a:gd name="T87" fmla="*/ 59 h 71"/>
                <a:gd name="T88" fmla="*/ 20 w 78"/>
                <a:gd name="T89" fmla="*/ 63 h 71"/>
                <a:gd name="T90" fmla="*/ 20 w 78"/>
                <a:gd name="T91" fmla="*/ 63 h 71"/>
                <a:gd name="T92" fmla="*/ 20 w 78"/>
                <a:gd name="T93" fmla="*/ 63 h 71"/>
                <a:gd name="T94" fmla="*/ 23 w 78"/>
                <a:gd name="T95" fmla="*/ 67 h 71"/>
                <a:gd name="T96" fmla="*/ 27 w 78"/>
                <a:gd name="T97" fmla="*/ 67 h 71"/>
                <a:gd name="T98" fmla="*/ 27 w 78"/>
                <a:gd name="T99" fmla="*/ 71 h 71"/>
                <a:gd name="T100" fmla="*/ 4 w 78"/>
                <a:gd name="T101" fmla="*/ 71 h 71"/>
                <a:gd name="T102" fmla="*/ 4 w 78"/>
                <a:gd name="T103" fmla="*/ 67 h 71"/>
                <a:gd name="T104" fmla="*/ 4 w 78"/>
                <a:gd name="T105" fmla="*/ 67 h 71"/>
                <a:gd name="T106" fmla="*/ 8 w 78"/>
                <a:gd name="T107" fmla="*/ 63 h 71"/>
                <a:gd name="T108" fmla="*/ 12 w 78"/>
                <a:gd name="T109" fmla="*/ 59 h 71"/>
                <a:gd name="T110" fmla="*/ 16 w 78"/>
                <a:gd name="T111" fmla="*/ 51 h 71"/>
                <a:gd name="T112" fmla="*/ 31 w 78"/>
                <a:gd name="T113" fmla="*/ 35 h 71"/>
                <a:gd name="T114" fmla="*/ 16 w 78"/>
                <a:gd name="T115" fmla="*/ 12 h 71"/>
                <a:gd name="T116" fmla="*/ 12 w 78"/>
                <a:gd name="T117" fmla="*/ 8 h 71"/>
                <a:gd name="T118" fmla="*/ 8 w 78"/>
                <a:gd name="T119" fmla="*/ 4 h 71"/>
                <a:gd name="T120" fmla="*/ 4 w 78"/>
                <a:gd name="T121" fmla="*/ 0 h 71"/>
                <a:gd name="T122" fmla="*/ 0 w 78"/>
                <a:gd name="T123" fmla="*/ 0 h 71"/>
                <a:gd name="T124" fmla="*/ 0 w 78"/>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8"/>
                <a:gd name="T190" fmla="*/ 0 h 71"/>
                <a:gd name="T191" fmla="*/ 78 w 78"/>
                <a:gd name="T192" fmla="*/ 71 h 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8" h="71">
                  <a:moveTo>
                    <a:pt x="0" y="0"/>
                  </a:moveTo>
                  <a:lnTo>
                    <a:pt x="31" y="0"/>
                  </a:lnTo>
                  <a:lnTo>
                    <a:pt x="27" y="0"/>
                  </a:lnTo>
                  <a:lnTo>
                    <a:pt x="27" y="4"/>
                  </a:lnTo>
                  <a:lnTo>
                    <a:pt x="27" y="8"/>
                  </a:lnTo>
                  <a:lnTo>
                    <a:pt x="31" y="12"/>
                  </a:lnTo>
                  <a:lnTo>
                    <a:pt x="35" y="16"/>
                  </a:lnTo>
                  <a:lnTo>
                    <a:pt x="39" y="24"/>
                  </a:lnTo>
                  <a:lnTo>
                    <a:pt x="47" y="16"/>
                  </a:lnTo>
                  <a:lnTo>
                    <a:pt x="51" y="12"/>
                  </a:lnTo>
                  <a:lnTo>
                    <a:pt x="51" y="8"/>
                  </a:lnTo>
                  <a:lnTo>
                    <a:pt x="51" y="4"/>
                  </a:lnTo>
                  <a:lnTo>
                    <a:pt x="51" y="0"/>
                  </a:lnTo>
                  <a:lnTo>
                    <a:pt x="47" y="0"/>
                  </a:lnTo>
                  <a:lnTo>
                    <a:pt x="71" y="0"/>
                  </a:lnTo>
                  <a:lnTo>
                    <a:pt x="67" y="0"/>
                  </a:lnTo>
                  <a:lnTo>
                    <a:pt x="67" y="4"/>
                  </a:lnTo>
                  <a:lnTo>
                    <a:pt x="59" y="8"/>
                  </a:lnTo>
                  <a:lnTo>
                    <a:pt x="55" y="16"/>
                  </a:lnTo>
                  <a:lnTo>
                    <a:pt x="43" y="27"/>
                  </a:lnTo>
                  <a:lnTo>
                    <a:pt x="59" y="51"/>
                  </a:lnTo>
                  <a:lnTo>
                    <a:pt x="67" y="59"/>
                  </a:lnTo>
                  <a:lnTo>
                    <a:pt x="71" y="63"/>
                  </a:lnTo>
                  <a:lnTo>
                    <a:pt x="74" y="67"/>
                  </a:lnTo>
                  <a:lnTo>
                    <a:pt x="78" y="67"/>
                  </a:lnTo>
                  <a:lnTo>
                    <a:pt x="78" y="71"/>
                  </a:lnTo>
                  <a:lnTo>
                    <a:pt x="43" y="71"/>
                  </a:lnTo>
                  <a:lnTo>
                    <a:pt x="43" y="67"/>
                  </a:lnTo>
                  <a:lnTo>
                    <a:pt x="47" y="67"/>
                  </a:lnTo>
                  <a:lnTo>
                    <a:pt x="47" y="63"/>
                  </a:lnTo>
                  <a:lnTo>
                    <a:pt x="51" y="63"/>
                  </a:lnTo>
                  <a:lnTo>
                    <a:pt x="51" y="59"/>
                  </a:lnTo>
                  <a:lnTo>
                    <a:pt x="47" y="55"/>
                  </a:lnTo>
                  <a:lnTo>
                    <a:pt x="35" y="39"/>
                  </a:lnTo>
                  <a:lnTo>
                    <a:pt x="23" y="55"/>
                  </a:lnTo>
                  <a:lnTo>
                    <a:pt x="20" y="59"/>
                  </a:lnTo>
                  <a:lnTo>
                    <a:pt x="20" y="63"/>
                  </a:lnTo>
                  <a:lnTo>
                    <a:pt x="23" y="67"/>
                  </a:lnTo>
                  <a:lnTo>
                    <a:pt x="27" y="67"/>
                  </a:lnTo>
                  <a:lnTo>
                    <a:pt x="27" y="71"/>
                  </a:lnTo>
                  <a:lnTo>
                    <a:pt x="4" y="71"/>
                  </a:lnTo>
                  <a:lnTo>
                    <a:pt x="4" y="67"/>
                  </a:lnTo>
                  <a:lnTo>
                    <a:pt x="8" y="63"/>
                  </a:lnTo>
                  <a:lnTo>
                    <a:pt x="12" y="59"/>
                  </a:lnTo>
                  <a:lnTo>
                    <a:pt x="16" y="51"/>
                  </a:lnTo>
                  <a:lnTo>
                    <a:pt x="31" y="35"/>
                  </a:lnTo>
                  <a:lnTo>
                    <a:pt x="16" y="12"/>
                  </a:lnTo>
                  <a:lnTo>
                    <a:pt x="12" y="8"/>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81" name="Freeform 57"/>
            <p:cNvSpPr>
              <a:spLocks/>
            </p:cNvSpPr>
            <p:nvPr/>
          </p:nvSpPr>
          <p:spPr bwMode="auto">
            <a:xfrm>
              <a:off x="2922" y="2108"/>
              <a:ext cx="114" cy="106"/>
            </a:xfrm>
            <a:custGeom>
              <a:avLst/>
              <a:gdLst>
                <a:gd name="T0" fmla="*/ 0 w 114"/>
                <a:gd name="T1" fmla="*/ 0 h 106"/>
                <a:gd name="T2" fmla="*/ 28 w 114"/>
                <a:gd name="T3" fmla="*/ 0 h 106"/>
                <a:gd name="T4" fmla="*/ 90 w 114"/>
                <a:gd name="T5" fmla="*/ 78 h 106"/>
                <a:gd name="T6" fmla="*/ 90 w 114"/>
                <a:gd name="T7" fmla="*/ 19 h 106"/>
                <a:gd name="T8" fmla="*/ 90 w 114"/>
                <a:gd name="T9" fmla="*/ 8 h 106"/>
                <a:gd name="T10" fmla="*/ 90 w 114"/>
                <a:gd name="T11" fmla="*/ 4 h 106"/>
                <a:gd name="T12" fmla="*/ 86 w 114"/>
                <a:gd name="T13" fmla="*/ 4 h 106"/>
                <a:gd name="T14" fmla="*/ 79 w 114"/>
                <a:gd name="T15" fmla="*/ 0 h 106"/>
                <a:gd name="T16" fmla="*/ 75 w 114"/>
                <a:gd name="T17" fmla="*/ 0 h 106"/>
                <a:gd name="T18" fmla="*/ 75 w 114"/>
                <a:gd name="T19" fmla="*/ 0 h 106"/>
                <a:gd name="T20" fmla="*/ 114 w 114"/>
                <a:gd name="T21" fmla="*/ 0 h 106"/>
                <a:gd name="T22" fmla="*/ 114 w 114"/>
                <a:gd name="T23" fmla="*/ 0 h 106"/>
                <a:gd name="T24" fmla="*/ 110 w 114"/>
                <a:gd name="T25" fmla="*/ 0 h 106"/>
                <a:gd name="T26" fmla="*/ 102 w 114"/>
                <a:gd name="T27" fmla="*/ 4 h 106"/>
                <a:gd name="T28" fmla="*/ 98 w 114"/>
                <a:gd name="T29" fmla="*/ 8 h 106"/>
                <a:gd name="T30" fmla="*/ 98 w 114"/>
                <a:gd name="T31" fmla="*/ 11 h 106"/>
                <a:gd name="T32" fmla="*/ 98 w 114"/>
                <a:gd name="T33" fmla="*/ 19 h 106"/>
                <a:gd name="T34" fmla="*/ 98 w 114"/>
                <a:gd name="T35" fmla="*/ 106 h 106"/>
                <a:gd name="T36" fmla="*/ 94 w 114"/>
                <a:gd name="T37" fmla="*/ 106 h 106"/>
                <a:gd name="T38" fmla="*/ 28 w 114"/>
                <a:gd name="T39" fmla="*/ 23 h 106"/>
                <a:gd name="T40" fmla="*/ 28 w 114"/>
                <a:gd name="T41" fmla="*/ 86 h 106"/>
                <a:gd name="T42" fmla="*/ 28 w 114"/>
                <a:gd name="T43" fmla="*/ 94 h 106"/>
                <a:gd name="T44" fmla="*/ 28 w 114"/>
                <a:gd name="T45" fmla="*/ 98 h 106"/>
                <a:gd name="T46" fmla="*/ 31 w 114"/>
                <a:gd name="T47" fmla="*/ 102 h 106"/>
                <a:gd name="T48" fmla="*/ 35 w 114"/>
                <a:gd name="T49" fmla="*/ 102 h 106"/>
                <a:gd name="T50" fmla="*/ 39 w 114"/>
                <a:gd name="T51" fmla="*/ 102 h 106"/>
                <a:gd name="T52" fmla="*/ 39 w 114"/>
                <a:gd name="T53" fmla="*/ 106 h 106"/>
                <a:gd name="T54" fmla="*/ 4 w 114"/>
                <a:gd name="T55" fmla="*/ 106 h 106"/>
                <a:gd name="T56" fmla="*/ 4 w 114"/>
                <a:gd name="T57" fmla="*/ 102 h 106"/>
                <a:gd name="T58" fmla="*/ 8 w 114"/>
                <a:gd name="T59" fmla="*/ 102 h 106"/>
                <a:gd name="T60" fmla="*/ 12 w 114"/>
                <a:gd name="T61" fmla="*/ 102 h 106"/>
                <a:gd name="T62" fmla="*/ 16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8 w 114"/>
                <a:gd name="T75" fmla="*/ 4 h 106"/>
                <a:gd name="T76" fmla="*/ 4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0" y="78"/>
                  </a:lnTo>
                  <a:lnTo>
                    <a:pt x="90" y="19"/>
                  </a:lnTo>
                  <a:lnTo>
                    <a:pt x="90" y="8"/>
                  </a:lnTo>
                  <a:lnTo>
                    <a:pt x="90" y="4"/>
                  </a:lnTo>
                  <a:lnTo>
                    <a:pt x="86" y="4"/>
                  </a:lnTo>
                  <a:lnTo>
                    <a:pt x="79" y="0"/>
                  </a:lnTo>
                  <a:lnTo>
                    <a:pt x="75" y="0"/>
                  </a:lnTo>
                  <a:lnTo>
                    <a:pt x="114" y="0"/>
                  </a:lnTo>
                  <a:lnTo>
                    <a:pt x="110" y="0"/>
                  </a:lnTo>
                  <a:lnTo>
                    <a:pt x="102" y="4"/>
                  </a:lnTo>
                  <a:lnTo>
                    <a:pt x="98" y="8"/>
                  </a:lnTo>
                  <a:lnTo>
                    <a:pt x="98" y="11"/>
                  </a:lnTo>
                  <a:lnTo>
                    <a:pt x="98" y="19"/>
                  </a:lnTo>
                  <a:lnTo>
                    <a:pt x="98" y="106"/>
                  </a:lnTo>
                  <a:lnTo>
                    <a:pt x="94" y="106"/>
                  </a:lnTo>
                  <a:lnTo>
                    <a:pt x="28" y="23"/>
                  </a:lnTo>
                  <a:lnTo>
                    <a:pt x="28" y="86"/>
                  </a:lnTo>
                  <a:lnTo>
                    <a:pt x="28" y="94"/>
                  </a:lnTo>
                  <a:lnTo>
                    <a:pt x="28" y="98"/>
                  </a:lnTo>
                  <a:lnTo>
                    <a:pt x="31" y="102"/>
                  </a:lnTo>
                  <a:lnTo>
                    <a:pt x="35" y="102"/>
                  </a:lnTo>
                  <a:lnTo>
                    <a:pt x="39" y="102"/>
                  </a:lnTo>
                  <a:lnTo>
                    <a:pt x="39" y="106"/>
                  </a:lnTo>
                  <a:lnTo>
                    <a:pt x="4" y="106"/>
                  </a:lnTo>
                  <a:lnTo>
                    <a:pt x="4" y="102"/>
                  </a:lnTo>
                  <a:lnTo>
                    <a:pt x="8" y="102"/>
                  </a:lnTo>
                  <a:lnTo>
                    <a:pt x="12" y="102"/>
                  </a:lnTo>
                  <a:lnTo>
                    <a:pt x="16" y="98"/>
                  </a:lnTo>
                  <a:lnTo>
                    <a:pt x="20" y="94"/>
                  </a:lnTo>
                  <a:lnTo>
                    <a:pt x="20" y="86"/>
                  </a:lnTo>
                  <a:lnTo>
                    <a:pt x="20" y="15"/>
                  </a:lnTo>
                  <a:lnTo>
                    <a:pt x="16" y="11"/>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082" name="Freeform 58"/>
            <p:cNvSpPr>
              <a:spLocks noEditPoints="1"/>
            </p:cNvSpPr>
            <p:nvPr/>
          </p:nvSpPr>
          <p:spPr bwMode="auto">
            <a:xfrm>
              <a:off x="3036" y="2108"/>
              <a:ext cx="82" cy="106"/>
            </a:xfrm>
            <a:custGeom>
              <a:avLst/>
              <a:gdLst>
                <a:gd name="T0" fmla="*/ 31 w 82"/>
                <a:gd name="T1" fmla="*/ 55 h 106"/>
                <a:gd name="T2" fmla="*/ 31 w 82"/>
                <a:gd name="T3" fmla="*/ 86 h 106"/>
                <a:gd name="T4" fmla="*/ 31 w 82"/>
                <a:gd name="T5" fmla="*/ 94 h 106"/>
                <a:gd name="T6" fmla="*/ 31 w 82"/>
                <a:gd name="T7" fmla="*/ 98 h 106"/>
                <a:gd name="T8" fmla="*/ 35 w 82"/>
                <a:gd name="T9" fmla="*/ 102 h 106"/>
                <a:gd name="T10" fmla="*/ 43 w 82"/>
                <a:gd name="T11" fmla="*/ 102 h 106"/>
                <a:gd name="T12" fmla="*/ 47 w 82"/>
                <a:gd name="T13" fmla="*/ 102 h 106"/>
                <a:gd name="T14" fmla="*/ 47 w 82"/>
                <a:gd name="T15" fmla="*/ 106 h 106"/>
                <a:gd name="T16" fmla="*/ 0 w 82"/>
                <a:gd name="T17" fmla="*/ 106 h 106"/>
                <a:gd name="T18" fmla="*/ 0 w 82"/>
                <a:gd name="T19" fmla="*/ 102 h 106"/>
                <a:gd name="T20" fmla="*/ 4 w 82"/>
                <a:gd name="T21" fmla="*/ 102 h 106"/>
                <a:gd name="T22" fmla="*/ 12 w 82"/>
                <a:gd name="T23" fmla="*/ 102 h 106"/>
                <a:gd name="T24" fmla="*/ 16 w 82"/>
                <a:gd name="T25" fmla="*/ 98 h 106"/>
                <a:gd name="T26" fmla="*/ 16 w 82"/>
                <a:gd name="T27" fmla="*/ 94 h 106"/>
                <a:gd name="T28" fmla="*/ 16 w 82"/>
                <a:gd name="T29" fmla="*/ 86 h 106"/>
                <a:gd name="T30" fmla="*/ 16 w 82"/>
                <a:gd name="T31" fmla="*/ 19 h 106"/>
                <a:gd name="T32" fmla="*/ 16 w 82"/>
                <a:gd name="T33" fmla="*/ 8 h 106"/>
                <a:gd name="T34" fmla="*/ 16 w 82"/>
                <a:gd name="T35" fmla="*/ 4 h 106"/>
                <a:gd name="T36" fmla="*/ 12 w 82"/>
                <a:gd name="T37" fmla="*/ 4 h 106"/>
                <a:gd name="T38" fmla="*/ 4 w 82"/>
                <a:gd name="T39" fmla="*/ 0 h 106"/>
                <a:gd name="T40" fmla="*/ 0 w 82"/>
                <a:gd name="T41" fmla="*/ 0 h 106"/>
                <a:gd name="T42" fmla="*/ 0 w 82"/>
                <a:gd name="T43" fmla="*/ 0 h 106"/>
                <a:gd name="T44" fmla="*/ 39 w 82"/>
                <a:gd name="T45" fmla="*/ 0 h 106"/>
                <a:gd name="T46" fmla="*/ 51 w 82"/>
                <a:gd name="T47" fmla="*/ 0 h 106"/>
                <a:gd name="T48" fmla="*/ 63 w 82"/>
                <a:gd name="T49" fmla="*/ 4 h 106"/>
                <a:gd name="T50" fmla="*/ 70 w 82"/>
                <a:gd name="T51" fmla="*/ 8 h 106"/>
                <a:gd name="T52" fmla="*/ 74 w 82"/>
                <a:gd name="T53" fmla="*/ 11 h 106"/>
                <a:gd name="T54" fmla="*/ 82 w 82"/>
                <a:gd name="T55" fmla="*/ 19 h 106"/>
                <a:gd name="T56" fmla="*/ 82 w 82"/>
                <a:gd name="T57" fmla="*/ 27 h 106"/>
                <a:gd name="T58" fmla="*/ 78 w 82"/>
                <a:gd name="T59" fmla="*/ 39 h 106"/>
                <a:gd name="T60" fmla="*/ 74 w 82"/>
                <a:gd name="T61" fmla="*/ 51 h 106"/>
                <a:gd name="T62" fmla="*/ 63 w 82"/>
                <a:gd name="T63" fmla="*/ 55 h 106"/>
                <a:gd name="T64" fmla="*/ 47 w 82"/>
                <a:gd name="T65" fmla="*/ 59 h 106"/>
                <a:gd name="T66" fmla="*/ 43 w 82"/>
                <a:gd name="T67" fmla="*/ 59 h 106"/>
                <a:gd name="T68" fmla="*/ 39 w 82"/>
                <a:gd name="T69" fmla="*/ 55 h 106"/>
                <a:gd name="T70" fmla="*/ 35 w 82"/>
                <a:gd name="T71" fmla="*/ 55 h 106"/>
                <a:gd name="T72" fmla="*/ 31 w 82"/>
                <a:gd name="T73" fmla="*/ 55 h 106"/>
                <a:gd name="T74" fmla="*/ 31 w 82"/>
                <a:gd name="T75" fmla="*/ 51 h 106"/>
                <a:gd name="T76" fmla="*/ 35 w 82"/>
                <a:gd name="T77" fmla="*/ 51 h 106"/>
                <a:gd name="T78" fmla="*/ 39 w 82"/>
                <a:gd name="T79" fmla="*/ 51 h 106"/>
                <a:gd name="T80" fmla="*/ 43 w 82"/>
                <a:gd name="T81" fmla="*/ 51 h 106"/>
                <a:gd name="T82" fmla="*/ 43 w 82"/>
                <a:gd name="T83" fmla="*/ 51 h 106"/>
                <a:gd name="T84" fmla="*/ 51 w 82"/>
                <a:gd name="T85" fmla="*/ 51 h 106"/>
                <a:gd name="T86" fmla="*/ 59 w 82"/>
                <a:gd name="T87" fmla="*/ 47 h 106"/>
                <a:gd name="T88" fmla="*/ 63 w 82"/>
                <a:gd name="T89" fmla="*/ 39 h 106"/>
                <a:gd name="T90" fmla="*/ 63 w 82"/>
                <a:gd name="T91" fmla="*/ 31 h 106"/>
                <a:gd name="T92" fmla="*/ 63 w 82"/>
                <a:gd name="T93" fmla="*/ 23 h 106"/>
                <a:gd name="T94" fmla="*/ 63 w 82"/>
                <a:gd name="T95" fmla="*/ 15 h 106"/>
                <a:gd name="T96" fmla="*/ 59 w 82"/>
                <a:gd name="T97" fmla="*/ 11 h 106"/>
                <a:gd name="T98" fmla="*/ 55 w 82"/>
                <a:gd name="T99" fmla="*/ 8 h 106"/>
                <a:gd name="T100" fmla="*/ 47 w 82"/>
                <a:gd name="T101" fmla="*/ 4 h 106"/>
                <a:gd name="T102" fmla="*/ 43 w 82"/>
                <a:gd name="T103" fmla="*/ 4 h 106"/>
                <a:gd name="T104" fmla="*/ 35 w 82"/>
                <a:gd name="T105" fmla="*/ 4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4"/>
                  </a:lnTo>
                  <a:lnTo>
                    <a:pt x="31" y="98"/>
                  </a:lnTo>
                  <a:lnTo>
                    <a:pt x="35" y="102"/>
                  </a:lnTo>
                  <a:lnTo>
                    <a:pt x="43" y="102"/>
                  </a:lnTo>
                  <a:lnTo>
                    <a:pt x="47" y="102"/>
                  </a:lnTo>
                  <a:lnTo>
                    <a:pt x="47"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39" y="0"/>
                  </a:lnTo>
                  <a:lnTo>
                    <a:pt x="51" y="0"/>
                  </a:lnTo>
                  <a:lnTo>
                    <a:pt x="63" y="4"/>
                  </a:lnTo>
                  <a:lnTo>
                    <a:pt x="70" y="8"/>
                  </a:lnTo>
                  <a:lnTo>
                    <a:pt x="74" y="11"/>
                  </a:lnTo>
                  <a:lnTo>
                    <a:pt x="82" y="19"/>
                  </a:lnTo>
                  <a:lnTo>
                    <a:pt x="82" y="27"/>
                  </a:lnTo>
                  <a:lnTo>
                    <a:pt x="78" y="39"/>
                  </a:lnTo>
                  <a:lnTo>
                    <a:pt x="74" y="51"/>
                  </a:lnTo>
                  <a:lnTo>
                    <a:pt x="63" y="55"/>
                  </a:lnTo>
                  <a:lnTo>
                    <a:pt x="47" y="59"/>
                  </a:lnTo>
                  <a:lnTo>
                    <a:pt x="43" y="59"/>
                  </a:lnTo>
                  <a:lnTo>
                    <a:pt x="39" y="55"/>
                  </a:lnTo>
                  <a:lnTo>
                    <a:pt x="35" y="55"/>
                  </a:lnTo>
                  <a:lnTo>
                    <a:pt x="31" y="55"/>
                  </a:lnTo>
                  <a:close/>
                  <a:moveTo>
                    <a:pt x="31" y="51"/>
                  </a:moveTo>
                  <a:lnTo>
                    <a:pt x="35" y="51"/>
                  </a:lnTo>
                  <a:lnTo>
                    <a:pt x="39" y="51"/>
                  </a:lnTo>
                  <a:lnTo>
                    <a:pt x="43" y="51"/>
                  </a:lnTo>
                  <a:lnTo>
                    <a:pt x="51" y="51"/>
                  </a:lnTo>
                  <a:lnTo>
                    <a:pt x="59" y="47"/>
                  </a:lnTo>
                  <a:lnTo>
                    <a:pt x="63" y="39"/>
                  </a:lnTo>
                  <a:lnTo>
                    <a:pt x="63" y="31"/>
                  </a:lnTo>
                  <a:lnTo>
                    <a:pt x="63" y="23"/>
                  </a:lnTo>
                  <a:lnTo>
                    <a:pt x="63" y="15"/>
                  </a:lnTo>
                  <a:lnTo>
                    <a:pt x="59" y="11"/>
                  </a:lnTo>
                  <a:lnTo>
                    <a:pt x="55" y="8"/>
                  </a:lnTo>
                  <a:lnTo>
                    <a:pt x="47" y="4"/>
                  </a:lnTo>
                  <a:lnTo>
                    <a:pt x="43" y="4"/>
                  </a:lnTo>
                  <a:lnTo>
                    <a:pt x="35" y="4"/>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083" name="Freeform 59"/>
            <p:cNvSpPr>
              <a:spLocks/>
            </p:cNvSpPr>
            <p:nvPr/>
          </p:nvSpPr>
          <p:spPr bwMode="auto">
            <a:xfrm>
              <a:off x="3252" y="2108"/>
              <a:ext cx="109" cy="106"/>
            </a:xfrm>
            <a:custGeom>
              <a:avLst/>
              <a:gdLst>
                <a:gd name="T0" fmla="*/ 109 w 109"/>
                <a:gd name="T1" fmla="*/ 0 h 106"/>
                <a:gd name="T2" fmla="*/ 109 w 109"/>
                <a:gd name="T3" fmla="*/ 0 h 106"/>
                <a:gd name="T4" fmla="*/ 102 w 109"/>
                <a:gd name="T5" fmla="*/ 4 h 106"/>
                <a:gd name="T6" fmla="*/ 98 w 109"/>
                <a:gd name="T7" fmla="*/ 4 h 106"/>
                <a:gd name="T8" fmla="*/ 98 w 109"/>
                <a:gd name="T9" fmla="*/ 11 h 106"/>
                <a:gd name="T10" fmla="*/ 94 w 109"/>
                <a:gd name="T11" fmla="*/ 19 h 106"/>
                <a:gd name="T12" fmla="*/ 58 w 109"/>
                <a:gd name="T13" fmla="*/ 106 h 106"/>
                <a:gd name="T14" fmla="*/ 55 w 109"/>
                <a:gd name="T15" fmla="*/ 106 h 106"/>
                <a:gd name="T16" fmla="*/ 15 w 109"/>
                <a:gd name="T17" fmla="*/ 15 h 106"/>
                <a:gd name="T18" fmla="*/ 11 w 109"/>
                <a:gd name="T19" fmla="*/ 11 h 106"/>
                <a:gd name="T20" fmla="*/ 11 w 109"/>
                <a:gd name="T21" fmla="*/ 8 h 106"/>
                <a:gd name="T22" fmla="*/ 7 w 109"/>
                <a:gd name="T23" fmla="*/ 4 h 106"/>
                <a:gd name="T24" fmla="*/ 7 w 109"/>
                <a:gd name="T25" fmla="*/ 4 h 106"/>
                <a:gd name="T26" fmla="*/ 4 w 109"/>
                <a:gd name="T27" fmla="*/ 4 h 106"/>
                <a:gd name="T28" fmla="*/ 0 w 109"/>
                <a:gd name="T29" fmla="*/ 0 h 106"/>
                <a:gd name="T30" fmla="*/ 0 w 109"/>
                <a:gd name="T31" fmla="*/ 0 h 106"/>
                <a:gd name="T32" fmla="*/ 43 w 109"/>
                <a:gd name="T33" fmla="*/ 0 h 106"/>
                <a:gd name="T34" fmla="*/ 43 w 109"/>
                <a:gd name="T35" fmla="*/ 0 h 106"/>
                <a:gd name="T36" fmla="*/ 35 w 109"/>
                <a:gd name="T37" fmla="*/ 4 h 106"/>
                <a:gd name="T38" fmla="*/ 31 w 109"/>
                <a:gd name="T39" fmla="*/ 4 h 106"/>
                <a:gd name="T40" fmla="*/ 31 w 109"/>
                <a:gd name="T41" fmla="*/ 8 h 106"/>
                <a:gd name="T42" fmla="*/ 31 w 109"/>
                <a:gd name="T43" fmla="*/ 8 h 106"/>
                <a:gd name="T44" fmla="*/ 31 w 109"/>
                <a:gd name="T45" fmla="*/ 11 h 106"/>
                <a:gd name="T46" fmla="*/ 31 w 109"/>
                <a:gd name="T47" fmla="*/ 19 h 106"/>
                <a:gd name="T48" fmla="*/ 58 w 109"/>
                <a:gd name="T49" fmla="*/ 82 h 106"/>
                <a:gd name="T50" fmla="*/ 82 w 109"/>
                <a:gd name="T51" fmla="*/ 19 h 106"/>
                <a:gd name="T52" fmla="*/ 86 w 109"/>
                <a:gd name="T53" fmla="*/ 15 h 106"/>
                <a:gd name="T54" fmla="*/ 86 w 109"/>
                <a:gd name="T55" fmla="*/ 8 h 106"/>
                <a:gd name="T56" fmla="*/ 86 w 109"/>
                <a:gd name="T57" fmla="*/ 8 h 106"/>
                <a:gd name="T58" fmla="*/ 86 w 109"/>
                <a:gd name="T59" fmla="*/ 4 h 106"/>
                <a:gd name="T60" fmla="*/ 82 w 109"/>
                <a:gd name="T61" fmla="*/ 4 h 106"/>
                <a:gd name="T62" fmla="*/ 78 w 109"/>
                <a:gd name="T63" fmla="*/ 0 h 106"/>
                <a:gd name="T64" fmla="*/ 78 w 109"/>
                <a:gd name="T65" fmla="*/ 0 h 106"/>
                <a:gd name="T66" fmla="*/ 78 w 109"/>
                <a:gd name="T67" fmla="*/ 0 h 106"/>
                <a:gd name="T68" fmla="*/ 78 w 109"/>
                <a:gd name="T69" fmla="*/ 0 h 106"/>
                <a:gd name="T70" fmla="*/ 109 w 109"/>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
                <a:gd name="T109" fmla="*/ 0 h 106"/>
                <a:gd name="T110" fmla="*/ 109 w 109"/>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 h="106">
                  <a:moveTo>
                    <a:pt x="109" y="0"/>
                  </a:moveTo>
                  <a:lnTo>
                    <a:pt x="109" y="0"/>
                  </a:lnTo>
                  <a:lnTo>
                    <a:pt x="102" y="4"/>
                  </a:lnTo>
                  <a:lnTo>
                    <a:pt x="98" y="4"/>
                  </a:lnTo>
                  <a:lnTo>
                    <a:pt x="98" y="11"/>
                  </a:lnTo>
                  <a:lnTo>
                    <a:pt x="94" y="19"/>
                  </a:lnTo>
                  <a:lnTo>
                    <a:pt x="58" y="106"/>
                  </a:lnTo>
                  <a:lnTo>
                    <a:pt x="55" y="106"/>
                  </a:lnTo>
                  <a:lnTo>
                    <a:pt x="15" y="15"/>
                  </a:lnTo>
                  <a:lnTo>
                    <a:pt x="11" y="11"/>
                  </a:lnTo>
                  <a:lnTo>
                    <a:pt x="11" y="8"/>
                  </a:lnTo>
                  <a:lnTo>
                    <a:pt x="7" y="4"/>
                  </a:lnTo>
                  <a:lnTo>
                    <a:pt x="4" y="4"/>
                  </a:lnTo>
                  <a:lnTo>
                    <a:pt x="0" y="0"/>
                  </a:lnTo>
                  <a:lnTo>
                    <a:pt x="43" y="0"/>
                  </a:lnTo>
                  <a:lnTo>
                    <a:pt x="35" y="4"/>
                  </a:lnTo>
                  <a:lnTo>
                    <a:pt x="31" y="4"/>
                  </a:lnTo>
                  <a:lnTo>
                    <a:pt x="31" y="8"/>
                  </a:lnTo>
                  <a:lnTo>
                    <a:pt x="31" y="11"/>
                  </a:lnTo>
                  <a:lnTo>
                    <a:pt x="31" y="19"/>
                  </a:lnTo>
                  <a:lnTo>
                    <a:pt x="58" y="82"/>
                  </a:lnTo>
                  <a:lnTo>
                    <a:pt x="82" y="19"/>
                  </a:lnTo>
                  <a:lnTo>
                    <a:pt x="86" y="15"/>
                  </a:lnTo>
                  <a:lnTo>
                    <a:pt x="86" y="8"/>
                  </a:lnTo>
                  <a:lnTo>
                    <a:pt x="86" y="4"/>
                  </a:lnTo>
                  <a:lnTo>
                    <a:pt x="82" y="4"/>
                  </a:lnTo>
                  <a:lnTo>
                    <a:pt x="78" y="0"/>
                  </a:lnTo>
                  <a:lnTo>
                    <a:pt x="109" y="0"/>
                  </a:lnTo>
                  <a:close/>
                </a:path>
              </a:pathLst>
            </a:custGeom>
            <a:solidFill>
              <a:srgbClr val="000000"/>
            </a:solidFill>
            <a:ln w="0">
              <a:solidFill>
                <a:srgbClr val="000000"/>
              </a:solidFill>
              <a:round/>
              <a:headEnd/>
              <a:tailEnd/>
            </a:ln>
          </p:spPr>
          <p:txBody>
            <a:bodyPr/>
            <a:lstStyle/>
            <a:p>
              <a:endParaRPr lang="en-CA"/>
            </a:p>
          </p:txBody>
        </p:sp>
        <p:sp>
          <p:nvSpPr>
            <p:cNvPr id="44084" name="Freeform 60"/>
            <p:cNvSpPr>
              <a:spLocks noEditPoints="1"/>
            </p:cNvSpPr>
            <p:nvPr/>
          </p:nvSpPr>
          <p:spPr bwMode="auto">
            <a:xfrm>
              <a:off x="3361" y="2108"/>
              <a:ext cx="83" cy="106"/>
            </a:xfrm>
            <a:custGeom>
              <a:avLst/>
              <a:gdLst>
                <a:gd name="T0" fmla="*/ 32 w 83"/>
                <a:gd name="T1" fmla="*/ 55 h 106"/>
                <a:gd name="T2" fmla="*/ 32 w 83"/>
                <a:gd name="T3" fmla="*/ 86 h 106"/>
                <a:gd name="T4" fmla="*/ 32 w 83"/>
                <a:gd name="T5" fmla="*/ 94 h 106"/>
                <a:gd name="T6" fmla="*/ 36 w 83"/>
                <a:gd name="T7" fmla="*/ 98 h 106"/>
                <a:gd name="T8" fmla="*/ 36 w 83"/>
                <a:gd name="T9" fmla="*/ 102 h 106"/>
                <a:gd name="T10" fmla="*/ 44 w 83"/>
                <a:gd name="T11" fmla="*/ 102 h 106"/>
                <a:gd name="T12" fmla="*/ 48 w 83"/>
                <a:gd name="T13" fmla="*/ 102 h 106"/>
                <a:gd name="T14" fmla="*/ 48 w 83"/>
                <a:gd name="T15" fmla="*/ 106 h 106"/>
                <a:gd name="T16" fmla="*/ 0 w 83"/>
                <a:gd name="T17" fmla="*/ 106 h 106"/>
                <a:gd name="T18" fmla="*/ 0 w 83"/>
                <a:gd name="T19" fmla="*/ 102 h 106"/>
                <a:gd name="T20" fmla="*/ 4 w 83"/>
                <a:gd name="T21" fmla="*/ 102 h 106"/>
                <a:gd name="T22" fmla="*/ 12 w 83"/>
                <a:gd name="T23" fmla="*/ 102 h 106"/>
                <a:gd name="T24" fmla="*/ 16 w 83"/>
                <a:gd name="T25" fmla="*/ 98 h 106"/>
                <a:gd name="T26" fmla="*/ 16 w 83"/>
                <a:gd name="T27" fmla="*/ 94 h 106"/>
                <a:gd name="T28" fmla="*/ 16 w 83"/>
                <a:gd name="T29" fmla="*/ 86 h 106"/>
                <a:gd name="T30" fmla="*/ 16 w 83"/>
                <a:gd name="T31" fmla="*/ 19 h 106"/>
                <a:gd name="T32" fmla="*/ 16 w 83"/>
                <a:gd name="T33" fmla="*/ 8 h 106"/>
                <a:gd name="T34" fmla="*/ 16 w 83"/>
                <a:gd name="T35" fmla="*/ 4 h 106"/>
                <a:gd name="T36" fmla="*/ 12 w 83"/>
                <a:gd name="T37" fmla="*/ 4 h 106"/>
                <a:gd name="T38" fmla="*/ 4 w 83"/>
                <a:gd name="T39" fmla="*/ 0 h 106"/>
                <a:gd name="T40" fmla="*/ 0 w 83"/>
                <a:gd name="T41" fmla="*/ 0 h 106"/>
                <a:gd name="T42" fmla="*/ 0 w 83"/>
                <a:gd name="T43" fmla="*/ 0 h 106"/>
                <a:gd name="T44" fmla="*/ 40 w 83"/>
                <a:gd name="T45" fmla="*/ 0 h 106"/>
                <a:gd name="T46" fmla="*/ 55 w 83"/>
                <a:gd name="T47" fmla="*/ 0 h 106"/>
                <a:gd name="T48" fmla="*/ 63 w 83"/>
                <a:gd name="T49" fmla="*/ 4 h 106"/>
                <a:gd name="T50" fmla="*/ 71 w 83"/>
                <a:gd name="T51" fmla="*/ 8 h 106"/>
                <a:gd name="T52" fmla="*/ 75 w 83"/>
                <a:gd name="T53" fmla="*/ 11 h 106"/>
                <a:gd name="T54" fmla="*/ 83 w 83"/>
                <a:gd name="T55" fmla="*/ 19 h 106"/>
                <a:gd name="T56" fmla="*/ 83 w 83"/>
                <a:gd name="T57" fmla="*/ 27 h 106"/>
                <a:gd name="T58" fmla="*/ 79 w 83"/>
                <a:gd name="T59" fmla="*/ 39 h 106"/>
                <a:gd name="T60" fmla="*/ 75 w 83"/>
                <a:gd name="T61" fmla="*/ 51 h 106"/>
                <a:gd name="T62" fmla="*/ 63 w 83"/>
                <a:gd name="T63" fmla="*/ 55 h 106"/>
                <a:gd name="T64" fmla="*/ 51 w 83"/>
                <a:gd name="T65" fmla="*/ 59 h 106"/>
                <a:gd name="T66" fmla="*/ 48 w 83"/>
                <a:gd name="T67" fmla="*/ 59 h 106"/>
                <a:gd name="T68" fmla="*/ 40 w 83"/>
                <a:gd name="T69" fmla="*/ 55 h 106"/>
                <a:gd name="T70" fmla="*/ 36 w 83"/>
                <a:gd name="T71" fmla="*/ 55 h 106"/>
                <a:gd name="T72" fmla="*/ 32 w 83"/>
                <a:gd name="T73" fmla="*/ 55 h 106"/>
                <a:gd name="T74" fmla="*/ 32 w 83"/>
                <a:gd name="T75" fmla="*/ 51 h 106"/>
                <a:gd name="T76" fmla="*/ 36 w 83"/>
                <a:gd name="T77" fmla="*/ 51 h 106"/>
                <a:gd name="T78" fmla="*/ 40 w 83"/>
                <a:gd name="T79" fmla="*/ 51 h 106"/>
                <a:gd name="T80" fmla="*/ 44 w 83"/>
                <a:gd name="T81" fmla="*/ 51 h 106"/>
                <a:gd name="T82" fmla="*/ 44 w 83"/>
                <a:gd name="T83" fmla="*/ 51 h 106"/>
                <a:gd name="T84" fmla="*/ 51 w 83"/>
                <a:gd name="T85" fmla="*/ 51 h 106"/>
                <a:gd name="T86" fmla="*/ 59 w 83"/>
                <a:gd name="T87" fmla="*/ 47 h 106"/>
                <a:gd name="T88" fmla="*/ 63 w 83"/>
                <a:gd name="T89" fmla="*/ 39 h 106"/>
                <a:gd name="T90" fmla="*/ 63 w 83"/>
                <a:gd name="T91" fmla="*/ 31 h 106"/>
                <a:gd name="T92" fmla="*/ 63 w 83"/>
                <a:gd name="T93" fmla="*/ 23 h 106"/>
                <a:gd name="T94" fmla="*/ 63 w 83"/>
                <a:gd name="T95" fmla="*/ 15 h 106"/>
                <a:gd name="T96" fmla="*/ 59 w 83"/>
                <a:gd name="T97" fmla="*/ 11 h 106"/>
                <a:gd name="T98" fmla="*/ 55 w 83"/>
                <a:gd name="T99" fmla="*/ 8 h 106"/>
                <a:gd name="T100" fmla="*/ 48 w 83"/>
                <a:gd name="T101" fmla="*/ 4 h 106"/>
                <a:gd name="T102" fmla="*/ 44 w 83"/>
                <a:gd name="T103" fmla="*/ 4 h 106"/>
                <a:gd name="T104" fmla="*/ 36 w 83"/>
                <a:gd name="T105" fmla="*/ 4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4"/>
                  </a:lnTo>
                  <a:lnTo>
                    <a:pt x="36" y="98"/>
                  </a:lnTo>
                  <a:lnTo>
                    <a:pt x="36" y="102"/>
                  </a:lnTo>
                  <a:lnTo>
                    <a:pt x="44" y="102"/>
                  </a:lnTo>
                  <a:lnTo>
                    <a:pt x="48" y="102"/>
                  </a:lnTo>
                  <a:lnTo>
                    <a:pt x="48"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40" y="0"/>
                  </a:lnTo>
                  <a:lnTo>
                    <a:pt x="55" y="0"/>
                  </a:lnTo>
                  <a:lnTo>
                    <a:pt x="63" y="4"/>
                  </a:lnTo>
                  <a:lnTo>
                    <a:pt x="71" y="8"/>
                  </a:lnTo>
                  <a:lnTo>
                    <a:pt x="75" y="11"/>
                  </a:lnTo>
                  <a:lnTo>
                    <a:pt x="83" y="19"/>
                  </a:lnTo>
                  <a:lnTo>
                    <a:pt x="83" y="27"/>
                  </a:lnTo>
                  <a:lnTo>
                    <a:pt x="79" y="39"/>
                  </a:lnTo>
                  <a:lnTo>
                    <a:pt x="75" y="51"/>
                  </a:lnTo>
                  <a:lnTo>
                    <a:pt x="63" y="55"/>
                  </a:lnTo>
                  <a:lnTo>
                    <a:pt x="51" y="59"/>
                  </a:lnTo>
                  <a:lnTo>
                    <a:pt x="48" y="59"/>
                  </a:lnTo>
                  <a:lnTo>
                    <a:pt x="40" y="55"/>
                  </a:lnTo>
                  <a:lnTo>
                    <a:pt x="36" y="55"/>
                  </a:lnTo>
                  <a:lnTo>
                    <a:pt x="32" y="55"/>
                  </a:lnTo>
                  <a:close/>
                  <a:moveTo>
                    <a:pt x="32" y="51"/>
                  </a:moveTo>
                  <a:lnTo>
                    <a:pt x="36" y="51"/>
                  </a:lnTo>
                  <a:lnTo>
                    <a:pt x="40" y="51"/>
                  </a:lnTo>
                  <a:lnTo>
                    <a:pt x="44" y="51"/>
                  </a:lnTo>
                  <a:lnTo>
                    <a:pt x="51" y="51"/>
                  </a:lnTo>
                  <a:lnTo>
                    <a:pt x="59" y="47"/>
                  </a:lnTo>
                  <a:lnTo>
                    <a:pt x="63" y="39"/>
                  </a:lnTo>
                  <a:lnTo>
                    <a:pt x="63" y="31"/>
                  </a:lnTo>
                  <a:lnTo>
                    <a:pt x="63" y="23"/>
                  </a:lnTo>
                  <a:lnTo>
                    <a:pt x="63" y="15"/>
                  </a:lnTo>
                  <a:lnTo>
                    <a:pt x="59" y="11"/>
                  </a:lnTo>
                  <a:lnTo>
                    <a:pt x="55" y="8"/>
                  </a:lnTo>
                  <a:lnTo>
                    <a:pt x="48" y="4"/>
                  </a:lnTo>
                  <a:lnTo>
                    <a:pt x="44"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85" name="Freeform 61"/>
            <p:cNvSpPr>
              <a:spLocks noEditPoints="1"/>
            </p:cNvSpPr>
            <p:nvPr/>
          </p:nvSpPr>
          <p:spPr bwMode="auto">
            <a:xfrm>
              <a:off x="3577" y="2108"/>
              <a:ext cx="110" cy="106"/>
            </a:xfrm>
            <a:custGeom>
              <a:avLst/>
              <a:gdLst>
                <a:gd name="T0" fmla="*/ 71 w 110"/>
                <a:gd name="T1" fmla="*/ 70 h 106"/>
                <a:gd name="T2" fmla="*/ 28 w 110"/>
                <a:gd name="T3" fmla="*/ 70 h 106"/>
                <a:gd name="T4" fmla="*/ 24 w 110"/>
                <a:gd name="T5" fmla="*/ 86 h 106"/>
                <a:gd name="T6" fmla="*/ 20 w 110"/>
                <a:gd name="T7" fmla="*/ 90 h 106"/>
                <a:gd name="T8" fmla="*/ 20 w 110"/>
                <a:gd name="T9" fmla="*/ 94 h 106"/>
                <a:gd name="T10" fmla="*/ 20 w 110"/>
                <a:gd name="T11" fmla="*/ 98 h 106"/>
                <a:gd name="T12" fmla="*/ 24 w 110"/>
                <a:gd name="T13" fmla="*/ 102 h 106"/>
                <a:gd name="T14" fmla="*/ 24 w 110"/>
                <a:gd name="T15" fmla="*/ 102 h 106"/>
                <a:gd name="T16" fmla="*/ 32 w 110"/>
                <a:gd name="T17" fmla="*/ 102 h 106"/>
                <a:gd name="T18" fmla="*/ 32 w 110"/>
                <a:gd name="T19" fmla="*/ 106 h 106"/>
                <a:gd name="T20" fmla="*/ 0 w 110"/>
                <a:gd name="T21" fmla="*/ 106 h 106"/>
                <a:gd name="T22" fmla="*/ 0 w 110"/>
                <a:gd name="T23" fmla="*/ 102 h 106"/>
                <a:gd name="T24" fmla="*/ 4 w 110"/>
                <a:gd name="T25" fmla="*/ 102 h 106"/>
                <a:gd name="T26" fmla="*/ 8 w 110"/>
                <a:gd name="T27" fmla="*/ 98 h 106"/>
                <a:gd name="T28" fmla="*/ 12 w 110"/>
                <a:gd name="T29" fmla="*/ 94 h 106"/>
                <a:gd name="T30" fmla="*/ 16 w 110"/>
                <a:gd name="T31" fmla="*/ 82 h 106"/>
                <a:gd name="T32" fmla="*/ 55 w 110"/>
                <a:gd name="T33" fmla="*/ 0 h 106"/>
                <a:gd name="T34" fmla="*/ 55 w 110"/>
                <a:gd name="T35" fmla="*/ 0 h 106"/>
                <a:gd name="T36" fmla="*/ 94 w 110"/>
                <a:gd name="T37" fmla="*/ 86 h 106"/>
                <a:gd name="T38" fmla="*/ 98 w 110"/>
                <a:gd name="T39" fmla="*/ 94 h 106"/>
                <a:gd name="T40" fmla="*/ 102 w 110"/>
                <a:gd name="T41" fmla="*/ 98 h 106"/>
                <a:gd name="T42" fmla="*/ 106 w 110"/>
                <a:gd name="T43" fmla="*/ 102 h 106"/>
                <a:gd name="T44" fmla="*/ 110 w 110"/>
                <a:gd name="T45" fmla="*/ 102 h 106"/>
                <a:gd name="T46" fmla="*/ 110 w 110"/>
                <a:gd name="T47" fmla="*/ 106 h 106"/>
                <a:gd name="T48" fmla="*/ 71 w 110"/>
                <a:gd name="T49" fmla="*/ 106 h 106"/>
                <a:gd name="T50" fmla="*/ 71 w 110"/>
                <a:gd name="T51" fmla="*/ 102 h 106"/>
                <a:gd name="T52" fmla="*/ 75 w 110"/>
                <a:gd name="T53" fmla="*/ 102 h 106"/>
                <a:gd name="T54" fmla="*/ 79 w 110"/>
                <a:gd name="T55" fmla="*/ 102 h 106"/>
                <a:gd name="T56" fmla="*/ 79 w 110"/>
                <a:gd name="T57" fmla="*/ 98 h 106"/>
                <a:gd name="T58" fmla="*/ 79 w 110"/>
                <a:gd name="T59" fmla="*/ 94 h 106"/>
                <a:gd name="T60" fmla="*/ 79 w 110"/>
                <a:gd name="T61" fmla="*/ 90 h 106"/>
                <a:gd name="T62" fmla="*/ 75 w 110"/>
                <a:gd name="T63" fmla="*/ 82 h 106"/>
                <a:gd name="T64" fmla="*/ 71 w 110"/>
                <a:gd name="T65" fmla="*/ 70 h 106"/>
                <a:gd name="T66" fmla="*/ 71 w 110"/>
                <a:gd name="T67" fmla="*/ 66 h 106"/>
                <a:gd name="T68" fmla="*/ 51 w 110"/>
                <a:gd name="T69" fmla="*/ 23 h 106"/>
                <a:gd name="T70" fmla="*/ 32 w 110"/>
                <a:gd name="T71" fmla="*/ 66 h 106"/>
                <a:gd name="T72" fmla="*/ 71 w 110"/>
                <a:gd name="T73" fmla="*/ 66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0"/>
                  </a:moveTo>
                  <a:lnTo>
                    <a:pt x="28" y="70"/>
                  </a:lnTo>
                  <a:lnTo>
                    <a:pt x="24" y="86"/>
                  </a:lnTo>
                  <a:lnTo>
                    <a:pt x="20" y="90"/>
                  </a:lnTo>
                  <a:lnTo>
                    <a:pt x="20" y="94"/>
                  </a:lnTo>
                  <a:lnTo>
                    <a:pt x="20" y="98"/>
                  </a:lnTo>
                  <a:lnTo>
                    <a:pt x="24" y="102"/>
                  </a:lnTo>
                  <a:lnTo>
                    <a:pt x="32" y="102"/>
                  </a:lnTo>
                  <a:lnTo>
                    <a:pt x="32" y="106"/>
                  </a:lnTo>
                  <a:lnTo>
                    <a:pt x="0" y="106"/>
                  </a:lnTo>
                  <a:lnTo>
                    <a:pt x="0" y="102"/>
                  </a:lnTo>
                  <a:lnTo>
                    <a:pt x="4" y="102"/>
                  </a:lnTo>
                  <a:lnTo>
                    <a:pt x="8" y="98"/>
                  </a:lnTo>
                  <a:lnTo>
                    <a:pt x="12" y="94"/>
                  </a:lnTo>
                  <a:lnTo>
                    <a:pt x="16" y="82"/>
                  </a:lnTo>
                  <a:lnTo>
                    <a:pt x="55" y="0"/>
                  </a:lnTo>
                  <a:lnTo>
                    <a:pt x="94" y="86"/>
                  </a:lnTo>
                  <a:lnTo>
                    <a:pt x="98" y="94"/>
                  </a:lnTo>
                  <a:lnTo>
                    <a:pt x="102" y="98"/>
                  </a:lnTo>
                  <a:lnTo>
                    <a:pt x="106" y="102"/>
                  </a:lnTo>
                  <a:lnTo>
                    <a:pt x="110" y="102"/>
                  </a:lnTo>
                  <a:lnTo>
                    <a:pt x="110" y="106"/>
                  </a:lnTo>
                  <a:lnTo>
                    <a:pt x="71" y="106"/>
                  </a:lnTo>
                  <a:lnTo>
                    <a:pt x="71" y="102"/>
                  </a:lnTo>
                  <a:lnTo>
                    <a:pt x="75" y="102"/>
                  </a:lnTo>
                  <a:lnTo>
                    <a:pt x="79" y="102"/>
                  </a:lnTo>
                  <a:lnTo>
                    <a:pt x="79" y="98"/>
                  </a:lnTo>
                  <a:lnTo>
                    <a:pt x="79" y="94"/>
                  </a:lnTo>
                  <a:lnTo>
                    <a:pt x="79" y="90"/>
                  </a:lnTo>
                  <a:lnTo>
                    <a:pt x="75" y="82"/>
                  </a:lnTo>
                  <a:lnTo>
                    <a:pt x="71" y="70"/>
                  </a:lnTo>
                  <a:close/>
                  <a:moveTo>
                    <a:pt x="71" y="66"/>
                  </a:moveTo>
                  <a:lnTo>
                    <a:pt x="51" y="23"/>
                  </a:lnTo>
                  <a:lnTo>
                    <a:pt x="32" y="66"/>
                  </a:lnTo>
                  <a:lnTo>
                    <a:pt x="71" y="66"/>
                  </a:lnTo>
                  <a:close/>
                </a:path>
              </a:pathLst>
            </a:custGeom>
            <a:solidFill>
              <a:srgbClr val="000000"/>
            </a:solidFill>
            <a:ln w="0">
              <a:solidFill>
                <a:srgbClr val="000000"/>
              </a:solidFill>
              <a:round/>
              <a:headEnd/>
              <a:tailEnd/>
            </a:ln>
          </p:spPr>
          <p:txBody>
            <a:bodyPr/>
            <a:lstStyle/>
            <a:p>
              <a:endParaRPr lang="en-CA"/>
            </a:p>
          </p:txBody>
        </p:sp>
        <p:sp>
          <p:nvSpPr>
            <p:cNvPr id="44086" name="Freeform 62"/>
            <p:cNvSpPr>
              <a:spLocks/>
            </p:cNvSpPr>
            <p:nvPr/>
          </p:nvSpPr>
          <p:spPr bwMode="auto">
            <a:xfrm>
              <a:off x="3691" y="2143"/>
              <a:ext cx="75" cy="71"/>
            </a:xfrm>
            <a:custGeom>
              <a:avLst/>
              <a:gdLst>
                <a:gd name="T0" fmla="*/ 67 w 75"/>
                <a:gd name="T1" fmla="*/ 0 h 71"/>
                <a:gd name="T2" fmla="*/ 67 w 75"/>
                <a:gd name="T3" fmla="*/ 43 h 71"/>
                <a:gd name="T4" fmla="*/ 67 w 75"/>
                <a:gd name="T5" fmla="*/ 51 h 71"/>
                <a:gd name="T6" fmla="*/ 67 w 75"/>
                <a:gd name="T7" fmla="*/ 59 h 71"/>
                <a:gd name="T8" fmla="*/ 67 w 75"/>
                <a:gd name="T9" fmla="*/ 59 h 71"/>
                <a:gd name="T10" fmla="*/ 67 w 75"/>
                <a:gd name="T11" fmla="*/ 63 h 71"/>
                <a:gd name="T12" fmla="*/ 67 w 75"/>
                <a:gd name="T13" fmla="*/ 63 h 71"/>
                <a:gd name="T14" fmla="*/ 71 w 75"/>
                <a:gd name="T15" fmla="*/ 63 h 71"/>
                <a:gd name="T16" fmla="*/ 71 w 75"/>
                <a:gd name="T17" fmla="*/ 63 h 71"/>
                <a:gd name="T18" fmla="*/ 75 w 75"/>
                <a:gd name="T19" fmla="*/ 63 h 71"/>
                <a:gd name="T20" fmla="*/ 75 w 75"/>
                <a:gd name="T21" fmla="*/ 63 h 71"/>
                <a:gd name="T22" fmla="*/ 55 w 75"/>
                <a:gd name="T23" fmla="*/ 71 h 71"/>
                <a:gd name="T24" fmla="*/ 51 w 75"/>
                <a:gd name="T25" fmla="*/ 71 h 71"/>
                <a:gd name="T26" fmla="*/ 51 w 75"/>
                <a:gd name="T27" fmla="*/ 55 h 71"/>
                <a:gd name="T28" fmla="*/ 43 w 75"/>
                <a:gd name="T29" fmla="*/ 63 h 71"/>
                <a:gd name="T30" fmla="*/ 39 w 75"/>
                <a:gd name="T31" fmla="*/ 67 h 71"/>
                <a:gd name="T32" fmla="*/ 31 w 75"/>
                <a:gd name="T33" fmla="*/ 71 h 71"/>
                <a:gd name="T34" fmla="*/ 27 w 75"/>
                <a:gd name="T35" fmla="*/ 71 h 71"/>
                <a:gd name="T36" fmla="*/ 24 w 75"/>
                <a:gd name="T37" fmla="*/ 71 h 71"/>
                <a:gd name="T38" fmla="*/ 20 w 75"/>
                <a:gd name="T39" fmla="*/ 67 h 71"/>
                <a:gd name="T40" fmla="*/ 16 w 75"/>
                <a:gd name="T41" fmla="*/ 63 h 71"/>
                <a:gd name="T42" fmla="*/ 12 w 75"/>
                <a:gd name="T43" fmla="*/ 59 h 71"/>
                <a:gd name="T44" fmla="*/ 12 w 75"/>
                <a:gd name="T45" fmla="*/ 51 h 71"/>
                <a:gd name="T46" fmla="*/ 12 w 75"/>
                <a:gd name="T47" fmla="*/ 43 h 71"/>
                <a:gd name="T48" fmla="*/ 12 w 75"/>
                <a:gd name="T49" fmla="*/ 12 h 71"/>
                <a:gd name="T50" fmla="*/ 8 w 75"/>
                <a:gd name="T51" fmla="*/ 8 h 71"/>
                <a:gd name="T52" fmla="*/ 8 w 75"/>
                <a:gd name="T53" fmla="*/ 4 h 71"/>
                <a:gd name="T54" fmla="*/ 8 w 75"/>
                <a:gd name="T55" fmla="*/ 4 h 71"/>
                <a:gd name="T56" fmla="*/ 8 w 75"/>
                <a:gd name="T57" fmla="*/ 0 h 71"/>
                <a:gd name="T58" fmla="*/ 4 w 75"/>
                <a:gd name="T59" fmla="*/ 0 h 71"/>
                <a:gd name="T60" fmla="*/ 0 w 75"/>
                <a:gd name="T61" fmla="*/ 0 h 71"/>
                <a:gd name="T62" fmla="*/ 0 w 75"/>
                <a:gd name="T63" fmla="*/ 0 h 71"/>
                <a:gd name="T64" fmla="*/ 24 w 75"/>
                <a:gd name="T65" fmla="*/ 0 h 71"/>
                <a:gd name="T66" fmla="*/ 24 w 75"/>
                <a:gd name="T67" fmla="*/ 47 h 71"/>
                <a:gd name="T68" fmla="*/ 24 w 75"/>
                <a:gd name="T69" fmla="*/ 55 h 71"/>
                <a:gd name="T70" fmla="*/ 27 w 75"/>
                <a:gd name="T71" fmla="*/ 59 h 71"/>
                <a:gd name="T72" fmla="*/ 31 w 75"/>
                <a:gd name="T73" fmla="*/ 59 h 71"/>
                <a:gd name="T74" fmla="*/ 35 w 75"/>
                <a:gd name="T75" fmla="*/ 63 h 71"/>
                <a:gd name="T76" fmla="*/ 39 w 75"/>
                <a:gd name="T77" fmla="*/ 59 h 71"/>
                <a:gd name="T78" fmla="*/ 43 w 75"/>
                <a:gd name="T79" fmla="*/ 59 h 71"/>
                <a:gd name="T80" fmla="*/ 47 w 75"/>
                <a:gd name="T81" fmla="*/ 55 h 71"/>
                <a:gd name="T82" fmla="*/ 51 w 75"/>
                <a:gd name="T83" fmla="*/ 51 h 71"/>
                <a:gd name="T84" fmla="*/ 51 w 75"/>
                <a:gd name="T85" fmla="*/ 12 h 71"/>
                <a:gd name="T86" fmla="*/ 51 w 75"/>
                <a:gd name="T87" fmla="*/ 8 h 71"/>
                <a:gd name="T88" fmla="*/ 51 w 75"/>
                <a:gd name="T89" fmla="*/ 4 h 71"/>
                <a:gd name="T90" fmla="*/ 47 w 75"/>
                <a:gd name="T91" fmla="*/ 0 h 71"/>
                <a:gd name="T92" fmla="*/ 43 w 75"/>
                <a:gd name="T93" fmla="*/ 0 h 71"/>
                <a:gd name="T94" fmla="*/ 43 w 75"/>
                <a:gd name="T95" fmla="*/ 0 h 71"/>
                <a:gd name="T96" fmla="*/ 67 w 75"/>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5"/>
                <a:gd name="T148" fmla="*/ 0 h 71"/>
                <a:gd name="T149" fmla="*/ 75 w 75"/>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5" h="71">
                  <a:moveTo>
                    <a:pt x="67" y="0"/>
                  </a:moveTo>
                  <a:lnTo>
                    <a:pt x="67" y="43"/>
                  </a:lnTo>
                  <a:lnTo>
                    <a:pt x="67" y="51"/>
                  </a:lnTo>
                  <a:lnTo>
                    <a:pt x="67" y="59"/>
                  </a:lnTo>
                  <a:lnTo>
                    <a:pt x="67" y="63"/>
                  </a:lnTo>
                  <a:lnTo>
                    <a:pt x="71" y="63"/>
                  </a:lnTo>
                  <a:lnTo>
                    <a:pt x="75" y="63"/>
                  </a:lnTo>
                  <a:lnTo>
                    <a:pt x="55" y="71"/>
                  </a:lnTo>
                  <a:lnTo>
                    <a:pt x="51" y="71"/>
                  </a:lnTo>
                  <a:lnTo>
                    <a:pt x="51" y="55"/>
                  </a:lnTo>
                  <a:lnTo>
                    <a:pt x="43" y="63"/>
                  </a:lnTo>
                  <a:lnTo>
                    <a:pt x="39" y="67"/>
                  </a:lnTo>
                  <a:lnTo>
                    <a:pt x="31" y="71"/>
                  </a:lnTo>
                  <a:lnTo>
                    <a:pt x="27" y="71"/>
                  </a:lnTo>
                  <a:lnTo>
                    <a:pt x="24" y="71"/>
                  </a:lnTo>
                  <a:lnTo>
                    <a:pt x="20" y="67"/>
                  </a:lnTo>
                  <a:lnTo>
                    <a:pt x="16" y="63"/>
                  </a:lnTo>
                  <a:lnTo>
                    <a:pt x="12" y="59"/>
                  </a:lnTo>
                  <a:lnTo>
                    <a:pt x="12" y="51"/>
                  </a:lnTo>
                  <a:lnTo>
                    <a:pt x="12" y="43"/>
                  </a:lnTo>
                  <a:lnTo>
                    <a:pt x="12" y="12"/>
                  </a:lnTo>
                  <a:lnTo>
                    <a:pt x="8" y="8"/>
                  </a:lnTo>
                  <a:lnTo>
                    <a:pt x="8" y="4"/>
                  </a:lnTo>
                  <a:lnTo>
                    <a:pt x="8" y="0"/>
                  </a:lnTo>
                  <a:lnTo>
                    <a:pt x="4" y="0"/>
                  </a:lnTo>
                  <a:lnTo>
                    <a:pt x="0" y="0"/>
                  </a:lnTo>
                  <a:lnTo>
                    <a:pt x="24" y="0"/>
                  </a:lnTo>
                  <a:lnTo>
                    <a:pt x="24" y="47"/>
                  </a:lnTo>
                  <a:lnTo>
                    <a:pt x="24" y="55"/>
                  </a:lnTo>
                  <a:lnTo>
                    <a:pt x="27" y="59"/>
                  </a:lnTo>
                  <a:lnTo>
                    <a:pt x="31" y="59"/>
                  </a:lnTo>
                  <a:lnTo>
                    <a:pt x="35" y="63"/>
                  </a:lnTo>
                  <a:lnTo>
                    <a:pt x="39" y="59"/>
                  </a:lnTo>
                  <a:lnTo>
                    <a:pt x="43" y="59"/>
                  </a:lnTo>
                  <a:lnTo>
                    <a:pt x="47" y="55"/>
                  </a:lnTo>
                  <a:lnTo>
                    <a:pt x="51" y="51"/>
                  </a:lnTo>
                  <a:lnTo>
                    <a:pt x="51" y="12"/>
                  </a:lnTo>
                  <a:lnTo>
                    <a:pt x="51" y="8"/>
                  </a:lnTo>
                  <a:lnTo>
                    <a:pt x="51" y="4"/>
                  </a:lnTo>
                  <a:lnTo>
                    <a:pt x="47"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44087" name="Freeform 63"/>
            <p:cNvSpPr>
              <a:spLocks/>
            </p:cNvSpPr>
            <p:nvPr/>
          </p:nvSpPr>
          <p:spPr bwMode="auto">
            <a:xfrm>
              <a:off x="3769" y="2143"/>
              <a:ext cx="75" cy="71"/>
            </a:xfrm>
            <a:custGeom>
              <a:avLst/>
              <a:gdLst>
                <a:gd name="T0" fmla="*/ 0 w 75"/>
                <a:gd name="T1" fmla="*/ 0 h 71"/>
                <a:gd name="T2" fmla="*/ 32 w 75"/>
                <a:gd name="T3" fmla="*/ 0 h 71"/>
                <a:gd name="T4" fmla="*/ 32 w 75"/>
                <a:gd name="T5" fmla="*/ 0 h 71"/>
                <a:gd name="T6" fmla="*/ 28 w 75"/>
                <a:gd name="T7" fmla="*/ 0 h 71"/>
                <a:gd name="T8" fmla="*/ 28 w 75"/>
                <a:gd name="T9" fmla="*/ 0 h 71"/>
                <a:gd name="T10" fmla="*/ 24 w 75"/>
                <a:gd name="T11" fmla="*/ 4 h 71"/>
                <a:gd name="T12" fmla="*/ 24 w 75"/>
                <a:gd name="T13" fmla="*/ 4 h 71"/>
                <a:gd name="T14" fmla="*/ 28 w 75"/>
                <a:gd name="T15" fmla="*/ 8 h 71"/>
                <a:gd name="T16" fmla="*/ 28 w 75"/>
                <a:gd name="T17" fmla="*/ 12 h 71"/>
                <a:gd name="T18" fmla="*/ 32 w 75"/>
                <a:gd name="T19" fmla="*/ 12 h 71"/>
                <a:gd name="T20" fmla="*/ 32 w 75"/>
                <a:gd name="T21" fmla="*/ 16 h 71"/>
                <a:gd name="T22" fmla="*/ 40 w 75"/>
                <a:gd name="T23" fmla="*/ 24 h 71"/>
                <a:gd name="T24" fmla="*/ 44 w 75"/>
                <a:gd name="T25" fmla="*/ 16 h 71"/>
                <a:gd name="T26" fmla="*/ 51 w 75"/>
                <a:gd name="T27" fmla="*/ 12 h 71"/>
                <a:gd name="T28" fmla="*/ 51 w 75"/>
                <a:gd name="T29" fmla="*/ 8 h 71"/>
                <a:gd name="T30" fmla="*/ 51 w 75"/>
                <a:gd name="T31" fmla="*/ 4 h 71"/>
                <a:gd name="T32" fmla="*/ 51 w 75"/>
                <a:gd name="T33" fmla="*/ 4 h 71"/>
                <a:gd name="T34" fmla="*/ 48 w 75"/>
                <a:gd name="T35" fmla="*/ 0 h 71"/>
                <a:gd name="T36" fmla="*/ 44 w 75"/>
                <a:gd name="T37" fmla="*/ 0 h 71"/>
                <a:gd name="T38" fmla="*/ 44 w 75"/>
                <a:gd name="T39" fmla="*/ 0 h 71"/>
                <a:gd name="T40" fmla="*/ 71 w 75"/>
                <a:gd name="T41" fmla="*/ 0 h 71"/>
                <a:gd name="T42" fmla="*/ 71 w 75"/>
                <a:gd name="T43" fmla="*/ 0 h 71"/>
                <a:gd name="T44" fmla="*/ 67 w 75"/>
                <a:gd name="T45" fmla="*/ 0 h 71"/>
                <a:gd name="T46" fmla="*/ 63 w 75"/>
                <a:gd name="T47" fmla="*/ 4 h 71"/>
                <a:gd name="T48" fmla="*/ 59 w 75"/>
                <a:gd name="T49" fmla="*/ 8 h 71"/>
                <a:gd name="T50" fmla="*/ 51 w 75"/>
                <a:gd name="T51" fmla="*/ 16 h 71"/>
                <a:gd name="T52" fmla="*/ 40 w 75"/>
                <a:gd name="T53" fmla="*/ 27 h 71"/>
                <a:gd name="T54" fmla="*/ 59 w 75"/>
                <a:gd name="T55" fmla="*/ 51 h 71"/>
                <a:gd name="T56" fmla="*/ 63 w 75"/>
                <a:gd name="T57" fmla="*/ 59 h 71"/>
                <a:gd name="T58" fmla="*/ 67 w 75"/>
                <a:gd name="T59" fmla="*/ 63 h 71"/>
                <a:gd name="T60" fmla="*/ 71 w 75"/>
                <a:gd name="T61" fmla="*/ 67 h 71"/>
                <a:gd name="T62" fmla="*/ 75 w 75"/>
                <a:gd name="T63" fmla="*/ 67 h 71"/>
                <a:gd name="T64" fmla="*/ 75 w 75"/>
                <a:gd name="T65" fmla="*/ 71 h 71"/>
                <a:gd name="T66" fmla="*/ 40 w 75"/>
                <a:gd name="T67" fmla="*/ 71 h 71"/>
                <a:gd name="T68" fmla="*/ 40 w 75"/>
                <a:gd name="T69" fmla="*/ 67 h 71"/>
                <a:gd name="T70" fmla="*/ 44 w 75"/>
                <a:gd name="T71" fmla="*/ 67 h 71"/>
                <a:gd name="T72" fmla="*/ 48 w 75"/>
                <a:gd name="T73" fmla="*/ 63 h 71"/>
                <a:gd name="T74" fmla="*/ 48 w 75"/>
                <a:gd name="T75" fmla="*/ 63 h 71"/>
                <a:gd name="T76" fmla="*/ 51 w 75"/>
                <a:gd name="T77" fmla="*/ 63 h 71"/>
                <a:gd name="T78" fmla="*/ 48 w 75"/>
                <a:gd name="T79" fmla="*/ 59 h 71"/>
                <a:gd name="T80" fmla="*/ 44 w 75"/>
                <a:gd name="T81" fmla="*/ 55 h 71"/>
                <a:gd name="T82" fmla="*/ 32 w 75"/>
                <a:gd name="T83" fmla="*/ 39 h 71"/>
                <a:gd name="T84" fmla="*/ 20 w 75"/>
                <a:gd name="T85" fmla="*/ 55 h 71"/>
                <a:gd name="T86" fmla="*/ 16 w 75"/>
                <a:gd name="T87" fmla="*/ 59 h 71"/>
                <a:gd name="T88" fmla="*/ 16 w 75"/>
                <a:gd name="T89" fmla="*/ 63 h 71"/>
                <a:gd name="T90" fmla="*/ 16 w 75"/>
                <a:gd name="T91" fmla="*/ 63 h 71"/>
                <a:gd name="T92" fmla="*/ 20 w 75"/>
                <a:gd name="T93" fmla="*/ 63 h 71"/>
                <a:gd name="T94" fmla="*/ 20 w 75"/>
                <a:gd name="T95" fmla="*/ 67 h 71"/>
                <a:gd name="T96" fmla="*/ 24 w 75"/>
                <a:gd name="T97" fmla="*/ 67 h 71"/>
                <a:gd name="T98" fmla="*/ 24 w 75"/>
                <a:gd name="T99" fmla="*/ 71 h 71"/>
                <a:gd name="T100" fmla="*/ 0 w 75"/>
                <a:gd name="T101" fmla="*/ 71 h 71"/>
                <a:gd name="T102" fmla="*/ 0 w 75"/>
                <a:gd name="T103" fmla="*/ 67 h 71"/>
                <a:gd name="T104" fmla="*/ 4 w 75"/>
                <a:gd name="T105" fmla="*/ 67 h 71"/>
                <a:gd name="T106" fmla="*/ 8 w 75"/>
                <a:gd name="T107" fmla="*/ 63 h 71"/>
                <a:gd name="T108" fmla="*/ 8 w 75"/>
                <a:gd name="T109" fmla="*/ 59 h 71"/>
                <a:gd name="T110" fmla="*/ 16 w 75"/>
                <a:gd name="T111" fmla="*/ 51 h 71"/>
                <a:gd name="T112" fmla="*/ 32 w 75"/>
                <a:gd name="T113" fmla="*/ 35 h 71"/>
                <a:gd name="T114" fmla="*/ 16 w 75"/>
                <a:gd name="T115" fmla="*/ 12 h 71"/>
                <a:gd name="T116" fmla="*/ 8 w 75"/>
                <a:gd name="T117" fmla="*/ 8 h 71"/>
                <a:gd name="T118" fmla="*/ 8 w 75"/>
                <a:gd name="T119" fmla="*/ 4 h 71"/>
                <a:gd name="T120" fmla="*/ 4 w 75"/>
                <a:gd name="T121" fmla="*/ 0 h 71"/>
                <a:gd name="T122" fmla="*/ 0 w 75"/>
                <a:gd name="T123" fmla="*/ 0 h 71"/>
                <a:gd name="T124" fmla="*/ 0 w 75"/>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5"/>
                <a:gd name="T190" fmla="*/ 0 h 71"/>
                <a:gd name="T191" fmla="*/ 75 w 75"/>
                <a:gd name="T192" fmla="*/ 71 h 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5" h="71">
                  <a:moveTo>
                    <a:pt x="0" y="0"/>
                  </a:moveTo>
                  <a:lnTo>
                    <a:pt x="32" y="0"/>
                  </a:lnTo>
                  <a:lnTo>
                    <a:pt x="28" y="0"/>
                  </a:lnTo>
                  <a:lnTo>
                    <a:pt x="24" y="4"/>
                  </a:lnTo>
                  <a:lnTo>
                    <a:pt x="28" y="8"/>
                  </a:lnTo>
                  <a:lnTo>
                    <a:pt x="28" y="12"/>
                  </a:lnTo>
                  <a:lnTo>
                    <a:pt x="32" y="12"/>
                  </a:lnTo>
                  <a:lnTo>
                    <a:pt x="32" y="16"/>
                  </a:lnTo>
                  <a:lnTo>
                    <a:pt x="40" y="24"/>
                  </a:lnTo>
                  <a:lnTo>
                    <a:pt x="44" y="16"/>
                  </a:lnTo>
                  <a:lnTo>
                    <a:pt x="51" y="12"/>
                  </a:lnTo>
                  <a:lnTo>
                    <a:pt x="51" y="8"/>
                  </a:lnTo>
                  <a:lnTo>
                    <a:pt x="51" y="4"/>
                  </a:lnTo>
                  <a:lnTo>
                    <a:pt x="48" y="0"/>
                  </a:lnTo>
                  <a:lnTo>
                    <a:pt x="44" y="0"/>
                  </a:lnTo>
                  <a:lnTo>
                    <a:pt x="71" y="0"/>
                  </a:lnTo>
                  <a:lnTo>
                    <a:pt x="67" y="0"/>
                  </a:lnTo>
                  <a:lnTo>
                    <a:pt x="63" y="4"/>
                  </a:lnTo>
                  <a:lnTo>
                    <a:pt x="59" y="8"/>
                  </a:lnTo>
                  <a:lnTo>
                    <a:pt x="51" y="16"/>
                  </a:lnTo>
                  <a:lnTo>
                    <a:pt x="40" y="27"/>
                  </a:lnTo>
                  <a:lnTo>
                    <a:pt x="59" y="51"/>
                  </a:lnTo>
                  <a:lnTo>
                    <a:pt x="63" y="59"/>
                  </a:lnTo>
                  <a:lnTo>
                    <a:pt x="67" y="63"/>
                  </a:lnTo>
                  <a:lnTo>
                    <a:pt x="71" y="67"/>
                  </a:lnTo>
                  <a:lnTo>
                    <a:pt x="75" y="67"/>
                  </a:lnTo>
                  <a:lnTo>
                    <a:pt x="75" y="71"/>
                  </a:lnTo>
                  <a:lnTo>
                    <a:pt x="40" y="71"/>
                  </a:lnTo>
                  <a:lnTo>
                    <a:pt x="40" y="67"/>
                  </a:lnTo>
                  <a:lnTo>
                    <a:pt x="44" y="67"/>
                  </a:lnTo>
                  <a:lnTo>
                    <a:pt x="48" y="63"/>
                  </a:lnTo>
                  <a:lnTo>
                    <a:pt x="51" y="63"/>
                  </a:lnTo>
                  <a:lnTo>
                    <a:pt x="48" y="59"/>
                  </a:lnTo>
                  <a:lnTo>
                    <a:pt x="44" y="55"/>
                  </a:lnTo>
                  <a:lnTo>
                    <a:pt x="32" y="39"/>
                  </a:lnTo>
                  <a:lnTo>
                    <a:pt x="20" y="55"/>
                  </a:lnTo>
                  <a:lnTo>
                    <a:pt x="16" y="59"/>
                  </a:lnTo>
                  <a:lnTo>
                    <a:pt x="16" y="63"/>
                  </a:lnTo>
                  <a:lnTo>
                    <a:pt x="20" y="63"/>
                  </a:lnTo>
                  <a:lnTo>
                    <a:pt x="20" y="67"/>
                  </a:lnTo>
                  <a:lnTo>
                    <a:pt x="24" y="67"/>
                  </a:lnTo>
                  <a:lnTo>
                    <a:pt x="24" y="71"/>
                  </a:lnTo>
                  <a:lnTo>
                    <a:pt x="0" y="71"/>
                  </a:lnTo>
                  <a:lnTo>
                    <a:pt x="0" y="67"/>
                  </a:lnTo>
                  <a:lnTo>
                    <a:pt x="4" y="67"/>
                  </a:lnTo>
                  <a:lnTo>
                    <a:pt x="8" y="63"/>
                  </a:lnTo>
                  <a:lnTo>
                    <a:pt x="8" y="59"/>
                  </a:lnTo>
                  <a:lnTo>
                    <a:pt x="16" y="51"/>
                  </a:lnTo>
                  <a:lnTo>
                    <a:pt x="32" y="35"/>
                  </a:lnTo>
                  <a:lnTo>
                    <a:pt x="16" y="12"/>
                  </a:lnTo>
                  <a:lnTo>
                    <a:pt x="8" y="8"/>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88" name="Freeform 64"/>
            <p:cNvSpPr>
              <a:spLocks/>
            </p:cNvSpPr>
            <p:nvPr/>
          </p:nvSpPr>
          <p:spPr bwMode="auto">
            <a:xfrm>
              <a:off x="4013" y="2108"/>
              <a:ext cx="113" cy="106"/>
            </a:xfrm>
            <a:custGeom>
              <a:avLst/>
              <a:gdLst>
                <a:gd name="T0" fmla="*/ 0 w 113"/>
                <a:gd name="T1" fmla="*/ 0 h 106"/>
                <a:gd name="T2" fmla="*/ 23 w 113"/>
                <a:gd name="T3" fmla="*/ 0 h 106"/>
                <a:gd name="T4" fmla="*/ 90 w 113"/>
                <a:gd name="T5" fmla="*/ 78 h 106"/>
                <a:gd name="T6" fmla="*/ 90 w 113"/>
                <a:gd name="T7" fmla="*/ 19 h 106"/>
                <a:gd name="T8" fmla="*/ 90 w 113"/>
                <a:gd name="T9" fmla="*/ 8 h 106"/>
                <a:gd name="T10" fmla="*/ 90 w 113"/>
                <a:gd name="T11" fmla="*/ 4 h 106"/>
                <a:gd name="T12" fmla="*/ 86 w 113"/>
                <a:gd name="T13" fmla="*/ 4 h 106"/>
                <a:gd name="T14" fmla="*/ 78 w 113"/>
                <a:gd name="T15" fmla="*/ 0 h 106"/>
                <a:gd name="T16" fmla="*/ 74 w 113"/>
                <a:gd name="T17" fmla="*/ 0 h 106"/>
                <a:gd name="T18" fmla="*/ 74 w 113"/>
                <a:gd name="T19" fmla="*/ 0 h 106"/>
                <a:gd name="T20" fmla="*/ 113 w 113"/>
                <a:gd name="T21" fmla="*/ 0 h 106"/>
                <a:gd name="T22" fmla="*/ 113 w 113"/>
                <a:gd name="T23" fmla="*/ 0 h 106"/>
                <a:gd name="T24" fmla="*/ 110 w 113"/>
                <a:gd name="T25" fmla="*/ 0 h 106"/>
                <a:gd name="T26" fmla="*/ 102 w 113"/>
                <a:gd name="T27" fmla="*/ 4 h 106"/>
                <a:gd name="T28" fmla="*/ 98 w 113"/>
                <a:gd name="T29" fmla="*/ 8 h 106"/>
                <a:gd name="T30" fmla="*/ 98 w 113"/>
                <a:gd name="T31" fmla="*/ 11 h 106"/>
                <a:gd name="T32" fmla="*/ 98 w 113"/>
                <a:gd name="T33" fmla="*/ 19 h 106"/>
                <a:gd name="T34" fmla="*/ 98 w 113"/>
                <a:gd name="T35" fmla="*/ 106 h 106"/>
                <a:gd name="T36" fmla="*/ 94 w 113"/>
                <a:gd name="T37" fmla="*/ 106 h 106"/>
                <a:gd name="T38" fmla="*/ 23 w 113"/>
                <a:gd name="T39" fmla="*/ 23 h 106"/>
                <a:gd name="T40" fmla="*/ 23 w 113"/>
                <a:gd name="T41" fmla="*/ 86 h 106"/>
                <a:gd name="T42" fmla="*/ 27 w 113"/>
                <a:gd name="T43" fmla="*/ 94 h 106"/>
                <a:gd name="T44" fmla="*/ 27 w 113"/>
                <a:gd name="T45" fmla="*/ 98 h 106"/>
                <a:gd name="T46" fmla="*/ 31 w 113"/>
                <a:gd name="T47" fmla="*/ 102 h 106"/>
                <a:gd name="T48" fmla="*/ 35 w 113"/>
                <a:gd name="T49" fmla="*/ 102 h 106"/>
                <a:gd name="T50" fmla="*/ 39 w 113"/>
                <a:gd name="T51" fmla="*/ 102 h 106"/>
                <a:gd name="T52" fmla="*/ 39 w 113"/>
                <a:gd name="T53" fmla="*/ 106 h 106"/>
                <a:gd name="T54" fmla="*/ 4 w 113"/>
                <a:gd name="T55" fmla="*/ 106 h 106"/>
                <a:gd name="T56" fmla="*/ 4 w 113"/>
                <a:gd name="T57" fmla="*/ 102 h 106"/>
                <a:gd name="T58" fmla="*/ 8 w 113"/>
                <a:gd name="T59" fmla="*/ 102 h 106"/>
                <a:gd name="T60" fmla="*/ 11 w 113"/>
                <a:gd name="T61" fmla="*/ 102 h 106"/>
                <a:gd name="T62" fmla="*/ 15 w 113"/>
                <a:gd name="T63" fmla="*/ 98 h 106"/>
                <a:gd name="T64" fmla="*/ 19 w 113"/>
                <a:gd name="T65" fmla="*/ 94 h 106"/>
                <a:gd name="T66" fmla="*/ 19 w 113"/>
                <a:gd name="T67" fmla="*/ 86 h 106"/>
                <a:gd name="T68" fmla="*/ 19 w 113"/>
                <a:gd name="T69" fmla="*/ 15 h 106"/>
                <a:gd name="T70" fmla="*/ 15 w 113"/>
                <a:gd name="T71" fmla="*/ 11 h 106"/>
                <a:gd name="T72" fmla="*/ 11 w 113"/>
                <a:gd name="T73" fmla="*/ 8 h 106"/>
                <a:gd name="T74" fmla="*/ 8 w 113"/>
                <a:gd name="T75" fmla="*/ 4 h 106"/>
                <a:gd name="T76" fmla="*/ 4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3" y="0"/>
                  </a:lnTo>
                  <a:lnTo>
                    <a:pt x="90" y="78"/>
                  </a:lnTo>
                  <a:lnTo>
                    <a:pt x="90" y="19"/>
                  </a:lnTo>
                  <a:lnTo>
                    <a:pt x="90" y="8"/>
                  </a:lnTo>
                  <a:lnTo>
                    <a:pt x="90" y="4"/>
                  </a:lnTo>
                  <a:lnTo>
                    <a:pt x="86" y="4"/>
                  </a:lnTo>
                  <a:lnTo>
                    <a:pt x="78" y="0"/>
                  </a:lnTo>
                  <a:lnTo>
                    <a:pt x="74" y="0"/>
                  </a:lnTo>
                  <a:lnTo>
                    <a:pt x="113" y="0"/>
                  </a:lnTo>
                  <a:lnTo>
                    <a:pt x="110" y="0"/>
                  </a:lnTo>
                  <a:lnTo>
                    <a:pt x="102" y="4"/>
                  </a:lnTo>
                  <a:lnTo>
                    <a:pt x="98" y="8"/>
                  </a:lnTo>
                  <a:lnTo>
                    <a:pt x="98" y="11"/>
                  </a:lnTo>
                  <a:lnTo>
                    <a:pt x="98" y="19"/>
                  </a:lnTo>
                  <a:lnTo>
                    <a:pt x="98" y="106"/>
                  </a:lnTo>
                  <a:lnTo>
                    <a:pt x="94" y="106"/>
                  </a:lnTo>
                  <a:lnTo>
                    <a:pt x="23" y="23"/>
                  </a:lnTo>
                  <a:lnTo>
                    <a:pt x="23" y="86"/>
                  </a:lnTo>
                  <a:lnTo>
                    <a:pt x="27" y="94"/>
                  </a:lnTo>
                  <a:lnTo>
                    <a:pt x="27" y="98"/>
                  </a:lnTo>
                  <a:lnTo>
                    <a:pt x="31" y="102"/>
                  </a:lnTo>
                  <a:lnTo>
                    <a:pt x="35" y="102"/>
                  </a:lnTo>
                  <a:lnTo>
                    <a:pt x="39" y="102"/>
                  </a:lnTo>
                  <a:lnTo>
                    <a:pt x="39" y="106"/>
                  </a:lnTo>
                  <a:lnTo>
                    <a:pt x="4" y="106"/>
                  </a:lnTo>
                  <a:lnTo>
                    <a:pt x="4" y="102"/>
                  </a:lnTo>
                  <a:lnTo>
                    <a:pt x="8" y="102"/>
                  </a:lnTo>
                  <a:lnTo>
                    <a:pt x="11" y="102"/>
                  </a:lnTo>
                  <a:lnTo>
                    <a:pt x="15" y="98"/>
                  </a:lnTo>
                  <a:lnTo>
                    <a:pt x="19" y="94"/>
                  </a:lnTo>
                  <a:lnTo>
                    <a:pt x="19" y="86"/>
                  </a:lnTo>
                  <a:lnTo>
                    <a:pt x="19" y="15"/>
                  </a:lnTo>
                  <a:lnTo>
                    <a:pt x="15" y="11"/>
                  </a:lnTo>
                  <a:lnTo>
                    <a:pt x="11"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089" name="Freeform 65"/>
            <p:cNvSpPr>
              <a:spLocks noEditPoints="1"/>
            </p:cNvSpPr>
            <p:nvPr/>
          </p:nvSpPr>
          <p:spPr bwMode="auto">
            <a:xfrm>
              <a:off x="4126" y="2108"/>
              <a:ext cx="83" cy="106"/>
            </a:xfrm>
            <a:custGeom>
              <a:avLst/>
              <a:gdLst>
                <a:gd name="T0" fmla="*/ 32 w 83"/>
                <a:gd name="T1" fmla="*/ 55 h 106"/>
                <a:gd name="T2" fmla="*/ 32 w 83"/>
                <a:gd name="T3" fmla="*/ 86 h 106"/>
                <a:gd name="T4" fmla="*/ 32 w 83"/>
                <a:gd name="T5" fmla="*/ 94 h 106"/>
                <a:gd name="T6" fmla="*/ 32 w 83"/>
                <a:gd name="T7" fmla="*/ 98 h 106"/>
                <a:gd name="T8" fmla="*/ 36 w 83"/>
                <a:gd name="T9" fmla="*/ 102 h 106"/>
                <a:gd name="T10" fmla="*/ 44 w 83"/>
                <a:gd name="T11" fmla="*/ 102 h 106"/>
                <a:gd name="T12" fmla="*/ 48 w 83"/>
                <a:gd name="T13" fmla="*/ 102 h 106"/>
                <a:gd name="T14" fmla="*/ 48 w 83"/>
                <a:gd name="T15" fmla="*/ 106 h 106"/>
                <a:gd name="T16" fmla="*/ 0 w 83"/>
                <a:gd name="T17" fmla="*/ 106 h 106"/>
                <a:gd name="T18" fmla="*/ 0 w 83"/>
                <a:gd name="T19" fmla="*/ 102 h 106"/>
                <a:gd name="T20" fmla="*/ 4 w 83"/>
                <a:gd name="T21" fmla="*/ 102 h 106"/>
                <a:gd name="T22" fmla="*/ 12 w 83"/>
                <a:gd name="T23" fmla="*/ 102 h 106"/>
                <a:gd name="T24" fmla="*/ 16 w 83"/>
                <a:gd name="T25" fmla="*/ 98 h 106"/>
                <a:gd name="T26" fmla="*/ 16 w 83"/>
                <a:gd name="T27" fmla="*/ 94 h 106"/>
                <a:gd name="T28" fmla="*/ 16 w 83"/>
                <a:gd name="T29" fmla="*/ 86 h 106"/>
                <a:gd name="T30" fmla="*/ 16 w 83"/>
                <a:gd name="T31" fmla="*/ 19 h 106"/>
                <a:gd name="T32" fmla="*/ 16 w 83"/>
                <a:gd name="T33" fmla="*/ 8 h 106"/>
                <a:gd name="T34" fmla="*/ 16 w 83"/>
                <a:gd name="T35" fmla="*/ 4 h 106"/>
                <a:gd name="T36" fmla="*/ 12 w 83"/>
                <a:gd name="T37" fmla="*/ 4 h 106"/>
                <a:gd name="T38" fmla="*/ 4 w 83"/>
                <a:gd name="T39" fmla="*/ 0 h 106"/>
                <a:gd name="T40" fmla="*/ 0 w 83"/>
                <a:gd name="T41" fmla="*/ 0 h 106"/>
                <a:gd name="T42" fmla="*/ 0 w 83"/>
                <a:gd name="T43" fmla="*/ 0 h 106"/>
                <a:gd name="T44" fmla="*/ 40 w 83"/>
                <a:gd name="T45" fmla="*/ 0 h 106"/>
                <a:gd name="T46" fmla="*/ 51 w 83"/>
                <a:gd name="T47" fmla="*/ 0 h 106"/>
                <a:gd name="T48" fmla="*/ 63 w 83"/>
                <a:gd name="T49" fmla="*/ 4 h 106"/>
                <a:gd name="T50" fmla="*/ 71 w 83"/>
                <a:gd name="T51" fmla="*/ 8 h 106"/>
                <a:gd name="T52" fmla="*/ 75 w 83"/>
                <a:gd name="T53" fmla="*/ 11 h 106"/>
                <a:gd name="T54" fmla="*/ 79 w 83"/>
                <a:gd name="T55" fmla="*/ 19 h 106"/>
                <a:gd name="T56" fmla="*/ 83 w 83"/>
                <a:gd name="T57" fmla="*/ 27 h 106"/>
                <a:gd name="T58" fmla="*/ 79 w 83"/>
                <a:gd name="T59" fmla="*/ 39 h 106"/>
                <a:gd name="T60" fmla="*/ 75 w 83"/>
                <a:gd name="T61" fmla="*/ 51 h 106"/>
                <a:gd name="T62" fmla="*/ 63 w 83"/>
                <a:gd name="T63" fmla="*/ 55 h 106"/>
                <a:gd name="T64" fmla="*/ 48 w 83"/>
                <a:gd name="T65" fmla="*/ 59 h 106"/>
                <a:gd name="T66" fmla="*/ 44 w 83"/>
                <a:gd name="T67" fmla="*/ 59 h 106"/>
                <a:gd name="T68" fmla="*/ 40 w 83"/>
                <a:gd name="T69" fmla="*/ 55 h 106"/>
                <a:gd name="T70" fmla="*/ 36 w 83"/>
                <a:gd name="T71" fmla="*/ 55 h 106"/>
                <a:gd name="T72" fmla="*/ 32 w 83"/>
                <a:gd name="T73" fmla="*/ 55 h 106"/>
                <a:gd name="T74" fmla="*/ 32 w 83"/>
                <a:gd name="T75" fmla="*/ 51 h 106"/>
                <a:gd name="T76" fmla="*/ 36 w 83"/>
                <a:gd name="T77" fmla="*/ 51 h 106"/>
                <a:gd name="T78" fmla="*/ 40 w 83"/>
                <a:gd name="T79" fmla="*/ 51 h 106"/>
                <a:gd name="T80" fmla="*/ 40 w 83"/>
                <a:gd name="T81" fmla="*/ 51 h 106"/>
                <a:gd name="T82" fmla="*/ 44 w 83"/>
                <a:gd name="T83" fmla="*/ 51 h 106"/>
                <a:gd name="T84" fmla="*/ 51 w 83"/>
                <a:gd name="T85" fmla="*/ 51 h 106"/>
                <a:gd name="T86" fmla="*/ 59 w 83"/>
                <a:gd name="T87" fmla="*/ 47 h 106"/>
                <a:gd name="T88" fmla="*/ 63 w 83"/>
                <a:gd name="T89" fmla="*/ 39 h 106"/>
                <a:gd name="T90" fmla="*/ 63 w 83"/>
                <a:gd name="T91" fmla="*/ 31 h 106"/>
                <a:gd name="T92" fmla="*/ 63 w 83"/>
                <a:gd name="T93" fmla="*/ 23 h 106"/>
                <a:gd name="T94" fmla="*/ 59 w 83"/>
                <a:gd name="T95" fmla="*/ 15 h 106"/>
                <a:gd name="T96" fmla="*/ 59 w 83"/>
                <a:gd name="T97" fmla="*/ 11 h 106"/>
                <a:gd name="T98" fmla="*/ 51 w 83"/>
                <a:gd name="T99" fmla="*/ 8 h 106"/>
                <a:gd name="T100" fmla="*/ 48 w 83"/>
                <a:gd name="T101" fmla="*/ 4 h 106"/>
                <a:gd name="T102" fmla="*/ 40 w 83"/>
                <a:gd name="T103" fmla="*/ 4 h 106"/>
                <a:gd name="T104" fmla="*/ 36 w 83"/>
                <a:gd name="T105" fmla="*/ 4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4"/>
                  </a:lnTo>
                  <a:lnTo>
                    <a:pt x="32" y="98"/>
                  </a:lnTo>
                  <a:lnTo>
                    <a:pt x="36" y="102"/>
                  </a:lnTo>
                  <a:lnTo>
                    <a:pt x="44" y="102"/>
                  </a:lnTo>
                  <a:lnTo>
                    <a:pt x="48" y="102"/>
                  </a:lnTo>
                  <a:lnTo>
                    <a:pt x="48"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40" y="0"/>
                  </a:lnTo>
                  <a:lnTo>
                    <a:pt x="51" y="0"/>
                  </a:lnTo>
                  <a:lnTo>
                    <a:pt x="63" y="4"/>
                  </a:lnTo>
                  <a:lnTo>
                    <a:pt x="71" y="8"/>
                  </a:lnTo>
                  <a:lnTo>
                    <a:pt x="75" y="11"/>
                  </a:lnTo>
                  <a:lnTo>
                    <a:pt x="79" y="19"/>
                  </a:lnTo>
                  <a:lnTo>
                    <a:pt x="83" y="27"/>
                  </a:lnTo>
                  <a:lnTo>
                    <a:pt x="79" y="39"/>
                  </a:lnTo>
                  <a:lnTo>
                    <a:pt x="75" y="51"/>
                  </a:lnTo>
                  <a:lnTo>
                    <a:pt x="63" y="55"/>
                  </a:lnTo>
                  <a:lnTo>
                    <a:pt x="48" y="59"/>
                  </a:lnTo>
                  <a:lnTo>
                    <a:pt x="44" y="59"/>
                  </a:lnTo>
                  <a:lnTo>
                    <a:pt x="40" y="55"/>
                  </a:lnTo>
                  <a:lnTo>
                    <a:pt x="36" y="55"/>
                  </a:lnTo>
                  <a:lnTo>
                    <a:pt x="32" y="55"/>
                  </a:lnTo>
                  <a:close/>
                  <a:moveTo>
                    <a:pt x="32" y="51"/>
                  </a:moveTo>
                  <a:lnTo>
                    <a:pt x="36" y="51"/>
                  </a:lnTo>
                  <a:lnTo>
                    <a:pt x="40" y="51"/>
                  </a:lnTo>
                  <a:lnTo>
                    <a:pt x="44" y="51"/>
                  </a:lnTo>
                  <a:lnTo>
                    <a:pt x="51" y="51"/>
                  </a:lnTo>
                  <a:lnTo>
                    <a:pt x="59" y="47"/>
                  </a:lnTo>
                  <a:lnTo>
                    <a:pt x="63" y="39"/>
                  </a:lnTo>
                  <a:lnTo>
                    <a:pt x="63" y="31"/>
                  </a:lnTo>
                  <a:lnTo>
                    <a:pt x="63" y="23"/>
                  </a:lnTo>
                  <a:lnTo>
                    <a:pt x="59" y="15"/>
                  </a:lnTo>
                  <a:lnTo>
                    <a:pt x="59" y="11"/>
                  </a:lnTo>
                  <a:lnTo>
                    <a:pt x="51" y="8"/>
                  </a:lnTo>
                  <a:lnTo>
                    <a:pt x="48" y="4"/>
                  </a:lnTo>
                  <a:lnTo>
                    <a:pt x="40"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90" name="Freeform 66"/>
            <p:cNvSpPr>
              <a:spLocks/>
            </p:cNvSpPr>
            <p:nvPr/>
          </p:nvSpPr>
          <p:spPr bwMode="auto">
            <a:xfrm>
              <a:off x="4381" y="2108"/>
              <a:ext cx="110" cy="106"/>
            </a:xfrm>
            <a:custGeom>
              <a:avLst/>
              <a:gdLst>
                <a:gd name="T0" fmla="*/ 110 w 110"/>
                <a:gd name="T1" fmla="*/ 0 h 106"/>
                <a:gd name="T2" fmla="*/ 110 w 110"/>
                <a:gd name="T3" fmla="*/ 0 h 106"/>
                <a:gd name="T4" fmla="*/ 106 w 110"/>
                <a:gd name="T5" fmla="*/ 4 h 106"/>
                <a:gd name="T6" fmla="*/ 102 w 110"/>
                <a:gd name="T7" fmla="*/ 4 h 106"/>
                <a:gd name="T8" fmla="*/ 99 w 110"/>
                <a:gd name="T9" fmla="*/ 11 h 106"/>
                <a:gd name="T10" fmla="*/ 95 w 110"/>
                <a:gd name="T11" fmla="*/ 19 h 106"/>
                <a:gd name="T12" fmla="*/ 59 w 110"/>
                <a:gd name="T13" fmla="*/ 106 h 106"/>
                <a:gd name="T14" fmla="*/ 55 w 110"/>
                <a:gd name="T15" fmla="*/ 106 h 106"/>
                <a:gd name="T16" fmla="*/ 16 w 110"/>
                <a:gd name="T17" fmla="*/ 15 h 106"/>
                <a:gd name="T18" fmla="*/ 16 w 110"/>
                <a:gd name="T19" fmla="*/ 11 h 106"/>
                <a:gd name="T20" fmla="*/ 12 w 110"/>
                <a:gd name="T21" fmla="*/ 8 h 106"/>
                <a:gd name="T22" fmla="*/ 12 w 110"/>
                <a:gd name="T23" fmla="*/ 4 h 106"/>
                <a:gd name="T24" fmla="*/ 8 w 110"/>
                <a:gd name="T25" fmla="*/ 4 h 106"/>
                <a:gd name="T26" fmla="*/ 4 w 110"/>
                <a:gd name="T27" fmla="*/ 4 h 106"/>
                <a:gd name="T28" fmla="*/ 0 w 110"/>
                <a:gd name="T29" fmla="*/ 0 h 106"/>
                <a:gd name="T30" fmla="*/ 0 w 110"/>
                <a:gd name="T31" fmla="*/ 0 h 106"/>
                <a:gd name="T32" fmla="*/ 44 w 110"/>
                <a:gd name="T33" fmla="*/ 0 h 106"/>
                <a:gd name="T34" fmla="*/ 44 w 110"/>
                <a:gd name="T35" fmla="*/ 0 h 106"/>
                <a:gd name="T36" fmla="*/ 36 w 110"/>
                <a:gd name="T37" fmla="*/ 4 h 106"/>
                <a:gd name="T38" fmla="*/ 36 w 110"/>
                <a:gd name="T39" fmla="*/ 4 h 106"/>
                <a:gd name="T40" fmla="*/ 32 w 110"/>
                <a:gd name="T41" fmla="*/ 8 h 106"/>
                <a:gd name="T42" fmla="*/ 32 w 110"/>
                <a:gd name="T43" fmla="*/ 8 h 106"/>
                <a:gd name="T44" fmla="*/ 32 w 110"/>
                <a:gd name="T45" fmla="*/ 11 h 106"/>
                <a:gd name="T46" fmla="*/ 36 w 110"/>
                <a:gd name="T47" fmla="*/ 19 h 106"/>
                <a:gd name="T48" fmla="*/ 63 w 110"/>
                <a:gd name="T49" fmla="*/ 82 h 106"/>
                <a:gd name="T50" fmla="*/ 87 w 110"/>
                <a:gd name="T51" fmla="*/ 19 h 106"/>
                <a:gd name="T52" fmla="*/ 91 w 110"/>
                <a:gd name="T53" fmla="*/ 15 h 106"/>
                <a:gd name="T54" fmla="*/ 91 w 110"/>
                <a:gd name="T55" fmla="*/ 8 h 106"/>
                <a:gd name="T56" fmla="*/ 91 w 110"/>
                <a:gd name="T57" fmla="*/ 8 h 106"/>
                <a:gd name="T58" fmla="*/ 87 w 110"/>
                <a:gd name="T59" fmla="*/ 4 h 106"/>
                <a:gd name="T60" fmla="*/ 83 w 110"/>
                <a:gd name="T61" fmla="*/ 4 h 106"/>
                <a:gd name="T62" fmla="*/ 79 w 110"/>
                <a:gd name="T63" fmla="*/ 0 h 106"/>
                <a:gd name="T64" fmla="*/ 79 w 110"/>
                <a:gd name="T65" fmla="*/ 0 h 106"/>
                <a:gd name="T66" fmla="*/ 79 w 110"/>
                <a:gd name="T67" fmla="*/ 0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4"/>
                  </a:lnTo>
                  <a:lnTo>
                    <a:pt x="102" y="4"/>
                  </a:lnTo>
                  <a:lnTo>
                    <a:pt x="99" y="11"/>
                  </a:lnTo>
                  <a:lnTo>
                    <a:pt x="95" y="19"/>
                  </a:lnTo>
                  <a:lnTo>
                    <a:pt x="59" y="106"/>
                  </a:lnTo>
                  <a:lnTo>
                    <a:pt x="55" y="106"/>
                  </a:lnTo>
                  <a:lnTo>
                    <a:pt x="16" y="15"/>
                  </a:lnTo>
                  <a:lnTo>
                    <a:pt x="16" y="11"/>
                  </a:lnTo>
                  <a:lnTo>
                    <a:pt x="12" y="8"/>
                  </a:lnTo>
                  <a:lnTo>
                    <a:pt x="12" y="4"/>
                  </a:lnTo>
                  <a:lnTo>
                    <a:pt x="8" y="4"/>
                  </a:lnTo>
                  <a:lnTo>
                    <a:pt x="4" y="4"/>
                  </a:lnTo>
                  <a:lnTo>
                    <a:pt x="0" y="0"/>
                  </a:lnTo>
                  <a:lnTo>
                    <a:pt x="44" y="0"/>
                  </a:lnTo>
                  <a:lnTo>
                    <a:pt x="36" y="4"/>
                  </a:lnTo>
                  <a:lnTo>
                    <a:pt x="32" y="8"/>
                  </a:lnTo>
                  <a:lnTo>
                    <a:pt x="32" y="11"/>
                  </a:lnTo>
                  <a:lnTo>
                    <a:pt x="36" y="19"/>
                  </a:lnTo>
                  <a:lnTo>
                    <a:pt x="63" y="82"/>
                  </a:lnTo>
                  <a:lnTo>
                    <a:pt x="87" y="19"/>
                  </a:lnTo>
                  <a:lnTo>
                    <a:pt x="91" y="15"/>
                  </a:lnTo>
                  <a:lnTo>
                    <a:pt x="91" y="8"/>
                  </a:lnTo>
                  <a:lnTo>
                    <a:pt x="87" y="4"/>
                  </a:lnTo>
                  <a:lnTo>
                    <a:pt x="83"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091" name="Freeform 67"/>
            <p:cNvSpPr>
              <a:spLocks noEditPoints="1"/>
            </p:cNvSpPr>
            <p:nvPr/>
          </p:nvSpPr>
          <p:spPr bwMode="auto">
            <a:xfrm>
              <a:off x="4495" y="2108"/>
              <a:ext cx="79" cy="106"/>
            </a:xfrm>
            <a:custGeom>
              <a:avLst/>
              <a:gdLst>
                <a:gd name="T0" fmla="*/ 28 w 79"/>
                <a:gd name="T1" fmla="*/ 55 h 106"/>
                <a:gd name="T2" fmla="*/ 28 w 79"/>
                <a:gd name="T3" fmla="*/ 86 h 106"/>
                <a:gd name="T4" fmla="*/ 32 w 79"/>
                <a:gd name="T5" fmla="*/ 94 h 106"/>
                <a:gd name="T6" fmla="*/ 32 w 79"/>
                <a:gd name="T7" fmla="*/ 98 h 106"/>
                <a:gd name="T8" fmla="*/ 36 w 79"/>
                <a:gd name="T9" fmla="*/ 102 h 106"/>
                <a:gd name="T10" fmla="*/ 39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6 w 79"/>
                <a:gd name="T27" fmla="*/ 94 h 106"/>
                <a:gd name="T28" fmla="*/ 16 w 79"/>
                <a:gd name="T29" fmla="*/ 86 h 106"/>
                <a:gd name="T30" fmla="*/ 16 w 79"/>
                <a:gd name="T31" fmla="*/ 19 h 106"/>
                <a:gd name="T32" fmla="*/ 16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39 w 79"/>
                <a:gd name="T45" fmla="*/ 0 h 106"/>
                <a:gd name="T46" fmla="*/ 51 w 79"/>
                <a:gd name="T47" fmla="*/ 0 h 106"/>
                <a:gd name="T48" fmla="*/ 59 w 79"/>
                <a:gd name="T49" fmla="*/ 4 h 106"/>
                <a:gd name="T50" fmla="*/ 67 w 79"/>
                <a:gd name="T51" fmla="*/ 8 h 106"/>
                <a:gd name="T52" fmla="*/ 75 w 79"/>
                <a:gd name="T53" fmla="*/ 11 h 106"/>
                <a:gd name="T54" fmla="*/ 79 w 79"/>
                <a:gd name="T55" fmla="*/ 19 h 106"/>
                <a:gd name="T56" fmla="*/ 79 w 79"/>
                <a:gd name="T57" fmla="*/ 27 h 106"/>
                <a:gd name="T58" fmla="*/ 79 w 79"/>
                <a:gd name="T59" fmla="*/ 39 h 106"/>
                <a:gd name="T60" fmla="*/ 71 w 79"/>
                <a:gd name="T61" fmla="*/ 51 h 106"/>
                <a:gd name="T62" fmla="*/ 63 w 79"/>
                <a:gd name="T63" fmla="*/ 55 h 106"/>
                <a:gd name="T64" fmla="*/ 47 w 79"/>
                <a:gd name="T65" fmla="*/ 59 h 106"/>
                <a:gd name="T66" fmla="*/ 43 w 79"/>
                <a:gd name="T67" fmla="*/ 59 h 106"/>
                <a:gd name="T68" fmla="*/ 39 w 79"/>
                <a:gd name="T69" fmla="*/ 55 h 106"/>
                <a:gd name="T70" fmla="*/ 36 w 79"/>
                <a:gd name="T71" fmla="*/ 55 h 106"/>
                <a:gd name="T72" fmla="*/ 28 w 79"/>
                <a:gd name="T73" fmla="*/ 55 h 106"/>
                <a:gd name="T74" fmla="*/ 28 w 79"/>
                <a:gd name="T75" fmla="*/ 51 h 106"/>
                <a:gd name="T76" fmla="*/ 32 w 79"/>
                <a:gd name="T77" fmla="*/ 51 h 106"/>
                <a:gd name="T78" fmla="*/ 36 w 79"/>
                <a:gd name="T79" fmla="*/ 51 h 106"/>
                <a:gd name="T80" fmla="*/ 39 w 79"/>
                <a:gd name="T81" fmla="*/ 51 h 106"/>
                <a:gd name="T82" fmla="*/ 43 w 79"/>
                <a:gd name="T83" fmla="*/ 51 h 106"/>
                <a:gd name="T84" fmla="*/ 51 w 79"/>
                <a:gd name="T85" fmla="*/ 51 h 106"/>
                <a:gd name="T86" fmla="*/ 55 w 79"/>
                <a:gd name="T87" fmla="*/ 47 h 106"/>
                <a:gd name="T88" fmla="*/ 59 w 79"/>
                <a:gd name="T89" fmla="*/ 39 h 106"/>
                <a:gd name="T90" fmla="*/ 63 w 79"/>
                <a:gd name="T91" fmla="*/ 31 h 106"/>
                <a:gd name="T92" fmla="*/ 63 w 79"/>
                <a:gd name="T93" fmla="*/ 23 h 106"/>
                <a:gd name="T94" fmla="*/ 59 w 79"/>
                <a:gd name="T95" fmla="*/ 15 h 106"/>
                <a:gd name="T96" fmla="*/ 55 w 79"/>
                <a:gd name="T97" fmla="*/ 11 h 106"/>
                <a:gd name="T98" fmla="*/ 51 w 79"/>
                <a:gd name="T99" fmla="*/ 8 h 106"/>
                <a:gd name="T100" fmla="*/ 47 w 79"/>
                <a:gd name="T101" fmla="*/ 4 h 106"/>
                <a:gd name="T102" fmla="*/ 39 w 79"/>
                <a:gd name="T103" fmla="*/ 4 h 106"/>
                <a:gd name="T104" fmla="*/ 36 w 79"/>
                <a:gd name="T105" fmla="*/ 4 h 106"/>
                <a:gd name="T106" fmla="*/ 28 w 79"/>
                <a:gd name="T107" fmla="*/ 8 h 106"/>
                <a:gd name="T108" fmla="*/ 28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28" y="55"/>
                  </a:moveTo>
                  <a:lnTo>
                    <a:pt x="28" y="86"/>
                  </a:lnTo>
                  <a:lnTo>
                    <a:pt x="32" y="94"/>
                  </a:lnTo>
                  <a:lnTo>
                    <a:pt x="32" y="98"/>
                  </a:lnTo>
                  <a:lnTo>
                    <a:pt x="36" y="102"/>
                  </a:lnTo>
                  <a:lnTo>
                    <a:pt x="39" y="102"/>
                  </a:lnTo>
                  <a:lnTo>
                    <a:pt x="43" y="102"/>
                  </a:lnTo>
                  <a:lnTo>
                    <a:pt x="43" y="106"/>
                  </a:lnTo>
                  <a:lnTo>
                    <a:pt x="0" y="106"/>
                  </a:lnTo>
                  <a:lnTo>
                    <a:pt x="0" y="102"/>
                  </a:lnTo>
                  <a:lnTo>
                    <a:pt x="4" y="102"/>
                  </a:lnTo>
                  <a:lnTo>
                    <a:pt x="8" y="102"/>
                  </a:lnTo>
                  <a:lnTo>
                    <a:pt x="12" y="98"/>
                  </a:lnTo>
                  <a:lnTo>
                    <a:pt x="16" y="94"/>
                  </a:lnTo>
                  <a:lnTo>
                    <a:pt x="16" y="86"/>
                  </a:lnTo>
                  <a:lnTo>
                    <a:pt x="16" y="19"/>
                  </a:lnTo>
                  <a:lnTo>
                    <a:pt x="16" y="8"/>
                  </a:lnTo>
                  <a:lnTo>
                    <a:pt x="12" y="4"/>
                  </a:lnTo>
                  <a:lnTo>
                    <a:pt x="8" y="4"/>
                  </a:lnTo>
                  <a:lnTo>
                    <a:pt x="4" y="0"/>
                  </a:lnTo>
                  <a:lnTo>
                    <a:pt x="0" y="0"/>
                  </a:lnTo>
                  <a:lnTo>
                    <a:pt x="39" y="0"/>
                  </a:lnTo>
                  <a:lnTo>
                    <a:pt x="51" y="0"/>
                  </a:lnTo>
                  <a:lnTo>
                    <a:pt x="59" y="4"/>
                  </a:lnTo>
                  <a:lnTo>
                    <a:pt x="67" y="8"/>
                  </a:lnTo>
                  <a:lnTo>
                    <a:pt x="75" y="11"/>
                  </a:lnTo>
                  <a:lnTo>
                    <a:pt x="79" y="19"/>
                  </a:lnTo>
                  <a:lnTo>
                    <a:pt x="79" y="27"/>
                  </a:lnTo>
                  <a:lnTo>
                    <a:pt x="79" y="39"/>
                  </a:lnTo>
                  <a:lnTo>
                    <a:pt x="71" y="51"/>
                  </a:lnTo>
                  <a:lnTo>
                    <a:pt x="63" y="55"/>
                  </a:lnTo>
                  <a:lnTo>
                    <a:pt x="47" y="59"/>
                  </a:lnTo>
                  <a:lnTo>
                    <a:pt x="43" y="59"/>
                  </a:lnTo>
                  <a:lnTo>
                    <a:pt x="39" y="55"/>
                  </a:lnTo>
                  <a:lnTo>
                    <a:pt x="36" y="55"/>
                  </a:lnTo>
                  <a:lnTo>
                    <a:pt x="28" y="55"/>
                  </a:lnTo>
                  <a:close/>
                  <a:moveTo>
                    <a:pt x="28" y="51"/>
                  </a:moveTo>
                  <a:lnTo>
                    <a:pt x="32" y="51"/>
                  </a:lnTo>
                  <a:lnTo>
                    <a:pt x="36" y="51"/>
                  </a:lnTo>
                  <a:lnTo>
                    <a:pt x="39" y="51"/>
                  </a:lnTo>
                  <a:lnTo>
                    <a:pt x="43" y="51"/>
                  </a:lnTo>
                  <a:lnTo>
                    <a:pt x="51" y="51"/>
                  </a:lnTo>
                  <a:lnTo>
                    <a:pt x="55" y="47"/>
                  </a:lnTo>
                  <a:lnTo>
                    <a:pt x="59" y="39"/>
                  </a:lnTo>
                  <a:lnTo>
                    <a:pt x="63" y="31"/>
                  </a:lnTo>
                  <a:lnTo>
                    <a:pt x="63" y="23"/>
                  </a:lnTo>
                  <a:lnTo>
                    <a:pt x="59" y="15"/>
                  </a:lnTo>
                  <a:lnTo>
                    <a:pt x="55" y="11"/>
                  </a:lnTo>
                  <a:lnTo>
                    <a:pt x="51" y="8"/>
                  </a:lnTo>
                  <a:lnTo>
                    <a:pt x="47" y="4"/>
                  </a:lnTo>
                  <a:lnTo>
                    <a:pt x="39" y="4"/>
                  </a:lnTo>
                  <a:lnTo>
                    <a:pt x="36" y="4"/>
                  </a:lnTo>
                  <a:lnTo>
                    <a:pt x="28" y="8"/>
                  </a:lnTo>
                  <a:lnTo>
                    <a:pt x="28" y="51"/>
                  </a:lnTo>
                  <a:close/>
                </a:path>
              </a:pathLst>
            </a:custGeom>
            <a:solidFill>
              <a:srgbClr val="000000"/>
            </a:solidFill>
            <a:ln w="0">
              <a:solidFill>
                <a:srgbClr val="000000"/>
              </a:solidFill>
              <a:round/>
              <a:headEnd/>
              <a:tailEnd/>
            </a:ln>
          </p:spPr>
          <p:txBody>
            <a:bodyPr/>
            <a:lstStyle/>
            <a:p>
              <a:endParaRPr lang="en-CA"/>
            </a:p>
          </p:txBody>
        </p:sp>
        <p:sp>
          <p:nvSpPr>
            <p:cNvPr id="44092" name="Freeform 68"/>
            <p:cNvSpPr>
              <a:spLocks noEditPoints="1"/>
            </p:cNvSpPr>
            <p:nvPr/>
          </p:nvSpPr>
          <p:spPr bwMode="auto">
            <a:xfrm>
              <a:off x="2612" y="2484"/>
              <a:ext cx="106" cy="102"/>
            </a:xfrm>
            <a:custGeom>
              <a:avLst/>
              <a:gdLst>
                <a:gd name="T0" fmla="*/ 0 w 106"/>
                <a:gd name="T1" fmla="*/ 102 h 102"/>
                <a:gd name="T2" fmla="*/ 0 w 106"/>
                <a:gd name="T3" fmla="*/ 102 h 102"/>
                <a:gd name="T4" fmla="*/ 4 w 106"/>
                <a:gd name="T5" fmla="*/ 102 h 102"/>
                <a:gd name="T6" fmla="*/ 12 w 106"/>
                <a:gd name="T7" fmla="*/ 102 h 102"/>
                <a:gd name="T8" fmla="*/ 16 w 106"/>
                <a:gd name="T9" fmla="*/ 98 h 102"/>
                <a:gd name="T10" fmla="*/ 16 w 106"/>
                <a:gd name="T11" fmla="*/ 94 h 102"/>
                <a:gd name="T12" fmla="*/ 16 w 106"/>
                <a:gd name="T13" fmla="*/ 87 h 102"/>
                <a:gd name="T14" fmla="*/ 16 w 106"/>
                <a:gd name="T15" fmla="*/ 16 h 102"/>
                <a:gd name="T16" fmla="*/ 16 w 106"/>
                <a:gd name="T17" fmla="*/ 8 h 102"/>
                <a:gd name="T18" fmla="*/ 16 w 106"/>
                <a:gd name="T19" fmla="*/ 4 h 102"/>
                <a:gd name="T20" fmla="*/ 12 w 106"/>
                <a:gd name="T21" fmla="*/ 0 h 102"/>
                <a:gd name="T22" fmla="*/ 4 w 106"/>
                <a:gd name="T23" fmla="*/ 0 h 102"/>
                <a:gd name="T24" fmla="*/ 0 w 106"/>
                <a:gd name="T25" fmla="*/ 0 h 102"/>
                <a:gd name="T26" fmla="*/ 0 w 106"/>
                <a:gd name="T27" fmla="*/ 0 h 102"/>
                <a:gd name="T28" fmla="*/ 43 w 106"/>
                <a:gd name="T29" fmla="*/ 0 h 102"/>
                <a:gd name="T30" fmla="*/ 59 w 106"/>
                <a:gd name="T31" fmla="*/ 0 h 102"/>
                <a:gd name="T32" fmla="*/ 71 w 106"/>
                <a:gd name="T33" fmla="*/ 0 h 102"/>
                <a:gd name="T34" fmla="*/ 79 w 106"/>
                <a:gd name="T35" fmla="*/ 4 h 102"/>
                <a:gd name="T36" fmla="*/ 90 w 106"/>
                <a:gd name="T37" fmla="*/ 12 h 102"/>
                <a:gd name="T38" fmla="*/ 98 w 106"/>
                <a:gd name="T39" fmla="*/ 20 h 102"/>
                <a:gd name="T40" fmla="*/ 106 w 106"/>
                <a:gd name="T41" fmla="*/ 36 h 102"/>
                <a:gd name="T42" fmla="*/ 106 w 106"/>
                <a:gd name="T43" fmla="*/ 51 h 102"/>
                <a:gd name="T44" fmla="*/ 106 w 106"/>
                <a:gd name="T45" fmla="*/ 63 h 102"/>
                <a:gd name="T46" fmla="*/ 102 w 106"/>
                <a:gd name="T47" fmla="*/ 75 h 102"/>
                <a:gd name="T48" fmla="*/ 94 w 106"/>
                <a:gd name="T49" fmla="*/ 87 h 102"/>
                <a:gd name="T50" fmla="*/ 83 w 106"/>
                <a:gd name="T51" fmla="*/ 94 h 102"/>
                <a:gd name="T52" fmla="*/ 67 w 106"/>
                <a:gd name="T53" fmla="*/ 102 h 102"/>
                <a:gd name="T54" fmla="*/ 47 w 106"/>
                <a:gd name="T55" fmla="*/ 102 h 102"/>
                <a:gd name="T56" fmla="*/ 0 w 106"/>
                <a:gd name="T57" fmla="*/ 102 h 102"/>
                <a:gd name="T58" fmla="*/ 32 w 106"/>
                <a:gd name="T59" fmla="*/ 94 h 102"/>
                <a:gd name="T60" fmla="*/ 39 w 106"/>
                <a:gd name="T61" fmla="*/ 98 h 102"/>
                <a:gd name="T62" fmla="*/ 47 w 106"/>
                <a:gd name="T63" fmla="*/ 98 h 102"/>
                <a:gd name="T64" fmla="*/ 59 w 106"/>
                <a:gd name="T65" fmla="*/ 98 h 102"/>
                <a:gd name="T66" fmla="*/ 67 w 106"/>
                <a:gd name="T67" fmla="*/ 94 h 102"/>
                <a:gd name="T68" fmla="*/ 79 w 106"/>
                <a:gd name="T69" fmla="*/ 87 h 102"/>
                <a:gd name="T70" fmla="*/ 83 w 106"/>
                <a:gd name="T71" fmla="*/ 75 h 102"/>
                <a:gd name="T72" fmla="*/ 87 w 106"/>
                <a:gd name="T73" fmla="*/ 63 h 102"/>
                <a:gd name="T74" fmla="*/ 90 w 106"/>
                <a:gd name="T75" fmla="*/ 51 h 102"/>
                <a:gd name="T76" fmla="*/ 87 w 106"/>
                <a:gd name="T77" fmla="*/ 36 h 102"/>
                <a:gd name="T78" fmla="*/ 83 w 106"/>
                <a:gd name="T79" fmla="*/ 24 h 102"/>
                <a:gd name="T80" fmla="*/ 79 w 106"/>
                <a:gd name="T81" fmla="*/ 16 h 102"/>
                <a:gd name="T82" fmla="*/ 67 w 106"/>
                <a:gd name="T83" fmla="*/ 8 h 102"/>
                <a:gd name="T84" fmla="*/ 59 w 106"/>
                <a:gd name="T85" fmla="*/ 4 h 102"/>
                <a:gd name="T86" fmla="*/ 47 w 106"/>
                <a:gd name="T87" fmla="*/ 4 h 102"/>
                <a:gd name="T88" fmla="*/ 39 w 106"/>
                <a:gd name="T89" fmla="*/ 4 h 102"/>
                <a:gd name="T90" fmla="*/ 32 w 106"/>
                <a:gd name="T91" fmla="*/ 4 h 102"/>
                <a:gd name="T92" fmla="*/ 32 w 106"/>
                <a:gd name="T93" fmla="*/ 94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102"/>
                <a:gd name="T143" fmla="*/ 106 w 106"/>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102">
                  <a:moveTo>
                    <a:pt x="0" y="102"/>
                  </a:moveTo>
                  <a:lnTo>
                    <a:pt x="0" y="102"/>
                  </a:lnTo>
                  <a:lnTo>
                    <a:pt x="4" y="102"/>
                  </a:lnTo>
                  <a:lnTo>
                    <a:pt x="12" y="102"/>
                  </a:lnTo>
                  <a:lnTo>
                    <a:pt x="16" y="98"/>
                  </a:lnTo>
                  <a:lnTo>
                    <a:pt x="16" y="94"/>
                  </a:lnTo>
                  <a:lnTo>
                    <a:pt x="16" y="87"/>
                  </a:lnTo>
                  <a:lnTo>
                    <a:pt x="16" y="16"/>
                  </a:lnTo>
                  <a:lnTo>
                    <a:pt x="16" y="8"/>
                  </a:lnTo>
                  <a:lnTo>
                    <a:pt x="16" y="4"/>
                  </a:lnTo>
                  <a:lnTo>
                    <a:pt x="12" y="0"/>
                  </a:lnTo>
                  <a:lnTo>
                    <a:pt x="4" y="0"/>
                  </a:lnTo>
                  <a:lnTo>
                    <a:pt x="0" y="0"/>
                  </a:lnTo>
                  <a:lnTo>
                    <a:pt x="43" y="0"/>
                  </a:lnTo>
                  <a:lnTo>
                    <a:pt x="59" y="0"/>
                  </a:lnTo>
                  <a:lnTo>
                    <a:pt x="71" y="0"/>
                  </a:lnTo>
                  <a:lnTo>
                    <a:pt x="79" y="4"/>
                  </a:lnTo>
                  <a:lnTo>
                    <a:pt x="90" y="12"/>
                  </a:lnTo>
                  <a:lnTo>
                    <a:pt x="98" y="20"/>
                  </a:lnTo>
                  <a:lnTo>
                    <a:pt x="106" y="36"/>
                  </a:lnTo>
                  <a:lnTo>
                    <a:pt x="106" y="51"/>
                  </a:lnTo>
                  <a:lnTo>
                    <a:pt x="106" y="63"/>
                  </a:lnTo>
                  <a:lnTo>
                    <a:pt x="102" y="75"/>
                  </a:lnTo>
                  <a:lnTo>
                    <a:pt x="94" y="87"/>
                  </a:lnTo>
                  <a:lnTo>
                    <a:pt x="83" y="94"/>
                  </a:lnTo>
                  <a:lnTo>
                    <a:pt x="67" y="102"/>
                  </a:lnTo>
                  <a:lnTo>
                    <a:pt x="47" y="102"/>
                  </a:lnTo>
                  <a:lnTo>
                    <a:pt x="0" y="102"/>
                  </a:lnTo>
                  <a:close/>
                  <a:moveTo>
                    <a:pt x="32" y="94"/>
                  </a:moveTo>
                  <a:lnTo>
                    <a:pt x="39" y="98"/>
                  </a:lnTo>
                  <a:lnTo>
                    <a:pt x="47" y="98"/>
                  </a:lnTo>
                  <a:lnTo>
                    <a:pt x="59" y="98"/>
                  </a:lnTo>
                  <a:lnTo>
                    <a:pt x="67" y="94"/>
                  </a:lnTo>
                  <a:lnTo>
                    <a:pt x="79" y="87"/>
                  </a:lnTo>
                  <a:lnTo>
                    <a:pt x="83" y="75"/>
                  </a:lnTo>
                  <a:lnTo>
                    <a:pt x="87" y="63"/>
                  </a:lnTo>
                  <a:lnTo>
                    <a:pt x="90" y="51"/>
                  </a:lnTo>
                  <a:lnTo>
                    <a:pt x="87" y="36"/>
                  </a:lnTo>
                  <a:lnTo>
                    <a:pt x="83" y="24"/>
                  </a:lnTo>
                  <a:lnTo>
                    <a:pt x="79" y="16"/>
                  </a:lnTo>
                  <a:lnTo>
                    <a:pt x="67" y="8"/>
                  </a:lnTo>
                  <a:lnTo>
                    <a:pt x="59" y="4"/>
                  </a:lnTo>
                  <a:lnTo>
                    <a:pt x="47" y="4"/>
                  </a:lnTo>
                  <a:lnTo>
                    <a:pt x="39" y="4"/>
                  </a:lnTo>
                  <a:lnTo>
                    <a:pt x="32" y="4"/>
                  </a:lnTo>
                  <a:lnTo>
                    <a:pt x="32" y="94"/>
                  </a:lnTo>
                  <a:close/>
                </a:path>
              </a:pathLst>
            </a:custGeom>
            <a:solidFill>
              <a:srgbClr val="000000"/>
            </a:solidFill>
            <a:ln w="0">
              <a:solidFill>
                <a:srgbClr val="000000"/>
              </a:solidFill>
              <a:round/>
              <a:headEnd/>
              <a:tailEnd/>
            </a:ln>
          </p:spPr>
          <p:txBody>
            <a:bodyPr/>
            <a:lstStyle/>
            <a:p>
              <a:endParaRPr lang="en-CA"/>
            </a:p>
          </p:txBody>
        </p:sp>
        <p:sp>
          <p:nvSpPr>
            <p:cNvPr id="44093" name="Freeform 69"/>
            <p:cNvSpPr>
              <a:spLocks noEditPoints="1"/>
            </p:cNvSpPr>
            <p:nvPr/>
          </p:nvSpPr>
          <p:spPr bwMode="auto">
            <a:xfrm>
              <a:off x="2730" y="2516"/>
              <a:ext cx="59" cy="74"/>
            </a:xfrm>
            <a:custGeom>
              <a:avLst/>
              <a:gdLst>
                <a:gd name="T0" fmla="*/ 12 w 59"/>
                <a:gd name="T1" fmla="*/ 27 h 74"/>
                <a:gd name="T2" fmla="*/ 12 w 59"/>
                <a:gd name="T3" fmla="*/ 39 h 74"/>
                <a:gd name="T4" fmla="*/ 20 w 59"/>
                <a:gd name="T5" fmla="*/ 51 h 74"/>
                <a:gd name="T6" fmla="*/ 27 w 59"/>
                <a:gd name="T7" fmla="*/ 58 h 74"/>
                <a:gd name="T8" fmla="*/ 35 w 59"/>
                <a:gd name="T9" fmla="*/ 58 h 74"/>
                <a:gd name="T10" fmla="*/ 43 w 59"/>
                <a:gd name="T11" fmla="*/ 58 h 74"/>
                <a:gd name="T12" fmla="*/ 51 w 59"/>
                <a:gd name="T13" fmla="*/ 55 h 74"/>
                <a:gd name="T14" fmla="*/ 55 w 59"/>
                <a:gd name="T15" fmla="*/ 51 h 74"/>
                <a:gd name="T16" fmla="*/ 59 w 59"/>
                <a:gd name="T17" fmla="*/ 43 h 74"/>
                <a:gd name="T18" fmla="*/ 59 w 59"/>
                <a:gd name="T19" fmla="*/ 43 h 74"/>
                <a:gd name="T20" fmla="*/ 55 w 59"/>
                <a:gd name="T21" fmla="*/ 55 h 74"/>
                <a:gd name="T22" fmla="*/ 51 w 59"/>
                <a:gd name="T23" fmla="*/ 66 h 74"/>
                <a:gd name="T24" fmla="*/ 43 w 59"/>
                <a:gd name="T25" fmla="*/ 70 h 74"/>
                <a:gd name="T26" fmla="*/ 31 w 59"/>
                <a:gd name="T27" fmla="*/ 74 h 74"/>
                <a:gd name="T28" fmla="*/ 20 w 59"/>
                <a:gd name="T29" fmla="*/ 70 h 74"/>
                <a:gd name="T30" fmla="*/ 8 w 59"/>
                <a:gd name="T31" fmla="*/ 62 h 74"/>
                <a:gd name="T32" fmla="*/ 4 w 59"/>
                <a:gd name="T33" fmla="*/ 51 h 74"/>
                <a:gd name="T34" fmla="*/ 0 w 59"/>
                <a:gd name="T35" fmla="*/ 35 h 74"/>
                <a:gd name="T36" fmla="*/ 0 w 59"/>
                <a:gd name="T37" fmla="*/ 27 h 74"/>
                <a:gd name="T38" fmla="*/ 4 w 59"/>
                <a:gd name="T39" fmla="*/ 15 h 74"/>
                <a:gd name="T40" fmla="*/ 8 w 59"/>
                <a:gd name="T41" fmla="*/ 7 h 74"/>
                <a:gd name="T42" fmla="*/ 20 w 59"/>
                <a:gd name="T43" fmla="*/ 4 h 74"/>
                <a:gd name="T44" fmla="*/ 31 w 59"/>
                <a:gd name="T45" fmla="*/ 0 h 74"/>
                <a:gd name="T46" fmla="*/ 43 w 59"/>
                <a:gd name="T47" fmla="*/ 0 h 74"/>
                <a:gd name="T48" fmla="*/ 51 w 59"/>
                <a:gd name="T49" fmla="*/ 7 h 74"/>
                <a:gd name="T50" fmla="*/ 59 w 59"/>
                <a:gd name="T51" fmla="*/ 15 h 74"/>
                <a:gd name="T52" fmla="*/ 59 w 59"/>
                <a:gd name="T53" fmla="*/ 27 h 74"/>
                <a:gd name="T54" fmla="*/ 12 w 59"/>
                <a:gd name="T55" fmla="*/ 27 h 74"/>
                <a:gd name="T56" fmla="*/ 12 w 59"/>
                <a:gd name="T57" fmla="*/ 23 h 74"/>
                <a:gd name="T58" fmla="*/ 43 w 59"/>
                <a:gd name="T59" fmla="*/ 23 h 74"/>
                <a:gd name="T60" fmla="*/ 43 w 59"/>
                <a:gd name="T61" fmla="*/ 15 h 74"/>
                <a:gd name="T62" fmla="*/ 43 w 59"/>
                <a:gd name="T63" fmla="*/ 11 h 74"/>
                <a:gd name="T64" fmla="*/ 39 w 59"/>
                <a:gd name="T65" fmla="*/ 7 h 74"/>
                <a:gd name="T66" fmla="*/ 35 w 59"/>
                <a:gd name="T67" fmla="*/ 7 h 74"/>
                <a:gd name="T68" fmla="*/ 31 w 59"/>
                <a:gd name="T69" fmla="*/ 4 h 74"/>
                <a:gd name="T70" fmla="*/ 27 w 59"/>
                <a:gd name="T71" fmla="*/ 4 h 74"/>
                <a:gd name="T72" fmla="*/ 23 w 59"/>
                <a:gd name="T73" fmla="*/ 4 h 74"/>
                <a:gd name="T74" fmla="*/ 16 w 59"/>
                <a:gd name="T75" fmla="*/ 7 h 74"/>
                <a:gd name="T76" fmla="*/ 12 w 59"/>
                <a:gd name="T77" fmla="*/ 15 h 74"/>
                <a:gd name="T78" fmla="*/ 12 w 59"/>
                <a:gd name="T79" fmla="*/ 23 h 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74"/>
                <a:gd name="T122" fmla="*/ 59 w 59"/>
                <a:gd name="T123" fmla="*/ 74 h 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74">
                  <a:moveTo>
                    <a:pt x="12" y="27"/>
                  </a:moveTo>
                  <a:lnTo>
                    <a:pt x="12" y="39"/>
                  </a:lnTo>
                  <a:lnTo>
                    <a:pt x="20" y="51"/>
                  </a:lnTo>
                  <a:lnTo>
                    <a:pt x="27" y="58"/>
                  </a:lnTo>
                  <a:lnTo>
                    <a:pt x="35" y="58"/>
                  </a:lnTo>
                  <a:lnTo>
                    <a:pt x="43" y="58"/>
                  </a:lnTo>
                  <a:lnTo>
                    <a:pt x="51" y="55"/>
                  </a:lnTo>
                  <a:lnTo>
                    <a:pt x="55" y="51"/>
                  </a:lnTo>
                  <a:lnTo>
                    <a:pt x="59" y="43"/>
                  </a:lnTo>
                  <a:lnTo>
                    <a:pt x="55" y="55"/>
                  </a:lnTo>
                  <a:lnTo>
                    <a:pt x="51" y="66"/>
                  </a:lnTo>
                  <a:lnTo>
                    <a:pt x="43" y="70"/>
                  </a:lnTo>
                  <a:lnTo>
                    <a:pt x="31" y="74"/>
                  </a:lnTo>
                  <a:lnTo>
                    <a:pt x="20" y="70"/>
                  </a:lnTo>
                  <a:lnTo>
                    <a:pt x="8" y="62"/>
                  </a:lnTo>
                  <a:lnTo>
                    <a:pt x="4" y="51"/>
                  </a:lnTo>
                  <a:lnTo>
                    <a:pt x="0" y="35"/>
                  </a:lnTo>
                  <a:lnTo>
                    <a:pt x="0" y="27"/>
                  </a:lnTo>
                  <a:lnTo>
                    <a:pt x="4" y="15"/>
                  </a:lnTo>
                  <a:lnTo>
                    <a:pt x="8" y="7"/>
                  </a:lnTo>
                  <a:lnTo>
                    <a:pt x="20" y="4"/>
                  </a:lnTo>
                  <a:lnTo>
                    <a:pt x="31" y="0"/>
                  </a:lnTo>
                  <a:lnTo>
                    <a:pt x="43" y="0"/>
                  </a:lnTo>
                  <a:lnTo>
                    <a:pt x="51" y="7"/>
                  </a:lnTo>
                  <a:lnTo>
                    <a:pt x="59" y="15"/>
                  </a:lnTo>
                  <a:lnTo>
                    <a:pt x="59" y="27"/>
                  </a:lnTo>
                  <a:lnTo>
                    <a:pt x="12" y="27"/>
                  </a:lnTo>
                  <a:close/>
                  <a:moveTo>
                    <a:pt x="12" y="23"/>
                  </a:moveTo>
                  <a:lnTo>
                    <a:pt x="43" y="23"/>
                  </a:lnTo>
                  <a:lnTo>
                    <a:pt x="43" y="15"/>
                  </a:lnTo>
                  <a:lnTo>
                    <a:pt x="43" y="11"/>
                  </a:lnTo>
                  <a:lnTo>
                    <a:pt x="39" y="7"/>
                  </a:lnTo>
                  <a:lnTo>
                    <a:pt x="35" y="7"/>
                  </a:lnTo>
                  <a:lnTo>
                    <a:pt x="31" y="4"/>
                  </a:lnTo>
                  <a:lnTo>
                    <a:pt x="27" y="4"/>
                  </a:lnTo>
                  <a:lnTo>
                    <a:pt x="23" y="4"/>
                  </a:lnTo>
                  <a:lnTo>
                    <a:pt x="16" y="7"/>
                  </a:lnTo>
                  <a:lnTo>
                    <a:pt x="12" y="15"/>
                  </a:lnTo>
                  <a:lnTo>
                    <a:pt x="12" y="23"/>
                  </a:lnTo>
                  <a:close/>
                </a:path>
              </a:pathLst>
            </a:custGeom>
            <a:solidFill>
              <a:srgbClr val="000000"/>
            </a:solidFill>
            <a:ln w="0">
              <a:solidFill>
                <a:srgbClr val="000000"/>
              </a:solidFill>
              <a:round/>
              <a:headEnd/>
              <a:tailEnd/>
            </a:ln>
          </p:spPr>
          <p:txBody>
            <a:bodyPr/>
            <a:lstStyle/>
            <a:p>
              <a:endParaRPr lang="en-CA"/>
            </a:p>
          </p:txBody>
        </p:sp>
        <p:sp>
          <p:nvSpPr>
            <p:cNvPr id="44094" name="Freeform 70"/>
            <p:cNvSpPr>
              <a:spLocks/>
            </p:cNvSpPr>
            <p:nvPr/>
          </p:nvSpPr>
          <p:spPr bwMode="auto">
            <a:xfrm>
              <a:off x="2797" y="2492"/>
              <a:ext cx="43" cy="98"/>
            </a:xfrm>
            <a:custGeom>
              <a:avLst/>
              <a:gdLst>
                <a:gd name="T0" fmla="*/ 23 w 43"/>
                <a:gd name="T1" fmla="*/ 0 h 98"/>
                <a:gd name="T2" fmla="*/ 23 w 43"/>
                <a:gd name="T3" fmla="*/ 24 h 98"/>
                <a:gd name="T4" fmla="*/ 39 w 43"/>
                <a:gd name="T5" fmla="*/ 24 h 98"/>
                <a:gd name="T6" fmla="*/ 39 w 43"/>
                <a:gd name="T7" fmla="*/ 31 h 98"/>
                <a:gd name="T8" fmla="*/ 23 w 43"/>
                <a:gd name="T9" fmla="*/ 31 h 98"/>
                <a:gd name="T10" fmla="*/ 23 w 43"/>
                <a:gd name="T11" fmla="*/ 75 h 98"/>
                <a:gd name="T12" fmla="*/ 23 w 43"/>
                <a:gd name="T13" fmla="*/ 82 h 98"/>
                <a:gd name="T14" fmla="*/ 27 w 43"/>
                <a:gd name="T15" fmla="*/ 86 h 98"/>
                <a:gd name="T16" fmla="*/ 27 w 43"/>
                <a:gd name="T17" fmla="*/ 86 h 98"/>
                <a:gd name="T18" fmla="*/ 31 w 43"/>
                <a:gd name="T19" fmla="*/ 86 h 98"/>
                <a:gd name="T20" fmla="*/ 35 w 43"/>
                <a:gd name="T21" fmla="*/ 86 h 98"/>
                <a:gd name="T22" fmla="*/ 35 w 43"/>
                <a:gd name="T23" fmla="*/ 86 h 98"/>
                <a:gd name="T24" fmla="*/ 39 w 43"/>
                <a:gd name="T25" fmla="*/ 82 h 98"/>
                <a:gd name="T26" fmla="*/ 39 w 43"/>
                <a:gd name="T27" fmla="*/ 82 h 98"/>
                <a:gd name="T28" fmla="*/ 43 w 43"/>
                <a:gd name="T29" fmla="*/ 82 h 98"/>
                <a:gd name="T30" fmla="*/ 39 w 43"/>
                <a:gd name="T31" fmla="*/ 90 h 98"/>
                <a:gd name="T32" fmla="*/ 35 w 43"/>
                <a:gd name="T33" fmla="*/ 94 h 98"/>
                <a:gd name="T34" fmla="*/ 31 w 43"/>
                <a:gd name="T35" fmla="*/ 94 h 98"/>
                <a:gd name="T36" fmla="*/ 23 w 43"/>
                <a:gd name="T37" fmla="*/ 98 h 98"/>
                <a:gd name="T38" fmla="*/ 19 w 43"/>
                <a:gd name="T39" fmla="*/ 94 h 98"/>
                <a:gd name="T40" fmla="*/ 15 w 43"/>
                <a:gd name="T41" fmla="*/ 94 h 98"/>
                <a:gd name="T42" fmla="*/ 15 w 43"/>
                <a:gd name="T43" fmla="*/ 90 h 98"/>
                <a:gd name="T44" fmla="*/ 11 w 43"/>
                <a:gd name="T45" fmla="*/ 90 h 98"/>
                <a:gd name="T46" fmla="*/ 11 w 43"/>
                <a:gd name="T47" fmla="*/ 82 h 98"/>
                <a:gd name="T48" fmla="*/ 11 w 43"/>
                <a:gd name="T49" fmla="*/ 79 h 98"/>
                <a:gd name="T50" fmla="*/ 11 w 43"/>
                <a:gd name="T51" fmla="*/ 31 h 98"/>
                <a:gd name="T52" fmla="*/ 0 w 43"/>
                <a:gd name="T53" fmla="*/ 31 h 98"/>
                <a:gd name="T54" fmla="*/ 0 w 43"/>
                <a:gd name="T55" fmla="*/ 28 h 98"/>
                <a:gd name="T56" fmla="*/ 4 w 43"/>
                <a:gd name="T57" fmla="*/ 24 h 98"/>
                <a:gd name="T58" fmla="*/ 7 w 43"/>
                <a:gd name="T59" fmla="*/ 24 h 98"/>
                <a:gd name="T60" fmla="*/ 11 w 43"/>
                <a:gd name="T61" fmla="*/ 16 h 98"/>
                <a:gd name="T62" fmla="*/ 15 w 43"/>
                <a:gd name="T63" fmla="*/ 12 h 98"/>
                <a:gd name="T64" fmla="*/ 19 w 43"/>
                <a:gd name="T65" fmla="*/ 8 h 98"/>
                <a:gd name="T66" fmla="*/ 23 w 43"/>
                <a:gd name="T67" fmla="*/ 0 h 98"/>
                <a:gd name="T68" fmla="*/ 23 w 43"/>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8"/>
                <a:gd name="T107" fmla="*/ 43 w 43"/>
                <a:gd name="T108" fmla="*/ 98 h 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8">
                  <a:moveTo>
                    <a:pt x="23" y="0"/>
                  </a:moveTo>
                  <a:lnTo>
                    <a:pt x="23" y="24"/>
                  </a:lnTo>
                  <a:lnTo>
                    <a:pt x="39" y="24"/>
                  </a:lnTo>
                  <a:lnTo>
                    <a:pt x="39" y="31"/>
                  </a:lnTo>
                  <a:lnTo>
                    <a:pt x="23" y="31"/>
                  </a:lnTo>
                  <a:lnTo>
                    <a:pt x="23" y="75"/>
                  </a:lnTo>
                  <a:lnTo>
                    <a:pt x="23" y="82"/>
                  </a:lnTo>
                  <a:lnTo>
                    <a:pt x="27" y="86"/>
                  </a:lnTo>
                  <a:lnTo>
                    <a:pt x="31" y="86"/>
                  </a:lnTo>
                  <a:lnTo>
                    <a:pt x="35" y="86"/>
                  </a:lnTo>
                  <a:lnTo>
                    <a:pt x="39" y="82"/>
                  </a:lnTo>
                  <a:lnTo>
                    <a:pt x="43" y="82"/>
                  </a:lnTo>
                  <a:lnTo>
                    <a:pt x="39" y="90"/>
                  </a:lnTo>
                  <a:lnTo>
                    <a:pt x="35" y="94"/>
                  </a:lnTo>
                  <a:lnTo>
                    <a:pt x="31" y="94"/>
                  </a:lnTo>
                  <a:lnTo>
                    <a:pt x="23" y="98"/>
                  </a:lnTo>
                  <a:lnTo>
                    <a:pt x="19" y="94"/>
                  </a:lnTo>
                  <a:lnTo>
                    <a:pt x="15" y="94"/>
                  </a:lnTo>
                  <a:lnTo>
                    <a:pt x="15" y="90"/>
                  </a:lnTo>
                  <a:lnTo>
                    <a:pt x="11" y="90"/>
                  </a:lnTo>
                  <a:lnTo>
                    <a:pt x="11" y="82"/>
                  </a:lnTo>
                  <a:lnTo>
                    <a:pt x="11" y="79"/>
                  </a:lnTo>
                  <a:lnTo>
                    <a:pt x="11" y="31"/>
                  </a:lnTo>
                  <a:lnTo>
                    <a:pt x="0" y="31"/>
                  </a:lnTo>
                  <a:lnTo>
                    <a:pt x="0" y="28"/>
                  </a:lnTo>
                  <a:lnTo>
                    <a:pt x="4" y="24"/>
                  </a:lnTo>
                  <a:lnTo>
                    <a:pt x="7" y="24"/>
                  </a:lnTo>
                  <a:lnTo>
                    <a:pt x="11" y="16"/>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44095" name="Freeform 71"/>
            <p:cNvSpPr>
              <a:spLocks/>
            </p:cNvSpPr>
            <p:nvPr/>
          </p:nvSpPr>
          <p:spPr bwMode="auto">
            <a:xfrm>
              <a:off x="3193" y="2484"/>
              <a:ext cx="114" cy="106"/>
            </a:xfrm>
            <a:custGeom>
              <a:avLst/>
              <a:gdLst>
                <a:gd name="T0" fmla="*/ 0 w 114"/>
                <a:gd name="T1" fmla="*/ 0 h 106"/>
                <a:gd name="T2" fmla="*/ 27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8 w 114"/>
                <a:gd name="T17" fmla="*/ 0 h 106"/>
                <a:gd name="T18" fmla="*/ 78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7 w 114"/>
                <a:gd name="T39" fmla="*/ 20 h 106"/>
                <a:gd name="T40" fmla="*/ 27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5 w 114"/>
                <a:gd name="T61" fmla="*/ 102 h 106"/>
                <a:gd name="T62" fmla="*/ 19 w 114"/>
                <a:gd name="T63" fmla="*/ 98 h 106"/>
                <a:gd name="T64" fmla="*/ 19 w 114"/>
                <a:gd name="T65" fmla="*/ 94 h 106"/>
                <a:gd name="T66" fmla="*/ 19 w 114"/>
                <a:gd name="T67" fmla="*/ 87 h 106"/>
                <a:gd name="T68" fmla="*/ 19 w 114"/>
                <a:gd name="T69" fmla="*/ 12 h 106"/>
                <a:gd name="T70" fmla="*/ 15 w 114"/>
                <a:gd name="T71" fmla="*/ 8 h 106"/>
                <a:gd name="T72" fmla="*/ 12 w 114"/>
                <a:gd name="T73" fmla="*/ 4 h 106"/>
                <a:gd name="T74" fmla="*/ 12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0" y="79"/>
                  </a:lnTo>
                  <a:lnTo>
                    <a:pt x="90" y="16"/>
                  </a:lnTo>
                  <a:lnTo>
                    <a:pt x="90" y="8"/>
                  </a:lnTo>
                  <a:lnTo>
                    <a:pt x="90" y="4"/>
                  </a:lnTo>
                  <a:lnTo>
                    <a:pt x="86" y="0"/>
                  </a:lnTo>
                  <a:lnTo>
                    <a:pt x="78" y="0"/>
                  </a:lnTo>
                  <a:lnTo>
                    <a:pt x="114" y="0"/>
                  </a:lnTo>
                  <a:lnTo>
                    <a:pt x="110"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5" y="102"/>
                  </a:lnTo>
                  <a:lnTo>
                    <a:pt x="39" y="102"/>
                  </a:lnTo>
                  <a:lnTo>
                    <a:pt x="4" y="102"/>
                  </a:lnTo>
                  <a:lnTo>
                    <a:pt x="8" y="102"/>
                  </a:lnTo>
                  <a:lnTo>
                    <a:pt x="15" y="102"/>
                  </a:lnTo>
                  <a:lnTo>
                    <a:pt x="19" y="98"/>
                  </a:lnTo>
                  <a:lnTo>
                    <a:pt x="19" y="94"/>
                  </a:lnTo>
                  <a:lnTo>
                    <a:pt x="19" y="87"/>
                  </a:lnTo>
                  <a:lnTo>
                    <a:pt x="19" y="12"/>
                  </a:lnTo>
                  <a:lnTo>
                    <a:pt x="15" y="8"/>
                  </a:lnTo>
                  <a:lnTo>
                    <a:pt x="12"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96" name="Freeform 72"/>
            <p:cNvSpPr>
              <a:spLocks noEditPoints="1"/>
            </p:cNvSpPr>
            <p:nvPr/>
          </p:nvSpPr>
          <p:spPr bwMode="auto">
            <a:xfrm>
              <a:off x="3310" y="2516"/>
              <a:ext cx="67" cy="74"/>
            </a:xfrm>
            <a:custGeom>
              <a:avLst/>
              <a:gdLst>
                <a:gd name="T0" fmla="*/ 36 w 67"/>
                <a:gd name="T1" fmla="*/ 0 h 74"/>
                <a:gd name="T2" fmla="*/ 44 w 67"/>
                <a:gd name="T3" fmla="*/ 0 h 74"/>
                <a:gd name="T4" fmla="*/ 55 w 67"/>
                <a:gd name="T5" fmla="*/ 4 h 74"/>
                <a:gd name="T6" fmla="*/ 59 w 67"/>
                <a:gd name="T7" fmla="*/ 11 h 74"/>
                <a:gd name="T8" fmla="*/ 67 w 67"/>
                <a:gd name="T9" fmla="*/ 23 h 74"/>
                <a:gd name="T10" fmla="*/ 67 w 67"/>
                <a:gd name="T11" fmla="*/ 35 h 74"/>
                <a:gd name="T12" fmla="*/ 67 w 67"/>
                <a:gd name="T13" fmla="*/ 43 h 74"/>
                <a:gd name="T14" fmla="*/ 63 w 67"/>
                <a:gd name="T15" fmla="*/ 55 h 74"/>
                <a:gd name="T16" fmla="*/ 59 w 67"/>
                <a:gd name="T17" fmla="*/ 62 h 74"/>
                <a:gd name="T18" fmla="*/ 51 w 67"/>
                <a:gd name="T19" fmla="*/ 66 h 74"/>
                <a:gd name="T20" fmla="*/ 44 w 67"/>
                <a:gd name="T21" fmla="*/ 70 h 74"/>
                <a:gd name="T22" fmla="*/ 36 w 67"/>
                <a:gd name="T23" fmla="*/ 74 h 74"/>
                <a:gd name="T24" fmla="*/ 24 w 67"/>
                <a:gd name="T25" fmla="*/ 70 h 74"/>
                <a:gd name="T26" fmla="*/ 16 w 67"/>
                <a:gd name="T27" fmla="*/ 66 h 74"/>
                <a:gd name="T28" fmla="*/ 8 w 67"/>
                <a:gd name="T29" fmla="*/ 58 h 74"/>
                <a:gd name="T30" fmla="*/ 4 w 67"/>
                <a:gd name="T31" fmla="*/ 51 h 74"/>
                <a:gd name="T32" fmla="*/ 0 w 67"/>
                <a:gd name="T33" fmla="*/ 35 h 74"/>
                <a:gd name="T34" fmla="*/ 4 w 67"/>
                <a:gd name="T35" fmla="*/ 27 h 74"/>
                <a:gd name="T36" fmla="*/ 8 w 67"/>
                <a:gd name="T37" fmla="*/ 19 h 74"/>
                <a:gd name="T38" fmla="*/ 12 w 67"/>
                <a:gd name="T39" fmla="*/ 7 h 74"/>
                <a:gd name="T40" fmla="*/ 20 w 67"/>
                <a:gd name="T41" fmla="*/ 4 h 74"/>
                <a:gd name="T42" fmla="*/ 28 w 67"/>
                <a:gd name="T43" fmla="*/ 0 h 74"/>
                <a:gd name="T44" fmla="*/ 36 w 67"/>
                <a:gd name="T45" fmla="*/ 0 h 74"/>
                <a:gd name="T46" fmla="*/ 32 w 67"/>
                <a:gd name="T47" fmla="*/ 4 h 74"/>
                <a:gd name="T48" fmla="*/ 28 w 67"/>
                <a:gd name="T49" fmla="*/ 4 h 74"/>
                <a:gd name="T50" fmla="*/ 24 w 67"/>
                <a:gd name="T51" fmla="*/ 7 h 74"/>
                <a:gd name="T52" fmla="*/ 20 w 67"/>
                <a:gd name="T53" fmla="*/ 11 h 74"/>
                <a:gd name="T54" fmla="*/ 16 w 67"/>
                <a:gd name="T55" fmla="*/ 15 h 74"/>
                <a:gd name="T56" fmla="*/ 16 w 67"/>
                <a:gd name="T57" fmla="*/ 23 h 74"/>
                <a:gd name="T58" fmla="*/ 16 w 67"/>
                <a:gd name="T59" fmla="*/ 31 h 74"/>
                <a:gd name="T60" fmla="*/ 16 w 67"/>
                <a:gd name="T61" fmla="*/ 43 h 74"/>
                <a:gd name="T62" fmla="*/ 20 w 67"/>
                <a:gd name="T63" fmla="*/ 58 h 74"/>
                <a:gd name="T64" fmla="*/ 28 w 67"/>
                <a:gd name="T65" fmla="*/ 66 h 74"/>
                <a:gd name="T66" fmla="*/ 40 w 67"/>
                <a:gd name="T67" fmla="*/ 66 h 74"/>
                <a:gd name="T68" fmla="*/ 44 w 67"/>
                <a:gd name="T69" fmla="*/ 66 h 74"/>
                <a:gd name="T70" fmla="*/ 51 w 67"/>
                <a:gd name="T71" fmla="*/ 62 h 74"/>
                <a:gd name="T72" fmla="*/ 55 w 67"/>
                <a:gd name="T73" fmla="*/ 55 h 74"/>
                <a:gd name="T74" fmla="*/ 55 w 67"/>
                <a:gd name="T75" fmla="*/ 39 h 74"/>
                <a:gd name="T76" fmla="*/ 55 w 67"/>
                <a:gd name="T77" fmla="*/ 31 h 74"/>
                <a:gd name="T78" fmla="*/ 51 w 67"/>
                <a:gd name="T79" fmla="*/ 19 h 74"/>
                <a:gd name="T80" fmla="*/ 48 w 67"/>
                <a:gd name="T81" fmla="*/ 11 h 74"/>
                <a:gd name="T82" fmla="*/ 40 w 67"/>
                <a:gd name="T83" fmla="*/ 7 h 74"/>
                <a:gd name="T84" fmla="*/ 32 w 67"/>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74"/>
                <a:gd name="T131" fmla="*/ 67 w 67"/>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74">
                  <a:moveTo>
                    <a:pt x="36" y="0"/>
                  </a:moveTo>
                  <a:lnTo>
                    <a:pt x="44" y="0"/>
                  </a:lnTo>
                  <a:lnTo>
                    <a:pt x="55" y="4"/>
                  </a:lnTo>
                  <a:lnTo>
                    <a:pt x="59" y="11"/>
                  </a:lnTo>
                  <a:lnTo>
                    <a:pt x="67" y="23"/>
                  </a:lnTo>
                  <a:lnTo>
                    <a:pt x="67" y="35"/>
                  </a:lnTo>
                  <a:lnTo>
                    <a:pt x="67" y="43"/>
                  </a:lnTo>
                  <a:lnTo>
                    <a:pt x="63" y="55"/>
                  </a:lnTo>
                  <a:lnTo>
                    <a:pt x="59" y="62"/>
                  </a:lnTo>
                  <a:lnTo>
                    <a:pt x="51" y="66"/>
                  </a:lnTo>
                  <a:lnTo>
                    <a:pt x="44" y="70"/>
                  </a:lnTo>
                  <a:lnTo>
                    <a:pt x="36" y="74"/>
                  </a:lnTo>
                  <a:lnTo>
                    <a:pt x="24" y="70"/>
                  </a:lnTo>
                  <a:lnTo>
                    <a:pt x="16" y="66"/>
                  </a:lnTo>
                  <a:lnTo>
                    <a:pt x="8" y="58"/>
                  </a:lnTo>
                  <a:lnTo>
                    <a:pt x="4" y="51"/>
                  </a:lnTo>
                  <a:lnTo>
                    <a:pt x="0" y="35"/>
                  </a:lnTo>
                  <a:lnTo>
                    <a:pt x="4" y="27"/>
                  </a:lnTo>
                  <a:lnTo>
                    <a:pt x="8" y="19"/>
                  </a:lnTo>
                  <a:lnTo>
                    <a:pt x="12" y="7"/>
                  </a:lnTo>
                  <a:lnTo>
                    <a:pt x="20" y="4"/>
                  </a:lnTo>
                  <a:lnTo>
                    <a:pt x="28" y="0"/>
                  </a:lnTo>
                  <a:lnTo>
                    <a:pt x="36" y="0"/>
                  </a:lnTo>
                  <a:close/>
                  <a:moveTo>
                    <a:pt x="32" y="4"/>
                  </a:moveTo>
                  <a:lnTo>
                    <a:pt x="28" y="4"/>
                  </a:lnTo>
                  <a:lnTo>
                    <a:pt x="24" y="7"/>
                  </a:lnTo>
                  <a:lnTo>
                    <a:pt x="20" y="11"/>
                  </a:lnTo>
                  <a:lnTo>
                    <a:pt x="16" y="15"/>
                  </a:lnTo>
                  <a:lnTo>
                    <a:pt x="16" y="23"/>
                  </a:lnTo>
                  <a:lnTo>
                    <a:pt x="16" y="31"/>
                  </a:lnTo>
                  <a:lnTo>
                    <a:pt x="16" y="43"/>
                  </a:lnTo>
                  <a:lnTo>
                    <a:pt x="20" y="58"/>
                  </a:lnTo>
                  <a:lnTo>
                    <a:pt x="28" y="66"/>
                  </a:lnTo>
                  <a:lnTo>
                    <a:pt x="40" y="66"/>
                  </a:lnTo>
                  <a:lnTo>
                    <a:pt x="44" y="66"/>
                  </a:lnTo>
                  <a:lnTo>
                    <a:pt x="51" y="62"/>
                  </a:lnTo>
                  <a:lnTo>
                    <a:pt x="55" y="55"/>
                  </a:lnTo>
                  <a:lnTo>
                    <a:pt x="55" y="39"/>
                  </a:lnTo>
                  <a:lnTo>
                    <a:pt x="55" y="31"/>
                  </a:lnTo>
                  <a:lnTo>
                    <a:pt x="51" y="19"/>
                  </a:lnTo>
                  <a:lnTo>
                    <a:pt x="48" y="11"/>
                  </a:lnTo>
                  <a:lnTo>
                    <a:pt x="40" y="7"/>
                  </a:lnTo>
                  <a:lnTo>
                    <a:pt x="32" y="4"/>
                  </a:lnTo>
                  <a:close/>
                </a:path>
              </a:pathLst>
            </a:custGeom>
            <a:solidFill>
              <a:srgbClr val="000000"/>
            </a:solidFill>
            <a:ln w="0">
              <a:solidFill>
                <a:srgbClr val="000000"/>
              </a:solidFill>
              <a:round/>
              <a:headEnd/>
              <a:tailEnd/>
            </a:ln>
          </p:spPr>
          <p:txBody>
            <a:bodyPr/>
            <a:lstStyle/>
            <a:p>
              <a:endParaRPr lang="en-CA"/>
            </a:p>
          </p:txBody>
        </p:sp>
        <p:sp>
          <p:nvSpPr>
            <p:cNvPr id="44097" name="Freeform 73"/>
            <p:cNvSpPr>
              <a:spLocks/>
            </p:cNvSpPr>
            <p:nvPr/>
          </p:nvSpPr>
          <p:spPr bwMode="auto">
            <a:xfrm>
              <a:off x="3389" y="2516"/>
              <a:ext cx="118" cy="70"/>
            </a:xfrm>
            <a:custGeom>
              <a:avLst/>
              <a:gdLst>
                <a:gd name="T0" fmla="*/ 27 w 118"/>
                <a:gd name="T1" fmla="*/ 7 h 70"/>
                <a:gd name="T2" fmla="*/ 35 w 118"/>
                <a:gd name="T3" fmla="*/ 4 h 70"/>
                <a:gd name="T4" fmla="*/ 43 w 118"/>
                <a:gd name="T5" fmla="*/ 0 h 70"/>
                <a:gd name="T6" fmla="*/ 51 w 118"/>
                <a:gd name="T7" fmla="*/ 0 h 70"/>
                <a:gd name="T8" fmla="*/ 63 w 118"/>
                <a:gd name="T9" fmla="*/ 7 h 70"/>
                <a:gd name="T10" fmla="*/ 71 w 118"/>
                <a:gd name="T11" fmla="*/ 7 h 70"/>
                <a:gd name="T12" fmla="*/ 82 w 118"/>
                <a:gd name="T13" fmla="*/ 0 h 70"/>
                <a:gd name="T14" fmla="*/ 94 w 118"/>
                <a:gd name="T15" fmla="*/ 0 h 70"/>
                <a:gd name="T16" fmla="*/ 102 w 118"/>
                <a:gd name="T17" fmla="*/ 7 h 70"/>
                <a:gd name="T18" fmla="*/ 106 w 118"/>
                <a:gd name="T19" fmla="*/ 15 h 70"/>
                <a:gd name="T20" fmla="*/ 106 w 118"/>
                <a:gd name="T21" fmla="*/ 55 h 70"/>
                <a:gd name="T22" fmla="*/ 106 w 118"/>
                <a:gd name="T23" fmla="*/ 66 h 70"/>
                <a:gd name="T24" fmla="*/ 110 w 118"/>
                <a:gd name="T25" fmla="*/ 66 h 70"/>
                <a:gd name="T26" fmla="*/ 118 w 118"/>
                <a:gd name="T27" fmla="*/ 70 h 70"/>
                <a:gd name="T28" fmla="*/ 82 w 118"/>
                <a:gd name="T29" fmla="*/ 70 h 70"/>
                <a:gd name="T30" fmla="*/ 86 w 118"/>
                <a:gd name="T31" fmla="*/ 70 h 70"/>
                <a:gd name="T32" fmla="*/ 90 w 118"/>
                <a:gd name="T33" fmla="*/ 66 h 70"/>
                <a:gd name="T34" fmla="*/ 94 w 118"/>
                <a:gd name="T35" fmla="*/ 62 h 70"/>
                <a:gd name="T36" fmla="*/ 94 w 118"/>
                <a:gd name="T37" fmla="*/ 55 h 70"/>
                <a:gd name="T38" fmla="*/ 94 w 118"/>
                <a:gd name="T39" fmla="*/ 19 h 70"/>
                <a:gd name="T40" fmla="*/ 86 w 118"/>
                <a:gd name="T41" fmla="*/ 11 h 70"/>
                <a:gd name="T42" fmla="*/ 78 w 118"/>
                <a:gd name="T43" fmla="*/ 7 h 70"/>
                <a:gd name="T44" fmla="*/ 71 w 118"/>
                <a:gd name="T45" fmla="*/ 15 h 70"/>
                <a:gd name="T46" fmla="*/ 63 w 118"/>
                <a:gd name="T47" fmla="*/ 19 h 70"/>
                <a:gd name="T48" fmla="*/ 63 w 118"/>
                <a:gd name="T49" fmla="*/ 55 h 70"/>
                <a:gd name="T50" fmla="*/ 63 w 118"/>
                <a:gd name="T51" fmla="*/ 66 h 70"/>
                <a:gd name="T52" fmla="*/ 67 w 118"/>
                <a:gd name="T53" fmla="*/ 66 h 70"/>
                <a:gd name="T54" fmla="*/ 74 w 118"/>
                <a:gd name="T55" fmla="*/ 70 h 70"/>
                <a:gd name="T56" fmla="*/ 39 w 118"/>
                <a:gd name="T57" fmla="*/ 70 h 70"/>
                <a:gd name="T58" fmla="*/ 43 w 118"/>
                <a:gd name="T59" fmla="*/ 70 h 70"/>
                <a:gd name="T60" fmla="*/ 51 w 118"/>
                <a:gd name="T61" fmla="*/ 66 h 70"/>
                <a:gd name="T62" fmla="*/ 51 w 118"/>
                <a:gd name="T63" fmla="*/ 58 h 70"/>
                <a:gd name="T64" fmla="*/ 51 w 118"/>
                <a:gd name="T65" fmla="*/ 27 h 70"/>
                <a:gd name="T66" fmla="*/ 47 w 118"/>
                <a:gd name="T67" fmla="*/ 15 h 70"/>
                <a:gd name="T68" fmla="*/ 39 w 118"/>
                <a:gd name="T69" fmla="*/ 7 h 70"/>
                <a:gd name="T70" fmla="*/ 31 w 118"/>
                <a:gd name="T71" fmla="*/ 11 h 70"/>
                <a:gd name="T72" fmla="*/ 20 w 118"/>
                <a:gd name="T73" fmla="*/ 19 h 70"/>
                <a:gd name="T74" fmla="*/ 20 w 118"/>
                <a:gd name="T75" fmla="*/ 62 h 70"/>
                <a:gd name="T76" fmla="*/ 23 w 118"/>
                <a:gd name="T77" fmla="*/ 66 h 70"/>
                <a:gd name="T78" fmla="*/ 27 w 118"/>
                <a:gd name="T79" fmla="*/ 70 h 70"/>
                <a:gd name="T80" fmla="*/ 31 w 118"/>
                <a:gd name="T81" fmla="*/ 70 h 70"/>
                <a:gd name="T82" fmla="*/ 0 w 118"/>
                <a:gd name="T83" fmla="*/ 70 h 70"/>
                <a:gd name="T84" fmla="*/ 4 w 118"/>
                <a:gd name="T85" fmla="*/ 66 h 70"/>
                <a:gd name="T86" fmla="*/ 8 w 118"/>
                <a:gd name="T87" fmla="*/ 66 h 70"/>
                <a:gd name="T88" fmla="*/ 8 w 118"/>
                <a:gd name="T89" fmla="*/ 55 h 70"/>
                <a:gd name="T90" fmla="*/ 8 w 118"/>
                <a:gd name="T91" fmla="*/ 19 h 70"/>
                <a:gd name="T92" fmla="*/ 8 w 118"/>
                <a:gd name="T93" fmla="*/ 11 h 70"/>
                <a:gd name="T94" fmla="*/ 4 w 118"/>
                <a:gd name="T95" fmla="*/ 7 h 70"/>
                <a:gd name="T96" fmla="*/ 0 w 118"/>
                <a:gd name="T97" fmla="*/ 7 h 70"/>
                <a:gd name="T98" fmla="*/ 0 w 118"/>
                <a:gd name="T99" fmla="*/ 7 h 70"/>
                <a:gd name="T100" fmla="*/ 20 w 118"/>
                <a:gd name="T101" fmla="*/ 0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8"/>
                <a:gd name="T154" fmla="*/ 0 h 70"/>
                <a:gd name="T155" fmla="*/ 118 w 118"/>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8" h="70">
                  <a:moveTo>
                    <a:pt x="20" y="15"/>
                  </a:moveTo>
                  <a:lnTo>
                    <a:pt x="27" y="7"/>
                  </a:lnTo>
                  <a:lnTo>
                    <a:pt x="31" y="4"/>
                  </a:lnTo>
                  <a:lnTo>
                    <a:pt x="35" y="4"/>
                  </a:lnTo>
                  <a:lnTo>
                    <a:pt x="39" y="0"/>
                  </a:lnTo>
                  <a:lnTo>
                    <a:pt x="43" y="0"/>
                  </a:lnTo>
                  <a:lnTo>
                    <a:pt x="47" y="0"/>
                  </a:lnTo>
                  <a:lnTo>
                    <a:pt x="51" y="0"/>
                  </a:lnTo>
                  <a:lnTo>
                    <a:pt x="59" y="4"/>
                  </a:lnTo>
                  <a:lnTo>
                    <a:pt x="63" y="7"/>
                  </a:lnTo>
                  <a:lnTo>
                    <a:pt x="63" y="15"/>
                  </a:lnTo>
                  <a:lnTo>
                    <a:pt x="71" y="7"/>
                  </a:lnTo>
                  <a:lnTo>
                    <a:pt x="78" y="4"/>
                  </a:lnTo>
                  <a:lnTo>
                    <a:pt x="82" y="0"/>
                  </a:lnTo>
                  <a:lnTo>
                    <a:pt x="86" y="0"/>
                  </a:lnTo>
                  <a:lnTo>
                    <a:pt x="94" y="0"/>
                  </a:lnTo>
                  <a:lnTo>
                    <a:pt x="98" y="4"/>
                  </a:lnTo>
                  <a:lnTo>
                    <a:pt x="102" y="7"/>
                  </a:lnTo>
                  <a:lnTo>
                    <a:pt x="106" y="11"/>
                  </a:lnTo>
                  <a:lnTo>
                    <a:pt x="106" y="15"/>
                  </a:lnTo>
                  <a:lnTo>
                    <a:pt x="106" y="23"/>
                  </a:lnTo>
                  <a:lnTo>
                    <a:pt x="106" y="55"/>
                  </a:lnTo>
                  <a:lnTo>
                    <a:pt x="106" y="62"/>
                  </a:lnTo>
                  <a:lnTo>
                    <a:pt x="106" y="66"/>
                  </a:lnTo>
                  <a:lnTo>
                    <a:pt x="110" y="66"/>
                  </a:lnTo>
                  <a:lnTo>
                    <a:pt x="114" y="70"/>
                  </a:lnTo>
                  <a:lnTo>
                    <a:pt x="118" y="70"/>
                  </a:lnTo>
                  <a:lnTo>
                    <a:pt x="82" y="70"/>
                  </a:lnTo>
                  <a:lnTo>
                    <a:pt x="86" y="70"/>
                  </a:lnTo>
                  <a:lnTo>
                    <a:pt x="90" y="66"/>
                  </a:lnTo>
                  <a:lnTo>
                    <a:pt x="94" y="62"/>
                  </a:lnTo>
                  <a:lnTo>
                    <a:pt x="94" y="58"/>
                  </a:lnTo>
                  <a:lnTo>
                    <a:pt x="94" y="55"/>
                  </a:lnTo>
                  <a:lnTo>
                    <a:pt x="94" y="27"/>
                  </a:lnTo>
                  <a:lnTo>
                    <a:pt x="94" y="19"/>
                  </a:lnTo>
                  <a:lnTo>
                    <a:pt x="90" y="15"/>
                  </a:lnTo>
                  <a:lnTo>
                    <a:pt x="86" y="11"/>
                  </a:lnTo>
                  <a:lnTo>
                    <a:pt x="82" y="7"/>
                  </a:lnTo>
                  <a:lnTo>
                    <a:pt x="78" y="7"/>
                  </a:lnTo>
                  <a:lnTo>
                    <a:pt x="74" y="11"/>
                  </a:lnTo>
                  <a:lnTo>
                    <a:pt x="71" y="15"/>
                  </a:lnTo>
                  <a:lnTo>
                    <a:pt x="63" y="19"/>
                  </a:lnTo>
                  <a:lnTo>
                    <a:pt x="63" y="23"/>
                  </a:lnTo>
                  <a:lnTo>
                    <a:pt x="63" y="55"/>
                  </a:lnTo>
                  <a:lnTo>
                    <a:pt x="63" y="62"/>
                  </a:lnTo>
                  <a:lnTo>
                    <a:pt x="63" y="66"/>
                  </a:lnTo>
                  <a:lnTo>
                    <a:pt x="67" y="66"/>
                  </a:lnTo>
                  <a:lnTo>
                    <a:pt x="71" y="70"/>
                  </a:lnTo>
                  <a:lnTo>
                    <a:pt x="74" y="70"/>
                  </a:lnTo>
                  <a:lnTo>
                    <a:pt x="39" y="70"/>
                  </a:lnTo>
                  <a:lnTo>
                    <a:pt x="43" y="70"/>
                  </a:lnTo>
                  <a:lnTo>
                    <a:pt x="47" y="66"/>
                  </a:lnTo>
                  <a:lnTo>
                    <a:pt x="51" y="66"/>
                  </a:lnTo>
                  <a:lnTo>
                    <a:pt x="51" y="62"/>
                  </a:lnTo>
                  <a:lnTo>
                    <a:pt x="51" y="58"/>
                  </a:lnTo>
                  <a:lnTo>
                    <a:pt x="51" y="55"/>
                  </a:lnTo>
                  <a:lnTo>
                    <a:pt x="51" y="27"/>
                  </a:lnTo>
                  <a:lnTo>
                    <a:pt x="51" y="19"/>
                  </a:lnTo>
                  <a:lnTo>
                    <a:pt x="47" y="15"/>
                  </a:lnTo>
                  <a:lnTo>
                    <a:pt x="43" y="11"/>
                  </a:lnTo>
                  <a:lnTo>
                    <a:pt x="39" y="7"/>
                  </a:lnTo>
                  <a:lnTo>
                    <a:pt x="35" y="11"/>
                  </a:lnTo>
                  <a:lnTo>
                    <a:pt x="31" y="11"/>
                  </a:lnTo>
                  <a:lnTo>
                    <a:pt x="23" y="15"/>
                  </a:lnTo>
                  <a:lnTo>
                    <a:pt x="20" y="19"/>
                  </a:lnTo>
                  <a:lnTo>
                    <a:pt x="20" y="55"/>
                  </a:lnTo>
                  <a:lnTo>
                    <a:pt x="20" y="62"/>
                  </a:lnTo>
                  <a:lnTo>
                    <a:pt x="23" y="66"/>
                  </a:lnTo>
                  <a:lnTo>
                    <a:pt x="27" y="70"/>
                  </a:lnTo>
                  <a:lnTo>
                    <a:pt x="31" y="70"/>
                  </a:lnTo>
                  <a:lnTo>
                    <a:pt x="0" y="70"/>
                  </a:lnTo>
                  <a:lnTo>
                    <a:pt x="4" y="70"/>
                  </a:lnTo>
                  <a:lnTo>
                    <a:pt x="4" y="66"/>
                  </a:lnTo>
                  <a:lnTo>
                    <a:pt x="8" y="66"/>
                  </a:lnTo>
                  <a:lnTo>
                    <a:pt x="8" y="62"/>
                  </a:lnTo>
                  <a:lnTo>
                    <a:pt x="8" y="55"/>
                  </a:lnTo>
                  <a:lnTo>
                    <a:pt x="8" y="27"/>
                  </a:lnTo>
                  <a:lnTo>
                    <a:pt x="8" y="19"/>
                  </a:lnTo>
                  <a:lnTo>
                    <a:pt x="8" y="11"/>
                  </a:lnTo>
                  <a:lnTo>
                    <a:pt x="8" y="7"/>
                  </a:lnTo>
                  <a:lnTo>
                    <a:pt x="4" y="7"/>
                  </a:lnTo>
                  <a:lnTo>
                    <a:pt x="0" y="7"/>
                  </a:lnTo>
                  <a:lnTo>
                    <a:pt x="20" y="0"/>
                  </a:lnTo>
                  <a:lnTo>
                    <a:pt x="20" y="15"/>
                  </a:lnTo>
                  <a:close/>
                </a:path>
              </a:pathLst>
            </a:custGeom>
            <a:solidFill>
              <a:srgbClr val="000000"/>
            </a:solidFill>
            <a:ln w="0">
              <a:solidFill>
                <a:srgbClr val="000000"/>
              </a:solidFill>
              <a:round/>
              <a:headEnd/>
              <a:tailEnd/>
            </a:ln>
          </p:spPr>
          <p:txBody>
            <a:bodyPr/>
            <a:lstStyle/>
            <a:p>
              <a:endParaRPr lang="en-CA"/>
            </a:p>
          </p:txBody>
        </p:sp>
        <p:sp>
          <p:nvSpPr>
            <p:cNvPr id="44098" name="Freeform 74"/>
            <p:cNvSpPr>
              <a:spLocks noEditPoints="1"/>
            </p:cNvSpPr>
            <p:nvPr/>
          </p:nvSpPr>
          <p:spPr bwMode="auto">
            <a:xfrm>
              <a:off x="3911" y="2484"/>
              <a:ext cx="82" cy="102"/>
            </a:xfrm>
            <a:custGeom>
              <a:avLst/>
              <a:gdLst>
                <a:gd name="T0" fmla="*/ 31 w 82"/>
                <a:gd name="T1" fmla="*/ 55 h 102"/>
                <a:gd name="T2" fmla="*/ 31 w 82"/>
                <a:gd name="T3" fmla="*/ 87 h 102"/>
                <a:gd name="T4" fmla="*/ 31 w 82"/>
                <a:gd name="T5" fmla="*/ 94 h 102"/>
                <a:gd name="T6" fmla="*/ 31 w 82"/>
                <a:gd name="T7" fmla="*/ 98 h 102"/>
                <a:gd name="T8" fmla="*/ 35 w 82"/>
                <a:gd name="T9" fmla="*/ 102 h 102"/>
                <a:gd name="T10" fmla="*/ 39 w 82"/>
                <a:gd name="T11" fmla="*/ 102 h 102"/>
                <a:gd name="T12" fmla="*/ 43 w 82"/>
                <a:gd name="T13" fmla="*/ 102 h 102"/>
                <a:gd name="T14" fmla="*/ 43 w 82"/>
                <a:gd name="T15" fmla="*/ 102 h 102"/>
                <a:gd name="T16" fmla="*/ 0 w 82"/>
                <a:gd name="T17" fmla="*/ 102 h 102"/>
                <a:gd name="T18" fmla="*/ 0 w 82"/>
                <a:gd name="T19" fmla="*/ 102 h 102"/>
                <a:gd name="T20" fmla="*/ 4 w 82"/>
                <a:gd name="T21" fmla="*/ 102 h 102"/>
                <a:gd name="T22" fmla="*/ 11 w 82"/>
                <a:gd name="T23" fmla="*/ 98 h 102"/>
                <a:gd name="T24" fmla="*/ 15 w 82"/>
                <a:gd name="T25" fmla="*/ 98 h 102"/>
                <a:gd name="T26" fmla="*/ 15 w 82"/>
                <a:gd name="T27" fmla="*/ 94 h 102"/>
                <a:gd name="T28" fmla="*/ 15 w 82"/>
                <a:gd name="T29" fmla="*/ 87 h 102"/>
                <a:gd name="T30" fmla="*/ 15 w 82"/>
                <a:gd name="T31" fmla="*/ 16 h 102"/>
                <a:gd name="T32" fmla="*/ 15 w 82"/>
                <a:gd name="T33" fmla="*/ 8 h 102"/>
                <a:gd name="T34" fmla="*/ 11 w 82"/>
                <a:gd name="T35" fmla="*/ 4 h 102"/>
                <a:gd name="T36" fmla="*/ 11 w 82"/>
                <a:gd name="T37" fmla="*/ 0 h 102"/>
                <a:gd name="T38" fmla="*/ 4 w 82"/>
                <a:gd name="T39" fmla="*/ 0 h 102"/>
                <a:gd name="T40" fmla="*/ 0 w 82"/>
                <a:gd name="T41" fmla="*/ 0 h 102"/>
                <a:gd name="T42" fmla="*/ 0 w 82"/>
                <a:gd name="T43" fmla="*/ 0 h 102"/>
                <a:gd name="T44" fmla="*/ 39 w 82"/>
                <a:gd name="T45" fmla="*/ 0 h 102"/>
                <a:gd name="T46" fmla="*/ 51 w 82"/>
                <a:gd name="T47" fmla="*/ 0 h 102"/>
                <a:gd name="T48" fmla="*/ 62 w 82"/>
                <a:gd name="T49" fmla="*/ 0 h 102"/>
                <a:gd name="T50" fmla="*/ 70 w 82"/>
                <a:gd name="T51" fmla="*/ 4 h 102"/>
                <a:gd name="T52" fmla="*/ 74 w 82"/>
                <a:gd name="T53" fmla="*/ 12 h 102"/>
                <a:gd name="T54" fmla="*/ 78 w 82"/>
                <a:gd name="T55" fmla="*/ 20 h 102"/>
                <a:gd name="T56" fmla="*/ 82 w 82"/>
                <a:gd name="T57" fmla="*/ 28 h 102"/>
                <a:gd name="T58" fmla="*/ 78 w 82"/>
                <a:gd name="T59" fmla="*/ 39 h 102"/>
                <a:gd name="T60" fmla="*/ 70 w 82"/>
                <a:gd name="T61" fmla="*/ 47 h 102"/>
                <a:gd name="T62" fmla="*/ 62 w 82"/>
                <a:gd name="T63" fmla="*/ 55 h 102"/>
                <a:gd name="T64" fmla="*/ 47 w 82"/>
                <a:gd name="T65" fmla="*/ 55 h 102"/>
                <a:gd name="T66" fmla="*/ 43 w 82"/>
                <a:gd name="T67" fmla="*/ 55 h 102"/>
                <a:gd name="T68" fmla="*/ 39 w 82"/>
                <a:gd name="T69" fmla="*/ 55 h 102"/>
                <a:gd name="T70" fmla="*/ 35 w 82"/>
                <a:gd name="T71" fmla="*/ 55 h 102"/>
                <a:gd name="T72" fmla="*/ 31 w 82"/>
                <a:gd name="T73" fmla="*/ 55 h 102"/>
                <a:gd name="T74" fmla="*/ 31 w 82"/>
                <a:gd name="T75" fmla="*/ 47 h 102"/>
                <a:gd name="T76" fmla="*/ 35 w 82"/>
                <a:gd name="T77" fmla="*/ 51 h 102"/>
                <a:gd name="T78" fmla="*/ 39 w 82"/>
                <a:gd name="T79" fmla="*/ 51 h 102"/>
                <a:gd name="T80" fmla="*/ 39 w 82"/>
                <a:gd name="T81" fmla="*/ 51 h 102"/>
                <a:gd name="T82" fmla="*/ 43 w 82"/>
                <a:gd name="T83" fmla="*/ 51 h 102"/>
                <a:gd name="T84" fmla="*/ 51 w 82"/>
                <a:gd name="T85" fmla="*/ 47 h 102"/>
                <a:gd name="T86" fmla="*/ 59 w 82"/>
                <a:gd name="T87" fmla="*/ 43 h 102"/>
                <a:gd name="T88" fmla="*/ 62 w 82"/>
                <a:gd name="T89" fmla="*/ 36 h 102"/>
                <a:gd name="T90" fmla="*/ 62 w 82"/>
                <a:gd name="T91" fmla="*/ 28 h 102"/>
                <a:gd name="T92" fmla="*/ 62 w 82"/>
                <a:gd name="T93" fmla="*/ 20 h 102"/>
                <a:gd name="T94" fmla="*/ 59 w 82"/>
                <a:gd name="T95" fmla="*/ 16 h 102"/>
                <a:gd name="T96" fmla="*/ 55 w 82"/>
                <a:gd name="T97" fmla="*/ 8 h 102"/>
                <a:gd name="T98" fmla="*/ 51 w 82"/>
                <a:gd name="T99" fmla="*/ 8 h 102"/>
                <a:gd name="T100" fmla="*/ 47 w 82"/>
                <a:gd name="T101" fmla="*/ 4 h 102"/>
                <a:gd name="T102" fmla="*/ 39 w 82"/>
                <a:gd name="T103" fmla="*/ 4 h 102"/>
                <a:gd name="T104" fmla="*/ 35 w 82"/>
                <a:gd name="T105" fmla="*/ 4 h 102"/>
                <a:gd name="T106" fmla="*/ 31 w 82"/>
                <a:gd name="T107" fmla="*/ 4 h 102"/>
                <a:gd name="T108" fmla="*/ 31 w 82"/>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2"/>
                <a:gd name="T167" fmla="*/ 82 w 82"/>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2">
                  <a:moveTo>
                    <a:pt x="31" y="55"/>
                  </a:moveTo>
                  <a:lnTo>
                    <a:pt x="31" y="87"/>
                  </a:lnTo>
                  <a:lnTo>
                    <a:pt x="31" y="94"/>
                  </a:lnTo>
                  <a:lnTo>
                    <a:pt x="31" y="98"/>
                  </a:lnTo>
                  <a:lnTo>
                    <a:pt x="35" y="102"/>
                  </a:lnTo>
                  <a:lnTo>
                    <a:pt x="39" y="102"/>
                  </a:lnTo>
                  <a:lnTo>
                    <a:pt x="43" y="102"/>
                  </a:lnTo>
                  <a:lnTo>
                    <a:pt x="0" y="102"/>
                  </a:lnTo>
                  <a:lnTo>
                    <a:pt x="4" y="102"/>
                  </a:lnTo>
                  <a:lnTo>
                    <a:pt x="11" y="98"/>
                  </a:lnTo>
                  <a:lnTo>
                    <a:pt x="15" y="98"/>
                  </a:lnTo>
                  <a:lnTo>
                    <a:pt x="15" y="94"/>
                  </a:lnTo>
                  <a:lnTo>
                    <a:pt x="15" y="87"/>
                  </a:lnTo>
                  <a:lnTo>
                    <a:pt x="15" y="16"/>
                  </a:lnTo>
                  <a:lnTo>
                    <a:pt x="15" y="8"/>
                  </a:lnTo>
                  <a:lnTo>
                    <a:pt x="11" y="4"/>
                  </a:lnTo>
                  <a:lnTo>
                    <a:pt x="11" y="0"/>
                  </a:lnTo>
                  <a:lnTo>
                    <a:pt x="4" y="0"/>
                  </a:lnTo>
                  <a:lnTo>
                    <a:pt x="0" y="0"/>
                  </a:lnTo>
                  <a:lnTo>
                    <a:pt x="39" y="0"/>
                  </a:lnTo>
                  <a:lnTo>
                    <a:pt x="51" y="0"/>
                  </a:lnTo>
                  <a:lnTo>
                    <a:pt x="62" y="0"/>
                  </a:lnTo>
                  <a:lnTo>
                    <a:pt x="70" y="4"/>
                  </a:lnTo>
                  <a:lnTo>
                    <a:pt x="74" y="12"/>
                  </a:lnTo>
                  <a:lnTo>
                    <a:pt x="78" y="20"/>
                  </a:lnTo>
                  <a:lnTo>
                    <a:pt x="82" y="28"/>
                  </a:lnTo>
                  <a:lnTo>
                    <a:pt x="78" y="39"/>
                  </a:lnTo>
                  <a:lnTo>
                    <a:pt x="70" y="47"/>
                  </a:lnTo>
                  <a:lnTo>
                    <a:pt x="62" y="55"/>
                  </a:lnTo>
                  <a:lnTo>
                    <a:pt x="47" y="55"/>
                  </a:lnTo>
                  <a:lnTo>
                    <a:pt x="43" y="55"/>
                  </a:lnTo>
                  <a:lnTo>
                    <a:pt x="39" y="55"/>
                  </a:lnTo>
                  <a:lnTo>
                    <a:pt x="35" y="55"/>
                  </a:lnTo>
                  <a:lnTo>
                    <a:pt x="31" y="55"/>
                  </a:lnTo>
                  <a:close/>
                  <a:moveTo>
                    <a:pt x="31" y="47"/>
                  </a:moveTo>
                  <a:lnTo>
                    <a:pt x="35" y="51"/>
                  </a:lnTo>
                  <a:lnTo>
                    <a:pt x="39" y="51"/>
                  </a:lnTo>
                  <a:lnTo>
                    <a:pt x="43" y="51"/>
                  </a:lnTo>
                  <a:lnTo>
                    <a:pt x="51" y="47"/>
                  </a:lnTo>
                  <a:lnTo>
                    <a:pt x="59" y="43"/>
                  </a:lnTo>
                  <a:lnTo>
                    <a:pt x="62" y="36"/>
                  </a:lnTo>
                  <a:lnTo>
                    <a:pt x="62" y="28"/>
                  </a:lnTo>
                  <a:lnTo>
                    <a:pt x="62" y="20"/>
                  </a:lnTo>
                  <a:lnTo>
                    <a:pt x="59" y="16"/>
                  </a:lnTo>
                  <a:lnTo>
                    <a:pt x="55" y="8"/>
                  </a:lnTo>
                  <a:lnTo>
                    <a:pt x="51" y="8"/>
                  </a:lnTo>
                  <a:lnTo>
                    <a:pt x="47" y="4"/>
                  </a:lnTo>
                  <a:lnTo>
                    <a:pt x="39" y="4"/>
                  </a:lnTo>
                  <a:lnTo>
                    <a:pt x="35" y="4"/>
                  </a:lnTo>
                  <a:lnTo>
                    <a:pt x="31" y="4"/>
                  </a:lnTo>
                  <a:lnTo>
                    <a:pt x="31" y="47"/>
                  </a:lnTo>
                  <a:close/>
                </a:path>
              </a:pathLst>
            </a:custGeom>
            <a:solidFill>
              <a:srgbClr val="000000"/>
            </a:solidFill>
            <a:ln w="0">
              <a:solidFill>
                <a:srgbClr val="000000"/>
              </a:solidFill>
              <a:round/>
              <a:headEnd/>
              <a:tailEnd/>
            </a:ln>
          </p:spPr>
          <p:txBody>
            <a:bodyPr/>
            <a:lstStyle/>
            <a:p>
              <a:endParaRPr lang="en-CA"/>
            </a:p>
          </p:txBody>
        </p:sp>
        <p:sp>
          <p:nvSpPr>
            <p:cNvPr id="44099" name="Freeform 75"/>
            <p:cNvSpPr>
              <a:spLocks/>
            </p:cNvSpPr>
            <p:nvPr/>
          </p:nvSpPr>
          <p:spPr bwMode="auto">
            <a:xfrm>
              <a:off x="3997" y="2516"/>
              <a:ext cx="51" cy="70"/>
            </a:xfrm>
            <a:custGeom>
              <a:avLst/>
              <a:gdLst>
                <a:gd name="T0" fmla="*/ 24 w 51"/>
                <a:gd name="T1" fmla="*/ 0 h 70"/>
                <a:gd name="T2" fmla="*/ 24 w 51"/>
                <a:gd name="T3" fmla="*/ 15 h 70"/>
                <a:gd name="T4" fmla="*/ 31 w 51"/>
                <a:gd name="T5" fmla="*/ 7 h 70"/>
                <a:gd name="T6" fmla="*/ 35 w 51"/>
                <a:gd name="T7" fmla="*/ 0 h 70"/>
                <a:gd name="T8" fmla="*/ 43 w 51"/>
                <a:gd name="T9" fmla="*/ 0 h 70"/>
                <a:gd name="T10" fmla="*/ 47 w 51"/>
                <a:gd name="T11" fmla="*/ 0 h 70"/>
                <a:gd name="T12" fmla="*/ 51 w 51"/>
                <a:gd name="T13" fmla="*/ 4 h 70"/>
                <a:gd name="T14" fmla="*/ 51 w 51"/>
                <a:gd name="T15" fmla="*/ 4 h 70"/>
                <a:gd name="T16" fmla="*/ 51 w 51"/>
                <a:gd name="T17" fmla="*/ 7 h 70"/>
                <a:gd name="T18" fmla="*/ 51 w 51"/>
                <a:gd name="T19" fmla="*/ 11 h 70"/>
                <a:gd name="T20" fmla="*/ 51 w 51"/>
                <a:gd name="T21" fmla="*/ 15 h 70"/>
                <a:gd name="T22" fmla="*/ 47 w 51"/>
                <a:gd name="T23" fmla="*/ 15 h 70"/>
                <a:gd name="T24" fmla="*/ 47 w 51"/>
                <a:gd name="T25" fmla="*/ 15 h 70"/>
                <a:gd name="T26" fmla="*/ 43 w 51"/>
                <a:gd name="T27" fmla="*/ 15 h 70"/>
                <a:gd name="T28" fmla="*/ 39 w 51"/>
                <a:gd name="T29" fmla="*/ 15 h 70"/>
                <a:gd name="T30" fmla="*/ 35 w 51"/>
                <a:gd name="T31" fmla="*/ 11 h 70"/>
                <a:gd name="T32" fmla="*/ 35 w 51"/>
                <a:gd name="T33" fmla="*/ 11 h 70"/>
                <a:gd name="T34" fmla="*/ 31 w 51"/>
                <a:gd name="T35" fmla="*/ 11 h 70"/>
                <a:gd name="T36" fmla="*/ 31 w 51"/>
                <a:gd name="T37" fmla="*/ 11 h 70"/>
                <a:gd name="T38" fmla="*/ 27 w 51"/>
                <a:gd name="T39" fmla="*/ 15 h 70"/>
                <a:gd name="T40" fmla="*/ 24 w 51"/>
                <a:gd name="T41" fmla="*/ 23 h 70"/>
                <a:gd name="T42" fmla="*/ 24 w 51"/>
                <a:gd name="T43" fmla="*/ 55 h 70"/>
                <a:gd name="T44" fmla="*/ 24 w 51"/>
                <a:gd name="T45" fmla="*/ 58 h 70"/>
                <a:gd name="T46" fmla="*/ 27 w 51"/>
                <a:gd name="T47" fmla="*/ 62 h 70"/>
                <a:gd name="T48" fmla="*/ 27 w 51"/>
                <a:gd name="T49" fmla="*/ 66 h 70"/>
                <a:gd name="T50" fmla="*/ 27 w 51"/>
                <a:gd name="T51" fmla="*/ 66 h 70"/>
                <a:gd name="T52" fmla="*/ 31 w 51"/>
                <a:gd name="T53" fmla="*/ 70 h 70"/>
                <a:gd name="T54" fmla="*/ 35 w 51"/>
                <a:gd name="T55" fmla="*/ 70 h 70"/>
                <a:gd name="T56" fmla="*/ 35 w 51"/>
                <a:gd name="T57" fmla="*/ 70 h 70"/>
                <a:gd name="T58" fmla="*/ 0 w 51"/>
                <a:gd name="T59" fmla="*/ 70 h 70"/>
                <a:gd name="T60" fmla="*/ 0 w 51"/>
                <a:gd name="T61" fmla="*/ 70 h 70"/>
                <a:gd name="T62" fmla="*/ 4 w 51"/>
                <a:gd name="T63" fmla="*/ 70 h 70"/>
                <a:gd name="T64" fmla="*/ 8 w 51"/>
                <a:gd name="T65" fmla="*/ 66 h 70"/>
                <a:gd name="T66" fmla="*/ 8 w 51"/>
                <a:gd name="T67" fmla="*/ 66 h 70"/>
                <a:gd name="T68" fmla="*/ 12 w 51"/>
                <a:gd name="T69" fmla="*/ 62 h 70"/>
                <a:gd name="T70" fmla="*/ 12 w 51"/>
                <a:gd name="T71" fmla="*/ 58 h 70"/>
                <a:gd name="T72" fmla="*/ 12 w 51"/>
                <a:gd name="T73" fmla="*/ 55 h 70"/>
                <a:gd name="T74" fmla="*/ 12 w 51"/>
                <a:gd name="T75" fmla="*/ 27 h 70"/>
                <a:gd name="T76" fmla="*/ 12 w 51"/>
                <a:gd name="T77" fmla="*/ 19 h 70"/>
                <a:gd name="T78" fmla="*/ 12 w 51"/>
                <a:gd name="T79" fmla="*/ 11 h 70"/>
                <a:gd name="T80" fmla="*/ 12 w 51"/>
                <a:gd name="T81" fmla="*/ 11 h 70"/>
                <a:gd name="T82" fmla="*/ 8 w 51"/>
                <a:gd name="T83" fmla="*/ 7 h 70"/>
                <a:gd name="T84" fmla="*/ 8 w 51"/>
                <a:gd name="T85" fmla="*/ 7 h 70"/>
                <a:gd name="T86" fmla="*/ 8 w 51"/>
                <a:gd name="T87" fmla="*/ 7 h 70"/>
                <a:gd name="T88" fmla="*/ 4 w 51"/>
                <a:gd name="T89" fmla="*/ 7 h 70"/>
                <a:gd name="T90" fmla="*/ 0 w 51"/>
                <a:gd name="T91" fmla="*/ 7 h 70"/>
                <a:gd name="T92" fmla="*/ 0 w 51"/>
                <a:gd name="T93" fmla="*/ 7 h 70"/>
                <a:gd name="T94" fmla="*/ 20 w 51"/>
                <a:gd name="T95" fmla="*/ 0 h 70"/>
                <a:gd name="T96" fmla="*/ 24 w 51"/>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1"/>
                <a:gd name="T148" fmla="*/ 0 h 70"/>
                <a:gd name="T149" fmla="*/ 51 w 51"/>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1" h="70">
                  <a:moveTo>
                    <a:pt x="24" y="0"/>
                  </a:moveTo>
                  <a:lnTo>
                    <a:pt x="24" y="15"/>
                  </a:lnTo>
                  <a:lnTo>
                    <a:pt x="31" y="7"/>
                  </a:lnTo>
                  <a:lnTo>
                    <a:pt x="35" y="0"/>
                  </a:lnTo>
                  <a:lnTo>
                    <a:pt x="43" y="0"/>
                  </a:lnTo>
                  <a:lnTo>
                    <a:pt x="47" y="0"/>
                  </a:lnTo>
                  <a:lnTo>
                    <a:pt x="51" y="4"/>
                  </a:lnTo>
                  <a:lnTo>
                    <a:pt x="51" y="7"/>
                  </a:lnTo>
                  <a:lnTo>
                    <a:pt x="51" y="11"/>
                  </a:lnTo>
                  <a:lnTo>
                    <a:pt x="51" y="15"/>
                  </a:lnTo>
                  <a:lnTo>
                    <a:pt x="47" y="15"/>
                  </a:lnTo>
                  <a:lnTo>
                    <a:pt x="43" y="15"/>
                  </a:lnTo>
                  <a:lnTo>
                    <a:pt x="39" y="15"/>
                  </a:lnTo>
                  <a:lnTo>
                    <a:pt x="35" y="11"/>
                  </a:lnTo>
                  <a:lnTo>
                    <a:pt x="31" y="11"/>
                  </a:lnTo>
                  <a:lnTo>
                    <a:pt x="27" y="15"/>
                  </a:lnTo>
                  <a:lnTo>
                    <a:pt x="24" y="23"/>
                  </a:lnTo>
                  <a:lnTo>
                    <a:pt x="24" y="55"/>
                  </a:lnTo>
                  <a:lnTo>
                    <a:pt x="24" y="58"/>
                  </a:lnTo>
                  <a:lnTo>
                    <a:pt x="27" y="62"/>
                  </a:lnTo>
                  <a:lnTo>
                    <a:pt x="27" y="66"/>
                  </a:lnTo>
                  <a:lnTo>
                    <a:pt x="31" y="70"/>
                  </a:lnTo>
                  <a:lnTo>
                    <a:pt x="35" y="70"/>
                  </a:lnTo>
                  <a:lnTo>
                    <a:pt x="0" y="70"/>
                  </a:lnTo>
                  <a:lnTo>
                    <a:pt x="4" y="70"/>
                  </a:lnTo>
                  <a:lnTo>
                    <a:pt x="8" y="66"/>
                  </a:lnTo>
                  <a:lnTo>
                    <a:pt x="12" y="62"/>
                  </a:lnTo>
                  <a:lnTo>
                    <a:pt x="12" y="58"/>
                  </a:lnTo>
                  <a:lnTo>
                    <a:pt x="12" y="55"/>
                  </a:lnTo>
                  <a:lnTo>
                    <a:pt x="12" y="27"/>
                  </a:lnTo>
                  <a:lnTo>
                    <a:pt x="12" y="19"/>
                  </a:lnTo>
                  <a:lnTo>
                    <a:pt x="12" y="11"/>
                  </a:lnTo>
                  <a:lnTo>
                    <a:pt x="8" y="7"/>
                  </a:lnTo>
                  <a:lnTo>
                    <a:pt x="4" y="7"/>
                  </a:lnTo>
                  <a:lnTo>
                    <a:pt x="0" y="7"/>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44100" name="Freeform 76"/>
            <p:cNvSpPr>
              <a:spLocks noEditPoints="1"/>
            </p:cNvSpPr>
            <p:nvPr/>
          </p:nvSpPr>
          <p:spPr bwMode="auto">
            <a:xfrm>
              <a:off x="4052" y="2516"/>
              <a:ext cx="71" cy="74"/>
            </a:xfrm>
            <a:custGeom>
              <a:avLst/>
              <a:gdLst>
                <a:gd name="T0" fmla="*/ 35 w 71"/>
                <a:gd name="T1" fmla="*/ 0 h 74"/>
                <a:gd name="T2" fmla="*/ 47 w 71"/>
                <a:gd name="T3" fmla="*/ 0 h 74"/>
                <a:gd name="T4" fmla="*/ 55 w 71"/>
                <a:gd name="T5" fmla="*/ 4 h 74"/>
                <a:gd name="T6" fmla="*/ 59 w 71"/>
                <a:gd name="T7" fmla="*/ 11 h 74"/>
                <a:gd name="T8" fmla="*/ 67 w 71"/>
                <a:gd name="T9" fmla="*/ 23 h 74"/>
                <a:gd name="T10" fmla="*/ 71 w 71"/>
                <a:gd name="T11" fmla="*/ 35 h 74"/>
                <a:gd name="T12" fmla="*/ 67 w 71"/>
                <a:gd name="T13" fmla="*/ 43 h 74"/>
                <a:gd name="T14" fmla="*/ 63 w 71"/>
                <a:gd name="T15" fmla="*/ 55 h 74"/>
                <a:gd name="T16" fmla="*/ 59 w 71"/>
                <a:gd name="T17" fmla="*/ 62 h 74"/>
                <a:gd name="T18" fmla="*/ 51 w 71"/>
                <a:gd name="T19" fmla="*/ 66 h 74"/>
                <a:gd name="T20" fmla="*/ 43 w 71"/>
                <a:gd name="T21" fmla="*/ 70 h 74"/>
                <a:gd name="T22" fmla="*/ 35 w 71"/>
                <a:gd name="T23" fmla="*/ 74 h 74"/>
                <a:gd name="T24" fmla="*/ 23 w 71"/>
                <a:gd name="T25" fmla="*/ 70 h 74"/>
                <a:gd name="T26" fmla="*/ 16 w 71"/>
                <a:gd name="T27" fmla="*/ 66 h 74"/>
                <a:gd name="T28" fmla="*/ 8 w 71"/>
                <a:gd name="T29" fmla="*/ 58 h 74"/>
                <a:gd name="T30" fmla="*/ 4 w 71"/>
                <a:gd name="T31" fmla="*/ 51 h 74"/>
                <a:gd name="T32" fmla="*/ 0 w 71"/>
                <a:gd name="T33" fmla="*/ 35 h 74"/>
                <a:gd name="T34" fmla="*/ 4 w 71"/>
                <a:gd name="T35" fmla="*/ 27 h 74"/>
                <a:gd name="T36" fmla="*/ 8 w 71"/>
                <a:gd name="T37" fmla="*/ 19 h 74"/>
                <a:gd name="T38" fmla="*/ 12 w 71"/>
                <a:gd name="T39" fmla="*/ 7 h 74"/>
                <a:gd name="T40" fmla="*/ 20 w 71"/>
                <a:gd name="T41" fmla="*/ 4 h 74"/>
                <a:gd name="T42" fmla="*/ 27 w 71"/>
                <a:gd name="T43" fmla="*/ 0 h 74"/>
                <a:gd name="T44" fmla="*/ 35 w 71"/>
                <a:gd name="T45" fmla="*/ 0 h 74"/>
                <a:gd name="T46" fmla="*/ 31 w 71"/>
                <a:gd name="T47" fmla="*/ 4 h 74"/>
                <a:gd name="T48" fmla="*/ 27 w 71"/>
                <a:gd name="T49" fmla="*/ 4 h 74"/>
                <a:gd name="T50" fmla="*/ 23 w 71"/>
                <a:gd name="T51" fmla="*/ 7 h 74"/>
                <a:gd name="T52" fmla="*/ 20 w 71"/>
                <a:gd name="T53" fmla="*/ 11 h 74"/>
                <a:gd name="T54" fmla="*/ 16 w 71"/>
                <a:gd name="T55" fmla="*/ 15 h 74"/>
                <a:gd name="T56" fmla="*/ 16 w 71"/>
                <a:gd name="T57" fmla="*/ 23 h 74"/>
                <a:gd name="T58" fmla="*/ 16 w 71"/>
                <a:gd name="T59" fmla="*/ 31 h 74"/>
                <a:gd name="T60" fmla="*/ 16 w 71"/>
                <a:gd name="T61" fmla="*/ 43 h 74"/>
                <a:gd name="T62" fmla="*/ 20 w 71"/>
                <a:gd name="T63" fmla="*/ 58 h 74"/>
                <a:gd name="T64" fmla="*/ 27 w 71"/>
                <a:gd name="T65" fmla="*/ 66 h 74"/>
                <a:gd name="T66" fmla="*/ 39 w 71"/>
                <a:gd name="T67" fmla="*/ 66 h 74"/>
                <a:gd name="T68" fmla="*/ 43 w 71"/>
                <a:gd name="T69" fmla="*/ 66 h 74"/>
                <a:gd name="T70" fmla="*/ 51 w 71"/>
                <a:gd name="T71" fmla="*/ 62 h 74"/>
                <a:gd name="T72" fmla="*/ 55 w 71"/>
                <a:gd name="T73" fmla="*/ 55 h 74"/>
                <a:gd name="T74" fmla="*/ 55 w 71"/>
                <a:gd name="T75" fmla="*/ 39 h 74"/>
                <a:gd name="T76" fmla="*/ 55 w 71"/>
                <a:gd name="T77" fmla="*/ 31 h 74"/>
                <a:gd name="T78" fmla="*/ 51 w 71"/>
                <a:gd name="T79" fmla="*/ 19 h 74"/>
                <a:gd name="T80" fmla="*/ 47 w 71"/>
                <a:gd name="T81" fmla="*/ 11 h 74"/>
                <a:gd name="T82" fmla="*/ 39 w 71"/>
                <a:gd name="T83" fmla="*/ 7 h 74"/>
                <a:gd name="T84" fmla="*/ 31 w 71"/>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74"/>
                <a:gd name="T131" fmla="*/ 71 w 71"/>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74">
                  <a:moveTo>
                    <a:pt x="35" y="0"/>
                  </a:moveTo>
                  <a:lnTo>
                    <a:pt x="47" y="0"/>
                  </a:lnTo>
                  <a:lnTo>
                    <a:pt x="55" y="4"/>
                  </a:lnTo>
                  <a:lnTo>
                    <a:pt x="59" y="11"/>
                  </a:lnTo>
                  <a:lnTo>
                    <a:pt x="67" y="23"/>
                  </a:lnTo>
                  <a:lnTo>
                    <a:pt x="71" y="35"/>
                  </a:lnTo>
                  <a:lnTo>
                    <a:pt x="67" y="43"/>
                  </a:lnTo>
                  <a:lnTo>
                    <a:pt x="63" y="55"/>
                  </a:lnTo>
                  <a:lnTo>
                    <a:pt x="59" y="62"/>
                  </a:lnTo>
                  <a:lnTo>
                    <a:pt x="51" y="66"/>
                  </a:lnTo>
                  <a:lnTo>
                    <a:pt x="43" y="70"/>
                  </a:lnTo>
                  <a:lnTo>
                    <a:pt x="35" y="74"/>
                  </a:lnTo>
                  <a:lnTo>
                    <a:pt x="23" y="70"/>
                  </a:lnTo>
                  <a:lnTo>
                    <a:pt x="16" y="66"/>
                  </a:lnTo>
                  <a:lnTo>
                    <a:pt x="8" y="58"/>
                  </a:lnTo>
                  <a:lnTo>
                    <a:pt x="4" y="51"/>
                  </a:lnTo>
                  <a:lnTo>
                    <a:pt x="0" y="35"/>
                  </a:lnTo>
                  <a:lnTo>
                    <a:pt x="4" y="27"/>
                  </a:lnTo>
                  <a:lnTo>
                    <a:pt x="8" y="19"/>
                  </a:lnTo>
                  <a:lnTo>
                    <a:pt x="12" y="7"/>
                  </a:lnTo>
                  <a:lnTo>
                    <a:pt x="20" y="4"/>
                  </a:lnTo>
                  <a:lnTo>
                    <a:pt x="27" y="0"/>
                  </a:lnTo>
                  <a:lnTo>
                    <a:pt x="35" y="0"/>
                  </a:lnTo>
                  <a:close/>
                  <a:moveTo>
                    <a:pt x="31" y="4"/>
                  </a:moveTo>
                  <a:lnTo>
                    <a:pt x="27" y="4"/>
                  </a:lnTo>
                  <a:lnTo>
                    <a:pt x="23" y="7"/>
                  </a:lnTo>
                  <a:lnTo>
                    <a:pt x="20" y="11"/>
                  </a:lnTo>
                  <a:lnTo>
                    <a:pt x="16" y="15"/>
                  </a:lnTo>
                  <a:lnTo>
                    <a:pt x="16" y="23"/>
                  </a:lnTo>
                  <a:lnTo>
                    <a:pt x="16" y="31"/>
                  </a:lnTo>
                  <a:lnTo>
                    <a:pt x="16" y="43"/>
                  </a:lnTo>
                  <a:lnTo>
                    <a:pt x="20" y="58"/>
                  </a:lnTo>
                  <a:lnTo>
                    <a:pt x="27" y="66"/>
                  </a:lnTo>
                  <a:lnTo>
                    <a:pt x="39" y="66"/>
                  </a:lnTo>
                  <a:lnTo>
                    <a:pt x="43" y="66"/>
                  </a:lnTo>
                  <a:lnTo>
                    <a:pt x="51" y="62"/>
                  </a:lnTo>
                  <a:lnTo>
                    <a:pt x="55" y="55"/>
                  </a:lnTo>
                  <a:lnTo>
                    <a:pt x="55" y="39"/>
                  </a:lnTo>
                  <a:lnTo>
                    <a:pt x="55" y="31"/>
                  </a:lnTo>
                  <a:lnTo>
                    <a:pt x="51" y="19"/>
                  </a:lnTo>
                  <a:lnTo>
                    <a:pt x="47"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01" name="Freeform 77"/>
            <p:cNvSpPr>
              <a:spLocks noEditPoints="1"/>
            </p:cNvSpPr>
            <p:nvPr/>
          </p:nvSpPr>
          <p:spPr bwMode="auto">
            <a:xfrm>
              <a:off x="4126" y="2516"/>
              <a:ext cx="75" cy="105"/>
            </a:xfrm>
            <a:custGeom>
              <a:avLst/>
              <a:gdLst>
                <a:gd name="T0" fmla="*/ 24 w 75"/>
                <a:gd name="T1" fmla="*/ 0 h 105"/>
                <a:gd name="T2" fmla="*/ 24 w 75"/>
                <a:gd name="T3" fmla="*/ 15 h 105"/>
                <a:gd name="T4" fmla="*/ 36 w 75"/>
                <a:gd name="T5" fmla="*/ 4 h 105"/>
                <a:gd name="T6" fmla="*/ 48 w 75"/>
                <a:gd name="T7" fmla="*/ 0 h 105"/>
                <a:gd name="T8" fmla="*/ 67 w 75"/>
                <a:gd name="T9" fmla="*/ 7 h 105"/>
                <a:gd name="T10" fmla="*/ 75 w 75"/>
                <a:gd name="T11" fmla="*/ 35 h 105"/>
                <a:gd name="T12" fmla="*/ 71 w 75"/>
                <a:gd name="T13" fmla="*/ 55 h 105"/>
                <a:gd name="T14" fmla="*/ 55 w 75"/>
                <a:gd name="T15" fmla="*/ 70 h 105"/>
                <a:gd name="T16" fmla="*/ 36 w 75"/>
                <a:gd name="T17" fmla="*/ 74 h 105"/>
                <a:gd name="T18" fmla="*/ 28 w 75"/>
                <a:gd name="T19" fmla="*/ 70 h 105"/>
                <a:gd name="T20" fmla="*/ 24 w 75"/>
                <a:gd name="T21" fmla="*/ 90 h 105"/>
                <a:gd name="T22" fmla="*/ 28 w 75"/>
                <a:gd name="T23" fmla="*/ 98 h 105"/>
                <a:gd name="T24" fmla="*/ 28 w 75"/>
                <a:gd name="T25" fmla="*/ 102 h 105"/>
                <a:gd name="T26" fmla="*/ 36 w 75"/>
                <a:gd name="T27" fmla="*/ 105 h 105"/>
                <a:gd name="T28" fmla="*/ 0 w 75"/>
                <a:gd name="T29" fmla="*/ 105 h 105"/>
                <a:gd name="T30" fmla="*/ 0 w 75"/>
                <a:gd name="T31" fmla="*/ 105 h 105"/>
                <a:gd name="T32" fmla="*/ 8 w 75"/>
                <a:gd name="T33" fmla="*/ 102 h 105"/>
                <a:gd name="T34" fmla="*/ 12 w 75"/>
                <a:gd name="T35" fmla="*/ 98 h 105"/>
                <a:gd name="T36" fmla="*/ 12 w 75"/>
                <a:gd name="T37" fmla="*/ 90 h 105"/>
                <a:gd name="T38" fmla="*/ 12 w 75"/>
                <a:gd name="T39" fmla="*/ 15 h 105"/>
                <a:gd name="T40" fmla="*/ 12 w 75"/>
                <a:gd name="T41" fmla="*/ 11 h 105"/>
                <a:gd name="T42" fmla="*/ 8 w 75"/>
                <a:gd name="T43" fmla="*/ 7 h 105"/>
                <a:gd name="T44" fmla="*/ 4 w 75"/>
                <a:gd name="T45" fmla="*/ 7 h 105"/>
                <a:gd name="T46" fmla="*/ 4 w 75"/>
                <a:gd name="T47" fmla="*/ 7 h 105"/>
                <a:gd name="T48" fmla="*/ 24 w 75"/>
                <a:gd name="T49" fmla="*/ 47 h 105"/>
                <a:gd name="T50" fmla="*/ 28 w 75"/>
                <a:gd name="T51" fmla="*/ 58 h 105"/>
                <a:gd name="T52" fmla="*/ 32 w 75"/>
                <a:gd name="T53" fmla="*/ 66 h 105"/>
                <a:gd name="T54" fmla="*/ 44 w 75"/>
                <a:gd name="T55" fmla="*/ 66 h 105"/>
                <a:gd name="T56" fmla="*/ 55 w 75"/>
                <a:gd name="T57" fmla="*/ 62 h 105"/>
                <a:gd name="T58" fmla="*/ 63 w 75"/>
                <a:gd name="T59" fmla="*/ 39 h 105"/>
                <a:gd name="T60" fmla="*/ 55 w 75"/>
                <a:gd name="T61" fmla="*/ 15 h 105"/>
                <a:gd name="T62" fmla="*/ 44 w 75"/>
                <a:gd name="T63" fmla="*/ 11 h 105"/>
                <a:gd name="T64" fmla="*/ 36 w 75"/>
                <a:gd name="T65" fmla="*/ 11 h 105"/>
                <a:gd name="T66" fmla="*/ 24 w 75"/>
                <a:gd name="T67" fmla="*/ 19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5"/>
                <a:gd name="T104" fmla="*/ 75 w 75"/>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5">
                  <a:moveTo>
                    <a:pt x="4" y="7"/>
                  </a:moveTo>
                  <a:lnTo>
                    <a:pt x="24" y="0"/>
                  </a:lnTo>
                  <a:lnTo>
                    <a:pt x="24" y="15"/>
                  </a:lnTo>
                  <a:lnTo>
                    <a:pt x="32" y="7"/>
                  </a:lnTo>
                  <a:lnTo>
                    <a:pt x="36" y="4"/>
                  </a:lnTo>
                  <a:lnTo>
                    <a:pt x="44" y="0"/>
                  </a:lnTo>
                  <a:lnTo>
                    <a:pt x="48" y="0"/>
                  </a:lnTo>
                  <a:lnTo>
                    <a:pt x="59" y="0"/>
                  </a:lnTo>
                  <a:lnTo>
                    <a:pt x="67" y="7"/>
                  </a:lnTo>
                  <a:lnTo>
                    <a:pt x="71" y="19"/>
                  </a:lnTo>
                  <a:lnTo>
                    <a:pt x="75" y="35"/>
                  </a:lnTo>
                  <a:lnTo>
                    <a:pt x="75" y="43"/>
                  </a:lnTo>
                  <a:lnTo>
                    <a:pt x="71" y="55"/>
                  </a:lnTo>
                  <a:lnTo>
                    <a:pt x="63" y="62"/>
                  </a:lnTo>
                  <a:lnTo>
                    <a:pt x="55" y="70"/>
                  </a:lnTo>
                  <a:lnTo>
                    <a:pt x="44" y="74"/>
                  </a:lnTo>
                  <a:lnTo>
                    <a:pt x="36" y="74"/>
                  </a:lnTo>
                  <a:lnTo>
                    <a:pt x="32" y="70"/>
                  </a:lnTo>
                  <a:lnTo>
                    <a:pt x="28" y="70"/>
                  </a:lnTo>
                  <a:lnTo>
                    <a:pt x="24" y="66"/>
                  </a:lnTo>
                  <a:lnTo>
                    <a:pt x="24" y="90"/>
                  </a:lnTo>
                  <a:lnTo>
                    <a:pt x="28" y="94"/>
                  </a:lnTo>
                  <a:lnTo>
                    <a:pt x="28" y="98"/>
                  </a:lnTo>
                  <a:lnTo>
                    <a:pt x="28" y="102"/>
                  </a:lnTo>
                  <a:lnTo>
                    <a:pt x="32" y="102"/>
                  </a:lnTo>
                  <a:lnTo>
                    <a:pt x="36" y="105"/>
                  </a:lnTo>
                  <a:lnTo>
                    <a:pt x="0" y="105"/>
                  </a:lnTo>
                  <a:lnTo>
                    <a:pt x="4" y="102"/>
                  </a:lnTo>
                  <a:lnTo>
                    <a:pt x="8" y="102"/>
                  </a:lnTo>
                  <a:lnTo>
                    <a:pt x="12" y="102"/>
                  </a:lnTo>
                  <a:lnTo>
                    <a:pt x="12" y="98"/>
                  </a:lnTo>
                  <a:lnTo>
                    <a:pt x="12" y="94"/>
                  </a:lnTo>
                  <a:lnTo>
                    <a:pt x="12" y="90"/>
                  </a:lnTo>
                  <a:lnTo>
                    <a:pt x="12" y="19"/>
                  </a:lnTo>
                  <a:lnTo>
                    <a:pt x="12" y="15"/>
                  </a:lnTo>
                  <a:lnTo>
                    <a:pt x="12" y="11"/>
                  </a:lnTo>
                  <a:lnTo>
                    <a:pt x="12" y="7"/>
                  </a:lnTo>
                  <a:lnTo>
                    <a:pt x="8" y="7"/>
                  </a:lnTo>
                  <a:lnTo>
                    <a:pt x="4" y="7"/>
                  </a:lnTo>
                  <a:close/>
                  <a:moveTo>
                    <a:pt x="24" y="19"/>
                  </a:moveTo>
                  <a:lnTo>
                    <a:pt x="24" y="47"/>
                  </a:lnTo>
                  <a:lnTo>
                    <a:pt x="28" y="55"/>
                  </a:lnTo>
                  <a:lnTo>
                    <a:pt x="28" y="58"/>
                  </a:lnTo>
                  <a:lnTo>
                    <a:pt x="28" y="62"/>
                  </a:lnTo>
                  <a:lnTo>
                    <a:pt x="32" y="66"/>
                  </a:lnTo>
                  <a:lnTo>
                    <a:pt x="36" y="66"/>
                  </a:lnTo>
                  <a:lnTo>
                    <a:pt x="44" y="66"/>
                  </a:lnTo>
                  <a:lnTo>
                    <a:pt x="51" y="66"/>
                  </a:lnTo>
                  <a:lnTo>
                    <a:pt x="55" y="62"/>
                  </a:lnTo>
                  <a:lnTo>
                    <a:pt x="59" y="55"/>
                  </a:lnTo>
                  <a:lnTo>
                    <a:pt x="63" y="39"/>
                  </a:lnTo>
                  <a:lnTo>
                    <a:pt x="59" y="27"/>
                  </a:lnTo>
                  <a:lnTo>
                    <a:pt x="55" y="15"/>
                  </a:lnTo>
                  <a:lnTo>
                    <a:pt x="48" y="11"/>
                  </a:lnTo>
                  <a:lnTo>
                    <a:pt x="44" y="11"/>
                  </a:lnTo>
                  <a:lnTo>
                    <a:pt x="40" y="11"/>
                  </a:lnTo>
                  <a:lnTo>
                    <a:pt x="36" y="11"/>
                  </a:lnTo>
                  <a:lnTo>
                    <a:pt x="32" y="15"/>
                  </a:lnTo>
                  <a:lnTo>
                    <a:pt x="24" y="19"/>
                  </a:lnTo>
                  <a:close/>
                </a:path>
              </a:pathLst>
            </a:custGeom>
            <a:solidFill>
              <a:srgbClr val="000000"/>
            </a:solidFill>
            <a:ln w="0">
              <a:solidFill>
                <a:srgbClr val="000000"/>
              </a:solidFill>
              <a:round/>
              <a:headEnd/>
              <a:tailEnd/>
            </a:ln>
          </p:spPr>
          <p:txBody>
            <a:bodyPr/>
            <a:lstStyle/>
            <a:p>
              <a:endParaRPr lang="en-CA"/>
            </a:p>
          </p:txBody>
        </p:sp>
        <p:sp>
          <p:nvSpPr>
            <p:cNvPr id="44102" name="Freeform 78"/>
            <p:cNvSpPr>
              <a:spLocks/>
            </p:cNvSpPr>
            <p:nvPr/>
          </p:nvSpPr>
          <p:spPr bwMode="auto">
            <a:xfrm>
              <a:off x="4205" y="2484"/>
              <a:ext cx="114" cy="106"/>
            </a:xfrm>
            <a:custGeom>
              <a:avLst/>
              <a:gdLst>
                <a:gd name="T0" fmla="*/ 0 w 114"/>
                <a:gd name="T1" fmla="*/ 0 h 106"/>
                <a:gd name="T2" fmla="*/ 23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4 w 114"/>
                <a:gd name="T17" fmla="*/ 0 h 106"/>
                <a:gd name="T18" fmla="*/ 74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3 w 114"/>
                <a:gd name="T39" fmla="*/ 20 h 106"/>
                <a:gd name="T40" fmla="*/ 23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2 w 114"/>
                <a:gd name="T61" fmla="*/ 102 h 106"/>
                <a:gd name="T62" fmla="*/ 16 w 114"/>
                <a:gd name="T63" fmla="*/ 98 h 106"/>
                <a:gd name="T64" fmla="*/ 20 w 114"/>
                <a:gd name="T65" fmla="*/ 94 h 106"/>
                <a:gd name="T66" fmla="*/ 20 w 114"/>
                <a:gd name="T67" fmla="*/ 87 h 106"/>
                <a:gd name="T68" fmla="*/ 20 w 114"/>
                <a:gd name="T69" fmla="*/ 12 h 106"/>
                <a:gd name="T70" fmla="*/ 16 w 114"/>
                <a:gd name="T71" fmla="*/ 8 h 106"/>
                <a:gd name="T72" fmla="*/ 12 w 114"/>
                <a:gd name="T73" fmla="*/ 4 h 106"/>
                <a:gd name="T74" fmla="*/ 8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3" y="0"/>
                  </a:lnTo>
                  <a:lnTo>
                    <a:pt x="90" y="79"/>
                  </a:lnTo>
                  <a:lnTo>
                    <a:pt x="90" y="16"/>
                  </a:lnTo>
                  <a:lnTo>
                    <a:pt x="90" y="8"/>
                  </a:lnTo>
                  <a:lnTo>
                    <a:pt x="90" y="4"/>
                  </a:lnTo>
                  <a:lnTo>
                    <a:pt x="86" y="0"/>
                  </a:lnTo>
                  <a:lnTo>
                    <a:pt x="78" y="0"/>
                  </a:lnTo>
                  <a:lnTo>
                    <a:pt x="74" y="0"/>
                  </a:lnTo>
                  <a:lnTo>
                    <a:pt x="114" y="0"/>
                  </a:lnTo>
                  <a:lnTo>
                    <a:pt x="110" y="0"/>
                  </a:lnTo>
                  <a:lnTo>
                    <a:pt x="102" y="0"/>
                  </a:lnTo>
                  <a:lnTo>
                    <a:pt x="98" y="4"/>
                  </a:lnTo>
                  <a:lnTo>
                    <a:pt x="98" y="8"/>
                  </a:lnTo>
                  <a:lnTo>
                    <a:pt x="98" y="16"/>
                  </a:lnTo>
                  <a:lnTo>
                    <a:pt x="98" y="106"/>
                  </a:lnTo>
                  <a:lnTo>
                    <a:pt x="94" y="106"/>
                  </a:lnTo>
                  <a:lnTo>
                    <a:pt x="23" y="20"/>
                  </a:lnTo>
                  <a:lnTo>
                    <a:pt x="23" y="87"/>
                  </a:lnTo>
                  <a:lnTo>
                    <a:pt x="27" y="94"/>
                  </a:lnTo>
                  <a:lnTo>
                    <a:pt x="27" y="98"/>
                  </a:lnTo>
                  <a:lnTo>
                    <a:pt x="31" y="102"/>
                  </a:lnTo>
                  <a:lnTo>
                    <a:pt x="35" y="102"/>
                  </a:lnTo>
                  <a:lnTo>
                    <a:pt x="39" y="102"/>
                  </a:lnTo>
                  <a:lnTo>
                    <a:pt x="4" y="102"/>
                  </a:lnTo>
                  <a:lnTo>
                    <a:pt x="8" y="102"/>
                  </a:lnTo>
                  <a:lnTo>
                    <a:pt x="12" y="102"/>
                  </a:lnTo>
                  <a:lnTo>
                    <a:pt x="16" y="98"/>
                  </a:lnTo>
                  <a:lnTo>
                    <a:pt x="20" y="94"/>
                  </a:lnTo>
                  <a:lnTo>
                    <a:pt x="20" y="87"/>
                  </a:lnTo>
                  <a:lnTo>
                    <a:pt x="20" y="12"/>
                  </a:lnTo>
                  <a:lnTo>
                    <a:pt x="16" y="8"/>
                  </a:lnTo>
                  <a:lnTo>
                    <a:pt x="12" y="4"/>
                  </a:lnTo>
                  <a:lnTo>
                    <a:pt x="8"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03" name="Line 79"/>
            <p:cNvSpPr>
              <a:spLocks noChangeShapeType="1"/>
            </p:cNvSpPr>
            <p:nvPr/>
          </p:nvSpPr>
          <p:spPr bwMode="auto">
            <a:xfrm flipH="1">
              <a:off x="3264" y="1200"/>
              <a:ext cx="361" cy="204"/>
            </a:xfrm>
            <a:prstGeom prst="line">
              <a:avLst/>
            </a:prstGeom>
            <a:noFill/>
            <a:ln w="6350">
              <a:solidFill>
                <a:srgbClr val="000000"/>
              </a:solidFill>
              <a:round/>
              <a:headEnd/>
              <a:tailEnd/>
            </a:ln>
          </p:spPr>
          <p:txBody>
            <a:bodyPr/>
            <a:lstStyle/>
            <a:p>
              <a:endParaRPr lang="en-CA"/>
            </a:p>
          </p:txBody>
        </p:sp>
        <p:sp>
          <p:nvSpPr>
            <p:cNvPr id="44104" name="Line 80"/>
            <p:cNvSpPr>
              <a:spLocks noChangeShapeType="1"/>
            </p:cNvSpPr>
            <p:nvPr/>
          </p:nvSpPr>
          <p:spPr bwMode="auto">
            <a:xfrm>
              <a:off x="3632" y="1200"/>
              <a:ext cx="1" cy="204"/>
            </a:xfrm>
            <a:prstGeom prst="line">
              <a:avLst/>
            </a:prstGeom>
            <a:noFill/>
            <a:ln w="6350">
              <a:solidFill>
                <a:srgbClr val="000000"/>
              </a:solidFill>
              <a:round/>
              <a:headEnd/>
              <a:tailEnd/>
            </a:ln>
          </p:spPr>
          <p:txBody>
            <a:bodyPr/>
            <a:lstStyle/>
            <a:p>
              <a:endParaRPr lang="en-CA"/>
            </a:p>
          </p:txBody>
        </p:sp>
        <p:sp>
          <p:nvSpPr>
            <p:cNvPr id="44105" name="Line 81"/>
            <p:cNvSpPr>
              <a:spLocks noChangeShapeType="1"/>
            </p:cNvSpPr>
            <p:nvPr/>
          </p:nvSpPr>
          <p:spPr bwMode="auto">
            <a:xfrm>
              <a:off x="3625" y="1200"/>
              <a:ext cx="404" cy="204"/>
            </a:xfrm>
            <a:prstGeom prst="line">
              <a:avLst/>
            </a:prstGeom>
            <a:noFill/>
            <a:ln w="6350">
              <a:solidFill>
                <a:srgbClr val="000000"/>
              </a:solidFill>
              <a:round/>
              <a:headEnd/>
              <a:tailEnd/>
            </a:ln>
          </p:spPr>
          <p:txBody>
            <a:bodyPr/>
            <a:lstStyle/>
            <a:p>
              <a:endParaRPr lang="en-CA"/>
            </a:p>
          </p:txBody>
        </p:sp>
        <p:sp>
          <p:nvSpPr>
            <p:cNvPr id="44106" name="Line 82"/>
            <p:cNvSpPr>
              <a:spLocks noChangeShapeType="1"/>
            </p:cNvSpPr>
            <p:nvPr/>
          </p:nvSpPr>
          <p:spPr bwMode="auto">
            <a:xfrm flipH="1">
              <a:off x="2726" y="1872"/>
              <a:ext cx="298" cy="204"/>
            </a:xfrm>
            <a:prstGeom prst="line">
              <a:avLst/>
            </a:prstGeom>
            <a:noFill/>
            <a:ln w="6350">
              <a:solidFill>
                <a:srgbClr val="000000"/>
              </a:solidFill>
              <a:round/>
              <a:headEnd/>
              <a:tailEnd/>
            </a:ln>
          </p:spPr>
          <p:txBody>
            <a:bodyPr/>
            <a:lstStyle/>
            <a:p>
              <a:endParaRPr lang="en-CA"/>
            </a:p>
          </p:txBody>
        </p:sp>
        <p:sp>
          <p:nvSpPr>
            <p:cNvPr id="44107" name="Line 83"/>
            <p:cNvSpPr>
              <a:spLocks noChangeShapeType="1"/>
            </p:cNvSpPr>
            <p:nvPr/>
          </p:nvSpPr>
          <p:spPr bwMode="auto">
            <a:xfrm>
              <a:off x="3028" y="1872"/>
              <a:ext cx="1" cy="204"/>
            </a:xfrm>
            <a:prstGeom prst="line">
              <a:avLst/>
            </a:prstGeom>
            <a:noFill/>
            <a:ln w="6350">
              <a:solidFill>
                <a:srgbClr val="000000"/>
              </a:solidFill>
              <a:round/>
              <a:headEnd/>
              <a:tailEnd/>
            </a:ln>
          </p:spPr>
          <p:txBody>
            <a:bodyPr/>
            <a:lstStyle/>
            <a:p>
              <a:endParaRPr lang="en-CA"/>
            </a:p>
          </p:txBody>
        </p:sp>
        <p:sp>
          <p:nvSpPr>
            <p:cNvPr id="44108" name="Line 84"/>
            <p:cNvSpPr>
              <a:spLocks noChangeShapeType="1"/>
            </p:cNvSpPr>
            <p:nvPr/>
          </p:nvSpPr>
          <p:spPr bwMode="auto">
            <a:xfrm>
              <a:off x="3024" y="1872"/>
              <a:ext cx="326" cy="204"/>
            </a:xfrm>
            <a:prstGeom prst="line">
              <a:avLst/>
            </a:prstGeom>
            <a:noFill/>
            <a:ln w="6350">
              <a:solidFill>
                <a:srgbClr val="000000"/>
              </a:solidFill>
              <a:round/>
              <a:headEnd/>
              <a:tailEnd/>
            </a:ln>
          </p:spPr>
          <p:txBody>
            <a:bodyPr/>
            <a:lstStyle/>
            <a:p>
              <a:endParaRPr lang="en-CA"/>
            </a:p>
          </p:txBody>
        </p:sp>
        <p:sp>
          <p:nvSpPr>
            <p:cNvPr id="44109" name="Line 85"/>
            <p:cNvSpPr>
              <a:spLocks noChangeShapeType="1"/>
            </p:cNvSpPr>
            <p:nvPr/>
          </p:nvSpPr>
          <p:spPr bwMode="auto">
            <a:xfrm flipH="1">
              <a:off x="2726" y="2245"/>
              <a:ext cx="298" cy="208"/>
            </a:xfrm>
            <a:prstGeom prst="line">
              <a:avLst/>
            </a:prstGeom>
            <a:noFill/>
            <a:ln w="6350">
              <a:solidFill>
                <a:srgbClr val="000000"/>
              </a:solidFill>
              <a:round/>
              <a:headEnd/>
              <a:tailEnd/>
            </a:ln>
          </p:spPr>
          <p:txBody>
            <a:bodyPr/>
            <a:lstStyle/>
            <a:p>
              <a:endParaRPr lang="en-CA"/>
            </a:p>
          </p:txBody>
        </p:sp>
        <p:sp>
          <p:nvSpPr>
            <p:cNvPr id="44110" name="Line 86"/>
            <p:cNvSpPr>
              <a:spLocks noChangeShapeType="1"/>
            </p:cNvSpPr>
            <p:nvPr/>
          </p:nvSpPr>
          <p:spPr bwMode="auto">
            <a:xfrm>
              <a:off x="3024" y="2245"/>
              <a:ext cx="326" cy="208"/>
            </a:xfrm>
            <a:prstGeom prst="line">
              <a:avLst/>
            </a:prstGeom>
            <a:noFill/>
            <a:ln w="6350">
              <a:solidFill>
                <a:srgbClr val="000000"/>
              </a:solidFill>
              <a:round/>
              <a:headEnd/>
              <a:tailEnd/>
            </a:ln>
          </p:spPr>
          <p:txBody>
            <a:bodyPr/>
            <a:lstStyle/>
            <a:p>
              <a:endParaRPr lang="en-CA"/>
            </a:p>
          </p:txBody>
        </p:sp>
        <p:sp>
          <p:nvSpPr>
            <p:cNvPr id="44111" name="Line 87"/>
            <p:cNvSpPr>
              <a:spLocks noChangeShapeType="1"/>
            </p:cNvSpPr>
            <p:nvPr/>
          </p:nvSpPr>
          <p:spPr bwMode="auto">
            <a:xfrm flipH="1">
              <a:off x="3711" y="1872"/>
              <a:ext cx="404" cy="204"/>
            </a:xfrm>
            <a:prstGeom prst="line">
              <a:avLst/>
            </a:prstGeom>
            <a:noFill/>
            <a:ln w="6350">
              <a:solidFill>
                <a:srgbClr val="000000"/>
              </a:solidFill>
              <a:round/>
              <a:headEnd/>
              <a:tailEnd/>
            </a:ln>
          </p:spPr>
          <p:txBody>
            <a:bodyPr/>
            <a:lstStyle/>
            <a:p>
              <a:endParaRPr lang="en-CA"/>
            </a:p>
          </p:txBody>
        </p:sp>
        <p:sp>
          <p:nvSpPr>
            <p:cNvPr id="44112" name="Line 88"/>
            <p:cNvSpPr>
              <a:spLocks noChangeShapeType="1"/>
            </p:cNvSpPr>
            <p:nvPr/>
          </p:nvSpPr>
          <p:spPr bwMode="auto">
            <a:xfrm>
              <a:off x="4111" y="1872"/>
              <a:ext cx="1" cy="204"/>
            </a:xfrm>
            <a:prstGeom prst="line">
              <a:avLst/>
            </a:prstGeom>
            <a:noFill/>
            <a:ln w="6350">
              <a:solidFill>
                <a:srgbClr val="000000"/>
              </a:solidFill>
              <a:round/>
              <a:headEnd/>
              <a:tailEnd/>
            </a:ln>
          </p:spPr>
          <p:txBody>
            <a:bodyPr/>
            <a:lstStyle/>
            <a:p>
              <a:endParaRPr lang="en-CA"/>
            </a:p>
          </p:txBody>
        </p:sp>
        <p:sp>
          <p:nvSpPr>
            <p:cNvPr id="44113" name="Line 89"/>
            <p:cNvSpPr>
              <a:spLocks noChangeShapeType="1"/>
            </p:cNvSpPr>
            <p:nvPr/>
          </p:nvSpPr>
          <p:spPr bwMode="auto">
            <a:xfrm>
              <a:off x="4115" y="1872"/>
              <a:ext cx="365" cy="204"/>
            </a:xfrm>
            <a:prstGeom prst="line">
              <a:avLst/>
            </a:prstGeom>
            <a:noFill/>
            <a:ln w="6350">
              <a:solidFill>
                <a:srgbClr val="000000"/>
              </a:solidFill>
              <a:round/>
              <a:headEnd/>
              <a:tailEnd/>
            </a:ln>
          </p:spPr>
          <p:txBody>
            <a:bodyPr/>
            <a:lstStyle/>
            <a:p>
              <a:endParaRPr lang="en-CA"/>
            </a:p>
          </p:txBody>
        </p:sp>
        <p:sp>
          <p:nvSpPr>
            <p:cNvPr id="44114" name="Line 90"/>
            <p:cNvSpPr>
              <a:spLocks noChangeShapeType="1"/>
            </p:cNvSpPr>
            <p:nvPr/>
          </p:nvSpPr>
          <p:spPr bwMode="auto">
            <a:xfrm>
              <a:off x="4111" y="2245"/>
              <a:ext cx="1" cy="208"/>
            </a:xfrm>
            <a:prstGeom prst="line">
              <a:avLst/>
            </a:prstGeom>
            <a:noFill/>
            <a:ln w="6350">
              <a:solidFill>
                <a:srgbClr val="000000"/>
              </a:solidFill>
              <a:round/>
              <a:headEnd/>
              <a:tailEnd/>
            </a:ln>
          </p:spPr>
          <p:txBody>
            <a:bodyPr/>
            <a:lstStyle/>
            <a:p>
              <a:endParaRPr lang="en-CA"/>
            </a:p>
          </p:txBody>
        </p:sp>
        <p:sp>
          <p:nvSpPr>
            <p:cNvPr id="44115" name="Line 91"/>
            <p:cNvSpPr>
              <a:spLocks noChangeShapeType="1"/>
            </p:cNvSpPr>
            <p:nvPr/>
          </p:nvSpPr>
          <p:spPr bwMode="auto">
            <a:xfrm>
              <a:off x="3504" y="1632"/>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4" name="Group 92"/>
          <p:cNvGrpSpPr>
            <a:grpSpLocks/>
          </p:cNvGrpSpPr>
          <p:nvPr/>
        </p:nvGrpSpPr>
        <p:grpSpPr bwMode="auto">
          <a:xfrm>
            <a:off x="7380288" y="1676400"/>
            <a:ext cx="1601787" cy="2435225"/>
            <a:chOff x="4649" y="1056"/>
            <a:chExt cx="1009" cy="1534"/>
          </a:xfrm>
        </p:grpSpPr>
        <p:sp>
          <p:nvSpPr>
            <p:cNvPr id="44048" name="Freeform 93"/>
            <p:cNvSpPr>
              <a:spLocks/>
            </p:cNvSpPr>
            <p:nvPr/>
          </p:nvSpPr>
          <p:spPr bwMode="auto">
            <a:xfrm>
              <a:off x="5184" y="1056"/>
              <a:ext cx="66" cy="106"/>
            </a:xfrm>
            <a:custGeom>
              <a:avLst/>
              <a:gdLst>
                <a:gd name="T0" fmla="*/ 62 w 66"/>
                <a:gd name="T1" fmla="*/ 35 h 106"/>
                <a:gd name="T2" fmla="*/ 58 w 66"/>
                <a:gd name="T3" fmla="*/ 27 h 106"/>
                <a:gd name="T4" fmla="*/ 51 w 66"/>
                <a:gd name="T5" fmla="*/ 11 h 106"/>
                <a:gd name="T6" fmla="*/ 39 w 66"/>
                <a:gd name="T7" fmla="*/ 4 h 106"/>
                <a:gd name="T8" fmla="*/ 23 w 66"/>
                <a:gd name="T9" fmla="*/ 7 h 106"/>
                <a:gd name="T10" fmla="*/ 15 w 66"/>
                <a:gd name="T11" fmla="*/ 15 h 106"/>
                <a:gd name="T12" fmla="*/ 15 w 66"/>
                <a:gd name="T13" fmla="*/ 27 h 106"/>
                <a:gd name="T14" fmla="*/ 19 w 66"/>
                <a:gd name="T15" fmla="*/ 35 h 106"/>
                <a:gd name="T16" fmla="*/ 39 w 66"/>
                <a:gd name="T17" fmla="*/ 47 h 106"/>
                <a:gd name="T18" fmla="*/ 58 w 66"/>
                <a:gd name="T19" fmla="*/ 58 h 106"/>
                <a:gd name="T20" fmla="*/ 66 w 66"/>
                <a:gd name="T21" fmla="*/ 66 h 106"/>
                <a:gd name="T22" fmla="*/ 66 w 66"/>
                <a:gd name="T23" fmla="*/ 78 h 106"/>
                <a:gd name="T24" fmla="*/ 58 w 66"/>
                <a:gd name="T25" fmla="*/ 98 h 106"/>
                <a:gd name="T26" fmla="*/ 35 w 66"/>
                <a:gd name="T27" fmla="*/ 106 h 106"/>
                <a:gd name="T28" fmla="*/ 27 w 66"/>
                <a:gd name="T29" fmla="*/ 106 h 106"/>
                <a:gd name="T30" fmla="*/ 15 w 66"/>
                <a:gd name="T31" fmla="*/ 102 h 106"/>
                <a:gd name="T32" fmla="*/ 7 w 66"/>
                <a:gd name="T33" fmla="*/ 102 h 106"/>
                <a:gd name="T34" fmla="*/ 4 w 66"/>
                <a:gd name="T35" fmla="*/ 102 h 106"/>
                <a:gd name="T36" fmla="*/ 4 w 66"/>
                <a:gd name="T37" fmla="*/ 106 h 106"/>
                <a:gd name="T38" fmla="*/ 0 w 66"/>
                <a:gd name="T39" fmla="*/ 70 h 106"/>
                <a:gd name="T40" fmla="*/ 4 w 66"/>
                <a:gd name="T41" fmla="*/ 82 h 106"/>
                <a:gd name="T42" fmla="*/ 11 w 66"/>
                <a:gd name="T43" fmla="*/ 94 h 106"/>
                <a:gd name="T44" fmla="*/ 27 w 66"/>
                <a:gd name="T45" fmla="*/ 102 h 106"/>
                <a:gd name="T46" fmla="*/ 43 w 66"/>
                <a:gd name="T47" fmla="*/ 102 h 106"/>
                <a:gd name="T48" fmla="*/ 55 w 66"/>
                <a:gd name="T49" fmla="*/ 94 h 106"/>
                <a:gd name="T50" fmla="*/ 55 w 66"/>
                <a:gd name="T51" fmla="*/ 82 h 106"/>
                <a:gd name="T52" fmla="*/ 51 w 66"/>
                <a:gd name="T53" fmla="*/ 74 h 106"/>
                <a:gd name="T54" fmla="*/ 39 w 66"/>
                <a:gd name="T55" fmla="*/ 66 h 106"/>
                <a:gd name="T56" fmla="*/ 19 w 66"/>
                <a:gd name="T57" fmla="*/ 55 h 106"/>
                <a:gd name="T58" fmla="*/ 7 w 66"/>
                <a:gd name="T59" fmla="*/ 43 h 106"/>
                <a:gd name="T60" fmla="*/ 0 w 66"/>
                <a:gd name="T61" fmla="*/ 35 h 106"/>
                <a:gd name="T62" fmla="*/ 4 w 66"/>
                <a:gd name="T63" fmla="*/ 15 h 106"/>
                <a:gd name="T64" fmla="*/ 19 w 66"/>
                <a:gd name="T65" fmla="*/ 0 h 106"/>
                <a:gd name="T66" fmla="*/ 39 w 66"/>
                <a:gd name="T67" fmla="*/ 0 h 106"/>
                <a:gd name="T68" fmla="*/ 51 w 66"/>
                <a:gd name="T69" fmla="*/ 4 h 106"/>
                <a:gd name="T70" fmla="*/ 55 w 66"/>
                <a:gd name="T71" fmla="*/ 7 h 106"/>
                <a:gd name="T72" fmla="*/ 58 w 66"/>
                <a:gd name="T73" fmla="*/ 4 h 106"/>
                <a:gd name="T74" fmla="*/ 62 w 66"/>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06"/>
                <a:gd name="T116" fmla="*/ 66 w 66"/>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06">
                  <a:moveTo>
                    <a:pt x="62" y="0"/>
                  </a:moveTo>
                  <a:lnTo>
                    <a:pt x="62" y="35"/>
                  </a:lnTo>
                  <a:lnTo>
                    <a:pt x="58" y="35"/>
                  </a:lnTo>
                  <a:lnTo>
                    <a:pt x="58" y="27"/>
                  </a:lnTo>
                  <a:lnTo>
                    <a:pt x="55" y="19"/>
                  </a:lnTo>
                  <a:lnTo>
                    <a:pt x="51" y="11"/>
                  </a:lnTo>
                  <a:lnTo>
                    <a:pt x="47" y="7"/>
                  </a:lnTo>
                  <a:lnTo>
                    <a:pt x="39" y="4"/>
                  </a:lnTo>
                  <a:lnTo>
                    <a:pt x="31" y="4"/>
                  </a:lnTo>
                  <a:lnTo>
                    <a:pt x="23" y="7"/>
                  </a:lnTo>
                  <a:lnTo>
                    <a:pt x="19" y="7"/>
                  </a:lnTo>
                  <a:lnTo>
                    <a:pt x="15" y="15"/>
                  </a:lnTo>
                  <a:lnTo>
                    <a:pt x="11" y="19"/>
                  </a:lnTo>
                  <a:lnTo>
                    <a:pt x="15" y="27"/>
                  </a:lnTo>
                  <a:lnTo>
                    <a:pt x="15" y="31"/>
                  </a:lnTo>
                  <a:lnTo>
                    <a:pt x="19" y="35"/>
                  </a:lnTo>
                  <a:lnTo>
                    <a:pt x="27" y="39"/>
                  </a:lnTo>
                  <a:lnTo>
                    <a:pt x="39" y="47"/>
                  </a:lnTo>
                  <a:lnTo>
                    <a:pt x="51" y="51"/>
                  </a:lnTo>
                  <a:lnTo>
                    <a:pt x="58" y="58"/>
                  </a:lnTo>
                  <a:lnTo>
                    <a:pt x="62" y="62"/>
                  </a:lnTo>
                  <a:lnTo>
                    <a:pt x="66" y="66"/>
                  </a:lnTo>
                  <a:lnTo>
                    <a:pt x="66" y="74"/>
                  </a:lnTo>
                  <a:lnTo>
                    <a:pt x="66" y="78"/>
                  </a:lnTo>
                  <a:lnTo>
                    <a:pt x="66" y="90"/>
                  </a:lnTo>
                  <a:lnTo>
                    <a:pt x="58" y="98"/>
                  </a:lnTo>
                  <a:lnTo>
                    <a:pt x="47" y="106"/>
                  </a:lnTo>
                  <a:lnTo>
                    <a:pt x="35" y="106"/>
                  </a:lnTo>
                  <a:lnTo>
                    <a:pt x="31" y="106"/>
                  </a:lnTo>
                  <a:lnTo>
                    <a:pt x="27" y="106"/>
                  </a:lnTo>
                  <a:lnTo>
                    <a:pt x="23" y="106"/>
                  </a:lnTo>
                  <a:lnTo>
                    <a:pt x="15" y="102"/>
                  </a:lnTo>
                  <a:lnTo>
                    <a:pt x="11" y="102"/>
                  </a:lnTo>
                  <a:lnTo>
                    <a:pt x="7" y="102"/>
                  </a:lnTo>
                  <a:lnTo>
                    <a:pt x="4" y="102"/>
                  </a:lnTo>
                  <a:lnTo>
                    <a:pt x="4" y="106"/>
                  </a:lnTo>
                  <a:lnTo>
                    <a:pt x="0" y="106"/>
                  </a:lnTo>
                  <a:lnTo>
                    <a:pt x="0" y="70"/>
                  </a:lnTo>
                  <a:lnTo>
                    <a:pt x="4" y="70"/>
                  </a:lnTo>
                  <a:lnTo>
                    <a:pt x="4" y="82"/>
                  </a:lnTo>
                  <a:lnTo>
                    <a:pt x="7" y="90"/>
                  </a:lnTo>
                  <a:lnTo>
                    <a:pt x="11" y="94"/>
                  </a:lnTo>
                  <a:lnTo>
                    <a:pt x="19" y="98"/>
                  </a:lnTo>
                  <a:lnTo>
                    <a:pt x="27" y="102"/>
                  </a:lnTo>
                  <a:lnTo>
                    <a:pt x="35" y="102"/>
                  </a:lnTo>
                  <a:lnTo>
                    <a:pt x="43" y="102"/>
                  </a:lnTo>
                  <a:lnTo>
                    <a:pt x="51" y="98"/>
                  </a:lnTo>
                  <a:lnTo>
                    <a:pt x="55" y="94"/>
                  </a:lnTo>
                  <a:lnTo>
                    <a:pt x="55" y="86"/>
                  </a:lnTo>
                  <a:lnTo>
                    <a:pt x="55" y="82"/>
                  </a:lnTo>
                  <a:lnTo>
                    <a:pt x="55" y="78"/>
                  </a:lnTo>
                  <a:lnTo>
                    <a:pt x="51" y="74"/>
                  </a:lnTo>
                  <a:lnTo>
                    <a:pt x="47" y="70"/>
                  </a:lnTo>
                  <a:lnTo>
                    <a:pt x="39" y="66"/>
                  </a:lnTo>
                  <a:lnTo>
                    <a:pt x="31" y="62"/>
                  </a:lnTo>
                  <a:lnTo>
                    <a:pt x="19" y="55"/>
                  </a:lnTo>
                  <a:lnTo>
                    <a:pt x="11" y="51"/>
                  </a:lnTo>
                  <a:lnTo>
                    <a:pt x="7" y="43"/>
                  </a:lnTo>
                  <a:lnTo>
                    <a:pt x="4" y="39"/>
                  </a:lnTo>
                  <a:lnTo>
                    <a:pt x="0" y="35"/>
                  </a:lnTo>
                  <a:lnTo>
                    <a:pt x="0" y="27"/>
                  </a:lnTo>
                  <a:lnTo>
                    <a:pt x="4" y="15"/>
                  </a:lnTo>
                  <a:lnTo>
                    <a:pt x="7" y="7"/>
                  </a:lnTo>
                  <a:lnTo>
                    <a:pt x="19" y="0"/>
                  </a:lnTo>
                  <a:lnTo>
                    <a:pt x="31" y="0"/>
                  </a:lnTo>
                  <a:lnTo>
                    <a:pt x="39" y="0"/>
                  </a:lnTo>
                  <a:lnTo>
                    <a:pt x="47" y="4"/>
                  </a:lnTo>
                  <a:lnTo>
                    <a:pt x="51" y="4"/>
                  </a:lnTo>
                  <a:lnTo>
                    <a:pt x="55" y="7"/>
                  </a:lnTo>
                  <a:lnTo>
                    <a:pt x="58" y="4"/>
                  </a:lnTo>
                  <a:lnTo>
                    <a:pt x="58" y="0"/>
                  </a:lnTo>
                  <a:lnTo>
                    <a:pt x="62" y="0"/>
                  </a:lnTo>
                  <a:close/>
                </a:path>
              </a:pathLst>
            </a:custGeom>
            <a:solidFill>
              <a:srgbClr val="000000"/>
            </a:solidFill>
            <a:ln w="0">
              <a:solidFill>
                <a:srgbClr val="000000"/>
              </a:solidFill>
              <a:round/>
              <a:headEnd/>
              <a:tailEnd/>
            </a:ln>
          </p:spPr>
          <p:txBody>
            <a:bodyPr/>
            <a:lstStyle/>
            <a:p>
              <a:endParaRPr lang="en-CA"/>
            </a:p>
          </p:txBody>
        </p:sp>
        <p:sp>
          <p:nvSpPr>
            <p:cNvPr id="44049" name="Freeform 94"/>
            <p:cNvSpPr>
              <a:spLocks/>
            </p:cNvSpPr>
            <p:nvPr/>
          </p:nvSpPr>
          <p:spPr bwMode="auto">
            <a:xfrm>
              <a:off x="5117" y="1432"/>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6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1 w 110"/>
                <a:gd name="T41" fmla="*/ 8 h 106"/>
                <a:gd name="T42" fmla="*/ 31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90 w 110"/>
                <a:gd name="T59" fmla="*/ 8 h 106"/>
                <a:gd name="T60" fmla="*/ 86 w 110"/>
                <a:gd name="T61" fmla="*/ 4 h 106"/>
                <a:gd name="T62" fmla="*/ 82 w 110"/>
                <a:gd name="T63" fmla="*/ 4 h 106"/>
                <a:gd name="T64" fmla="*/ 78 w 110"/>
                <a:gd name="T65" fmla="*/ 4 h 106"/>
                <a:gd name="T66" fmla="*/ 78 w 110"/>
                <a:gd name="T67" fmla="*/ 4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6" y="8"/>
                  </a:lnTo>
                  <a:lnTo>
                    <a:pt x="12" y="8"/>
                  </a:lnTo>
                  <a:lnTo>
                    <a:pt x="8" y="4"/>
                  </a:lnTo>
                  <a:lnTo>
                    <a:pt x="4" y="4"/>
                  </a:lnTo>
                  <a:lnTo>
                    <a:pt x="0" y="4"/>
                  </a:lnTo>
                  <a:lnTo>
                    <a:pt x="0" y="0"/>
                  </a:lnTo>
                  <a:lnTo>
                    <a:pt x="43" y="0"/>
                  </a:lnTo>
                  <a:lnTo>
                    <a:pt x="43" y="4"/>
                  </a:lnTo>
                  <a:lnTo>
                    <a:pt x="39" y="4"/>
                  </a:lnTo>
                  <a:lnTo>
                    <a:pt x="35" y="4"/>
                  </a:lnTo>
                  <a:lnTo>
                    <a:pt x="31" y="8"/>
                  </a:lnTo>
                  <a:lnTo>
                    <a:pt x="31" y="12"/>
                  </a:lnTo>
                  <a:lnTo>
                    <a:pt x="35" y="16"/>
                  </a:lnTo>
                  <a:lnTo>
                    <a:pt x="35" y="24"/>
                  </a:lnTo>
                  <a:lnTo>
                    <a:pt x="63" y="83"/>
                  </a:lnTo>
                  <a:lnTo>
                    <a:pt x="86" y="24"/>
                  </a:lnTo>
                  <a:lnTo>
                    <a:pt x="90" y="16"/>
                  </a:lnTo>
                  <a:lnTo>
                    <a:pt x="90" y="12"/>
                  </a:lnTo>
                  <a:lnTo>
                    <a:pt x="90" y="8"/>
                  </a:lnTo>
                  <a:lnTo>
                    <a:pt x="86" y="4"/>
                  </a:lnTo>
                  <a:lnTo>
                    <a:pt x="82" y="4"/>
                  </a:lnTo>
                  <a:lnTo>
                    <a:pt x="78" y="4"/>
                  </a:lnTo>
                  <a:lnTo>
                    <a:pt x="78" y="0"/>
                  </a:lnTo>
                  <a:lnTo>
                    <a:pt x="110" y="0"/>
                  </a:lnTo>
                  <a:close/>
                </a:path>
              </a:pathLst>
            </a:custGeom>
            <a:solidFill>
              <a:srgbClr val="000000"/>
            </a:solidFill>
            <a:ln w="0">
              <a:solidFill>
                <a:schemeClr val="accent2"/>
              </a:solidFill>
              <a:round/>
              <a:headEnd/>
              <a:tailEnd/>
            </a:ln>
          </p:spPr>
          <p:txBody>
            <a:bodyPr/>
            <a:lstStyle/>
            <a:p>
              <a:endParaRPr lang="en-CA"/>
            </a:p>
          </p:txBody>
        </p:sp>
        <p:sp>
          <p:nvSpPr>
            <p:cNvPr id="44050" name="Freeform 95"/>
            <p:cNvSpPr>
              <a:spLocks noEditPoints="1"/>
            </p:cNvSpPr>
            <p:nvPr/>
          </p:nvSpPr>
          <p:spPr bwMode="auto">
            <a:xfrm>
              <a:off x="5231" y="1432"/>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1 w 82"/>
                <a:gd name="T23" fmla="*/ 102 h 106"/>
                <a:gd name="T24" fmla="*/ 15 w 82"/>
                <a:gd name="T25" fmla="*/ 98 h 106"/>
                <a:gd name="T26" fmla="*/ 15 w 82"/>
                <a:gd name="T27" fmla="*/ 94 h 106"/>
                <a:gd name="T28" fmla="*/ 15 w 82"/>
                <a:gd name="T29" fmla="*/ 86 h 106"/>
                <a:gd name="T30" fmla="*/ 15 w 82"/>
                <a:gd name="T31" fmla="*/ 20 h 106"/>
                <a:gd name="T32" fmla="*/ 15 w 82"/>
                <a:gd name="T33" fmla="*/ 12 h 106"/>
                <a:gd name="T34" fmla="*/ 11 w 82"/>
                <a:gd name="T35" fmla="*/ 8 h 106"/>
                <a:gd name="T36" fmla="*/ 11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2 w 82"/>
                <a:gd name="T49" fmla="*/ 4 h 106"/>
                <a:gd name="T50" fmla="*/ 70 w 82"/>
                <a:gd name="T51" fmla="*/ 8 h 106"/>
                <a:gd name="T52" fmla="*/ 74 w 82"/>
                <a:gd name="T53" fmla="*/ 16 h 106"/>
                <a:gd name="T54" fmla="*/ 78 w 82"/>
                <a:gd name="T55" fmla="*/ 20 h 106"/>
                <a:gd name="T56" fmla="*/ 82 w 82"/>
                <a:gd name="T57" fmla="*/ 32 h 106"/>
                <a:gd name="T58" fmla="*/ 78 w 82"/>
                <a:gd name="T59" fmla="*/ 43 h 106"/>
                <a:gd name="T60" fmla="*/ 70 w 82"/>
                <a:gd name="T61" fmla="*/ 51 h 106"/>
                <a:gd name="T62" fmla="*/ 62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2 w 82"/>
                <a:gd name="T89" fmla="*/ 39 h 106"/>
                <a:gd name="T90" fmla="*/ 62 w 82"/>
                <a:gd name="T91" fmla="*/ 32 h 106"/>
                <a:gd name="T92" fmla="*/ 62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1" y="102"/>
                  </a:lnTo>
                  <a:lnTo>
                    <a:pt x="15" y="98"/>
                  </a:lnTo>
                  <a:lnTo>
                    <a:pt x="15" y="94"/>
                  </a:lnTo>
                  <a:lnTo>
                    <a:pt x="15" y="86"/>
                  </a:lnTo>
                  <a:lnTo>
                    <a:pt x="15" y="20"/>
                  </a:lnTo>
                  <a:lnTo>
                    <a:pt x="15" y="12"/>
                  </a:lnTo>
                  <a:lnTo>
                    <a:pt x="11" y="8"/>
                  </a:lnTo>
                  <a:lnTo>
                    <a:pt x="11" y="4"/>
                  </a:lnTo>
                  <a:lnTo>
                    <a:pt x="4" y="4"/>
                  </a:lnTo>
                  <a:lnTo>
                    <a:pt x="0" y="4"/>
                  </a:lnTo>
                  <a:lnTo>
                    <a:pt x="0" y="0"/>
                  </a:lnTo>
                  <a:lnTo>
                    <a:pt x="39" y="0"/>
                  </a:lnTo>
                  <a:lnTo>
                    <a:pt x="51" y="4"/>
                  </a:lnTo>
                  <a:lnTo>
                    <a:pt x="62" y="4"/>
                  </a:lnTo>
                  <a:lnTo>
                    <a:pt x="70" y="8"/>
                  </a:lnTo>
                  <a:lnTo>
                    <a:pt x="74" y="16"/>
                  </a:lnTo>
                  <a:lnTo>
                    <a:pt x="78" y="20"/>
                  </a:lnTo>
                  <a:lnTo>
                    <a:pt x="82" y="32"/>
                  </a:lnTo>
                  <a:lnTo>
                    <a:pt x="78" y="43"/>
                  </a:lnTo>
                  <a:lnTo>
                    <a:pt x="70" y="51"/>
                  </a:lnTo>
                  <a:lnTo>
                    <a:pt x="62"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2" y="39"/>
                  </a:lnTo>
                  <a:lnTo>
                    <a:pt x="62" y="32"/>
                  </a:lnTo>
                  <a:lnTo>
                    <a:pt x="62"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chemeClr val="accent2"/>
              </a:solidFill>
              <a:round/>
              <a:headEnd/>
              <a:tailEnd/>
            </a:ln>
          </p:spPr>
          <p:txBody>
            <a:bodyPr/>
            <a:lstStyle/>
            <a:p>
              <a:endParaRPr lang="en-CA"/>
            </a:p>
          </p:txBody>
        </p:sp>
        <p:sp>
          <p:nvSpPr>
            <p:cNvPr id="44051" name="Freeform 96"/>
            <p:cNvSpPr>
              <a:spLocks/>
            </p:cNvSpPr>
            <p:nvPr/>
          </p:nvSpPr>
          <p:spPr bwMode="auto">
            <a:xfrm>
              <a:off x="5009" y="1731"/>
              <a:ext cx="70" cy="110"/>
            </a:xfrm>
            <a:custGeom>
              <a:avLst/>
              <a:gdLst>
                <a:gd name="T0" fmla="*/ 63 w 70"/>
                <a:gd name="T1" fmla="*/ 36 h 110"/>
                <a:gd name="T2" fmla="*/ 59 w 70"/>
                <a:gd name="T3" fmla="*/ 28 h 110"/>
                <a:gd name="T4" fmla="*/ 51 w 70"/>
                <a:gd name="T5" fmla="*/ 12 h 110"/>
                <a:gd name="T6" fmla="*/ 39 w 70"/>
                <a:gd name="T7" fmla="*/ 8 h 110"/>
                <a:gd name="T8" fmla="*/ 23 w 70"/>
                <a:gd name="T9" fmla="*/ 8 h 110"/>
                <a:gd name="T10" fmla="*/ 15 w 70"/>
                <a:gd name="T11" fmla="*/ 16 h 110"/>
                <a:gd name="T12" fmla="*/ 15 w 70"/>
                <a:gd name="T13" fmla="*/ 28 h 110"/>
                <a:gd name="T14" fmla="*/ 23 w 70"/>
                <a:gd name="T15" fmla="*/ 36 h 110"/>
                <a:gd name="T16" fmla="*/ 39 w 70"/>
                <a:gd name="T17" fmla="*/ 47 h 110"/>
                <a:gd name="T18" fmla="*/ 59 w 70"/>
                <a:gd name="T19" fmla="*/ 59 h 110"/>
                <a:gd name="T20" fmla="*/ 66 w 70"/>
                <a:gd name="T21" fmla="*/ 67 h 110"/>
                <a:gd name="T22" fmla="*/ 70 w 70"/>
                <a:gd name="T23" fmla="*/ 79 h 110"/>
                <a:gd name="T24" fmla="*/ 59 w 70"/>
                <a:gd name="T25" fmla="*/ 98 h 110"/>
                <a:gd name="T26" fmla="*/ 35 w 70"/>
                <a:gd name="T27" fmla="*/ 110 h 110"/>
                <a:gd name="T28" fmla="*/ 27 w 70"/>
                <a:gd name="T29" fmla="*/ 106 h 110"/>
                <a:gd name="T30" fmla="*/ 19 w 70"/>
                <a:gd name="T31" fmla="*/ 106 h 110"/>
                <a:gd name="T32" fmla="*/ 8 w 70"/>
                <a:gd name="T33" fmla="*/ 102 h 110"/>
                <a:gd name="T34" fmla="*/ 8 w 70"/>
                <a:gd name="T35" fmla="*/ 102 h 110"/>
                <a:gd name="T36" fmla="*/ 4 w 70"/>
                <a:gd name="T37" fmla="*/ 110 h 110"/>
                <a:gd name="T38" fmla="*/ 4 w 70"/>
                <a:gd name="T39" fmla="*/ 71 h 110"/>
                <a:gd name="T40" fmla="*/ 8 w 70"/>
                <a:gd name="T41" fmla="*/ 83 h 110"/>
                <a:gd name="T42" fmla="*/ 15 w 70"/>
                <a:gd name="T43" fmla="*/ 94 h 110"/>
                <a:gd name="T44" fmla="*/ 27 w 70"/>
                <a:gd name="T45" fmla="*/ 102 h 110"/>
                <a:gd name="T46" fmla="*/ 43 w 70"/>
                <a:gd name="T47" fmla="*/ 102 h 110"/>
                <a:gd name="T48" fmla="*/ 55 w 70"/>
                <a:gd name="T49" fmla="*/ 94 h 110"/>
                <a:gd name="T50" fmla="*/ 55 w 70"/>
                <a:gd name="T51" fmla="*/ 83 h 110"/>
                <a:gd name="T52" fmla="*/ 51 w 70"/>
                <a:gd name="T53" fmla="*/ 75 h 110"/>
                <a:gd name="T54" fmla="*/ 43 w 70"/>
                <a:gd name="T55" fmla="*/ 67 h 110"/>
                <a:gd name="T56" fmla="*/ 19 w 70"/>
                <a:gd name="T57" fmla="*/ 55 h 110"/>
                <a:gd name="T58" fmla="*/ 8 w 70"/>
                <a:gd name="T59" fmla="*/ 43 h 110"/>
                <a:gd name="T60" fmla="*/ 0 w 70"/>
                <a:gd name="T61" fmla="*/ 36 h 110"/>
                <a:gd name="T62" fmla="*/ 4 w 70"/>
                <a:gd name="T63" fmla="*/ 16 h 110"/>
                <a:gd name="T64" fmla="*/ 19 w 70"/>
                <a:gd name="T65" fmla="*/ 4 h 110"/>
                <a:gd name="T66" fmla="*/ 39 w 70"/>
                <a:gd name="T67" fmla="*/ 0 h 110"/>
                <a:gd name="T68" fmla="*/ 55 w 70"/>
                <a:gd name="T69" fmla="*/ 8 h 110"/>
                <a:gd name="T70" fmla="*/ 59 w 70"/>
                <a:gd name="T71" fmla="*/ 8 h 110"/>
                <a:gd name="T72" fmla="*/ 59 w 70"/>
                <a:gd name="T73" fmla="*/ 4 h 110"/>
                <a:gd name="T74" fmla="*/ 63 w 70"/>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110"/>
                <a:gd name="T116" fmla="*/ 70 w 70"/>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110">
                  <a:moveTo>
                    <a:pt x="63" y="0"/>
                  </a:moveTo>
                  <a:lnTo>
                    <a:pt x="63" y="36"/>
                  </a:lnTo>
                  <a:lnTo>
                    <a:pt x="59" y="28"/>
                  </a:lnTo>
                  <a:lnTo>
                    <a:pt x="55" y="20"/>
                  </a:lnTo>
                  <a:lnTo>
                    <a:pt x="51" y="12"/>
                  </a:lnTo>
                  <a:lnTo>
                    <a:pt x="47" y="8"/>
                  </a:lnTo>
                  <a:lnTo>
                    <a:pt x="39" y="8"/>
                  </a:lnTo>
                  <a:lnTo>
                    <a:pt x="31" y="4"/>
                  </a:lnTo>
                  <a:lnTo>
                    <a:pt x="23" y="8"/>
                  </a:lnTo>
                  <a:lnTo>
                    <a:pt x="19" y="12"/>
                  </a:lnTo>
                  <a:lnTo>
                    <a:pt x="15" y="16"/>
                  </a:lnTo>
                  <a:lnTo>
                    <a:pt x="15" y="20"/>
                  </a:lnTo>
                  <a:lnTo>
                    <a:pt x="15" y="28"/>
                  </a:lnTo>
                  <a:lnTo>
                    <a:pt x="15" y="32"/>
                  </a:lnTo>
                  <a:lnTo>
                    <a:pt x="23" y="36"/>
                  </a:lnTo>
                  <a:lnTo>
                    <a:pt x="27" y="39"/>
                  </a:lnTo>
                  <a:lnTo>
                    <a:pt x="39" y="47"/>
                  </a:lnTo>
                  <a:lnTo>
                    <a:pt x="51" y="51"/>
                  </a:lnTo>
                  <a:lnTo>
                    <a:pt x="59" y="59"/>
                  </a:lnTo>
                  <a:lnTo>
                    <a:pt x="63" y="63"/>
                  </a:lnTo>
                  <a:lnTo>
                    <a:pt x="66" y="67"/>
                  </a:lnTo>
                  <a:lnTo>
                    <a:pt x="70" y="75"/>
                  </a:lnTo>
                  <a:lnTo>
                    <a:pt x="70" y="79"/>
                  </a:lnTo>
                  <a:lnTo>
                    <a:pt x="66" y="90"/>
                  </a:lnTo>
                  <a:lnTo>
                    <a:pt x="59" y="98"/>
                  </a:lnTo>
                  <a:lnTo>
                    <a:pt x="51" y="106"/>
                  </a:lnTo>
                  <a:lnTo>
                    <a:pt x="35" y="110"/>
                  </a:lnTo>
                  <a:lnTo>
                    <a:pt x="31" y="110"/>
                  </a:lnTo>
                  <a:lnTo>
                    <a:pt x="27" y="106"/>
                  </a:lnTo>
                  <a:lnTo>
                    <a:pt x="23" y="106"/>
                  </a:lnTo>
                  <a:lnTo>
                    <a:pt x="19" y="106"/>
                  </a:lnTo>
                  <a:lnTo>
                    <a:pt x="12" y="102"/>
                  </a:lnTo>
                  <a:lnTo>
                    <a:pt x="8" y="102"/>
                  </a:lnTo>
                  <a:lnTo>
                    <a:pt x="4" y="106"/>
                  </a:lnTo>
                  <a:lnTo>
                    <a:pt x="4" y="110"/>
                  </a:lnTo>
                  <a:lnTo>
                    <a:pt x="4" y="71"/>
                  </a:lnTo>
                  <a:lnTo>
                    <a:pt x="8" y="83"/>
                  </a:lnTo>
                  <a:lnTo>
                    <a:pt x="8" y="90"/>
                  </a:lnTo>
                  <a:lnTo>
                    <a:pt x="15"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43" y="67"/>
                  </a:lnTo>
                  <a:lnTo>
                    <a:pt x="31" y="63"/>
                  </a:lnTo>
                  <a:lnTo>
                    <a:pt x="19" y="55"/>
                  </a:lnTo>
                  <a:lnTo>
                    <a:pt x="12" y="51"/>
                  </a:lnTo>
                  <a:lnTo>
                    <a:pt x="8" y="43"/>
                  </a:lnTo>
                  <a:lnTo>
                    <a:pt x="4" y="39"/>
                  </a:lnTo>
                  <a:lnTo>
                    <a:pt x="0" y="36"/>
                  </a:lnTo>
                  <a:lnTo>
                    <a:pt x="0" y="28"/>
                  </a:lnTo>
                  <a:lnTo>
                    <a:pt x="4" y="16"/>
                  </a:lnTo>
                  <a:lnTo>
                    <a:pt x="8" y="8"/>
                  </a:lnTo>
                  <a:lnTo>
                    <a:pt x="19" y="4"/>
                  </a:lnTo>
                  <a:lnTo>
                    <a:pt x="31" y="0"/>
                  </a:lnTo>
                  <a:lnTo>
                    <a:pt x="39"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52" name="Freeform 97"/>
            <p:cNvSpPr>
              <a:spLocks/>
            </p:cNvSpPr>
            <p:nvPr/>
          </p:nvSpPr>
          <p:spPr bwMode="auto">
            <a:xfrm>
              <a:off x="5528" y="1731"/>
              <a:ext cx="71" cy="110"/>
            </a:xfrm>
            <a:custGeom>
              <a:avLst/>
              <a:gdLst>
                <a:gd name="T0" fmla="*/ 63 w 71"/>
                <a:gd name="T1" fmla="*/ 36 h 110"/>
                <a:gd name="T2" fmla="*/ 59 w 71"/>
                <a:gd name="T3" fmla="*/ 28 h 110"/>
                <a:gd name="T4" fmla="*/ 51 w 71"/>
                <a:gd name="T5" fmla="*/ 12 h 110"/>
                <a:gd name="T6" fmla="*/ 40 w 71"/>
                <a:gd name="T7" fmla="*/ 8 h 110"/>
                <a:gd name="T8" fmla="*/ 24 w 71"/>
                <a:gd name="T9" fmla="*/ 8 h 110"/>
                <a:gd name="T10" fmla="*/ 16 w 71"/>
                <a:gd name="T11" fmla="*/ 16 h 110"/>
                <a:gd name="T12" fmla="*/ 16 w 71"/>
                <a:gd name="T13" fmla="*/ 28 h 110"/>
                <a:gd name="T14" fmla="*/ 20 w 71"/>
                <a:gd name="T15" fmla="*/ 36 h 110"/>
                <a:gd name="T16" fmla="*/ 40 w 71"/>
                <a:gd name="T17" fmla="*/ 47 h 110"/>
                <a:gd name="T18" fmla="*/ 59 w 71"/>
                <a:gd name="T19" fmla="*/ 59 h 110"/>
                <a:gd name="T20" fmla="*/ 67 w 71"/>
                <a:gd name="T21" fmla="*/ 67 h 110"/>
                <a:gd name="T22" fmla="*/ 71 w 71"/>
                <a:gd name="T23" fmla="*/ 79 h 110"/>
                <a:gd name="T24" fmla="*/ 59 w 71"/>
                <a:gd name="T25" fmla="*/ 98 h 110"/>
                <a:gd name="T26" fmla="*/ 36 w 71"/>
                <a:gd name="T27" fmla="*/ 110 h 110"/>
                <a:gd name="T28" fmla="*/ 28 w 71"/>
                <a:gd name="T29" fmla="*/ 106 h 110"/>
                <a:gd name="T30" fmla="*/ 20 w 71"/>
                <a:gd name="T31" fmla="*/ 106 h 110"/>
                <a:gd name="T32" fmla="*/ 8 w 71"/>
                <a:gd name="T33" fmla="*/ 102 h 110"/>
                <a:gd name="T34" fmla="*/ 4 w 71"/>
                <a:gd name="T35" fmla="*/ 102 h 110"/>
                <a:gd name="T36" fmla="*/ 4 w 71"/>
                <a:gd name="T37" fmla="*/ 110 h 110"/>
                <a:gd name="T38" fmla="*/ 4 w 71"/>
                <a:gd name="T39" fmla="*/ 71 h 110"/>
                <a:gd name="T40" fmla="*/ 8 w 71"/>
                <a:gd name="T41" fmla="*/ 83 h 110"/>
                <a:gd name="T42" fmla="*/ 16 w 71"/>
                <a:gd name="T43" fmla="*/ 94 h 110"/>
                <a:gd name="T44" fmla="*/ 28 w 71"/>
                <a:gd name="T45" fmla="*/ 102 h 110"/>
                <a:gd name="T46" fmla="*/ 44 w 71"/>
                <a:gd name="T47" fmla="*/ 102 h 110"/>
                <a:gd name="T48" fmla="*/ 55 w 71"/>
                <a:gd name="T49" fmla="*/ 94 h 110"/>
                <a:gd name="T50" fmla="*/ 55 w 71"/>
                <a:gd name="T51" fmla="*/ 83 h 110"/>
                <a:gd name="T52" fmla="*/ 51 w 71"/>
                <a:gd name="T53" fmla="*/ 75 h 110"/>
                <a:gd name="T54" fmla="*/ 44 w 71"/>
                <a:gd name="T55" fmla="*/ 67 h 110"/>
                <a:gd name="T56" fmla="*/ 20 w 71"/>
                <a:gd name="T57" fmla="*/ 55 h 110"/>
                <a:gd name="T58" fmla="*/ 8 w 71"/>
                <a:gd name="T59" fmla="*/ 43 h 110"/>
                <a:gd name="T60" fmla="*/ 0 w 71"/>
                <a:gd name="T61" fmla="*/ 36 h 110"/>
                <a:gd name="T62" fmla="*/ 4 w 71"/>
                <a:gd name="T63" fmla="*/ 16 h 110"/>
                <a:gd name="T64" fmla="*/ 20 w 71"/>
                <a:gd name="T65" fmla="*/ 4 h 110"/>
                <a:gd name="T66" fmla="*/ 40 w 71"/>
                <a:gd name="T67" fmla="*/ 0 h 110"/>
                <a:gd name="T68" fmla="*/ 55 w 71"/>
                <a:gd name="T69" fmla="*/ 8 h 110"/>
                <a:gd name="T70" fmla="*/ 59 w 71"/>
                <a:gd name="T71" fmla="*/ 8 h 110"/>
                <a:gd name="T72" fmla="*/ 59 w 71"/>
                <a:gd name="T73" fmla="*/ 4 h 110"/>
                <a:gd name="T74" fmla="*/ 63 w 71"/>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10"/>
                <a:gd name="T116" fmla="*/ 71 w 71"/>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10">
                  <a:moveTo>
                    <a:pt x="63" y="0"/>
                  </a:moveTo>
                  <a:lnTo>
                    <a:pt x="63" y="36"/>
                  </a:lnTo>
                  <a:lnTo>
                    <a:pt x="59" y="28"/>
                  </a:lnTo>
                  <a:lnTo>
                    <a:pt x="55" y="20"/>
                  </a:lnTo>
                  <a:lnTo>
                    <a:pt x="51" y="12"/>
                  </a:lnTo>
                  <a:lnTo>
                    <a:pt x="48" y="8"/>
                  </a:lnTo>
                  <a:lnTo>
                    <a:pt x="40" y="8"/>
                  </a:lnTo>
                  <a:lnTo>
                    <a:pt x="32" y="4"/>
                  </a:lnTo>
                  <a:lnTo>
                    <a:pt x="24" y="8"/>
                  </a:lnTo>
                  <a:lnTo>
                    <a:pt x="20" y="12"/>
                  </a:lnTo>
                  <a:lnTo>
                    <a:pt x="16" y="16"/>
                  </a:lnTo>
                  <a:lnTo>
                    <a:pt x="16" y="20"/>
                  </a:lnTo>
                  <a:lnTo>
                    <a:pt x="16" y="28"/>
                  </a:lnTo>
                  <a:lnTo>
                    <a:pt x="16" y="32"/>
                  </a:lnTo>
                  <a:lnTo>
                    <a:pt x="20" y="36"/>
                  </a:lnTo>
                  <a:lnTo>
                    <a:pt x="28" y="39"/>
                  </a:lnTo>
                  <a:lnTo>
                    <a:pt x="40" y="47"/>
                  </a:lnTo>
                  <a:lnTo>
                    <a:pt x="51" y="51"/>
                  </a:lnTo>
                  <a:lnTo>
                    <a:pt x="59" y="59"/>
                  </a:lnTo>
                  <a:lnTo>
                    <a:pt x="63" y="63"/>
                  </a:lnTo>
                  <a:lnTo>
                    <a:pt x="67" y="67"/>
                  </a:lnTo>
                  <a:lnTo>
                    <a:pt x="71" y="75"/>
                  </a:lnTo>
                  <a:lnTo>
                    <a:pt x="71" y="79"/>
                  </a:lnTo>
                  <a:lnTo>
                    <a:pt x="67" y="90"/>
                  </a:lnTo>
                  <a:lnTo>
                    <a:pt x="59" y="98"/>
                  </a:lnTo>
                  <a:lnTo>
                    <a:pt x="51" y="106"/>
                  </a:lnTo>
                  <a:lnTo>
                    <a:pt x="36" y="110"/>
                  </a:lnTo>
                  <a:lnTo>
                    <a:pt x="32" y="110"/>
                  </a:lnTo>
                  <a:lnTo>
                    <a:pt x="28" y="106"/>
                  </a:lnTo>
                  <a:lnTo>
                    <a:pt x="24" y="106"/>
                  </a:lnTo>
                  <a:lnTo>
                    <a:pt x="20" y="106"/>
                  </a:lnTo>
                  <a:lnTo>
                    <a:pt x="12" y="102"/>
                  </a:lnTo>
                  <a:lnTo>
                    <a:pt x="8" y="102"/>
                  </a:lnTo>
                  <a:lnTo>
                    <a:pt x="4" y="102"/>
                  </a:lnTo>
                  <a:lnTo>
                    <a:pt x="4" y="106"/>
                  </a:lnTo>
                  <a:lnTo>
                    <a:pt x="4" y="110"/>
                  </a:lnTo>
                  <a:lnTo>
                    <a:pt x="4" y="71"/>
                  </a:lnTo>
                  <a:lnTo>
                    <a:pt x="8" y="83"/>
                  </a:lnTo>
                  <a:lnTo>
                    <a:pt x="8" y="90"/>
                  </a:lnTo>
                  <a:lnTo>
                    <a:pt x="16" y="94"/>
                  </a:lnTo>
                  <a:lnTo>
                    <a:pt x="20" y="98"/>
                  </a:lnTo>
                  <a:lnTo>
                    <a:pt x="28" y="102"/>
                  </a:lnTo>
                  <a:lnTo>
                    <a:pt x="36" y="102"/>
                  </a:lnTo>
                  <a:lnTo>
                    <a:pt x="44" y="102"/>
                  </a:lnTo>
                  <a:lnTo>
                    <a:pt x="51" y="98"/>
                  </a:lnTo>
                  <a:lnTo>
                    <a:pt x="55" y="94"/>
                  </a:lnTo>
                  <a:lnTo>
                    <a:pt x="55" y="86"/>
                  </a:lnTo>
                  <a:lnTo>
                    <a:pt x="55" y="83"/>
                  </a:lnTo>
                  <a:lnTo>
                    <a:pt x="55" y="79"/>
                  </a:lnTo>
                  <a:lnTo>
                    <a:pt x="51" y="75"/>
                  </a:lnTo>
                  <a:lnTo>
                    <a:pt x="48" y="71"/>
                  </a:lnTo>
                  <a:lnTo>
                    <a:pt x="44" y="67"/>
                  </a:lnTo>
                  <a:lnTo>
                    <a:pt x="32" y="63"/>
                  </a:lnTo>
                  <a:lnTo>
                    <a:pt x="20" y="55"/>
                  </a:lnTo>
                  <a:lnTo>
                    <a:pt x="12" y="51"/>
                  </a:lnTo>
                  <a:lnTo>
                    <a:pt x="8" y="43"/>
                  </a:lnTo>
                  <a:lnTo>
                    <a:pt x="4" y="39"/>
                  </a:lnTo>
                  <a:lnTo>
                    <a:pt x="0" y="36"/>
                  </a:lnTo>
                  <a:lnTo>
                    <a:pt x="0" y="28"/>
                  </a:lnTo>
                  <a:lnTo>
                    <a:pt x="4" y="16"/>
                  </a:lnTo>
                  <a:lnTo>
                    <a:pt x="8" y="8"/>
                  </a:lnTo>
                  <a:lnTo>
                    <a:pt x="20" y="4"/>
                  </a:lnTo>
                  <a:lnTo>
                    <a:pt x="32" y="0"/>
                  </a:lnTo>
                  <a:lnTo>
                    <a:pt x="40"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53" name="Freeform 98"/>
            <p:cNvSpPr>
              <a:spLocks/>
            </p:cNvSpPr>
            <p:nvPr/>
          </p:nvSpPr>
          <p:spPr bwMode="auto">
            <a:xfrm>
              <a:off x="4946" y="2108"/>
              <a:ext cx="110" cy="106"/>
            </a:xfrm>
            <a:custGeom>
              <a:avLst/>
              <a:gdLst>
                <a:gd name="T0" fmla="*/ 110 w 110"/>
                <a:gd name="T1" fmla="*/ 0 h 106"/>
                <a:gd name="T2" fmla="*/ 110 w 110"/>
                <a:gd name="T3" fmla="*/ 0 h 106"/>
                <a:gd name="T4" fmla="*/ 102 w 110"/>
                <a:gd name="T5" fmla="*/ 4 h 106"/>
                <a:gd name="T6" fmla="*/ 102 w 110"/>
                <a:gd name="T7" fmla="*/ 4 h 106"/>
                <a:gd name="T8" fmla="*/ 98 w 110"/>
                <a:gd name="T9" fmla="*/ 11 h 106"/>
                <a:gd name="T10" fmla="*/ 94 w 110"/>
                <a:gd name="T11" fmla="*/ 19 h 106"/>
                <a:gd name="T12" fmla="*/ 59 w 110"/>
                <a:gd name="T13" fmla="*/ 106 h 106"/>
                <a:gd name="T14" fmla="*/ 55 w 110"/>
                <a:gd name="T15" fmla="*/ 106 h 106"/>
                <a:gd name="T16" fmla="*/ 16 w 110"/>
                <a:gd name="T17" fmla="*/ 15 h 106"/>
                <a:gd name="T18" fmla="*/ 12 w 110"/>
                <a:gd name="T19" fmla="*/ 11 h 106"/>
                <a:gd name="T20" fmla="*/ 12 w 110"/>
                <a:gd name="T21" fmla="*/ 8 h 106"/>
                <a:gd name="T22" fmla="*/ 8 w 110"/>
                <a:gd name="T23" fmla="*/ 4 h 106"/>
                <a:gd name="T24" fmla="*/ 8 w 110"/>
                <a:gd name="T25" fmla="*/ 4 h 106"/>
                <a:gd name="T26" fmla="*/ 4 w 110"/>
                <a:gd name="T27" fmla="*/ 4 h 106"/>
                <a:gd name="T28" fmla="*/ 0 w 110"/>
                <a:gd name="T29" fmla="*/ 0 h 106"/>
                <a:gd name="T30" fmla="*/ 0 w 110"/>
                <a:gd name="T31" fmla="*/ 0 h 106"/>
                <a:gd name="T32" fmla="*/ 43 w 110"/>
                <a:gd name="T33" fmla="*/ 0 h 106"/>
                <a:gd name="T34" fmla="*/ 43 w 110"/>
                <a:gd name="T35" fmla="*/ 0 h 106"/>
                <a:gd name="T36" fmla="*/ 35 w 110"/>
                <a:gd name="T37" fmla="*/ 4 h 106"/>
                <a:gd name="T38" fmla="*/ 31 w 110"/>
                <a:gd name="T39" fmla="*/ 4 h 106"/>
                <a:gd name="T40" fmla="*/ 31 w 110"/>
                <a:gd name="T41" fmla="*/ 8 h 106"/>
                <a:gd name="T42" fmla="*/ 31 w 110"/>
                <a:gd name="T43" fmla="*/ 8 h 106"/>
                <a:gd name="T44" fmla="*/ 31 w 110"/>
                <a:gd name="T45" fmla="*/ 11 h 106"/>
                <a:gd name="T46" fmla="*/ 35 w 110"/>
                <a:gd name="T47" fmla="*/ 19 h 106"/>
                <a:gd name="T48" fmla="*/ 59 w 110"/>
                <a:gd name="T49" fmla="*/ 82 h 106"/>
                <a:gd name="T50" fmla="*/ 82 w 110"/>
                <a:gd name="T51" fmla="*/ 19 h 106"/>
                <a:gd name="T52" fmla="*/ 86 w 110"/>
                <a:gd name="T53" fmla="*/ 15 h 106"/>
                <a:gd name="T54" fmla="*/ 86 w 110"/>
                <a:gd name="T55" fmla="*/ 8 h 106"/>
                <a:gd name="T56" fmla="*/ 86 w 110"/>
                <a:gd name="T57" fmla="*/ 8 h 106"/>
                <a:gd name="T58" fmla="*/ 86 w 110"/>
                <a:gd name="T59" fmla="*/ 4 h 106"/>
                <a:gd name="T60" fmla="*/ 82 w 110"/>
                <a:gd name="T61" fmla="*/ 4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2" y="4"/>
                  </a:lnTo>
                  <a:lnTo>
                    <a:pt x="98" y="11"/>
                  </a:lnTo>
                  <a:lnTo>
                    <a:pt x="94" y="19"/>
                  </a:lnTo>
                  <a:lnTo>
                    <a:pt x="59" y="106"/>
                  </a:lnTo>
                  <a:lnTo>
                    <a:pt x="55" y="106"/>
                  </a:lnTo>
                  <a:lnTo>
                    <a:pt x="16" y="15"/>
                  </a:lnTo>
                  <a:lnTo>
                    <a:pt x="12" y="11"/>
                  </a:lnTo>
                  <a:lnTo>
                    <a:pt x="12" y="8"/>
                  </a:lnTo>
                  <a:lnTo>
                    <a:pt x="8" y="4"/>
                  </a:lnTo>
                  <a:lnTo>
                    <a:pt x="4" y="4"/>
                  </a:lnTo>
                  <a:lnTo>
                    <a:pt x="0" y="0"/>
                  </a:lnTo>
                  <a:lnTo>
                    <a:pt x="43" y="0"/>
                  </a:lnTo>
                  <a:lnTo>
                    <a:pt x="35" y="4"/>
                  </a:lnTo>
                  <a:lnTo>
                    <a:pt x="31" y="4"/>
                  </a:lnTo>
                  <a:lnTo>
                    <a:pt x="31" y="8"/>
                  </a:lnTo>
                  <a:lnTo>
                    <a:pt x="31" y="11"/>
                  </a:lnTo>
                  <a:lnTo>
                    <a:pt x="35" y="19"/>
                  </a:lnTo>
                  <a:lnTo>
                    <a:pt x="59" y="82"/>
                  </a:lnTo>
                  <a:lnTo>
                    <a:pt x="82" y="19"/>
                  </a:lnTo>
                  <a:lnTo>
                    <a:pt x="86" y="15"/>
                  </a:lnTo>
                  <a:lnTo>
                    <a:pt x="86" y="8"/>
                  </a:lnTo>
                  <a:lnTo>
                    <a:pt x="86" y="4"/>
                  </a:lnTo>
                  <a:lnTo>
                    <a:pt x="82"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4" name="Freeform 99"/>
            <p:cNvSpPr>
              <a:spLocks noEditPoints="1"/>
            </p:cNvSpPr>
            <p:nvPr/>
          </p:nvSpPr>
          <p:spPr bwMode="auto">
            <a:xfrm>
              <a:off x="5060" y="2108"/>
              <a:ext cx="78" cy="106"/>
            </a:xfrm>
            <a:custGeom>
              <a:avLst/>
              <a:gdLst>
                <a:gd name="T0" fmla="*/ 27 w 78"/>
                <a:gd name="T1" fmla="*/ 55 h 106"/>
                <a:gd name="T2" fmla="*/ 27 w 78"/>
                <a:gd name="T3" fmla="*/ 86 h 106"/>
                <a:gd name="T4" fmla="*/ 27 w 78"/>
                <a:gd name="T5" fmla="*/ 94 h 106"/>
                <a:gd name="T6" fmla="*/ 31 w 78"/>
                <a:gd name="T7" fmla="*/ 98 h 106"/>
                <a:gd name="T8" fmla="*/ 31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2 w 78"/>
                <a:gd name="T27" fmla="*/ 94 h 106"/>
                <a:gd name="T28" fmla="*/ 12 w 78"/>
                <a:gd name="T29" fmla="*/ 86 h 106"/>
                <a:gd name="T30" fmla="*/ 12 w 78"/>
                <a:gd name="T31" fmla="*/ 19 h 106"/>
                <a:gd name="T32" fmla="*/ 12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5 w 78"/>
                <a:gd name="T45" fmla="*/ 0 h 106"/>
                <a:gd name="T46" fmla="*/ 51 w 78"/>
                <a:gd name="T47" fmla="*/ 0 h 106"/>
                <a:gd name="T48" fmla="*/ 59 w 78"/>
                <a:gd name="T49" fmla="*/ 4 h 106"/>
                <a:gd name="T50" fmla="*/ 66 w 78"/>
                <a:gd name="T51" fmla="*/ 8 h 106"/>
                <a:gd name="T52" fmla="*/ 74 w 78"/>
                <a:gd name="T53" fmla="*/ 11 h 106"/>
                <a:gd name="T54" fmla="*/ 78 w 78"/>
                <a:gd name="T55" fmla="*/ 19 h 106"/>
                <a:gd name="T56" fmla="*/ 78 w 78"/>
                <a:gd name="T57" fmla="*/ 27 h 106"/>
                <a:gd name="T58" fmla="*/ 74 w 78"/>
                <a:gd name="T59" fmla="*/ 39 h 106"/>
                <a:gd name="T60" fmla="*/ 70 w 78"/>
                <a:gd name="T61" fmla="*/ 51 h 106"/>
                <a:gd name="T62" fmla="*/ 59 w 78"/>
                <a:gd name="T63" fmla="*/ 55 h 106"/>
                <a:gd name="T64" fmla="*/ 47 w 78"/>
                <a:gd name="T65" fmla="*/ 59 h 106"/>
                <a:gd name="T66" fmla="*/ 43 w 78"/>
                <a:gd name="T67" fmla="*/ 59 h 106"/>
                <a:gd name="T68" fmla="*/ 35 w 78"/>
                <a:gd name="T69" fmla="*/ 55 h 106"/>
                <a:gd name="T70" fmla="*/ 31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39 w 78"/>
                <a:gd name="T83" fmla="*/ 51 h 106"/>
                <a:gd name="T84" fmla="*/ 47 w 78"/>
                <a:gd name="T85" fmla="*/ 51 h 106"/>
                <a:gd name="T86" fmla="*/ 55 w 78"/>
                <a:gd name="T87" fmla="*/ 47 h 106"/>
                <a:gd name="T88" fmla="*/ 59 w 78"/>
                <a:gd name="T89" fmla="*/ 39 h 106"/>
                <a:gd name="T90" fmla="*/ 59 w 78"/>
                <a:gd name="T91" fmla="*/ 31 h 106"/>
                <a:gd name="T92" fmla="*/ 59 w 78"/>
                <a:gd name="T93" fmla="*/ 23 h 106"/>
                <a:gd name="T94" fmla="*/ 59 w 78"/>
                <a:gd name="T95" fmla="*/ 15 h 106"/>
                <a:gd name="T96" fmla="*/ 55 w 78"/>
                <a:gd name="T97" fmla="*/ 11 h 106"/>
                <a:gd name="T98" fmla="*/ 51 w 78"/>
                <a:gd name="T99" fmla="*/ 8 h 106"/>
                <a:gd name="T100" fmla="*/ 43 w 78"/>
                <a:gd name="T101" fmla="*/ 4 h 106"/>
                <a:gd name="T102" fmla="*/ 39 w 78"/>
                <a:gd name="T103" fmla="*/ 4 h 106"/>
                <a:gd name="T104" fmla="*/ 31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27" y="94"/>
                  </a:lnTo>
                  <a:lnTo>
                    <a:pt x="31" y="98"/>
                  </a:lnTo>
                  <a:lnTo>
                    <a:pt x="31" y="102"/>
                  </a:lnTo>
                  <a:lnTo>
                    <a:pt x="39" y="102"/>
                  </a:lnTo>
                  <a:lnTo>
                    <a:pt x="43" y="102"/>
                  </a:lnTo>
                  <a:lnTo>
                    <a:pt x="43" y="106"/>
                  </a:lnTo>
                  <a:lnTo>
                    <a:pt x="0" y="106"/>
                  </a:lnTo>
                  <a:lnTo>
                    <a:pt x="0" y="102"/>
                  </a:lnTo>
                  <a:lnTo>
                    <a:pt x="4" y="102"/>
                  </a:lnTo>
                  <a:lnTo>
                    <a:pt x="8" y="102"/>
                  </a:lnTo>
                  <a:lnTo>
                    <a:pt x="12" y="98"/>
                  </a:lnTo>
                  <a:lnTo>
                    <a:pt x="12" y="94"/>
                  </a:lnTo>
                  <a:lnTo>
                    <a:pt x="12" y="86"/>
                  </a:lnTo>
                  <a:lnTo>
                    <a:pt x="12" y="19"/>
                  </a:lnTo>
                  <a:lnTo>
                    <a:pt x="12" y="8"/>
                  </a:lnTo>
                  <a:lnTo>
                    <a:pt x="12" y="4"/>
                  </a:lnTo>
                  <a:lnTo>
                    <a:pt x="8" y="4"/>
                  </a:lnTo>
                  <a:lnTo>
                    <a:pt x="4" y="0"/>
                  </a:lnTo>
                  <a:lnTo>
                    <a:pt x="0" y="0"/>
                  </a:lnTo>
                  <a:lnTo>
                    <a:pt x="35" y="0"/>
                  </a:lnTo>
                  <a:lnTo>
                    <a:pt x="51" y="0"/>
                  </a:lnTo>
                  <a:lnTo>
                    <a:pt x="59" y="4"/>
                  </a:lnTo>
                  <a:lnTo>
                    <a:pt x="66" y="8"/>
                  </a:lnTo>
                  <a:lnTo>
                    <a:pt x="74" y="11"/>
                  </a:lnTo>
                  <a:lnTo>
                    <a:pt x="78" y="19"/>
                  </a:lnTo>
                  <a:lnTo>
                    <a:pt x="78" y="27"/>
                  </a:lnTo>
                  <a:lnTo>
                    <a:pt x="74" y="39"/>
                  </a:lnTo>
                  <a:lnTo>
                    <a:pt x="70" y="51"/>
                  </a:lnTo>
                  <a:lnTo>
                    <a:pt x="59" y="55"/>
                  </a:lnTo>
                  <a:lnTo>
                    <a:pt x="47" y="59"/>
                  </a:lnTo>
                  <a:lnTo>
                    <a:pt x="43" y="59"/>
                  </a:lnTo>
                  <a:lnTo>
                    <a:pt x="35" y="55"/>
                  </a:lnTo>
                  <a:lnTo>
                    <a:pt x="31" y="55"/>
                  </a:lnTo>
                  <a:lnTo>
                    <a:pt x="27" y="55"/>
                  </a:lnTo>
                  <a:close/>
                  <a:moveTo>
                    <a:pt x="27" y="51"/>
                  </a:moveTo>
                  <a:lnTo>
                    <a:pt x="31" y="51"/>
                  </a:lnTo>
                  <a:lnTo>
                    <a:pt x="35" y="51"/>
                  </a:lnTo>
                  <a:lnTo>
                    <a:pt x="39" y="51"/>
                  </a:lnTo>
                  <a:lnTo>
                    <a:pt x="47" y="51"/>
                  </a:lnTo>
                  <a:lnTo>
                    <a:pt x="55" y="47"/>
                  </a:lnTo>
                  <a:lnTo>
                    <a:pt x="59" y="39"/>
                  </a:lnTo>
                  <a:lnTo>
                    <a:pt x="59" y="31"/>
                  </a:lnTo>
                  <a:lnTo>
                    <a:pt x="59" y="23"/>
                  </a:lnTo>
                  <a:lnTo>
                    <a:pt x="59" y="15"/>
                  </a:lnTo>
                  <a:lnTo>
                    <a:pt x="55" y="11"/>
                  </a:lnTo>
                  <a:lnTo>
                    <a:pt x="51" y="8"/>
                  </a:lnTo>
                  <a:lnTo>
                    <a:pt x="43" y="4"/>
                  </a:lnTo>
                  <a:lnTo>
                    <a:pt x="39" y="4"/>
                  </a:lnTo>
                  <a:lnTo>
                    <a:pt x="31"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055" name="Freeform 100"/>
            <p:cNvSpPr>
              <a:spLocks/>
            </p:cNvSpPr>
            <p:nvPr/>
          </p:nvSpPr>
          <p:spPr bwMode="auto">
            <a:xfrm>
              <a:off x="5466" y="2112"/>
              <a:ext cx="110" cy="106"/>
            </a:xfrm>
            <a:custGeom>
              <a:avLst/>
              <a:gdLst>
                <a:gd name="T0" fmla="*/ 110 w 110"/>
                <a:gd name="T1" fmla="*/ 0 h 106"/>
                <a:gd name="T2" fmla="*/ 110 w 110"/>
                <a:gd name="T3" fmla="*/ 0 h 106"/>
                <a:gd name="T4" fmla="*/ 102 w 110"/>
                <a:gd name="T5" fmla="*/ 4 h 106"/>
                <a:gd name="T6" fmla="*/ 98 w 110"/>
                <a:gd name="T7" fmla="*/ 4 h 106"/>
                <a:gd name="T8" fmla="*/ 94 w 110"/>
                <a:gd name="T9" fmla="*/ 11 h 106"/>
                <a:gd name="T10" fmla="*/ 94 w 110"/>
                <a:gd name="T11" fmla="*/ 19 h 106"/>
                <a:gd name="T12" fmla="*/ 59 w 110"/>
                <a:gd name="T13" fmla="*/ 106 h 106"/>
                <a:gd name="T14" fmla="*/ 55 w 110"/>
                <a:gd name="T15" fmla="*/ 106 h 106"/>
                <a:gd name="T16" fmla="*/ 15 w 110"/>
                <a:gd name="T17" fmla="*/ 15 h 106"/>
                <a:gd name="T18" fmla="*/ 11 w 110"/>
                <a:gd name="T19" fmla="*/ 11 h 106"/>
                <a:gd name="T20" fmla="*/ 11 w 110"/>
                <a:gd name="T21" fmla="*/ 8 h 106"/>
                <a:gd name="T22" fmla="*/ 8 w 110"/>
                <a:gd name="T23" fmla="*/ 4 h 106"/>
                <a:gd name="T24" fmla="*/ 8 w 110"/>
                <a:gd name="T25" fmla="*/ 4 h 106"/>
                <a:gd name="T26" fmla="*/ 4 w 110"/>
                <a:gd name="T27" fmla="*/ 4 h 106"/>
                <a:gd name="T28" fmla="*/ 0 w 110"/>
                <a:gd name="T29" fmla="*/ 0 h 106"/>
                <a:gd name="T30" fmla="*/ 0 w 110"/>
                <a:gd name="T31" fmla="*/ 0 h 106"/>
                <a:gd name="T32" fmla="*/ 39 w 110"/>
                <a:gd name="T33" fmla="*/ 0 h 106"/>
                <a:gd name="T34" fmla="*/ 39 w 110"/>
                <a:gd name="T35" fmla="*/ 0 h 106"/>
                <a:gd name="T36" fmla="*/ 35 w 110"/>
                <a:gd name="T37" fmla="*/ 4 h 106"/>
                <a:gd name="T38" fmla="*/ 31 w 110"/>
                <a:gd name="T39" fmla="*/ 4 h 106"/>
                <a:gd name="T40" fmla="*/ 31 w 110"/>
                <a:gd name="T41" fmla="*/ 8 h 106"/>
                <a:gd name="T42" fmla="*/ 31 w 110"/>
                <a:gd name="T43" fmla="*/ 8 h 106"/>
                <a:gd name="T44" fmla="*/ 31 w 110"/>
                <a:gd name="T45" fmla="*/ 11 h 106"/>
                <a:gd name="T46" fmla="*/ 31 w 110"/>
                <a:gd name="T47" fmla="*/ 19 h 106"/>
                <a:gd name="T48" fmla="*/ 59 w 110"/>
                <a:gd name="T49" fmla="*/ 82 h 106"/>
                <a:gd name="T50" fmla="*/ 82 w 110"/>
                <a:gd name="T51" fmla="*/ 19 h 106"/>
                <a:gd name="T52" fmla="*/ 86 w 110"/>
                <a:gd name="T53" fmla="*/ 15 h 106"/>
                <a:gd name="T54" fmla="*/ 86 w 110"/>
                <a:gd name="T55" fmla="*/ 8 h 106"/>
                <a:gd name="T56" fmla="*/ 86 w 110"/>
                <a:gd name="T57" fmla="*/ 8 h 106"/>
                <a:gd name="T58" fmla="*/ 86 w 110"/>
                <a:gd name="T59" fmla="*/ 4 h 106"/>
                <a:gd name="T60" fmla="*/ 82 w 110"/>
                <a:gd name="T61" fmla="*/ 4 h 106"/>
                <a:gd name="T62" fmla="*/ 78 w 110"/>
                <a:gd name="T63" fmla="*/ 0 h 106"/>
                <a:gd name="T64" fmla="*/ 78 w 110"/>
                <a:gd name="T65" fmla="*/ 0 h 106"/>
                <a:gd name="T66" fmla="*/ 74 w 110"/>
                <a:gd name="T67" fmla="*/ 0 h 106"/>
                <a:gd name="T68" fmla="*/ 74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2" y="4"/>
                  </a:lnTo>
                  <a:lnTo>
                    <a:pt x="98" y="4"/>
                  </a:lnTo>
                  <a:lnTo>
                    <a:pt x="94" y="11"/>
                  </a:lnTo>
                  <a:lnTo>
                    <a:pt x="94" y="19"/>
                  </a:lnTo>
                  <a:lnTo>
                    <a:pt x="59" y="106"/>
                  </a:lnTo>
                  <a:lnTo>
                    <a:pt x="55" y="106"/>
                  </a:lnTo>
                  <a:lnTo>
                    <a:pt x="15" y="15"/>
                  </a:lnTo>
                  <a:lnTo>
                    <a:pt x="11" y="11"/>
                  </a:lnTo>
                  <a:lnTo>
                    <a:pt x="11" y="8"/>
                  </a:lnTo>
                  <a:lnTo>
                    <a:pt x="8" y="4"/>
                  </a:lnTo>
                  <a:lnTo>
                    <a:pt x="4" y="4"/>
                  </a:lnTo>
                  <a:lnTo>
                    <a:pt x="0" y="0"/>
                  </a:lnTo>
                  <a:lnTo>
                    <a:pt x="39" y="0"/>
                  </a:lnTo>
                  <a:lnTo>
                    <a:pt x="35" y="4"/>
                  </a:lnTo>
                  <a:lnTo>
                    <a:pt x="31" y="4"/>
                  </a:lnTo>
                  <a:lnTo>
                    <a:pt x="31" y="8"/>
                  </a:lnTo>
                  <a:lnTo>
                    <a:pt x="31" y="11"/>
                  </a:lnTo>
                  <a:lnTo>
                    <a:pt x="31" y="19"/>
                  </a:lnTo>
                  <a:lnTo>
                    <a:pt x="59" y="82"/>
                  </a:lnTo>
                  <a:lnTo>
                    <a:pt x="82" y="19"/>
                  </a:lnTo>
                  <a:lnTo>
                    <a:pt x="86" y="15"/>
                  </a:lnTo>
                  <a:lnTo>
                    <a:pt x="86" y="8"/>
                  </a:lnTo>
                  <a:lnTo>
                    <a:pt x="86" y="4"/>
                  </a:lnTo>
                  <a:lnTo>
                    <a:pt x="82" y="4"/>
                  </a:lnTo>
                  <a:lnTo>
                    <a:pt x="78" y="0"/>
                  </a:lnTo>
                  <a:lnTo>
                    <a:pt x="74"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6" name="Freeform 101"/>
            <p:cNvSpPr>
              <a:spLocks noEditPoints="1"/>
            </p:cNvSpPr>
            <p:nvPr/>
          </p:nvSpPr>
          <p:spPr bwMode="auto">
            <a:xfrm>
              <a:off x="5576" y="2112"/>
              <a:ext cx="82" cy="106"/>
            </a:xfrm>
            <a:custGeom>
              <a:avLst/>
              <a:gdLst>
                <a:gd name="T0" fmla="*/ 31 w 82"/>
                <a:gd name="T1" fmla="*/ 55 h 106"/>
                <a:gd name="T2" fmla="*/ 31 w 82"/>
                <a:gd name="T3" fmla="*/ 86 h 106"/>
                <a:gd name="T4" fmla="*/ 31 w 82"/>
                <a:gd name="T5" fmla="*/ 94 h 106"/>
                <a:gd name="T6" fmla="*/ 31 w 82"/>
                <a:gd name="T7" fmla="*/ 98 h 106"/>
                <a:gd name="T8" fmla="*/ 35 w 82"/>
                <a:gd name="T9" fmla="*/ 102 h 106"/>
                <a:gd name="T10" fmla="*/ 43 w 82"/>
                <a:gd name="T11" fmla="*/ 102 h 106"/>
                <a:gd name="T12" fmla="*/ 47 w 82"/>
                <a:gd name="T13" fmla="*/ 102 h 106"/>
                <a:gd name="T14" fmla="*/ 47 w 82"/>
                <a:gd name="T15" fmla="*/ 106 h 106"/>
                <a:gd name="T16" fmla="*/ 0 w 82"/>
                <a:gd name="T17" fmla="*/ 106 h 106"/>
                <a:gd name="T18" fmla="*/ 0 w 82"/>
                <a:gd name="T19" fmla="*/ 102 h 106"/>
                <a:gd name="T20" fmla="*/ 3 w 82"/>
                <a:gd name="T21" fmla="*/ 102 h 106"/>
                <a:gd name="T22" fmla="*/ 11 w 82"/>
                <a:gd name="T23" fmla="*/ 102 h 106"/>
                <a:gd name="T24" fmla="*/ 15 w 82"/>
                <a:gd name="T25" fmla="*/ 98 h 106"/>
                <a:gd name="T26" fmla="*/ 15 w 82"/>
                <a:gd name="T27" fmla="*/ 94 h 106"/>
                <a:gd name="T28" fmla="*/ 15 w 82"/>
                <a:gd name="T29" fmla="*/ 86 h 106"/>
                <a:gd name="T30" fmla="*/ 15 w 82"/>
                <a:gd name="T31" fmla="*/ 19 h 106"/>
                <a:gd name="T32" fmla="*/ 15 w 82"/>
                <a:gd name="T33" fmla="*/ 8 h 106"/>
                <a:gd name="T34" fmla="*/ 15 w 82"/>
                <a:gd name="T35" fmla="*/ 4 h 106"/>
                <a:gd name="T36" fmla="*/ 11 w 82"/>
                <a:gd name="T37" fmla="*/ 4 h 106"/>
                <a:gd name="T38" fmla="*/ 3 w 82"/>
                <a:gd name="T39" fmla="*/ 0 h 106"/>
                <a:gd name="T40" fmla="*/ 0 w 82"/>
                <a:gd name="T41" fmla="*/ 0 h 106"/>
                <a:gd name="T42" fmla="*/ 0 w 82"/>
                <a:gd name="T43" fmla="*/ 0 h 106"/>
                <a:gd name="T44" fmla="*/ 39 w 82"/>
                <a:gd name="T45" fmla="*/ 0 h 106"/>
                <a:gd name="T46" fmla="*/ 51 w 82"/>
                <a:gd name="T47" fmla="*/ 0 h 106"/>
                <a:gd name="T48" fmla="*/ 62 w 82"/>
                <a:gd name="T49" fmla="*/ 4 h 106"/>
                <a:gd name="T50" fmla="*/ 70 w 82"/>
                <a:gd name="T51" fmla="*/ 8 h 106"/>
                <a:gd name="T52" fmla="*/ 74 w 82"/>
                <a:gd name="T53" fmla="*/ 11 h 106"/>
                <a:gd name="T54" fmla="*/ 82 w 82"/>
                <a:gd name="T55" fmla="*/ 19 h 106"/>
                <a:gd name="T56" fmla="*/ 82 w 82"/>
                <a:gd name="T57" fmla="*/ 27 h 106"/>
                <a:gd name="T58" fmla="*/ 78 w 82"/>
                <a:gd name="T59" fmla="*/ 39 h 106"/>
                <a:gd name="T60" fmla="*/ 74 w 82"/>
                <a:gd name="T61" fmla="*/ 51 h 106"/>
                <a:gd name="T62" fmla="*/ 62 w 82"/>
                <a:gd name="T63" fmla="*/ 55 h 106"/>
                <a:gd name="T64" fmla="*/ 47 w 82"/>
                <a:gd name="T65" fmla="*/ 59 h 106"/>
                <a:gd name="T66" fmla="*/ 43 w 82"/>
                <a:gd name="T67" fmla="*/ 59 h 106"/>
                <a:gd name="T68" fmla="*/ 39 w 82"/>
                <a:gd name="T69" fmla="*/ 55 h 106"/>
                <a:gd name="T70" fmla="*/ 35 w 82"/>
                <a:gd name="T71" fmla="*/ 55 h 106"/>
                <a:gd name="T72" fmla="*/ 31 w 82"/>
                <a:gd name="T73" fmla="*/ 55 h 106"/>
                <a:gd name="T74" fmla="*/ 31 w 82"/>
                <a:gd name="T75" fmla="*/ 51 h 106"/>
                <a:gd name="T76" fmla="*/ 35 w 82"/>
                <a:gd name="T77" fmla="*/ 51 h 106"/>
                <a:gd name="T78" fmla="*/ 39 w 82"/>
                <a:gd name="T79" fmla="*/ 51 h 106"/>
                <a:gd name="T80" fmla="*/ 43 w 82"/>
                <a:gd name="T81" fmla="*/ 51 h 106"/>
                <a:gd name="T82" fmla="*/ 43 w 82"/>
                <a:gd name="T83" fmla="*/ 51 h 106"/>
                <a:gd name="T84" fmla="*/ 51 w 82"/>
                <a:gd name="T85" fmla="*/ 51 h 106"/>
                <a:gd name="T86" fmla="*/ 58 w 82"/>
                <a:gd name="T87" fmla="*/ 47 h 106"/>
                <a:gd name="T88" fmla="*/ 62 w 82"/>
                <a:gd name="T89" fmla="*/ 39 h 106"/>
                <a:gd name="T90" fmla="*/ 62 w 82"/>
                <a:gd name="T91" fmla="*/ 31 h 106"/>
                <a:gd name="T92" fmla="*/ 62 w 82"/>
                <a:gd name="T93" fmla="*/ 23 h 106"/>
                <a:gd name="T94" fmla="*/ 62 w 82"/>
                <a:gd name="T95" fmla="*/ 15 h 106"/>
                <a:gd name="T96" fmla="*/ 58 w 82"/>
                <a:gd name="T97" fmla="*/ 11 h 106"/>
                <a:gd name="T98" fmla="*/ 54 w 82"/>
                <a:gd name="T99" fmla="*/ 8 h 106"/>
                <a:gd name="T100" fmla="*/ 47 w 82"/>
                <a:gd name="T101" fmla="*/ 4 h 106"/>
                <a:gd name="T102" fmla="*/ 43 w 82"/>
                <a:gd name="T103" fmla="*/ 4 h 106"/>
                <a:gd name="T104" fmla="*/ 35 w 82"/>
                <a:gd name="T105" fmla="*/ 4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4"/>
                  </a:lnTo>
                  <a:lnTo>
                    <a:pt x="31" y="98"/>
                  </a:lnTo>
                  <a:lnTo>
                    <a:pt x="35" y="102"/>
                  </a:lnTo>
                  <a:lnTo>
                    <a:pt x="43" y="102"/>
                  </a:lnTo>
                  <a:lnTo>
                    <a:pt x="47" y="102"/>
                  </a:lnTo>
                  <a:lnTo>
                    <a:pt x="47" y="106"/>
                  </a:lnTo>
                  <a:lnTo>
                    <a:pt x="0" y="106"/>
                  </a:lnTo>
                  <a:lnTo>
                    <a:pt x="0" y="102"/>
                  </a:lnTo>
                  <a:lnTo>
                    <a:pt x="3" y="102"/>
                  </a:lnTo>
                  <a:lnTo>
                    <a:pt x="11" y="102"/>
                  </a:lnTo>
                  <a:lnTo>
                    <a:pt x="15" y="98"/>
                  </a:lnTo>
                  <a:lnTo>
                    <a:pt x="15" y="94"/>
                  </a:lnTo>
                  <a:lnTo>
                    <a:pt x="15" y="86"/>
                  </a:lnTo>
                  <a:lnTo>
                    <a:pt x="15" y="19"/>
                  </a:lnTo>
                  <a:lnTo>
                    <a:pt x="15" y="8"/>
                  </a:lnTo>
                  <a:lnTo>
                    <a:pt x="15" y="4"/>
                  </a:lnTo>
                  <a:lnTo>
                    <a:pt x="11" y="4"/>
                  </a:lnTo>
                  <a:lnTo>
                    <a:pt x="3" y="0"/>
                  </a:lnTo>
                  <a:lnTo>
                    <a:pt x="0" y="0"/>
                  </a:lnTo>
                  <a:lnTo>
                    <a:pt x="39" y="0"/>
                  </a:lnTo>
                  <a:lnTo>
                    <a:pt x="51" y="0"/>
                  </a:lnTo>
                  <a:lnTo>
                    <a:pt x="62" y="4"/>
                  </a:lnTo>
                  <a:lnTo>
                    <a:pt x="70" y="8"/>
                  </a:lnTo>
                  <a:lnTo>
                    <a:pt x="74" y="11"/>
                  </a:lnTo>
                  <a:lnTo>
                    <a:pt x="82" y="19"/>
                  </a:lnTo>
                  <a:lnTo>
                    <a:pt x="82" y="27"/>
                  </a:lnTo>
                  <a:lnTo>
                    <a:pt x="78" y="39"/>
                  </a:lnTo>
                  <a:lnTo>
                    <a:pt x="74" y="51"/>
                  </a:lnTo>
                  <a:lnTo>
                    <a:pt x="62" y="55"/>
                  </a:lnTo>
                  <a:lnTo>
                    <a:pt x="47" y="59"/>
                  </a:lnTo>
                  <a:lnTo>
                    <a:pt x="43" y="59"/>
                  </a:lnTo>
                  <a:lnTo>
                    <a:pt x="39" y="55"/>
                  </a:lnTo>
                  <a:lnTo>
                    <a:pt x="35" y="55"/>
                  </a:lnTo>
                  <a:lnTo>
                    <a:pt x="31" y="55"/>
                  </a:lnTo>
                  <a:close/>
                  <a:moveTo>
                    <a:pt x="31" y="51"/>
                  </a:moveTo>
                  <a:lnTo>
                    <a:pt x="35" y="51"/>
                  </a:lnTo>
                  <a:lnTo>
                    <a:pt x="39" y="51"/>
                  </a:lnTo>
                  <a:lnTo>
                    <a:pt x="43" y="51"/>
                  </a:lnTo>
                  <a:lnTo>
                    <a:pt x="51" y="51"/>
                  </a:lnTo>
                  <a:lnTo>
                    <a:pt x="58" y="47"/>
                  </a:lnTo>
                  <a:lnTo>
                    <a:pt x="62" y="39"/>
                  </a:lnTo>
                  <a:lnTo>
                    <a:pt x="62" y="31"/>
                  </a:lnTo>
                  <a:lnTo>
                    <a:pt x="62" y="23"/>
                  </a:lnTo>
                  <a:lnTo>
                    <a:pt x="62" y="15"/>
                  </a:lnTo>
                  <a:lnTo>
                    <a:pt x="58" y="11"/>
                  </a:lnTo>
                  <a:lnTo>
                    <a:pt x="54" y="8"/>
                  </a:lnTo>
                  <a:lnTo>
                    <a:pt x="47" y="4"/>
                  </a:lnTo>
                  <a:lnTo>
                    <a:pt x="43" y="4"/>
                  </a:lnTo>
                  <a:lnTo>
                    <a:pt x="35" y="4"/>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057" name="Freeform 102"/>
            <p:cNvSpPr>
              <a:spLocks/>
            </p:cNvSpPr>
            <p:nvPr/>
          </p:nvSpPr>
          <p:spPr bwMode="auto">
            <a:xfrm>
              <a:off x="4649" y="2447"/>
              <a:ext cx="110" cy="106"/>
            </a:xfrm>
            <a:custGeom>
              <a:avLst/>
              <a:gdLst>
                <a:gd name="T0" fmla="*/ 110 w 110"/>
                <a:gd name="T1" fmla="*/ 0 h 106"/>
                <a:gd name="T2" fmla="*/ 110 w 110"/>
                <a:gd name="T3" fmla="*/ 0 h 106"/>
                <a:gd name="T4" fmla="*/ 106 w 110"/>
                <a:gd name="T5" fmla="*/ 0 h 106"/>
                <a:gd name="T6" fmla="*/ 102 w 110"/>
                <a:gd name="T7" fmla="*/ 4 h 106"/>
                <a:gd name="T8" fmla="*/ 98 w 110"/>
                <a:gd name="T9" fmla="*/ 8 h 106"/>
                <a:gd name="T10" fmla="*/ 94 w 110"/>
                <a:gd name="T11" fmla="*/ 16 h 106"/>
                <a:gd name="T12" fmla="*/ 59 w 110"/>
                <a:gd name="T13" fmla="*/ 106 h 106"/>
                <a:gd name="T14" fmla="*/ 55 w 110"/>
                <a:gd name="T15" fmla="*/ 106 h 106"/>
                <a:gd name="T16" fmla="*/ 16 w 110"/>
                <a:gd name="T17" fmla="*/ 16 h 106"/>
                <a:gd name="T18" fmla="*/ 12 w 110"/>
                <a:gd name="T19" fmla="*/ 8 h 106"/>
                <a:gd name="T20" fmla="*/ 12 w 110"/>
                <a:gd name="T21" fmla="*/ 8 h 106"/>
                <a:gd name="T22" fmla="*/ 8 w 110"/>
                <a:gd name="T23" fmla="*/ 4 h 106"/>
                <a:gd name="T24" fmla="*/ 8 w 110"/>
                <a:gd name="T25" fmla="*/ 0 h 106"/>
                <a:gd name="T26" fmla="*/ 4 w 110"/>
                <a:gd name="T27" fmla="*/ 0 h 106"/>
                <a:gd name="T28" fmla="*/ 0 w 110"/>
                <a:gd name="T29" fmla="*/ 0 h 106"/>
                <a:gd name="T30" fmla="*/ 0 w 110"/>
                <a:gd name="T31" fmla="*/ 0 h 106"/>
                <a:gd name="T32" fmla="*/ 43 w 110"/>
                <a:gd name="T33" fmla="*/ 0 h 106"/>
                <a:gd name="T34" fmla="*/ 43 w 110"/>
                <a:gd name="T35" fmla="*/ 0 h 106"/>
                <a:gd name="T36" fmla="*/ 35 w 110"/>
                <a:gd name="T37" fmla="*/ 0 h 106"/>
                <a:gd name="T38" fmla="*/ 31 w 110"/>
                <a:gd name="T39" fmla="*/ 4 h 106"/>
                <a:gd name="T40" fmla="*/ 31 w 110"/>
                <a:gd name="T41" fmla="*/ 4 h 106"/>
                <a:gd name="T42" fmla="*/ 31 w 110"/>
                <a:gd name="T43" fmla="*/ 8 h 106"/>
                <a:gd name="T44" fmla="*/ 31 w 110"/>
                <a:gd name="T45" fmla="*/ 12 h 106"/>
                <a:gd name="T46" fmla="*/ 35 w 110"/>
                <a:gd name="T47" fmla="*/ 20 h 106"/>
                <a:gd name="T48" fmla="*/ 63 w 110"/>
                <a:gd name="T49" fmla="*/ 79 h 106"/>
                <a:gd name="T50" fmla="*/ 86 w 110"/>
                <a:gd name="T51" fmla="*/ 20 h 106"/>
                <a:gd name="T52" fmla="*/ 86 w 110"/>
                <a:gd name="T53" fmla="*/ 12 h 106"/>
                <a:gd name="T54" fmla="*/ 90 w 110"/>
                <a:gd name="T55" fmla="*/ 8 h 106"/>
                <a:gd name="T56" fmla="*/ 86 w 110"/>
                <a:gd name="T57" fmla="*/ 4 h 106"/>
                <a:gd name="T58" fmla="*/ 86 w 110"/>
                <a:gd name="T59" fmla="*/ 4 h 106"/>
                <a:gd name="T60" fmla="*/ 82 w 110"/>
                <a:gd name="T61" fmla="*/ 0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0"/>
                  </a:lnTo>
                  <a:lnTo>
                    <a:pt x="102" y="4"/>
                  </a:lnTo>
                  <a:lnTo>
                    <a:pt x="98" y="8"/>
                  </a:lnTo>
                  <a:lnTo>
                    <a:pt x="94" y="16"/>
                  </a:lnTo>
                  <a:lnTo>
                    <a:pt x="59" y="106"/>
                  </a:lnTo>
                  <a:lnTo>
                    <a:pt x="55" y="106"/>
                  </a:lnTo>
                  <a:lnTo>
                    <a:pt x="16" y="16"/>
                  </a:lnTo>
                  <a:lnTo>
                    <a:pt x="12" y="8"/>
                  </a:lnTo>
                  <a:lnTo>
                    <a:pt x="8" y="4"/>
                  </a:lnTo>
                  <a:lnTo>
                    <a:pt x="8" y="0"/>
                  </a:lnTo>
                  <a:lnTo>
                    <a:pt x="4" y="0"/>
                  </a:lnTo>
                  <a:lnTo>
                    <a:pt x="0" y="0"/>
                  </a:lnTo>
                  <a:lnTo>
                    <a:pt x="43" y="0"/>
                  </a:lnTo>
                  <a:lnTo>
                    <a:pt x="35" y="0"/>
                  </a:lnTo>
                  <a:lnTo>
                    <a:pt x="31" y="4"/>
                  </a:lnTo>
                  <a:lnTo>
                    <a:pt x="31" y="8"/>
                  </a:lnTo>
                  <a:lnTo>
                    <a:pt x="31" y="12"/>
                  </a:lnTo>
                  <a:lnTo>
                    <a:pt x="35" y="20"/>
                  </a:lnTo>
                  <a:lnTo>
                    <a:pt x="63" y="79"/>
                  </a:lnTo>
                  <a:lnTo>
                    <a:pt x="86" y="20"/>
                  </a:lnTo>
                  <a:lnTo>
                    <a:pt x="86" y="12"/>
                  </a:lnTo>
                  <a:lnTo>
                    <a:pt x="90" y="8"/>
                  </a:lnTo>
                  <a:lnTo>
                    <a:pt x="86" y="4"/>
                  </a:lnTo>
                  <a:lnTo>
                    <a:pt x="82" y="0"/>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8" name="Freeform 103"/>
            <p:cNvSpPr>
              <a:spLocks/>
            </p:cNvSpPr>
            <p:nvPr/>
          </p:nvSpPr>
          <p:spPr bwMode="auto">
            <a:xfrm>
              <a:off x="5201" y="2484"/>
              <a:ext cx="114" cy="106"/>
            </a:xfrm>
            <a:custGeom>
              <a:avLst/>
              <a:gdLst>
                <a:gd name="T0" fmla="*/ 0 w 114"/>
                <a:gd name="T1" fmla="*/ 0 h 106"/>
                <a:gd name="T2" fmla="*/ 27 w 114"/>
                <a:gd name="T3" fmla="*/ 0 h 106"/>
                <a:gd name="T4" fmla="*/ 94 w 114"/>
                <a:gd name="T5" fmla="*/ 79 h 106"/>
                <a:gd name="T6" fmla="*/ 94 w 114"/>
                <a:gd name="T7" fmla="*/ 16 h 106"/>
                <a:gd name="T8" fmla="*/ 94 w 114"/>
                <a:gd name="T9" fmla="*/ 8 h 106"/>
                <a:gd name="T10" fmla="*/ 90 w 114"/>
                <a:gd name="T11" fmla="*/ 4 h 106"/>
                <a:gd name="T12" fmla="*/ 90 w 114"/>
                <a:gd name="T13" fmla="*/ 0 h 106"/>
                <a:gd name="T14" fmla="*/ 82 w 114"/>
                <a:gd name="T15" fmla="*/ 0 h 106"/>
                <a:gd name="T16" fmla="*/ 78 w 114"/>
                <a:gd name="T17" fmla="*/ 0 h 106"/>
                <a:gd name="T18" fmla="*/ 78 w 114"/>
                <a:gd name="T19" fmla="*/ 0 h 106"/>
                <a:gd name="T20" fmla="*/ 114 w 114"/>
                <a:gd name="T21" fmla="*/ 0 h 106"/>
                <a:gd name="T22" fmla="*/ 114 w 114"/>
                <a:gd name="T23" fmla="*/ 0 h 106"/>
                <a:gd name="T24" fmla="*/ 110 w 114"/>
                <a:gd name="T25" fmla="*/ 0 h 106"/>
                <a:gd name="T26" fmla="*/ 106 w 114"/>
                <a:gd name="T27" fmla="*/ 0 h 106"/>
                <a:gd name="T28" fmla="*/ 102 w 114"/>
                <a:gd name="T29" fmla="*/ 4 h 106"/>
                <a:gd name="T30" fmla="*/ 102 w 114"/>
                <a:gd name="T31" fmla="*/ 8 h 106"/>
                <a:gd name="T32" fmla="*/ 102 w 114"/>
                <a:gd name="T33" fmla="*/ 16 h 106"/>
                <a:gd name="T34" fmla="*/ 102 w 114"/>
                <a:gd name="T35" fmla="*/ 106 h 106"/>
                <a:gd name="T36" fmla="*/ 98 w 114"/>
                <a:gd name="T37" fmla="*/ 106 h 106"/>
                <a:gd name="T38" fmla="*/ 27 w 114"/>
                <a:gd name="T39" fmla="*/ 20 h 106"/>
                <a:gd name="T40" fmla="*/ 27 w 114"/>
                <a:gd name="T41" fmla="*/ 87 h 106"/>
                <a:gd name="T42" fmla="*/ 27 w 114"/>
                <a:gd name="T43" fmla="*/ 94 h 106"/>
                <a:gd name="T44" fmla="*/ 31 w 114"/>
                <a:gd name="T45" fmla="*/ 98 h 106"/>
                <a:gd name="T46" fmla="*/ 35 w 114"/>
                <a:gd name="T47" fmla="*/ 102 h 106"/>
                <a:gd name="T48" fmla="*/ 39 w 114"/>
                <a:gd name="T49" fmla="*/ 102 h 106"/>
                <a:gd name="T50" fmla="*/ 43 w 114"/>
                <a:gd name="T51" fmla="*/ 102 h 106"/>
                <a:gd name="T52" fmla="*/ 43 w 114"/>
                <a:gd name="T53" fmla="*/ 102 h 106"/>
                <a:gd name="T54" fmla="*/ 8 w 114"/>
                <a:gd name="T55" fmla="*/ 102 h 106"/>
                <a:gd name="T56" fmla="*/ 8 w 114"/>
                <a:gd name="T57" fmla="*/ 102 h 106"/>
                <a:gd name="T58" fmla="*/ 12 w 114"/>
                <a:gd name="T59" fmla="*/ 102 h 106"/>
                <a:gd name="T60" fmla="*/ 16 w 114"/>
                <a:gd name="T61" fmla="*/ 102 h 106"/>
                <a:gd name="T62" fmla="*/ 20 w 114"/>
                <a:gd name="T63" fmla="*/ 98 h 106"/>
                <a:gd name="T64" fmla="*/ 24 w 114"/>
                <a:gd name="T65" fmla="*/ 94 h 106"/>
                <a:gd name="T66" fmla="*/ 24 w 114"/>
                <a:gd name="T67" fmla="*/ 87 h 106"/>
                <a:gd name="T68" fmla="*/ 24 w 114"/>
                <a:gd name="T69" fmla="*/ 12 h 106"/>
                <a:gd name="T70" fmla="*/ 20 w 114"/>
                <a:gd name="T71" fmla="*/ 8 h 106"/>
                <a:gd name="T72" fmla="*/ 16 w 114"/>
                <a:gd name="T73" fmla="*/ 4 h 106"/>
                <a:gd name="T74" fmla="*/ 12 w 114"/>
                <a:gd name="T75" fmla="*/ 4 h 106"/>
                <a:gd name="T76" fmla="*/ 8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4" y="79"/>
                  </a:lnTo>
                  <a:lnTo>
                    <a:pt x="94" y="16"/>
                  </a:lnTo>
                  <a:lnTo>
                    <a:pt x="94" y="8"/>
                  </a:lnTo>
                  <a:lnTo>
                    <a:pt x="90" y="4"/>
                  </a:lnTo>
                  <a:lnTo>
                    <a:pt x="90" y="0"/>
                  </a:lnTo>
                  <a:lnTo>
                    <a:pt x="82" y="0"/>
                  </a:lnTo>
                  <a:lnTo>
                    <a:pt x="78" y="0"/>
                  </a:lnTo>
                  <a:lnTo>
                    <a:pt x="114" y="0"/>
                  </a:lnTo>
                  <a:lnTo>
                    <a:pt x="110" y="0"/>
                  </a:lnTo>
                  <a:lnTo>
                    <a:pt x="106" y="0"/>
                  </a:lnTo>
                  <a:lnTo>
                    <a:pt x="102" y="4"/>
                  </a:lnTo>
                  <a:lnTo>
                    <a:pt x="102" y="8"/>
                  </a:lnTo>
                  <a:lnTo>
                    <a:pt x="102" y="16"/>
                  </a:lnTo>
                  <a:lnTo>
                    <a:pt x="102" y="106"/>
                  </a:lnTo>
                  <a:lnTo>
                    <a:pt x="98" y="106"/>
                  </a:lnTo>
                  <a:lnTo>
                    <a:pt x="27" y="20"/>
                  </a:lnTo>
                  <a:lnTo>
                    <a:pt x="27" y="87"/>
                  </a:lnTo>
                  <a:lnTo>
                    <a:pt x="27" y="94"/>
                  </a:lnTo>
                  <a:lnTo>
                    <a:pt x="31" y="98"/>
                  </a:lnTo>
                  <a:lnTo>
                    <a:pt x="35" y="102"/>
                  </a:lnTo>
                  <a:lnTo>
                    <a:pt x="39" y="102"/>
                  </a:lnTo>
                  <a:lnTo>
                    <a:pt x="43" y="102"/>
                  </a:lnTo>
                  <a:lnTo>
                    <a:pt x="8" y="102"/>
                  </a:lnTo>
                  <a:lnTo>
                    <a:pt x="12" y="102"/>
                  </a:lnTo>
                  <a:lnTo>
                    <a:pt x="16" y="102"/>
                  </a:lnTo>
                  <a:lnTo>
                    <a:pt x="20" y="98"/>
                  </a:lnTo>
                  <a:lnTo>
                    <a:pt x="24" y="94"/>
                  </a:lnTo>
                  <a:lnTo>
                    <a:pt x="24" y="87"/>
                  </a:lnTo>
                  <a:lnTo>
                    <a:pt x="24" y="12"/>
                  </a:lnTo>
                  <a:lnTo>
                    <a:pt x="20" y="8"/>
                  </a:lnTo>
                  <a:lnTo>
                    <a:pt x="16" y="4"/>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59" name="Freeform 104"/>
            <p:cNvSpPr>
              <a:spLocks noEditPoints="1"/>
            </p:cNvSpPr>
            <p:nvPr/>
          </p:nvSpPr>
          <p:spPr bwMode="auto">
            <a:xfrm>
              <a:off x="5319" y="2484"/>
              <a:ext cx="82" cy="102"/>
            </a:xfrm>
            <a:custGeom>
              <a:avLst/>
              <a:gdLst>
                <a:gd name="T0" fmla="*/ 31 w 82"/>
                <a:gd name="T1" fmla="*/ 55 h 102"/>
                <a:gd name="T2" fmla="*/ 31 w 82"/>
                <a:gd name="T3" fmla="*/ 87 h 102"/>
                <a:gd name="T4" fmla="*/ 31 w 82"/>
                <a:gd name="T5" fmla="*/ 94 h 102"/>
                <a:gd name="T6" fmla="*/ 31 w 82"/>
                <a:gd name="T7" fmla="*/ 98 h 102"/>
                <a:gd name="T8" fmla="*/ 35 w 82"/>
                <a:gd name="T9" fmla="*/ 102 h 102"/>
                <a:gd name="T10" fmla="*/ 39 w 82"/>
                <a:gd name="T11" fmla="*/ 102 h 102"/>
                <a:gd name="T12" fmla="*/ 43 w 82"/>
                <a:gd name="T13" fmla="*/ 102 h 102"/>
                <a:gd name="T14" fmla="*/ 43 w 82"/>
                <a:gd name="T15" fmla="*/ 102 h 102"/>
                <a:gd name="T16" fmla="*/ 0 w 82"/>
                <a:gd name="T17" fmla="*/ 102 h 102"/>
                <a:gd name="T18" fmla="*/ 0 w 82"/>
                <a:gd name="T19" fmla="*/ 102 h 102"/>
                <a:gd name="T20" fmla="*/ 4 w 82"/>
                <a:gd name="T21" fmla="*/ 102 h 102"/>
                <a:gd name="T22" fmla="*/ 11 w 82"/>
                <a:gd name="T23" fmla="*/ 98 h 102"/>
                <a:gd name="T24" fmla="*/ 15 w 82"/>
                <a:gd name="T25" fmla="*/ 98 h 102"/>
                <a:gd name="T26" fmla="*/ 15 w 82"/>
                <a:gd name="T27" fmla="*/ 94 h 102"/>
                <a:gd name="T28" fmla="*/ 15 w 82"/>
                <a:gd name="T29" fmla="*/ 87 h 102"/>
                <a:gd name="T30" fmla="*/ 15 w 82"/>
                <a:gd name="T31" fmla="*/ 16 h 102"/>
                <a:gd name="T32" fmla="*/ 15 w 82"/>
                <a:gd name="T33" fmla="*/ 8 h 102"/>
                <a:gd name="T34" fmla="*/ 11 w 82"/>
                <a:gd name="T35" fmla="*/ 4 h 102"/>
                <a:gd name="T36" fmla="*/ 11 w 82"/>
                <a:gd name="T37" fmla="*/ 0 h 102"/>
                <a:gd name="T38" fmla="*/ 4 w 82"/>
                <a:gd name="T39" fmla="*/ 0 h 102"/>
                <a:gd name="T40" fmla="*/ 0 w 82"/>
                <a:gd name="T41" fmla="*/ 0 h 102"/>
                <a:gd name="T42" fmla="*/ 0 w 82"/>
                <a:gd name="T43" fmla="*/ 0 h 102"/>
                <a:gd name="T44" fmla="*/ 39 w 82"/>
                <a:gd name="T45" fmla="*/ 0 h 102"/>
                <a:gd name="T46" fmla="*/ 51 w 82"/>
                <a:gd name="T47" fmla="*/ 0 h 102"/>
                <a:gd name="T48" fmla="*/ 62 w 82"/>
                <a:gd name="T49" fmla="*/ 0 h 102"/>
                <a:gd name="T50" fmla="*/ 70 w 82"/>
                <a:gd name="T51" fmla="*/ 4 h 102"/>
                <a:gd name="T52" fmla="*/ 74 w 82"/>
                <a:gd name="T53" fmla="*/ 12 h 102"/>
                <a:gd name="T54" fmla="*/ 78 w 82"/>
                <a:gd name="T55" fmla="*/ 20 h 102"/>
                <a:gd name="T56" fmla="*/ 82 w 82"/>
                <a:gd name="T57" fmla="*/ 28 h 102"/>
                <a:gd name="T58" fmla="*/ 78 w 82"/>
                <a:gd name="T59" fmla="*/ 39 h 102"/>
                <a:gd name="T60" fmla="*/ 70 w 82"/>
                <a:gd name="T61" fmla="*/ 47 h 102"/>
                <a:gd name="T62" fmla="*/ 62 w 82"/>
                <a:gd name="T63" fmla="*/ 55 h 102"/>
                <a:gd name="T64" fmla="*/ 47 w 82"/>
                <a:gd name="T65" fmla="*/ 55 h 102"/>
                <a:gd name="T66" fmla="*/ 43 w 82"/>
                <a:gd name="T67" fmla="*/ 55 h 102"/>
                <a:gd name="T68" fmla="*/ 39 w 82"/>
                <a:gd name="T69" fmla="*/ 55 h 102"/>
                <a:gd name="T70" fmla="*/ 35 w 82"/>
                <a:gd name="T71" fmla="*/ 55 h 102"/>
                <a:gd name="T72" fmla="*/ 31 w 82"/>
                <a:gd name="T73" fmla="*/ 55 h 102"/>
                <a:gd name="T74" fmla="*/ 31 w 82"/>
                <a:gd name="T75" fmla="*/ 47 h 102"/>
                <a:gd name="T76" fmla="*/ 35 w 82"/>
                <a:gd name="T77" fmla="*/ 51 h 102"/>
                <a:gd name="T78" fmla="*/ 39 w 82"/>
                <a:gd name="T79" fmla="*/ 51 h 102"/>
                <a:gd name="T80" fmla="*/ 39 w 82"/>
                <a:gd name="T81" fmla="*/ 51 h 102"/>
                <a:gd name="T82" fmla="*/ 43 w 82"/>
                <a:gd name="T83" fmla="*/ 51 h 102"/>
                <a:gd name="T84" fmla="*/ 51 w 82"/>
                <a:gd name="T85" fmla="*/ 47 h 102"/>
                <a:gd name="T86" fmla="*/ 59 w 82"/>
                <a:gd name="T87" fmla="*/ 43 h 102"/>
                <a:gd name="T88" fmla="*/ 62 w 82"/>
                <a:gd name="T89" fmla="*/ 36 h 102"/>
                <a:gd name="T90" fmla="*/ 62 w 82"/>
                <a:gd name="T91" fmla="*/ 28 h 102"/>
                <a:gd name="T92" fmla="*/ 62 w 82"/>
                <a:gd name="T93" fmla="*/ 20 h 102"/>
                <a:gd name="T94" fmla="*/ 59 w 82"/>
                <a:gd name="T95" fmla="*/ 16 h 102"/>
                <a:gd name="T96" fmla="*/ 55 w 82"/>
                <a:gd name="T97" fmla="*/ 8 h 102"/>
                <a:gd name="T98" fmla="*/ 51 w 82"/>
                <a:gd name="T99" fmla="*/ 8 h 102"/>
                <a:gd name="T100" fmla="*/ 47 w 82"/>
                <a:gd name="T101" fmla="*/ 4 h 102"/>
                <a:gd name="T102" fmla="*/ 39 w 82"/>
                <a:gd name="T103" fmla="*/ 4 h 102"/>
                <a:gd name="T104" fmla="*/ 35 w 82"/>
                <a:gd name="T105" fmla="*/ 4 h 102"/>
                <a:gd name="T106" fmla="*/ 31 w 82"/>
                <a:gd name="T107" fmla="*/ 4 h 102"/>
                <a:gd name="T108" fmla="*/ 31 w 82"/>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2"/>
                <a:gd name="T167" fmla="*/ 82 w 82"/>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2">
                  <a:moveTo>
                    <a:pt x="31" y="55"/>
                  </a:moveTo>
                  <a:lnTo>
                    <a:pt x="31" y="87"/>
                  </a:lnTo>
                  <a:lnTo>
                    <a:pt x="31" y="94"/>
                  </a:lnTo>
                  <a:lnTo>
                    <a:pt x="31" y="98"/>
                  </a:lnTo>
                  <a:lnTo>
                    <a:pt x="35" y="102"/>
                  </a:lnTo>
                  <a:lnTo>
                    <a:pt x="39" y="102"/>
                  </a:lnTo>
                  <a:lnTo>
                    <a:pt x="43" y="102"/>
                  </a:lnTo>
                  <a:lnTo>
                    <a:pt x="0" y="102"/>
                  </a:lnTo>
                  <a:lnTo>
                    <a:pt x="4" y="102"/>
                  </a:lnTo>
                  <a:lnTo>
                    <a:pt x="11" y="98"/>
                  </a:lnTo>
                  <a:lnTo>
                    <a:pt x="15" y="98"/>
                  </a:lnTo>
                  <a:lnTo>
                    <a:pt x="15" y="94"/>
                  </a:lnTo>
                  <a:lnTo>
                    <a:pt x="15" y="87"/>
                  </a:lnTo>
                  <a:lnTo>
                    <a:pt x="15" y="16"/>
                  </a:lnTo>
                  <a:lnTo>
                    <a:pt x="15" y="8"/>
                  </a:lnTo>
                  <a:lnTo>
                    <a:pt x="11" y="4"/>
                  </a:lnTo>
                  <a:lnTo>
                    <a:pt x="11" y="0"/>
                  </a:lnTo>
                  <a:lnTo>
                    <a:pt x="4" y="0"/>
                  </a:lnTo>
                  <a:lnTo>
                    <a:pt x="0" y="0"/>
                  </a:lnTo>
                  <a:lnTo>
                    <a:pt x="39" y="0"/>
                  </a:lnTo>
                  <a:lnTo>
                    <a:pt x="51" y="0"/>
                  </a:lnTo>
                  <a:lnTo>
                    <a:pt x="62" y="0"/>
                  </a:lnTo>
                  <a:lnTo>
                    <a:pt x="70" y="4"/>
                  </a:lnTo>
                  <a:lnTo>
                    <a:pt x="74" y="12"/>
                  </a:lnTo>
                  <a:lnTo>
                    <a:pt x="78" y="20"/>
                  </a:lnTo>
                  <a:lnTo>
                    <a:pt x="82" y="28"/>
                  </a:lnTo>
                  <a:lnTo>
                    <a:pt x="78" y="39"/>
                  </a:lnTo>
                  <a:lnTo>
                    <a:pt x="70" y="47"/>
                  </a:lnTo>
                  <a:lnTo>
                    <a:pt x="62" y="55"/>
                  </a:lnTo>
                  <a:lnTo>
                    <a:pt x="47" y="55"/>
                  </a:lnTo>
                  <a:lnTo>
                    <a:pt x="43" y="55"/>
                  </a:lnTo>
                  <a:lnTo>
                    <a:pt x="39" y="55"/>
                  </a:lnTo>
                  <a:lnTo>
                    <a:pt x="35" y="55"/>
                  </a:lnTo>
                  <a:lnTo>
                    <a:pt x="31" y="55"/>
                  </a:lnTo>
                  <a:close/>
                  <a:moveTo>
                    <a:pt x="31" y="47"/>
                  </a:moveTo>
                  <a:lnTo>
                    <a:pt x="35" y="51"/>
                  </a:lnTo>
                  <a:lnTo>
                    <a:pt x="39" y="51"/>
                  </a:lnTo>
                  <a:lnTo>
                    <a:pt x="43" y="51"/>
                  </a:lnTo>
                  <a:lnTo>
                    <a:pt x="51" y="47"/>
                  </a:lnTo>
                  <a:lnTo>
                    <a:pt x="59" y="43"/>
                  </a:lnTo>
                  <a:lnTo>
                    <a:pt x="62" y="36"/>
                  </a:lnTo>
                  <a:lnTo>
                    <a:pt x="62" y="28"/>
                  </a:lnTo>
                  <a:lnTo>
                    <a:pt x="62" y="20"/>
                  </a:lnTo>
                  <a:lnTo>
                    <a:pt x="59" y="16"/>
                  </a:lnTo>
                  <a:lnTo>
                    <a:pt x="55" y="8"/>
                  </a:lnTo>
                  <a:lnTo>
                    <a:pt x="51" y="8"/>
                  </a:lnTo>
                  <a:lnTo>
                    <a:pt x="47" y="4"/>
                  </a:lnTo>
                  <a:lnTo>
                    <a:pt x="39" y="4"/>
                  </a:lnTo>
                  <a:lnTo>
                    <a:pt x="35" y="4"/>
                  </a:lnTo>
                  <a:lnTo>
                    <a:pt x="31" y="4"/>
                  </a:lnTo>
                  <a:lnTo>
                    <a:pt x="31" y="47"/>
                  </a:lnTo>
                  <a:close/>
                </a:path>
              </a:pathLst>
            </a:custGeom>
            <a:solidFill>
              <a:srgbClr val="000000"/>
            </a:solidFill>
            <a:ln w="0">
              <a:solidFill>
                <a:srgbClr val="000000"/>
              </a:solidFill>
              <a:round/>
              <a:headEnd/>
              <a:tailEnd/>
            </a:ln>
          </p:spPr>
          <p:txBody>
            <a:bodyPr/>
            <a:lstStyle/>
            <a:p>
              <a:endParaRPr lang="en-CA"/>
            </a:p>
          </p:txBody>
        </p:sp>
        <p:sp>
          <p:nvSpPr>
            <p:cNvPr id="44060" name="Freeform 105"/>
            <p:cNvSpPr>
              <a:spLocks/>
            </p:cNvSpPr>
            <p:nvPr/>
          </p:nvSpPr>
          <p:spPr bwMode="auto">
            <a:xfrm>
              <a:off x="5485" y="2484"/>
              <a:ext cx="110" cy="106"/>
            </a:xfrm>
            <a:custGeom>
              <a:avLst/>
              <a:gdLst>
                <a:gd name="T0" fmla="*/ 110 w 110"/>
                <a:gd name="T1" fmla="*/ 0 h 106"/>
                <a:gd name="T2" fmla="*/ 110 w 110"/>
                <a:gd name="T3" fmla="*/ 0 h 106"/>
                <a:gd name="T4" fmla="*/ 106 w 110"/>
                <a:gd name="T5" fmla="*/ 0 h 106"/>
                <a:gd name="T6" fmla="*/ 102 w 110"/>
                <a:gd name="T7" fmla="*/ 4 h 106"/>
                <a:gd name="T8" fmla="*/ 98 w 110"/>
                <a:gd name="T9" fmla="*/ 8 h 106"/>
                <a:gd name="T10" fmla="*/ 94 w 110"/>
                <a:gd name="T11" fmla="*/ 16 h 106"/>
                <a:gd name="T12" fmla="*/ 63 w 110"/>
                <a:gd name="T13" fmla="*/ 106 h 106"/>
                <a:gd name="T14" fmla="*/ 59 w 110"/>
                <a:gd name="T15" fmla="*/ 106 h 106"/>
                <a:gd name="T16" fmla="*/ 20 w 110"/>
                <a:gd name="T17" fmla="*/ 16 h 106"/>
                <a:gd name="T18" fmla="*/ 16 w 110"/>
                <a:gd name="T19" fmla="*/ 8 h 106"/>
                <a:gd name="T20" fmla="*/ 12 w 110"/>
                <a:gd name="T21" fmla="*/ 8 h 106"/>
                <a:gd name="T22" fmla="*/ 12 w 110"/>
                <a:gd name="T23" fmla="*/ 4 h 106"/>
                <a:gd name="T24" fmla="*/ 8 w 110"/>
                <a:gd name="T25" fmla="*/ 0 h 106"/>
                <a:gd name="T26" fmla="*/ 4 w 110"/>
                <a:gd name="T27" fmla="*/ 0 h 106"/>
                <a:gd name="T28" fmla="*/ 0 w 110"/>
                <a:gd name="T29" fmla="*/ 0 h 106"/>
                <a:gd name="T30" fmla="*/ 0 w 110"/>
                <a:gd name="T31" fmla="*/ 0 h 106"/>
                <a:gd name="T32" fmla="*/ 43 w 110"/>
                <a:gd name="T33" fmla="*/ 0 h 106"/>
                <a:gd name="T34" fmla="*/ 43 w 110"/>
                <a:gd name="T35" fmla="*/ 0 h 106"/>
                <a:gd name="T36" fmla="*/ 40 w 110"/>
                <a:gd name="T37" fmla="*/ 0 h 106"/>
                <a:gd name="T38" fmla="*/ 36 w 110"/>
                <a:gd name="T39" fmla="*/ 4 h 106"/>
                <a:gd name="T40" fmla="*/ 32 w 110"/>
                <a:gd name="T41" fmla="*/ 4 h 106"/>
                <a:gd name="T42" fmla="*/ 32 w 110"/>
                <a:gd name="T43" fmla="*/ 8 h 106"/>
                <a:gd name="T44" fmla="*/ 36 w 110"/>
                <a:gd name="T45" fmla="*/ 12 h 106"/>
                <a:gd name="T46" fmla="*/ 36 w 110"/>
                <a:gd name="T47" fmla="*/ 20 h 106"/>
                <a:gd name="T48" fmla="*/ 63 w 110"/>
                <a:gd name="T49" fmla="*/ 79 h 106"/>
                <a:gd name="T50" fmla="*/ 87 w 110"/>
                <a:gd name="T51" fmla="*/ 20 h 106"/>
                <a:gd name="T52" fmla="*/ 91 w 110"/>
                <a:gd name="T53" fmla="*/ 12 h 106"/>
                <a:gd name="T54" fmla="*/ 91 w 110"/>
                <a:gd name="T55" fmla="*/ 8 h 106"/>
                <a:gd name="T56" fmla="*/ 91 w 110"/>
                <a:gd name="T57" fmla="*/ 4 h 106"/>
                <a:gd name="T58" fmla="*/ 87 w 110"/>
                <a:gd name="T59" fmla="*/ 4 h 106"/>
                <a:gd name="T60" fmla="*/ 87 w 110"/>
                <a:gd name="T61" fmla="*/ 0 h 106"/>
                <a:gd name="T62" fmla="*/ 83 w 110"/>
                <a:gd name="T63" fmla="*/ 0 h 106"/>
                <a:gd name="T64" fmla="*/ 79 w 110"/>
                <a:gd name="T65" fmla="*/ 0 h 106"/>
                <a:gd name="T66" fmla="*/ 79 w 110"/>
                <a:gd name="T67" fmla="*/ 0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0"/>
                  </a:lnTo>
                  <a:lnTo>
                    <a:pt x="102" y="4"/>
                  </a:lnTo>
                  <a:lnTo>
                    <a:pt x="98" y="8"/>
                  </a:lnTo>
                  <a:lnTo>
                    <a:pt x="94" y="16"/>
                  </a:lnTo>
                  <a:lnTo>
                    <a:pt x="63" y="106"/>
                  </a:lnTo>
                  <a:lnTo>
                    <a:pt x="59" y="106"/>
                  </a:lnTo>
                  <a:lnTo>
                    <a:pt x="20" y="16"/>
                  </a:lnTo>
                  <a:lnTo>
                    <a:pt x="16" y="8"/>
                  </a:lnTo>
                  <a:lnTo>
                    <a:pt x="12" y="8"/>
                  </a:lnTo>
                  <a:lnTo>
                    <a:pt x="12" y="4"/>
                  </a:lnTo>
                  <a:lnTo>
                    <a:pt x="8" y="0"/>
                  </a:lnTo>
                  <a:lnTo>
                    <a:pt x="4" y="0"/>
                  </a:lnTo>
                  <a:lnTo>
                    <a:pt x="0" y="0"/>
                  </a:lnTo>
                  <a:lnTo>
                    <a:pt x="43" y="0"/>
                  </a:lnTo>
                  <a:lnTo>
                    <a:pt x="40" y="0"/>
                  </a:lnTo>
                  <a:lnTo>
                    <a:pt x="36" y="4"/>
                  </a:lnTo>
                  <a:lnTo>
                    <a:pt x="32" y="4"/>
                  </a:lnTo>
                  <a:lnTo>
                    <a:pt x="32" y="8"/>
                  </a:lnTo>
                  <a:lnTo>
                    <a:pt x="36" y="12"/>
                  </a:lnTo>
                  <a:lnTo>
                    <a:pt x="36" y="20"/>
                  </a:lnTo>
                  <a:lnTo>
                    <a:pt x="63" y="79"/>
                  </a:lnTo>
                  <a:lnTo>
                    <a:pt x="87" y="20"/>
                  </a:lnTo>
                  <a:lnTo>
                    <a:pt x="91" y="12"/>
                  </a:lnTo>
                  <a:lnTo>
                    <a:pt x="91" y="8"/>
                  </a:lnTo>
                  <a:lnTo>
                    <a:pt x="91" y="4"/>
                  </a:lnTo>
                  <a:lnTo>
                    <a:pt x="87" y="4"/>
                  </a:lnTo>
                  <a:lnTo>
                    <a:pt x="87" y="0"/>
                  </a:lnTo>
                  <a:lnTo>
                    <a:pt x="83" y="0"/>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061" name="Line 106"/>
            <p:cNvSpPr>
              <a:spLocks noChangeShapeType="1"/>
            </p:cNvSpPr>
            <p:nvPr/>
          </p:nvSpPr>
          <p:spPr bwMode="auto">
            <a:xfrm>
              <a:off x="5219" y="1197"/>
              <a:ext cx="1" cy="204"/>
            </a:xfrm>
            <a:prstGeom prst="line">
              <a:avLst/>
            </a:prstGeom>
            <a:noFill/>
            <a:ln w="6350">
              <a:solidFill>
                <a:srgbClr val="000000"/>
              </a:solidFill>
              <a:round/>
              <a:headEnd/>
              <a:tailEnd/>
            </a:ln>
          </p:spPr>
          <p:txBody>
            <a:bodyPr/>
            <a:lstStyle/>
            <a:p>
              <a:endParaRPr lang="en-CA"/>
            </a:p>
          </p:txBody>
        </p:sp>
        <p:sp>
          <p:nvSpPr>
            <p:cNvPr id="44062" name="Line 107"/>
            <p:cNvSpPr>
              <a:spLocks noChangeShapeType="1"/>
            </p:cNvSpPr>
            <p:nvPr/>
          </p:nvSpPr>
          <p:spPr bwMode="auto">
            <a:xfrm>
              <a:off x="5040" y="1872"/>
              <a:ext cx="1" cy="204"/>
            </a:xfrm>
            <a:prstGeom prst="line">
              <a:avLst/>
            </a:prstGeom>
            <a:noFill/>
            <a:ln w="6350">
              <a:solidFill>
                <a:srgbClr val="000000"/>
              </a:solidFill>
              <a:round/>
              <a:headEnd/>
              <a:tailEnd/>
            </a:ln>
          </p:spPr>
          <p:txBody>
            <a:bodyPr/>
            <a:lstStyle/>
            <a:p>
              <a:endParaRPr lang="en-CA"/>
            </a:p>
          </p:txBody>
        </p:sp>
        <p:sp>
          <p:nvSpPr>
            <p:cNvPr id="44063" name="Line 108"/>
            <p:cNvSpPr>
              <a:spLocks noChangeShapeType="1"/>
            </p:cNvSpPr>
            <p:nvPr/>
          </p:nvSpPr>
          <p:spPr bwMode="auto">
            <a:xfrm flipH="1">
              <a:off x="4704" y="2208"/>
              <a:ext cx="294" cy="208"/>
            </a:xfrm>
            <a:prstGeom prst="line">
              <a:avLst/>
            </a:prstGeom>
            <a:noFill/>
            <a:ln w="6350">
              <a:solidFill>
                <a:srgbClr val="000000"/>
              </a:solidFill>
              <a:round/>
              <a:headEnd/>
              <a:tailEnd/>
            </a:ln>
          </p:spPr>
          <p:txBody>
            <a:bodyPr/>
            <a:lstStyle/>
            <a:p>
              <a:endParaRPr lang="en-CA"/>
            </a:p>
          </p:txBody>
        </p:sp>
        <p:sp>
          <p:nvSpPr>
            <p:cNvPr id="44064" name="Line 109"/>
            <p:cNvSpPr>
              <a:spLocks noChangeShapeType="1"/>
            </p:cNvSpPr>
            <p:nvPr/>
          </p:nvSpPr>
          <p:spPr bwMode="auto">
            <a:xfrm>
              <a:off x="5044" y="2245"/>
              <a:ext cx="263" cy="208"/>
            </a:xfrm>
            <a:prstGeom prst="line">
              <a:avLst/>
            </a:prstGeom>
            <a:noFill/>
            <a:ln w="6350">
              <a:solidFill>
                <a:srgbClr val="000000"/>
              </a:solidFill>
              <a:round/>
              <a:headEnd/>
              <a:tailEnd/>
            </a:ln>
          </p:spPr>
          <p:txBody>
            <a:bodyPr/>
            <a:lstStyle/>
            <a:p>
              <a:endParaRPr lang="en-CA"/>
            </a:p>
          </p:txBody>
        </p:sp>
        <p:sp>
          <p:nvSpPr>
            <p:cNvPr id="44065" name="Line 110"/>
            <p:cNvSpPr>
              <a:spLocks noChangeShapeType="1"/>
            </p:cNvSpPr>
            <p:nvPr/>
          </p:nvSpPr>
          <p:spPr bwMode="auto">
            <a:xfrm>
              <a:off x="5568" y="1872"/>
              <a:ext cx="1" cy="204"/>
            </a:xfrm>
            <a:prstGeom prst="line">
              <a:avLst/>
            </a:prstGeom>
            <a:noFill/>
            <a:ln w="6350">
              <a:solidFill>
                <a:srgbClr val="000000"/>
              </a:solidFill>
              <a:round/>
              <a:headEnd/>
              <a:tailEnd/>
            </a:ln>
          </p:spPr>
          <p:txBody>
            <a:bodyPr/>
            <a:lstStyle/>
            <a:p>
              <a:endParaRPr lang="en-CA"/>
            </a:p>
          </p:txBody>
        </p:sp>
        <p:sp>
          <p:nvSpPr>
            <p:cNvPr id="44066" name="Line 111"/>
            <p:cNvSpPr>
              <a:spLocks noChangeShapeType="1"/>
            </p:cNvSpPr>
            <p:nvPr/>
          </p:nvSpPr>
          <p:spPr bwMode="auto">
            <a:xfrm flipH="1">
              <a:off x="5540" y="2245"/>
              <a:ext cx="24" cy="208"/>
            </a:xfrm>
            <a:prstGeom prst="line">
              <a:avLst/>
            </a:prstGeom>
            <a:noFill/>
            <a:ln w="6350">
              <a:solidFill>
                <a:srgbClr val="000000"/>
              </a:solidFill>
              <a:round/>
              <a:headEnd/>
              <a:tailEnd/>
            </a:ln>
          </p:spPr>
          <p:txBody>
            <a:bodyPr/>
            <a:lstStyle/>
            <a:p>
              <a:endParaRPr lang="en-CA"/>
            </a:p>
          </p:txBody>
        </p:sp>
        <p:sp>
          <p:nvSpPr>
            <p:cNvPr id="44067" name="Line 112"/>
            <p:cNvSpPr>
              <a:spLocks noChangeShapeType="1"/>
            </p:cNvSpPr>
            <p:nvPr/>
          </p:nvSpPr>
          <p:spPr bwMode="auto">
            <a:xfrm>
              <a:off x="5280" y="1632"/>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5" name="Group 113"/>
          <p:cNvGrpSpPr>
            <a:grpSpLocks/>
          </p:cNvGrpSpPr>
          <p:nvPr/>
        </p:nvGrpSpPr>
        <p:grpSpPr bwMode="auto">
          <a:xfrm>
            <a:off x="1295400" y="4114800"/>
            <a:ext cx="7543800" cy="762000"/>
            <a:chOff x="816" y="2592"/>
            <a:chExt cx="4752" cy="480"/>
          </a:xfrm>
        </p:grpSpPr>
        <p:sp>
          <p:nvSpPr>
            <p:cNvPr id="44045" name="Rectangle 114"/>
            <p:cNvSpPr>
              <a:spLocks noChangeArrowheads="1"/>
            </p:cNvSpPr>
            <p:nvPr/>
          </p:nvSpPr>
          <p:spPr bwMode="auto">
            <a:xfrm>
              <a:off x="816" y="2592"/>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4046" name="Rectangle 115"/>
            <p:cNvSpPr>
              <a:spLocks noChangeArrowheads="1"/>
            </p:cNvSpPr>
            <p:nvPr/>
          </p:nvSpPr>
          <p:spPr bwMode="auto">
            <a:xfrm>
              <a:off x="3024" y="2640"/>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4047" name="Rectangle 116"/>
            <p:cNvSpPr>
              <a:spLocks noChangeArrowheads="1"/>
            </p:cNvSpPr>
            <p:nvPr/>
          </p:nvSpPr>
          <p:spPr bwMode="auto">
            <a:xfrm>
              <a:off x="4848" y="2688"/>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Date Placeholder 4"/>
          <p:cNvSpPr>
            <a:spLocks noGrp="1"/>
          </p:cNvSpPr>
          <p:nvPr>
            <p:ph type="dt" sz="quarter" idx="10"/>
          </p:nvPr>
        </p:nvSpPr>
        <p:spPr>
          <a:noFill/>
        </p:spPr>
        <p:txBody>
          <a:bodyPr/>
          <a:lstStyle/>
          <a:p>
            <a:fld id="{C03CBB10-5A95-45FE-A703-BEED7A1BCACD}" type="datetime1">
              <a:rPr lang="en-US" smtClean="0"/>
              <a:t>2/5/2020</a:t>
            </a:fld>
            <a:endParaRPr lang="en-US"/>
          </a:p>
        </p:txBody>
      </p:sp>
      <p:sp>
        <p:nvSpPr>
          <p:cNvPr id="19459" name="Footer Placeholder 5"/>
          <p:cNvSpPr>
            <a:spLocks noGrp="1"/>
          </p:cNvSpPr>
          <p:nvPr>
            <p:ph type="ftr" sz="quarter" idx="11"/>
          </p:nvPr>
        </p:nvSpPr>
        <p:spPr>
          <a:noFill/>
        </p:spPr>
        <p:txBody>
          <a:bodyPr/>
          <a:lstStyle/>
          <a:p>
            <a:r>
              <a:rPr lang="en-US"/>
              <a:t>CPSC503 Winter 2020</a:t>
            </a:r>
          </a:p>
        </p:txBody>
      </p:sp>
      <p:sp>
        <p:nvSpPr>
          <p:cNvPr id="19460" name="Slide Number Placeholder 6"/>
          <p:cNvSpPr>
            <a:spLocks noGrp="1"/>
          </p:cNvSpPr>
          <p:nvPr>
            <p:ph type="sldNum" sz="quarter" idx="12"/>
          </p:nvPr>
        </p:nvSpPr>
        <p:spPr>
          <a:noFill/>
        </p:spPr>
        <p:txBody>
          <a:bodyPr/>
          <a:lstStyle/>
          <a:p>
            <a:fld id="{04BDFB9C-8C6A-4034-B3F6-26169779B82F}" type="slidenum">
              <a:rPr lang="en-US" smtClean="0"/>
              <a:pPr/>
              <a:t>4</a:t>
            </a:fld>
            <a:endParaRPr lang="en-US"/>
          </a:p>
        </p:txBody>
      </p:sp>
      <p:sp>
        <p:nvSpPr>
          <p:cNvPr id="19461" name="Rectangle 2"/>
          <p:cNvSpPr>
            <a:spLocks noGrp="1" noChangeArrowheads="1"/>
          </p:cNvSpPr>
          <p:nvPr>
            <p:ph type="title"/>
          </p:nvPr>
        </p:nvSpPr>
        <p:spPr>
          <a:xfrm>
            <a:off x="1524000" y="0"/>
            <a:ext cx="5257800" cy="1143000"/>
          </a:xfrm>
        </p:spPr>
        <p:txBody>
          <a:bodyPr/>
          <a:lstStyle/>
          <a:p>
            <a:pPr eaLnBrk="1" hangingPunct="1"/>
            <a:r>
              <a:rPr lang="en-US" dirty="0"/>
              <a:t>Today Feb 5</a:t>
            </a:r>
          </a:p>
        </p:txBody>
      </p:sp>
      <p:sp>
        <p:nvSpPr>
          <p:cNvPr id="20486" name="Rectangle 3"/>
          <p:cNvSpPr>
            <a:spLocks noGrp="1" noChangeArrowheads="1"/>
          </p:cNvSpPr>
          <p:nvPr>
            <p:ph type="body" sz="half" idx="1"/>
          </p:nvPr>
        </p:nvSpPr>
        <p:spPr>
          <a:xfrm>
            <a:off x="381000" y="1143000"/>
            <a:ext cx="8458200" cy="4876800"/>
          </a:xfrm>
        </p:spPr>
        <p:txBody>
          <a:bodyPr/>
          <a:lstStyle/>
          <a:p>
            <a:pPr eaLnBrk="1" hangingPunct="1">
              <a:lnSpc>
                <a:spcPct val="90000"/>
              </a:lnSpc>
              <a:defRPr/>
            </a:pPr>
            <a:endParaRPr lang="en-US" sz="3200" dirty="0"/>
          </a:p>
          <a:p>
            <a:pPr eaLnBrk="1" hangingPunct="1"/>
            <a:r>
              <a:rPr lang="en-US" sz="3200" dirty="0">
                <a:solidFill>
                  <a:schemeClr val="accent2"/>
                </a:solidFill>
              </a:rPr>
              <a:t>Start Syntax</a:t>
            </a:r>
          </a:p>
          <a:p>
            <a:pPr lvl="1" eaLnBrk="1" hangingPunct="1"/>
            <a:r>
              <a:rPr lang="en-US" sz="2800" dirty="0"/>
              <a:t>English Syntax </a:t>
            </a:r>
          </a:p>
          <a:p>
            <a:pPr lvl="1" eaLnBrk="1" hangingPunct="1"/>
            <a:r>
              <a:rPr lang="en-US" sz="2800" dirty="0"/>
              <a:t>Context-Free Grammar for English</a:t>
            </a:r>
          </a:p>
          <a:p>
            <a:pPr lvl="2" eaLnBrk="1" hangingPunct="1"/>
            <a:r>
              <a:rPr lang="en-US" sz="2400" dirty="0"/>
              <a:t>Rules</a:t>
            </a:r>
          </a:p>
          <a:p>
            <a:pPr lvl="2" eaLnBrk="1" hangingPunct="1"/>
            <a:r>
              <a:rPr lang="en-US" sz="2400" dirty="0"/>
              <a:t>Trees</a:t>
            </a:r>
          </a:p>
          <a:p>
            <a:pPr lvl="2" eaLnBrk="1" hangingPunct="1"/>
            <a:r>
              <a:rPr lang="en-US" sz="2400" dirty="0"/>
              <a:t>Problems</a:t>
            </a:r>
          </a:p>
          <a:p>
            <a:pPr eaLnBrk="1" hangingPunct="1"/>
            <a:r>
              <a:rPr lang="en-US" sz="3200" dirty="0"/>
              <a:t>Intro Parsing</a:t>
            </a:r>
          </a:p>
        </p:txBody>
      </p:sp>
    </p:spTree>
    <p:extLst>
      <p:ext uri="{BB962C8B-B14F-4D97-AF65-F5344CB8AC3E}">
        <p14:creationId xmlns:p14="http://schemas.microsoft.com/office/powerpoint/2010/main" val="112648251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Date Placeholder 3"/>
          <p:cNvSpPr>
            <a:spLocks noGrp="1"/>
          </p:cNvSpPr>
          <p:nvPr>
            <p:ph type="dt" sz="quarter" idx="10"/>
          </p:nvPr>
        </p:nvSpPr>
        <p:spPr>
          <a:noFill/>
        </p:spPr>
        <p:txBody>
          <a:bodyPr/>
          <a:lstStyle/>
          <a:p>
            <a:fld id="{2FB58771-23E0-42BD-B275-56CF8C42F916}" type="datetime1">
              <a:rPr lang="en-US" smtClean="0"/>
              <a:t>2/5/2020</a:t>
            </a:fld>
            <a:endParaRPr lang="en-US"/>
          </a:p>
        </p:txBody>
      </p:sp>
      <p:sp>
        <p:nvSpPr>
          <p:cNvPr id="45059" name="Footer Placeholder 4"/>
          <p:cNvSpPr>
            <a:spLocks noGrp="1"/>
          </p:cNvSpPr>
          <p:nvPr>
            <p:ph type="ftr" sz="quarter" idx="11"/>
          </p:nvPr>
        </p:nvSpPr>
        <p:spPr>
          <a:noFill/>
        </p:spPr>
        <p:txBody>
          <a:bodyPr/>
          <a:lstStyle/>
          <a:p>
            <a:r>
              <a:rPr lang="en-US"/>
              <a:t>CPSC503 Winter 2020</a:t>
            </a:r>
          </a:p>
        </p:txBody>
      </p:sp>
      <p:sp>
        <p:nvSpPr>
          <p:cNvPr id="45060" name="Slide Number Placeholder 5"/>
          <p:cNvSpPr>
            <a:spLocks noGrp="1"/>
          </p:cNvSpPr>
          <p:nvPr>
            <p:ph type="sldNum" sz="quarter" idx="12"/>
          </p:nvPr>
        </p:nvSpPr>
        <p:spPr>
          <a:noFill/>
        </p:spPr>
        <p:txBody>
          <a:bodyPr/>
          <a:lstStyle/>
          <a:p>
            <a:fld id="{C61168AA-8E13-4A80-9CB8-E55F742A59DA}" type="slidenum">
              <a:rPr lang="en-US" smtClean="0"/>
              <a:pPr/>
              <a:t>40</a:t>
            </a:fld>
            <a:endParaRPr lang="en-US"/>
          </a:p>
        </p:txBody>
      </p:sp>
      <p:sp>
        <p:nvSpPr>
          <p:cNvPr id="45061" name="Rectangle 2"/>
          <p:cNvSpPr>
            <a:spLocks noGrp="1" noChangeArrowheads="1"/>
          </p:cNvSpPr>
          <p:nvPr>
            <p:ph type="title"/>
          </p:nvPr>
        </p:nvSpPr>
        <p:spPr>
          <a:xfrm>
            <a:off x="685800" y="304800"/>
            <a:ext cx="7772400" cy="1143000"/>
          </a:xfrm>
        </p:spPr>
        <p:txBody>
          <a:bodyPr/>
          <a:lstStyle/>
          <a:p>
            <a:pPr eaLnBrk="1" hangingPunct="1"/>
            <a:r>
              <a:rPr lang="en-US"/>
              <a:t>Bottom-Up Parsing</a:t>
            </a:r>
          </a:p>
        </p:txBody>
      </p:sp>
      <p:sp>
        <p:nvSpPr>
          <p:cNvPr id="45062" name="Rectangle 3"/>
          <p:cNvSpPr>
            <a:spLocks noGrp="1" noChangeArrowheads="1"/>
          </p:cNvSpPr>
          <p:nvPr>
            <p:ph type="body" idx="1"/>
          </p:nvPr>
        </p:nvSpPr>
        <p:spPr>
          <a:xfrm>
            <a:off x="762000" y="1371600"/>
            <a:ext cx="7772400" cy="2819400"/>
          </a:xfrm>
        </p:spPr>
        <p:txBody>
          <a:bodyPr/>
          <a:lstStyle/>
          <a:p>
            <a:pPr eaLnBrk="1" hangingPunct="1"/>
            <a:r>
              <a:rPr lang="en-US"/>
              <a:t>Of course, we also want trees that cover the input words. So start with trees that link up with the words in the right way.</a:t>
            </a:r>
          </a:p>
          <a:p>
            <a:pPr eaLnBrk="1" hangingPunct="1"/>
            <a:r>
              <a:rPr lang="en-US"/>
              <a:t>Then work your way up from there.</a:t>
            </a:r>
          </a:p>
        </p:txBody>
      </p:sp>
      <p:grpSp>
        <p:nvGrpSpPr>
          <p:cNvPr id="2" name="Group 4"/>
          <p:cNvGrpSpPr>
            <a:grpSpLocks/>
          </p:cNvGrpSpPr>
          <p:nvPr/>
        </p:nvGrpSpPr>
        <p:grpSpPr bwMode="auto">
          <a:xfrm>
            <a:off x="2057400" y="3733800"/>
            <a:ext cx="5181600" cy="2438400"/>
            <a:chOff x="1296" y="2352"/>
            <a:chExt cx="3264" cy="1536"/>
          </a:xfrm>
        </p:grpSpPr>
        <p:sp>
          <p:nvSpPr>
            <p:cNvPr id="45064" name="Freeform 5"/>
            <p:cNvSpPr>
              <a:spLocks/>
            </p:cNvSpPr>
            <p:nvPr/>
          </p:nvSpPr>
          <p:spPr bwMode="auto">
            <a:xfrm>
              <a:off x="1392" y="2456"/>
              <a:ext cx="122" cy="130"/>
            </a:xfrm>
            <a:custGeom>
              <a:avLst/>
              <a:gdLst>
                <a:gd name="T0" fmla="*/ 0 w 66"/>
                <a:gd name="T1" fmla="*/ 0 h 61"/>
                <a:gd name="T2" fmla="*/ 189 w 66"/>
                <a:gd name="T3" fmla="*/ 0 h 61"/>
                <a:gd name="T4" fmla="*/ 604 w 66"/>
                <a:gd name="T5" fmla="*/ 931 h 61"/>
                <a:gd name="T6" fmla="*/ 604 w 66"/>
                <a:gd name="T7" fmla="*/ 181 h 61"/>
                <a:gd name="T8" fmla="*/ 604 w 66"/>
                <a:gd name="T9" fmla="*/ 85 h 61"/>
                <a:gd name="T10" fmla="*/ 604 w 66"/>
                <a:gd name="T11" fmla="*/ 40 h 61"/>
                <a:gd name="T12" fmla="*/ 580 w 66"/>
                <a:gd name="T13" fmla="*/ 0 h 61"/>
                <a:gd name="T14" fmla="*/ 551 w 66"/>
                <a:gd name="T15" fmla="*/ 0 h 61"/>
                <a:gd name="T16" fmla="*/ 523 w 66"/>
                <a:gd name="T17" fmla="*/ 0 h 61"/>
                <a:gd name="T18" fmla="*/ 523 w 66"/>
                <a:gd name="T19" fmla="*/ 0 h 61"/>
                <a:gd name="T20" fmla="*/ 773 w 66"/>
                <a:gd name="T21" fmla="*/ 0 h 61"/>
                <a:gd name="T22" fmla="*/ 773 w 66"/>
                <a:gd name="T23" fmla="*/ 0 h 61"/>
                <a:gd name="T24" fmla="*/ 732 w 66"/>
                <a:gd name="T25" fmla="*/ 0 h 61"/>
                <a:gd name="T26" fmla="*/ 688 w 66"/>
                <a:gd name="T27" fmla="*/ 0 h 61"/>
                <a:gd name="T28" fmla="*/ 688 w 66"/>
                <a:gd name="T29" fmla="*/ 40 h 61"/>
                <a:gd name="T30" fmla="*/ 664 w 66"/>
                <a:gd name="T31" fmla="*/ 85 h 61"/>
                <a:gd name="T32" fmla="*/ 664 w 66"/>
                <a:gd name="T33" fmla="*/ 181 h 61"/>
                <a:gd name="T34" fmla="*/ 664 w 66"/>
                <a:gd name="T35" fmla="*/ 1257 h 61"/>
                <a:gd name="T36" fmla="*/ 632 w 66"/>
                <a:gd name="T37" fmla="*/ 1257 h 61"/>
                <a:gd name="T38" fmla="*/ 189 w 66"/>
                <a:gd name="T39" fmla="*/ 273 h 61"/>
                <a:gd name="T40" fmla="*/ 189 w 66"/>
                <a:gd name="T41" fmla="*/ 1036 h 61"/>
                <a:gd name="T42" fmla="*/ 189 w 66"/>
                <a:gd name="T43" fmla="*/ 1112 h 61"/>
                <a:gd name="T44" fmla="*/ 189 w 66"/>
                <a:gd name="T45" fmla="*/ 1172 h 61"/>
                <a:gd name="T46" fmla="*/ 209 w 66"/>
                <a:gd name="T47" fmla="*/ 1221 h 61"/>
                <a:gd name="T48" fmla="*/ 259 w 66"/>
                <a:gd name="T49" fmla="*/ 1221 h 61"/>
                <a:gd name="T50" fmla="*/ 290 w 66"/>
                <a:gd name="T51" fmla="*/ 1221 h 61"/>
                <a:gd name="T52" fmla="*/ 290 w 66"/>
                <a:gd name="T53" fmla="*/ 1221 h 61"/>
                <a:gd name="T54" fmla="*/ 24 w 66"/>
                <a:gd name="T55" fmla="*/ 1221 h 61"/>
                <a:gd name="T56" fmla="*/ 24 w 66"/>
                <a:gd name="T57" fmla="*/ 1221 h 61"/>
                <a:gd name="T58" fmla="*/ 44 w 66"/>
                <a:gd name="T59" fmla="*/ 1221 h 61"/>
                <a:gd name="T60" fmla="*/ 105 w 66"/>
                <a:gd name="T61" fmla="*/ 1221 h 61"/>
                <a:gd name="T62" fmla="*/ 126 w 66"/>
                <a:gd name="T63" fmla="*/ 1172 h 61"/>
                <a:gd name="T64" fmla="*/ 126 w 66"/>
                <a:gd name="T65" fmla="*/ 1112 h 61"/>
                <a:gd name="T66" fmla="*/ 126 w 66"/>
                <a:gd name="T67" fmla="*/ 1036 h 61"/>
                <a:gd name="T68" fmla="*/ 126 w 66"/>
                <a:gd name="T69" fmla="*/ 181 h 61"/>
                <a:gd name="T70" fmla="*/ 105 w 66"/>
                <a:gd name="T71" fmla="*/ 85 h 61"/>
                <a:gd name="T72" fmla="*/ 68 w 66"/>
                <a:gd name="T73" fmla="*/ 85 h 61"/>
                <a:gd name="T74" fmla="*/ 68 w 66"/>
                <a:gd name="T75" fmla="*/ 40 h 61"/>
                <a:gd name="T76" fmla="*/ 44 w 66"/>
                <a:gd name="T77" fmla="*/ 40 h 61"/>
                <a:gd name="T78" fmla="*/ 24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2" y="45"/>
                  </a:lnTo>
                  <a:lnTo>
                    <a:pt x="52" y="9"/>
                  </a:lnTo>
                  <a:lnTo>
                    <a:pt x="52" y="4"/>
                  </a:lnTo>
                  <a:lnTo>
                    <a:pt x="52" y="2"/>
                  </a:lnTo>
                  <a:lnTo>
                    <a:pt x="50" y="0"/>
                  </a:lnTo>
                  <a:lnTo>
                    <a:pt x="47" y="0"/>
                  </a:lnTo>
                  <a:lnTo>
                    <a:pt x="45" y="0"/>
                  </a:lnTo>
                  <a:lnTo>
                    <a:pt x="66" y="0"/>
                  </a:lnTo>
                  <a:lnTo>
                    <a:pt x="63" y="0"/>
                  </a:lnTo>
                  <a:lnTo>
                    <a:pt x="59" y="0"/>
                  </a:lnTo>
                  <a:lnTo>
                    <a:pt x="59" y="2"/>
                  </a:lnTo>
                  <a:lnTo>
                    <a:pt x="57" y="4"/>
                  </a:lnTo>
                  <a:lnTo>
                    <a:pt x="57" y="9"/>
                  </a:lnTo>
                  <a:lnTo>
                    <a:pt x="57" y="61"/>
                  </a:lnTo>
                  <a:lnTo>
                    <a:pt x="54" y="61"/>
                  </a:lnTo>
                  <a:lnTo>
                    <a:pt x="16" y="13"/>
                  </a:lnTo>
                  <a:lnTo>
                    <a:pt x="16" y="50"/>
                  </a:lnTo>
                  <a:lnTo>
                    <a:pt x="16" y="54"/>
                  </a:lnTo>
                  <a:lnTo>
                    <a:pt x="16" y="57"/>
                  </a:lnTo>
                  <a:lnTo>
                    <a:pt x="18" y="59"/>
                  </a:lnTo>
                  <a:lnTo>
                    <a:pt x="22" y="59"/>
                  </a:lnTo>
                  <a:lnTo>
                    <a:pt x="25" y="59"/>
                  </a:lnTo>
                  <a:lnTo>
                    <a:pt x="2" y="59"/>
                  </a:lnTo>
                  <a:lnTo>
                    <a:pt x="4" y="59"/>
                  </a:lnTo>
                  <a:lnTo>
                    <a:pt x="9" y="59"/>
                  </a:lnTo>
                  <a:lnTo>
                    <a:pt x="11" y="57"/>
                  </a:lnTo>
                  <a:lnTo>
                    <a:pt x="11" y="54"/>
                  </a:lnTo>
                  <a:lnTo>
                    <a:pt x="11" y="50"/>
                  </a:lnTo>
                  <a:lnTo>
                    <a:pt x="11" y="9"/>
                  </a:lnTo>
                  <a:lnTo>
                    <a:pt x="9"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65" name="Freeform 6"/>
            <p:cNvSpPr>
              <a:spLocks noEditPoints="1"/>
            </p:cNvSpPr>
            <p:nvPr/>
          </p:nvSpPr>
          <p:spPr bwMode="auto">
            <a:xfrm>
              <a:off x="1523" y="2494"/>
              <a:ext cx="72" cy="92"/>
            </a:xfrm>
            <a:custGeom>
              <a:avLst/>
              <a:gdLst>
                <a:gd name="T0" fmla="*/ 209 w 39"/>
                <a:gd name="T1" fmla="*/ 0 h 43"/>
                <a:gd name="T2" fmla="*/ 290 w 39"/>
                <a:gd name="T3" fmla="*/ 0 h 43"/>
                <a:gd name="T4" fmla="*/ 347 w 39"/>
                <a:gd name="T5" fmla="*/ 41 h 43"/>
                <a:gd name="T6" fmla="*/ 395 w 39"/>
                <a:gd name="T7" fmla="*/ 145 h 43"/>
                <a:gd name="T8" fmla="*/ 430 w 39"/>
                <a:gd name="T9" fmla="*/ 293 h 43"/>
                <a:gd name="T10" fmla="*/ 454 w 39"/>
                <a:gd name="T11" fmla="*/ 421 h 43"/>
                <a:gd name="T12" fmla="*/ 430 w 39"/>
                <a:gd name="T13" fmla="*/ 567 h 43"/>
                <a:gd name="T14" fmla="*/ 395 w 39"/>
                <a:gd name="T15" fmla="*/ 663 h 43"/>
                <a:gd name="T16" fmla="*/ 371 w 39"/>
                <a:gd name="T17" fmla="*/ 755 h 43"/>
                <a:gd name="T18" fmla="*/ 327 w 39"/>
                <a:gd name="T19" fmla="*/ 860 h 43"/>
                <a:gd name="T20" fmla="*/ 266 w 39"/>
                <a:gd name="T21" fmla="*/ 901 h 43"/>
                <a:gd name="T22" fmla="*/ 209 w 39"/>
                <a:gd name="T23" fmla="*/ 901 h 43"/>
                <a:gd name="T24" fmla="*/ 140 w 39"/>
                <a:gd name="T25" fmla="*/ 901 h 43"/>
                <a:gd name="T26" fmla="*/ 81 w 39"/>
                <a:gd name="T27" fmla="*/ 815 h 43"/>
                <a:gd name="T28" fmla="*/ 57 w 39"/>
                <a:gd name="T29" fmla="*/ 755 h 43"/>
                <a:gd name="T30" fmla="*/ 0 w 39"/>
                <a:gd name="T31" fmla="*/ 610 h 43"/>
                <a:gd name="T32" fmla="*/ 0 w 39"/>
                <a:gd name="T33" fmla="*/ 481 h 43"/>
                <a:gd name="T34" fmla="*/ 0 w 39"/>
                <a:gd name="T35" fmla="*/ 334 h 43"/>
                <a:gd name="T36" fmla="*/ 24 w 39"/>
                <a:gd name="T37" fmla="*/ 233 h 43"/>
                <a:gd name="T38" fmla="*/ 57 w 39"/>
                <a:gd name="T39" fmla="*/ 145 h 43"/>
                <a:gd name="T40" fmla="*/ 105 w 39"/>
                <a:gd name="T41" fmla="*/ 41 h 43"/>
                <a:gd name="T42" fmla="*/ 164 w 39"/>
                <a:gd name="T43" fmla="*/ 0 h 43"/>
                <a:gd name="T44" fmla="*/ 209 w 39"/>
                <a:gd name="T45" fmla="*/ 0 h 43"/>
                <a:gd name="T46" fmla="*/ 188 w 39"/>
                <a:gd name="T47" fmla="*/ 41 h 43"/>
                <a:gd name="T48" fmla="*/ 164 w 39"/>
                <a:gd name="T49" fmla="*/ 88 h 43"/>
                <a:gd name="T50" fmla="*/ 140 w 39"/>
                <a:gd name="T51" fmla="*/ 88 h 43"/>
                <a:gd name="T52" fmla="*/ 105 w 39"/>
                <a:gd name="T53" fmla="*/ 145 h 43"/>
                <a:gd name="T54" fmla="*/ 105 w 39"/>
                <a:gd name="T55" fmla="*/ 188 h 43"/>
                <a:gd name="T56" fmla="*/ 81 w 39"/>
                <a:gd name="T57" fmla="*/ 293 h 43"/>
                <a:gd name="T58" fmla="*/ 81 w 39"/>
                <a:gd name="T59" fmla="*/ 381 h 43"/>
                <a:gd name="T60" fmla="*/ 81 w 39"/>
                <a:gd name="T61" fmla="*/ 567 h 43"/>
                <a:gd name="T62" fmla="*/ 105 w 39"/>
                <a:gd name="T63" fmla="*/ 715 h 43"/>
                <a:gd name="T64" fmla="*/ 164 w 39"/>
                <a:gd name="T65" fmla="*/ 815 h 43"/>
                <a:gd name="T66" fmla="*/ 246 w 39"/>
                <a:gd name="T67" fmla="*/ 860 h 43"/>
                <a:gd name="T68" fmla="*/ 290 w 39"/>
                <a:gd name="T69" fmla="*/ 815 h 43"/>
                <a:gd name="T70" fmla="*/ 327 w 39"/>
                <a:gd name="T71" fmla="*/ 755 h 43"/>
                <a:gd name="T72" fmla="*/ 347 w 39"/>
                <a:gd name="T73" fmla="*/ 663 h 43"/>
                <a:gd name="T74" fmla="*/ 347 w 39"/>
                <a:gd name="T75" fmla="*/ 518 h 43"/>
                <a:gd name="T76" fmla="*/ 347 w 39"/>
                <a:gd name="T77" fmla="*/ 381 h 43"/>
                <a:gd name="T78" fmla="*/ 327 w 39"/>
                <a:gd name="T79" fmla="*/ 233 h 43"/>
                <a:gd name="T80" fmla="*/ 290 w 39"/>
                <a:gd name="T81" fmla="*/ 145 h 43"/>
                <a:gd name="T82" fmla="*/ 246 w 39"/>
                <a:gd name="T83" fmla="*/ 88 h 43"/>
                <a:gd name="T84" fmla="*/ 188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4"/>
                  </a:lnTo>
                  <a:lnTo>
                    <a:pt x="39" y="20"/>
                  </a:lnTo>
                  <a:lnTo>
                    <a:pt x="37" y="27"/>
                  </a:lnTo>
                  <a:lnTo>
                    <a:pt x="34" y="32"/>
                  </a:lnTo>
                  <a:lnTo>
                    <a:pt x="32" y="36"/>
                  </a:lnTo>
                  <a:lnTo>
                    <a:pt x="28" y="41"/>
                  </a:lnTo>
                  <a:lnTo>
                    <a:pt x="23" y="43"/>
                  </a:lnTo>
                  <a:lnTo>
                    <a:pt x="18" y="43"/>
                  </a:lnTo>
                  <a:lnTo>
                    <a:pt x="12" y="43"/>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4"/>
                  </a:lnTo>
                  <a:lnTo>
                    <a:pt x="12" y="4"/>
                  </a:lnTo>
                  <a:lnTo>
                    <a:pt x="9" y="7"/>
                  </a:lnTo>
                  <a:lnTo>
                    <a:pt x="9" y="9"/>
                  </a:lnTo>
                  <a:lnTo>
                    <a:pt x="7" y="14"/>
                  </a:lnTo>
                  <a:lnTo>
                    <a:pt x="7" y="18"/>
                  </a:lnTo>
                  <a:lnTo>
                    <a:pt x="7" y="27"/>
                  </a:lnTo>
                  <a:lnTo>
                    <a:pt x="9" y="34"/>
                  </a:lnTo>
                  <a:lnTo>
                    <a:pt x="14" y="39"/>
                  </a:lnTo>
                  <a:lnTo>
                    <a:pt x="21" y="41"/>
                  </a:lnTo>
                  <a:lnTo>
                    <a:pt x="25" y="39"/>
                  </a:lnTo>
                  <a:lnTo>
                    <a:pt x="28" y="36"/>
                  </a:lnTo>
                  <a:lnTo>
                    <a:pt x="30" y="32"/>
                  </a:lnTo>
                  <a:lnTo>
                    <a:pt x="30" y="25"/>
                  </a:lnTo>
                  <a:lnTo>
                    <a:pt x="30" y="18"/>
                  </a:lnTo>
                  <a:lnTo>
                    <a:pt x="28"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45066" name="Freeform 7"/>
            <p:cNvSpPr>
              <a:spLocks/>
            </p:cNvSpPr>
            <p:nvPr/>
          </p:nvSpPr>
          <p:spPr bwMode="auto">
            <a:xfrm>
              <a:off x="1602" y="2498"/>
              <a:ext cx="82" cy="88"/>
            </a:xfrm>
            <a:custGeom>
              <a:avLst/>
              <a:gdLst>
                <a:gd name="T0" fmla="*/ 447 w 44"/>
                <a:gd name="T1" fmla="*/ 0 h 41"/>
                <a:gd name="T2" fmla="*/ 447 w 44"/>
                <a:gd name="T3" fmla="*/ 483 h 41"/>
                <a:gd name="T4" fmla="*/ 447 w 44"/>
                <a:gd name="T5" fmla="*/ 631 h 41"/>
                <a:gd name="T6" fmla="*/ 447 w 44"/>
                <a:gd name="T7" fmla="*/ 683 h 41"/>
                <a:gd name="T8" fmla="*/ 471 w 44"/>
                <a:gd name="T9" fmla="*/ 723 h 41"/>
                <a:gd name="T10" fmla="*/ 471 w 44"/>
                <a:gd name="T11" fmla="*/ 723 h 41"/>
                <a:gd name="T12" fmla="*/ 471 w 44"/>
                <a:gd name="T13" fmla="*/ 783 h 41"/>
                <a:gd name="T14" fmla="*/ 471 w 44"/>
                <a:gd name="T15" fmla="*/ 783 h 41"/>
                <a:gd name="T16" fmla="*/ 494 w 44"/>
                <a:gd name="T17" fmla="*/ 783 h 41"/>
                <a:gd name="T18" fmla="*/ 531 w 44"/>
                <a:gd name="T19" fmla="*/ 723 h 41"/>
                <a:gd name="T20" fmla="*/ 531 w 44"/>
                <a:gd name="T21" fmla="*/ 783 h 41"/>
                <a:gd name="T22" fmla="*/ 389 w 44"/>
                <a:gd name="T23" fmla="*/ 871 h 41"/>
                <a:gd name="T24" fmla="*/ 362 w 44"/>
                <a:gd name="T25" fmla="*/ 871 h 41"/>
                <a:gd name="T26" fmla="*/ 362 w 44"/>
                <a:gd name="T27" fmla="*/ 683 h 41"/>
                <a:gd name="T28" fmla="*/ 309 w 44"/>
                <a:gd name="T29" fmla="*/ 783 h 41"/>
                <a:gd name="T30" fmla="*/ 253 w 44"/>
                <a:gd name="T31" fmla="*/ 828 h 41"/>
                <a:gd name="T32" fmla="*/ 225 w 44"/>
                <a:gd name="T33" fmla="*/ 871 h 41"/>
                <a:gd name="T34" fmla="*/ 194 w 44"/>
                <a:gd name="T35" fmla="*/ 871 h 41"/>
                <a:gd name="T36" fmla="*/ 142 w 44"/>
                <a:gd name="T37" fmla="*/ 871 h 41"/>
                <a:gd name="T38" fmla="*/ 121 w 44"/>
                <a:gd name="T39" fmla="*/ 828 h 41"/>
                <a:gd name="T40" fmla="*/ 84 w 44"/>
                <a:gd name="T41" fmla="*/ 783 h 41"/>
                <a:gd name="T42" fmla="*/ 84 w 44"/>
                <a:gd name="T43" fmla="*/ 723 h 41"/>
                <a:gd name="T44" fmla="*/ 60 w 44"/>
                <a:gd name="T45" fmla="*/ 631 h 41"/>
                <a:gd name="T46" fmla="*/ 60 w 44"/>
                <a:gd name="T47" fmla="*/ 534 h 41"/>
                <a:gd name="T48" fmla="*/ 60 w 44"/>
                <a:gd name="T49" fmla="*/ 148 h 41"/>
                <a:gd name="T50" fmla="*/ 60 w 44"/>
                <a:gd name="T51" fmla="*/ 112 h 41"/>
                <a:gd name="T52" fmla="*/ 60 w 44"/>
                <a:gd name="T53" fmla="*/ 41 h 41"/>
                <a:gd name="T54" fmla="*/ 60 w 44"/>
                <a:gd name="T55" fmla="*/ 41 h 41"/>
                <a:gd name="T56" fmla="*/ 39 w 44"/>
                <a:gd name="T57" fmla="*/ 0 h 41"/>
                <a:gd name="T58" fmla="*/ 39 w 44"/>
                <a:gd name="T59" fmla="*/ 0 h 41"/>
                <a:gd name="T60" fmla="*/ 0 w 44"/>
                <a:gd name="T61" fmla="*/ 0 h 41"/>
                <a:gd name="T62" fmla="*/ 0 w 44"/>
                <a:gd name="T63" fmla="*/ 0 h 41"/>
                <a:gd name="T64" fmla="*/ 166 w 44"/>
                <a:gd name="T65" fmla="*/ 0 h 41"/>
                <a:gd name="T66" fmla="*/ 166 w 44"/>
                <a:gd name="T67" fmla="*/ 534 h 41"/>
                <a:gd name="T68" fmla="*/ 166 w 44"/>
                <a:gd name="T69" fmla="*/ 631 h 41"/>
                <a:gd name="T70" fmla="*/ 166 w 44"/>
                <a:gd name="T71" fmla="*/ 723 h 41"/>
                <a:gd name="T72" fmla="*/ 194 w 44"/>
                <a:gd name="T73" fmla="*/ 723 h 41"/>
                <a:gd name="T74" fmla="*/ 253 w 44"/>
                <a:gd name="T75" fmla="*/ 723 h 41"/>
                <a:gd name="T76" fmla="*/ 253 w 44"/>
                <a:gd name="T77" fmla="*/ 723 h 41"/>
                <a:gd name="T78" fmla="*/ 278 w 44"/>
                <a:gd name="T79" fmla="*/ 723 h 41"/>
                <a:gd name="T80" fmla="*/ 337 w 44"/>
                <a:gd name="T81" fmla="*/ 683 h 41"/>
                <a:gd name="T82" fmla="*/ 362 w 44"/>
                <a:gd name="T83" fmla="*/ 631 h 41"/>
                <a:gd name="T84" fmla="*/ 362 w 44"/>
                <a:gd name="T85" fmla="*/ 148 h 41"/>
                <a:gd name="T86" fmla="*/ 362 w 44"/>
                <a:gd name="T87" fmla="*/ 41 h 41"/>
                <a:gd name="T88" fmla="*/ 362 w 44"/>
                <a:gd name="T89" fmla="*/ 41 h 41"/>
                <a:gd name="T90" fmla="*/ 337 w 44"/>
                <a:gd name="T91" fmla="*/ 0 h 41"/>
                <a:gd name="T92" fmla="*/ 309 w 44"/>
                <a:gd name="T93" fmla="*/ 0 h 41"/>
                <a:gd name="T94" fmla="*/ 309 w 44"/>
                <a:gd name="T95" fmla="*/ 0 h 41"/>
                <a:gd name="T96" fmla="*/ 447 w 44"/>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1"/>
                <a:gd name="T149" fmla="*/ 44 w 44"/>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1">
                  <a:moveTo>
                    <a:pt x="37" y="0"/>
                  </a:moveTo>
                  <a:lnTo>
                    <a:pt x="37" y="23"/>
                  </a:lnTo>
                  <a:lnTo>
                    <a:pt x="37" y="30"/>
                  </a:lnTo>
                  <a:lnTo>
                    <a:pt x="37" y="32"/>
                  </a:lnTo>
                  <a:lnTo>
                    <a:pt x="39" y="34"/>
                  </a:lnTo>
                  <a:lnTo>
                    <a:pt x="39" y="37"/>
                  </a:lnTo>
                  <a:lnTo>
                    <a:pt x="41" y="37"/>
                  </a:lnTo>
                  <a:lnTo>
                    <a:pt x="44" y="34"/>
                  </a:lnTo>
                  <a:lnTo>
                    <a:pt x="44" y="37"/>
                  </a:lnTo>
                  <a:lnTo>
                    <a:pt x="32" y="41"/>
                  </a:lnTo>
                  <a:lnTo>
                    <a:pt x="30" y="41"/>
                  </a:lnTo>
                  <a:lnTo>
                    <a:pt x="30" y="32"/>
                  </a:lnTo>
                  <a:lnTo>
                    <a:pt x="26" y="37"/>
                  </a:lnTo>
                  <a:lnTo>
                    <a:pt x="21" y="39"/>
                  </a:lnTo>
                  <a:lnTo>
                    <a:pt x="19" y="41"/>
                  </a:lnTo>
                  <a:lnTo>
                    <a:pt x="16" y="41"/>
                  </a:lnTo>
                  <a:lnTo>
                    <a:pt x="12" y="41"/>
                  </a:lnTo>
                  <a:lnTo>
                    <a:pt x="10" y="39"/>
                  </a:lnTo>
                  <a:lnTo>
                    <a:pt x="7" y="37"/>
                  </a:lnTo>
                  <a:lnTo>
                    <a:pt x="7" y="34"/>
                  </a:lnTo>
                  <a:lnTo>
                    <a:pt x="5" y="30"/>
                  </a:lnTo>
                  <a:lnTo>
                    <a:pt x="5" y="25"/>
                  </a:lnTo>
                  <a:lnTo>
                    <a:pt x="5" y="7"/>
                  </a:lnTo>
                  <a:lnTo>
                    <a:pt x="5" y="5"/>
                  </a:lnTo>
                  <a:lnTo>
                    <a:pt x="5" y="2"/>
                  </a:lnTo>
                  <a:lnTo>
                    <a:pt x="3" y="0"/>
                  </a:lnTo>
                  <a:lnTo>
                    <a:pt x="0" y="0"/>
                  </a:lnTo>
                  <a:lnTo>
                    <a:pt x="14" y="0"/>
                  </a:lnTo>
                  <a:lnTo>
                    <a:pt x="14" y="25"/>
                  </a:lnTo>
                  <a:lnTo>
                    <a:pt x="14" y="30"/>
                  </a:lnTo>
                  <a:lnTo>
                    <a:pt x="14" y="34"/>
                  </a:lnTo>
                  <a:lnTo>
                    <a:pt x="16" y="34"/>
                  </a:lnTo>
                  <a:lnTo>
                    <a:pt x="21" y="34"/>
                  </a:lnTo>
                  <a:lnTo>
                    <a:pt x="23" y="34"/>
                  </a:lnTo>
                  <a:lnTo>
                    <a:pt x="28" y="32"/>
                  </a:lnTo>
                  <a:lnTo>
                    <a:pt x="30" y="30"/>
                  </a:lnTo>
                  <a:lnTo>
                    <a:pt x="30" y="7"/>
                  </a:lnTo>
                  <a:lnTo>
                    <a:pt x="30" y="2"/>
                  </a:lnTo>
                  <a:lnTo>
                    <a:pt x="28" y="0"/>
                  </a:lnTo>
                  <a:lnTo>
                    <a:pt x="26" y="0"/>
                  </a:lnTo>
                  <a:lnTo>
                    <a:pt x="37" y="0"/>
                  </a:lnTo>
                  <a:close/>
                </a:path>
              </a:pathLst>
            </a:custGeom>
            <a:solidFill>
              <a:srgbClr val="000000"/>
            </a:solidFill>
            <a:ln w="0">
              <a:solidFill>
                <a:srgbClr val="000000"/>
              </a:solidFill>
              <a:round/>
              <a:headEnd/>
              <a:tailEnd/>
            </a:ln>
          </p:spPr>
          <p:txBody>
            <a:bodyPr/>
            <a:lstStyle/>
            <a:p>
              <a:endParaRPr lang="en-CA"/>
            </a:p>
          </p:txBody>
        </p:sp>
        <p:sp>
          <p:nvSpPr>
            <p:cNvPr id="45067" name="Freeform 8"/>
            <p:cNvSpPr>
              <a:spLocks/>
            </p:cNvSpPr>
            <p:nvPr/>
          </p:nvSpPr>
          <p:spPr bwMode="auto">
            <a:xfrm>
              <a:off x="1688" y="2494"/>
              <a:ext cx="79" cy="88"/>
            </a:xfrm>
            <a:custGeom>
              <a:avLst/>
              <a:gdLst>
                <a:gd name="T0" fmla="*/ 162 w 43"/>
                <a:gd name="T1" fmla="*/ 189 h 41"/>
                <a:gd name="T2" fmla="*/ 206 w 43"/>
                <a:gd name="T3" fmla="*/ 88 h 41"/>
                <a:gd name="T4" fmla="*/ 259 w 43"/>
                <a:gd name="T5" fmla="*/ 41 h 41"/>
                <a:gd name="T6" fmla="*/ 310 w 43"/>
                <a:gd name="T7" fmla="*/ 0 h 41"/>
                <a:gd name="T8" fmla="*/ 342 w 43"/>
                <a:gd name="T9" fmla="*/ 0 h 41"/>
                <a:gd name="T10" fmla="*/ 364 w 43"/>
                <a:gd name="T11" fmla="*/ 41 h 41"/>
                <a:gd name="T12" fmla="*/ 384 w 43"/>
                <a:gd name="T13" fmla="*/ 88 h 41"/>
                <a:gd name="T14" fmla="*/ 408 w 43"/>
                <a:gd name="T15" fmla="*/ 148 h 41"/>
                <a:gd name="T16" fmla="*/ 408 w 43"/>
                <a:gd name="T17" fmla="*/ 240 h 41"/>
                <a:gd name="T18" fmla="*/ 408 w 43"/>
                <a:gd name="T19" fmla="*/ 337 h 41"/>
                <a:gd name="T20" fmla="*/ 408 w 43"/>
                <a:gd name="T21" fmla="*/ 683 h 41"/>
                <a:gd name="T22" fmla="*/ 408 w 43"/>
                <a:gd name="T23" fmla="*/ 760 h 41"/>
                <a:gd name="T24" fmla="*/ 446 w 43"/>
                <a:gd name="T25" fmla="*/ 828 h 41"/>
                <a:gd name="T26" fmla="*/ 446 w 43"/>
                <a:gd name="T27" fmla="*/ 828 h 41"/>
                <a:gd name="T28" fmla="*/ 446 w 43"/>
                <a:gd name="T29" fmla="*/ 871 h 41"/>
                <a:gd name="T30" fmla="*/ 467 w 43"/>
                <a:gd name="T31" fmla="*/ 871 h 41"/>
                <a:gd name="T32" fmla="*/ 489 w 43"/>
                <a:gd name="T33" fmla="*/ 871 h 41"/>
                <a:gd name="T34" fmla="*/ 489 w 43"/>
                <a:gd name="T35" fmla="*/ 871 h 41"/>
                <a:gd name="T36" fmla="*/ 287 w 43"/>
                <a:gd name="T37" fmla="*/ 871 h 41"/>
                <a:gd name="T38" fmla="*/ 287 w 43"/>
                <a:gd name="T39" fmla="*/ 871 h 41"/>
                <a:gd name="T40" fmla="*/ 287 w 43"/>
                <a:gd name="T41" fmla="*/ 871 h 41"/>
                <a:gd name="T42" fmla="*/ 310 w 43"/>
                <a:gd name="T43" fmla="*/ 871 h 41"/>
                <a:gd name="T44" fmla="*/ 310 w 43"/>
                <a:gd name="T45" fmla="*/ 871 h 41"/>
                <a:gd name="T46" fmla="*/ 342 w 43"/>
                <a:gd name="T47" fmla="*/ 828 h 41"/>
                <a:gd name="T48" fmla="*/ 342 w 43"/>
                <a:gd name="T49" fmla="*/ 760 h 41"/>
                <a:gd name="T50" fmla="*/ 342 w 43"/>
                <a:gd name="T51" fmla="*/ 760 h 41"/>
                <a:gd name="T52" fmla="*/ 342 w 43"/>
                <a:gd name="T53" fmla="*/ 683 h 41"/>
                <a:gd name="T54" fmla="*/ 342 w 43"/>
                <a:gd name="T55" fmla="*/ 337 h 41"/>
                <a:gd name="T56" fmla="*/ 342 w 43"/>
                <a:gd name="T57" fmla="*/ 240 h 41"/>
                <a:gd name="T58" fmla="*/ 310 w 43"/>
                <a:gd name="T59" fmla="*/ 189 h 41"/>
                <a:gd name="T60" fmla="*/ 310 w 43"/>
                <a:gd name="T61" fmla="*/ 148 h 41"/>
                <a:gd name="T62" fmla="*/ 259 w 43"/>
                <a:gd name="T63" fmla="*/ 148 h 41"/>
                <a:gd name="T64" fmla="*/ 206 w 43"/>
                <a:gd name="T65" fmla="*/ 148 h 41"/>
                <a:gd name="T66" fmla="*/ 162 w 43"/>
                <a:gd name="T67" fmla="*/ 240 h 41"/>
                <a:gd name="T68" fmla="*/ 162 w 43"/>
                <a:gd name="T69" fmla="*/ 683 h 41"/>
                <a:gd name="T70" fmla="*/ 162 w 43"/>
                <a:gd name="T71" fmla="*/ 760 h 41"/>
                <a:gd name="T72" fmla="*/ 162 w 43"/>
                <a:gd name="T73" fmla="*/ 828 h 41"/>
                <a:gd name="T74" fmla="*/ 162 w 43"/>
                <a:gd name="T75" fmla="*/ 828 h 41"/>
                <a:gd name="T76" fmla="*/ 162 w 43"/>
                <a:gd name="T77" fmla="*/ 871 h 41"/>
                <a:gd name="T78" fmla="*/ 178 w 43"/>
                <a:gd name="T79" fmla="*/ 871 h 41"/>
                <a:gd name="T80" fmla="*/ 206 w 43"/>
                <a:gd name="T81" fmla="*/ 871 h 41"/>
                <a:gd name="T82" fmla="*/ 206 w 43"/>
                <a:gd name="T83" fmla="*/ 871 h 41"/>
                <a:gd name="T84" fmla="*/ 0 w 43"/>
                <a:gd name="T85" fmla="*/ 871 h 41"/>
                <a:gd name="T86" fmla="*/ 0 w 43"/>
                <a:gd name="T87" fmla="*/ 871 h 41"/>
                <a:gd name="T88" fmla="*/ 0 w 43"/>
                <a:gd name="T89" fmla="*/ 871 h 41"/>
                <a:gd name="T90" fmla="*/ 24 w 43"/>
                <a:gd name="T91" fmla="*/ 871 h 41"/>
                <a:gd name="T92" fmla="*/ 57 w 43"/>
                <a:gd name="T93" fmla="*/ 828 h 41"/>
                <a:gd name="T94" fmla="*/ 57 w 43"/>
                <a:gd name="T95" fmla="*/ 760 h 41"/>
                <a:gd name="T96" fmla="*/ 57 w 43"/>
                <a:gd name="T97" fmla="*/ 683 h 41"/>
                <a:gd name="T98" fmla="*/ 57 w 43"/>
                <a:gd name="T99" fmla="*/ 386 h 41"/>
                <a:gd name="T100" fmla="*/ 57 w 43"/>
                <a:gd name="T101" fmla="*/ 240 h 41"/>
                <a:gd name="T102" fmla="*/ 57 w 43"/>
                <a:gd name="T103" fmla="*/ 189 h 41"/>
                <a:gd name="T104" fmla="*/ 57 w 43"/>
                <a:gd name="T105" fmla="*/ 148 h 41"/>
                <a:gd name="T106" fmla="*/ 57 w 43"/>
                <a:gd name="T107" fmla="*/ 148 h 41"/>
                <a:gd name="T108" fmla="*/ 24 w 43"/>
                <a:gd name="T109" fmla="*/ 88 h 41"/>
                <a:gd name="T110" fmla="*/ 24 w 43"/>
                <a:gd name="T111" fmla="*/ 88 h 41"/>
                <a:gd name="T112" fmla="*/ 24 w 43"/>
                <a:gd name="T113" fmla="*/ 88 h 41"/>
                <a:gd name="T114" fmla="*/ 0 w 43"/>
                <a:gd name="T115" fmla="*/ 148 h 41"/>
                <a:gd name="T116" fmla="*/ 0 w 43"/>
                <a:gd name="T117" fmla="*/ 88 h 41"/>
                <a:gd name="T118" fmla="*/ 125 w 43"/>
                <a:gd name="T119" fmla="*/ 0 h 41"/>
                <a:gd name="T120" fmla="*/ 162 w 43"/>
                <a:gd name="T121" fmla="*/ 0 h 41"/>
                <a:gd name="T122" fmla="*/ 162 w 43"/>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4"/>
                  </a:lnTo>
                  <a:lnTo>
                    <a:pt x="23" y="2"/>
                  </a:lnTo>
                  <a:lnTo>
                    <a:pt x="27" y="0"/>
                  </a:lnTo>
                  <a:lnTo>
                    <a:pt x="30" y="0"/>
                  </a:lnTo>
                  <a:lnTo>
                    <a:pt x="32" y="2"/>
                  </a:lnTo>
                  <a:lnTo>
                    <a:pt x="34" y="4"/>
                  </a:lnTo>
                  <a:lnTo>
                    <a:pt x="36" y="7"/>
                  </a:lnTo>
                  <a:lnTo>
                    <a:pt x="36" y="11"/>
                  </a:lnTo>
                  <a:lnTo>
                    <a:pt x="36" y="16"/>
                  </a:lnTo>
                  <a:lnTo>
                    <a:pt x="36" y="32"/>
                  </a:lnTo>
                  <a:lnTo>
                    <a:pt x="36" y="36"/>
                  </a:lnTo>
                  <a:lnTo>
                    <a:pt x="39" y="39"/>
                  </a:lnTo>
                  <a:lnTo>
                    <a:pt x="39" y="41"/>
                  </a:lnTo>
                  <a:lnTo>
                    <a:pt x="41" y="41"/>
                  </a:lnTo>
                  <a:lnTo>
                    <a:pt x="43" y="41"/>
                  </a:lnTo>
                  <a:lnTo>
                    <a:pt x="25" y="41"/>
                  </a:lnTo>
                  <a:lnTo>
                    <a:pt x="27" y="41"/>
                  </a:lnTo>
                  <a:lnTo>
                    <a:pt x="30" y="39"/>
                  </a:lnTo>
                  <a:lnTo>
                    <a:pt x="30" y="36"/>
                  </a:lnTo>
                  <a:lnTo>
                    <a:pt x="30" y="32"/>
                  </a:lnTo>
                  <a:lnTo>
                    <a:pt x="30" y="16"/>
                  </a:lnTo>
                  <a:lnTo>
                    <a:pt x="30" y="11"/>
                  </a:lnTo>
                  <a:lnTo>
                    <a:pt x="27" y="9"/>
                  </a:lnTo>
                  <a:lnTo>
                    <a:pt x="27" y="7"/>
                  </a:lnTo>
                  <a:lnTo>
                    <a:pt x="23" y="7"/>
                  </a:lnTo>
                  <a:lnTo>
                    <a:pt x="18" y="7"/>
                  </a:lnTo>
                  <a:lnTo>
                    <a:pt x="14" y="11"/>
                  </a:lnTo>
                  <a:lnTo>
                    <a:pt x="14" y="32"/>
                  </a:lnTo>
                  <a:lnTo>
                    <a:pt x="14" y="36"/>
                  </a:lnTo>
                  <a:lnTo>
                    <a:pt x="14" y="39"/>
                  </a:lnTo>
                  <a:lnTo>
                    <a:pt x="14" y="41"/>
                  </a:lnTo>
                  <a:lnTo>
                    <a:pt x="16" y="41"/>
                  </a:lnTo>
                  <a:lnTo>
                    <a:pt x="18" y="41"/>
                  </a:lnTo>
                  <a:lnTo>
                    <a:pt x="0" y="41"/>
                  </a:lnTo>
                  <a:lnTo>
                    <a:pt x="2" y="41"/>
                  </a:lnTo>
                  <a:lnTo>
                    <a:pt x="5" y="39"/>
                  </a:lnTo>
                  <a:lnTo>
                    <a:pt x="5" y="36"/>
                  </a:lnTo>
                  <a:lnTo>
                    <a:pt x="5" y="32"/>
                  </a:lnTo>
                  <a:lnTo>
                    <a:pt x="5" y="18"/>
                  </a:lnTo>
                  <a:lnTo>
                    <a:pt x="5" y="11"/>
                  </a:lnTo>
                  <a:lnTo>
                    <a:pt x="5" y="9"/>
                  </a:lnTo>
                  <a:lnTo>
                    <a:pt x="5" y="7"/>
                  </a:lnTo>
                  <a:lnTo>
                    <a:pt x="2" y="4"/>
                  </a:lnTo>
                  <a:lnTo>
                    <a:pt x="0" y="7"/>
                  </a:lnTo>
                  <a:lnTo>
                    <a:pt x="0" y="4"/>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45068" name="Freeform 9"/>
            <p:cNvSpPr>
              <a:spLocks noEditPoints="1"/>
            </p:cNvSpPr>
            <p:nvPr/>
          </p:nvSpPr>
          <p:spPr bwMode="auto">
            <a:xfrm>
              <a:off x="1880" y="2456"/>
              <a:ext cx="108" cy="126"/>
            </a:xfrm>
            <a:custGeom>
              <a:avLst/>
              <a:gdLst>
                <a:gd name="T0" fmla="*/ 0 w 59"/>
                <a:gd name="T1" fmla="*/ 1226 h 59"/>
                <a:gd name="T2" fmla="*/ 0 w 59"/>
                <a:gd name="T3" fmla="*/ 1226 h 59"/>
                <a:gd name="T4" fmla="*/ 24 w 59"/>
                <a:gd name="T5" fmla="*/ 1226 h 59"/>
                <a:gd name="T6" fmla="*/ 44 w 59"/>
                <a:gd name="T7" fmla="*/ 1226 h 59"/>
                <a:gd name="T8" fmla="*/ 68 w 59"/>
                <a:gd name="T9" fmla="*/ 1190 h 59"/>
                <a:gd name="T10" fmla="*/ 68 w 59"/>
                <a:gd name="T11" fmla="*/ 1121 h 59"/>
                <a:gd name="T12" fmla="*/ 68 w 59"/>
                <a:gd name="T13" fmla="*/ 1044 h 59"/>
                <a:gd name="T14" fmla="*/ 68 w 59"/>
                <a:gd name="T15" fmla="*/ 188 h 59"/>
                <a:gd name="T16" fmla="*/ 68 w 59"/>
                <a:gd name="T17" fmla="*/ 88 h 59"/>
                <a:gd name="T18" fmla="*/ 68 w 59"/>
                <a:gd name="T19" fmla="*/ 41 h 59"/>
                <a:gd name="T20" fmla="*/ 44 w 59"/>
                <a:gd name="T21" fmla="*/ 0 h 59"/>
                <a:gd name="T22" fmla="*/ 24 w 59"/>
                <a:gd name="T23" fmla="*/ 0 h 59"/>
                <a:gd name="T24" fmla="*/ 0 w 59"/>
                <a:gd name="T25" fmla="*/ 0 h 59"/>
                <a:gd name="T26" fmla="*/ 0 w 59"/>
                <a:gd name="T27" fmla="*/ 0 h 59"/>
                <a:gd name="T28" fmla="*/ 245 w 59"/>
                <a:gd name="T29" fmla="*/ 0 h 59"/>
                <a:gd name="T30" fmla="*/ 348 w 59"/>
                <a:gd name="T31" fmla="*/ 0 h 59"/>
                <a:gd name="T32" fmla="*/ 428 w 59"/>
                <a:gd name="T33" fmla="*/ 0 h 59"/>
                <a:gd name="T34" fmla="*/ 503 w 59"/>
                <a:gd name="T35" fmla="*/ 41 h 59"/>
                <a:gd name="T36" fmla="*/ 564 w 59"/>
                <a:gd name="T37" fmla="*/ 128 h 59"/>
                <a:gd name="T38" fmla="*/ 606 w 59"/>
                <a:gd name="T39" fmla="*/ 273 h 59"/>
                <a:gd name="T40" fmla="*/ 663 w 59"/>
                <a:gd name="T41" fmla="*/ 419 h 59"/>
                <a:gd name="T42" fmla="*/ 663 w 59"/>
                <a:gd name="T43" fmla="*/ 602 h 59"/>
                <a:gd name="T44" fmla="*/ 663 w 59"/>
                <a:gd name="T45" fmla="*/ 747 h 59"/>
                <a:gd name="T46" fmla="*/ 633 w 59"/>
                <a:gd name="T47" fmla="*/ 935 h 59"/>
                <a:gd name="T48" fmla="*/ 584 w 59"/>
                <a:gd name="T49" fmla="*/ 1044 h 59"/>
                <a:gd name="T50" fmla="*/ 503 w 59"/>
                <a:gd name="T51" fmla="*/ 1190 h 59"/>
                <a:gd name="T52" fmla="*/ 405 w 59"/>
                <a:gd name="T53" fmla="*/ 1226 h 59"/>
                <a:gd name="T54" fmla="*/ 302 w 59"/>
                <a:gd name="T55" fmla="*/ 1226 h 59"/>
                <a:gd name="T56" fmla="*/ 0 w 59"/>
                <a:gd name="T57" fmla="*/ 1226 h 59"/>
                <a:gd name="T58" fmla="*/ 165 w 59"/>
                <a:gd name="T59" fmla="*/ 1190 h 59"/>
                <a:gd name="T60" fmla="*/ 227 w 59"/>
                <a:gd name="T61" fmla="*/ 1190 h 59"/>
                <a:gd name="T62" fmla="*/ 282 w 59"/>
                <a:gd name="T63" fmla="*/ 1190 h 59"/>
                <a:gd name="T64" fmla="*/ 348 w 59"/>
                <a:gd name="T65" fmla="*/ 1190 h 59"/>
                <a:gd name="T66" fmla="*/ 428 w 59"/>
                <a:gd name="T67" fmla="*/ 1121 h 59"/>
                <a:gd name="T68" fmla="*/ 485 w 59"/>
                <a:gd name="T69" fmla="*/ 1044 h 59"/>
                <a:gd name="T70" fmla="*/ 503 w 59"/>
                <a:gd name="T71" fmla="*/ 935 h 59"/>
                <a:gd name="T72" fmla="*/ 525 w 59"/>
                <a:gd name="T73" fmla="*/ 788 h 59"/>
                <a:gd name="T74" fmla="*/ 564 w 59"/>
                <a:gd name="T75" fmla="*/ 602 h 59"/>
                <a:gd name="T76" fmla="*/ 525 w 59"/>
                <a:gd name="T77" fmla="*/ 457 h 59"/>
                <a:gd name="T78" fmla="*/ 503 w 59"/>
                <a:gd name="T79" fmla="*/ 333 h 59"/>
                <a:gd name="T80" fmla="*/ 485 w 59"/>
                <a:gd name="T81" fmla="*/ 188 h 59"/>
                <a:gd name="T82" fmla="*/ 428 w 59"/>
                <a:gd name="T83" fmla="*/ 88 h 59"/>
                <a:gd name="T84" fmla="*/ 348 w 59"/>
                <a:gd name="T85" fmla="*/ 41 h 59"/>
                <a:gd name="T86" fmla="*/ 282 w 59"/>
                <a:gd name="T87" fmla="*/ 41 h 59"/>
                <a:gd name="T88" fmla="*/ 227 w 59"/>
                <a:gd name="T89" fmla="*/ 41 h 59"/>
                <a:gd name="T90" fmla="*/ 165 w 59"/>
                <a:gd name="T91" fmla="*/ 88 h 59"/>
                <a:gd name="T92" fmla="*/ 165 w 59"/>
                <a:gd name="T93" fmla="*/ 119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6" y="57"/>
                  </a:lnTo>
                  <a:lnTo>
                    <a:pt x="6" y="54"/>
                  </a:lnTo>
                  <a:lnTo>
                    <a:pt x="6" y="50"/>
                  </a:lnTo>
                  <a:lnTo>
                    <a:pt x="6" y="9"/>
                  </a:lnTo>
                  <a:lnTo>
                    <a:pt x="6" y="4"/>
                  </a:lnTo>
                  <a:lnTo>
                    <a:pt x="6" y="2"/>
                  </a:lnTo>
                  <a:lnTo>
                    <a:pt x="4" y="0"/>
                  </a:lnTo>
                  <a:lnTo>
                    <a:pt x="2" y="0"/>
                  </a:lnTo>
                  <a:lnTo>
                    <a:pt x="0" y="0"/>
                  </a:lnTo>
                  <a:lnTo>
                    <a:pt x="22" y="0"/>
                  </a:lnTo>
                  <a:lnTo>
                    <a:pt x="31" y="0"/>
                  </a:lnTo>
                  <a:lnTo>
                    <a:pt x="38" y="0"/>
                  </a:lnTo>
                  <a:lnTo>
                    <a:pt x="45" y="2"/>
                  </a:lnTo>
                  <a:lnTo>
                    <a:pt x="50" y="6"/>
                  </a:lnTo>
                  <a:lnTo>
                    <a:pt x="54" y="13"/>
                  </a:lnTo>
                  <a:lnTo>
                    <a:pt x="59" y="20"/>
                  </a:lnTo>
                  <a:lnTo>
                    <a:pt x="59" y="29"/>
                  </a:lnTo>
                  <a:lnTo>
                    <a:pt x="59" y="36"/>
                  </a:lnTo>
                  <a:lnTo>
                    <a:pt x="56" y="45"/>
                  </a:lnTo>
                  <a:lnTo>
                    <a:pt x="52" y="50"/>
                  </a:lnTo>
                  <a:lnTo>
                    <a:pt x="45" y="57"/>
                  </a:lnTo>
                  <a:lnTo>
                    <a:pt x="36" y="59"/>
                  </a:lnTo>
                  <a:lnTo>
                    <a:pt x="27" y="59"/>
                  </a:lnTo>
                  <a:lnTo>
                    <a:pt x="0" y="59"/>
                  </a:lnTo>
                  <a:close/>
                  <a:moveTo>
                    <a:pt x="15" y="57"/>
                  </a:moveTo>
                  <a:lnTo>
                    <a:pt x="20" y="57"/>
                  </a:lnTo>
                  <a:lnTo>
                    <a:pt x="25" y="57"/>
                  </a:lnTo>
                  <a:lnTo>
                    <a:pt x="31" y="57"/>
                  </a:lnTo>
                  <a:lnTo>
                    <a:pt x="38" y="54"/>
                  </a:lnTo>
                  <a:lnTo>
                    <a:pt x="43" y="50"/>
                  </a:lnTo>
                  <a:lnTo>
                    <a:pt x="45" y="45"/>
                  </a:lnTo>
                  <a:lnTo>
                    <a:pt x="47" y="38"/>
                  </a:lnTo>
                  <a:lnTo>
                    <a:pt x="50" y="29"/>
                  </a:lnTo>
                  <a:lnTo>
                    <a:pt x="47" y="22"/>
                  </a:lnTo>
                  <a:lnTo>
                    <a:pt x="45" y="16"/>
                  </a:lnTo>
                  <a:lnTo>
                    <a:pt x="43" y="9"/>
                  </a:lnTo>
                  <a:lnTo>
                    <a:pt x="38" y="4"/>
                  </a:lnTo>
                  <a:lnTo>
                    <a:pt x="31" y="2"/>
                  </a:lnTo>
                  <a:lnTo>
                    <a:pt x="25" y="2"/>
                  </a:lnTo>
                  <a:lnTo>
                    <a:pt x="20" y="2"/>
                  </a:lnTo>
                  <a:lnTo>
                    <a:pt x="15" y="4"/>
                  </a:lnTo>
                  <a:lnTo>
                    <a:pt x="15" y="57"/>
                  </a:lnTo>
                  <a:close/>
                </a:path>
              </a:pathLst>
            </a:custGeom>
            <a:solidFill>
              <a:srgbClr val="000000"/>
            </a:solidFill>
            <a:ln w="0">
              <a:solidFill>
                <a:srgbClr val="000000"/>
              </a:solidFill>
              <a:round/>
              <a:headEnd/>
              <a:tailEnd/>
            </a:ln>
          </p:spPr>
          <p:txBody>
            <a:bodyPr/>
            <a:lstStyle/>
            <a:p>
              <a:endParaRPr lang="en-CA"/>
            </a:p>
          </p:txBody>
        </p:sp>
        <p:sp>
          <p:nvSpPr>
            <p:cNvPr id="45069" name="Freeform 10"/>
            <p:cNvSpPr>
              <a:spLocks noEditPoints="1"/>
            </p:cNvSpPr>
            <p:nvPr/>
          </p:nvSpPr>
          <p:spPr bwMode="auto">
            <a:xfrm>
              <a:off x="2002" y="2494"/>
              <a:ext cx="63" cy="92"/>
            </a:xfrm>
            <a:custGeom>
              <a:avLst/>
              <a:gdLst>
                <a:gd name="T0" fmla="*/ 69 w 34"/>
                <a:gd name="T1" fmla="*/ 334 h 43"/>
                <a:gd name="T2" fmla="*/ 109 w 34"/>
                <a:gd name="T3" fmla="*/ 518 h 43"/>
                <a:gd name="T4" fmla="*/ 128 w 34"/>
                <a:gd name="T5" fmla="*/ 610 h 43"/>
                <a:gd name="T6" fmla="*/ 193 w 34"/>
                <a:gd name="T7" fmla="*/ 715 h 43"/>
                <a:gd name="T8" fmla="*/ 261 w 34"/>
                <a:gd name="T9" fmla="*/ 755 h 43"/>
                <a:gd name="T10" fmla="*/ 291 w 34"/>
                <a:gd name="T11" fmla="*/ 715 h 43"/>
                <a:gd name="T12" fmla="*/ 343 w 34"/>
                <a:gd name="T13" fmla="*/ 715 h 43"/>
                <a:gd name="T14" fmla="*/ 363 w 34"/>
                <a:gd name="T15" fmla="*/ 610 h 43"/>
                <a:gd name="T16" fmla="*/ 402 w 34"/>
                <a:gd name="T17" fmla="*/ 518 h 43"/>
                <a:gd name="T18" fmla="*/ 402 w 34"/>
                <a:gd name="T19" fmla="*/ 567 h 43"/>
                <a:gd name="T20" fmla="*/ 363 w 34"/>
                <a:gd name="T21" fmla="*/ 663 h 43"/>
                <a:gd name="T22" fmla="*/ 343 w 34"/>
                <a:gd name="T23" fmla="*/ 815 h 43"/>
                <a:gd name="T24" fmla="*/ 291 w 34"/>
                <a:gd name="T25" fmla="*/ 860 h 43"/>
                <a:gd name="T26" fmla="*/ 209 w 34"/>
                <a:gd name="T27" fmla="*/ 901 h 43"/>
                <a:gd name="T28" fmla="*/ 128 w 34"/>
                <a:gd name="T29" fmla="*/ 860 h 43"/>
                <a:gd name="T30" fmla="*/ 69 w 34"/>
                <a:gd name="T31" fmla="*/ 755 h 43"/>
                <a:gd name="T32" fmla="*/ 24 w 34"/>
                <a:gd name="T33" fmla="*/ 610 h 43"/>
                <a:gd name="T34" fmla="*/ 0 w 34"/>
                <a:gd name="T35" fmla="*/ 481 h 43"/>
                <a:gd name="T36" fmla="*/ 24 w 34"/>
                <a:gd name="T37" fmla="*/ 334 h 43"/>
                <a:gd name="T38" fmla="*/ 24 w 34"/>
                <a:gd name="T39" fmla="*/ 233 h 43"/>
                <a:gd name="T40" fmla="*/ 69 w 34"/>
                <a:gd name="T41" fmla="*/ 145 h 43"/>
                <a:gd name="T42" fmla="*/ 128 w 34"/>
                <a:gd name="T43" fmla="*/ 41 h 43"/>
                <a:gd name="T44" fmla="*/ 209 w 34"/>
                <a:gd name="T45" fmla="*/ 0 h 43"/>
                <a:gd name="T46" fmla="*/ 291 w 34"/>
                <a:gd name="T47" fmla="*/ 41 h 43"/>
                <a:gd name="T48" fmla="*/ 343 w 34"/>
                <a:gd name="T49" fmla="*/ 88 h 43"/>
                <a:gd name="T50" fmla="*/ 402 w 34"/>
                <a:gd name="T51" fmla="*/ 188 h 43"/>
                <a:gd name="T52" fmla="*/ 402 w 34"/>
                <a:gd name="T53" fmla="*/ 334 h 43"/>
                <a:gd name="T54" fmla="*/ 69 w 34"/>
                <a:gd name="T55" fmla="*/ 334 h 43"/>
                <a:gd name="T56" fmla="*/ 69 w 34"/>
                <a:gd name="T57" fmla="*/ 293 h 43"/>
                <a:gd name="T58" fmla="*/ 291 w 34"/>
                <a:gd name="T59" fmla="*/ 293 h 43"/>
                <a:gd name="T60" fmla="*/ 291 w 34"/>
                <a:gd name="T61" fmla="*/ 233 h 43"/>
                <a:gd name="T62" fmla="*/ 291 w 34"/>
                <a:gd name="T63" fmla="*/ 188 h 43"/>
                <a:gd name="T64" fmla="*/ 261 w 34"/>
                <a:gd name="T65" fmla="*/ 145 h 43"/>
                <a:gd name="T66" fmla="*/ 237 w 34"/>
                <a:gd name="T67" fmla="*/ 88 h 43"/>
                <a:gd name="T68" fmla="*/ 209 w 34"/>
                <a:gd name="T69" fmla="*/ 88 h 43"/>
                <a:gd name="T70" fmla="*/ 193 w 34"/>
                <a:gd name="T71" fmla="*/ 41 h 43"/>
                <a:gd name="T72" fmla="*/ 152 w 34"/>
                <a:gd name="T73" fmla="*/ 88 h 43"/>
                <a:gd name="T74" fmla="*/ 128 w 34"/>
                <a:gd name="T75" fmla="*/ 145 h 43"/>
                <a:gd name="T76" fmla="*/ 109 w 34"/>
                <a:gd name="T77" fmla="*/ 188 h 43"/>
                <a:gd name="T78" fmla="*/ 69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9" y="25"/>
                  </a:lnTo>
                  <a:lnTo>
                    <a:pt x="11" y="29"/>
                  </a:lnTo>
                  <a:lnTo>
                    <a:pt x="16" y="34"/>
                  </a:lnTo>
                  <a:lnTo>
                    <a:pt x="22" y="36"/>
                  </a:lnTo>
                  <a:lnTo>
                    <a:pt x="25" y="34"/>
                  </a:lnTo>
                  <a:lnTo>
                    <a:pt x="29" y="34"/>
                  </a:lnTo>
                  <a:lnTo>
                    <a:pt x="31" y="29"/>
                  </a:lnTo>
                  <a:lnTo>
                    <a:pt x="34" y="25"/>
                  </a:lnTo>
                  <a:lnTo>
                    <a:pt x="34" y="27"/>
                  </a:lnTo>
                  <a:lnTo>
                    <a:pt x="31" y="32"/>
                  </a:lnTo>
                  <a:lnTo>
                    <a:pt x="29" y="39"/>
                  </a:lnTo>
                  <a:lnTo>
                    <a:pt x="25" y="41"/>
                  </a:lnTo>
                  <a:lnTo>
                    <a:pt x="18" y="43"/>
                  </a:lnTo>
                  <a:lnTo>
                    <a:pt x="11" y="41"/>
                  </a:lnTo>
                  <a:lnTo>
                    <a:pt x="6" y="36"/>
                  </a:lnTo>
                  <a:lnTo>
                    <a:pt x="2" y="29"/>
                  </a:lnTo>
                  <a:lnTo>
                    <a:pt x="0" y="23"/>
                  </a:lnTo>
                  <a:lnTo>
                    <a:pt x="2" y="16"/>
                  </a:lnTo>
                  <a:lnTo>
                    <a:pt x="2" y="11"/>
                  </a:lnTo>
                  <a:lnTo>
                    <a:pt x="6" y="7"/>
                  </a:lnTo>
                  <a:lnTo>
                    <a:pt x="11" y="2"/>
                  </a:lnTo>
                  <a:lnTo>
                    <a:pt x="18" y="0"/>
                  </a:lnTo>
                  <a:lnTo>
                    <a:pt x="25" y="2"/>
                  </a:lnTo>
                  <a:lnTo>
                    <a:pt x="29" y="4"/>
                  </a:lnTo>
                  <a:lnTo>
                    <a:pt x="34" y="9"/>
                  </a:lnTo>
                  <a:lnTo>
                    <a:pt x="34" y="16"/>
                  </a:lnTo>
                  <a:lnTo>
                    <a:pt x="6" y="16"/>
                  </a:lnTo>
                  <a:close/>
                  <a:moveTo>
                    <a:pt x="6" y="14"/>
                  </a:moveTo>
                  <a:lnTo>
                    <a:pt x="25" y="14"/>
                  </a:lnTo>
                  <a:lnTo>
                    <a:pt x="25" y="11"/>
                  </a:lnTo>
                  <a:lnTo>
                    <a:pt x="25" y="9"/>
                  </a:lnTo>
                  <a:lnTo>
                    <a:pt x="22" y="7"/>
                  </a:lnTo>
                  <a:lnTo>
                    <a:pt x="20" y="4"/>
                  </a:lnTo>
                  <a:lnTo>
                    <a:pt x="18" y="4"/>
                  </a:lnTo>
                  <a:lnTo>
                    <a:pt x="16" y="2"/>
                  </a:lnTo>
                  <a:lnTo>
                    <a:pt x="13" y="4"/>
                  </a:lnTo>
                  <a:lnTo>
                    <a:pt x="11" y="7"/>
                  </a:lnTo>
                  <a:lnTo>
                    <a:pt x="9" y="9"/>
                  </a:lnTo>
                  <a:lnTo>
                    <a:pt x="6" y="14"/>
                  </a:lnTo>
                  <a:close/>
                </a:path>
              </a:pathLst>
            </a:custGeom>
            <a:solidFill>
              <a:srgbClr val="000000"/>
            </a:solidFill>
            <a:ln w="0">
              <a:solidFill>
                <a:srgbClr val="000000"/>
              </a:solidFill>
              <a:round/>
              <a:headEnd/>
              <a:tailEnd/>
            </a:ln>
          </p:spPr>
          <p:txBody>
            <a:bodyPr/>
            <a:lstStyle/>
            <a:p>
              <a:endParaRPr lang="en-CA"/>
            </a:p>
          </p:txBody>
        </p:sp>
        <p:sp>
          <p:nvSpPr>
            <p:cNvPr id="45070" name="Freeform 11"/>
            <p:cNvSpPr>
              <a:spLocks/>
            </p:cNvSpPr>
            <p:nvPr/>
          </p:nvSpPr>
          <p:spPr bwMode="auto">
            <a:xfrm>
              <a:off x="2074" y="2468"/>
              <a:ext cx="44" cy="118"/>
            </a:xfrm>
            <a:custGeom>
              <a:avLst/>
              <a:gdLst>
                <a:gd name="T0" fmla="*/ 136 w 25"/>
                <a:gd name="T1" fmla="*/ 0 h 55"/>
                <a:gd name="T2" fmla="*/ 136 w 25"/>
                <a:gd name="T3" fmla="*/ 294 h 55"/>
                <a:gd name="T4" fmla="*/ 216 w 25"/>
                <a:gd name="T5" fmla="*/ 294 h 55"/>
                <a:gd name="T6" fmla="*/ 216 w 25"/>
                <a:gd name="T7" fmla="*/ 337 h 55"/>
                <a:gd name="T8" fmla="*/ 136 w 25"/>
                <a:gd name="T9" fmla="*/ 337 h 55"/>
                <a:gd name="T10" fmla="*/ 136 w 25"/>
                <a:gd name="T11" fmla="*/ 869 h 55"/>
                <a:gd name="T12" fmla="*/ 136 w 25"/>
                <a:gd name="T13" fmla="*/ 976 h 55"/>
                <a:gd name="T14" fmla="*/ 151 w 25"/>
                <a:gd name="T15" fmla="*/ 1017 h 55"/>
                <a:gd name="T16" fmla="*/ 151 w 25"/>
                <a:gd name="T17" fmla="*/ 1017 h 55"/>
                <a:gd name="T18" fmla="*/ 180 w 25"/>
                <a:gd name="T19" fmla="*/ 1017 h 55"/>
                <a:gd name="T20" fmla="*/ 201 w 25"/>
                <a:gd name="T21" fmla="*/ 1017 h 55"/>
                <a:gd name="T22" fmla="*/ 201 w 25"/>
                <a:gd name="T23" fmla="*/ 1017 h 55"/>
                <a:gd name="T24" fmla="*/ 216 w 25"/>
                <a:gd name="T25" fmla="*/ 1017 h 55"/>
                <a:gd name="T26" fmla="*/ 216 w 25"/>
                <a:gd name="T27" fmla="*/ 976 h 55"/>
                <a:gd name="T28" fmla="*/ 239 w 25"/>
                <a:gd name="T29" fmla="*/ 976 h 55"/>
                <a:gd name="T30" fmla="*/ 216 w 25"/>
                <a:gd name="T31" fmla="*/ 1077 h 55"/>
                <a:gd name="T32" fmla="*/ 201 w 25"/>
                <a:gd name="T33" fmla="*/ 1129 h 55"/>
                <a:gd name="T34" fmla="*/ 180 w 25"/>
                <a:gd name="T35" fmla="*/ 1165 h 55"/>
                <a:gd name="T36" fmla="*/ 136 w 25"/>
                <a:gd name="T37" fmla="*/ 1165 h 55"/>
                <a:gd name="T38" fmla="*/ 136 w 25"/>
                <a:gd name="T39" fmla="*/ 1165 h 55"/>
                <a:gd name="T40" fmla="*/ 114 w 25"/>
                <a:gd name="T41" fmla="*/ 1129 h 55"/>
                <a:gd name="T42" fmla="*/ 86 w 25"/>
                <a:gd name="T43" fmla="*/ 1129 h 55"/>
                <a:gd name="T44" fmla="*/ 65 w 25"/>
                <a:gd name="T45" fmla="*/ 1077 h 55"/>
                <a:gd name="T46" fmla="*/ 65 w 25"/>
                <a:gd name="T47" fmla="*/ 1017 h 55"/>
                <a:gd name="T48" fmla="*/ 65 w 25"/>
                <a:gd name="T49" fmla="*/ 929 h 55"/>
                <a:gd name="T50" fmla="*/ 65 w 25"/>
                <a:gd name="T51" fmla="*/ 337 h 55"/>
                <a:gd name="T52" fmla="*/ 0 w 25"/>
                <a:gd name="T53" fmla="*/ 337 h 55"/>
                <a:gd name="T54" fmla="*/ 0 w 25"/>
                <a:gd name="T55" fmla="*/ 294 h 55"/>
                <a:gd name="T56" fmla="*/ 28 w 25"/>
                <a:gd name="T57" fmla="*/ 294 h 55"/>
                <a:gd name="T58" fmla="*/ 49 w 25"/>
                <a:gd name="T59" fmla="*/ 257 h 55"/>
                <a:gd name="T60" fmla="*/ 65 w 25"/>
                <a:gd name="T61" fmla="*/ 208 h 55"/>
                <a:gd name="T62" fmla="*/ 86 w 25"/>
                <a:gd name="T63" fmla="*/ 109 h 55"/>
                <a:gd name="T64" fmla="*/ 114 w 25"/>
                <a:gd name="T65" fmla="*/ 60 h 55"/>
                <a:gd name="T66" fmla="*/ 136 w 25"/>
                <a:gd name="T67" fmla="*/ 0 h 55"/>
                <a:gd name="T68" fmla="*/ 13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4" y="55"/>
                  </a:lnTo>
                  <a:lnTo>
                    <a:pt x="12" y="53"/>
                  </a:lnTo>
                  <a:lnTo>
                    <a:pt x="9" y="53"/>
                  </a:lnTo>
                  <a:lnTo>
                    <a:pt x="7" y="51"/>
                  </a:lnTo>
                  <a:lnTo>
                    <a:pt x="7" y="48"/>
                  </a:lnTo>
                  <a:lnTo>
                    <a:pt x="7" y="44"/>
                  </a:lnTo>
                  <a:lnTo>
                    <a:pt x="7" y="16"/>
                  </a:lnTo>
                  <a:lnTo>
                    <a:pt x="0" y="16"/>
                  </a:lnTo>
                  <a:lnTo>
                    <a:pt x="0" y="14"/>
                  </a:lnTo>
                  <a:lnTo>
                    <a:pt x="3" y="14"/>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45071" name="Freeform 12"/>
            <p:cNvSpPr>
              <a:spLocks/>
            </p:cNvSpPr>
            <p:nvPr/>
          </p:nvSpPr>
          <p:spPr bwMode="auto">
            <a:xfrm>
              <a:off x="2222" y="2456"/>
              <a:ext cx="122" cy="130"/>
            </a:xfrm>
            <a:custGeom>
              <a:avLst/>
              <a:gdLst>
                <a:gd name="T0" fmla="*/ 0 w 66"/>
                <a:gd name="T1" fmla="*/ 0 h 61"/>
                <a:gd name="T2" fmla="*/ 189 w 66"/>
                <a:gd name="T3" fmla="*/ 0 h 61"/>
                <a:gd name="T4" fmla="*/ 645 w 66"/>
                <a:gd name="T5" fmla="*/ 931 h 61"/>
                <a:gd name="T6" fmla="*/ 645 w 66"/>
                <a:gd name="T7" fmla="*/ 181 h 61"/>
                <a:gd name="T8" fmla="*/ 645 w 66"/>
                <a:gd name="T9" fmla="*/ 85 h 61"/>
                <a:gd name="T10" fmla="*/ 604 w 66"/>
                <a:gd name="T11" fmla="*/ 40 h 61"/>
                <a:gd name="T12" fmla="*/ 580 w 66"/>
                <a:gd name="T13" fmla="*/ 0 h 61"/>
                <a:gd name="T14" fmla="*/ 564 w 66"/>
                <a:gd name="T15" fmla="*/ 0 h 61"/>
                <a:gd name="T16" fmla="*/ 536 w 66"/>
                <a:gd name="T17" fmla="*/ 0 h 61"/>
                <a:gd name="T18" fmla="*/ 536 w 66"/>
                <a:gd name="T19" fmla="*/ 0 h 61"/>
                <a:gd name="T20" fmla="*/ 773 w 66"/>
                <a:gd name="T21" fmla="*/ 0 h 61"/>
                <a:gd name="T22" fmla="*/ 773 w 66"/>
                <a:gd name="T23" fmla="*/ 0 h 61"/>
                <a:gd name="T24" fmla="*/ 745 w 66"/>
                <a:gd name="T25" fmla="*/ 0 h 61"/>
                <a:gd name="T26" fmla="*/ 728 w 66"/>
                <a:gd name="T27" fmla="*/ 0 h 61"/>
                <a:gd name="T28" fmla="*/ 688 w 66"/>
                <a:gd name="T29" fmla="*/ 40 h 61"/>
                <a:gd name="T30" fmla="*/ 688 w 66"/>
                <a:gd name="T31" fmla="*/ 85 h 61"/>
                <a:gd name="T32" fmla="*/ 664 w 66"/>
                <a:gd name="T33" fmla="*/ 181 h 61"/>
                <a:gd name="T34" fmla="*/ 664 w 66"/>
                <a:gd name="T35" fmla="*/ 1257 h 61"/>
                <a:gd name="T36" fmla="*/ 664 w 66"/>
                <a:gd name="T37" fmla="*/ 1257 h 61"/>
                <a:gd name="T38" fmla="*/ 189 w 66"/>
                <a:gd name="T39" fmla="*/ 273 h 61"/>
                <a:gd name="T40" fmla="*/ 189 w 66"/>
                <a:gd name="T41" fmla="*/ 1036 h 61"/>
                <a:gd name="T42" fmla="*/ 189 w 66"/>
                <a:gd name="T43" fmla="*/ 1112 h 61"/>
                <a:gd name="T44" fmla="*/ 209 w 66"/>
                <a:gd name="T45" fmla="*/ 1172 h 61"/>
                <a:gd name="T46" fmla="*/ 246 w 66"/>
                <a:gd name="T47" fmla="*/ 1221 h 61"/>
                <a:gd name="T48" fmla="*/ 270 w 66"/>
                <a:gd name="T49" fmla="*/ 1221 h 61"/>
                <a:gd name="T50" fmla="*/ 290 w 66"/>
                <a:gd name="T51" fmla="*/ 1221 h 61"/>
                <a:gd name="T52" fmla="*/ 290 w 66"/>
                <a:gd name="T53" fmla="*/ 1221 h 61"/>
                <a:gd name="T54" fmla="*/ 57 w 66"/>
                <a:gd name="T55" fmla="*/ 1221 h 61"/>
                <a:gd name="T56" fmla="*/ 57 w 66"/>
                <a:gd name="T57" fmla="*/ 1221 h 61"/>
                <a:gd name="T58" fmla="*/ 81 w 66"/>
                <a:gd name="T59" fmla="*/ 1221 h 61"/>
                <a:gd name="T60" fmla="*/ 105 w 66"/>
                <a:gd name="T61" fmla="*/ 1221 h 61"/>
                <a:gd name="T62" fmla="*/ 126 w 66"/>
                <a:gd name="T63" fmla="*/ 1172 h 61"/>
                <a:gd name="T64" fmla="*/ 126 w 66"/>
                <a:gd name="T65" fmla="*/ 1112 h 61"/>
                <a:gd name="T66" fmla="*/ 126 w 66"/>
                <a:gd name="T67" fmla="*/ 1036 h 61"/>
                <a:gd name="T68" fmla="*/ 126 w 66"/>
                <a:gd name="T69" fmla="*/ 181 h 61"/>
                <a:gd name="T70" fmla="*/ 105 w 66"/>
                <a:gd name="T71" fmla="*/ 85 h 61"/>
                <a:gd name="T72" fmla="*/ 105 w 66"/>
                <a:gd name="T73" fmla="*/ 85 h 61"/>
                <a:gd name="T74" fmla="*/ 81 w 66"/>
                <a:gd name="T75" fmla="*/ 40 h 61"/>
                <a:gd name="T76" fmla="*/ 57 w 66"/>
                <a:gd name="T77" fmla="*/ 40 h 61"/>
                <a:gd name="T78" fmla="*/ 24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2" y="2"/>
                  </a:lnTo>
                  <a:lnTo>
                    <a:pt x="50" y="0"/>
                  </a:lnTo>
                  <a:lnTo>
                    <a:pt x="48" y="0"/>
                  </a:lnTo>
                  <a:lnTo>
                    <a:pt x="46" y="0"/>
                  </a:lnTo>
                  <a:lnTo>
                    <a:pt x="66" y="0"/>
                  </a:lnTo>
                  <a:lnTo>
                    <a:pt x="64" y="0"/>
                  </a:lnTo>
                  <a:lnTo>
                    <a:pt x="62" y="0"/>
                  </a:lnTo>
                  <a:lnTo>
                    <a:pt x="59" y="2"/>
                  </a:lnTo>
                  <a:lnTo>
                    <a:pt x="59" y="4"/>
                  </a:lnTo>
                  <a:lnTo>
                    <a:pt x="57" y="9"/>
                  </a:lnTo>
                  <a:lnTo>
                    <a:pt x="57" y="61"/>
                  </a:lnTo>
                  <a:lnTo>
                    <a:pt x="16" y="13"/>
                  </a:lnTo>
                  <a:lnTo>
                    <a:pt x="16" y="50"/>
                  </a:lnTo>
                  <a:lnTo>
                    <a:pt x="16" y="54"/>
                  </a:lnTo>
                  <a:lnTo>
                    <a:pt x="18" y="57"/>
                  </a:lnTo>
                  <a:lnTo>
                    <a:pt x="21" y="59"/>
                  </a:lnTo>
                  <a:lnTo>
                    <a:pt x="23" y="59"/>
                  </a:lnTo>
                  <a:lnTo>
                    <a:pt x="25" y="59"/>
                  </a:lnTo>
                  <a:lnTo>
                    <a:pt x="5" y="59"/>
                  </a:lnTo>
                  <a:lnTo>
                    <a:pt x="7" y="59"/>
                  </a:lnTo>
                  <a:lnTo>
                    <a:pt x="9" y="59"/>
                  </a:lnTo>
                  <a:lnTo>
                    <a:pt x="11" y="57"/>
                  </a:lnTo>
                  <a:lnTo>
                    <a:pt x="11" y="54"/>
                  </a:lnTo>
                  <a:lnTo>
                    <a:pt x="11" y="50"/>
                  </a:lnTo>
                  <a:lnTo>
                    <a:pt x="11" y="9"/>
                  </a:lnTo>
                  <a:lnTo>
                    <a:pt x="9" y="4"/>
                  </a:lnTo>
                  <a:lnTo>
                    <a:pt x="7" y="2"/>
                  </a:lnTo>
                  <a:lnTo>
                    <a:pt x="5"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72" name="Freeform 13"/>
            <p:cNvSpPr>
              <a:spLocks noEditPoints="1"/>
            </p:cNvSpPr>
            <p:nvPr/>
          </p:nvSpPr>
          <p:spPr bwMode="auto">
            <a:xfrm>
              <a:off x="2354" y="2494"/>
              <a:ext cx="70" cy="92"/>
            </a:xfrm>
            <a:custGeom>
              <a:avLst/>
              <a:gdLst>
                <a:gd name="T0" fmla="*/ 206 w 38"/>
                <a:gd name="T1" fmla="*/ 0 h 43"/>
                <a:gd name="T2" fmla="*/ 289 w 38"/>
                <a:gd name="T3" fmla="*/ 0 h 43"/>
                <a:gd name="T4" fmla="*/ 333 w 38"/>
                <a:gd name="T5" fmla="*/ 41 h 43"/>
                <a:gd name="T6" fmla="*/ 394 w 38"/>
                <a:gd name="T7" fmla="*/ 145 h 43"/>
                <a:gd name="T8" fmla="*/ 414 w 38"/>
                <a:gd name="T9" fmla="*/ 293 h 43"/>
                <a:gd name="T10" fmla="*/ 438 w 38"/>
                <a:gd name="T11" fmla="*/ 421 h 43"/>
                <a:gd name="T12" fmla="*/ 438 w 38"/>
                <a:gd name="T13" fmla="*/ 567 h 43"/>
                <a:gd name="T14" fmla="*/ 414 w 38"/>
                <a:gd name="T15" fmla="*/ 663 h 43"/>
                <a:gd name="T16" fmla="*/ 370 w 38"/>
                <a:gd name="T17" fmla="*/ 755 h 43"/>
                <a:gd name="T18" fmla="*/ 333 w 38"/>
                <a:gd name="T19" fmla="*/ 860 h 43"/>
                <a:gd name="T20" fmla="*/ 289 w 38"/>
                <a:gd name="T21" fmla="*/ 901 h 43"/>
                <a:gd name="T22" fmla="*/ 206 w 38"/>
                <a:gd name="T23" fmla="*/ 901 h 43"/>
                <a:gd name="T24" fmla="*/ 149 w 38"/>
                <a:gd name="T25" fmla="*/ 901 h 43"/>
                <a:gd name="T26" fmla="*/ 105 w 38"/>
                <a:gd name="T27" fmla="*/ 815 h 43"/>
                <a:gd name="T28" fmla="*/ 44 w 38"/>
                <a:gd name="T29" fmla="*/ 755 h 43"/>
                <a:gd name="T30" fmla="*/ 0 w 38"/>
                <a:gd name="T31" fmla="*/ 610 h 43"/>
                <a:gd name="T32" fmla="*/ 0 w 38"/>
                <a:gd name="T33" fmla="*/ 481 h 43"/>
                <a:gd name="T34" fmla="*/ 0 w 38"/>
                <a:gd name="T35" fmla="*/ 334 h 43"/>
                <a:gd name="T36" fmla="*/ 24 w 38"/>
                <a:gd name="T37" fmla="*/ 233 h 43"/>
                <a:gd name="T38" fmla="*/ 44 w 38"/>
                <a:gd name="T39" fmla="*/ 145 h 43"/>
                <a:gd name="T40" fmla="*/ 105 w 38"/>
                <a:gd name="T41" fmla="*/ 41 h 43"/>
                <a:gd name="T42" fmla="*/ 149 w 38"/>
                <a:gd name="T43" fmla="*/ 0 h 43"/>
                <a:gd name="T44" fmla="*/ 206 w 38"/>
                <a:gd name="T45" fmla="*/ 0 h 43"/>
                <a:gd name="T46" fmla="*/ 206 w 38"/>
                <a:gd name="T47" fmla="*/ 41 h 43"/>
                <a:gd name="T48" fmla="*/ 181 w 38"/>
                <a:gd name="T49" fmla="*/ 88 h 43"/>
                <a:gd name="T50" fmla="*/ 149 w 38"/>
                <a:gd name="T51" fmla="*/ 88 h 43"/>
                <a:gd name="T52" fmla="*/ 125 w 38"/>
                <a:gd name="T53" fmla="*/ 145 h 43"/>
                <a:gd name="T54" fmla="*/ 105 w 38"/>
                <a:gd name="T55" fmla="*/ 188 h 43"/>
                <a:gd name="T56" fmla="*/ 68 w 38"/>
                <a:gd name="T57" fmla="*/ 293 h 43"/>
                <a:gd name="T58" fmla="*/ 68 w 38"/>
                <a:gd name="T59" fmla="*/ 381 h 43"/>
                <a:gd name="T60" fmla="*/ 105 w 38"/>
                <a:gd name="T61" fmla="*/ 567 h 43"/>
                <a:gd name="T62" fmla="*/ 125 w 38"/>
                <a:gd name="T63" fmla="*/ 715 h 43"/>
                <a:gd name="T64" fmla="*/ 181 w 38"/>
                <a:gd name="T65" fmla="*/ 815 h 43"/>
                <a:gd name="T66" fmla="*/ 230 w 38"/>
                <a:gd name="T67" fmla="*/ 860 h 43"/>
                <a:gd name="T68" fmla="*/ 289 w 38"/>
                <a:gd name="T69" fmla="*/ 815 h 43"/>
                <a:gd name="T70" fmla="*/ 311 w 38"/>
                <a:gd name="T71" fmla="*/ 755 h 43"/>
                <a:gd name="T72" fmla="*/ 333 w 38"/>
                <a:gd name="T73" fmla="*/ 663 h 43"/>
                <a:gd name="T74" fmla="*/ 370 w 38"/>
                <a:gd name="T75" fmla="*/ 518 h 43"/>
                <a:gd name="T76" fmla="*/ 333 w 38"/>
                <a:gd name="T77" fmla="*/ 381 h 43"/>
                <a:gd name="T78" fmla="*/ 333 w 38"/>
                <a:gd name="T79" fmla="*/ 233 h 43"/>
                <a:gd name="T80" fmla="*/ 289 w 38"/>
                <a:gd name="T81" fmla="*/ 145 h 43"/>
                <a:gd name="T82" fmla="*/ 258 w 38"/>
                <a:gd name="T83" fmla="*/ 88 h 43"/>
                <a:gd name="T84" fmla="*/ 206 w 38"/>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0"/>
                  </a:lnTo>
                  <a:lnTo>
                    <a:pt x="38" y="27"/>
                  </a:lnTo>
                  <a:lnTo>
                    <a:pt x="36" y="32"/>
                  </a:lnTo>
                  <a:lnTo>
                    <a:pt x="32" y="36"/>
                  </a:lnTo>
                  <a:lnTo>
                    <a:pt x="29" y="41"/>
                  </a:lnTo>
                  <a:lnTo>
                    <a:pt x="25" y="43"/>
                  </a:lnTo>
                  <a:lnTo>
                    <a:pt x="18" y="43"/>
                  </a:lnTo>
                  <a:lnTo>
                    <a:pt x="13" y="43"/>
                  </a:lnTo>
                  <a:lnTo>
                    <a:pt x="9" y="39"/>
                  </a:lnTo>
                  <a:lnTo>
                    <a:pt x="4" y="36"/>
                  </a:lnTo>
                  <a:lnTo>
                    <a:pt x="0" y="29"/>
                  </a:lnTo>
                  <a:lnTo>
                    <a:pt x="0" y="23"/>
                  </a:lnTo>
                  <a:lnTo>
                    <a:pt x="0" y="16"/>
                  </a:lnTo>
                  <a:lnTo>
                    <a:pt x="2" y="11"/>
                  </a:lnTo>
                  <a:lnTo>
                    <a:pt x="4" y="7"/>
                  </a:lnTo>
                  <a:lnTo>
                    <a:pt x="9" y="2"/>
                  </a:lnTo>
                  <a:lnTo>
                    <a:pt x="13" y="0"/>
                  </a:lnTo>
                  <a:lnTo>
                    <a:pt x="18" y="0"/>
                  </a:lnTo>
                  <a:close/>
                  <a:moveTo>
                    <a:pt x="18" y="2"/>
                  </a:moveTo>
                  <a:lnTo>
                    <a:pt x="16" y="4"/>
                  </a:lnTo>
                  <a:lnTo>
                    <a:pt x="13" y="4"/>
                  </a:lnTo>
                  <a:lnTo>
                    <a:pt x="11" y="7"/>
                  </a:lnTo>
                  <a:lnTo>
                    <a:pt x="9" y="9"/>
                  </a:lnTo>
                  <a:lnTo>
                    <a:pt x="6" y="14"/>
                  </a:lnTo>
                  <a:lnTo>
                    <a:pt x="6" y="18"/>
                  </a:lnTo>
                  <a:lnTo>
                    <a:pt x="9" y="27"/>
                  </a:lnTo>
                  <a:lnTo>
                    <a:pt x="11" y="34"/>
                  </a:lnTo>
                  <a:lnTo>
                    <a:pt x="16" y="39"/>
                  </a:lnTo>
                  <a:lnTo>
                    <a:pt x="20" y="41"/>
                  </a:lnTo>
                  <a:lnTo>
                    <a:pt x="25" y="39"/>
                  </a:lnTo>
                  <a:lnTo>
                    <a:pt x="27" y="36"/>
                  </a:lnTo>
                  <a:lnTo>
                    <a:pt x="29" y="32"/>
                  </a:lnTo>
                  <a:lnTo>
                    <a:pt x="32" y="25"/>
                  </a:lnTo>
                  <a:lnTo>
                    <a:pt x="29" y="18"/>
                  </a:lnTo>
                  <a:lnTo>
                    <a:pt x="29" y="11"/>
                  </a:lnTo>
                  <a:lnTo>
                    <a:pt x="25" y="7"/>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45073" name="Freeform 14"/>
            <p:cNvSpPr>
              <a:spLocks/>
            </p:cNvSpPr>
            <p:nvPr/>
          </p:nvSpPr>
          <p:spPr bwMode="auto">
            <a:xfrm>
              <a:off x="2433" y="2498"/>
              <a:ext cx="80" cy="88"/>
            </a:xfrm>
            <a:custGeom>
              <a:avLst/>
              <a:gdLst>
                <a:gd name="T0" fmla="*/ 471 w 43"/>
                <a:gd name="T1" fmla="*/ 0 h 41"/>
                <a:gd name="T2" fmla="*/ 471 w 43"/>
                <a:gd name="T3" fmla="*/ 483 h 41"/>
                <a:gd name="T4" fmla="*/ 471 w 43"/>
                <a:gd name="T5" fmla="*/ 631 h 41"/>
                <a:gd name="T6" fmla="*/ 471 w 43"/>
                <a:gd name="T7" fmla="*/ 683 h 41"/>
                <a:gd name="T8" fmla="*/ 471 w 43"/>
                <a:gd name="T9" fmla="*/ 723 h 41"/>
                <a:gd name="T10" fmla="*/ 471 w 43"/>
                <a:gd name="T11" fmla="*/ 723 h 41"/>
                <a:gd name="T12" fmla="*/ 471 w 43"/>
                <a:gd name="T13" fmla="*/ 783 h 41"/>
                <a:gd name="T14" fmla="*/ 487 w 43"/>
                <a:gd name="T15" fmla="*/ 783 h 41"/>
                <a:gd name="T16" fmla="*/ 487 w 43"/>
                <a:gd name="T17" fmla="*/ 783 h 41"/>
                <a:gd name="T18" fmla="*/ 515 w 43"/>
                <a:gd name="T19" fmla="*/ 723 h 41"/>
                <a:gd name="T20" fmla="*/ 515 w 43"/>
                <a:gd name="T21" fmla="*/ 783 h 41"/>
                <a:gd name="T22" fmla="*/ 387 w 43"/>
                <a:gd name="T23" fmla="*/ 871 h 41"/>
                <a:gd name="T24" fmla="*/ 359 w 43"/>
                <a:gd name="T25" fmla="*/ 871 h 41"/>
                <a:gd name="T26" fmla="*/ 359 w 43"/>
                <a:gd name="T27" fmla="*/ 683 h 41"/>
                <a:gd name="T28" fmla="*/ 301 w 43"/>
                <a:gd name="T29" fmla="*/ 783 h 41"/>
                <a:gd name="T30" fmla="*/ 277 w 43"/>
                <a:gd name="T31" fmla="*/ 828 h 41"/>
                <a:gd name="T32" fmla="*/ 210 w 43"/>
                <a:gd name="T33" fmla="*/ 871 h 41"/>
                <a:gd name="T34" fmla="*/ 193 w 43"/>
                <a:gd name="T35" fmla="*/ 871 h 41"/>
                <a:gd name="T36" fmla="*/ 166 w 43"/>
                <a:gd name="T37" fmla="*/ 871 h 41"/>
                <a:gd name="T38" fmla="*/ 128 w 43"/>
                <a:gd name="T39" fmla="*/ 828 h 41"/>
                <a:gd name="T40" fmla="*/ 112 w 43"/>
                <a:gd name="T41" fmla="*/ 783 h 41"/>
                <a:gd name="T42" fmla="*/ 84 w 43"/>
                <a:gd name="T43" fmla="*/ 723 h 41"/>
                <a:gd name="T44" fmla="*/ 84 w 43"/>
                <a:gd name="T45" fmla="*/ 631 h 41"/>
                <a:gd name="T46" fmla="*/ 84 w 43"/>
                <a:gd name="T47" fmla="*/ 534 h 41"/>
                <a:gd name="T48" fmla="*/ 84 w 43"/>
                <a:gd name="T49" fmla="*/ 148 h 41"/>
                <a:gd name="T50" fmla="*/ 45 w 43"/>
                <a:gd name="T51" fmla="*/ 112 h 41"/>
                <a:gd name="T52" fmla="*/ 45 w 43"/>
                <a:gd name="T53" fmla="*/ 41 h 41"/>
                <a:gd name="T54" fmla="*/ 45 w 43"/>
                <a:gd name="T55" fmla="*/ 41 h 41"/>
                <a:gd name="T56" fmla="*/ 45 w 43"/>
                <a:gd name="T57" fmla="*/ 0 h 41"/>
                <a:gd name="T58" fmla="*/ 24 w 43"/>
                <a:gd name="T59" fmla="*/ 0 h 41"/>
                <a:gd name="T60" fmla="*/ 0 w 43"/>
                <a:gd name="T61" fmla="*/ 0 h 41"/>
                <a:gd name="T62" fmla="*/ 0 w 43"/>
                <a:gd name="T63" fmla="*/ 0 h 41"/>
                <a:gd name="T64" fmla="*/ 166 w 43"/>
                <a:gd name="T65" fmla="*/ 0 h 41"/>
                <a:gd name="T66" fmla="*/ 166 w 43"/>
                <a:gd name="T67" fmla="*/ 534 h 41"/>
                <a:gd name="T68" fmla="*/ 166 w 43"/>
                <a:gd name="T69" fmla="*/ 631 h 41"/>
                <a:gd name="T70" fmla="*/ 193 w 43"/>
                <a:gd name="T71" fmla="*/ 723 h 41"/>
                <a:gd name="T72" fmla="*/ 210 w 43"/>
                <a:gd name="T73" fmla="*/ 723 h 41"/>
                <a:gd name="T74" fmla="*/ 238 w 43"/>
                <a:gd name="T75" fmla="*/ 723 h 41"/>
                <a:gd name="T76" fmla="*/ 277 w 43"/>
                <a:gd name="T77" fmla="*/ 723 h 41"/>
                <a:gd name="T78" fmla="*/ 301 w 43"/>
                <a:gd name="T79" fmla="*/ 723 h 41"/>
                <a:gd name="T80" fmla="*/ 322 w 43"/>
                <a:gd name="T81" fmla="*/ 683 h 41"/>
                <a:gd name="T82" fmla="*/ 359 w 43"/>
                <a:gd name="T83" fmla="*/ 631 h 41"/>
                <a:gd name="T84" fmla="*/ 359 w 43"/>
                <a:gd name="T85" fmla="*/ 148 h 41"/>
                <a:gd name="T86" fmla="*/ 359 w 43"/>
                <a:gd name="T87" fmla="*/ 41 h 41"/>
                <a:gd name="T88" fmla="*/ 359 w 43"/>
                <a:gd name="T89" fmla="*/ 41 h 41"/>
                <a:gd name="T90" fmla="*/ 322 w 43"/>
                <a:gd name="T91" fmla="*/ 0 h 41"/>
                <a:gd name="T92" fmla="*/ 301 w 43"/>
                <a:gd name="T93" fmla="*/ 0 h 41"/>
                <a:gd name="T94" fmla="*/ 301 w 43"/>
                <a:gd name="T95" fmla="*/ 0 h 41"/>
                <a:gd name="T96" fmla="*/ 471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39" y="37"/>
                  </a:lnTo>
                  <a:lnTo>
                    <a:pt x="41" y="37"/>
                  </a:lnTo>
                  <a:lnTo>
                    <a:pt x="43" y="34"/>
                  </a:lnTo>
                  <a:lnTo>
                    <a:pt x="43" y="37"/>
                  </a:lnTo>
                  <a:lnTo>
                    <a:pt x="32" y="41"/>
                  </a:lnTo>
                  <a:lnTo>
                    <a:pt x="30" y="41"/>
                  </a:lnTo>
                  <a:lnTo>
                    <a:pt x="30" y="32"/>
                  </a:lnTo>
                  <a:lnTo>
                    <a:pt x="25" y="37"/>
                  </a:lnTo>
                  <a:lnTo>
                    <a:pt x="23" y="39"/>
                  </a:lnTo>
                  <a:lnTo>
                    <a:pt x="18" y="41"/>
                  </a:lnTo>
                  <a:lnTo>
                    <a:pt x="16" y="41"/>
                  </a:lnTo>
                  <a:lnTo>
                    <a:pt x="14" y="41"/>
                  </a:lnTo>
                  <a:lnTo>
                    <a:pt x="11" y="39"/>
                  </a:lnTo>
                  <a:lnTo>
                    <a:pt x="9" y="37"/>
                  </a:lnTo>
                  <a:lnTo>
                    <a:pt x="7" y="34"/>
                  </a:lnTo>
                  <a:lnTo>
                    <a:pt x="7" y="30"/>
                  </a:lnTo>
                  <a:lnTo>
                    <a:pt x="7" y="25"/>
                  </a:lnTo>
                  <a:lnTo>
                    <a:pt x="7" y="7"/>
                  </a:lnTo>
                  <a:lnTo>
                    <a:pt x="4" y="5"/>
                  </a:lnTo>
                  <a:lnTo>
                    <a:pt x="4" y="2"/>
                  </a:lnTo>
                  <a:lnTo>
                    <a:pt x="4" y="0"/>
                  </a:lnTo>
                  <a:lnTo>
                    <a:pt x="2" y="0"/>
                  </a:lnTo>
                  <a:lnTo>
                    <a:pt x="0" y="0"/>
                  </a:lnTo>
                  <a:lnTo>
                    <a:pt x="14" y="0"/>
                  </a:lnTo>
                  <a:lnTo>
                    <a:pt x="14" y="25"/>
                  </a:lnTo>
                  <a:lnTo>
                    <a:pt x="14" y="30"/>
                  </a:lnTo>
                  <a:lnTo>
                    <a:pt x="16" y="34"/>
                  </a:lnTo>
                  <a:lnTo>
                    <a:pt x="18" y="34"/>
                  </a:lnTo>
                  <a:lnTo>
                    <a:pt x="20" y="34"/>
                  </a:lnTo>
                  <a:lnTo>
                    <a:pt x="23" y="34"/>
                  </a:lnTo>
                  <a:lnTo>
                    <a:pt x="25" y="34"/>
                  </a:lnTo>
                  <a:lnTo>
                    <a:pt x="27" y="32"/>
                  </a:lnTo>
                  <a:lnTo>
                    <a:pt x="30" y="30"/>
                  </a:lnTo>
                  <a:lnTo>
                    <a:pt x="30" y="7"/>
                  </a:lnTo>
                  <a:lnTo>
                    <a:pt x="30" y="2"/>
                  </a:lnTo>
                  <a:lnTo>
                    <a:pt x="27"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45074" name="Freeform 15"/>
            <p:cNvSpPr>
              <a:spLocks/>
            </p:cNvSpPr>
            <p:nvPr/>
          </p:nvSpPr>
          <p:spPr bwMode="auto">
            <a:xfrm>
              <a:off x="2518" y="2494"/>
              <a:ext cx="81" cy="88"/>
            </a:xfrm>
            <a:custGeom>
              <a:avLst/>
              <a:gdLst>
                <a:gd name="T0" fmla="*/ 162 w 44"/>
                <a:gd name="T1" fmla="*/ 189 h 41"/>
                <a:gd name="T2" fmla="*/ 217 w 44"/>
                <a:gd name="T3" fmla="*/ 88 h 41"/>
                <a:gd name="T4" fmla="*/ 261 w 44"/>
                <a:gd name="T5" fmla="*/ 41 h 41"/>
                <a:gd name="T6" fmla="*/ 326 w 44"/>
                <a:gd name="T7" fmla="*/ 0 h 41"/>
                <a:gd name="T8" fmla="*/ 342 w 44"/>
                <a:gd name="T9" fmla="*/ 0 h 41"/>
                <a:gd name="T10" fmla="*/ 399 w 44"/>
                <a:gd name="T11" fmla="*/ 41 h 41"/>
                <a:gd name="T12" fmla="*/ 399 w 44"/>
                <a:gd name="T13" fmla="*/ 88 h 41"/>
                <a:gd name="T14" fmla="*/ 423 w 44"/>
                <a:gd name="T15" fmla="*/ 148 h 41"/>
                <a:gd name="T16" fmla="*/ 451 w 44"/>
                <a:gd name="T17" fmla="*/ 240 h 41"/>
                <a:gd name="T18" fmla="*/ 451 w 44"/>
                <a:gd name="T19" fmla="*/ 337 h 41"/>
                <a:gd name="T20" fmla="*/ 451 w 44"/>
                <a:gd name="T21" fmla="*/ 683 h 41"/>
                <a:gd name="T22" fmla="*/ 451 w 44"/>
                <a:gd name="T23" fmla="*/ 760 h 41"/>
                <a:gd name="T24" fmla="*/ 451 w 44"/>
                <a:gd name="T25" fmla="*/ 828 h 41"/>
                <a:gd name="T26" fmla="*/ 451 w 44"/>
                <a:gd name="T27" fmla="*/ 828 h 41"/>
                <a:gd name="T28" fmla="*/ 468 w 44"/>
                <a:gd name="T29" fmla="*/ 871 h 41"/>
                <a:gd name="T30" fmla="*/ 468 w 44"/>
                <a:gd name="T31" fmla="*/ 871 h 41"/>
                <a:gd name="T32" fmla="*/ 504 w 44"/>
                <a:gd name="T33" fmla="*/ 871 h 41"/>
                <a:gd name="T34" fmla="*/ 504 w 44"/>
                <a:gd name="T35" fmla="*/ 871 h 41"/>
                <a:gd name="T36" fmla="*/ 298 w 44"/>
                <a:gd name="T37" fmla="*/ 871 h 41"/>
                <a:gd name="T38" fmla="*/ 298 w 44"/>
                <a:gd name="T39" fmla="*/ 871 h 41"/>
                <a:gd name="T40" fmla="*/ 298 w 44"/>
                <a:gd name="T41" fmla="*/ 871 h 41"/>
                <a:gd name="T42" fmla="*/ 326 w 44"/>
                <a:gd name="T43" fmla="*/ 871 h 41"/>
                <a:gd name="T44" fmla="*/ 342 w 44"/>
                <a:gd name="T45" fmla="*/ 871 h 41"/>
                <a:gd name="T46" fmla="*/ 342 w 44"/>
                <a:gd name="T47" fmla="*/ 828 h 41"/>
                <a:gd name="T48" fmla="*/ 342 w 44"/>
                <a:gd name="T49" fmla="*/ 760 h 41"/>
                <a:gd name="T50" fmla="*/ 342 w 44"/>
                <a:gd name="T51" fmla="*/ 760 h 41"/>
                <a:gd name="T52" fmla="*/ 342 w 44"/>
                <a:gd name="T53" fmla="*/ 683 h 41"/>
                <a:gd name="T54" fmla="*/ 342 w 44"/>
                <a:gd name="T55" fmla="*/ 337 h 41"/>
                <a:gd name="T56" fmla="*/ 342 w 44"/>
                <a:gd name="T57" fmla="*/ 240 h 41"/>
                <a:gd name="T58" fmla="*/ 342 w 44"/>
                <a:gd name="T59" fmla="*/ 189 h 41"/>
                <a:gd name="T60" fmla="*/ 326 w 44"/>
                <a:gd name="T61" fmla="*/ 148 h 41"/>
                <a:gd name="T62" fmla="*/ 298 w 44"/>
                <a:gd name="T63" fmla="*/ 148 h 41"/>
                <a:gd name="T64" fmla="*/ 217 w 44"/>
                <a:gd name="T65" fmla="*/ 148 h 41"/>
                <a:gd name="T66" fmla="*/ 162 w 44"/>
                <a:gd name="T67" fmla="*/ 240 h 41"/>
                <a:gd name="T68" fmla="*/ 162 w 44"/>
                <a:gd name="T69" fmla="*/ 683 h 41"/>
                <a:gd name="T70" fmla="*/ 162 w 44"/>
                <a:gd name="T71" fmla="*/ 760 h 41"/>
                <a:gd name="T72" fmla="*/ 162 w 44"/>
                <a:gd name="T73" fmla="*/ 828 h 41"/>
                <a:gd name="T74" fmla="*/ 162 w 44"/>
                <a:gd name="T75" fmla="*/ 828 h 41"/>
                <a:gd name="T76" fmla="*/ 180 w 44"/>
                <a:gd name="T77" fmla="*/ 871 h 41"/>
                <a:gd name="T78" fmla="*/ 180 w 44"/>
                <a:gd name="T79" fmla="*/ 871 h 41"/>
                <a:gd name="T80" fmla="*/ 217 w 44"/>
                <a:gd name="T81" fmla="*/ 871 h 41"/>
                <a:gd name="T82" fmla="*/ 217 w 44"/>
                <a:gd name="T83" fmla="*/ 871 h 41"/>
                <a:gd name="T84" fmla="*/ 0 w 44"/>
                <a:gd name="T85" fmla="*/ 871 h 41"/>
                <a:gd name="T86" fmla="*/ 0 w 44"/>
                <a:gd name="T87" fmla="*/ 871 h 41"/>
                <a:gd name="T88" fmla="*/ 0 w 44"/>
                <a:gd name="T89" fmla="*/ 871 h 41"/>
                <a:gd name="T90" fmla="*/ 37 w 44"/>
                <a:gd name="T91" fmla="*/ 871 h 41"/>
                <a:gd name="T92" fmla="*/ 57 w 44"/>
                <a:gd name="T93" fmla="*/ 828 h 41"/>
                <a:gd name="T94" fmla="*/ 57 w 44"/>
                <a:gd name="T95" fmla="*/ 760 h 41"/>
                <a:gd name="T96" fmla="*/ 81 w 44"/>
                <a:gd name="T97" fmla="*/ 683 h 41"/>
                <a:gd name="T98" fmla="*/ 81 w 44"/>
                <a:gd name="T99" fmla="*/ 386 h 41"/>
                <a:gd name="T100" fmla="*/ 57 w 44"/>
                <a:gd name="T101" fmla="*/ 240 h 41"/>
                <a:gd name="T102" fmla="*/ 57 w 44"/>
                <a:gd name="T103" fmla="*/ 189 h 41"/>
                <a:gd name="T104" fmla="*/ 57 w 44"/>
                <a:gd name="T105" fmla="*/ 148 h 41"/>
                <a:gd name="T106" fmla="*/ 57 w 44"/>
                <a:gd name="T107" fmla="*/ 148 h 41"/>
                <a:gd name="T108" fmla="*/ 57 w 44"/>
                <a:gd name="T109" fmla="*/ 88 h 41"/>
                <a:gd name="T110" fmla="*/ 37 w 44"/>
                <a:gd name="T111" fmla="*/ 88 h 41"/>
                <a:gd name="T112" fmla="*/ 37 w 44"/>
                <a:gd name="T113" fmla="*/ 88 h 41"/>
                <a:gd name="T114" fmla="*/ 0 w 44"/>
                <a:gd name="T115" fmla="*/ 148 h 41"/>
                <a:gd name="T116" fmla="*/ 0 w 44"/>
                <a:gd name="T117" fmla="*/ 88 h 41"/>
                <a:gd name="T118" fmla="*/ 138 w 44"/>
                <a:gd name="T119" fmla="*/ 0 h 41"/>
                <a:gd name="T120" fmla="*/ 162 w 44"/>
                <a:gd name="T121" fmla="*/ 0 h 41"/>
                <a:gd name="T122" fmla="*/ 162 w 44"/>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
                <a:gd name="T187" fmla="*/ 0 h 41"/>
                <a:gd name="T188" fmla="*/ 44 w 44"/>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 h="41">
                  <a:moveTo>
                    <a:pt x="14" y="9"/>
                  </a:moveTo>
                  <a:lnTo>
                    <a:pt x="19" y="4"/>
                  </a:lnTo>
                  <a:lnTo>
                    <a:pt x="23" y="2"/>
                  </a:lnTo>
                  <a:lnTo>
                    <a:pt x="28" y="0"/>
                  </a:lnTo>
                  <a:lnTo>
                    <a:pt x="30" y="0"/>
                  </a:lnTo>
                  <a:lnTo>
                    <a:pt x="35" y="2"/>
                  </a:lnTo>
                  <a:lnTo>
                    <a:pt x="35" y="4"/>
                  </a:lnTo>
                  <a:lnTo>
                    <a:pt x="37" y="7"/>
                  </a:lnTo>
                  <a:lnTo>
                    <a:pt x="39" y="11"/>
                  </a:lnTo>
                  <a:lnTo>
                    <a:pt x="39" y="16"/>
                  </a:lnTo>
                  <a:lnTo>
                    <a:pt x="39" y="32"/>
                  </a:lnTo>
                  <a:lnTo>
                    <a:pt x="39" y="36"/>
                  </a:lnTo>
                  <a:lnTo>
                    <a:pt x="39" y="39"/>
                  </a:lnTo>
                  <a:lnTo>
                    <a:pt x="41" y="41"/>
                  </a:lnTo>
                  <a:lnTo>
                    <a:pt x="44" y="41"/>
                  </a:lnTo>
                  <a:lnTo>
                    <a:pt x="26" y="41"/>
                  </a:lnTo>
                  <a:lnTo>
                    <a:pt x="28" y="41"/>
                  </a:lnTo>
                  <a:lnTo>
                    <a:pt x="30" y="41"/>
                  </a:lnTo>
                  <a:lnTo>
                    <a:pt x="30" y="39"/>
                  </a:lnTo>
                  <a:lnTo>
                    <a:pt x="30" y="36"/>
                  </a:lnTo>
                  <a:lnTo>
                    <a:pt x="30" y="32"/>
                  </a:lnTo>
                  <a:lnTo>
                    <a:pt x="30" y="16"/>
                  </a:lnTo>
                  <a:lnTo>
                    <a:pt x="30" y="11"/>
                  </a:lnTo>
                  <a:lnTo>
                    <a:pt x="30" y="9"/>
                  </a:lnTo>
                  <a:lnTo>
                    <a:pt x="28" y="7"/>
                  </a:lnTo>
                  <a:lnTo>
                    <a:pt x="26" y="7"/>
                  </a:lnTo>
                  <a:lnTo>
                    <a:pt x="19" y="7"/>
                  </a:lnTo>
                  <a:lnTo>
                    <a:pt x="14" y="11"/>
                  </a:lnTo>
                  <a:lnTo>
                    <a:pt x="14" y="32"/>
                  </a:lnTo>
                  <a:lnTo>
                    <a:pt x="14" y="36"/>
                  </a:lnTo>
                  <a:lnTo>
                    <a:pt x="14" y="39"/>
                  </a:lnTo>
                  <a:lnTo>
                    <a:pt x="16" y="41"/>
                  </a:lnTo>
                  <a:lnTo>
                    <a:pt x="19" y="41"/>
                  </a:lnTo>
                  <a:lnTo>
                    <a:pt x="0" y="41"/>
                  </a:lnTo>
                  <a:lnTo>
                    <a:pt x="3" y="41"/>
                  </a:lnTo>
                  <a:lnTo>
                    <a:pt x="5" y="39"/>
                  </a:lnTo>
                  <a:lnTo>
                    <a:pt x="5" y="36"/>
                  </a:lnTo>
                  <a:lnTo>
                    <a:pt x="7" y="32"/>
                  </a:lnTo>
                  <a:lnTo>
                    <a:pt x="7" y="18"/>
                  </a:lnTo>
                  <a:lnTo>
                    <a:pt x="5" y="11"/>
                  </a:lnTo>
                  <a:lnTo>
                    <a:pt x="5" y="9"/>
                  </a:lnTo>
                  <a:lnTo>
                    <a:pt x="5" y="7"/>
                  </a:lnTo>
                  <a:lnTo>
                    <a:pt x="5" y="4"/>
                  </a:lnTo>
                  <a:lnTo>
                    <a:pt x="3" y="4"/>
                  </a:lnTo>
                  <a:lnTo>
                    <a:pt x="0" y="7"/>
                  </a:lnTo>
                  <a:lnTo>
                    <a:pt x="0" y="4"/>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45075" name="Freeform 16"/>
            <p:cNvSpPr>
              <a:spLocks/>
            </p:cNvSpPr>
            <p:nvPr/>
          </p:nvSpPr>
          <p:spPr bwMode="auto">
            <a:xfrm>
              <a:off x="3082" y="2456"/>
              <a:ext cx="119" cy="130"/>
            </a:xfrm>
            <a:custGeom>
              <a:avLst/>
              <a:gdLst>
                <a:gd name="T0" fmla="*/ 764 w 64"/>
                <a:gd name="T1" fmla="*/ 0 h 61"/>
                <a:gd name="T2" fmla="*/ 764 w 64"/>
                <a:gd name="T3" fmla="*/ 0 h 61"/>
                <a:gd name="T4" fmla="*/ 720 w 64"/>
                <a:gd name="T5" fmla="*/ 40 h 61"/>
                <a:gd name="T6" fmla="*/ 720 w 64"/>
                <a:gd name="T7" fmla="*/ 40 h 61"/>
                <a:gd name="T8" fmla="*/ 681 w 64"/>
                <a:gd name="T9" fmla="*/ 128 h 61"/>
                <a:gd name="T10" fmla="*/ 656 w 64"/>
                <a:gd name="T11" fmla="*/ 181 h 61"/>
                <a:gd name="T12" fmla="*/ 418 w 64"/>
                <a:gd name="T13" fmla="*/ 1257 h 61"/>
                <a:gd name="T14" fmla="*/ 387 w 64"/>
                <a:gd name="T15" fmla="*/ 1257 h 61"/>
                <a:gd name="T16" fmla="*/ 112 w 64"/>
                <a:gd name="T17" fmla="*/ 181 h 61"/>
                <a:gd name="T18" fmla="*/ 84 w 64"/>
                <a:gd name="T19" fmla="*/ 128 h 61"/>
                <a:gd name="T20" fmla="*/ 84 w 64"/>
                <a:gd name="T21" fmla="*/ 85 h 61"/>
                <a:gd name="T22" fmla="*/ 60 w 64"/>
                <a:gd name="T23" fmla="*/ 40 h 61"/>
                <a:gd name="T24" fmla="*/ 60 w 64"/>
                <a:gd name="T25" fmla="*/ 40 h 61"/>
                <a:gd name="T26" fmla="*/ 37 w 64"/>
                <a:gd name="T27" fmla="*/ 0 h 61"/>
                <a:gd name="T28" fmla="*/ 0 w 64"/>
                <a:gd name="T29" fmla="*/ 0 h 61"/>
                <a:gd name="T30" fmla="*/ 0 w 64"/>
                <a:gd name="T31" fmla="*/ 0 h 61"/>
                <a:gd name="T32" fmla="*/ 297 w 64"/>
                <a:gd name="T33" fmla="*/ 0 h 61"/>
                <a:gd name="T34" fmla="*/ 297 w 64"/>
                <a:gd name="T35" fmla="*/ 0 h 61"/>
                <a:gd name="T36" fmla="*/ 253 w 64"/>
                <a:gd name="T37" fmla="*/ 0 h 61"/>
                <a:gd name="T38" fmla="*/ 225 w 64"/>
                <a:gd name="T39" fmla="*/ 40 h 61"/>
                <a:gd name="T40" fmla="*/ 225 w 64"/>
                <a:gd name="T41" fmla="*/ 40 h 61"/>
                <a:gd name="T42" fmla="*/ 225 w 64"/>
                <a:gd name="T43" fmla="*/ 85 h 61"/>
                <a:gd name="T44" fmla="*/ 225 w 64"/>
                <a:gd name="T45" fmla="*/ 128 h 61"/>
                <a:gd name="T46" fmla="*/ 253 w 64"/>
                <a:gd name="T47" fmla="*/ 222 h 61"/>
                <a:gd name="T48" fmla="*/ 418 w 64"/>
                <a:gd name="T49" fmla="*/ 968 h 61"/>
                <a:gd name="T50" fmla="*/ 599 w 64"/>
                <a:gd name="T51" fmla="*/ 222 h 61"/>
                <a:gd name="T52" fmla="*/ 599 w 64"/>
                <a:gd name="T53" fmla="*/ 128 h 61"/>
                <a:gd name="T54" fmla="*/ 599 w 64"/>
                <a:gd name="T55" fmla="*/ 85 h 61"/>
                <a:gd name="T56" fmla="*/ 599 w 64"/>
                <a:gd name="T57" fmla="*/ 85 h 61"/>
                <a:gd name="T58" fmla="*/ 599 w 64"/>
                <a:gd name="T59" fmla="*/ 40 h 61"/>
                <a:gd name="T60" fmla="*/ 571 w 64"/>
                <a:gd name="T61" fmla="*/ 40 h 61"/>
                <a:gd name="T62" fmla="*/ 552 w 64"/>
                <a:gd name="T63" fmla="*/ 0 h 61"/>
                <a:gd name="T64" fmla="*/ 552 w 64"/>
                <a:gd name="T65" fmla="*/ 0 h 61"/>
                <a:gd name="T66" fmla="*/ 552 w 64"/>
                <a:gd name="T67" fmla="*/ 0 h 61"/>
                <a:gd name="T68" fmla="*/ 552 w 64"/>
                <a:gd name="T69" fmla="*/ 0 h 61"/>
                <a:gd name="T70" fmla="*/ 764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0" y="2"/>
                  </a:lnTo>
                  <a:lnTo>
                    <a:pt x="57" y="6"/>
                  </a:lnTo>
                  <a:lnTo>
                    <a:pt x="55" y="9"/>
                  </a:lnTo>
                  <a:lnTo>
                    <a:pt x="35" y="61"/>
                  </a:lnTo>
                  <a:lnTo>
                    <a:pt x="32" y="61"/>
                  </a:lnTo>
                  <a:lnTo>
                    <a:pt x="9" y="9"/>
                  </a:lnTo>
                  <a:lnTo>
                    <a:pt x="7" y="6"/>
                  </a:lnTo>
                  <a:lnTo>
                    <a:pt x="7" y="4"/>
                  </a:lnTo>
                  <a:lnTo>
                    <a:pt x="5" y="2"/>
                  </a:lnTo>
                  <a:lnTo>
                    <a:pt x="3" y="0"/>
                  </a:lnTo>
                  <a:lnTo>
                    <a:pt x="0" y="0"/>
                  </a:lnTo>
                  <a:lnTo>
                    <a:pt x="25" y="0"/>
                  </a:lnTo>
                  <a:lnTo>
                    <a:pt x="21" y="0"/>
                  </a:lnTo>
                  <a:lnTo>
                    <a:pt x="19" y="2"/>
                  </a:lnTo>
                  <a:lnTo>
                    <a:pt x="19" y="4"/>
                  </a:lnTo>
                  <a:lnTo>
                    <a:pt x="19" y="6"/>
                  </a:lnTo>
                  <a:lnTo>
                    <a:pt x="21" y="11"/>
                  </a:lnTo>
                  <a:lnTo>
                    <a:pt x="35" y="47"/>
                  </a:lnTo>
                  <a:lnTo>
                    <a:pt x="50" y="11"/>
                  </a:lnTo>
                  <a:lnTo>
                    <a:pt x="50" y="6"/>
                  </a:lnTo>
                  <a:lnTo>
                    <a:pt x="50" y="4"/>
                  </a:lnTo>
                  <a:lnTo>
                    <a:pt x="50" y="2"/>
                  </a:lnTo>
                  <a:lnTo>
                    <a:pt x="48" y="2"/>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45076" name="Freeform 17"/>
            <p:cNvSpPr>
              <a:spLocks noEditPoints="1"/>
            </p:cNvSpPr>
            <p:nvPr/>
          </p:nvSpPr>
          <p:spPr bwMode="auto">
            <a:xfrm>
              <a:off x="3188" y="2494"/>
              <a:ext cx="63" cy="92"/>
            </a:xfrm>
            <a:custGeom>
              <a:avLst/>
              <a:gdLst>
                <a:gd name="T0" fmla="*/ 82 w 34"/>
                <a:gd name="T1" fmla="*/ 334 h 43"/>
                <a:gd name="T2" fmla="*/ 109 w 34"/>
                <a:gd name="T3" fmla="*/ 518 h 43"/>
                <a:gd name="T4" fmla="*/ 141 w 34"/>
                <a:gd name="T5" fmla="*/ 610 h 43"/>
                <a:gd name="T6" fmla="*/ 193 w 34"/>
                <a:gd name="T7" fmla="*/ 715 h 43"/>
                <a:gd name="T8" fmla="*/ 274 w 34"/>
                <a:gd name="T9" fmla="*/ 755 h 43"/>
                <a:gd name="T10" fmla="*/ 291 w 34"/>
                <a:gd name="T11" fmla="*/ 715 h 43"/>
                <a:gd name="T12" fmla="*/ 358 w 34"/>
                <a:gd name="T13" fmla="*/ 715 h 43"/>
                <a:gd name="T14" fmla="*/ 374 w 34"/>
                <a:gd name="T15" fmla="*/ 610 h 43"/>
                <a:gd name="T16" fmla="*/ 402 w 34"/>
                <a:gd name="T17" fmla="*/ 518 h 43"/>
                <a:gd name="T18" fmla="*/ 402 w 34"/>
                <a:gd name="T19" fmla="*/ 567 h 43"/>
                <a:gd name="T20" fmla="*/ 374 w 34"/>
                <a:gd name="T21" fmla="*/ 663 h 43"/>
                <a:gd name="T22" fmla="*/ 358 w 34"/>
                <a:gd name="T23" fmla="*/ 815 h 43"/>
                <a:gd name="T24" fmla="*/ 291 w 34"/>
                <a:gd name="T25" fmla="*/ 860 h 43"/>
                <a:gd name="T26" fmla="*/ 222 w 34"/>
                <a:gd name="T27" fmla="*/ 901 h 43"/>
                <a:gd name="T28" fmla="*/ 141 w 34"/>
                <a:gd name="T29" fmla="*/ 860 h 43"/>
                <a:gd name="T30" fmla="*/ 59 w 34"/>
                <a:gd name="T31" fmla="*/ 755 h 43"/>
                <a:gd name="T32" fmla="*/ 37 w 34"/>
                <a:gd name="T33" fmla="*/ 610 h 43"/>
                <a:gd name="T34" fmla="*/ 0 w 34"/>
                <a:gd name="T35" fmla="*/ 481 h 43"/>
                <a:gd name="T36" fmla="*/ 0 w 34"/>
                <a:gd name="T37" fmla="*/ 334 h 43"/>
                <a:gd name="T38" fmla="*/ 37 w 34"/>
                <a:gd name="T39" fmla="*/ 233 h 43"/>
                <a:gd name="T40" fmla="*/ 59 w 34"/>
                <a:gd name="T41" fmla="*/ 145 h 43"/>
                <a:gd name="T42" fmla="*/ 141 w 34"/>
                <a:gd name="T43" fmla="*/ 41 h 43"/>
                <a:gd name="T44" fmla="*/ 222 w 34"/>
                <a:gd name="T45" fmla="*/ 0 h 43"/>
                <a:gd name="T46" fmla="*/ 291 w 34"/>
                <a:gd name="T47" fmla="*/ 41 h 43"/>
                <a:gd name="T48" fmla="*/ 358 w 34"/>
                <a:gd name="T49" fmla="*/ 88 h 43"/>
                <a:gd name="T50" fmla="*/ 402 w 34"/>
                <a:gd name="T51" fmla="*/ 188 h 43"/>
                <a:gd name="T52" fmla="*/ 402 w 34"/>
                <a:gd name="T53" fmla="*/ 334 h 43"/>
                <a:gd name="T54" fmla="*/ 82 w 34"/>
                <a:gd name="T55" fmla="*/ 334 h 43"/>
                <a:gd name="T56" fmla="*/ 82 w 34"/>
                <a:gd name="T57" fmla="*/ 293 h 43"/>
                <a:gd name="T58" fmla="*/ 291 w 34"/>
                <a:gd name="T59" fmla="*/ 293 h 43"/>
                <a:gd name="T60" fmla="*/ 291 w 34"/>
                <a:gd name="T61" fmla="*/ 233 h 43"/>
                <a:gd name="T62" fmla="*/ 291 w 34"/>
                <a:gd name="T63" fmla="*/ 188 h 43"/>
                <a:gd name="T64" fmla="*/ 274 w 34"/>
                <a:gd name="T65" fmla="*/ 145 h 43"/>
                <a:gd name="T66" fmla="*/ 246 w 34"/>
                <a:gd name="T67" fmla="*/ 88 h 43"/>
                <a:gd name="T68" fmla="*/ 222 w 34"/>
                <a:gd name="T69" fmla="*/ 88 h 43"/>
                <a:gd name="T70" fmla="*/ 193 w 34"/>
                <a:gd name="T71" fmla="*/ 41 h 43"/>
                <a:gd name="T72" fmla="*/ 165 w 34"/>
                <a:gd name="T73" fmla="*/ 88 h 43"/>
                <a:gd name="T74" fmla="*/ 109 w 34"/>
                <a:gd name="T75" fmla="*/ 145 h 43"/>
                <a:gd name="T76" fmla="*/ 82 w 34"/>
                <a:gd name="T77" fmla="*/ 188 h 43"/>
                <a:gd name="T78" fmla="*/ 82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29"/>
                  </a:lnTo>
                  <a:lnTo>
                    <a:pt x="16" y="34"/>
                  </a:lnTo>
                  <a:lnTo>
                    <a:pt x="23" y="36"/>
                  </a:lnTo>
                  <a:lnTo>
                    <a:pt x="25" y="34"/>
                  </a:lnTo>
                  <a:lnTo>
                    <a:pt x="30" y="34"/>
                  </a:lnTo>
                  <a:lnTo>
                    <a:pt x="32" y="29"/>
                  </a:lnTo>
                  <a:lnTo>
                    <a:pt x="34" y="25"/>
                  </a:lnTo>
                  <a:lnTo>
                    <a:pt x="34" y="27"/>
                  </a:lnTo>
                  <a:lnTo>
                    <a:pt x="32" y="32"/>
                  </a:lnTo>
                  <a:lnTo>
                    <a:pt x="30" y="39"/>
                  </a:lnTo>
                  <a:lnTo>
                    <a:pt x="25" y="41"/>
                  </a:lnTo>
                  <a:lnTo>
                    <a:pt x="19" y="43"/>
                  </a:lnTo>
                  <a:lnTo>
                    <a:pt x="12" y="41"/>
                  </a:lnTo>
                  <a:lnTo>
                    <a:pt x="5" y="36"/>
                  </a:lnTo>
                  <a:lnTo>
                    <a:pt x="3" y="29"/>
                  </a:lnTo>
                  <a:lnTo>
                    <a:pt x="0" y="23"/>
                  </a:lnTo>
                  <a:lnTo>
                    <a:pt x="0" y="16"/>
                  </a:lnTo>
                  <a:lnTo>
                    <a:pt x="3" y="11"/>
                  </a:lnTo>
                  <a:lnTo>
                    <a:pt x="5" y="7"/>
                  </a:lnTo>
                  <a:lnTo>
                    <a:pt x="12" y="2"/>
                  </a:lnTo>
                  <a:lnTo>
                    <a:pt x="19" y="0"/>
                  </a:lnTo>
                  <a:lnTo>
                    <a:pt x="25" y="2"/>
                  </a:lnTo>
                  <a:lnTo>
                    <a:pt x="30" y="4"/>
                  </a:lnTo>
                  <a:lnTo>
                    <a:pt x="34" y="9"/>
                  </a:lnTo>
                  <a:lnTo>
                    <a:pt x="34" y="16"/>
                  </a:lnTo>
                  <a:lnTo>
                    <a:pt x="7" y="16"/>
                  </a:lnTo>
                  <a:close/>
                  <a:moveTo>
                    <a:pt x="7" y="14"/>
                  </a:moveTo>
                  <a:lnTo>
                    <a:pt x="25" y="14"/>
                  </a:lnTo>
                  <a:lnTo>
                    <a:pt x="25" y="11"/>
                  </a:lnTo>
                  <a:lnTo>
                    <a:pt x="25" y="9"/>
                  </a:lnTo>
                  <a:lnTo>
                    <a:pt x="23" y="7"/>
                  </a:lnTo>
                  <a:lnTo>
                    <a:pt x="21" y="4"/>
                  </a:lnTo>
                  <a:lnTo>
                    <a:pt x="19" y="4"/>
                  </a:lnTo>
                  <a:lnTo>
                    <a:pt x="16" y="2"/>
                  </a:lnTo>
                  <a:lnTo>
                    <a:pt x="14" y="4"/>
                  </a:lnTo>
                  <a:lnTo>
                    <a:pt x="9" y="7"/>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45077" name="Freeform 18"/>
            <p:cNvSpPr>
              <a:spLocks/>
            </p:cNvSpPr>
            <p:nvPr/>
          </p:nvSpPr>
          <p:spPr bwMode="auto">
            <a:xfrm>
              <a:off x="3260" y="2494"/>
              <a:ext cx="56" cy="88"/>
            </a:xfrm>
            <a:custGeom>
              <a:avLst/>
              <a:gdLst>
                <a:gd name="T0" fmla="*/ 170 w 30"/>
                <a:gd name="T1" fmla="*/ 0 h 41"/>
                <a:gd name="T2" fmla="*/ 170 w 30"/>
                <a:gd name="T3" fmla="*/ 240 h 41"/>
                <a:gd name="T4" fmla="*/ 220 w 30"/>
                <a:gd name="T5" fmla="*/ 88 h 41"/>
                <a:gd name="T6" fmla="*/ 254 w 30"/>
                <a:gd name="T7" fmla="*/ 41 h 41"/>
                <a:gd name="T8" fmla="*/ 306 w 30"/>
                <a:gd name="T9" fmla="*/ 0 h 41"/>
                <a:gd name="T10" fmla="*/ 325 w 30"/>
                <a:gd name="T11" fmla="*/ 0 h 41"/>
                <a:gd name="T12" fmla="*/ 325 w 30"/>
                <a:gd name="T13" fmla="*/ 41 h 41"/>
                <a:gd name="T14" fmla="*/ 366 w 30"/>
                <a:gd name="T15" fmla="*/ 88 h 41"/>
                <a:gd name="T16" fmla="*/ 366 w 30"/>
                <a:gd name="T17" fmla="*/ 148 h 41"/>
                <a:gd name="T18" fmla="*/ 366 w 30"/>
                <a:gd name="T19" fmla="*/ 148 h 41"/>
                <a:gd name="T20" fmla="*/ 366 w 30"/>
                <a:gd name="T21" fmla="*/ 189 h 41"/>
                <a:gd name="T22" fmla="*/ 325 w 30"/>
                <a:gd name="T23" fmla="*/ 240 h 41"/>
                <a:gd name="T24" fmla="*/ 325 w 30"/>
                <a:gd name="T25" fmla="*/ 240 h 41"/>
                <a:gd name="T26" fmla="*/ 306 w 30"/>
                <a:gd name="T27" fmla="*/ 189 h 41"/>
                <a:gd name="T28" fmla="*/ 278 w 30"/>
                <a:gd name="T29" fmla="*/ 189 h 41"/>
                <a:gd name="T30" fmla="*/ 254 w 30"/>
                <a:gd name="T31" fmla="*/ 148 h 41"/>
                <a:gd name="T32" fmla="*/ 254 w 30"/>
                <a:gd name="T33" fmla="*/ 148 h 41"/>
                <a:gd name="T34" fmla="*/ 220 w 30"/>
                <a:gd name="T35" fmla="*/ 148 h 41"/>
                <a:gd name="T36" fmla="*/ 220 w 30"/>
                <a:gd name="T37" fmla="*/ 148 h 41"/>
                <a:gd name="T38" fmla="*/ 196 w 30"/>
                <a:gd name="T39" fmla="*/ 240 h 41"/>
                <a:gd name="T40" fmla="*/ 170 w 30"/>
                <a:gd name="T41" fmla="*/ 294 h 41"/>
                <a:gd name="T42" fmla="*/ 170 w 30"/>
                <a:gd name="T43" fmla="*/ 683 h 41"/>
                <a:gd name="T44" fmla="*/ 170 w 30"/>
                <a:gd name="T45" fmla="*/ 760 h 41"/>
                <a:gd name="T46" fmla="*/ 170 w 30"/>
                <a:gd name="T47" fmla="*/ 828 h 41"/>
                <a:gd name="T48" fmla="*/ 196 w 30"/>
                <a:gd name="T49" fmla="*/ 828 h 41"/>
                <a:gd name="T50" fmla="*/ 196 w 30"/>
                <a:gd name="T51" fmla="*/ 871 h 41"/>
                <a:gd name="T52" fmla="*/ 220 w 30"/>
                <a:gd name="T53" fmla="*/ 871 h 41"/>
                <a:gd name="T54" fmla="*/ 254 w 30"/>
                <a:gd name="T55" fmla="*/ 871 h 41"/>
                <a:gd name="T56" fmla="*/ 254 w 30"/>
                <a:gd name="T57" fmla="*/ 871 h 41"/>
                <a:gd name="T58" fmla="*/ 0 w 30"/>
                <a:gd name="T59" fmla="*/ 871 h 41"/>
                <a:gd name="T60" fmla="*/ 0 w 30"/>
                <a:gd name="T61" fmla="*/ 871 h 41"/>
                <a:gd name="T62" fmla="*/ 24 w 30"/>
                <a:gd name="T63" fmla="*/ 871 h 41"/>
                <a:gd name="T64" fmla="*/ 60 w 30"/>
                <a:gd name="T65" fmla="*/ 871 h 41"/>
                <a:gd name="T66" fmla="*/ 60 w 30"/>
                <a:gd name="T67" fmla="*/ 828 h 41"/>
                <a:gd name="T68" fmla="*/ 84 w 30"/>
                <a:gd name="T69" fmla="*/ 760 h 41"/>
                <a:gd name="T70" fmla="*/ 84 w 30"/>
                <a:gd name="T71" fmla="*/ 760 h 41"/>
                <a:gd name="T72" fmla="*/ 84 w 30"/>
                <a:gd name="T73" fmla="*/ 683 h 41"/>
                <a:gd name="T74" fmla="*/ 84 w 30"/>
                <a:gd name="T75" fmla="*/ 386 h 41"/>
                <a:gd name="T76" fmla="*/ 84 w 30"/>
                <a:gd name="T77" fmla="*/ 240 h 41"/>
                <a:gd name="T78" fmla="*/ 84 w 30"/>
                <a:gd name="T79" fmla="*/ 189 h 41"/>
                <a:gd name="T80" fmla="*/ 60 w 30"/>
                <a:gd name="T81" fmla="*/ 148 h 41"/>
                <a:gd name="T82" fmla="*/ 60 w 30"/>
                <a:gd name="T83" fmla="*/ 148 h 41"/>
                <a:gd name="T84" fmla="*/ 60 w 30"/>
                <a:gd name="T85" fmla="*/ 88 h 41"/>
                <a:gd name="T86" fmla="*/ 24 w 30"/>
                <a:gd name="T87" fmla="*/ 88 h 41"/>
                <a:gd name="T88" fmla="*/ 24 w 30"/>
                <a:gd name="T89" fmla="*/ 88 h 41"/>
                <a:gd name="T90" fmla="*/ 0 w 30"/>
                <a:gd name="T91" fmla="*/ 148 h 41"/>
                <a:gd name="T92" fmla="*/ 0 w 30"/>
                <a:gd name="T93" fmla="*/ 88 h 41"/>
                <a:gd name="T94" fmla="*/ 136 w 30"/>
                <a:gd name="T95" fmla="*/ 0 h 41"/>
                <a:gd name="T96" fmla="*/ 17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1"/>
                  </a:lnTo>
                  <a:lnTo>
                    <a:pt x="18" y="4"/>
                  </a:lnTo>
                  <a:lnTo>
                    <a:pt x="21" y="2"/>
                  </a:lnTo>
                  <a:lnTo>
                    <a:pt x="25" y="0"/>
                  </a:lnTo>
                  <a:lnTo>
                    <a:pt x="27" y="0"/>
                  </a:lnTo>
                  <a:lnTo>
                    <a:pt x="27" y="2"/>
                  </a:lnTo>
                  <a:lnTo>
                    <a:pt x="30" y="4"/>
                  </a:lnTo>
                  <a:lnTo>
                    <a:pt x="30" y="7"/>
                  </a:lnTo>
                  <a:lnTo>
                    <a:pt x="30" y="9"/>
                  </a:lnTo>
                  <a:lnTo>
                    <a:pt x="27" y="11"/>
                  </a:lnTo>
                  <a:lnTo>
                    <a:pt x="25" y="9"/>
                  </a:lnTo>
                  <a:lnTo>
                    <a:pt x="23" y="9"/>
                  </a:lnTo>
                  <a:lnTo>
                    <a:pt x="21" y="7"/>
                  </a:lnTo>
                  <a:lnTo>
                    <a:pt x="18" y="7"/>
                  </a:lnTo>
                  <a:lnTo>
                    <a:pt x="16" y="11"/>
                  </a:lnTo>
                  <a:lnTo>
                    <a:pt x="14" y="14"/>
                  </a:lnTo>
                  <a:lnTo>
                    <a:pt x="14" y="32"/>
                  </a:lnTo>
                  <a:lnTo>
                    <a:pt x="14" y="36"/>
                  </a:lnTo>
                  <a:lnTo>
                    <a:pt x="14" y="39"/>
                  </a:lnTo>
                  <a:lnTo>
                    <a:pt x="16" y="39"/>
                  </a:lnTo>
                  <a:lnTo>
                    <a:pt x="16" y="41"/>
                  </a:lnTo>
                  <a:lnTo>
                    <a:pt x="18" y="41"/>
                  </a:lnTo>
                  <a:lnTo>
                    <a:pt x="21" y="41"/>
                  </a:lnTo>
                  <a:lnTo>
                    <a:pt x="0" y="41"/>
                  </a:lnTo>
                  <a:lnTo>
                    <a:pt x="2" y="41"/>
                  </a:lnTo>
                  <a:lnTo>
                    <a:pt x="5" y="41"/>
                  </a:lnTo>
                  <a:lnTo>
                    <a:pt x="5" y="39"/>
                  </a:lnTo>
                  <a:lnTo>
                    <a:pt x="7" y="36"/>
                  </a:lnTo>
                  <a:lnTo>
                    <a:pt x="7" y="32"/>
                  </a:lnTo>
                  <a:lnTo>
                    <a:pt x="7" y="18"/>
                  </a:lnTo>
                  <a:lnTo>
                    <a:pt x="7" y="11"/>
                  </a:lnTo>
                  <a:lnTo>
                    <a:pt x="7" y="9"/>
                  </a:lnTo>
                  <a:lnTo>
                    <a:pt x="5" y="7"/>
                  </a:lnTo>
                  <a:lnTo>
                    <a:pt x="5" y="4"/>
                  </a:lnTo>
                  <a:lnTo>
                    <a:pt x="2" y="4"/>
                  </a:lnTo>
                  <a:lnTo>
                    <a:pt x="0" y="7"/>
                  </a:lnTo>
                  <a:lnTo>
                    <a:pt x="0" y="4"/>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45078" name="Freeform 19"/>
            <p:cNvSpPr>
              <a:spLocks noEditPoints="1"/>
            </p:cNvSpPr>
            <p:nvPr/>
          </p:nvSpPr>
          <p:spPr bwMode="auto">
            <a:xfrm>
              <a:off x="3320" y="2448"/>
              <a:ext cx="76" cy="138"/>
            </a:xfrm>
            <a:custGeom>
              <a:avLst/>
              <a:gdLst>
                <a:gd name="T0" fmla="*/ 128 w 41"/>
                <a:gd name="T1" fmla="*/ 651 h 64"/>
                <a:gd name="T2" fmla="*/ 193 w 41"/>
                <a:gd name="T3" fmla="*/ 539 h 64"/>
                <a:gd name="T4" fmla="*/ 237 w 41"/>
                <a:gd name="T5" fmla="*/ 502 h 64"/>
                <a:gd name="T6" fmla="*/ 293 w 41"/>
                <a:gd name="T7" fmla="*/ 451 h 64"/>
                <a:gd name="T8" fmla="*/ 374 w 41"/>
                <a:gd name="T9" fmla="*/ 502 h 64"/>
                <a:gd name="T10" fmla="*/ 426 w 41"/>
                <a:gd name="T11" fmla="*/ 539 h 64"/>
                <a:gd name="T12" fmla="*/ 458 w 41"/>
                <a:gd name="T13" fmla="*/ 692 h 64"/>
                <a:gd name="T14" fmla="*/ 484 w 41"/>
                <a:gd name="T15" fmla="*/ 884 h 64"/>
                <a:gd name="T16" fmla="*/ 484 w 41"/>
                <a:gd name="T17" fmla="*/ 1033 h 64"/>
                <a:gd name="T18" fmla="*/ 426 w 41"/>
                <a:gd name="T19" fmla="*/ 1143 h 64"/>
                <a:gd name="T20" fmla="*/ 402 w 41"/>
                <a:gd name="T21" fmla="*/ 1231 h 64"/>
                <a:gd name="T22" fmla="*/ 319 w 41"/>
                <a:gd name="T23" fmla="*/ 1343 h 64"/>
                <a:gd name="T24" fmla="*/ 237 w 41"/>
                <a:gd name="T25" fmla="*/ 1386 h 64"/>
                <a:gd name="T26" fmla="*/ 193 w 41"/>
                <a:gd name="T27" fmla="*/ 1386 h 64"/>
                <a:gd name="T28" fmla="*/ 128 w 41"/>
                <a:gd name="T29" fmla="*/ 1343 h 64"/>
                <a:gd name="T30" fmla="*/ 109 w 41"/>
                <a:gd name="T31" fmla="*/ 1343 h 64"/>
                <a:gd name="T32" fmla="*/ 44 w 41"/>
                <a:gd name="T33" fmla="*/ 1292 h 64"/>
                <a:gd name="T34" fmla="*/ 44 w 41"/>
                <a:gd name="T35" fmla="*/ 349 h 64"/>
                <a:gd name="T36" fmla="*/ 44 w 41"/>
                <a:gd name="T37" fmla="*/ 190 h 64"/>
                <a:gd name="T38" fmla="*/ 44 w 41"/>
                <a:gd name="T39" fmla="*/ 149 h 64"/>
                <a:gd name="T40" fmla="*/ 44 w 41"/>
                <a:gd name="T41" fmla="*/ 112 h 64"/>
                <a:gd name="T42" fmla="*/ 44 w 41"/>
                <a:gd name="T43" fmla="*/ 112 h 64"/>
                <a:gd name="T44" fmla="*/ 24 w 41"/>
                <a:gd name="T45" fmla="*/ 112 h 64"/>
                <a:gd name="T46" fmla="*/ 24 w 41"/>
                <a:gd name="T47" fmla="*/ 112 h 64"/>
                <a:gd name="T48" fmla="*/ 0 w 41"/>
                <a:gd name="T49" fmla="*/ 112 h 64"/>
                <a:gd name="T50" fmla="*/ 0 w 41"/>
                <a:gd name="T51" fmla="*/ 112 h 64"/>
                <a:gd name="T52" fmla="*/ 0 w 41"/>
                <a:gd name="T53" fmla="*/ 112 h 64"/>
                <a:gd name="T54" fmla="*/ 128 w 41"/>
                <a:gd name="T55" fmla="*/ 0 h 64"/>
                <a:gd name="T56" fmla="*/ 128 w 41"/>
                <a:gd name="T57" fmla="*/ 0 h 64"/>
                <a:gd name="T58" fmla="*/ 128 w 41"/>
                <a:gd name="T59" fmla="*/ 651 h 64"/>
                <a:gd name="T60" fmla="*/ 128 w 41"/>
                <a:gd name="T61" fmla="*/ 692 h 64"/>
                <a:gd name="T62" fmla="*/ 128 w 41"/>
                <a:gd name="T63" fmla="*/ 1231 h 64"/>
                <a:gd name="T64" fmla="*/ 165 w 41"/>
                <a:gd name="T65" fmla="*/ 1292 h 64"/>
                <a:gd name="T66" fmla="*/ 193 w 41"/>
                <a:gd name="T67" fmla="*/ 1292 h 64"/>
                <a:gd name="T68" fmla="*/ 237 w 41"/>
                <a:gd name="T69" fmla="*/ 1292 h 64"/>
                <a:gd name="T70" fmla="*/ 274 w 41"/>
                <a:gd name="T71" fmla="*/ 1343 h 64"/>
                <a:gd name="T72" fmla="*/ 293 w 41"/>
                <a:gd name="T73" fmla="*/ 1292 h 64"/>
                <a:gd name="T74" fmla="*/ 358 w 41"/>
                <a:gd name="T75" fmla="*/ 1231 h 64"/>
                <a:gd name="T76" fmla="*/ 374 w 41"/>
                <a:gd name="T77" fmla="*/ 1082 h 64"/>
                <a:gd name="T78" fmla="*/ 402 w 41"/>
                <a:gd name="T79" fmla="*/ 953 h 64"/>
                <a:gd name="T80" fmla="*/ 374 w 41"/>
                <a:gd name="T81" fmla="*/ 800 h 64"/>
                <a:gd name="T82" fmla="*/ 358 w 41"/>
                <a:gd name="T83" fmla="*/ 692 h 64"/>
                <a:gd name="T84" fmla="*/ 293 w 41"/>
                <a:gd name="T85" fmla="*/ 599 h 64"/>
                <a:gd name="T86" fmla="*/ 237 w 41"/>
                <a:gd name="T87" fmla="*/ 599 h 64"/>
                <a:gd name="T88" fmla="*/ 209 w 41"/>
                <a:gd name="T89" fmla="*/ 599 h 64"/>
                <a:gd name="T90" fmla="*/ 193 w 41"/>
                <a:gd name="T91" fmla="*/ 651 h 64"/>
                <a:gd name="T92" fmla="*/ 165 w 41"/>
                <a:gd name="T93" fmla="*/ 651 h 64"/>
                <a:gd name="T94" fmla="*/ 128 w 41"/>
                <a:gd name="T95" fmla="*/ 692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4"/>
                <a:gd name="T146" fmla="*/ 41 w 41"/>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4">
                  <a:moveTo>
                    <a:pt x="11" y="30"/>
                  </a:moveTo>
                  <a:lnTo>
                    <a:pt x="16" y="25"/>
                  </a:lnTo>
                  <a:lnTo>
                    <a:pt x="20" y="23"/>
                  </a:lnTo>
                  <a:lnTo>
                    <a:pt x="25" y="21"/>
                  </a:lnTo>
                  <a:lnTo>
                    <a:pt x="32" y="23"/>
                  </a:lnTo>
                  <a:lnTo>
                    <a:pt x="36" y="25"/>
                  </a:lnTo>
                  <a:lnTo>
                    <a:pt x="39" y="32"/>
                  </a:lnTo>
                  <a:lnTo>
                    <a:pt x="41" y="41"/>
                  </a:lnTo>
                  <a:lnTo>
                    <a:pt x="41" y="48"/>
                  </a:lnTo>
                  <a:lnTo>
                    <a:pt x="36" y="53"/>
                  </a:lnTo>
                  <a:lnTo>
                    <a:pt x="34" y="57"/>
                  </a:lnTo>
                  <a:lnTo>
                    <a:pt x="27" y="62"/>
                  </a:lnTo>
                  <a:lnTo>
                    <a:pt x="20" y="64"/>
                  </a:lnTo>
                  <a:lnTo>
                    <a:pt x="16" y="64"/>
                  </a:lnTo>
                  <a:lnTo>
                    <a:pt x="11" y="62"/>
                  </a:lnTo>
                  <a:lnTo>
                    <a:pt x="9" y="62"/>
                  </a:lnTo>
                  <a:lnTo>
                    <a:pt x="4" y="60"/>
                  </a:lnTo>
                  <a:lnTo>
                    <a:pt x="4" y="16"/>
                  </a:lnTo>
                  <a:lnTo>
                    <a:pt x="4" y="9"/>
                  </a:lnTo>
                  <a:lnTo>
                    <a:pt x="4" y="7"/>
                  </a:lnTo>
                  <a:lnTo>
                    <a:pt x="4" y="5"/>
                  </a:lnTo>
                  <a:lnTo>
                    <a:pt x="2" y="5"/>
                  </a:lnTo>
                  <a:lnTo>
                    <a:pt x="0" y="5"/>
                  </a:lnTo>
                  <a:lnTo>
                    <a:pt x="11" y="0"/>
                  </a:lnTo>
                  <a:lnTo>
                    <a:pt x="11" y="30"/>
                  </a:lnTo>
                  <a:close/>
                  <a:moveTo>
                    <a:pt x="11" y="32"/>
                  </a:moveTo>
                  <a:lnTo>
                    <a:pt x="11" y="57"/>
                  </a:lnTo>
                  <a:lnTo>
                    <a:pt x="14" y="60"/>
                  </a:lnTo>
                  <a:lnTo>
                    <a:pt x="16" y="60"/>
                  </a:lnTo>
                  <a:lnTo>
                    <a:pt x="20" y="60"/>
                  </a:lnTo>
                  <a:lnTo>
                    <a:pt x="23" y="62"/>
                  </a:lnTo>
                  <a:lnTo>
                    <a:pt x="25" y="60"/>
                  </a:lnTo>
                  <a:lnTo>
                    <a:pt x="30" y="57"/>
                  </a:lnTo>
                  <a:lnTo>
                    <a:pt x="32" y="50"/>
                  </a:lnTo>
                  <a:lnTo>
                    <a:pt x="34" y="44"/>
                  </a:lnTo>
                  <a:lnTo>
                    <a:pt x="32" y="37"/>
                  </a:lnTo>
                  <a:lnTo>
                    <a:pt x="30" y="32"/>
                  </a:lnTo>
                  <a:lnTo>
                    <a:pt x="25" y="28"/>
                  </a:lnTo>
                  <a:lnTo>
                    <a:pt x="20" y="28"/>
                  </a:lnTo>
                  <a:lnTo>
                    <a:pt x="18" y="28"/>
                  </a:lnTo>
                  <a:lnTo>
                    <a:pt x="16" y="30"/>
                  </a:lnTo>
                  <a:lnTo>
                    <a:pt x="14" y="30"/>
                  </a:lnTo>
                  <a:lnTo>
                    <a:pt x="11" y="32"/>
                  </a:lnTo>
                  <a:close/>
                </a:path>
              </a:pathLst>
            </a:custGeom>
            <a:solidFill>
              <a:srgbClr val="000000"/>
            </a:solidFill>
            <a:ln w="0">
              <a:solidFill>
                <a:srgbClr val="000000"/>
              </a:solidFill>
              <a:round/>
              <a:headEnd/>
              <a:tailEnd/>
            </a:ln>
          </p:spPr>
          <p:txBody>
            <a:bodyPr/>
            <a:lstStyle/>
            <a:p>
              <a:endParaRPr lang="en-CA"/>
            </a:p>
          </p:txBody>
        </p:sp>
        <p:sp>
          <p:nvSpPr>
            <p:cNvPr id="45079" name="Freeform 20"/>
            <p:cNvSpPr>
              <a:spLocks noEditPoints="1"/>
            </p:cNvSpPr>
            <p:nvPr/>
          </p:nvSpPr>
          <p:spPr bwMode="auto">
            <a:xfrm>
              <a:off x="3532" y="2456"/>
              <a:ext cx="114" cy="126"/>
            </a:xfrm>
            <a:custGeom>
              <a:avLst/>
              <a:gdLst>
                <a:gd name="T0" fmla="*/ 0 w 61"/>
                <a:gd name="T1" fmla="*/ 1226 h 59"/>
                <a:gd name="T2" fmla="*/ 0 w 61"/>
                <a:gd name="T3" fmla="*/ 1226 h 59"/>
                <a:gd name="T4" fmla="*/ 24 w 61"/>
                <a:gd name="T5" fmla="*/ 1226 h 59"/>
                <a:gd name="T6" fmla="*/ 45 w 61"/>
                <a:gd name="T7" fmla="*/ 1226 h 59"/>
                <a:gd name="T8" fmla="*/ 84 w 61"/>
                <a:gd name="T9" fmla="*/ 1190 h 59"/>
                <a:gd name="T10" fmla="*/ 112 w 61"/>
                <a:gd name="T11" fmla="*/ 1121 h 59"/>
                <a:gd name="T12" fmla="*/ 112 w 61"/>
                <a:gd name="T13" fmla="*/ 1044 h 59"/>
                <a:gd name="T14" fmla="*/ 112 w 61"/>
                <a:gd name="T15" fmla="*/ 188 h 59"/>
                <a:gd name="T16" fmla="*/ 112 w 61"/>
                <a:gd name="T17" fmla="*/ 88 h 59"/>
                <a:gd name="T18" fmla="*/ 84 w 61"/>
                <a:gd name="T19" fmla="*/ 41 h 59"/>
                <a:gd name="T20" fmla="*/ 45 w 61"/>
                <a:gd name="T21" fmla="*/ 0 h 59"/>
                <a:gd name="T22" fmla="*/ 24 w 61"/>
                <a:gd name="T23" fmla="*/ 0 h 59"/>
                <a:gd name="T24" fmla="*/ 0 w 61"/>
                <a:gd name="T25" fmla="*/ 0 h 59"/>
                <a:gd name="T26" fmla="*/ 0 w 61"/>
                <a:gd name="T27" fmla="*/ 0 h 59"/>
                <a:gd name="T28" fmla="*/ 306 w 61"/>
                <a:gd name="T29" fmla="*/ 0 h 59"/>
                <a:gd name="T30" fmla="*/ 391 w 61"/>
                <a:gd name="T31" fmla="*/ 0 h 59"/>
                <a:gd name="T32" fmla="*/ 475 w 61"/>
                <a:gd name="T33" fmla="*/ 0 h 59"/>
                <a:gd name="T34" fmla="*/ 548 w 61"/>
                <a:gd name="T35" fmla="*/ 41 h 59"/>
                <a:gd name="T36" fmla="*/ 632 w 61"/>
                <a:gd name="T37" fmla="*/ 128 h 59"/>
                <a:gd name="T38" fmla="*/ 699 w 61"/>
                <a:gd name="T39" fmla="*/ 273 h 59"/>
                <a:gd name="T40" fmla="*/ 720 w 61"/>
                <a:gd name="T41" fmla="*/ 419 h 59"/>
                <a:gd name="T42" fmla="*/ 744 w 61"/>
                <a:gd name="T43" fmla="*/ 602 h 59"/>
                <a:gd name="T44" fmla="*/ 720 w 61"/>
                <a:gd name="T45" fmla="*/ 747 h 59"/>
                <a:gd name="T46" fmla="*/ 699 w 61"/>
                <a:gd name="T47" fmla="*/ 935 h 59"/>
                <a:gd name="T48" fmla="*/ 632 w 61"/>
                <a:gd name="T49" fmla="*/ 1044 h 59"/>
                <a:gd name="T50" fmla="*/ 548 w 61"/>
                <a:gd name="T51" fmla="*/ 1190 h 59"/>
                <a:gd name="T52" fmla="*/ 437 w 61"/>
                <a:gd name="T53" fmla="*/ 1226 h 59"/>
                <a:gd name="T54" fmla="*/ 325 w 61"/>
                <a:gd name="T55" fmla="*/ 1226 h 59"/>
                <a:gd name="T56" fmla="*/ 0 w 61"/>
                <a:gd name="T57" fmla="*/ 1226 h 59"/>
                <a:gd name="T58" fmla="*/ 196 w 61"/>
                <a:gd name="T59" fmla="*/ 1190 h 59"/>
                <a:gd name="T60" fmla="*/ 280 w 61"/>
                <a:gd name="T61" fmla="*/ 1190 h 59"/>
                <a:gd name="T62" fmla="*/ 325 w 61"/>
                <a:gd name="T63" fmla="*/ 1190 h 59"/>
                <a:gd name="T64" fmla="*/ 391 w 61"/>
                <a:gd name="T65" fmla="*/ 1190 h 59"/>
                <a:gd name="T66" fmla="*/ 475 w 61"/>
                <a:gd name="T67" fmla="*/ 1121 h 59"/>
                <a:gd name="T68" fmla="*/ 523 w 61"/>
                <a:gd name="T69" fmla="*/ 1044 h 59"/>
                <a:gd name="T70" fmla="*/ 587 w 61"/>
                <a:gd name="T71" fmla="*/ 935 h 59"/>
                <a:gd name="T72" fmla="*/ 607 w 61"/>
                <a:gd name="T73" fmla="*/ 788 h 59"/>
                <a:gd name="T74" fmla="*/ 607 w 61"/>
                <a:gd name="T75" fmla="*/ 602 h 59"/>
                <a:gd name="T76" fmla="*/ 607 w 61"/>
                <a:gd name="T77" fmla="*/ 457 h 59"/>
                <a:gd name="T78" fmla="*/ 587 w 61"/>
                <a:gd name="T79" fmla="*/ 333 h 59"/>
                <a:gd name="T80" fmla="*/ 523 w 61"/>
                <a:gd name="T81" fmla="*/ 188 h 59"/>
                <a:gd name="T82" fmla="*/ 475 w 61"/>
                <a:gd name="T83" fmla="*/ 88 h 59"/>
                <a:gd name="T84" fmla="*/ 391 w 61"/>
                <a:gd name="T85" fmla="*/ 41 h 59"/>
                <a:gd name="T86" fmla="*/ 306 w 61"/>
                <a:gd name="T87" fmla="*/ 41 h 59"/>
                <a:gd name="T88" fmla="*/ 280 w 61"/>
                <a:gd name="T89" fmla="*/ 41 h 59"/>
                <a:gd name="T90" fmla="*/ 196 w 61"/>
                <a:gd name="T91" fmla="*/ 88 h 59"/>
                <a:gd name="T92" fmla="*/ 196 w 61"/>
                <a:gd name="T93" fmla="*/ 119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4" y="59"/>
                  </a:lnTo>
                  <a:lnTo>
                    <a:pt x="7" y="57"/>
                  </a:lnTo>
                  <a:lnTo>
                    <a:pt x="9" y="54"/>
                  </a:lnTo>
                  <a:lnTo>
                    <a:pt x="9" y="50"/>
                  </a:lnTo>
                  <a:lnTo>
                    <a:pt x="9" y="9"/>
                  </a:lnTo>
                  <a:lnTo>
                    <a:pt x="9" y="4"/>
                  </a:lnTo>
                  <a:lnTo>
                    <a:pt x="7" y="2"/>
                  </a:lnTo>
                  <a:lnTo>
                    <a:pt x="4" y="0"/>
                  </a:lnTo>
                  <a:lnTo>
                    <a:pt x="2" y="0"/>
                  </a:lnTo>
                  <a:lnTo>
                    <a:pt x="0" y="0"/>
                  </a:lnTo>
                  <a:lnTo>
                    <a:pt x="25" y="0"/>
                  </a:lnTo>
                  <a:lnTo>
                    <a:pt x="32" y="0"/>
                  </a:lnTo>
                  <a:lnTo>
                    <a:pt x="39" y="0"/>
                  </a:lnTo>
                  <a:lnTo>
                    <a:pt x="45" y="2"/>
                  </a:lnTo>
                  <a:lnTo>
                    <a:pt x="52" y="6"/>
                  </a:lnTo>
                  <a:lnTo>
                    <a:pt x="57" y="13"/>
                  </a:lnTo>
                  <a:lnTo>
                    <a:pt x="59" y="20"/>
                  </a:lnTo>
                  <a:lnTo>
                    <a:pt x="61" y="29"/>
                  </a:lnTo>
                  <a:lnTo>
                    <a:pt x="59" y="36"/>
                  </a:lnTo>
                  <a:lnTo>
                    <a:pt x="57" y="45"/>
                  </a:lnTo>
                  <a:lnTo>
                    <a:pt x="52" y="50"/>
                  </a:lnTo>
                  <a:lnTo>
                    <a:pt x="45" y="57"/>
                  </a:lnTo>
                  <a:lnTo>
                    <a:pt x="36" y="59"/>
                  </a:lnTo>
                  <a:lnTo>
                    <a:pt x="27" y="59"/>
                  </a:lnTo>
                  <a:lnTo>
                    <a:pt x="0" y="59"/>
                  </a:lnTo>
                  <a:close/>
                  <a:moveTo>
                    <a:pt x="16" y="57"/>
                  </a:moveTo>
                  <a:lnTo>
                    <a:pt x="23" y="57"/>
                  </a:lnTo>
                  <a:lnTo>
                    <a:pt x="27" y="57"/>
                  </a:lnTo>
                  <a:lnTo>
                    <a:pt x="32" y="57"/>
                  </a:lnTo>
                  <a:lnTo>
                    <a:pt x="39" y="54"/>
                  </a:lnTo>
                  <a:lnTo>
                    <a:pt x="43" y="50"/>
                  </a:lnTo>
                  <a:lnTo>
                    <a:pt x="48" y="45"/>
                  </a:lnTo>
                  <a:lnTo>
                    <a:pt x="50" y="38"/>
                  </a:lnTo>
                  <a:lnTo>
                    <a:pt x="50" y="29"/>
                  </a:lnTo>
                  <a:lnTo>
                    <a:pt x="50" y="22"/>
                  </a:lnTo>
                  <a:lnTo>
                    <a:pt x="48" y="16"/>
                  </a:lnTo>
                  <a:lnTo>
                    <a:pt x="43" y="9"/>
                  </a:lnTo>
                  <a:lnTo>
                    <a:pt x="39" y="4"/>
                  </a:lnTo>
                  <a:lnTo>
                    <a:pt x="32" y="2"/>
                  </a:lnTo>
                  <a:lnTo>
                    <a:pt x="25" y="2"/>
                  </a:lnTo>
                  <a:lnTo>
                    <a:pt x="23" y="2"/>
                  </a:lnTo>
                  <a:lnTo>
                    <a:pt x="16" y="4"/>
                  </a:lnTo>
                  <a:lnTo>
                    <a:pt x="16" y="57"/>
                  </a:lnTo>
                  <a:close/>
                </a:path>
              </a:pathLst>
            </a:custGeom>
            <a:solidFill>
              <a:srgbClr val="000000"/>
            </a:solidFill>
            <a:ln w="0">
              <a:solidFill>
                <a:srgbClr val="000000"/>
              </a:solidFill>
              <a:round/>
              <a:headEnd/>
              <a:tailEnd/>
            </a:ln>
          </p:spPr>
          <p:txBody>
            <a:bodyPr/>
            <a:lstStyle/>
            <a:p>
              <a:endParaRPr lang="en-CA"/>
            </a:p>
          </p:txBody>
        </p:sp>
        <p:sp>
          <p:nvSpPr>
            <p:cNvPr id="45080" name="Freeform 21"/>
            <p:cNvSpPr>
              <a:spLocks noEditPoints="1"/>
            </p:cNvSpPr>
            <p:nvPr/>
          </p:nvSpPr>
          <p:spPr bwMode="auto">
            <a:xfrm>
              <a:off x="3658" y="2494"/>
              <a:ext cx="64" cy="92"/>
            </a:xfrm>
            <a:custGeom>
              <a:avLst/>
              <a:gdLst>
                <a:gd name="T0" fmla="*/ 60 w 34"/>
                <a:gd name="T1" fmla="*/ 334 h 43"/>
                <a:gd name="T2" fmla="*/ 85 w 34"/>
                <a:gd name="T3" fmla="*/ 518 h 43"/>
                <a:gd name="T4" fmla="*/ 113 w 34"/>
                <a:gd name="T5" fmla="*/ 610 h 43"/>
                <a:gd name="T6" fmla="*/ 173 w 34"/>
                <a:gd name="T7" fmla="*/ 715 h 43"/>
                <a:gd name="T8" fmla="*/ 265 w 34"/>
                <a:gd name="T9" fmla="*/ 755 h 43"/>
                <a:gd name="T10" fmla="*/ 312 w 34"/>
                <a:gd name="T11" fmla="*/ 715 h 43"/>
                <a:gd name="T12" fmla="*/ 341 w 34"/>
                <a:gd name="T13" fmla="*/ 715 h 43"/>
                <a:gd name="T14" fmla="*/ 373 w 34"/>
                <a:gd name="T15" fmla="*/ 610 h 43"/>
                <a:gd name="T16" fmla="*/ 401 w 34"/>
                <a:gd name="T17" fmla="*/ 518 h 43"/>
                <a:gd name="T18" fmla="*/ 425 w 34"/>
                <a:gd name="T19" fmla="*/ 567 h 43"/>
                <a:gd name="T20" fmla="*/ 401 w 34"/>
                <a:gd name="T21" fmla="*/ 663 h 43"/>
                <a:gd name="T22" fmla="*/ 341 w 34"/>
                <a:gd name="T23" fmla="*/ 815 h 43"/>
                <a:gd name="T24" fmla="*/ 286 w 34"/>
                <a:gd name="T25" fmla="*/ 860 h 43"/>
                <a:gd name="T26" fmla="*/ 198 w 34"/>
                <a:gd name="T27" fmla="*/ 901 h 43"/>
                <a:gd name="T28" fmla="*/ 113 w 34"/>
                <a:gd name="T29" fmla="*/ 860 h 43"/>
                <a:gd name="T30" fmla="*/ 60 w 34"/>
                <a:gd name="T31" fmla="*/ 755 h 43"/>
                <a:gd name="T32" fmla="*/ 0 w 34"/>
                <a:gd name="T33" fmla="*/ 610 h 43"/>
                <a:gd name="T34" fmla="*/ 0 w 34"/>
                <a:gd name="T35" fmla="*/ 481 h 43"/>
                <a:gd name="T36" fmla="*/ 0 w 34"/>
                <a:gd name="T37" fmla="*/ 334 h 43"/>
                <a:gd name="T38" fmla="*/ 28 w 34"/>
                <a:gd name="T39" fmla="*/ 233 h 43"/>
                <a:gd name="T40" fmla="*/ 60 w 34"/>
                <a:gd name="T41" fmla="*/ 145 h 43"/>
                <a:gd name="T42" fmla="*/ 113 w 34"/>
                <a:gd name="T43" fmla="*/ 41 h 43"/>
                <a:gd name="T44" fmla="*/ 226 w 34"/>
                <a:gd name="T45" fmla="*/ 0 h 43"/>
                <a:gd name="T46" fmla="*/ 286 w 34"/>
                <a:gd name="T47" fmla="*/ 41 h 43"/>
                <a:gd name="T48" fmla="*/ 373 w 34"/>
                <a:gd name="T49" fmla="*/ 88 h 43"/>
                <a:gd name="T50" fmla="*/ 401 w 34"/>
                <a:gd name="T51" fmla="*/ 188 h 43"/>
                <a:gd name="T52" fmla="*/ 425 w 34"/>
                <a:gd name="T53" fmla="*/ 334 h 43"/>
                <a:gd name="T54" fmla="*/ 60 w 34"/>
                <a:gd name="T55" fmla="*/ 334 h 43"/>
                <a:gd name="T56" fmla="*/ 60 w 34"/>
                <a:gd name="T57" fmla="*/ 293 h 43"/>
                <a:gd name="T58" fmla="*/ 286 w 34"/>
                <a:gd name="T59" fmla="*/ 293 h 43"/>
                <a:gd name="T60" fmla="*/ 286 w 34"/>
                <a:gd name="T61" fmla="*/ 233 h 43"/>
                <a:gd name="T62" fmla="*/ 286 w 34"/>
                <a:gd name="T63" fmla="*/ 188 h 43"/>
                <a:gd name="T64" fmla="*/ 265 w 34"/>
                <a:gd name="T65" fmla="*/ 145 h 43"/>
                <a:gd name="T66" fmla="*/ 265 w 34"/>
                <a:gd name="T67" fmla="*/ 88 h 43"/>
                <a:gd name="T68" fmla="*/ 226 w 34"/>
                <a:gd name="T69" fmla="*/ 88 h 43"/>
                <a:gd name="T70" fmla="*/ 198 w 34"/>
                <a:gd name="T71" fmla="*/ 41 h 43"/>
                <a:gd name="T72" fmla="*/ 152 w 34"/>
                <a:gd name="T73" fmla="*/ 88 h 43"/>
                <a:gd name="T74" fmla="*/ 113 w 34"/>
                <a:gd name="T75" fmla="*/ 145 h 43"/>
                <a:gd name="T76" fmla="*/ 85 w 34"/>
                <a:gd name="T77" fmla="*/ 188 h 43"/>
                <a:gd name="T78" fmla="*/ 60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5" y="16"/>
                  </a:moveTo>
                  <a:lnTo>
                    <a:pt x="7" y="25"/>
                  </a:lnTo>
                  <a:lnTo>
                    <a:pt x="9" y="29"/>
                  </a:lnTo>
                  <a:lnTo>
                    <a:pt x="14" y="34"/>
                  </a:lnTo>
                  <a:lnTo>
                    <a:pt x="21" y="36"/>
                  </a:lnTo>
                  <a:lnTo>
                    <a:pt x="25" y="34"/>
                  </a:lnTo>
                  <a:lnTo>
                    <a:pt x="27" y="34"/>
                  </a:lnTo>
                  <a:lnTo>
                    <a:pt x="30" y="29"/>
                  </a:lnTo>
                  <a:lnTo>
                    <a:pt x="32" y="25"/>
                  </a:lnTo>
                  <a:lnTo>
                    <a:pt x="34" y="27"/>
                  </a:lnTo>
                  <a:lnTo>
                    <a:pt x="32" y="32"/>
                  </a:lnTo>
                  <a:lnTo>
                    <a:pt x="27" y="39"/>
                  </a:lnTo>
                  <a:lnTo>
                    <a:pt x="23" y="41"/>
                  </a:lnTo>
                  <a:lnTo>
                    <a:pt x="16" y="43"/>
                  </a:lnTo>
                  <a:lnTo>
                    <a:pt x="9" y="41"/>
                  </a:lnTo>
                  <a:lnTo>
                    <a:pt x="5" y="36"/>
                  </a:lnTo>
                  <a:lnTo>
                    <a:pt x="0" y="29"/>
                  </a:lnTo>
                  <a:lnTo>
                    <a:pt x="0" y="23"/>
                  </a:lnTo>
                  <a:lnTo>
                    <a:pt x="0" y="16"/>
                  </a:lnTo>
                  <a:lnTo>
                    <a:pt x="2" y="11"/>
                  </a:lnTo>
                  <a:lnTo>
                    <a:pt x="5" y="7"/>
                  </a:lnTo>
                  <a:lnTo>
                    <a:pt x="9" y="2"/>
                  </a:lnTo>
                  <a:lnTo>
                    <a:pt x="18" y="0"/>
                  </a:lnTo>
                  <a:lnTo>
                    <a:pt x="23" y="2"/>
                  </a:lnTo>
                  <a:lnTo>
                    <a:pt x="30" y="4"/>
                  </a:lnTo>
                  <a:lnTo>
                    <a:pt x="32" y="9"/>
                  </a:lnTo>
                  <a:lnTo>
                    <a:pt x="34" y="16"/>
                  </a:lnTo>
                  <a:lnTo>
                    <a:pt x="5" y="16"/>
                  </a:lnTo>
                  <a:close/>
                  <a:moveTo>
                    <a:pt x="5" y="14"/>
                  </a:moveTo>
                  <a:lnTo>
                    <a:pt x="23" y="14"/>
                  </a:lnTo>
                  <a:lnTo>
                    <a:pt x="23" y="11"/>
                  </a:lnTo>
                  <a:lnTo>
                    <a:pt x="23" y="9"/>
                  </a:lnTo>
                  <a:lnTo>
                    <a:pt x="21" y="7"/>
                  </a:lnTo>
                  <a:lnTo>
                    <a:pt x="21" y="4"/>
                  </a:lnTo>
                  <a:lnTo>
                    <a:pt x="18" y="4"/>
                  </a:lnTo>
                  <a:lnTo>
                    <a:pt x="16" y="2"/>
                  </a:lnTo>
                  <a:lnTo>
                    <a:pt x="12" y="4"/>
                  </a:lnTo>
                  <a:lnTo>
                    <a:pt x="9" y="7"/>
                  </a:lnTo>
                  <a:lnTo>
                    <a:pt x="7" y="9"/>
                  </a:lnTo>
                  <a:lnTo>
                    <a:pt x="5" y="14"/>
                  </a:lnTo>
                  <a:close/>
                </a:path>
              </a:pathLst>
            </a:custGeom>
            <a:solidFill>
              <a:srgbClr val="000000"/>
            </a:solidFill>
            <a:ln w="0">
              <a:solidFill>
                <a:srgbClr val="000000"/>
              </a:solidFill>
              <a:round/>
              <a:headEnd/>
              <a:tailEnd/>
            </a:ln>
          </p:spPr>
          <p:txBody>
            <a:bodyPr/>
            <a:lstStyle/>
            <a:p>
              <a:endParaRPr lang="en-CA"/>
            </a:p>
          </p:txBody>
        </p:sp>
        <p:sp>
          <p:nvSpPr>
            <p:cNvPr id="45081" name="Freeform 22"/>
            <p:cNvSpPr>
              <a:spLocks/>
            </p:cNvSpPr>
            <p:nvPr/>
          </p:nvSpPr>
          <p:spPr bwMode="auto">
            <a:xfrm>
              <a:off x="3727" y="2468"/>
              <a:ext cx="47" cy="118"/>
            </a:xfrm>
            <a:custGeom>
              <a:avLst/>
              <a:gdLst>
                <a:gd name="T0" fmla="*/ 160 w 25"/>
                <a:gd name="T1" fmla="*/ 0 h 55"/>
                <a:gd name="T2" fmla="*/ 160 w 25"/>
                <a:gd name="T3" fmla="*/ 294 h 55"/>
                <a:gd name="T4" fmla="*/ 310 w 25"/>
                <a:gd name="T5" fmla="*/ 294 h 55"/>
                <a:gd name="T6" fmla="*/ 310 w 25"/>
                <a:gd name="T7" fmla="*/ 337 h 55"/>
                <a:gd name="T8" fmla="*/ 160 w 25"/>
                <a:gd name="T9" fmla="*/ 337 h 55"/>
                <a:gd name="T10" fmla="*/ 160 w 25"/>
                <a:gd name="T11" fmla="*/ 869 h 55"/>
                <a:gd name="T12" fmla="*/ 197 w 25"/>
                <a:gd name="T13" fmla="*/ 976 h 55"/>
                <a:gd name="T14" fmla="*/ 197 w 25"/>
                <a:gd name="T15" fmla="*/ 1017 h 55"/>
                <a:gd name="T16" fmla="*/ 226 w 25"/>
                <a:gd name="T17" fmla="*/ 1017 h 55"/>
                <a:gd name="T18" fmla="*/ 226 w 25"/>
                <a:gd name="T19" fmla="*/ 1017 h 55"/>
                <a:gd name="T20" fmla="*/ 250 w 25"/>
                <a:gd name="T21" fmla="*/ 1017 h 55"/>
                <a:gd name="T22" fmla="*/ 273 w 25"/>
                <a:gd name="T23" fmla="*/ 1017 h 55"/>
                <a:gd name="T24" fmla="*/ 273 w 25"/>
                <a:gd name="T25" fmla="*/ 1017 h 55"/>
                <a:gd name="T26" fmla="*/ 310 w 25"/>
                <a:gd name="T27" fmla="*/ 976 h 55"/>
                <a:gd name="T28" fmla="*/ 310 w 25"/>
                <a:gd name="T29" fmla="*/ 976 h 55"/>
                <a:gd name="T30" fmla="*/ 310 w 25"/>
                <a:gd name="T31" fmla="*/ 1077 h 55"/>
                <a:gd name="T32" fmla="*/ 250 w 25"/>
                <a:gd name="T33" fmla="*/ 1129 h 55"/>
                <a:gd name="T34" fmla="*/ 226 w 25"/>
                <a:gd name="T35" fmla="*/ 1165 h 55"/>
                <a:gd name="T36" fmla="*/ 197 w 25"/>
                <a:gd name="T37" fmla="*/ 1165 h 55"/>
                <a:gd name="T38" fmla="*/ 160 w 25"/>
                <a:gd name="T39" fmla="*/ 1165 h 55"/>
                <a:gd name="T40" fmla="*/ 137 w 25"/>
                <a:gd name="T41" fmla="*/ 1129 h 55"/>
                <a:gd name="T42" fmla="*/ 113 w 25"/>
                <a:gd name="T43" fmla="*/ 1129 h 55"/>
                <a:gd name="T44" fmla="*/ 113 w 25"/>
                <a:gd name="T45" fmla="*/ 1077 h 55"/>
                <a:gd name="T46" fmla="*/ 73 w 25"/>
                <a:gd name="T47" fmla="*/ 1017 h 55"/>
                <a:gd name="T48" fmla="*/ 73 w 25"/>
                <a:gd name="T49" fmla="*/ 929 h 55"/>
                <a:gd name="T50" fmla="*/ 73 w 25"/>
                <a:gd name="T51" fmla="*/ 337 h 55"/>
                <a:gd name="T52" fmla="*/ 0 w 25"/>
                <a:gd name="T53" fmla="*/ 337 h 55"/>
                <a:gd name="T54" fmla="*/ 0 w 25"/>
                <a:gd name="T55" fmla="*/ 294 h 55"/>
                <a:gd name="T56" fmla="*/ 28 w 25"/>
                <a:gd name="T57" fmla="*/ 294 h 55"/>
                <a:gd name="T58" fmla="*/ 53 w 25"/>
                <a:gd name="T59" fmla="*/ 257 h 55"/>
                <a:gd name="T60" fmla="*/ 113 w 25"/>
                <a:gd name="T61" fmla="*/ 208 h 55"/>
                <a:gd name="T62" fmla="*/ 137 w 25"/>
                <a:gd name="T63" fmla="*/ 109 h 55"/>
                <a:gd name="T64" fmla="*/ 137 w 25"/>
                <a:gd name="T65" fmla="*/ 60 h 55"/>
                <a:gd name="T66" fmla="*/ 160 w 25"/>
                <a:gd name="T67" fmla="*/ 0 h 55"/>
                <a:gd name="T68" fmla="*/ 16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5" y="14"/>
                  </a:lnTo>
                  <a:lnTo>
                    <a:pt x="25" y="16"/>
                  </a:lnTo>
                  <a:lnTo>
                    <a:pt x="13" y="16"/>
                  </a:lnTo>
                  <a:lnTo>
                    <a:pt x="13" y="41"/>
                  </a:lnTo>
                  <a:lnTo>
                    <a:pt x="16" y="46"/>
                  </a:lnTo>
                  <a:lnTo>
                    <a:pt x="16" y="48"/>
                  </a:lnTo>
                  <a:lnTo>
                    <a:pt x="18" y="48"/>
                  </a:lnTo>
                  <a:lnTo>
                    <a:pt x="20" y="48"/>
                  </a:lnTo>
                  <a:lnTo>
                    <a:pt x="22" y="48"/>
                  </a:lnTo>
                  <a:lnTo>
                    <a:pt x="25" y="46"/>
                  </a:lnTo>
                  <a:lnTo>
                    <a:pt x="25" y="51"/>
                  </a:lnTo>
                  <a:lnTo>
                    <a:pt x="20" y="53"/>
                  </a:lnTo>
                  <a:lnTo>
                    <a:pt x="18" y="55"/>
                  </a:lnTo>
                  <a:lnTo>
                    <a:pt x="16" y="55"/>
                  </a:lnTo>
                  <a:lnTo>
                    <a:pt x="13" y="55"/>
                  </a:lnTo>
                  <a:lnTo>
                    <a:pt x="11" y="53"/>
                  </a:lnTo>
                  <a:lnTo>
                    <a:pt x="9" y="53"/>
                  </a:lnTo>
                  <a:lnTo>
                    <a:pt x="9" y="51"/>
                  </a:lnTo>
                  <a:lnTo>
                    <a:pt x="6" y="48"/>
                  </a:lnTo>
                  <a:lnTo>
                    <a:pt x="6" y="44"/>
                  </a:lnTo>
                  <a:lnTo>
                    <a:pt x="6" y="16"/>
                  </a:lnTo>
                  <a:lnTo>
                    <a:pt x="0" y="16"/>
                  </a:lnTo>
                  <a:lnTo>
                    <a:pt x="0" y="14"/>
                  </a:lnTo>
                  <a:lnTo>
                    <a:pt x="2" y="14"/>
                  </a:lnTo>
                  <a:lnTo>
                    <a:pt x="4" y="12"/>
                  </a:lnTo>
                  <a:lnTo>
                    <a:pt x="9" y="10"/>
                  </a:lnTo>
                  <a:lnTo>
                    <a:pt x="11"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45082" name="Freeform 23"/>
            <p:cNvSpPr>
              <a:spLocks/>
            </p:cNvSpPr>
            <p:nvPr/>
          </p:nvSpPr>
          <p:spPr bwMode="auto">
            <a:xfrm>
              <a:off x="3875" y="2456"/>
              <a:ext cx="122" cy="130"/>
            </a:xfrm>
            <a:custGeom>
              <a:avLst/>
              <a:gdLst>
                <a:gd name="T0" fmla="*/ 0 w 66"/>
                <a:gd name="T1" fmla="*/ 0 h 61"/>
                <a:gd name="T2" fmla="*/ 189 w 66"/>
                <a:gd name="T3" fmla="*/ 0 h 61"/>
                <a:gd name="T4" fmla="*/ 645 w 66"/>
                <a:gd name="T5" fmla="*/ 931 h 61"/>
                <a:gd name="T6" fmla="*/ 645 w 66"/>
                <a:gd name="T7" fmla="*/ 181 h 61"/>
                <a:gd name="T8" fmla="*/ 645 w 66"/>
                <a:gd name="T9" fmla="*/ 85 h 61"/>
                <a:gd name="T10" fmla="*/ 619 w 66"/>
                <a:gd name="T11" fmla="*/ 40 h 61"/>
                <a:gd name="T12" fmla="*/ 619 w 66"/>
                <a:gd name="T13" fmla="*/ 0 h 61"/>
                <a:gd name="T14" fmla="*/ 564 w 66"/>
                <a:gd name="T15" fmla="*/ 0 h 61"/>
                <a:gd name="T16" fmla="*/ 536 w 66"/>
                <a:gd name="T17" fmla="*/ 0 h 61"/>
                <a:gd name="T18" fmla="*/ 536 w 66"/>
                <a:gd name="T19" fmla="*/ 0 h 61"/>
                <a:gd name="T20" fmla="*/ 773 w 66"/>
                <a:gd name="T21" fmla="*/ 0 h 61"/>
                <a:gd name="T22" fmla="*/ 773 w 66"/>
                <a:gd name="T23" fmla="*/ 0 h 61"/>
                <a:gd name="T24" fmla="*/ 745 w 66"/>
                <a:gd name="T25" fmla="*/ 0 h 61"/>
                <a:gd name="T26" fmla="*/ 728 w 66"/>
                <a:gd name="T27" fmla="*/ 0 h 61"/>
                <a:gd name="T28" fmla="*/ 701 w 66"/>
                <a:gd name="T29" fmla="*/ 40 h 61"/>
                <a:gd name="T30" fmla="*/ 701 w 66"/>
                <a:gd name="T31" fmla="*/ 85 h 61"/>
                <a:gd name="T32" fmla="*/ 701 w 66"/>
                <a:gd name="T33" fmla="*/ 181 h 61"/>
                <a:gd name="T34" fmla="*/ 701 w 66"/>
                <a:gd name="T35" fmla="*/ 1257 h 61"/>
                <a:gd name="T36" fmla="*/ 664 w 66"/>
                <a:gd name="T37" fmla="*/ 1257 h 61"/>
                <a:gd name="T38" fmla="*/ 189 w 66"/>
                <a:gd name="T39" fmla="*/ 273 h 61"/>
                <a:gd name="T40" fmla="*/ 189 w 66"/>
                <a:gd name="T41" fmla="*/ 1036 h 61"/>
                <a:gd name="T42" fmla="*/ 189 w 66"/>
                <a:gd name="T43" fmla="*/ 1112 h 61"/>
                <a:gd name="T44" fmla="*/ 222 w 66"/>
                <a:gd name="T45" fmla="*/ 1172 h 61"/>
                <a:gd name="T46" fmla="*/ 246 w 66"/>
                <a:gd name="T47" fmla="*/ 1221 h 61"/>
                <a:gd name="T48" fmla="*/ 270 w 66"/>
                <a:gd name="T49" fmla="*/ 1221 h 61"/>
                <a:gd name="T50" fmla="*/ 290 w 66"/>
                <a:gd name="T51" fmla="*/ 1221 h 61"/>
                <a:gd name="T52" fmla="*/ 290 w 66"/>
                <a:gd name="T53" fmla="*/ 1221 h 61"/>
                <a:gd name="T54" fmla="*/ 57 w 66"/>
                <a:gd name="T55" fmla="*/ 1221 h 61"/>
                <a:gd name="T56" fmla="*/ 57 w 66"/>
                <a:gd name="T57" fmla="*/ 1221 h 61"/>
                <a:gd name="T58" fmla="*/ 81 w 66"/>
                <a:gd name="T59" fmla="*/ 1221 h 61"/>
                <a:gd name="T60" fmla="*/ 105 w 66"/>
                <a:gd name="T61" fmla="*/ 1221 h 61"/>
                <a:gd name="T62" fmla="*/ 140 w 66"/>
                <a:gd name="T63" fmla="*/ 1172 h 61"/>
                <a:gd name="T64" fmla="*/ 165 w 66"/>
                <a:gd name="T65" fmla="*/ 1112 h 61"/>
                <a:gd name="T66" fmla="*/ 165 w 66"/>
                <a:gd name="T67" fmla="*/ 1036 h 61"/>
                <a:gd name="T68" fmla="*/ 165 w 66"/>
                <a:gd name="T69" fmla="*/ 181 h 61"/>
                <a:gd name="T70" fmla="*/ 140 w 66"/>
                <a:gd name="T71" fmla="*/ 85 h 61"/>
                <a:gd name="T72" fmla="*/ 105 w 66"/>
                <a:gd name="T73" fmla="*/ 85 h 61"/>
                <a:gd name="T74" fmla="*/ 81 w 66"/>
                <a:gd name="T75" fmla="*/ 40 h 61"/>
                <a:gd name="T76" fmla="*/ 57 w 66"/>
                <a:gd name="T77" fmla="*/ 40 h 61"/>
                <a:gd name="T78" fmla="*/ 37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4" y="0"/>
                  </a:lnTo>
                  <a:lnTo>
                    <a:pt x="62" y="0"/>
                  </a:lnTo>
                  <a:lnTo>
                    <a:pt x="60" y="2"/>
                  </a:lnTo>
                  <a:lnTo>
                    <a:pt x="60" y="4"/>
                  </a:lnTo>
                  <a:lnTo>
                    <a:pt x="60" y="9"/>
                  </a:lnTo>
                  <a:lnTo>
                    <a:pt x="60" y="61"/>
                  </a:lnTo>
                  <a:lnTo>
                    <a:pt x="57" y="61"/>
                  </a:lnTo>
                  <a:lnTo>
                    <a:pt x="16" y="13"/>
                  </a:lnTo>
                  <a:lnTo>
                    <a:pt x="16" y="50"/>
                  </a:lnTo>
                  <a:lnTo>
                    <a:pt x="16" y="54"/>
                  </a:lnTo>
                  <a:lnTo>
                    <a:pt x="19" y="57"/>
                  </a:lnTo>
                  <a:lnTo>
                    <a:pt x="21" y="59"/>
                  </a:lnTo>
                  <a:lnTo>
                    <a:pt x="23" y="59"/>
                  </a:lnTo>
                  <a:lnTo>
                    <a:pt x="25" y="59"/>
                  </a:lnTo>
                  <a:lnTo>
                    <a:pt x="5" y="59"/>
                  </a:lnTo>
                  <a:lnTo>
                    <a:pt x="7" y="59"/>
                  </a:lnTo>
                  <a:lnTo>
                    <a:pt x="9" y="59"/>
                  </a:lnTo>
                  <a:lnTo>
                    <a:pt x="12" y="57"/>
                  </a:lnTo>
                  <a:lnTo>
                    <a:pt x="14" y="54"/>
                  </a:lnTo>
                  <a:lnTo>
                    <a:pt x="14" y="50"/>
                  </a:lnTo>
                  <a:lnTo>
                    <a:pt x="14" y="9"/>
                  </a:lnTo>
                  <a:lnTo>
                    <a:pt x="12" y="4"/>
                  </a:lnTo>
                  <a:lnTo>
                    <a:pt x="9" y="4"/>
                  </a:lnTo>
                  <a:lnTo>
                    <a:pt x="7" y="2"/>
                  </a:lnTo>
                  <a:lnTo>
                    <a:pt x="5" y="2"/>
                  </a:lnTo>
                  <a:lnTo>
                    <a:pt x="3"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83" name="Freeform 24"/>
            <p:cNvSpPr>
              <a:spLocks noEditPoints="1"/>
            </p:cNvSpPr>
            <p:nvPr/>
          </p:nvSpPr>
          <p:spPr bwMode="auto">
            <a:xfrm>
              <a:off x="4007" y="2494"/>
              <a:ext cx="72" cy="92"/>
            </a:xfrm>
            <a:custGeom>
              <a:avLst/>
              <a:gdLst>
                <a:gd name="T0" fmla="*/ 233 w 39"/>
                <a:gd name="T1" fmla="*/ 0 h 43"/>
                <a:gd name="T2" fmla="*/ 290 w 39"/>
                <a:gd name="T3" fmla="*/ 0 h 43"/>
                <a:gd name="T4" fmla="*/ 347 w 39"/>
                <a:gd name="T5" fmla="*/ 41 h 43"/>
                <a:gd name="T6" fmla="*/ 395 w 39"/>
                <a:gd name="T7" fmla="*/ 145 h 43"/>
                <a:gd name="T8" fmla="*/ 454 w 39"/>
                <a:gd name="T9" fmla="*/ 293 h 43"/>
                <a:gd name="T10" fmla="*/ 454 w 39"/>
                <a:gd name="T11" fmla="*/ 421 h 43"/>
                <a:gd name="T12" fmla="*/ 454 w 39"/>
                <a:gd name="T13" fmla="*/ 567 h 43"/>
                <a:gd name="T14" fmla="*/ 415 w 39"/>
                <a:gd name="T15" fmla="*/ 663 h 43"/>
                <a:gd name="T16" fmla="*/ 395 w 39"/>
                <a:gd name="T17" fmla="*/ 755 h 43"/>
                <a:gd name="T18" fmla="*/ 347 w 39"/>
                <a:gd name="T19" fmla="*/ 860 h 43"/>
                <a:gd name="T20" fmla="*/ 290 w 39"/>
                <a:gd name="T21" fmla="*/ 901 h 43"/>
                <a:gd name="T22" fmla="*/ 209 w 39"/>
                <a:gd name="T23" fmla="*/ 901 h 43"/>
                <a:gd name="T24" fmla="*/ 164 w 39"/>
                <a:gd name="T25" fmla="*/ 901 h 43"/>
                <a:gd name="T26" fmla="*/ 105 w 39"/>
                <a:gd name="T27" fmla="*/ 815 h 43"/>
                <a:gd name="T28" fmla="*/ 44 w 39"/>
                <a:gd name="T29" fmla="*/ 755 h 43"/>
                <a:gd name="T30" fmla="*/ 24 w 39"/>
                <a:gd name="T31" fmla="*/ 610 h 43"/>
                <a:gd name="T32" fmla="*/ 0 w 39"/>
                <a:gd name="T33" fmla="*/ 481 h 43"/>
                <a:gd name="T34" fmla="*/ 0 w 39"/>
                <a:gd name="T35" fmla="*/ 334 h 43"/>
                <a:gd name="T36" fmla="*/ 24 w 39"/>
                <a:gd name="T37" fmla="*/ 233 h 43"/>
                <a:gd name="T38" fmla="*/ 81 w 39"/>
                <a:gd name="T39" fmla="*/ 145 h 43"/>
                <a:gd name="T40" fmla="*/ 105 w 39"/>
                <a:gd name="T41" fmla="*/ 41 h 43"/>
                <a:gd name="T42" fmla="*/ 164 w 39"/>
                <a:gd name="T43" fmla="*/ 0 h 43"/>
                <a:gd name="T44" fmla="*/ 233 w 39"/>
                <a:gd name="T45" fmla="*/ 0 h 43"/>
                <a:gd name="T46" fmla="*/ 209 w 39"/>
                <a:gd name="T47" fmla="*/ 41 h 43"/>
                <a:gd name="T48" fmla="*/ 188 w 39"/>
                <a:gd name="T49" fmla="*/ 88 h 43"/>
                <a:gd name="T50" fmla="*/ 164 w 39"/>
                <a:gd name="T51" fmla="*/ 88 h 43"/>
                <a:gd name="T52" fmla="*/ 126 w 39"/>
                <a:gd name="T53" fmla="*/ 145 h 43"/>
                <a:gd name="T54" fmla="*/ 105 w 39"/>
                <a:gd name="T55" fmla="*/ 188 h 43"/>
                <a:gd name="T56" fmla="*/ 105 w 39"/>
                <a:gd name="T57" fmla="*/ 293 h 43"/>
                <a:gd name="T58" fmla="*/ 81 w 39"/>
                <a:gd name="T59" fmla="*/ 381 h 43"/>
                <a:gd name="T60" fmla="*/ 105 w 39"/>
                <a:gd name="T61" fmla="*/ 567 h 43"/>
                <a:gd name="T62" fmla="*/ 126 w 39"/>
                <a:gd name="T63" fmla="*/ 715 h 43"/>
                <a:gd name="T64" fmla="*/ 188 w 39"/>
                <a:gd name="T65" fmla="*/ 815 h 43"/>
                <a:gd name="T66" fmla="*/ 233 w 39"/>
                <a:gd name="T67" fmla="*/ 860 h 43"/>
                <a:gd name="T68" fmla="*/ 290 w 39"/>
                <a:gd name="T69" fmla="*/ 815 h 43"/>
                <a:gd name="T70" fmla="*/ 347 w 39"/>
                <a:gd name="T71" fmla="*/ 755 h 43"/>
                <a:gd name="T72" fmla="*/ 371 w 39"/>
                <a:gd name="T73" fmla="*/ 663 h 43"/>
                <a:gd name="T74" fmla="*/ 371 w 39"/>
                <a:gd name="T75" fmla="*/ 518 h 43"/>
                <a:gd name="T76" fmla="*/ 371 w 39"/>
                <a:gd name="T77" fmla="*/ 381 h 43"/>
                <a:gd name="T78" fmla="*/ 347 w 39"/>
                <a:gd name="T79" fmla="*/ 233 h 43"/>
                <a:gd name="T80" fmla="*/ 314 w 39"/>
                <a:gd name="T81" fmla="*/ 145 h 43"/>
                <a:gd name="T82" fmla="*/ 266 w 39"/>
                <a:gd name="T83" fmla="*/ 88 h 43"/>
                <a:gd name="T84" fmla="*/ 209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0" y="0"/>
                  </a:moveTo>
                  <a:lnTo>
                    <a:pt x="25" y="0"/>
                  </a:lnTo>
                  <a:lnTo>
                    <a:pt x="30" y="2"/>
                  </a:lnTo>
                  <a:lnTo>
                    <a:pt x="34" y="7"/>
                  </a:lnTo>
                  <a:lnTo>
                    <a:pt x="39" y="14"/>
                  </a:lnTo>
                  <a:lnTo>
                    <a:pt x="39" y="20"/>
                  </a:lnTo>
                  <a:lnTo>
                    <a:pt x="39" y="27"/>
                  </a:lnTo>
                  <a:lnTo>
                    <a:pt x="36" y="32"/>
                  </a:lnTo>
                  <a:lnTo>
                    <a:pt x="34" y="36"/>
                  </a:lnTo>
                  <a:lnTo>
                    <a:pt x="30" y="41"/>
                  </a:lnTo>
                  <a:lnTo>
                    <a:pt x="25" y="43"/>
                  </a:lnTo>
                  <a:lnTo>
                    <a:pt x="18" y="43"/>
                  </a:lnTo>
                  <a:lnTo>
                    <a:pt x="14" y="43"/>
                  </a:lnTo>
                  <a:lnTo>
                    <a:pt x="9" y="39"/>
                  </a:lnTo>
                  <a:lnTo>
                    <a:pt x="4" y="36"/>
                  </a:lnTo>
                  <a:lnTo>
                    <a:pt x="2" y="29"/>
                  </a:lnTo>
                  <a:lnTo>
                    <a:pt x="0" y="23"/>
                  </a:lnTo>
                  <a:lnTo>
                    <a:pt x="0" y="16"/>
                  </a:lnTo>
                  <a:lnTo>
                    <a:pt x="2" y="11"/>
                  </a:lnTo>
                  <a:lnTo>
                    <a:pt x="7" y="7"/>
                  </a:lnTo>
                  <a:lnTo>
                    <a:pt x="9" y="2"/>
                  </a:lnTo>
                  <a:lnTo>
                    <a:pt x="14" y="0"/>
                  </a:lnTo>
                  <a:lnTo>
                    <a:pt x="20" y="0"/>
                  </a:lnTo>
                  <a:close/>
                  <a:moveTo>
                    <a:pt x="18" y="2"/>
                  </a:moveTo>
                  <a:lnTo>
                    <a:pt x="16" y="4"/>
                  </a:lnTo>
                  <a:lnTo>
                    <a:pt x="14" y="4"/>
                  </a:lnTo>
                  <a:lnTo>
                    <a:pt x="11" y="7"/>
                  </a:lnTo>
                  <a:lnTo>
                    <a:pt x="9" y="9"/>
                  </a:lnTo>
                  <a:lnTo>
                    <a:pt x="9" y="14"/>
                  </a:lnTo>
                  <a:lnTo>
                    <a:pt x="7" y="18"/>
                  </a:lnTo>
                  <a:lnTo>
                    <a:pt x="9" y="27"/>
                  </a:lnTo>
                  <a:lnTo>
                    <a:pt x="11" y="34"/>
                  </a:lnTo>
                  <a:lnTo>
                    <a:pt x="16" y="39"/>
                  </a:lnTo>
                  <a:lnTo>
                    <a:pt x="20" y="41"/>
                  </a:lnTo>
                  <a:lnTo>
                    <a:pt x="25" y="39"/>
                  </a:lnTo>
                  <a:lnTo>
                    <a:pt x="30" y="36"/>
                  </a:lnTo>
                  <a:lnTo>
                    <a:pt x="32" y="32"/>
                  </a:lnTo>
                  <a:lnTo>
                    <a:pt x="32" y="25"/>
                  </a:lnTo>
                  <a:lnTo>
                    <a:pt x="32" y="18"/>
                  </a:lnTo>
                  <a:lnTo>
                    <a:pt x="30"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84" name="Freeform 25"/>
            <p:cNvSpPr>
              <a:spLocks/>
            </p:cNvSpPr>
            <p:nvPr/>
          </p:nvSpPr>
          <p:spPr bwMode="auto">
            <a:xfrm>
              <a:off x="4086" y="2498"/>
              <a:ext cx="81" cy="88"/>
            </a:xfrm>
            <a:custGeom>
              <a:avLst/>
              <a:gdLst>
                <a:gd name="T0" fmla="*/ 490 w 43"/>
                <a:gd name="T1" fmla="*/ 0 h 41"/>
                <a:gd name="T2" fmla="*/ 490 w 43"/>
                <a:gd name="T3" fmla="*/ 483 h 41"/>
                <a:gd name="T4" fmla="*/ 490 w 43"/>
                <a:gd name="T5" fmla="*/ 631 h 41"/>
                <a:gd name="T6" fmla="*/ 490 w 43"/>
                <a:gd name="T7" fmla="*/ 683 h 41"/>
                <a:gd name="T8" fmla="*/ 490 w 43"/>
                <a:gd name="T9" fmla="*/ 723 h 41"/>
                <a:gd name="T10" fmla="*/ 490 w 43"/>
                <a:gd name="T11" fmla="*/ 723 h 41"/>
                <a:gd name="T12" fmla="*/ 514 w 43"/>
                <a:gd name="T13" fmla="*/ 783 h 41"/>
                <a:gd name="T14" fmla="*/ 514 w 43"/>
                <a:gd name="T15" fmla="*/ 783 h 41"/>
                <a:gd name="T16" fmla="*/ 543 w 43"/>
                <a:gd name="T17" fmla="*/ 783 h 41"/>
                <a:gd name="T18" fmla="*/ 543 w 43"/>
                <a:gd name="T19" fmla="*/ 723 h 41"/>
                <a:gd name="T20" fmla="*/ 543 w 43"/>
                <a:gd name="T21" fmla="*/ 783 h 41"/>
                <a:gd name="T22" fmla="*/ 401 w 43"/>
                <a:gd name="T23" fmla="*/ 871 h 41"/>
                <a:gd name="T24" fmla="*/ 401 w 43"/>
                <a:gd name="T25" fmla="*/ 871 h 41"/>
                <a:gd name="T26" fmla="*/ 401 w 43"/>
                <a:gd name="T27" fmla="*/ 683 h 41"/>
                <a:gd name="T28" fmla="*/ 354 w 43"/>
                <a:gd name="T29" fmla="*/ 783 h 41"/>
                <a:gd name="T30" fmla="*/ 288 w 43"/>
                <a:gd name="T31" fmla="*/ 828 h 41"/>
                <a:gd name="T32" fmla="*/ 266 w 43"/>
                <a:gd name="T33" fmla="*/ 871 h 41"/>
                <a:gd name="T34" fmla="*/ 202 w 43"/>
                <a:gd name="T35" fmla="*/ 871 h 41"/>
                <a:gd name="T36" fmla="*/ 173 w 43"/>
                <a:gd name="T37" fmla="*/ 871 h 41"/>
                <a:gd name="T38" fmla="*/ 153 w 43"/>
                <a:gd name="T39" fmla="*/ 828 h 41"/>
                <a:gd name="T40" fmla="*/ 113 w 43"/>
                <a:gd name="T41" fmla="*/ 783 h 41"/>
                <a:gd name="T42" fmla="*/ 85 w 43"/>
                <a:gd name="T43" fmla="*/ 723 h 41"/>
                <a:gd name="T44" fmla="*/ 85 w 43"/>
                <a:gd name="T45" fmla="*/ 631 h 41"/>
                <a:gd name="T46" fmla="*/ 85 w 43"/>
                <a:gd name="T47" fmla="*/ 534 h 41"/>
                <a:gd name="T48" fmla="*/ 85 w 43"/>
                <a:gd name="T49" fmla="*/ 148 h 41"/>
                <a:gd name="T50" fmla="*/ 85 w 43"/>
                <a:gd name="T51" fmla="*/ 112 h 41"/>
                <a:gd name="T52" fmla="*/ 85 w 43"/>
                <a:gd name="T53" fmla="*/ 41 h 41"/>
                <a:gd name="T54" fmla="*/ 60 w 43"/>
                <a:gd name="T55" fmla="*/ 41 h 41"/>
                <a:gd name="T56" fmla="*/ 60 w 43"/>
                <a:gd name="T57" fmla="*/ 0 h 41"/>
                <a:gd name="T58" fmla="*/ 28 w 43"/>
                <a:gd name="T59" fmla="*/ 0 h 41"/>
                <a:gd name="T60" fmla="*/ 0 w 43"/>
                <a:gd name="T61" fmla="*/ 0 h 41"/>
                <a:gd name="T62" fmla="*/ 0 w 43"/>
                <a:gd name="T63" fmla="*/ 0 h 41"/>
                <a:gd name="T64" fmla="*/ 173 w 43"/>
                <a:gd name="T65" fmla="*/ 0 h 41"/>
                <a:gd name="T66" fmla="*/ 173 w 43"/>
                <a:gd name="T67" fmla="*/ 534 h 41"/>
                <a:gd name="T68" fmla="*/ 173 w 43"/>
                <a:gd name="T69" fmla="*/ 631 h 41"/>
                <a:gd name="T70" fmla="*/ 202 w 43"/>
                <a:gd name="T71" fmla="*/ 723 h 41"/>
                <a:gd name="T72" fmla="*/ 228 w 43"/>
                <a:gd name="T73" fmla="*/ 723 h 41"/>
                <a:gd name="T74" fmla="*/ 266 w 43"/>
                <a:gd name="T75" fmla="*/ 723 h 41"/>
                <a:gd name="T76" fmla="*/ 288 w 43"/>
                <a:gd name="T77" fmla="*/ 723 h 41"/>
                <a:gd name="T78" fmla="*/ 316 w 43"/>
                <a:gd name="T79" fmla="*/ 723 h 41"/>
                <a:gd name="T80" fmla="*/ 354 w 43"/>
                <a:gd name="T81" fmla="*/ 683 h 41"/>
                <a:gd name="T82" fmla="*/ 401 w 43"/>
                <a:gd name="T83" fmla="*/ 631 h 41"/>
                <a:gd name="T84" fmla="*/ 401 w 43"/>
                <a:gd name="T85" fmla="*/ 148 h 41"/>
                <a:gd name="T86" fmla="*/ 381 w 43"/>
                <a:gd name="T87" fmla="*/ 41 h 41"/>
                <a:gd name="T88" fmla="*/ 381 w 43"/>
                <a:gd name="T89" fmla="*/ 41 h 41"/>
                <a:gd name="T90" fmla="*/ 354 w 43"/>
                <a:gd name="T91" fmla="*/ 0 h 41"/>
                <a:gd name="T92" fmla="*/ 316 w 43"/>
                <a:gd name="T93" fmla="*/ 0 h 41"/>
                <a:gd name="T94" fmla="*/ 316 w 43"/>
                <a:gd name="T95" fmla="*/ 0 h 41"/>
                <a:gd name="T96" fmla="*/ 490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41" y="37"/>
                  </a:lnTo>
                  <a:lnTo>
                    <a:pt x="43" y="37"/>
                  </a:lnTo>
                  <a:lnTo>
                    <a:pt x="43" y="34"/>
                  </a:lnTo>
                  <a:lnTo>
                    <a:pt x="43" y="37"/>
                  </a:lnTo>
                  <a:lnTo>
                    <a:pt x="32" y="41"/>
                  </a:lnTo>
                  <a:lnTo>
                    <a:pt x="32" y="32"/>
                  </a:lnTo>
                  <a:lnTo>
                    <a:pt x="28" y="37"/>
                  </a:lnTo>
                  <a:lnTo>
                    <a:pt x="23" y="39"/>
                  </a:lnTo>
                  <a:lnTo>
                    <a:pt x="21" y="41"/>
                  </a:lnTo>
                  <a:lnTo>
                    <a:pt x="16" y="41"/>
                  </a:lnTo>
                  <a:lnTo>
                    <a:pt x="14" y="41"/>
                  </a:lnTo>
                  <a:lnTo>
                    <a:pt x="12" y="39"/>
                  </a:lnTo>
                  <a:lnTo>
                    <a:pt x="9" y="37"/>
                  </a:lnTo>
                  <a:lnTo>
                    <a:pt x="7" y="34"/>
                  </a:lnTo>
                  <a:lnTo>
                    <a:pt x="7" y="30"/>
                  </a:lnTo>
                  <a:lnTo>
                    <a:pt x="7" y="25"/>
                  </a:lnTo>
                  <a:lnTo>
                    <a:pt x="7" y="7"/>
                  </a:lnTo>
                  <a:lnTo>
                    <a:pt x="7" y="5"/>
                  </a:lnTo>
                  <a:lnTo>
                    <a:pt x="7" y="2"/>
                  </a:lnTo>
                  <a:lnTo>
                    <a:pt x="5" y="2"/>
                  </a:lnTo>
                  <a:lnTo>
                    <a:pt x="5" y="0"/>
                  </a:lnTo>
                  <a:lnTo>
                    <a:pt x="2" y="0"/>
                  </a:lnTo>
                  <a:lnTo>
                    <a:pt x="0" y="0"/>
                  </a:lnTo>
                  <a:lnTo>
                    <a:pt x="14" y="0"/>
                  </a:lnTo>
                  <a:lnTo>
                    <a:pt x="14" y="25"/>
                  </a:lnTo>
                  <a:lnTo>
                    <a:pt x="14" y="30"/>
                  </a:lnTo>
                  <a:lnTo>
                    <a:pt x="16" y="34"/>
                  </a:lnTo>
                  <a:lnTo>
                    <a:pt x="18" y="34"/>
                  </a:lnTo>
                  <a:lnTo>
                    <a:pt x="21" y="34"/>
                  </a:lnTo>
                  <a:lnTo>
                    <a:pt x="23" y="34"/>
                  </a:lnTo>
                  <a:lnTo>
                    <a:pt x="25" y="34"/>
                  </a:lnTo>
                  <a:lnTo>
                    <a:pt x="28" y="32"/>
                  </a:lnTo>
                  <a:lnTo>
                    <a:pt x="32" y="30"/>
                  </a:lnTo>
                  <a:lnTo>
                    <a:pt x="32" y="7"/>
                  </a:lnTo>
                  <a:lnTo>
                    <a:pt x="30" y="2"/>
                  </a:lnTo>
                  <a:lnTo>
                    <a:pt x="28"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45085" name="Freeform 26"/>
            <p:cNvSpPr>
              <a:spLocks/>
            </p:cNvSpPr>
            <p:nvPr/>
          </p:nvSpPr>
          <p:spPr bwMode="auto">
            <a:xfrm>
              <a:off x="4172" y="2494"/>
              <a:ext cx="80" cy="88"/>
            </a:xfrm>
            <a:custGeom>
              <a:avLst/>
              <a:gdLst>
                <a:gd name="T0" fmla="*/ 156 w 43"/>
                <a:gd name="T1" fmla="*/ 189 h 41"/>
                <a:gd name="T2" fmla="*/ 210 w 43"/>
                <a:gd name="T3" fmla="*/ 88 h 41"/>
                <a:gd name="T4" fmla="*/ 277 w 43"/>
                <a:gd name="T5" fmla="*/ 41 h 41"/>
                <a:gd name="T6" fmla="*/ 322 w 43"/>
                <a:gd name="T7" fmla="*/ 0 h 41"/>
                <a:gd name="T8" fmla="*/ 387 w 43"/>
                <a:gd name="T9" fmla="*/ 0 h 41"/>
                <a:gd name="T10" fmla="*/ 406 w 43"/>
                <a:gd name="T11" fmla="*/ 41 h 41"/>
                <a:gd name="T12" fmla="*/ 433 w 43"/>
                <a:gd name="T13" fmla="*/ 88 h 41"/>
                <a:gd name="T14" fmla="*/ 433 w 43"/>
                <a:gd name="T15" fmla="*/ 148 h 41"/>
                <a:gd name="T16" fmla="*/ 458 w 43"/>
                <a:gd name="T17" fmla="*/ 240 h 41"/>
                <a:gd name="T18" fmla="*/ 458 w 43"/>
                <a:gd name="T19" fmla="*/ 337 h 41"/>
                <a:gd name="T20" fmla="*/ 458 w 43"/>
                <a:gd name="T21" fmla="*/ 683 h 41"/>
                <a:gd name="T22" fmla="*/ 458 w 43"/>
                <a:gd name="T23" fmla="*/ 760 h 41"/>
                <a:gd name="T24" fmla="*/ 458 w 43"/>
                <a:gd name="T25" fmla="*/ 828 h 41"/>
                <a:gd name="T26" fmla="*/ 458 w 43"/>
                <a:gd name="T27" fmla="*/ 828 h 41"/>
                <a:gd name="T28" fmla="*/ 487 w 43"/>
                <a:gd name="T29" fmla="*/ 871 h 41"/>
                <a:gd name="T30" fmla="*/ 487 w 43"/>
                <a:gd name="T31" fmla="*/ 871 h 41"/>
                <a:gd name="T32" fmla="*/ 515 w 43"/>
                <a:gd name="T33" fmla="*/ 871 h 41"/>
                <a:gd name="T34" fmla="*/ 515 w 43"/>
                <a:gd name="T35" fmla="*/ 871 h 41"/>
                <a:gd name="T36" fmla="*/ 301 w 43"/>
                <a:gd name="T37" fmla="*/ 871 h 41"/>
                <a:gd name="T38" fmla="*/ 301 w 43"/>
                <a:gd name="T39" fmla="*/ 871 h 41"/>
                <a:gd name="T40" fmla="*/ 301 w 43"/>
                <a:gd name="T41" fmla="*/ 871 h 41"/>
                <a:gd name="T42" fmla="*/ 322 w 43"/>
                <a:gd name="T43" fmla="*/ 871 h 41"/>
                <a:gd name="T44" fmla="*/ 346 w 43"/>
                <a:gd name="T45" fmla="*/ 871 h 41"/>
                <a:gd name="T46" fmla="*/ 346 w 43"/>
                <a:gd name="T47" fmla="*/ 828 h 41"/>
                <a:gd name="T48" fmla="*/ 387 w 43"/>
                <a:gd name="T49" fmla="*/ 760 h 41"/>
                <a:gd name="T50" fmla="*/ 387 w 43"/>
                <a:gd name="T51" fmla="*/ 760 h 41"/>
                <a:gd name="T52" fmla="*/ 387 w 43"/>
                <a:gd name="T53" fmla="*/ 683 h 41"/>
                <a:gd name="T54" fmla="*/ 387 w 43"/>
                <a:gd name="T55" fmla="*/ 337 h 41"/>
                <a:gd name="T56" fmla="*/ 346 w 43"/>
                <a:gd name="T57" fmla="*/ 240 h 41"/>
                <a:gd name="T58" fmla="*/ 346 w 43"/>
                <a:gd name="T59" fmla="*/ 189 h 41"/>
                <a:gd name="T60" fmla="*/ 322 w 43"/>
                <a:gd name="T61" fmla="*/ 148 h 41"/>
                <a:gd name="T62" fmla="*/ 301 w 43"/>
                <a:gd name="T63" fmla="*/ 148 h 41"/>
                <a:gd name="T64" fmla="*/ 210 w 43"/>
                <a:gd name="T65" fmla="*/ 148 h 41"/>
                <a:gd name="T66" fmla="*/ 156 w 43"/>
                <a:gd name="T67" fmla="*/ 240 h 41"/>
                <a:gd name="T68" fmla="*/ 156 w 43"/>
                <a:gd name="T69" fmla="*/ 683 h 41"/>
                <a:gd name="T70" fmla="*/ 156 w 43"/>
                <a:gd name="T71" fmla="*/ 760 h 41"/>
                <a:gd name="T72" fmla="*/ 156 w 43"/>
                <a:gd name="T73" fmla="*/ 828 h 41"/>
                <a:gd name="T74" fmla="*/ 193 w 43"/>
                <a:gd name="T75" fmla="*/ 828 h 41"/>
                <a:gd name="T76" fmla="*/ 193 w 43"/>
                <a:gd name="T77" fmla="*/ 871 h 41"/>
                <a:gd name="T78" fmla="*/ 210 w 43"/>
                <a:gd name="T79" fmla="*/ 871 h 41"/>
                <a:gd name="T80" fmla="*/ 238 w 43"/>
                <a:gd name="T81" fmla="*/ 871 h 41"/>
                <a:gd name="T82" fmla="*/ 238 w 43"/>
                <a:gd name="T83" fmla="*/ 871 h 41"/>
                <a:gd name="T84" fmla="*/ 0 w 43"/>
                <a:gd name="T85" fmla="*/ 871 h 41"/>
                <a:gd name="T86" fmla="*/ 0 w 43"/>
                <a:gd name="T87" fmla="*/ 871 h 41"/>
                <a:gd name="T88" fmla="*/ 24 w 43"/>
                <a:gd name="T89" fmla="*/ 871 h 41"/>
                <a:gd name="T90" fmla="*/ 45 w 43"/>
                <a:gd name="T91" fmla="*/ 871 h 41"/>
                <a:gd name="T92" fmla="*/ 45 w 43"/>
                <a:gd name="T93" fmla="*/ 828 h 41"/>
                <a:gd name="T94" fmla="*/ 84 w 43"/>
                <a:gd name="T95" fmla="*/ 760 h 41"/>
                <a:gd name="T96" fmla="*/ 84 w 43"/>
                <a:gd name="T97" fmla="*/ 683 h 41"/>
                <a:gd name="T98" fmla="*/ 84 w 43"/>
                <a:gd name="T99" fmla="*/ 386 h 41"/>
                <a:gd name="T100" fmla="*/ 84 w 43"/>
                <a:gd name="T101" fmla="*/ 240 h 41"/>
                <a:gd name="T102" fmla="*/ 84 w 43"/>
                <a:gd name="T103" fmla="*/ 189 h 41"/>
                <a:gd name="T104" fmla="*/ 45 w 43"/>
                <a:gd name="T105" fmla="*/ 148 h 41"/>
                <a:gd name="T106" fmla="*/ 45 w 43"/>
                <a:gd name="T107" fmla="*/ 148 h 41"/>
                <a:gd name="T108" fmla="*/ 45 w 43"/>
                <a:gd name="T109" fmla="*/ 88 h 41"/>
                <a:gd name="T110" fmla="*/ 45 w 43"/>
                <a:gd name="T111" fmla="*/ 88 h 41"/>
                <a:gd name="T112" fmla="*/ 24 w 43"/>
                <a:gd name="T113" fmla="*/ 88 h 41"/>
                <a:gd name="T114" fmla="*/ 0 w 43"/>
                <a:gd name="T115" fmla="*/ 148 h 41"/>
                <a:gd name="T116" fmla="*/ 0 w 43"/>
                <a:gd name="T117" fmla="*/ 88 h 41"/>
                <a:gd name="T118" fmla="*/ 128 w 43"/>
                <a:gd name="T119" fmla="*/ 0 h 41"/>
                <a:gd name="T120" fmla="*/ 156 w 43"/>
                <a:gd name="T121" fmla="*/ 0 h 41"/>
                <a:gd name="T122" fmla="*/ 156 w 43"/>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4"/>
                  </a:lnTo>
                  <a:lnTo>
                    <a:pt x="23" y="2"/>
                  </a:lnTo>
                  <a:lnTo>
                    <a:pt x="27" y="0"/>
                  </a:lnTo>
                  <a:lnTo>
                    <a:pt x="32" y="0"/>
                  </a:lnTo>
                  <a:lnTo>
                    <a:pt x="34" y="2"/>
                  </a:lnTo>
                  <a:lnTo>
                    <a:pt x="36" y="4"/>
                  </a:lnTo>
                  <a:lnTo>
                    <a:pt x="36" y="7"/>
                  </a:lnTo>
                  <a:lnTo>
                    <a:pt x="38" y="11"/>
                  </a:lnTo>
                  <a:lnTo>
                    <a:pt x="38" y="16"/>
                  </a:lnTo>
                  <a:lnTo>
                    <a:pt x="38" y="32"/>
                  </a:lnTo>
                  <a:lnTo>
                    <a:pt x="38" y="36"/>
                  </a:lnTo>
                  <a:lnTo>
                    <a:pt x="38" y="39"/>
                  </a:lnTo>
                  <a:lnTo>
                    <a:pt x="41" y="41"/>
                  </a:lnTo>
                  <a:lnTo>
                    <a:pt x="43" y="41"/>
                  </a:lnTo>
                  <a:lnTo>
                    <a:pt x="25" y="41"/>
                  </a:lnTo>
                  <a:lnTo>
                    <a:pt x="27" y="41"/>
                  </a:lnTo>
                  <a:lnTo>
                    <a:pt x="29" y="41"/>
                  </a:lnTo>
                  <a:lnTo>
                    <a:pt x="29" y="39"/>
                  </a:lnTo>
                  <a:lnTo>
                    <a:pt x="32" y="36"/>
                  </a:lnTo>
                  <a:lnTo>
                    <a:pt x="32" y="32"/>
                  </a:lnTo>
                  <a:lnTo>
                    <a:pt x="32" y="16"/>
                  </a:lnTo>
                  <a:lnTo>
                    <a:pt x="29" y="11"/>
                  </a:lnTo>
                  <a:lnTo>
                    <a:pt x="29" y="9"/>
                  </a:lnTo>
                  <a:lnTo>
                    <a:pt x="27" y="7"/>
                  </a:lnTo>
                  <a:lnTo>
                    <a:pt x="25" y="7"/>
                  </a:lnTo>
                  <a:lnTo>
                    <a:pt x="18" y="7"/>
                  </a:lnTo>
                  <a:lnTo>
                    <a:pt x="13" y="11"/>
                  </a:lnTo>
                  <a:lnTo>
                    <a:pt x="13" y="32"/>
                  </a:lnTo>
                  <a:lnTo>
                    <a:pt x="13" y="36"/>
                  </a:lnTo>
                  <a:lnTo>
                    <a:pt x="13" y="39"/>
                  </a:lnTo>
                  <a:lnTo>
                    <a:pt x="16" y="39"/>
                  </a:lnTo>
                  <a:lnTo>
                    <a:pt x="16" y="41"/>
                  </a:lnTo>
                  <a:lnTo>
                    <a:pt x="18" y="41"/>
                  </a:lnTo>
                  <a:lnTo>
                    <a:pt x="20" y="41"/>
                  </a:lnTo>
                  <a:lnTo>
                    <a:pt x="0" y="41"/>
                  </a:lnTo>
                  <a:lnTo>
                    <a:pt x="2" y="41"/>
                  </a:lnTo>
                  <a:lnTo>
                    <a:pt x="4" y="41"/>
                  </a:lnTo>
                  <a:lnTo>
                    <a:pt x="4" y="39"/>
                  </a:lnTo>
                  <a:lnTo>
                    <a:pt x="7" y="36"/>
                  </a:lnTo>
                  <a:lnTo>
                    <a:pt x="7" y="32"/>
                  </a:lnTo>
                  <a:lnTo>
                    <a:pt x="7" y="18"/>
                  </a:lnTo>
                  <a:lnTo>
                    <a:pt x="7" y="11"/>
                  </a:lnTo>
                  <a:lnTo>
                    <a:pt x="7" y="9"/>
                  </a:lnTo>
                  <a:lnTo>
                    <a:pt x="4" y="7"/>
                  </a:lnTo>
                  <a:lnTo>
                    <a:pt x="4" y="4"/>
                  </a:lnTo>
                  <a:lnTo>
                    <a:pt x="2" y="4"/>
                  </a:lnTo>
                  <a:lnTo>
                    <a:pt x="0" y="7"/>
                  </a:lnTo>
                  <a:lnTo>
                    <a:pt x="0" y="4"/>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45086" name="Freeform 27"/>
            <p:cNvSpPr>
              <a:spLocks noEditPoints="1"/>
            </p:cNvSpPr>
            <p:nvPr/>
          </p:nvSpPr>
          <p:spPr bwMode="auto">
            <a:xfrm>
              <a:off x="1399" y="2925"/>
              <a:ext cx="102" cy="129"/>
            </a:xfrm>
            <a:custGeom>
              <a:avLst/>
              <a:gdLst>
                <a:gd name="T0" fmla="*/ 567 w 55"/>
                <a:gd name="T1" fmla="*/ 684 h 60"/>
                <a:gd name="T2" fmla="*/ 651 w 55"/>
                <a:gd name="T3" fmla="*/ 836 h 60"/>
                <a:gd name="T4" fmla="*/ 651 w 55"/>
                <a:gd name="T5" fmla="*/ 1021 h 60"/>
                <a:gd name="T6" fmla="*/ 567 w 55"/>
                <a:gd name="T7" fmla="*/ 1221 h 60"/>
                <a:gd name="T8" fmla="*/ 462 w 55"/>
                <a:gd name="T9" fmla="*/ 1281 h 60"/>
                <a:gd name="T10" fmla="*/ 0 w 55"/>
                <a:gd name="T11" fmla="*/ 1281 h 60"/>
                <a:gd name="T12" fmla="*/ 24 w 55"/>
                <a:gd name="T13" fmla="*/ 1281 h 60"/>
                <a:gd name="T14" fmla="*/ 109 w 55"/>
                <a:gd name="T15" fmla="*/ 1221 h 60"/>
                <a:gd name="T16" fmla="*/ 109 w 55"/>
                <a:gd name="T17" fmla="*/ 1073 h 60"/>
                <a:gd name="T18" fmla="*/ 109 w 55"/>
                <a:gd name="T19" fmla="*/ 112 h 60"/>
                <a:gd name="T20" fmla="*/ 83 w 55"/>
                <a:gd name="T21" fmla="*/ 0 h 60"/>
                <a:gd name="T22" fmla="*/ 0 w 55"/>
                <a:gd name="T23" fmla="*/ 0 h 60"/>
                <a:gd name="T24" fmla="*/ 319 w 55"/>
                <a:gd name="T25" fmla="*/ 0 h 60"/>
                <a:gd name="T26" fmla="*/ 462 w 55"/>
                <a:gd name="T27" fmla="*/ 0 h 60"/>
                <a:gd name="T28" fmla="*/ 567 w 55"/>
                <a:gd name="T29" fmla="*/ 148 h 60"/>
                <a:gd name="T30" fmla="*/ 627 w 55"/>
                <a:gd name="T31" fmla="*/ 338 h 60"/>
                <a:gd name="T32" fmla="*/ 592 w 55"/>
                <a:gd name="T33" fmla="*/ 535 h 60"/>
                <a:gd name="T34" fmla="*/ 484 w 55"/>
                <a:gd name="T35" fmla="*/ 647 h 60"/>
                <a:gd name="T36" fmla="*/ 249 w 55"/>
                <a:gd name="T37" fmla="*/ 596 h 60"/>
                <a:gd name="T38" fmla="*/ 293 w 55"/>
                <a:gd name="T39" fmla="*/ 596 h 60"/>
                <a:gd name="T40" fmla="*/ 375 w 55"/>
                <a:gd name="T41" fmla="*/ 596 h 60"/>
                <a:gd name="T42" fmla="*/ 462 w 55"/>
                <a:gd name="T43" fmla="*/ 535 h 60"/>
                <a:gd name="T44" fmla="*/ 484 w 55"/>
                <a:gd name="T45" fmla="*/ 406 h 60"/>
                <a:gd name="T46" fmla="*/ 484 w 55"/>
                <a:gd name="T47" fmla="*/ 258 h 60"/>
                <a:gd name="T48" fmla="*/ 375 w 55"/>
                <a:gd name="T49" fmla="*/ 60 h 60"/>
                <a:gd name="T50" fmla="*/ 249 w 55"/>
                <a:gd name="T51" fmla="*/ 60 h 60"/>
                <a:gd name="T52" fmla="*/ 210 w 55"/>
                <a:gd name="T53" fmla="*/ 596 h 60"/>
                <a:gd name="T54" fmla="*/ 274 w 55"/>
                <a:gd name="T55" fmla="*/ 1221 h 60"/>
                <a:gd name="T56" fmla="*/ 402 w 55"/>
                <a:gd name="T57" fmla="*/ 1221 h 60"/>
                <a:gd name="T58" fmla="*/ 508 w 55"/>
                <a:gd name="T59" fmla="*/ 1073 h 60"/>
                <a:gd name="T60" fmla="*/ 508 w 55"/>
                <a:gd name="T61" fmla="*/ 873 h 60"/>
                <a:gd name="T62" fmla="*/ 484 w 55"/>
                <a:gd name="T63" fmla="*/ 744 h 60"/>
                <a:gd name="T64" fmla="*/ 375 w 55"/>
                <a:gd name="T65" fmla="*/ 684 h 60"/>
                <a:gd name="T66" fmla="*/ 274 w 55"/>
                <a:gd name="T67" fmla="*/ 684 h 60"/>
                <a:gd name="T68" fmla="*/ 210 w 55"/>
                <a:gd name="T69" fmla="*/ 684 h 60"/>
                <a:gd name="T70" fmla="*/ 210 w 55"/>
                <a:gd name="T71" fmla="*/ 1221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0"/>
                <a:gd name="T110" fmla="*/ 55 w 55"/>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0">
                  <a:moveTo>
                    <a:pt x="41" y="30"/>
                  </a:moveTo>
                  <a:lnTo>
                    <a:pt x="48" y="32"/>
                  </a:lnTo>
                  <a:lnTo>
                    <a:pt x="50" y="35"/>
                  </a:lnTo>
                  <a:lnTo>
                    <a:pt x="55" y="39"/>
                  </a:lnTo>
                  <a:lnTo>
                    <a:pt x="55" y="44"/>
                  </a:lnTo>
                  <a:lnTo>
                    <a:pt x="55" y="48"/>
                  </a:lnTo>
                  <a:lnTo>
                    <a:pt x="53" y="53"/>
                  </a:lnTo>
                  <a:lnTo>
                    <a:pt x="48" y="57"/>
                  </a:lnTo>
                  <a:lnTo>
                    <a:pt x="43" y="60"/>
                  </a:lnTo>
                  <a:lnTo>
                    <a:pt x="39" y="60"/>
                  </a:lnTo>
                  <a:lnTo>
                    <a:pt x="30" y="60"/>
                  </a:lnTo>
                  <a:lnTo>
                    <a:pt x="0" y="60"/>
                  </a:lnTo>
                  <a:lnTo>
                    <a:pt x="2" y="60"/>
                  </a:lnTo>
                  <a:lnTo>
                    <a:pt x="7" y="60"/>
                  </a:lnTo>
                  <a:lnTo>
                    <a:pt x="9" y="57"/>
                  </a:lnTo>
                  <a:lnTo>
                    <a:pt x="9" y="55"/>
                  </a:lnTo>
                  <a:lnTo>
                    <a:pt x="9" y="50"/>
                  </a:lnTo>
                  <a:lnTo>
                    <a:pt x="9" y="9"/>
                  </a:lnTo>
                  <a:lnTo>
                    <a:pt x="9" y="5"/>
                  </a:lnTo>
                  <a:lnTo>
                    <a:pt x="9" y="3"/>
                  </a:lnTo>
                  <a:lnTo>
                    <a:pt x="7" y="0"/>
                  </a:lnTo>
                  <a:lnTo>
                    <a:pt x="2" y="0"/>
                  </a:lnTo>
                  <a:lnTo>
                    <a:pt x="0" y="0"/>
                  </a:lnTo>
                  <a:lnTo>
                    <a:pt x="27" y="0"/>
                  </a:lnTo>
                  <a:lnTo>
                    <a:pt x="34" y="0"/>
                  </a:lnTo>
                  <a:lnTo>
                    <a:pt x="39" y="0"/>
                  </a:lnTo>
                  <a:lnTo>
                    <a:pt x="43" y="3"/>
                  </a:lnTo>
                  <a:lnTo>
                    <a:pt x="48" y="7"/>
                  </a:lnTo>
                  <a:lnTo>
                    <a:pt x="50" y="12"/>
                  </a:lnTo>
                  <a:lnTo>
                    <a:pt x="53" y="16"/>
                  </a:lnTo>
                  <a:lnTo>
                    <a:pt x="53" y="21"/>
                  </a:lnTo>
                  <a:lnTo>
                    <a:pt x="50" y="25"/>
                  </a:lnTo>
                  <a:lnTo>
                    <a:pt x="46" y="28"/>
                  </a:lnTo>
                  <a:lnTo>
                    <a:pt x="41" y="30"/>
                  </a:lnTo>
                  <a:close/>
                  <a:moveTo>
                    <a:pt x="18" y="28"/>
                  </a:moveTo>
                  <a:lnTo>
                    <a:pt x="21" y="28"/>
                  </a:lnTo>
                  <a:lnTo>
                    <a:pt x="23" y="28"/>
                  </a:lnTo>
                  <a:lnTo>
                    <a:pt x="25" y="28"/>
                  </a:lnTo>
                  <a:lnTo>
                    <a:pt x="27" y="28"/>
                  </a:lnTo>
                  <a:lnTo>
                    <a:pt x="32" y="28"/>
                  </a:lnTo>
                  <a:lnTo>
                    <a:pt x="37" y="28"/>
                  </a:lnTo>
                  <a:lnTo>
                    <a:pt x="39" y="25"/>
                  </a:lnTo>
                  <a:lnTo>
                    <a:pt x="41" y="23"/>
                  </a:lnTo>
                  <a:lnTo>
                    <a:pt x="41" y="19"/>
                  </a:lnTo>
                  <a:lnTo>
                    <a:pt x="41" y="16"/>
                  </a:lnTo>
                  <a:lnTo>
                    <a:pt x="41" y="12"/>
                  </a:lnTo>
                  <a:lnTo>
                    <a:pt x="37" y="7"/>
                  </a:lnTo>
                  <a:lnTo>
                    <a:pt x="32" y="3"/>
                  </a:lnTo>
                  <a:lnTo>
                    <a:pt x="25" y="3"/>
                  </a:lnTo>
                  <a:lnTo>
                    <a:pt x="21" y="3"/>
                  </a:lnTo>
                  <a:lnTo>
                    <a:pt x="18" y="3"/>
                  </a:lnTo>
                  <a:lnTo>
                    <a:pt x="18" y="28"/>
                  </a:lnTo>
                  <a:close/>
                  <a:moveTo>
                    <a:pt x="18" y="57"/>
                  </a:moveTo>
                  <a:lnTo>
                    <a:pt x="23" y="57"/>
                  </a:lnTo>
                  <a:lnTo>
                    <a:pt x="27" y="57"/>
                  </a:lnTo>
                  <a:lnTo>
                    <a:pt x="34" y="57"/>
                  </a:lnTo>
                  <a:lnTo>
                    <a:pt x="41" y="55"/>
                  </a:lnTo>
                  <a:lnTo>
                    <a:pt x="43" y="50"/>
                  </a:lnTo>
                  <a:lnTo>
                    <a:pt x="46" y="46"/>
                  </a:lnTo>
                  <a:lnTo>
                    <a:pt x="43" y="41"/>
                  </a:lnTo>
                  <a:lnTo>
                    <a:pt x="43" y="39"/>
                  </a:lnTo>
                  <a:lnTo>
                    <a:pt x="41" y="35"/>
                  </a:lnTo>
                  <a:lnTo>
                    <a:pt x="37" y="32"/>
                  </a:lnTo>
                  <a:lnTo>
                    <a:pt x="32" y="32"/>
                  </a:lnTo>
                  <a:lnTo>
                    <a:pt x="25" y="32"/>
                  </a:lnTo>
                  <a:lnTo>
                    <a:pt x="23" y="32"/>
                  </a:lnTo>
                  <a:lnTo>
                    <a:pt x="21"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5087" name="Freeform 28"/>
            <p:cNvSpPr>
              <a:spLocks noEditPoints="1"/>
            </p:cNvSpPr>
            <p:nvPr/>
          </p:nvSpPr>
          <p:spPr bwMode="auto">
            <a:xfrm>
              <a:off x="1518" y="2966"/>
              <a:ext cx="73" cy="93"/>
            </a:xfrm>
            <a:custGeom>
              <a:avLst/>
              <a:gdLst>
                <a:gd name="T0" fmla="*/ 225 w 39"/>
                <a:gd name="T1" fmla="*/ 0 h 43"/>
                <a:gd name="T2" fmla="*/ 309 w 39"/>
                <a:gd name="T3" fmla="*/ 0 h 43"/>
                <a:gd name="T4" fmla="*/ 369 w 39"/>
                <a:gd name="T5" fmla="*/ 41 h 43"/>
                <a:gd name="T6" fmla="*/ 421 w 39"/>
                <a:gd name="T7" fmla="*/ 132 h 43"/>
                <a:gd name="T8" fmla="*/ 438 w 39"/>
                <a:gd name="T9" fmla="*/ 285 h 43"/>
                <a:gd name="T10" fmla="*/ 479 w 39"/>
                <a:gd name="T11" fmla="*/ 435 h 43"/>
                <a:gd name="T12" fmla="*/ 479 w 39"/>
                <a:gd name="T13" fmla="*/ 584 h 43"/>
                <a:gd name="T14" fmla="*/ 438 w 39"/>
                <a:gd name="T15" fmla="*/ 679 h 43"/>
                <a:gd name="T16" fmla="*/ 393 w 39"/>
                <a:gd name="T17" fmla="*/ 792 h 43"/>
                <a:gd name="T18" fmla="*/ 369 w 39"/>
                <a:gd name="T19" fmla="*/ 898 h 43"/>
                <a:gd name="T20" fmla="*/ 309 w 39"/>
                <a:gd name="T21" fmla="*/ 941 h 43"/>
                <a:gd name="T22" fmla="*/ 225 w 39"/>
                <a:gd name="T23" fmla="*/ 941 h 43"/>
                <a:gd name="T24" fmla="*/ 172 w 39"/>
                <a:gd name="T25" fmla="*/ 941 h 43"/>
                <a:gd name="T26" fmla="*/ 112 w 39"/>
                <a:gd name="T27" fmla="*/ 828 h 43"/>
                <a:gd name="T28" fmla="*/ 45 w 39"/>
                <a:gd name="T29" fmla="*/ 792 h 43"/>
                <a:gd name="T30" fmla="*/ 0 w 39"/>
                <a:gd name="T31" fmla="*/ 636 h 43"/>
                <a:gd name="T32" fmla="*/ 0 w 39"/>
                <a:gd name="T33" fmla="*/ 487 h 43"/>
                <a:gd name="T34" fmla="*/ 0 w 39"/>
                <a:gd name="T35" fmla="*/ 355 h 43"/>
                <a:gd name="T36" fmla="*/ 24 w 39"/>
                <a:gd name="T37" fmla="*/ 242 h 43"/>
                <a:gd name="T38" fmla="*/ 45 w 39"/>
                <a:gd name="T39" fmla="*/ 132 h 43"/>
                <a:gd name="T40" fmla="*/ 112 w 39"/>
                <a:gd name="T41" fmla="*/ 41 h 43"/>
                <a:gd name="T42" fmla="*/ 172 w 39"/>
                <a:gd name="T43" fmla="*/ 0 h 43"/>
                <a:gd name="T44" fmla="*/ 225 w 39"/>
                <a:gd name="T45" fmla="*/ 0 h 43"/>
                <a:gd name="T46" fmla="*/ 225 w 39"/>
                <a:gd name="T47" fmla="*/ 41 h 43"/>
                <a:gd name="T48" fmla="*/ 197 w 39"/>
                <a:gd name="T49" fmla="*/ 89 h 43"/>
                <a:gd name="T50" fmla="*/ 172 w 39"/>
                <a:gd name="T51" fmla="*/ 89 h 43"/>
                <a:gd name="T52" fmla="*/ 137 w 39"/>
                <a:gd name="T53" fmla="*/ 132 h 43"/>
                <a:gd name="T54" fmla="*/ 112 w 39"/>
                <a:gd name="T55" fmla="*/ 192 h 43"/>
                <a:gd name="T56" fmla="*/ 84 w 39"/>
                <a:gd name="T57" fmla="*/ 285 h 43"/>
                <a:gd name="T58" fmla="*/ 84 w 39"/>
                <a:gd name="T59" fmla="*/ 394 h 43"/>
                <a:gd name="T60" fmla="*/ 112 w 39"/>
                <a:gd name="T61" fmla="*/ 584 h 43"/>
                <a:gd name="T62" fmla="*/ 137 w 39"/>
                <a:gd name="T63" fmla="*/ 748 h 43"/>
                <a:gd name="T64" fmla="*/ 197 w 39"/>
                <a:gd name="T65" fmla="*/ 828 h 43"/>
                <a:gd name="T66" fmla="*/ 241 w 39"/>
                <a:gd name="T67" fmla="*/ 898 h 43"/>
                <a:gd name="T68" fmla="*/ 309 w 39"/>
                <a:gd name="T69" fmla="*/ 828 h 43"/>
                <a:gd name="T70" fmla="*/ 333 w 39"/>
                <a:gd name="T71" fmla="*/ 792 h 43"/>
                <a:gd name="T72" fmla="*/ 369 w 39"/>
                <a:gd name="T73" fmla="*/ 679 h 43"/>
                <a:gd name="T74" fmla="*/ 393 w 39"/>
                <a:gd name="T75" fmla="*/ 547 h 43"/>
                <a:gd name="T76" fmla="*/ 369 w 39"/>
                <a:gd name="T77" fmla="*/ 394 h 43"/>
                <a:gd name="T78" fmla="*/ 369 w 39"/>
                <a:gd name="T79" fmla="*/ 242 h 43"/>
                <a:gd name="T80" fmla="*/ 309 w 39"/>
                <a:gd name="T81" fmla="*/ 132 h 43"/>
                <a:gd name="T82" fmla="*/ 281 w 39"/>
                <a:gd name="T83" fmla="*/ 89 h 43"/>
                <a:gd name="T84" fmla="*/ 225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6"/>
                  </a:lnTo>
                  <a:lnTo>
                    <a:pt x="36" y="13"/>
                  </a:lnTo>
                  <a:lnTo>
                    <a:pt x="39" y="20"/>
                  </a:lnTo>
                  <a:lnTo>
                    <a:pt x="39" y="27"/>
                  </a:lnTo>
                  <a:lnTo>
                    <a:pt x="36" y="31"/>
                  </a:lnTo>
                  <a:lnTo>
                    <a:pt x="32" y="36"/>
                  </a:lnTo>
                  <a:lnTo>
                    <a:pt x="30" y="41"/>
                  </a:lnTo>
                  <a:lnTo>
                    <a:pt x="25" y="43"/>
                  </a:lnTo>
                  <a:lnTo>
                    <a:pt x="18" y="43"/>
                  </a:lnTo>
                  <a:lnTo>
                    <a:pt x="14" y="43"/>
                  </a:lnTo>
                  <a:lnTo>
                    <a:pt x="9" y="38"/>
                  </a:lnTo>
                  <a:lnTo>
                    <a:pt x="4" y="36"/>
                  </a:lnTo>
                  <a:lnTo>
                    <a:pt x="0" y="29"/>
                  </a:lnTo>
                  <a:lnTo>
                    <a:pt x="0" y="22"/>
                  </a:lnTo>
                  <a:lnTo>
                    <a:pt x="0" y="16"/>
                  </a:lnTo>
                  <a:lnTo>
                    <a:pt x="2" y="11"/>
                  </a:lnTo>
                  <a:lnTo>
                    <a:pt x="4" y="6"/>
                  </a:lnTo>
                  <a:lnTo>
                    <a:pt x="9" y="2"/>
                  </a:lnTo>
                  <a:lnTo>
                    <a:pt x="14" y="0"/>
                  </a:lnTo>
                  <a:lnTo>
                    <a:pt x="18" y="0"/>
                  </a:lnTo>
                  <a:close/>
                  <a:moveTo>
                    <a:pt x="18" y="2"/>
                  </a:moveTo>
                  <a:lnTo>
                    <a:pt x="16" y="4"/>
                  </a:lnTo>
                  <a:lnTo>
                    <a:pt x="14" y="4"/>
                  </a:lnTo>
                  <a:lnTo>
                    <a:pt x="11" y="6"/>
                  </a:lnTo>
                  <a:lnTo>
                    <a:pt x="9" y="9"/>
                  </a:lnTo>
                  <a:lnTo>
                    <a:pt x="7" y="13"/>
                  </a:lnTo>
                  <a:lnTo>
                    <a:pt x="7" y="18"/>
                  </a:lnTo>
                  <a:lnTo>
                    <a:pt x="9" y="27"/>
                  </a:lnTo>
                  <a:lnTo>
                    <a:pt x="11" y="34"/>
                  </a:lnTo>
                  <a:lnTo>
                    <a:pt x="16" y="38"/>
                  </a:lnTo>
                  <a:lnTo>
                    <a:pt x="20" y="41"/>
                  </a:lnTo>
                  <a:lnTo>
                    <a:pt x="25" y="38"/>
                  </a:lnTo>
                  <a:lnTo>
                    <a:pt x="27" y="36"/>
                  </a:lnTo>
                  <a:lnTo>
                    <a:pt x="30" y="31"/>
                  </a:lnTo>
                  <a:lnTo>
                    <a:pt x="32" y="25"/>
                  </a:lnTo>
                  <a:lnTo>
                    <a:pt x="30" y="18"/>
                  </a:lnTo>
                  <a:lnTo>
                    <a:pt x="30" y="11"/>
                  </a:lnTo>
                  <a:lnTo>
                    <a:pt x="25"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88" name="Freeform 29"/>
            <p:cNvSpPr>
              <a:spLocks noEditPoints="1"/>
            </p:cNvSpPr>
            <p:nvPr/>
          </p:nvSpPr>
          <p:spPr bwMode="auto">
            <a:xfrm>
              <a:off x="1602" y="2966"/>
              <a:ext cx="72" cy="93"/>
            </a:xfrm>
            <a:custGeom>
              <a:avLst/>
              <a:gdLst>
                <a:gd name="T0" fmla="*/ 222 w 39"/>
                <a:gd name="T1" fmla="*/ 0 h 43"/>
                <a:gd name="T2" fmla="*/ 303 w 39"/>
                <a:gd name="T3" fmla="*/ 0 h 43"/>
                <a:gd name="T4" fmla="*/ 347 w 39"/>
                <a:gd name="T5" fmla="*/ 41 h 43"/>
                <a:gd name="T6" fmla="*/ 410 w 39"/>
                <a:gd name="T7" fmla="*/ 132 h 43"/>
                <a:gd name="T8" fmla="*/ 430 w 39"/>
                <a:gd name="T9" fmla="*/ 285 h 43"/>
                <a:gd name="T10" fmla="*/ 454 w 39"/>
                <a:gd name="T11" fmla="*/ 435 h 43"/>
                <a:gd name="T12" fmla="*/ 454 w 39"/>
                <a:gd name="T13" fmla="*/ 584 h 43"/>
                <a:gd name="T14" fmla="*/ 430 w 39"/>
                <a:gd name="T15" fmla="*/ 679 h 43"/>
                <a:gd name="T16" fmla="*/ 371 w 39"/>
                <a:gd name="T17" fmla="*/ 792 h 43"/>
                <a:gd name="T18" fmla="*/ 347 w 39"/>
                <a:gd name="T19" fmla="*/ 898 h 43"/>
                <a:gd name="T20" fmla="*/ 303 w 39"/>
                <a:gd name="T21" fmla="*/ 941 h 43"/>
                <a:gd name="T22" fmla="*/ 222 w 39"/>
                <a:gd name="T23" fmla="*/ 941 h 43"/>
                <a:gd name="T24" fmla="*/ 164 w 39"/>
                <a:gd name="T25" fmla="*/ 941 h 43"/>
                <a:gd name="T26" fmla="*/ 113 w 39"/>
                <a:gd name="T27" fmla="*/ 828 h 43"/>
                <a:gd name="T28" fmla="*/ 57 w 39"/>
                <a:gd name="T29" fmla="*/ 792 h 43"/>
                <a:gd name="T30" fmla="*/ 0 w 39"/>
                <a:gd name="T31" fmla="*/ 636 h 43"/>
                <a:gd name="T32" fmla="*/ 0 w 39"/>
                <a:gd name="T33" fmla="*/ 487 h 43"/>
                <a:gd name="T34" fmla="*/ 0 w 39"/>
                <a:gd name="T35" fmla="*/ 355 h 43"/>
                <a:gd name="T36" fmla="*/ 37 w 39"/>
                <a:gd name="T37" fmla="*/ 242 h 43"/>
                <a:gd name="T38" fmla="*/ 57 w 39"/>
                <a:gd name="T39" fmla="*/ 132 h 43"/>
                <a:gd name="T40" fmla="*/ 113 w 39"/>
                <a:gd name="T41" fmla="*/ 41 h 43"/>
                <a:gd name="T42" fmla="*/ 164 w 39"/>
                <a:gd name="T43" fmla="*/ 0 h 43"/>
                <a:gd name="T44" fmla="*/ 222 w 39"/>
                <a:gd name="T45" fmla="*/ 0 h 43"/>
                <a:gd name="T46" fmla="*/ 222 w 39"/>
                <a:gd name="T47" fmla="*/ 41 h 43"/>
                <a:gd name="T48" fmla="*/ 188 w 39"/>
                <a:gd name="T49" fmla="*/ 89 h 43"/>
                <a:gd name="T50" fmla="*/ 164 w 39"/>
                <a:gd name="T51" fmla="*/ 89 h 43"/>
                <a:gd name="T52" fmla="*/ 140 w 39"/>
                <a:gd name="T53" fmla="*/ 132 h 43"/>
                <a:gd name="T54" fmla="*/ 113 w 39"/>
                <a:gd name="T55" fmla="*/ 192 h 43"/>
                <a:gd name="T56" fmla="*/ 81 w 39"/>
                <a:gd name="T57" fmla="*/ 285 h 43"/>
                <a:gd name="T58" fmla="*/ 81 w 39"/>
                <a:gd name="T59" fmla="*/ 394 h 43"/>
                <a:gd name="T60" fmla="*/ 113 w 39"/>
                <a:gd name="T61" fmla="*/ 584 h 43"/>
                <a:gd name="T62" fmla="*/ 140 w 39"/>
                <a:gd name="T63" fmla="*/ 748 h 43"/>
                <a:gd name="T64" fmla="*/ 188 w 39"/>
                <a:gd name="T65" fmla="*/ 828 h 43"/>
                <a:gd name="T66" fmla="*/ 246 w 39"/>
                <a:gd name="T67" fmla="*/ 898 h 43"/>
                <a:gd name="T68" fmla="*/ 303 w 39"/>
                <a:gd name="T69" fmla="*/ 828 h 43"/>
                <a:gd name="T70" fmla="*/ 327 w 39"/>
                <a:gd name="T71" fmla="*/ 792 h 43"/>
                <a:gd name="T72" fmla="*/ 347 w 39"/>
                <a:gd name="T73" fmla="*/ 679 h 43"/>
                <a:gd name="T74" fmla="*/ 371 w 39"/>
                <a:gd name="T75" fmla="*/ 547 h 43"/>
                <a:gd name="T76" fmla="*/ 347 w 39"/>
                <a:gd name="T77" fmla="*/ 394 h 43"/>
                <a:gd name="T78" fmla="*/ 347 w 39"/>
                <a:gd name="T79" fmla="*/ 242 h 43"/>
                <a:gd name="T80" fmla="*/ 303 w 39"/>
                <a:gd name="T81" fmla="*/ 132 h 43"/>
                <a:gd name="T82" fmla="*/ 266 w 39"/>
                <a:gd name="T83" fmla="*/ 89 h 43"/>
                <a:gd name="T84" fmla="*/ 222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9" y="0"/>
                  </a:moveTo>
                  <a:lnTo>
                    <a:pt x="26" y="0"/>
                  </a:lnTo>
                  <a:lnTo>
                    <a:pt x="30" y="2"/>
                  </a:lnTo>
                  <a:lnTo>
                    <a:pt x="35" y="6"/>
                  </a:lnTo>
                  <a:lnTo>
                    <a:pt x="37" y="13"/>
                  </a:lnTo>
                  <a:lnTo>
                    <a:pt x="39" y="20"/>
                  </a:lnTo>
                  <a:lnTo>
                    <a:pt x="39" y="27"/>
                  </a:lnTo>
                  <a:lnTo>
                    <a:pt x="37" y="31"/>
                  </a:lnTo>
                  <a:lnTo>
                    <a:pt x="32" y="36"/>
                  </a:lnTo>
                  <a:lnTo>
                    <a:pt x="30" y="41"/>
                  </a:lnTo>
                  <a:lnTo>
                    <a:pt x="26" y="43"/>
                  </a:lnTo>
                  <a:lnTo>
                    <a:pt x="19" y="43"/>
                  </a:lnTo>
                  <a:lnTo>
                    <a:pt x="14" y="43"/>
                  </a:lnTo>
                  <a:lnTo>
                    <a:pt x="10" y="38"/>
                  </a:lnTo>
                  <a:lnTo>
                    <a:pt x="5" y="36"/>
                  </a:lnTo>
                  <a:lnTo>
                    <a:pt x="0" y="29"/>
                  </a:lnTo>
                  <a:lnTo>
                    <a:pt x="0" y="22"/>
                  </a:lnTo>
                  <a:lnTo>
                    <a:pt x="0" y="16"/>
                  </a:lnTo>
                  <a:lnTo>
                    <a:pt x="3" y="11"/>
                  </a:lnTo>
                  <a:lnTo>
                    <a:pt x="5" y="6"/>
                  </a:lnTo>
                  <a:lnTo>
                    <a:pt x="10" y="2"/>
                  </a:lnTo>
                  <a:lnTo>
                    <a:pt x="14" y="0"/>
                  </a:lnTo>
                  <a:lnTo>
                    <a:pt x="19" y="0"/>
                  </a:lnTo>
                  <a:close/>
                  <a:moveTo>
                    <a:pt x="19" y="2"/>
                  </a:moveTo>
                  <a:lnTo>
                    <a:pt x="16" y="4"/>
                  </a:lnTo>
                  <a:lnTo>
                    <a:pt x="14" y="4"/>
                  </a:lnTo>
                  <a:lnTo>
                    <a:pt x="12" y="6"/>
                  </a:lnTo>
                  <a:lnTo>
                    <a:pt x="10" y="9"/>
                  </a:lnTo>
                  <a:lnTo>
                    <a:pt x="7" y="13"/>
                  </a:lnTo>
                  <a:lnTo>
                    <a:pt x="7" y="18"/>
                  </a:lnTo>
                  <a:lnTo>
                    <a:pt x="10" y="27"/>
                  </a:lnTo>
                  <a:lnTo>
                    <a:pt x="12" y="34"/>
                  </a:lnTo>
                  <a:lnTo>
                    <a:pt x="16" y="38"/>
                  </a:lnTo>
                  <a:lnTo>
                    <a:pt x="21" y="41"/>
                  </a:lnTo>
                  <a:lnTo>
                    <a:pt x="26" y="38"/>
                  </a:lnTo>
                  <a:lnTo>
                    <a:pt x="28" y="36"/>
                  </a:lnTo>
                  <a:lnTo>
                    <a:pt x="30" y="31"/>
                  </a:lnTo>
                  <a:lnTo>
                    <a:pt x="32" y="25"/>
                  </a:lnTo>
                  <a:lnTo>
                    <a:pt x="30" y="18"/>
                  </a:lnTo>
                  <a:lnTo>
                    <a:pt x="30" y="11"/>
                  </a:lnTo>
                  <a:lnTo>
                    <a:pt x="26"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45089" name="Freeform 30"/>
            <p:cNvSpPr>
              <a:spLocks/>
            </p:cNvSpPr>
            <p:nvPr/>
          </p:nvSpPr>
          <p:spPr bwMode="auto">
            <a:xfrm>
              <a:off x="1684" y="2921"/>
              <a:ext cx="83" cy="133"/>
            </a:xfrm>
            <a:custGeom>
              <a:avLst/>
              <a:gdLst>
                <a:gd name="T0" fmla="*/ 149 w 45"/>
                <a:gd name="T1" fmla="*/ 828 h 62"/>
                <a:gd name="T2" fmla="*/ 314 w 45"/>
                <a:gd name="T3" fmla="*/ 571 h 62"/>
                <a:gd name="T4" fmla="*/ 334 w 45"/>
                <a:gd name="T5" fmla="*/ 534 h 62"/>
                <a:gd name="T6" fmla="*/ 314 w 45"/>
                <a:gd name="T7" fmla="*/ 534 h 62"/>
                <a:gd name="T8" fmla="*/ 314 w 45"/>
                <a:gd name="T9" fmla="*/ 483 h 62"/>
                <a:gd name="T10" fmla="*/ 290 w 45"/>
                <a:gd name="T11" fmla="*/ 483 h 62"/>
                <a:gd name="T12" fmla="*/ 496 w 45"/>
                <a:gd name="T13" fmla="*/ 483 h 62"/>
                <a:gd name="T14" fmla="*/ 415 w 45"/>
                <a:gd name="T15" fmla="*/ 483 h 62"/>
                <a:gd name="T16" fmla="*/ 371 w 45"/>
                <a:gd name="T17" fmla="*/ 571 h 62"/>
                <a:gd name="T18" fmla="*/ 371 w 45"/>
                <a:gd name="T19" fmla="*/ 1058 h 62"/>
                <a:gd name="T20" fmla="*/ 439 w 45"/>
                <a:gd name="T21" fmla="*/ 1206 h 62"/>
                <a:gd name="T22" fmla="*/ 476 w 45"/>
                <a:gd name="T23" fmla="*/ 1251 h 62"/>
                <a:gd name="T24" fmla="*/ 520 w 45"/>
                <a:gd name="T25" fmla="*/ 1311 h 62"/>
                <a:gd name="T26" fmla="*/ 290 w 45"/>
                <a:gd name="T27" fmla="*/ 1311 h 62"/>
                <a:gd name="T28" fmla="*/ 314 w 45"/>
                <a:gd name="T29" fmla="*/ 1311 h 62"/>
                <a:gd name="T30" fmla="*/ 314 w 45"/>
                <a:gd name="T31" fmla="*/ 1251 h 62"/>
                <a:gd name="T32" fmla="*/ 314 w 45"/>
                <a:gd name="T33" fmla="*/ 1206 h 62"/>
                <a:gd name="T34" fmla="*/ 149 w 45"/>
                <a:gd name="T35" fmla="*/ 828 h 62"/>
                <a:gd name="T36" fmla="*/ 149 w 45"/>
                <a:gd name="T37" fmla="*/ 1206 h 62"/>
                <a:gd name="T38" fmla="*/ 149 w 45"/>
                <a:gd name="T39" fmla="*/ 1251 h 62"/>
                <a:gd name="T40" fmla="*/ 186 w 45"/>
                <a:gd name="T41" fmla="*/ 1311 h 62"/>
                <a:gd name="T42" fmla="*/ 208 w 45"/>
                <a:gd name="T43" fmla="*/ 1311 h 62"/>
                <a:gd name="T44" fmla="*/ 0 w 45"/>
                <a:gd name="T45" fmla="*/ 1311 h 62"/>
                <a:gd name="T46" fmla="*/ 44 w 45"/>
                <a:gd name="T47" fmla="*/ 1311 h 62"/>
                <a:gd name="T48" fmla="*/ 44 w 45"/>
                <a:gd name="T49" fmla="*/ 1251 h 62"/>
                <a:gd name="T50" fmla="*/ 81 w 45"/>
                <a:gd name="T51" fmla="*/ 1105 h 62"/>
                <a:gd name="T52" fmla="*/ 81 w 45"/>
                <a:gd name="T53" fmla="*/ 189 h 62"/>
                <a:gd name="T54" fmla="*/ 44 w 45"/>
                <a:gd name="T55" fmla="*/ 109 h 62"/>
                <a:gd name="T56" fmla="*/ 44 w 45"/>
                <a:gd name="T57" fmla="*/ 109 h 62"/>
                <a:gd name="T58" fmla="*/ 24 w 45"/>
                <a:gd name="T59" fmla="*/ 109 h 62"/>
                <a:gd name="T60" fmla="*/ 0 w 45"/>
                <a:gd name="T61" fmla="*/ 109 h 62"/>
                <a:gd name="T62" fmla="*/ 149 w 45"/>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2"/>
                <a:gd name="T98" fmla="*/ 45 w 45"/>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2">
                  <a:moveTo>
                    <a:pt x="13" y="0"/>
                  </a:moveTo>
                  <a:lnTo>
                    <a:pt x="13" y="39"/>
                  </a:lnTo>
                  <a:lnTo>
                    <a:pt x="25" y="30"/>
                  </a:lnTo>
                  <a:lnTo>
                    <a:pt x="27" y="27"/>
                  </a:lnTo>
                  <a:lnTo>
                    <a:pt x="27" y="25"/>
                  </a:lnTo>
                  <a:lnTo>
                    <a:pt x="29" y="25"/>
                  </a:lnTo>
                  <a:lnTo>
                    <a:pt x="27" y="25"/>
                  </a:lnTo>
                  <a:lnTo>
                    <a:pt x="27" y="23"/>
                  </a:lnTo>
                  <a:lnTo>
                    <a:pt x="25" y="23"/>
                  </a:lnTo>
                  <a:lnTo>
                    <a:pt x="43" y="23"/>
                  </a:lnTo>
                  <a:lnTo>
                    <a:pt x="38" y="23"/>
                  </a:lnTo>
                  <a:lnTo>
                    <a:pt x="36" y="23"/>
                  </a:lnTo>
                  <a:lnTo>
                    <a:pt x="34" y="25"/>
                  </a:lnTo>
                  <a:lnTo>
                    <a:pt x="32" y="27"/>
                  </a:lnTo>
                  <a:lnTo>
                    <a:pt x="20" y="37"/>
                  </a:lnTo>
                  <a:lnTo>
                    <a:pt x="32" y="50"/>
                  </a:lnTo>
                  <a:lnTo>
                    <a:pt x="36" y="55"/>
                  </a:lnTo>
                  <a:lnTo>
                    <a:pt x="38" y="57"/>
                  </a:lnTo>
                  <a:lnTo>
                    <a:pt x="38" y="59"/>
                  </a:lnTo>
                  <a:lnTo>
                    <a:pt x="41" y="59"/>
                  </a:lnTo>
                  <a:lnTo>
                    <a:pt x="43" y="62"/>
                  </a:lnTo>
                  <a:lnTo>
                    <a:pt x="45" y="62"/>
                  </a:lnTo>
                  <a:lnTo>
                    <a:pt x="25" y="62"/>
                  </a:lnTo>
                  <a:lnTo>
                    <a:pt x="27" y="62"/>
                  </a:lnTo>
                  <a:lnTo>
                    <a:pt x="27" y="59"/>
                  </a:lnTo>
                  <a:lnTo>
                    <a:pt x="27" y="57"/>
                  </a:lnTo>
                  <a:lnTo>
                    <a:pt x="27" y="55"/>
                  </a:lnTo>
                  <a:lnTo>
                    <a:pt x="13" y="39"/>
                  </a:lnTo>
                  <a:lnTo>
                    <a:pt x="13" y="52"/>
                  </a:lnTo>
                  <a:lnTo>
                    <a:pt x="13" y="57"/>
                  </a:lnTo>
                  <a:lnTo>
                    <a:pt x="13" y="59"/>
                  </a:lnTo>
                  <a:lnTo>
                    <a:pt x="16" y="62"/>
                  </a:lnTo>
                  <a:lnTo>
                    <a:pt x="18" y="62"/>
                  </a:lnTo>
                  <a:lnTo>
                    <a:pt x="0" y="62"/>
                  </a:lnTo>
                  <a:lnTo>
                    <a:pt x="2" y="62"/>
                  </a:lnTo>
                  <a:lnTo>
                    <a:pt x="4" y="62"/>
                  </a:lnTo>
                  <a:lnTo>
                    <a:pt x="4" y="59"/>
                  </a:lnTo>
                  <a:lnTo>
                    <a:pt x="4" y="57"/>
                  </a:lnTo>
                  <a:lnTo>
                    <a:pt x="7" y="52"/>
                  </a:lnTo>
                  <a:lnTo>
                    <a:pt x="7" y="16"/>
                  </a:lnTo>
                  <a:lnTo>
                    <a:pt x="7"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090" name="Freeform 31"/>
            <p:cNvSpPr>
              <a:spLocks/>
            </p:cNvSpPr>
            <p:nvPr/>
          </p:nvSpPr>
          <p:spPr bwMode="auto">
            <a:xfrm>
              <a:off x="1870" y="2940"/>
              <a:ext cx="51" cy="119"/>
            </a:xfrm>
            <a:custGeom>
              <a:avLst/>
              <a:gdLst>
                <a:gd name="T0" fmla="*/ 204 w 27"/>
                <a:gd name="T1" fmla="*/ 0 h 55"/>
                <a:gd name="T2" fmla="*/ 204 w 27"/>
                <a:gd name="T3" fmla="*/ 305 h 55"/>
                <a:gd name="T4" fmla="*/ 317 w 27"/>
                <a:gd name="T5" fmla="*/ 305 h 55"/>
                <a:gd name="T6" fmla="*/ 317 w 27"/>
                <a:gd name="T7" fmla="*/ 355 h 55"/>
                <a:gd name="T8" fmla="*/ 204 w 27"/>
                <a:gd name="T9" fmla="*/ 355 h 55"/>
                <a:gd name="T10" fmla="*/ 204 w 27"/>
                <a:gd name="T11" fmla="*/ 904 h 55"/>
                <a:gd name="T12" fmla="*/ 204 w 27"/>
                <a:gd name="T13" fmla="*/ 1010 h 55"/>
                <a:gd name="T14" fmla="*/ 204 w 27"/>
                <a:gd name="T15" fmla="*/ 1054 h 55"/>
                <a:gd name="T16" fmla="*/ 229 w 27"/>
                <a:gd name="T17" fmla="*/ 1054 h 55"/>
                <a:gd name="T18" fmla="*/ 229 w 27"/>
                <a:gd name="T19" fmla="*/ 1054 h 55"/>
                <a:gd name="T20" fmla="*/ 257 w 27"/>
                <a:gd name="T21" fmla="*/ 1054 h 55"/>
                <a:gd name="T22" fmla="*/ 289 w 27"/>
                <a:gd name="T23" fmla="*/ 1054 h 55"/>
                <a:gd name="T24" fmla="*/ 289 w 27"/>
                <a:gd name="T25" fmla="*/ 1054 h 55"/>
                <a:gd name="T26" fmla="*/ 317 w 27"/>
                <a:gd name="T27" fmla="*/ 1010 h 55"/>
                <a:gd name="T28" fmla="*/ 342 w 27"/>
                <a:gd name="T29" fmla="*/ 1010 h 55"/>
                <a:gd name="T30" fmla="*/ 317 w 27"/>
                <a:gd name="T31" fmla="*/ 1095 h 55"/>
                <a:gd name="T32" fmla="*/ 289 w 27"/>
                <a:gd name="T33" fmla="*/ 1166 h 55"/>
                <a:gd name="T34" fmla="*/ 229 w 27"/>
                <a:gd name="T35" fmla="*/ 1203 h 55"/>
                <a:gd name="T36" fmla="*/ 204 w 27"/>
                <a:gd name="T37" fmla="*/ 1203 h 55"/>
                <a:gd name="T38" fmla="*/ 176 w 27"/>
                <a:gd name="T39" fmla="*/ 1203 h 55"/>
                <a:gd name="T40" fmla="*/ 144 w 27"/>
                <a:gd name="T41" fmla="*/ 1166 h 55"/>
                <a:gd name="T42" fmla="*/ 113 w 27"/>
                <a:gd name="T43" fmla="*/ 1166 h 55"/>
                <a:gd name="T44" fmla="*/ 113 w 27"/>
                <a:gd name="T45" fmla="*/ 1095 h 55"/>
                <a:gd name="T46" fmla="*/ 89 w 27"/>
                <a:gd name="T47" fmla="*/ 1054 h 55"/>
                <a:gd name="T48" fmla="*/ 89 w 27"/>
                <a:gd name="T49" fmla="*/ 941 h 55"/>
                <a:gd name="T50" fmla="*/ 89 w 27"/>
                <a:gd name="T51" fmla="*/ 355 h 55"/>
                <a:gd name="T52" fmla="*/ 0 w 27"/>
                <a:gd name="T53" fmla="*/ 355 h 55"/>
                <a:gd name="T54" fmla="*/ 0 w 27"/>
                <a:gd name="T55" fmla="*/ 305 h 55"/>
                <a:gd name="T56" fmla="*/ 28 w 27"/>
                <a:gd name="T57" fmla="*/ 305 h 55"/>
                <a:gd name="T58" fmla="*/ 89 w 27"/>
                <a:gd name="T59" fmla="*/ 262 h 55"/>
                <a:gd name="T60" fmla="*/ 113 w 27"/>
                <a:gd name="T61" fmla="*/ 193 h 55"/>
                <a:gd name="T62" fmla="*/ 144 w 27"/>
                <a:gd name="T63" fmla="*/ 113 h 55"/>
                <a:gd name="T64" fmla="*/ 144 w 27"/>
                <a:gd name="T65" fmla="*/ 41 h 55"/>
                <a:gd name="T66" fmla="*/ 176 w 27"/>
                <a:gd name="T67" fmla="*/ 0 h 55"/>
                <a:gd name="T68" fmla="*/ 20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3" y="48"/>
                  </a:lnTo>
                  <a:lnTo>
                    <a:pt x="25" y="46"/>
                  </a:lnTo>
                  <a:lnTo>
                    <a:pt x="27" y="46"/>
                  </a:lnTo>
                  <a:lnTo>
                    <a:pt x="25" y="50"/>
                  </a:lnTo>
                  <a:lnTo>
                    <a:pt x="23"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5091" name="Freeform 32"/>
            <p:cNvSpPr>
              <a:spLocks/>
            </p:cNvSpPr>
            <p:nvPr/>
          </p:nvSpPr>
          <p:spPr bwMode="auto">
            <a:xfrm>
              <a:off x="1921" y="2921"/>
              <a:ext cx="81" cy="133"/>
            </a:xfrm>
            <a:custGeom>
              <a:avLst/>
              <a:gdLst>
                <a:gd name="T0" fmla="*/ 162 w 44"/>
                <a:gd name="T1" fmla="*/ 631 h 62"/>
                <a:gd name="T2" fmla="*/ 245 w 44"/>
                <a:gd name="T3" fmla="*/ 483 h 62"/>
                <a:gd name="T4" fmla="*/ 326 w 44"/>
                <a:gd name="T5" fmla="*/ 446 h 62"/>
                <a:gd name="T6" fmla="*/ 394 w 44"/>
                <a:gd name="T7" fmla="*/ 483 h 62"/>
                <a:gd name="T8" fmla="*/ 423 w 44"/>
                <a:gd name="T9" fmla="*/ 631 h 62"/>
                <a:gd name="T10" fmla="*/ 451 w 44"/>
                <a:gd name="T11" fmla="*/ 828 h 62"/>
                <a:gd name="T12" fmla="*/ 451 w 44"/>
                <a:gd name="T13" fmla="*/ 1206 h 62"/>
                <a:gd name="T14" fmla="*/ 451 w 44"/>
                <a:gd name="T15" fmla="*/ 1251 h 62"/>
                <a:gd name="T16" fmla="*/ 468 w 44"/>
                <a:gd name="T17" fmla="*/ 1311 h 62"/>
                <a:gd name="T18" fmla="*/ 504 w 44"/>
                <a:gd name="T19" fmla="*/ 1311 h 62"/>
                <a:gd name="T20" fmla="*/ 287 w 44"/>
                <a:gd name="T21" fmla="*/ 1311 h 62"/>
                <a:gd name="T22" fmla="*/ 326 w 44"/>
                <a:gd name="T23" fmla="*/ 1311 h 62"/>
                <a:gd name="T24" fmla="*/ 342 w 44"/>
                <a:gd name="T25" fmla="*/ 1251 h 62"/>
                <a:gd name="T26" fmla="*/ 342 w 44"/>
                <a:gd name="T27" fmla="*/ 1206 h 62"/>
                <a:gd name="T28" fmla="*/ 342 w 44"/>
                <a:gd name="T29" fmla="*/ 828 h 62"/>
                <a:gd name="T30" fmla="*/ 342 w 44"/>
                <a:gd name="T31" fmla="*/ 631 h 62"/>
                <a:gd name="T32" fmla="*/ 326 w 44"/>
                <a:gd name="T33" fmla="*/ 571 h 62"/>
                <a:gd name="T34" fmla="*/ 261 w 44"/>
                <a:gd name="T35" fmla="*/ 571 h 62"/>
                <a:gd name="T36" fmla="*/ 217 w 44"/>
                <a:gd name="T37" fmla="*/ 571 h 62"/>
                <a:gd name="T38" fmla="*/ 162 w 44"/>
                <a:gd name="T39" fmla="*/ 680 h 62"/>
                <a:gd name="T40" fmla="*/ 162 w 44"/>
                <a:gd name="T41" fmla="*/ 1206 h 62"/>
                <a:gd name="T42" fmla="*/ 162 w 44"/>
                <a:gd name="T43" fmla="*/ 1251 h 62"/>
                <a:gd name="T44" fmla="*/ 180 w 44"/>
                <a:gd name="T45" fmla="*/ 1311 h 62"/>
                <a:gd name="T46" fmla="*/ 217 w 44"/>
                <a:gd name="T47" fmla="*/ 1311 h 62"/>
                <a:gd name="T48" fmla="*/ 0 w 44"/>
                <a:gd name="T49" fmla="*/ 1311 h 62"/>
                <a:gd name="T50" fmla="*/ 57 w 44"/>
                <a:gd name="T51" fmla="*/ 1311 h 62"/>
                <a:gd name="T52" fmla="*/ 57 w 44"/>
                <a:gd name="T53" fmla="*/ 1251 h 62"/>
                <a:gd name="T54" fmla="*/ 57 w 44"/>
                <a:gd name="T55" fmla="*/ 1105 h 62"/>
                <a:gd name="T56" fmla="*/ 57 w 44"/>
                <a:gd name="T57" fmla="*/ 189 h 62"/>
                <a:gd name="T58" fmla="*/ 57 w 44"/>
                <a:gd name="T59" fmla="*/ 109 h 62"/>
                <a:gd name="T60" fmla="*/ 57 w 44"/>
                <a:gd name="T61" fmla="*/ 109 h 62"/>
                <a:gd name="T62" fmla="*/ 37 w 44"/>
                <a:gd name="T63" fmla="*/ 109 h 62"/>
                <a:gd name="T64" fmla="*/ 0 w 44"/>
                <a:gd name="T65" fmla="*/ 109 h 62"/>
                <a:gd name="T66" fmla="*/ 162 w 44"/>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2"/>
                <a:gd name="T104" fmla="*/ 44 w 44"/>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2">
                  <a:moveTo>
                    <a:pt x="14" y="0"/>
                  </a:moveTo>
                  <a:lnTo>
                    <a:pt x="14" y="30"/>
                  </a:lnTo>
                  <a:lnTo>
                    <a:pt x="19" y="25"/>
                  </a:lnTo>
                  <a:lnTo>
                    <a:pt x="21" y="23"/>
                  </a:lnTo>
                  <a:lnTo>
                    <a:pt x="25" y="21"/>
                  </a:lnTo>
                  <a:lnTo>
                    <a:pt x="28" y="21"/>
                  </a:lnTo>
                  <a:lnTo>
                    <a:pt x="30" y="21"/>
                  </a:lnTo>
                  <a:lnTo>
                    <a:pt x="34" y="23"/>
                  </a:lnTo>
                  <a:lnTo>
                    <a:pt x="37" y="25"/>
                  </a:lnTo>
                  <a:lnTo>
                    <a:pt x="37" y="30"/>
                  </a:lnTo>
                  <a:lnTo>
                    <a:pt x="39" y="32"/>
                  </a:lnTo>
                  <a:lnTo>
                    <a:pt x="39" y="39"/>
                  </a:lnTo>
                  <a:lnTo>
                    <a:pt x="39" y="52"/>
                  </a:lnTo>
                  <a:lnTo>
                    <a:pt x="39" y="57"/>
                  </a:lnTo>
                  <a:lnTo>
                    <a:pt x="39" y="59"/>
                  </a:lnTo>
                  <a:lnTo>
                    <a:pt x="41" y="62"/>
                  </a:lnTo>
                  <a:lnTo>
                    <a:pt x="44" y="62"/>
                  </a:lnTo>
                  <a:lnTo>
                    <a:pt x="25" y="62"/>
                  </a:lnTo>
                  <a:lnTo>
                    <a:pt x="28" y="62"/>
                  </a:lnTo>
                  <a:lnTo>
                    <a:pt x="30" y="62"/>
                  </a:lnTo>
                  <a:lnTo>
                    <a:pt x="30" y="59"/>
                  </a:lnTo>
                  <a:lnTo>
                    <a:pt x="30" y="57"/>
                  </a:lnTo>
                  <a:lnTo>
                    <a:pt x="30" y="52"/>
                  </a:lnTo>
                  <a:lnTo>
                    <a:pt x="30" y="39"/>
                  </a:lnTo>
                  <a:lnTo>
                    <a:pt x="30" y="34"/>
                  </a:lnTo>
                  <a:lnTo>
                    <a:pt x="30" y="30"/>
                  </a:lnTo>
                  <a:lnTo>
                    <a:pt x="28" y="27"/>
                  </a:lnTo>
                  <a:lnTo>
                    <a:pt x="25" y="27"/>
                  </a:lnTo>
                  <a:lnTo>
                    <a:pt x="23" y="27"/>
                  </a:lnTo>
                  <a:lnTo>
                    <a:pt x="21" y="27"/>
                  </a:lnTo>
                  <a:lnTo>
                    <a:pt x="19" y="27"/>
                  </a:lnTo>
                  <a:lnTo>
                    <a:pt x="16" y="30"/>
                  </a:lnTo>
                  <a:lnTo>
                    <a:pt x="14" y="32"/>
                  </a:lnTo>
                  <a:lnTo>
                    <a:pt x="14" y="52"/>
                  </a:lnTo>
                  <a:lnTo>
                    <a:pt x="14" y="57"/>
                  </a:lnTo>
                  <a:lnTo>
                    <a:pt x="14" y="59"/>
                  </a:lnTo>
                  <a:lnTo>
                    <a:pt x="16" y="62"/>
                  </a:lnTo>
                  <a:lnTo>
                    <a:pt x="19" y="62"/>
                  </a:lnTo>
                  <a:lnTo>
                    <a:pt x="0" y="62"/>
                  </a:lnTo>
                  <a:lnTo>
                    <a:pt x="3" y="62"/>
                  </a:lnTo>
                  <a:lnTo>
                    <a:pt x="5" y="62"/>
                  </a:lnTo>
                  <a:lnTo>
                    <a:pt x="5" y="59"/>
                  </a:lnTo>
                  <a:lnTo>
                    <a:pt x="5" y="57"/>
                  </a:lnTo>
                  <a:lnTo>
                    <a:pt x="5" y="52"/>
                  </a:lnTo>
                  <a:lnTo>
                    <a:pt x="5" y="16"/>
                  </a:lnTo>
                  <a:lnTo>
                    <a:pt x="5" y="9"/>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092" name="Freeform 33"/>
            <p:cNvSpPr>
              <a:spLocks noEditPoints="1"/>
            </p:cNvSpPr>
            <p:nvPr/>
          </p:nvSpPr>
          <p:spPr bwMode="auto">
            <a:xfrm>
              <a:off x="2010" y="2966"/>
              <a:ext cx="67" cy="93"/>
            </a:xfrm>
            <a:custGeom>
              <a:avLst/>
              <a:gdLst>
                <a:gd name="T0" fmla="*/ 197 w 37"/>
                <a:gd name="T1" fmla="*/ 828 h 43"/>
                <a:gd name="T2" fmla="*/ 130 w 37"/>
                <a:gd name="T3" fmla="*/ 941 h 43"/>
                <a:gd name="T4" fmla="*/ 53 w 37"/>
                <a:gd name="T5" fmla="*/ 941 h 43"/>
                <a:gd name="T6" fmla="*/ 0 w 37"/>
                <a:gd name="T7" fmla="*/ 792 h 43"/>
                <a:gd name="T8" fmla="*/ 0 w 37"/>
                <a:gd name="T9" fmla="*/ 636 h 43"/>
                <a:gd name="T10" fmla="*/ 53 w 37"/>
                <a:gd name="T11" fmla="*/ 547 h 43"/>
                <a:gd name="T12" fmla="*/ 147 w 37"/>
                <a:gd name="T13" fmla="*/ 394 h 43"/>
                <a:gd name="T14" fmla="*/ 250 w 37"/>
                <a:gd name="T15" fmla="*/ 285 h 43"/>
                <a:gd name="T16" fmla="*/ 226 w 37"/>
                <a:gd name="T17" fmla="*/ 89 h 43"/>
                <a:gd name="T18" fmla="*/ 174 w 37"/>
                <a:gd name="T19" fmla="*/ 41 h 43"/>
                <a:gd name="T20" fmla="*/ 130 w 37"/>
                <a:gd name="T21" fmla="*/ 89 h 43"/>
                <a:gd name="T22" fmla="*/ 96 w 37"/>
                <a:gd name="T23" fmla="*/ 192 h 43"/>
                <a:gd name="T24" fmla="*/ 96 w 37"/>
                <a:gd name="T25" fmla="*/ 285 h 43"/>
                <a:gd name="T26" fmla="*/ 78 w 37"/>
                <a:gd name="T27" fmla="*/ 355 h 43"/>
                <a:gd name="T28" fmla="*/ 53 w 37"/>
                <a:gd name="T29" fmla="*/ 355 h 43"/>
                <a:gd name="T30" fmla="*/ 24 w 37"/>
                <a:gd name="T31" fmla="*/ 285 h 43"/>
                <a:gd name="T32" fmla="*/ 24 w 37"/>
                <a:gd name="T33" fmla="*/ 132 h 43"/>
                <a:gd name="T34" fmla="*/ 96 w 37"/>
                <a:gd name="T35" fmla="*/ 0 h 43"/>
                <a:gd name="T36" fmla="*/ 226 w 37"/>
                <a:gd name="T37" fmla="*/ 0 h 43"/>
                <a:gd name="T38" fmla="*/ 292 w 37"/>
                <a:gd name="T39" fmla="*/ 89 h 43"/>
                <a:gd name="T40" fmla="*/ 321 w 37"/>
                <a:gd name="T41" fmla="*/ 192 h 43"/>
                <a:gd name="T42" fmla="*/ 321 w 37"/>
                <a:gd name="T43" fmla="*/ 584 h 43"/>
                <a:gd name="T44" fmla="*/ 321 w 37"/>
                <a:gd name="T45" fmla="*/ 748 h 43"/>
                <a:gd name="T46" fmla="*/ 344 w 37"/>
                <a:gd name="T47" fmla="*/ 792 h 43"/>
                <a:gd name="T48" fmla="*/ 344 w 37"/>
                <a:gd name="T49" fmla="*/ 792 h 43"/>
                <a:gd name="T50" fmla="*/ 368 w 37"/>
                <a:gd name="T51" fmla="*/ 792 h 43"/>
                <a:gd name="T52" fmla="*/ 397 w 37"/>
                <a:gd name="T53" fmla="*/ 748 h 43"/>
                <a:gd name="T54" fmla="*/ 344 w 37"/>
                <a:gd name="T55" fmla="*/ 898 h 43"/>
                <a:gd name="T56" fmla="*/ 266 w 37"/>
                <a:gd name="T57" fmla="*/ 941 h 43"/>
                <a:gd name="T58" fmla="*/ 250 w 37"/>
                <a:gd name="T59" fmla="*/ 828 h 43"/>
                <a:gd name="T60" fmla="*/ 250 w 37"/>
                <a:gd name="T61" fmla="*/ 748 h 43"/>
                <a:gd name="T62" fmla="*/ 174 w 37"/>
                <a:gd name="T63" fmla="*/ 435 h 43"/>
                <a:gd name="T64" fmla="*/ 130 w 37"/>
                <a:gd name="T65" fmla="*/ 487 h 43"/>
                <a:gd name="T66" fmla="*/ 78 w 37"/>
                <a:gd name="T67" fmla="*/ 584 h 43"/>
                <a:gd name="T68" fmla="*/ 78 w 37"/>
                <a:gd name="T69" fmla="*/ 679 h 43"/>
                <a:gd name="T70" fmla="*/ 130 w 37"/>
                <a:gd name="T71" fmla="*/ 792 h 43"/>
                <a:gd name="T72" fmla="*/ 197 w 37"/>
                <a:gd name="T73" fmla="*/ 79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8" y="38"/>
                  </a:lnTo>
                  <a:lnTo>
                    <a:pt x="14" y="41"/>
                  </a:lnTo>
                  <a:lnTo>
                    <a:pt x="12" y="43"/>
                  </a:lnTo>
                  <a:lnTo>
                    <a:pt x="9" y="43"/>
                  </a:lnTo>
                  <a:lnTo>
                    <a:pt x="5" y="43"/>
                  </a:lnTo>
                  <a:lnTo>
                    <a:pt x="2" y="41"/>
                  </a:lnTo>
                  <a:lnTo>
                    <a:pt x="0" y="36"/>
                  </a:lnTo>
                  <a:lnTo>
                    <a:pt x="0" y="31"/>
                  </a:lnTo>
                  <a:lnTo>
                    <a:pt x="0" y="29"/>
                  </a:lnTo>
                  <a:lnTo>
                    <a:pt x="0" y="27"/>
                  </a:lnTo>
                  <a:lnTo>
                    <a:pt x="5" y="25"/>
                  </a:lnTo>
                  <a:lnTo>
                    <a:pt x="7" y="22"/>
                  </a:lnTo>
                  <a:lnTo>
                    <a:pt x="14" y="18"/>
                  </a:lnTo>
                  <a:lnTo>
                    <a:pt x="23" y="16"/>
                  </a:lnTo>
                  <a:lnTo>
                    <a:pt x="23" y="13"/>
                  </a:lnTo>
                  <a:lnTo>
                    <a:pt x="23" y="9"/>
                  </a:lnTo>
                  <a:lnTo>
                    <a:pt x="21" y="4"/>
                  </a:lnTo>
                  <a:lnTo>
                    <a:pt x="18" y="4"/>
                  </a:lnTo>
                  <a:lnTo>
                    <a:pt x="16" y="2"/>
                  </a:lnTo>
                  <a:lnTo>
                    <a:pt x="14" y="4"/>
                  </a:lnTo>
                  <a:lnTo>
                    <a:pt x="12" y="4"/>
                  </a:lnTo>
                  <a:lnTo>
                    <a:pt x="9" y="6"/>
                  </a:lnTo>
                  <a:lnTo>
                    <a:pt x="9" y="9"/>
                  </a:lnTo>
                  <a:lnTo>
                    <a:pt x="9" y="11"/>
                  </a:lnTo>
                  <a:lnTo>
                    <a:pt x="9" y="13"/>
                  </a:lnTo>
                  <a:lnTo>
                    <a:pt x="7" y="16"/>
                  </a:lnTo>
                  <a:lnTo>
                    <a:pt x="5" y="16"/>
                  </a:lnTo>
                  <a:lnTo>
                    <a:pt x="2" y="13"/>
                  </a:lnTo>
                  <a:lnTo>
                    <a:pt x="2" y="11"/>
                  </a:lnTo>
                  <a:lnTo>
                    <a:pt x="2" y="6"/>
                  </a:lnTo>
                  <a:lnTo>
                    <a:pt x="5" y="4"/>
                  </a:lnTo>
                  <a:lnTo>
                    <a:pt x="9" y="0"/>
                  </a:lnTo>
                  <a:lnTo>
                    <a:pt x="16" y="0"/>
                  </a:lnTo>
                  <a:lnTo>
                    <a:pt x="21" y="0"/>
                  </a:lnTo>
                  <a:lnTo>
                    <a:pt x="25" y="2"/>
                  </a:lnTo>
                  <a:lnTo>
                    <a:pt x="27" y="4"/>
                  </a:lnTo>
                  <a:lnTo>
                    <a:pt x="30" y="6"/>
                  </a:lnTo>
                  <a:lnTo>
                    <a:pt x="30" y="9"/>
                  </a:lnTo>
                  <a:lnTo>
                    <a:pt x="30" y="13"/>
                  </a:lnTo>
                  <a:lnTo>
                    <a:pt x="30" y="27"/>
                  </a:lnTo>
                  <a:lnTo>
                    <a:pt x="30" y="31"/>
                  </a:lnTo>
                  <a:lnTo>
                    <a:pt x="30" y="34"/>
                  </a:lnTo>
                  <a:lnTo>
                    <a:pt x="30" y="36"/>
                  </a:lnTo>
                  <a:lnTo>
                    <a:pt x="32" y="36"/>
                  </a:lnTo>
                  <a:lnTo>
                    <a:pt x="34" y="36"/>
                  </a:lnTo>
                  <a:lnTo>
                    <a:pt x="37" y="34"/>
                  </a:lnTo>
                  <a:lnTo>
                    <a:pt x="37" y="36"/>
                  </a:lnTo>
                  <a:lnTo>
                    <a:pt x="32" y="41"/>
                  </a:lnTo>
                  <a:lnTo>
                    <a:pt x="27" y="43"/>
                  </a:lnTo>
                  <a:lnTo>
                    <a:pt x="25" y="43"/>
                  </a:lnTo>
                  <a:lnTo>
                    <a:pt x="23" y="41"/>
                  </a:lnTo>
                  <a:lnTo>
                    <a:pt x="23" y="38"/>
                  </a:lnTo>
                  <a:lnTo>
                    <a:pt x="23" y="36"/>
                  </a:lnTo>
                  <a:close/>
                  <a:moveTo>
                    <a:pt x="23" y="34"/>
                  </a:moveTo>
                  <a:lnTo>
                    <a:pt x="23" y="18"/>
                  </a:lnTo>
                  <a:lnTo>
                    <a:pt x="16" y="20"/>
                  </a:lnTo>
                  <a:lnTo>
                    <a:pt x="14" y="22"/>
                  </a:lnTo>
                  <a:lnTo>
                    <a:pt x="12" y="22"/>
                  </a:lnTo>
                  <a:lnTo>
                    <a:pt x="9" y="25"/>
                  </a:lnTo>
                  <a:lnTo>
                    <a:pt x="7" y="27"/>
                  </a:lnTo>
                  <a:lnTo>
                    <a:pt x="7" y="29"/>
                  </a:lnTo>
                  <a:lnTo>
                    <a:pt x="7" y="31"/>
                  </a:lnTo>
                  <a:lnTo>
                    <a:pt x="9" y="34"/>
                  </a:lnTo>
                  <a:lnTo>
                    <a:pt x="12" y="36"/>
                  </a:lnTo>
                  <a:lnTo>
                    <a:pt x="14" y="36"/>
                  </a:lnTo>
                  <a:lnTo>
                    <a:pt x="18" y="36"/>
                  </a:lnTo>
                  <a:lnTo>
                    <a:pt x="23" y="34"/>
                  </a:lnTo>
                  <a:close/>
                </a:path>
              </a:pathLst>
            </a:custGeom>
            <a:solidFill>
              <a:srgbClr val="000000"/>
            </a:solidFill>
            <a:ln w="0">
              <a:solidFill>
                <a:srgbClr val="000000"/>
              </a:solidFill>
              <a:round/>
              <a:headEnd/>
              <a:tailEnd/>
            </a:ln>
          </p:spPr>
          <p:txBody>
            <a:bodyPr/>
            <a:lstStyle/>
            <a:p>
              <a:endParaRPr lang="en-CA"/>
            </a:p>
          </p:txBody>
        </p:sp>
        <p:sp>
          <p:nvSpPr>
            <p:cNvPr id="45093" name="Freeform 34"/>
            <p:cNvSpPr>
              <a:spLocks/>
            </p:cNvSpPr>
            <p:nvPr/>
          </p:nvSpPr>
          <p:spPr bwMode="auto">
            <a:xfrm>
              <a:off x="2077" y="2940"/>
              <a:ext cx="51" cy="119"/>
            </a:xfrm>
            <a:custGeom>
              <a:avLst/>
              <a:gdLst>
                <a:gd name="T0" fmla="*/ 204 w 27"/>
                <a:gd name="T1" fmla="*/ 0 h 55"/>
                <a:gd name="T2" fmla="*/ 204 w 27"/>
                <a:gd name="T3" fmla="*/ 305 h 55"/>
                <a:gd name="T4" fmla="*/ 317 w 27"/>
                <a:gd name="T5" fmla="*/ 305 h 55"/>
                <a:gd name="T6" fmla="*/ 317 w 27"/>
                <a:gd name="T7" fmla="*/ 355 h 55"/>
                <a:gd name="T8" fmla="*/ 204 w 27"/>
                <a:gd name="T9" fmla="*/ 355 h 55"/>
                <a:gd name="T10" fmla="*/ 204 w 27"/>
                <a:gd name="T11" fmla="*/ 904 h 55"/>
                <a:gd name="T12" fmla="*/ 204 w 27"/>
                <a:gd name="T13" fmla="*/ 1010 h 55"/>
                <a:gd name="T14" fmla="*/ 204 w 27"/>
                <a:gd name="T15" fmla="*/ 1054 h 55"/>
                <a:gd name="T16" fmla="*/ 229 w 27"/>
                <a:gd name="T17" fmla="*/ 1054 h 55"/>
                <a:gd name="T18" fmla="*/ 257 w 27"/>
                <a:gd name="T19" fmla="*/ 1054 h 55"/>
                <a:gd name="T20" fmla="*/ 257 w 27"/>
                <a:gd name="T21" fmla="*/ 1054 h 55"/>
                <a:gd name="T22" fmla="*/ 281 w 27"/>
                <a:gd name="T23" fmla="*/ 1054 h 55"/>
                <a:gd name="T24" fmla="*/ 281 w 27"/>
                <a:gd name="T25" fmla="*/ 1054 h 55"/>
                <a:gd name="T26" fmla="*/ 317 w 27"/>
                <a:gd name="T27" fmla="*/ 1010 h 55"/>
                <a:gd name="T28" fmla="*/ 342 w 27"/>
                <a:gd name="T29" fmla="*/ 1010 h 55"/>
                <a:gd name="T30" fmla="*/ 317 w 27"/>
                <a:gd name="T31" fmla="*/ 1095 h 55"/>
                <a:gd name="T32" fmla="*/ 281 w 27"/>
                <a:gd name="T33" fmla="*/ 1166 h 55"/>
                <a:gd name="T34" fmla="*/ 229 w 27"/>
                <a:gd name="T35" fmla="*/ 1203 h 55"/>
                <a:gd name="T36" fmla="*/ 204 w 27"/>
                <a:gd name="T37" fmla="*/ 1203 h 55"/>
                <a:gd name="T38" fmla="*/ 168 w 27"/>
                <a:gd name="T39" fmla="*/ 1203 h 55"/>
                <a:gd name="T40" fmla="*/ 144 w 27"/>
                <a:gd name="T41" fmla="*/ 1166 h 55"/>
                <a:gd name="T42" fmla="*/ 113 w 27"/>
                <a:gd name="T43" fmla="*/ 1166 h 55"/>
                <a:gd name="T44" fmla="*/ 113 w 27"/>
                <a:gd name="T45" fmla="*/ 1095 h 55"/>
                <a:gd name="T46" fmla="*/ 113 w 27"/>
                <a:gd name="T47" fmla="*/ 1054 h 55"/>
                <a:gd name="T48" fmla="*/ 76 w 27"/>
                <a:gd name="T49" fmla="*/ 941 h 55"/>
                <a:gd name="T50" fmla="*/ 76 w 27"/>
                <a:gd name="T51" fmla="*/ 355 h 55"/>
                <a:gd name="T52" fmla="*/ 0 w 27"/>
                <a:gd name="T53" fmla="*/ 355 h 55"/>
                <a:gd name="T54" fmla="*/ 0 w 27"/>
                <a:gd name="T55" fmla="*/ 305 h 55"/>
                <a:gd name="T56" fmla="*/ 53 w 27"/>
                <a:gd name="T57" fmla="*/ 305 h 55"/>
                <a:gd name="T58" fmla="*/ 76 w 27"/>
                <a:gd name="T59" fmla="*/ 262 h 55"/>
                <a:gd name="T60" fmla="*/ 113 w 27"/>
                <a:gd name="T61" fmla="*/ 193 h 55"/>
                <a:gd name="T62" fmla="*/ 144 w 27"/>
                <a:gd name="T63" fmla="*/ 113 h 55"/>
                <a:gd name="T64" fmla="*/ 168 w 27"/>
                <a:gd name="T65" fmla="*/ 41 h 55"/>
                <a:gd name="T66" fmla="*/ 168 w 27"/>
                <a:gd name="T67" fmla="*/ 0 h 55"/>
                <a:gd name="T68" fmla="*/ 20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2" y="48"/>
                  </a:lnTo>
                  <a:lnTo>
                    <a:pt x="25" y="46"/>
                  </a:lnTo>
                  <a:lnTo>
                    <a:pt x="27" y="46"/>
                  </a:lnTo>
                  <a:lnTo>
                    <a:pt x="25" y="50"/>
                  </a:lnTo>
                  <a:lnTo>
                    <a:pt x="22" y="53"/>
                  </a:lnTo>
                  <a:lnTo>
                    <a:pt x="18" y="55"/>
                  </a:lnTo>
                  <a:lnTo>
                    <a:pt x="16" y="55"/>
                  </a:lnTo>
                  <a:lnTo>
                    <a:pt x="13" y="55"/>
                  </a:lnTo>
                  <a:lnTo>
                    <a:pt x="11" y="53"/>
                  </a:lnTo>
                  <a:lnTo>
                    <a:pt x="9" y="53"/>
                  </a:lnTo>
                  <a:lnTo>
                    <a:pt x="9" y="50"/>
                  </a:lnTo>
                  <a:lnTo>
                    <a:pt x="9" y="48"/>
                  </a:lnTo>
                  <a:lnTo>
                    <a:pt x="6" y="43"/>
                  </a:lnTo>
                  <a:lnTo>
                    <a:pt x="6" y="16"/>
                  </a:lnTo>
                  <a:lnTo>
                    <a:pt x="0" y="16"/>
                  </a:lnTo>
                  <a:lnTo>
                    <a:pt x="0" y="14"/>
                  </a:lnTo>
                  <a:lnTo>
                    <a:pt x="4" y="14"/>
                  </a:lnTo>
                  <a:lnTo>
                    <a:pt x="6" y="12"/>
                  </a:lnTo>
                  <a:lnTo>
                    <a:pt x="9" y="9"/>
                  </a:lnTo>
                  <a:lnTo>
                    <a:pt x="11" y="5"/>
                  </a:lnTo>
                  <a:lnTo>
                    <a:pt x="13" y="2"/>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45094" name="Freeform 35"/>
            <p:cNvSpPr>
              <a:spLocks noEditPoints="1"/>
            </p:cNvSpPr>
            <p:nvPr/>
          </p:nvSpPr>
          <p:spPr bwMode="auto">
            <a:xfrm>
              <a:off x="3060" y="2925"/>
              <a:ext cx="98" cy="129"/>
            </a:xfrm>
            <a:custGeom>
              <a:avLst/>
              <a:gdLst>
                <a:gd name="T0" fmla="*/ 582 w 52"/>
                <a:gd name="T1" fmla="*/ 684 h 60"/>
                <a:gd name="T2" fmla="*/ 658 w 52"/>
                <a:gd name="T3" fmla="*/ 836 h 60"/>
                <a:gd name="T4" fmla="*/ 658 w 52"/>
                <a:gd name="T5" fmla="*/ 1021 h 60"/>
                <a:gd name="T6" fmla="*/ 603 w 52"/>
                <a:gd name="T7" fmla="*/ 1221 h 60"/>
                <a:gd name="T8" fmla="*/ 454 w 52"/>
                <a:gd name="T9" fmla="*/ 1281 h 60"/>
                <a:gd name="T10" fmla="*/ 0 w 52"/>
                <a:gd name="T11" fmla="*/ 1281 h 60"/>
                <a:gd name="T12" fmla="*/ 28 w 52"/>
                <a:gd name="T13" fmla="*/ 1281 h 60"/>
                <a:gd name="T14" fmla="*/ 89 w 52"/>
                <a:gd name="T15" fmla="*/ 1221 h 60"/>
                <a:gd name="T16" fmla="*/ 89 w 52"/>
                <a:gd name="T17" fmla="*/ 1073 h 60"/>
                <a:gd name="T18" fmla="*/ 89 w 52"/>
                <a:gd name="T19" fmla="*/ 112 h 60"/>
                <a:gd name="T20" fmla="*/ 60 w 52"/>
                <a:gd name="T21" fmla="*/ 0 h 60"/>
                <a:gd name="T22" fmla="*/ 0 w 52"/>
                <a:gd name="T23" fmla="*/ 0 h 60"/>
                <a:gd name="T24" fmla="*/ 317 w 52"/>
                <a:gd name="T25" fmla="*/ 0 h 60"/>
                <a:gd name="T26" fmla="*/ 454 w 52"/>
                <a:gd name="T27" fmla="*/ 0 h 60"/>
                <a:gd name="T28" fmla="*/ 603 w 52"/>
                <a:gd name="T29" fmla="*/ 148 h 60"/>
                <a:gd name="T30" fmla="*/ 629 w 52"/>
                <a:gd name="T31" fmla="*/ 338 h 60"/>
                <a:gd name="T32" fmla="*/ 603 w 52"/>
                <a:gd name="T33" fmla="*/ 535 h 60"/>
                <a:gd name="T34" fmla="*/ 494 w 52"/>
                <a:gd name="T35" fmla="*/ 647 h 60"/>
                <a:gd name="T36" fmla="*/ 228 w 52"/>
                <a:gd name="T37" fmla="*/ 596 h 60"/>
                <a:gd name="T38" fmla="*/ 288 w 52"/>
                <a:gd name="T39" fmla="*/ 596 h 60"/>
                <a:gd name="T40" fmla="*/ 381 w 52"/>
                <a:gd name="T41" fmla="*/ 596 h 60"/>
                <a:gd name="T42" fmla="*/ 454 w 52"/>
                <a:gd name="T43" fmla="*/ 535 h 60"/>
                <a:gd name="T44" fmla="*/ 494 w 52"/>
                <a:gd name="T45" fmla="*/ 406 h 60"/>
                <a:gd name="T46" fmla="*/ 494 w 52"/>
                <a:gd name="T47" fmla="*/ 258 h 60"/>
                <a:gd name="T48" fmla="*/ 381 w 52"/>
                <a:gd name="T49" fmla="*/ 60 h 60"/>
                <a:gd name="T50" fmla="*/ 256 w 52"/>
                <a:gd name="T51" fmla="*/ 60 h 60"/>
                <a:gd name="T52" fmla="*/ 202 w 52"/>
                <a:gd name="T53" fmla="*/ 596 h 60"/>
                <a:gd name="T54" fmla="*/ 256 w 52"/>
                <a:gd name="T55" fmla="*/ 1221 h 60"/>
                <a:gd name="T56" fmla="*/ 430 w 52"/>
                <a:gd name="T57" fmla="*/ 1221 h 60"/>
                <a:gd name="T58" fmla="*/ 515 w 52"/>
                <a:gd name="T59" fmla="*/ 1073 h 60"/>
                <a:gd name="T60" fmla="*/ 543 w 52"/>
                <a:gd name="T61" fmla="*/ 873 h 60"/>
                <a:gd name="T62" fmla="*/ 494 w 52"/>
                <a:gd name="T63" fmla="*/ 744 h 60"/>
                <a:gd name="T64" fmla="*/ 381 w 52"/>
                <a:gd name="T65" fmla="*/ 684 h 60"/>
                <a:gd name="T66" fmla="*/ 256 w 52"/>
                <a:gd name="T67" fmla="*/ 684 h 60"/>
                <a:gd name="T68" fmla="*/ 228 w 52"/>
                <a:gd name="T69" fmla="*/ 684 h 60"/>
                <a:gd name="T70" fmla="*/ 202 w 52"/>
                <a:gd name="T71" fmla="*/ 1221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60"/>
                <a:gd name="T110" fmla="*/ 52 w 52"/>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60">
                  <a:moveTo>
                    <a:pt x="39" y="30"/>
                  </a:moveTo>
                  <a:lnTo>
                    <a:pt x="46" y="32"/>
                  </a:lnTo>
                  <a:lnTo>
                    <a:pt x="48" y="35"/>
                  </a:lnTo>
                  <a:lnTo>
                    <a:pt x="52" y="39"/>
                  </a:lnTo>
                  <a:lnTo>
                    <a:pt x="52" y="44"/>
                  </a:lnTo>
                  <a:lnTo>
                    <a:pt x="52" y="48"/>
                  </a:lnTo>
                  <a:lnTo>
                    <a:pt x="50" y="53"/>
                  </a:lnTo>
                  <a:lnTo>
                    <a:pt x="48" y="57"/>
                  </a:lnTo>
                  <a:lnTo>
                    <a:pt x="43" y="60"/>
                  </a:lnTo>
                  <a:lnTo>
                    <a:pt x="36" y="60"/>
                  </a:lnTo>
                  <a:lnTo>
                    <a:pt x="27" y="60"/>
                  </a:lnTo>
                  <a:lnTo>
                    <a:pt x="0" y="60"/>
                  </a:lnTo>
                  <a:lnTo>
                    <a:pt x="2" y="60"/>
                  </a:lnTo>
                  <a:lnTo>
                    <a:pt x="5" y="60"/>
                  </a:lnTo>
                  <a:lnTo>
                    <a:pt x="7" y="57"/>
                  </a:lnTo>
                  <a:lnTo>
                    <a:pt x="7" y="55"/>
                  </a:lnTo>
                  <a:lnTo>
                    <a:pt x="7" y="50"/>
                  </a:lnTo>
                  <a:lnTo>
                    <a:pt x="7" y="9"/>
                  </a:lnTo>
                  <a:lnTo>
                    <a:pt x="7" y="5"/>
                  </a:lnTo>
                  <a:lnTo>
                    <a:pt x="7" y="3"/>
                  </a:lnTo>
                  <a:lnTo>
                    <a:pt x="5" y="0"/>
                  </a:lnTo>
                  <a:lnTo>
                    <a:pt x="2" y="0"/>
                  </a:lnTo>
                  <a:lnTo>
                    <a:pt x="0" y="0"/>
                  </a:lnTo>
                  <a:lnTo>
                    <a:pt x="25" y="0"/>
                  </a:lnTo>
                  <a:lnTo>
                    <a:pt x="32" y="0"/>
                  </a:lnTo>
                  <a:lnTo>
                    <a:pt x="36" y="0"/>
                  </a:lnTo>
                  <a:lnTo>
                    <a:pt x="43" y="3"/>
                  </a:lnTo>
                  <a:lnTo>
                    <a:pt x="48" y="7"/>
                  </a:lnTo>
                  <a:lnTo>
                    <a:pt x="50" y="12"/>
                  </a:lnTo>
                  <a:lnTo>
                    <a:pt x="50" y="16"/>
                  </a:lnTo>
                  <a:lnTo>
                    <a:pt x="50" y="21"/>
                  </a:lnTo>
                  <a:lnTo>
                    <a:pt x="48" y="25"/>
                  </a:lnTo>
                  <a:lnTo>
                    <a:pt x="43" y="28"/>
                  </a:lnTo>
                  <a:lnTo>
                    <a:pt x="39" y="30"/>
                  </a:lnTo>
                  <a:close/>
                  <a:moveTo>
                    <a:pt x="16" y="28"/>
                  </a:moveTo>
                  <a:lnTo>
                    <a:pt x="18" y="28"/>
                  </a:lnTo>
                  <a:lnTo>
                    <a:pt x="20" y="28"/>
                  </a:lnTo>
                  <a:lnTo>
                    <a:pt x="23" y="28"/>
                  </a:lnTo>
                  <a:lnTo>
                    <a:pt x="25" y="28"/>
                  </a:lnTo>
                  <a:lnTo>
                    <a:pt x="30" y="28"/>
                  </a:lnTo>
                  <a:lnTo>
                    <a:pt x="34" y="28"/>
                  </a:lnTo>
                  <a:lnTo>
                    <a:pt x="36" y="25"/>
                  </a:lnTo>
                  <a:lnTo>
                    <a:pt x="39" y="23"/>
                  </a:lnTo>
                  <a:lnTo>
                    <a:pt x="39" y="19"/>
                  </a:lnTo>
                  <a:lnTo>
                    <a:pt x="39" y="16"/>
                  </a:lnTo>
                  <a:lnTo>
                    <a:pt x="39" y="12"/>
                  </a:lnTo>
                  <a:lnTo>
                    <a:pt x="36" y="7"/>
                  </a:lnTo>
                  <a:lnTo>
                    <a:pt x="30" y="3"/>
                  </a:lnTo>
                  <a:lnTo>
                    <a:pt x="23" y="3"/>
                  </a:lnTo>
                  <a:lnTo>
                    <a:pt x="20" y="3"/>
                  </a:lnTo>
                  <a:lnTo>
                    <a:pt x="16" y="3"/>
                  </a:lnTo>
                  <a:lnTo>
                    <a:pt x="16" y="28"/>
                  </a:lnTo>
                  <a:close/>
                  <a:moveTo>
                    <a:pt x="16" y="57"/>
                  </a:moveTo>
                  <a:lnTo>
                    <a:pt x="20" y="57"/>
                  </a:lnTo>
                  <a:lnTo>
                    <a:pt x="27" y="57"/>
                  </a:lnTo>
                  <a:lnTo>
                    <a:pt x="34" y="57"/>
                  </a:lnTo>
                  <a:lnTo>
                    <a:pt x="39" y="55"/>
                  </a:lnTo>
                  <a:lnTo>
                    <a:pt x="41" y="50"/>
                  </a:lnTo>
                  <a:lnTo>
                    <a:pt x="43" y="46"/>
                  </a:lnTo>
                  <a:lnTo>
                    <a:pt x="43" y="41"/>
                  </a:lnTo>
                  <a:lnTo>
                    <a:pt x="41" y="39"/>
                  </a:lnTo>
                  <a:lnTo>
                    <a:pt x="39" y="35"/>
                  </a:lnTo>
                  <a:lnTo>
                    <a:pt x="34" y="32"/>
                  </a:lnTo>
                  <a:lnTo>
                    <a:pt x="30" y="32"/>
                  </a:lnTo>
                  <a:lnTo>
                    <a:pt x="25" y="32"/>
                  </a:lnTo>
                  <a:lnTo>
                    <a:pt x="20" y="32"/>
                  </a:lnTo>
                  <a:lnTo>
                    <a:pt x="18"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45095" name="Freeform 36"/>
            <p:cNvSpPr>
              <a:spLocks noEditPoints="1"/>
            </p:cNvSpPr>
            <p:nvPr/>
          </p:nvSpPr>
          <p:spPr bwMode="auto">
            <a:xfrm>
              <a:off x="3175" y="2966"/>
              <a:ext cx="72" cy="93"/>
            </a:xfrm>
            <a:custGeom>
              <a:avLst/>
              <a:gdLst>
                <a:gd name="T0" fmla="*/ 246 w 39"/>
                <a:gd name="T1" fmla="*/ 0 h 43"/>
                <a:gd name="T2" fmla="*/ 303 w 39"/>
                <a:gd name="T3" fmla="*/ 0 h 43"/>
                <a:gd name="T4" fmla="*/ 347 w 39"/>
                <a:gd name="T5" fmla="*/ 41 h 43"/>
                <a:gd name="T6" fmla="*/ 410 w 39"/>
                <a:gd name="T7" fmla="*/ 132 h 43"/>
                <a:gd name="T8" fmla="*/ 454 w 39"/>
                <a:gd name="T9" fmla="*/ 285 h 43"/>
                <a:gd name="T10" fmla="*/ 454 w 39"/>
                <a:gd name="T11" fmla="*/ 435 h 43"/>
                <a:gd name="T12" fmla="*/ 454 w 39"/>
                <a:gd name="T13" fmla="*/ 584 h 43"/>
                <a:gd name="T14" fmla="*/ 430 w 39"/>
                <a:gd name="T15" fmla="*/ 679 h 43"/>
                <a:gd name="T16" fmla="*/ 410 w 39"/>
                <a:gd name="T17" fmla="*/ 792 h 43"/>
                <a:gd name="T18" fmla="*/ 347 w 39"/>
                <a:gd name="T19" fmla="*/ 898 h 43"/>
                <a:gd name="T20" fmla="*/ 303 w 39"/>
                <a:gd name="T21" fmla="*/ 941 h 43"/>
                <a:gd name="T22" fmla="*/ 222 w 39"/>
                <a:gd name="T23" fmla="*/ 941 h 43"/>
                <a:gd name="T24" fmla="*/ 164 w 39"/>
                <a:gd name="T25" fmla="*/ 941 h 43"/>
                <a:gd name="T26" fmla="*/ 113 w 39"/>
                <a:gd name="T27" fmla="*/ 828 h 43"/>
                <a:gd name="T28" fmla="*/ 57 w 39"/>
                <a:gd name="T29" fmla="*/ 792 h 43"/>
                <a:gd name="T30" fmla="*/ 37 w 39"/>
                <a:gd name="T31" fmla="*/ 636 h 43"/>
                <a:gd name="T32" fmla="*/ 0 w 39"/>
                <a:gd name="T33" fmla="*/ 487 h 43"/>
                <a:gd name="T34" fmla="*/ 0 w 39"/>
                <a:gd name="T35" fmla="*/ 355 h 43"/>
                <a:gd name="T36" fmla="*/ 37 w 39"/>
                <a:gd name="T37" fmla="*/ 242 h 43"/>
                <a:gd name="T38" fmla="*/ 81 w 39"/>
                <a:gd name="T39" fmla="*/ 132 h 43"/>
                <a:gd name="T40" fmla="*/ 113 w 39"/>
                <a:gd name="T41" fmla="*/ 41 h 43"/>
                <a:gd name="T42" fmla="*/ 164 w 39"/>
                <a:gd name="T43" fmla="*/ 0 h 43"/>
                <a:gd name="T44" fmla="*/ 246 w 39"/>
                <a:gd name="T45" fmla="*/ 0 h 43"/>
                <a:gd name="T46" fmla="*/ 222 w 39"/>
                <a:gd name="T47" fmla="*/ 41 h 43"/>
                <a:gd name="T48" fmla="*/ 188 w 39"/>
                <a:gd name="T49" fmla="*/ 89 h 43"/>
                <a:gd name="T50" fmla="*/ 164 w 39"/>
                <a:gd name="T51" fmla="*/ 89 h 43"/>
                <a:gd name="T52" fmla="*/ 140 w 39"/>
                <a:gd name="T53" fmla="*/ 132 h 43"/>
                <a:gd name="T54" fmla="*/ 113 w 39"/>
                <a:gd name="T55" fmla="*/ 192 h 43"/>
                <a:gd name="T56" fmla="*/ 113 w 39"/>
                <a:gd name="T57" fmla="*/ 285 h 43"/>
                <a:gd name="T58" fmla="*/ 81 w 39"/>
                <a:gd name="T59" fmla="*/ 394 h 43"/>
                <a:gd name="T60" fmla="*/ 113 w 39"/>
                <a:gd name="T61" fmla="*/ 584 h 43"/>
                <a:gd name="T62" fmla="*/ 140 w 39"/>
                <a:gd name="T63" fmla="*/ 748 h 43"/>
                <a:gd name="T64" fmla="*/ 188 w 39"/>
                <a:gd name="T65" fmla="*/ 828 h 43"/>
                <a:gd name="T66" fmla="*/ 246 w 39"/>
                <a:gd name="T67" fmla="*/ 898 h 43"/>
                <a:gd name="T68" fmla="*/ 303 w 39"/>
                <a:gd name="T69" fmla="*/ 828 h 43"/>
                <a:gd name="T70" fmla="*/ 347 w 39"/>
                <a:gd name="T71" fmla="*/ 792 h 43"/>
                <a:gd name="T72" fmla="*/ 371 w 39"/>
                <a:gd name="T73" fmla="*/ 679 h 43"/>
                <a:gd name="T74" fmla="*/ 371 w 39"/>
                <a:gd name="T75" fmla="*/ 547 h 43"/>
                <a:gd name="T76" fmla="*/ 371 w 39"/>
                <a:gd name="T77" fmla="*/ 394 h 43"/>
                <a:gd name="T78" fmla="*/ 347 w 39"/>
                <a:gd name="T79" fmla="*/ 242 h 43"/>
                <a:gd name="T80" fmla="*/ 327 w 39"/>
                <a:gd name="T81" fmla="*/ 132 h 43"/>
                <a:gd name="T82" fmla="*/ 266 w 39"/>
                <a:gd name="T83" fmla="*/ 89 h 43"/>
                <a:gd name="T84" fmla="*/ 222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6" y="0"/>
                  </a:lnTo>
                  <a:lnTo>
                    <a:pt x="30" y="2"/>
                  </a:lnTo>
                  <a:lnTo>
                    <a:pt x="35" y="6"/>
                  </a:lnTo>
                  <a:lnTo>
                    <a:pt x="39" y="13"/>
                  </a:lnTo>
                  <a:lnTo>
                    <a:pt x="39" y="20"/>
                  </a:lnTo>
                  <a:lnTo>
                    <a:pt x="39" y="27"/>
                  </a:lnTo>
                  <a:lnTo>
                    <a:pt x="37" y="31"/>
                  </a:lnTo>
                  <a:lnTo>
                    <a:pt x="35" y="36"/>
                  </a:lnTo>
                  <a:lnTo>
                    <a:pt x="30" y="41"/>
                  </a:lnTo>
                  <a:lnTo>
                    <a:pt x="26" y="43"/>
                  </a:lnTo>
                  <a:lnTo>
                    <a:pt x="19" y="43"/>
                  </a:lnTo>
                  <a:lnTo>
                    <a:pt x="14" y="43"/>
                  </a:lnTo>
                  <a:lnTo>
                    <a:pt x="10" y="38"/>
                  </a:lnTo>
                  <a:lnTo>
                    <a:pt x="5" y="36"/>
                  </a:lnTo>
                  <a:lnTo>
                    <a:pt x="3" y="29"/>
                  </a:lnTo>
                  <a:lnTo>
                    <a:pt x="0" y="22"/>
                  </a:lnTo>
                  <a:lnTo>
                    <a:pt x="0" y="16"/>
                  </a:lnTo>
                  <a:lnTo>
                    <a:pt x="3" y="11"/>
                  </a:lnTo>
                  <a:lnTo>
                    <a:pt x="7" y="6"/>
                  </a:lnTo>
                  <a:lnTo>
                    <a:pt x="10" y="2"/>
                  </a:lnTo>
                  <a:lnTo>
                    <a:pt x="14" y="0"/>
                  </a:lnTo>
                  <a:lnTo>
                    <a:pt x="21" y="0"/>
                  </a:lnTo>
                  <a:close/>
                  <a:moveTo>
                    <a:pt x="19" y="2"/>
                  </a:moveTo>
                  <a:lnTo>
                    <a:pt x="16" y="4"/>
                  </a:lnTo>
                  <a:lnTo>
                    <a:pt x="14" y="4"/>
                  </a:lnTo>
                  <a:lnTo>
                    <a:pt x="12" y="6"/>
                  </a:lnTo>
                  <a:lnTo>
                    <a:pt x="10" y="9"/>
                  </a:lnTo>
                  <a:lnTo>
                    <a:pt x="10" y="13"/>
                  </a:lnTo>
                  <a:lnTo>
                    <a:pt x="7" y="18"/>
                  </a:lnTo>
                  <a:lnTo>
                    <a:pt x="10" y="27"/>
                  </a:lnTo>
                  <a:lnTo>
                    <a:pt x="12" y="34"/>
                  </a:lnTo>
                  <a:lnTo>
                    <a:pt x="16" y="38"/>
                  </a:lnTo>
                  <a:lnTo>
                    <a:pt x="21" y="41"/>
                  </a:lnTo>
                  <a:lnTo>
                    <a:pt x="26" y="38"/>
                  </a:lnTo>
                  <a:lnTo>
                    <a:pt x="30" y="36"/>
                  </a:lnTo>
                  <a:lnTo>
                    <a:pt x="32" y="31"/>
                  </a:lnTo>
                  <a:lnTo>
                    <a:pt x="32" y="25"/>
                  </a:lnTo>
                  <a:lnTo>
                    <a:pt x="32" y="18"/>
                  </a:lnTo>
                  <a:lnTo>
                    <a:pt x="30" y="11"/>
                  </a:lnTo>
                  <a:lnTo>
                    <a:pt x="28"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45096" name="Freeform 37"/>
            <p:cNvSpPr>
              <a:spLocks noEditPoints="1"/>
            </p:cNvSpPr>
            <p:nvPr/>
          </p:nvSpPr>
          <p:spPr bwMode="auto">
            <a:xfrm>
              <a:off x="3260" y="2966"/>
              <a:ext cx="72" cy="93"/>
            </a:xfrm>
            <a:custGeom>
              <a:avLst/>
              <a:gdLst>
                <a:gd name="T0" fmla="*/ 246 w 39"/>
                <a:gd name="T1" fmla="*/ 0 h 43"/>
                <a:gd name="T2" fmla="*/ 290 w 39"/>
                <a:gd name="T3" fmla="*/ 0 h 43"/>
                <a:gd name="T4" fmla="*/ 347 w 39"/>
                <a:gd name="T5" fmla="*/ 41 h 43"/>
                <a:gd name="T6" fmla="*/ 395 w 39"/>
                <a:gd name="T7" fmla="*/ 132 h 43"/>
                <a:gd name="T8" fmla="*/ 454 w 39"/>
                <a:gd name="T9" fmla="*/ 285 h 43"/>
                <a:gd name="T10" fmla="*/ 454 w 39"/>
                <a:gd name="T11" fmla="*/ 435 h 43"/>
                <a:gd name="T12" fmla="*/ 454 w 39"/>
                <a:gd name="T13" fmla="*/ 584 h 43"/>
                <a:gd name="T14" fmla="*/ 415 w 39"/>
                <a:gd name="T15" fmla="*/ 679 h 43"/>
                <a:gd name="T16" fmla="*/ 395 w 39"/>
                <a:gd name="T17" fmla="*/ 792 h 43"/>
                <a:gd name="T18" fmla="*/ 347 w 39"/>
                <a:gd name="T19" fmla="*/ 898 h 43"/>
                <a:gd name="T20" fmla="*/ 290 w 39"/>
                <a:gd name="T21" fmla="*/ 941 h 43"/>
                <a:gd name="T22" fmla="*/ 209 w 39"/>
                <a:gd name="T23" fmla="*/ 941 h 43"/>
                <a:gd name="T24" fmla="*/ 164 w 39"/>
                <a:gd name="T25" fmla="*/ 941 h 43"/>
                <a:gd name="T26" fmla="*/ 105 w 39"/>
                <a:gd name="T27" fmla="*/ 828 h 43"/>
                <a:gd name="T28" fmla="*/ 57 w 39"/>
                <a:gd name="T29" fmla="*/ 792 h 43"/>
                <a:gd name="T30" fmla="*/ 24 w 39"/>
                <a:gd name="T31" fmla="*/ 636 h 43"/>
                <a:gd name="T32" fmla="*/ 0 w 39"/>
                <a:gd name="T33" fmla="*/ 487 h 43"/>
                <a:gd name="T34" fmla="*/ 0 w 39"/>
                <a:gd name="T35" fmla="*/ 355 h 43"/>
                <a:gd name="T36" fmla="*/ 24 w 39"/>
                <a:gd name="T37" fmla="*/ 242 h 43"/>
                <a:gd name="T38" fmla="*/ 81 w 39"/>
                <a:gd name="T39" fmla="*/ 132 h 43"/>
                <a:gd name="T40" fmla="*/ 105 w 39"/>
                <a:gd name="T41" fmla="*/ 41 h 43"/>
                <a:gd name="T42" fmla="*/ 164 w 39"/>
                <a:gd name="T43" fmla="*/ 0 h 43"/>
                <a:gd name="T44" fmla="*/ 246 w 39"/>
                <a:gd name="T45" fmla="*/ 0 h 43"/>
                <a:gd name="T46" fmla="*/ 209 w 39"/>
                <a:gd name="T47" fmla="*/ 41 h 43"/>
                <a:gd name="T48" fmla="*/ 188 w 39"/>
                <a:gd name="T49" fmla="*/ 89 h 43"/>
                <a:gd name="T50" fmla="*/ 164 w 39"/>
                <a:gd name="T51" fmla="*/ 89 h 43"/>
                <a:gd name="T52" fmla="*/ 126 w 39"/>
                <a:gd name="T53" fmla="*/ 132 h 43"/>
                <a:gd name="T54" fmla="*/ 105 w 39"/>
                <a:gd name="T55" fmla="*/ 192 h 43"/>
                <a:gd name="T56" fmla="*/ 105 w 39"/>
                <a:gd name="T57" fmla="*/ 285 h 43"/>
                <a:gd name="T58" fmla="*/ 81 w 39"/>
                <a:gd name="T59" fmla="*/ 394 h 43"/>
                <a:gd name="T60" fmla="*/ 105 w 39"/>
                <a:gd name="T61" fmla="*/ 584 h 43"/>
                <a:gd name="T62" fmla="*/ 126 w 39"/>
                <a:gd name="T63" fmla="*/ 748 h 43"/>
                <a:gd name="T64" fmla="*/ 188 w 39"/>
                <a:gd name="T65" fmla="*/ 828 h 43"/>
                <a:gd name="T66" fmla="*/ 246 w 39"/>
                <a:gd name="T67" fmla="*/ 898 h 43"/>
                <a:gd name="T68" fmla="*/ 290 w 39"/>
                <a:gd name="T69" fmla="*/ 828 h 43"/>
                <a:gd name="T70" fmla="*/ 347 w 39"/>
                <a:gd name="T71" fmla="*/ 792 h 43"/>
                <a:gd name="T72" fmla="*/ 371 w 39"/>
                <a:gd name="T73" fmla="*/ 679 h 43"/>
                <a:gd name="T74" fmla="*/ 371 w 39"/>
                <a:gd name="T75" fmla="*/ 547 h 43"/>
                <a:gd name="T76" fmla="*/ 371 w 39"/>
                <a:gd name="T77" fmla="*/ 394 h 43"/>
                <a:gd name="T78" fmla="*/ 347 w 39"/>
                <a:gd name="T79" fmla="*/ 242 h 43"/>
                <a:gd name="T80" fmla="*/ 314 w 39"/>
                <a:gd name="T81" fmla="*/ 132 h 43"/>
                <a:gd name="T82" fmla="*/ 266 w 39"/>
                <a:gd name="T83" fmla="*/ 89 h 43"/>
                <a:gd name="T84" fmla="*/ 209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6"/>
                  </a:lnTo>
                  <a:lnTo>
                    <a:pt x="39" y="13"/>
                  </a:lnTo>
                  <a:lnTo>
                    <a:pt x="39" y="20"/>
                  </a:lnTo>
                  <a:lnTo>
                    <a:pt x="39" y="27"/>
                  </a:lnTo>
                  <a:lnTo>
                    <a:pt x="36" y="31"/>
                  </a:lnTo>
                  <a:lnTo>
                    <a:pt x="34" y="36"/>
                  </a:lnTo>
                  <a:lnTo>
                    <a:pt x="30" y="41"/>
                  </a:lnTo>
                  <a:lnTo>
                    <a:pt x="25" y="43"/>
                  </a:lnTo>
                  <a:lnTo>
                    <a:pt x="18" y="43"/>
                  </a:lnTo>
                  <a:lnTo>
                    <a:pt x="14" y="43"/>
                  </a:lnTo>
                  <a:lnTo>
                    <a:pt x="9" y="38"/>
                  </a:lnTo>
                  <a:lnTo>
                    <a:pt x="5" y="36"/>
                  </a:lnTo>
                  <a:lnTo>
                    <a:pt x="2" y="29"/>
                  </a:lnTo>
                  <a:lnTo>
                    <a:pt x="0" y="22"/>
                  </a:lnTo>
                  <a:lnTo>
                    <a:pt x="0" y="16"/>
                  </a:lnTo>
                  <a:lnTo>
                    <a:pt x="2" y="11"/>
                  </a:lnTo>
                  <a:lnTo>
                    <a:pt x="7" y="6"/>
                  </a:lnTo>
                  <a:lnTo>
                    <a:pt x="9" y="2"/>
                  </a:lnTo>
                  <a:lnTo>
                    <a:pt x="14" y="0"/>
                  </a:lnTo>
                  <a:lnTo>
                    <a:pt x="21" y="0"/>
                  </a:lnTo>
                  <a:close/>
                  <a:moveTo>
                    <a:pt x="18" y="2"/>
                  </a:moveTo>
                  <a:lnTo>
                    <a:pt x="16" y="4"/>
                  </a:lnTo>
                  <a:lnTo>
                    <a:pt x="14" y="4"/>
                  </a:lnTo>
                  <a:lnTo>
                    <a:pt x="11" y="6"/>
                  </a:lnTo>
                  <a:lnTo>
                    <a:pt x="9" y="9"/>
                  </a:lnTo>
                  <a:lnTo>
                    <a:pt x="9" y="13"/>
                  </a:lnTo>
                  <a:lnTo>
                    <a:pt x="7" y="18"/>
                  </a:lnTo>
                  <a:lnTo>
                    <a:pt x="9" y="27"/>
                  </a:lnTo>
                  <a:lnTo>
                    <a:pt x="11" y="34"/>
                  </a:lnTo>
                  <a:lnTo>
                    <a:pt x="16" y="38"/>
                  </a:lnTo>
                  <a:lnTo>
                    <a:pt x="21" y="41"/>
                  </a:lnTo>
                  <a:lnTo>
                    <a:pt x="25" y="38"/>
                  </a:lnTo>
                  <a:lnTo>
                    <a:pt x="30" y="36"/>
                  </a:lnTo>
                  <a:lnTo>
                    <a:pt x="32" y="31"/>
                  </a:lnTo>
                  <a:lnTo>
                    <a:pt x="32" y="25"/>
                  </a:lnTo>
                  <a:lnTo>
                    <a:pt x="32" y="18"/>
                  </a:lnTo>
                  <a:lnTo>
                    <a:pt x="30" y="11"/>
                  </a:lnTo>
                  <a:lnTo>
                    <a:pt x="27"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97" name="Freeform 38"/>
            <p:cNvSpPr>
              <a:spLocks/>
            </p:cNvSpPr>
            <p:nvPr/>
          </p:nvSpPr>
          <p:spPr bwMode="auto">
            <a:xfrm>
              <a:off x="3340" y="2921"/>
              <a:ext cx="86" cy="133"/>
            </a:xfrm>
            <a:custGeom>
              <a:avLst/>
              <a:gdLst>
                <a:gd name="T0" fmla="*/ 172 w 46"/>
                <a:gd name="T1" fmla="*/ 828 h 62"/>
                <a:gd name="T2" fmla="*/ 338 w 46"/>
                <a:gd name="T3" fmla="*/ 571 h 62"/>
                <a:gd name="T4" fmla="*/ 366 w 46"/>
                <a:gd name="T5" fmla="*/ 534 h 62"/>
                <a:gd name="T6" fmla="*/ 366 w 46"/>
                <a:gd name="T7" fmla="*/ 534 h 62"/>
                <a:gd name="T8" fmla="*/ 338 w 46"/>
                <a:gd name="T9" fmla="*/ 483 h 62"/>
                <a:gd name="T10" fmla="*/ 308 w 46"/>
                <a:gd name="T11" fmla="*/ 483 h 62"/>
                <a:gd name="T12" fmla="*/ 535 w 46"/>
                <a:gd name="T13" fmla="*/ 483 h 62"/>
                <a:gd name="T14" fmla="*/ 451 w 46"/>
                <a:gd name="T15" fmla="*/ 483 h 62"/>
                <a:gd name="T16" fmla="*/ 391 w 46"/>
                <a:gd name="T17" fmla="*/ 571 h 62"/>
                <a:gd name="T18" fmla="*/ 391 w 46"/>
                <a:gd name="T19" fmla="*/ 1058 h 62"/>
                <a:gd name="T20" fmla="*/ 475 w 46"/>
                <a:gd name="T21" fmla="*/ 1206 h 62"/>
                <a:gd name="T22" fmla="*/ 503 w 46"/>
                <a:gd name="T23" fmla="*/ 1251 h 62"/>
                <a:gd name="T24" fmla="*/ 563 w 46"/>
                <a:gd name="T25" fmla="*/ 1311 h 62"/>
                <a:gd name="T26" fmla="*/ 308 w 46"/>
                <a:gd name="T27" fmla="*/ 1311 h 62"/>
                <a:gd name="T28" fmla="*/ 338 w 46"/>
                <a:gd name="T29" fmla="*/ 1311 h 62"/>
                <a:gd name="T30" fmla="*/ 366 w 46"/>
                <a:gd name="T31" fmla="*/ 1251 h 62"/>
                <a:gd name="T32" fmla="*/ 338 w 46"/>
                <a:gd name="T33" fmla="*/ 1206 h 62"/>
                <a:gd name="T34" fmla="*/ 172 w 46"/>
                <a:gd name="T35" fmla="*/ 828 h 62"/>
                <a:gd name="T36" fmla="*/ 172 w 46"/>
                <a:gd name="T37" fmla="*/ 1206 h 62"/>
                <a:gd name="T38" fmla="*/ 196 w 46"/>
                <a:gd name="T39" fmla="*/ 1251 h 62"/>
                <a:gd name="T40" fmla="*/ 234 w 46"/>
                <a:gd name="T41" fmla="*/ 1311 h 62"/>
                <a:gd name="T42" fmla="*/ 254 w 46"/>
                <a:gd name="T43" fmla="*/ 1311 h 62"/>
                <a:gd name="T44" fmla="*/ 0 w 46"/>
                <a:gd name="T45" fmla="*/ 1311 h 62"/>
                <a:gd name="T46" fmla="*/ 60 w 46"/>
                <a:gd name="T47" fmla="*/ 1311 h 62"/>
                <a:gd name="T48" fmla="*/ 60 w 46"/>
                <a:gd name="T49" fmla="*/ 1251 h 62"/>
                <a:gd name="T50" fmla="*/ 84 w 46"/>
                <a:gd name="T51" fmla="*/ 1105 h 62"/>
                <a:gd name="T52" fmla="*/ 84 w 46"/>
                <a:gd name="T53" fmla="*/ 189 h 62"/>
                <a:gd name="T54" fmla="*/ 60 w 46"/>
                <a:gd name="T55" fmla="*/ 109 h 62"/>
                <a:gd name="T56" fmla="*/ 60 w 46"/>
                <a:gd name="T57" fmla="*/ 109 h 62"/>
                <a:gd name="T58" fmla="*/ 39 w 46"/>
                <a:gd name="T59" fmla="*/ 109 h 62"/>
                <a:gd name="T60" fmla="*/ 0 w 46"/>
                <a:gd name="T61" fmla="*/ 109 h 62"/>
                <a:gd name="T62" fmla="*/ 172 w 46"/>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
                <a:gd name="T97" fmla="*/ 0 h 62"/>
                <a:gd name="T98" fmla="*/ 46 w 46"/>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 h="62">
                  <a:moveTo>
                    <a:pt x="14" y="0"/>
                  </a:moveTo>
                  <a:lnTo>
                    <a:pt x="14" y="39"/>
                  </a:lnTo>
                  <a:lnTo>
                    <a:pt x="25" y="30"/>
                  </a:lnTo>
                  <a:lnTo>
                    <a:pt x="28" y="27"/>
                  </a:lnTo>
                  <a:lnTo>
                    <a:pt x="30" y="25"/>
                  </a:lnTo>
                  <a:lnTo>
                    <a:pt x="28" y="23"/>
                  </a:lnTo>
                  <a:lnTo>
                    <a:pt x="25" y="23"/>
                  </a:lnTo>
                  <a:lnTo>
                    <a:pt x="44" y="23"/>
                  </a:lnTo>
                  <a:lnTo>
                    <a:pt x="41" y="23"/>
                  </a:lnTo>
                  <a:lnTo>
                    <a:pt x="37" y="23"/>
                  </a:lnTo>
                  <a:lnTo>
                    <a:pt x="34" y="25"/>
                  </a:lnTo>
                  <a:lnTo>
                    <a:pt x="32" y="27"/>
                  </a:lnTo>
                  <a:lnTo>
                    <a:pt x="21" y="37"/>
                  </a:lnTo>
                  <a:lnTo>
                    <a:pt x="32" y="50"/>
                  </a:lnTo>
                  <a:lnTo>
                    <a:pt x="37" y="55"/>
                  </a:lnTo>
                  <a:lnTo>
                    <a:pt x="39" y="57"/>
                  </a:lnTo>
                  <a:lnTo>
                    <a:pt x="41" y="59"/>
                  </a:lnTo>
                  <a:lnTo>
                    <a:pt x="44" y="62"/>
                  </a:lnTo>
                  <a:lnTo>
                    <a:pt x="46" y="62"/>
                  </a:lnTo>
                  <a:lnTo>
                    <a:pt x="25" y="62"/>
                  </a:lnTo>
                  <a:lnTo>
                    <a:pt x="28" y="62"/>
                  </a:lnTo>
                  <a:lnTo>
                    <a:pt x="30" y="59"/>
                  </a:lnTo>
                  <a:lnTo>
                    <a:pt x="28" y="57"/>
                  </a:lnTo>
                  <a:lnTo>
                    <a:pt x="28" y="55"/>
                  </a:lnTo>
                  <a:lnTo>
                    <a:pt x="14" y="39"/>
                  </a:lnTo>
                  <a:lnTo>
                    <a:pt x="14" y="52"/>
                  </a:lnTo>
                  <a:lnTo>
                    <a:pt x="14" y="57"/>
                  </a:lnTo>
                  <a:lnTo>
                    <a:pt x="14" y="59"/>
                  </a:lnTo>
                  <a:lnTo>
                    <a:pt x="16" y="59"/>
                  </a:lnTo>
                  <a:lnTo>
                    <a:pt x="16" y="62"/>
                  </a:lnTo>
                  <a:lnTo>
                    <a:pt x="19" y="62"/>
                  </a:lnTo>
                  <a:lnTo>
                    <a:pt x="21" y="62"/>
                  </a:lnTo>
                  <a:lnTo>
                    <a:pt x="0" y="62"/>
                  </a:lnTo>
                  <a:lnTo>
                    <a:pt x="3" y="62"/>
                  </a:lnTo>
                  <a:lnTo>
                    <a:pt x="5" y="62"/>
                  </a:lnTo>
                  <a:lnTo>
                    <a:pt x="5" y="59"/>
                  </a:lnTo>
                  <a:lnTo>
                    <a:pt x="7" y="57"/>
                  </a:lnTo>
                  <a:lnTo>
                    <a:pt x="7" y="52"/>
                  </a:lnTo>
                  <a:lnTo>
                    <a:pt x="7" y="16"/>
                  </a:lnTo>
                  <a:lnTo>
                    <a:pt x="7" y="9"/>
                  </a:lnTo>
                  <a:lnTo>
                    <a:pt x="7"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098" name="Freeform 39"/>
            <p:cNvSpPr>
              <a:spLocks/>
            </p:cNvSpPr>
            <p:nvPr/>
          </p:nvSpPr>
          <p:spPr bwMode="auto">
            <a:xfrm>
              <a:off x="3522" y="2940"/>
              <a:ext cx="47" cy="119"/>
            </a:xfrm>
            <a:custGeom>
              <a:avLst/>
              <a:gdLst>
                <a:gd name="T0" fmla="*/ 173 w 25"/>
                <a:gd name="T1" fmla="*/ 0 h 55"/>
                <a:gd name="T2" fmla="*/ 173 w 25"/>
                <a:gd name="T3" fmla="*/ 305 h 55"/>
                <a:gd name="T4" fmla="*/ 310 w 25"/>
                <a:gd name="T5" fmla="*/ 305 h 55"/>
                <a:gd name="T6" fmla="*/ 310 w 25"/>
                <a:gd name="T7" fmla="*/ 355 h 55"/>
                <a:gd name="T8" fmla="*/ 173 w 25"/>
                <a:gd name="T9" fmla="*/ 355 h 55"/>
                <a:gd name="T10" fmla="*/ 173 w 25"/>
                <a:gd name="T11" fmla="*/ 904 h 55"/>
                <a:gd name="T12" fmla="*/ 173 w 25"/>
                <a:gd name="T13" fmla="*/ 1010 h 55"/>
                <a:gd name="T14" fmla="*/ 197 w 25"/>
                <a:gd name="T15" fmla="*/ 1054 h 55"/>
                <a:gd name="T16" fmla="*/ 197 w 25"/>
                <a:gd name="T17" fmla="*/ 1054 h 55"/>
                <a:gd name="T18" fmla="*/ 226 w 25"/>
                <a:gd name="T19" fmla="*/ 1054 h 55"/>
                <a:gd name="T20" fmla="*/ 258 w 25"/>
                <a:gd name="T21" fmla="*/ 1054 h 55"/>
                <a:gd name="T22" fmla="*/ 286 w 25"/>
                <a:gd name="T23" fmla="*/ 1054 h 55"/>
                <a:gd name="T24" fmla="*/ 286 w 25"/>
                <a:gd name="T25" fmla="*/ 1054 h 55"/>
                <a:gd name="T26" fmla="*/ 286 w 25"/>
                <a:gd name="T27" fmla="*/ 1010 h 55"/>
                <a:gd name="T28" fmla="*/ 310 w 25"/>
                <a:gd name="T29" fmla="*/ 1010 h 55"/>
                <a:gd name="T30" fmla="*/ 286 w 25"/>
                <a:gd name="T31" fmla="*/ 1095 h 55"/>
                <a:gd name="T32" fmla="*/ 258 w 25"/>
                <a:gd name="T33" fmla="*/ 1166 h 55"/>
                <a:gd name="T34" fmla="*/ 226 w 25"/>
                <a:gd name="T35" fmla="*/ 1203 h 55"/>
                <a:gd name="T36" fmla="*/ 197 w 25"/>
                <a:gd name="T37" fmla="*/ 1203 h 55"/>
                <a:gd name="T38" fmla="*/ 173 w 25"/>
                <a:gd name="T39" fmla="*/ 1203 h 55"/>
                <a:gd name="T40" fmla="*/ 152 w 25"/>
                <a:gd name="T41" fmla="*/ 1166 h 55"/>
                <a:gd name="T42" fmla="*/ 113 w 25"/>
                <a:gd name="T43" fmla="*/ 1166 h 55"/>
                <a:gd name="T44" fmla="*/ 85 w 25"/>
                <a:gd name="T45" fmla="*/ 1095 h 55"/>
                <a:gd name="T46" fmla="*/ 85 w 25"/>
                <a:gd name="T47" fmla="*/ 1054 h 55"/>
                <a:gd name="T48" fmla="*/ 85 w 25"/>
                <a:gd name="T49" fmla="*/ 941 h 55"/>
                <a:gd name="T50" fmla="*/ 85 w 25"/>
                <a:gd name="T51" fmla="*/ 355 h 55"/>
                <a:gd name="T52" fmla="*/ 0 w 25"/>
                <a:gd name="T53" fmla="*/ 355 h 55"/>
                <a:gd name="T54" fmla="*/ 0 w 25"/>
                <a:gd name="T55" fmla="*/ 305 h 55"/>
                <a:gd name="T56" fmla="*/ 39 w 25"/>
                <a:gd name="T57" fmla="*/ 305 h 55"/>
                <a:gd name="T58" fmla="*/ 60 w 25"/>
                <a:gd name="T59" fmla="*/ 262 h 55"/>
                <a:gd name="T60" fmla="*/ 85 w 25"/>
                <a:gd name="T61" fmla="*/ 193 h 55"/>
                <a:gd name="T62" fmla="*/ 152 w 25"/>
                <a:gd name="T63" fmla="*/ 113 h 55"/>
                <a:gd name="T64" fmla="*/ 152 w 25"/>
                <a:gd name="T65" fmla="*/ 41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4" y="46"/>
                  </a:lnTo>
                  <a:lnTo>
                    <a:pt x="16" y="48"/>
                  </a:lnTo>
                  <a:lnTo>
                    <a:pt x="18" y="48"/>
                  </a:lnTo>
                  <a:lnTo>
                    <a:pt x="21" y="48"/>
                  </a:lnTo>
                  <a:lnTo>
                    <a:pt x="23" y="48"/>
                  </a:lnTo>
                  <a:lnTo>
                    <a:pt x="23" y="46"/>
                  </a:lnTo>
                  <a:lnTo>
                    <a:pt x="25" y="46"/>
                  </a:lnTo>
                  <a:lnTo>
                    <a:pt x="23" y="50"/>
                  </a:lnTo>
                  <a:lnTo>
                    <a:pt x="21" y="53"/>
                  </a:lnTo>
                  <a:lnTo>
                    <a:pt x="18" y="55"/>
                  </a:lnTo>
                  <a:lnTo>
                    <a:pt x="16" y="55"/>
                  </a:lnTo>
                  <a:lnTo>
                    <a:pt x="14" y="55"/>
                  </a:lnTo>
                  <a:lnTo>
                    <a:pt x="12" y="53"/>
                  </a:lnTo>
                  <a:lnTo>
                    <a:pt x="9" y="53"/>
                  </a:lnTo>
                  <a:lnTo>
                    <a:pt x="7" y="50"/>
                  </a:lnTo>
                  <a:lnTo>
                    <a:pt x="7" y="48"/>
                  </a:lnTo>
                  <a:lnTo>
                    <a:pt x="7" y="43"/>
                  </a:lnTo>
                  <a:lnTo>
                    <a:pt x="7" y="16"/>
                  </a:lnTo>
                  <a:lnTo>
                    <a:pt x="0" y="16"/>
                  </a:lnTo>
                  <a:lnTo>
                    <a:pt x="0" y="14"/>
                  </a:lnTo>
                  <a:lnTo>
                    <a:pt x="3" y="14"/>
                  </a:lnTo>
                  <a:lnTo>
                    <a:pt x="5" y="12"/>
                  </a:lnTo>
                  <a:lnTo>
                    <a:pt x="7" y="9"/>
                  </a:lnTo>
                  <a:lnTo>
                    <a:pt x="12" y="5"/>
                  </a:lnTo>
                  <a:lnTo>
                    <a:pt x="12" y="2"/>
                  </a:lnTo>
                  <a:lnTo>
                    <a:pt x="14" y="0"/>
                  </a:lnTo>
                  <a:close/>
                </a:path>
              </a:pathLst>
            </a:custGeom>
            <a:solidFill>
              <a:srgbClr val="000000"/>
            </a:solidFill>
            <a:ln w="0">
              <a:solidFill>
                <a:srgbClr val="000000"/>
              </a:solidFill>
              <a:round/>
              <a:headEnd/>
              <a:tailEnd/>
            </a:ln>
          </p:spPr>
          <p:txBody>
            <a:bodyPr/>
            <a:lstStyle/>
            <a:p>
              <a:endParaRPr lang="en-CA"/>
            </a:p>
          </p:txBody>
        </p:sp>
        <p:sp>
          <p:nvSpPr>
            <p:cNvPr id="45099" name="Freeform 40"/>
            <p:cNvSpPr>
              <a:spLocks/>
            </p:cNvSpPr>
            <p:nvPr/>
          </p:nvSpPr>
          <p:spPr bwMode="auto">
            <a:xfrm>
              <a:off x="3574" y="2921"/>
              <a:ext cx="82" cy="133"/>
            </a:xfrm>
            <a:custGeom>
              <a:avLst/>
              <a:gdLst>
                <a:gd name="T0" fmla="*/ 175 w 43"/>
                <a:gd name="T1" fmla="*/ 631 h 62"/>
                <a:gd name="T2" fmla="*/ 261 w 43"/>
                <a:gd name="T3" fmla="*/ 483 h 62"/>
                <a:gd name="T4" fmla="*/ 353 w 43"/>
                <a:gd name="T5" fmla="*/ 446 h 62"/>
                <a:gd name="T6" fmla="*/ 410 w 43"/>
                <a:gd name="T7" fmla="*/ 483 h 62"/>
                <a:gd name="T8" fmla="*/ 481 w 43"/>
                <a:gd name="T9" fmla="*/ 631 h 62"/>
                <a:gd name="T10" fmla="*/ 481 w 43"/>
                <a:gd name="T11" fmla="*/ 828 h 62"/>
                <a:gd name="T12" fmla="*/ 481 w 43"/>
                <a:gd name="T13" fmla="*/ 1206 h 62"/>
                <a:gd name="T14" fmla="*/ 498 w 43"/>
                <a:gd name="T15" fmla="*/ 1251 h 62"/>
                <a:gd name="T16" fmla="*/ 542 w 43"/>
                <a:gd name="T17" fmla="*/ 1311 h 62"/>
                <a:gd name="T18" fmla="*/ 566 w 43"/>
                <a:gd name="T19" fmla="*/ 1311 h 62"/>
                <a:gd name="T20" fmla="*/ 334 w 43"/>
                <a:gd name="T21" fmla="*/ 1311 h 62"/>
                <a:gd name="T22" fmla="*/ 353 w 43"/>
                <a:gd name="T23" fmla="*/ 1311 h 62"/>
                <a:gd name="T24" fmla="*/ 381 w 43"/>
                <a:gd name="T25" fmla="*/ 1251 h 62"/>
                <a:gd name="T26" fmla="*/ 381 w 43"/>
                <a:gd name="T27" fmla="*/ 1206 h 62"/>
                <a:gd name="T28" fmla="*/ 381 w 43"/>
                <a:gd name="T29" fmla="*/ 828 h 62"/>
                <a:gd name="T30" fmla="*/ 381 w 43"/>
                <a:gd name="T31" fmla="*/ 631 h 62"/>
                <a:gd name="T32" fmla="*/ 353 w 43"/>
                <a:gd name="T33" fmla="*/ 571 h 62"/>
                <a:gd name="T34" fmla="*/ 292 w 43"/>
                <a:gd name="T35" fmla="*/ 571 h 62"/>
                <a:gd name="T36" fmla="*/ 236 w 43"/>
                <a:gd name="T37" fmla="*/ 571 h 62"/>
                <a:gd name="T38" fmla="*/ 175 w 43"/>
                <a:gd name="T39" fmla="*/ 680 h 62"/>
                <a:gd name="T40" fmla="*/ 175 w 43"/>
                <a:gd name="T41" fmla="*/ 1206 h 62"/>
                <a:gd name="T42" fmla="*/ 175 w 43"/>
                <a:gd name="T43" fmla="*/ 1251 h 62"/>
                <a:gd name="T44" fmla="*/ 215 w 43"/>
                <a:gd name="T45" fmla="*/ 1311 h 62"/>
                <a:gd name="T46" fmla="*/ 236 w 43"/>
                <a:gd name="T47" fmla="*/ 1311 h 62"/>
                <a:gd name="T48" fmla="*/ 0 w 43"/>
                <a:gd name="T49" fmla="*/ 1311 h 62"/>
                <a:gd name="T50" fmla="*/ 29 w 43"/>
                <a:gd name="T51" fmla="*/ 1311 h 62"/>
                <a:gd name="T52" fmla="*/ 55 w 43"/>
                <a:gd name="T53" fmla="*/ 1251 h 62"/>
                <a:gd name="T54" fmla="*/ 55 w 43"/>
                <a:gd name="T55" fmla="*/ 1105 h 62"/>
                <a:gd name="T56" fmla="*/ 55 w 43"/>
                <a:gd name="T57" fmla="*/ 189 h 62"/>
                <a:gd name="T58" fmla="*/ 55 w 43"/>
                <a:gd name="T59" fmla="*/ 109 h 62"/>
                <a:gd name="T60" fmla="*/ 29 w 43"/>
                <a:gd name="T61" fmla="*/ 109 h 62"/>
                <a:gd name="T62" fmla="*/ 29 w 43"/>
                <a:gd name="T63" fmla="*/ 109 h 62"/>
                <a:gd name="T64" fmla="*/ 0 w 43"/>
                <a:gd name="T65" fmla="*/ 109 h 62"/>
                <a:gd name="T66" fmla="*/ 175 w 43"/>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2"/>
                <a:gd name="T104" fmla="*/ 43 w 43"/>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2">
                  <a:moveTo>
                    <a:pt x="13" y="0"/>
                  </a:moveTo>
                  <a:lnTo>
                    <a:pt x="13" y="30"/>
                  </a:lnTo>
                  <a:lnTo>
                    <a:pt x="18" y="25"/>
                  </a:lnTo>
                  <a:lnTo>
                    <a:pt x="20" y="23"/>
                  </a:lnTo>
                  <a:lnTo>
                    <a:pt x="22" y="21"/>
                  </a:lnTo>
                  <a:lnTo>
                    <a:pt x="27" y="21"/>
                  </a:lnTo>
                  <a:lnTo>
                    <a:pt x="29" y="21"/>
                  </a:lnTo>
                  <a:lnTo>
                    <a:pt x="31" y="23"/>
                  </a:lnTo>
                  <a:lnTo>
                    <a:pt x="34" y="25"/>
                  </a:lnTo>
                  <a:lnTo>
                    <a:pt x="36" y="30"/>
                  </a:lnTo>
                  <a:lnTo>
                    <a:pt x="36" y="32"/>
                  </a:lnTo>
                  <a:lnTo>
                    <a:pt x="36" y="39"/>
                  </a:lnTo>
                  <a:lnTo>
                    <a:pt x="36" y="52"/>
                  </a:lnTo>
                  <a:lnTo>
                    <a:pt x="36" y="57"/>
                  </a:lnTo>
                  <a:lnTo>
                    <a:pt x="38" y="59"/>
                  </a:lnTo>
                  <a:lnTo>
                    <a:pt x="38" y="62"/>
                  </a:lnTo>
                  <a:lnTo>
                    <a:pt x="41" y="62"/>
                  </a:lnTo>
                  <a:lnTo>
                    <a:pt x="43" y="62"/>
                  </a:lnTo>
                  <a:lnTo>
                    <a:pt x="25" y="62"/>
                  </a:lnTo>
                  <a:lnTo>
                    <a:pt x="27" y="62"/>
                  </a:lnTo>
                  <a:lnTo>
                    <a:pt x="29" y="59"/>
                  </a:lnTo>
                  <a:lnTo>
                    <a:pt x="29" y="57"/>
                  </a:lnTo>
                  <a:lnTo>
                    <a:pt x="29" y="52"/>
                  </a:lnTo>
                  <a:lnTo>
                    <a:pt x="29" y="39"/>
                  </a:lnTo>
                  <a:lnTo>
                    <a:pt x="29" y="34"/>
                  </a:lnTo>
                  <a:lnTo>
                    <a:pt x="29" y="30"/>
                  </a:lnTo>
                  <a:lnTo>
                    <a:pt x="27" y="30"/>
                  </a:lnTo>
                  <a:lnTo>
                    <a:pt x="27" y="27"/>
                  </a:lnTo>
                  <a:lnTo>
                    <a:pt x="25" y="27"/>
                  </a:lnTo>
                  <a:lnTo>
                    <a:pt x="22" y="27"/>
                  </a:lnTo>
                  <a:lnTo>
                    <a:pt x="20" y="27"/>
                  </a:lnTo>
                  <a:lnTo>
                    <a:pt x="18" y="27"/>
                  </a:lnTo>
                  <a:lnTo>
                    <a:pt x="16" y="30"/>
                  </a:lnTo>
                  <a:lnTo>
                    <a:pt x="13" y="32"/>
                  </a:lnTo>
                  <a:lnTo>
                    <a:pt x="13" y="52"/>
                  </a:lnTo>
                  <a:lnTo>
                    <a:pt x="13" y="57"/>
                  </a:lnTo>
                  <a:lnTo>
                    <a:pt x="13" y="59"/>
                  </a:lnTo>
                  <a:lnTo>
                    <a:pt x="13" y="62"/>
                  </a:lnTo>
                  <a:lnTo>
                    <a:pt x="16" y="62"/>
                  </a:lnTo>
                  <a:lnTo>
                    <a:pt x="18" y="62"/>
                  </a:lnTo>
                  <a:lnTo>
                    <a:pt x="0" y="62"/>
                  </a:lnTo>
                  <a:lnTo>
                    <a:pt x="2" y="62"/>
                  </a:lnTo>
                  <a:lnTo>
                    <a:pt x="4" y="59"/>
                  </a:lnTo>
                  <a:lnTo>
                    <a:pt x="4" y="57"/>
                  </a:lnTo>
                  <a:lnTo>
                    <a:pt x="4" y="52"/>
                  </a:lnTo>
                  <a:lnTo>
                    <a:pt x="4" y="16"/>
                  </a:lnTo>
                  <a:lnTo>
                    <a:pt x="4"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100" name="Freeform 41"/>
            <p:cNvSpPr>
              <a:spLocks noEditPoints="1"/>
            </p:cNvSpPr>
            <p:nvPr/>
          </p:nvSpPr>
          <p:spPr bwMode="auto">
            <a:xfrm>
              <a:off x="3663" y="2966"/>
              <a:ext cx="68" cy="93"/>
            </a:xfrm>
            <a:custGeom>
              <a:avLst/>
              <a:gdLst>
                <a:gd name="T0" fmla="*/ 178 w 37"/>
                <a:gd name="T1" fmla="*/ 828 h 43"/>
                <a:gd name="T2" fmla="*/ 136 w 37"/>
                <a:gd name="T3" fmla="*/ 941 h 43"/>
                <a:gd name="T4" fmla="*/ 57 w 37"/>
                <a:gd name="T5" fmla="*/ 941 h 43"/>
                <a:gd name="T6" fmla="*/ 0 w 37"/>
                <a:gd name="T7" fmla="*/ 792 h 43"/>
                <a:gd name="T8" fmla="*/ 0 w 37"/>
                <a:gd name="T9" fmla="*/ 636 h 43"/>
                <a:gd name="T10" fmla="*/ 37 w 37"/>
                <a:gd name="T11" fmla="*/ 547 h 43"/>
                <a:gd name="T12" fmla="*/ 162 w 37"/>
                <a:gd name="T13" fmla="*/ 394 h 43"/>
                <a:gd name="T14" fmla="*/ 261 w 37"/>
                <a:gd name="T15" fmla="*/ 285 h 43"/>
                <a:gd name="T16" fmla="*/ 243 w 37"/>
                <a:gd name="T17" fmla="*/ 89 h 43"/>
                <a:gd name="T18" fmla="*/ 162 w 37"/>
                <a:gd name="T19" fmla="*/ 41 h 43"/>
                <a:gd name="T20" fmla="*/ 112 w 37"/>
                <a:gd name="T21" fmla="*/ 89 h 43"/>
                <a:gd name="T22" fmla="*/ 112 w 37"/>
                <a:gd name="T23" fmla="*/ 192 h 43"/>
                <a:gd name="T24" fmla="*/ 112 w 37"/>
                <a:gd name="T25" fmla="*/ 285 h 43"/>
                <a:gd name="T26" fmla="*/ 81 w 37"/>
                <a:gd name="T27" fmla="*/ 355 h 43"/>
                <a:gd name="T28" fmla="*/ 37 w 37"/>
                <a:gd name="T29" fmla="*/ 355 h 43"/>
                <a:gd name="T30" fmla="*/ 37 w 37"/>
                <a:gd name="T31" fmla="*/ 285 h 43"/>
                <a:gd name="T32" fmla="*/ 37 w 37"/>
                <a:gd name="T33" fmla="*/ 132 h 43"/>
                <a:gd name="T34" fmla="*/ 112 w 37"/>
                <a:gd name="T35" fmla="*/ 0 h 43"/>
                <a:gd name="T36" fmla="*/ 243 w 37"/>
                <a:gd name="T37" fmla="*/ 0 h 43"/>
                <a:gd name="T38" fmla="*/ 318 w 37"/>
                <a:gd name="T39" fmla="*/ 89 h 43"/>
                <a:gd name="T40" fmla="*/ 342 w 37"/>
                <a:gd name="T41" fmla="*/ 192 h 43"/>
                <a:gd name="T42" fmla="*/ 342 w 37"/>
                <a:gd name="T43" fmla="*/ 584 h 43"/>
                <a:gd name="T44" fmla="*/ 342 w 37"/>
                <a:gd name="T45" fmla="*/ 748 h 43"/>
                <a:gd name="T46" fmla="*/ 342 w 37"/>
                <a:gd name="T47" fmla="*/ 792 h 43"/>
                <a:gd name="T48" fmla="*/ 364 w 37"/>
                <a:gd name="T49" fmla="*/ 792 h 43"/>
                <a:gd name="T50" fmla="*/ 364 w 37"/>
                <a:gd name="T51" fmla="*/ 792 h 43"/>
                <a:gd name="T52" fmla="*/ 423 w 37"/>
                <a:gd name="T53" fmla="*/ 748 h 43"/>
                <a:gd name="T54" fmla="*/ 364 w 37"/>
                <a:gd name="T55" fmla="*/ 898 h 43"/>
                <a:gd name="T56" fmla="*/ 287 w 37"/>
                <a:gd name="T57" fmla="*/ 941 h 43"/>
                <a:gd name="T58" fmla="*/ 261 w 37"/>
                <a:gd name="T59" fmla="*/ 828 h 43"/>
                <a:gd name="T60" fmla="*/ 261 w 37"/>
                <a:gd name="T61" fmla="*/ 748 h 43"/>
                <a:gd name="T62" fmla="*/ 178 w 37"/>
                <a:gd name="T63" fmla="*/ 435 h 43"/>
                <a:gd name="T64" fmla="*/ 112 w 37"/>
                <a:gd name="T65" fmla="*/ 487 h 43"/>
                <a:gd name="T66" fmla="*/ 81 w 37"/>
                <a:gd name="T67" fmla="*/ 584 h 43"/>
                <a:gd name="T68" fmla="*/ 81 w 37"/>
                <a:gd name="T69" fmla="*/ 679 h 43"/>
                <a:gd name="T70" fmla="*/ 136 w 37"/>
                <a:gd name="T71" fmla="*/ 792 h 43"/>
                <a:gd name="T72" fmla="*/ 178 w 37"/>
                <a:gd name="T73" fmla="*/ 79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6" y="38"/>
                  </a:lnTo>
                  <a:lnTo>
                    <a:pt x="14" y="41"/>
                  </a:lnTo>
                  <a:lnTo>
                    <a:pt x="12" y="43"/>
                  </a:lnTo>
                  <a:lnTo>
                    <a:pt x="10" y="43"/>
                  </a:lnTo>
                  <a:lnTo>
                    <a:pt x="5" y="43"/>
                  </a:lnTo>
                  <a:lnTo>
                    <a:pt x="3" y="41"/>
                  </a:lnTo>
                  <a:lnTo>
                    <a:pt x="0" y="36"/>
                  </a:lnTo>
                  <a:lnTo>
                    <a:pt x="0" y="31"/>
                  </a:lnTo>
                  <a:lnTo>
                    <a:pt x="0" y="29"/>
                  </a:lnTo>
                  <a:lnTo>
                    <a:pt x="0" y="27"/>
                  </a:lnTo>
                  <a:lnTo>
                    <a:pt x="3" y="25"/>
                  </a:lnTo>
                  <a:lnTo>
                    <a:pt x="7" y="22"/>
                  </a:lnTo>
                  <a:lnTo>
                    <a:pt x="14" y="18"/>
                  </a:lnTo>
                  <a:lnTo>
                    <a:pt x="23" y="16"/>
                  </a:lnTo>
                  <a:lnTo>
                    <a:pt x="23" y="13"/>
                  </a:lnTo>
                  <a:lnTo>
                    <a:pt x="21" y="9"/>
                  </a:lnTo>
                  <a:lnTo>
                    <a:pt x="21" y="4"/>
                  </a:lnTo>
                  <a:lnTo>
                    <a:pt x="19" y="4"/>
                  </a:lnTo>
                  <a:lnTo>
                    <a:pt x="14" y="2"/>
                  </a:lnTo>
                  <a:lnTo>
                    <a:pt x="12" y="4"/>
                  </a:lnTo>
                  <a:lnTo>
                    <a:pt x="10" y="4"/>
                  </a:lnTo>
                  <a:lnTo>
                    <a:pt x="10" y="6"/>
                  </a:lnTo>
                  <a:lnTo>
                    <a:pt x="10" y="9"/>
                  </a:lnTo>
                  <a:lnTo>
                    <a:pt x="10" y="11"/>
                  </a:lnTo>
                  <a:lnTo>
                    <a:pt x="10" y="13"/>
                  </a:lnTo>
                  <a:lnTo>
                    <a:pt x="7" y="13"/>
                  </a:lnTo>
                  <a:lnTo>
                    <a:pt x="7" y="16"/>
                  </a:lnTo>
                  <a:lnTo>
                    <a:pt x="5" y="16"/>
                  </a:lnTo>
                  <a:lnTo>
                    <a:pt x="3" y="16"/>
                  </a:lnTo>
                  <a:lnTo>
                    <a:pt x="3" y="13"/>
                  </a:lnTo>
                  <a:lnTo>
                    <a:pt x="0" y="11"/>
                  </a:lnTo>
                  <a:lnTo>
                    <a:pt x="3" y="6"/>
                  </a:lnTo>
                  <a:lnTo>
                    <a:pt x="5" y="4"/>
                  </a:lnTo>
                  <a:lnTo>
                    <a:pt x="10" y="0"/>
                  </a:lnTo>
                  <a:lnTo>
                    <a:pt x="16" y="0"/>
                  </a:lnTo>
                  <a:lnTo>
                    <a:pt x="21" y="0"/>
                  </a:lnTo>
                  <a:lnTo>
                    <a:pt x="25" y="2"/>
                  </a:lnTo>
                  <a:lnTo>
                    <a:pt x="28" y="4"/>
                  </a:lnTo>
                  <a:lnTo>
                    <a:pt x="30" y="6"/>
                  </a:lnTo>
                  <a:lnTo>
                    <a:pt x="30" y="9"/>
                  </a:lnTo>
                  <a:lnTo>
                    <a:pt x="30" y="13"/>
                  </a:lnTo>
                  <a:lnTo>
                    <a:pt x="30" y="27"/>
                  </a:lnTo>
                  <a:lnTo>
                    <a:pt x="30" y="31"/>
                  </a:lnTo>
                  <a:lnTo>
                    <a:pt x="30" y="34"/>
                  </a:lnTo>
                  <a:lnTo>
                    <a:pt x="30" y="36"/>
                  </a:lnTo>
                  <a:lnTo>
                    <a:pt x="32" y="36"/>
                  </a:lnTo>
                  <a:lnTo>
                    <a:pt x="35" y="36"/>
                  </a:lnTo>
                  <a:lnTo>
                    <a:pt x="37" y="34"/>
                  </a:lnTo>
                  <a:lnTo>
                    <a:pt x="37" y="36"/>
                  </a:lnTo>
                  <a:lnTo>
                    <a:pt x="32" y="41"/>
                  </a:lnTo>
                  <a:lnTo>
                    <a:pt x="28" y="43"/>
                  </a:lnTo>
                  <a:lnTo>
                    <a:pt x="25" y="43"/>
                  </a:lnTo>
                  <a:lnTo>
                    <a:pt x="23" y="41"/>
                  </a:lnTo>
                  <a:lnTo>
                    <a:pt x="23" y="38"/>
                  </a:lnTo>
                  <a:lnTo>
                    <a:pt x="23" y="36"/>
                  </a:lnTo>
                  <a:close/>
                  <a:moveTo>
                    <a:pt x="23" y="34"/>
                  </a:moveTo>
                  <a:lnTo>
                    <a:pt x="23" y="18"/>
                  </a:lnTo>
                  <a:lnTo>
                    <a:pt x="16" y="20"/>
                  </a:lnTo>
                  <a:lnTo>
                    <a:pt x="14" y="22"/>
                  </a:lnTo>
                  <a:lnTo>
                    <a:pt x="10" y="22"/>
                  </a:lnTo>
                  <a:lnTo>
                    <a:pt x="10" y="25"/>
                  </a:lnTo>
                  <a:lnTo>
                    <a:pt x="7" y="27"/>
                  </a:lnTo>
                  <a:lnTo>
                    <a:pt x="7" y="29"/>
                  </a:lnTo>
                  <a:lnTo>
                    <a:pt x="7" y="31"/>
                  </a:lnTo>
                  <a:lnTo>
                    <a:pt x="10" y="34"/>
                  </a:lnTo>
                  <a:lnTo>
                    <a:pt x="12" y="36"/>
                  </a:lnTo>
                  <a:lnTo>
                    <a:pt x="14" y="36"/>
                  </a:lnTo>
                  <a:lnTo>
                    <a:pt x="16" y="36"/>
                  </a:lnTo>
                  <a:lnTo>
                    <a:pt x="23" y="34"/>
                  </a:lnTo>
                  <a:close/>
                </a:path>
              </a:pathLst>
            </a:custGeom>
            <a:solidFill>
              <a:srgbClr val="000000"/>
            </a:solidFill>
            <a:ln w="0">
              <a:solidFill>
                <a:srgbClr val="000000"/>
              </a:solidFill>
              <a:round/>
              <a:headEnd/>
              <a:tailEnd/>
            </a:ln>
          </p:spPr>
          <p:txBody>
            <a:bodyPr/>
            <a:lstStyle/>
            <a:p>
              <a:endParaRPr lang="en-CA"/>
            </a:p>
          </p:txBody>
        </p:sp>
        <p:sp>
          <p:nvSpPr>
            <p:cNvPr id="45101" name="Freeform 42"/>
            <p:cNvSpPr>
              <a:spLocks/>
            </p:cNvSpPr>
            <p:nvPr/>
          </p:nvSpPr>
          <p:spPr bwMode="auto">
            <a:xfrm>
              <a:off x="3731" y="2940"/>
              <a:ext cx="46" cy="119"/>
            </a:xfrm>
            <a:custGeom>
              <a:avLst/>
              <a:gdLst>
                <a:gd name="T0" fmla="*/ 162 w 25"/>
                <a:gd name="T1" fmla="*/ 0 h 55"/>
                <a:gd name="T2" fmla="*/ 162 w 25"/>
                <a:gd name="T3" fmla="*/ 305 h 55"/>
                <a:gd name="T4" fmla="*/ 287 w 25"/>
                <a:gd name="T5" fmla="*/ 305 h 55"/>
                <a:gd name="T6" fmla="*/ 287 w 25"/>
                <a:gd name="T7" fmla="*/ 355 h 55"/>
                <a:gd name="T8" fmla="*/ 162 w 25"/>
                <a:gd name="T9" fmla="*/ 355 h 55"/>
                <a:gd name="T10" fmla="*/ 162 w 25"/>
                <a:gd name="T11" fmla="*/ 904 h 55"/>
                <a:gd name="T12" fmla="*/ 180 w 25"/>
                <a:gd name="T13" fmla="*/ 1010 h 55"/>
                <a:gd name="T14" fmla="*/ 180 w 25"/>
                <a:gd name="T15" fmla="*/ 1054 h 55"/>
                <a:gd name="T16" fmla="*/ 206 w 25"/>
                <a:gd name="T17" fmla="*/ 1054 h 55"/>
                <a:gd name="T18" fmla="*/ 206 w 25"/>
                <a:gd name="T19" fmla="*/ 1054 h 55"/>
                <a:gd name="T20" fmla="*/ 230 w 25"/>
                <a:gd name="T21" fmla="*/ 1054 h 55"/>
                <a:gd name="T22" fmla="*/ 261 w 25"/>
                <a:gd name="T23" fmla="*/ 1054 h 55"/>
                <a:gd name="T24" fmla="*/ 261 w 25"/>
                <a:gd name="T25" fmla="*/ 1054 h 55"/>
                <a:gd name="T26" fmla="*/ 287 w 25"/>
                <a:gd name="T27" fmla="*/ 1010 h 55"/>
                <a:gd name="T28" fmla="*/ 287 w 25"/>
                <a:gd name="T29" fmla="*/ 1010 h 55"/>
                <a:gd name="T30" fmla="*/ 287 w 25"/>
                <a:gd name="T31" fmla="*/ 1095 h 55"/>
                <a:gd name="T32" fmla="*/ 230 w 25"/>
                <a:gd name="T33" fmla="*/ 1166 h 55"/>
                <a:gd name="T34" fmla="*/ 206 w 25"/>
                <a:gd name="T35" fmla="*/ 1203 h 55"/>
                <a:gd name="T36" fmla="*/ 180 w 25"/>
                <a:gd name="T37" fmla="*/ 1203 h 55"/>
                <a:gd name="T38" fmla="*/ 162 w 25"/>
                <a:gd name="T39" fmla="*/ 1203 h 55"/>
                <a:gd name="T40" fmla="*/ 125 w 25"/>
                <a:gd name="T41" fmla="*/ 1166 h 55"/>
                <a:gd name="T42" fmla="*/ 105 w 25"/>
                <a:gd name="T43" fmla="*/ 1166 h 55"/>
                <a:gd name="T44" fmla="*/ 105 w 25"/>
                <a:gd name="T45" fmla="*/ 1095 h 55"/>
                <a:gd name="T46" fmla="*/ 81 w 25"/>
                <a:gd name="T47" fmla="*/ 1054 h 55"/>
                <a:gd name="T48" fmla="*/ 81 w 25"/>
                <a:gd name="T49" fmla="*/ 941 h 55"/>
                <a:gd name="T50" fmla="*/ 81 w 25"/>
                <a:gd name="T51" fmla="*/ 355 h 55"/>
                <a:gd name="T52" fmla="*/ 0 w 25"/>
                <a:gd name="T53" fmla="*/ 355 h 55"/>
                <a:gd name="T54" fmla="*/ 0 w 25"/>
                <a:gd name="T55" fmla="*/ 305 h 55"/>
                <a:gd name="T56" fmla="*/ 24 w 25"/>
                <a:gd name="T57" fmla="*/ 305 h 55"/>
                <a:gd name="T58" fmla="*/ 81 w 25"/>
                <a:gd name="T59" fmla="*/ 262 h 55"/>
                <a:gd name="T60" fmla="*/ 105 w 25"/>
                <a:gd name="T61" fmla="*/ 193 h 55"/>
                <a:gd name="T62" fmla="*/ 125 w 25"/>
                <a:gd name="T63" fmla="*/ 113 h 55"/>
                <a:gd name="T64" fmla="*/ 125 w 25"/>
                <a:gd name="T65" fmla="*/ 41 h 55"/>
                <a:gd name="T66" fmla="*/ 162 w 25"/>
                <a:gd name="T67" fmla="*/ 0 h 55"/>
                <a:gd name="T68" fmla="*/ 162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6" y="46"/>
                  </a:lnTo>
                  <a:lnTo>
                    <a:pt x="16" y="48"/>
                  </a:lnTo>
                  <a:lnTo>
                    <a:pt x="18" y="48"/>
                  </a:lnTo>
                  <a:lnTo>
                    <a:pt x="20" y="48"/>
                  </a:lnTo>
                  <a:lnTo>
                    <a:pt x="23" y="48"/>
                  </a:lnTo>
                  <a:lnTo>
                    <a:pt x="25" y="46"/>
                  </a:lnTo>
                  <a:lnTo>
                    <a:pt x="25" y="50"/>
                  </a:lnTo>
                  <a:lnTo>
                    <a:pt x="20"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45102" name="Line 43"/>
            <p:cNvSpPr>
              <a:spLocks noChangeShapeType="1"/>
            </p:cNvSpPr>
            <p:nvPr/>
          </p:nvSpPr>
          <p:spPr bwMode="auto">
            <a:xfrm>
              <a:off x="1582" y="2624"/>
              <a:ext cx="1" cy="258"/>
            </a:xfrm>
            <a:prstGeom prst="line">
              <a:avLst/>
            </a:prstGeom>
            <a:noFill/>
            <a:ln w="3175">
              <a:solidFill>
                <a:srgbClr val="000000"/>
              </a:solidFill>
              <a:round/>
              <a:headEnd/>
              <a:tailEnd/>
            </a:ln>
          </p:spPr>
          <p:txBody>
            <a:bodyPr/>
            <a:lstStyle/>
            <a:p>
              <a:endParaRPr lang="en-CA"/>
            </a:p>
          </p:txBody>
        </p:sp>
        <p:sp>
          <p:nvSpPr>
            <p:cNvPr id="45103" name="Line 44"/>
            <p:cNvSpPr>
              <a:spLocks noChangeShapeType="1"/>
            </p:cNvSpPr>
            <p:nvPr/>
          </p:nvSpPr>
          <p:spPr bwMode="auto">
            <a:xfrm>
              <a:off x="3243" y="2624"/>
              <a:ext cx="2" cy="258"/>
            </a:xfrm>
            <a:prstGeom prst="line">
              <a:avLst/>
            </a:prstGeom>
            <a:noFill/>
            <a:ln w="3175">
              <a:solidFill>
                <a:srgbClr val="000000"/>
              </a:solidFill>
              <a:round/>
              <a:headEnd/>
              <a:tailEnd/>
            </a:ln>
          </p:spPr>
          <p:txBody>
            <a:bodyPr/>
            <a:lstStyle/>
            <a:p>
              <a:endParaRPr lang="en-CA"/>
            </a:p>
          </p:txBody>
        </p:sp>
        <p:sp>
          <p:nvSpPr>
            <p:cNvPr id="45104" name="Line 45"/>
            <p:cNvSpPr>
              <a:spLocks noChangeShapeType="1"/>
            </p:cNvSpPr>
            <p:nvPr/>
          </p:nvSpPr>
          <p:spPr bwMode="auto">
            <a:xfrm>
              <a:off x="2006" y="2624"/>
              <a:ext cx="2" cy="258"/>
            </a:xfrm>
            <a:prstGeom prst="line">
              <a:avLst/>
            </a:prstGeom>
            <a:noFill/>
            <a:ln w="3175">
              <a:solidFill>
                <a:srgbClr val="000000"/>
              </a:solidFill>
              <a:round/>
              <a:headEnd/>
              <a:tailEnd/>
            </a:ln>
          </p:spPr>
          <p:txBody>
            <a:bodyPr/>
            <a:lstStyle/>
            <a:p>
              <a:endParaRPr lang="en-CA"/>
            </a:p>
          </p:txBody>
        </p:sp>
        <p:sp>
          <p:nvSpPr>
            <p:cNvPr id="45105" name="Line 46"/>
            <p:cNvSpPr>
              <a:spLocks noChangeShapeType="1"/>
            </p:cNvSpPr>
            <p:nvPr/>
          </p:nvSpPr>
          <p:spPr bwMode="auto">
            <a:xfrm>
              <a:off x="3651" y="2624"/>
              <a:ext cx="1" cy="258"/>
            </a:xfrm>
            <a:prstGeom prst="line">
              <a:avLst/>
            </a:prstGeom>
            <a:noFill/>
            <a:ln w="3175">
              <a:solidFill>
                <a:srgbClr val="000000"/>
              </a:solidFill>
              <a:round/>
              <a:headEnd/>
              <a:tailEnd/>
            </a:ln>
          </p:spPr>
          <p:txBody>
            <a:bodyPr/>
            <a:lstStyle/>
            <a:p>
              <a:endParaRPr lang="en-CA"/>
            </a:p>
          </p:txBody>
        </p:sp>
        <p:sp>
          <p:nvSpPr>
            <p:cNvPr id="45106" name="Line 47"/>
            <p:cNvSpPr>
              <a:spLocks noChangeShapeType="1"/>
            </p:cNvSpPr>
            <p:nvPr/>
          </p:nvSpPr>
          <p:spPr bwMode="auto">
            <a:xfrm>
              <a:off x="4073" y="2624"/>
              <a:ext cx="1" cy="258"/>
            </a:xfrm>
            <a:prstGeom prst="line">
              <a:avLst/>
            </a:prstGeom>
            <a:noFill/>
            <a:ln w="3175">
              <a:solidFill>
                <a:srgbClr val="000000"/>
              </a:solidFill>
              <a:round/>
              <a:headEnd/>
              <a:tailEnd/>
            </a:ln>
          </p:spPr>
          <p:txBody>
            <a:bodyPr/>
            <a:lstStyle/>
            <a:p>
              <a:endParaRPr lang="en-CA"/>
            </a:p>
          </p:txBody>
        </p:sp>
        <p:sp>
          <p:nvSpPr>
            <p:cNvPr id="45107" name="Line 48"/>
            <p:cNvSpPr>
              <a:spLocks noChangeShapeType="1"/>
            </p:cNvSpPr>
            <p:nvPr/>
          </p:nvSpPr>
          <p:spPr bwMode="auto">
            <a:xfrm>
              <a:off x="2413" y="2624"/>
              <a:ext cx="2" cy="258"/>
            </a:xfrm>
            <a:prstGeom prst="line">
              <a:avLst/>
            </a:prstGeom>
            <a:noFill/>
            <a:ln w="3175">
              <a:solidFill>
                <a:srgbClr val="000000"/>
              </a:solidFill>
              <a:round/>
              <a:headEnd/>
              <a:tailEnd/>
            </a:ln>
          </p:spPr>
          <p:txBody>
            <a:bodyPr/>
            <a:lstStyle/>
            <a:p>
              <a:endParaRPr lang="en-CA"/>
            </a:p>
          </p:txBody>
        </p:sp>
        <p:sp>
          <p:nvSpPr>
            <p:cNvPr id="45108" name="Text Box 49"/>
            <p:cNvSpPr txBox="1">
              <a:spLocks noChangeArrowheads="1"/>
            </p:cNvSpPr>
            <p:nvPr/>
          </p:nvSpPr>
          <p:spPr bwMode="auto">
            <a:xfrm>
              <a:off x="3840" y="2832"/>
              <a:ext cx="552" cy="288"/>
            </a:xfrm>
            <a:prstGeom prst="rect">
              <a:avLst/>
            </a:prstGeom>
            <a:noFill/>
            <a:ln w="9525">
              <a:noFill/>
              <a:miter lim="800000"/>
              <a:headEnd/>
              <a:tailEnd/>
            </a:ln>
          </p:spPr>
          <p:txBody>
            <a:bodyPr wrap="none">
              <a:spAutoFit/>
            </a:bodyPr>
            <a:lstStyle/>
            <a:p>
              <a:r>
                <a:rPr lang="en-US" sz="2400" b="1"/>
                <a:t>flight</a:t>
              </a:r>
            </a:p>
          </p:txBody>
        </p:sp>
        <p:grpSp>
          <p:nvGrpSpPr>
            <p:cNvPr id="45109" name="Group 50"/>
            <p:cNvGrpSpPr>
              <a:grpSpLocks/>
            </p:cNvGrpSpPr>
            <p:nvPr/>
          </p:nvGrpSpPr>
          <p:grpSpPr bwMode="auto">
            <a:xfrm>
              <a:off x="2163" y="3600"/>
              <a:ext cx="1317" cy="288"/>
              <a:chOff x="2163" y="3600"/>
              <a:chExt cx="1317" cy="288"/>
            </a:xfrm>
          </p:grpSpPr>
          <p:sp>
            <p:nvSpPr>
              <p:cNvPr id="45113" name="Freeform 51"/>
              <p:cNvSpPr>
                <a:spLocks noEditPoints="1"/>
              </p:cNvSpPr>
              <p:nvPr/>
            </p:nvSpPr>
            <p:spPr bwMode="auto">
              <a:xfrm>
                <a:off x="2163" y="3664"/>
                <a:ext cx="102" cy="133"/>
              </a:xfrm>
              <a:custGeom>
                <a:avLst/>
                <a:gdLst>
                  <a:gd name="T0" fmla="*/ 530 w 55"/>
                  <a:gd name="T1" fmla="*/ 728 h 61"/>
                  <a:gd name="T2" fmla="*/ 612 w 55"/>
                  <a:gd name="T3" fmla="*/ 861 h 61"/>
                  <a:gd name="T4" fmla="*/ 651 w 55"/>
                  <a:gd name="T5" fmla="*/ 1132 h 61"/>
                  <a:gd name="T6" fmla="*/ 567 w 55"/>
                  <a:gd name="T7" fmla="*/ 1284 h 61"/>
                  <a:gd name="T8" fmla="*/ 462 w 55"/>
                  <a:gd name="T9" fmla="*/ 1378 h 61"/>
                  <a:gd name="T10" fmla="*/ 0 w 55"/>
                  <a:gd name="T11" fmla="*/ 1378 h 61"/>
                  <a:gd name="T12" fmla="*/ 24 w 55"/>
                  <a:gd name="T13" fmla="*/ 1378 h 61"/>
                  <a:gd name="T14" fmla="*/ 83 w 55"/>
                  <a:gd name="T15" fmla="*/ 1284 h 61"/>
                  <a:gd name="T16" fmla="*/ 109 w 55"/>
                  <a:gd name="T17" fmla="*/ 1132 h 61"/>
                  <a:gd name="T18" fmla="*/ 109 w 55"/>
                  <a:gd name="T19" fmla="*/ 133 h 61"/>
                  <a:gd name="T20" fmla="*/ 45 w 55"/>
                  <a:gd name="T21" fmla="*/ 44 h 61"/>
                  <a:gd name="T22" fmla="*/ 0 w 55"/>
                  <a:gd name="T23" fmla="*/ 44 h 61"/>
                  <a:gd name="T24" fmla="*/ 319 w 55"/>
                  <a:gd name="T25" fmla="*/ 0 h 61"/>
                  <a:gd name="T26" fmla="*/ 462 w 55"/>
                  <a:gd name="T27" fmla="*/ 44 h 61"/>
                  <a:gd name="T28" fmla="*/ 567 w 55"/>
                  <a:gd name="T29" fmla="*/ 133 h 61"/>
                  <a:gd name="T30" fmla="*/ 612 w 55"/>
                  <a:gd name="T31" fmla="*/ 362 h 61"/>
                  <a:gd name="T32" fmla="*/ 567 w 55"/>
                  <a:gd name="T33" fmla="*/ 571 h 61"/>
                  <a:gd name="T34" fmla="*/ 484 w 55"/>
                  <a:gd name="T35" fmla="*/ 652 h 61"/>
                  <a:gd name="T36" fmla="*/ 210 w 55"/>
                  <a:gd name="T37" fmla="*/ 652 h 61"/>
                  <a:gd name="T38" fmla="*/ 274 w 55"/>
                  <a:gd name="T39" fmla="*/ 652 h 61"/>
                  <a:gd name="T40" fmla="*/ 375 w 55"/>
                  <a:gd name="T41" fmla="*/ 652 h 61"/>
                  <a:gd name="T42" fmla="*/ 462 w 55"/>
                  <a:gd name="T43" fmla="*/ 571 h 61"/>
                  <a:gd name="T44" fmla="*/ 484 w 55"/>
                  <a:gd name="T45" fmla="*/ 456 h 61"/>
                  <a:gd name="T46" fmla="*/ 484 w 55"/>
                  <a:gd name="T47" fmla="*/ 246 h 61"/>
                  <a:gd name="T48" fmla="*/ 375 w 55"/>
                  <a:gd name="T49" fmla="*/ 96 h 61"/>
                  <a:gd name="T50" fmla="*/ 237 w 55"/>
                  <a:gd name="T51" fmla="*/ 96 h 61"/>
                  <a:gd name="T52" fmla="*/ 210 w 55"/>
                  <a:gd name="T53" fmla="*/ 613 h 61"/>
                  <a:gd name="T54" fmla="*/ 274 w 55"/>
                  <a:gd name="T55" fmla="*/ 1337 h 61"/>
                  <a:gd name="T56" fmla="*/ 402 w 55"/>
                  <a:gd name="T57" fmla="*/ 1284 h 61"/>
                  <a:gd name="T58" fmla="*/ 508 w 55"/>
                  <a:gd name="T59" fmla="*/ 1132 h 61"/>
                  <a:gd name="T60" fmla="*/ 508 w 55"/>
                  <a:gd name="T61" fmla="*/ 975 h 61"/>
                  <a:gd name="T62" fmla="*/ 462 w 55"/>
                  <a:gd name="T63" fmla="*/ 809 h 61"/>
                  <a:gd name="T64" fmla="*/ 375 w 55"/>
                  <a:gd name="T65" fmla="*/ 728 h 61"/>
                  <a:gd name="T66" fmla="*/ 274 w 55"/>
                  <a:gd name="T67" fmla="*/ 728 h 61"/>
                  <a:gd name="T68" fmla="*/ 210 w 55"/>
                  <a:gd name="T69" fmla="*/ 728 h 61"/>
                  <a:gd name="T70" fmla="*/ 210 w 55"/>
                  <a:gd name="T71" fmla="*/ 1284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1"/>
                  <a:gd name="T110" fmla="*/ 55 w 55"/>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1">
                    <a:moveTo>
                      <a:pt x="41" y="29"/>
                    </a:moveTo>
                    <a:lnTo>
                      <a:pt x="45" y="32"/>
                    </a:lnTo>
                    <a:lnTo>
                      <a:pt x="50" y="34"/>
                    </a:lnTo>
                    <a:lnTo>
                      <a:pt x="52" y="38"/>
                    </a:lnTo>
                    <a:lnTo>
                      <a:pt x="55" y="45"/>
                    </a:lnTo>
                    <a:lnTo>
                      <a:pt x="55" y="50"/>
                    </a:lnTo>
                    <a:lnTo>
                      <a:pt x="52" y="52"/>
                    </a:lnTo>
                    <a:lnTo>
                      <a:pt x="48" y="57"/>
                    </a:lnTo>
                    <a:lnTo>
                      <a:pt x="43" y="59"/>
                    </a:lnTo>
                    <a:lnTo>
                      <a:pt x="39" y="61"/>
                    </a:lnTo>
                    <a:lnTo>
                      <a:pt x="29" y="61"/>
                    </a:lnTo>
                    <a:lnTo>
                      <a:pt x="0" y="61"/>
                    </a:lnTo>
                    <a:lnTo>
                      <a:pt x="2" y="61"/>
                    </a:lnTo>
                    <a:lnTo>
                      <a:pt x="7" y="59"/>
                    </a:lnTo>
                    <a:lnTo>
                      <a:pt x="7" y="57"/>
                    </a:lnTo>
                    <a:lnTo>
                      <a:pt x="9" y="54"/>
                    </a:lnTo>
                    <a:lnTo>
                      <a:pt x="9" y="50"/>
                    </a:lnTo>
                    <a:lnTo>
                      <a:pt x="9" y="11"/>
                    </a:lnTo>
                    <a:lnTo>
                      <a:pt x="9" y="6"/>
                    </a:lnTo>
                    <a:lnTo>
                      <a:pt x="7" y="4"/>
                    </a:lnTo>
                    <a:lnTo>
                      <a:pt x="4" y="2"/>
                    </a:lnTo>
                    <a:lnTo>
                      <a:pt x="2" y="2"/>
                    </a:lnTo>
                    <a:lnTo>
                      <a:pt x="0" y="2"/>
                    </a:lnTo>
                    <a:lnTo>
                      <a:pt x="0" y="0"/>
                    </a:lnTo>
                    <a:lnTo>
                      <a:pt x="27" y="0"/>
                    </a:lnTo>
                    <a:lnTo>
                      <a:pt x="32" y="0"/>
                    </a:lnTo>
                    <a:lnTo>
                      <a:pt x="39" y="2"/>
                    </a:lnTo>
                    <a:lnTo>
                      <a:pt x="43" y="4"/>
                    </a:lnTo>
                    <a:lnTo>
                      <a:pt x="48" y="6"/>
                    </a:lnTo>
                    <a:lnTo>
                      <a:pt x="50" y="11"/>
                    </a:lnTo>
                    <a:lnTo>
                      <a:pt x="52" y="16"/>
                    </a:lnTo>
                    <a:lnTo>
                      <a:pt x="50" y="20"/>
                    </a:lnTo>
                    <a:lnTo>
                      <a:pt x="48" y="25"/>
                    </a:lnTo>
                    <a:lnTo>
                      <a:pt x="45" y="27"/>
                    </a:lnTo>
                    <a:lnTo>
                      <a:pt x="41" y="29"/>
                    </a:lnTo>
                    <a:close/>
                    <a:moveTo>
                      <a:pt x="18" y="27"/>
                    </a:moveTo>
                    <a:lnTo>
                      <a:pt x="18" y="29"/>
                    </a:lnTo>
                    <a:lnTo>
                      <a:pt x="20" y="29"/>
                    </a:lnTo>
                    <a:lnTo>
                      <a:pt x="23" y="29"/>
                    </a:lnTo>
                    <a:lnTo>
                      <a:pt x="25" y="29"/>
                    </a:lnTo>
                    <a:lnTo>
                      <a:pt x="32" y="29"/>
                    </a:lnTo>
                    <a:lnTo>
                      <a:pt x="36" y="27"/>
                    </a:lnTo>
                    <a:lnTo>
                      <a:pt x="39" y="25"/>
                    </a:lnTo>
                    <a:lnTo>
                      <a:pt x="41" y="22"/>
                    </a:lnTo>
                    <a:lnTo>
                      <a:pt x="41" y="20"/>
                    </a:lnTo>
                    <a:lnTo>
                      <a:pt x="41" y="16"/>
                    </a:lnTo>
                    <a:lnTo>
                      <a:pt x="41" y="11"/>
                    </a:lnTo>
                    <a:lnTo>
                      <a:pt x="36" y="6"/>
                    </a:lnTo>
                    <a:lnTo>
                      <a:pt x="32" y="4"/>
                    </a:lnTo>
                    <a:lnTo>
                      <a:pt x="25" y="4"/>
                    </a:lnTo>
                    <a:lnTo>
                      <a:pt x="20" y="4"/>
                    </a:lnTo>
                    <a:lnTo>
                      <a:pt x="18" y="4"/>
                    </a:lnTo>
                    <a:lnTo>
                      <a:pt x="18" y="27"/>
                    </a:lnTo>
                    <a:close/>
                    <a:moveTo>
                      <a:pt x="18" y="57"/>
                    </a:moveTo>
                    <a:lnTo>
                      <a:pt x="23" y="59"/>
                    </a:lnTo>
                    <a:lnTo>
                      <a:pt x="27" y="59"/>
                    </a:lnTo>
                    <a:lnTo>
                      <a:pt x="34" y="57"/>
                    </a:lnTo>
                    <a:lnTo>
                      <a:pt x="39" y="54"/>
                    </a:lnTo>
                    <a:lnTo>
                      <a:pt x="43" y="50"/>
                    </a:lnTo>
                    <a:lnTo>
                      <a:pt x="43" y="45"/>
                    </a:lnTo>
                    <a:lnTo>
                      <a:pt x="43" y="43"/>
                    </a:lnTo>
                    <a:lnTo>
                      <a:pt x="43" y="38"/>
                    </a:lnTo>
                    <a:lnTo>
                      <a:pt x="39" y="36"/>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5114" name="Freeform 52"/>
              <p:cNvSpPr>
                <a:spLocks noEditPoints="1"/>
              </p:cNvSpPr>
              <p:nvPr/>
            </p:nvSpPr>
            <p:spPr bwMode="auto">
              <a:xfrm>
                <a:off x="2281" y="3707"/>
                <a:ext cx="72" cy="90"/>
              </a:xfrm>
              <a:custGeom>
                <a:avLst/>
                <a:gdLst>
                  <a:gd name="T0" fmla="*/ 229 w 38"/>
                  <a:gd name="T1" fmla="*/ 0 h 41"/>
                  <a:gd name="T2" fmla="*/ 320 w 38"/>
                  <a:gd name="T3" fmla="*/ 0 h 41"/>
                  <a:gd name="T4" fmla="*/ 373 w 38"/>
                  <a:gd name="T5" fmla="*/ 44 h 41"/>
                  <a:gd name="T6" fmla="*/ 434 w 38"/>
                  <a:gd name="T7" fmla="*/ 158 h 41"/>
                  <a:gd name="T8" fmla="*/ 462 w 38"/>
                  <a:gd name="T9" fmla="*/ 274 h 41"/>
                  <a:gd name="T10" fmla="*/ 489 w 38"/>
                  <a:gd name="T11" fmla="*/ 487 h 41"/>
                  <a:gd name="T12" fmla="*/ 462 w 38"/>
                  <a:gd name="T13" fmla="*/ 584 h 41"/>
                  <a:gd name="T14" fmla="*/ 462 w 38"/>
                  <a:gd name="T15" fmla="*/ 698 h 41"/>
                  <a:gd name="T16" fmla="*/ 417 w 38"/>
                  <a:gd name="T17" fmla="*/ 858 h 41"/>
                  <a:gd name="T18" fmla="*/ 349 w 38"/>
                  <a:gd name="T19" fmla="*/ 911 h 41"/>
                  <a:gd name="T20" fmla="*/ 288 w 38"/>
                  <a:gd name="T21" fmla="*/ 955 h 41"/>
                  <a:gd name="T22" fmla="*/ 229 w 38"/>
                  <a:gd name="T23" fmla="*/ 955 h 41"/>
                  <a:gd name="T24" fmla="*/ 169 w 38"/>
                  <a:gd name="T25" fmla="*/ 955 h 41"/>
                  <a:gd name="T26" fmla="*/ 76 w 38"/>
                  <a:gd name="T27" fmla="*/ 911 h 41"/>
                  <a:gd name="T28" fmla="*/ 53 w 38"/>
                  <a:gd name="T29" fmla="*/ 795 h 41"/>
                  <a:gd name="T30" fmla="*/ 0 w 38"/>
                  <a:gd name="T31" fmla="*/ 626 h 41"/>
                  <a:gd name="T32" fmla="*/ 0 w 38"/>
                  <a:gd name="T33" fmla="*/ 487 h 41"/>
                  <a:gd name="T34" fmla="*/ 0 w 38"/>
                  <a:gd name="T35" fmla="*/ 371 h 41"/>
                  <a:gd name="T36" fmla="*/ 28 w 38"/>
                  <a:gd name="T37" fmla="*/ 213 h 41"/>
                  <a:gd name="T38" fmla="*/ 53 w 38"/>
                  <a:gd name="T39" fmla="*/ 116 h 41"/>
                  <a:gd name="T40" fmla="*/ 116 w 38"/>
                  <a:gd name="T41" fmla="*/ 44 h 41"/>
                  <a:gd name="T42" fmla="*/ 169 w 38"/>
                  <a:gd name="T43" fmla="*/ 0 h 41"/>
                  <a:gd name="T44" fmla="*/ 229 w 38"/>
                  <a:gd name="T45" fmla="*/ 0 h 41"/>
                  <a:gd name="T46" fmla="*/ 229 w 38"/>
                  <a:gd name="T47" fmla="*/ 44 h 41"/>
                  <a:gd name="T48" fmla="*/ 205 w 38"/>
                  <a:gd name="T49" fmla="*/ 44 h 41"/>
                  <a:gd name="T50" fmla="*/ 144 w 38"/>
                  <a:gd name="T51" fmla="*/ 44 h 41"/>
                  <a:gd name="T52" fmla="*/ 116 w 38"/>
                  <a:gd name="T53" fmla="*/ 116 h 41"/>
                  <a:gd name="T54" fmla="*/ 116 w 38"/>
                  <a:gd name="T55" fmla="*/ 213 h 41"/>
                  <a:gd name="T56" fmla="*/ 76 w 38"/>
                  <a:gd name="T57" fmla="*/ 274 h 41"/>
                  <a:gd name="T58" fmla="*/ 76 w 38"/>
                  <a:gd name="T59" fmla="*/ 424 h 41"/>
                  <a:gd name="T60" fmla="*/ 76 w 38"/>
                  <a:gd name="T61" fmla="*/ 584 h 41"/>
                  <a:gd name="T62" fmla="*/ 144 w 38"/>
                  <a:gd name="T63" fmla="*/ 742 h 41"/>
                  <a:gd name="T64" fmla="*/ 205 w 38"/>
                  <a:gd name="T65" fmla="*/ 858 h 41"/>
                  <a:gd name="T66" fmla="*/ 258 w 38"/>
                  <a:gd name="T67" fmla="*/ 911 h 41"/>
                  <a:gd name="T68" fmla="*/ 320 w 38"/>
                  <a:gd name="T69" fmla="*/ 911 h 41"/>
                  <a:gd name="T70" fmla="*/ 349 w 38"/>
                  <a:gd name="T71" fmla="*/ 858 h 41"/>
                  <a:gd name="T72" fmla="*/ 373 w 38"/>
                  <a:gd name="T73" fmla="*/ 698 h 41"/>
                  <a:gd name="T74" fmla="*/ 373 w 38"/>
                  <a:gd name="T75" fmla="*/ 529 h 41"/>
                  <a:gd name="T76" fmla="*/ 373 w 38"/>
                  <a:gd name="T77" fmla="*/ 371 h 41"/>
                  <a:gd name="T78" fmla="*/ 349 w 38"/>
                  <a:gd name="T79" fmla="*/ 274 h 41"/>
                  <a:gd name="T80" fmla="*/ 320 w 38"/>
                  <a:gd name="T81" fmla="*/ 158 h 41"/>
                  <a:gd name="T82" fmla="*/ 288 w 38"/>
                  <a:gd name="T83" fmla="*/ 44 h 41"/>
                  <a:gd name="T84" fmla="*/ 229 w 38"/>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1"/>
                  <a:gd name="T131" fmla="*/ 38 w 38"/>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1">
                    <a:moveTo>
                      <a:pt x="18" y="0"/>
                    </a:moveTo>
                    <a:lnTo>
                      <a:pt x="25" y="0"/>
                    </a:lnTo>
                    <a:lnTo>
                      <a:pt x="29" y="2"/>
                    </a:lnTo>
                    <a:lnTo>
                      <a:pt x="34" y="7"/>
                    </a:lnTo>
                    <a:lnTo>
                      <a:pt x="36" y="12"/>
                    </a:lnTo>
                    <a:lnTo>
                      <a:pt x="38" y="21"/>
                    </a:lnTo>
                    <a:lnTo>
                      <a:pt x="36" y="25"/>
                    </a:lnTo>
                    <a:lnTo>
                      <a:pt x="36" y="30"/>
                    </a:lnTo>
                    <a:lnTo>
                      <a:pt x="32" y="37"/>
                    </a:lnTo>
                    <a:lnTo>
                      <a:pt x="27" y="39"/>
                    </a:lnTo>
                    <a:lnTo>
                      <a:pt x="22" y="41"/>
                    </a:lnTo>
                    <a:lnTo>
                      <a:pt x="18" y="41"/>
                    </a:lnTo>
                    <a:lnTo>
                      <a:pt x="13" y="41"/>
                    </a:lnTo>
                    <a:lnTo>
                      <a:pt x="6" y="39"/>
                    </a:lnTo>
                    <a:lnTo>
                      <a:pt x="4" y="34"/>
                    </a:lnTo>
                    <a:lnTo>
                      <a:pt x="0" y="27"/>
                    </a:lnTo>
                    <a:lnTo>
                      <a:pt x="0" y="21"/>
                    </a:lnTo>
                    <a:lnTo>
                      <a:pt x="0" y="16"/>
                    </a:lnTo>
                    <a:lnTo>
                      <a:pt x="2" y="9"/>
                    </a:lnTo>
                    <a:lnTo>
                      <a:pt x="4" y="5"/>
                    </a:lnTo>
                    <a:lnTo>
                      <a:pt x="9" y="2"/>
                    </a:lnTo>
                    <a:lnTo>
                      <a:pt x="13" y="0"/>
                    </a:lnTo>
                    <a:lnTo>
                      <a:pt x="18" y="0"/>
                    </a:lnTo>
                    <a:close/>
                    <a:moveTo>
                      <a:pt x="18" y="2"/>
                    </a:moveTo>
                    <a:lnTo>
                      <a:pt x="16" y="2"/>
                    </a:lnTo>
                    <a:lnTo>
                      <a:pt x="11" y="2"/>
                    </a:lnTo>
                    <a:lnTo>
                      <a:pt x="9" y="5"/>
                    </a:lnTo>
                    <a:lnTo>
                      <a:pt x="9" y="9"/>
                    </a:lnTo>
                    <a:lnTo>
                      <a:pt x="6" y="12"/>
                    </a:lnTo>
                    <a:lnTo>
                      <a:pt x="6" y="18"/>
                    </a:lnTo>
                    <a:lnTo>
                      <a:pt x="6" y="25"/>
                    </a:lnTo>
                    <a:lnTo>
                      <a:pt x="11" y="32"/>
                    </a:lnTo>
                    <a:lnTo>
                      <a:pt x="16" y="37"/>
                    </a:lnTo>
                    <a:lnTo>
                      <a:pt x="20" y="39"/>
                    </a:lnTo>
                    <a:lnTo>
                      <a:pt x="25" y="39"/>
                    </a:lnTo>
                    <a:lnTo>
                      <a:pt x="27" y="37"/>
                    </a:lnTo>
                    <a:lnTo>
                      <a:pt x="29" y="30"/>
                    </a:lnTo>
                    <a:lnTo>
                      <a:pt x="29" y="23"/>
                    </a:lnTo>
                    <a:lnTo>
                      <a:pt x="29" y="16"/>
                    </a:lnTo>
                    <a:lnTo>
                      <a:pt x="27" y="12"/>
                    </a:lnTo>
                    <a:lnTo>
                      <a:pt x="25" y="7"/>
                    </a:lnTo>
                    <a:lnTo>
                      <a:pt x="22" y="2"/>
                    </a:lnTo>
                    <a:lnTo>
                      <a:pt x="18" y="2"/>
                    </a:lnTo>
                    <a:close/>
                  </a:path>
                </a:pathLst>
              </a:custGeom>
              <a:solidFill>
                <a:srgbClr val="000000"/>
              </a:solidFill>
              <a:ln w="0">
                <a:solidFill>
                  <a:srgbClr val="000000"/>
                </a:solidFill>
                <a:round/>
                <a:headEnd/>
                <a:tailEnd/>
              </a:ln>
            </p:spPr>
            <p:txBody>
              <a:bodyPr/>
              <a:lstStyle/>
              <a:p>
                <a:endParaRPr lang="en-CA"/>
              </a:p>
            </p:txBody>
          </p:sp>
          <p:sp>
            <p:nvSpPr>
              <p:cNvPr id="45115" name="Freeform 53"/>
              <p:cNvSpPr>
                <a:spLocks noEditPoints="1"/>
              </p:cNvSpPr>
              <p:nvPr/>
            </p:nvSpPr>
            <p:spPr bwMode="auto">
              <a:xfrm>
                <a:off x="2365" y="3707"/>
                <a:ext cx="72" cy="90"/>
              </a:xfrm>
              <a:custGeom>
                <a:avLst/>
                <a:gdLst>
                  <a:gd name="T0" fmla="*/ 209 w 39"/>
                  <a:gd name="T1" fmla="*/ 0 h 41"/>
                  <a:gd name="T2" fmla="*/ 290 w 39"/>
                  <a:gd name="T3" fmla="*/ 0 h 41"/>
                  <a:gd name="T4" fmla="*/ 347 w 39"/>
                  <a:gd name="T5" fmla="*/ 44 h 41"/>
                  <a:gd name="T6" fmla="*/ 395 w 39"/>
                  <a:gd name="T7" fmla="*/ 158 h 41"/>
                  <a:gd name="T8" fmla="*/ 430 w 39"/>
                  <a:gd name="T9" fmla="*/ 274 h 41"/>
                  <a:gd name="T10" fmla="*/ 454 w 39"/>
                  <a:gd name="T11" fmla="*/ 487 h 41"/>
                  <a:gd name="T12" fmla="*/ 430 w 39"/>
                  <a:gd name="T13" fmla="*/ 584 h 41"/>
                  <a:gd name="T14" fmla="*/ 430 w 39"/>
                  <a:gd name="T15" fmla="*/ 698 h 41"/>
                  <a:gd name="T16" fmla="*/ 371 w 39"/>
                  <a:gd name="T17" fmla="*/ 858 h 41"/>
                  <a:gd name="T18" fmla="*/ 327 w 39"/>
                  <a:gd name="T19" fmla="*/ 911 h 41"/>
                  <a:gd name="T20" fmla="*/ 266 w 39"/>
                  <a:gd name="T21" fmla="*/ 955 h 41"/>
                  <a:gd name="T22" fmla="*/ 209 w 39"/>
                  <a:gd name="T23" fmla="*/ 955 h 41"/>
                  <a:gd name="T24" fmla="*/ 164 w 39"/>
                  <a:gd name="T25" fmla="*/ 955 h 41"/>
                  <a:gd name="T26" fmla="*/ 81 w 39"/>
                  <a:gd name="T27" fmla="*/ 911 h 41"/>
                  <a:gd name="T28" fmla="*/ 57 w 39"/>
                  <a:gd name="T29" fmla="*/ 795 h 41"/>
                  <a:gd name="T30" fmla="*/ 0 w 39"/>
                  <a:gd name="T31" fmla="*/ 626 h 41"/>
                  <a:gd name="T32" fmla="*/ 0 w 39"/>
                  <a:gd name="T33" fmla="*/ 487 h 41"/>
                  <a:gd name="T34" fmla="*/ 0 w 39"/>
                  <a:gd name="T35" fmla="*/ 371 h 41"/>
                  <a:gd name="T36" fmla="*/ 24 w 39"/>
                  <a:gd name="T37" fmla="*/ 213 h 41"/>
                  <a:gd name="T38" fmla="*/ 57 w 39"/>
                  <a:gd name="T39" fmla="*/ 116 h 41"/>
                  <a:gd name="T40" fmla="*/ 105 w 39"/>
                  <a:gd name="T41" fmla="*/ 44 h 41"/>
                  <a:gd name="T42" fmla="*/ 164 w 39"/>
                  <a:gd name="T43" fmla="*/ 0 h 41"/>
                  <a:gd name="T44" fmla="*/ 209 w 39"/>
                  <a:gd name="T45" fmla="*/ 0 h 41"/>
                  <a:gd name="T46" fmla="*/ 209 w 39"/>
                  <a:gd name="T47" fmla="*/ 44 h 41"/>
                  <a:gd name="T48" fmla="*/ 188 w 39"/>
                  <a:gd name="T49" fmla="*/ 44 h 41"/>
                  <a:gd name="T50" fmla="*/ 140 w 39"/>
                  <a:gd name="T51" fmla="*/ 44 h 41"/>
                  <a:gd name="T52" fmla="*/ 105 w 39"/>
                  <a:gd name="T53" fmla="*/ 116 h 41"/>
                  <a:gd name="T54" fmla="*/ 105 w 39"/>
                  <a:gd name="T55" fmla="*/ 213 h 41"/>
                  <a:gd name="T56" fmla="*/ 81 w 39"/>
                  <a:gd name="T57" fmla="*/ 274 h 41"/>
                  <a:gd name="T58" fmla="*/ 81 w 39"/>
                  <a:gd name="T59" fmla="*/ 424 h 41"/>
                  <a:gd name="T60" fmla="*/ 81 w 39"/>
                  <a:gd name="T61" fmla="*/ 584 h 41"/>
                  <a:gd name="T62" fmla="*/ 140 w 39"/>
                  <a:gd name="T63" fmla="*/ 742 h 41"/>
                  <a:gd name="T64" fmla="*/ 188 w 39"/>
                  <a:gd name="T65" fmla="*/ 858 h 41"/>
                  <a:gd name="T66" fmla="*/ 246 w 39"/>
                  <a:gd name="T67" fmla="*/ 911 h 41"/>
                  <a:gd name="T68" fmla="*/ 290 w 39"/>
                  <a:gd name="T69" fmla="*/ 911 h 41"/>
                  <a:gd name="T70" fmla="*/ 327 w 39"/>
                  <a:gd name="T71" fmla="*/ 858 h 41"/>
                  <a:gd name="T72" fmla="*/ 347 w 39"/>
                  <a:gd name="T73" fmla="*/ 698 h 41"/>
                  <a:gd name="T74" fmla="*/ 347 w 39"/>
                  <a:gd name="T75" fmla="*/ 529 h 41"/>
                  <a:gd name="T76" fmla="*/ 347 w 39"/>
                  <a:gd name="T77" fmla="*/ 371 h 41"/>
                  <a:gd name="T78" fmla="*/ 327 w 39"/>
                  <a:gd name="T79" fmla="*/ 274 h 41"/>
                  <a:gd name="T80" fmla="*/ 290 w 39"/>
                  <a:gd name="T81" fmla="*/ 158 h 41"/>
                  <a:gd name="T82" fmla="*/ 266 w 39"/>
                  <a:gd name="T83" fmla="*/ 44 h 41"/>
                  <a:gd name="T84" fmla="*/ 209 w 39"/>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1"/>
                  <a:gd name="T131" fmla="*/ 39 w 3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1">
                    <a:moveTo>
                      <a:pt x="18" y="0"/>
                    </a:moveTo>
                    <a:lnTo>
                      <a:pt x="25" y="0"/>
                    </a:lnTo>
                    <a:lnTo>
                      <a:pt x="30" y="2"/>
                    </a:lnTo>
                    <a:lnTo>
                      <a:pt x="34" y="7"/>
                    </a:lnTo>
                    <a:lnTo>
                      <a:pt x="37" y="12"/>
                    </a:lnTo>
                    <a:lnTo>
                      <a:pt x="39" y="21"/>
                    </a:lnTo>
                    <a:lnTo>
                      <a:pt x="37" y="25"/>
                    </a:lnTo>
                    <a:lnTo>
                      <a:pt x="37" y="30"/>
                    </a:lnTo>
                    <a:lnTo>
                      <a:pt x="32" y="37"/>
                    </a:lnTo>
                    <a:lnTo>
                      <a:pt x="28" y="39"/>
                    </a:lnTo>
                    <a:lnTo>
                      <a:pt x="23" y="41"/>
                    </a:lnTo>
                    <a:lnTo>
                      <a:pt x="18" y="41"/>
                    </a:lnTo>
                    <a:lnTo>
                      <a:pt x="14" y="41"/>
                    </a:lnTo>
                    <a:lnTo>
                      <a:pt x="7" y="39"/>
                    </a:lnTo>
                    <a:lnTo>
                      <a:pt x="5" y="34"/>
                    </a:lnTo>
                    <a:lnTo>
                      <a:pt x="0" y="27"/>
                    </a:lnTo>
                    <a:lnTo>
                      <a:pt x="0" y="21"/>
                    </a:lnTo>
                    <a:lnTo>
                      <a:pt x="0" y="16"/>
                    </a:lnTo>
                    <a:lnTo>
                      <a:pt x="2" y="9"/>
                    </a:lnTo>
                    <a:lnTo>
                      <a:pt x="5" y="5"/>
                    </a:lnTo>
                    <a:lnTo>
                      <a:pt x="9" y="2"/>
                    </a:lnTo>
                    <a:lnTo>
                      <a:pt x="14" y="0"/>
                    </a:lnTo>
                    <a:lnTo>
                      <a:pt x="18" y="0"/>
                    </a:lnTo>
                    <a:close/>
                    <a:moveTo>
                      <a:pt x="18" y="2"/>
                    </a:moveTo>
                    <a:lnTo>
                      <a:pt x="16" y="2"/>
                    </a:lnTo>
                    <a:lnTo>
                      <a:pt x="12" y="2"/>
                    </a:lnTo>
                    <a:lnTo>
                      <a:pt x="9" y="5"/>
                    </a:lnTo>
                    <a:lnTo>
                      <a:pt x="9" y="9"/>
                    </a:lnTo>
                    <a:lnTo>
                      <a:pt x="7" y="12"/>
                    </a:lnTo>
                    <a:lnTo>
                      <a:pt x="7" y="18"/>
                    </a:lnTo>
                    <a:lnTo>
                      <a:pt x="7" y="25"/>
                    </a:lnTo>
                    <a:lnTo>
                      <a:pt x="12" y="32"/>
                    </a:lnTo>
                    <a:lnTo>
                      <a:pt x="16" y="37"/>
                    </a:lnTo>
                    <a:lnTo>
                      <a:pt x="21" y="39"/>
                    </a:lnTo>
                    <a:lnTo>
                      <a:pt x="25" y="39"/>
                    </a:lnTo>
                    <a:lnTo>
                      <a:pt x="28" y="37"/>
                    </a:lnTo>
                    <a:lnTo>
                      <a:pt x="30" y="30"/>
                    </a:lnTo>
                    <a:lnTo>
                      <a:pt x="30" y="23"/>
                    </a:lnTo>
                    <a:lnTo>
                      <a:pt x="30" y="16"/>
                    </a:lnTo>
                    <a:lnTo>
                      <a:pt x="28" y="12"/>
                    </a:lnTo>
                    <a:lnTo>
                      <a:pt x="25" y="7"/>
                    </a:lnTo>
                    <a:lnTo>
                      <a:pt x="23" y="2"/>
                    </a:lnTo>
                    <a:lnTo>
                      <a:pt x="18" y="2"/>
                    </a:lnTo>
                    <a:close/>
                  </a:path>
                </a:pathLst>
              </a:custGeom>
              <a:solidFill>
                <a:srgbClr val="000000"/>
              </a:solidFill>
              <a:ln w="0">
                <a:solidFill>
                  <a:srgbClr val="000000"/>
                </a:solidFill>
                <a:round/>
                <a:headEnd/>
                <a:tailEnd/>
              </a:ln>
            </p:spPr>
            <p:txBody>
              <a:bodyPr/>
              <a:lstStyle/>
              <a:p>
                <a:endParaRPr lang="en-CA"/>
              </a:p>
            </p:txBody>
          </p:sp>
          <p:sp>
            <p:nvSpPr>
              <p:cNvPr id="45116" name="Freeform 54"/>
              <p:cNvSpPr>
                <a:spLocks/>
              </p:cNvSpPr>
              <p:nvPr/>
            </p:nvSpPr>
            <p:spPr bwMode="auto">
              <a:xfrm>
                <a:off x="2446" y="3657"/>
                <a:ext cx="81" cy="140"/>
              </a:xfrm>
              <a:custGeom>
                <a:avLst/>
                <a:gdLst>
                  <a:gd name="T0" fmla="*/ 162 w 44"/>
                  <a:gd name="T1" fmla="*/ 943 h 64"/>
                  <a:gd name="T2" fmla="*/ 326 w 44"/>
                  <a:gd name="T3" fmla="*/ 689 h 64"/>
                  <a:gd name="T4" fmla="*/ 326 w 44"/>
                  <a:gd name="T5" fmla="*/ 637 h 64"/>
                  <a:gd name="T6" fmla="*/ 326 w 44"/>
                  <a:gd name="T7" fmla="*/ 573 h 64"/>
                  <a:gd name="T8" fmla="*/ 326 w 44"/>
                  <a:gd name="T9" fmla="*/ 573 h 64"/>
                  <a:gd name="T10" fmla="*/ 298 w 44"/>
                  <a:gd name="T11" fmla="*/ 521 h 64"/>
                  <a:gd name="T12" fmla="*/ 504 w 44"/>
                  <a:gd name="T13" fmla="*/ 521 h 64"/>
                  <a:gd name="T14" fmla="*/ 423 w 44"/>
                  <a:gd name="T15" fmla="*/ 573 h 64"/>
                  <a:gd name="T16" fmla="*/ 370 w 44"/>
                  <a:gd name="T17" fmla="*/ 689 h 64"/>
                  <a:gd name="T18" fmla="*/ 370 w 44"/>
                  <a:gd name="T19" fmla="*/ 1216 h 64"/>
                  <a:gd name="T20" fmla="*/ 423 w 44"/>
                  <a:gd name="T21" fmla="*/ 1374 h 64"/>
                  <a:gd name="T22" fmla="*/ 468 w 44"/>
                  <a:gd name="T23" fmla="*/ 1422 h 64"/>
                  <a:gd name="T24" fmla="*/ 504 w 44"/>
                  <a:gd name="T25" fmla="*/ 1422 h 64"/>
                  <a:gd name="T26" fmla="*/ 298 w 44"/>
                  <a:gd name="T27" fmla="*/ 1463 h 64"/>
                  <a:gd name="T28" fmla="*/ 326 w 44"/>
                  <a:gd name="T29" fmla="*/ 1422 h 64"/>
                  <a:gd name="T30" fmla="*/ 326 w 44"/>
                  <a:gd name="T31" fmla="*/ 1422 h 64"/>
                  <a:gd name="T32" fmla="*/ 326 w 44"/>
                  <a:gd name="T33" fmla="*/ 1374 h 64"/>
                  <a:gd name="T34" fmla="*/ 162 w 44"/>
                  <a:gd name="T35" fmla="*/ 943 h 64"/>
                  <a:gd name="T36" fmla="*/ 162 w 44"/>
                  <a:gd name="T37" fmla="*/ 1306 h 64"/>
                  <a:gd name="T38" fmla="*/ 162 w 44"/>
                  <a:gd name="T39" fmla="*/ 1422 h 64"/>
                  <a:gd name="T40" fmla="*/ 180 w 44"/>
                  <a:gd name="T41" fmla="*/ 1422 h 64"/>
                  <a:gd name="T42" fmla="*/ 217 w 44"/>
                  <a:gd name="T43" fmla="*/ 1463 h 64"/>
                  <a:gd name="T44" fmla="*/ 0 w 44"/>
                  <a:gd name="T45" fmla="*/ 1463 h 64"/>
                  <a:gd name="T46" fmla="*/ 57 w 44"/>
                  <a:gd name="T47" fmla="*/ 1422 h 64"/>
                  <a:gd name="T48" fmla="*/ 57 w 44"/>
                  <a:gd name="T49" fmla="*/ 1374 h 64"/>
                  <a:gd name="T50" fmla="*/ 57 w 44"/>
                  <a:gd name="T51" fmla="*/ 1253 h 64"/>
                  <a:gd name="T52" fmla="*/ 57 w 44"/>
                  <a:gd name="T53" fmla="*/ 273 h 64"/>
                  <a:gd name="T54" fmla="*/ 57 w 44"/>
                  <a:gd name="T55" fmla="*/ 157 h 64"/>
                  <a:gd name="T56" fmla="*/ 57 w 44"/>
                  <a:gd name="T57" fmla="*/ 114 h 64"/>
                  <a:gd name="T58" fmla="*/ 37 w 44"/>
                  <a:gd name="T59" fmla="*/ 114 h 64"/>
                  <a:gd name="T60" fmla="*/ 0 w 44"/>
                  <a:gd name="T61" fmla="*/ 114 h 64"/>
                  <a:gd name="T62" fmla="*/ 162 w 44"/>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64"/>
                  <a:gd name="T98" fmla="*/ 44 w 44"/>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64">
                    <a:moveTo>
                      <a:pt x="14" y="0"/>
                    </a:moveTo>
                    <a:lnTo>
                      <a:pt x="14" y="41"/>
                    </a:lnTo>
                    <a:lnTo>
                      <a:pt x="23" y="32"/>
                    </a:lnTo>
                    <a:lnTo>
                      <a:pt x="28" y="30"/>
                    </a:lnTo>
                    <a:lnTo>
                      <a:pt x="28" y="28"/>
                    </a:lnTo>
                    <a:lnTo>
                      <a:pt x="28" y="25"/>
                    </a:lnTo>
                    <a:lnTo>
                      <a:pt x="26" y="23"/>
                    </a:lnTo>
                    <a:lnTo>
                      <a:pt x="44" y="23"/>
                    </a:lnTo>
                    <a:lnTo>
                      <a:pt x="39" y="25"/>
                    </a:lnTo>
                    <a:lnTo>
                      <a:pt x="37" y="25"/>
                    </a:lnTo>
                    <a:lnTo>
                      <a:pt x="35" y="28"/>
                    </a:lnTo>
                    <a:lnTo>
                      <a:pt x="32" y="30"/>
                    </a:lnTo>
                    <a:lnTo>
                      <a:pt x="21" y="39"/>
                    </a:lnTo>
                    <a:lnTo>
                      <a:pt x="32" y="53"/>
                    </a:lnTo>
                    <a:lnTo>
                      <a:pt x="35" y="57"/>
                    </a:lnTo>
                    <a:lnTo>
                      <a:pt x="37" y="60"/>
                    </a:lnTo>
                    <a:lnTo>
                      <a:pt x="39" y="62"/>
                    </a:lnTo>
                    <a:lnTo>
                      <a:pt x="41" y="62"/>
                    </a:lnTo>
                    <a:lnTo>
                      <a:pt x="44" y="62"/>
                    </a:lnTo>
                    <a:lnTo>
                      <a:pt x="44" y="64"/>
                    </a:lnTo>
                    <a:lnTo>
                      <a:pt x="26" y="64"/>
                    </a:lnTo>
                    <a:lnTo>
                      <a:pt x="28" y="62"/>
                    </a:lnTo>
                    <a:lnTo>
                      <a:pt x="28" y="60"/>
                    </a:lnTo>
                    <a:lnTo>
                      <a:pt x="26" y="57"/>
                    </a:lnTo>
                    <a:lnTo>
                      <a:pt x="14" y="41"/>
                    </a:lnTo>
                    <a:lnTo>
                      <a:pt x="14" y="55"/>
                    </a:lnTo>
                    <a:lnTo>
                      <a:pt x="14" y="57"/>
                    </a:lnTo>
                    <a:lnTo>
                      <a:pt x="14" y="60"/>
                    </a:lnTo>
                    <a:lnTo>
                      <a:pt x="14" y="62"/>
                    </a:lnTo>
                    <a:lnTo>
                      <a:pt x="16" y="62"/>
                    </a:lnTo>
                    <a:lnTo>
                      <a:pt x="19" y="64"/>
                    </a:lnTo>
                    <a:lnTo>
                      <a:pt x="0" y="64"/>
                    </a:lnTo>
                    <a:lnTo>
                      <a:pt x="3" y="62"/>
                    </a:lnTo>
                    <a:lnTo>
                      <a:pt x="5" y="62"/>
                    </a:lnTo>
                    <a:lnTo>
                      <a:pt x="5" y="60"/>
                    </a:lnTo>
                    <a:lnTo>
                      <a:pt x="5" y="57"/>
                    </a:lnTo>
                    <a:lnTo>
                      <a:pt x="5" y="55"/>
                    </a:lnTo>
                    <a:lnTo>
                      <a:pt x="5" y="19"/>
                    </a:lnTo>
                    <a:lnTo>
                      <a:pt x="5" y="12"/>
                    </a:lnTo>
                    <a:lnTo>
                      <a:pt x="5" y="7"/>
                    </a:lnTo>
                    <a:lnTo>
                      <a:pt x="5" y="5"/>
                    </a:lnTo>
                    <a:lnTo>
                      <a:pt x="3" y="5"/>
                    </a:lnTo>
                    <a:lnTo>
                      <a:pt x="0" y="7"/>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117" name="Freeform 55"/>
              <p:cNvSpPr>
                <a:spLocks/>
              </p:cNvSpPr>
              <p:nvPr/>
            </p:nvSpPr>
            <p:spPr bwMode="auto">
              <a:xfrm>
                <a:off x="2627" y="3677"/>
                <a:ext cx="47" cy="120"/>
              </a:xfrm>
              <a:custGeom>
                <a:avLst/>
                <a:gdLst>
                  <a:gd name="T0" fmla="*/ 173 w 25"/>
                  <a:gd name="T1" fmla="*/ 0 h 55"/>
                  <a:gd name="T2" fmla="*/ 173 w 25"/>
                  <a:gd name="T3" fmla="*/ 323 h 55"/>
                  <a:gd name="T4" fmla="*/ 310 w 25"/>
                  <a:gd name="T5" fmla="*/ 323 h 55"/>
                  <a:gd name="T6" fmla="*/ 310 w 25"/>
                  <a:gd name="T7" fmla="*/ 362 h 55"/>
                  <a:gd name="T8" fmla="*/ 173 w 25"/>
                  <a:gd name="T9" fmla="*/ 362 h 55"/>
                  <a:gd name="T10" fmla="*/ 173 w 25"/>
                  <a:gd name="T11" fmla="*/ 995 h 55"/>
                  <a:gd name="T12" fmla="*/ 197 w 25"/>
                  <a:gd name="T13" fmla="*/ 1039 h 55"/>
                  <a:gd name="T14" fmla="*/ 197 w 25"/>
                  <a:gd name="T15" fmla="*/ 1091 h 55"/>
                  <a:gd name="T16" fmla="*/ 241 w 25"/>
                  <a:gd name="T17" fmla="*/ 1152 h 55"/>
                  <a:gd name="T18" fmla="*/ 241 w 25"/>
                  <a:gd name="T19" fmla="*/ 1152 h 55"/>
                  <a:gd name="T20" fmla="*/ 258 w 25"/>
                  <a:gd name="T21" fmla="*/ 1152 h 55"/>
                  <a:gd name="T22" fmla="*/ 286 w 25"/>
                  <a:gd name="T23" fmla="*/ 1152 h 55"/>
                  <a:gd name="T24" fmla="*/ 286 w 25"/>
                  <a:gd name="T25" fmla="*/ 1091 h 55"/>
                  <a:gd name="T26" fmla="*/ 310 w 25"/>
                  <a:gd name="T27" fmla="*/ 1091 h 55"/>
                  <a:gd name="T28" fmla="*/ 310 w 25"/>
                  <a:gd name="T29" fmla="*/ 1091 h 55"/>
                  <a:gd name="T30" fmla="*/ 310 w 25"/>
                  <a:gd name="T31" fmla="*/ 1152 h 55"/>
                  <a:gd name="T32" fmla="*/ 258 w 25"/>
                  <a:gd name="T33" fmla="*/ 1204 h 55"/>
                  <a:gd name="T34" fmla="*/ 241 w 25"/>
                  <a:gd name="T35" fmla="*/ 1248 h 55"/>
                  <a:gd name="T36" fmla="*/ 197 w 25"/>
                  <a:gd name="T37" fmla="*/ 1248 h 55"/>
                  <a:gd name="T38" fmla="*/ 173 w 25"/>
                  <a:gd name="T39" fmla="*/ 1248 h 55"/>
                  <a:gd name="T40" fmla="*/ 152 w 25"/>
                  <a:gd name="T41" fmla="*/ 1248 h 55"/>
                  <a:gd name="T42" fmla="*/ 128 w 25"/>
                  <a:gd name="T43" fmla="*/ 1204 h 55"/>
                  <a:gd name="T44" fmla="*/ 128 w 25"/>
                  <a:gd name="T45" fmla="*/ 1152 h 55"/>
                  <a:gd name="T46" fmla="*/ 85 w 25"/>
                  <a:gd name="T47" fmla="*/ 1091 h 55"/>
                  <a:gd name="T48" fmla="*/ 85 w 25"/>
                  <a:gd name="T49" fmla="*/ 995 h 55"/>
                  <a:gd name="T50" fmla="*/ 85 w 25"/>
                  <a:gd name="T51" fmla="*/ 362 h 55"/>
                  <a:gd name="T52" fmla="*/ 0 w 25"/>
                  <a:gd name="T53" fmla="*/ 362 h 55"/>
                  <a:gd name="T54" fmla="*/ 0 w 25"/>
                  <a:gd name="T55" fmla="*/ 362 h 55"/>
                  <a:gd name="T56" fmla="*/ 39 w 25"/>
                  <a:gd name="T57" fmla="*/ 323 h 55"/>
                  <a:gd name="T58" fmla="*/ 60 w 25"/>
                  <a:gd name="T59" fmla="*/ 271 h 55"/>
                  <a:gd name="T60" fmla="*/ 128 w 25"/>
                  <a:gd name="T61" fmla="*/ 229 h 55"/>
                  <a:gd name="T62" fmla="*/ 152 w 25"/>
                  <a:gd name="T63" fmla="*/ 157 h 55"/>
                  <a:gd name="T64" fmla="*/ 152 w 25"/>
                  <a:gd name="T65" fmla="*/ 113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4"/>
                    </a:lnTo>
                    <a:lnTo>
                      <a:pt x="16" y="46"/>
                    </a:lnTo>
                    <a:lnTo>
                      <a:pt x="16" y="48"/>
                    </a:lnTo>
                    <a:lnTo>
                      <a:pt x="19" y="51"/>
                    </a:lnTo>
                    <a:lnTo>
                      <a:pt x="21" y="51"/>
                    </a:lnTo>
                    <a:lnTo>
                      <a:pt x="23" y="51"/>
                    </a:lnTo>
                    <a:lnTo>
                      <a:pt x="23" y="48"/>
                    </a:lnTo>
                    <a:lnTo>
                      <a:pt x="25" y="48"/>
                    </a:lnTo>
                    <a:lnTo>
                      <a:pt x="25" y="51"/>
                    </a:lnTo>
                    <a:lnTo>
                      <a:pt x="21" y="53"/>
                    </a:lnTo>
                    <a:lnTo>
                      <a:pt x="19" y="55"/>
                    </a:lnTo>
                    <a:lnTo>
                      <a:pt x="16" y="55"/>
                    </a:lnTo>
                    <a:lnTo>
                      <a:pt x="14" y="55"/>
                    </a:lnTo>
                    <a:lnTo>
                      <a:pt x="12" y="55"/>
                    </a:lnTo>
                    <a:lnTo>
                      <a:pt x="10" y="53"/>
                    </a:lnTo>
                    <a:lnTo>
                      <a:pt x="10" y="51"/>
                    </a:lnTo>
                    <a:lnTo>
                      <a:pt x="7" y="48"/>
                    </a:lnTo>
                    <a:lnTo>
                      <a:pt x="7" y="44"/>
                    </a:lnTo>
                    <a:lnTo>
                      <a:pt x="7" y="16"/>
                    </a:lnTo>
                    <a:lnTo>
                      <a:pt x="0" y="16"/>
                    </a:lnTo>
                    <a:lnTo>
                      <a:pt x="3" y="14"/>
                    </a:lnTo>
                    <a:lnTo>
                      <a:pt x="5" y="12"/>
                    </a:lnTo>
                    <a:lnTo>
                      <a:pt x="10" y="10"/>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45118" name="Freeform 56"/>
              <p:cNvSpPr>
                <a:spLocks/>
              </p:cNvSpPr>
              <p:nvPr/>
            </p:nvSpPr>
            <p:spPr bwMode="auto">
              <a:xfrm>
                <a:off x="2680" y="3657"/>
                <a:ext cx="80" cy="140"/>
              </a:xfrm>
              <a:custGeom>
                <a:avLst/>
                <a:gdLst>
                  <a:gd name="T0" fmla="*/ 156 w 43"/>
                  <a:gd name="T1" fmla="*/ 689 h 64"/>
                  <a:gd name="T2" fmla="*/ 238 w 43"/>
                  <a:gd name="T3" fmla="*/ 521 h 64"/>
                  <a:gd name="T4" fmla="*/ 322 w 43"/>
                  <a:gd name="T5" fmla="*/ 521 h 64"/>
                  <a:gd name="T6" fmla="*/ 387 w 43"/>
                  <a:gd name="T7" fmla="*/ 521 h 64"/>
                  <a:gd name="T8" fmla="*/ 433 w 43"/>
                  <a:gd name="T9" fmla="*/ 689 h 64"/>
                  <a:gd name="T10" fmla="*/ 433 w 43"/>
                  <a:gd name="T11" fmla="*/ 943 h 64"/>
                  <a:gd name="T12" fmla="*/ 458 w 43"/>
                  <a:gd name="T13" fmla="*/ 1306 h 64"/>
                  <a:gd name="T14" fmla="*/ 458 w 43"/>
                  <a:gd name="T15" fmla="*/ 1422 h 64"/>
                  <a:gd name="T16" fmla="*/ 487 w 43"/>
                  <a:gd name="T17" fmla="*/ 1422 h 64"/>
                  <a:gd name="T18" fmla="*/ 515 w 43"/>
                  <a:gd name="T19" fmla="*/ 1463 h 64"/>
                  <a:gd name="T20" fmla="*/ 301 w 43"/>
                  <a:gd name="T21" fmla="*/ 1463 h 64"/>
                  <a:gd name="T22" fmla="*/ 322 w 43"/>
                  <a:gd name="T23" fmla="*/ 1422 h 64"/>
                  <a:gd name="T24" fmla="*/ 346 w 43"/>
                  <a:gd name="T25" fmla="*/ 1422 h 64"/>
                  <a:gd name="T26" fmla="*/ 346 w 43"/>
                  <a:gd name="T27" fmla="*/ 1306 h 64"/>
                  <a:gd name="T28" fmla="*/ 346 w 43"/>
                  <a:gd name="T29" fmla="*/ 943 h 64"/>
                  <a:gd name="T30" fmla="*/ 346 w 43"/>
                  <a:gd name="T31" fmla="*/ 733 h 64"/>
                  <a:gd name="T32" fmla="*/ 322 w 43"/>
                  <a:gd name="T33" fmla="*/ 689 h 64"/>
                  <a:gd name="T34" fmla="*/ 277 w 43"/>
                  <a:gd name="T35" fmla="*/ 637 h 64"/>
                  <a:gd name="T36" fmla="*/ 210 w 43"/>
                  <a:gd name="T37" fmla="*/ 689 h 64"/>
                  <a:gd name="T38" fmla="*/ 156 w 43"/>
                  <a:gd name="T39" fmla="*/ 803 h 64"/>
                  <a:gd name="T40" fmla="*/ 156 w 43"/>
                  <a:gd name="T41" fmla="*/ 1306 h 64"/>
                  <a:gd name="T42" fmla="*/ 156 w 43"/>
                  <a:gd name="T43" fmla="*/ 1422 h 64"/>
                  <a:gd name="T44" fmla="*/ 193 w 43"/>
                  <a:gd name="T45" fmla="*/ 1422 h 64"/>
                  <a:gd name="T46" fmla="*/ 210 w 43"/>
                  <a:gd name="T47" fmla="*/ 1463 h 64"/>
                  <a:gd name="T48" fmla="*/ 0 w 43"/>
                  <a:gd name="T49" fmla="*/ 1463 h 64"/>
                  <a:gd name="T50" fmla="*/ 45 w 43"/>
                  <a:gd name="T51" fmla="*/ 1422 h 64"/>
                  <a:gd name="T52" fmla="*/ 45 w 43"/>
                  <a:gd name="T53" fmla="*/ 1374 h 64"/>
                  <a:gd name="T54" fmla="*/ 45 w 43"/>
                  <a:gd name="T55" fmla="*/ 1253 h 64"/>
                  <a:gd name="T56" fmla="*/ 45 w 43"/>
                  <a:gd name="T57" fmla="*/ 273 h 64"/>
                  <a:gd name="T58" fmla="*/ 45 w 43"/>
                  <a:gd name="T59" fmla="*/ 157 h 64"/>
                  <a:gd name="T60" fmla="*/ 45 w 43"/>
                  <a:gd name="T61" fmla="*/ 114 h 64"/>
                  <a:gd name="T62" fmla="*/ 24 w 43"/>
                  <a:gd name="T63" fmla="*/ 114 h 64"/>
                  <a:gd name="T64" fmla="*/ 0 w 43"/>
                  <a:gd name="T65" fmla="*/ 114 h 64"/>
                  <a:gd name="T66" fmla="*/ 156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3" y="0"/>
                    </a:moveTo>
                    <a:lnTo>
                      <a:pt x="13" y="30"/>
                    </a:lnTo>
                    <a:lnTo>
                      <a:pt x="18" y="25"/>
                    </a:lnTo>
                    <a:lnTo>
                      <a:pt x="20" y="23"/>
                    </a:lnTo>
                    <a:lnTo>
                      <a:pt x="23" y="23"/>
                    </a:lnTo>
                    <a:lnTo>
                      <a:pt x="27" y="23"/>
                    </a:lnTo>
                    <a:lnTo>
                      <a:pt x="29" y="23"/>
                    </a:lnTo>
                    <a:lnTo>
                      <a:pt x="32" y="23"/>
                    </a:lnTo>
                    <a:lnTo>
                      <a:pt x="34" y="25"/>
                    </a:lnTo>
                    <a:lnTo>
                      <a:pt x="36" y="30"/>
                    </a:lnTo>
                    <a:lnTo>
                      <a:pt x="36" y="35"/>
                    </a:lnTo>
                    <a:lnTo>
                      <a:pt x="36" y="41"/>
                    </a:lnTo>
                    <a:lnTo>
                      <a:pt x="36" y="55"/>
                    </a:lnTo>
                    <a:lnTo>
                      <a:pt x="38" y="57"/>
                    </a:lnTo>
                    <a:lnTo>
                      <a:pt x="38" y="60"/>
                    </a:lnTo>
                    <a:lnTo>
                      <a:pt x="38" y="62"/>
                    </a:lnTo>
                    <a:lnTo>
                      <a:pt x="41" y="62"/>
                    </a:lnTo>
                    <a:lnTo>
                      <a:pt x="43" y="64"/>
                    </a:lnTo>
                    <a:lnTo>
                      <a:pt x="25" y="64"/>
                    </a:lnTo>
                    <a:lnTo>
                      <a:pt x="27" y="62"/>
                    </a:lnTo>
                    <a:lnTo>
                      <a:pt x="29" y="62"/>
                    </a:lnTo>
                    <a:lnTo>
                      <a:pt x="29" y="60"/>
                    </a:lnTo>
                    <a:lnTo>
                      <a:pt x="29" y="57"/>
                    </a:lnTo>
                    <a:lnTo>
                      <a:pt x="29" y="55"/>
                    </a:lnTo>
                    <a:lnTo>
                      <a:pt x="29" y="41"/>
                    </a:lnTo>
                    <a:lnTo>
                      <a:pt x="29" y="35"/>
                    </a:lnTo>
                    <a:lnTo>
                      <a:pt x="29" y="32"/>
                    </a:lnTo>
                    <a:lnTo>
                      <a:pt x="27" y="30"/>
                    </a:lnTo>
                    <a:lnTo>
                      <a:pt x="25" y="28"/>
                    </a:lnTo>
                    <a:lnTo>
                      <a:pt x="23" y="28"/>
                    </a:lnTo>
                    <a:lnTo>
                      <a:pt x="20" y="28"/>
                    </a:lnTo>
                    <a:lnTo>
                      <a:pt x="18" y="30"/>
                    </a:lnTo>
                    <a:lnTo>
                      <a:pt x="16" y="30"/>
                    </a:lnTo>
                    <a:lnTo>
                      <a:pt x="13" y="35"/>
                    </a:lnTo>
                    <a:lnTo>
                      <a:pt x="13" y="55"/>
                    </a:lnTo>
                    <a:lnTo>
                      <a:pt x="13" y="57"/>
                    </a:lnTo>
                    <a:lnTo>
                      <a:pt x="13" y="60"/>
                    </a:lnTo>
                    <a:lnTo>
                      <a:pt x="13" y="62"/>
                    </a:lnTo>
                    <a:lnTo>
                      <a:pt x="16" y="62"/>
                    </a:lnTo>
                    <a:lnTo>
                      <a:pt x="18" y="64"/>
                    </a:lnTo>
                    <a:lnTo>
                      <a:pt x="0" y="64"/>
                    </a:lnTo>
                    <a:lnTo>
                      <a:pt x="2" y="62"/>
                    </a:lnTo>
                    <a:lnTo>
                      <a:pt x="4" y="62"/>
                    </a:lnTo>
                    <a:lnTo>
                      <a:pt x="4" y="60"/>
                    </a:lnTo>
                    <a:lnTo>
                      <a:pt x="4" y="57"/>
                    </a:lnTo>
                    <a:lnTo>
                      <a:pt x="4" y="55"/>
                    </a:lnTo>
                    <a:lnTo>
                      <a:pt x="4" y="19"/>
                    </a:lnTo>
                    <a:lnTo>
                      <a:pt x="4" y="12"/>
                    </a:lnTo>
                    <a:lnTo>
                      <a:pt x="4" y="7"/>
                    </a:lnTo>
                    <a:lnTo>
                      <a:pt x="4" y="5"/>
                    </a:lnTo>
                    <a:lnTo>
                      <a:pt x="2" y="5"/>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119" name="Freeform 57"/>
              <p:cNvSpPr>
                <a:spLocks noEditPoints="1"/>
              </p:cNvSpPr>
              <p:nvPr/>
            </p:nvSpPr>
            <p:spPr bwMode="auto">
              <a:xfrm>
                <a:off x="2769" y="3707"/>
                <a:ext cx="68" cy="90"/>
              </a:xfrm>
              <a:custGeom>
                <a:avLst/>
                <a:gdLst>
                  <a:gd name="T0" fmla="*/ 204 w 36"/>
                  <a:gd name="T1" fmla="*/ 911 h 41"/>
                  <a:gd name="T2" fmla="*/ 144 w 36"/>
                  <a:gd name="T3" fmla="*/ 955 h 41"/>
                  <a:gd name="T4" fmla="*/ 53 w 36"/>
                  <a:gd name="T5" fmla="*/ 955 h 41"/>
                  <a:gd name="T6" fmla="*/ 0 w 36"/>
                  <a:gd name="T7" fmla="*/ 858 h 41"/>
                  <a:gd name="T8" fmla="*/ 0 w 36"/>
                  <a:gd name="T9" fmla="*/ 698 h 41"/>
                  <a:gd name="T10" fmla="*/ 28 w 36"/>
                  <a:gd name="T11" fmla="*/ 529 h 41"/>
                  <a:gd name="T12" fmla="*/ 168 w 36"/>
                  <a:gd name="T13" fmla="*/ 424 h 41"/>
                  <a:gd name="T14" fmla="*/ 281 w 36"/>
                  <a:gd name="T15" fmla="*/ 327 h 41"/>
                  <a:gd name="T16" fmla="*/ 257 w 36"/>
                  <a:gd name="T17" fmla="*/ 116 h 41"/>
                  <a:gd name="T18" fmla="*/ 168 w 36"/>
                  <a:gd name="T19" fmla="*/ 44 h 41"/>
                  <a:gd name="T20" fmla="*/ 144 w 36"/>
                  <a:gd name="T21" fmla="*/ 116 h 41"/>
                  <a:gd name="T22" fmla="*/ 113 w 36"/>
                  <a:gd name="T23" fmla="*/ 158 h 41"/>
                  <a:gd name="T24" fmla="*/ 113 w 36"/>
                  <a:gd name="T25" fmla="*/ 274 h 41"/>
                  <a:gd name="T26" fmla="*/ 76 w 36"/>
                  <a:gd name="T27" fmla="*/ 327 h 41"/>
                  <a:gd name="T28" fmla="*/ 28 w 36"/>
                  <a:gd name="T29" fmla="*/ 327 h 41"/>
                  <a:gd name="T30" fmla="*/ 28 w 36"/>
                  <a:gd name="T31" fmla="*/ 274 h 41"/>
                  <a:gd name="T32" fmla="*/ 28 w 36"/>
                  <a:gd name="T33" fmla="*/ 158 h 41"/>
                  <a:gd name="T34" fmla="*/ 113 w 36"/>
                  <a:gd name="T35" fmla="*/ 0 h 41"/>
                  <a:gd name="T36" fmla="*/ 257 w 36"/>
                  <a:gd name="T37" fmla="*/ 0 h 41"/>
                  <a:gd name="T38" fmla="*/ 342 w 36"/>
                  <a:gd name="T39" fmla="*/ 44 h 41"/>
                  <a:gd name="T40" fmla="*/ 370 w 36"/>
                  <a:gd name="T41" fmla="*/ 213 h 41"/>
                  <a:gd name="T42" fmla="*/ 370 w 36"/>
                  <a:gd name="T43" fmla="*/ 626 h 41"/>
                  <a:gd name="T44" fmla="*/ 370 w 36"/>
                  <a:gd name="T45" fmla="*/ 795 h 41"/>
                  <a:gd name="T46" fmla="*/ 370 w 36"/>
                  <a:gd name="T47" fmla="*/ 858 h 41"/>
                  <a:gd name="T48" fmla="*/ 397 w 36"/>
                  <a:gd name="T49" fmla="*/ 858 h 41"/>
                  <a:gd name="T50" fmla="*/ 397 w 36"/>
                  <a:gd name="T51" fmla="*/ 858 h 41"/>
                  <a:gd name="T52" fmla="*/ 457 w 36"/>
                  <a:gd name="T53" fmla="*/ 795 h 41"/>
                  <a:gd name="T54" fmla="*/ 397 w 36"/>
                  <a:gd name="T55" fmla="*/ 955 h 41"/>
                  <a:gd name="T56" fmla="*/ 317 w 36"/>
                  <a:gd name="T57" fmla="*/ 955 h 41"/>
                  <a:gd name="T58" fmla="*/ 281 w 36"/>
                  <a:gd name="T59" fmla="*/ 911 h 41"/>
                  <a:gd name="T60" fmla="*/ 281 w 36"/>
                  <a:gd name="T61" fmla="*/ 742 h 41"/>
                  <a:gd name="T62" fmla="*/ 204 w 36"/>
                  <a:gd name="T63" fmla="*/ 424 h 41"/>
                  <a:gd name="T64" fmla="*/ 144 w 36"/>
                  <a:gd name="T65" fmla="*/ 529 h 41"/>
                  <a:gd name="T66" fmla="*/ 76 w 36"/>
                  <a:gd name="T67" fmla="*/ 626 h 41"/>
                  <a:gd name="T68" fmla="*/ 76 w 36"/>
                  <a:gd name="T69" fmla="*/ 742 h 41"/>
                  <a:gd name="T70" fmla="*/ 144 w 36"/>
                  <a:gd name="T71" fmla="*/ 858 h 41"/>
                  <a:gd name="T72" fmla="*/ 204 w 36"/>
                  <a:gd name="T73" fmla="*/ 795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1"/>
                  <a:gd name="T113" fmla="*/ 36 w 36"/>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1">
                    <a:moveTo>
                      <a:pt x="22" y="34"/>
                    </a:moveTo>
                    <a:lnTo>
                      <a:pt x="16" y="39"/>
                    </a:lnTo>
                    <a:lnTo>
                      <a:pt x="13" y="41"/>
                    </a:lnTo>
                    <a:lnTo>
                      <a:pt x="11" y="41"/>
                    </a:lnTo>
                    <a:lnTo>
                      <a:pt x="9" y="41"/>
                    </a:lnTo>
                    <a:lnTo>
                      <a:pt x="4" y="41"/>
                    </a:lnTo>
                    <a:lnTo>
                      <a:pt x="2" y="39"/>
                    </a:lnTo>
                    <a:lnTo>
                      <a:pt x="0" y="37"/>
                    </a:lnTo>
                    <a:lnTo>
                      <a:pt x="0" y="32"/>
                    </a:lnTo>
                    <a:lnTo>
                      <a:pt x="0" y="30"/>
                    </a:lnTo>
                    <a:lnTo>
                      <a:pt x="0" y="27"/>
                    </a:lnTo>
                    <a:lnTo>
                      <a:pt x="2" y="23"/>
                    </a:lnTo>
                    <a:lnTo>
                      <a:pt x="6" y="21"/>
                    </a:lnTo>
                    <a:lnTo>
                      <a:pt x="13" y="18"/>
                    </a:lnTo>
                    <a:lnTo>
                      <a:pt x="22" y="14"/>
                    </a:lnTo>
                    <a:lnTo>
                      <a:pt x="20" y="7"/>
                    </a:lnTo>
                    <a:lnTo>
                      <a:pt x="20" y="5"/>
                    </a:lnTo>
                    <a:lnTo>
                      <a:pt x="18" y="2"/>
                    </a:lnTo>
                    <a:lnTo>
                      <a:pt x="13" y="2"/>
                    </a:lnTo>
                    <a:lnTo>
                      <a:pt x="11" y="2"/>
                    </a:lnTo>
                    <a:lnTo>
                      <a:pt x="11" y="5"/>
                    </a:lnTo>
                    <a:lnTo>
                      <a:pt x="9" y="5"/>
                    </a:lnTo>
                    <a:lnTo>
                      <a:pt x="9" y="7"/>
                    </a:lnTo>
                    <a:lnTo>
                      <a:pt x="9" y="9"/>
                    </a:lnTo>
                    <a:lnTo>
                      <a:pt x="9" y="12"/>
                    </a:lnTo>
                    <a:lnTo>
                      <a:pt x="6" y="14"/>
                    </a:lnTo>
                    <a:lnTo>
                      <a:pt x="4" y="14"/>
                    </a:lnTo>
                    <a:lnTo>
                      <a:pt x="2" y="14"/>
                    </a:lnTo>
                    <a:lnTo>
                      <a:pt x="2" y="12"/>
                    </a:lnTo>
                    <a:lnTo>
                      <a:pt x="0" y="9"/>
                    </a:lnTo>
                    <a:lnTo>
                      <a:pt x="2" y="7"/>
                    </a:lnTo>
                    <a:lnTo>
                      <a:pt x="4" y="2"/>
                    </a:lnTo>
                    <a:lnTo>
                      <a:pt x="9" y="0"/>
                    </a:lnTo>
                    <a:lnTo>
                      <a:pt x="16" y="0"/>
                    </a:lnTo>
                    <a:lnTo>
                      <a:pt x="20" y="0"/>
                    </a:lnTo>
                    <a:lnTo>
                      <a:pt x="25" y="0"/>
                    </a:lnTo>
                    <a:lnTo>
                      <a:pt x="27" y="2"/>
                    </a:lnTo>
                    <a:lnTo>
                      <a:pt x="29" y="5"/>
                    </a:lnTo>
                    <a:lnTo>
                      <a:pt x="29" y="9"/>
                    </a:lnTo>
                    <a:lnTo>
                      <a:pt x="29" y="14"/>
                    </a:lnTo>
                    <a:lnTo>
                      <a:pt x="29" y="27"/>
                    </a:lnTo>
                    <a:lnTo>
                      <a:pt x="29" y="32"/>
                    </a:lnTo>
                    <a:lnTo>
                      <a:pt x="29" y="34"/>
                    </a:lnTo>
                    <a:lnTo>
                      <a:pt x="29" y="37"/>
                    </a:lnTo>
                    <a:lnTo>
                      <a:pt x="31" y="37"/>
                    </a:lnTo>
                    <a:lnTo>
                      <a:pt x="34" y="34"/>
                    </a:lnTo>
                    <a:lnTo>
                      <a:pt x="36" y="34"/>
                    </a:lnTo>
                    <a:lnTo>
                      <a:pt x="31" y="41"/>
                    </a:lnTo>
                    <a:lnTo>
                      <a:pt x="27" y="41"/>
                    </a:lnTo>
                    <a:lnTo>
                      <a:pt x="25" y="41"/>
                    </a:lnTo>
                    <a:lnTo>
                      <a:pt x="22" y="41"/>
                    </a:lnTo>
                    <a:lnTo>
                      <a:pt x="22" y="39"/>
                    </a:lnTo>
                    <a:lnTo>
                      <a:pt x="22" y="34"/>
                    </a:lnTo>
                    <a:close/>
                    <a:moveTo>
                      <a:pt x="22" y="32"/>
                    </a:moveTo>
                    <a:lnTo>
                      <a:pt x="22" y="18"/>
                    </a:lnTo>
                    <a:lnTo>
                      <a:pt x="16" y="18"/>
                    </a:lnTo>
                    <a:lnTo>
                      <a:pt x="13" y="21"/>
                    </a:lnTo>
                    <a:lnTo>
                      <a:pt x="11" y="23"/>
                    </a:lnTo>
                    <a:lnTo>
                      <a:pt x="9" y="25"/>
                    </a:lnTo>
                    <a:lnTo>
                      <a:pt x="6" y="27"/>
                    </a:lnTo>
                    <a:lnTo>
                      <a:pt x="6" y="30"/>
                    </a:lnTo>
                    <a:lnTo>
                      <a:pt x="6" y="32"/>
                    </a:lnTo>
                    <a:lnTo>
                      <a:pt x="9" y="34"/>
                    </a:lnTo>
                    <a:lnTo>
                      <a:pt x="11" y="37"/>
                    </a:lnTo>
                    <a:lnTo>
                      <a:pt x="13" y="37"/>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45120" name="Freeform 58"/>
              <p:cNvSpPr>
                <a:spLocks/>
              </p:cNvSpPr>
              <p:nvPr/>
            </p:nvSpPr>
            <p:spPr bwMode="auto">
              <a:xfrm>
                <a:off x="2837" y="3677"/>
                <a:ext cx="49" cy="120"/>
              </a:xfrm>
              <a:custGeom>
                <a:avLst/>
                <a:gdLst>
                  <a:gd name="T0" fmla="*/ 174 w 27"/>
                  <a:gd name="T1" fmla="*/ 0 h 55"/>
                  <a:gd name="T2" fmla="*/ 174 w 27"/>
                  <a:gd name="T3" fmla="*/ 323 h 55"/>
                  <a:gd name="T4" fmla="*/ 270 w 27"/>
                  <a:gd name="T5" fmla="*/ 323 h 55"/>
                  <a:gd name="T6" fmla="*/ 270 w 27"/>
                  <a:gd name="T7" fmla="*/ 362 h 55"/>
                  <a:gd name="T8" fmla="*/ 174 w 27"/>
                  <a:gd name="T9" fmla="*/ 362 h 55"/>
                  <a:gd name="T10" fmla="*/ 174 w 27"/>
                  <a:gd name="T11" fmla="*/ 995 h 55"/>
                  <a:gd name="T12" fmla="*/ 174 w 27"/>
                  <a:gd name="T13" fmla="*/ 1039 h 55"/>
                  <a:gd name="T14" fmla="*/ 174 w 27"/>
                  <a:gd name="T15" fmla="*/ 1091 h 55"/>
                  <a:gd name="T16" fmla="*/ 198 w 27"/>
                  <a:gd name="T17" fmla="*/ 1152 h 55"/>
                  <a:gd name="T18" fmla="*/ 198 w 27"/>
                  <a:gd name="T19" fmla="*/ 1152 h 55"/>
                  <a:gd name="T20" fmla="*/ 214 w 27"/>
                  <a:gd name="T21" fmla="*/ 1152 h 55"/>
                  <a:gd name="T22" fmla="*/ 250 w 27"/>
                  <a:gd name="T23" fmla="*/ 1152 h 55"/>
                  <a:gd name="T24" fmla="*/ 250 w 27"/>
                  <a:gd name="T25" fmla="*/ 1091 h 55"/>
                  <a:gd name="T26" fmla="*/ 270 w 27"/>
                  <a:gd name="T27" fmla="*/ 1091 h 55"/>
                  <a:gd name="T28" fmla="*/ 294 w 27"/>
                  <a:gd name="T29" fmla="*/ 1091 h 55"/>
                  <a:gd name="T30" fmla="*/ 270 w 27"/>
                  <a:gd name="T31" fmla="*/ 1152 h 55"/>
                  <a:gd name="T32" fmla="*/ 250 w 27"/>
                  <a:gd name="T33" fmla="*/ 1204 h 55"/>
                  <a:gd name="T34" fmla="*/ 198 w 27"/>
                  <a:gd name="T35" fmla="*/ 1248 h 55"/>
                  <a:gd name="T36" fmla="*/ 174 w 27"/>
                  <a:gd name="T37" fmla="*/ 1248 h 55"/>
                  <a:gd name="T38" fmla="*/ 149 w 27"/>
                  <a:gd name="T39" fmla="*/ 1248 h 55"/>
                  <a:gd name="T40" fmla="*/ 118 w 27"/>
                  <a:gd name="T41" fmla="*/ 1248 h 55"/>
                  <a:gd name="T42" fmla="*/ 96 w 27"/>
                  <a:gd name="T43" fmla="*/ 1204 h 55"/>
                  <a:gd name="T44" fmla="*/ 96 w 27"/>
                  <a:gd name="T45" fmla="*/ 1152 h 55"/>
                  <a:gd name="T46" fmla="*/ 80 w 27"/>
                  <a:gd name="T47" fmla="*/ 1091 h 55"/>
                  <a:gd name="T48" fmla="*/ 80 w 27"/>
                  <a:gd name="T49" fmla="*/ 995 h 55"/>
                  <a:gd name="T50" fmla="*/ 80 w 27"/>
                  <a:gd name="T51" fmla="*/ 362 h 55"/>
                  <a:gd name="T52" fmla="*/ 0 w 27"/>
                  <a:gd name="T53" fmla="*/ 362 h 55"/>
                  <a:gd name="T54" fmla="*/ 0 w 27"/>
                  <a:gd name="T55" fmla="*/ 362 h 55"/>
                  <a:gd name="T56" fmla="*/ 24 w 27"/>
                  <a:gd name="T57" fmla="*/ 323 h 55"/>
                  <a:gd name="T58" fmla="*/ 80 w 27"/>
                  <a:gd name="T59" fmla="*/ 271 h 55"/>
                  <a:gd name="T60" fmla="*/ 96 w 27"/>
                  <a:gd name="T61" fmla="*/ 229 h 55"/>
                  <a:gd name="T62" fmla="*/ 118 w 27"/>
                  <a:gd name="T63" fmla="*/ 157 h 55"/>
                  <a:gd name="T64" fmla="*/ 118 w 27"/>
                  <a:gd name="T65" fmla="*/ 113 h 55"/>
                  <a:gd name="T66" fmla="*/ 149 w 27"/>
                  <a:gd name="T67" fmla="*/ 0 h 55"/>
                  <a:gd name="T68" fmla="*/ 17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4"/>
                    </a:lnTo>
                    <a:lnTo>
                      <a:pt x="16" y="46"/>
                    </a:lnTo>
                    <a:lnTo>
                      <a:pt x="16" y="48"/>
                    </a:lnTo>
                    <a:lnTo>
                      <a:pt x="18" y="51"/>
                    </a:lnTo>
                    <a:lnTo>
                      <a:pt x="20" y="51"/>
                    </a:lnTo>
                    <a:lnTo>
                      <a:pt x="23" y="51"/>
                    </a:lnTo>
                    <a:lnTo>
                      <a:pt x="23" y="48"/>
                    </a:lnTo>
                    <a:lnTo>
                      <a:pt x="25" y="48"/>
                    </a:lnTo>
                    <a:lnTo>
                      <a:pt x="27" y="48"/>
                    </a:lnTo>
                    <a:lnTo>
                      <a:pt x="25" y="51"/>
                    </a:lnTo>
                    <a:lnTo>
                      <a:pt x="23" y="53"/>
                    </a:lnTo>
                    <a:lnTo>
                      <a:pt x="18" y="55"/>
                    </a:lnTo>
                    <a:lnTo>
                      <a:pt x="16" y="55"/>
                    </a:lnTo>
                    <a:lnTo>
                      <a:pt x="14" y="55"/>
                    </a:lnTo>
                    <a:lnTo>
                      <a:pt x="11" y="55"/>
                    </a:lnTo>
                    <a:lnTo>
                      <a:pt x="9" y="53"/>
                    </a:lnTo>
                    <a:lnTo>
                      <a:pt x="9" y="51"/>
                    </a:lnTo>
                    <a:lnTo>
                      <a:pt x="7" y="48"/>
                    </a:lnTo>
                    <a:lnTo>
                      <a:pt x="7" y="44"/>
                    </a:lnTo>
                    <a:lnTo>
                      <a:pt x="7" y="16"/>
                    </a:lnTo>
                    <a:lnTo>
                      <a:pt x="0" y="16"/>
                    </a:lnTo>
                    <a:lnTo>
                      <a:pt x="2" y="14"/>
                    </a:lnTo>
                    <a:lnTo>
                      <a:pt x="7" y="12"/>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5121" name="Text Box 59"/>
              <p:cNvSpPr txBox="1">
                <a:spLocks noChangeArrowheads="1"/>
              </p:cNvSpPr>
              <p:nvPr/>
            </p:nvSpPr>
            <p:spPr bwMode="auto">
              <a:xfrm>
                <a:off x="2928" y="3600"/>
                <a:ext cx="552" cy="288"/>
              </a:xfrm>
              <a:prstGeom prst="rect">
                <a:avLst/>
              </a:prstGeom>
              <a:noFill/>
              <a:ln w="9525">
                <a:noFill/>
                <a:miter lim="800000"/>
                <a:headEnd/>
                <a:tailEnd/>
              </a:ln>
            </p:spPr>
            <p:txBody>
              <a:bodyPr wrap="none">
                <a:spAutoFit/>
              </a:bodyPr>
              <a:lstStyle/>
              <a:p>
                <a:r>
                  <a:rPr lang="en-US" sz="2400" b="1"/>
                  <a:t>flight</a:t>
                </a:r>
              </a:p>
            </p:txBody>
          </p:sp>
        </p:grpSp>
        <p:sp>
          <p:nvSpPr>
            <p:cNvPr id="45110" name="Text Box 60"/>
            <p:cNvSpPr txBox="1">
              <a:spLocks noChangeArrowheads="1"/>
            </p:cNvSpPr>
            <p:nvPr/>
          </p:nvSpPr>
          <p:spPr bwMode="auto">
            <a:xfrm>
              <a:off x="2208" y="2880"/>
              <a:ext cx="552" cy="288"/>
            </a:xfrm>
            <a:prstGeom prst="rect">
              <a:avLst/>
            </a:prstGeom>
            <a:noFill/>
            <a:ln w="9525">
              <a:noFill/>
              <a:miter lim="800000"/>
              <a:headEnd/>
              <a:tailEnd/>
            </a:ln>
          </p:spPr>
          <p:txBody>
            <a:bodyPr wrap="none">
              <a:spAutoFit/>
            </a:bodyPr>
            <a:lstStyle/>
            <a:p>
              <a:r>
                <a:rPr lang="en-US" sz="2400" b="1"/>
                <a:t>flight</a:t>
              </a:r>
            </a:p>
          </p:txBody>
        </p:sp>
        <p:sp>
          <p:nvSpPr>
            <p:cNvPr id="45111" name="Line 61"/>
            <p:cNvSpPr>
              <a:spLocks noChangeShapeType="1"/>
            </p:cNvSpPr>
            <p:nvPr/>
          </p:nvSpPr>
          <p:spPr bwMode="auto">
            <a:xfrm>
              <a:off x="2832" y="3264"/>
              <a:ext cx="0" cy="336"/>
            </a:xfrm>
            <a:prstGeom prst="line">
              <a:avLst/>
            </a:prstGeom>
            <a:noFill/>
            <a:ln w="57150">
              <a:solidFill>
                <a:schemeClr val="accent2"/>
              </a:solidFill>
              <a:round/>
              <a:headEnd type="triangle" w="med" len="med"/>
              <a:tailEnd/>
            </a:ln>
          </p:spPr>
          <p:txBody>
            <a:bodyPr/>
            <a:lstStyle/>
            <a:p>
              <a:endParaRPr lang="en-CA"/>
            </a:p>
          </p:txBody>
        </p:sp>
        <p:sp>
          <p:nvSpPr>
            <p:cNvPr id="45112" name="Rectangle 62"/>
            <p:cNvSpPr>
              <a:spLocks noChangeArrowheads="1"/>
            </p:cNvSpPr>
            <p:nvPr/>
          </p:nvSpPr>
          <p:spPr bwMode="auto">
            <a:xfrm>
              <a:off x="1296" y="2352"/>
              <a:ext cx="3264" cy="864"/>
            </a:xfrm>
            <a:prstGeom prst="rect">
              <a:avLst/>
            </a:prstGeom>
            <a:noFill/>
            <a:ln w="9525">
              <a:solidFill>
                <a:schemeClr val="accent2"/>
              </a:solidFill>
              <a:miter lim="800000"/>
              <a:headEnd/>
              <a:tailEnd/>
            </a:ln>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4" name="Date Placeholder 3"/>
          <p:cNvSpPr>
            <a:spLocks noGrp="1"/>
          </p:cNvSpPr>
          <p:nvPr>
            <p:ph type="dt" sz="quarter" idx="10"/>
          </p:nvPr>
        </p:nvSpPr>
        <p:spPr>
          <a:noFill/>
        </p:spPr>
        <p:txBody>
          <a:bodyPr/>
          <a:lstStyle/>
          <a:p>
            <a:fld id="{230D93E2-6DB7-4B1E-800A-F4370DF54BAA}" type="datetime1">
              <a:rPr lang="en-US" smtClean="0"/>
              <a:t>2/5/2020</a:t>
            </a:fld>
            <a:endParaRPr lang="en-US"/>
          </a:p>
        </p:txBody>
      </p:sp>
      <p:sp>
        <p:nvSpPr>
          <p:cNvPr id="15365" name="Footer Placeholder 4"/>
          <p:cNvSpPr>
            <a:spLocks noGrp="1"/>
          </p:cNvSpPr>
          <p:nvPr>
            <p:ph type="ftr" sz="quarter" idx="11"/>
          </p:nvPr>
        </p:nvSpPr>
        <p:spPr>
          <a:noFill/>
        </p:spPr>
        <p:txBody>
          <a:bodyPr/>
          <a:lstStyle/>
          <a:p>
            <a:r>
              <a:rPr lang="en-US"/>
              <a:t>CPSC503 Winter 2020</a:t>
            </a:r>
          </a:p>
        </p:txBody>
      </p:sp>
      <p:sp>
        <p:nvSpPr>
          <p:cNvPr id="15366" name="Slide Number Placeholder 5"/>
          <p:cNvSpPr>
            <a:spLocks noGrp="1"/>
          </p:cNvSpPr>
          <p:nvPr>
            <p:ph type="sldNum" sz="quarter" idx="12"/>
          </p:nvPr>
        </p:nvSpPr>
        <p:spPr>
          <a:noFill/>
        </p:spPr>
        <p:txBody>
          <a:bodyPr/>
          <a:lstStyle/>
          <a:p>
            <a:fld id="{2C3BFB01-9718-4718-917E-B69A95431190}" type="slidenum">
              <a:rPr lang="en-US" smtClean="0"/>
              <a:pPr/>
              <a:t>41</a:t>
            </a:fld>
            <a:endParaRPr lang="en-US"/>
          </a:p>
        </p:txBody>
      </p:sp>
      <p:sp>
        <p:nvSpPr>
          <p:cNvPr id="15367" name="Rectangle 2"/>
          <p:cNvSpPr>
            <a:spLocks noGrp="1" noChangeArrowheads="1"/>
          </p:cNvSpPr>
          <p:nvPr>
            <p:ph type="title"/>
          </p:nvPr>
        </p:nvSpPr>
        <p:spPr>
          <a:xfrm>
            <a:off x="381000" y="0"/>
            <a:ext cx="8534400" cy="1219200"/>
          </a:xfrm>
        </p:spPr>
        <p:txBody>
          <a:bodyPr/>
          <a:lstStyle/>
          <a:p>
            <a:pPr eaLnBrk="1" hangingPunct="1"/>
            <a:r>
              <a:rPr lang="en-US"/>
              <a:t>Two more steps: Bottom-Up Space</a:t>
            </a:r>
          </a:p>
        </p:txBody>
      </p:sp>
      <p:grpSp>
        <p:nvGrpSpPr>
          <p:cNvPr id="2" name="Group 3"/>
          <p:cNvGrpSpPr>
            <a:grpSpLocks/>
          </p:cNvGrpSpPr>
          <p:nvPr/>
        </p:nvGrpSpPr>
        <p:grpSpPr bwMode="auto">
          <a:xfrm>
            <a:off x="1295400" y="1524000"/>
            <a:ext cx="7543800" cy="2209800"/>
            <a:chOff x="816" y="960"/>
            <a:chExt cx="4752" cy="1392"/>
          </a:xfrm>
        </p:grpSpPr>
        <p:sp>
          <p:nvSpPr>
            <p:cNvPr id="15484" name="Line 4"/>
            <p:cNvSpPr>
              <a:spLocks noChangeShapeType="1"/>
            </p:cNvSpPr>
            <p:nvPr/>
          </p:nvSpPr>
          <p:spPr bwMode="auto">
            <a:xfrm>
              <a:off x="3168" y="2112"/>
              <a:ext cx="0" cy="240"/>
            </a:xfrm>
            <a:prstGeom prst="line">
              <a:avLst/>
            </a:prstGeom>
            <a:noFill/>
            <a:ln w="57150">
              <a:solidFill>
                <a:schemeClr val="accent2"/>
              </a:solidFill>
              <a:round/>
              <a:headEnd type="triangle" w="med" len="med"/>
              <a:tailEnd/>
            </a:ln>
          </p:spPr>
          <p:txBody>
            <a:bodyPr/>
            <a:lstStyle/>
            <a:p>
              <a:endParaRPr lang="en-CA"/>
            </a:p>
          </p:txBody>
        </p:sp>
        <p:grpSp>
          <p:nvGrpSpPr>
            <p:cNvPr id="15485" name="Group 5"/>
            <p:cNvGrpSpPr>
              <a:grpSpLocks/>
            </p:cNvGrpSpPr>
            <p:nvPr/>
          </p:nvGrpSpPr>
          <p:grpSpPr bwMode="auto">
            <a:xfrm>
              <a:off x="816" y="960"/>
              <a:ext cx="4752" cy="1200"/>
              <a:chOff x="816" y="960"/>
              <a:chExt cx="4752" cy="1200"/>
            </a:xfrm>
          </p:grpSpPr>
          <p:grpSp>
            <p:nvGrpSpPr>
              <p:cNvPr id="15486" name="Group 6"/>
              <p:cNvGrpSpPr>
                <a:grpSpLocks/>
              </p:cNvGrpSpPr>
              <p:nvPr/>
            </p:nvGrpSpPr>
            <p:grpSpPr bwMode="auto">
              <a:xfrm>
                <a:off x="1056" y="1008"/>
                <a:ext cx="4352" cy="1079"/>
                <a:chOff x="1140" y="1048"/>
                <a:chExt cx="4352" cy="1079"/>
              </a:xfrm>
            </p:grpSpPr>
            <p:sp>
              <p:nvSpPr>
                <p:cNvPr id="15488" name="Freeform 7"/>
                <p:cNvSpPr>
                  <a:spLocks/>
                </p:cNvSpPr>
                <p:nvPr/>
              </p:nvSpPr>
              <p:spPr bwMode="auto">
                <a:xfrm>
                  <a:off x="1858" y="1048"/>
                  <a:ext cx="104" cy="91"/>
                </a:xfrm>
                <a:custGeom>
                  <a:avLst/>
                  <a:gdLst>
                    <a:gd name="T0" fmla="*/ 0 w 66"/>
                    <a:gd name="T1" fmla="*/ 0 h 62"/>
                    <a:gd name="T2" fmla="*/ 96 w 66"/>
                    <a:gd name="T3" fmla="*/ 0 h 62"/>
                    <a:gd name="T4" fmla="*/ 320 w 66"/>
                    <a:gd name="T5" fmla="*/ 216 h 62"/>
                    <a:gd name="T6" fmla="*/ 320 w 66"/>
                    <a:gd name="T7" fmla="*/ 56 h 62"/>
                    <a:gd name="T8" fmla="*/ 320 w 66"/>
                    <a:gd name="T9" fmla="*/ 22 h 62"/>
                    <a:gd name="T10" fmla="*/ 320 w 66"/>
                    <a:gd name="T11" fmla="*/ 13 h 62"/>
                    <a:gd name="T12" fmla="*/ 307 w 66"/>
                    <a:gd name="T13" fmla="*/ 13 h 62"/>
                    <a:gd name="T14" fmla="*/ 277 w 66"/>
                    <a:gd name="T15" fmla="*/ 0 h 62"/>
                    <a:gd name="T16" fmla="*/ 277 w 66"/>
                    <a:gd name="T17" fmla="*/ 0 h 62"/>
                    <a:gd name="T18" fmla="*/ 277 w 66"/>
                    <a:gd name="T19" fmla="*/ 0 h 62"/>
                    <a:gd name="T20" fmla="*/ 407 w 66"/>
                    <a:gd name="T21" fmla="*/ 0 h 62"/>
                    <a:gd name="T22" fmla="*/ 407 w 66"/>
                    <a:gd name="T23" fmla="*/ 0 h 62"/>
                    <a:gd name="T24" fmla="*/ 388 w 66"/>
                    <a:gd name="T25" fmla="*/ 0 h 62"/>
                    <a:gd name="T26" fmla="*/ 366 w 66"/>
                    <a:gd name="T27" fmla="*/ 13 h 62"/>
                    <a:gd name="T28" fmla="*/ 353 w 66"/>
                    <a:gd name="T29" fmla="*/ 22 h 62"/>
                    <a:gd name="T30" fmla="*/ 353 w 66"/>
                    <a:gd name="T31" fmla="*/ 32 h 62"/>
                    <a:gd name="T32" fmla="*/ 353 w 66"/>
                    <a:gd name="T33" fmla="*/ 56 h 62"/>
                    <a:gd name="T34" fmla="*/ 353 w 66"/>
                    <a:gd name="T35" fmla="*/ 289 h 62"/>
                    <a:gd name="T36" fmla="*/ 332 w 66"/>
                    <a:gd name="T37" fmla="*/ 289 h 62"/>
                    <a:gd name="T38" fmla="*/ 96 w 66"/>
                    <a:gd name="T39" fmla="*/ 68 h 62"/>
                    <a:gd name="T40" fmla="*/ 96 w 66"/>
                    <a:gd name="T41" fmla="*/ 236 h 62"/>
                    <a:gd name="T42" fmla="*/ 96 w 66"/>
                    <a:gd name="T43" fmla="*/ 257 h 62"/>
                    <a:gd name="T44" fmla="*/ 96 w 66"/>
                    <a:gd name="T45" fmla="*/ 266 h 62"/>
                    <a:gd name="T46" fmla="*/ 109 w 66"/>
                    <a:gd name="T47" fmla="*/ 277 h 62"/>
                    <a:gd name="T48" fmla="*/ 124 w 66"/>
                    <a:gd name="T49" fmla="*/ 277 h 62"/>
                    <a:gd name="T50" fmla="*/ 137 w 66"/>
                    <a:gd name="T51" fmla="*/ 277 h 62"/>
                    <a:gd name="T52" fmla="*/ 137 w 66"/>
                    <a:gd name="T53" fmla="*/ 289 h 62"/>
                    <a:gd name="T54" fmla="*/ 13 w 66"/>
                    <a:gd name="T55" fmla="*/ 289 h 62"/>
                    <a:gd name="T56" fmla="*/ 13 w 66"/>
                    <a:gd name="T57" fmla="*/ 277 h 62"/>
                    <a:gd name="T58" fmla="*/ 22 w 66"/>
                    <a:gd name="T59" fmla="*/ 277 h 62"/>
                    <a:gd name="T60" fmla="*/ 55 w 66"/>
                    <a:gd name="T61" fmla="*/ 277 h 62"/>
                    <a:gd name="T62" fmla="*/ 68 w 66"/>
                    <a:gd name="T63" fmla="*/ 266 h 62"/>
                    <a:gd name="T64" fmla="*/ 68 w 66"/>
                    <a:gd name="T65" fmla="*/ 257 h 62"/>
                    <a:gd name="T66" fmla="*/ 68 w 66"/>
                    <a:gd name="T67" fmla="*/ 236 h 62"/>
                    <a:gd name="T68" fmla="*/ 68 w 66"/>
                    <a:gd name="T69" fmla="*/ 47 h 62"/>
                    <a:gd name="T70" fmla="*/ 55 w 66"/>
                    <a:gd name="T71" fmla="*/ 32 h 62"/>
                    <a:gd name="T72" fmla="*/ 43 w 66"/>
                    <a:gd name="T73" fmla="*/ 22 h 62"/>
                    <a:gd name="T74" fmla="*/ 22 w 66"/>
                    <a:gd name="T75" fmla="*/ 13 h 62"/>
                    <a:gd name="T76" fmla="*/ 13 w 66"/>
                    <a:gd name="T77" fmla="*/ 13 h 62"/>
                    <a:gd name="T78" fmla="*/ 13 w 66"/>
                    <a:gd name="T79" fmla="*/ 13 h 62"/>
                    <a:gd name="T80" fmla="*/ 0 w 66"/>
                    <a:gd name="T81" fmla="*/ 13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2" y="46"/>
                      </a:lnTo>
                      <a:lnTo>
                        <a:pt x="52" y="12"/>
                      </a:lnTo>
                      <a:lnTo>
                        <a:pt x="52" y="5"/>
                      </a:lnTo>
                      <a:lnTo>
                        <a:pt x="52" y="3"/>
                      </a:lnTo>
                      <a:lnTo>
                        <a:pt x="50" y="3"/>
                      </a:lnTo>
                      <a:lnTo>
                        <a:pt x="45" y="0"/>
                      </a:lnTo>
                      <a:lnTo>
                        <a:pt x="66" y="0"/>
                      </a:lnTo>
                      <a:lnTo>
                        <a:pt x="63" y="0"/>
                      </a:lnTo>
                      <a:lnTo>
                        <a:pt x="59" y="3"/>
                      </a:lnTo>
                      <a:lnTo>
                        <a:pt x="57" y="5"/>
                      </a:lnTo>
                      <a:lnTo>
                        <a:pt x="57" y="7"/>
                      </a:lnTo>
                      <a:lnTo>
                        <a:pt x="57" y="12"/>
                      </a:lnTo>
                      <a:lnTo>
                        <a:pt x="57" y="62"/>
                      </a:lnTo>
                      <a:lnTo>
                        <a:pt x="54" y="62"/>
                      </a:lnTo>
                      <a:lnTo>
                        <a:pt x="16" y="14"/>
                      </a:lnTo>
                      <a:lnTo>
                        <a:pt x="16" y="51"/>
                      </a:lnTo>
                      <a:lnTo>
                        <a:pt x="16" y="55"/>
                      </a:lnTo>
                      <a:lnTo>
                        <a:pt x="16" y="57"/>
                      </a:lnTo>
                      <a:lnTo>
                        <a:pt x="18" y="60"/>
                      </a:lnTo>
                      <a:lnTo>
                        <a:pt x="20" y="60"/>
                      </a:lnTo>
                      <a:lnTo>
                        <a:pt x="22" y="60"/>
                      </a:lnTo>
                      <a:lnTo>
                        <a:pt x="22" y="62"/>
                      </a:lnTo>
                      <a:lnTo>
                        <a:pt x="2" y="62"/>
                      </a:lnTo>
                      <a:lnTo>
                        <a:pt x="2" y="60"/>
                      </a:lnTo>
                      <a:lnTo>
                        <a:pt x="4" y="60"/>
                      </a:lnTo>
                      <a:lnTo>
                        <a:pt x="9" y="60"/>
                      </a:lnTo>
                      <a:lnTo>
                        <a:pt x="11" y="57"/>
                      </a:lnTo>
                      <a:lnTo>
                        <a:pt x="11" y="55"/>
                      </a:lnTo>
                      <a:lnTo>
                        <a:pt x="11" y="51"/>
                      </a:lnTo>
                      <a:lnTo>
                        <a:pt x="11" y="10"/>
                      </a:lnTo>
                      <a:lnTo>
                        <a:pt x="9" y="7"/>
                      </a:lnTo>
                      <a:lnTo>
                        <a:pt x="7" y="5"/>
                      </a:lnTo>
                      <a:lnTo>
                        <a:pt x="4" y="3"/>
                      </a:lnTo>
                      <a:lnTo>
                        <a:pt x="2"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5489" name="Freeform 8"/>
                <p:cNvSpPr>
                  <a:spLocks noEditPoints="1"/>
                </p:cNvSpPr>
                <p:nvPr/>
              </p:nvSpPr>
              <p:spPr bwMode="auto">
                <a:xfrm>
                  <a:off x="1964" y="1048"/>
                  <a:ext cx="73" cy="91"/>
                </a:xfrm>
                <a:custGeom>
                  <a:avLst/>
                  <a:gdLst>
                    <a:gd name="T0" fmla="*/ 100 w 46"/>
                    <a:gd name="T1" fmla="*/ 148 h 62"/>
                    <a:gd name="T2" fmla="*/ 100 w 46"/>
                    <a:gd name="T3" fmla="*/ 236 h 62"/>
                    <a:gd name="T4" fmla="*/ 100 w 46"/>
                    <a:gd name="T5" fmla="*/ 257 h 62"/>
                    <a:gd name="T6" fmla="*/ 116 w 46"/>
                    <a:gd name="T7" fmla="*/ 266 h 62"/>
                    <a:gd name="T8" fmla="*/ 116 w 46"/>
                    <a:gd name="T9" fmla="*/ 277 h 62"/>
                    <a:gd name="T10" fmla="*/ 149 w 46"/>
                    <a:gd name="T11" fmla="*/ 277 h 62"/>
                    <a:gd name="T12" fmla="*/ 159 w 46"/>
                    <a:gd name="T13" fmla="*/ 277 h 62"/>
                    <a:gd name="T14" fmla="*/ 159 w 46"/>
                    <a:gd name="T15" fmla="*/ 289 h 62"/>
                    <a:gd name="T16" fmla="*/ 0 w 46"/>
                    <a:gd name="T17" fmla="*/ 289 h 62"/>
                    <a:gd name="T18" fmla="*/ 0 w 46"/>
                    <a:gd name="T19" fmla="*/ 277 h 62"/>
                    <a:gd name="T20" fmla="*/ 13 w 46"/>
                    <a:gd name="T21" fmla="*/ 277 h 62"/>
                    <a:gd name="T22" fmla="*/ 33 w 46"/>
                    <a:gd name="T23" fmla="*/ 277 h 62"/>
                    <a:gd name="T24" fmla="*/ 43 w 46"/>
                    <a:gd name="T25" fmla="*/ 266 h 62"/>
                    <a:gd name="T26" fmla="*/ 43 w 46"/>
                    <a:gd name="T27" fmla="*/ 257 h 62"/>
                    <a:gd name="T28" fmla="*/ 43 w 46"/>
                    <a:gd name="T29" fmla="*/ 236 h 62"/>
                    <a:gd name="T30" fmla="*/ 43 w 46"/>
                    <a:gd name="T31" fmla="*/ 56 h 62"/>
                    <a:gd name="T32" fmla="*/ 43 w 46"/>
                    <a:gd name="T33" fmla="*/ 22 h 62"/>
                    <a:gd name="T34" fmla="*/ 43 w 46"/>
                    <a:gd name="T35" fmla="*/ 13 h 62"/>
                    <a:gd name="T36" fmla="*/ 33 w 46"/>
                    <a:gd name="T37" fmla="*/ 13 h 62"/>
                    <a:gd name="T38" fmla="*/ 13 w 46"/>
                    <a:gd name="T39" fmla="*/ 0 h 62"/>
                    <a:gd name="T40" fmla="*/ 0 w 46"/>
                    <a:gd name="T41" fmla="*/ 0 h 62"/>
                    <a:gd name="T42" fmla="*/ 0 w 46"/>
                    <a:gd name="T43" fmla="*/ 0 h 62"/>
                    <a:gd name="T44" fmla="*/ 132 w 46"/>
                    <a:gd name="T45" fmla="*/ 0 h 62"/>
                    <a:gd name="T46" fmla="*/ 192 w 46"/>
                    <a:gd name="T47" fmla="*/ 0 h 62"/>
                    <a:gd name="T48" fmla="*/ 216 w 46"/>
                    <a:gd name="T49" fmla="*/ 13 h 62"/>
                    <a:gd name="T50" fmla="*/ 248 w 46"/>
                    <a:gd name="T51" fmla="*/ 22 h 62"/>
                    <a:gd name="T52" fmla="*/ 271 w 46"/>
                    <a:gd name="T53" fmla="*/ 32 h 62"/>
                    <a:gd name="T54" fmla="*/ 292 w 46"/>
                    <a:gd name="T55" fmla="*/ 56 h 62"/>
                    <a:gd name="T56" fmla="*/ 292 w 46"/>
                    <a:gd name="T57" fmla="*/ 73 h 62"/>
                    <a:gd name="T58" fmla="*/ 271 w 46"/>
                    <a:gd name="T59" fmla="*/ 107 h 62"/>
                    <a:gd name="T60" fmla="*/ 259 w 46"/>
                    <a:gd name="T61" fmla="*/ 139 h 62"/>
                    <a:gd name="T62" fmla="*/ 216 w 46"/>
                    <a:gd name="T63" fmla="*/ 148 h 62"/>
                    <a:gd name="T64" fmla="*/ 171 w 46"/>
                    <a:gd name="T65" fmla="*/ 161 h 62"/>
                    <a:gd name="T66" fmla="*/ 159 w 46"/>
                    <a:gd name="T67" fmla="*/ 161 h 62"/>
                    <a:gd name="T68" fmla="*/ 132 w 46"/>
                    <a:gd name="T69" fmla="*/ 148 h 62"/>
                    <a:gd name="T70" fmla="*/ 116 w 46"/>
                    <a:gd name="T71" fmla="*/ 148 h 62"/>
                    <a:gd name="T72" fmla="*/ 100 w 46"/>
                    <a:gd name="T73" fmla="*/ 148 h 62"/>
                    <a:gd name="T74" fmla="*/ 100 w 46"/>
                    <a:gd name="T75" fmla="*/ 139 h 62"/>
                    <a:gd name="T76" fmla="*/ 116 w 46"/>
                    <a:gd name="T77" fmla="*/ 139 h 62"/>
                    <a:gd name="T78" fmla="*/ 132 w 46"/>
                    <a:gd name="T79" fmla="*/ 139 h 62"/>
                    <a:gd name="T80" fmla="*/ 149 w 46"/>
                    <a:gd name="T81" fmla="*/ 139 h 62"/>
                    <a:gd name="T82" fmla="*/ 149 w 46"/>
                    <a:gd name="T83" fmla="*/ 139 h 62"/>
                    <a:gd name="T84" fmla="*/ 171 w 46"/>
                    <a:gd name="T85" fmla="*/ 139 h 62"/>
                    <a:gd name="T86" fmla="*/ 205 w 46"/>
                    <a:gd name="T87" fmla="*/ 129 h 62"/>
                    <a:gd name="T88" fmla="*/ 216 w 46"/>
                    <a:gd name="T89" fmla="*/ 107 h 62"/>
                    <a:gd name="T90" fmla="*/ 216 w 46"/>
                    <a:gd name="T91" fmla="*/ 88 h 62"/>
                    <a:gd name="T92" fmla="*/ 216 w 46"/>
                    <a:gd name="T93" fmla="*/ 68 h 62"/>
                    <a:gd name="T94" fmla="*/ 216 w 46"/>
                    <a:gd name="T95" fmla="*/ 47 h 62"/>
                    <a:gd name="T96" fmla="*/ 205 w 46"/>
                    <a:gd name="T97" fmla="*/ 32 h 62"/>
                    <a:gd name="T98" fmla="*/ 192 w 46"/>
                    <a:gd name="T99" fmla="*/ 22 h 62"/>
                    <a:gd name="T100" fmla="*/ 159 w 46"/>
                    <a:gd name="T101" fmla="*/ 13 h 62"/>
                    <a:gd name="T102" fmla="*/ 149 w 46"/>
                    <a:gd name="T103" fmla="*/ 13 h 62"/>
                    <a:gd name="T104" fmla="*/ 116 w 46"/>
                    <a:gd name="T105" fmla="*/ 13 h 62"/>
                    <a:gd name="T106" fmla="*/ 100 w 46"/>
                    <a:gd name="T107" fmla="*/ 22 h 62"/>
                    <a:gd name="T108" fmla="*/ 100 w 46"/>
                    <a:gd name="T109" fmla="*/ 139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62"/>
                    <a:gd name="T167" fmla="*/ 46 w 46"/>
                    <a:gd name="T168" fmla="*/ 62 h 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62">
                      <a:moveTo>
                        <a:pt x="16" y="32"/>
                      </a:moveTo>
                      <a:lnTo>
                        <a:pt x="16" y="51"/>
                      </a:lnTo>
                      <a:lnTo>
                        <a:pt x="16" y="55"/>
                      </a:lnTo>
                      <a:lnTo>
                        <a:pt x="18" y="57"/>
                      </a:lnTo>
                      <a:lnTo>
                        <a:pt x="18" y="60"/>
                      </a:lnTo>
                      <a:lnTo>
                        <a:pt x="23" y="60"/>
                      </a:lnTo>
                      <a:lnTo>
                        <a:pt x="25" y="60"/>
                      </a:lnTo>
                      <a:lnTo>
                        <a:pt x="25" y="62"/>
                      </a:lnTo>
                      <a:lnTo>
                        <a:pt x="0" y="62"/>
                      </a:lnTo>
                      <a:lnTo>
                        <a:pt x="0" y="60"/>
                      </a:lnTo>
                      <a:lnTo>
                        <a:pt x="2" y="60"/>
                      </a:lnTo>
                      <a:lnTo>
                        <a:pt x="5" y="60"/>
                      </a:lnTo>
                      <a:lnTo>
                        <a:pt x="7" y="57"/>
                      </a:lnTo>
                      <a:lnTo>
                        <a:pt x="7" y="55"/>
                      </a:lnTo>
                      <a:lnTo>
                        <a:pt x="7" y="51"/>
                      </a:lnTo>
                      <a:lnTo>
                        <a:pt x="7" y="12"/>
                      </a:lnTo>
                      <a:lnTo>
                        <a:pt x="7" y="5"/>
                      </a:lnTo>
                      <a:lnTo>
                        <a:pt x="7" y="3"/>
                      </a:lnTo>
                      <a:lnTo>
                        <a:pt x="5" y="3"/>
                      </a:lnTo>
                      <a:lnTo>
                        <a:pt x="2" y="0"/>
                      </a:lnTo>
                      <a:lnTo>
                        <a:pt x="0" y="0"/>
                      </a:lnTo>
                      <a:lnTo>
                        <a:pt x="21" y="0"/>
                      </a:lnTo>
                      <a:lnTo>
                        <a:pt x="30" y="0"/>
                      </a:lnTo>
                      <a:lnTo>
                        <a:pt x="34" y="3"/>
                      </a:lnTo>
                      <a:lnTo>
                        <a:pt x="39" y="5"/>
                      </a:lnTo>
                      <a:lnTo>
                        <a:pt x="43" y="7"/>
                      </a:lnTo>
                      <a:lnTo>
                        <a:pt x="46" y="12"/>
                      </a:lnTo>
                      <a:lnTo>
                        <a:pt x="46" y="16"/>
                      </a:lnTo>
                      <a:lnTo>
                        <a:pt x="43" y="23"/>
                      </a:lnTo>
                      <a:lnTo>
                        <a:pt x="41" y="30"/>
                      </a:lnTo>
                      <a:lnTo>
                        <a:pt x="34" y="32"/>
                      </a:lnTo>
                      <a:lnTo>
                        <a:pt x="27" y="35"/>
                      </a:lnTo>
                      <a:lnTo>
                        <a:pt x="25" y="35"/>
                      </a:lnTo>
                      <a:lnTo>
                        <a:pt x="21" y="32"/>
                      </a:lnTo>
                      <a:lnTo>
                        <a:pt x="18" y="32"/>
                      </a:lnTo>
                      <a:lnTo>
                        <a:pt x="16" y="32"/>
                      </a:lnTo>
                      <a:close/>
                      <a:moveTo>
                        <a:pt x="16" y="30"/>
                      </a:moveTo>
                      <a:lnTo>
                        <a:pt x="18" y="30"/>
                      </a:lnTo>
                      <a:lnTo>
                        <a:pt x="21" y="30"/>
                      </a:lnTo>
                      <a:lnTo>
                        <a:pt x="23" y="30"/>
                      </a:lnTo>
                      <a:lnTo>
                        <a:pt x="27" y="30"/>
                      </a:lnTo>
                      <a:lnTo>
                        <a:pt x="32" y="28"/>
                      </a:lnTo>
                      <a:lnTo>
                        <a:pt x="34" y="23"/>
                      </a:lnTo>
                      <a:lnTo>
                        <a:pt x="34" y="19"/>
                      </a:lnTo>
                      <a:lnTo>
                        <a:pt x="34" y="14"/>
                      </a:lnTo>
                      <a:lnTo>
                        <a:pt x="34" y="10"/>
                      </a:lnTo>
                      <a:lnTo>
                        <a:pt x="32" y="7"/>
                      </a:lnTo>
                      <a:lnTo>
                        <a:pt x="30" y="5"/>
                      </a:lnTo>
                      <a:lnTo>
                        <a:pt x="25" y="3"/>
                      </a:lnTo>
                      <a:lnTo>
                        <a:pt x="23" y="3"/>
                      </a:lnTo>
                      <a:lnTo>
                        <a:pt x="18" y="3"/>
                      </a:lnTo>
                      <a:lnTo>
                        <a:pt x="16" y="5"/>
                      </a:lnTo>
                      <a:lnTo>
                        <a:pt x="16" y="30"/>
                      </a:lnTo>
                      <a:close/>
                    </a:path>
                  </a:pathLst>
                </a:custGeom>
                <a:solidFill>
                  <a:srgbClr val="000000"/>
                </a:solidFill>
                <a:ln w="0">
                  <a:solidFill>
                    <a:srgbClr val="000000"/>
                  </a:solidFill>
                  <a:round/>
                  <a:headEnd/>
                  <a:tailEnd/>
                </a:ln>
              </p:spPr>
              <p:txBody>
                <a:bodyPr/>
                <a:lstStyle/>
                <a:p>
                  <a:endParaRPr lang="en-CA"/>
                </a:p>
              </p:txBody>
            </p:sp>
            <p:sp>
              <p:nvSpPr>
                <p:cNvPr id="15490" name="Freeform 9"/>
                <p:cNvSpPr>
                  <a:spLocks/>
                </p:cNvSpPr>
                <p:nvPr/>
              </p:nvSpPr>
              <p:spPr bwMode="auto">
                <a:xfrm>
                  <a:off x="4872" y="1048"/>
                  <a:ext cx="102" cy="91"/>
                </a:xfrm>
                <a:custGeom>
                  <a:avLst/>
                  <a:gdLst>
                    <a:gd name="T0" fmla="*/ 0 w 66"/>
                    <a:gd name="T1" fmla="*/ 0 h 62"/>
                    <a:gd name="T2" fmla="*/ 82 w 66"/>
                    <a:gd name="T3" fmla="*/ 0 h 62"/>
                    <a:gd name="T4" fmla="*/ 297 w 66"/>
                    <a:gd name="T5" fmla="*/ 216 h 62"/>
                    <a:gd name="T6" fmla="*/ 297 w 66"/>
                    <a:gd name="T7" fmla="*/ 56 h 62"/>
                    <a:gd name="T8" fmla="*/ 297 w 66"/>
                    <a:gd name="T9" fmla="*/ 22 h 62"/>
                    <a:gd name="T10" fmla="*/ 297 w 66"/>
                    <a:gd name="T11" fmla="*/ 13 h 62"/>
                    <a:gd name="T12" fmla="*/ 284 w 66"/>
                    <a:gd name="T13" fmla="*/ 13 h 62"/>
                    <a:gd name="T14" fmla="*/ 263 w 66"/>
                    <a:gd name="T15" fmla="*/ 0 h 62"/>
                    <a:gd name="T16" fmla="*/ 244 w 66"/>
                    <a:gd name="T17" fmla="*/ 0 h 62"/>
                    <a:gd name="T18" fmla="*/ 244 w 66"/>
                    <a:gd name="T19" fmla="*/ 0 h 62"/>
                    <a:gd name="T20" fmla="*/ 377 w 66"/>
                    <a:gd name="T21" fmla="*/ 0 h 62"/>
                    <a:gd name="T22" fmla="*/ 377 w 66"/>
                    <a:gd name="T23" fmla="*/ 0 h 62"/>
                    <a:gd name="T24" fmla="*/ 365 w 66"/>
                    <a:gd name="T25" fmla="*/ 0 h 62"/>
                    <a:gd name="T26" fmla="*/ 337 w 66"/>
                    <a:gd name="T27" fmla="*/ 13 h 62"/>
                    <a:gd name="T28" fmla="*/ 325 w 66"/>
                    <a:gd name="T29" fmla="*/ 22 h 62"/>
                    <a:gd name="T30" fmla="*/ 325 w 66"/>
                    <a:gd name="T31" fmla="*/ 32 h 62"/>
                    <a:gd name="T32" fmla="*/ 325 w 66"/>
                    <a:gd name="T33" fmla="*/ 56 h 62"/>
                    <a:gd name="T34" fmla="*/ 325 w 66"/>
                    <a:gd name="T35" fmla="*/ 289 h 62"/>
                    <a:gd name="T36" fmla="*/ 312 w 66"/>
                    <a:gd name="T37" fmla="*/ 289 h 62"/>
                    <a:gd name="T38" fmla="*/ 82 w 66"/>
                    <a:gd name="T39" fmla="*/ 68 h 62"/>
                    <a:gd name="T40" fmla="*/ 82 w 66"/>
                    <a:gd name="T41" fmla="*/ 236 h 62"/>
                    <a:gd name="T42" fmla="*/ 93 w 66"/>
                    <a:gd name="T43" fmla="*/ 257 h 62"/>
                    <a:gd name="T44" fmla="*/ 93 w 66"/>
                    <a:gd name="T45" fmla="*/ 266 h 62"/>
                    <a:gd name="T46" fmla="*/ 102 w 66"/>
                    <a:gd name="T47" fmla="*/ 277 h 62"/>
                    <a:gd name="T48" fmla="*/ 117 w 66"/>
                    <a:gd name="T49" fmla="*/ 277 h 62"/>
                    <a:gd name="T50" fmla="*/ 134 w 66"/>
                    <a:gd name="T51" fmla="*/ 277 h 62"/>
                    <a:gd name="T52" fmla="*/ 134 w 66"/>
                    <a:gd name="T53" fmla="*/ 289 h 62"/>
                    <a:gd name="T54" fmla="*/ 12 w 66"/>
                    <a:gd name="T55" fmla="*/ 289 h 62"/>
                    <a:gd name="T56" fmla="*/ 12 w 66"/>
                    <a:gd name="T57" fmla="*/ 277 h 62"/>
                    <a:gd name="T58" fmla="*/ 29 w 66"/>
                    <a:gd name="T59" fmla="*/ 277 h 62"/>
                    <a:gd name="T60" fmla="*/ 40 w 66"/>
                    <a:gd name="T61" fmla="*/ 277 h 62"/>
                    <a:gd name="T62" fmla="*/ 53 w 66"/>
                    <a:gd name="T63" fmla="*/ 266 h 62"/>
                    <a:gd name="T64" fmla="*/ 62 w 66"/>
                    <a:gd name="T65" fmla="*/ 257 h 62"/>
                    <a:gd name="T66" fmla="*/ 62 w 66"/>
                    <a:gd name="T67" fmla="*/ 236 h 62"/>
                    <a:gd name="T68" fmla="*/ 62 w 66"/>
                    <a:gd name="T69" fmla="*/ 47 h 62"/>
                    <a:gd name="T70" fmla="*/ 53 w 66"/>
                    <a:gd name="T71" fmla="*/ 32 h 62"/>
                    <a:gd name="T72" fmla="*/ 40 w 66"/>
                    <a:gd name="T73" fmla="*/ 22 h 62"/>
                    <a:gd name="T74" fmla="*/ 29 w 66"/>
                    <a:gd name="T75" fmla="*/ 13 h 62"/>
                    <a:gd name="T76" fmla="*/ 12 w 66"/>
                    <a:gd name="T77" fmla="*/ 13 h 62"/>
                    <a:gd name="T78" fmla="*/ 12 w 66"/>
                    <a:gd name="T79" fmla="*/ 13 h 62"/>
                    <a:gd name="T80" fmla="*/ 0 w 66"/>
                    <a:gd name="T81" fmla="*/ 13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4" y="0"/>
                      </a:lnTo>
                      <a:lnTo>
                        <a:pt x="52" y="46"/>
                      </a:lnTo>
                      <a:lnTo>
                        <a:pt x="52" y="12"/>
                      </a:lnTo>
                      <a:lnTo>
                        <a:pt x="52" y="5"/>
                      </a:lnTo>
                      <a:lnTo>
                        <a:pt x="52" y="3"/>
                      </a:lnTo>
                      <a:lnTo>
                        <a:pt x="50" y="3"/>
                      </a:lnTo>
                      <a:lnTo>
                        <a:pt x="46" y="0"/>
                      </a:lnTo>
                      <a:lnTo>
                        <a:pt x="43" y="0"/>
                      </a:lnTo>
                      <a:lnTo>
                        <a:pt x="66" y="0"/>
                      </a:lnTo>
                      <a:lnTo>
                        <a:pt x="64" y="0"/>
                      </a:lnTo>
                      <a:lnTo>
                        <a:pt x="59" y="3"/>
                      </a:lnTo>
                      <a:lnTo>
                        <a:pt x="57" y="5"/>
                      </a:lnTo>
                      <a:lnTo>
                        <a:pt x="57" y="7"/>
                      </a:lnTo>
                      <a:lnTo>
                        <a:pt x="57" y="12"/>
                      </a:lnTo>
                      <a:lnTo>
                        <a:pt x="57" y="62"/>
                      </a:lnTo>
                      <a:lnTo>
                        <a:pt x="55" y="62"/>
                      </a:lnTo>
                      <a:lnTo>
                        <a:pt x="14" y="14"/>
                      </a:lnTo>
                      <a:lnTo>
                        <a:pt x="14" y="51"/>
                      </a:lnTo>
                      <a:lnTo>
                        <a:pt x="16" y="55"/>
                      </a:lnTo>
                      <a:lnTo>
                        <a:pt x="16" y="57"/>
                      </a:lnTo>
                      <a:lnTo>
                        <a:pt x="18" y="60"/>
                      </a:lnTo>
                      <a:lnTo>
                        <a:pt x="21" y="60"/>
                      </a:lnTo>
                      <a:lnTo>
                        <a:pt x="23" y="60"/>
                      </a:lnTo>
                      <a:lnTo>
                        <a:pt x="23" y="62"/>
                      </a:lnTo>
                      <a:lnTo>
                        <a:pt x="2" y="62"/>
                      </a:lnTo>
                      <a:lnTo>
                        <a:pt x="2" y="60"/>
                      </a:lnTo>
                      <a:lnTo>
                        <a:pt x="5" y="60"/>
                      </a:lnTo>
                      <a:lnTo>
                        <a:pt x="7" y="60"/>
                      </a:lnTo>
                      <a:lnTo>
                        <a:pt x="9" y="57"/>
                      </a:lnTo>
                      <a:lnTo>
                        <a:pt x="11" y="55"/>
                      </a:lnTo>
                      <a:lnTo>
                        <a:pt x="11" y="51"/>
                      </a:lnTo>
                      <a:lnTo>
                        <a:pt x="11" y="10"/>
                      </a:lnTo>
                      <a:lnTo>
                        <a:pt x="9" y="7"/>
                      </a:lnTo>
                      <a:lnTo>
                        <a:pt x="7" y="5"/>
                      </a:lnTo>
                      <a:lnTo>
                        <a:pt x="5" y="3"/>
                      </a:lnTo>
                      <a:lnTo>
                        <a:pt x="2"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5491" name="Freeform 10"/>
                <p:cNvSpPr>
                  <a:spLocks noEditPoints="1"/>
                </p:cNvSpPr>
                <p:nvPr/>
              </p:nvSpPr>
              <p:spPr bwMode="auto">
                <a:xfrm>
                  <a:off x="4974" y="1048"/>
                  <a:ext cx="75" cy="91"/>
                </a:xfrm>
                <a:custGeom>
                  <a:avLst/>
                  <a:gdLst>
                    <a:gd name="T0" fmla="*/ 108 w 48"/>
                    <a:gd name="T1" fmla="*/ 148 h 62"/>
                    <a:gd name="T2" fmla="*/ 108 w 48"/>
                    <a:gd name="T3" fmla="*/ 236 h 62"/>
                    <a:gd name="T4" fmla="*/ 108 w 48"/>
                    <a:gd name="T5" fmla="*/ 257 h 62"/>
                    <a:gd name="T6" fmla="*/ 108 w 48"/>
                    <a:gd name="T7" fmla="*/ 266 h 62"/>
                    <a:gd name="T8" fmla="*/ 127 w 48"/>
                    <a:gd name="T9" fmla="*/ 277 h 62"/>
                    <a:gd name="T10" fmla="*/ 148 w 48"/>
                    <a:gd name="T11" fmla="*/ 277 h 62"/>
                    <a:gd name="T12" fmla="*/ 161 w 48"/>
                    <a:gd name="T13" fmla="*/ 277 h 62"/>
                    <a:gd name="T14" fmla="*/ 161 w 48"/>
                    <a:gd name="T15" fmla="*/ 289 h 62"/>
                    <a:gd name="T16" fmla="*/ 0 w 48"/>
                    <a:gd name="T17" fmla="*/ 289 h 62"/>
                    <a:gd name="T18" fmla="*/ 0 w 48"/>
                    <a:gd name="T19" fmla="*/ 277 h 62"/>
                    <a:gd name="T20" fmla="*/ 13 w 48"/>
                    <a:gd name="T21" fmla="*/ 277 h 62"/>
                    <a:gd name="T22" fmla="*/ 42 w 48"/>
                    <a:gd name="T23" fmla="*/ 277 h 62"/>
                    <a:gd name="T24" fmla="*/ 53 w 48"/>
                    <a:gd name="T25" fmla="*/ 266 h 62"/>
                    <a:gd name="T26" fmla="*/ 53 w 48"/>
                    <a:gd name="T27" fmla="*/ 257 h 62"/>
                    <a:gd name="T28" fmla="*/ 53 w 48"/>
                    <a:gd name="T29" fmla="*/ 236 h 62"/>
                    <a:gd name="T30" fmla="*/ 53 w 48"/>
                    <a:gd name="T31" fmla="*/ 56 h 62"/>
                    <a:gd name="T32" fmla="*/ 53 w 48"/>
                    <a:gd name="T33" fmla="*/ 22 h 62"/>
                    <a:gd name="T34" fmla="*/ 53 w 48"/>
                    <a:gd name="T35" fmla="*/ 13 h 62"/>
                    <a:gd name="T36" fmla="*/ 42 w 48"/>
                    <a:gd name="T37" fmla="*/ 13 h 62"/>
                    <a:gd name="T38" fmla="*/ 13 w 48"/>
                    <a:gd name="T39" fmla="*/ 0 h 62"/>
                    <a:gd name="T40" fmla="*/ 0 w 48"/>
                    <a:gd name="T41" fmla="*/ 0 h 62"/>
                    <a:gd name="T42" fmla="*/ 0 w 48"/>
                    <a:gd name="T43" fmla="*/ 0 h 62"/>
                    <a:gd name="T44" fmla="*/ 136 w 48"/>
                    <a:gd name="T45" fmla="*/ 0 h 62"/>
                    <a:gd name="T46" fmla="*/ 178 w 48"/>
                    <a:gd name="T47" fmla="*/ 0 h 62"/>
                    <a:gd name="T48" fmla="*/ 222 w 48"/>
                    <a:gd name="T49" fmla="*/ 13 h 62"/>
                    <a:gd name="T50" fmla="*/ 244 w 48"/>
                    <a:gd name="T51" fmla="*/ 22 h 62"/>
                    <a:gd name="T52" fmla="*/ 256 w 48"/>
                    <a:gd name="T53" fmla="*/ 32 h 62"/>
                    <a:gd name="T54" fmla="*/ 277 w 48"/>
                    <a:gd name="T55" fmla="*/ 56 h 62"/>
                    <a:gd name="T56" fmla="*/ 286 w 48"/>
                    <a:gd name="T57" fmla="*/ 73 h 62"/>
                    <a:gd name="T58" fmla="*/ 277 w 48"/>
                    <a:gd name="T59" fmla="*/ 107 h 62"/>
                    <a:gd name="T60" fmla="*/ 256 w 48"/>
                    <a:gd name="T61" fmla="*/ 139 h 62"/>
                    <a:gd name="T62" fmla="*/ 222 w 48"/>
                    <a:gd name="T63" fmla="*/ 148 h 62"/>
                    <a:gd name="T64" fmla="*/ 161 w 48"/>
                    <a:gd name="T65" fmla="*/ 161 h 62"/>
                    <a:gd name="T66" fmla="*/ 148 w 48"/>
                    <a:gd name="T67" fmla="*/ 161 h 62"/>
                    <a:gd name="T68" fmla="*/ 136 w 48"/>
                    <a:gd name="T69" fmla="*/ 148 h 62"/>
                    <a:gd name="T70" fmla="*/ 127 w 48"/>
                    <a:gd name="T71" fmla="*/ 148 h 62"/>
                    <a:gd name="T72" fmla="*/ 108 w 48"/>
                    <a:gd name="T73" fmla="*/ 148 h 62"/>
                    <a:gd name="T74" fmla="*/ 108 w 48"/>
                    <a:gd name="T75" fmla="*/ 139 h 62"/>
                    <a:gd name="T76" fmla="*/ 127 w 48"/>
                    <a:gd name="T77" fmla="*/ 139 h 62"/>
                    <a:gd name="T78" fmla="*/ 136 w 48"/>
                    <a:gd name="T79" fmla="*/ 139 h 62"/>
                    <a:gd name="T80" fmla="*/ 136 w 48"/>
                    <a:gd name="T81" fmla="*/ 139 h 62"/>
                    <a:gd name="T82" fmla="*/ 148 w 48"/>
                    <a:gd name="T83" fmla="*/ 139 h 62"/>
                    <a:gd name="T84" fmla="*/ 178 w 48"/>
                    <a:gd name="T85" fmla="*/ 139 h 62"/>
                    <a:gd name="T86" fmla="*/ 203 w 48"/>
                    <a:gd name="T87" fmla="*/ 129 h 62"/>
                    <a:gd name="T88" fmla="*/ 222 w 48"/>
                    <a:gd name="T89" fmla="*/ 107 h 62"/>
                    <a:gd name="T90" fmla="*/ 222 w 48"/>
                    <a:gd name="T91" fmla="*/ 88 h 62"/>
                    <a:gd name="T92" fmla="*/ 222 w 48"/>
                    <a:gd name="T93" fmla="*/ 68 h 62"/>
                    <a:gd name="T94" fmla="*/ 203 w 48"/>
                    <a:gd name="T95" fmla="*/ 47 h 62"/>
                    <a:gd name="T96" fmla="*/ 203 w 48"/>
                    <a:gd name="T97" fmla="*/ 32 h 62"/>
                    <a:gd name="T98" fmla="*/ 178 w 48"/>
                    <a:gd name="T99" fmla="*/ 22 h 62"/>
                    <a:gd name="T100" fmla="*/ 161 w 48"/>
                    <a:gd name="T101" fmla="*/ 13 h 62"/>
                    <a:gd name="T102" fmla="*/ 136 w 48"/>
                    <a:gd name="T103" fmla="*/ 13 h 62"/>
                    <a:gd name="T104" fmla="*/ 127 w 48"/>
                    <a:gd name="T105" fmla="*/ 13 h 62"/>
                    <a:gd name="T106" fmla="*/ 108 w 48"/>
                    <a:gd name="T107" fmla="*/ 22 h 62"/>
                    <a:gd name="T108" fmla="*/ 108 w 48"/>
                    <a:gd name="T109" fmla="*/ 139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8"/>
                    <a:gd name="T166" fmla="*/ 0 h 62"/>
                    <a:gd name="T167" fmla="*/ 48 w 48"/>
                    <a:gd name="T168" fmla="*/ 62 h 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8" h="62">
                      <a:moveTo>
                        <a:pt x="18" y="32"/>
                      </a:moveTo>
                      <a:lnTo>
                        <a:pt x="18" y="51"/>
                      </a:lnTo>
                      <a:lnTo>
                        <a:pt x="18" y="55"/>
                      </a:lnTo>
                      <a:lnTo>
                        <a:pt x="18" y="57"/>
                      </a:lnTo>
                      <a:lnTo>
                        <a:pt x="21" y="60"/>
                      </a:lnTo>
                      <a:lnTo>
                        <a:pt x="25" y="60"/>
                      </a:lnTo>
                      <a:lnTo>
                        <a:pt x="27" y="60"/>
                      </a:lnTo>
                      <a:lnTo>
                        <a:pt x="27" y="62"/>
                      </a:lnTo>
                      <a:lnTo>
                        <a:pt x="0" y="62"/>
                      </a:lnTo>
                      <a:lnTo>
                        <a:pt x="0" y="60"/>
                      </a:lnTo>
                      <a:lnTo>
                        <a:pt x="2" y="60"/>
                      </a:lnTo>
                      <a:lnTo>
                        <a:pt x="7" y="60"/>
                      </a:lnTo>
                      <a:lnTo>
                        <a:pt x="9" y="57"/>
                      </a:lnTo>
                      <a:lnTo>
                        <a:pt x="9" y="55"/>
                      </a:lnTo>
                      <a:lnTo>
                        <a:pt x="9" y="51"/>
                      </a:lnTo>
                      <a:lnTo>
                        <a:pt x="9" y="12"/>
                      </a:lnTo>
                      <a:lnTo>
                        <a:pt x="9" y="5"/>
                      </a:lnTo>
                      <a:lnTo>
                        <a:pt x="9" y="3"/>
                      </a:lnTo>
                      <a:lnTo>
                        <a:pt x="7" y="3"/>
                      </a:lnTo>
                      <a:lnTo>
                        <a:pt x="2" y="0"/>
                      </a:lnTo>
                      <a:lnTo>
                        <a:pt x="0" y="0"/>
                      </a:lnTo>
                      <a:lnTo>
                        <a:pt x="23" y="0"/>
                      </a:lnTo>
                      <a:lnTo>
                        <a:pt x="30" y="0"/>
                      </a:lnTo>
                      <a:lnTo>
                        <a:pt x="37" y="3"/>
                      </a:lnTo>
                      <a:lnTo>
                        <a:pt x="41" y="5"/>
                      </a:lnTo>
                      <a:lnTo>
                        <a:pt x="43" y="7"/>
                      </a:lnTo>
                      <a:lnTo>
                        <a:pt x="46" y="12"/>
                      </a:lnTo>
                      <a:lnTo>
                        <a:pt x="48" y="16"/>
                      </a:lnTo>
                      <a:lnTo>
                        <a:pt x="46" y="23"/>
                      </a:lnTo>
                      <a:lnTo>
                        <a:pt x="43" y="30"/>
                      </a:lnTo>
                      <a:lnTo>
                        <a:pt x="37" y="32"/>
                      </a:lnTo>
                      <a:lnTo>
                        <a:pt x="27" y="35"/>
                      </a:lnTo>
                      <a:lnTo>
                        <a:pt x="25" y="35"/>
                      </a:lnTo>
                      <a:lnTo>
                        <a:pt x="23" y="32"/>
                      </a:lnTo>
                      <a:lnTo>
                        <a:pt x="21" y="32"/>
                      </a:lnTo>
                      <a:lnTo>
                        <a:pt x="18" y="32"/>
                      </a:lnTo>
                      <a:close/>
                      <a:moveTo>
                        <a:pt x="18" y="30"/>
                      </a:moveTo>
                      <a:lnTo>
                        <a:pt x="21" y="30"/>
                      </a:lnTo>
                      <a:lnTo>
                        <a:pt x="23" y="30"/>
                      </a:lnTo>
                      <a:lnTo>
                        <a:pt x="25" y="30"/>
                      </a:lnTo>
                      <a:lnTo>
                        <a:pt x="30" y="30"/>
                      </a:lnTo>
                      <a:lnTo>
                        <a:pt x="34" y="28"/>
                      </a:lnTo>
                      <a:lnTo>
                        <a:pt x="37" y="23"/>
                      </a:lnTo>
                      <a:lnTo>
                        <a:pt x="37" y="19"/>
                      </a:lnTo>
                      <a:lnTo>
                        <a:pt x="37" y="14"/>
                      </a:lnTo>
                      <a:lnTo>
                        <a:pt x="34" y="10"/>
                      </a:lnTo>
                      <a:lnTo>
                        <a:pt x="34" y="7"/>
                      </a:lnTo>
                      <a:lnTo>
                        <a:pt x="30" y="5"/>
                      </a:lnTo>
                      <a:lnTo>
                        <a:pt x="27" y="3"/>
                      </a:lnTo>
                      <a:lnTo>
                        <a:pt x="23" y="3"/>
                      </a:lnTo>
                      <a:lnTo>
                        <a:pt x="21" y="3"/>
                      </a:lnTo>
                      <a:lnTo>
                        <a:pt x="18" y="5"/>
                      </a:lnTo>
                      <a:lnTo>
                        <a:pt x="18" y="30"/>
                      </a:lnTo>
                      <a:close/>
                    </a:path>
                  </a:pathLst>
                </a:custGeom>
                <a:solidFill>
                  <a:srgbClr val="000000"/>
                </a:solidFill>
                <a:ln w="0">
                  <a:solidFill>
                    <a:srgbClr val="000000"/>
                  </a:solidFill>
                  <a:round/>
                  <a:headEnd/>
                  <a:tailEnd/>
                </a:ln>
              </p:spPr>
              <p:txBody>
                <a:bodyPr/>
                <a:lstStyle/>
                <a:p>
                  <a:endParaRPr lang="en-CA"/>
                </a:p>
              </p:txBody>
            </p:sp>
            <p:sp>
              <p:nvSpPr>
                <p:cNvPr id="15492" name="Freeform 11"/>
                <p:cNvSpPr>
                  <a:spLocks/>
                </p:cNvSpPr>
                <p:nvPr/>
              </p:nvSpPr>
              <p:spPr bwMode="auto">
                <a:xfrm>
                  <a:off x="1140" y="1369"/>
                  <a:ext cx="104" cy="92"/>
                </a:xfrm>
                <a:custGeom>
                  <a:avLst/>
                  <a:gdLst>
                    <a:gd name="T0" fmla="*/ 0 w 66"/>
                    <a:gd name="T1" fmla="*/ 0 h 62"/>
                    <a:gd name="T2" fmla="*/ 96 w 66"/>
                    <a:gd name="T3" fmla="*/ 0 h 62"/>
                    <a:gd name="T4" fmla="*/ 340 w 66"/>
                    <a:gd name="T5" fmla="*/ 223 h 62"/>
                    <a:gd name="T6" fmla="*/ 340 w 66"/>
                    <a:gd name="T7" fmla="*/ 42 h 62"/>
                    <a:gd name="T8" fmla="*/ 320 w 66"/>
                    <a:gd name="T9" fmla="*/ 22 h 62"/>
                    <a:gd name="T10" fmla="*/ 320 w 66"/>
                    <a:gd name="T11" fmla="*/ 9 h 62"/>
                    <a:gd name="T12" fmla="*/ 307 w 66"/>
                    <a:gd name="T13" fmla="*/ 0 h 62"/>
                    <a:gd name="T14" fmla="*/ 298 w 66"/>
                    <a:gd name="T15" fmla="*/ 0 h 62"/>
                    <a:gd name="T16" fmla="*/ 277 w 66"/>
                    <a:gd name="T17" fmla="*/ 0 h 62"/>
                    <a:gd name="T18" fmla="*/ 277 w 66"/>
                    <a:gd name="T19" fmla="*/ 0 h 62"/>
                    <a:gd name="T20" fmla="*/ 407 w 66"/>
                    <a:gd name="T21" fmla="*/ 0 h 62"/>
                    <a:gd name="T22" fmla="*/ 407 w 66"/>
                    <a:gd name="T23" fmla="*/ 0 h 62"/>
                    <a:gd name="T24" fmla="*/ 396 w 66"/>
                    <a:gd name="T25" fmla="*/ 0 h 62"/>
                    <a:gd name="T26" fmla="*/ 375 w 66"/>
                    <a:gd name="T27" fmla="*/ 0 h 62"/>
                    <a:gd name="T28" fmla="*/ 366 w 66"/>
                    <a:gd name="T29" fmla="*/ 9 h 62"/>
                    <a:gd name="T30" fmla="*/ 353 w 66"/>
                    <a:gd name="T31" fmla="*/ 22 h 62"/>
                    <a:gd name="T32" fmla="*/ 353 w 66"/>
                    <a:gd name="T33" fmla="*/ 42 h 62"/>
                    <a:gd name="T34" fmla="*/ 353 w 66"/>
                    <a:gd name="T35" fmla="*/ 301 h 62"/>
                    <a:gd name="T36" fmla="*/ 353 w 66"/>
                    <a:gd name="T37" fmla="*/ 301 h 62"/>
                    <a:gd name="T38" fmla="*/ 96 w 66"/>
                    <a:gd name="T39" fmla="*/ 59 h 62"/>
                    <a:gd name="T40" fmla="*/ 96 w 66"/>
                    <a:gd name="T41" fmla="*/ 242 h 62"/>
                    <a:gd name="T42" fmla="*/ 96 w 66"/>
                    <a:gd name="T43" fmla="*/ 269 h 62"/>
                    <a:gd name="T44" fmla="*/ 96 w 66"/>
                    <a:gd name="T45" fmla="*/ 277 h 62"/>
                    <a:gd name="T46" fmla="*/ 109 w 66"/>
                    <a:gd name="T47" fmla="*/ 288 h 62"/>
                    <a:gd name="T48" fmla="*/ 142 w 66"/>
                    <a:gd name="T49" fmla="*/ 288 h 62"/>
                    <a:gd name="T50" fmla="*/ 151 w 66"/>
                    <a:gd name="T51" fmla="*/ 288 h 62"/>
                    <a:gd name="T52" fmla="*/ 151 w 66"/>
                    <a:gd name="T53" fmla="*/ 288 h 62"/>
                    <a:gd name="T54" fmla="*/ 22 w 66"/>
                    <a:gd name="T55" fmla="*/ 288 h 62"/>
                    <a:gd name="T56" fmla="*/ 22 w 66"/>
                    <a:gd name="T57" fmla="*/ 288 h 62"/>
                    <a:gd name="T58" fmla="*/ 22 w 66"/>
                    <a:gd name="T59" fmla="*/ 288 h 62"/>
                    <a:gd name="T60" fmla="*/ 55 w 66"/>
                    <a:gd name="T61" fmla="*/ 288 h 62"/>
                    <a:gd name="T62" fmla="*/ 68 w 66"/>
                    <a:gd name="T63" fmla="*/ 277 h 62"/>
                    <a:gd name="T64" fmla="*/ 68 w 66"/>
                    <a:gd name="T65" fmla="*/ 269 h 62"/>
                    <a:gd name="T66" fmla="*/ 68 w 66"/>
                    <a:gd name="T67" fmla="*/ 242 h 62"/>
                    <a:gd name="T68" fmla="*/ 68 w 66"/>
                    <a:gd name="T69" fmla="*/ 33 h 62"/>
                    <a:gd name="T70" fmla="*/ 55 w 66"/>
                    <a:gd name="T71" fmla="*/ 22 h 62"/>
                    <a:gd name="T72" fmla="*/ 55 w 66"/>
                    <a:gd name="T73" fmla="*/ 9 h 62"/>
                    <a:gd name="T74" fmla="*/ 43 w 66"/>
                    <a:gd name="T75" fmla="*/ 9 h 62"/>
                    <a:gd name="T76" fmla="*/ 2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5" y="46"/>
                      </a:lnTo>
                      <a:lnTo>
                        <a:pt x="55" y="9"/>
                      </a:lnTo>
                      <a:lnTo>
                        <a:pt x="52" y="5"/>
                      </a:lnTo>
                      <a:lnTo>
                        <a:pt x="52" y="2"/>
                      </a:lnTo>
                      <a:lnTo>
                        <a:pt x="50" y="0"/>
                      </a:lnTo>
                      <a:lnTo>
                        <a:pt x="48" y="0"/>
                      </a:lnTo>
                      <a:lnTo>
                        <a:pt x="45" y="0"/>
                      </a:lnTo>
                      <a:lnTo>
                        <a:pt x="66" y="0"/>
                      </a:lnTo>
                      <a:lnTo>
                        <a:pt x="64" y="0"/>
                      </a:lnTo>
                      <a:lnTo>
                        <a:pt x="61" y="0"/>
                      </a:lnTo>
                      <a:lnTo>
                        <a:pt x="59" y="2"/>
                      </a:lnTo>
                      <a:lnTo>
                        <a:pt x="57" y="5"/>
                      </a:lnTo>
                      <a:lnTo>
                        <a:pt x="57" y="9"/>
                      </a:lnTo>
                      <a:lnTo>
                        <a:pt x="57" y="62"/>
                      </a:lnTo>
                      <a:lnTo>
                        <a:pt x="16" y="12"/>
                      </a:lnTo>
                      <a:lnTo>
                        <a:pt x="16" y="50"/>
                      </a:lnTo>
                      <a:lnTo>
                        <a:pt x="16" y="55"/>
                      </a:lnTo>
                      <a:lnTo>
                        <a:pt x="16" y="57"/>
                      </a:lnTo>
                      <a:lnTo>
                        <a:pt x="18" y="59"/>
                      </a:lnTo>
                      <a:lnTo>
                        <a:pt x="23" y="59"/>
                      </a:lnTo>
                      <a:lnTo>
                        <a:pt x="25" y="59"/>
                      </a:lnTo>
                      <a:lnTo>
                        <a:pt x="4" y="59"/>
                      </a:lnTo>
                      <a:lnTo>
                        <a:pt x="9" y="59"/>
                      </a:lnTo>
                      <a:lnTo>
                        <a:pt x="11" y="57"/>
                      </a:lnTo>
                      <a:lnTo>
                        <a:pt x="11" y="55"/>
                      </a:lnTo>
                      <a:lnTo>
                        <a:pt x="11" y="50"/>
                      </a:lnTo>
                      <a:lnTo>
                        <a:pt x="11" y="7"/>
                      </a:lnTo>
                      <a:lnTo>
                        <a:pt x="9" y="5"/>
                      </a:lnTo>
                      <a:lnTo>
                        <a:pt x="9" y="2"/>
                      </a:lnTo>
                      <a:lnTo>
                        <a:pt x="7"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493" name="Freeform 12"/>
                <p:cNvSpPr>
                  <a:spLocks noEditPoints="1"/>
                </p:cNvSpPr>
                <p:nvPr/>
              </p:nvSpPr>
              <p:spPr bwMode="auto">
                <a:xfrm>
                  <a:off x="1250" y="1366"/>
                  <a:ext cx="94" cy="95"/>
                </a:xfrm>
                <a:custGeom>
                  <a:avLst/>
                  <a:gdLst>
                    <a:gd name="T0" fmla="*/ 182 w 60"/>
                    <a:gd name="T1" fmla="*/ 0 h 64"/>
                    <a:gd name="T2" fmla="*/ 224 w 60"/>
                    <a:gd name="T3" fmla="*/ 9 h 64"/>
                    <a:gd name="T4" fmla="*/ 265 w 60"/>
                    <a:gd name="T5" fmla="*/ 19 h 64"/>
                    <a:gd name="T6" fmla="*/ 307 w 60"/>
                    <a:gd name="T7" fmla="*/ 42 h 64"/>
                    <a:gd name="T8" fmla="*/ 332 w 60"/>
                    <a:gd name="T9" fmla="*/ 79 h 64"/>
                    <a:gd name="T10" fmla="*/ 342 w 60"/>
                    <a:gd name="T11" fmla="*/ 110 h 64"/>
                    <a:gd name="T12" fmla="*/ 360 w 60"/>
                    <a:gd name="T13" fmla="*/ 156 h 64"/>
                    <a:gd name="T14" fmla="*/ 342 w 60"/>
                    <a:gd name="T15" fmla="*/ 190 h 64"/>
                    <a:gd name="T16" fmla="*/ 332 w 60"/>
                    <a:gd name="T17" fmla="*/ 232 h 64"/>
                    <a:gd name="T18" fmla="*/ 307 w 60"/>
                    <a:gd name="T19" fmla="*/ 269 h 64"/>
                    <a:gd name="T20" fmla="*/ 265 w 60"/>
                    <a:gd name="T21" fmla="*/ 288 h 64"/>
                    <a:gd name="T22" fmla="*/ 224 w 60"/>
                    <a:gd name="T23" fmla="*/ 297 h 64"/>
                    <a:gd name="T24" fmla="*/ 182 w 60"/>
                    <a:gd name="T25" fmla="*/ 310 h 64"/>
                    <a:gd name="T26" fmla="*/ 127 w 60"/>
                    <a:gd name="T27" fmla="*/ 297 h 64"/>
                    <a:gd name="T28" fmla="*/ 83 w 60"/>
                    <a:gd name="T29" fmla="*/ 288 h 64"/>
                    <a:gd name="T30" fmla="*/ 61 w 60"/>
                    <a:gd name="T31" fmla="*/ 269 h 64"/>
                    <a:gd name="T32" fmla="*/ 31 w 60"/>
                    <a:gd name="T33" fmla="*/ 232 h 64"/>
                    <a:gd name="T34" fmla="*/ 20 w 60"/>
                    <a:gd name="T35" fmla="*/ 200 h 64"/>
                    <a:gd name="T36" fmla="*/ 0 w 60"/>
                    <a:gd name="T37" fmla="*/ 156 h 64"/>
                    <a:gd name="T38" fmla="*/ 20 w 60"/>
                    <a:gd name="T39" fmla="*/ 110 h 64"/>
                    <a:gd name="T40" fmla="*/ 31 w 60"/>
                    <a:gd name="T41" fmla="*/ 68 h 64"/>
                    <a:gd name="T42" fmla="*/ 61 w 60"/>
                    <a:gd name="T43" fmla="*/ 42 h 64"/>
                    <a:gd name="T44" fmla="*/ 96 w 60"/>
                    <a:gd name="T45" fmla="*/ 19 h 64"/>
                    <a:gd name="T46" fmla="*/ 138 w 60"/>
                    <a:gd name="T47" fmla="*/ 0 h 64"/>
                    <a:gd name="T48" fmla="*/ 182 w 60"/>
                    <a:gd name="T49" fmla="*/ 0 h 64"/>
                    <a:gd name="T50" fmla="*/ 182 w 60"/>
                    <a:gd name="T51" fmla="*/ 9 h 64"/>
                    <a:gd name="T52" fmla="*/ 138 w 60"/>
                    <a:gd name="T53" fmla="*/ 19 h 64"/>
                    <a:gd name="T54" fmla="*/ 96 w 60"/>
                    <a:gd name="T55" fmla="*/ 42 h 64"/>
                    <a:gd name="T56" fmla="*/ 83 w 60"/>
                    <a:gd name="T57" fmla="*/ 79 h 64"/>
                    <a:gd name="T58" fmla="*/ 74 w 60"/>
                    <a:gd name="T59" fmla="*/ 110 h 64"/>
                    <a:gd name="T60" fmla="*/ 74 w 60"/>
                    <a:gd name="T61" fmla="*/ 156 h 64"/>
                    <a:gd name="T62" fmla="*/ 74 w 60"/>
                    <a:gd name="T63" fmla="*/ 200 h 64"/>
                    <a:gd name="T64" fmla="*/ 83 w 60"/>
                    <a:gd name="T65" fmla="*/ 232 h 64"/>
                    <a:gd name="T66" fmla="*/ 96 w 60"/>
                    <a:gd name="T67" fmla="*/ 269 h 64"/>
                    <a:gd name="T68" fmla="*/ 138 w 60"/>
                    <a:gd name="T69" fmla="*/ 288 h 64"/>
                    <a:gd name="T70" fmla="*/ 182 w 60"/>
                    <a:gd name="T71" fmla="*/ 288 h 64"/>
                    <a:gd name="T72" fmla="*/ 212 w 60"/>
                    <a:gd name="T73" fmla="*/ 288 h 64"/>
                    <a:gd name="T74" fmla="*/ 235 w 60"/>
                    <a:gd name="T75" fmla="*/ 278 h 64"/>
                    <a:gd name="T76" fmla="*/ 265 w 60"/>
                    <a:gd name="T77" fmla="*/ 251 h 64"/>
                    <a:gd name="T78" fmla="*/ 277 w 60"/>
                    <a:gd name="T79" fmla="*/ 232 h 64"/>
                    <a:gd name="T80" fmla="*/ 290 w 60"/>
                    <a:gd name="T81" fmla="*/ 200 h 64"/>
                    <a:gd name="T82" fmla="*/ 290 w 60"/>
                    <a:gd name="T83" fmla="*/ 156 h 64"/>
                    <a:gd name="T84" fmla="*/ 290 w 60"/>
                    <a:gd name="T85" fmla="*/ 110 h 64"/>
                    <a:gd name="T86" fmla="*/ 277 w 60"/>
                    <a:gd name="T87" fmla="*/ 79 h 64"/>
                    <a:gd name="T88" fmla="*/ 246 w 60"/>
                    <a:gd name="T89" fmla="*/ 42 h 64"/>
                    <a:gd name="T90" fmla="*/ 235 w 60"/>
                    <a:gd name="T91" fmla="*/ 33 h 64"/>
                    <a:gd name="T92" fmla="*/ 212 w 60"/>
                    <a:gd name="T93" fmla="*/ 19 h 64"/>
                    <a:gd name="T94" fmla="*/ 182 w 60"/>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64"/>
                    <a:gd name="T146" fmla="*/ 60 w 60"/>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64">
                      <a:moveTo>
                        <a:pt x="30" y="0"/>
                      </a:moveTo>
                      <a:lnTo>
                        <a:pt x="37" y="2"/>
                      </a:lnTo>
                      <a:lnTo>
                        <a:pt x="44" y="4"/>
                      </a:lnTo>
                      <a:lnTo>
                        <a:pt x="51" y="9"/>
                      </a:lnTo>
                      <a:lnTo>
                        <a:pt x="55" y="16"/>
                      </a:lnTo>
                      <a:lnTo>
                        <a:pt x="57" y="23"/>
                      </a:lnTo>
                      <a:lnTo>
                        <a:pt x="60" y="32"/>
                      </a:lnTo>
                      <a:lnTo>
                        <a:pt x="57" y="39"/>
                      </a:lnTo>
                      <a:lnTo>
                        <a:pt x="55" y="48"/>
                      </a:lnTo>
                      <a:lnTo>
                        <a:pt x="51" y="55"/>
                      </a:lnTo>
                      <a:lnTo>
                        <a:pt x="44" y="59"/>
                      </a:lnTo>
                      <a:lnTo>
                        <a:pt x="37" y="61"/>
                      </a:lnTo>
                      <a:lnTo>
                        <a:pt x="30" y="64"/>
                      </a:lnTo>
                      <a:lnTo>
                        <a:pt x="21" y="61"/>
                      </a:lnTo>
                      <a:lnTo>
                        <a:pt x="14" y="59"/>
                      </a:lnTo>
                      <a:lnTo>
                        <a:pt x="10" y="55"/>
                      </a:lnTo>
                      <a:lnTo>
                        <a:pt x="5" y="48"/>
                      </a:lnTo>
                      <a:lnTo>
                        <a:pt x="3" y="41"/>
                      </a:lnTo>
                      <a:lnTo>
                        <a:pt x="0" y="32"/>
                      </a:lnTo>
                      <a:lnTo>
                        <a:pt x="3" y="23"/>
                      </a:lnTo>
                      <a:lnTo>
                        <a:pt x="5" y="14"/>
                      </a:lnTo>
                      <a:lnTo>
                        <a:pt x="10" y="9"/>
                      </a:lnTo>
                      <a:lnTo>
                        <a:pt x="16" y="4"/>
                      </a:lnTo>
                      <a:lnTo>
                        <a:pt x="23" y="0"/>
                      </a:lnTo>
                      <a:lnTo>
                        <a:pt x="30" y="0"/>
                      </a:lnTo>
                      <a:close/>
                      <a:moveTo>
                        <a:pt x="30" y="2"/>
                      </a:moveTo>
                      <a:lnTo>
                        <a:pt x="23" y="4"/>
                      </a:lnTo>
                      <a:lnTo>
                        <a:pt x="16" y="9"/>
                      </a:lnTo>
                      <a:lnTo>
                        <a:pt x="14" y="16"/>
                      </a:lnTo>
                      <a:lnTo>
                        <a:pt x="12" y="23"/>
                      </a:lnTo>
                      <a:lnTo>
                        <a:pt x="12" y="32"/>
                      </a:lnTo>
                      <a:lnTo>
                        <a:pt x="12" y="41"/>
                      </a:lnTo>
                      <a:lnTo>
                        <a:pt x="14" y="48"/>
                      </a:lnTo>
                      <a:lnTo>
                        <a:pt x="16" y="55"/>
                      </a:lnTo>
                      <a:lnTo>
                        <a:pt x="23" y="59"/>
                      </a:lnTo>
                      <a:lnTo>
                        <a:pt x="30" y="59"/>
                      </a:lnTo>
                      <a:lnTo>
                        <a:pt x="35" y="59"/>
                      </a:lnTo>
                      <a:lnTo>
                        <a:pt x="39" y="57"/>
                      </a:lnTo>
                      <a:lnTo>
                        <a:pt x="44" y="52"/>
                      </a:lnTo>
                      <a:lnTo>
                        <a:pt x="46" y="48"/>
                      </a:lnTo>
                      <a:lnTo>
                        <a:pt x="48" y="41"/>
                      </a:lnTo>
                      <a:lnTo>
                        <a:pt x="48" y="32"/>
                      </a:lnTo>
                      <a:lnTo>
                        <a:pt x="48" y="23"/>
                      </a:lnTo>
                      <a:lnTo>
                        <a:pt x="46" y="16"/>
                      </a:lnTo>
                      <a:lnTo>
                        <a:pt x="41" y="9"/>
                      </a:lnTo>
                      <a:lnTo>
                        <a:pt x="39" y="7"/>
                      </a:lnTo>
                      <a:lnTo>
                        <a:pt x="35" y="4"/>
                      </a:lnTo>
                      <a:lnTo>
                        <a:pt x="30" y="2"/>
                      </a:lnTo>
                      <a:close/>
                    </a:path>
                  </a:pathLst>
                </a:custGeom>
                <a:solidFill>
                  <a:srgbClr val="000000"/>
                </a:solidFill>
                <a:ln w="0">
                  <a:solidFill>
                    <a:srgbClr val="000000"/>
                  </a:solidFill>
                  <a:round/>
                  <a:headEnd/>
                  <a:tailEnd/>
                </a:ln>
              </p:spPr>
              <p:txBody>
                <a:bodyPr/>
                <a:lstStyle/>
                <a:p>
                  <a:endParaRPr lang="en-CA"/>
                </a:p>
              </p:txBody>
            </p:sp>
            <p:sp>
              <p:nvSpPr>
                <p:cNvPr id="15494" name="Freeform 13"/>
                <p:cNvSpPr>
                  <a:spLocks/>
                </p:cNvSpPr>
                <p:nvPr/>
              </p:nvSpPr>
              <p:spPr bwMode="auto">
                <a:xfrm>
                  <a:off x="1350" y="1369"/>
                  <a:ext cx="123" cy="86"/>
                </a:xfrm>
                <a:custGeom>
                  <a:avLst/>
                  <a:gdLst>
                    <a:gd name="T0" fmla="*/ 211 w 78"/>
                    <a:gd name="T1" fmla="*/ 265 h 59"/>
                    <a:gd name="T2" fmla="*/ 74 w 78"/>
                    <a:gd name="T3" fmla="*/ 41 h 59"/>
                    <a:gd name="T4" fmla="*/ 74 w 78"/>
                    <a:gd name="T5" fmla="*/ 226 h 59"/>
                    <a:gd name="T6" fmla="*/ 74 w 78"/>
                    <a:gd name="T7" fmla="*/ 249 h 59"/>
                    <a:gd name="T8" fmla="*/ 87 w 78"/>
                    <a:gd name="T9" fmla="*/ 257 h 59"/>
                    <a:gd name="T10" fmla="*/ 98 w 78"/>
                    <a:gd name="T11" fmla="*/ 265 h 59"/>
                    <a:gd name="T12" fmla="*/ 109 w 78"/>
                    <a:gd name="T13" fmla="*/ 265 h 59"/>
                    <a:gd name="T14" fmla="*/ 129 w 78"/>
                    <a:gd name="T15" fmla="*/ 265 h 59"/>
                    <a:gd name="T16" fmla="*/ 129 w 78"/>
                    <a:gd name="T17" fmla="*/ 265 h 59"/>
                    <a:gd name="T18" fmla="*/ 0 w 78"/>
                    <a:gd name="T19" fmla="*/ 265 h 59"/>
                    <a:gd name="T20" fmla="*/ 0 w 78"/>
                    <a:gd name="T21" fmla="*/ 265 h 59"/>
                    <a:gd name="T22" fmla="*/ 20 w 78"/>
                    <a:gd name="T23" fmla="*/ 265 h 59"/>
                    <a:gd name="T24" fmla="*/ 32 w 78"/>
                    <a:gd name="T25" fmla="*/ 265 h 59"/>
                    <a:gd name="T26" fmla="*/ 43 w 78"/>
                    <a:gd name="T27" fmla="*/ 257 h 59"/>
                    <a:gd name="T28" fmla="*/ 43 w 78"/>
                    <a:gd name="T29" fmla="*/ 249 h 59"/>
                    <a:gd name="T30" fmla="*/ 43 w 78"/>
                    <a:gd name="T31" fmla="*/ 226 h 59"/>
                    <a:gd name="T32" fmla="*/ 43 w 78"/>
                    <a:gd name="T33" fmla="*/ 41 h 59"/>
                    <a:gd name="T34" fmla="*/ 43 w 78"/>
                    <a:gd name="T35" fmla="*/ 22 h 59"/>
                    <a:gd name="T36" fmla="*/ 43 w 78"/>
                    <a:gd name="T37" fmla="*/ 9 h 59"/>
                    <a:gd name="T38" fmla="*/ 43 w 78"/>
                    <a:gd name="T39" fmla="*/ 9 h 59"/>
                    <a:gd name="T40" fmla="*/ 32 w 78"/>
                    <a:gd name="T41" fmla="*/ 0 h 59"/>
                    <a:gd name="T42" fmla="*/ 20 w 78"/>
                    <a:gd name="T43" fmla="*/ 0 h 59"/>
                    <a:gd name="T44" fmla="*/ 0 w 78"/>
                    <a:gd name="T45" fmla="*/ 0 h 59"/>
                    <a:gd name="T46" fmla="*/ 0 w 78"/>
                    <a:gd name="T47" fmla="*/ 0 h 59"/>
                    <a:gd name="T48" fmla="*/ 98 w 78"/>
                    <a:gd name="T49" fmla="*/ 0 h 59"/>
                    <a:gd name="T50" fmla="*/ 244 w 78"/>
                    <a:gd name="T51" fmla="*/ 208 h 59"/>
                    <a:gd name="T52" fmla="*/ 385 w 78"/>
                    <a:gd name="T53" fmla="*/ 0 h 59"/>
                    <a:gd name="T54" fmla="*/ 483 w 78"/>
                    <a:gd name="T55" fmla="*/ 0 h 59"/>
                    <a:gd name="T56" fmla="*/ 483 w 78"/>
                    <a:gd name="T57" fmla="*/ 0 h 59"/>
                    <a:gd name="T58" fmla="*/ 462 w 78"/>
                    <a:gd name="T59" fmla="*/ 0 h 59"/>
                    <a:gd name="T60" fmla="*/ 449 w 78"/>
                    <a:gd name="T61" fmla="*/ 0 h 59"/>
                    <a:gd name="T62" fmla="*/ 440 w 78"/>
                    <a:gd name="T63" fmla="*/ 9 h 59"/>
                    <a:gd name="T64" fmla="*/ 440 w 78"/>
                    <a:gd name="T65" fmla="*/ 22 h 59"/>
                    <a:gd name="T66" fmla="*/ 427 w 78"/>
                    <a:gd name="T67" fmla="*/ 41 h 59"/>
                    <a:gd name="T68" fmla="*/ 427 w 78"/>
                    <a:gd name="T69" fmla="*/ 226 h 59"/>
                    <a:gd name="T70" fmla="*/ 440 w 78"/>
                    <a:gd name="T71" fmla="*/ 249 h 59"/>
                    <a:gd name="T72" fmla="*/ 440 w 78"/>
                    <a:gd name="T73" fmla="*/ 257 h 59"/>
                    <a:gd name="T74" fmla="*/ 449 w 78"/>
                    <a:gd name="T75" fmla="*/ 265 h 59"/>
                    <a:gd name="T76" fmla="*/ 462 w 78"/>
                    <a:gd name="T77" fmla="*/ 265 h 59"/>
                    <a:gd name="T78" fmla="*/ 483 w 78"/>
                    <a:gd name="T79" fmla="*/ 265 h 59"/>
                    <a:gd name="T80" fmla="*/ 483 w 78"/>
                    <a:gd name="T81" fmla="*/ 265 h 59"/>
                    <a:gd name="T82" fmla="*/ 328 w 78"/>
                    <a:gd name="T83" fmla="*/ 265 h 59"/>
                    <a:gd name="T84" fmla="*/ 328 w 78"/>
                    <a:gd name="T85" fmla="*/ 265 h 59"/>
                    <a:gd name="T86" fmla="*/ 341 w 78"/>
                    <a:gd name="T87" fmla="*/ 265 h 59"/>
                    <a:gd name="T88" fmla="*/ 353 w 78"/>
                    <a:gd name="T89" fmla="*/ 265 h 59"/>
                    <a:gd name="T90" fmla="*/ 366 w 78"/>
                    <a:gd name="T91" fmla="*/ 257 h 59"/>
                    <a:gd name="T92" fmla="*/ 385 w 78"/>
                    <a:gd name="T93" fmla="*/ 249 h 59"/>
                    <a:gd name="T94" fmla="*/ 385 w 78"/>
                    <a:gd name="T95" fmla="*/ 226 h 59"/>
                    <a:gd name="T96" fmla="*/ 385 w 78"/>
                    <a:gd name="T97" fmla="*/ 41 h 59"/>
                    <a:gd name="T98" fmla="*/ 226 w 78"/>
                    <a:gd name="T99" fmla="*/ 265 h 59"/>
                    <a:gd name="T100" fmla="*/ 211 w 78"/>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
                    <a:gd name="T154" fmla="*/ 0 h 59"/>
                    <a:gd name="T155" fmla="*/ 78 w 78"/>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 h="59">
                      <a:moveTo>
                        <a:pt x="34" y="59"/>
                      </a:moveTo>
                      <a:lnTo>
                        <a:pt x="12" y="9"/>
                      </a:lnTo>
                      <a:lnTo>
                        <a:pt x="12" y="50"/>
                      </a:lnTo>
                      <a:lnTo>
                        <a:pt x="12" y="55"/>
                      </a:lnTo>
                      <a:lnTo>
                        <a:pt x="14" y="57"/>
                      </a:lnTo>
                      <a:lnTo>
                        <a:pt x="16" y="59"/>
                      </a:lnTo>
                      <a:lnTo>
                        <a:pt x="18" y="59"/>
                      </a:lnTo>
                      <a:lnTo>
                        <a:pt x="21" y="59"/>
                      </a:lnTo>
                      <a:lnTo>
                        <a:pt x="0" y="59"/>
                      </a:lnTo>
                      <a:lnTo>
                        <a:pt x="3" y="59"/>
                      </a:lnTo>
                      <a:lnTo>
                        <a:pt x="5" y="59"/>
                      </a:lnTo>
                      <a:lnTo>
                        <a:pt x="7" y="57"/>
                      </a:lnTo>
                      <a:lnTo>
                        <a:pt x="7" y="55"/>
                      </a:lnTo>
                      <a:lnTo>
                        <a:pt x="7" y="50"/>
                      </a:lnTo>
                      <a:lnTo>
                        <a:pt x="7" y="9"/>
                      </a:lnTo>
                      <a:lnTo>
                        <a:pt x="7" y="5"/>
                      </a:lnTo>
                      <a:lnTo>
                        <a:pt x="7" y="2"/>
                      </a:lnTo>
                      <a:lnTo>
                        <a:pt x="5" y="0"/>
                      </a:lnTo>
                      <a:lnTo>
                        <a:pt x="3" y="0"/>
                      </a:lnTo>
                      <a:lnTo>
                        <a:pt x="0" y="0"/>
                      </a:lnTo>
                      <a:lnTo>
                        <a:pt x="16" y="0"/>
                      </a:lnTo>
                      <a:lnTo>
                        <a:pt x="39" y="46"/>
                      </a:lnTo>
                      <a:lnTo>
                        <a:pt x="62" y="0"/>
                      </a:lnTo>
                      <a:lnTo>
                        <a:pt x="78" y="0"/>
                      </a:lnTo>
                      <a:lnTo>
                        <a:pt x="75" y="0"/>
                      </a:lnTo>
                      <a:lnTo>
                        <a:pt x="73" y="0"/>
                      </a:lnTo>
                      <a:lnTo>
                        <a:pt x="71" y="2"/>
                      </a:lnTo>
                      <a:lnTo>
                        <a:pt x="71" y="5"/>
                      </a:lnTo>
                      <a:lnTo>
                        <a:pt x="69" y="9"/>
                      </a:lnTo>
                      <a:lnTo>
                        <a:pt x="69" y="50"/>
                      </a:lnTo>
                      <a:lnTo>
                        <a:pt x="71" y="55"/>
                      </a:lnTo>
                      <a:lnTo>
                        <a:pt x="71" y="57"/>
                      </a:lnTo>
                      <a:lnTo>
                        <a:pt x="73" y="59"/>
                      </a:lnTo>
                      <a:lnTo>
                        <a:pt x="75" y="59"/>
                      </a:lnTo>
                      <a:lnTo>
                        <a:pt x="78" y="59"/>
                      </a:lnTo>
                      <a:lnTo>
                        <a:pt x="53" y="59"/>
                      </a:lnTo>
                      <a:lnTo>
                        <a:pt x="55" y="59"/>
                      </a:lnTo>
                      <a:lnTo>
                        <a:pt x="57" y="59"/>
                      </a:lnTo>
                      <a:lnTo>
                        <a:pt x="59" y="57"/>
                      </a:lnTo>
                      <a:lnTo>
                        <a:pt x="62" y="55"/>
                      </a:lnTo>
                      <a:lnTo>
                        <a:pt x="62" y="50"/>
                      </a:lnTo>
                      <a:lnTo>
                        <a:pt x="62" y="9"/>
                      </a:lnTo>
                      <a:lnTo>
                        <a:pt x="37" y="59"/>
                      </a:lnTo>
                      <a:lnTo>
                        <a:pt x="34" y="59"/>
                      </a:lnTo>
                      <a:close/>
                    </a:path>
                  </a:pathLst>
                </a:custGeom>
                <a:solidFill>
                  <a:srgbClr val="000000"/>
                </a:solidFill>
                <a:ln w="0">
                  <a:solidFill>
                    <a:srgbClr val="000000"/>
                  </a:solidFill>
                  <a:round/>
                  <a:headEnd/>
                  <a:tailEnd/>
                </a:ln>
              </p:spPr>
              <p:txBody>
                <a:bodyPr/>
                <a:lstStyle/>
                <a:p>
                  <a:endParaRPr lang="en-CA"/>
                </a:p>
              </p:txBody>
            </p:sp>
            <p:sp>
              <p:nvSpPr>
                <p:cNvPr id="15495" name="Freeform 14"/>
                <p:cNvSpPr>
                  <a:spLocks/>
                </p:cNvSpPr>
                <p:nvPr/>
              </p:nvSpPr>
              <p:spPr bwMode="auto">
                <a:xfrm>
                  <a:off x="2127" y="1369"/>
                  <a:ext cx="102" cy="92"/>
                </a:xfrm>
                <a:custGeom>
                  <a:avLst/>
                  <a:gdLst>
                    <a:gd name="T0" fmla="*/ 0 w 66"/>
                    <a:gd name="T1" fmla="*/ 0 h 62"/>
                    <a:gd name="T2" fmla="*/ 74 w 66"/>
                    <a:gd name="T3" fmla="*/ 0 h 62"/>
                    <a:gd name="T4" fmla="*/ 297 w 66"/>
                    <a:gd name="T5" fmla="*/ 223 h 62"/>
                    <a:gd name="T6" fmla="*/ 297 w 66"/>
                    <a:gd name="T7" fmla="*/ 42 h 62"/>
                    <a:gd name="T8" fmla="*/ 297 w 66"/>
                    <a:gd name="T9" fmla="*/ 22 h 62"/>
                    <a:gd name="T10" fmla="*/ 297 w 66"/>
                    <a:gd name="T11" fmla="*/ 9 h 62"/>
                    <a:gd name="T12" fmla="*/ 284 w 66"/>
                    <a:gd name="T13" fmla="*/ 0 h 62"/>
                    <a:gd name="T14" fmla="*/ 258 w 66"/>
                    <a:gd name="T15" fmla="*/ 0 h 62"/>
                    <a:gd name="T16" fmla="*/ 244 w 66"/>
                    <a:gd name="T17" fmla="*/ 0 h 62"/>
                    <a:gd name="T18" fmla="*/ 244 w 66"/>
                    <a:gd name="T19" fmla="*/ 0 h 62"/>
                    <a:gd name="T20" fmla="*/ 377 w 66"/>
                    <a:gd name="T21" fmla="*/ 0 h 62"/>
                    <a:gd name="T22" fmla="*/ 377 w 66"/>
                    <a:gd name="T23" fmla="*/ 0 h 62"/>
                    <a:gd name="T24" fmla="*/ 359 w 66"/>
                    <a:gd name="T25" fmla="*/ 0 h 62"/>
                    <a:gd name="T26" fmla="*/ 337 w 66"/>
                    <a:gd name="T27" fmla="*/ 0 h 62"/>
                    <a:gd name="T28" fmla="*/ 320 w 66"/>
                    <a:gd name="T29" fmla="*/ 9 h 62"/>
                    <a:gd name="T30" fmla="*/ 320 w 66"/>
                    <a:gd name="T31" fmla="*/ 22 h 62"/>
                    <a:gd name="T32" fmla="*/ 320 w 66"/>
                    <a:gd name="T33" fmla="*/ 42 h 62"/>
                    <a:gd name="T34" fmla="*/ 320 w 66"/>
                    <a:gd name="T35" fmla="*/ 301 h 62"/>
                    <a:gd name="T36" fmla="*/ 306 w 66"/>
                    <a:gd name="T37" fmla="*/ 301 h 62"/>
                    <a:gd name="T38" fmla="*/ 74 w 66"/>
                    <a:gd name="T39" fmla="*/ 59 h 62"/>
                    <a:gd name="T40" fmla="*/ 74 w 66"/>
                    <a:gd name="T41" fmla="*/ 242 h 62"/>
                    <a:gd name="T42" fmla="*/ 87 w 66"/>
                    <a:gd name="T43" fmla="*/ 269 h 62"/>
                    <a:gd name="T44" fmla="*/ 87 w 66"/>
                    <a:gd name="T45" fmla="*/ 277 h 62"/>
                    <a:gd name="T46" fmla="*/ 102 w 66"/>
                    <a:gd name="T47" fmla="*/ 288 h 62"/>
                    <a:gd name="T48" fmla="*/ 114 w 66"/>
                    <a:gd name="T49" fmla="*/ 288 h 62"/>
                    <a:gd name="T50" fmla="*/ 127 w 66"/>
                    <a:gd name="T51" fmla="*/ 288 h 62"/>
                    <a:gd name="T52" fmla="*/ 127 w 66"/>
                    <a:gd name="T53" fmla="*/ 288 h 62"/>
                    <a:gd name="T54" fmla="*/ 12 w 66"/>
                    <a:gd name="T55" fmla="*/ 288 h 62"/>
                    <a:gd name="T56" fmla="*/ 12 w 66"/>
                    <a:gd name="T57" fmla="*/ 288 h 62"/>
                    <a:gd name="T58" fmla="*/ 22 w 66"/>
                    <a:gd name="T59" fmla="*/ 288 h 62"/>
                    <a:gd name="T60" fmla="*/ 34 w 66"/>
                    <a:gd name="T61" fmla="*/ 288 h 62"/>
                    <a:gd name="T62" fmla="*/ 53 w 66"/>
                    <a:gd name="T63" fmla="*/ 277 h 62"/>
                    <a:gd name="T64" fmla="*/ 62 w 66"/>
                    <a:gd name="T65" fmla="*/ 269 h 62"/>
                    <a:gd name="T66" fmla="*/ 62 w 66"/>
                    <a:gd name="T67" fmla="*/ 242 h 62"/>
                    <a:gd name="T68" fmla="*/ 62 w 66"/>
                    <a:gd name="T69" fmla="*/ 33 h 62"/>
                    <a:gd name="T70" fmla="*/ 53 w 66"/>
                    <a:gd name="T71" fmla="*/ 22 h 62"/>
                    <a:gd name="T72" fmla="*/ 34 w 66"/>
                    <a:gd name="T73" fmla="*/ 9 h 62"/>
                    <a:gd name="T74" fmla="*/ 22 w 66"/>
                    <a:gd name="T75" fmla="*/ 9 h 62"/>
                    <a:gd name="T76" fmla="*/ 12 w 66"/>
                    <a:gd name="T77" fmla="*/ 9 h 62"/>
                    <a:gd name="T78" fmla="*/ 12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3" y="0"/>
                      </a:lnTo>
                      <a:lnTo>
                        <a:pt x="52" y="46"/>
                      </a:lnTo>
                      <a:lnTo>
                        <a:pt x="52" y="9"/>
                      </a:lnTo>
                      <a:lnTo>
                        <a:pt x="52" y="5"/>
                      </a:lnTo>
                      <a:lnTo>
                        <a:pt x="52" y="2"/>
                      </a:lnTo>
                      <a:lnTo>
                        <a:pt x="50" y="0"/>
                      </a:lnTo>
                      <a:lnTo>
                        <a:pt x="45" y="0"/>
                      </a:lnTo>
                      <a:lnTo>
                        <a:pt x="43" y="0"/>
                      </a:lnTo>
                      <a:lnTo>
                        <a:pt x="66" y="0"/>
                      </a:lnTo>
                      <a:lnTo>
                        <a:pt x="63" y="0"/>
                      </a:lnTo>
                      <a:lnTo>
                        <a:pt x="59" y="0"/>
                      </a:lnTo>
                      <a:lnTo>
                        <a:pt x="56" y="2"/>
                      </a:lnTo>
                      <a:lnTo>
                        <a:pt x="56" y="5"/>
                      </a:lnTo>
                      <a:lnTo>
                        <a:pt x="56" y="9"/>
                      </a:lnTo>
                      <a:lnTo>
                        <a:pt x="56" y="62"/>
                      </a:lnTo>
                      <a:lnTo>
                        <a:pt x="54" y="62"/>
                      </a:lnTo>
                      <a:lnTo>
                        <a:pt x="13" y="12"/>
                      </a:lnTo>
                      <a:lnTo>
                        <a:pt x="13" y="50"/>
                      </a:lnTo>
                      <a:lnTo>
                        <a:pt x="15" y="55"/>
                      </a:lnTo>
                      <a:lnTo>
                        <a:pt x="15" y="57"/>
                      </a:lnTo>
                      <a:lnTo>
                        <a:pt x="18" y="59"/>
                      </a:lnTo>
                      <a:lnTo>
                        <a:pt x="20" y="59"/>
                      </a:lnTo>
                      <a:lnTo>
                        <a:pt x="22" y="59"/>
                      </a:lnTo>
                      <a:lnTo>
                        <a:pt x="2" y="59"/>
                      </a:lnTo>
                      <a:lnTo>
                        <a:pt x="4" y="59"/>
                      </a:lnTo>
                      <a:lnTo>
                        <a:pt x="6" y="59"/>
                      </a:lnTo>
                      <a:lnTo>
                        <a:pt x="9" y="57"/>
                      </a:lnTo>
                      <a:lnTo>
                        <a:pt x="11" y="55"/>
                      </a:lnTo>
                      <a:lnTo>
                        <a:pt x="11" y="50"/>
                      </a:lnTo>
                      <a:lnTo>
                        <a:pt x="11" y="7"/>
                      </a:lnTo>
                      <a:lnTo>
                        <a:pt x="9" y="5"/>
                      </a:lnTo>
                      <a:lnTo>
                        <a:pt x="6" y="2"/>
                      </a:lnTo>
                      <a:lnTo>
                        <a:pt x="4" y="2"/>
                      </a:lnTo>
                      <a:lnTo>
                        <a:pt x="2"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496" name="Freeform 15"/>
                <p:cNvSpPr>
                  <a:spLocks noEditPoints="1"/>
                </p:cNvSpPr>
                <p:nvPr/>
              </p:nvSpPr>
              <p:spPr bwMode="auto">
                <a:xfrm>
                  <a:off x="2236" y="1366"/>
                  <a:ext cx="89" cy="95"/>
                </a:xfrm>
                <a:custGeom>
                  <a:avLst/>
                  <a:gdLst>
                    <a:gd name="T0" fmla="*/ 178 w 57"/>
                    <a:gd name="T1" fmla="*/ 0 h 64"/>
                    <a:gd name="T2" fmla="*/ 222 w 57"/>
                    <a:gd name="T3" fmla="*/ 9 h 64"/>
                    <a:gd name="T4" fmla="*/ 256 w 57"/>
                    <a:gd name="T5" fmla="*/ 19 h 64"/>
                    <a:gd name="T6" fmla="*/ 286 w 57"/>
                    <a:gd name="T7" fmla="*/ 42 h 64"/>
                    <a:gd name="T8" fmla="*/ 317 w 57"/>
                    <a:gd name="T9" fmla="*/ 79 h 64"/>
                    <a:gd name="T10" fmla="*/ 339 w 57"/>
                    <a:gd name="T11" fmla="*/ 110 h 64"/>
                    <a:gd name="T12" fmla="*/ 339 w 57"/>
                    <a:gd name="T13" fmla="*/ 156 h 64"/>
                    <a:gd name="T14" fmla="*/ 339 w 57"/>
                    <a:gd name="T15" fmla="*/ 190 h 64"/>
                    <a:gd name="T16" fmla="*/ 317 w 57"/>
                    <a:gd name="T17" fmla="*/ 232 h 64"/>
                    <a:gd name="T18" fmla="*/ 286 w 57"/>
                    <a:gd name="T19" fmla="*/ 269 h 64"/>
                    <a:gd name="T20" fmla="*/ 256 w 57"/>
                    <a:gd name="T21" fmla="*/ 288 h 64"/>
                    <a:gd name="T22" fmla="*/ 222 w 57"/>
                    <a:gd name="T23" fmla="*/ 297 h 64"/>
                    <a:gd name="T24" fmla="*/ 161 w 57"/>
                    <a:gd name="T25" fmla="*/ 310 h 64"/>
                    <a:gd name="T26" fmla="*/ 126 w 57"/>
                    <a:gd name="T27" fmla="*/ 297 h 64"/>
                    <a:gd name="T28" fmla="*/ 83 w 57"/>
                    <a:gd name="T29" fmla="*/ 288 h 64"/>
                    <a:gd name="T30" fmla="*/ 42 w 57"/>
                    <a:gd name="T31" fmla="*/ 269 h 64"/>
                    <a:gd name="T32" fmla="*/ 12 w 57"/>
                    <a:gd name="T33" fmla="*/ 232 h 64"/>
                    <a:gd name="T34" fmla="*/ 0 w 57"/>
                    <a:gd name="T35" fmla="*/ 200 h 64"/>
                    <a:gd name="T36" fmla="*/ 0 w 57"/>
                    <a:gd name="T37" fmla="*/ 156 h 64"/>
                    <a:gd name="T38" fmla="*/ 0 w 57"/>
                    <a:gd name="T39" fmla="*/ 110 h 64"/>
                    <a:gd name="T40" fmla="*/ 30 w 57"/>
                    <a:gd name="T41" fmla="*/ 68 h 64"/>
                    <a:gd name="T42" fmla="*/ 53 w 57"/>
                    <a:gd name="T43" fmla="*/ 42 h 64"/>
                    <a:gd name="T44" fmla="*/ 83 w 57"/>
                    <a:gd name="T45" fmla="*/ 19 h 64"/>
                    <a:gd name="T46" fmla="*/ 126 w 57"/>
                    <a:gd name="T47" fmla="*/ 0 h 64"/>
                    <a:gd name="T48" fmla="*/ 178 w 57"/>
                    <a:gd name="T49" fmla="*/ 0 h 64"/>
                    <a:gd name="T50" fmla="*/ 161 w 57"/>
                    <a:gd name="T51" fmla="*/ 9 h 64"/>
                    <a:gd name="T52" fmla="*/ 126 w 57"/>
                    <a:gd name="T53" fmla="*/ 19 h 64"/>
                    <a:gd name="T54" fmla="*/ 95 w 57"/>
                    <a:gd name="T55" fmla="*/ 42 h 64"/>
                    <a:gd name="T56" fmla="*/ 73 w 57"/>
                    <a:gd name="T57" fmla="*/ 79 h 64"/>
                    <a:gd name="T58" fmla="*/ 73 w 57"/>
                    <a:gd name="T59" fmla="*/ 110 h 64"/>
                    <a:gd name="T60" fmla="*/ 53 w 57"/>
                    <a:gd name="T61" fmla="*/ 156 h 64"/>
                    <a:gd name="T62" fmla="*/ 73 w 57"/>
                    <a:gd name="T63" fmla="*/ 200 h 64"/>
                    <a:gd name="T64" fmla="*/ 73 w 57"/>
                    <a:gd name="T65" fmla="*/ 232 h 64"/>
                    <a:gd name="T66" fmla="*/ 95 w 57"/>
                    <a:gd name="T67" fmla="*/ 269 h 64"/>
                    <a:gd name="T68" fmla="*/ 126 w 57"/>
                    <a:gd name="T69" fmla="*/ 288 h 64"/>
                    <a:gd name="T70" fmla="*/ 161 w 57"/>
                    <a:gd name="T71" fmla="*/ 288 h 64"/>
                    <a:gd name="T72" fmla="*/ 203 w 57"/>
                    <a:gd name="T73" fmla="*/ 288 h 64"/>
                    <a:gd name="T74" fmla="*/ 222 w 57"/>
                    <a:gd name="T75" fmla="*/ 278 h 64"/>
                    <a:gd name="T76" fmla="*/ 244 w 57"/>
                    <a:gd name="T77" fmla="*/ 251 h 64"/>
                    <a:gd name="T78" fmla="*/ 256 w 57"/>
                    <a:gd name="T79" fmla="*/ 232 h 64"/>
                    <a:gd name="T80" fmla="*/ 273 w 57"/>
                    <a:gd name="T81" fmla="*/ 200 h 64"/>
                    <a:gd name="T82" fmla="*/ 273 w 57"/>
                    <a:gd name="T83" fmla="*/ 156 h 64"/>
                    <a:gd name="T84" fmla="*/ 273 w 57"/>
                    <a:gd name="T85" fmla="*/ 110 h 64"/>
                    <a:gd name="T86" fmla="*/ 256 w 57"/>
                    <a:gd name="T87" fmla="*/ 79 h 64"/>
                    <a:gd name="T88" fmla="*/ 244 w 57"/>
                    <a:gd name="T89" fmla="*/ 42 h 64"/>
                    <a:gd name="T90" fmla="*/ 222 w 57"/>
                    <a:gd name="T91" fmla="*/ 33 h 64"/>
                    <a:gd name="T92" fmla="*/ 190 w 57"/>
                    <a:gd name="T93" fmla="*/ 19 h 64"/>
                    <a:gd name="T94" fmla="*/ 161 w 57"/>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64"/>
                    <a:gd name="T146" fmla="*/ 57 w 57"/>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64">
                      <a:moveTo>
                        <a:pt x="30" y="0"/>
                      </a:moveTo>
                      <a:lnTo>
                        <a:pt x="37" y="2"/>
                      </a:lnTo>
                      <a:lnTo>
                        <a:pt x="43" y="4"/>
                      </a:lnTo>
                      <a:lnTo>
                        <a:pt x="48" y="9"/>
                      </a:lnTo>
                      <a:lnTo>
                        <a:pt x="53" y="16"/>
                      </a:lnTo>
                      <a:lnTo>
                        <a:pt x="57" y="23"/>
                      </a:lnTo>
                      <a:lnTo>
                        <a:pt x="57" y="32"/>
                      </a:lnTo>
                      <a:lnTo>
                        <a:pt x="57" y="39"/>
                      </a:lnTo>
                      <a:lnTo>
                        <a:pt x="53" y="48"/>
                      </a:lnTo>
                      <a:lnTo>
                        <a:pt x="48" y="55"/>
                      </a:lnTo>
                      <a:lnTo>
                        <a:pt x="43" y="59"/>
                      </a:lnTo>
                      <a:lnTo>
                        <a:pt x="37" y="61"/>
                      </a:lnTo>
                      <a:lnTo>
                        <a:pt x="27" y="64"/>
                      </a:lnTo>
                      <a:lnTo>
                        <a:pt x="21" y="61"/>
                      </a:lnTo>
                      <a:lnTo>
                        <a:pt x="14" y="59"/>
                      </a:lnTo>
                      <a:lnTo>
                        <a:pt x="7" y="55"/>
                      </a:lnTo>
                      <a:lnTo>
                        <a:pt x="2" y="48"/>
                      </a:lnTo>
                      <a:lnTo>
                        <a:pt x="0" y="41"/>
                      </a:lnTo>
                      <a:lnTo>
                        <a:pt x="0" y="32"/>
                      </a:lnTo>
                      <a:lnTo>
                        <a:pt x="0" y="23"/>
                      </a:lnTo>
                      <a:lnTo>
                        <a:pt x="5" y="14"/>
                      </a:lnTo>
                      <a:lnTo>
                        <a:pt x="9" y="9"/>
                      </a:lnTo>
                      <a:lnTo>
                        <a:pt x="14" y="4"/>
                      </a:lnTo>
                      <a:lnTo>
                        <a:pt x="21" y="0"/>
                      </a:lnTo>
                      <a:lnTo>
                        <a:pt x="30" y="0"/>
                      </a:lnTo>
                      <a:close/>
                      <a:moveTo>
                        <a:pt x="27" y="2"/>
                      </a:moveTo>
                      <a:lnTo>
                        <a:pt x="21" y="4"/>
                      </a:lnTo>
                      <a:lnTo>
                        <a:pt x="16" y="9"/>
                      </a:lnTo>
                      <a:lnTo>
                        <a:pt x="12" y="16"/>
                      </a:lnTo>
                      <a:lnTo>
                        <a:pt x="12" y="23"/>
                      </a:lnTo>
                      <a:lnTo>
                        <a:pt x="9" y="32"/>
                      </a:lnTo>
                      <a:lnTo>
                        <a:pt x="12" y="41"/>
                      </a:lnTo>
                      <a:lnTo>
                        <a:pt x="12" y="48"/>
                      </a:lnTo>
                      <a:lnTo>
                        <a:pt x="16" y="55"/>
                      </a:lnTo>
                      <a:lnTo>
                        <a:pt x="21" y="59"/>
                      </a:lnTo>
                      <a:lnTo>
                        <a:pt x="27" y="59"/>
                      </a:lnTo>
                      <a:lnTo>
                        <a:pt x="34" y="59"/>
                      </a:lnTo>
                      <a:lnTo>
                        <a:pt x="37" y="57"/>
                      </a:lnTo>
                      <a:lnTo>
                        <a:pt x="41" y="52"/>
                      </a:lnTo>
                      <a:lnTo>
                        <a:pt x="43" y="48"/>
                      </a:lnTo>
                      <a:lnTo>
                        <a:pt x="46" y="41"/>
                      </a:lnTo>
                      <a:lnTo>
                        <a:pt x="46" y="32"/>
                      </a:lnTo>
                      <a:lnTo>
                        <a:pt x="46" y="23"/>
                      </a:lnTo>
                      <a:lnTo>
                        <a:pt x="43" y="16"/>
                      </a:lnTo>
                      <a:lnTo>
                        <a:pt x="41" y="9"/>
                      </a:lnTo>
                      <a:lnTo>
                        <a:pt x="37" y="7"/>
                      </a:lnTo>
                      <a:lnTo>
                        <a:pt x="32" y="4"/>
                      </a:lnTo>
                      <a:lnTo>
                        <a:pt x="27" y="2"/>
                      </a:lnTo>
                      <a:close/>
                    </a:path>
                  </a:pathLst>
                </a:custGeom>
                <a:solidFill>
                  <a:srgbClr val="000000"/>
                </a:solidFill>
                <a:ln w="0">
                  <a:solidFill>
                    <a:srgbClr val="000000"/>
                  </a:solidFill>
                  <a:round/>
                  <a:headEnd/>
                  <a:tailEnd/>
                </a:ln>
              </p:spPr>
              <p:txBody>
                <a:bodyPr/>
                <a:lstStyle/>
                <a:p>
                  <a:endParaRPr lang="en-CA"/>
                </a:p>
              </p:txBody>
            </p:sp>
            <p:sp>
              <p:nvSpPr>
                <p:cNvPr id="15497" name="Freeform 16"/>
                <p:cNvSpPr>
                  <a:spLocks/>
                </p:cNvSpPr>
                <p:nvPr/>
              </p:nvSpPr>
              <p:spPr bwMode="auto">
                <a:xfrm>
                  <a:off x="2333" y="1369"/>
                  <a:ext cx="124" cy="86"/>
                </a:xfrm>
                <a:custGeom>
                  <a:avLst/>
                  <a:gdLst>
                    <a:gd name="T0" fmla="*/ 220 w 79"/>
                    <a:gd name="T1" fmla="*/ 265 h 59"/>
                    <a:gd name="T2" fmla="*/ 77 w 79"/>
                    <a:gd name="T3" fmla="*/ 41 h 59"/>
                    <a:gd name="T4" fmla="*/ 77 w 79"/>
                    <a:gd name="T5" fmla="*/ 226 h 59"/>
                    <a:gd name="T6" fmla="*/ 77 w 79"/>
                    <a:gd name="T7" fmla="*/ 249 h 59"/>
                    <a:gd name="T8" fmla="*/ 77 w 79"/>
                    <a:gd name="T9" fmla="*/ 257 h 59"/>
                    <a:gd name="T10" fmla="*/ 96 w 79"/>
                    <a:gd name="T11" fmla="*/ 265 h 59"/>
                    <a:gd name="T12" fmla="*/ 108 w 79"/>
                    <a:gd name="T13" fmla="*/ 265 h 59"/>
                    <a:gd name="T14" fmla="*/ 121 w 79"/>
                    <a:gd name="T15" fmla="*/ 265 h 59"/>
                    <a:gd name="T16" fmla="*/ 121 w 79"/>
                    <a:gd name="T17" fmla="*/ 265 h 59"/>
                    <a:gd name="T18" fmla="*/ 0 w 79"/>
                    <a:gd name="T19" fmla="*/ 265 h 59"/>
                    <a:gd name="T20" fmla="*/ 0 w 79"/>
                    <a:gd name="T21" fmla="*/ 265 h 59"/>
                    <a:gd name="T22" fmla="*/ 13 w 79"/>
                    <a:gd name="T23" fmla="*/ 265 h 59"/>
                    <a:gd name="T24" fmla="*/ 35 w 79"/>
                    <a:gd name="T25" fmla="*/ 265 h 59"/>
                    <a:gd name="T26" fmla="*/ 35 w 79"/>
                    <a:gd name="T27" fmla="*/ 257 h 59"/>
                    <a:gd name="T28" fmla="*/ 55 w 79"/>
                    <a:gd name="T29" fmla="*/ 249 h 59"/>
                    <a:gd name="T30" fmla="*/ 55 w 79"/>
                    <a:gd name="T31" fmla="*/ 226 h 59"/>
                    <a:gd name="T32" fmla="*/ 55 w 79"/>
                    <a:gd name="T33" fmla="*/ 41 h 59"/>
                    <a:gd name="T34" fmla="*/ 55 w 79"/>
                    <a:gd name="T35" fmla="*/ 22 h 59"/>
                    <a:gd name="T36" fmla="*/ 55 w 79"/>
                    <a:gd name="T37" fmla="*/ 9 h 59"/>
                    <a:gd name="T38" fmla="*/ 35 w 79"/>
                    <a:gd name="T39" fmla="*/ 9 h 59"/>
                    <a:gd name="T40" fmla="*/ 35 w 79"/>
                    <a:gd name="T41" fmla="*/ 0 h 59"/>
                    <a:gd name="T42" fmla="*/ 22 w 79"/>
                    <a:gd name="T43" fmla="*/ 0 h 59"/>
                    <a:gd name="T44" fmla="*/ 0 w 79"/>
                    <a:gd name="T45" fmla="*/ 0 h 59"/>
                    <a:gd name="T46" fmla="*/ 0 w 79"/>
                    <a:gd name="T47" fmla="*/ 0 h 59"/>
                    <a:gd name="T48" fmla="*/ 108 w 79"/>
                    <a:gd name="T49" fmla="*/ 0 h 59"/>
                    <a:gd name="T50" fmla="*/ 232 w 79"/>
                    <a:gd name="T51" fmla="*/ 208 h 59"/>
                    <a:gd name="T52" fmla="*/ 372 w 79"/>
                    <a:gd name="T53" fmla="*/ 0 h 59"/>
                    <a:gd name="T54" fmla="*/ 480 w 79"/>
                    <a:gd name="T55" fmla="*/ 0 h 59"/>
                    <a:gd name="T56" fmla="*/ 480 w 79"/>
                    <a:gd name="T57" fmla="*/ 0 h 59"/>
                    <a:gd name="T58" fmla="*/ 468 w 79"/>
                    <a:gd name="T59" fmla="*/ 0 h 59"/>
                    <a:gd name="T60" fmla="*/ 446 w 79"/>
                    <a:gd name="T61" fmla="*/ 0 h 59"/>
                    <a:gd name="T62" fmla="*/ 427 w 79"/>
                    <a:gd name="T63" fmla="*/ 9 h 59"/>
                    <a:gd name="T64" fmla="*/ 427 w 79"/>
                    <a:gd name="T65" fmla="*/ 22 h 59"/>
                    <a:gd name="T66" fmla="*/ 427 w 79"/>
                    <a:gd name="T67" fmla="*/ 41 h 59"/>
                    <a:gd name="T68" fmla="*/ 427 w 79"/>
                    <a:gd name="T69" fmla="*/ 226 h 59"/>
                    <a:gd name="T70" fmla="*/ 427 w 79"/>
                    <a:gd name="T71" fmla="*/ 249 h 59"/>
                    <a:gd name="T72" fmla="*/ 446 w 79"/>
                    <a:gd name="T73" fmla="*/ 257 h 59"/>
                    <a:gd name="T74" fmla="*/ 446 w 79"/>
                    <a:gd name="T75" fmla="*/ 265 h 59"/>
                    <a:gd name="T76" fmla="*/ 468 w 79"/>
                    <a:gd name="T77" fmla="*/ 265 h 59"/>
                    <a:gd name="T78" fmla="*/ 480 w 79"/>
                    <a:gd name="T79" fmla="*/ 265 h 59"/>
                    <a:gd name="T80" fmla="*/ 480 w 79"/>
                    <a:gd name="T81" fmla="*/ 265 h 59"/>
                    <a:gd name="T82" fmla="*/ 317 w 79"/>
                    <a:gd name="T83" fmla="*/ 265 h 59"/>
                    <a:gd name="T84" fmla="*/ 317 w 79"/>
                    <a:gd name="T85" fmla="*/ 265 h 59"/>
                    <a:gd name="T86" fmla="*/ 328 w 79"/>
                    <a:gd name="T87" fmla="*/ 265 h 59"/>
                    <a:gd name="T88" fmla="*/ 359 w 79"/>
                    <a:gd name="T89" fmla="*/ 265 h 59"/>
                    <a:gd name="T90" fmla="*/ 372 w 79"/>
                    <a:gd name="T91" fmla="*/ 257 h 59"/>
                    <a:gd name="T92" fmla="*/ 372 w 79"/>
                    <a:gd name="T93" fmla="*/ 249 h 59"/>
                    <a:gd name="T94" fmla="*/ 372 w 79"/>
                    <a:gd name="T95" fmla="*/ 226 h 59"/>
                    <a:gd name="T96" fmla="*/ 372 w 79"/>
                    <a:gd name="T97" fmla="*/ 41 h 59"/>
                    <a:gd name="T98" fmla="*/ 220 w 79"/>
                    <a:gd name="T99" fmla="*/ 265 h 59"/>
                    <a:gd name="T100" fmla="*/ 220 w 79"/>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
                    <a:gd name="T154" fmla="*/ 0 h 59"/>
                    <a:gd name="T155" fmla="*/ 79 w 79"/>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 h="59">
                      <a:moveTo>
                        <a:pt x="36" y="59"/>
                      </a:moveTo>
                      <a:lnTo>
                        <a:pt x="13" y="9"/>
                      </a:lnTo>
                      <a:lnTo>
                        <a:pt x="13" y="50"/>
                      </a:lnTo>
                      <a:lnTo>
                        <a:pt x="13" y="55"/>
                      </a:lnTo>
                      <a:lnTo>
                        <a:pt x="13" y="57"/>
                      </a:lnTo>
                      <a:lnTo>
                        <a:pt x="16" y="59"/>
                      </a:lnTo>
                      <a:lnTo>
                        <a:pt x="18" y="59"/>
                      </a:lnTo>
                      <a:lnTo>
                        <a:pt x="20" y="59"/>
                      </a:lnTo>
                      <a:lnTo>
                        <a:pt x="0" y="59"/>
                      </a:lnTo>
                      <a:lnTo>
                        <a:pt x="2" y="59"/>
                      </a:lnTo>
                      <a:lnTo>
                        <a:pt x="6" y="59"/>
                      </a:lnTo>
                      <a:lnTo>
                        <a:pt x="6" y="57"/>
                      </a:lnTo>
                      <a:lnTo>
                        <a:pt x="9" y="55"/>
                      </a:lnTo>
                      <a:lnTo>
                        <a:pt x="9" y="50"/>
                      </a:lnTo>
                      <a:lnTo>
                        <a:pt x="9" y="9"/>
                      </a:lnTo>
                      <a:lnTo>
                        <a:pt x="9" y="5"/>
                      </a:lnTo>
                      <a:lnTo>
                        <a:pt x="9" y="2"/>
                      </a:lnTo>
                      <a:lnTo>
                        <a:pt x="6" y="2"/>
                      </a:lnTo>
                      <a:lnTo>
                        <a:pt x="6" y="0"/>
                      </a:lnTo>
                      <a:lnTo>
                        <a:pt x="4" y="0"/>
                      </a:lnTo>
                      <a:lnTo>
                        <a:pt x="0" y="0"/>
                      </a:lnTo>
                      <a:lnTo>
                        <a:pt x="18" y="0"/>
                      </a:lnTo>
                      <a:lnTo>
                        <a:pt x="38" y="46"/>
                      </a:lnTo>
                      <a:lnTo>
                        <a:pt x="61" y="0"/>
                      </a:lnTo>
                      <a:lnTo>
                        <a:pt x="79" y="0"/>
                      </a:lnTo>
                      <a:lnTo>
                        <a:pt x="77" y="0"/>
                      </a:lnTo>
                      <a:lnTo>
                        <a:pt x="73" y="0"/>
                      </a:lnTo>
                      <a:lnTo>
                        <a:pt x="70" y="2"/>
                      </a:lnTo>
                      <a:lnTo>
                        <a:pt x="70" y="5"/>
                      </a:lnTo>
                      <a:lnTo>
                        <a:pt x="70" y="9"/>
                      </a:lnTo>
                      <a:lnTo>
                        <a:pt x="70" y="50"/>
                      </a:lnTo>
                      <a:lnTo>
                        <a:pt x="70" y="55"/>
                      </a:lnTo>
                      <a:lnTo>
                        <a:pt x="73" y="57"/>
                      </a:lnTo>
                      <a:lnTo>
                        <a:pt x="73" y="59"/>
                      </a:lnTo>
                      <a:lnTo>
                        <a:pt x="77" y="59"/>
                      </a:lnTo>
                      <a:lnTo>
                        <a:pt x="79" y="59"/>
                      </a:lnTo>
                      <a:lnTo>
                        <a:pt x="52" y="59"/>
                      </a:lnTo>
                      <a:lnTo>
                        <a:pt x="54" y="59"/>
                      </a:lnTo>
                      <a:lnTo>
                        <a:pt x="59" y="59"/>
                      </a:lnTo>
                      <a:lnTo>
                        <a:pt x="61" y="57"/>
                      </a:lnTo>
                      <a:lnTo>
                        <a:pt x="61" y="55"/>
                      </a:lnTo>
                      <a:lnTo>
                        <a:pt x="61" y="50"/>
                      </a:lnTo>
                      <a:lnTo>
                        <a:pt x="61" y="9"/>
                      </a:lnTo>
                      <a:lnTo>
                        <a:pt x="36" y="59"/>
                      </a:lnTo>
                      <a:close/>
                    </a:path>
                  </a:pathLst>
                </a:custGeom>
                <a:solidFill>
                  <a:srgbClr val="000000"/>
                </a:solidFill>
                <a:ln w="0">
                  <a:solidFill>
                    <a:srgbClr val="000000"/>
                  </a:solidFill>
                  <a:round/>
                  <a:headEnd/>
                  <a:tailEnd/>
                </a:ln>
              </p:spPr>
              <p:txBody>
                <a:bodyPr/>
                <a:lstStyle/>
                <a:p>
                  <a:endParaRPr lang="en-CA"/>
                </a:p>
              </p:txBody>
            </p:sp>
            <p:sp>
              <p:nvSpPr>
                <p:cNvPr id="15498" name="Freeform 17"/>
                <p:cNvSpPr>
                  <a:spLocks/>
                </p:cNvSpPr>
                <p:nvPr/>
              </p:nvSpPr>
              <p:spPr bwMode="auto">
                <a:xfrm>
                  <a:off x="2872" y="1369"/>
                  <a:ext cx="99" cy="92"/>
                </a:xfrm>
                <a:custGeom>
                  <a:avLst/>
                  <a:gdLst>
                    <a:gd name="T0" fmla="*/ 385 w 63"/>
                    <a:gd name="T1" fmla="*/ 0 h 62"/>
                    <a:gd name="T2" fmla="*/ 385 w 63"/>
                    <a:gd name="T3" fmla="*/ 0 h 62"/>
                    <a:gd name="T4" fmla="*/ 372 w 63"/>
                    <a:gd name="T5" fmla="*/ 0 h 62"/>
                    <a:gd name="T6" fmla="*/ 360 w 63"/>
                    <a:gd name="T7" fmla="*/ 9 h 62"/>
                    <a:gd name="T8" fmla="*/ 349 w 63"/>
                    <a:gd name="T9" fmla="*/ 22 h 62"/>
                    <a:gd name="T10" fmla="*/ 332 w 63"/>
                    <a:gd name="T11" fmla="*/ 42 h 62"/>
                    <a:gd name="T12" fmla="*/ 204 w 63"/>
                    <a:gd name="T13" fmla="*/ 301 h 62"/>
                    <a:gd name="T14" fmla="*/ 190 w 63"/>
                    <a:gd name="T15" fmla="*/ 301 h 62"/>
                    <a:gd name="T16" fmla="*/ 55 w 63"/>
                    <a:gd name="T17" fmla="*/ 42 h 62"/>
                    <a:gd name="T18" fmla="*/ 35 w 63"/>
                    <a:gd name="T19" fmla="*/ 22 h 62"/>
                    <a:gd name="T20" fmla="*/ 35 w 63"/>
                    <a:gd name="T21" fmla="*/ 22 h 62"/>
                    <a:gd name="T22" fmla="*/ 22 w 63"/>
                    <a:gd name="T23" fmla="*/ 9 h 62"/>
                    <a:gd name="T24" fmla="*/ 22 w 63"/>
                    <a:gd name="T25" fmla="*/ 0 h 62"/>
                    <a:gd name="T26" fmla="*/ 13 w 63"/>
                    <a:gd name="T27" fmla="*/ 0 h 62"/>
                    <a:gd name="T28" fmla="*/ 0 w 63"/>
                    <a:gd name="T29" fmla="*/ 0 h 62"/>
                    <a:gd name="T30" fmla="*/ 0 w 63"/>
                    <a:gd name="T31" fmla="*/ 0 h 62"/>
                    <a:gd name="T32" fmla="*/ 151 w 63"/>
                    <a:gd name="T33" fmla="*/ 0 h 62"/>
                    <a:gd name="T34" fmla="*/ 151 w 63"/>
                    <a:gd name="T35" fmla="*/ 0 h 62"/>
                    <a:gd name="T36" fmla="*/ 121 w 63"/>
                    <a:gd name="T37" fmla="*/ 0 h 62"/>
                    <a:gd name="T38" fmla="*/ 108 w 63"/>
                    <a:gd name="T39" fmla="*/ 9 h 62"/>
                    <a:gd name="T40" fmla="*/ 108 w 63"/>
                    <a:gd name="T41" fmla="*/ 9 h 62"/>
                    <a:gd name="T42" fmla="*/ 108 w 63"/>
                    <a:gd name="T43" fmla="*/ 22 h 62"/>
                    <a:gd name="T44" fmla="*/ 108 w 63"/>
                    <a:gd name="T45" fmla="*/ 33 h 62"/>
                    <a:gd name="T46" fmla="*/ 121 w 63"/>
                    <a:gd name="T47" fmla="*/ 59 h 62"/>
                    <a:gd name="T48" fmla="*/ 222 w 63"/>
                    <a:gd name="T49" fmla="*/ 223 h 62"/>
                    <a:gd name="T50" fmla="*/ 306 w 63"/>
                    <a:gd name="T51" fmla="*/ 59 h 62"/>
                    <a:gd name="T52" fmla="*/ 306 w 63"/>
                    <a:gd name="T53" fmla="*/ 33 h 62"/>
                    <a:gd name="T54" fmla="*/ 319 w 63"/>
                    <a:gd name="T55" fmla="*/ 22 h 62"/>
                    <a:gd name="T56" fmla="*/ 306 w 63"/>
                    <a:gd name="T57" fmla="*/ 9 h 62"/>
                    <a:gd name="T58" fmla="*/ 306 w 63"/>
                    <a:gd name="T59" fmla="*/ 9 h 62"/>
                    <a:gd name="T60" fmla="*/ 286 w 63"/>
                    <a:gd name="T61" fmla="*/ 0 h 62"/>
                    <a:gd name="T62" fmla="*/ 277 w 63"/>
                    <a:gd name="T63" fmla="*/ 0 h 62"/>
                    <a:gd name="T64" fmla="*/ 277 w 63"/>
                    <a:gd name="T65" fmla="*/ 0 h 62"/>
                    <a:gd name="T66" fmla="*/ 277 w 63"/>
                    <a:gd name="T67" fmla="*/ 0 h 62"/>
                    <a:gd name="T68" fmla="*/ 277 w 63"/>
                    <a:gd name="T69" fmla="*/ 0 h 62"/>
                    <a:gd name="T70" fmla="*/ 385 w 63"/>
                    <a:gd name="T71" fmla="*/ 0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62"/>
                    <a:gd name="T110" fmla="*/ 63 w 63"/>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62">
                      <a:moveTo>
                        <a:pt x="63" y="0"/>
                      </a:moveTo>
                      <a:lnTo>
                        <a:pt x="63" y="0"/>
                      </a:lnTo>
                      <a:lnTo>
                        <a:pt x="61" y="0"/>
                      </a:lnTo>
                      <a:lnTo>
                        <a:pt x="59" y="2"/>
                      </a:lnTo>
                      <a:lnTo>
                        <a:pt x="57" y="5"/>
                      </a:lnTo>
                      <a:lnTo>
                        <a:pt x="54" y="9"/>
                      </a:lnTo>
                      <a:lnTo>
                        <a:pt x="34" y="62"/>
                      </a:lnTo>
                      <a:lnTo>
                        <a:pt x="31" y="62"/>
                      </a:lnTo>
                      <a:lnTo>
                        <a:pt x="9" y="9"/>
                      </a:lnTo>
                      <a:lnTo>
                        <a:pt x="6" y="5"/>
                      </a:lnTo>
                      <a:lnTo>
                        <a:pt x="4" y="2"/>
                      </a:lnTo>
                      <a:lnTo>
                        <a:pt x="4" y="0"/>
                      </a:lnTo>
                      <a:lnTo>
                        <a:pt x="2" y="0"/>
                      </a:lnTo>
                      <a:lnTo>
                        <a:pt x="0" y="0"/>
                      </a:lnTo>
                      <a:lnTo>
                        <a:pt x="25" y="0"/>
                      </a:lnTo>
                      <a:lnTo>
                        <a:pt x="20" y="0"/>
                      </a:lnTo>
                      <a:lnTo>
                        <a:pt x="18" y="2"/>
                      </a:lnTo>
                      <a:lnTo>
                        <a:pt x="18" y="5"/>
                      </a:lnTo>
                      <a:lnTo>
                        <a:pt x="18" y="7"/>
                      </a:lnTo>
                      <a:lnTo>
                        <a:pt x="20" y="12"/>
                      </a:lnTo>
                      <a:lnTo>
                        <a:pt x="36" y="46"/>
                      </a:lnTo>
                      <a:lnTo>
                        <a:pt x="50" y="12"/>
                      </a:lnTo>
                      <a:lnTo>
                        <a:pt x="50" y="7"/>
                      </a:lnTo>
                      <a:lnTo>
                        <a:pt x="52" y="5"/>
                      </a:lnTo>
                      <a:lnTo>
                        <a:pt x="50" y="2"/>
                      </a:lnTo>
                      <a:lnTo>
                        <a:pt x="47" y="0"/>
                      </a:lnTo>
                      <a:lnTo>
                        <a:pt x="45" y="0"/>
                      </a:lnTo>
                      <a:lnTo>
                        <a:pt x="63" y="0"/>
                      </a:lnTo>
                      <a:close/>
                    </a:path>
                  </a:pathLst>
                </a:custGeom>
                <a:solidFill>
                  <a:srgbClr val="000000"/>
                </a:solidFill>
                <a:ln w="0">
                  <a:solidFill>
                    <a:srgbClr val="000000"/>
                  </a:solidFill>
                  <a:round/>
                  <a:headEnd/>
                  <a:tailEnd/>
                </a:ln>
              </p:spPr>
              <p:txBody>
                <a:bodyPr/>
                <a:lstStyle/>
                <a:p>
                  <a:endParaRPr lang="en-CA"/>
                </a:p>
              </p:txBody>
            </p:sp>
            <p:sp>
              <p:nvSpPr>
                <p:cNvPr id="15499" name="Freeform 18"/>
                <p:cNvSpPr>
                  <a:spLocks noEditPoints="1"/>
                </p:cNvSpPr>
                <p:nvPr/>
              </p:nvSpPr>
              <p:spPr bwMode="auto">
                <a:xfrm>
                  <a:off x="2976" y="1369"/>
                  <a:ext cx="70" cy="86"/>
                </a:xfrm>
                <a:custGeom>
                  <a:avLst/>
                  <a:gdLst>
                    <a:gd name="T0" fmla="*/ 95 w 45"/>
                    <a:gd name="T1" fmla="*/ 147 h 59"/>
                    <a:gd name="T2" fmla="*/ 95 w 45"/>
                    <a:gd name="T3" fmla="*/ 226 h 59"/>
                    <a:gd name="T4" fmla="*/ 95 w 45"/>
                    <a:gd name="T5" fmla="*/ 249 h 59"/>
                    <a:gd name="T6" fmla="*/ 106 w 45"/>
                    <a:gd name="T7" fmla="*/ 257 h 59"/>
                    <a:gd name="T8" fmla="*/ 117 w 45"/>
                    <a:gd name="T9" fmla="*/ 265 h 59"/>
                    <a:gd name="T10" fmla="*/ 128 w 45"/>
                    <a:gd name="T11" fmla="*/ 265 h 59"/>
                    <a:gd name="T12" fmla="*/ 148 w 45"/>
                    <a:gd name="T13" fmla="*/ 265 h 59"/>
                    <a:gd name="T14" fmla="*/ 148 w 45"/>
                    <a:gd name="T15" fmla="*/ 265 h 59"/>
                    <a:gd name="T16" fmla="*/ 0 w 45"/>
                    <a:gd name="T17" fmla="*/ 265 h 59"/>
                    <a:gd name="T18" fmla="*/ 0 w 45"/>
                    <a:gd name="T19" fmla="*/ 265 h 59"/>
                    <a:gd name="T20" fmla="*/ 12 w 45"/>
                    <a:gd name="T21" fmla="*/ 265 h 59"/>
                    <a:gd name="T22" fmla="*/ 22 w 45"/>
                    <a:gd name="T23" fmla="*/ 257 h 59"/>
                    <a:gd name="T24" fmla="*/ 34 w 45"/>
                    <a:gd name="T25" fmla="*/ 257 h 59"/>
                    <a:gd name="T26" fmla="*/ 34 w 45"/>
                    <a:gd name="T27" fmla="*/ 249 h 59"/>
                    <a:gd name="T28" fmla="*/ 34 w 45"/>
                    <a:gd name="T29" fmla="*/ 226 h 59"/>
                    <a:gd name="T30" fmla="*/ 34 w 45"/>
                    <a:gd name="T31" fmla="*/ 41 h 59"/>
                    <a:gd name="T32" fmla="*/ 34 w 45"/>
                    <a:gd name="T33" fmla="*/ 22 h 59"/>
                    <a:gd name="T34" fmla="*/ 34 w 45"/>
                    <a:gd name="T35" fmla="*/ 9 h 59"/>
                    <a:gd name="T36" fmla="*/ 22 w 45"/>
                    <a:gd name="T37" fmla="*/ 0 h 59"/>
                    <a:gd name="T38" fmla="*/ 12 w 45"/>
                    <a:gd name="T39" fmla="*/ 0 h 59"/>
                    <a:gd name="T40" fmla="*/ 0 w 45"/>
                    <a:gd name="T41" fmla="*/ 0 h 59"/>
                    <a:gd name="T42" fmla="*/ 0 w 45"/>
                    <a:gd name="T43" fmla="*/ 0 h 59"/>
                    <a:gd name="T44" fmla="*/ 128 w 45"/>
                    <a:gd name="T45" fmla="*/ 0 h 59"/>
                    <a:gd name="T46" fmla="*/ 170 w 45"/>
                    <a:gd name="T47" fmla="*/ 0 h 59"/>
                    <a:gd name="T48" fmla="*/ 199 w 45"/>
                    <a:gd name="T49" fmla="*/ 0 h 59"/>
                    <a:gd name="T50" fmla="*/ 222 w 45"/>
                    <a:gd name="T51" fmla="*/ 9 h 59"/>
                    <a:gd name="T52" fmla="*/ 252 w 45"/>
                    <a:gd name="T53" fmla="*/ 32 h 59"/>
                    <a:gd name="T54" fmla="*/ 264 w 45"/>
                    <a:gd name="T55" fmla="*/ 52 h 59"/>
                    <a:gd name="T56" fmla="*/ 264 w 45"/>
                    <a:gd name="T57" fmla="*/ 73 h 59"/>
                    <a:gd name="T58" fmla="*/ 264 w 45"/>
                    <a:gd name="T59" fmla="*/ 106 h 59"/>
                    <a:gd name="T60" fmla="*/ 243 w 45"/>
                    <a:gd name="T61" fmla="*/ 121 h 59"/>
                    <a:gd name="T62" fmla="*/ 199 w 45"/>
                    <a:gd name="T63" fmla="*/ 147 h 59"/>
                    <a:gd name="T64" fmla="*/ 157 w 45"/>
                    <a:gd name="T65" fmla="*/ 147 h 59"/>
                    <a:gd name="T66" fmla="*/ 148 w 45"/>
                    <a:gd name="T67" fmla="*/ 147 h 59"/>
                    <a:gd name="T68" fmla="*/ 128 w 45"/>
                    <a:gd name="T69" fmla="*/ 147 h 59"/>
                    <a:gd name="T70" fmla="*/ 106 w 45"/>
                    <a:gd name="T71" fmla="*/ 147 h 59"/>
                    <a:gd name="T72" fmla="*/ 95 w 45"/>
                    <a:gd name="T73" fmla="*/ 147 h 59"/>
                    <a:gd name="T74" fmla="*/ 95 w 45"/>
                    <a:gd name="T75" fmla="*/ 121 h 59"/>
                    <a:gd name="T76" fmla="*/ 106 w 45"/>
                    <a:gd name="T77" fmla="*/ 136 h 59"/>
                    <a:gd name="T78" fmla="*/ 117 w 45"/>
                    <a:gd name="T79" fmla="*/ 136 h 59"/>
                    <a:gd name="T80" fmla="*/ 128 w 45"/>
                    <a:gd name="T81" fmla="*/ 136 h 59"/>
                    <a:gd name="T82" fmla="*/ 128 w 45"/>
                    <a:gd name="T83" fmla="*/ 136 h 59"/>
                    <a:gd name="T84" fmla="*/ 157 w 45"/>
                    <a:gd name="T85" fmla="*/ 121 h 59"/>
                    <a:gd name="T86" fmla="*/ 188 w 45"/>
                    <a:gd name="T87" fmla="*/ 111 h 59"/>
                    <a:gd name="T88" fmla="*/ 199 w 45"/>
                    <a:gd name="T89" fmla="*/ 96 h 59"/>
                    <a:gd name="T90" fmla="*/ 210 w 45"/>
                    <a:gd name="T91" fmla="*/ 73 h 59"/>
                    <a:gd name="T92" fmla="*/ 199 w 45"/>
                    <a:gd name="T93" fmla="*/ 52 h 59"/>
                    <a:gd name="T94" fmla="*/ 199 w 45"/>
                    <a:gd name="T95" fmla="*/ 41 h 59"/>
                    <a:gd name="T96" fmla="*/ 188 w 45"/>
                    <a:gd name="T97" fmla="*/ 22 h 59"/>
                    <a:gd name="T98" fmla="*/ 170 w 45"/>
                    <a:gd name="T99" fmla="*/ 22 h 59"/>
                    <a:gd name="T100" fmla="*/ 148 w 45"/>
                    <a:gd name="T101" fmla="*/ 9 h 59"/>
                    <a:gd name="T102" fmla="*/ 128 w 45"/>
                    <a:gd name="T103" fmla="*/ 9 h 59"/>
                    <a:gd name="T104" fmla="*/ 117 w 45"/>
                    <a:gd name="T105" fmla="*/ 9 h 59"/>
                    <a:gd name="T106" fmla="*/ 95 w 45"/>
                    <a:gd name="T107" fmla="*/ 9 h 59"/>
                    <a:gd name="T108" fmla="*/ 95 w 45"/>
                    <a:gd name="T109" fmla="*/ 121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59"/>
                    <a:gd name="T167" fmla="*/ 45 w 45"/>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59">
                      <a:moveTo>
                        <a:pt x="16" y="32"/>
                      </a:moveTo>
                      <a:lnTo>
                        <a:pt x="16" y="50"/>
                      </a:lnTo>
                      <a:lnTo>
                        <a:pt x="16" y="55"/>
                      </a:lnTo>
                      <a:lnTo>
                        <a:pt x="18" y="57"/>
                      </a:lnTo>
                      <a:lnTo>
                        <a:pt x="20" y="59"/>
                      </a:lnTo>
                      <a:lnTo>
                        <a:pt x="22" y="59"/>
                      </a:lnTo>
                      <a:lnTo>
                        <a:pt x="25" y="59"/>
                      </a:lnTo>
                      <a:lnTo>
                        <a:pt x="0" y="59"/>
                      </a:lnTo>
                      <a:lnTo>
                        <a:pt x="2" y="59"/>
                      </a:lnTo>
                      <a:lnTo>
                        <a:pt x="4" y="57"/>
                      </a:lnTo>
                      <a:lnTo>
                        <a:pt x="6" y="57"/>
                      </a:lnTo>
                      <a:lnTo>
                        <a:pt x="6" y="55"/>
                      </a:lnTo>
                      <a:lnTo>
                        <a:pt x="6" y="50"/>
                      </a:lnTo>
                      <a:lnTo>
                        <a:pt x="6" y="9"/>
                      </a:lnTo>
                      <a:lnTo>
                        <a:pt x="6" y="5"/>
                      </a:lnTo>
                      <a:lnTo>
                        <a:pt x="6" y="2"/>
                      </a:lnTo>
                      <a:lnTo>
                        <a:pt x="4" y="0"/>
                      </a:lnTo>
                      <a:lnTo>
                        <a:pt x="2" y="0"/>
                      </a:lnTo>
                      <a:lnTo>
                        <a:pt x="0" y="0"/>
                      </a:lnTo>
                      <a:lnTo>
                        <a:pt x="22" y="0"/>
                      </a:lnTo>
                      <a:lnTo>
                        <a:pt x="29" y="0"/>
                      </a:lnTo>
                      <a:lnTo>
                        <a:pt x="34" y="0"/>
                      </a:lnTo>
                      <a:lnTo>
                        <a:pt x="38" y="2"/>
                      </a:lnTo>
                      <a:lnTo>
                        <a:pt x="43" y="7"/>
                      </a:lnTo>
                      <a:lnTo>
                        <a:pt x="45" y="12"/>
                      </a:lnTo>
                      <a:lnTo>
                        <a:pt x="45" y="16"/>
                      </a:lnTo>
                      <a:lnTo>
                        <a:pt x="45" y="23"/>
                      </a:lnTo>
                      <a:lnTo>
                        <a:pt x="41" y="27"/>
                      </a:lnTo>
                      <a:lnTo>
                        <a:pt x="34" y="32"/>
                      </a:lnTo>
                      <a:lnTo>
                        <a:pt x="27" y="32"/>
                      </a:lnTo>
                      <a:lnTo>
                        <a:pt x="25" y="32"/>
                      </a:lnTo>
                      <a:lnTo>
                        <a:pt x="22" y="32"/>
                      </a:lnTo>
                      <a:lnTo>
                        <a:pt x="18" y="32"/>
                      </a:lnTo>
                      <a:lnTo>
                        <a:pt x="16" y="32"/>
                      </a:lnTo>
                      <a:close/>
                      <a:moveTo>
                        <a:pt x="16" y="27"/>
                      </a:moveTo>
                      <a:lnTo>
                        <a:pt x="18" y="30"/>
                      </a:lnTo>
                      <a:lnTo>
                        <a:pt x="20" y="30"/>
                      </a:lnTo>
                      <a:lnTo>
                        <a:pt x="22" y="30"/>
                      </a:lnTo>
                      <a:lnTo>
                        <a:pt x="27" y="27"/>
                      </a:lnTo>
                      <a:lnTo>
                        <a:pt x="32" y="25"/>
                      </a:lnTo>
                      <a:lnTo>
                        <a:pt x="34" y="21"/>
                      </a:lnTo>
                      <a:lnTo>
                        <a:pt x="36" y="16"/>
                      </a:lnTo>
                      <a:lnTo>
                        <a:pt x="34" y="12"/>
                      </a:lnTo>
                      <a:lnTo>
                        <a:pt x="34" y="9"/>
                      </a:lnTo>
                      <a:lnTo>
                        <a:pt x="32" y="5"/>
                      </a:lnTo>
                      <a:lnTo>
                        <a:pt x="29" y="5"/>
                      </a:lnTo>
                      <a:lnTo>
                        <a:pt x="25" y="2"/>
                      </a:lnTo>
                      <a:lnTo>
                        <a:pt x="22" y="2"/>
                      </a:lnTo>
                      <a:lnTo>
                        <a:pt x="20" y="2"/>
                      </a:lnTo>
                      <a:lnTo>
                        <a:pt x="16" y="2"/>
                      </a:lnTo>
                      <a:lnTo>
                        <a:pt x="16" y="27"/>
                      </a:lnTo>
                      <a:close/>
                    </a:path>
                  </a:pathLst>
                </a:custGeom>
                <a:solidFill>
                  <a:srgbClr val="000000"/>
                </a:solidFill>
                <a:ln w="0">
                  <a:solidFill>
                    <a:srgbClr val="000000"/>
                  </a:solidFill>
                  <a:round/>
                  <a:headEnd/>
                  <a:tailEnd/>
                </a:ln>
              </p:spPr>
              <p:txBody>
                <a:bodyPr/>
                <a:lstStyle/>
                <a:p>
                  <a:endParaRPr lang="en-CA"/>
                </a:p>
              </p:txBody>
            </p:sp>
            <p:sp>
              <p:nvSpPr>
                <p:cNvPr id="15500" name="Freeform 19"/>
                <p:cNvSpPr>
                  <a:spLocks/>
                </p:cNvSpPr>
                <p:nvPr/>
              </p:nvSpPr>
              <p:spPr bwMode="auto">
                <a:xfrm>
                  <a:off x="3496" y="1369"/>
                  <a:ext cx="104" cy="92"/>
                </a:xfrm>
                <a:custGeom>
                  <a:avLst/>
                  <a:gdLst>
                    <a:gd name="T0" fmla="*/ 0 w 66"/>
                    <a:gd name="T1" fmla="*/ 0 h 62"/>
                    <a:gd name="T2" fmla="*/ 96 w 66"/>
                    <a:gd name="T3" fmla="*/ 0 h 62"/>
                    <a:gd name="T4" fmla="*/ 340 w 66"/>
                    <a:gd name="T5" fmla="*/ 223 h 62"/>
                    <a:gd name="T6" fmla="*/ 340 w 66"/>
                    <a:gd name="T7" fmla="*/ 42 h 62"/>
                    <a:gd name="T8" fmla="*/ 328 w 66"/>
                    <a:gd name="T9" fmla="*/ 22 h 62"/>
                    <a:gd name="T10" fmla="*/ 328 w 66"/>
                    <a:gd name="T11" fmla="*/ 9 h 62"/>
                    <a:gd name="T12" fmla="*/ 307 w 66"/>
                    <a:gd name="T13" fmla="*/ 0 h 62"/>
                    <a:gd name="T14" fmla="*/ 298 w 66"/>
                    <a:gd name="T15" fmla="*/ 0 h 62"/>
                    <a:gd name="T16" fmla="*/ 280 w 66"/>
                    <a:gd name="T17" fmla="*/ 0 h 62"/>
                    <a:gd name="T18" fmla="*/ 280 w 66"/>
                    <a:gd name="T19" fmla="*/ 0 h 62"/>
                    <a:gd name="T20" fmla="*/ 407 w 66"/>
                    <a:gd name="T21" fmla="*/ 0 h 62"/>
                    <a:gd name="T22" fmla="*/ 407 w 66"/>
                    <a:gd name="T23" fmla="*/ 0 h 62"/>
                    <a:gd name="T24" fmla="*/ 396 w 66"/>
                    <a:gd name="T25" fmla="*/ 0 h 62"/>
                    <a:gd name="T26" fmla="*/ 383 w 66"/>
                    <a:gd name="T27" fmla="*/ 0 h 62"/>
                    <a:gd name="T28" fmla="*/ 366 w 66"/>
                    <a:gd name="T29" fmla="*/ 9 h 62"/>
                    <a:gd name="T30" fmla="*/ 353 w 66"/>
                    <a:gd name="T31" fmla="*/ 22 h 62"/>
                    <a:gd name="T32" fmla="*/ 353 w 66"/>
                    <a:gd name="T33" fmla="*/ 42 h 62"/>
                    <a:gd name="T34" fmla="*/ 353 w 66"/>
                    <a:gd name="T35" fmla="*/ 301 h 62"/>
                    <a:gd name="T36" fmla="*/ 353 w 66"/>
                    <a:gd name="T37" fmla="*/ 301 h 62"/>
                    <a:gd name="T38" fmla="*/ 96 w 66"/>
                    <a:gd name="T39" fmla="*/ 59 h 62"/>
                    <a:gd name="T40" fmla="*/ 96 w 66"/>
                    <a:gd name="T41" fmla="*/ 242 h 62"/>
                    <a:gd name="T42" fmla="*/ 96 w 66"/>
                    <a:gd name="T43" fmla="*/ 269 h 62"/>
                    <a:gd name="T44" fmla="*/ 96 w 66"/>
                    <a:gd name="T45" fmla="*/ 277 h 62"/>
                    <a:gd name="T46" fmla="*/ 109 w 66"/>
                    <a:gd name="T47" fmla="*/ 288 h 62"/>
                    <a:gd name="T48" fmla="*/ 142 w 66"/>
                    <a:gd name="T49" fmla="*/ 288 h 62"/>
                    <a:gd name="T50" fmla="*/ 151 w 66"/>
                    <a:gd name="T51" fmla="*/ 288 h 62"/>
                    <a:gd name="T52" fmla="*/ 151 w 66"/>
                    <a:gd name="T53" fmla="*/ 288 h 62"/>
                    <a:gd name="T54" fmla="*/ 32 w 66"/>
                    <a:gd name="T55" fmla="*/ 288 h 62"/>
                    <a:gd name="T56" fmla="*/ 32 w 66"/>
                    <a:gd name="T57" fmla="*/ 288 h 62"/>
                    <a:gd name="T58" fmla="*/ 32 w 66"/>
                    <a:gd name="T59" fmla="*/ 288 h 62"/>
                    <a:gd name="T60" fmla="*/ 55 w 66"/>
                    <a:gd name="T61" fmla="*/ 288 h 62"/>
                    <a:gd name="T62" fmla="*/ 74 w 66"/>
                    <a:gd name="T63" fmla="*/ 277 h 62"/>
                    <a:gd name="T64" fmla="*/ 74 w 66"/>
                    <a:gd name="T65" fmla="*/ 269 h 62"/>
                    <a:gd name="T66" fmla="*/ 74 w 66"/>
                    <a:gd name="T67" fmla="*/ 242 h 62"/>
                    <a:gd name="T68" fmla="*/ 74 w 66"/>
                    <a:gd name="T69" fmla="*/ 33 h 62"/>
                    <a:gd name="T70" fmla="*/ 55 w 66"/>
                    <a:gd name="T71" fmla="*/ 22 h 62"/>
                    <a:gd name="T72" fmla="*/ 55 w 66"/>
                    <a:gd name="T73" fmla="*/ 9 h 62"/>
                    <a:gd name="T74" fmla="*/ 43 w 66"/>
                    <a:gd name="T75" fmla="*/ 9 h 62"/>
                    <a:gd name="T76" fmla="*/ 3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5" y="46"/>
                      </a:lnTo>
                      <a:lnTo>
                        <a:pt x="55" y="9"/>
                      </a:lnTo>
                      <a:lnTo>
                        <a:pt x="53" y="5"/>
                      </a:lnTo>
                      <a:lnTo>
                        <a:pt x="53" y="2"/>
                      </a:lnTo>
                      <a:lnTo>
                        <a:pt x="50" y="0"/>
                      </a:lnTo>
                      <a:lnTo>
                        <a:pt x="48" y="0"/>
                      </a:lnTo>
                      <a:lnTo>
                        <a:pt x="46" y="0"/>
                      </a:lnTo>
                      <a:lnTo>
                        <a:pt x="66" y="0"/>
                      </a:lnTo>
                      <a:lnTo>
                        <a:pt x="64" y="0"/>
                      </a:lnTo>
                      <a:lnTo>
                        <a:pt x="62" y="0"/>
                      </a:lnTo>
                      <a:lnTo>
                        <a:pt x="59" y="2"/>
                      </a:lnTo>
                      <a:lnTo>
                        <a:pt x="57" y="5"/>
                      </a:lnTo>
                      <a:lnTo>
                        <a:pt x="57" y="9"/>
                      </a:lnTo>
                      <a:lnTo>
                        <a:pt x="57" y="62"/>
                      </a:lnTo>
                      <a:lnTo>
                        <a:pt x="16" y="12"/>
                      </a:lnTo>
                      <a:lnTo>
                        <a:pt x="16" y="50"/>
                      </a:lnTo>
                      <a:lnTo>
                        <a:pt x="16" y="55"/>
                      </a:lnTo>
                      <a:lnTo>
                        <a:pt x="16" y="57"/>
                      </a:lnTo>
                      <a:lnTo>
                        <a:pt x="18" y="59"/>
                      </a:lnTo>
                      <a:lnTo>
                        <a:pt x="23" y="59"/>
                      </a:lnTo>
                      <a:lnTo>
                        <a:pt x="25" y="59"/>
                      </a:lnTo>
                      <a:lnTo>
                        <a:pt x="5" y="59"/>
                      </a:lnTo>
                      <a:lnTo>
                        <a:pt x="9" y="59"/>
                      </a:lnTo>
                      <a:lnTo>
                        <a:pt x="12" y="57"/>
                      </a:lnTo>
                      <a:lnTo>
                        <a:pt x="12" y="55"/>
                      </a:lnTo>
                      <a:lnTo>
                        <a:pt x="12" y="50"/>
                      </a:lnTo>
                      <a:lnTo>
                        <a:pt x="12" y="7"/>
                      </a:lnTo>
                      <a:lnTo>
                        <a:pt x="9" y="5"/>
                      </a:lnTo>
                      <a:lnTo>
                        <a:pt x="9" y="2"/>
                      </a:lnTo>
                      <a:lnTo>
                        <a:pt x="7" y="2"/>
                      </a:lnTo>
                      <a:lnTo>
                        <a:pt x="5"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01" name="Freeform 20"/>
                <p:cNvSpPr>
                  <a:spLocks noEditPoints="1"/>
                </p:cNvSpPr>
                <p:nvPr/>
              </p:nvSpPr>
              <p:spPr bwMode="auto">
                <a:xfrm>
                  <a:off x="3607" y="1366"/>
                  <a:ext cx="93" cy="95"/>
                </a:xfrm>
                <a:custGeom>
                  <a:avLst/>
                  <a:gdLst>
                    <a:gd name="T0" fmla="*/ 181 w 59"/>
                    <a:gd name="T1" fmla="*/ 0 h 64"/>
                    <a:gd name="T2" fmla="*/ 224 w 59"/>
                    <a:gd name="T3" fmla="*/ 9 h 64"/>
                    <a:gd name="T4" fmla="*/ 266 w 59"/>
                    <a:gd name="T5" fmla="*/ 19 h 64"/>
                    <a:gd name="T6" fmla="*/ 311 w 59"/>
                    <a:gd name="T7" fmla="*/ 42 h 64"/>
                    <a:gd name="T8" fmla="*/ 333 w 59"/>
                    <a:gd name="T9" fmla="*/ 79 h 64"/>
                    <a:gd name="T10" fmla="*/ 353 w 59"/>
                    <a:gd name="T11" fmla="*/ 110 h 64"/>
                    <a:gd name="T12" fmla="*/ 366 w 59"/>
                    <a:gd name="T13" fmla="*/ 156 h 64"/>
                    <a:gd name="T14" fmla="*/ 353 w 59"/>
                    <a:gd name="T15" fmla="*/ 190 h 64"/>
                    <a:gd name="T16" fmla="*/ 333 w 59"/>
                    <a:gd name="T17" fmla="*/ 232 h 64"/>
                    <a:gd name="T18" fmla="*/ 311 w 59"/>
                    <a:gd name="T19" fmla="*/ 269 h 64"/>
                    <a:gd name="T20" fmla="*/ 266 w 59"/>
                    <a:gd name="T21" fmla="*/ 288 h 64"/>
                    <a:gd name="T22" fmla="*/ 224 w 59"/>
                    <a:gd name="T23" fmla="*/ 297 h 64"/>
                    <a:gd name="T24" fmla="*/ 181 w 59"/>
                    <a:gd name="T25" fmla="*/ 310 h 64"/>
                    <a:gd name="T26" fmla="*/ 125 w 59"/>
                    <a:gd name="T27" fmla="*/ 297 h 64"/>
                    <a:gd name="T28" fmla="*/ 79 w 59"/>
                    <a:gd name="T29" fmla="*/ 288 h 64"/>
                    <a:gd name="T30" fmla="*/ 55 w 59"/>
                    <a:gd name="T31" fmla="*/ 269 h 64"/>
                    <a:gd name="T32" fmla="*/ 22 w 59"/>
                    <a:gd name="T33" fmla="*/ 232 h 64"/>
                    <a:gd name="T34" fmla="*/ 13 w 59"/>
                    <a:gd name="T35" fmla="*/ 200 h 64"/>
                    <a:gd name="T36" fmla="*/ 0 w 59"/>
                    <a:gd name="T37" fmla="*/ 156 h 64"/>
                    <a:gd name="T38" fmla="*/ 13 w 59"/>
                    <a:gd name="T39" fmla="*/ 110 h 64"/>
                    <a:gd name="T40" fmla="*/ 22 w 59"/>
                    <a:gd name="T41" fmla="*/ 68 h 64"/>
                    <a:gd name="T42" fmla="*/ 55 w 59"/>
                    <a:gd name="T43" fmla="*/ 42 h 64"/>
                    <a:gd name="T44" fmla="*/ 96 w 59"/>
                    <a:gd name="T45" fmla="*/ 19 h 64"/>
                    <a:gd name="T46" fmla="*/ 142 w 59"/>
                    <a:gd name="T47" fmla="*/ 0 h 64"/>
                    <a:gd name="T48" fmla="*/ 181 w 59"/>
                    <a:gd name="T49" fmla="*/ 0 h 64"/>
                    <a:gd name="T50" fmla="*/ 181 w 59"/>
                    <a:gd name="T51" fmla="*/ 9 h 64"/>
                    <a:gd name="T52" fmla="*/ 142 w 59"/>
                    <a:gd name="T53" fmla="*/ 19 h 64"/>
                    <a:gd name="T54" fmla="*/ 96 w 59"/>
                    <a:gd name="T55" fmla="*/ 42 h 64"/>
                    <a:gd name="T56" fmla="*/ 79 w 59"/>
                    <a:gd name="T57" fmla="*/ 79 h 64"/>
                    <a:gd name="T58" fmla="*/ 68 w 59"/>
                    <a:gd name="T59" fmla="*/ 110 h 64"/>
                    <a:gd name="T60" fmla="*/ 68 w 59"/>
                    <a:gd name="T61" fmla="*/ 156 h 64"/>
                    <a:gd name="T62" fmla="*/ 68 w 59"/>
                    <a:gd name="T63" fmla="*/ 200 h 64"/>
                    <a:gd name="T64" fmla="*/ 79 w 59"/>
                    <a:gd name="T65" fmla="*/ 232 h 64"/>
                    <a:gd name="T66" fmla="*/ 96 w 59"/>
                    <a:gd name="T67" fmla="*/ 269 h 64"/>
                    <a:gd name="T68" fmla="*/ 142 w 59"/>
                    <a:gd name="T69" fmla="*/ 288 h 64"/>
                    <a:gd name="T70" fmla="*/ 181 w 59"/>
                    <a:gd name="T71" fmla="*/ 288 h 64"/>
                    <a:gd name="T72" fmla="*/ 211 w 59"/>
                    <a:gd name="T73" fmla="*/ 288 h 64"/>
                    <a:gd name="T74" fmla="*/ 236 w 59"/>
                    <a:gd name="T75" fmla="*/ 278 h 64"/>
                    <a:gd name="T76" fmla="*/ 266 w 59"/>
                    <a:gd name="T77" fmla="*/ 251 h 64"/>
                    <a:gd name="T78" fmla="*/ 279 w 59"/>
                    <a:gd name="T79" fmla="*/ 232 h 64"/>
                    <a:gd name="T80" fmla="*/ 298 w 59"/>
                    <a:gd name="T81" fmla="*/ 200 h 64"/>
                    <a:gd name="T82" fmla="*/ 298 w 59"/>
                    <a:gd name="T83" fmla="*/ 156 h 64"/>
                    <a:gd name="T84" fmla="*/ 298 w 59"/>
                    <a:gd name="T85" fmla="*/ 110 h 64"/>
                    <a:gd name="T86" fmla="*/ 279 w 59"/>
                    <a:gd name="T87" fmla="*/ 79 h 64"/>
                    <a:gd name="T88" fmla="*/ 254 w 59"/>
                    <a:gd name="T89" fmla="*/ 42 h 64"/>
                    <a:gd name="T90" fmla="*/ 236 w 59"/>
                    <a:gd name="T91" fmla="*/ 33 h 64"/>
                    <a:gd name="T92" fmla="*/ 211 w 59"/>
                    <a:gd name="T93" fmla="*/ 19 h 64"/>
                    <a:gd name="T94" fmla="*/ 181 w 59"/>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4"/>
                    <a:gd name="T146" fmla="*/ 59 w 59"/>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4">
                      <a:moveTo>
                        <a:pt x="29" y="0"/>
                      </a:moveTo>
                      <a:lnTo>
                        <a:pt x="36" y="2"/>
                      </a:lnTo>
                      <a:lnTo>
                        <a:pt x="43" y="4"/>
                      </a:lnTo>
                      <a:lnTo>
                        <a:pt x="50" y="9"/>
                      </a:lnTo>
                      <a:lnTo>
                        <a:pt x="54" y="16"/>
                      </a:lnTo>
                      <a:lnTo>
                        <a:pt x="57" y="23"/>
                      </a:lnTo>
                      <a:lnTo>
                        <a:pt x="59" y="32"/>
                      </a:lnTo>
                      <a:lnTo>
                        <a:pt x="57" y="39"/>
                      </a:lnTo>
                      <a:lnTo>
                        <a:pt x="54" y="48"/>
                      </a:lnTo>
                      <a:lnTo>
                        <a:pt x="50" y="55"/>
                      </a:lnTo>
                      <a:lnTo>
                        <a:pt x="43" y="59"/>
                      </a:lnTo>
                      <a:lnTo>
                        <a:pt x="36" y="61"/>
                      </a:lnTo>
                      <a:lnTo>
                        <a:pt x="29" y="64"/>
                      </a:lnTo>
                      <a:lnTo>
                        <a:pt x="20" y="61"/>
                      </a:lnTo>
                      <a:lnTo>
                        <a:pt x="13" y="59"/>
                      </a:lnTo>
                      <a:lnTo>
                        <a:pt x="9" y="55"/>
                      </a:lnTo>
                      <a:lnTo>
                        <a:pt x="4" y="48"/>
                      </a:lnTo>
                      <a:lnTo>
                        <a:pt x="2" y="41"/>
                      </a:lnTo>
                      <a:lnTo>
                        <a:pt x="0" y="32"/>
                      </a:lnTo>
                      <a:lnTo>
                        <a:pt x="2" y="23"/>
                      </a:lnTo>
                      <a:lnTo>
                        <a:pt x="4" y="14"/>
                      </a:lnTo>
                      <a:lnTo>
                        <a:pt x="9" y="9"/>
                      </a:lnTo>
                      <a:lnTo>
                        <a:pt x="16" y="4"/>
                      </a:lnTo>
                      <a:lnTo>
                        <a:pt x="23" y="0"/>
                      </a:lnTo>
                      <a:lnTo>
                        <a:pt x="29" y="0"/>
                      </a:lnTo>
                      <a:close/>
                      <a:moveTo>
                        <a:pt x="29" y="2"/>
                      </a:moveTo>
                      <a:lnTo>
                        <a:pt x="23" y="4"/>
                      </a:lnTo>
                      <a:lnTo>
                        <a:pt x="16" y="9"/>
                      </a:lnTo>
                      <a:lnTo>
                        <a:pt x="13" y="16"/>
                      </a:lnTo>
                      <a:lnTo>
                        <a:pt x="11" y="23"/>
                      </a:lnTo>
                      <a:lnTo>
                        <a:pt x="11" y="32"/>
                      </a:lnTo>
                      <a:lnTo>
                        <a:pt x="11" y="41"/>
                      </a:lnTo>
                      <a:lnTo>
                        <a:pt x="13" y="48"/>
                      </a:lnTo>
                      <a:lnTo>
                        <a:pt x="16" y="55"/>
                      </a:lnTo>
                      <a:lnTo>
                        <a:pt x="23" y="59"/>
                      </a:lnTo>
                      <a:lnTo>
                        <a:pt x="29" y="59"/>
                      </a:lnTo>
                      <a:lnTo>
                        <a:pt x="34" y="59"/>
                      </a:lnTo>
                      <a:lnTo>
                        <a:pt x="38" y="57"/>
                      </a:lnTo>
                      <a:lnTo>
                        <a:pt x="43" y="52"/>
                      </a:lnTo>
                      <a:lnTo>
                        <a:pt x="45" y="48"/>
                      </a:lnTo>
                      <a:lnTo>
                        <a:pt x="48" y="41"/>
                      </a:lnTo>
                      <a:lnTo>
                        <a:pt x="48" y="32"/>
                      </a:lnTo>
                      <a:lnTo>
                        <a:pt x="48" y="23"/>
                      </a:lnTo>
                      <a:lnTo>
                        <a:pt x="45" y="16"/>
                      </a:lnTo>
                      <a:lnTo>
                        <a:pt x="41" y="9"/>
                      </a:lnTo>
                      <a:lnTo>
                        <a:pt x="38" y="7"/>
                      </a:lnTo>
                      <a:lnTo>
                        <a:pt x="34" y="4"/>
                      </a:lnTo>
                      <a:lnTo>
                        <a:pt x="29" y="2"/>
                      </a:lnTo>
                      <a:close/>
                    </a:path>
                  </a:pathLst>
                </a:custGeom>
                <a:solidFill>
                  <a:srgbClr val="000000"/>
                </a:solidFill>
                <a:ln w="0">
                  <a:solidFill>
                    <a:srgbClr val="000000"/>
                  </a:solidFill>
                  <a:round/>
                  <a:headEnd/>
                  <a:tailEnd/>
                </a:ln>
              </p:spPr>
              <p:txBody>
                <a:bodyPr/>
                <a:lstStyle/>
                <a:p>
                  <a:endParaRPr lang="en-CA"/>
                </a:p>
              </p:txBody>
            </p:sp>
            <p:sp>
              <p:nvSpPr>
                <p:cNvPr id="15502" name="Freeform 21"/>
                <p:cNvSpPr>
                  <a:spLocks/>
                </p:cNvSpPr>
                <p:nvPr/>
              </p:nvSpPr>
              <p:spPr bwMode="auto">
                <a:xfrm>
                  <a:off x="3708" y="1369"/>
                  <a:ext cx="121" cy="86"/>
                </a:xfrm>
                <a:custGeom>
                  <a:avLst/>
                  <a:gdLst>
                    <a:gd name="T0" fmla="*/ 204 w 77"/>
                    <a:gd name="T1" fmla="*/ 265 h 59"/>
                    <a:gd name="T2" fmla="*/ 66 w 77"/>
                    <a:gd name="T3" fmla="*/ 41 h 59"/>
                    <a:gd name="T4" fmla="*/ 66 w 77"/>
                    <a:gd name="T5" fmla="*/ 226 h 59"/>
                    <a:gd name="T6" fmla="*/ 66 w 77"/>
                    <a:gd name="T7" fmla="*/ 249 h 59"/>
                    <a:gd name="T8" fmla="*/ 77 w 77"/>
                    <a:gd name="T9" fmla="*/ 257 h 59"/>
                    <a:gd name="T10" fmla="*/ 94 w 77"/>
                    <a:gd name="T11" fmla="*/ 265 h 59"/>
                    <a:gd name="T12" fmla="*/ 108 w 77"/>
                    <a:gd name="T13" fmla="*/ 265 h 59"/>
                    <a:gd name="T14" fmla="*/ 121 w 77"/>
                    <a:gd name="T15" fmla="*/ 265 h 59"/>
                    <a:gd name="T16" fmla="*/ 121 w 77"/>
                    <a:gd name="T17" fmla="*/ 265 h 59"/>
                    <a:gd name="T18" fmla="*/ 0 w 77"/>
                    <a:gd name="T19" fmla="*/ 265 h 59"/>
                    <a:gd name="T20" fmla="*/ 0 w 77"/>
                    <a:gd name="T21" fmla="*/ 265 h 59"/>
                    <a:gd name="T22" fmla="*/ 13 w 77"/>
                    <a:gd name="T23" fmla="*/ 265 h 59"/>
                    <a:gd name="T24" fmla="*/ 22 w 77"/>
                    <a:gd name="T25" fmla="*/ 265 h 59"/>
                    <a:gd name="T26" fmla="*/ 35 w 77"/>
                    <a:gd name="T27" fmla="*/ 257 h 59"/>
                    <a:gd name="T28" fmla="*/ 35 w 77"/>
                    <a:gd name="T29" fmla="*/ 249 h 59"/>
                    <a:gd name="T30" fmla="*/ 35 w 77"/>
                    <a:gd name="T31" fmla="*/ 226 h 59"/>
                    <a:gd name="T32" fmla="*/ 35 w 77"/>
                    <a:gd name="T33" fmla="*/ 41 h 59"/>
                    <a:gd name="T34" fmla="*/ 35 w 77"/>
                    <a:gd name="T35" fmla="*/ 22 h 59"/>
                    <a:gd name="T36" fmla="*/ 35 w 77"/>
                    <a:gd name="T37" fmla="*/ 9 h 59"/>
                    <a:gd name="T38" fmla="*/ 35 w 77"/>
                    <a:gd name="T39" fmla="*/ 9 h 59"/>
                    <a:gd name="T40" fmla="*/ 22 w 77"/>
                    <a:gd name="T41" fmla="*/ 0 h 59"/>
                    <a:gd name="T42" fmla="*/ 13 w 77"/>
                    <a:gd name="T43" fmla="*/ 0 h 59"/>
                    <a:gd name="T44" fmla="*/ 0 w 77"/>
                    <a:gd name="T45" fmla="*/ 0 h 59"/>
                    <a:gd name="T46" fmla="*/ 0 w 77"/>
                    <a:gd name="T47" fmla="*/ 0 h 59"/>
                    <a:gd name="T48" fmla="*/ 94 w 77"/>
                    <a:gd name="T49" fmla="*/ 0 h 59"/>
                    <a:gd name="T50" fmla="*/ 233 w 77"/>
                    <a:gd name="T51" fmla="*/ 208 h 59"/>
                    <a:gd name="T52" fmla="*/ 372 w 77"/>
                    <a:gd name="T53" fmla="*/ 0 h 59"/>
                    <a:gd name="T54" fmla="*/ 470 w 77"/>
                    <a:gd name="T55" fmla="*/ 0 h 59"/>
                    <a:gd name="T56" fmla="*/ 470 w 77"/>
                    <a:gd name="T57" fmla="*/ 0 h 59"/>
                    <a:gd name="T58" fmla="*/ 457 w 77"/>
                    <a:gd name="T59" fmla="*/ 0 h 59"/>
                    <a:gd name="T60" fmla="*/ 440 w 77"/>
                    <a:gd name="T61" fmla="*/ 0 h 59"/>
                    <a:gd name="T62" fmla="*/ 427 w 77"/>
                    <a:gd name="T63" fmla="*/ 9 h 59"/>
                    <a:gd name="T64" fmla="*/ 427 w 77"/>
                    <a:gd name="T65" fmla="*/ 22 h 59"/>
                    <a:gd name="T66" fmla="*/ 415 w 77"/>
                    <a:gd name="T67" fmla="*/ 41 h 59"/>
                    <a:gd name="T68" fmla="*/ 415 w 77"/>
                    <a:gd name="T69" fmla="*/ 226 h 59"/>
                    <a:gd name="T70" fmla="*/ 427 w 77"/>
                    <a:gd name="T71" fmla="*/ 249 h 59"/>
                    <a:gd name="T72" fmla="*/ 427 w 77"/>
                    <a:gd name="T73" fmla="*/ 257 h 59"/>
                    <a:gd name="T74" fmla="*/ 440 w 77"/>
                    <a:gd name="T75" fmla="*/ 265 h 59"/>
                    <a:gd name="T76" fmla="*/ 457 w 77"/>
                    <a:gd name="T77" fmla="*/ 265 h 59"/>
                    <a:gd name="T78" fmla="*/ 470 w 77"/>
                    <a:gd name="T79" fmla="*/ 265 h 59"/>
                    <a:gd name="T80" fmla="*/ 470 w 77"/>
                    <a:gd name="T81" fmla="*/ 265 h 59"/>
                    <a:gd name="T82" fmla="*/ 319 w 77"/>
                    <a:gd name="T83" fmla="*/ 265 h 59"/>
                    <a:gd name="T84" fmla="*/ 319 w 77"/>
                    <a:gd name="T85" fmla="*/ 265 h 59"/>
                    <a:gd name="T86" fmla="*/ 332 w 77"/>
                    <a:gd name="T87" fmla="*/ 265 h 59"/>
                    <a:gd name="T88" fmla="*/ 341 w 77"/>
                    <a:gd name="T89" fmla="*/ 265 h 59"/>
                    <a:gd name="T90" fmla="*/ 360 w 77"/>
                    <a:gd name="T91" fmla="*/ 257 h 59"/>
                    <a:gd name="T92" fmla="*/ 372 w 77"/>
                    <a:gd name="T93" fmla="*/ 249 h 59"/>
                    <a:gd name="T94" fmla="*/ 372 w 77"/>
                    <a:gd name="T95" fmla="*/ 226 h 59"/>
                    <a:gd name="T96" fmla="*/ 372 w 77"/>
                    <a:gd name="T97" fmla="*/ 41 h 59"/>
                    <a:gd name="T98" fmla="*/ 222 w 77"/>
                    <a:gd name="T99" fmla="*/ 265 h 59"/>
                    <a:gd name="T100" fmla="*/ 204 w 77"/>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7"/>
                    <a:gd name="T154" fmla="*/ 0 h 59"/>
                    <a:gd name="T155" fmla="*/ 77 w 77"/>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7" h="59">
                      <a:moveTo>
                        <a:pt x="34" y="59"/>
                      </a:moveTo>
                      <a:lnTo>
                        <a:pt x="11" y="9"/>
                      </a:lnTo>
                      <a:lnTo>
                        <a:pt x="11" y="50"/>
                      </a:lnTo>
                      <a:lnTo>
                        <a:pt x="11" y="55"/>
                      </a:lnTo>
                      <a:lnTo>
                        <a:pt x="13" y="57"/>
                      </a:lnTo>
                      <a:lnTo>
                        <a:pt x="15" y="59"/>
                      </a:lnTo>
                      <a:lnTo>
                        <a:pt x="18" y="59"/>
                      </a:lnTo>
                      <a:lnTo>
                        <a:pt x="20" y="59"/>
                      </a:lnTo>
                      <a:lnTo>
                        <a:pt x="0" y="59"/>
                      </a:lnTo>
                      <a:lnTo>
                        <a:pt x="2" y="59"/>
                      </a:lnTo>
                      <a:lnTo>
                        <a:pt x="4" y="59"/>
                      </a:lnTo>
                      <a:lnTo>
                        <a:pt x="6" y="57"/>
                      </a:lnTo>
                      <a:lnTo>
                        <a:pt x="6" y="55"/>
                      </a:lnTo>
                      <a:lnTo>
                        <a:pt x="6" y="50"/>
                      </a:lnTo>
                      <a:lnTo>
                        <a:pt x="6" y="9"/>
                      </a:lnTo>
                      <a:lnTo>
                        <a:pt x="6" y="5"/>
                      </a:lnTo>
                      <a:lnTo>
                        <a:pt x="6" y="2"/>
                      </a:lnTo>
                      <a:lnTo>
                        <a:pt x="4" y="0"/>
                      </a:lnTo>
                      <a:lnTo>
                        <a:pt x="2" y="0"/>
                      </a:lnTo>
                      <a:lnTo>
                        <a:pt x="0" y="0"/>
                      </a:lnTo>
                      <a:lnTo>
                        <a:pt x="15" y="0"/>
                      </a:lnTo>
                      <a:lnTo>
                        <a:pt x="38" y="46"/>
                      </a:lnTo>
                      <a:lnTo>
                        <a:pt x="61" y="0"/>
                      </a:lnTo>
                      <a:lnTo>
                        <a:pt x="77" y="0"/>
                      </a:lnTo>
                      <a:lnTo>
                        <a:pt x="75" y="0"/>
                      </a:lnTo>
                      <a:lnTo>
                        <a:pt x="72" y="0"/>
                      </a:lnTo>
                      <a:lnTo>
                        <a:pt x="70" y="2"/>
                      </a:lnTo>
                      <a:lnTo>
                        <a:pt x="70" y="5"/>
                      </a:lnTo>
                      <a:lnTo>
                        <a:pt x="68" y="9"/>
                      </a:lnTo>
                      <a:lnTo>
                        <a:pt x="68" y="50"/>
                      </a:lnTo>
                      <a:lnTo>
                        <a:pt x="70" y="55"/>
                      </a:lnTo>
                      <a:lnTo>
                        <a:pt x="70" y="57"/>
                      </a:lnTo>
                      <a:lnTo>
                        <a:pt x="72" y="59"/>
                      </a:lnTo>
                      <a:lnTo>
                        <a:pt x="75" y="59"/>
                      </a:lnTo>
                      <a:lnTo>
                        <a:pt x="77" y="59"/>
                      </a:lnTo>
                      <a:lnTo>
                        <a:pt x="52" y="59"/>
                      </a:lnTo>
                      <a:lnTo>
                        <a:pt x="54" y="59"/>
                      </a:lnTo>
                      <a:lnTo>
                        <a:pt x="56" y="59"/>
                      </a:lnTo>
                      <a:lnTo>
                        <a:pt x="59" y="57"/>
                      </a:lnTo>
                      <a:lnTo>
                        <a:pt x="61" y="55"/>
                      </a:lnTo>
                      <a:lnTo>
                        <a:pt x="61" y="50"/>
                      </a:lnTo>
                      <a:lnTo>
                        <a:pt x="61" y="9"/>
                      </a:lnTo>
                      <a:lnTo>
                        <a:pt x="36" y="59"/>
                      </a:lnTo>
                      <a:lnTo>
                        <a:pt x="34" y="59"/>
                      </a:lnTo>
                      <a:close/>
                    </a:path>
                  </a:pathLst>
                </a:custGeom>
                <a:solidFill>
                  <a:srgbClr val="000000"/>
                </a:solidFill>
                <a:ln w="0">
                  <a:solidFill>
                    <a:srgbClr val="000000"/>
                  </a:solidFill>
                  <a:round/>
                  <a:headEnd/>
                  <a:tailEnd/>
                </a:ln>
              </p:spPr>
              <p:txBody>
                <a:bodyPr/>
                <a:lstStyle/>
                <a:p>
                  <a:endParaRPr lang="en-CA"/>
                </a:p>
              </p:txBody>
            </p:sp>
            <p:sp>
              <p:nvSpPr>
                <p:cNvPr id="15503" name="Freeform 22"/>
                <p:cNvSpPr>
                  <a:spLocks/>
                </p:cNvSpPr>
                <p:nvPr/>
              </p:nvSpPr>
              <p:spPr bwMode="auto">
                <a:xfrm>
                  <a:off x="5136" y="1369"/>
                  <a:ext cx="104" cy="92"/>
                </a:xfrm>
                <a:custGeom>
                  <a:avLst/>
                  <a:gdLst>
                    <a:gd name="T0" fmla="*/ 0 w 66"/>
                    <a:gd name="T1" fmla="*/ 0 h 62"/>
                    <a:gd name="T2" fmla="*/ 96 w 66"/>
                    <a:gd name="T3" fmla="*/ 0 h 62"/>
                    <a:gd name="T4" fmla="*/ 332 w 66"/>
                    <a:gd name="T5" fmla="*/ 223 h 62"/>
                    <a:gd name="T6" fmla="*/ 332 w 66"/>
                    <a:gd name="T7" fmla="*/ 42 h 62"/>
                    <a:gd name="T8" fmla="*/ 332 w 66"/>
                    <a:gd name="T9" fmla="*/ 22 h 62"/>
                    <a:gd name="T10" fmla="*/ 320 w 66"/>
                    <a:gd name="T11" fmla="*/ 9 h 62"/>
                    <a:gd name="T12" fmla="*/ 320 w 66"/>
                    <a:gd name="T13" fmla="*/ 0 h 62"/>
                    <a:gd name="T14" fmla="*/ 290 w 66"/>
                    <a:gd name="T15" fmla="*/ 0 h 62"/>
                    <a:gd name="T16" fmla="*/ 277 w 66"/>
                    <a:gd name="T17" fmla="*/ 0 h 62"/>
                    <a:gd name="T18" fmla="*/ 277 w 66"/>
                    <a:gd name="T19" fmla="*/ 0 h 62"/>
                    <a:gd name="T20" fmla="*/ 407 w 66"/>
                    <a:gd name="T21" fmla="*/ 0 h 62"/>
                    <a:gd name="T22" fmla="*/ 407 w 66"/>
                    <a:gd name="T23" fmla="*/ 0 h 62"/>
                    <a:gd name="T24" fmla="*/ 388 w 66"/>
                    <a:gd name="T25" fmla="*/ 0 h 62"/>
                    <a:gd name="T26" fmla="*/ 375 w 66"/>
                    <a:gd name="T27" fmla="*/ 0 h 62"/>
                    <a:gd name="T28" fmla="*/ 366 w 66"/>
                    <a:gd name="T29" fmla="*/ 9 h 62"/>
                    <a:gd name="T30" fmla="*/ 366 w 66"/>
                    <a:gd name="T31" fmla="*/ 22 h 62"/>
                    <a:gd name="T32" fmla="*/ 366 w 66"/>
                    <a:gd name="T33" fmla="*/ 42 h 62"/>
                    <a:gd name="T34" fmla="*/ 366 w 66"/>
                    <a:gd name="T35" fmla="*/ 301 h 62"/>
                    <a:gd name="T36" fmla="*/ 353 w 66"/>
                    <a:gd name="T37" fmla="*/ 301 h 62"/>
                    <a:gd name="T38" fmla="*/ 96 w 66"/>
                    <a:gd name="T39" fmla="*/ 59 h 62"/>
                    <a:gd name="T40" fmla="*/ 96 w 66"/>
                    <a:gd name="T41" fmla="*/ 242 h 62"/>
                    <a:gd name="T42" fmla="*/ 96 w 66"/>
                    <a:gd name="T43" fmla="*/ 269 h 62"/>
                    <a:gd name="T44" fmla="*/ 109 w 66"/>
                    <a:gd name="T45" fmla="*/ 277 h 62"/>
                    <a:gd name="T46" fmla="*/ 124 w 66"/>
                    <a:gd name="T47" fmla="*/ 288 h 62"/>
                    <a:gd name="T48" fmla="*/ 137 w 66"/>
                    <a:gd name="T49" fmla="*/ 288 h 62"/>
                    <a:gd name="T50" fmla="*/ 151 w 66"/>
                    <a:gd name="T51" fmla="*/ 288 h 62"/>
                    <a:gd name="T52" fmla="*/ 151 w 66"/>
                    <a:gd name="T53" fmla="*/ 288 h 62"/>
                    <a:gd name="T54" fmla="*/ 22 w 66"/>
                    <a:gd name="T55" fmla="*/ 288 h 62"/>
                    <a:gd name="T56" fmla="*/ 22 w 66"/>
                    <a:gd name="T57" fmla="*/ 288 h 62"/>
                    <a:gd name="T58" fmla="*/ 35 w 66"/>
                    <a:gd name="T59" fmla="*/ 288 h 62"/>
                    <a:gd name="T60" fmla="*/ 55 w 66"/>
                    <a:gd name="T61" fmla="*/ 288 h 62"/>
                    <a:gd name="T62" fmla="*/ 68 w 66"/>
                    <a:gd name="T63" fmla="*/ 277 h 62"/>
                    <a:gd name="T64" fmla="*/ 79 w 66"/>
                    <a:gd name="T65" fmla="*/ 269 h 62"/>
                    <a:gd name="T66" fmla="*/ 79 w 66"/>
                    <a:gd name="T67" fmla="*/ 242 h 62"/>
                    <a:gd name="T68" fmla="*/ 79 w 66"/>
                    <a:gd name="T69" fmla="*/ 33 h 62"/>
                    <a:gd name="T70" fmla="*/ 68 w 66"/>
                    <a:gd name="T71" fmla="*/ 22 h 62"/>
                    <a:gd name="T72" fmla="*/ 55 w 66"/>
                    <a:gd name="T73" fmla="*/ 9 h 62"/>
                    <a:gd name="T74" fmla="*/ 35 w 66"/>
                    <a:gd name="T75" fmla="*/ 9 h 62"/>
                    <a:gd name="T76" fmla="*/ 2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9"/>
                      </a:lnTo>
                      <a:lnTo>
                        <a:pt x="54" y="5"/>
                      </a:lnTo>
                      <a:lnTo>
                        <a:pt x="52" y="2"/>
                      </a:lnTo>
                      <a:lnTo>
                        <a:pt x="52" y="0"/>
                      </a:lnTo>
                      <a:lnTo>
                        <a:pt x="47" y="0"/>
                      </a:lnTo>
                      <a:lnTo>
                        <a:pt x="45" y="0"/>
                      </a:lnTo>
                      <a:lnTo>
                        <a:pt x="66" y="0"/>
                      </a:lnTo>
                      <a:lnTo>
                        <a:pt x="63" y="0"/>
                      </a:lnTo>
                      <a:lnTo>
                        <a:pt x="61" y="0"/>
                      </a:lnTo>
                      <a:lnTo>
                        <a:pt x="59" y="2"/>
                      </a:lnTo>
                      <a:lnTo>
                        <a:pt x="59" y="5"/>
                      </a:lnTo>
                      <a:lnTo>
                        <a:pt x="59" y="9"/>
                      </a:lnTo>
                      <a:lnTo>
                        <a:pt x="59" y="62"/>
                      </a:lnTo>
                      <a:lnTo>
                        <a:pt x="57" y="62"/>
                      </a:lnTo>
                      <a:lnTo>
                        <a:pt x="16" y="12"/>
                      </a:lnTo>
                      <a:lnTo>
                        <a:pt x="16" y="50"/>
                      </a:lnTo>
                      <a:lnTo>
                        <a:pt x="16" y="55"/>
                      </a:lnTo>
                      <a:lnTo>
                        <a:pt x="18" y="57"/>
                      </a:lnTo>
                      <a:lnTo>
                        <a:pt x="20" y="59"/>
                      </a:lnTo>
                      <a:lnTo>
                        <a:pt x="22" y="59"/>
                      </a:lnTo>
                      <a:lnTo>
                        <a:pt x="25" y="59"/>
                      </a:lnTo>
                      <a:lnTo>
                        <a:pt x="4" y="59"/>
                      </a:lnTo>
                      <a:lnTo>
                        <a:pt x="6" y="59"/>
                      </a:lnTo>
                      <a:lnTo>
                        <a:pt x="9" y="59"/>
                      </a:lnTo>
                      <a:lnTo>
                        <a:pt x="11" y="57"/>
                      </a:lnTo>
                      <a:lnTo>
                        <a:pt x="13" y="55"/>
                      </a:lnTo>
                      <a:lnTo>
                        <a:pt x="13" y="50"/>
                      </a:lnTo>
                      <a:lnTo>
                        <a:pt x="13" y="7"/>
                      </a:lnTo>
                      <a:lnTo>
                        <a:pt x="11" y="5"/>
                      </a:lnTo>
                      <a:lnTo>
                        <a:pt x="9" y="2"/>
                      </a:lnTo>
                      <a:lnTo>
                        <a:pt x="6"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04" name="Freeform 23"/>
                <p:cNvSpPr>
                  <a:spLocks noEditPoints="1"/>
                </p:cNvSpPr>
                <p:nvPr/>
              </p:nvSpPr>
              <p:spPr bwMode="auto">
                <a:xfrm>
                  <a:off x="5246" y="1366"/>
                  <a:ext cx="92" cy="95"/>
                </a:xfrm>
                <a:custGeom>
                  <a:avLst/>
                  <a:gdLst>
                    <a:gd name="T0" fmla="*/ 178 w 59"/>
                    <a:gd name="T1" fmla="*/ 0 h 64"/>
                    <a:gd name="T2" fmla="*/ 231 w 59"/>
                    <a:gd name="T3" fmla="*/ 9 h 64"/>
                    <a:gd name="T4" fmla="*/ 273 w 59"/>
                    <a:gd name="T5" fmla="*/ 19 h 64"/>
                    <a:gd name="T6" fmla="*/ 296 w 59"/>
                    <a:gd name="T7" fmla="*/ 42 h 64"/>
                    <a:gd name="T8" fmla="*/ 326 w 59"/>
                    <a:gd name="T9" fmla="*/ 79 h 64"/>
                    <a:gd name="T10" fmla="*/ 348 w 59"/>
                    <a:gd name="T11" fmla="*/ 110 h 64"/>
                    <a:gd name="T12" fmla="*/ 348 w 59"/>
                    <a:gd name="T13" fmla="*/ 156 h 64"/>
                    <a:gd name="T14" fmla="*/ 338 w 59"/>
                    <a:gd name="T15" fmla="*/ 190 h 64"/>
                    <a:gd name="T16" fmla="*/ 326 w 59"/>
                    <a:gd name="T17" fmla="*/ 232 h 64"/>
                    <a:gd name="T18" fmla="*/ 296 w 59"/>
                    <a:gd name="T19" fmla="*/ 269 h 64"/>
                    <a:gd name="T20" fmla="*/ 273 w 59"/>
                    <a:gd name="T21" fmla="*/ 288 h 64"/>
                    <a:gd name="T22" fmla="*/ 231 w 59"/>
                    <a:gd name="T23" fmla="*/ 297 h 64"/>
                    <a:gd name="T24" fmla="*/ 178 w 59"/>
                    <a:gd name="T25" fmla="*/ 310 h 64"/>
                    <a:gd name="T26" fmla="*/ 136 w 59"/>
                    <a:gd name="T27" fmla="*/ 297 h 64"/>
                    <a:gd name="T28" fmla="*/ 95 w 59"/>
                    <a:gd name="T29" fmla="*/ 288 h 64"/>
                    <a:gd name="T30" fmla="*/ 53 w 59"/>
                    <a:gd name="T31" fmla="*/ 269 h 64"/>
                    <a:gd name="T32" fmla="*/ 30 w 59"/>
                    <a:gd name="T33" fmla="*/ 232 h 64"/>
                    <a:gd name="T34" fmla="*/ 19 w 59"/>
                    <a:gd name="T35" fmla="*/ 200 h 64"/>
                    <a:gd name="T36" fmla="*/ 0 w 59"/>
                    <a:gd name="T37" fmla="*/ 156 h 64"/>
                    <a:gd name="T38" fmla="*/ 19 w 59"/>
                    <a:gd name="T39" fmla="*/ 110 h 64"/>
                    <a:gd name="T40" fmla="*/ 30 w 59"/>
                    <a:gd name="T41" fmla="*/ 68 h 64"/>
                    <a:gd name="T42" fmla="*/ 73 w 59"/>
                    <a:gd name="T43" fmla="*/ 42 h 64"/>
                    <a:gd name="T44" fmla="*/ 95 w 59"/>
                    <a:gd name="T45" fmla="*/ 19 h 64"/>
                    <a:gd name="T46" fmla="*/ 136 w 59"/>
                    <a:gd name="T47" fmla="*/ 0 h 64"/>
                    <a:gd name="T48" fmla="*/ 178 w 59"/>
                    <a:gd name="T49" fmla="*/ 0 h 64"/>
                    <a:gd name="T50" fmla="*/ 178 w 59"/>
                    <a:gd name="T51" fmla="*/ 9 h 64"/>
                    <a:gd name="T52" fmla="*/ 136 w 59"/>
                    <a:gd name="T53" fmla="*/ 19 h 64"/>
                    <a:gd name="T54" fmla="*/ 108 w 59"/>
                    <a:gd name="T55" fmla="*/ 42 h 64"/>
                    <a:gd name="T56" fmla="*/ 83 w 59"/>
                    <a:gd name="T57" fmla="*/ 79 h 64"/>
                    <a:gd name="T58" fmla="*/ 73 w 59"/>
                    <a:gd name="T59" fmla="*/ 110 h 64"/>
                    <a:gd name="T60" fmla="*/ 73 w 59"/>
                    <a:gd name="T61" fmla="*/ 156 h 64"/>
                    <a:gd name="T62" fmla="*/ 73 w 59"/>
                    <a:gd name="T63" fmla="*/ 200 h 64"/>
                    <a:gd name="T64" fmla="*/ 83 w 59"/>
                    <a:gd name="T65" fmla="*/ 232 h 64"/>
                    <a:gd name="T66" fmla="*/ 108 w 59"/>
                    <a:gd name="T67" fmla="*/ 269 h 64"/>
                    <a:gd name="T68" fmla="*/ 136 w 59"/>
                    <a:gd name="T69" fmla="*/ 288 h 64"/>
                    <a:gd name="T70" fmla="*/ 178 w 59"/>
                    <a:gd name="T71" fmla="*/ 288 h 64"/>
                    <a:gd name="T72" fmla="*/ 201 w 59"/>
                    <a:gd name="T73" fmla="*/ 288 h 64"/>
                    <a:gd name="T74" fmla="*/ 231 w 59"/>
                    <a:gd name="T75" fmla="*/ 278 h 64"/>
                    <a:gd name="T76" fmla="*/ 262 w 59"/>
                    <a:gd name="T77" fmla="*/ 251 h 64"/>
                    <a:gd name="T78" fmla="*/ 273 w 59"/>
                    <a:gd name="T79" fmla="*/ 232 h 64"/>
                    <a:gd name="T80" fmla="*/ 284 w 59"/>
                    <a:gd name="T81" fmla="*/ 200 h 64"/>
                    <a:gd name="T82" fmla="*/ 284 w 59"/>
                    <a:gd name="T83" fmla="*/ 156 h 64"/>
                    <a:gd name="T84" fmla="*/ 284 w 59"/>
                    <a:gd name="T85" fmla="*/ 110 h 64"/>
                    <a:gd name="T86" fmla="*/ 273 w 59"/>
                    <a:gd name="T87" fmla="*/ 79 h 64"/>
                    <a:gd name="T88" fmla="*/ 262 w 59"/>
                    <a:gd name="T89" fmla="*/ 42 h 64"/>
                    <a:gd name="T90" fmla="*/ 231 w 59"/>
                    <a:gd name="T91" fmla="*/ 33 h 64"/>
                    <a:gd name="T92" fmla="*/ 201 w 59"/>
                    <a:gd name="T93" fmla="*/ 19 h 64"/>
                    <a:gd name="T94" fmla="*/ 178 w 59"/>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4"/>
                    <a:gd name="T146" fmla="*/ 59 w 59"/>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4">
                      <a:moveTo>
                        <a:pt x="30" y="0"/>
                      </a:moveTo>
                      <a:lnTo>
                        <a:pt x="39" y="2"/>
                      </a:lnTo>
                      <a:lnTo>
                        <a:pt x="46" y="4"/>
                      </a:lnTo>
                      <a:lnTo>
                        <a:pt x="50" y="9"/>
                      </a:lnTo>
                      <a:lnTo>
                        <a:pt x="55" y="16"/>
                      </a:lnTo>
                      <a:lnTo>
                        <a:pt x="59" y="23"/>
                      </a:lnTo>
                      <a:lnTo>
                        <a:pt x="59" y="32"/>
                      </a:lnTo>
                      <a:lnTo>
                        <a:pt x="57" y="39"/>
                      </a:lnTo>
                      <a:lnTo>
                        <a:pt x="55" y="48"/>
                      </a:lnTo>
                      <a:lnTo>
                        <a:pt x="50" y="55"/>
                      </a:lnTo>
                      <a:lnTo>
                        <a:pt x="46" y="59"/>
                      </a:lnTo>
                      <a:lnTo>
                        <a:pt x="39" y="61"/>
                      </a:lnTo>
                      <a:lnTo>
                        <a:pt x="30" y="64"/>
                      </a:lnTo>
                      <a:lnTo>
                        <a:pt x="23" y="61"/>
                      </a:lnTo>
                      <a:lnTo>
                        <a:pt x="16" y="59"/>
                      </a:lnTo>
                      <a:lnTo>
                        <a:pt x="9" y="55"/>
                      </a:lnTo>
                      <a:lnTo>
                        <a:pt x="5" y="48"/>
                      </a:lnTo>
                      <a:lnTo>
                        <a:pt x="3" y="41"/>
                      </a:lnTo>
                      <a:lnTo>
                        <a:pt x="0" y="32"/>
                      </a:lnTo>
                      <a:lnTo>
                        <a:pt x="3" y="23"/>
                      </a:lnTo>
                      <a:lnTo>
                        <a:pt x="5" y="14"/>
                      </a:lnTo>
                      <a:lnTo>
                        <a:pt x="12" y="9"/>
                      </a:lnTo>
                      <a:lnTo>
                        <a:pt x="16" y="4"/>
                      </a:lnTo>
                      <a:lnTo>
                        <a:pt x="23" y="0"/>
                      </a:lnTo>
                      <a:lnTo>
                        <a:pt x="30" y="0"/>
                      </a:lnTo>
                      <a:close/>
                      <a:moveTo>
                        <a:pt x="30" y="2"/>
                      </a:moveTo>
                      <a:lnTo>
                        <a:pt x="23" y="4"/>
                      </a:lnTo>
                      <a:lnTo>
                        <a:pt x="18" y="9"/>
                      </a:lnTo>
                      <a:lnTo>
                        <a:pt x="14" y="16"/>
                      </a:lnTo>
                      <a:lnTo>
                        <a:pt x="12" y="23"/>
                      </a:lnTo>
                      <a:lnTo>
                        <a:pt x="12" y="32"/>
                      </a:lnTo>
                      <a:lnTo>
                        <a:pt x="12" y="41"/>
                      </a:lnTo>
                      <a:lnTo>
                        <a:pt x="14" y="48"/>
                      </a:lnTo>
                      <a:lnTo>
                        <a:pt x="18" y="55"/>
                      </a:lnTo>
                      <a:lnTo>
                        <a:pt x="23" y="59"/>
                      </a:lnTo>
                      <a:lnTo>
                        <a:pt x="30" y="59"/>
                      </a:lnTo>
                      <a:lnTo>
                        <a:pt x="34" y="59"/>
                      </a:lnTo>
                      <a:lnTo>
                        <a:pt x="39" y="57"/>
                      </a:lnTo>
                      <a:lnTo>
                        <a:pt x="44" y="52"/>
                      </a:lnTo>
                      <a:lnTo>
                        <a:pt x="46" y="48"/>
                      </a:lnTo>
                      <a:lnTo>
                        <a:pt x="48" y="41"/>
                      </a:lnTo>
                      <a:lnTo>
                        <a:pt x="48" y="32"/>
                      </a:lnTo>
                      <a:lnTo>
                        <a:pt x="48" y="23"/>
                      </a:lnTo>
                      <a:lnTo>
                        <a:pt x="46" y="16"/>
                      </a:lnTo>
                      <a:lnTo>
                        <a:pt x="44" y="9"/>
                      </a:lnTo>
                      <a:lnTo>
                        <a:pt x="39" y="7"/>
                      </a:lnTo>
                      <a:lnTo>
                        <a:pt x="34" y="4"/>
                      </a:lnTo>
                      <a:lnTo>
                        <a:pt x="30" y="2"/>
                      </a:lnTo>
                      <a:close/>
                    </a:path>
                  </a:pathLst>
                </a:custGeom>
                <a:solidFill>
                  <a:srgbClr val="000000"/>
                </a:solidFill>
                <a:ln w="0">
                  <a:solidFill>
                    <a:srgbClr val="000000"/>
                  </a:solidFill>
                  <a:round/>
                  <a:headEnd/>
                  <a:tailEnd/>
                </a:ln>
              </p:spPr>
              <p:txBody>
                <a:bodyPr/>
                <a:lstStyle/>
                <a:p>
                  <a:endParaRPr lang="en-CA"/>
                </a:p>
              </p:txBody>
            </p:sp>
            <p:sp>
              <p:nvSpPr>
                <p:cNvPr id="15505" name="Freeform 24"/>
                <p:cNvSpPr>
                  <a:spLocks/>
                </p:cNvSpPr>
                <p:nvPr/>
              </p:nvSpPr>
              <p:spPr bwMode="auto">
                <a:xfrm>
                  <a:off x="5346" y="1369"/>
                  <a:ext cx="126" cy="86"/>
                </a:xfrm>
                <a:custGeom>
                  <a:avLst/>
                  <a:gdLst>
                    <a:gd name="T0" fmla="*/ 224 w 80"/>
                    <a:gd name="T1" fmla="*/ 265 h 59"/>
                    <a:gd name="T2" fmla="*/ 68 w 80"/>
                    <a:gd name="T3" fmla="*/ 41 h 59"/>
                    <a:gd name="T4" fmla="*/ 68 w 80"/>
                    <a:gd name="T5" fmla="*/ 226 h 59"/>
                    <a:gd name="T6" fmla="*/ 87 w 80"/>
                    <a:gd name="T7" fmla="*/ 249 h 59"/>
                    <a:gd name="T8" fmla="*/ 87 w 80"/>
                    <a:gd name="T9" fmla="*/ 257 h 59"/>
                    <a:gd name="T10" fmla="*/ 96 w 80"/>
                    <a:gd name="T11" fmla="*/ 265 h 59"/>
                    <a:gd name="T12" fmla="*/ 109 w 80"/>
                    <a:gd name="T13" fmla="*/ 265 h 59"/>
                    <a:gd name="T14" fmla="*/ 129 w 80"/>
                    <a:gd name="T15" fmla="*/ 265 h 59"/>
                    <a:gd name="T16" fmla="*/ 129 w 80"/>
                    <a:gd name="T17" fmla="*/ 265 h 59"/>
                    <a:gd name="T18" fmla="*/ 0 w 80"/>
                    <a:gd name="T19" fmla="*/ 265 h 59"/>
                    <a:gd name="T20" fmla="*/ 0 w 80"/>
                    <a:gd name="T21" fmla="*/ 265 h 59"/>
                    <a:gd name="T22" fmla="*/ 13 w 80"/>
                    <a:gd name="T23" fmla="*/ 265 h 59"/>
                    <a:gd name="T24" fmla="*/ 32 w 80"/>
                    <a:gd name="T25" fmla="*/ 265 h 59"/>
                    <a:gd name="T26" fmla="*/ 43 w 80"/>
                    <a:gd name="T27" fmla="*/ 257 h 59"/>
                    <a:gd name="T28" fmla="*/ 55 w 80"/>
                    <a:gd name="T29" fmla="*/ 249 h 59"/>
                    <a:gd name="T30" fmla="*/ 55 w 80"/>
                    <a:gd name="T31" fmla="*/ 226 h 59"/>
                    <a:gd name="T32" fmla="*/ 55 w 80"/>
                    <a:gd name="T33" fmla="*/ 41 h 59"/>
                    <a:gd name="T34" fmla="*/ 55 w 80"/>
                    <a:gd name="T35" fmla="*/ 22 h 59"/>
                    <a:gd name="T36" fmla="*/ 43 w 80"/>
                    <a:gd name="T37" fmla="*/ 9 h 59"/>
                    <a:gd name="T38" fmla="*/ 43 w 80"/>
                    <a:gd name="T39" fmla="*/ 9 h 59"/>
                    <a:gd name="T40" fmla="*/ 32 w 80"/>
                    <a:gd name="T41" fmla="*/ 0 h 59"/>
                    <a:gd name="T42" fmla="*/ 13 w 80"/>
                    <a:gd name="T43" fmla="*/ 0 h 59"/>
                    <a:gd name="T44" fmla="*/ 0 w 80"/>
                    <a:gd name="T45" fmla="*/ 0 h 59"/>
                    <a:gd name="T46" fmla="*/ 0 w 80"/>
                    <a:gd name="T47" fmla="*/ 0 h 59"/>
                    <a:gd name="T48" fmla="*/ 109 w 80"/>
                    <a:gd name="T49" fmla="*/ 0 h 59"/>
                    <a:gd name="T50" fmla="*/ 238 w 80"/>
                    <a:gd name="T51" fmla="*/ 208 h 59"/>
                    <a:gd name="T52" fmla="*/ 383 w 80"/>
                    <a:gd name="T53" fmla="*/ 0 h 59"/>
                    <a:gd name="T54" fmla="*/ 491 w 80"/>
                    <a:gd name="T55" fmla="*/ 0 h 59"/>
                    <a:gd name="T56" fmla="*/ 491 w 80"/>
                    <a:gd name="T57" fmla="*/ 0 h 59"/>
                    <a:gd name="T58" fmla="*/ 474 w 80"/>
                    <a:gd name="T59" fmla="*/ 0 h 59"/>
                    <a:gd name="T60" fmla="*/ 449 w 80"/>
                    <a:gd name="T61" fmla="*/ 0 h 59"/>
                    <a:gd name="T62" fmla="*/ 436 w 80"/>
                    <a:gd name="T63" fmla="*/ 9 h 59"/>
                    <a:gd name="T64" fmla="*/ 436 w 80"/>
                    <a:gd name="T65" fmla="*/ 22 h 59"/>
                    <a:gd name="T66" fmla="*/ 436 w 80"/>
                    <a:gd name="T67" fmla="*/ 41 h 59"/>
                    <a:gd name="T68" fmla="*/ 436 w 80"/>
                    <a:gd name="T69" fmla="*/ 226 h 59"/>
                    <a:gd name="T70" fmla="*/ 436 w 80"/>
                    <a:gd name="T71" fmla="*/ 249 h 59"/>
                    <a:gd name="T72" fmla="*/ 436 w 80"/>
                    <a:gd name="T73" fmla="*/ 257 h 59"/>
                    <a:gd name="T74" fmla="*/ 449 w 80"/>
                    <a:gd name="T75" fmla="*/ 265 h 59"/>
                    <a:gd name="T76" fmla="*/ 474 w 80"/>
                    <a:gd name="T77" fmla="*/ 265 h 59"/>
                    <a:gd name="T78" fmla="*/ 491 w 80"/>
                    <a:gd name="T79" fmla="*/ 265 h 59"/>
                    <a:gd name="T80" fmla="*/ 491 w 80"/>
                    <a:gd name="T81" fmla="*/ 265 h 59"/>
                    <a:gd name="T82" fmla="*/ 320 w 80"/>
                    <a:gd name="T83" fmla="*/ 265 h 59"/>
                    <a:gd name="T84" fmla="*/ 320 w 80"/>
                    <a:gd name="T85" fmla="*/ 265 h 59"/>
                    <a:gd name="T86" fmla="*/ 340 w 80"/>
                    <a:gd name="T87" fmla="*/ 265 h 59"/>
                    <a:gd name="T88" fmla="*/ 362 w 80"/>
                    <a:gd name="T89" fmla="*/ 265 h 59"/>
                    <a:gd name="T90" fmla="*/ 383 w 80"/>
                    <a:gd name="T91" fmla="*/ 257 h 59"/>
                    <a:gd name="T92" fmla="*/ 383 w 80"/>
                    <a:gd name="T93" fmla="*/ 249 h 59"/>
                    <a:gd name="T94" fmla="*/ 383 w 80"/>
                    <a:gd name="T95" fmla="*/ 226 h 59"/>
                    <a:gd name="T96" fmla="*/ 383 w 80"/>
                    <a:gd name="T97" fmla="*/ 41 h 59"/>
                    <a:gd name="T98" fmla="*/ 224 w 80"/>
                    <a:gd name="T99" fmla="*/ 265 h 59"/>
                    <a:gd name="T100" fmla="*/ 224 w 80"/>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59"/>
                    <a:gd name="T155" fmla="*/ 80 w 80"/>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59">
                      <a:moveTo>
                        <a:pt x="36" y="59"/>
                      </a:moveTo>
                      <a:lnTo>
                        <a:pt x="11" y="9"/>
                      </a:lnTo>
                      <a:lnTo>
                        <a:pt x="11" y="50"/>
                      </a:lnTo>
                      <a:lnTo>
                        <a:pt x="14" y="55"/>
                      </a:lnTo>
                      <a:lnTo>
                        <a:pt x="14" y="57"/>
                      </a:lnTo>
                      <a:lnTo>
                        <a:pt x="16" y="59"/>
                      </a:lnTo>
                      <a:lnTo>
                        <a:pt x="18" y="59"/>
                      </a:lnTo>
                      <a:lnTo>
                        <a:pt x="21" y="59"/>
                      </a:lnTo>
                      <a:lnTo>
                        <a:pt x="0" y="59"/>
                      </a:lnTo>
                      <a:lnTo>
                        <a:pt x="2" y="59"/>
                      </a:lnTo>
                      <a:lnTo>
                        <a:pt x="5" y="59"/>
                      </a:lnTo>
                      <a:lnTo>
                        <a:pt x="7" y="57"/>
                      </a:lnTo>
                      <a:lnTo>
                        <a:pt x="9" y="55"/>
                      </a:lnTo>
                      <a:lnTo>
                        <a:pt x="9" y="50"/>
                      </a:lnTo>
                      <a:lnTo>
                        <a:pt x="9" y="9"/>
                      </a:lnTo>
                      <a:lnTo>
                        <a:pt x="9" y="5"/>
                      </a:lnTo>
                      <a:lnTo>
                        <a:pt x="7" y="2"/>
                      </a:lnTo>
                      <a:lnTo>
                        <a:pt x="5" y="0"/>
                      </a:lnTo>
                      <a:lnTo>
                        <a:pt x="2" y="0"/>
                      </a:lnTo>
                      <a:lnTo>
                        <a:pt x="0" y="0"/>
                      </a:lnTo>
                      <a:lnTo>
                        <a:pt x="18" y="0"/>
                      </a:lnTo>
                      <a:lnTo>
                        <a:pt x="39" y="46"/>
                      </a:lnTo>
                      <a:lnTo>
                        <a:pt x="62" y="0"/>
                      </a:lnTo>
                      <a:lnTo>
                        <a:pt x="80" y="0"/>
                      </a:lnTo>
                      <a:lnTo>
                        <a:pt x="77" y="0"/>
                      </a:lnTo>
                      <a:lnTo>
                        <a:pt x="73" y="0"/>
                      </a:lnTo>
                      <a:lnTo>
                        <a:pt x="71" y="2"/>
                      </a:lnTo>
                      <a:lnTo>
                        <a:pt x="71" y="5"/>
                      </a:lnTo>
                      <a:lnTo>
                        <a:pt x="71" y="9"/>
                      </a:lnTo>
                      <a:lnTo>
                        <a:pt x="71" y="50"/>
                      </a:lnTo>
                      <a:lnTo>
                        <a:pt x="71" y="55"/>
                      </a:lnTo>
                      <a:lnTo>
                        <a:pt x="71" y="57"/>
                      </a:lnTo>
                      <a:lnTo>
                        <a:pt x="73" y="59"/>
                      </a:lnTo>
                      <a:lnTo>
                        <a:pt x="77" y="59"/>
                      </a:lnTo>
                      <a:lnTo>
                        <a:pt x="80" y="59"/>
                      </a:lnTo>
                      <a:lnTo>
                        <a:pt x="52" y="59"/>
                      </a:lnTo>
                      <a:lnTo>
                        <a:pt x="55" y="59"/>
                      </a:lnTo>
                      <a:lnTo>
                        <a:pt x="59" y="59"/>
                      </a:lnTo>
                      <a:lnTo>
                        <a:pt x="62" y="57"/>
                      </a:lnTo>
                      <a:lnTo>
                        <a:pt x="62" y="55"/>
                      </a:lnTo>
                      <a:lnTo>
                        <a:pt x="62" y="50"/>
                      </a:lnTo>
                      <a:lnTo>
                        <a:pt x="62" y="9"/>
                      </a:lnTo>
                      <a:lnTo>
                        <a:pt x="36" y="59"/>
                      </a:lnTo>
                      <a:close/>
                    </a:path>
                  </a:pathLst>
                </a:custGeom>
                <a:solidFill>
                  <a:srgbClr val="000000"/>
                </a:solidFill>
                <a:ln w="0">
                  <a:solidFill>
                    <a:srgbClr val="000000"/>
                  </a:solidFill>
                  <a:round/>
                  <a:headEnd/>
                  <a:tailEnd/>
                </a:ln>
              </p:spPr>
              <p:txBody>
                <a:bodyPr/>
                <a:lstStyle/>
                <a:p>
                  <a:endParaRPr lang="en-CA"/>
                </a:p>
              </p:txBody>
            </p:sp>
            <p:sp>
              <p:nvSpPr>
                <p:cNvPr id="15506" name="Freeform 25"/>
                <p:cNvSpPr>
                  <a:spLocks/>
                </p:cNvSpPr>
                <p:nvPr/>
              </p:nvSpPr>
              <p:spPr bwMode="auto">
                <a:xfrm>
                  <a:off x="1146" y="1691"/>
                  <a:ext cx="104" cy="89"/>
                </a:xfrm>
                <a:custGeom>
                  <a:avLst/>
                  <a:gdLst>
                    <a:gd name="T0" fmla="*/ 0 w 66"/>
                    <a:gd name="T1" fmla="*/ 0 h 61"/>
                    <a:gd name="T2" fmla="*/ 96 w 66"/>
                    <a:gd name="T3" fmla="*/ 0 h 61"/>
                    <a:gd name="T4" fmla="*/ 340 w 66"/>
                    <a:gd name="T5" fmla="*/ 204 h 61"/>
                    <a:gd name="T6" fmla="*/ 340 w 66"/>
                    <a:gd name="T7" fmla="*/ 41 h 61"/>
                    <a:gd name="T8" fmla="*/ 340 w 66"/>
                    <a:gd name="T9" fmla="*/ 19 h 61"/>
                    <a:gd name="T10" fmla="*/ 328 w 66"/>
                    <a:gd name="T11" fmla="*/ 9 h 61"/>
                    <a:gd name="T12" fmla="*/ 328 w 66"/>
                    <a:gd name="T13" fmla="*/ 0 h 61"/>
                    <a:gd name="T14" fmla="*/ 298 w 66"/>
                    <a:gd name="T15" fmla="*/ 0 h 61"/>
                    <a:gd name="T16" fmla="*/ 280 w 66"/>
                    <a:gd name="T17" fmla="*/ 0 h 61"/>
                    <a:gd name="T18" fmla="*/ 280 w 66"/>
                    <a:gd name="T19" fmla="*/ 0 h 61"/>
                    <a:gd name="T20" fmla="*/ 407 w 66"/>
                    <a:gd name="T21" fmla="*/ 0 h 61"/>
                    <a:gd name="T22" fmla="*/ 407 w 66"/>
                    <a:gd name="T23" fmla="*/ 0 h 61"/>
                    <a:gd name="T24" fmla="*/ 407 w 66"/>
                    <a:gd name="T25" fmla="*/ 0 h 61"/>
                    <a:gd name="T26" fmla="*/ 383 w 66"/>
                    <a:gd name="T27" fmla="*/ 0 h 61"/>
                    <a:gd name="T28" fmla="*/ 372 w 66"/>
                    <a:gd name="T29" fmla="*/ 9 h 61"/>
                    <a:gd name="T30" fmla="*/ 372 w 66"/>
                    <a:gd name="T31" fmla="*/ 19 h 61"/>
                    <a:gd name="T32" fmla="*/ 372 w 66"/>
                    <a:gd name="T33" fmla="*/ 41 h 61"/>
                    <a:gd name="T34" fmla="*/ 372 w 66"/>
                    <a:gd name="T35" fmla="*/ 277 h 61"/>
                    <a:gd name="T36" fmla="*/ 353 w 66"/>
                    <a:gd name="T37" fmla="*/ 277 h 61"/>
                    <a:gd name="T38" fmla="*/ 96 w 66"/>
                    <a:gd name="T39" fmla="*/ 50 h 61"/>
                    <a:gd name="T40" fmla="*/ 96 w 66"/>
                    <a:gd name="T41" fmla="*/ 228 h 61"/>
                    <a:gd name="T42" fmla="*/ 117 w 66"/>
                    <a:gd name="T43" fmla="*/ 249 h 61"/>
                    <a:gd name="T44" fmla="*/ 117 w 66"/>
                    <a:gd name="T45" fmla="*/ 258 h 61"/>
                    <a:gd name="T46" fmla="*/ 129 w 66"/>
                    <a:gd name="T47" fmla="*/ 266 h 61"/>
                    <a:gd name="T48" fmla="*/ 142 w 66"/>
                    <a:gd name="T49" fmla="*/ 266 h 61"/>
                    <a:gd name="T50" fmla="*/ 151 w 66"/>
                    <a:gd name="T51" fmla="*/ 266 h 61"/>
                    <a:gd name="T52" fmla="*/ 151 w 66"/>
                    <a:gd name="T53" fmla="*/ 266 h 61"/>
                    <a:gd name="T54" fmla="*/ 32 w 66"/>
                    <a:gd name="T55" fmla="*/ 266 h 61"/>
                    <a:gd name="T56" fmla="*/ 32 w 66"/>
                    <a:gd name="T57" fmla="*/ 266 h 61"/>
                    <a:gd name="T58" fmla="*/ 43 w 66"/>
                    <a:gd name="T59" fmla="*/ 266 h 61"/>
                    <a:gd name="T60" fmla="*/ 61 w 66"/>
                    <a:gd name="T61" fmla="*/ 266 h 61"/>
                    <a:gd name="T62" fmla="*/ 74 w 66"/>
                    <a:gd name="T63" fmla="*/ 258 h 61"/>
                    <a:gd name="T64" fmla="*/ 87 w 66"/>
                    <a:gd name="T65" fmla="*/ 249 h 61"/>
                    <a:gd name="T66" fmla="*/ 87 w 66"/>
                    <a:gd name="T67" fmla="*/ 228 h 61"/>
                    <a:gd name="T68" fmla="*/ 87 w 66"/>
                    <a:gd name="T69" fmla="*/ 32 h 61"/>
                    <a:gd name="T70" fmla="*/ 74 w 66"/>
                    <a:gd name="T71" fmla="*/ 19 h 61"/>
                    <a:gd name="T72" fmla="*/ 61 w 66"/>
                    <a:gd name="T73" fmla="*/ 9 h 61"/>
                    <a:gd name="T74" fmla="*/ 43 w 66"/>
                    <a:gd name="T75" fmla="*/ 9 h 61"/>
                    <a:gd name="T76" fmla="*/ 32 w 66"/>
                    <a:gd name="T77" fmla="*/ 9 h 61"/>
                    <a:gd name="T78" fmla="*/ 20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2" y="0"/>
                      </a:lnTo>
                      <a:lnTo>
                        <a:pt x="60" y="2"/>
                      </a:lnTo>
                      <a:lnTo>
                        <a:pt x="60" y="4"/>
                      </a:lnTo>
                      <a:lnTo>
                        <a:pt x="60" y="9"/>
                      </a:lnTo>
                      <a:lnTo>
                        <a:pt x="60" y="61"/>
                      </a:lnTo>
                      <a:lnTo>
                        <a:pt x="57" y="61"/>
                      </a:lnTo>
                      <a:lnTo>
                        <a:pt x="16" y="11"/>
                      </a:lnTo>
                      <a:lnTo>
                        <a:pt x="16" y="50"/>
                      </a:lnTo>
                      <a:lnTo>
                        <a:pt x="19" y="55"/>
                      </a:lnTo>
                      <a:lnTo>
                        <a:pt x="19" y="57"/>
                      </a:lnTo>
                      <a:lnTo>
                        <a:pt x="21" y="59"/>
                      </a:lnTo>
                      <a:lnTo>
                        <a:pt x="23" y="59"/>
                      </a:lnTo>
                      <a:lnTo>
                        <a:pt x="25" y="59"/>
                      </a:lnTo>
                      <a:lnTo>
                        <a:pt x="5" y="59"/>
                      </a:lnTo>
                      <a:lnTo>
                        <a:pt x="7" y="59"/>
                      </a:lnTo>
                      <a:lnTo>
                        <a:pt x="10" y="59"/>
                      </a:lnTo>
                      <a:lnTo>
                        <a:pt x="12" y="57"/>
                      </a:lnTo>
                      <a:lnTo>
                        <a:pt x="14" y="55"/>
                      </a:lnTo>
                      <a:lnTo>
                        <a:pt x="14" y="50"/>
                      </a:lnTo>
                      <a:lnTo>
                        <a:pt x="14" y="7"/>
                      </a:lnTo>
                      <a:lnTo>
                        <a:pt x="12" y="4"/>
                      </a:lnTo>
                      <a:lnTo>
                        <a:pt x="10" y="2"/>
                      </a:lnTo>
                      <a:lnTo>
                        <a:pt x="7" y="2"/>
                      </a:lnTo>
                      <a:lnTo>
                        <a:pt x="5" y="2"/>
                      </a:lnTo>
                      <a:lnTo>
                        <a:pt x="3" y="0"/>
                      </a:lnTo>
                      <a:lnTo>
                        <a:pt x="0" y="0"/>
                      </a:lnTo>
                      <a:close/>
                    </a:path>
                  </a:pathLst>
                </a:custGeom>
                <a:solidFill>
                  <a:srgbClr val="000000"/>
                </a:solidFill>
                <a:ln w="0">
                  <a:solidFill>
                    <a:srgbClr val="000000"/>
                  </a:solidFill>
                  <a:round/>
                  <a:headEnd/>
                  <a:tailEnd/>
                </a:ln>
              </p:spPr>
              <p:txBody>
                <a:bodyPr/>
                <a:lstStyle/>
                <a:p>
                  <a:endParaRPr lang="en-CA"/>
                </a:p>
              </p:txBody>
            </p:sp>
            <p:sp>
              <p:nvSpPr>
                <p:cNvPr id="15507" name="Freeform 26"/>
                <p:cNvSpPr>
                  <a:spLocks noEditPoints="1"/>
                </p:cNvSpPr>
                <p:nvPr/>
              </p:nvSpPr>
              <p:spPr bwMode="auto">
                <a:xfrm>
                  <a:off x="1258" y="1717"/>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16 w 39"/>
                    <a:gd name="T15" fmla="*/ 148 h 43"/>
                    <a:gd name="T16" fmla="*/ 203 w 39"/>
                    <a:gd name="T17" fmla="*/ 170 h 43"/>
                    <a:gd name="T18" fmla="*/ 181 w 39"/>
                    <a:gd name="T19" fmla="*/ 180 h 43"/>
                    <a:gd name="T20" fmla="*/ 149 w 39"/>
                    <a:gd name="T21" fmla="*/ 189 h 43"/>
                    <a:gd name="T22" fmla="*/ 108 w 39"/>
                    <a:gd name="T23" fmla="*/ 198 h 43"/>
                    <a:gd name="T24" fmla="*/ 83 w 39"/>
                    <a:gd name="T25" fmla="*/ 189 h 43"/>
                    <a:gd name="T26" fmla="*/ 53 w 39"/>
                    <a:gd name="T27" fmla="*/ 180 h 43"/>
                    <a:gd name="T28" fmla="*/ 31 w 39"/>
                    <a:gd name="T29" fmla="*/ 157 h 43"/>
                    <a:gd name="T30" fmla="*/ 13 w 39"/>
                    <a:gd name="T31" fmla="*/ 138 h 43"/>
                    <a:gd name="T32" fmla="*/ 0 w 39"/>
                    <a:gd name="T33" fmla="*/ 97 h 43"/>
                    <a:gd name="T34" fmla="*/ 0 w 39"/>
                    <a:gd name="T35" fmla="*/ 73 h 43"/>
                    <a:gd name="T36" fmla="*/ 13 w 39"/>
                    <a:gd name="T37" fmla="*/ 50 h 43"/>
                    <a:gd name="T38" fmla="*/ 42 w 39"/>
                    <a:gd name="T39" fmla="*/ 22 h 43"/>
                    <a:gd name="T40" fmla="*/ 66 w 39"/>
                    <a:gd name="T41" fmla="*/ 9 h 43"/>
                    <a:gd name="T42" fmla="*/ 95 w 39"/>
                    <a:gd name="T43" fmla="*/ 0 h 43"/>
                    <a:gd name="T44" fmla="*/ 127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53 w 39"/>
                    <a:gd name="T57" fmla="*/ 66 h 43"/>
                    <a:gd name="T58" fmla="*/ 42 w 39"/>
                    <a:gd name="T59" fmla="*/ 82 h 43"/>
                    <a:gd name="T60" fmla="*/ 53 w 39"/>
                    <a:gd name="T61" fmla="*/ 116 h 43"/>
                    <a:gd name="T62" fmla="*/ 66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07 h 43"/>
                    <a:gd name="T76" fmla="*/ 191 w 39"/>
                    <a:gd name="T77" fmla="*/ 82 h 43"/>
                    <a:gd name="T78" fmla="*/ 181 w 39"/>
                    <a:gd name="T79" fmla="*/ 50 h 43"/>
                    <a:gd name="T80" fmla="*/ 161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6" y="32"/>
                      </a:lnTo>
                      <a:lnTo>
                        <a:pt x="34" y="37"/>
                      </a:lnTo>
                      <a:lnTo>
                        <a:pt x="30" y="39"/>
                      </a:lnTo>
                      <a:lnTo>
                        <a:pt x="25" y="41"/>
                      </a:lnTo>
                      <a:lnTo>
                        <a:pt x="18" y="43"/>
                      </a:lnTo>
                      <a:lnTo>
                        <a:pt x="14" y="41"/>
                      </a:lnTo>
                      <a:lnTo>
                        <a:pt x="9" y="39"/>
                      </a:lnTo>
                      <a:lnTo>
                        <a:pt x="5" y="34"/>
                      </a:lnTo>
                      <a:lnTo>
                        <a:pt x="2" y="30"/>
                      </a:lnTo>
                      <a:lnTo>
                        <a:pt x="0" y="21"/>
                      </a:lnTo>
                      <a:lnTo>
                        <a:pt x="0" y="16"/>
                      </a:lnTo>
                      <a:lnTo>
                        <a:pt x="2" y="11"/>
                      </a:lnTo>
                      <a:lnTo>
                        <a:pt x="7" y="5"/>
                      </a:lnTo>
                      <a:lnTo>
                        <a:pt x="11" y="2"/>
                      </a:lnTo>
                      <a:lnTo>
                        <a:pt x="16" y="0"/>
                      </a:lnTo>
                      <a:lnTo>
                        <a:pt x="21" y="0"/>
                      </a:lnTo>
                      <a:close/>
                      <a:moveTo>
                        <a:pt x="18" y="2"/>
                      </a:moveTo>
                      <a:lnTo>
                        <a:pt x="16" y="2"/>
                      </a:lnTo>
                      <a:lnTo>
                        <a:pt x="14" y="5"/>
                      </a:lnTo>
                      <a:lnTo>
                        <a:pt x="11" y="7"/>
                      </a:lnTo>
                      <a:lnTo>
                        <a:pt x="9" y="9"/>
                      </a:lnTo>
                      <a:lnTo>
                        <a:pt x="9" y="14"/>
                      </a:lnTo>
                      <a:lnTo>
                        <a:pt x="7" y="18"/>
                      </a:lnTo>
                      <a:lnTo>
                        <a:pt x="9" y="25"/>
                      </a:lnTo>
                      <a:lnTo>
                        <a:pt x="11" y="34"/>
                      </a:lnTo>
                      <a:lnTo>
                        <a:pt x="16" y="39"/>
                      </a:lnTo>
                      <a:lnTo>
                        <a:pt x="21" y="39"/>
                      </a:lnTo>
                      <a:lnTo>
                        <a:pt x="25" y="39"/>
                      </a:lnTo>
                      <a:lnTo>
                        <a:pt x="30" y="37"/>
                      </a:lnTo>
                      <a:lnTo>
                        <a:pt x="32" y="32"/>
                      </a:lnTo>
                      <a:lnTo>
                        <a:pt x="32" y="23"/>
                      </a:lnTo>
                      <a:lnTo>
                        <a:pt x="32" y="18"/>
                      </a:lnTo>
                      <a:lnTo>
                        <a:pt x="30" y="11"/>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508" name="Freeform 27"/>
                <p:cNvSpPr>
                  <a:spLocks/>
                </p:cNvSpPr>
                <p:nvPr/>
              </p:nvSpPr>
              <p:spPr bwMode="auto">
                <a:xfrm>
                  <a:off x="1325" y="1717"/>
                  <a:ext cx="69" cy="63"/>
                </a:xfrm>
                <a:custGeom>
                  <a:avLst/>
                  <a:gdLst>
                    <a:gd name="T0" fmla="*/ 237 w 44"/>
                    <a:gd name="T1" fmla="*/ 0 h 43"/>
                    <a:gd name="T2" fmla="*/ 237 w 44"/>
                    <a:gd name="T3" fmla="*/ 116 h 43"/>
                    <a:gd name="T4" fmla="*/ 237 w 44"/>
                    <a:gd name="T5" fmla="*/ 148 h 43"/>
                    <a:gd name="T6" fmla="*/ 237 w 44"/>
                    <a:gd name="T7" fmla="*/ 157 h 43"/>
                    <a:gd name="T8" fmla="*/ 237 w 44"/>
                    <a:gd name="T9" fmla="*/ 170 h 43"/>
                    <a:gd name="T10" fmla="*/ 237 w 44"/>
                    <a:gd name="T11" fmla="*/ 170 h 43"/>
                    <a:gd name="T12" fmla="*/ 246 w 44"/>
                    <a:gd name="T13" fmla="*/ 170 h 43"/>
                    <a:gd name="T14" fmla="*/ 246 w 44"/>
                    <a:gd name="T15" fmla="*/ 170 h 43"/>
                    <a:gd name="T16" fmla="*/ 265 w 44"/>
                    <a:gd name="T17" fmla="*/ 170 h 43"/>
                    <a:gd name="T18" fmla="*/ 265 w 44"/>
                    <a:gd name="T19" fmla="*/ 170 h 43"/>
                    <a:gd name="T20" fmla="*/ 265 w 44"/>
                    <a:gd name="T21" fmla="*/ 180 h 43"/>
                    <a:gd name="T22" fmla="*/ 191 w 44"/>
                    <a:gd name="T23" fmla="*/ 198 h 43"/>
                    <a:gd name="T24" fmla="*/ 191 w 44"/>
                    <a:gd name="T25" fmla="*/ 198 h 43"/>
                    <a:gd name="T26" fmla="*/ 191 w 44"/>
                    <a:gd name="T27" fmla="*/ 157 h 43"/>
                    <a:gd name="T28" fmla="*/ 169 w 44"/>
                    <a:gd name="T29" fmla="*/ 180 h 43"/>
                    <a:gd name="T30" fmla="*/ 138 w 44"/>
                    <a:gd name="T31" fmla="*/ 189 h 43"/>
                    <a:gd name="T32" fmla="*/ 129 w 44"/>
                    <a:gd name="T33" fmla="*/ 189 h 43"/>
                    <a:gd name="T34" fmla="*/ 96 w 44"/>
                    <a:gd name="T35" fmla="*/ 198 h 43"/>
                    <a:gd name="T36" fmla="*/ 86 w 44"/>
                    <a:gd name="T37" fmla="*/ 189 h 43"/>
                    <a:gd name="T38" fmla="*/ 74 w 44"/>
                    <a:gd name="T39" fmla="*/ 189 h 43"/>
                    <a:gd name="T40" fmla="*/ 55 w 44"/>
                    <a:gd name="T41" fmla="*/ 180 h 43"/>
                    <a:gd name="T42" fmla="*/ 42 w 44"/>
                    <a:gd name="T43" fmla="*/ 170 h 43"/>
                    <a:gd name="T44" fmla="*/ 42 w 44"/>
                    <a:gd name="T45" fmla="*/ 148 h 43"/>
                    <a:gd name="T46" fmla="*/ 42 w 44"/>
                    <a:gd name="T47" fmla="*/ 126 h 43"/>
                    <a:gd name="T48" fmla="*/ 42 w 44"/>
                    <a:gd name="T49" fmla="*/ 41 h 43"/>
                    <a:gd name="T50" fmla="*/ 42 w 44"/>
                    <a:gd name="T51" fmla="*/ 22 h 43"/>
                    <a:gd name="T52" fmla="*/ 42 w 44"/>
                    <a:gd name="T53" fmla="*/ 22 h 43"/>
                    <a:gd name="T54" fmla="*/ 31 w 44"/>
                    <a:gd name="T55" fmla="*/ 9 h 43"/>
                    <a:gd name="T56" fmla="*/ 31 w 44"/>
                    <a:gd name="T57" fmla="*/ 9 h 43"/>
                    <a:gd name="T58" fmla="*/ 20 w 44"/>
                    <a:gd name="T59" fmla="*/ 9 h 43"/>
                    <a:gd name="T60" fmla="*/ 0 w 44"/>
                    <a:gd name="T61" fmla="*/ 9 h 43"/>
                    <a:gd name="T62" fmla="*/ 0 w 44"/>
                    <a:gd name="T63" fmla="*/ 0 h 43"/>
                    <a:gd name="T64" fmla="*/ 86 w 44"/>
                    <a:gd name="T65" fmla="*/ 0 h 43"/>
                    <a:gd name="T66" fmla="*/ 86 w 44"/>
                    <a:gd name="T67" fmla="*/ 126 h 43"/>
                    <a:gd name="T68" fmla="*/ 86 w 44"/>
                    <a:gd name="T69" fmla="*/ 148 h 43"/>
                    <a:gd name="T70" fmla="*/ 96 w 44"/>
                    <a:gd name="T71" fmla="*/ 157 h 43"/>
                    <a:gd name="T72" fmla="*/ 116 w 44"/>
                    <a:gd name="T73" fmla="*/ 170 h 43"/>
                    <a:gd name="T74" fmla="*/ 129 w 44"/>
                    <a:gd name="T75" fmla="*/ 170 h 43"/>
                    <a:gd name="T76" fmla="*/ 138 w 44"/>
                    <a:gd name="T77" fmla="*/ 170 h 43"/>
                    <a:gd name="T78" fmla="*/ 151 w 44"/>
                    <a:gd name="T79" fmla="*/ 170 h 43"/>
                    <a:gd name="T80" fmla="*/ 169 w 44"/>
                    <a:gd name="T81" fmla="*/ 157 h 43"/>
                    <a:gd name="T82" fmla="*/ 191 w 44"/>
                    <a:gd name="T83" fmla="*/ 148 h 43"/>
                    <a:gd name="T84" fmla="*/ 191 w 44"/>
                    <a:gd name="T85" fmla="*/ 41 h 43"/>
                    <a:gd name="T86" fmla="*/ 182 w 44"/>
                    <a:gd name="T87" fmla="*/ 22 h 43"/>
                    <a:gd name="T88" fmla="*/ 182 w 44"/>
                    <a:gd name="T89" fmla="*/ 9 h 43"/>
                    <a:gd name="T90" fmla="*/ 169 w 44"/>
                    <a:gd name="T91" fmla="*/ 9 h 43"/>
                    <a:gd name="T92" fmla="*/ 151 w 44"/>
                    <a:gd name="T93" fmla="*/ 9 h 43"/>
                    <a:gd name="T94" fmla="*/ 151 w 44"/>
                    <a:gd name="T95" fmla="*/ 0 h 43"/>
                    <a:gd name="T96" fmla="*/ 237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9" y="0"/>
                      </a:moveTo>
                      <a:lnTo>
                        <a:pt x="39" y="25"/>
                      </a:lnTo>
                      <a:lnTo>
                        <a:pt x="39" y="32"/>
                      </a:lnTo>
                      <a:lnTo>
                        <a:pt x="39" y="34"/>
                      </a:lnTo>
                      <a:lnTo>
                        <a:pt x="39" y="37"/>
                      </a:lnTo>
                      <a:lnTo>
                        <a:pt x="41" y="37"/>
                      </a:lnTo>
                      <a:lnTo>
                        <a:pt x="44" y="37"/>
                      </a:lnTo>
                      <a:lnTo>
                        <a:pt x="44" y="39"/>
                      </a:lnTo>
                      <a:lnTo>
                        <a:pt x="32" y="43"/>
                      </a:lnTo>
                      <a:lnTo>
                        <a:pt x="32" y="34"/>
                      </a:lnTo>
                      <a:lnTo>
                        <a:pt x="28" y="39"/>
                      </a:lnTo>
                      <a:lnTo>
                        <a:pt x="23" y="41"/>
                      </a:lnTo>
                      <a:lnTo>
                        <a:pt x="21" y="41"/>
                      </a:lnTo>
                      <a:lnTo>
                        <a:pt x="16" y="43"/>
                      </a:lnTo>
                      <a:lnTo>
                        <a:pt x="14" y="41"/>
                      </a:lnTo>
                      <a:lnTo>
                        <a:pt x="12" y="41"/>
                      </a:lnTo>
                      <a:lnTo>
                        <a:pt x="9" y="39"/>
                      </a:lnTo>
                      <a:lnTo>
                        <a:pt x="7" y="37"/>
                      </a:lnTo>
                      <a:lnTo>
                        <a:pt x="7" y="32"/>
                      </a:lnTo>
                      <a:lnTo>
                        <a:pt x="7" y="27"/>
                      </a:lnTo>
                      <a:lnTo>
                        <a:pt x="7" y="9"/>
                      </a:lnTo>
                      <a:lnTo>
                        <a:pt x="7" y="5"/>
                      </a:lnTo>
                      <a:lnTo>
                        <a:pt x="5" y="2"/>
                      </a:lnTo>
                      <a:lnTo>
                        <a:pt x="3" y="2"/>
                      </a:lnTo>
                      <a:lnTo>
                        <a:pt x="0" y="2"/>
                      </a:lnTo>
                      <a:lnTo>
                        <a:pt x="0" y="0"/>
                      </a:lnTo>
                      <a:lnTo>
                        <a:pt x="14" y="0"/>
                      </a:lnTo>
                      <a:lnTo>
                        <a:pt x="14" y="27"/>
                      </a:lnTo>
                      <a:lnTo>
                        <a:pt x="14" y="32"/>
                      </a:lnTo>
                      <a:lnTo>
                        <a:pt x="16" y="34"/>
                      </a:lnTo>
                      <a:lnTo>
                        <a:pt x="19" y="37"/>
                      </a:lnTo>
                      <a:lnTo>
                        <a:pt x="21" y="37"/>
                      </a:lnTo>
                      <a:lnTo>
                        <a:pt x="23" y="37"/>
                      </a:lnTo>
                      <a:lnTo>
                        <a:pt x="25" y="37"/>
                      </a:lnTo>
                      <a:lnTo>
                        <a:pt x="28" y="34"/>
                      </a:lnTo>
                      <a:lnTo>
                        <a:pt x="32" y="32"/>
                      </a:lnTo>
                      <a:lnTo>
                        <a:pt x="32" y="9"/>
                      </a:lnTo>
                      <a:lnTo>
                        <a:pt x="30"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509" name="Freeform 28"/>
                <p:cNvSpPr>
                  <a:spLocks/>
                </p:cNvSpPr>
                <p:nvPr/>
              </p:nvSpPr>
              <p:spPr bwMode="auto">
                <a:xfrm>
                  <a:off x="1398" y="1717"/>
                  <a:ext cx="66" cy="60"/>
                </a:xfrm>
                <a:custGeom>
                  <a:avLst/>
                  <a:gdLst>
                    <a:gd name="T0" fmla="*/ 75 w 43"/>
                    <a:gd name="T1" fmla="*/ 41 h 41"/>
                    <a:gd name="T2" fmla="*/ 101 w 43"/>
                    <a:gd name="T3" fmla="*/ 22 h 41"/>
                    <a:gd name="T4" fmla="*/ 127 w 43"/>
                    <a:gd name="T5" fmla="*/ 0 h 41"/>
                    <a:gd name="T6" fmla="*/ 149 w 43"/>
                    <a:gd name="T7" fmla="*/ 0 h 41"/>
                    <a:gd name="T8" fmla="*/ 177 w 43"/>
                    <a:gd name="T9" fmla="*/ 0 h 41"/>
                    <a:gd name="T10" fmla="*/ 189 w 43"/>
                    <a:gd name="T11" fmla="*/ 9 h 41"/>
                    <a:gd name="T12" fmla="*/ 198 w 43"/>
                    <a:gd name="T13" fmla="*/ 22 h 41"/>
                    <a:gd name="T14" fmla="*/ 216 w 43"/>
                    <a:gd name="T15" fmla="*/ 32 h 41"/>
                    <a:gd name="T16" fmla="*/ 216 w 43"/>
                    <a:gd name="T17" fmla="*/ 41 h 41"/>
                    <a:gd name="T18" fmla="*/ 216 w 43"/>
                    <a:gd name="T19" fmla="*/ 73 h 41"/>
                    <a:gd name="T20" fmla="*/ 216 w 43"/>
                    <a:gd name="T21" fmla="*/ 148 h 41"/>
                    <a:gd name="T22" fmla="*/ 216 w 43"/>
                    <a:gd name="T23" fmla="*/ 170 h 41"/>
                    <a:gd name="T24" fmla="*/ 216 w 43"/>
                    <a:gd name="T25" fmla="*/ 177 h 41"/>
                    <a:gd name="T26" fmla="*/ 216 w 43"/>
                    <a:gd name="T27" fmla="*/ 177 h 41"/>
                    <a:gd name="T28" fmla="*/ 229 w 43"/>
                    <a:gd name="T29" fmla="*/ 177 h 41"/>
                    <a:gd name="T30" fmla="*/ 229 w 43"/>
                    <a:gd name="T31" fmla="*/ 189 h 41"/>
                    <a:gd name="T32" fmla="*/ 238 w 43"/>
                    <a:gd name="T33" fmla="*/ 189 h 41"/>
                    <a:gd name="T34" fmla="*/ 238 w 43"/>
                    <a:gd name="T35" fmla="*/ 189 h 41"/>
                    <a:gd name="T36" fmla="*/ 137 w 43"/>
                    <a:gd name="T37" fmla="*/ 189 h 41"/>
                    <a:gd name="T38" fmla="*/ 137 w 43"/>
                    <a:gd name="T39" fmla="*/ 189 h 41"/>
                    <a:gd name="T40" fmla="*/ 137 w 43"/>
                    <a:gd name="T41" fmla="*/ 189 h 41"/>
                    <a:gd name="T42" fmla="*/ 149 w 43"/>
                    <a:gd name="T43" fmla="*/ 189 h 41"/>
                    <a:gd name="T44" fmla="*/ 163 w 43"/>
                    <a:gd name="T45" fmla="*/ 177 h 41"/>
                    <a:gd name="T46" fmla="*/ 163 w 43"/>
                    <a:gd name="T47" fmla="*/ 177 h 41"/>
                    <a:gd name="T48" fmla="*/ 177 w 43"/>
                    <a:gd name="T49" fmla="*/ 170 h 41"/>
                    <a:gd name="T50" fmla="*/ 177 w 43"/>
                    <a:gd name="T51" fmla="*/ 157 h 41"/>
                    <a:gd name="T52" fmla="*/ 177 w 43"/>
                    <a:gd name="T53" fmla="*/ 148 h 41"/>
                    <a:gd name="T54" fmla="*/ 177 w 43"/>
                    <a:gd name="T55" fmla="*/ 73 h 41"/>
                    <a:gd name="T56" fmla="*/ 163 w 43"/>
                    <a:gd name="T57" fmla="*/ 50 h 41"/>
                    <a:gd name="T58" fmla="*/ 163 w 43"/>
                    <a:gd name="T59" fmla="*/ 32 h 41"/>
                    <a:gd name="T60" fmla="*/ 149 w 43"/>
                    <a:gd name="T61" fmla="*/ 32 h 41"/>
                    <a:gd name="T62" fmla="*/ 137 w 43"/>
                    <a:gd name="T63" fmla="*/ 22 h 41"/>
                    <a:gd name="T64" fmla="*/ 101 w 43"/>
                    <a:gd name="T65" fmla="*/ 32 h 41"/>
                    <a:gd name="T66" fmla="*/ 75 w 43"/>
                    <a:gd name="T67" fmla="*/ 50 h 41"/>
                    <a:gd name="T68" fmla="*/ 75 w 43"/>
                    <a:gd name="T69" fmla="*/ 148 h 41"/>
                    <a:gd name="T70" fmla="*/ 75 w 43"/>
                    <a:gd name="T71" fmla="*/ 170 h 41"/>
                    <a:gd name="T72" fmla="*/ 75 w 43"/>
                    <a:gd name="T73" fmla="*/ 177 h 41"/>
                    <a:gd name="T74" fmla="*/ 89 w 43"/>
                    <a:gd name="T75" fmla="*/ 177 h 41"/>
                    <a:gd name="T76" fmla="*/ 89 w 43"/>
                    <a:gd name="T77" fmla="*/ 177 h 41"/>
                    <a:gd name="T78" fmla="*/ 101 w 43"/>
                    <a:gd name="T79" fmla="*/ 189 h 41"/>
                    <a:gd name="T80" fmla="*/ 114 w 43"/>
                    <a:gd name="T81" fmla="*/ 189 h 41"/>
                    <a:gd name="T82" fmla="*/ 114 w 43"/>
                    <a:gd name="T83" fmla="*/ 189 h 41"/>
                    <a:gd name="T84" fmla="*/ 0 w 43"/>
                    <a:gd name="T85" fmla="*/ 189 h 41"/>
                    <a:gd name="T86" fmla="*/ 0 w 43"/>
                    <a:gd name="T87" fmla="*/ 189 h 41"/>
                    <a:gd name="T88" fmla="*/ 12 w 43"/>
                    <a:gd name="T89" fmla="*/ 189 h 41"/>
                    <a:gd name="T90" fmla="*/ 21 w 43"/>
                    <a:gd name="T91" fmla="*/ 189 h 41"/>
                    <a:gd name="T92" fmla="*/ 21 w 43"/>
                    <a:gd name="T93" fmla="*/ 177 h 41"/>
                    <a:gd name="T94" fmla="*/ 40 w 43"/>
                    <a:gd name="T95" fmla="*/ 170 h 41"/>
                    <a:gd name="T96" fmla="*/ 40 w 43"/>
                    <a:gd name="T97" fmla="*/ 148 h 41"/>
                    <a:gd name="T98" fmla="*/ 40 w 43"/>
                    <a:gd name="T99" fmla="*/ 73 h 41"/>
                    <a:gd name="T100" fmla="*/ 40 w 43"/>
                    <a:gd name="T101" fmla="*/ 50 h 41"/>
                    <a:gd name="T102" fmla="*/ 40 w 43"/>
                    <a:gd name="T103" fmla="*/ 32 h 41"/>
                    <a:gd name="T104" fmla="*/ 40 w 43"/>
                    <a:gd name="T105" fmla="*/ 32 h 41"/>
                    <a:gd name="T106" fmla="*/ 21 w 43"/>
                    <a:gd name="T107" fmla="*/ 22 h 41"/>
                    <a:gd name="T108" fmla="*/ 21 w 43"/>
                    <a:gd name="T109" fmla="*/ 22 h 41"/>
                    <a:gd name="T110" fmla="*/ 21 w 43"/>
                    <a:gd name="T111" fmla="*/ 22 h 41"/>
                    <a:gd name="T112" fmla="*/ 12 w 43"/>
                    <a:gd name="T113" fmla="*/ 22 h 41"/>
                    <a:gd name="T114" fmla="*/ 12 w 43"/>
                    <a:gd name="T115" fmla="*/ 22 h 41"/>
                    <a:gd name="T116" fmla="*/ 0 w 43"/>
                    <a:gd name="T117" fmla="*/ 22 h 41"/>
                    <a:gd name="T118" fmla="*/ 61 w 43"/>
                    <a:gd name="T119" fmla="*/ 0 h 41"/>
                    <a:gd name="T120" fmla="*/ 75 w 43"/>
                    <a:gd name="T121" fmla="*/ 0 h 41"/>
                    <a:gd name="T122" fmla="*/ 75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6" y="5"/>
                      </a:lnTo>
                      <a:lnTo>
                        <a:pt x="39" y="7"/>
                      </a:lnTo>
                      <a:lnTo>
                        <a:pt x="39" y="9"/>
                      </a:lnTo>
                      <a:lnTo>
                        <a:pt x="39" y="16"/>
                      </a:lnTo>
                      <a:lnTo>
                        <a:pt x="39" y="32"/>
                      </a:lnTo>
                      <a:lnTo>
                        <a:pt x="39" y="37"/>
                      </a:lnTo>
                      <a:lnTo>
                        <a:pt x="39" y="39"/>
                      </a:lnTo>
                      <a:lnTo>
                        <a:pt x="41" y="39"/>
                      </a:lnTo>
                      <a:lnTo>
                        <a:pt x="41" y="41"/>
                      </a:lnTo>
                      <a:lnTo>
                        <a:pt x="43" y="41"/>
                      </a:lnTo>
                      <a:lnTo>
                        <a:pt x="25" y="41"/>
                      </a:lnTo>
                      <a:lnTo>
                        <a:pt x="27" y="41"/>
                      </a:lnTo>
                      <a:lnTo>
                        <a:pt x="29" y="39"/>
                      </a:lnTo>
                      <a:lnTo>
                        <a:pt x="32" y="37"/>
                      </a:lnTo>
                      <a:lnTo>
                        <a:pt x="32" y="34"/>
                      </a:lnTo>
                      <a:lnTo>
                        <a:pt x="32" y="32"/>
                      </a:lnTo>
                      <a:lnTo>
                        <a:pt x="32" y="16"/>
                      </a:lnTo>
                      <a:lnTo>
                        <a:pt x="29" y="11"/>
                      </a:lnTo>
                      <a:lnTo>
                        <a:pt x="29" y="7"/>
                      </a:lnTo>
                      <a:lnTo>
                        <a:pt x="27" y="7"/>
                      </a:lnTo>
                      <a:lnTo>
                        <a:pt x="25" y="5"/>
                      </a:lnTo>
                      <a:lnTo>
                        <a:pt x="18" y="7"/>
                      </a:lnTo>
                      <a:lnTo>
                        <a:pt x="14" y="11"/>
                      </a:lnTo>
                      <a:lnTo>
                        <a:pt x="14" y="32"/>
                      </a:lnTo>
                      <a:lnTo>
                        <a:pt x="14" y="37"/>
                      </a:lnTo>
                      <a:lnTo>
                        <a:pt x="14" y="39"/>
                      </a:lnTo>
                      <a:lnTo>
                        <a:pt x="16" y="39"/>
                      </a:lnTo>
                      <a:lnTo>
                        <a:pt x="18" y="41"/>
                      </a:lnTo>
                      <a:lnTo>
                        <a:pt x="20" y="41"/>
                      </a:lnTo>
                      <a:lnTo>
                        <a:pt x="0" y="41"/>
                      </a:lnTo>
                      <a:lnTo>
                        <a:pt x="2" y="41"/>
                      </a:lnTo>
                      <a:lnTo>
                        <a:pt x="4" y="41"/>
                      </a:lnTo>
                      <a:lnTo>
                        <a:pt x="4" y="39"/>
                      </a:lnTo>
                      <a:lnTo>
                        <a:pt x="7" y="37"/>
                      </a:lnTo>
                      <a:lnTo>
                        <a:pt x="7" y="32"/>
                      </a:lnTo>
                      <a:lnTo>
                        <a:pt x="7" y="16"/>
                      </a:lnTo>
                      <a:lnTo>
                        <a:pt x="7" y="11"/>
                      </a:lnTo>
                      <a:lnTo>
                        <a:pt x="7" y="7"/>
                      </a:lnTo>
                      <a:lnTo>
                        <a:pt x="4" y="5"/>
                      </a:lnTo>
                      <a:lnTo>
                        <a:pt x="2" y="5"/>
                      </a:lnTo>
                      <a:lnTo>
                        <a:pt x="0" y="5"/>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510" name="Freeform 29"/>
                <p:cNvSpPr>
                  <a:spLocks noEditPoints="1"/>
                </p:cNvSpPr>
                <p:nvPr/>
              </p:nvSpPr>
              <p:spPr bwMode="auto">
                <a:xfrm>
                  <a:off x="1565" y="1691"/>
                  <a:ext cx="95" cy="86"/>
                </a:xfrm>
                <a:custGeom>
                  <a:avLst/>
                  <a:gdLst>
                    <a:gd name="T0" fmla="*/ 0 w 61"/>
                    <a:gd name="T1" fmla="*/ 265 h 59"/>
                    <a:gd name="T2" fmla="*/ 0 w 61"/>
                    <a:gd name="T3" fmla="*/ 265 h 59"/>
                    <a:gd name="T4" fmla="*/ 12 w 61"/>
                    <a:gd name="T5" fmla="*/ 265 h 59"/>
                    <a:gd name="T6" fmla="*/ 40 w 61"/>
                    <a:gd name="T7" fmla="*/ 265 h 59"/>
                    <a:gd name="T8" fmla="*/ 53 w 61"/>
                    <a:gd name="T9" fmla="*/ 257 h 59"/>
                    <a:gd name="T10" fmla="*/ 53 w 61"/>
                    <a:gd name="T11" fmla="*/ 249 h 59"/>
                    <a:gd name="T12" fmla="*/ 53 w 61"/>
                    <a:gd name="T13" fmla="*/ 226 h 59"/>
                    <a:gd name="T14" fmla="*/ 53 w 61"/>
                    <a:gd name="T15" fmla="*/ 41 h 59"/>
                    <a:gd name="T16" fmla="*/ 53 w 61"/>
                    <a:gd name="T17" fmla="*/ 19 h 59"/>
                    <a:gd name="T18" fmla="*/ 40 w 61"/>
                    <a:gd name="T19" fmla="*/ 9 h 59"/>
                    <a:gd name="T20" fmla="*/ 22 w 61"/>
                    <a:gd name="T21" fmla="*/ 0 h 59"/>
                    <a:gd name="T22" fmla="*/ 12 w 61"/>
                    <a:gd name="T23" fmla="*/ 0 h 59"/>
                    <a:gd name="T24" fmla="*/ 0 w 61"/>
                    <a:gd name="T25" fmla="*/ 0 h 59"/>
                    <a:gd name="T26" fmla="*/ 0 w 61"/>
                    <a:gd name="T27" fmla="*/ 0 h 59"/>
                    <a:gd name="T28" fmla="*/ 148 w 61"/>
                    <a:gd name="T29" fmla="*/ 0 h 59"/>
                    <a:gd name="T30" fmla="*/ 201 w 61"/>
                    <a:gd name="T31" fmla="*/ 0 h 59"/>
                    <a:gd name="T32" fmla="*/ 243 w 61"/>
                    <a:gd name="T33" fmla="*/ 0 h 59"/>
                    <a:gd name="T34" fmla="*/ 265 w 61"/>
                    <a:gd name="T35" fmla="*/ 9 h 59"/>
                    <a:gd name="T36" fmla="*/ 305 w 61"/>
                    <a:gd name="T37" fmla="*/ 32 h 59"/>
                    <a:gd name="T38" fmla="*/ 336 w 61"/>
                    <a:gd name="T39" fmla="*/ 50 h 59"/>
                    <a:gd name="T40" fmla="*/ 347 w 61"/>
                    <a:gd name="T41" fmla="*/ 89 h 59"/>
                    <a:gd name="T42" fmla="*/ 358 w 61"/>
                    <a:gd name="T43" fmla="*/ 130 h 59"/>
                    <a:gd name="T44" fmla="*/ 358 w 61"/>
                    <a:gd name="T45" fmla="*/ 162 h 59"/>
                    <a:gd name="T46" fmla="*/ 336 w 61"/>
                    <a:gd name="T47" fmla="*/ 195 h 59"/>
                    <a:gd name="T48" fmla="*/ 325 w 61"/>
                    <a:gd name="T49" fmla="*/ 226 h 59"/>
                    <a:gd name="T50" fmla="*/ 283 w 61"/>
                    <a:gd name="T51" fmla="*/ 249 h 59"/>
                    <a:gd name="T52" fmla="*/ 230 w 61"/>
                    <a:gd name="T53" fmla="*/ 265 h 59"/>
                    <a:gd name="T54" fmla="*/ 157 w 61"/>
                    <a:gd name="T55" fmla="*/ 265 h 59"/>
                    <a:gd name="T56" fmla="*/ 0 w 61"/>
                    <a:gd name="T57" fmla="*/ 265 h 59"/>
                    <a:gd name="T58" fmla="*/ 107 w 61"/>
                    <a:gd name="T59" fmla="*/ 249 h 59"/>
                    <a:gd name="T60" fmla="*/ 135 w 61"/>
                    <a:gd name="T61" fmla="*/ 257 h 59"/>
                    <a:gd name="T62" fmla="*/ 157 w 61"/>
                    <a:gd name="T63" fmla="*/ 257 h 59"/>
                    <a:gd name="T64" fmla="*/ 201 w 61"/>
                    <a:gd name="T65" fmla="*/ 257 h 59"/>
                    <a:gd name="T66" fmla="*/ 230 w 61"/>
                    <a:gd name="T67" fmla="*/ 249 h 59"/>
                    <a:gd name="T68" fmla="*/ 252 w 61"/>
                    <a:gd name="T69" fmla="*/ 226 h 59"/>
                    <a:gd name="T70" fmla="*/ 283 w 61"/>
                    <a:gd name="T71" fmla="*/ 195 h 59"/>
                    <a:gd name="T72" fmla="*/ 293 w 61"/>
                    <a:gd name="T73" fmla="*/ 162 h 59"/>
                    <a:gd name="T74" fmla="*/ 293 w 61"/>
                    <a:gd name="T75" fmla="*/ 130 h 59"/>
                    <a:gd name="T76" fmla="*/ 293 w 61"/>
                    <a:gd name="T77" fmla="*/ 89 h 59"/>
                    <a:gd name="T78" fmla="*/ 283 w 61"/>
                    <a:gd name="T79" fmla="*/ 61 h 59"/>
                    <a:gd name="T80" fmla="*/ 252 w 61"/>
                    <a:gd name="T81" fmla="*/ 41 h 59"/>
                    <a:gd name="T82" fmla="*/ 230 w 61"/>
                    <a:gd name="T83" fmla="*/ 19 h 59"/>
                    <a:gd name="T84" fmla="*/ 201 w 61"/>
                    <a:gd name="T85" fmla="*/ 9 h 59"/>
                    <a:gd name="T86" fmla="*/ 157 w 61"/>
                    <a:gd name="T87" fmla="*/ 9 h 59"/>
                    <a:gd name="T88" fmla="*/ 135 w 61"/>
                    <a:gd name="T89" fmla="*/ 9 h 59"/>
                    <a:gd name="T90" fmla="*/ 107 w 61"/>
                    <a:gd name="T91" fmla="*/ 9 h 59"/>
                    <a:gd name="T92" fmla="*/ 107 w 61"/>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7" y="59"/>
                      </a:lnTo>
                      <a:lnTo>
                        <a:pt x="9" y="57"/>
                      </a:lnTo>
                      <a:lnTo>
                        <a:pt x="9" y="55"/>
                      </a:lnTo>
                      <a:lnTo>
                        <a:pt x="9" y="50"/>
                      </a:lnTo>
                      <a:lnTo>
                        <a:pt x="9" y="9"/>
                      </a:lnTo>
                      <a:lnTo>
                        <a:pt x="9" y="4"/>
                      </a:lnTo>
                      <a:lnTo>
                        <a:pt x="7" y="2"/>
                      </a:lnTo>
                      <a:lnTo>
                        <a:pt x="4" y="0"/>
                      </a:lnTo>
                      <a:lnTo>
                        <a:pt x="2" y="0"/>
                      </a:lnTo>
                      <a:lnTo>
                        <a:pt x="0" y="0"/>
                      </a:lnTo>
                      <a:lnTo>
                        <a:pt x="25" y="0"/>
                      </a:lnTo>
                      <a:lnTo>
                        <a:pt x="34" y="0"/>
                      </a:lnTo>
                      <a:lnTo>
                        <a:pt x="41" y="0"/>
                      </a:lnTo>
                      <a:lnTo>
                        <a:pt x="45" y="2"/>
                      </a:lnTo>
                      <a:lnTo>
                        <a:pt x="52" y="7"/>
                      </a:lnTo>
                      <a:lnTo>
                        <a:pt x="57" y="11"/>
                      </a:lnTo>
                      <a:lnTo>
                        <a:pt x="59" y="20"/>
                      </a:lnTo>
                      <a:lnTo>
                        <a:pt x="61" y="29"/>
                      </a:lnTo>
                      <a:lnTo>
                        <a:pt x="61" y="36"/>
                      </a:lnTo>
                      <a:lnTo>
                        <a:pt x="57" y="43"/>
                      </a:lnTo>
                      <a:lnTo>
                        <a:pt x="55" y="50"/>
                      </a:lnTo>
                      <a:lnTo>
                        <a:pt x="48" y="55"/>
                      </a:lnTo>
                      <a:lnTo>
                        <a:pt x="39" y="59"/>
                      </a:lnTo>
                      <a:lnTo>
                        <a:pt x="27" y="59"/>
                      </a:lnTo>
                      <a:lnTo>
                        <a:pt x="0" y="59"/>
                      </a:lnTo>
                      <a:close/>
                      <a:moveTo>
                        <a:pt x="18" y="55"/>
                      </a:moveTo>
                      <a:lnTo>
                        <a:pt x="23" y="57"/>
                      </a:lnTo>
                      <a:lnTo>
                        <a:pt x="27" y="57"/>
                      </a:lnTo>
                      <a:lnTo>
                        <a:pt x="34" y="57"/>
                      </a:lnTo>
                      <a:lnTo>
                        <a:pt x="39" y="55"/>
                      </a:lnTo>
                      <a:lnTo>
                        <a:pt x="43" y="50"/>
                      </a:lnTo>
                      <a:lnTo>
                        <a:pt x="48" y="43"/>
                      </a:lnTo>
                      <a:lnTo>
                        <a:pt x="50" y="36"/>
                      </a:lnTo>
                      <a:lnTo>
                        <a:pt x="50" y="29"/>
                      </a:lnTo>
                      <a:lnTo>
                        <a:pt x="50" y="20"/>
                      </a:lnTo>
                      <a:lnTo>
                        <a:pt x="48" y="14"/>
                      </a:lnTo>
                      <a:lnTo>
                        <a:pt x="43" y="9"/>
                      </a:lnTo>
                      <a:lnTo>
                        <a:pt x="39" y="4"/>
                      </a:lnTo>
                      <a:lnTo>
                        <a:pt x="34" y="2"/>
                      </a:lnTo>
                      <a:lnTo>
                        <a:pt x="27" y="2"/>
                      </a:lnTo>
                      <a:lnTo>
                        <a:pt x="23" y="2"/>
                      </a:lnTo>
                      <a:lnTo>
                        <a:pt x="18" y="2"/>
                      </a:lnTo>
                      <a:lnTo>
                        <a:pt x="18" y="55"/>
                      </a:lnTo>
                      <a:close/>
                    </a:path>
                  </a:pathLst>
                </a:custGeom>
                <a:solidFill>
                  <a:srgbClr val="000000"/>
                </a:solidFill>
                <a:ln w="0">
                  <a:solidFill>
                    <a:srgbClr val="000000"/>
                  </a:solidFill>
                  <a:round/>
                  <a:headEnd/>
                  <a:tailEnd/>
                </a:ln>
              </p:spPr>
              <p:txBody>
                <a:bodyPr/>
                <a:lstStyle/>
                <a:p>
                  <a:endParaRPr lang="en-CA"/>
                </a:p>
              </p:txBody>
            </p:sp>
            <p:sp>
              <p:nvSpPr>
                <p:cNvPr id="15511" name="Freeform 30"/>
                <p:cNvSpPr>
                  <a:spLocks noEditPoints="1"/>
                </p:cNvSpPr>
                <p:nvPr/>
              </p:nvSpPr>
              <p:spPr bwMode="auto">
                <a:xfrm>
                  <a:off x="1671" y="1717"/>
                  <a:ext cx="54" cy="63"/>
                </a:xfrm>
                <a:custGeom>
                  <a:avLst/>
                  <a:gdLst>
                    <a:gd name="T0" fmla="*/ 43 w 34"/>
                    <a:gd name="T1" fmla="*/ 73 h 43"/>
                    <a:gd name="T2" fmla="*/ 43 w 34"/>
                    <a:gd name="T3" fmla="*/ 107 h 43"/>
                    <a:gd name="T4" fmla="*/ 76 w 34"/>
                    <a:gd name="T5" fmla="*/ 138 h 43"/>
                    <a:gd name="T6" fmla="*/ 102 w 34"/>
                    <a:gd name="T7" fmla="*/ 157 h 43"/>
                    <a:gd name="T8" fmla="*/ 132 w 34"/>
                    <a:gd name="T9" fmla="*/ 157 h 43"/>
                    <a:gd name="T10" fmla="*/ 162 w 34"/>
                    <a:gd name="T11" fmla="*/ 157 h 43"/>
                    <a:gd name="T12" fmla="*/ 176 w 34"/>
                    <a:gd name="T13" fmla="*/ 148 h 43"/>
                    <a:gd name="T14" fmla="*/ 192 w 34"/>
                    <a:gd name="T15" fmla="*/ 138 h 43"/>
                    <a:gd name="T16" fmla="*/ 205 w 34"/>
                    <a:gd name="T17" fmla="*/ 116 h 43"/>
                    <a:gd name="T18" fmla="*/ 218 w 34"/>
                    <a:gd name="T19" fmla="*/ 116 h 43"/>
                    <a:gd name="T20" fmla="*/ 205 w 34"/>
                    <a:gd name="T21" fmla="*/ 148 h 43"/>
                    <a:gd name="T22" fmla="*/ 176 w 34"/>
                    <a:gd name="T23" fmla="*/ 180 h 43"/>
                    <a:gd name="T24" fmla="*/ 149 w 34"/>
                    <a:gd name="T25" fmla="*/ 189 h 43"/>
                    <a:gd name="T26" fmla="*/ 116 w 34"/>
                    <a:gd name="T27" fmla="*/ 198 h 43"/>
                    <a:gd name="T28" fmla="*/ 76 w 34"/>
                    <a:gd name="T29" fmla="*/ 189 h 43"/>
                    <a:gd name="T30" fmla="*/ 33 w 34"/>
                    <a:gd name="T31" fmla="*/ 170 h 43"/>
                    <a:gd name="T32" fmla="*/ 0 w 34"/>
                    <a:gd name="T33" fmla="*/ 138 h 43"/>
                    <a:gd name="T34" fmla="*/ 0 w 34"/>
                    <a:gd name="T35" fmla="*/ 97 h 43"/>
                    <a:gd name="T36" fmla="*/ 0 w 34"/>
                    <a:gd name="T37" fmla="*/ 73 h 43"/>
                    <a:gd name="T38" fmla="*/ 21 w 34"/>
                    <a:gd name="T39" fmla="*/ 41 h 43"/>
                    <a:gd name="T40" fmla="*/ 33 w 34"/>
                    <a:gd name="T41" fmla="*/ 22 h 43"/>
                    <a:gd name="T42" fmla="*/ 76 w 34"/>
                    <a:gd name="T43" fmla="*/ 9 h 43"/>
                    <a:gd name="T44" fmla="*/ 116 w 34"/>
                    <a:gd name="T45" fmla="*/ 0 h 43"/>
                    <a:gd name="T46" fmla="*/ 162 w 34"/>
                    <a:gd name="T47" fmla="*/ 0 h 43"/>
                    <a:gd name="T48" fmla="*/ 192 w 34"/>
                    <a:gd name="T49" fmla="*/ 22 h 43"/>
                    <a:gd name="T50" fmla="*/ 205 w 34"/>
                    <a:gd name="T51" fmla="*/ 41 h 43"/>
                    <a:gd name="T52" fmla="*/ 218 w 34"/>
                    <a:gd name="T53" fmla="*/ 73 h 43"/>
                    <a:gd name="T54" fmla="*/ 43 w 34"/>
                    <a:gd name="T55" fmla="*/ 73 h 43"/>
                    <a:gd name="T56" fmla="*/ 43 w 34"/>
                    <a:gd name="T57" fmla="*/ 66 h 43"/>
                    <a:gd name="T58" fmla="*/ 162 w 34"/>
                    <a:gd name="T59" fmla="*/ 66 h 43"/>
                    <a:gd name="T60" fmla="*/ 149 w 34"/>
                    <a:gd name="T61" fmla="*/ 41 h 43"/>
                    <a:gd name="T62" fmla="*/ 149 w 34"/>
                    <a:gd name="T63" fmla="*/ 32 h 43"/>
                    <a:gd name="T64" fmla="*/ 149 w 34"/>
                    <a:gd name="T65" fmla="*/ 22 h 43"/>
                    <a:gd name="T66" fmla="*/ 132 w 34"/>
                    <a:gd name="T67" fmla="*/ 22 h 43"/>
                    <a:gd name="T68" fmla="*/ 116 w 34"/>
                    <a:gd name="T69" fmla="*/ 9 h 43"/>
                    <a:gd name="T70" fmla="*/ 102 w 34"/>
                    <a:gd name="T71" fmla="*/ 9 h 43"/>
                    <a:gd name="T72" fmla="*/ 76 w 34"/>
                    <a:gd name="T73" fmla="*/ 9 h 43"/>
                    <a:gd name="T74" fmla="*/ 56 w 34"/>
                    <a:gd name="T75" fmla="*/ 22 h 43"/>
                    <a:gd name="T76" fmla="*/ 43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7" y="23"/>
                      </a:lnTo>
                      <a:lnTo>
                        <a:pt x="12" y="30"/>
                      </a:lnTo>
                      <a:lnTo>
                        <a:pt x="16" y="34"/>
                      </a:lnTo>
                      <a:lnTo>
                        <a:pt x="21" y="34"/>
                      </a:lnTo>
                      <a:lnTo>
                        <a:pt x="25" y="34"/>
                      </a:lnTo>
                      <a:lnTo>
                        <a:pt x="28" y="32"/>
                      </a:lnTo>
                      <a:lnTo>
                        <a:pt x="30" y="30"/>
                      </a:lnTo>
                      <a:lnTo>
                        <a:pt x="32" y="25"/>
                      </a:lnTo>
                      <a:lnTo>
                        <a:pt x="34" y="25"/>
                      </a:lnTo>
                      <a:lnTo>
                        <a:pt x="32" y="32"/>
                      </a:lnTo>
                      <a:lnTo>
                        <a:pt x="28" y="39"/>
                      </a:lnTo>
                      <a:lnTo>
                        <a:pt x="23" y="41"/>
                      </a:lnTo>
                      <a:lnTo>
                        <a:pt x="18" y="43"/>
                      </a:lnTo>
                      <a:lnTo>
                        <a:pt x="12" y="41"/>
                      </a:lnTo>
                      <a:lnTo>
                        <a:pt x="5" y="37"/>
                      </a:lnTo>
                      <a:lnTo>
                        <a:pt x="0" y="30"/>
                      </a:lnTo>
                      <a:lnTo>
                        <a:pt x="0" y="21"/>
                      </a:lnTo>
                      <a:lnTo>
                        <a:pt x="0" y="16"/>
                      </a:lnTo>
                      <a:lnTo>
                        <a:pt x="3" y="9"/>
                      </a:lnTo>
                      <a:lnTo>
                        <a:pt x="5" y="5"/>
                      </a:lnTo>
                      <a:lnTo>
                        <a:pt x="12" y="2"/>
                      </a:lnTo>
                      <a:lnTo>
                        <a:pt x="18" y="0"/>
                      </a:lnTo>
                      <a:lnTo>
                        <a:pt x="25" y="0"/>
                      </a:lnTo>
                      <a:lnTo>
                        <a:pt x="30" y="5"/>
                      </a:lnTo>
                      <a:lnTo>
                        <a:pt x="32" y="9"/>
                      </a:lnTo>
                      <a:lnTo>
                        <a:pt x="34" y="16"/>
                      </a:lnTo>
                      <a:lnTo>
                        <a:pt x="7" y="16"/>
                      </a:lnTo>
                      <a:close/>
                      <a:moveTo>
                        <a:pt x="7" y="14"/>
                      </a:moveTo>
                      <a:lnTo>
                        <a:pt x="25" y="14"/>
                      </a:lnTo>
                      <a:lnTo>
                        <a:pt x="23" y="9"/>
                      </a:lnTo>
                      <a:lnTo>
                        <a:pt x="23" y="7"/>
                      </a:lnTo>
                      <a:lnTo>
                        <a:pt x="23" y="5"/>
                      </a:lnTo>
                      <a:lnTo>
                        <a:pt x="21" y="5"/>
                      </a:lnTo>
                      <a:lnTo>
                        <a:pt x="18" y="2"/>
                      </a:lnTo>
                      <a:lnTo>
                        <a:pt x="16" y="2"/>
                      </a:lnTo>
                      <a:lnTo>
                        <a:pt x="12" y="2"/>
                      </a:lnTo>
                      <a:lnTo>
                        <a:pt x="9" y="5"/>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512" name="Freeform 31"/>
                <p:cNvSpPr>
                  <a:spLocks/>
                </p:cNvSpPr>
                <p:nvPr/>
              </p:nvSpPr>
              <p:spPr bwMode="auto">
                <a:xfrm>
                  <a:off x="1729" y="1697"/>
                  <a:ext cx="43" cy="83"/>
                </a:xfrm>
                <a:custGeom>
                  <a:avLst/>
                  <a:gdLst>
                    <a:gd name="T0" fmla="*/ 102 w 27"/>
                    <a:gd name="T1" fmla="*/ 0 h 57"/>
                    <a:gd name="T2" fmla="*/ 102 w 27"/>
                    <a:gd name="T3" fmla="*/ 61 h 57"/>
                    <a:gd name="T4" fmla="*/ 162 w 27"/>
                    <a:gd name="T5" fmla="*/ 61 h 57"/>
                    <a:gd name="T6" fmla="*/ 162 w 27"/>
                    <a:gd name="T7" fmla="*/ 87 h 57"/>
                    <a:gd name="T8" fmla="*/ 102 w 27"/>
                    <a:gd name="T9" fmla="*/ 87 h 57"/>
                    <a:gd name="T10" fmla="*/ 102 w 27"/>
                    <a:gd name="T11" fmla="*/ 197 h 57"/>
                    <a:gd name="T12" fmla="*/ 102 w 27"/>
                    <a:gd name="T13" fmla="*/ 217 h 57"/>
                    <a:gd name="T14" fmla="*/ 102 w 27"/>
                    <a:gd name="T15" fmla="*/ 229 h 57"/>
                    <a:gd name="T16" fmla="*/ 116 w 27"/>
                    <a:gd name="T17" fmla="*/ 229 h 57"/>
                    <a:gd name="T18" fmla="*/ 129 w 27"/>
                    <a:gd name="T19" fmla="*/ 229 h 57"/>
                    <a:gd name="T20" fmla="*/ 129 w 27"/>
                    <a:gd name="T21" fmla="*/ 229 h 57"/>
                    <a:gd name="T22" fmla="*/ 142 w 27"/>
                    <a:gd name="T23" fmla="*/ 229 h 57"/>
                    <a:gd name="T24" fmla="*/ 142 w 27"/>
                    <a:gd name="T25" fmla="*/ 217 h 57"/>
                    <a:gd name="T26" fmla="*/ 162 w 27"/>
                    <a:gd name="T27" fmla="*/ 217 h 57"/>
                    <a:gd name="T28" fmla="*/ 172 w 27"/>
                    <a:gd name="T29" fmla="*/ 217 h 57"/>
                    <a:gd name="T30" fmla="*/ 162 w 27"/>
                    <a:gd name="T31" fmla="*/ 237 h 57"/>
                    <a:gd name="T32" fmla="*/ 142 w 27"/>
                    <a:gd name="T33" fmla="*/ 246 h 57"/>
                    <a:gd name="T34" fmla="*/ 116 w 27"/>
                    <a:gd name="T35" fmla="*/ 246 h 57"/>
                    <a:gd name="T36" fmla="*/ 102 w 27"/>
                    <a:gd name="T37" fmla="*/ 256 h 57"/>
                    <a:gd name="T38" fmla="*/ 84 w 27"/>
                    <a:gd name="T39" fmla="*/ 246 h 57"/>
                    <a:gd name="T40" fmla="*/ 73 w 27"/>
                    <a:gd name="T41" fmla="*/ 246 h 57"/>
                    <a:gd name="T42" fmla="*/ 56 w 27"/>
                    <a:gd name="T43" fmla="*/ 237 h 57"/>
                    <a:gd name="T44" fmla="*/ 56 w 27"/>
                    <a:gd name="T45" fmla="*/ 237 h 57"/>
                    <a:gd name="T46" fmla="*/ 46 w 27"/>
                    <a:gd name="T47" fmla="*/ 217 h 57"/>
                    <a:gd name="T48" fmla="*/ 46 w 27"/>
                    <a:gd name="T49" fmla="*/ 208 h 57"/>
                    <a:gd name="T50" fmla="*/ 46 w 27"/>
                    <a:gd name="T51" fmla="*/ 87 h 57"/>
                    <a:gd name="T52" fmla="*/ 0 w 27"/>
                    <a:gd name="T53" fmla="*/ 87 h 57"/>
                    <a:gd name="T54" fmla="*/ 0 w 27"/>
                    <a:gd name="T55" fmla="*/ 70 h 57"/>
                    <a:gd name="T56" fmla="*/ 25 w 27"/>
                    <a:gd name="T57" fmla="*/ 61 h 57"/>
                    <a:gd name="T58" fmla="*/ 46 w 27"/>
                    <a:gd name="T59" fmla="*/ 61 h 57"/>
                    <a:gd name="T60" fmla="*/ 56 w 27"/>
                    <a:gd name="T61" fmla="*/ 47 h 57"/>
                    <a:gd name="T62" fmla="*/ 73 w 27"/>
                    <a:gd name="T63" fmla="*/ 32 h 57"/>
                    <a:gd name="T64" fmla="*/ 84 w 27"/>
                    <a:gd name="T65" fmla="*/ 22 h 57"/>
                    <a:gd name="T66" fmla="*/ 84 w 27"/>
                    <a:gd name="T67" fmla="*/ 0 h 57"/>
                    <a:gd name="T68" fmla="*/ 102 w 27"/>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7"/>
                    <a:gd name="T107" fmla="*/ 27 w 27"/>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7">
                      <a:moveTo>
                        <a:pt x="16" y="0"/>
                      </a:moveTo>
                      <a:lnTo>
                        <a:pt x="16" y="14"/>
                      </a:lnTo>
                      <a:lnTo>
                        <a:pt x="25" y="14"/>
                      </a:lnTo>
                      <a:lnTo>
                        <a:pt x="25" y="19"/>
                      </a:lnTo>
                      <a:lnTo>
                        <a:pt x="16" y="19"/>
                      </a:lnTo>
                      <a:lnTo>
                        <a:pt x="16" y="44"/>
                      </a:lnTo>
                      <a:lnTo>
                        <a:pt x="16" y="48"/>
                      </a:lnTo>
                      <a:lnTo>
                        <a:pt x="16" y="51"/>
                      </a:lnTo>
                      <a:lnTo>
                        <a:pt x="18" y="51"/>
                      </a:lnTo>
                      <a:lnTo>
                        <a:pt x="20" y="51"/>
                      </a:lnTo>
                      <a:lnTo>
                        <a:pt x="22" y="51"/>
                      </a:lnTo>
                      <a:lnTo>
                        <a:pt x="22" y="48"/>
                      </a:lnTo>
                      <a:lnTo>
                        <a:pt x="25" y="48"/>
                      </a:lnTo>
                      <a:lnTo>
                        <a:pt x="27" y="48"/>
                      </a:lnTo>
                      <a:lnTo>
                        <a:pt x="25" y="53"/>
                      </a:lnTo>
                      <a:lnTo>
                        <a:pt x="22" y="55"/>
                      </a:lnTo>
                      <a:lnTo>
                        <a:pt x="18" y="55"/>
                      </a:lnTo>
                      <a:lnTo>
                        <a:pt x="16" y="57"/>
                      </a:lnTo>
                      <a:lnTo>
                        <a:pt x="13" y="55"/>
                      </a:lnTo>
                      <a:lnTo>
                        <a:pt x="11" y="55"/>
                      </a:lnTo>
                      <a:lnTo>
                        <a:pt x="9" y="53"/>
                      </a:lnTo>
                      <a:lnTo>
                        <a:pt x="7" y="48"/>
                      </a:lnTo>
                      <a:lnTo>
                        <a:pt x="7" y="46"/>
                      </a:lnTo>
                      <a:lnTo>
                        <a:pt x="7" y="19"/>
                      </a:lnTo>
                      <a:lnTo>
                        <a:pt x="0" y="19"/>
                      </a:lnTo>
                      <a:lnTo>
                        <a:pt x="0" y="16"/>
                      </a:lnTo>
                      <a:lnTo>
                        <a:pt x="4" y="14"/>
                      </a:lnTo>
                      <a:lnTo>
                        <a:pt x="7" y="14"/>
                      </a:lnTo>
                      <a:lnTo>
                        <a:pt x="9" y="10"/>
                      </a:lnTo>
                      <a:lnTo>
                        <a:pt x="11" y="7"/>
                      </a:lnTo>
                      <a:lnTo>
                        <a:pt x="13" y="5"/>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513" name="Freeform 32"/>
                <p:cNvSpPr>
                  <a:spLocks/>
                </p:cNvSpPr>
                <p:nvPr/>
              </p:nvSpPr>
              <p:spPr bwMode="auto">
                <a:xfrm>
                  <a:off x="2133" y="1691"/>
                  <a:ext cx="103" cy="89"/>
                </a:xfrm>
                <a:custGeom>
                  <a:avLst/>
                  <a:gdLst>
                    <a:gd name="T0" fmla="*/ 0 w 66"/>
                    <a:gd name="T1" fmla="*/ 0 h 61"/>
                    <a:gd name="T2" fmla="*/ 95 w 66"/>
                    <a:gd name="T3" fmla="*/ 0 h 61"/>
                    <a:gd name="T4" fmla="*/ 326 w 66"/>
                    <a:gd name="T5" fmla="*/ 204 h 61"/>
                    <a:gd name="T6" fmla="*/ 326 w 66"/>
                    <a:gd name="T7" fmla="*/ 41 h 61"/>
                    <a:gd name="T8" fmla="*/ 307 w 66"/>
                    <a:gd name="T9" fmla="*/ 19 h 61"/>
                    <a:gd name="T10" fmla="*/ 30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1 w 66"/>
                    <a:gd name="T29" fmla="*/ 9 h 61"/>
                    <a:gd name="T30" fmla="*/ 339 w 66"/>
                    <a:gd name="T31" fmla="*/ 19 h 61"/>
                    <a:gd name="T32" fmla="*/ 339 w 66"/>
                    <a:gd name="T33" fmla="*/ 41 h 61"/>
                    <a:gd name="T34" fmla="*/ 339 w 66"/>
                    <a:gd name="T35" fmla="*/ 277 h 61"/>
                    <a:gd name="T36" fmla="*/ 339 w 66"/>
                    <a:gd name="T37" fmla="*/ 277 h 61"/>
                    <a:gd name="T38" fmla="*/ 95 w 66"/>
                    <a:gd name="T39" fmla="*/ 50 h 61"/>
                    <a:gd name="T40" fmla="*/ 95 w 66"/>
                    <a:gd name="T41" fmla="*/ 228 h 61"/>
                    <a:gd name="T42" fmla="*/ 95 w 66"/>
                    <a:gd name="T43" fmla="*/ 249 h 61"/>
                    <a:gd name="T44" fmla="*/ 95 w 66"/>
                    <a:gd name="T45" fmla="*/ 258 h 61"/>
                    <a:gd name="T46" fmla="*/ 108 w 66"/>
                    <a:gd name="T47" fmla="*/ 266 h 61"/>
                    <a:gd name="T48" fmla="*/ 136 w 66"/>
                    <a:gd name="T49" fmla="*/ 266 h 61"/>
                    <a:gd name="T50" fmla="*/ 148 w 66"/>
                    <a:gd name="T51" fmla="*/ 266 h 61"/>
                    <a:gd name="T52" fmla="*/ 148 w 66"/>
                    <a:gd name="T53" fmla="*/ 266 h 61"/>
                    <a:gd name="T54" fmla="*/ 12 w 66"/>
                    <a:gd name="T55" fmla="*/ 266 h 61"/>
                    <a:gd name="T56" fmla="*/ 12 w 66"/>
                    <a:gd name="T57" fmla="*/ 266 h 61"/>
                    <a:gd name="T58" fmla="*/ 30 w 66"/>
                    <a:gd name="T59" fmla="*/ 266 h 61"/>
                    <a:gd name="T60" fmla="*/ 53 w 66"/>
                    <a:gd name="T61" fmla="*/ 266 h 61"/>
                    <a:gd name="T62" fmla="*/ 66 w 66"/>
                    <a:gd name="T63" fmla="*/ 258 h 61"/>
                    <a:gd name="T64" fmla="*/ 66 w 66"/>
                    <a:gd name="T65" fmla="*/ 249 h 61"/>
                    <a:gd name="T66" fmla="*/ 66 w 66"/>
                    <a:gd name="T67" fmla="*/ 228 h 61"/>
                    <a:gd name="T68" fmla="*/ 66 w 66"/>
                    <a:gd name="T69" fmla="*/ 32 h 61"/>
                    <a:gd name="T70" fmla="*/ 53 w 66"/>
                    <a:gd name="T71" fmla="*/ 19 h 61"/>
                    <a:gd name="T72" fmla="*/ 42 w 66"/>
                    <a:gd name="T73" fmla="*/ 9 h 61"/>
                    <a:gd name="T74" fmla="*/ 42 w 66"/>
                    <a:gd name="T75" fmla="*/ 9 h 61"/>
                    <a:gd name="T76" fmla="*/ 30 w 66"/>
                    <a:gd name="T77" fmla="*/ 9 h 61"/>
                    <a:gd name="T78" fmla="*/ 12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2" y="4"/>
                      </a:lnTo>
                      <a:lnTo>
                        <a:pt x="52" y="2"/>
                      </a:lnTo>
                      <a:lnTo>
                        <a:pt x="50" y="0"/>
                      </a:lnTo>
                      <a:lnTo>
                        <a:pt x="48" y="0"/>
                      </a:lnTo>
                      <a:lnTo>
                        <a:pt x="46" y="0"/>
                      </a:lnTo>
                      <a:lnTo>
                        <a:pt x="66" y="0"/>
                      </a:lnTo>
                      <a:lnTo>
                        <a:pt x="64" y="0"/>
                      </a:lnTo>
                      <a:lnTo>
                        <a:pt x="62" y="0"/>
                      </a:lnTo>
                      <a:lnTo>
                        <a:pt x="59" y="2"/>
                      </a:lnTo>
                      <a:lnTo>
                        <a:pt x="57" y="4"/>
                      </a:lnTo>
                      <a:lnTo>
                        <a:pt x="57" y="9"/>
                      </a:lnTo>
                      <a:lnTo>
                        <a:pt x="57" y="61"/>
                      </a:lnTo>
                      <a:lnTo>
                        <a:pt x="16" y="11"/>
                      </a:lnTo>
                      <a:lnTo>
                        <a:pt x="16" y="50"/>
                      </a:lnTo>
                      <a:lnTo>
                        <a:pt x="16" y="55"/>
                      </a:lnTo>
                      <a:lnTo>
                        <a:pt x="16" y="57"/>
                      </a:lnTo>
                      <a:lnTo>
                        <a:pt x="18" y="59"/>
                      </a:lnTo>
                      <a:lnTo>
                        <a:pt x="23" y="59"/>
                      </a:lnTo>
                      <a:lnTo>
                        <a:pt x="25" y="59"/>
                      </a:lnTo>
                      <a:lnTo>
                        <a:pt x="2" y="59"/>
                      </a:lnTo>
                      <a:lnTo>
                        <a:pt x="5" y="59"/>
                      </a:lnTo>
                      <a:lnTo>
                        <a:pt x="9" y="59"/>
                      </a:lnTo>
                      <a:lnTo>
                        <a:pt x="11" y="57"/>
                      </a:lnTo>
                      <a:lnTo>
                        <a:pt x="11" y="55"/>
                      </a:lnTo>
                      <a:lnTo>
                        <a:pt x="11" y="50"/>
                      </a:lnTo>
                      <a:lnTo>
                        <a:pt x="11" y="7"/>
                      </a:lnTo>
                      <a:lnTo>
                        <a:pt x="9" y="4"/>
                      </a:lnTo>
                      <a:lnTo>
                        <a:pt x="7" y="2"/>
                      </a:lnTo>
                      <a:lnTo>
                        <a:pt x="5"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14" name="Freeform 33"/>
                <p:cNvSpPr>
                  <a:spLocks noEditPoints="1"/>
                </p:cNvSpPr>
                <p:nvPr/>
              </p:nvSpPr>
              <p:spPr bwMode="auto">
                <a:xfrm>
                  <a:off x="2244" y="1717"/>
                  <a:ext cx="59" cy="63"/>
                </a:xfrm>
                <a:custGeom>
                  <a:avLst/>
                  <a:gdLst>
                    <a:gd name="T0" fmla="*/ 104 w 38"/>
                    <a:gd name="T1" fmla="*/ 0 h 43"/>
                    <a:gd name="T2" fmla="*/ 147 w 38"/>
                    <a:gd name="T3" fmla="*/ 0 h 43"/>
                    <a:gd name="T4" fmla="*/ 169 w 38"/>
                    <a:gd name="T5" fmla="*/ 9 h 43"/>
                    <a:gd name="T6" fmla="*/ 197 w 38"/>
                    <a:gd name="T7" fmla="*/ 32 h 43"/>
                    <a:gd name="T8" fmla="*/ 210 w 38"/>
                    <a:gd name="T9" fmla="*/ 66 h 43"/>
                    <a:gd name="T10" fmla="*/ 222 w 38"/>
                    <a:gd name="T11" fmla="*/ 97 h 43"/>
                    <a:gd name="T12" fmla="*/ 210 w 38"/>
                    <a:gd name="T13" fmla="*/ 116 h 43"/>
                    <a:gd name="T14" fmla="*/ 210 w 38"/>
                    <a:gd name="T15" fmla="*/ 148 h 43"/>
                    <a:gd name="T16" fmla="*/ 188 w 38"/>
                    <a:gd name="T17" fmla="*/ 170 h 43"/>
                    <a:gd name="T18" fmla="*/ 157 w 38"/>
                    <a:gd name="T19" fmla="*/ 180 h 43"/>
                    <a:gd name="T20" fmla="*/ 127 w 38"/>
                    <a:gd name="T21" fmla="*/ 189 h 43"/>
                    <a:gd name="T22" fmla="*/ 104 w 38"/>
                    <a:gd name="T23" fmla="*/ 198 h 43"/>
                    <a:gd name="T24" fmla="*/ 75 w 38"/>
                    <a:gd name="T25" fmla="*/ 189 h 43"/>
                    <a:gd name="T26" fmla="*/ 40 w 38"/>
                    <a:gd name="T27" fmla="*/ 180 h 43"/>
                    <a:gd name="T28" fmla="*/ 22 w 38"/>
                    <a:gd name="T29" fmla="*/ 157 h 43"/>
                    <a:gd name="T30" fmla="*/ 0 w 38"/>
                    <a:gd name="T31" fmla="*/ 138 h 43"/>
                    <a:gd name="T32" fmla="*/ 0 w 38"/>
                    <a:gd name="T33" fmla="*/ 97 h 43"/>
                    <a:gd name="T34" fmla="*/ 0 w 38"/>
                    <a:gd name="T35" fmla="*/ 73 h 43"/>
                    <a:gd name="T36" fmla="*/ 12 w 38"/>
                    <a:gd name="T37" fmla="*/ 50 h 43"/>
                    <a:gd name="T38" fmla="*/ 22 w 38"/>
                    <a:gd name="T39" fmla="*/ 22 h 43"/>
                    <a:gd name="T40" fmla="*/ 53 w 38"/>
                    <a:gd name="T41" fmla="*/ 9 h 43"/>
                    <a:gd name="T42" fmla="*/ 75 w 38"/>
                    <a:gd name="T43" fmla="*/ 0 h 43"/>
                    <a:gd name="T44" fmla="*/ 104 w 38"/>
                    <a:gd name="T45" fmla="*/ 0 h 43"/>
                    <a:gd name="T46" fmla="*/ 104 w 38"/>
                    <a:gd name="T47" fmla="*/ 9 h 43"/>
                    <a:gd name="T48" fmla="*/ 75 w 38"/>
                    <a:gd name="T49" fmla="*/ 9 h 43"/>
                    <a:gd name="T50" fmla="*/ 62 w 38"/>
                    <a:gd name="T51" fmla="*/ 22 h 43"/>
                    <a:gd name="T52" fmla="*/ 53 w 38"/>
                    <a:gd name="T53" fmla="*/ 32 h 43"/>
                    <a:gd name="T54" fmla="*/ 53 w 38"/>
                    <a:gd name="T55" fmla="*/ 41 h 43"/>
                    <a:gd name="T56" fmla="*/ 40 w 38"/>
                    <a:gd name="T57" fmla="*/ 66 h 43"/>
                    <a:gd name="T58" fmla="*/ 40 w 38"/>
                    <a:gd name="T59" fmla="*/ 82 h 43"/>
                    <a:gd name="T60" fmla="*/ 40 w 38"/>
                    <a:gd name="T61" fmla="*/ 116 h 43"/>
                    <a:gd name="T62" fmla="*/ 62 w 38"/>
                    <a:gd name="T63" fmla="*/ 157 h 43"/>
                    <a:gd name="T64" fmla="*/ 75 w 38"/>
                    <a:gd name="T65" fmla="*/ 180 h 43"/>
                    <a:gd name="T66" fmla="*/ 116 w 38"/>
                    <a:gd name="T67" fmla="*/ 180 h 43"/>
                    <a:gd name="T68" fmla="*/ 147 w 38"/>
                    <a:gd name="T69" fmla="*/ 180 h 43"/>
                    <a:gd name="T70" fmla="*/ 157 w 38"/>
                    <a:gd name="T71" fmla="*/ 170 h 43"/>
                    <a:gd name="T72" fmla="*/ 169 w 38"/>
                    <a:gd name="T73" fmla="*/ 148 h 43"/>
                    <a:gd name="T74" fmla="*/ 169 w 38"/>
                    <a:gd name="T75" fmla="*/ 107 h 43"/>
                    <a:gd name="T76" fmla="*/ 169 w 38"/>
                    <a:gd name="T77" fmla="*/ 82 h 43"/>
                    <a:gd name="T78" fmla="*/ 157 w 38"/>
                    <a:gd name="T79" fmla="*/ 50 h 43"/>
                    <a:gd name="T80" fmla="*/ 147 w 38"/>
                    <a:gd name="T81" fmla="*/ 32 h 43"/>
                    <a:gd name="T82" fmla="*/ 127 w 38"/>
                    <a:gd name="T83" fmla="*/ 22 h 43"/>
                    <a:gd name="T84" fmla="*/ 104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1"/>
                      </a:lnTo>
                      <a:lnTo>
                        <a:pt x="36" y="25"/>
                      </a:lnTo>
                      <a:lnTo>
                        <a:pt x="36" y="32"/>
                      </a:lnTo>
                      <a:lnTo>
                        <a:pt x="32" y="37"/>
                      </a:lnTo>
                      <a:lnTo>
                        <a:pt x="27" y="39"/>
                      </a:lnTo>
                      <a:lnTo>
                        <a:pt x="22" y="41"/>
                      </a:lnTo>
                      <a:lnTo>
                        <a:pt x="18" y="43"/>
                      </a:lnTo>
                      <a:lnTo>
                        <a:pt x="13" y="41"/>
                      </a:lnTo>
                      <a:lnTo>
                        <a:pt x="7" y="39"/>
                      </a:lnTo>
                      <a:lnTo>
                        <a:pt x="4" y="34"/>
                      </a:lnTo>
                      <a:lnTo>
                        <a:pt x="0" y="30"/>
                      </a:lnTo>
                      <a:lnTo>
                        <a:pt x="0" y="21"/>
                      </a:lnTo>
                      <a:lnTo>
                        <a:pt x="0" y="16"/>
                      </a:lnTo>
                      <a:lnTo>
                        <a:pt x="2" y="11"/>
                      </a:lnTo>
                      <a:lnTo>
                        <a:pt x="4" y="5"/>
                      </a:lnTo>
                      <a:lnTo>
                        <a:pt x="9" y="2"/>
                      </a:lnTo>
                      <a:lnTo>
                        <a:pt x="13" y="0"/>
                      </a:lnTo>
                      <a:lnTo>
                        <a:pt x="18" y="0"/>
                      </a:lnTo>
                      <a:close/>
                      <a:moveTo>
                        <a:pt x="18" y="2"/>
                      </a:moveTo>
                      <a:lnTo>
                        <a:pt x="13" y="2"/>
                      </a:lnTo>
                      <a:lnTo>
                        <a:pt x="11" y="5"/>
                      </a:lnTo>
                      <a:lnTo>
                        <a:pt x="9" y="7"/>
                      </a:lnTo>
                      <a:lnTo>
                        <a:pt x="9" y="9"/>
                      </a:lnTo>
                      <a:lnTo>
                        <a:pt x="7" y="14"/>
                      </a:lnTo>
                      <a:lnTo>
                        <a:pt x="7" y="18"/>
                      </a:lnTo>
                      <a:lnTo>
                        <a:pt x="7" y="25"/>
                      </a:lnTo>
                      <a:lnTo>
                        <a:pt x="11" y="34"/>
                      </a:lnTo>
                      <a:lnTo>
                        <a:pt x="13" y="39"/>
                      </a:lnTo>
                      <a:lnTo>
                        <a:pt x="20" y="39"/>
                      </a:lnTo>
                      <a:lnTo>
                        <a:pt x="25" y="39"/>
                      </a:lnTo>
                      <a:lnTo>
                        <a:pt x="27" y="37"/>
                      </a:lnTo>
                      <a:lnTo>
                        <a:pt x="29" y="32"/>
                      </a:lnTo>
                      <a:lnTo>
                        <a:pt x="29" y="23"/>
                      </a:lnTo>
                      <a:lnTo>
                        <a:pt x="29" y="18"/>
                      </a:lnTo>
                      <a:lnTo>
                        <a:pt x="27" y="11"/>
                      </a:lnTo>
                      <a:lnTo>
                        <a:pt x="25" y="7"/>
                      </a:lnTo>
                      <a:lnTo>
                        <a:pt x="22" y="5"/>
                      </a:lnTo>
                      <a:lnTo>
                        <a:pt x="18" y="2"/>
                      </a:lnTo>
                      <a:close/>
                    </a:path>
                  </a:pathLst>
                </a:custGeom>
                <a:solidFill>
                  <a:srgbClr val="000000"/>
                </a:solidFill>
                <a:ln w="0">
                  <a:solidFill>
                    <a:srgbClr val="000000"/>
                  </a:solidFill>
                  <a:round/>
                  <a:headEnd/>
                  <a:tailEnd/>
                </a:ln>
              </p:spPr>
              <p:txBody>
                <a:bodyPr/>
                <a:lstStyle/>
                <a:p>
                  <a:endParaRPr lang="en-CA"/>
                </a:p>
              </p:txBody>
            </p:sp>
            <p:sp>
              <p:nvSpPr>
                <p:cNvPr id="15515" name="Freeform 34"/>
                <p:cNvSpPr>
                  <a:spLocks/>
                </p:cNvSpPr>
                <p:nvPr/>
              </p:nvSpPr>
              <p:spPr bwMode="auto">
                <a:xfrm>
                  <a:off x="2312" y="1717"/>
                  <a:ext cx="66" cy="63"/>
                </a:xfrm>
                <a:custGeom>
                  <a:avLst/>
                  <a:gdLst>
                    <a:gd name="T0" fmla="*/ 198 w 43"/>
                    <a:gd name="T1" fmla="*/ 0 h 43"/>
                    <a:gd name="T2" fmla="*/ 198 w 43"/>
                    <a:gd name="T3" fmla="*/ 116 h 43"/>
                    <a:gd name="T4" fmla="*/ 216 w 43"/>
                    <a:gd name="T5" fmla="*/ 148 h 43"/>
                    <a:gd name="T6" fmla="*/ 216 w 43"/>
                    <a:gd name="T7" fmla="*/ 157 h 43"/>
                    <a:gd name="T8" fmla="*/ 216 w 43"/>
                    <a:gd name="T9" fmla="*/ 170 h 43"/>
                    <a:gd name="T10" fmla="*/ 216 w 43"/>
                    <a:gd name="T11" fmla="*/ 170 h 43"/>
                    <a:gd name="T12" fmla="*/ 216 w 43"/>
                    <a:gd name="T13" fmla="*/ 170 h 43"/>
                    <a:gd name="T14" fmla="*/ 229 w 43"/>
                    <a:gd name="T15" fmla="*/ 170 h 43"/>
                    <a:gd name="T16" fmla="*/ 229 w 43"/>
                    <a:gd name="T17" fmla="*/ 170 h 43"/>
                    <a:gd name="T18" fmla="*/ 238 w 43"/>
                    <a:gd name="T19" fmla="*/ 170 h 43"/>
                    <a:gd name="T20" fmla="*/ 238 w 43"/>
                    <a:gd name="T21" fmla="*/ 180 h 43"/>
                    <a:gd name="T22" fmla="*/ 177 w 43"/>
                    <a:gd name="T23" fmla="*/ 198 h 43"/>
                    <a:gd name="T24" fmla="*/ 167 w 43"/>
                    <a:gd name="T25" fmla="*/ 198 h 43"/>
                    <a:gd name="T26" fmla="*/ 167 w 43"/>
                    <a:gd name="T27" fmla="*/ 157 h 43"/>
                    <a:gd name="T28" fmla="*/ 137 w 43"/>
                    <a:gd name="T29" fmla="*/ 180 h 43"/>
                    <a:gd name="T30" fmla="*/ 127 w 43"/>
                    <a:gd name="T31" fmla="*/ 189 h 43"/>
                    <a:gd name="T32" fmla="*/ 101 w 43"/>
                    <a:gd name="T33" fmla="*/ 189 h 43"/>
                    <a:gd name="T34" fmla="*/ 89 w 43"/>
                    <a:gd name="T35" fmla="*/ 198 h 43"/>
                    <a:gd name="T36" fmla="*/ 75 w 43"/>
                    <a:gd name="T37" fmla="*/ 189 h 43"/>
                    <a:gd name="T38" fmla="*/ 49 w 43"/>
                    <a:gd name="T39" fmla="*/ 189 h 43"/>
                    <a:gd name="T40" fmla="*/ 40 w 43"/>
                    <a:gd name="T41" fmla="*/ 180 h 43"/>
                    <a:gd name="T42" fmla="*/ 40 w 43"/>
                    <a:gd name="T43" fmla="*/ 170 h 43"/>
                    <a:gd name="T44" fmla="*/ 28 w 43"/>
                    <a:gd name="T45" fmla="*/ 148 h 43"/>
                    <a:gd name="T46" fmla="*/ 28 w 43"/>
                    <a:gd name="T47" fmla="*/ 126 h 43"/>
                    <a:gd name="T48" fmla="*/ 28 w 43"/>
                    <a:gd name="T49" fmla="*/ 41 h 43"/>
                    <a:gd name="T50" fmla="*/ 28 w 43"/>
                    <a:gd name="T51" fmla="*/ 22 h 43"/>
                    <a:gd name="T52" fmla="*/ 28 w 43"/>
                    <a:gd name="T53" fmla="*/ 22 h 43"/>
                    <a:gd name="T54" fmla="*/ 28 w 43"/>
                    <a:gd name="T55" fmla="*/ 9 h 43"/>
                    <a:gd name="T56" fmla="*/ 12 w 43"/>
                    <a:gd name="T57" fmla="*/ 9 h 43"/>
                    <a:gd name="T58" fmla="*/ 12 w 43"/>
                    <a:gd name="T59" fmla="*/ 9 h 43"/>
                    <a:gd name="T60" fmla="*/ 0 w 43"/>
                    <a:gd name="T61" fmla="*/ 9 h 43"/>
                    <a:gd name="T62" fmla="*/ 0 w 43"/>
                    <a:gd name="T63" fmla="*/ 0 h 43"/>
                    <a:gd name="T64" fmla="*/ 75 w 43"/>
                    <a:gd name="T65" fmla="*/ 0 h 43"/>
                    <a:gd name="T66" fmla="*/ 75 w 43"/>
                    <a:gd name="T67" fmla="*/ 126 h 43"/>
                    <a:gd name="T68" fmla="*/ 75 w 43"/>
                    <a:gd name="T69" fmla="*/ 148 h 43"/>
                    <a:gd name="T70" fmla="*/ 89 w 43"/>
                    <a:gd name="T71" fmla="*/ 157 h 43"/>
                    <a:gd name="T72" fmla="*/ 89 w 43"/>
                    <a:gd name="T73" fmla="*/ 170 h 43"/>
                    <a:gd name="T74" fmla="*/ 114 w 43"/>
                    <a:gd name="T75" fmla="*/ 170 h 43"/>
                    <a:gd name="T76" fmla="*/ 127 w 43"/>
                    <a:gd name="T77" fmla="*/ 170 h 43"/>
                    <a:gd name="T78" fmla="*/ 137 w 43"/>
                    <a:gd name="T79" fmla="*/ 170 h 43"/>
                    <a:gd name="T80" fmla="*/ 149 w 43"/>
                    <a:gd name="T81" fmla="*/ 157 h 43"/>
                    <a:gd name="T82" fmla="*/ 167 w 43"/>
                    <a:gd name="T83" fmla="*/ 148 h 43"/>
                    <a:gd name="T84" fmla="*/ 167 w 43"/>
                    <a:gd name="T85" fmla="*/ 41 h 43"/>
                    <a:gd name="T86" fmla="*/ 167 w 43"/>
                    <a:gd name="T87" fmla="*/ 22 h 43"/>
                    <a:gd name="T88" fmla="*/ 167 w 43"/>
                    <a:gd name="T89" fmla="*/ 9 h 43"/>
                    <a:gd name="T90" fmla="*/ 149 w 43"/>
                    <a:gd name="T91" fmla="*/ 9 h 43"/>
                    <a:gd name="T92" fmla="*/ 137 w 43"/>
                    <a:gd name="T93" fmla="*/ 9 h 43"/>
                    <a:gd name="T94" fmla="*/ 137 w 43"/>
                    <a:gd name="T95" fmla="*/ 0 h 43"/>
                    <a:gd name="T96" fmla="*/ 198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6" y="0"/>
                      </a:moveTo>
                      <a:lnTo>
                        <a:pt x="36" y="25"/>
                      </a:lnTo>
                      <a:lnTo>
                        <a:pt x="39" y="32"/>
                      </a:lnTo>
                      <a:lnTo>
                        <a:pt x="39" y="34"/>
                      </a:lnTo>
                      <a:lnTo>
                        <a:pt x="39" y="37"/>
                      </a:lnTo>
                      <a:lnTo>
                        <a:pt x="41" y="37"/>
                      </a:lnTo>
                      <a:lnTo>
                        <a:pt x="43" y="37"/>
                      </a:lnTo>
                      <a:lnTo>
                        <a:pt x="43" y="39"/>
                      </a:lnTo>
                      <a:lnTo>
                        <a:pt x="32" y="43"/>
                      </a:lnTo>
                      <a:lnTo>
                        <a:pt x="30" y="43"/>
                      </a:lnTo>
                      <a:lnTo>
                        <a:pt x="30" y="34"/>
                      </a:lnTo>
                      <a:lnTo>
                        <a:pt x="25" y="39"/>
                      </a:lnTo>
                      <a:lnTo>
                        <a:pt x="23" y="41"/>
                      </a:lnTo>
                      <a:lnTo>
                        <a:pt x="18" y="41"/>
                      </a:lnTo>
                      <a:lnTo>
                        <a:pt x="16" y="43"/>
                      </a:lnTo>
                      <a:lnTo>
                        <a:pt x="14" y="41"/>
                      </a:lnTo>
                      <a:lnTo>
                        <a:pt x="9" y="41"/>
                      </a:lnTo>
                      <a:lnTo>
                        <a:pt x="7" y="39"/>
                      </a:lnTo>
                      <a:lnTo>
                        <a:pt x="7" y="37"/>
                      </a:lnTo>
                      <a:lnTo>
                        <a:pt x="5" y="32"/>
                      </a:lnTo>
                      <a:lnTo>
                        <a:pt x="5" y="27"/>
                      </a:lnTo>
                      <a:lnTo>
                        <a:pt x="5" y="9"/>
                      </a:lnTo>
                      <a:lnTo>
                        <a:pt x="5" y="5"/>
                      </a:lnTo>
                      <a:lnTo>
                        <a:pt x="5" y="2"/>
                      </a:lnTo>
                      <a:lnTo>
                        <a:pt x="2" y="2"/>
                      </a:lnTo>
                      <a:lnTo>
                        <a:pt x="0" y="2"/>
                      </a:lnTo>
                      <a:lnTo>
                        <a:pt x="0" y="0"/>
                      </a:lnTo>
                      <a:lnTo>
                        <a:pt x="14" y="0"/>
                      </a:lnTo>
                      <a:lnTo>
                        <a:pt x="14" y="27"/>
                      </a:lnTo>
                      <a:lnTo>
                        <a:pt x="14" y="32"/>
                      </a:lnTo>
                      <a:lnTo>
                        <a:pt x="16" y="34"/>
                      </a:lnTo>
                      <a:lnTo>
                        <a:pt x="16" y="37"/>
                      </a:lnTo>
                      <a:lnTo>
                        <a:pt x="20" y="37"/>
                      </a:lnTo>
                      <a:lnTo>
                        <a:pt x="23" y="37"/>
                      </a:lnTo>
                      <a:lnTo>
                        <a:pt x="25" y="37"/>
                      </a:lnTo>
                      <a:lnTo>
                        <a:pt x="27" y="34"/>
                      </a:lnTo>
                      <a:lnTo>
                        <a:pt x="30" y="32"/>
                      </a:lnTo>
                      <a:lnTo>
                        <a:pt x="30" y="9"/>
                      </a:lnTo>
                      <a:lnTo>
                        <a:pt x="30" y="5"/>
                      </a:lnTo>
                      <a:lnTo>
                        <a:pt x="30" y="2"/>
                      </a:lnTo>
                      <a:lnTo>
                        <a:pt x="27" y="2"/>
                      </a:lnTo>
                      <a:lnTo>
                        <a:pt x="25" y="2"/>
                      </a:lnTo>
                      <a:lnTo>
                        <a:pt x="25" y="0"/>
                      </a:lnTo>
                      <a:lnTo>
                        <a:pt x="36" y="0"/>
                      </a:lnTo>
                      <a:close/>
                    </a:path>
                  </a:pathLst>
                </a:custGeom>
                <a:solidFill>
                  <a:srgbClr val="000000"/>
                </a:solidFill>
                <a:ln w="0">
                  <a:solidFill>
                    <a:srgbClr val="000000"/>
                  </a:solidFill>
                  <a:round/>
                  <a:headEnd/>
                  <a:tailEnd/>
                </a:ln>
              </p:spPr>
              <p:txBody>
                <a:bodyPr/>
                <a:lstStyle/>
                <a:p>
                  <a:endParaRPr lang="en-CA"/>
                </a:p>
              </p:txBody>
            </p:sp>
            <p:sp>
              <p:nvSpPr>
                <p:cNvPr id="15516" name="Freeform 35"/>
                <p:cNvSpPr>
                  <a:spLocks/>
                </p:cNvSpPr>
                <p:nvPr/>
              </p:nvSpPr>
              <p:spPr bwMode="auto">
                <a:xfrm>
                  <a:off x="2383" y="1717"/>
                  <a:ext cx="68" cy="60"/>
                </a:xfrm>
                <a:custGeom>
                  <a:avLst/>
                  <a:gdLst>
                    <a:gd name="T0" fmla="*/ 82 w 43"/>
                    <a:gd name="T1" fmla="*/ 41 h 41"/>
                    <a:gd name="T2" fmla="*/ 111 w 43"/>
                    <a:gd name="T3" fmla="*/ 22 h 41"/>
                    <a:gd name="T4" fmla="*/ 138 w 43"/>
                    <a:gd name="T5" fmla="*/ 0 h 41"/>
                    <a:gd name="T6" fmla="*/ 171 w 43"/>
                    <a:gd name="T7" fmla="*/ 0 h 41"/>
                    <a:gd name="T8" fmla="*/ 182 w 43"/>
                    <a:gd name="T9" fmla="*/ 0 h 41"/>
                    <a:gd name="T10" fmla="*/ 193 w 43"/>
                    <a:gd name="T11" fmla="*/ 9 h 41"/>
                    <a:gd name="T12" fmla="*/ 212 w 43"/>
                    <a:gd name="T13" fmla="*/ 22 h 41"/>
                    <a:gd name="T14" fmla="*/ 225 w 43"/>
                    <a:gd name="T15" fmla="*/ 32 h 41"/>
                    <a:gd name="T16" fmla="*/ 225 w 43"/>
                    <a:gd name="T17" fmla="*/ 41 h 41"/>
                    <a:gd name="T18" fmla="*/ 225 w 43"/>
                    <a:gd name="T19" fmla="*/ 73 h 41"/>
                    <a:gd name="T20" fmla="*/ 225 w 43"/>
                    <a:gd name="T21" fmla="*/ 148 h 41"/>
                    <a:gd name="T22" fmla="*/ 237 w 43"/>
                    <a:gd name="T23" fmla="*/ 170 h 41"/>
                    <a:gd name="T24" fmla="*/ 237 w 43"/>
                    <a:gd name="T25" fmla="*/ 177 h 41"/>
                    <a:gd name="T26" fmla="*/ 237 w 43"/>
                    <a:gd name="T27" fmla="*/ 177 h 41"/>
                    <a:gd name="T28" fmla="*/ 237 w 43"/>
                    <a:gd name="T29" fmla="*/ 177 h 41"/>
                    <a:gd name="T30" fmla="*/ 258 w 43"/>
                    <a:gd name="T31" fmla="*/ 189 h 41"/>
                    <a:gd name="T32" fmla="*/ 270 w 43"/>
                    <a:gd name="T33" fmla="*/ 189 h 41"/>
                    <a:gd name="T34" fmla="*/ 270 w 43"/>
                    <a:gd name="T35" fmla="*/ 189 h 41"/>
                    <a:gd name="T36" fmla="*/ 158 w 43"/>
                    <a:gd name="T37" fmla="*/ 189 h 41"/>
                    <a:gd name="T38" fmla="*/ 158 w 43"/>
                    <a:gd name="T39" fmla="*/ 189 h 41"/>
                    <a:gd name="T40" fmla="*/ 158 w 43"/>
                    <a:gd name="T41" fmla="*/ 189 h 41"/>
                    <a:gd name="T42" fmla="*/ 171 w 43"/>
                    <a:gd name="T43" fmla="*/ 189 h 41"/>
                    <a:gd name="T44" fmla="*/ 171 w 43"/>
                    <a:gd name="T45" fmla="*/ 177 h 41"/>
                    <a:gd name="T46" fmla="*/ 182 w 43"/>
                    <a:gd name="T47" fmla="*/ 177 h 41"/>
                    <a:gd name="T48" fmla="*/ 182 w 43"/>
                    <a:gd name="T49" fmla="*/ 170 h 41"/>
                    <a:gd name="T50" fmla="*/ 182 w 43"/>
                    <a:gd name="T51" fmla="*/ 157 h 41"/>
                    <a:gd name="T52" fmla="*/ 182 w 43"/>
                    <a:gd name="T53" fmla="*/ 148 h 41"/>
                    <a:gd name="T54" fmla="*/ 182 w 43"/>
                    <a:gd name="T55" fmla="*/ 73 h 41"/>
                    <a:gd name="T56" fmla="*/ 182 w 43"/>
                    <a:gd name="T57" fmla="*/ 50 h 41"/>
                    <a:gd name="T58" fmla="*/ 171 w 43"/>
                    <a:gd name="T59" fmla="*/ 32 h 41"/>
                    <a:gd name="T60" fmla="*/ 171 w 43"/>
                    <a:gd name="T61" fmla="*/ 32 h 41"/>
                    <a:gd name="T62" fmla="*/ 138 w 43"/>
                    <a:gd name="T63" fmla="*/ 22 h 41"/>
                    <a:gd name="T64" fmla="*/ 111 w 43"/>
                    <a:gd name="T65" fmla="*/ 32 h 41"/>
                    <a:gd name="T66" fmla="*/ 82 w 43"/>
                    <a:gd name="T67" fmla="*/ 50 h 41"/>
                    <a:gd name="T68" fmla="*/ 82 w 43"/>
                    <a:gd name="T69" fmla="*/ 148 h 41"/>
                    <a:gd name="T70" fmla="*/ 82 w 43"/>
                    <a:gd name="T71" fmla="*/ 170 h 41"/>
                    <a:gd name="T72" fmla="*/ 82 w 43"/>
                    <a:gd name="T73" fmla="*/ 177 h 41"/>
                    <a:gd name="T74" fmla="*/ 82 w 43"/>
                    <a:gd name="T75" fmla="*/ 177 h 41"/>
                    <a:gd name="T76" fmla="*/ 82 w 43"/>
                    <a:gd name="T77" fmla="*/ 177 h 41"/>
                    <a:gd name="T78" fmla="*/ 95 w 43"/>
                    <a:gd name="T79" fmla="*/ 189 h 41"/>
                    <a:gd name="T80" fmla="*/ 111 w 43"/>
                    <a:gd name="T81" fmla="*/ 189 h 41"/>
                    <a:gd name="T82" fmla="*/ 111 w 43"/>
                    <a:gd name="T83" fmla="*/ 189 h 41"/>
                    <a:gd name="T84" fmla="*/ 0 w 43"/>
                    <a:gd name="T85" fmla="*/ 189 h 41"/>
                    <a:gd name="T86" fmla="*/ 0 w 43"/>
                    <a:gd name="T87" fmla="*/ 189 h 41"/>
                    <a:gd name="T88" fmla="*/ 0 w 43"/>
                    <a:gd name="T89" fmla="*/ 189 h 41"/>
                    <a:gd name="T90" fmla="*/ 13 w 43"/>
                    <a:gd name="T91" fmla="*/ 189 h 41"/>
                    <a:gd name="T92" fmla="*/ 22 w 43"/>
                    <a:gd name="T93" fmla="*/ 177 h 41"/>
                    <a:gd name="T94" fmla="*/ 22 w 43"/>
                    <a:gd name="T95" fmla="*/ 170 h 41"/>
                    <a:gd name="T96" fmla="*/ 22 w 43"/>
                    <a:gd name="T97" fmla="*/ 148 h 41"/>
                    <a:gd name="T98" fmla="*/ 22 w 43"/>
                    <a:gd name="T99" fmla="*/ 73 h 41"/>
                    <a:gd name="T100" fmla="*/ 22 w 43"/>
                    <a:gd name="T101" fmla="*/ 50 h 41"/>
                    <a:gd name="T102" fmla="*/ 22 w 43"/>
                    <a:gd name="T103" fmla="*/ 32 h 41"/>
                    <a:gd name="T104" fmla="*/ 22 w 43"/>
                    <a:gd name="T105" fmla="*/ 32 h 41"/>
                    <a:gd name="T106" fmla="*/ 22 w 43"/>
                    <a:gd name="T107" fmla="*/ 22 h 41"/>
                    <a:gd name="T108" fmla="*/ 22 w 43"/>
                    <a:gd name="T109" fmla="*/ 22 h 41"/>
                    <a:gd name="T110" fmla="*/ 13 w 43"/>
                    <a:gd name="T111" fmla="*/ 22 h 41"/>
                    <a:gd name="T112" fmla="*/ 13 w 43"/>
                    <a:gd name="T113" fmla="*/ 22 h 41"/>
                    <a:gd name="T114" fmla="*/ 0 w 43"/>
                    <a:gd name="T115" fmla="*/ 22 h 41"/>
                    <a:gd name="T116" fmla="*/ 0 w 43"/>
                    <a:gd name="T117" fmla="*/ 22 h 41"/>
                    <a:gd name="T118" fmla="*/ 68 w 43"/>
                    <a:gd name="T119" fmla="*/ 0 h 41"/>
                    <a:gd name="T120" fmla="*/ 82 w 43"/>
                    <a:gd name="T121" fmla="*/ 0 h 41"/>
                    <a:gd name="T122" fmla="*/ 82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2" y="0"/>
                      </a:lnTo>
                      <a:lnTo>
                        <a:pt x="27" y="0"/>
                      </a:lnTo>
                      <a:lnTo>
                        <a:pt x="29" y="0"/>
                      </a:lnTo>
                      <a:lnTo>
                        <a:pt x="31" y="2"/>
                      </a:lnTo>
                      <a:lnTo>
                        <a:pt x="34" y="5"/>
                      </a:lnTo>
                      <a:lnTo>
                        <a:pt x="36" y="7"/>
                      </a:lnTo>
                      <a:lnTo>
                        <a:pt x="36" y="9"/>
                      </a:lnTo>
                      <a:lnTo>
                        <a:pt x="36" y="16"/>
                      </a:lnTo>
                      <a:lnTo>
                        <a:pt x="36" y="32"/>
                      </a:lnTo>
                      <a:lnTo>
                        <a:pt x="38" y="37"/>
                      </a:lnTo>
                      <a:lnTo>
                        <a:pt x="38" y="39"/>
                      </a:lnTo>
                      <a:lnTo>
                        <a:pt x="41" y="41"/>
                      </a:lnTo>
                      <a:lnTo>
                        <a:pt x="43" y="41"/>
                      </a:lnTo>
                      <a:lnTo>
                        <a:pt x="25" y="41"/>
                      </a:lnTo>
                      <a:lnTo>
                        <a:pt x="27" y="41"/>
                      </a:lnTo>
                      <a:lnTo>
                        <a:pt x="27" y="39"/>
                      </a:lnTo>
                      <a:lnTo>
                        <a:pt x="29" y="39"/>
                      </a:lnTo>
                      <a:lnTo>
                        <a:pt x="29" y="37"/>
                      </a:lnTo>
                      <a:lnTo>
                        <a:pt x="29" y="34"/>
                      </a:lnTo>
                      <a:lnTo>
                        <a:pt x="29" y="32"/>
                      </a:lnTo>
                      <a:lnTo>
                        <a:pt x="29" y="16"/>
                      </a:lnTo>
                      <a:lnTo>
                        <a:pt x="29" y="11"/>
                      </a:lnTo>
                      <a:lnTo>
                        <a:pt x="27" y="7"/>
                      </a:lnTo>
                      <a:lnTo>
                        <a:pt x="22" y="5"/>
                      </a:lnTo>
                      <a:lnTo>
                        <a:pt x="18" y="7"/>
                      </a:lnTo>
                      <a:lnTo>
                        <a:pt x="13" y="11"/>
                      </a:lnTo>
                      <a:lnTo>
                        <a:pt x="13" y="32"/>
                      </a:lnTo>
                      <a:lnTo>
                        <a:pt x="13" y="37"/>
                      </a:lnTo>
                      <a:lnTo>
                        <a:pt x="13" y="39"/>
                      </a:lnTo>
                      <a:lnTo>
                        <a:pt x="15" y="41"/>
                      </a:lnTo>
                      <a:lnTo>
                        <a:pt x="18" y="41"/>
                      </a:lnTo>
                      <a:lnTo>
                        <a:pt x="0" y="41"/>
                      </a:lnTo>
                      <a:lnTo>
                        <a:pt x="2" y="41"/>
                      </a:lnTo>
                      <a:lnTo>
                        <a:pt x="4" y="39"/>
                      </a:lnTo>
                      <a:lnTo>
                        <a:pt x="4" y="37"/>
                      </a:lnTo>
                      <a:lnTo>
                        <a:pt x="4" y="32"/>
                      </a:lnTo>
                      <a:lnTo>
                        <a:pt x="4" y="16"/>
                      </a:lnTo>
                      <a:lnTo>
                        <a:pt x="4" y="11"/>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517" name="Freeform 36"/>
                <p:cNvSpPr>
                  <a:spLocks/>
                </p:cNvSpPr>
                <p:nvPr/>
              </p:nvSpPr>
              <p:spPr bwMode="auto">
                <a:xfrm>
                  <a:off x="2828" y="1691"/>
                  <a:ext cx="100" cy="89"/>
                </a:xfrm>
                <a:custGeom>
                  <a:avLst/>
                  <a:gdLst>
                    <a:gd name="T0" fmla="*/ 381 w 64"/>
                    <a:gd name="T1" fmla="*/ 0 h 61"/>
                    <a:gd name="T2" fmla="*/ 381 w 64"/>
                    <a:gd name="T3" fmla="*/ 0 h 61"/>
                    <a:gd name="T4" fmla="*/ 370 w 64"/>
                    <a:gd name="T5" fmla="*/ 0 h 61"/>
                    <a:gd name="T6" fmla="*/ 352 w 64"/>
                    <a:gd name="T7" fmla="*/ 9 h 61"/>
                    <a:gd name="T8" fmla="*/ 339 w 64"/>
                    <a:gd name="T9" fmla="*/ 19 h 61"/>
                    <a:gd name="T10" fmla="*/ 327 w 64"/>
                    <a:gd name="T11" fmla="*/ 41 h 61"/>
                    <a:gd name="T12" fmla="*/ 203 w 64"/>
                    <a:gd name="T13" fmla="*/ 277 h 61"/>
                    <a:gd name="T14" fmla="*/ 191 w 64"/>
                    <a:gd name="T15" fmla="*/ 277 h 61"/>
                    <a:gd name="T16" fmla="*/ 53 w 64"/>
                    <a:gd name="T17" fmla="*/ 41 h 61"/>
                    <a:gd name="T18" fmla="*/ 42 w 64"/>
                    <a:gd name="T19" fmla="*/ 19 h 61"/>
                    <a:gd name="T20" fmla="*/ 42 w 64"/>
                    <a:gd name="T21" fmla="*/ 19 h 61"/>
                    <a:gd name="T22" fmla="*/ 31 w 64"/>
                    <a:gd name="T23" fmla="*/ 9 h 61"/>
                    <a:gd name="T24" fmla="*/ 31 w 64"/>
                    <a:gd name="T25" fmla="*/ 0 h 61"/>
                    <a:gd name="T26" fmla="*/ 20 w 64"/>
                    <a:gd name="T27" fmla="*/ 0 h 61"/>
                    <a:gd name="T28" fmla="*/ 0 w 64"/>
                    <a:gd name="T29" fmla="*/ 0 h 61"/>
                    <a:gd name="T30" fmla="*/ 0 w 64"/>
                    <a:gd name="T31" fmla="*/ 0 h 61"/>
                    <a:gd name="T32" fmla="*/ 148 w 64"/>
                    <a:gd name="T33" fmla="*/ 0 h 61"/>
                    <a:gd name="T34" fmla="*/ 148 w 64"/>
                    <a:gd name="T35" fmla="*/ 0 h 61"/>
                    <a:gd name="T36" fmla="*/ 127 w 64"/>
                    <a:gd name="T37" fmla="*/ 0 h 61"/>
                    <a:gd name="T38" fmla="*/ 108 w 64"/>
                    <a:gd name="T39" fmla="*/ 9 h 61"/>
                    <a:gd name="T40" fmla="*/ 108 w 64"/>
                    <a:gd name="T41" fmla="*/ 9 h 61"/>
                    <a:gd name="T42" fmla="*/ 108 w 64"/>
                    <a:gd name="T43" fmla="*/ 19 h 61"/>
                    <a:gd name="T44" fmla="*/ 108 w 64"/>
                    <a:gd name="T45" fmla="*/ 32 h 61"/>
                    <a:gd name="T46" fmla="*/ 127 w 64"/>
                    <a:gd name="T47" fmla="*/ 50 h 61"/>
                    <a:gd name="T48" fmla="*/ 222 w 64"/>
                    <a:gd name="T49" fmla="*/ 204 h 61"/>
                    <a:gd name="T50" fmla="*/ 298 w 64"/>
                    <a:gd name="T51" fmla="*/ 50 h 61"/>
                    <a:gd name="T52" fmla="*/ 298 w 64"/>
                    <a:gd name="T53" fmla="*/ 32 h 61"/>
                    <a:gd name="T54" fmla="*/ 317 w 64"/>
                    <a:gd name="T55" fmla="*/ 19 h 61"/>
                    <a:gd name="T56" fmla="*/ 298 w 64"/>
                    <a:gd name="T57" fmla="*/ 9 h 61"/>
                    <a:gd name="T58" fmla="*/ 298 w 64"/>
                    <a:gd name="T59" fmla="*/ 9 h 61"/>
                    <a:gd name="T60" fmla="*/ 286 w 64"/>
                    <a:gd name="T61" fmla="*/ 0 h 61"/>
                    <a:gd name="T62" fmla="*/ 273 w 64"/>
                    <a:gd name="T63" fmla="*/ 0 h 61"/>
                    <a:gd name="T64" fmla="*/ 273 w 64"/>
                    <a:gd name="T65" fmla="*/ 0 h 61"/>
                    <a:gd name="T66" fmla="*/ 273 w 64"/>
                    <a:gd name="T67" fmla="*/ 0 h 61"/>
                    <a:gd name="T68" fmla="*/ 273 w 64"/>
                    <a:gd name="T69" fmla="*/ 0 h 61"/>
                    <a:gd name="T70" fmla="*/ 381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2" y="0"/>
                      </a:lnTo>
                      <a:lnTo>
                        <a:pt x="59" y="2"/>
                      </a:lnTo>
                      <a:lnTo>
                        <a:pt x="57" y="4"/>
                      </a:lnTo>
                      <a:lnTo>
                        <a:pt x="55" y="9"/>
                      </a:lnTo>
                      <a:lnTo>
                        <a:pt x="34" y="61"/>
                      </a:lnTo>
                      <a:lnTo>
                        <a:pt x="32" y="61"/>
                      </a:lnTo>
                      <a:lnTo>
                        <a:pt x="9" y="9"/>
                      </a:lnTo>
                      <a:lnTo>
                        <a:pt x="7" y="4"/>
                      </a:lnTo>
                      <a:lnTo>
                        <a:pt x="5" y="2"/>
                      </a:lnTo>
                      <a:lnTo>
                        <a:pt x="5" y="0"/>
                      </a:lnTo>
                      <a:lnTo>
                        <a:pt x="3" y="0"/>
                      </a:lnTo>
                      <a:lnTo>
                        <a:pt x="0" y="0"/>
                      </a:lnTo>
                      <a:lnTo>
                        <a:pt x="25" y="0"/>
                      </a:lnTo>
                      <a:lnTo>
                        <a:pt x="21" y="0"/>
                      </a:lnTo>
                      <a:lnTo>
                        <a:pt x="18" y="2"/>
                      </a:lnTo>
                      <a:lnTo>
                        <a:pt x="18" y="4"/>
                      </a:lnTo>
                      <a:lnTo>
                        <a:pt x="18" y="7"/>
                      </a:lnTo>
                      <a:lnTo>
                        <a:pt x="21" y="11"/>
                      </a:lnTo>
                      <a:lnTo>
                        <a:pt x="37" y="45"/>
                      </a:lnTo>
                      <a:lnTo>
                        <a:pt x="50" y="11"/>
                      </a:lnTo>
                      <a:lnTo>
                        <a:pt x="50" y="7"/>
                      </a:lnTo>
                      <a:lnTo>
                        <a:pt x="53" y="4"/>
                      </a:lnTo>
                      <a:lnTo>
                        <a:pt x="50" y="2"/>
                      </a:lnTo>
                      <a:lnTo>
                        <a:pt x="48" y="0"/>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15518" name="Freeform 37"/>
                <p:cNvSpPr>
                  <a:spLocks noEditPoints="1"/>
                </p:cNvSpPr>
                <p:nvPr/>
              </p:nvSpPr>
              <p:spPr bwMode="auto">
                <a:xfrm>
                  <a:off x="2918" y="1717"/>
                  <a:ext cx="53" cy="63"/>
                </a:xfrm>
                <a:custGeom>
                  <a:avLst/>
                  <a:gdLst>
                    <a:gd name="T0" fmla="*/ 42 w 34"/>
                    <a:gd name="T1" fmla="*/ 73 h 43"/>
                    <a:gd name="T2" fmla="*/ 53 w 34"/>
                    <a:gd name="T3" fmla="*/ 107 h 43"/>
                    <a:gd name="T4" fmla="*/ 73 w 34"/>
                    <a:gd name="T5" fmla="*/ 138 h 43"/>
                    <a:gd name="T6" fmla="*/ 95 w 34"/>
                    <a:gd name="T7" fmla="*/ 157 h 43"/>
                    <a:gd name="T8" fmla="*/ 136 w 34"/>
                    <a:gd name="T9" fmla="*/ 157 h 43"/>
                    <a:gd name="T10" fmla="*/ 148 w 34"/>
                    <a:gd name="T11" fmla="*/ 157 h 43"/>
                    <a:gd name="T12" fmla="*/ 178 w 34"/>
                    <a:gd name="T13" fmla="*/ 148 h 43"/>
                    <a:gd name="T14" fmla="*/ 190 w 34"/>
                    <a:gd name="T15" fmla="*/ 138 h 43"/>
                    <a:gd name="T16" fmla="*/ 201 w 34"/>
                    <a:gd name="T17" fmla="*/ 116 h 43"/>
                    <a:gd name="T18" fmla="*/ 201 w 34"/>
                    <a:gd name="T19" fmla="*/ 116 h 43"/>
                    <a:gd name="T20" fmla="*/ 190 w 34"/>
                    <a:gd name="T21" fmla="*/ 148 h 43"/>
                    <a:gd name="T22" fmla="*/ 178 w 34"/>
                    <a:gd name="T23" fmla="*/ 180 h 43"/>
                    <a:gd name="T24" fmla="*/ 148 w 34"/>
                    <a:gd name="T25" fmla="*/ 189 h 43"/>
                    <a:gd name="T26" fmla="*/ 108 w 34"/>
                    <a:gd name="T27" fmla="*/ 198 h 43"/>
                    <a:gd name="T28" fmla="*/ 73 w 34"/>
                    <a:gd name="T29" fmla="*/ 189 h 43"/>
                    <a:gd name="T30" fmla="*/ 42 w 34"/>
                    <a:gd name="T31" fmla="*/ 170 h 43"/>
                    <a:gd name="T32" fmla="*/ 12 w 34"/>
                    <a:gd name="T33" fmla="*/ 138 h 43"/>
                    <a:gd name="T34" fmla="*/ 0 w 34"/>
                    <a:gd name="T35" fmla="*/ 97 h 43"/>
                    <a:gd name="T36" fmla="*/ 0 w 34"/>
                    <a:gd name="T37" fmla="*/ 73 h 43"/>
                    <a:gd name="T38" fmla="*/ 12 w 34"/>
                    <a:gd name="T39" fmla="*/ 41 h 43"/>
                    <a:gd name="T40" fmla="*/ 42 w 34"/>
                    <a:gd name="T41" fmla="*/ 22 h 43"/>
                    <a:gd name="T42" fmla="*/ 73 w 34"/>
                    <a:gd name="T43" fmla="*/ 9 h 43"/>
                    <a:gd name="T44" fmla="*/ 108 w 34"/>
                    <a:gd name="T45" fmla="*/ 0 h 43"/>
                    <a:gd name="T46" fmla="*/ 148 w 34"/>
                    <a:gd name="T47" fmla="*/ 0 h 43"/>
                    <a:gd name="T48" fmla="*/ 178 w 34"/>
                    <a:gd name="T49" fmla="*/ 22 h 43"/>
                    <a:gd name="T50" fmla="*/ 201 w 34"/>
                    <a:gd name="T51" fmla="*/ 41 h 43"/>
                    <a:gd name="T52" fmla="*/ 201 w 34"/>
                    <a:gd name="T53" fmla="*/ 73 h 43"/>
                    <a:gd name="T54" fmla="*/ 42 w 34"/>
                    <a:gd name="T55" fmla="*/ 73 h 43"/>
                    <a:gd name="T56" fmla="*/ 42 w 34"/>
                    <a:gd name="T57" fmla="*/ 66 h 43"/>
                    <a:gd name="T58" fmla="*/ 148 w 34"/>
                    <a:gd name="T59" fmla="*/ 66 h 43"/>
                    <a:gd name="T60" fmla="*/ 148 w 34"/>
                    <a:gd name="T61" fmla="*/ 41 h 43"/>
                    <a:gd name="T62" fmla="*/ 148 w 34"/>
                    <a:gd name="T63" fmla="*/ 32 h 43"/>
                    <a:gd name="T64" fmla="*/ 136 w 34"/>
                    <a:gd name="T65" fmla="*/ 22 h 43"/>
                    <a:gd name="T66" fmla="*/ 123 w 34"/>
                    <a:gd name="T67" fmla="*/ 22 h 43"/>
                    <a:gd name="T68" fmla="*/ 108 w 34"/>
                    <a:gd name="T69" fmla="*/ 9 h 43"/>
                    <a:gd name="T70" fmla="*/ 95 w 34"/>
                    <a:gd name="T71" fmla="*/ 9 h 43"/>
                    <a:gd name="T72" fmla="*/ 83 w 34"/>
                    <a:gd name="T73" fmla="*/ 9 h 43"/>
                    <a:gd name="T74" fmla="*/ 73 w 34"/>
                    <a:gd name="T75" fmla="*/ 22 h 43"/>
                    <a:gd name="T76" fmla="*/ 53 w 34"/>
                    <a:gd name="T77" fmla="*/ 41 h 43"/>
                    <a:gd name="T78" fmla="*/ 4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3"/>
                      </a:lnTo>
                      <a:lnTo>
                        <a:pt x="12" y="30"/>
                      </a:lnTo>
                      <a:lnTo>
                        <a:pt x="16" y="34"/>
                      </a:lnTo>
                      <a:lnTo>
                        <a:pt x="23" y="34"/>
                      </a:lnTo>
                      <a:lnTo>
                        <a:pt x="25" y="34"/>
                      </a:lnTo>
                      <a:lnTo>
                        <a:pt x="30" y="32"/>
                      </a:lnTo>
                      <a:lnTo>
                        <a:pt x="32" y="30"/>
                      </a:lnTo>
                      <a:lnTo>
                        <a:pt x="34" y="25"/>
                      </a:lnTo>
                      <a:lnTo>
                        <a:pt x="32" y="32"/>
                      </a:lnTo>
                      <a:lnTo>
                        <a:pt x="30" y="39"/>
                      </a:lnTo>
                      <a:lnTo>
                        <a:pt x="25" y="41"/>
                      </a:lnTo>
                      <a:lnTo>
                        <a:pt x="18" y="43"/>
                      </a:lnTo>
                      <a:lnTo>
                        <a:pt x="12" y="41"/>
                      </a:lnTo>
                      <a:lnTo>
                        <a:pt x="7" y="37"/>
                      </a:lnTo>
                      <a:lnTo>
                        <a:pt x="2" y="30"/>
                      </a:lnTo>
                      <a:lnTo>
                        <a:pt x="0" y="21"/>
                      </a:lnTo>
                      <a:lnTo>
                        <a:pt x="0" y="16"/>
                      </a:lnTo>
                      <a:lnTo>
                        <a:pt x="2" y="9"/>
                      </a:lnTo>
                      <a:lnTo>
                        <a:pt x="7" y="5"/>
                      </a:lnTo>
                      <a:lnTo>
                        <a:pt x="12" y="2"/>
                      </a:lnTo>
                      <a:lnTo>
                        <a:pt x="18" y="0"/>
                      </a:lnTo>
                      <a:lnTo>
                        <a:pt x="25" y="0"/>
                      </a:lnTo>
                      <a:lnTo>
                        <a:pt x="30" y="5"/>
                      </a:lnTo>
                      <a:lnTo>
                        <a:pt x="34" y="9"/>
                      </a:lnTo>
                      <a:lnTo>
                        <a:pt x="34" y="16"/>
                      </a:lnTo>
                      <a:lnTo>
                        <a:pt x="7" y="16"/>
                      </a:lnTo>
                      <a:close/>
                      <a:moveTo>
                        <a:pt x="7" y="14"/>
                      </a:moveTo>
                      <a:lnTo>
                        <a:pt x="25" y="14"/>
                      </a:lnTo>
                      <a:lnTo>
                        <a:pt x="25" y="9"/>
                      </a:lnTo>
                      <a:lnTo>
                        <a:pt x="25" y="7"/>
                      </a:lnTo>
                      <a:lnTo>
                        <a:pt x="23" y="5"/>
                      </a:lnTo>
                      <a:lnTo>
                        <a:pt x="21" y="5"/>
                      </a:lnTo>
                      <a:lnTo>
                        <a:pt x="18" y="2"/>
                      </a:lnTo>
                      <a:lnTo>
                        <a:pt x="16" y="2"/>
                      </a:lnTo>
                      <a:lnTo>
                        <a:pt x="14" y="2"/>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519" name="Freeform 38"/>
                <p:cNvSpPr>
                  <a:spLocks/>
                </p:cNvSpPr>
                <p:nvPr/>
              </p:nvSpPr>
              <p:spPr bwMode="auto">
                <a:xfrm>
                  <a:off x="2978" y="1717"/>
                  <a:ext cx="48" cy="60"/>
                </a:xfrm>
                <a:custGeom>
                  <a:avLst/>
                  <a:gdLst>
                    <a:gd name="T0" fmla="*/ 90 w 30"/>
                    <a:gd name="T1" fmla="*/ 0 h 41"/>
                    <a:gd name="T2" fmla="*/ 90 w 30"/>
                    <a:gd name="T3" fmla="*/ 41 h 41"/>
                    <a:gd name="T4" fmla="*/ 118 w 30"/>
                    <a:gd name="T5" fmla="*/ 22 h 41"/>
                    <a:gd name="T6" fmla="*/ 131 w 30"/>
                    <a:gd name="T7" fmla="*/ 0 h 41"/>
                    <a:gd name="T8" fmla="*/ 163 w 30"/>
                    <a:gd name="T9" fmla="*/ 0 h 41"/>
                    <a:gd name="T10" fmla="*/ 176 w 30"/>
                    <a:gd name="T11" fmla="*/ 0 h 41"/>
                    <a:gd name="T12" fmla="*/ 197 w 30"/>
                    <a:gd name="T13" fmla="*/ 9 h 41"/>
                    <a:gd name="T14" fmla="*/ 197 w 30"/>
                    <a:gd name="T15" fmla="*/ 9 h 41"/>
                    <a:gd name="T16" fmla="*/ 197 w 30"/>
                    <a:gd name="T17" fmla="*/ 22 h 41"/>
                    <a:gd name="T18" fmla="*/ 197 w 30"/>
                    <a:gd name="T19" fmla="*/ 32 h 41"/>
                    <a:gd name="T20" fmla="*/ 197 w 30"/>
                    <a:gd name="T21" fmla="*/ 41 h 41"/>
                    <a:gd name="T22" fmla="*/ 176 w 30"/>
                    <a:gd name="T23" fmla="*/ 41 h 41"/>
                    <a:gd name="T24" fmla="*/ 176 w 30"/>
                    <a:gd name="T25" fmla="*/ 41 h 41"/>
                    <a:gd name="T26" fmla="*/ 163 w 30"/>
                    <a:gd name="T27" fmla="*/ 41 h 41"/>
                    <a:gd name="T28" fmla="*/ 150 w 30"/>
                    <a:gd name="T29" fmla="*/ 41 h 41"/>
                    <a:gd name="T30" fmla="*/ 131 w 30"/>
                    <a:gd name="T31" fmla="*/ 32 h 41"/>
                    <a:gd name="T32" fmla="*/ 131 w 30"/>
                    <a:gd name="T33" fmla="*/ 32 h 41"/>
                    <a:gd name="T34" fmla="*/ 118 w 30"/>
                    <a:gd name="T35" fmla="*/ 32 h 41"/>
                    <a:gd name="T36" fmla="*/ 118 w 30"/>
                    <a:gd name="T37" fmla="*/ 32 h 41"/>
                    <a:gd name="T38" fmla="*/ 107 w 30"/>
                    <a:gd name="T39" fmla="*/ 41 h 41"/>
                    <a:gd name="T40" fmla="*/ 90 w 30"/>
                    <a:gd name="T41" fmla="*/ 61 h 41"/>
                    <a:gd name="T42" fmla="*/ 90 w 30"/>
                    <a:gd name="T43" fmla="*/ 148 h 41"/>
                    <a:gd name="T44" fmla="*/ 90 w 30"/>
                    <a:gd name="T45" fmla="*/ 157 h 41"/>
                    <a:gd name="T46" fmla="*/ 107 w 30"/>
                    <a:gd name="T47" fmla="*/ 170 h 41"/>
                    <a:gd name="T48" fmla="*/ 107 w 30"/>
                    <a:gd name="T49" fmla="*/ 177 h 41"/>
                    <a:gd name="T50" fmla="*/ 118 w 30"/>
                    <a:gd name="T51" fmla="*/ 177 h 41"/>
                    <a:gd name="T52" fmla="*/ 118 w 30"/>
                    <a:gd name="T53" fmla="*/ 189 h 41"/>
                    <a:gd name="T54" fmla="*/ 131 w 30"/>
                    <a:gd name="T55" fmla="*/ 189 h 41"/>
                    <a:gd name="T56" fmla="*/ 131 w 30"/>
                    <a:gd name="T57" fmla="*/ 189 h 41"/>
                    <a:gd name="T58" fmla="*/ 0 w 30"/>
                    <a:gd name="T59" fmla="*/ 189 h 41"/>
                    <a:gd name="T60" fmla="*/ 0 w 30"/>
                    <a:gd name="T61" fmla="*/ 189 h 41"/>
                    <a:gd name="T62" fmla="*/ 13 w 30"/>
                    <a:gd name="T63" fmla="*/ 189 h 41"/>
                    <a:gd name="T64" fmla="*/ 26 w 30"/>
                    <a:gd name="T65" fmla="*/ 177 h 41"/>
                    <a:gd name="T66" fmla="*/ 26 w 30"/>
                    <a:gd name="T67" fmla="*/ 177 h 41"/>
                    <a:gd name="T68" fmla="*/ 46 w 30"/>
                    <a:gd name="T69" fmla="*/ 170 h 41"/>
                    <a:gd name="T70" fmla="*/ 46 w 30"/>
                    <a:gd name="T71" fmla="*/ 157 h 41"/>
                    <a:gd name="T72" fmla="*/ 46 w 30"/>
                    <a:gd name="T73" fmla="*/ 148 h 41"/>
                    <a:gd name="T74" fmla="*/ 46 w 30"/>
                    <a:gd name="T75" fmla="*/ 73 h 41"/>
                    <a:gd name="T76" fmla="*/ 46 w 30"/>
                    <a:gd name="T77" fmla="*/ 50 h 41"/>
                    <a:gd name="T78" fmla="*/ 46 w 30"/>
                    <a:gd name="T79" fmla="*/ 32 h 41"/>
                    <a:gd name="T80" fmla="*/ 46 w 30"/>
                    <a:gd name="T81" fmla="*/ 32 h 41"/>
                    <a:gd name="T82" fmla="*/ 26 w 30"/>
                    <a:gd name="T83" fmla="*/ 22 h 41"/>
                    <a:gd name="T84" fmla="*/ 26 w 30"/>
                    <a:gd name="T85" fmla="*/ 22 h 41"/>
                    <a:gd name="T86" fmla="*/ 26 w 30"/>
                    <a:gd name="T87" fmla="*/ 22 h 41"/>
                    <a:gd name="T88" fmla="*/ 13 w 30"/>
                    <a:gd name="T89" fmla="*/ 22 h 41"/>
                    <a:gd name="T90" fmla="*/ 0 w 30"/>
                    <a:gd name="T91" fmla="*/ 22 h 41"/>
                    <a:gd name="T92" fmla="*/ 0 w 30"/>
                    <a:gd name="T93" fmla="*/ 22 h 41"/>
                    <a:gd name="T94" fmla="*/ 74 w 30"/>
                    <a:gd name="T95" fmla="*/ 0 h 41"/>
                    <a:gd name="T96" fmla="*/ 9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9"/>
                      </a:lnTo>
                      <a:lnTo>
                        <a:pt x="18" y="5"/>
                      </a:lnTo>
                      <a:lnTo>
                        <a:pt x="20" y="0"/>
                      </a:lnTo>
                      <a:lnTo>
                        <a:pt x="25" y="0"/>
                      </a:lnTo>
                      <a:lnTo>
                        <a:pt x="27" y="0"/>
                      </a:lnTo>
                      <a:lnTo>
                        <a:pt x="30" y="2"/>
                      </a:lnTo>
                      <a:lnTo>
                        <a:pt x="30" y="5"/>
                      </a:lnTo>
                      <a:lnTo>
                        <a:pt x="30" y="7"/>
                      </a:lnTo>
                      <a:lnTo>
                        <a:pt x="30" y="9"/>
                      </a:lnTo>
                      <a:lnTo>
                        <a:pt x="27" y="9"/>
                      </a:lnTo>
                      <a:lnTo>
                        <a:pt x="25" y="9"/>
                      </a:lnTo>
                      <a:lnTo>
                        <a:pt x="23" y="9"/>
                      </a:lnTo>
                      <a:lnTo>
                        <a:pt x="20" y="7"/>
                      </a:lnTo>
                      <a:lnTo>
                        <a:pt x="18" y="7"/>
                      </a:lnTo>
                      <a:lnTo>
                        <a:pt x="16" y="9"/>
                      </a:lnTo>
                      <a:lnTo>
                        <a:pt x="14" y="14"/>
                      </a:lnTo>
                      <a:lnTo>
                        <a:pt x="14" y="32"/>
                      </a:lnTo>
                      <a:lnTo>
                        <a:pt x="14" y="34"/>
                      </a:lnTo>
                      <a:lnTo>
                        <a:pt x="16" y="37"/>
                      </a:lnTo>
                      <a:lnTo>
                        <a:pt x="16" y="39"/>
                      </a:lnTo>
                      <a:lnTo>
                        <a:pt x="18" y="39"/>
                      </a:lnTo>
                      <a:lnTo>
                        <a:pt x="18" y="41"/>
                      </a:lnTo>
                      <a:lnTo>
                        <a:pt x="20" y="41"/>
                      </a:lnTo>
                      <a:lnTo>
                        <a:pt x="0" y="41"/>
                      </a:lnTo>
                      <a:lnTo>
                        <a:pt x="2" y="41"/>
                      </a:lnTo>
                      <a:lnTo>
                        <a:pt x="4" y="39"/>
                      </a:lnTo>
                      <a:lnTo>
                        <a:pt x="7" y="37"/>
                      </a:lnTo>
                      <a:lnTo>
                        <a:pt x="7" y="34"/>
                      </a:lnTo>
                      <a:lnTo>
                        <a:pt x="7" y="32"/>
                      </a:lnTo>
                      <a:lnTo>
                        <a:pt x="7" y="16"/>
                      </a:lnTo>
                      <a:lnTo>
                        <a:pt x="7" y="11"/>
                      </a:lnTo>
                      <a:lnTo>
                        <a:pt x="7" y="7"/>
                      </a:lnTo>
                      <a:lnTo>
                        <a:pt x="4" y="5"/>
                      </a:lnTo>
                      <a:lnTo>
                        <a:pt x="2" y="5"/>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520" name="Freeform 39"/>
                <p:cNvSpPr>
                  <a:spLocks noEditPoints="1"/>
                </p:cNvSpPr>
                <p:nvPr/>
              </p:nvSpPr>
              <p:spPr bwMode="auto">
                <a:xfrm>
                  <a:off x="3030" y="1683"/>
                  <a:ext cx="63" cy="97"/>
                </a:xfrm>
                <a:custGeom>
                  <a:avLst/>
                  <a:gdLst>
                    <a:gd name="T0" fmla="*/ 61 w 41"/>
                    <a:gd name="T1" fmla="*/ 148 h 66"/>
                    <a:gd name="T2" fmla="*/ 89 w 41"/>
                    <a:gd name="T3" fmla="*/ 129 h 66"/>
                    <a:gd name="T4" fmla="*/ 114 w 41"/>
                    <a:gd name="T5" fmla="*/ 107 h 66"/>
                    <a:gd name="T6" fmla="*/ 137 w 41"/>
                    <a:gd name="T7" fmla="*/ 107 h 66"/>
                    <a:gd name="T8" fmla="*/ 177 w 41"/>
                    <a:gd name="T9" fmla="*/ 107 h 66"/>
                    <a:gd name="T10" fmla="*/ 201 w 41"/>
                    <a:gd name="T11" fmla="*/ 129 h 66"/>
                    <a:gd name="T12" fmla="*/ 217 w 41"/>
                    <a:gd name="T13" fmla="*/ 157 h 66"/>
                    <a:gd name="T14" fmla="*/ 229 w 41"/>
                    <a:gd name="T15" fmla="*/ 207 h 66"/>
                    <a:gd name="T16" fmla="*/ 229 w 41"/>
                    <a:gd name="T17" fmla="*/ 225 h 66"/>
                    <a:gd name="T18" fmla="*/ 217 w 41"/>
                    <a:gd name="T19" fmla="*/ 257 h 66"/>
                    <a:gd name="T20" fmla="*/ 189 w 41"/>
                    <a:gd name="T21" fmla="*/ 279 h 66"/>
                    <a:gd name="T22" fmla="*/ 149 w 41"/>
                    <a:gd name="T23" fmla="*/ 298 h 66"/>
                    <a:gd name="T24" fmla="*/ 114 w 41"/>
                    <a:gd name="T25" fmla="*/ 309 h 66"/>
                    <a:gd name="T26" fmla="*/ 89 w 41"/>
                    <a:gd name="T27" fmla="*/ 298 h 66"/>
                    <a:gd name="T28" fmla="*/ 61 w 41"/>
                    <a:gd name="T29" fmla="*/ 298 h 66"/>
                    <a:gd name="T30" fmla="*/ 52 w 41"/>
                    <a:gd name="T31" fmla="*/ 290 h 66"/>
                    <a:gd name="T32" fmla="*/ 22 w 41"/>
                    <a:gd name="T33" fmla="*/ 290 h 66"/>
                    <a:gd name="T34" fmla="*/ 22 w 41"/>
                    <a:gd name="T35" fmla="*/ 88 h 66"/>
                    <a:gd name="T36" fmla="*/ 22 w 41"/>
                    <a:gd name="T37" fmla="*/ 56 h 66"/>
                    <a:gd name="T38" fmla="*/ 22 w 41"/>
                    <a:gd name="T39" fmla="*/ 41 h 66"/>
                    <a:gd name="T40" fmla="*/ 22 w 41"/>
                    <a:gd name="T41" fmla="*/ 32 h 66"/>
                    <a:gd name="T42" fmla="*/ 22 w 41"/>
                    <a:gd name="T43" fmla="*/ 32 h 66"/>
                    <a:gd name="T44" fmla="*/ 12 w 41"/>
                    <a:gd name="T45" fmla="*/ 32 h 66"/>
                    <a:gd name="T46" fmla="*/ 12 w 41"/>
                    <a:gd name="T47" fmla="*/ 22 h 66"/>
                    <a:gd name="T48" fmla="*/ 12 w 41"/>
                    <a:gd name="T49" fmla="*/ 32 h 66"/>
                    <a:gd name="T50" fmla="*/ 0 w 41"/>
                    <a:gd name="T51" fmla="*/ 32 h 66"/>
                    <a:gd name="T52" fmla="*/ 0 w 41"/>
                    <a:gd name="T53" fmla="*/ 22 h 66"/>
                    <a:gd name="T54" fmla="*/ 61 w 41"/>
                    <a:gd name="T55" fmla="*/ 0 h 66"/>
                    <a:gd name="T56" fmla="*/ 61 w 41"/>
                    <a:gd name="T57" fmla="*/ 0 h 66"/>
                    <a:gd name="T58" fmla="*/ 61 w 41"/>
                    <a:gd name="T59" fmla="*/ 148 h 66"/>
                    <a:gd name="T60" fmla="*/ 61 w 41"/>
                    <a:gd name="T61" fmla="*/ 157 h 66"/>
                    <a:gd name="T62" fmla="*/ 61 w 41"/>
                    <a:gd name="T63" fmla="*/ 266 h 66"/>
                    <a:gd name="T64" fmla="*/ 89 w 41"/>
                    <a:gd name="T65" fmla="*/ 279 h 66"/>
                    <a:gd name="T66" fmla="*/ 101 w 41"/>
                    <a:gd name="T67" fmla="*/ 290 h 66"/>
                    <a:gd name="T68" fmla="*/ 114 w 41"/>
                    <a:gd name="T69" fmla="*/ 290 h 66"/>
                    <a:gd name="T70" fmla="*/ 128 w 41"/>
                    <a:gd name="T71" fmla="*/ 290 h 66"/>
                    <a:gd name="T72" fmla="*/ 149 w 41"/>
                    <a:gd name="T73" fmla="*/ 290 h 66"/>
                    <a:gd name="T74" fmla="*/ 163 w 41"/>
                    <a:gd name="T75" fmla="*/ 266 h 66"/>
                    <a:gd name="T76" fmla="*/ 177 w 41"/>
                    <a:gd name="T77" fmla="*/ 248 h 66"/>
                    <a:gd name="T78" fmla="*/ 189 w 41"/>
                    <a:gd name="T79" fmla="*/ 216 h 66"/>
                    <a:gd name="T80" fmla="*/ 177 w 41"/>
                    <a:gd name="T81" fmla="*/ 181 h 66"/>
                    <a:gd name="T82" fmla="*/ 163 w 41"/>
                    <a:gd name="T83" fmla="*/ 157 h 66"/>
                    <a:gd name="T84" fmla="*/ 137 w 41"/>
                    <a:gd name="T85" fmla="*/ 141 h 66"/>
                    <a:gd name="T86" fmla="*/ 128 w 41"/>
                    <a:gd name="T87" fmla="*/ 141 h 66"/>
                    <a:gd name="T88" fmla="*/ 114 w 41"/>
                    <a:gd name="T89" fmla="*/ 141 h 66"/>
                    <a:gd name="T90" fmla="*/ 101 w 41"/>
                    <a:gd name="T91" fmla="*/ 141 h 66"/>
                    <a:gd name="T92" fmla="*/ 89 w 41"/>
                    <a:gd name="T93" fmla="*/ 148 h 66"/>
                    <a:gd name="T94" fmla="*/ 61 w 41"/>
                    <a:gd name="T95" fmla="*/ 157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6"/>
                    <a:gd name="T146" fmla="*/ 41 w 41"/>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6">
                      <a:moveTo>
                        <a:pt x="11" y="32"/>
                      </a:moveTo>
                      <a:lnTo>
                        <a:pt x="16" y="28"/>
                      </a:lnTo>
                      <a:lnTo>
                        <a:pt x="20" y="23"/>
                      </a:lnTo>
                      <a:lnTo>
                        <a:pt x="25" y="23"/>
                      </a:lnTo>
                      <a:lnTo>
                        <a:pt x="32" y="23"/>
                      </a:lnTo>
                      <a:lnTo>
                        <a:pt x="36" y="28"/>
                      </a:lnTo>
                      <a:lnTo>
                        <a:pt x="39" y="34"/>
                      </a:lnTo>
                      <a:lnTo>
                        <a:pt x="41" y="44"/>
                      </a:lnTo>
                      <a:lnTo>
                        <a:pt x="41" y="48"/>
                      </a:lnTo>
                      <a:lnTo>
                        <a:pt x="39" y="55"/>
                      </a:lnTo>
                      <a:lnTo>
                        <a:pt x="34" y="60"/>
                      </a:lnTo>
                      <a:lnTo>
                        <a:pt x="27" y="64"/>
                      </a:lnTo>
                      <a:lnTo>
                        <a:pt x="20" y="66"/>
                      </a:lnTo>
                      <a:lnTo>
                        <a:pt x="16" y="64"/>
                      </a:lnTo>
                      <a:lnTo>
                        <a:pt x="11" y="64"/>
                      </a:lnTo>
                      <a:lnTo>
                        <a:pt x="9" y="62"/>
                      </a:lnTo>
                      <a:lnTo>
                        <a:pt x="4" y="62"/>
                      </a:lnTo>
                      <a:lnTo>
                        <a:pt x="4" y="19"/>
                      </a:lnTo>
                      <a:lnTo>
                        <a:pt x="4" y="12"/>
                      </a:lnTo>
                      <a:lnTo>
                        <a:pt x="4" y="9"/>
                      </a:lnTo>
                      <a:lnTo>
                        <a:pt x="4" y="7"/>
                      </a:lnTo>
                      <a:lnTo>
                        <a:pt x="2" y="7"/>
                      </a:lnTo>
                      <a:lnTo>
                        <a:pt x="2" y="5"/>
                      </a:lnTo>
                      <a:lnTo>
                        <a:pt x="2" y="7"/>
                      </a:lnTo>
                      <a:lnTo>
                        <a:pt x="0" y="7"/>
                      </a:lnTo>
                      <a:lnTo>
                        <a:pt x="0" y="5"/>
                      </a:lnTo>
                      <a:lnTo>
                        <a:pt x="11" y="0"/>
                      </a:lnTo>
                      <a:lnTo>
                        <a:pt x="11" y="32"/>
                      </a:lnTo>
                      <a:close/>
                      <a:moveTo>
                        <a:pt x="11" y="34"/>
                      </a:moveTo>
                      <a:lnTo>
                        <a:pt x="11" y="57"/>
                      </a:lnTo>
                      <a:lnTo>
                        <a:pt x="16" y="60"/>
                      </a:lnTo>
                      <a:lnTo>
                        <a:pt x="18" y="62"/>
                      </a:lnTo>
                      <a:lnTo>
                        <a:pt x="20" y="62"/>
                      </a:lnTo>
                      <a:lnTo>
                        <a:pt x="23" y="62"/>
                      </a:lnTo>
                      <a:lnTo>
                        <a:pt x="27" y="62"/>
                      </a:lnTo>
                      <a:lnTo>
                        <a:pt x="29" y="57"/>
                      </a:lnTo>
                      <a:lnTo>
                        <a:pt x="32" y="53"/>
                      </a:lnTo>
                      <a:lnTo>
                        <a:pt x="34" y="46"/>
                      </a:lnTo>
                      <a:lnTo>
                        <a:pt x="32" y="39"/>
                      </a:lnTo>
                      <a:lnTo>
                        <a:pt x="29" y="34"/>
                      </a:lnTo>
                      <a:lnTo>
                        <a:pt x="25" y="30"/>
                      </a:lnTo>
                      <a:lnTo>
                        <a:pt x="23" y="30"/>
                      </a:lnTo>
                      <a:lnTo>
                        <a:pt x="20" y="30"/>
                      </a:lnTo>
                      <a:lnTo>
                        <a:pt x="18" y="30"/>
                      </a:lnTo>
                      <a:lnTo>
                        <a:pt x="16" y="32"/>
                      </a:lnTo>
                      <a:lnTo>
                        <a:pt x="11" y="34"/>
                      </a:lnTo>
                      <a:close/>
                    </a:path>
                  </a:pathLst>
                </a:custGeom>
                <a:solidFill>
                  <a:srgbClr val="000000"/>
                </a:solidFill>
                <a:ln w="0">
                  <a:solidFill>
                    <a:srgbClr val="000000"/>
                  </a:solidFill>
                  <a:round/>
                  <a:headEnd/>
                  <a:tailEnd/>
                </a:ln>
              </p:spPr>
              <p:txBody>
                <a:bodyPr/>
                <a:lstStyle/>
                <a:p>
                  <a:endParaRPr lang="en-CA"/>
                </a:p>
              </p:txBody>
            </p:sp>
            <p:sp>
              <p:nvSpPr>
                <p:cNvPr id="15521" name="Freeform 40"/>
                <p:cNvSpPr>
                  <a:spLocks noEditPoints="1"/>
                </p:cNvSpPr>
                <p:nvPr/>
              </p:nvSpPr>
              <p:spPr bwMode="auto">
                <a:xfrm>
                  <a:off x="3207" y="1691"/>
                  <a:ext cx="93" cy="86"/>
                </a:xfrm>
                <a:custGeom>
                  <a:avLst/>
                  <a:gdLst>
                    <a:gd name="T0" fmla="*/ 0 w 59"/>
                    <a:gd name="T1" fmla="*/ 265 h 59"/>
                    <a:gd name="T2" fmla="*/ 0 w 59"/>
                    <a:gd name="T3" fmla="*/ 265 h 59"/>
                    <a:gd name="T4" fmla="*/ 13 w 59"/>
                    <a:gd name="T5" fmla="*/ 265 h 59"/>
                    <a:gd name="T6" fmla="*/ 22 w 59"/>
                    <a:gd name="T7" fmla="*/ 265 h 59"/>
                    <a:gd name="T8" fmla="*/ 43 w 59"/>
                    <a:gd name="T9" fmla="*/ 257 h 59"/>
                    <a:gd name="T10" fmla="*/ 43 w 59"/>
                    <a:gd name="T11" fmla="*/ 249 h 59"/>
                    <a:gd name="T12" fmla="*/ 43 w 59"/>
                    <a:gd name="T13" fmla="*/ 226 h 59"/>
                    <a:gd name="T14" fmla="*/ 43 w 59"/>
                    <a:gd name="T15" fmla="*/ 41 h 59"/>
                    <a:gd name="T16" fmla="*/ 43 w 59"/>
                    <a:gd name="T17" fmla="*/ 19 h 59"/>
                    <a:gd name="T18" fmla="*/ 43 w 59"/>
                    <a:gd name="T19" fmla="*/ 9 h 59"/>
                    <a:gd name="T20" fmla="*/ 22 w 59"/>
                    <a:gd name="T21" fmla="*/ 0 h 59"/>
                    <a:gd name="T22" fmla="*/ 13 w 59"/>
                    <a:gd name="T23" fmla="*/ 0 h 59"/>
                    <a:gd name="T24" fmla="*/ 0 w 59"/>
                    <a:gd name="T25" fmla="*/ 0 h 59"/>
                    <a:gd name="T26" fmla="*/ 0 w 59"/>
                    <a:gd name="T27" fmla="*/ 0 h 59"/>
                    <a:gd name="T28" fmla="*/ 137 w 59"/>
                    <a:gd name="T29" fmla="*/ 0 h 59"/>
                    <a:gd name="T30" fmla="*/ 197 w 59"/>
                    <a:gd name="T31" fmla="*/ 0 h 59"/>
                    <a:gd name="T32" fmla="*/ 236 w 59"/>
                    <a:gd name="T33" fmla="*/ 0 h 59"/>
                    <a:gd name="T34" fmla="*/ 266 w 59"/>
                    <a:gd name="T35" fmla="*/ 9 h 59"/>
                    <a:gd name="T36" fmla="*/ 311 w 59"/>
                    <a:gd name="T37" fmla="*/ 32 h 59"/>
                    <a:gd name="T38" fmla="*/ 333 w 59"/>
                    <a:gd name="T39" fmla="*/ 50 h 59"/>
                    <a:gd name="T40" fmla="*/ 366 w 59"/>
                    <a:gd name="T41" fmla="*/ 89 h 59"/>
                    <a:gd name="T42" fmla="*/ 366 w 59"/>
                    <a:gd name="T43" fmla="*/ 130 h 59"/>
                    <a:gd name="T44" fmla="*/ 366 w 59"/>
                    <a:gd name="T45" fmla="*/ 162 h 59"/>
                    <a:gd name="T46" fmla="*/ 353 w 59"/>
                    <a:gd name="T47" fmla="*/ 195 h 59"/>
                    <a:gd name="T48" fmla="*/ 320 w 59"/>
                    <a:gd name="T49" fmla="*/ 226 h 59"/>
                    <a:gd name="T50" fmla="*/ 279 w 59"/>
                    <a:gd name="T51" fmla="*/ 249 h 59"/>
                    <a:gd name="T52" fmla="*/ 224 w 59"/>
                    <a:gd name="T53" fmla="*/ 265 h 59"/>
                    <a:gd name="T54" fmla="*/ 151 w 59"/>
                    <a:gd name="T55" fmla="*/ 265 h 59"/>
                    <a:gd name="T56" fmla="*/ 0 w 59"/>
                    <a:gd name="T57" fmla="*/ 265 h 59"/>
                    <a:gd name="T58" fmla="*/ 96 w 59"/>
                    <a:gd name="T59" fmla="*/ 249 h 59"/>
                    <a:gd name="T60" fmla="*/ 125 w 59"/>
                    <a:gd name="T61" fmla="*/ 257 h 59"/>
                    <a:gd name="T62" fmla="*/ 151 w 59"/>
                    <a:gd name="T63" fmla="*/ 257 h 59"/>
                    <a:gd name="T64" fmla="*/ 197 w 59"/>
                    <a:gd name="T65" fmla="*/ 257 h 59"/>
                    <a:gd name="T66" fmla="*/ 236 w 59"/>
                    <a:gd name="T67" fmla="*/ 249 h 59"/>
                    <a:gd name="T68" fmla="*/ 266 w 59"/>
                    <a:gd name="T69" fmla="*/ 226 h 59"/>
                    <a:gd name="T70" fmla="*/ 279 w 59"/>
                    <a:gd name="T71" fmla="*/ 195 h 59"/>
                    <a:gd name="T72" fmla="*/ 298 w 59"/>
                    <a:gd name="T73" fmla="*/ 162 h 59"/>
                    <a:gd name="T74" fmla="*/ 311 w 59"/>
                    <a:gd name="T75" fmla="*/ 130 h 59"/>
                    <a:gd name="T76" fmla="*/ 298 w 59"/>
                    <a:gd name="T77" fmla="*/ 89 h 59"/>
                    <a:gd name="T78" fmla="*/ 279 w 59"/>
                    <a:gd name="T79" fmla="*/ 61 h 59"/>
                    <a:gd name="T80" fmla="*/ 266 w 59"/>
                    <a:gd name="T81" fmla="*/ 41 h 59"/>
                    <a:gd name="T82" fmla="*/ 236 w 59"/>
                    <a:gd name="T83" fmla="*/ 19 h 59"/>
                    <a:gd name="T84" fmla="*/ 197 w 59"/>
                    <a:gd name="T85" fmla="*/ 9 h 59"/>
                    <a:gd name="T86" fmla="*/ 151 w 59"/>
                    <a:gd name="T87" fmla="*/ 9 h 59"/>
                    <a:gd name="T88" fmla="*/ 125 w 59"/>
                    <a:gd name="T89" fmla="*/ 9 h 59"/>
                    <a:gd name="T90" fmla="*/ 96 w 59"/>
                    <a:gd name="T91" fmla="*/ 9 h 59"/>
                    <a:gd name="T92" fmla="*/ 96 w 59"/>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7" y="57"/>
                      </a:lnTo>
                      <a:lnTo>
                        <a:pt x="7" y="55"/>
                      </a:lnTo>
                      <a:lnTo>
                        <a:pt x="7" y="50"/>
                      </a:lnTo>
                      <a:lnTo>
                        <a:pt x="7" y="9"/>
                      </a:lnTo>
                      <a:lnTo>
                        <a:pt x="7" y="4"/>
                      </a:lnTo>
                      <a:lnTo>
                        <a:pt x="7" y="2"/>
                      </a:lnTo>
                      <a:lnTo>
                        <a:pt x="4" y="0"/>
                      </a:lnTo>
                      <a:lnTo>
                        <a:pt x="2" y="0"/>
                      </a:lnTo>
                      <a:lnTo>
                        <a:pt x="0" y="0"/>
                      </a:lnTo>
                      <a:lnTo>
                        <a:pt x="22" y="0"/>
                      </a:lnTo>
                      <a:lnTo>
                        <a:pt x="32" y="0"/>
                      </a:lnTo>
                      <a:lnTo>
                        <a:pt x="38" y="0"/>
                      </a:lnTo>
                      <a:lnTo>
                        <a:pt x="43" y="2"/>
                      </a:lnTo>
                      <a:lnTo>
                        <a:pt x="50" y="7"/>
                      </a:lnTo>
                      <a:lnTo>
                        <a:pt x="54" y="11"/>
                      </a:lnTo>
                      <a:lnTo>
                        <a:pt x="59" y="20"/>
                      </a:lnTo>
                      <a:lnTo>
                        <a:pt x="59" y="29"/>
                      </a:lnTo>
                      <a:lnTo>
                        <a:pt x="59" y="36"/>
                      </a:lnTo>
                      <a:lnTo>
                        <a:pt x="57" y="43"/>
                      </a:lnTo>
                      <a:lnTo>
                        <a:pt x="52" y="50"/>
                      </a:lnTo>
                      <a:lnTo>
                        <a:pt x="45" y="55"/>
                      </a:lnTo>
                      <a:lnTo>
                        <a:pt x="36" y="59"/>
                      </a:lnTo>
                      <a:lnTo>
                        <a:pt x="25" y="59"/>
                      </a:lnTo>
                      <a:lnTo>
                        <a:pt x="0" y="59"/>
                      </a:lnTo>
                      <a:close/>
                      <a:moveTo>
                        <a:pt x="16" y="55"/>
                      </a:moveTo>
                      <a:lnTo>
                        <a:pt x="20" y="57"/>
                      </a:lnTo>
                      <a:lnTo>
                        <a:pt x="25" y="57"/>
                      </a:lnTo>
                      <a:lnTo>
                        <a:pt x="32" y="57"/>
                      </a:lnTo>
                      <a:lnTo>
                        <a:pt x="38" y="55"/>
                      </a:lnTo>
                      <a:lnTo>
                        <a:pt x="43" y="50"/>
                      </a:lnTo>
                      <a:lnTo>
                        <a:pt x="45" y="43"/>
                      </a:lnTo>
                      <a:lnTo>
                        <a:pt x="48" y="36"/>
                      </a:lnTo>
                      <a:lnTo>
                        <a:pt x="50" y="29"/>
                      </a:lnTo>
                      <a:lnTo>
                        <a:pt x="48" y="20"/>
                      </a:lnTo>
                      <a:lnTo>
                        <a:pt x="45" y="14"/>
                      </a:lnTo>
                      <a:lnTo>
                        <a:pt x="43" y="9"/>
                      </a:lnTo>
                      <a:lnTo>
                        <a:pt x="38" y="4"/>
                      </a:lnTo>
                      <a:lnTo>
                        <a:pt x="32" y="2"/>
                      </a:lnTo>
                      <a:lnTo>
                        <a:pt x="25" y="2"/>
                      </a:lnTo>
                      <a:lnTo>
                        <a:pt x="20" y="2"/>
                      </a:lnTo>
                      <a:lnTo>
                        <a:pt x="16" y="2"/>
                      </a:lnTo>
                      <a:lnTo>
                        <a:pt x="16" y="55"/>
                      </a:lnTo>
                      <a:close/>
                    </a:path>
                  </a:pathLst>
                </a:custGeom>
                <a:solidFill>
                  <a:srgbClr val="000000"/>
                </a:solidFill>
                <a:ln w="0">
                  <a:solidFill>
                    <a:srgbClr val="000000"/>
                  </a:solidFill>
                  <a:round/>
                  <a:headEnd/>
                  <a:tailEnd/>
                </a:ln>
              </p:spPr>
              <p:txBody>
                <a:bodyPr/>
                <a:lstStyle/>
                <a:p>
                  <a:endParaRPr lang="en-CA"/>
                </a:p>
              </p:txBody>
            </p:sp>
            <p:sp>
              <p:nvSpPr>
                <p:cNvPr id="15522" name="Freeform 41"/>
                <p:cNvSpPr>
                  <a:spLocks noEditPoints="1"/>
                </p:cNvSpPr>
                <p:nvPr/>
              </p:nvSpPr>
              <p:spPr bwMode="auto">
                <a:xfrm>
                  <a:off x="3311" y="1717"/>
                  <a:ext cx="54" cy="63"/>
                </a:xfrm>
                <a:custGeom>
                  <a:avLst/>
                  <a:gdLst>
                    <a:gd name="T0" fmla="*/ 43 w 34"/>
                    <a:gd name="T1" fmla="*/ 73 h 43"/>
                    <a:gd name="T2" fmla="*/ 56 w 34"/>
                    <a:gd name="T3" fmla="*/ 107 h 43"/>
                    <a:gd name="T4" fmla="*/ 68 w 34"/>
                    <a:gd name="T5" fmla="*/ 138 h 43"/>
                    <a:gd name="T6" fmla="*/ 102 w 34"/>
                    <a:gd name="T7" fmla="*/ 157 h 43"/>
                    <a:gd name="T8" fmla="*/ 149 w 34"/>
                    <a:gd name="T9" fmla="*/ 157 h 43"/>
                    <a:gd name="T10" fmla="*/ 162 w 34"/>
                    <a:gd name="T11" fmla="*/ 157 h 43"/>
                    <a:gd name="T12" fmla="*/ 184 w 34"/>
                    <a:gd name="T13" fmla="*/ 148 h 43"/>
                    <a:gd name="T14" fmla="*/ 205 w 34"/>
                    <a:gd name="T15" fmla="*/ 138 h 43"/>
                    <a:gd name="T16" fmla="*/ 218 w 34"/>
                    <a:gd name="T17" fmla="*/ 116 h 43"/>
                    <a:gd name="T18" fmla="*/ 218 w 34"/>
                    <a:gd name="T19" fmla="*/ 116 h 43"/>
                    <a:gd name="T20" fmla="*/ 205 w 34"/>
                    <a:gd name="T21" fmla="*/ 148 h 43"/>
                    <a:gd name="T22" fmla="*/ 184 w 34"/>
                    <a:gd name="T23" fmla="*/ 180 h 43"/>
                    <a:gd name="T24" fmla="*/ 162 w 34"/>
                    <a:gd name="T25" fmla="*/ 189 h 43"/>
                    <a:gd name="T26" fmla="*/ 116 w 34"/>
                    <a:gd name="T27" fmla="*/ 198 h 43"/>
                    <a:gd name="T28" fmla="*/ 68 w 34"/>
                    <a:gd name="T29" fmla="*/ 189 h 43"/>
                    <a:gd name="T30" fmla="*/ 25 w 34"/>
                    <a:gd name="T31" fmla="*/ 170 h 43"/>
                    <a:gd name="T32" fmla="*/ 13 w 34"/>
                    <a:gd name="T33" fmla="*/ 138 h 43"/>
                    <a:gd name="T34" fmla="*/ 0 w 34"/>
                    <a:gd name="T35" fmla="*/ 97 h 43"/>
                    <a:gd name="T36" fmla="*/ 0 w 34"/>
                    <a:gd name="T37" fmla="*/ 73 h 43"/>
                    <a:gd name="T38" fmla="*/ 13 w 34"/>
                    <a:gd name="T39" fmla="*/ 41 h 43"/>
                    <a:gd name="T40" fmla="*/ 25 w 34"/>
                    <a:gd name="T41" fmla="*/ 22 h 43"/>
                    <a:gd name="T42" fmla="*/ 68 w 34"/>
                    <a:gd name="T43" fmla="*/ 9 h 43"/>
                    <a:gd name="T44" fmla="*/ 116 w 34"/>
                    <a:gd name="T45" fmla="*/ 0 h 43"/>
                    <a:gd name="T46" fmla="*/ 162 w 34"/>
                    <a:gd name="T47" fmla="*/ 0 h 43"/>
                    <a:gd name="T48" fmla="*/ 184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22 h 43"/>
                    <a:gd name="T66" fmla="*/ 129 w 34"/>
                    <a:gd name="T67" fmla="*/ 22 h 43"/>
                    <a:gd name="T68" fmla="*/ 116 w 34"/>
                    <a:gd name="T69" fmla="*/ 9 h 43"/>
                    <a:gd name="T70" fmla="*/ 102 w 34"/>
                    <a:gd name="T71" fmla="*/ 9 h 43"/>
                    <a:gd name="T72" fmla="*/ 83 w 34"/>
                    <a:gd name="T73" fmla="*/ 9 h 43"/>
                    <a:gd name="T74" fmla="*/ 68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3"/>
                      </a:lnTo>
                      <a:lnTo>
                        <a:pt x="11" y="30"/>
                      </a:lnTo>
                      <a:lnTo>
                        <a:pt x="16" y="34"/>
                      </a:lnTo>
                      <a:lnTo>
                        <a:pt x="23" y="34"/>
                      </a:lnTo>
                      <a:lnTo>
                        <a:pt x="25" y="34"/>
                      </a:lnTo>
                      <a:lnTo>
                        <a:pt x="29" y="32"/>
                      </a:lnTo>
                      <a:lnTo>
                        <a:pt x="32" y="30"/>
                      </a:lnTo>
                      <a:lnTo>
                        <a:pt x="34" y="25"/>
                      </a:lnTo>
                      <a:lnTo>
                        <a:pt x="32" y="32"/>
                      </a:lnTo>
                      <a:lnTo>
                        <a:pt x="29" y="39"/>
                      </a:lnTo>
                      <a:lnTo>
                        <a:pt x="25" y="41"/>
                      </a:lnTo>
                      <a:lnTo>
                        <a:pt x="18" y="43"/>
                      </a:lnTo>
                      <a:lnTo>
                        <a:pt x="11" y="41"/>
                      </a:lnTo>
                      <a:lnTo>
                        <a:pt x="4" y="37"/>
                      </a:lnTo>
                      <a:lnTo>
                        <a:pt x="2" y="30"/>
                      </a:lnTo>
                      <a:lnTo>
                        <a:pt x="0" y="21"/>
                      </a:lnTo>
                      <a:lnTo>
                        <a:pt x="0" y="16"/>
                      </a:lnTo>
                      <a:lnTo>
                        <a:pt x="2" y="9"/>
                      </a:lnTo>
                      <a:lnTo>
                        <a:pt x="4" y="5"/>
                      </a:lnTo>
                      <a:lnTo>
                        <a:pt x="11" y="2"/>
                      </a:lnTo>
                      <a:lnTo>
                        <a:pt x="18" y="0"/>
                      </a:lnTo>
                      <a:lnTo>
                        <a:pt x="25" y="0"/>
                      </a:lnTo>
                      <a:lnTo>
                        <a:pt x="29" y="5"/>
                      </a:lnTo>
                      <a:lnTo>
                        <a:pt x="34" y="9"/>
                      </a:lnTo>
                      <a:lnTo>
                        <a:pt x="34" y="16"/>
                      </a:lnTo>
                      <a:lnTo>
                        <a:pt x="7" y="16"/>
                      </a:lnTo>
                      <a:close/>
                      <a:moveTo>
                        <a:pt x="7" y="14"/>
                      </a:moveTo>
                      <a:lnTo>
                        <a:pt x="25" y="14"/>
                      </a:lnTo>
                      <a:lnTo>
                        <a:pt x="25" y="9"/>
                      </a:lnTo>
                      <a:lnTo>
                        <a:pt x="25" y="7"/>
                      </a:lnTo>
                      <a:lnTo>
                        <a:pt x="23" y="5"/>
                      </a:lnTo>
                      <a:lnTo>
                        <a:pt x="20" y="5"/>
                      </a:lnTo>
                      <a:lnTo>
                        <a:pt x="18" y="2"/>
                      </a:lnTo>
                      <a:lnTo>
                        <a:pt x="16" y="2"/>
                      </a:lnTo>
                      <a:lnTo>
                        <a:pt x="13" y="2"/>
                      </a:lnTo>
                      <a:lnTo>
                        <a:pt x="11"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523" name="Freeform 42"/>
                <p:cNvSpPr>
                  <a:spLocks/>
                </p:cNvSpPr>
                <p:nvPr/>
              </p:nvSpPr>
              <p:spPr bwMode="auto">
                <a:xfrm>
                  <a:off x="3371" y="1697"/>
                  <a:ext cx="39" cy="83"/>
                </a:xfrm>
                <a:custGeom>
                  <a:avLst/>
                  <a:gdLst>
                    <a:gd name="T0" fmla="*/ 83 w 25"/>
                    <a:gd name="T1" fmla="*/ 0 h 57"/>
                    <a:gd name="T2" fmla="*/ 83 w 25"/>
                    <a:gd name="T3" fmla="*/ 61 h 57"/>
                    <a:gd name="T4" fmla="*/ 136 w 25"/>
                    <a:gd name="T5" fmla="*/ 61 h 57"/>
                    <a:gd name="T6" fmla="*/ 136 w 25"/>
                    <a:gd name="T7" fmla="*/ 87 h 57"/>
                    <a:gd name="T8" fmla="*/ 83 w 25"/>
                    <a:gd name="T9" fmla="*/ 87 h 57"/>
                    <a:gd name="T10" fmla="*/ 83 w 25"/>
                    <a:gd name="T11" fmla="*/ 197 h 57"/>
                    <a:gd name="T12" fmla="*/ 83 w 25"/>
                    <a:gd name="T13" fmla="*/ 217 h 57"/>
                    <a:gd name="T14" fmla="*/ 95 w 25"/>
                    <a:gd name="T15" fmla="*/ 229 h 57"/>
                    <a:gd name="T16" fmla="*/ 95 w 25"/>
                    <a:gd name="T17" fmla="*/ 229 h 57"/>
                    <a:gd name="T18" fmla="*/ 114 w 25"/>
                    <a:gd name="T19" fmla="*/ 229 h 57"/>
                    <a:gd name="T20" fmla="*/ 125 w 25"/>
                    <a:gd name="T21" fmla="*/ 229 h 57"/>
                    <a:gd name="T22" fmla="*/ 125 w 25"/>
                    <a:gd name="T23" fmla="*/ 229 h 57"/>
                    <a:gd name="T24" fmla="*/ 136 w 25"/>
                    <a:gd name="T25" fmla="*/ 217 h 57"/>
                    <a:gd name="T26" fmla="*/ 136 w 25"/>
                    <a:gd name="T27" fmla="*/ 217 h 57"/>
                    <a:gd name="T28" fmla="*/ 148 w 25"/>
                    <a:gd name="T29" fmla="*/ 217 h 57"/>
                    <a:gd name="T30" fmla="*/ 136 w 25"/>
                    <a:gd name="T31" fmla="*/ 237 h 57"/>
                    <a:gd name="T32" fmla="*/ 125 w 25"/>
                    <a:gd name="T33" fmla="*/ 246 h 57"/>
                    <a:gd name="T34" fmla="*/ 114 w 25"/>
                    <a:gd name="T35" fmla="*/ 246 h 57"/>
                    <a:gd name="T36" fmla="*/ 83 w 25"/>
                    <a:gd name="T37" fmla="*/ 256 h 57"/>
                    <a:gd name="T38" fmla="*/ 73 w 25"/>
                    <a:gd name="T39" fmla="*/ 246 h 57"/>
                    <a:gd name="T40" fmla="*/ 73 w 25"/>
                    <a:gd name="T41" fmla="*/ 246 h 57"/>
                    <a:gd name="T42" fmla="*/ 61 w 25"/>
                    <a:gd name="T43" fmla="*/ 237 h 57"/>
                    <a:gd name="T44" fmla="*/ 42 w 25"/>
                    <a:gd name="T45" fmla="*/ 237 h 57"/>
                    <a:gd name="T46" fmla="*/ 42 w 25"/>
                    <a:gd name="T47" fmla="*/ 217 h 57"/>
                    <a:gd name="T48" fmla="*/ 42 w 25"/>
                    <a:gd name="T49" fmla="*/ 208 h 57"/>
                    <a:gd name="T50" fmla="*/ 42 w 25"/>
                    <a:gd name="T51" fmla="*/ 87 h 57"/>
                    <a:gd name="T52" fmla="*/ 0 w 25"/>
                    <a:gd name="T53" fmla="*/ 87 h 57"/>
                    <a:gd name="T54" fmla="*/ 0 w 25"/>
                    <a:gd name="T55" fmla="*/ 70 h 57"/>
                    <a:gd name="T56" fmla="*/ 19 w 25"/>
                    <a:gd name="T57" fmla="*/ 61 h 57"/>
                    <a:gd name="T58" fmla="*/ 30 w 25"/>
                    <a:gd name="T59" fmla="*/ 61 h 57"/>
                    <a:gd name="T60" fmla="*/ 42 w 25"/>
                    <a:gd name="T61" fmla="*/ 47 h 57"/>
                    <a:gd name="T62" fmla="*/ 61 w 25"/>
                    <a:gd name="T63" fmla="*/ 32 h 57"/>
                    <a:gd name="T64" fmla="*/ 73 w 25"/>
                    <a:gd name="T65" fmla="*/ 22 h 57"/>
                    <a:gd name="T66" fmla="*/ 83 w 25"/>
                    <a:gd name="T67" fmla="*/ 0 h 57"/>
                    <a:gd name="T68" fmla="*/ 83 w 25"/>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7"/>
                    <a:gd name="T107" fmla="*/ 25 w 2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7">
                      <a:moveTo>
                        <a:pt x="14" y="0"/>
                      </a:moveTo>
                      <a:lnTo>
                        <a:pt x="14" y="14"/>
                      </a:lnTo>
                      <a:lnTo>
                        <a:pt x="23" y="14"/>
                      </a:lnTo>
                      <a:lnTo>
                        <a:pt x="23" y="19"/>
                      </a:lnTo>
                      <a:lnTo>
                        <a:pt x="14" y="19"/>
                      </a:lnTo>
                      <a:lnTo>
                        <a:pt x="14" y="44"/>
                      </a:lnTo>
                      <a:lnTo>
                        <a:pt x="14" y="48"/>
                      </a:lnTo>
                      <a:lnTo>
                        <a:pt x="16" y="51"/>
                      </a:lnTo>
                      <a:lnTo>
                        <a:pt x="19" y="51"/>
                      </a:lnTo>
                      <a:lnTo>
                        <a:pt x="21" y="51"/>
                      </a:lnTo>
                      <a:lnTo>
                        <a:pt x="23" y="48"/>
                      </a:lnTo>
                      <a:lnTo>
                        <a:pt x="25" y="48"/>
                      </a:lnTo>
                      <a:lnTo>
                        <a:pt x="23" y="53"/>
                      </a:lnTo>
                      <a:lnTo>
                        <a:pt x="21" y="55"/>
                      </a:lnTo>
                      <a:lnTo>
                        <a:pt x="19" y="55"/>
                      </a:lnTo>
                      <a:lnTo>
                        <a:pt x="14" y="57"/>
                      </a:lnTo>
                      <a:lnTo>
                        <a:pt x="12" y="55"/>
                      </a:lnTo>
                      <a:lnTo>
                        <a:pt x="10" y="53"/>
                      </a:lnTo>
                      <a:lnTo>
                        <a:pt x="7" y="53"/>
                      </a:lnTo>
                      <a:lnTo>
                        <a:pt x="7" y="48"/>
                      </a:lnTo>
                      <a:lnTo>
                        <a:pt x="7" y="46"/>
                      </a:lnTo>
                      <a:lnTo>
                        <a:pt x="7" y="19"/>
                      </a:lnTo>
                      <a:lnTo>
                        <a:pt x="0" y="19"/>
                      </a:lnTo>
                      <a:lnTo>
                        <a:pt x="0" y="16"/>
                      </a:lnTo>
                      <a:lnTo>
                        <a:pt x="3" y="14"/>
                      </a:lnTo>
                      <a:lnTo>
                        <a:pt x="5" y="14"/>
                      </a:lnTo>
                      <a:lnTo>
                        <a:pt x="7" y="10"/>
                      </a:lnTo>
                      <a:lnTo>
                        <a:pt x="10"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24" name="Freeform 43"/>
                <p:cNvSpPr>
                  <a:spLocks/>
                </p:cNvSpPr>
                <p:nvPr/>
              </p:nvSpPr>
              <p:spPr bwMode="auto">
                <a:xfrm>
                  <a:off x="3504" y="1691"/>
                  <a:ext cx="103" cy="89"/>
                </a:xfrm>
                <a:custGeom>
                  <a:avLst/>
                  <a:gdLst>
                    <a:gd name="T0" fmla="*/ 0 w 66"/>
                    <a:gd name="T1" fmla="*/ 0 h 61"/>
                    <a:gd name="T2" fmla="*/ 95 w 66"/>
                    <a:gd name="T3" fmla="*/ 0 h 61"/>
                    <a:gd name="T4" fmla="*/ 318 w 66"/>
                    <a:gd name="T5" fmla="*/ 204 h 61"/>
                    <a:gd name="T6" fmla="*/ 318 w 66"/>
                    <a:gd name="T7" fmla="*/ 41 h 61"/>
                    <a:gd name="T8" fmla="*/ 318 w 66"/>
                    <a:gd name="T9" fmla="*/ 19 h 61"/>
                    <a:gd name="T10" fmla="*/ 307 w 66"/>
                    <a:gd name="T11" fmla="*/ 9 h 61"/>
                    <a:gd name="T12" fmla="*/ 307 w 66"/>
                    <a:gd name="T13" fmla="*/ 0 h 61"/>
                    <a:gd name="T14" fmla="*/ 286 w 66"/>
                    <a:gd name="T15" fmla="*/ 0 h 61"/>
                    <a:gd name="T16" fmla="*/ 265 w 66"/>
                    <a:gd name="T17" fmla="*/ 0 h 61"/>
                    <a:gd name="T18" fmla="*/ 265 w 66"/>
                    <a:gd name="T19" fmla="*/ 0 h 61"/>
                    <a:gd name="T20" fmla="*/ 392 w 66"/>
                    <a:gd name="T21" fmla="*/ 0 h 61"/>
                    <a:gd name="T22" fmla="*/ 392 w 66"/>
                    <a:gd name="T23" fmla="*/ 0 h 61"/>
                    <a:gd name="T24" fmla="*/ 392 w 66"/>
                    <a:gd name="T25" fmla="*/ 0 h 61"/>
                    <a:gd name="T26" fmla="*/ 360 w 66"/>
                    <a:gd name="T27" fmla="*/ 0 h 61"/>
                    <a:gd name="T28" fmla="*/ 351 w 66"/>
                    <a:gd name="T29" fmla="*/ 9 h 61"/>
                    <a:gd name="T30" fmla="*/ 351 w 66"/>
                    <a:gd name="T31" fmla="*/ 19 h 61"/>
                    <a:gd name="T32" fmla="*/ 351 w 66"/>
                    <a:gd name="T33" fmla="*/ 41 h 61"/>
                    <a:gd name="T34" fmla="*/ 351 w 66"/>
                    <a:gd name="T35" fmla="*/ 277 h 61"/>
                    <a:gd name="T36" fmla="*/ 339 w 66"/>
                    <a:gd name="T37" fmla="*/ 277 h 61"/>
                    <a:gd name="T38" fmla="*/ 95 w 66"/>
                    <a:gd name="T39" fmla="*/ 50 h 61"/>
                    <a:gd name="T40" fmla="*/ 95 w 66"/>
                    <a:gd name="T41" fmla="*/ 228 h 61"/>
                    <a:gd name="T42" fmla="*/ 108 w 66"/>
                    <a:gd name="T43" fmla="*/ 249 h 61"/>
                    <a:gd name="T44" fmla="*/ 108 w 66"/>
                    <a:gd name="T45" fmla="*/ 258 h 61"/>
                    <a:gd name="T46" fmla="*/ 117 w 66"/>
                    <a:gd name="T47" fmla="*/ 266 h 61"/>
                    <a:gd name="T48" fmla="*/ 130 w 66"/>
                    <a:gd name="T49" fmla="*/ 266 h 61"/>
                    <a:gd name="T50" fmla="*/ 148 w 66"/>
                    <a:gd name="T51" fmla="*/ 266 h 61"/>
                    <a:gd name="T52" fmla="*/ 148 w 66"/>
                    <a:gd name="T53" fmla="*/ 266 h 61"/>
                    <a:gd name="T54" fmla="*/ 22 w 66"/>
                    <a:gd name="T55" fmla="*/ 266 h 61"/>
                    <a:gd name="T56" fmla="*/ 22 w 66"/>
                    <a:gd name="T57" fmla="*/ 266 h 61"/>
                    <a:gd name="T58" fmla="*/ 42 w 66"/>
                    <a:gd name="T59" fmla="*/ 266 h 61"/>
                    <a:gd name="T60" fmla="*/ 53 w 66"/>
                    <a:gd name="T61" fmla="*/ 266 h 61"/>
                    <a:gd name="T62" fmla="*/ 66 w 66"/>
                    <a:gd name="T63" fmla="*/ 258 h 61"/>
                    <a:gd name="T64" fmla="*/ 75 w 66"/>
                    <a:gd name="T65" fmla="*/ 249 h 61"/>
                    <a:gd name="T66" fmla="*/ 75 w 66"/>
                    <a:gd name="T67" fmla="*/ 228 h 61"/>
                    <a:gd name="T68" fmla="*/ 75 w 66"/>
                    <a:gd name="T69" fmla="*/ 32 h 61"/>
                    <a:gd name="T70" fmla="*/ 66 w 66"/>
                    <a:gd name="T71" fmla="*/ 19 h 61"/>
                    <a:gd name="T72" fmla="*/ 53 w 66"/>
                    <a:gd name="T73" fmla="*/ 9 h 61"/>
                    <a:gd name="T74" fmla="*/ 42 w 66"/>
                    <a:gd name="T75" fmla="*/ 9 h 61"/>
                    <a:gd name="T76" fmla="*/ 22 w 66"/>
                    <a:gd name="T77" fmla="*/ 9 h 61"/>
                    <a:gd name="T78" fmla="*/ 12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4" y="45"/>
                      </a:lnTo>
                      <a:lnTo>
                        <a:pt x="54" y="9"/>
                      </a:lnTo>
                      <a:lnTo>
                        <a:pt x="54" y="4"/>
                      </a:lnTo>
                      <a:lnTo>
                        <a:pt x="52" y="2"/>
                      </a:lnTo>
                      <a:lnTo>
                        <a:pt x="52" y="0"/>
                      </a:lnTo>
                      <a:lnTo>
                        <a:pt x="48" y="0"/>
                      </a:lnTo>
                      <a:lnTo>
                        <a:pt x="45" y="0"/>
                      </a:lnTo>
                      <a:lnTo>
                        <a:pt x="66" y="0"/>
                      </a:lnTo>
                      <a:lnTo>
                        <a:pt x="61" y="0"/>
                      </a:lnTo>
                      <a:lnTo>
                        <a:pt x="59" y="2"/>
                      </a:lnTo>
                      <a:lnTo>
                        <a:pt x="59" y="4"/>
                      </a:lnTo>
                      <a:lnTo>
                        <a:pt x="59" y="9"/>
                      </a:lnTo>
                      <a:lnTo>
                        <a:pt x="59" y="61"/>
                      </a:lnTo>
                      <a:lnTo>
                        <a:pt x="57" y="61"/>
                      </a:lnTo>
                      <a:lnTo>
                        <a:pt x="16" y="11"/>
                      </a:lnTo>
                      <a:lnTo>
                        <a:pt x="16" y="50"/>
                      </a:lnTo>
                      <a:lnTo>
                        <a:pt x="18" y="55"/>
                      </a:lnTo>
                      <a:lnTo>
                        <a:pt x="18" y="57"/>
                      </a:lnTo>
                      <a:lnTo>
                        <a:pt x="20" y="59"/>
                      </a:lnTo>
                      <a:lnTo>
                        <a:pt x="22" y="59"/>
                      </a:lnTo>
                      <a:lnTo>
                        <a:pt x="25" y="59"/>
                      </a:lnTo>
                      <a:lnTo>
                        <a:pt x="4" y="59"/>
                      </a:lnTo>
                      <a:lnTo>
                        <a:pt x="7" y="59"/>
                      </a:lnTo>
                      <a:lnTo>
                        <a:pt x="9" y="59"/>
                      </a:lnTo>
                      <a:lnTo>
                        <a:pt x="11" y="57"/>
                      </a:lnTo>
                      <a:lnTo>
                        <a:pt x="13" y="55"/>
                      </a:lnTo>
                      <a:lnTo>
                        <a:pt x="13" y="50"/>
                      </a:lnTo>
                      <a:lnTo>
                        <a:pt x="13" y="7"/>
                      </a:lnTo>
                      <a:lnTo>
                        <a:pt x="11" y="4"/>
                      </a:lnTo>
                      <a:lnTo>
                        <a:pt x="9" y="2"/>
                      </a:lnTo>
                      <a:lnTo>
                        <a:pt x="7"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25" name="Freeform 44"/>
                <p:cNvSpPr>
                  <a:spLocks noEditPoints="1"/>
                </p:cNvSpPr>
                <p:nvPr/>
              </p:nvSpPr>
              <p:spPr bwMode="auto">
                <a:xfrm>
                  <a:off x="3614" y="1717"/>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22 w 39"/>
                    <a:gd name="T15" fmla="*/ 148 h 43"/>
                    <a:gd name="T16" fmla="*/ 203 w 39"/>
                    <a:gd name="T17" fmla="*/ 170 h 43"/>
                    <a:gd name="T18" fmla="*/ 181 w 39"/>
                    <a:gd name="T19" fmla="*/ 180 h 43"/>
                    <a:gd name="T20" fmla="*/ 149 w 39"/>
                    <a:gd name="T21" fmla="*/ 189 h 43"/>
                    <a:gd name="T22" fmla="*/ 116 w 39"/>
                    <a:gd name="T23" fmla="*/ 198 h 43"/>
                    <a:gd name="T24" fmla="*/ 83 w 39"/>
                    <a:gd name="T25" fmla="*/ 189 h 43"/>
                    <a:gd name="T26" fmla="*/ 53 w 39"/>
                    <a:gd name="T27" fmla="*/ 180 h 43"/>
                    <a:gd name="T28" fmla="*/ 31 w 39"/>
                    <a:gd name="T29" fmla="*/ 157 h 43"/>
                    <a:gd name="T30" fmla="*/ 20 w 39"/>
                    <a:gd name="T31" fmla="*/ 138 h 43"/>
                    <a:gd name="T32" fmla="*/ 0 w 39"/>
                    <a:gd name="T33" fmla="*/ 97 h 43"/>
                    <a:gd name="T34" fmla="*/ 0 w 39"/>
                    <a:gd name="T35" fmla="*/ 73 h 43"/>
                    <a:gd name="T36" fmla="*/ 20 w 39"/>
                    <a:gd name="T37" fmla="*/ 50 h 43"/>
                    <a:gd name="T38" fmla="*/ 42 w 39"/>
                    <a:gd name="T39" fmla="*/ 22 h 43"/>
                    <a:gd name="T40" fmla="*/ 74 w 39"/>
                    <a:gd name="T41" fmla="*/ 9 h 43"/>
                    <a:gd name="T42" fmla="*/ 95 w 39"/>
                    <a:gd name="T43" fmla="*/ 0 h 43"/>
                    <a:gd name="T44" fmla="*/ 127 w 39"/>
                    <a:gd name="T45" fmla="*/ 0 h 43"/>
                    <a:gd name="T46" fmla="*/ 116 w 39"/>
                    <a:gd name="T47" fmla="*/ 9 h 43"/>
                    <a:gd name="T48" fmla="*/ 95 w 39"/>
                    <a:gd name="T49" fmla="*/ 9 h 43"/>
                    <a:gd name="T50" fmla="*/ 83 w 39"/>
                    <a:gd name="T51" fmla="*/ 22 h 43"/>
                    <a:gd name="T52" fmla="*/ 74 w 39"/>
                    <a:gd name="T53" fmla="*/ 32 h 43"/>
                    <a:gd name="T54" fmla="*/ 53 w 39"/>
                    <a:gd name="T55" fmla="*/ 41 h 43"/>
                    <a:gd name="T56" fmla="*/ 53 w 39"/>
                    <a:gd name="T57" fmla="*/ 66 h 43"/>
                    <a:gd name="T58" fmla="*/ 42 w 39"/>
                    <a:gd name="T59" fmla="*/ 82 h 43"/>
                    <a:gd name="T60" fmla="*/ 53 w 39"/>
                    <a:gd name="T61" fmla="*/ 116 h 43"/>
                    <a:gd name="T62" fmla="*/ 74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07 h 43"/>
                    <a:gd name="T76" fmla="*/ 191 w 39"/>
                    <a:gd name="T77" fmla="*/ 82 h 43"/>
                    <a:gd name="T78" fmla="*/ 181 w 39"/>
                    <a:gd name="T79" fmla="*/ 50 h 43"/>
                    <a:gd name="T80" fmla="*/ 169 w 39"/>
                    <a:gd name="T81" fmla="*/ 32 h 43"/>
                    <a:gd name="T82" fmla="*/ 138 w 39"/>
                    <a:gd name="T83" fmla="*/ 22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7" y="32"/>
                      </a:lnTo>
                      <a:lnTo>
                        <a:pt x="34" y="37"/>
                      </a:lnTo>
                      <a:lnTo>
                        <a:pt x="30" y="39"/>
                      </a:lnTo>
                      <a:lnTo>
                        <a:pt x="25" y="41"/>
                      </a:lnTo>
                      <a:lnTo>
                        <a:pt x="19" y="43"/>
                      </a:lnTo>
                      <a:lnTo>
                        <a:pt x="14" y="41"/>
                      </a:lnTo>
                      <a:lnTo>
                        <a:pt x="9" y="39"/>
                      </a:lnTo>
                      <a:lnTo>
                        <a:pt x="5" y="34"/>
                      </a:lnTo>
                      <a:lnTo>
                        <a:pt x="3" y="30"/>
                      </a:lnTo>
                      <a:lnTo>
                        <a:pt x="0" y="21"/>
                      </a:lnTo>
                      <a:lnTo>
                        <a:pt x="0" y="16"/>
                      </a:lnTo>
                      <a:lnTo>
                        <a:pt x="3" y="11"/>
                      </a:lnTo>
                      <a:lnTo>
                        <a:pt x="7" y="5"/>
                      </a:lnTo>
                      <a:lnTo>
                        <a:pt x="12" y="2"/>
                      </a:lnTo>
                      <a:lnTo>
                        <a:pt x="16" y="0"/>
                      </a:lnTo>
                      <a:lnTo>
                        <a:pt x="21" y="0"/>
                      </a:lnTo>
                      <a:close/>
                      <a:moveTo>
                        <a:pt x="19" y="2"/>
                      </a:moveTo>
                      <a:lnTo>
                        <a:pt x="16" y="2"/>
                      </a:lnTo>
                      <a:lnTo>
                        <a:pt x="14" y="5"/>
                      </a:lnTo>
                      <a:lnTo>
                        <a:pt x="12" y="7"/>
                      </a:lnTo>
                      <a:lnTo>
                        <a:pt x="9" y="9"/>
                      </a:lnTo>
                      <a:lnTo>
                        <a:pt x="9" y="14"/>
                      </a:lnTo>
                      <a:lnTo>
                        <a:pt x="7" y="18"/>
                      </a:lnTo>
                      <a:lnTo>
                        <a:pt x="9" y="25"/>
                      </a:lnTo>
                      <a:lnTo>
                        <a:pt x="12" y="34"/>
                      </a:lnTo>
                      <a:lnTo>
                        <a:pt x="16" y="39"/>
                      </a:lnTo>
                      <a:lnTo>
                        <a:pt x="21" y="39"/>
                      </a:lnTo>
                      <a:lnTo>
                        <a:pt x="25" y="39"/>
                      </a:lnTo>
                      <a:lnTo>
                        <a:pt x="30" y="37"/>
                      </a:lnTo>
                      <a:lnTo>
                        <a:pt x="32" y="32"/>
                      </a:lnTo>
                      <a:lnTo>
                        <a:pt x="32" y="23"/>
                      </a:lnTo>
                      <a:lnTo>
                        <a:pt x="32" y="18"/>
                      </a:lnTo>
                      <a:lnTo>
                        <a:pt x="30" y="11"/>
                      </a:lnTo>
                      <a:lnTo>
                        <a:pt x="28" y="7"/>
                      </a:lnTo>
                      <a:lnTo>
                        <a:pt x="23" y="5"/>
                      </a:lnTo>
                      <a:lnTo>
                        <a:pt x="19" y="2"/>
                      </a:lnTo>
                      <a:close/>
                    </a:path>
                  </a:pathLst>
                </a:custGeom>
                <a:solidFill>
                  <a:srgbClr val="000000"/>
                </a:solidFill>
                <a:ln w="0">
                  <a:solidFill>
                    <a:srgbClr val="000000"/>
                  </a:solidFill>
                  <a:round/>
                  <a:headEnd/>
                  <a:tailEnd/>
                </a:ln>
              </p:spPr>
              <p:txBody>
                <a:bodyPr/>
                <a:lstStyle/>
                <a:p>
                  <a:endParaRPr lang="en-CA"/>
                </a:p>
              </p:txBody>
            </p:sp>
            <p:sp>
              <p:nvSpPr>
                <p:cNvPr id="15526" name="Freeform 45"/>
                <p:cNvSpPr>
                  <a:spLocks/>
                </p:cNvSpPr>
                <p:nvPr/>
              </p:nvSpPr>
              <p:spPr bwMode="auto">
                <a:xfrm>
                  <a:off x="3683" y="1717"/>
                  <a:ext cx="67" cy="63"/>
                </a:xfrm>
                <a:custGeom>
                  <a:avLst/>
                  <a:gdLst>
                    <a:gd name="T0" fmla="*/ 223 w 43"/>
                    <a:gd name="T1" fmla="*/ 0 h 43"/>
                    <a:gd name="T2" fmla="*/ 223 w 43"/>
                    <a:gd name="T3" fmla="*/ 116 h 43"/>
                    <a:gd name="T4" fmla="*/ 223 w 43"/>
                    <a:gd name="T5" fmla="*/ 148 h 43"/>
                    <a:gd name="T6" fmla="*/ 223 w 43"/>
                    <a:gd name="T7" fmla="*/ 157 h 43"/>
                    <a:gd name="T8" fmla="*/ 223 w 43"/>
                    <a:gd name="T9" fmla="*/ 170 h 43"/>
                    <a:gd name="T10" fmla="*/ 223 w 43"/>
                    <a:gd name="T11" fmla="*/ 170 h 43"/>
                    <a:gd name="T12" fmla="*/ 243 w 43"/>
                    <a:gd name="T13" fmla="*/ 170 h 43"/>
                    <a:gd name="T14" fmla="*/ 243 w 43"/>
                    <a:gd name="T15" fmla="*/ 170 h 43"/>
                    <a:gd name="T16" fmla="*/ 252 w 43"/>
                    <a:gd name="T17" fmla="*/ 170 h 43"/>
                    <a:gd name="T18" fmla="*/ 252 w 43"/>
                    <a:gd name="T19" fmla="*/ 170 h 43"/>
                    <a:gd name="T20" fmla="*/ 252 w 43"/>
                    <a:gd name="T21" fmla="*/ 180 h 43"/>
                    <a:gd name="T22" fmla="*/ 182 w 43"/>
                    <a:gd name="T23" fmla="*/ 198 h 43"/>
                    <a:gd name="T24" fmla="*/ 182 w 43"/>
                    <a:gd name="T25" fmla="*/ 198 h 43"/>
                    <a:gd name="T26" fmla="*/ 182 w 43"/>
                    <a:gd name="T27" fmla="*/ 157 h 43"/>
                    <a:gd name="T28" fmla="*/ 157 w 43"/>
                    <a:gd name="T29" fmla="*/ 180 h 43"/>
                    <a:gd name="T30" fmla="*/ 129 w 43"/>
                    <a:gd name="T31" fmla="*/ 189 h 43"/>
                    <a:gd name="T32" fmla="*/ 117 w 43"/>
                    <a:gd name="T33" fmla="*/ 189 h 43"/>
                    <a:gd name="T34" fmla="*/ 95 w 43"/>
                    <a:gd name="T35" fmla="*/ 198 h 43"/>
                    <a:gd name="T36" fmla="*/ 75 w 43"/>
                    <a:gd name="T37" fmla="*/ 189 h 43"/>
                    <a:gd name="T38" fmla="*/ 64 w 43"/>
                    <a:gd name="T39" fmla="*/ 189 h 43"/>
                    <a:gd name="T40" fmla="*/ 53 w 43"/>
                    <a:gd name="T41" fmla="*/ 180 h 43"/>
                    <a:gd name="T42" fmla="*/ 34 w 43"/>
                    <a:gd name="T43" fmla="*/ 170 h 43"/>
                    <a:gd name="T44" fmla="*/ 34 w 43"/>
                    <a:gd name="T45" fmla="*/ 148 h 43"/>
                    <a:gd name="T46" fmla="*/ 34 w 43"/>
                    <a:gd name="T47" fmla="*/ 126 h 43"/>
                    <a:gd name="T48" fmla="*/ 34 w 43"/>
                    <a:gd name="T49" fmla="*/ 41 h 43"/>
                    <a:gd name="T50" fmla="*/ 34 w 43"/>
                    <a:gd name="T51" fmla="*/ 22 h 43"/>
                    <a:gd name="T52" fmla="*/ 34 w 43"/>
                    <a:gd name="T53" fmla="*/ 22 h 43"/>
                    <a:gd name="T54" fmla="*/ 22 w 43"/>
                    <a:gd name="T55" fmla="*/ 9 h 43"/>
                    <a:gd name="T56" fmla="*/ 22 w 43"/>
                    <a:gd name="T57" fmla="*/ 9 h 43"/>
                    <a:gd name="T58" fmla="*/ 12 w 43"/>
                    <a:gd name="T59" fmla="*/ 9 h 43"/>
                    <a:gd name="T60" fmla="*/ 0 w 43"/>
                    <a:gd name="T61" fmla="*/ 9 h 43"/>
                    <a:gd name="T62" fmla="*/ 0 w 43"/>
                    <a:gd name="T63" fmla="*/ 0 h 43"/>
                    <a:gd name="T64" fmla="*/ 75 w 43"/>
                    <a:gd name="T65" fmla="*/ 0 h 43"/>
                    <a:gd name="T66" fmla="*/ 75 w 43"/>
                    <a:gd name="T67" fmla="*/ 126 h 43"/>
                    <a:gd name="T68" fmla="*/ 75 w 43"/>
                    <a:gd name="T69" fmla="*/ 148 h 43"/>
                    <a:gd name="T70" fmla="*/ 95 w 43"/>
                    <a:gd name="T71" fmla="*/ 157 h 43"/>
                    <a:gd name="T72" fmla="*/ 108 w 43"/>
                    <a:gd name="T73" fmla="*/ 170 h 43"/>
                    <a:gd name="T74" fmla="*/ 117 w 43"/>
                    <a:gd name="T75" fmla="*/ 170 h 43"/>
                    <a:gd name="T76" fmla="*/ 129 w 43"/>
                    <a:gd name="T77" fmla="*/ 170 h 43"/>
                    <a:gd name="T78" fmla="*/ 148 w 43"/>
                    <a:gd name="T79" fmla="*/ 170 h 43"/>
                    <a:gd name="T80" fmla="*/ 157 w 43"/>
                    <a:gd name="T81" fmla="*/ 157 h 43"/>
                    <a:gd name="T82" fmla="*/ 182 w 43"/>
                    <a:gd name="T83" fmla="*/ 148 h 43"/>
                    <a:gd name="T84" fmla="*/ 182 w 43"/>
                    <a:gd name="T85" fmla="*/ 41 h 43"/>
                    <a:gd name="T86" fmla="*/ 170 w 43"/>
                    <a:gd name="T87" fmla="*/ 22 h 43"/>
                    <a:gd name="T88" fmla="*/ 170 w 43"/>
                    <a:gd name="T89" fmla="*/ 9 h 43"/>
                    <a:gd name="T90" fmla="*/ 157 w 43"/>
                    <a:gd name="T91" fmla="*/ 9 h 43"/>
                    <a:gd name="T92" fmla="*/ 148 w 43"/>
                    <a:gd name="T93" fmla="*/ 9 h 43"/>
                    <a:gd name="T94" fmla="*/ 148 w 43"/>
                    <a:gd name="T95" fmla="*/ 0 h 43"/>
                    <a:gd name="T96" fmla="*/ 223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8" y="0"/>
                      </a:moveTo>
                      <a:lnTo>
                        <a:pt x="38" y="25"/>
                      </a:lnTo>
                      <a:lnTo>
                        <a:pt x="38" y="32"/>
                      </a:lnTo>
                      <a:lnTo>
                        <a:pt x="38" y="34"/>
                      </a:lnTo>
                      <a:lnTo>
                        <a:pt x="38" y="37"/>
                      </a:lnTo>
                      <a:lnTo>
                        <a:pt x="41" y="37"/>
                      </a:lnTo>
                      <a:lnTo>
                        <a:pt x="43" y="37"/>
                      </a:lnTo>
                      <a:lnTo>
                        <a:pt x="43" y="39"/>
                      </a:lnTo>
                      <a:lnTo>
                        <a:pt x="31" y="43"/>
                      </a:lnTo>
                      <a:lnTo>
                        <a:pt x="31" y="34"/>
                      </a:lnTo>
                      <a:lnTo>
                        <a:pt x="27" y="39"/>
                      </a:lnTo>
                      <a:lnTo>
                        <a:pt x="22" y="41"/>
                      </a:lnTo>
                      <a:lnTo>
                        <a:pt x="20" y="41"/>
                      </a:lnTo>
                      <a:lnTo>
                        <a:pt x="16" y="43"/>
                      </a:lnTo>
                      <a:lnTo>
                        <a:pt x="13" y="41"/>
                      </a:lnTo>
                      <a:lnTo>
                        <a:pt x="11" y="41"/>
                      </a:lnTo>
                      <a:lnTo>
                        <a:pt x="9" y="39"/>
                      </a:lnTo>
                      <a:lnTo>
                        <a:pt x="6" y="37"/>
                      </a:lnTo>
                      <a:lnTo>
                        <a:pt x="6" y="32"/>
                      </a:lnTo>
                      <a:lnTo>
                        <a:pt x="6" y="27"/>
                      </a:lnTo>
                      <a:lnTo>
                        <a:pt x="6" y="9"/>
                      </a:lnTo>
                      <a:lnTo>
                        <a:pt x="6" y="5"/>
                      </a:lnTo>
                      <a:lnTo>
                        <a:pt x="4" y="2"/>
                      </a:lnTo>
                      <a:lnTo>
                        <a:pt x="2" y="2"/>
                      </a:lnTo>
                      <a:lnTo>
                        <a:pt x="0" y="2"/>
                      </a:lnTo>
                      <a:lnTo>
                        <a:pt x="0" y="0"/>
                      </a:lnTo>
                      <a:lnTo>
                        <a:pt x="13" y="0"/>
                      </a:lnTo>
                      <a:lnTo>
                        <a:pt x="13" y="27"/>
                      </a:lnTo>
                      <a:lnTo>
                        <a:pt x="13" y="32"/>
                      </a:lnTo>
                      <a:lnTo>
                        <a:pt x="16" y="34"/>
                      </a:lnTo>
                      <a:lnTo>
                        <a:pt x="18" y="37"/>
                      </a:lnTo>
                      <a:lnTo>
                        <a:pt x="20" y="37"/>
                      </a:lnTo>
                      <a:lnTo>
                        <a:pt x="22" y="37"/>
                      </a:lnTo>
                      <a:lnTo>
                        <a:pt x="25" y="37"/>
                      </a:lnTo>
                      <a:lnTo>
                        <a:pt x="27" y="34"/>
                      </a:lnTo>
                      <a:lnTo>
                        <a:pt x="31" y="32"/>
                      </a:lnTo>
                      <a:lnTo>
                        <a:pt x="31" y="9"/>
                      </a:lnTo>
                      <a:lnTo>
                        <a:pt x="29" y="5"/>
                      </a:lnTo>
                      <a:lnTo>
                        <a:pt x="29" y="2"/>
                      </a:lnTo>
                      <a:lnTo>
                        <a:pt x="27" y="2"/>
                      </a:lnTo>
                      <a:lnTo>
                        <a:pt x="25" y="2"/>
                      </a:lnTo>
                      <a:lnTo>
                        <a:pt x="25" y="0"/>
                      </a:lnTo>
                      <a:lnTo>
                        <a:pt x="38" y="0"/>
                      </a:lnTo>
                      <a:close/>
                    </a:path>
                  </a:pathLst>
                </a:custGeom>
                <a:solidFill>
                  <a:srgbClr val="000000"/>
                </a:solidFill>
                <a:ln w="0">
                  <a:solidFill>
                    <a:srgbClr val="000000"/>
                  </a:solidFill>
                  <a:round/>
                  <a:headEnd/>
                  <a:tailEnd/>
                </a:ln>
              </p:spPr>
              <p:txBody>
                <a:bodyPr/>
                <a:lstStyle/>
                <a:p>
                  <a:endParaRPr lang="en-CA"/>
                </a:p>
              </p:txBody>
            </p:sp>
            <p:sp>
              <p:nvSpPr>
                <p:cNvPr id="15527" name="Freeform 46"/>
                <p:cNvSpPr>
                  <a:spLocks/>
                </p:cNvSpPr>
                <p:nvPr/>
              </p:nvSpPr>
              <p:spPr bwMode="auto">
                <a:xfrm>
                  <a:off x="3754" y="1717"/>
                  <a:ext cx="67" cy="60"/>
                </a:xfrm>
                <a:custGeom>
                  <a:avLst/>
                  <a:gdLst>
                    <a:gd name="T0" fmla="*/ 83 w 43"/>
                    <a:gd name="T1" fmla="*/ 41 h 41"/>
                    <a:gd name="T2" fmla="*/ 108 w 43"/>
                    <a:gd name="T3" fmla="*/ 22 h 41"/>
                    <a:gd name="T4" fmla="*/ 136 w 43"/>
                    <a:gd name="T5" fmla="*/ 0 h 41"/>
                    <a:gd name="T6" fmla="*/ 157 w 43"/>
                    <a:gd name="T7" fmla="*/ 0 h 41"/>
                    <a:gd name="T8" fmla="*/ 190 w 43"/>
                    <a:gd name="T9" fmla="*/ 0 h 41"/>
                    <a:gd name="T10" fmla="*/ 201 w 43"/>
                    <a:gd name="T11" fmla="*/ 9 h 41"/>
                    <a:gd name="T12" fmla="*/ 218 w 43"/>
                    <a:gd name="T13" fmla="*/ 22 h 41"/>
                    <a:gd name="T14" fmla="*/ 231 w 43"/>
                    <a:gd name="T15" fmla="*/ 32 h 41"/>
                    <a:gd name="T16" fmla="*/ 231 w 43"/>
                    <a:gd name="T17" fmla="*/ 41 h 41"/>
                    <a:gd name="T18" fmla="*/ 231 w 43"/>
                    <a:gd name="T19" fmla="*/ 73 h 41"/>
                    <a:gd name="T20" fmla="*/ 231 w 43"/>
                    <a:gd name="T21" fmla="*/ 148 h 41"/>
                    <a:gd name="T22" fmla="*/ 231 w 43"/>
                    <a:gd name="T23" fmla="*/ 170 h 41"/>
                    <a:gd name="T24" fmla="*/ 231 w 43"/>
                    <a:gd name="T25" fmla="*/ 177 h 41"/>
                    <a:gd name="T26" fmla="*/ 231 w 43"/>
                    <a:gd name="T27" fmla="*/ 177 h 41"/>
                    <a:gd name="T28" fmla="*/ 243 w 43"/>
                    <a:gd name="T29" fmla="*/ 177 h 41"/>
                    <a:gd name="T30" fmla="*/ 243 w 43"/>
                    <a:gd name="T31" fmla="*/ 189 h 41"/>
                    <a:gd name="T32" fmla="*/ 252 w 43"/>
                    <a:gd name="T33" fmla="*/ 189 h 41"/>
                    <a:gd name="T34" fmla="*/ 252 w 43"/>
                    <a:gd name="T35" fmla="*/ 189 h 41"/>
                    <a:gd name="T36" fmla="*/ 148 w 43"/>
                    <a:gd name="T37" fmla="*/ 189 h 41"/>
                    <a:gd name="T38" fmla="*/ 148 w 43"/>
                    <a:gd name="T39" fmla="*/ 189 h 41"/>
                    <a:gd name="T40" fmla="*/ 148 w 43"/>
                    <a:gd name="T41" fmla="*/ 189 h 41"/>
                    <a:gd name="T42" fmla="*/ 157 w 43"/>
                    <a:gd name="T43" fmla="*/ 189 h 41"/>
                    <a:gd name="T44" fmla="*/ 178 w 43"/>
                    <a:gd name="T45" fmla="*/ 177 h 41"/>
                    <a:gd name="T46" fmla="*/ 178 w 43"/>
                    <a:gd name="T47" fmla="*/ 177 h 41"/>
                    <a:gd name="T48" fmla="*/ 190 w 43"/>
                    <a:gd name="T49" fmla="*/ 170 h 41"/>
                    <a:gd name="T50" fmla="*/ 190 w 43"/>
                    <a:gd name="T51" fmla="*/ 157 h 41"/>
                    <a:gd name="T52" fmla="*/ 190 w 43"/>
                    <a:gd name="T53" fmla="*/ 148 h 41"/>
                    <a:gd name="T54" fmla="*/ 190 w 43"/>
                    <a:gd name="T55" fmla="*/ 73 h 41"/>
                    <a:gd name="T56" fmla="*/ 178 w 43"/>
                    <a:gd name="T57" fmla="*/ 50 h 41"/>
                    <a:gd name="T58" fmla="*/ 178 w 43"/>
                    <a:gd name="T59" fmla="*/ 32 h 41"/>
                    <a:gd name="T60" fmla="*/ 157 w 43"/>
                    <a:gd name="T61" fmla="*/ 32 h 41"/>
                    <a:gd name="T62" fmla="*/ 148 w 43"/>
                    <a:gd name="T63" fmla="*/ 22 h 41"/>
                    <a:gd name="T64" fmla="*/ 108 w 43"/>
                    <a:gd name="T65" fmla="*/ 32 h 41"/>
                    <a:gd name="T66" fmla="*/ 83 w 43"/>
                    <a:gd name="T67" fmla="*/ 50 h 41"/>
                    <a:gd name="T68" fmla="*/ 83 w 43"/>
                    <a:gd name="T69" fmla="*/ 148 h 41"/>
                    <a:gd name="T70" fmla="*/ 83 w 43"/>
                    <a:gd name="T71" fmla="*/ 170 h 41"/>
                    <a:gd name="T72" fmla="*/ 83 w 43"/>
                    <a:gd name="T73" fmla="*/ 177 h 41"/>
                    <a:gd name="T74" fmla="*/ 95 w 43"/>
                    <a:gd name="T75" fmla="*/ 177 h 41"/>
                    <a:gd name="T76" fmla="*/ 95 w 43"/>
                    <a:gd name="T77" fmla="*/ 177 h 41"/>
                    <a:gd name="T78" fmla="*/ 108 w 43"/>
                    <a:gd name="T79" fmla="*/ 189 h 41"/>
                    <a:gd name="T80" fmla="*/ 123 w 43"/>
                    <a:gd name="T81" fmla="*/ 189 h 41"/>
                    <a:gd name="T82" fmla="*/ 123 w 43"/>
                    <a:gd name="T83" fmla="*/ 189 h 41"/>
                    <a:gd name="T84" fmla="*/ 0 w 43"/>
                    <a:gd name="T85" fmla="*/ 189 h 41"/>
                    <a:gd name="T86" fmla="*/ 0 w 43"/>
                    <a:gd name="T87" fmla="*/ 189 h 41"/>
                    <a:gd name="T88" fmla="*/ 12 w 43"/>
                    <a:gd name="T89" fmla="*/ 189 h 41"/>
                    <a:gd name="T90" fmla="*/ 30 w 43"/>
                    <a:gd name="T91" fmla="*/ 189 h 41"/>
                    <a:gd name="T92" fmla="*/ 30 w 43"/>
                    <a:gd name="T93" fmla="*/ 177 h 41"/>
                    <a:gd name="T94" fmla="*/ 41 w 43"/>
                    <a:gd name="T95" fmla="*/ 170 h 41"/>
                    <a:gd name="T96" fmla="*/ 41 w 43"/>
                    <a:gd name="T97" fmla="*/ 148 h 41"/>
                    <a:gd name="T98" fmla="*/ 41 w 43"/>
                    <a:gd name="T99" fmla="*/ 73 h 41"/>
                    <a:gd name="T100" fmla="*/ 41 w 43"/>
                    <a:gd name="T101" fmla="*/ 50 h 41"/>
                    <a:gd name="T102" fmla="*/ 41 w 43"/>
                    <a:gd name="T103" fmla="*/ 32 h 41"/>
                    <a:gd name="T104" fmla="*/ 41 w 43"/>
                    <a:gd name="T105" fmla="*/ 32 h 41"/>
                    <a:gd name="T106" fmla="*/ 30 w 43"/>
                    <a:gd name="T107" fmla="*/ 22 h 41"/>
                    <a:gd name="T108" fmla="*/ 30 w 43"/>
                    <a:gd name="T109" fmla="*/ 22 h 41"/>
                    <a:gd name="T110" fmla="*/ 30 w 43"/>
                    <a:gd name="T111" fmla="*/ 22 h 41"/>
                    <a:gd name="T112" fmla="*/ 12 w 43"/>
                    <a:gd name="T113" fmla="*/ 22 h 41"/>
                    <a:gd name="T114" fmla="*/ 12 w 43"/>
                    <a:gd name="T115" fmla="*/ 22 h 41"/>
                    <a:gd name="T116" fmla="*/ 0 w 43"/>
                    <a:gd name="T117" fmla="*/ 22 h 41"/>
                    <a:gd name="T118" fmla="*/ 73 w 43"/>
                    <a:gd name="T119" fmla="*/ 0 h 41"/>
                    <a:gd name="T120" fmla="*/ 83 w 43"/>
                    <a:gd name="T121" fmla="*/ 0 h 41"/>
                    <a:gd name="T122" fmla="*/ 83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7" y="5"/>
                      </a:lnTo>
                      <a:lnTo>
                        <a:pt x="39" y="7"/>
                      </a:lnTo>
                      <a:lnTo>
                        <a:pt x="39" y="9"/>
                      </a:lnTo>
                      <a:lnTo>
                        <a:pt x="39" y="16"/>
                      </a:lnTo>
                      <a:lnTo>
                        <a:pt x="39" y="32"/>
                      </a:lnTo>
                      <a:lnTo>
                        <a:pt x="39" y="37"/>
                      </a:lnTo>
                      <a:lnTo>
                        <a:pt x="39" y="39"/>
                      </a:lnTo>
                      <a:lnTo>
                        <a:pt x="41" y="39"/>
                      </a:lnTo>
                      <a:lnTo>
                        <a:pt x="41" y="41"/>
                      </a:lnTo>
                      <a:lnTo>
                        <a:pt x="43" y="41"/>
                      </a:lnTo>
                      <a:lnTo>
                        <a:pt x="25" y="41"/>
                      </a:lnTo>
                      <a:lnTo>
                        <a:pt x="27" y="41"/>
                      </a:lnTo>
                      <a:lnTo>
                        <a:pt x="30" y="39"/>
                      </a:lnTo>
                      <a:lnTo>
                        <a:pt x="32" y="37"/>
                      </a:lnTo>
                      <a:lnTo>
                        <a:pt x="32" y="34"/>
                      </a:lnTo>
                      <a:lnTo>
                        <a:pt x="32" y="32"/>
                      </a:lnTo>
                      <a:lnTo>
                        <a:pt x="32" y="16"/>
                      </a:lnTo>
                      <a:lnTo>
                        <a:pt x="30" y="11"/>
                      </a:lnTo>
                      <a:lnTo>
                        <a:pt x="30" y="7"/>
                      </a:lnTo>
                      <a:lnTo>
                        <a:pt x="27" y="7"/>
                      </a:lnTo>
                      <a:lnTo>
                        <a:pt x="25" y="5"/>
                      </a:lnTo>
                      <a:lnTo>
                        <a:pt x="18" y="7"/>
                      </a:lnTo>
                      <a:lnTo>
                        <a:pt x="14" y="11"/>
                      </a:lnTo>
                      <a:lnTo>
                        <a:pt x="14" y="32"/>
                      </a:lnTo>
                      <a:lnTo>
                        <a:pt x="14" y="37"/>
                      </a:lnTo>
                      <a:lnTo>
                        <a:pt x="14" y="39"/>
                      </a:lnTo>
                      <a:lnTo>
                        <a:pt x="16" y="39"/>
                      </a:lnTo>
                      <a:lnTo>
                        <a:pt x="18" y="41"/>
                      </a:lnTo>
                      <a:lnTo>
                        <a:pt x="21" y="41"/>
                      </a:lnTo>
                      <a:lnTo>
                        <a:pt x="0" y="41"/>
                      </a:lnTo>
                      <a:lnTo>
                        <a:pt x="2" y="41"/>
                      </a:lnTo>
                      <a:lnTo>
                        <a:pt x="5" y="41"/>
                      </a:lnTo>
                      <a:lnTo>
                        <a:pt x="5" y="39"/>
                      </a:lnTo>
                      <a:lnTo>
                        <a:pt x="7" y="37"/>
                      </a:lnTo>
                      <a:lnTo>
                        <a:pt x="7" y="32"/>
                      </a:lnTo>
                      <a:lnTo>
                        <a:pt x="7" y="16"/>
                      </a:lnTo>
                      <a:lnTo>
                        <a:pt x="7" y="11"/>
                      </a:lnTo>
                      <a:lnTo>
                        <a:pt x="7" y="7"/>
                      </a:lnTo>
                      <a:lnTo>
                        <a:pt x="5" y="5"/>
                      </a:lnTo>
                      <a:lnTo>
                        <a:pt x="2" y="5"/>
                      </a:lnTo>
                      <a:lnTo>
                        <a:pt x="0" y="5"/>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528" name="Freeform 47"/>
                <p:cNvSpPr>
                  <a:spLocks/>
                </p:cNvSpPr>
                <p:nvPr/>
              </p:nvSpPr>
              <p:spPr bwMode="auto">
                <a:xfrm>
                  <a:off x="4200" y="1691"/>
                  <a:ext cx="100" cy="89"/>
                </a:xfrm>
                <a:custGeom>
                  <a:avLst/>
                  <a:gdLst>
                    <a:gd name="T0" fmla="*/ 381 w 64"/>
                    <a:gd name="T1" fmla="*/ 0 h 61"/>
                    <a:gd name="T2" fmla="*/ 381 w 64"/>
                    <a:gd name="T3" fmla="*/ 0 h 61"/>
                    <a:gd name="T4" fmla="*/ 361 w 64"/>
                    <a:gd name="T5" fmla="*/ 0 h 61"/>
                    <a:gd name="T6" fmla="*/ 352 w 64"/>
                    <a:gd name="T7" fmla="*/ 9 h 61"/>
                    <a:gd name="T8" fmla="*/ 339 w 64"/>
                    <a:gd name="T9" fmla="*/ 19 h 61"/>
                    <a:gd name="T10" fmla="*/ 327 w 64"/>
                    <a:gd name="T11" fmla="*/ 41 h 61"/>
                    <a:gd name="T12" fmla="*/ 212 w 64"/>
                    <a:gd name="T13" fmla="*/ 277 h 61"/>
                    <a:gd name="T14" fmla="*/ 203 w 64"/>
                    <a:gd name="T15" fmla="*/ 277 h 61"/>
                    <a:gd name="T16" fmla="*/ 66 w 64"/>
                    <a:gd name="T17" fmla="*/ 41 h 61"/>
                    <a:gd name="T18" fmla="*/ 53 w 64"/>
                    <a:gd name="T19" fmla="*/ 19 h 61"/>
                    <a:gd name="T20" fmla="*/ 42 w 64"/>
                    <a:gd name="T21" fmla="*/ 19 h 61"/>
                    <a:gd name="T22" fmla="*/ 42 w 64"/>
                    <a:gd name="T23" fmla="*/ 9 h 61"/>
                    <a:gd name="T24" fmla="*/ 22 w 64"/>
                    <a:gd name="T25" fmla="*/ 0 h 61"/>
                    <a:gd name="T26" fmla="*/ 13 w 64"/>
                    <a:gd name="T27" fmla="*/ 0 h 61"/>
                    <a:gd name="T28" fmla="*/ 0 w 64"/>
                    <a:gd name="T29" fmla="*/ 0 h 61"/>
                    <a:gd name="T30" fmla="*/ 0 w 64"/>
                    <a:gd name="T31" fmla="*/ 0 h 61"/>
                    <a:gd name="T32" fmla="*/ 148 w 64"/>
                    <a:gd name="T33" fmla="*/ 0 h 61"/>
                    <a:gd name="T34" fmla="*/ 148 w 64"/>
                    <a:gd name="T35" fmla="*/ 0 h 61"/>
                    <a:gd name="T36" fmla="*/ 136 w 64"/>
                    <a:gd name="T37" fmla="*/ 0 h 61"/>
                    <a:gd name="T38" fmla="*/ 117 w 64"/>
                    <a:gd name="T39" fmla="*/ 9 h 61"/>
                    <a:gd name="T40" fmla="*/ 108 w 64"/>
                    <a:gd name="T41" fmla="*/ 9 h 61"/>
                    <a:gd name="T42" fmla="*/ 108 w 64"/>
                    <a:gd name="T43" fmla="*/ 19 h 61"/>
                    <a:gd name="T44" fmla="*/ 117 w 64"/>
                    <a:gd name="T45" fmla="*/ 32 h 61"/>
                    <a:gd name="T46" fmla="*/ 117 w 64"/>
                    <a:gd name="T47" fmla="*/ 50 h 61"/>
                    <a:gd name="T48" fmla="*/ 212 w 64"/>
                    <a:gd name="T49" fmla="*/ 204 h 61"/>
                    <a:gd name="T50" fmla="*/ 298 w 64"/>
                    <a:gd name="T51" fmla="*/ 50 h 61"/>
                    <a:gd name="T52" fmla="*/ 309 w 64"/>
                    <a:gd name="T53" fmla="*/ 32 h 61"/>
                    <a:gd name="T54" fmla="*/ 309 w 64"/>
                    <a:gd name="T55" fmla="*/ 19 h 61"/>
                    <a:gd name="T56" fmla="*/ 309 w 64"/>
                    <a:gd name="T57" fmla="*/ 9 h 61"/>
                    <a:gd name="T58" fmla="*/ 298 w 64"/>
                    <a:gd name="T59" fmla="*/ 9 h 61"/>
                    <a:gd name="T60" fmla="*/ 298 w 64"/>
                    <a:gd name="T61" fmla="*/ 0 h 61"/>
                    <a:gd name="T62" fmla="*/ 286 w 64"/>
                    <a:gd name="T63" fmla="*/ 0 h 61"/>
                    <a:gd name="T64" fmla="*/ 266 w 64"/>
                    <a:gd name="T65" fmla="*/ 0 h 61"/>
                    <a:gd name="T66" fmla="*/ 266 w 64"/>
                    <a:gd name="T67" fmla="*/ 0 h 61"/>
                    <a:gd name="T68" fmla="*/ 266 w 64"/>
                    <a:gd name="T69" fmla="*/ 0 h 61"/>
                    <a:gd name="T70" fmla="*/ 381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1" y="0"/>
                      </a:lnTo>
                      <a:lnTo>
                        <a:pt x="59" y="2"/>
                      </a:lnTo>
                      <a:lnTo>
                        <a:pt x="57" y="4"/>
                      </a:lnTo>
                      <a:lnTo>
                        <a:pt x="55" y="9"/>
                      </a:lnTo>
                      <a:lnTo>
                        <a:pt x="36" y="61"/>
                      </a:lnTo>
                      <a:lnTo>
                        <a:pt x="34" y="61"/>
                      </a:lnTo>
                      <a:lnTo>
                        <a:pt x="11" y="9"/>
                      </a:lnTo>
                      <a:lnTo>
                        <a:pt x="9" y="4"/>
                      </a:lnTo>
                      <a:lnTo>
                        <a:pt x="7" y="4"/>
                      </a:lnTo>
                      <a:lnTo>
                        <a:pt x="7" y="2"/>
                      </a:lnTo>
                      <a:lnTo>
                        <a:pt x="4" y="0"/>
                      </a:lnTo>
                      <a:lnTo>
                        <a:pt x="2" y="0"/>
                      </a:lnTo>
                      <a:lnTo>
                        <a:pt x="0" y="0"/>
                      </a:lnTo>
                      <a:lnTo>
                        <a:pt x="25" y="0"/>
                      </a:lnTo>
                      <a:lnTo>
                        <a:pt x="23" y="0"/>
                      </a:lnTo>
                      <a:lnTo>
                        <a:pt x="20" y="2"/>
                      </a:lnTo>
                      <a:lnTo>
                        <a:pt x="18" y="2"/>
                      </a:lnTo>
                      <a:lnTo>
                        <a:pt x="18" y="4"/>
                      </a:lnTo>
                      <a:lnTo>
                        <a:pt x="20" y="7"/>
                      </a:lnTo>
                      <a:lnTo>
                        <a:pt x="20" y="11"/>
                      </a:lnTo>
                      <a:lnTo>
                        <a:pt x="36" y="45"/>
                      </a:lnTo>
                      <a:lnTo>
                        <a:pt x="50" y="11"/>
                      </a:lnTo>
                      <a:lnTo>
                        <a:pt x="52" y="7"/>
                      </a:lnTo>
                      <a:lnTo>
                        <a:pt x="52" y="4"/>
                      </a:lnTo>
                      <a:lnTo>
                        <a:pt x="52" y="2"/>
                      </a:lnTo>
                      <a:lnTo>
                        <a:pt x="50" y="2"/>
                      </a:lnTo>
                      <a:lnTo>
                        <a:pt x="50" y="0"/>
                      </a:lnTo>
                      <a:lnTo>
                        <a:pt x="48" y="0"/>
                      </a:lnTo>
                      <a:lnTo>
                        <a:pt x="45" y="0"/>
                      </a:lnTo>
                      <a:lnTo>
                        <a:pt x="64" y="0"/>
                      </a:lnTo>
                      <a:close/>
                    </a:path>
                  </a:pathLst>
                </a:custGeom>
                <a:solidFill>
                  <a:srgbClr val="000000"/>
                </a:solidFill>
                <a:ln w="0">
                  <a:solidFill>
                    <a:srgbClr val="000000"/>
                  </a:solidFill>
                  <a:round/>
                  <a:headEnd/>
                  <a:tailEnd/>
                </a:ln>
              </p:spPr>
              <p:txBody>
                <a:bodyPr/>
                <a:lstStyle/>
                <a:p>
                  <a:endParaRPr lang="en-CA"/>
                </a:p>
              </p:txBody>
            </p:sp>
            <p:sp>
              <p:nvSpPr>
                <p:cNvPr id="15529" name="Freeform 48"/>
                <p:cNvSpPr>
                  <a:spLocks noEditPoints="1"/>
                </p:cNvSpPr>
                <p:nvPr/>
              </p:nvSpPr>
              <p:spPr bwMode="auto">
                <a:xfrm>
                  <a:off x="4293" y="1717"/>
                  <a:ext cx="53" cy="63"/>
                </a:xfrm>
                <a:custGeom>
                  <a:avLst/>
                  <a:gdLst>
                    <a:gd name="T0" fmla="*/ 42 w 34"/>
                    <a:gd name="T1" fmla="*/ 73 h 43"/>
                    <a:gd name="T2" fmla="*/ 42 w 34"/>
                    <a:gd name="T3" fmla="*/ 107 h 43"/>
                    <a:gd name="T4" fmla="*/ 65 w 34"/>
                    <a:gd name="T5" fmla="*/ 138 h 43"/>
                    <a:gd name="T6" fmla="*/ 95 w 34"/>
                    <a:gd name="T7" fmla="*/ 157 h 43"/>
                    <a:gd name="T8" fmla="*/ 123 w 34"/>
                    <a:gd name="T9" fmla="*/ 157 h 43"/>
                    <a:gd name="T10" fmla="*/ 148 w 34"/>
                    <a:gd name="T11" fmla="*/ 157 h 43"/>
                    <a:gd name="T12" fmla="*/ 157 w 34"/>
                    <a:gd name="T13" fmla="*/ 148 h 43"/>
                    <a:gd name="T14" fmla="*/ 178 w 34"/>
                    <a:gd name="T15" fmla="*/ 138 h 43"/>
                    <a:gd name="T16" fmla="*/ 190 w 34"/>
                    <a:gd name="T17" fmla="*/ 116 h 43"/>
                    <a:gd name="T18" fmla="*/ 201 w 34"/>
                    <a:gd name="T19" fmla="*/ 116 h 43"/>
                    <a:gd name="T20" fmla="*/ 190 w 34"/>
                    <a:gd name="T21" fmla="*/ 148 h 43"/>
                    <a:gd name="T22" fmla="*/ 157 w 34"/>
                    <a:gd name="T23" fmla="*/ 180 h 43"/>
                    <a:gd name="T24" fmla="*/ 136 w 34"/>
                    <a:gd name="T25" fmla="*/ 189 h 43"/>
                    <a:gd name="T26" fmla="*/ 95 w 34"/>
                    <a:gd name="T27" fmla="*/ 198 h 43"/>
                    <a:gd name="T28" fmla="*/ 53 w 34"/>
                    <a:gd name="T29" fmla="*/ 189 h 43"/>
                    <a:gd name="T30" fmla="*/ 30 w 34"/>
                    <a:gd name="T31" fmla="*/ 170 h 43"/>
                    <a:gd name="T32" fmla="*/ 0 w 34"/>
                    <a:gd name="T33" fmla="*/ 138 h 43"/>
                    <a:gd name="T34" fmla="*/ 0 w 34"/>
                    <a:gd name="T35" fmla="*/ 97 h 43"/>
                    <a:gd name="T36" fmla="*/ 0 w 34"/>
                    <a:gd name="T37" fmla="*/ 73 h 43"/>
                    <a:gd name="T38" fmla="*/ 12 w 34"/>
                    <a:gd name="T39" fmla="*/ 41 h 43"/>
                    <a:gd name="T40" fmla="*/ 30 w 34"/>
                    <a:gd name="T41" fmla="*/ 22 h 43"/>
                    <a:gd name="T42" fmla="*/ 65 w 34"/>
                    <a:gd name="T43" fmla="*/ 9 h 43"/>
                    <a:gd name="T44" fmla="*/ 108 w 34"/>
                    <a:gd name="T45" fmla="*/ 0 h 43"/>
                    <a:gd name="T46" fmla="*/ 148 w 34"/>
                    <a:gd name="T47" fmla="*/ 0 h 43"/>
                    <a:gd name="T48" fmla="*/ 178 w 34"/>
                    <a:gd name="T49" fmla="*/ 22 h 43"/>
                    <a:gd name="T50" fmla="*/ 190 w 34"/>
                    <a:gd name="T51" fmla="*/ 41 h 43"/>
                    <a:gd name="T52" fmla="*/ 201 w 34"/>
                    <a:gd name="T53" fmla="*/ 73 h 43"/>
                    <a:gd name="T54" fmla="*/ 42 w 34"/>
                    <a:gd name="T55" fmla="*/ 73 h 43"/>
                    <a:gd name="T56" fmla="*/ 42 w 34"/>
                    <a:gd name="T57" fmla="*/ 66 h 43"/>
                    <a:gd name="T58" fmla="*/ 148 w 34"/>
                    <a:gd name="T59" fmla="*/ 66 h 43"/>
                    <a:gd name="T60" fmla="*/ 136 w 34"/>
                    <a:gd name="T61" fmla="*/ 41 h 43"/>
                    <a:gd name="T62" fmla="*/ 136 w 34"/>
                    <a:gd name="T63" fmla="*/ 32 h 43"/>
                    <a:gd name="T64" fmla="*/ 136 w 34"/>
                    <a:gd name="T65" fmla="*/ 22 h 43"/>
                    <a:gd name="T66" fmla="*/ 123 w 34"/>
                    <a:gd name="T67" fmla="*/ 22 h 43"/>
                    <a:gd name="T68" fmla="*/ 108 w 34"/>
                    <a:gd name="T69" fmla="*/ 9 h 43"/>
                    <a:gd name="T70" fmla="*/ 95 w 34"/>
                    <a:gd name="T71" fmla="*/ 9 h 43"/>
                    <a:gd name="T72" fmla="*/ 65 w 34"/>
                    <a:gd name="T73" fmla="*/ 9 h 43"/>
                    <a:gd name="T74" fmla="*/ 53 w 34"/>
                    <a:gd name="T75" fmla="*/ 22 h 43"/>
                    <a:gd name="T76" fmla="*/ 42 w 34"/>
                    <a:gd name="T77" fmla="*/ 41 h 43"/>
                    <a:gd name="T78" fmla="*/ 4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7" y="23"/>
                      </a:lnTo>
                      <a:lnTo>
                        <a:pt x="11" y="30"/>
                      </a:lnTo>
                      <a:lnTo>
                        <a:pt x="16" y="34"/>
                      </a:lnTo>
                      <a:lnTo>
                        <a:pt x="21" y="34"/>
                      </a:lnTo>
                      <a:lnTo>
                        <a:pt x="25" y="34"/>
                      </a:lnTo>
                      <a:lnTo>
                        <a:pt x="27" y="32"/>
                      </a:lnTo>
                      <a:lnTo>
                        <a:pt x="30" y="30"/>
                      </a:lnTo>
                      <a:lnTo>
                        <a:pt x="32" y="25"/>
                      </a:lnTo>
                      <a:lnTo>
                        <a:pt x="34" y="25"/>
                      </a:lnTo>
                      <a:lnTo>
                        <a:pt x="32" y="32"/>
                      </a:lnTo>
                      <a:lnTo>
                        <a:pt x="27" y="39"/>
                      </a:lnTo>
                      <a:lnTo>
                        <a:pt x="23" y="41"/>
                      </a:lnTo>
                      <a:lnTo>
                        <a:pt x="16" y="43"/>
                      </a:lnTo>
                      <a:lnTo>
                        <a:pt x="9" y="41"/>
                      </a:lnTo>
                      <a:lnTo>
                        <a:pt x="5" y="37"/>
                      </a:lnTo>
                      <a:lnTo>
                        <a:pt x="0" y="30"/>
                      </a:lnTo>
                      <a:lnTo>
                        <a:pt x="0" y="21"/>
                      </a:lnTo>
                      <a:lnTo>
                        <a:pt x="0" y="16"/>
                      </a:lnTo>
                      <a:lnTo>
                        <a:pt x="2" y="9"/>
                      </a:lnTo>
                      <a:lnTo>
                        <a:pt x="5" y="5"/>
                      </a:lnTo>
                      <a:lnTo>
                        <a:pt x="11" y="2"/>
                      </a:lnTo>
                      <a:lnTo>
                        <a:pt x="18" y="0"/>
                      </a:lnTo>
                      <a:lnTo>
                        <a:pt x="25" y="0"/>
                      </a:lnTo>
                      <a:lnTo>
                        <a:pt x="30" y="5"/>
                      </a:lnTo>
                      <a:lnTo>
                        <a:pt x="32" y="9"/>
                      </a:lnTo>
                      <a:lnTo>
                        <a:pt x="34" y="16"/>
                      </a:lnTo>
                      <a:lnTo>
                        <a:pt x="7" y="16"/>
                      </a:lnTo>
                      <a:close/>
                      <a:moveTo>
                        <a:pt x="7" y="14"/>
                      </a:moveTo>
                      <a:lnTo>
                        <a:pt x="25" y="14"/>
                      </a:lnTo>
                      <a:lnTo>
                        <a:pt x="23" y="9"/>
                      </a:lnTo>
                      <a:lnTo>
                        <a:pt x="23" y="7"/>
                      </a:lnTo>
                      <a:lnTo>
                        <a:pt x="23" y="5"/>
                      </a:lnTo>
                      <a:lnTo>
                        <a:pt x="21" y="5"/>
                      </a:lnTo>
                      <a:lnTo>
                        <a:pt x="18" y="2"/>
                      </a:lnTo>
                      <a:lnTo>
                        <a:pt x="16" y="2"/>
                      </a:lnTo>
                      <a:lnTo>
                        <a:pt x="11" y="2"/>
                      </a:lnTo>
                      <a:lnTo>
                        <a:pt x="9" y="5"/>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530" name="Freeform 49"/>
                <p:cNvSpPr>
                  <a:spLocks/>
                </p:cNvSpPr>
                <p:nvPr/>
              </p:nvSpPr>
              <p:spPr bwMode="auto">
                <a:xfrm>
                  <a:off x="4354" y="1717"/>
                  <a:ext cx="45" cy="60"/>
                </a:xfrm>
                <a:custGeom>
                  <a:avLst/>
                  <a:gdLst>
                    <a:gd name="T0" fmla="*/ 74 w 29"/>
                    <a:gd name="T1" fmla="*/ 0 h 41"/>
                    <a:gd name="T2" fmla="*/ 74 w 29"/>
                    <a:gd name="T3" fmla="*/ 41 h 41"/>
                    <a:gd name="T4" fmla="*/ 95 w 29"/>
                    <a:gd name="T5" fmla="*/ 22 h 41"/>
                    <a:gd name="T6" fmla="*/ 115 w 29"/>
                    <a:gd name="T7" fmla="*/ 0 h 41"/>
                    <a:gd name="T8" fmla="*/ 135 w 29"/>
                    <a:gd name="T9" fmla="*/ 0 h 41"/>
                    <a:gd name="T10" fmla="*/ 147 w 29"/>
                    <a:gd name="T11" fmla="*/ 0 h 41"/>
                    <a:gd name="T12" fmla="*/ 157 w 29"/>
                    <a:gd name="T13" fmla="*/ 9 h 41"/>
                    <a:gd name="T14" fmla="*/ 169 w 29"/>
                    <a:gd name="T15" fmla="*/ 9 h 41"/>
                    <a:gd name="T16" fmla="*/ 169 w 29"/>
                    <a:gd name="T17" fmla="*/ 22 h 41"/>
                    <a:gd name="T18" fmla="*/ 169 w 29"/>
                    <a:gd name="T19" fmla="*/ 32 h 41"/>
                    <a:gd name="T20" fmla="*/ 157 w 29"/>
                    <a:gd name="T21" fmla="*/ 41 h 41"/>
                    <a:gd name="T22" fmla="*/ 157 w 29"/>
                    <a:gd name="T23" fmla="*/ 41 h 41"/>
                    <a:gd name="T24" fmla="*/ 147 w 29"/>
                    <a:gd name="T25" fmla="*/ 41 h 41"/>
                    <a:gd name="T26" fmla="*/ 135 w 29"/>
                    <a:gd name="T27" fmla="*/ 41 h 41"/>
                    <a:gd name="T28" fmla="*/ 135 w 29"/>
                    <a:gd name="T29" fmla="*/ 41 h 41"/>
                    <a:gd name="T30" fmla="*/ 115 w 29"/>
                    <a:gd name="T31" fmla="*/ 32 h 41"/>
                    <a:gd name="T32" fmla="*/ 104 w 29"/>
                    <a:gd name="T33" fmla="*/ 32 h 41"/>
                    <a:gd name="T34" fmla="*/ 104 w 29"/>
                    <a:gd name="T35" fmla="*/ 32 h 41"/>
                    <a:gd name="T36" fmla="*/ 104 w 29"/>
                    <a:gd name="T37" fmla="*/ 32 h 41"/>
                    <a:gd name="T38" fmla="*/ 95 w 29"/>
                    <a:gd name="T39" fmla="*/ 41 h 41"/>
                    <a:gd name="T40" fmla="*/ 74 w 29"/>
                    <a:gd name="T41" fmla="*/ 61 h 41"/>
                    <a:gd name="T42" fmla="*/ 74 w 29"/>
                    <a:gd name="T43" fmla="*/ 148 h 41"/>
                    <a:gd name="T44" fmla="*/ 74 w 29"/>
                    <a:gd name="T45" fmla="*/ 157 h 41"/>
                    <a:gd name="T46" fmla="*/ 74 w 29"/>
                    <a:gd name="T47" fmla="*/ 170 h 41"/>
                    <a:gd name="T48" fmla="*/ 74 w 29"/>
                    <a:gd name="T49" fmla="*/ 177 h 41"/>
                    <a:gd name="T50" fmla="*/ 95 w 29"/>
                    <a:gd name="T51" fmla="*/ 177 h 41"/>
                    <a:gd name="T52" fmla="*/ 104 w 29"/>
                    <a:gd name="T53" fmla="*/ 189 h 41"/>
                    <a:gd name="T54" fmla="*/ 115 w 29"/>
                    <a:gd name="T55" fmla="*/ 189 h 41"/>
                    <a:gd name="T56" fmla="*/ 115 w 29"/>
                    <a:gd name="T57" fmla="*/ 189 h 41"/>
                    <a:gd name="T58" fmla="*/ 0 w 29"/>
                    <a:gd name="T59" fmla="*/ 189 h 41"/>
                    <a:gd name="T60" fmla="*/ 0 w 29"/>
                    <a:gd name="T61" fmla="*/ 189 h 41"/>
                    <a:gd name="T62" fmla="*/ 12 w 29"/>
                    <a:gd name="T63" fmla="*/ 189 h 41"/>
                    <a:gd name="T64" fmla="*/ 22 w 29"/>
                    <a:gd name="T65" fmla="*/ 177 h 41"/>
                    <a:gd name="T66" fmla="*/ 22 w 29"/>
                    <a:gd name="T67" fmla="*/ 177 h 41"/>
                    <a:gd name="T68" fmla="*/ 22 w 29"/>
                    <a:gd name="T69" fmla="*/ 170 h 41"/>
                    <a:gd name="T70" fmla="*/ 22 w 29"/>
                    <a:gd name="T71" fmla="*/ 157 h 41"/>
                    <a:gd name="T72" fmla="*/ 22 w 29"/>
                    <a:gd name="T73" fmla="*/ 148 h 41"/>
                    <a:gd name="T74" fmla="*/ 22 w 29"/>
                    <a:gd name="T75" fmla="*/ 73 h 41"/>
                    <a:gd name="T76" fmla="*/ 22 w 29"/>
                    <a:gd name="T77" fmla="*/ 50 h 41"/>
                    <a:gd name="T78" fmla="*/ 22 w 29"/>
                    <a:gd name="T79" fmla="*/ 32 h 41"/>
                    <a:gd name="T80" fmla="*/ 22 w 29"/>
                    <a:gd name="T81" fmla="*/ 32 h 41"/>
                    <a:gd name="T82" fmla="*/ 22 w 29"/>
                    <a:gd name="T83" fmla="*/ 22 h 41"/>
                    <a:gd name="T84" fmla="*/ 12 w 29"/>
                    <a:gd name="T85" fmla="*/ 22 h 41"/>
                    <a:gd name="T86" fmla="*/ 12 w 29"/>
                    <a:gd name="T87" fmla="*/ 22 h 41"/>
                    <a:gd name="T88" fmla="*/ 12 w 29"/>
                    <a:gd name="T89" fmla="*/ 22 h 41"/>
                    <a:gd name="T90" fmla="*/ 0 w 29"/>
                    <a:gd name="T91" fmla="*/ 22 h 41"/>
                    <a:gd name="T92" fmla="*/ 0 w 29"/>
                    <a:gd name="T93" fmla="*/ 22 h 41"/>
                    <a:gd name="T94" fmla="*/ 62 w 29"/>
                    <a:gd name="T95" fmla="*/ 0 h 41"/>
                    <a:gd name="T96" fmla="*/ 74 w 29"/>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
                    <a:gd name="T148" fmla="*/ 0 h 41"/>
                    <a:gd name="T149" fmla="*/ 29 w 29"/>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 h="41">
                      <a:moveTo>
                        <a:pt x="13" y="0"/>
                      </a:moveTo>
                      <a:lnTo>
                        <a:pt x="13" y="9"/>
                      </a:lnTo>
                      <a:lnTo>
                        <a:pt x="16" y="5"/>
                      </a:lnTo>
                      <a:lnTo>
                        <a:pt x="20" y="0"/>
                      </a:lnTo>
                      <a:lnTo>
                        <a:pt x="23" y="0"/>
                      </a:lnTo>
                      <a:lnTo>
                        <a:pt x="25" y="0"/>
                      </a:lnTo>
                      <a:lnTo>
                        <a:pt x="27" y="2"/>
                      </a:lnTo>
                      <a:lnTo>
                        <a:pt x="29" y="2"/>
                      </a:lnTo>
                      <a:lnTo>
                        <a:pt x="29" y="5"/>
                      </a:lnTo>
                      <a:lnTo>
                        <a:pt x="29" y="7"/>
                      </a:lnTo>
                      <a:lnTo>
                        <a:pt x="27" y="9"/>
                      </a:lnTo>
                      <a:lnTo>
                        <a:pt x="25" y="9"/>
                      </a:lnTo>
                      <a:lnTo>
                        <a:pt x="23" y="9"/>
                      </a:lnTo>
                      <a:lnTo>
                        <a:pt x="20" y="7"/>
                      </a:lnTo>
                      <a:lnTo>
                        <a:pt x="18" y="7"/>
                      </a:lnTo>
                      <a:lnTo>
                        <a:pt x="16" y="9"/>
                      </a:lnTo>
                      <a:lnTo>
                        <a:pt x="13" y="14"/>
                      </a:lnTo>
                      <a:lnTo>
                        <a:pt x="13" y="32"/>
                      </a:lnTo>
                      <a:lnTo>
                        <a:pt x="13" y="34"/>
                      </a:lnTo>
                      <a:lnTo>
                        <a:pt x="13" y="37"/>
                      </a:lnTo>
                      <a:lnTo>
                        <a:pt x="13" y="39"/>
                      </a:lnTo>
                      <a:lnTo>
                        <a:pt x="16" y="39"/>
                      </a:lnTo>
                      <a:lnTo>
                        <a:pt x="18" y="41"/>
                      </a:lnTo>
                      <a:lnTo>
                        <a:pt x="20" y="41"/>
                      </a:lnTo>
                      <a:lnTo>
                        <a:pt x="0" y="41"/>
                      </a:lnTo>
                      <a:lnTo>
                        <a:pt x="2" y="41"/>
                      </a:lnTo>
                      <a:lnTo>
                        <a:pt x="4" y="39"/>
                      </a:lnTo>
                      <a:lnTo>
                        <a:pt x="4" y="37"/>
                      </a:lnTo>
                      <a:lnTo>
                        <a:pt x="4" y="34"/>
                      </a:lnTo>
                      <a:lnTo>
                        <a:pt x="4" y="32"/>
                      </a:lnTo>
                      <a:lnTo>
                        <a:pt x="4" y="16"/>
                      </a:lnTo>
                      <a:lnTo>
                        <a:pt x="4" y="11"/>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31" name="Freeform 50"/>
                <p:cNvSpPr>
                  <a:spLocks noEditPoints="1"/>
                </p:cNvSpPr>
                <p:nvPr/>
              </p:nvSpPr>
              <p:spPr bwMode="auto">
                <a:xfrm>
                  <a:off x="4399" y="1683"/>
                  <a:ext cx="65" cy="97"/>
                </a:xfrm>
                <a:custGeom>
                  <a:avLst/>
                  <a:gdLst>
                    <a:gd name="T0" fmla="*/ 87 w 41"/>
                    <a:gd name="T1" fmla="*/ 148 h 66"/>
                    <a:gd name="T2" fmla="*/ 120 w 41"/>
                    <a:gd name="T3" fmla="*/ 129 h 66"/>
                    <a:gd name="T4" fmla="*/ 143 w 41"/>
                    <a:gd name="T5" fmla="*/ 107 h 66"/>
                    <a:gd name="T6" fmla="*/ 176 w 41"/>
                    <a:gd name="T7" fmla="*/ 107 h 66"/>
                    <a:gd name="T8" fmla="*/ 203 w 41"/>
                    <a:gd name="T9" fmla="*/ 107 h 66"/>
                    <a:gd name="T10" fmla="*/ 236 w 41"/>
                    <a:gd name="T11" fmla="*/ 129 h 66"/>
                    <a:gd name="T12" fmla="*/ 258 w 41"/>
                    <a:gd name="T13" fmla="*/ 157 h 66"/>
                    <a:gd name="T14" fmla="*/ 258 w 41"/>
                    <a:gd name="T15" fmla="*/ 207 h 66"/>
                    <a:gd name="T16" fmla="*/ 258 w 41"/>
                    <a:gd name="T17" fmla="*/ 225 h 66"/>
                    <a:gd name="T18" fmla="*/ 246 w 41"/>
                    <a:gd name="T19" fmla="*/ 257 h 66"/>
                    <a:gd name="T20" fmla="*/ 219 w 41"/>
                    <a:gd name="T21" fmla="*/ 279 h 66"/>
                    <a:gd name="T22" fmla="*/ 176 w 41"/>
                    <a:gd name="T23" fmla="*/ 298 h 66"/>
                    <a:gd name="T24" fmla="*/ 130 w 41"/>
                    <a:gd name="T25" fmla="*/ 309 h 66"/>
                    <a:gd name="T26" fmla="*/ 120 w 41"/>
                    <a:gd name="T27" fmla="*/ 298 h 66"/>
                    <a:gd name="T28" fmla="*/ 87 w 41"/>
                    <a:gd name="T29" fmla="*/ 298 h 66"/>
                    <a:gd name="T30" fmla="*/ 63 w 41"/>
                    <a:gd name="T31" fmla="*/ 290 h 66"/>
                    <a:gd name="T32" fmla="*/ 43 w 41"/>
                    <a:gd name="T33" fmla="*/ 290 h 66"/>
                    <a:gd name="T34" fmla="*/ 43 w 41"/>
                    <a:gd name="T35" fmla="*/ 88 h 66"/>
                    <a:gd name="T36" fmla="*/ 43 w 41"/>
                    <a:gd name="T37" fmla="*/ 56 h 66"/>
                    <a:gd name="T38" fmla="*/ 43 w 41"/>
                    <a:gd name="T39" fmla="*/ 41 h 66"/>
                    <a:gd name="T40" fmla="*/ 33 w 41"/>
                    <a:gd name="T41" fmla="*/ 32 h 66"/>
                    <a:gd name="T42" fmla="*/ 33 w 41"/>
                    <a:gd name="T43" fmla="*/ 32 h 66"/>
                    <a:gd name="T44" fmla="*/ 33 w 41"/>
                    <a:gd name="T45" fmla="*/ 32 h 66"/>
                    <a:gd name="T46" fmla="*/ 21 w 41"/>
                    <a:gd name="T47" fmla="*/ 22 h 66"/>
                    <a:gd name="T48" fmla="*/ 21 w 41"/>
                    <a:gd name="T49" fmla="*/ 32 h 66"/>
                    <a:gd name="T50" fmla="*/ 0 w 41"/>
                    <a:gd name="T51" fmla="*/ 32 h 66"/>
                    <a:gd name="T52" fmla="*/ 0 w 41"/>
                    <a:gd name="T53" fmla="*/ 22 h 66"/>
                    <a:gd name="T54" fmla="*/ 76 w 41"/>
                    <a:gd name="T55" fmla="*/ 0 h 66"/>
                    <a:gd name="T56" fmla="*/ 87 w 41"/>
                    <a:gd name="T57" fmla="*/ 0 h 66"/>
                    <a:gd name="T58" fmla="*/ 87 w 41"/>
                    <a:gd name="T59" fmla="*/ 148 h 66"/>
                    <a:gd name="T60" fmla="*/ 87 w 41"/>
                    <a:gd name="T61" fmla="*/ 157 h 66"/>
                    <a:gd name="T62" fmla="*/ 87 w 41"/>
                    <a:gd name="T63" fmla="*/ 266 h 66"/>
                    <a:gd name="T64" fmla="*/ 100 w 41"/>
                    <a:gd name="T65" fmla="*/ 279 h 66"/>
                    <a:gd name="T66" fmla="*/ 120 w 41"/>
                    <a:gd name="T67" fmla="*/ 290 h 66"/>
                    <a:gd name="T68" fmla="*/ 130 w 41"/>
                    <a:gd name="T69" fmla="*/ 290 h 66"/>
                    <a:gd name="T70" fmla="*/ 143 w 41"/>
                    <a:gd name="T71" fmla="*/ 290 h 66"/>
                    <a:gd name="T72" fmla="*/ 176 w 41"/>
                    <a:gd name="T73" fmla="*/ 290 h 66"/>
                    <a:gd name="T74" fmla="*/ 203 w 41"/>
                    <a:gd name="T75" fmla="*/ 266 h 66"/>
                    <a:gd name="T76" fmla="*/ 219 w 41"/>
                    <a:gd name="T77" fmla="*/ 248 h 66"/>
                    <a:gd name="T78" fmla="*/ 219 w 41"/>
                    <a:gd name="T79" fmla="*/ 216 h 66"/>
                    <a:gd name="T80" fmla="*/ 219 w 41"/>
                    <a:gd name="T81" fmla="*/ 181 h 66"/>
                    <a:gd name="T82" fmla="*/ 203 w 41"/>
                    <a:gd name="T83" fmla="*/ 157 h 66"/>
                    <a:gd name="T84" fmla="*/ 176 w 41"/>
                    <a:gd name="T85" fmla="*/ 141 h 66"/>
                    <a:gd name="T86" fmla="*/ 143 w 41"/>
                    <a:gd name="T87" fmla="*/ 141 h 66"/>
                    <a:gd name="T88" fmla="*/ 130 w 41"/>
                    <a:gd name="T89" fmla="*/ 141 h 66"/>
                    <a:gd name="T90" fmla="*/ 120 w 41"/>
                    <a:gd name="T91" fmla="*/ 141 h 66"/>
                    <a:gd name="T92" fmla="*/ 100 w 41"/>
                    <a:gd name="T93" fmla="*/ 148 h 66"/>
                    <a:gd name="T94" fmla="*/ 87 w 41"/>
                    <a:gd name="T95" fmla="*/ 157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6"/>
                    <a:gd name="T146" fmla="*/ 41 w 41"/>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6">
                      <a:moveTo>
                        <a:pt x="14" y="32"/>
                      </a:moveTo>
                      <a:lnTo>
                        <a:pt x="19" y="28"/>
                      </a:lnTo>
                      <a:lnTo>
                        <a:pt x="23" y="23"/>
                      </a:lnTo>
                      <a:lnTo>
                        <a:pt x="28" y="23"/>
                      </a:lnTo>
                      <a:lnTo>
                        <a:pt x="32" y="23"/>
                      </a:lnTo>
                      <a:lnTo>
                        <a:pt x="37" y="28"/>
                      </a:lnTo>
                      <a:lnTo>
                        <a:pt x="41" y="34"/>
                      </a:lnTo>
                      <a:lnTo>
                        <a:pt x="41" y="44"/>
                      </a:lnTo>
                      <a:lnTo>
                        <a:pt x="41" y="48"/>
                      </a:lnTo>
                      <a:lnTo>
                        <a:pt x="39" y="55"/>
                      </a:lnTo>
                      <a:lnTo>
                        <a:pt x="35" y="60"/>
                      </a:lnTo>
                      <a:lnTo>
                        <a:pt x="28" y="64"/>
                      </a:lnTo>
                      <a:lnTo>
                        <a:pt x="21" y="66"/>
                      </a:lnTo>
                      <a:lnTo>
                        <a:pt x="19" y="64"/>
                      </a:lnTo>
                      <a:lnTo>
                        <a:pt x="14" y="64"/>
                      </a:lnTo>
                      <a:lnTo>
                        <a:pt x="10" y="62"/>
                      </a:lnTo>
                      <a:lnTo>
                        <a:pt x="7" y="62"/>
                      </a:lnTo>
                      <a:lnTo>
                        <a:pt x="7" y="19"/>
                      </a:lnTo>
                      <a:lnTo>
                        <a:pt x="7" y="12"/>
                      </a:lnTo>
                      <a:lnTo>
                        <a:pt x="7" y="9"/>
                      </a:lnTo>
                      <a:lnTo>
                        <a:pt x="5" y="7"/>
                      </a:lnTo>
                      <a:lnTo>
                        <a:pt x="3" y="5"/>
                      </a:lnTo>
                      <a:lnTo>
                        <a:pt x="3" y="7"/>
                      </a:lnTo>
                      <a:lnTo>
                        <a:pt x="0" y="7"/>
                      </a:lnTo>
                      <a:lnTo>
                        <a:pt x="0" y="5"/>
                      </a:lnTo>
                      <a:lnTo>
                        <a:pt x="12" y="0"/>
                      </a:lnTo>
                      <a:lnTo>
                        <a:pt x="14" y="0"/>
                      </a:lnTo>
                      <a:lnTo>
                        <a:pt x="14" y="32"/>
                      </a:lnTo>
                      <a:close/>
                      <a:moveTo>
                        <a:pt x="14" y="34"/>
                      </a:moveTo>
                      <a:lnTo>
                        <a:pt x="14" y="57"/>
                      </a:lnTo>
                      <a:lnTo>
                        <a:pt x="16" y="60"/>
                      </a:lnTo>
                      <a:lnTo>
                        <a:pt x="19" y="62"/>
                      </a:lnTo>
                      <a:lnTo>
                        <a:pt x="21" y="62"/>
                      </a:lnTo>
                      <a:lnTo>
                        <a:pt x="23" y="62"/>
                      </a:lnTo>
                      <a:lnTo>
                        <a:pt x="28" y="62"/>
                      </a:lnTo>
                      <a:lnTo>
                        <a:pt x="32" y="57"/>
                      </a:lnTo>
                      <a:lnTo>
                        <a:pt x="35" y="53"/>
                      </a:lnTo>
                      <a:lnTo>
                        <a:pt x="35" y="46"/>
                      </a:lnTo>
                      <a:lnTo>
                        <a:pt x="35" y="39"/>
                      </a:lnTo>
                      <a:lnTo>
                        <a:pt x="32" y="34"/>
                      </a:lnTo>
                      <a:lnTo>
                        <a:pt x="28" y="30"/>
                      </a:lnTo>
                      <a:lnTo>
                        <a:pt x="23" y="30"/>
                      </a:lnTo>
                      <a:lnTo>
                        <a:pt x="21" y="30"/>
                      </a:lnTo>
                      <a:lnTo>
                        <a:pt x="19" y="30"/>
                      </a:lnTo>
                      <a:lnTo>
                        <a:pt x="16" y="32"/>
                      </a:lnTo>
                      <a:lnTo>
                        <a:pt x="14" y="34"/>
                      </a:lnTo>
                      <a:close/>
                    </a:path>
                  </a:pathLst>
                </a:custGeom>
                <a:solidFill>
                  <a:srgbClr val="000000"/>
                </a:solidFill>
                <a:ln w="0">
                  <a:solidFill>
                    <a:srgbClr val="000000"/>
                  </a:solidFill>
                  <a:round/>
                  <a:headEnd/>
                  <a:tailEnd/>
                </a:ln>
              </p:spPr>
              <p:txBody>
                <a:bodyPr/>
                <a:lstStyle/>
                <a:p>
                  <a:endParaRPr lang="en-CA"/>
                </a:p>
              </p:txBody>
            </p:sp>
            <p:sp>
              <p:nvSpPr>
                <p:cNvPr id="15532" name="Freeform 51"/>
                <p:cNvSpPr>
                  <a:spLocks noEditPoints="1"/>
                </p:cNvSpPr>
                <p:nvPr/>
              </p:nvSpPr>
              <p:spPr bwMode="auto">
                <a:xfrm>
                  <a:off x="4578" y="1691"/>
                  <a:ext cx="97" cy="86"/>
                </a:xfrm>
                <a:custGeom>
                  <a:avLst/>
                  <a:gdLst>
                    <a:gd name="T0" fmla="*/ 0 w 62"/>
                    <a:gd name="T1" fmla="*/ 265 h 59"/>
                    <a:gd name="T2" fmla="*/ 0 w 62"/>
                    <a:gd name="T3" fmla="*/ 265 h 59"/>
                    <a:gd name="T4" fmla="*/ 20 w 62"/>
                    <a:gd name="T5" fmla="*/ 265 h 59"/>
                    <a:gd name="T6" fmla="*/ 31 w 62"/>
                    <a:gd name="T7" fmla="*/ 265 h 59"/>
                    <a:gd name="T8" fmla="*/ 42 w 62"/>
                    <a:gd name="T9" fmla="*/ 257 h 59"/>
                    <a:gd name="T10" fmla="*/ 53 w 62"/>
                    <a:gd name="T11" fmla="*/ 249 h 59"/>
                    <a:gd name="T12" fmla="*/ 53 w 62"/>
                    <a:gd name="T13" fmla="*/ 226 h 59"/>
                    <a:gd name="T14" fmla="*/ 53 w 62"/>
                    <a:gd name="T15" fmla="*/ 41 h 59"/>
                    <a:gd name="T16" fmla="*/ 53 w 62"/>
                    <a:gd name="T17" fmla="*/ 19 h 59"/>
                    <a:gd name="T18" fmla="*/ 42 w 62"/>
                    <a:gd name="T19" fmla="*/ 9 h 59"/>
                    <a:gd name="T20" fmla="*/ 31 w 62"/>
                    <a:gd name="T21" fmla="*/ 0 h 59"/>
                    <a:gd name="T22" fmla="*/ 20 w 62"/>
                    <a:gd name="T23" fmla="*/ 0 h 59"/>
                    <a:gd name="T24" fmla="*/ 0 w 62"/>
                    <a:gd name="T25" fmla="*/ 0 h 59"/>
                    <a:gd name="T26" fmla="*/ 0 w 62"/>
                    <a:gd name="T27" fmla="*/ 0 h 59"/>
                    <a:gd name="T28" fmla="*/ 149 w 62"/>
                    <a:gd name="T29" fmla="*/ 0 h 59"/>
                    <a:gd name="T30" fmla="*/ 191 w 62"/>
                    <a:gd name="T31" fmla="*/ 0 h 59"/>
                    <a:gd name="T32" fmla="*/ 233 w 62"/>
                    <a:gd name="T33" fmla="*/ 0 h 59"/>
                    <a:gd name="T34" fmla="*/ 277 w 62"/>
                    <a:gd name="T35" fmla="*/ 9 h 59"/>
                    <a:gd name="T36" fmla="*/ 318 w 62"/>
                    <a:gd name="T37" fmla="*/ 32 h 59"/>
                    <a:gd name="T38" fmla="*/ 340 w 62"/>
                    <a:gd name="T39" fmla="*/ 50 h 59"/>
                    <a:gd name="T40" fmla="*/ 360 w 62"/>
                    <a:gd name="T41" fmla="*/ 89 h 59"/>
                    <a:gd name="T42" fmla="*/ 372 w 62"/>
                    <a:gd name="T43" fmla="*/ 130 h 59"/>
                    <a:gd name="T44" fmla="*/ 360 w 62"/>
                    <a:gd name="T45" fmla="*/ 162 h 59"/>
                    <a:gd name="T46" fmla="*/ 340 w 62"/>
                    <a:gd name="T47" fmla="*/ 195 h 59"/>
                    <a:gd name="T48" fmla="*/ 318 w 62"/>
                    <a:gd name="T49" fmla="*/ 226 h 59"/>
                    <a:gd name="T50" fmla="*/ 277 w 62"/>
                    <a:gd name="T51" fmla="*/ 249 h 59"/>
                    <a:gd name="T52" fmla="*/ 233 w 62"/>
                    <a:gd name="T53" fmla="*/ 265 h 59"/>
                    <a:gd name="T54" fmla="*/ 169 w 62"/>
                    <a:gd name="T55" fmla="*/ 265 h 59"/>
                    <a:gd name="T56" fmla="*/ 0 w 62"/>
                    <a:gd name="T57" fmla="*/ 265 h 59"/>
                    <a:gd name="T58" fmla="*/ 116 w 62"/>
                    <a:gd name="T59" fmla="*/ 249 h 59"/>
                    <a:gd name="T60" fmla="*/ 138 w 62"/>
                    <a:gd name="T61" fmla="*/ 257 h 59"/>
                    <a:gd name="T62" fmla="*/ 169 w 62"/>
                    <a:gd name="T63" fmla="*/ 257 h 59"/>
                    <a:gd name="T64" fmla="*/ 203 w 62"/>
                    <a:gd name="T65" fmla="*/ 257 h 59"/>
                    <a:gd name="T66" fmla="*/ 233 w 62"/>
                    <a:gd name="T67" fmla="*/ 249 h 59"/>
                    <a:gd name="T68" fmla="*/ 264 w 62"/>
                    <a:gd name="T69" fmla="*/ 226 h 59"/>
                    <a:gd name="T70" fmla="*/ 286 w 62"/>
                    <a:gd name="T71" fmla="*/ 195 h 59"/>
                    <a:gd name="T72" fmla="*/ 299 w 62"/>
                    <a:gd name="T73" fmla="*/ 162 h 59"/>
                    <a:gd name="T74" fmla="*/ 299 w 62"/>
                    <a:gd name="T75" fmla="*/ 130 h 59"/>
                    <a:gd name="T76" fmla="*/ 299 w 62"/>
                    <a:gd name="T77" fmla="*/ 89 h 59"/>
                    <a:gd name="T78" fmla="*/ 286 w 62"/>
                    <a:gd name="T79" fmla="*/ 61 h 59"/>
                    <a:gd name="T80" fmla="*/ 264 w 62"/>
                    <a:gd name="T81" fmla="*/ 41 h 59"/>
                    <a:gd name="T82" fmla="*/ 233 w 62"/>
                    <a:gd name="T83" fmla="*/ 19 h 59"/>
                    <a:gd name="T84" fmla="*/ 191 w 62"/>
                    <a:gd name="T85" fmla="*/ 9 h 59"/>
                    <a:gd name="T86" fmla="*/ 169 w 62"/>
                    <a:gd name="T87" fmla="*/ 9 h 59"/>
                    <a:gd name="T88" fmla="*/ 138 w 62"/>
                    <a:gd name="T89" fmla="*/ 9 h 59"/>
                    <a:gd name="T90" fmla="*/ 116 w 62"/>
                    <a:gd name="T91" fmla="*/ 9 h 59"/>
                    <a:gd name="T92" fmla="*/ 116 w 62"/>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2"/>
                    <a:gd name="T142" fmla="*/ 0 h 59"/>
                    <a:gd name="T143" fmla="*/ 62 w 6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2" h="59">
                      <a:moveTo>
                        <a:pt x="0" y="59"/>
                      </a:moveTo>
                      <a:lnTo>
                        <a:pt x="0" y="59"/>
                      </a:lnTo>
                      <a:lnTo>
                        <a:pt x="3" y="59"/>
                      </a:lnTo>
                      <a:lnTo>
                        <a:pt x="5" y="59"/>
                      </a:lnTo>
                      <a:lnTo>
                        <a:pt x="7" y="57"/>
                      </a:lnTo>
                      <a:lnTo>
                        <a:pt x="9" y="55"/>
                      </a:lnTo>
                      <a:lnTo>
                        <a:pt x="9" y="50"/>
                      </a:lnTo>
                      <a:lnTo>
                        <a:pt x="9" y="9"/>
                      </a:lnTo>
                      <a:lnTo>
                        <a:pt x="9" y="4"/>
                      </a:lnTo>
                      <a:lnTo>
                        <a:pt x="7" y="2"/>
                      </a:lnTo>
                      <a:lnTo>
                        <a:pt x="5" y="0"/>
                      </a:lnTo>
                      <a:lnTo>
                        <a:pt x="3" y="0"/>
                      </a:lnTo>
                      <a:lnTo>
                        <a:pt x="0" y="0"/>
                      </a:lnTo>
                      <a:lnTo>
                        <a:pt x="25" y="0"/>
                      </a:lnTo>
                      <a:lnTo>
                        <a:pt x="32" y="0"/>
                      </a:lnTo>
                      <a:lnTo>
                        <a:pt x="39" y="0"/>
                      </a:lnTo>
                      <a:lnTo>
                        <a:pt x="46" y="2"/>
                      </a:lnTo>
                      <a:lnTo>
                        <a:pt x="53" y="7"/>
                      </a:lnTo>
                      <a:lnTo>
                        <a:pt x="57" y="11"/>
                      </a:lnTo>
                      <a:lnTo>
                        <a:pt x="60" y="20"/>
                      </a:lnTo>
                      <a:lnTo>
                        <a:pt x="62" y="29"/>
                      </a:lnTo>
                      <a:lnTo>
                        <a:pt x="60" y="36"/>
                      </a:lnTo>
                      <a:lnTo>
                        <a:pt x="57" y="43"/>
                      </a:lnTo>
                      <a:lnTo>
                        <a:pt x="53" y="50"/>
                      </a:lnTo>
                      <a:lnTo>
                        <a:pt x="46" y="55"/>
                      </a:lnTo>
                      <a:lnTo>
                        <a:pt x="39" y="59"/>
                      </a:lnTo>
                      <a:lnTo>
                        <a:pt x="28" y="59"/>
                      </a:lnTo>
                      <a:lnTo>
                        <a:pt x="0" y="59"/>
                      </a:lnTo>
                      <a:close/>
                      <a:moveTo>
                        <a:pt x="19" y="55"/>
                      </a:moveTo>
                      <a:lnTo>
                        <a:pt x="23" y="57"/>
                      </a:lnTo>
                      <a:lnTo>
                        <a:pt x="28" y="57"/>
                      </a:lnTo>
                      <a:lnTo>
                        <a:pt x="34" y="57"/>
                      </a:lnTo>
                      <a:lnTo>
                        <a:pt x="39" y="55"/>
                      </a:lnTo>
                      <a:lnTo>
                        <a:pt x="44" y="50"/>
                      </a:lnTo>
                      <a:lnTo>
                        <a:pt x="48" y="43"/>
                      </a:lnTo>
                      <a:lnTo>
                        <a:pt x="50" y="36"/>
                      </a:lnTo>
                      <a:lnTo>
                        <a:pt x="50" y="29"/>
                      </a:lnTo>
                      <a:lnTo>
                        <a:pt x="50" y="20"/>
                      </a:lnTo>
                      <a:lnTo>
                        <a:pt x="48" y="14"/>
                      </a:lnTo>
                      <a:lnTo>
                        <a:pt x="44" y="9"/>
                      </a:lnTo>
                      <a:lnTo>
                        <a:pt x="39" y="4"/>
                      </a:lnTo>
                      <a:lnTo>
                        <a:pt x="32" y="2"/>
                      </a:lnTo>
                      <a:lnTo>
                        <a:pt x="28" y="2"/>
                      </a:lnTo>
                      <a:lnTo>
                        <a:pt x="23" y="2"/>
                      </a:lnTo>
                      <a:lnTo>
                        <a:pt x="19" y="2"/>
                      </a:lnTo>
                      <a:lnTo>
                        <a:pt x="19" y="55"/>
                      </a:lnTo>
                      <a:close/>
                    </a:path>
                  </a:pathLst>
                </a:custGeom>
                <a:solidFill>
                  <a:srgbClr val="000000"/>
                </a:solidFill>
                <a:ln w="0">
                  <a:solidFill>
                    <a:srgbClr val="000000"/>
                  </a:solidFill>
                  <a:round/>
                  <a:headEnd/>
                  <a:tailEnd/>
                </a:ln>
              </p:spPr>
              <p:txBody>
                <a:bodyPr/>
                <a:lstStyle/>
                <a:p>
                  <a:endParaRPr lang="en-CA"/>
                </a:p>
              </p:txBody>
            </p:sp>
            <p:sp>
              <p:nvSpPr>
                <p:cNvPr id="15533" name="Freeform 52"/>
                <p:cNvSpPr>
                  <a:spLocks noEditPoints="1"/>
                </p:cNvSpPr>
                <p:nvPr/>
              </p:nvSpPr>
              <p:spPr bwMode="auto">
                <a:xfrm>
                  <a:off x="4687" y="1717"/>
                  <a:ext cx="52" cy="63"/>
                </a:xfrm>
                <a:custGeom>
                  <a:avLst/>
                  <a:gdLst>
                    <a:gd name="T0" fmla="*/ 32 w 34"/>
                    <a:gd name="T1" fmla="*/ 73 h 43"/>
                    <a:gd name="T2" fmla="*/ 32 w 34"/>
                    <a:gd name="T3" fmla="*/ 107 h 43"/>
                    <a:gd name="T4" fmla="*/ 49 w 34"/>
                    <a:gd name="T5" fmla="*/ 138 h 43"/>
                    <a:gd name="T6" fmla="*/ 87 w 34"/>
                    <a:gd name="T7" fmla="*/ 157 h 43"/>
                    <a:gd name="T8" fmla="*/ 110 w 34"/>
                    <a:gd name="T9" fmla="*/ 157 h 43"/>
                    <a:gd name="T10" fmla="*/ 136 w 34"/>
                    <a:gd name="T11" fmla="*/ 157 h 43"/>
                    <a:gd name="T12" fmla="*/ 147 w 34"/>
                    <a:gd name="T13" fmla="*/ 148 h 43"/>
                    <a:gd name="T14" fmla="*/ 156 w 34"/>
                    <a:gd name="T15" fmla="*/ 138 h 43"/>
                    <a:gd name="T16" fmla="*/ 176 w 34"/>
                    <a:gd name="T17" fmla="*/ 116 h 43"/>
                    <a:gd name="T18" fmla="*/ 187 w 34"/>
                    <a:gd name="T19" fmla="*/ 116 h 43"/>
                    <a:gd name="T20" fmla="*/ 176 w 34"/>
                    <a:gd name="T21" fmla="*/ 148 h 43"/>
                    <a:gd name="T22" fmla="*/ 147 w 34"/>
                    <a:gd name="T23" fmla="*/ 180 h 43"/>
                    <a:gd name="T24" fmla="*/ 122 w 34"/>
                    <a:gd name="T25" fmla="*/ 189 h 43"/>
                    <a:gd name="T26" fmla="*/ 87 w 34"/>
                    <a:gd name="T27" fmla="*/ 198 h 43"/>
                    <a:gd name="T28" fmla="*/ 49 w 34"/>
                    <a:gd name="T29" fmla="*/ 189 h 43"/>
                    <a:gd name="T30" fmla="*/ 21 w 34"/>
                    <a:gd name="T31" fmla="*/ 170 h 43"/>
                    <a:gd name="T32" fmla="*/ 0 w 34"/>
                    <a:gd name="T33" fmla="*/ 138 h 43"/>
                    <a:gd name="T34" fmla="*/ 0 w 34"/>
                    <a:gd name="T35" fmla="*/ 97 h 43"/>
                    <a:gd name="T36" fmla="*/ 0 w 34"/>
                    <a:gd name="T37" fmla="*/ 73 h 43"/>
                    <a:gd name="T38" fmla="*/ 12 w 34"/>
                    <a:gd name="T39" fmla="*/ 41 h 43"/>
                    <a:gd name="T40" fmla="*/ 21 w 34"/>
                    <a:gd name="T41" fmla="*/ 22 h 43"/>
                    <a:gd name="T42" fmla="*/ 61 w 34"/>
                    <a:gd name="T43" fmla="*/ 9 h 43"/>
                    <a:gd name="T44" fmla="*/ 101 w 34"/>
                    <a:gd name="T45" fmla="*/ 0 h 43"/>
                    <a:gd name="T46" fmla="*/ 136 w 34"/>
                    <a:gd name="T47" fmla="*/ 0 h 43"/>
                    <a:gd name="T48" fmla="*/ 156 w 34"/>
                    <a:gd name="T49" fmla="*/ 22 h 43"/>
                    <a:gd name="T50" fmla="*/ 176 w 34"/>
                    <a:gd name="T51" fmla="*/ 41 h 43"/>
                    <a:gd name="T52" fmla="*/ 187 w 34"/>
                    <a:gd name="T53" fmla="*/ 73 h 43"/>
                    <a:gd name="T54" fmla="*/ 32 w 34"/>
                    <a:gd name="T55" fmla="*/ 73 h 43"/>
                    <a:gd name="T56" fmla="*/ 32 w 34"/>
                    <a:gd name="T57" fmla="*/ 66 h 43"/>
                    <a:gd name="T58" fmla="*/ 122 w 34"/>
                    <a:gd name="T59" fmla="*/ 66 h 43"/>
                    <a:gd name="T60" fmla="*/ 122 w 34"/>
                    <a:gd name="T61" fmla="*/ 41 h 43"/>
                    <a:gd name="T62" fmla="*/ 122 w 34"/>
                    <a:gd name="T63" fmla="*/ 32 h 43"/>
                    <a:gd name="T64" fmla="*/ 110 w 34"/>
                    <a:gd name="T65" fmla="*/ 22 h 43"/>
                    <a:gd name="T66" fmla="*/ 110 w 34"/>
                    <a:gd name="T67" fmla="*/ 22 h 43"/>
                    <a:gd name="T68" fmla="*/ 101 w 34"/>
                    <a:gd name="T69" fmla="*/ 9 h 43"/>
                    <a:gd name="T70" fmla="*/ 87 w 34"/>
                    <a:gd name="T71" fmla="*/ 9 h 43"/>
                    <a:gd name="T72" fmla="*/ 61 w 34"/>
                    <a:gd name="T73" fmla="*/ 9 h 43"/>
                    <a:gd name="T74" fmla="*/ 49 w 34"/>
                    <a:gd name="T75" fmla="*/ 22 h 43"/>
                    <a:gd name="T76" fmla="*/ 32 w 34"/>
                    <a:gd name="T77" fmla="*/ 41 h 43"/>
                    <a:gd name="T78" fmla="*/ 3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6" y="23"/>
                      </a:lnTo>
                      <a:lnTo>
                        <a:pt x="9" y="30"/>
                      </a:lnTo>
                      <a:lnTo>
                        <a:pt x="16" y="34"/>
                      </a:lnTo>
                      <a:lnTo>
                        <a:pt x="20" y="34"/>
                      </a:lnTo>
                      <a:lnTo>
                        <a:pt x="25" y="34"/>
                      </a:lnTo>
                      <a:lnTo>
                        <a:pt x="27" y="32"/>
                      </a:lnTo>
                      <a:lnTo>
                        <a:pt x="29" y="30"/>
                      </a:lnTo>
                      <a:lnTo>
                        <a:pt x="32" y="25"/>
                      </a:lnTo>
                      <a:lnTo>
                        <a:pt x="34" y="25"/>
                      </a:lnTo>
                      <a:lnTo>
                        <a:pt x="32" y="32"/>
                      </a:lnTo>
                      <a:lnTo>
                        <a:pt x="27" y="39"/>
                      </a:lnTo>
                      <a:lnTo>
                        <a:pt x="22" y="41"/>
                      </a:lnTo>
                      <a:lnTo>
                        <a:pt x="16" y="43"/>
                      </a:lnTo>
                      <a:lnTo>
                        <a:pt x="9" y="41"/>
                      </a:lnTo>
                      <a:lnTo>
                        <a:pt x="4" y="37"/>
                      </a:lnTo>
                      <a:lnTo>
                        <a:pt x="0" y="30"/>
                      </a:lnTo>
                      <a:lnTo>
                        <a:pt x="0" y="21"/>
                      </a:lnTo>
                      <a:lnTo>
                        <a:pt x="0" y="16"/>
                      </a:lnTo>
                      <a:lnTo>
                        <a:pt x="2" y="9"/>
                      </a:lnTo>
                      <a:lnTo>
                        <a:pt x="4" y="5"/>
                      </a:lnTo>
                      <a:lnTo>
                        <a:pt x="11" y="2"/>
                      </a:lnTo>
                      <a:lnTo>
                        <a:pt x="18" y="0"/>
                      </a:lnTo>
                      <a:lnTo>
                        <a:pt x="25" y="0"/>
                      </a:lnTo>
                      <a:lnTo>
                        <a:pt x="29" y="5"/>
                      </a:lnTo>
                      <a:lnTo>
                        <a:pt x="32" y="9"/>
                      </a:lnTo>
                      <a:lnTo>
                        <a:pt x="34" y="16"/>
                      </a:lnTo>
                      <a:lnTo>
                        <a:pt x="6" y="16"/>
                      </a:lnTo>
                      <a:close/>
                      <a:moveTo>
                        <a:pt x="6" y="14"/>
                      </a:moveTo>
                      <a:lnTo>
                        <a:pt x="22" y="14"/>
                      </a:lnTo>
                      <a:lnTo>
                        <a:pt x="22" y="9"/>
                      </a:lnTo>
                      <a:lnTo>
                        <a:pt x="22" y="7"/>
                      </a:lnTo>
                      <a:lnTo>
                        <a:pt x="20" y="5"/>
                      </a:lnTo>
                      <a:lnTo>
                        <a:pt x="18" y="2"/>
                      </a:lnTo>
                      <a:lnTo>
                        <a:pt x="16" y="2"/>
                      </a:lnTo>
                      <a:lnTo>
                        <a:pt x="11" y="2"/>
                      </a:lnTo>
                      <a:lnTo>
                        <a:pt x="9" y="5"/>
                      </a:lnTo>
                      <a:lnTo>
                        <a:pt x="6" y="9"/>
                      </a:lnTo>
                      <a:lnTo>
                        <a:pt x="6" y="14"/>
                      </a:lnTo>
                      <a:close/>
                    </a:path>
                  </a:pathLst>
                </a:custGeom>
                <a:solidFill>
                  <a:srgbClr val="000000"/>
                </a:solidFill>
                <a:ln w="0">
                  <a:solidFill>
                    <a:srgbClr val="000000"/>
                  </a:solidFill>
                  <a:round/>
                  <a:headEnd/>
                  <a:tailEnd/>
                </a:ln>
              </p:spPr>
              <p:txBody>
                <a:bodyPr/>
                <a:lstStyle/>
                <a:p>
                  <a:endParaRPr lang="en-CA"/>
                </a:p>
              </p:txBody>
            </p:sp>
            <p:sp>
              <p:nvSpPr>
                <p:cNvPr id="15534" name="Freeform 53"/>
                <p:cNvSpPr>
                  <a:spLocks/>
                </p:cNvSpPr>
                <p:nvPr/>
              </p:nvSpPr>
              <p:spPr bwMode="auto">
                <a:xfrm>
                  <a:off x="4743" y="1697"/>
                  <a:ext cx="42" cy="83"/>
                </a:xfrm>
                <a:custGeom>
                  <a:avLst/>
                  <a:gdLst>
                    <a:gd name="T0" fmla="*/ 95 w 27"/>
                    <a:gd name="T1" fmla="*/ 0 h 57"/>
                    <a:gd name="T2" fmla="*/ 95 w 27"/>
                    <a:gd name="T3" fmla="*/ 61 h 57"/>
                    <a:gd name="T4" fmla="*/ 148 w 27"/>
                    <a:gd name="T5" fmla="*/ 61 h 57"/>
                    <a:gd name="T6" fmla="*/ 148 w 27"/>
                    <a:gd name="T7" fmla="*/ 87 h 57"/>
                    <a:gd name="T8" fmla="*/ 95 w 27"/>
                    <a:gd name="T9" fmla="*/ 87 h 57"/>
                    <a:gd name="T10" fmla="*/ 95 w 27"/>
                    <a:gd name="T11" fmla="*/ 197 h 57"/>
                    <a:gd name="T12" fmla="*/ 95 w 27"/>
                    <a:gd name="T13" fmla="*/ 217 h 57"/>
                    <a:gd name="T14" fmla="*/ 95 w 27"/>
                    <a:gd name="T15" fmla="*/ 229 h 57"/>
                    <a:gd name="T16" fmla="*/ 106 w 27"/>
                    <a:gd name="T17" fmla="*/ 229 h 57"/>
                    <a:gd name="T18" fmla="*/ 106 w 27"/>
                    <a:gd name="T19" fmla="*/ 229 h 57"/>
                    <a:gd name="T20" fmla="*/ 123 w 27"/>
                    <a:gd name="T21" fmla="*/ 229 h 57"/>
                    <a:gd name="T22" fmla="*/ 135 w 27"/>
                    <a:gd name="T23" fmla="*/ 229 h 57"/>
                    <a:gd name="T24" fmla="*/ 135 w 27"/>
                    <a:gd name="T25" fmla="*/ 217 h 57"/>
                    <a:gd name="T26" fmla="*/ 148 w 27"/>
                    <a:gd name="T27" fmla="*/ 217 h 57"/>
                    <a:gd name="T28" fmla="*/ 157 w 27"/>
                    <a:gd name="T29" fmla="*/ 217 h 57"/>
                    <a:gd name="T30" fmla="*/ 148 w 27"/>
                    <a:gd name="T31" fmla="*/ 237 h 57"/>
                    <a:gd name="T32" fmla="*/ 135 w 27"/>
                    <a:gd name="T33" fmla="*/ 246 h 57"/>
                    <a:gd name="T34" fmla="*/ 106 w 27"/>
                    <a:gd name="T35" fmla="*/ 246 h 57"/>
                    <a:gd name="T36" fmla="*/ 95 w 27"/>
                    <a:gd name="T37" fmla="*/ 256 h 57"/>
                    <a:gd name="T38" fmla="*/ 82 w 27"/>
                    <a:gd name="T39" fmla="*/ 246 h 57"/>
                    <a:gd name="T40" fmla="*/ 62 w 27"/>
                    <a:gd name="T41" fmla="*/ 246 h 57"/>
                    <a:gd name="T42" fmla="*/ 53 w 27"/>
                    <a:gd name="T43" fmla="*/ 237 h 57"/>
                    <a:gd name="T44" fmla="*/ 53 w 27"/>
                    <a:gd name="T45" fmla="*/ 237 h 57"/>
                    <a:gd name="T46" fmla="*/ 40 w 27"/>
                    <a:gd name="T47" fmla="*/ 217 h 57"/>
                    <a:gd name="T48" fmla="*/ 40 w 27"/>
                    <a:gd name="T49" fmla="*/ 208 h 57"/>
                    <a:gd name="T50" fmla="*/ 40 w 27"/>
                    <a:gd name="T51" fmla="*/ 87 h 57"/>
                    <a:gd name="T52" fmla="*/ 0 w 27"/>
                    <a:gd name="T53" fmla="*/ 87 h 57"/>
                    <a:gd name="T54" fmla="*/ 0 w 27"/>
                    <a:gd name="T55" fmla="*/ 70 h 57"/>
                    <a:gd name="T56" fmla="*/ 12 w 27"/>
                    <a:gd name="T57" fmla="*/ 61 h 57"/>
                    <a:gd name="T58" fmla="*/ 40 w 27"/>
                    <a:gd name="T59" fmla="*/ 61 h 57"/>
                    <a:gd name="T60" fmla="*/ 53 w 27"/>
                    <a:gd name="T61" fmla="*/ 47 h 57"/>
                    <a:gd name="T62" fmla="*/ 62 w 27"/>
                    <a:gd name="T63" fmla="*/ 32 h 57"/>
                    <a:gd name="T64" fmla="*/ 62 w 27"/>
                    <a:gd name="T65" fmla="*/ 22 h 57"/>
                    <a:gd name="T66" fmla="*/ 82 w 27"/>
                    <a:gd name="T67" fmla="*/ 0 h 57"/>
                    <a:gd name="T68" fmla="*/ 95 w 27"/>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7"/>
                    <a:gd name="T107" fmla="*/ 27 w 27"/>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7">
                      <a:moveTo>
                        <a:pt x="16" y="0"/>
                      </a:moveTo>
                      <a:lnTo>
                        <a:pt x="16" y="14"/>
                      </a:lnTo>
                      <a:lnTo>
                        <a:pt x="25" y="14"/>
                      </a:lnTo>
                      <a:lnTo>
                        <a:pt x="25" y="19"/>
                      </a:lnTo>
                      <a:lnTo>
                        <a:pt x="16" y="19"/>
                      </a:lnTo>
                      <a:lnTo>
                        <a:pt x="16" y="44"/>
                      </a:lnTo>
                      <a:lnTo>
                        <a:pt x="16" y="48"/>
                      </a:lnTo>
                      <a:lnTo>
                        <a:pt x="16" y="51"/>
                      </a:lnTo>
                      <a:lnTo>
                        <a:pt x="18" y="51"/>
                      </a:lnTo>
                      <a:lnTo>
                        <a:pt x="21" y="51"/>
                      </a:lnTo>
                      <a:lnTo>
                        <a:pt x="23" y="51"/>
                      </a:lnTo>
                      <a:lnTo>
                        <a:pt x="23" y="48"/>
                      </a:lnTo>
                      <a:lnTo>
                        <a:pt x="25" y="48"/>
                      </a:lnTo>
                      <a:lnTo>
                        <a:pt x="27" y="48"/>
                      </a:lnTo>
                      <a:lnTo>
                        <a:pt x="25" y="53"/>
                      </a:lnTo>
                      <a:lnTo>
                        <a:pt x="23" y="55"/>
                      </a:lnTo>
                      <a:lnTo>
                        <a:pt x="18" y="55"/>
                      </a:lnTo>
                      <a:lnTo>
                        <a:pt x="16" y="57"/>
                      </a:lnTo>
                      <a:lnTo>
                        <a:pt x="14" y="55"/>
                      </a:lnTo>
                      <a:lnTo>
                        <a:pt x="11" y="55"/>
                      </a:lnTo>
                      <a:lnTo>
                        <a:pt x="9" y="53"/>
                      </a:lnTo>
                      <a:lnTo>
                        <a:pt x="7" y="48"/>
                      </a:lnTo>
                      <a:lnTo>
                        <a:pt x="7" y="46"/>
                      </a:lnTo>
                      <a:lnTo>
                        <a:pt x="7" y="19"/>
                      </a:lnTo>
                      <a:lnTo>
                        <a:pt x="0" y="19"/>
                      </a:lnTo>
                      <a:lnTo>
                        <a:pt x="0" y="16"/>
                      </a:lnTo>
                      <a:lnTo>
                        <a:pt x="2" y="14"/>
                      </a:lnTo>
                      <a:lnTo>
                        <a:pt x="7" y="14"/>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15535" name="Freeform 54"/>
                <p:cNvSpPr>
                  <a:spLocks/>
                </p:cNvSpPr>
                <p:nvPr/>
              </p:nvSpPr>
              <p:spPr bwMode="auto">
                <a:xfrm>
                  <a:off x="5146" y="1691"/>
                  <a:ext cx="105" cy="89"/>
                </a:xfrm>
                <a:custGeom>
                  <a:avLst/>
                  <a:gdLst>
                    <a:gd name="T0" fmla="*/ 0 w 67"/>
                    <a:gd name="T1" fmla="*/ 0 h 61"/>
                    <a:gd name="T2" fmla="*/ 96 w 67"/>
                    <a:gd name="T3" fmla="*/ 0 h 61"/>
                    <a:gd name="T4" fmla="*/ 320 w 67"/>
                    <a:gd name="T5" fmla="*/ 204 h 61"/>
                    <a:gd name="T6" fmla="*/ 320 w 67"/>
                    <a:gd name="T7" fmla="*/ 41 h 61"/>
                    <a:gd name="T8" fmla="*/ 320 w 67"/>
                    <a:gd name="T9" fmla="*/ 19 h 61"/>
                    <a:gd name="T10" fmla="*/ 320 w 67"/>
                    <a:gd name="T11" fmla="*/ 9 h 61"/>
                    <a:gd name="T12" fmla="*/ 307 w 67"/>
                    <a:gd name="T13" fmla="*/ 0 h 61"/>
                    <a:gd name="T14" fmla="*/ 290 w 67"/>
                    <a:gd name="T15" fmla="*/ 0 h 61"/>
                    <a:gd name="T16" fmla="*/ 277 w 67"/>
                    <a:gd name="T17" fmla="*/ 0 h 61"/>
                    <a:gd name="T18" fmla="*/ 277 w 67"/>
                    <a:gd name="T19" fmla="*/ 0 h 61"/>
                    <a:gd name="T20" fmla="*/ 406 w 67"/>
                    <a:gd name="T21" fmla="*/ 0 h 61"/>
                    <a:gd name="T22" fmla="*/ 406 w 67"/>
                    <a:gd name="T23" fmla="*/ 0 h 61"/>
                    <a:gd name="T24" fmla="*/ 386 w 67"/>
                    <a:gd name="T25" fmla="*/ 0 h 61"/>
                    <a:gd name="T26" fmla="*/ 360 w 67"/>
                    <a:gd name="T27" fmla="*/ 0 h 61"/>
                    <a:gd name="T28" fmla="*/ 342 w 67"/>
                    <a:gd name="T29" fmla="*/ 9 h 61"/>
                    <a:gd name="T30" fmla="*/ 342 w 67"/>
                    <a:gd name="T31" fmla="*/ 19 h 61"/>
                    <a:gd name="T32" fmla="*/ 342 w 67"/>
                    <a:gd name="T33" fmla="*/ 41 h 61"/>
                    <a:gd name="T34" fmla="*/ 342 w 67"/>
                    <a:gd name="T35" fmla="*/ 277 h 61"/>
                    <a:gd name="T36" fmla="*/ 332 w 67"/>
                    <a:gd name="T37" fmla="*/ 277 h 61"/>
                    <a:gd name="T38" fmla="*/ 96 w 67"/>
                    <a:gd name="T39" fmla="*/ 50 h 61"/>
                    <a:gd name="T40" fmla="*/ 96 w 67"/>
                    <a:gd name="T41" fmla="*/ 228 h 61"/>
                    <a:gd name="T42" fmla="*/ 96 w 67"/>
                    <a:gd name="T43" fmla="*/ 249 h 61"/>
                    <a:gd name="T44" fmla="*/ 96 w 67"/>
                    <a:gd name="T45" fmla="*/ 258 h 61"/>
                    <a:gd name="T46" fmla="*/ 116 w 67"/>
                    <a:gd name="T47" fmla="*/ 266 h 61"/>
                    <a:gd name="T48" fmla="*/ 138 w 67"/>
                    <a:gd name="T49" fmla="*/ 266 h 61"/>
                    <a:gd name="T50" fmla="*/ 138 w 67"/>
                    <a:gd name="T51" fmla="*/ 266 h 61"/>
                    <a:gd name="T52" fmla="*/ 138 w 67"/>
                    <a:gd name="T53" fmla="*/ 266 h 61"/>
                    <a:gd name="T54" fmla="*/ 20 w 67"/>
                    <a:gd name="T55" fmla="*/ 266 h 61"/>
                    <a:gd name="T56" fmla="*/ 20 w 67"/>
                    <a:gd name="T57" fmla="*/ 266 h 61"/>
                    <a:gd name="T58" fmla="*/ 31 w 67"/>
                    <a:gd name="T59" fmla="*/ 266 h 61"/>
                    <a:gd name="T60" fmla="*/ 61 w 67"/>
                    <a:gd name="T61" fmla="*/ 266 h 61"/>
                    <a:gd name="T62" fmla="*/ 74 w 67"/>
                    <a:gd name="T63" fmla="*/ 258 h 61"/>
                    <a:gd name="T64" fmla="*/ 74 w 67"/>
                    <a:gd name="T65" fmla="*/ 249 h 61"/>
                    <a:gd name="T66" fmla="*/ 74 w 67"/>
                    <a:gd name="T67" fmla="*/ 228 h 61"/>
                    <a:gd name="T68" fmla="*/ 74 w 67"/>
                    <a:gd name="T69" fmla="*/ 32 h 61"/>
                    <a:gd name="T70" fmla="*/ 61 w 67"/>
                    <a:gd name="T71" fmla="*/ 19 h 61"/>
                    <a:gd name="T72" fmla="*/ 42 w 67"/>
                    <a:gd name="T73" fmla="*/ 9 h 61"/>
                    <a:gd name="T74" fmla="*/ 42 w 67"/>
                    <a:gd name="T75" fmla="*/ 9 h 61"/>
                    <a:gd name="T76" fmla="*/ 31 w 67"/>
                    <a:gd name="T77" fmla="*/ 9 h 61"/>
                    <a:gd name="T78" fmla="*/ 20 w 67"/>
                    <a:gd name="T79" fmla="*/ 0 h 61"/>
                    <a:gd name="T80" fmla="*/ 0 w 67"/>
                    <a:gd name="T81" fmla="*/ 0 h 61"/>
                    <a:gd name="T82" fmla="*/ 0 w 67"/>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7"/>
                    <a:gd name="T127" fmla="*/ 0 h 61"/>
                    <a:gd name="T128" fmla="*/ 67 w 67"/>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7" h="61">
                      <a:moveTo>
                        <a:pt x="0" y="0"/>
                      </a:moveTo>
                      <a:lnTo>
                        <a:pt x="16" y="0"/>
                      </a:lnTo>
                      <a:lnTo>
                        <a:pt x="53" y="45"/>
                      </a:lnTo>
                      <a:lnTo>
                        <a:pt x="53" y="9"/>
                      </a:lnTo>
                      <a:lnTo>
                        <a:pt x="53" y="4"/>
                      </a:lnTo>
                      <a:lnTo>
                        <a:pt x="53" y="2"/>
                      </a:lnTo>
                      <a:lnTo>
                        <a:pt x="51" y="0"/>
                      </a:lnTo>
                      <a:lnTo>
                        <a:pt x="48" y="0"/>
                      </a:lnTo>
                      <a:lnTo>
                        <a:pt x="46" y="0"/>
                      </a:lnTo>
                      <a:lnTo>
                        <a:pt x="67" y="0"/>
                      </a:lnTo>
                      <a:lnTo>
                        <a:pt x="64" y="0"/>
                      </a:lnTo>
                      <a:lnTo>
                        <a:pt x="60" y="0"/>
                      </a:lnTo>
                      <a:lnTo>
                        <a:pt x="57" y="2"/>
                      </a:lnTo>
                      <a:lnTo>
                        <a:pt x="57" y="4"/>
                      </a:lnTo>
                      <a:lnTo>
                        <a:pt x="57" y="9"/>
                      </a:lnTo>
                      <a:lnTo>
                        <a:pt x="57" y="61"/>
                      </a:lnTo>
                      <a:lnTo>
                        <a:pt x="55" y="61"/>
                      </a:lnTo>
                      <a:lnTo>
                        <a:pt x="16" y="11"/>
                      </a:lnTo>
                      <a:lnTo>
                        <a:pt x="16" y="50"/>
                      </a:lnTo>
                      <a:lnTo>
                        <a:pt x="16" y="55"/>
                      </a:lnTo>
                      <a:lnTo>
                        <a:pt x="16" y="57"/>
                      </a:lnTo>
                      <a:lnTo>
                        <a:pt x="19" y="59"/>
                      </a:lnTo>
                      <a:lnTo>
                        <a:pt x="23" y="59"/>
                      </a:lnTo>
                      <a:lnTo>
                        <a:pt x="3" y="59"/>
                      </a:lnTo>
                      <a:lnTo>
                        <a:pt x="5" y="59"/>
                      </a:lnTo>
                      <a:lnTo>
                        <a:pt x="10" y="59"/>
                      </a:lnTo>
                      <a:lnTo>
                        <a:pt x="12" y="57"/>
                      </a:lnTo>
                      <a:lnTo>
                        <a:pt x="12" y="55"/>
                      </a:lnTo>
                      <a:lnTo>
                        <a:pt x="12" y="50"/>
                      </a:lnTo>
                      <a:lnTo>
                        <a:pt x="12" y="7"/>
                      </a:lnTo>
                      <a:lnTo>
                        <a:pt x="10" y="4"/>
                      </a:lnTo>
                      <a:lnTo>
                        <a:pt x="7" y="2"/>
                      </a:lnTo>
                      <a:lnTo>
                        <a:pt x="5" y="2"/>
                      </a:lnTo>
                      <a:lnTo>
                        <a:pt x="3" y="0"/>
                      </a:lnTo>
                      <a:lnTo>
                        <a:pt x="0" y="0"/>
                      </a:lnTo>
                      <a:close/>
                    </a:path>
                  </a:pathLst>
                </a:custGeom>
                <a:solidFill>
                  <a:srgbClr val="000000"/>
                </a:solidFill>
                <a:ln w="0">
                  <a:solidFill>
                    <a:srgbClr val="000000"/>
                  </a:solidFill>
                  <a:round/>
                  <a:headEnd/>
                  <a:tailEnd/>
                </a:ln>
              </p:spPr>
              <p:txBody>
                <a:bodyPr/>
                <a:lstStyle/>
                <a:p>
                  <a:endParaRPr lang="en-CA"/>
                </a:p>
              </p:txBody>
            </p:sp>
            <p:sp>
              <p:nvSpPr>
                <p:cNvPr id="15536" name="Freeform 55"/>
                <p:cNvSpPr>
                  <a:spLocks noEditPoints="1"/>
                </p:cNvSpPr>
                <p:nvPr/>
              </p:nvSpPr>
              <p:spPr bwMode="auto">
                <a:xfrm>
                  <a:off x="5253" y="1717"/>
                  <a:ext cx="65" cy="63"/>
                </a:xfrm>
                <a:custGeom>
                  <a:avLst/>
                  <a:gdLst>
                    <a:gd name="T0" fmla="*/ 128 w 41"/>
                    <a:gd name="T1" fmla="*/ 0 h 43"/>
                    <a:gd name="T2" fmla="*/ 171 w 41"/>
                    <a:gd name="T3" fmla="*/ 0 h 43"/>
                    <a:gd name="T4" fmla="*/ 203 w 41"/>
                    <a:gd name="T5" fmla="*/ 9 h 43"/>
                    <a:gd name="T6" fmla="*/ 216 w 41"/>
                    <a:gd name="T7" fmla="*/ 32 h 43"/>
                    <a:gd name="T8" fmla="*/ 246 w 41"/>
                    <a:gd name="T9" fmla="*/ 66 h 43"/>
                    <a:gd name="T10" fmla="*/ 258 w 41"/>
                    <a:gd name="T11" fmla="*/ 97 h 43"/>
                    <a:gd name="T12" fmla="*/ 246 w 41"/>
                    <a:gd name="T13" fmla="*/ 116 h 43"/>
                    <a:gd name="T14" fmla="*/ 227 w 41"/>
                    <a:gd name="T15" fmla="*/ 148 h 43"/>
                    <a:gd name="T16" fmla="*/ 216 w 41"/>
                    <a:gd name="T17" fmla="*/ 170 h 43"/>
                    <a:gd name="T18" fmla="*/ 184 w 41"/>
                    <a:gd name="T19" fmla="*/ 180 h 43"/>
                    <a:gd name="T20" fmla="*/ 159 w 41"/>
                    <a:gd name="T21" fmla="*/ 189 h 43"/>
                    <a:gd name="T22" fmla="*/ 128 w 41"/>
                    <a:gd name="T23" fmla="*/ 198 h 43"/>
                    <a:gd name="T24" fmla="*/ 82 w 41"/>
                    <a:gd name="T25" fmla="*/ 189 h 43"/>
                    <a:gd name="T26" fmla="*/ 55 w 41"/>
                    <a:gd name="T27" fmla="*/ 180 h 43"/>
                    <a:gd name="T28" fmla="*/ 25 w 41"/>
                    <a:gd name="T29" fmla="*/ 157 h 43"/>
                    <a:gd name="T30" fmla="*/ 13 w 41"/>
                    <a:gd name="T31" fmla="*/ 138 h 43"/>
                    <a:gd name="T32" fmla="*/ 0 w 41"/>
                    <a:gd name="T33" fmla="*/ 97 h 43"/>
                    <a:gd name="T34" fmla="*/ 13 w 41"/>
                    <a:gd name="T35" fmla="*/ 73 h 43"/>
                    <a:gd name="T36" fmla="*/ 25 w 41"/>
                    <a:gd name="T37" fmla="*/ 50 h 43"/>
                    <a:gd name="T38" fmla="*/ 43 w 41"/>
                    <a:gd name="T39" fmla="*/ 22 h 43"/>
                    <a:gd name="T40" fmla="*/ 68 w 41"/>
                    <a:gd name="T41" fmla="*/ 9 h 43"/>
                    <a:gd name="T42" fmla="*/ 100 w 41"/>
                    <a:gd name="T43" fmla="*/ 0 h 43"/>
                    <a:gd name="T44" fmla="*/ 128 w 41"/>
                    <a:gd name="T45" fmla="*/ 0 h 43"/>
                    <a:gd name="T46" fmla="*/ 116 w 41"/>
                    <a:gd name="T47" fmla="*/ 9 h 43"/>
                    <a:gd name="T48" fmla="*/ 100 w 41"/>
                    <a:gd name="T49" fmla="*/ 9 h 43"/>
                    <a:gd name="T50" fmla="*/ 82 w 41"/>
                    <a:gd name="T51" fmla="*/ 22 h 43"/>
                    <a:gd name="T52" fmla="*/ 68 w 41"/>
                    <a:gd name="T53" fmla="*/ 32 h 43"/>
                    <a:gd name="T54" fmla="*/ 55 w 41"/>
                    <a:gd name="T55" fmla="*/ 41 h 43"/>
                    <a:gd name="T56" fmla="*/ 55 w 41"/>
                    <a:gd name="T57" fmla="*/ 66 h 43"/>
                    <a:gd name="T58" fmla="*/ 55 w 41"/>
                    <a:gd name="T59" fmla="*/ 82 h 43"/>
                    <a:gd name="T60" fmla="*/ 55 w 41"/>
                    <a:gd name="T61" fmla="*/ 116 h 43"/>
                    <a:gd name="T62" fmla="*/ 68 w 41"/>
                    <a:gd name="T63" fmla="*/ 157 h 43"/>
                    <a:gd name="T64" fmla="*/ 100 w 41"/>
                    <a:gd name="T65" fmla="*/ 180 h 43"/>
                    <a:gd name="T66" fmla="*/ 143 w 41"/>
                    <a:gd name="T67" fmla="*/ 180 h 43"/>
                    <a:gd name="T68" fmla="*/ 159 w 41"/>
                    <a:gd name="T69" fmla="*/ 180 h 43"/>
                    <a:gd name="T70" fmla="*/ 184 w 41"/>
                    <a:gd name="T71" fmla="*/ 170 h 43"/>
                    <a:gd name="T72" fmla="*/ 203 w 41"/>
                    <a:gd name="T73" fmla="*/ 148 h 43"/>
                    <a:gd name="T74" fmla="*/ 203 w 41"/>
                    <a:gd name="T75" fmla="*/ 107 h 43"/>
                    <a:gd name="T76" fmla="*/ 203 w 41"/>
                    <a:gd name="T77" fmla="*/ 82 h 43"/>
                    <a:gd name="T78" fmla="*/ 184 w 41"/>
                    <a:gd name="T79" fmla="*/ 50 h 43"/>
                    <a:gd name="T80" fmla="*/ 171 w 41"/>
                    <a:gd name="T81" fmla="*/ 32 h 43"/>
                    <a:gd name="T82" fmla="*/ 143 w 41"/>
                    <a:gd name="T83" fmla="*/ 22 h 43"/>
                    <a:gd name="T84" fmla="*/ 116 w 41"/>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1"/>
                    <a:gd name="T130" fmla="*/ 0 h 43"/>
                    <a:gd name="T131" fmla="*/ 41 w 41"/>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1" h="43">
                      <a:moveTo>
                        <a:pt x="20" y="0"/>
                      </a:moveTo>
                      <a:lnTo>
                        <a:pt x="27" y="0"/>
                      </a:lnTo>
                      <a:lnTo>
                        <a:pt x="32" y="2"/>
                      </a:lnTo>
                      <a:lnTo>
                        <a:pt x="34" y="7"/>
                      </a:lnTo>
                      <a:lnTo>
                        <a:pt x="39" y="14"/>
                      </a:lnTo>
                      <a:lnTo>
                        <a:pt x="41" y="21"/>
                      </a:lnTo>
                      <a:lnTo>
                        <a:pt x="39" y="25"/>
                      </a:lnTo>
                      <a:lnTo>
                        <a:pt x="36" y="32"/>
                      </a:lnTo>
                      <a:lnTo>
                        <a:pt x="34" y="37"/>
                      </a:lnTo>
                      <a:lnTo>
                        <a:pt x="29" y="39"/>
                      </a:lnTo>
                      <a:lnTo>
                        <a:pt x="25" y="41"/>
                      </a:lnTo>
                      <a:lnTo>
                        <a:pt x="20" y="43"/>
                      </a:lnTo>
                      <a:lnTo>
                        <a:pt x="13" y="41"/>
                      </a:lnTo>
                      <a:lnTo>
                        <a:pt x="9" y="39"/>
                      </a:lnTo>
                      <a:lnTo>
                        <a:pt x="4" y="34"/>
                      </a:lnTo>
                      <a:lnTo>
                        <a:pt x="2" y="30"/>
                      </a:lnTo>
                      <a:lnTo>
                        <a:pt x="0" y="21"/>
                      </a:lnTo>
                      <a:lnTo>
                        <a:pt x="2" y="16"/>
                      </a:lnTo>
                      <a:lnTo>
                        <a:pt x="4" y="11"/>
                      </a:lnTo>
                      <a:lnTo>
                        <a:pt x="7" y="5"/>
                      </a:lnTo>
                      <a:lnTo>
                        <a:pt x="11" y="2"/>
                      </a:lnTo>
                      <a:lnTo>
                        <a:pt x="16" y="0"/>
                      </a:lnTo>
                      <a:lnTo>
                        <a:pt x="20" y="0"/>
                      </a:lnTo>
                      <a:close/>
                      <a:moveTo>
                        <a:pt x="18" y="2"/>
                      </a:moveTo>
                      <a:lnTo>
                        <a:pt x="16" y="2"/>
                      </a:lnTo>
                      <a:lnTo>
                        <a:pt x="13" y="5"/>
                      </a:lnTo>
                      <a:lnTo>
                        <a:pt x="11" y="7"/>
                      </a:lnTo>
                      <a:lnTo>
                        <a:pt x="9" y="9"/>
                      </a:lnTo>
                      <a:lnTo>
                        <a:pt x="9" y="14"/>
                      </a:lnTo>
                      <a:lnTo>
                        <a:pt x="9" y="18"/>
                      </a:lnTo>
                      <a:lnTo>
                        <a:pt x="9" y="25"/>
                      </a:lnTo>
                      <a:lnTo>
                        <a:pt x="11" y="34"/>
                      </a:lnTo>
                      <a:lnTo>
                        <a:pt x="16" y="39"/>
                      </a:lnTo>
                      <a:lnTo>
                        <a:pt x="23" y="39"/>
                      </a:lnTo>
                      <a:lnTo>
                        <a:pt x="25" y="39"/>
                      </a:lnTo>
                      <a:lnTo>
                        <a:pt x="29" y="37"/>
                      </a:lnTo>
                      <a:lnTo>
                        <a:pt x="32" y="32"/>
                      </a:lnTo>
                      <a:lnTo>
                        <a:pt x="32" y="23"/>
                      </a:lnTo>
                      <a:lnTo>
                        <a:pt x="32" y="18"/>
                      </a:lnTo>
                      <a:lnTo>
                        <a:pt x="29" y="11"/>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537" name="Freeform 56"/>
                <p:cNvSpPr>
                  <a:spLocks/>
                </p:cNvSpPr>
                <p:nvPr/>
              </p:nvSpPr>
              <p:spPr bwMode="auto">
                <a:xfrm>
                  <a:off x="5324" y="1717"/>
                  <a:ext cx="69" cy="63"/>
                </a:xfrm>
                <a:custGeom>
                  <a:avLst/>
                  <a:gdLst>
                    <a:gd name="T0" fmla="*/ 224 w 44"/>
                    <a:gd name="T1" fmla="*/ 0 h 43"/>
                    <a:gd name="T2" fmla="*/ 224 w 44"/>
                    <a:gd name="T3" fmla="*/ 116 h 43"/>
                    <a:gd name="T4" fmla="*/ 224 w 44"/>
                    <a:gd name="T5" fmla="*/ 148 h 43"/>
                    <a:gd name="T6" fmla="*/ 224 w 44"/>
                    <a:gd name="T7" fmla="*/ 157 h 43"/>
                    <a:gd name="T8" fmla="*/ 237 w 44"/>
                    <a:gd name="T9" fmla="*/ 170 h 43"/>
                    <a:gd name="T10" fmla="*/ 237 w 44"/>
                    <a:gd name="T11" fmla="*/ 170 h 43"/>
                    <a:gd name="T12" fmla="*/ 237 w 44"/>
                    <a:gd name="T13" fmla="*/ 170 h 43"/>
                    <a:gd name="T14" fmla="*/ 237 w 44"/>
                    <a:gd name="T15" fmla="*/ 170 h 43"/>
                    <a:gd name="T16" fmla="*/ 246 w 44"/>
                    <a:gd name="T17" fmla="*/ 170 h 43"/>
                    <a:gd name="T18" fmla="*/ 265 w 44"/>
                    <a:gd name="T19" fmla="*/ 170 h 43"/>
                    <a:gd name="T20" fmla="*/ 265 w 44"/>
                    <a:gd name="T21" fmla="*/ 180 h 43"/>
                    <a:gd name="T22" fmla="*/ 191 w 44"/>
                    <a:gd name="T23" fmla="*/ 198 h 43"/>
                    <a:gd name="T24" fmla="*/ 182 w 44"/>
                    <a:gd name="T25" fmla="*/ 198 h 43"/>
                    <a:gd name="T26" fmla="*/ 182 w 44"/>
                    <a:gd name="T27" fmla="*/ 157 h 43"/>
                    <a:gd name="T28" fmla="*/ 151 w 44"/>
                    <a:gd name="T29" fmla="*/ 180 h 43"/>
                    <a:gd name="T30" fmla="*/ 129 w 44"/>
                    <a:gd name="T31" fmla="*/ 189 h 43"/>
                    <a:gd name="T32" fmla="*/ 116 w 44"/>
                    <a:gd name="T33" fmla="*/ 189 h 43"/>
                    <a:gd name="T34" fmla="*/ 96 w 44"/>
                    <a:gd name="T35" fmla="*/ 198 h 43"/>
                    <a:gd name="T36" fmla="*/ 74 w 44"/>
                    <a:gd name="T37" fmla="*/ 189 h 43"/>
                    <a:gd name="T38" fmla="*/ 55 w 44"/>
                    <a:gd name="T39" fmla="*/ 189 h 43"/>
                    <a:gd name="T40" fmla="*/ 42 w 44"/>
                    <a:gd name="T41" fmla="*/ 180 h 43"/>
                    <a:gd name="T42" fmla="*/ 42 w 44"/>
                    <a:gd name="T43" fmla="*/ 170 h 43"/>
                    <a:gd name="T44" fmla="*/ 31 w 44"/>
                    <a:gd name="T45" fmla="*/ 148 h 43"/>
                    <a:gd name="T46" fmla="*/ 31 w 44"/>
                    <a:gd name="T47" fmla="*/ 126 h 43"/>
                    <a:gd name="T48" fmla="*/ 31 w 44"/>
                    <a:gd name="T49" fmla="*/ 41 h 43"/>
                    <a:gd name="T50" fmla="*/ 31 w 44"/>
                    <a:gd name="T51" fmla="*/ 22 h 43"/>
                    <a:gd name="T52" fmla="*/ 31 w 44"/>
                    <a:gd name="T53" fmla="*/ 22 h 43"/>
                    <a:gd name="T54" fmla="*/ 31 w 44"/>
                    <a:gd name="T55" fmla="*/ 9 h 43"/>
                    <a:gd name="T56" fmla="*/ 20 w 44"/>
                    <a:gd name="T57" fmla="*/ 9 h 43"/>
                    <a:gd name="T58" fmla="*/ 20 w 44"/>
                    <a:gd name="T59" fmla="*/ 9 h 43"/>
                    <a:gd name="T60" fmla="*/ 0 w 44"/>
                    <a:gd name="T61" fmla="*/ 9 h 43"/>
                    <a:gd name="T62" fmla="*/ 0 w 44"/>
                    <a:gd name="T63" fmla="*/ 0 h 43"/>
                    <a:gd name="T64" fmla="*/ 74 w 44"/>
                    <a:gd name="T65" fmla="*/ 0 h 43"/>
                    <a:gd name="T66" fmla="*/ 74 w 44"/>
                    <a:gd name="T67" fmla="*/ 126 h 43"/>
                    <a:gd name="T68" fmla="*/ 86 w 44"/>
                    <a:gd name="T69" fmla="*/ 148 h 43"/>
                    <a:gd name="T70" fmla="*/ 86 w 44"/>
                    <a:gd name="T71" fmla="*/ 157 h 43"/>
                    <a:gd name="T72" fmla="*/ 96 w 44"/>
                    <a:gd name="T73" fmla="*/ 170 h 43"/>
                    <a:gd name="T74" fmla="*/ 116 w 44"/>
                    <a:gd name="T75" fmla="*/ 170 h 43"/>
                    <a:gd name="T76" fmla="*/ 129 w 44"/>
                    <a:gd name="T77" fmla="*/ 170 h 43"/>
                    <a:gd name="T78" fmla="*/ 138 w 44"/>
                    <a:gd name="T79" fmla="*/ 170 h 43"/>
                    <a:gd name="T80" fmla="*/ 169 w 44"/>
                    <a:gd name="T81" fmla="*/ 157 h 43"/>
                    <a:gd name="T82" fmla="*/ 182 w 44"/>
                    <a:gd name="T83" fmla="*/ 148 h 43"/>
                    <a:gd name="T84" fmla="*/ 182 w 44"/>
                    <a:gd name="T85" fmla="*/ 41 h 43"/>
                    <a:gd name="T86" fmla="*/ 182 w 44"/>
                    <a:gd name="T87" fmla="*/ 22 h 43"/>
                    <a:gd name="T88" fmla="*/ 169 w 44"/>
                    <a:gd name="T89" fmla="*/ 9 h 43"/>
                    <a:gd name="T90" fmla="*/ 169 w 44"/>
                    <a:gd name="T91" fmla="*/ 9 h 43"/>
                    <a:gd name="T92" fmla="*/ 138 w 44"/>
                    <a:gd name="T93" fmla="*/ 9 h 43"/>
                    <a:gd name="T94" fmla="*/ 138 w 44"/>
                    <a:gd name="T95" fmla="*/ 0 h 43"/>
                    <a:gd name="T96" fmla="*/ 224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7" y="0"/>
                      </a:moveTo>
                      <a:lnTo>
                        <a:pt x="37" y="25"/>
                      </a:lnTo>
                      <a:lnTo>
                        <a:pt x="37" y="32"/>
                      </a:lnTo>
                      <a:lnTo>
                        <a:pt x="37" y="34"/>
                      </a:lnTo>
                      <a:lnTo>
                        <a:pt x="39" y="37"/>
                      </a:lnTo>
                      <a:lnTo>
                        <a:pt x="41" y="37"/>
                      </a:lnTo>
                      <a:lnTo>
                        <a:pt x="44" y="37"/>
                      </a:lnTo>
                      <a:lnTo>
                        <a:pt x="44" y="39"/>
                      </a:lnTo>
                      <a:lnTo>
                        <a:pt x="32" y="43"/>
                      </a:lnTo>
                      <a:lnTo>
                        <a:pt x="30" y="43"/>
                      </a:lnTo>
                      <a:lnTo>
                        <a:pt x="30" y="34"/>
                      </a:lnTo>
                      <a:lnTo>
                        <a:pt x="25" y="39"/>
                      </a:lnTo>
                      <a:lnTo>
                        <a:pt x="21" y="41"/>
                      </a:lnTo>
                      <a:lnTo>
                        <a:pt x="19" y="41"/>
                      </a:lnTo>
                      <a:lnTo>
                        <a:pt x="16" y="43"/>
                      </a:lnTo>
                      <a:lnTo>
                        <a:pt x="12" y="41"/>
                      </a:lnTo>
                      <a:lnTo>
                        <a:pt x="9" y="41"/>
                      </a:lnTo>
                      <a:lnTo>
                        <a:pt x="7" y="39"/>
                      </a:lnTo>
                      <a:lnTo>
                        <a:pt x="7" y="37"/>
                      </a:lnTo>
                      <a:lnTo>
                        <a:pt x="5" y="32"/>
                      </a:lnTo>
                      <a:lnTo>
                        <a:pt x="5" y="27"/>
                      </a:lnTo>
                      <a:lnTo>
                        <a:pt x="5" y="9"/>
                      </a:lnTo>
                      <a:lnTo>
                        <a:pt x="5" y="5"/>
                      </a:lnTo>
                      <a:lnTo>
                        <a:pt x="5" y="2"/>
                      </a:lnTo>
                      <a:lnTo>
                        <a:pt x="3" y="2"/>
                      </a:lnTo>
                      <a:lnTo>
                        <a:pt x="0" y="2"/>
                      </a:lnTo>
                      <a:lnTo>
                        <a:pt x="0" y="0"/>
                      </a:lnTo>
                      <a:lnTo>
                        <a:pt x="12" y="0"/>
                      </a:lnTo>
                      <a:lnTo>
                        <a:pt x="12" y="27"/>
                      </a:lnTo>
                      <a:lnTo>
                        <a:pt x="14" y="32"/>
                      </a:lnTo>
                      <a:lnTo>
                        <a:pt x="14" y="34"/>
                      </a:lnTo>
                      <a:lnTo>
                        <a:pt x="16" y="37"/>
                      </a:lnTo>
                      <a:lnTo>
                        <a:pt x="19" y="37"/>
                      </a:lnTo>
                      <a:lnTo>
                        <a:pt x="21" y="37"/>
                      </a:lnTo>
                      <a:lnTo>
                        <a:pt x="23" y="37"/>
                      </a:lnTo>
                      <a:lnTo>
                        <a:pt x="28" y="34"/>
                      </a:lnTo>
                      <a:lnTo>
                        <a:pt x="30" y="32"/>
                      </a:lnTo>
                      <a:lnTo>
                        <a:pt x="30" y="9"/>
                      </a:lnTo>
                      <a:lnTo>
                        <a:pt x="30" y="5"/>
                      </a:lnTo>
                      <a:lnTo>
                        <a:pt x="28" y="2"/>
                      </a:lnTo>
                      <a:lnTo>
                        <a:pt x="23" y="2"/>
                      </a:lnTo>
                      <a:lnTo>
                        <a:pt x="23" y="0"/>
                      </a:lnTo>
                      <a:lnTo>
                        <a:pt x="37" y="0"/>
                      </a:lnTo>
                      <a:close/>
                    </a:path>
                  </a:pathLst>
                </a:custGeom>
                <a:solidFill>
                  <a:srgbClr val="000000"/>
                </a:solidFill>
                <a:ln w="0">
                  <a:solidFill>
                    <a:srgbClr val="000000"/>
                  </a:solidFill>
                  <a:round/>
                  <a:headEnd/>
                  <a:tailEnd/>
                </a:ln>
              </p:spPr>
              <p:txBody>
                <a:bodyPr/>
                <a:lstStyle/>
                <a:p>
                  <a:endParaRPr lang="en-CA"/>
                </a:p>
              </p:txBody>
            </p:sp>
            <p:sp>
              <p:nvSpPr>
                <p:cNvPr id="15538" name="Freeform 57"/>
                <p:cNvSpPr>
                  <a:spLocks/>
                </p:cNvSpPr>
                <p:nvPr/>
              </p:nvSpPr>
              <p:spPr bwMode="auto">
                <a:xfrm>
                  <a:off x="5397" y="1717"/>
                  <a:ext cx="66" cy="60"/>
                </a:xfrm>
                <a:custGeom>
                  <a:avLst/>
                  <a:gdLst>
                    <a:gd name="T0" fmla="*/ 61 w 43"/>
                    <a:gd name="T1" fmla="*/ 41 h 41"/>
                    <a:gd name="T2" fmla="*/ 101 w 43"/>
                    <a:gd name="T3" fmla="*/ 22 h 41"/>
                    <a:gd name="T4" fmla="*/ 127 w 43"/>
                    <a:gd name="T5" fmla="*/ 0 h 41"/>
                    <a:gd name="T6" fmla="*/ 149 w 43"/>
                    <a:gd name="T7" fmla="*/ 0 h 41"/>
                    <a:gd name="T8" fmla="*/ 167 w 43"/>
                    <a:gd name="T9" fmla="*/ 0 h 41"/>
                    <a:gd name="T10" fmla="*/ 177 w 43"/>
                    <a:gd name="T11" fmla="*/ 9 h 41"/>
                    <a:gd name="T12" fmla="*/ 189 w 43"/>
                    <a:gd name="T13" fmla="*/ 22 h 41"/>
                    <a:gd name="T14" fmla="*/ 198 w 43"/>
                    <a:gd name="T15" fmla="*/ 32 h 41"/>
                    <a:gd name="T16" fmla="*/ 198 w 43"/>
                    <a:gd name="T17" fmla="*/ 41 h 41"/>
                    <a:gd name="T18" fmla="*/ 198 w 43"/>
                    <a:gd name="T19" fmla="*/ 73 h 41"/>
                    <a:gd name="T20" fmla="*/ 198 w 43"/>
                    <a:gd name="T21" fmla="*/ 148 h 41"/>
                    <a:gd name="T22" fmla="*/ 198 w 43"/>
                    <a:gd name="T23" fmla="*/ 170 h 41"/>
                    <a:gd name="T24" fmla="*/ 216 w 43"/>
                    <a:gd name="T25" fmla="*/ 177 h 41"/>
                    <a:gd name="T26" fmla="*/ 216 w 43"/>
                    <a:gd name="T27" fmla="*/ 177 h 41"/>
                    <a:gd name="T28" fmla="*/ 216 w 43"/>
                    <a:gd name="T29" fmla="*/ 177 h 41"/>
                    <a:gd name="T30" fmla="*/ 229 w 43"/>
                    <a:gd name="T31" fmla="*/ 189 h 41"/>
                    <a:gd name="T32" fmla="*/ 238 w 43"/>
                    <a:gd name="T33" fmla="*/ 189 h 41"/>
                    <a:gd name="T34" fmla="*/ 238 w 43"/>
                    <a:gd name="T35" fmla="*/ 189 h 41"/>
                    <a:gd name="T36" fmla="*/ 127 w 43"/>
                    <a:gd name="T37" fmla="*/ 189 h 41"/>
                    <a:gd name="T38" fmla="*/ 127 w 43"/>
                    <a:gd name="T39" fmla="*/ 189 h 41"/>
                    <a:gd name="T40" fmla="*/ 137 w 43"/>
                    <a:gd name="T41" fmla="*/ 189 h 41"/>
                    <a:gd name="T42" fmla="*/ 149 w 43"/>
                    <a:gd name="T43" fmla="*/ 189 h 41"/>
                    <a:gd name="T44" fmla="*/ 149 w 43"/>
                    <a:gd name="T45" fmla="*/ 177 h 41"/>
                    <a:gd name="T46" fmla="*/ 167 w 43"/>
                    <a:gd name="T47" fmla="*/ 177 h 41"/>
                    <a:gd name="T48" fmla="*/ 167 w 43"/>
                    <a:gd name="T49" fmla="*/ 170 h 41"/>
                    <a:gd name="T50" fmla="*/ 167 w 43"/>
                    <a:gd name="T51" fmla="*/ 157 h 41"/>
                    <a:gd name="T52" fmla="*/ 167 w 43"/>
                    <a:gd name="T53" fmla="*/ 148 h 41"/>
                    <a:gd name="T54" fmla="*/ 167 w 43"/>
                    <a:gd name="T55" fmla="*/ 73 h 41"/>
                    <a:gd name="T56" fmla="*/ 167 w 43"/>
                    <a:gd name="T57" fmla="*/ 50 h 41"/>
                    <a:gd name="T58" fmla="*/ 149 w 43"/>
                    <a:gd name="T59" fmla="*/ 32 h 41"/>
                    <a:gd name="T60" fmla="*/ 137 w 43"/>
                    <a:gd name="T61" fmla="*/ 32 h 41"/>
                    <a:gd name="T62" fmla="*/ 127 w 43"/>
                    <a:gd name="T63" fmla="*/ 22 h 41"/>
                    <a:gd name="T64" fmla="*/ 101 w 43"/>
                    <a:gd name="T65" fmla="*/ 32 h 41"/>
                    <a:gd name="T66" fmla="*/ 61 w 43"/>
                    <a:gd name="T67" fmla="*/ 50 h 41"/>
                    <a:gd name="T68" fmla="*/ 61 w 43"/>
                    <a:gd name="T69" fmla="*/ 148 h 41"/>
                    <a:gd name="T70" fmla="*/ 75 w 43"/>
                    <a:gd name="T71" fmla="*/ 170 h 41"/>
                    <a:gd name="T72" fmla="*/ 75 w 43"/>
                    <a:gd name="T73" fmla="*/ 177 h 41"/>
                    <a:gd name="T74" fmla="*/ 75 w 43"/>
                    <a:gd name="T75" fmla="*/ 177 h 41"/>
                    <a:gd name="T76" fmla="*/ 75 w 43"/>
                    <a:gd name="T77" fmla="*/ 177 h 41"/>
                    <a:gd name="T78" fmla="*/ 89 w 43"/>
                    <a:gd name="T79" fmla="*/ 189 h 41"/>
                    <a:gd name="T80" fmla="*/ 101 w 43"/>
                    <a:gd name="T81" fmla="*/ 189 h 41"/>
                    <a:gd name="T82" fmla="*/ 101 w 43"/>
                    <a:gd name="T83" fmla="*/ 189 h 41"/>
                    <a:gd name="T84" fmla="*/ 0 w 43"/>
                    <a:gd name="T85" fmla="*/ 189 h 41"/>
                    <a:gd name="T86" fmla="*/ 0 w 43"/>
                    <a:gd name="T87" fmla="*/ 189 h 41"/>
                    <a:gd name="T88" fmla="*/ 0 w 43"/>
                    <a:gd name="T89" fmla="*/ 189 h 41"/>
                    <a:gd name="T90" fmla="*/ 12 w 43"/>
                    <a:gd name="T91" fmla="*/ 189 h 41"/>
                    <a:gd name="T92" fmla="*/ 21 w 43"/>
                    <a:gd name="T93" fmla="*/ 177 h 41"/>
                    <a:gd name="T94" fmla="*/ 21 w 43"/>
                    <a:gd name="T95" fmla="*/ 170 h 41"/>
                    <a:gd name="T96" fmla="*/ 21 w 43"/>
                    <a:gd name="T97" fmla="*/ 148 h 41"/>
                    <a:gd name="T98" fmla="*/ 21 w 43"/>
                    <a:gd name="T99" fmla="*/ 73 h 41"/>
                    <a:gd name="T100" fmla="*/ 21 w 43"/>
                    <a:gd name="T101" fmla="*/ 50 h 41"/>
                    <a:gd name="T102" fmla="*/ 21 w 43"/>
                    <a:gd name="T103" fmla="*/ 32 h 41"/>
                    <a:gd name="T104" fmla="*/ 21 w 43"/>
                    <a:gd name="T105" fmla="*/ 32 h 41"/>
                    <a:gd name="T106" fmla="*/ 21 w 43"/>
                    <a:gd name="T107" fmla="*/ 22 h 41"/>
                    <a:gd name="T108" fmla="*/ 12 w 43"/>
                    <a:gd name="T109" fmla="*/ 22 h 41"/>
                    <a:gd name="T110" fmla="*/ 12 w 43"/>
                    <a:gd name="T111" fmla="*/ 22 h 41"/>
                    <a:gd name="T112" fmla="*/ 0 w 43"/>
                    <a:gd name="T113" fmla="*/ 22 h 41"/>
                    <a:gd name="T114" fmla="*/ 0 w 43"/>
                    <a:gd name="T115" fmla="*/ 22 h 41"/>
                    <a:gd name="T116" fmla="*/ 0 w 43"/>
                    <a:gd name="T117" fmla="*/ 22 h 41"/>
                    <a:gd name="T118" fmla="*/ 61 w 43"/>
                    <a:gd name="T119" fmla="*/ 0 h 41"/>
                    <a:gd name="T120" fmla="*/ 61 w 43"/>
                    <a:gd name="T121" fmla="*/ 0 h 41"/>
                    <a:gd name="T122" fmla="*/ 61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1" y="9"/>
                      </a:moveTo>
                      <a:lnTo>
                        <a:pt x="18" y="5"/>
                      </a:lnTo>
                      <a:lnTo>
                        <a:pt x="23" y="0"/>
                      </a:lnTo>
                      <a:lnTo>
                        <a:pt x="27" y="0"/>
                      </a:lnTo>
                      <a:lnTo>
                        <a:pt x="30" y="0"/>
                      </a:lnTo>
                      <a:lnTo>
                        <a:pt x="32" y="2"/>
                      </a:lnTo>
                      <a:lnTo>
                        <a:pt x="34" y="5"/>
                      </a:lnTo>
                      <a:lnTo>
                        <a:pt x="36" y="7"/>
                      </a:lnTo>
                      <a:lnTo>
                        <a:pt x="36" y="9"/>
                      </a:lnTo>
                      <a:lnTo>
                        <a:pt x="36" y="16"/>
                      </a:lnTo>
                      <a:lnTo>
                        <a:pt x="36" y="32"/>
                      </a:lnTo>
                      <a:lnTo>
                        <a:pt x="36" y="37"/>
                      </a:lnTo>
                      <a:lnTo>
                        <a:pt x="39" y="39"/>
                      </a:lnTo>
                      <a:lnTo>
                        <a:pt x="41" y="41"/>
                      </a:lnTo>
                      <a:lnTo>
                        <a:pt x="43" y="41"/>
                      </a:lnTo>
                      <a:lnTo>
                        <a:pt x="23" y="41"/>
                      </a:lnTo>
                      <a:lnTo>
                        <a:pt x="25" y="41"/>
                      </a:lnTo>
                      <a:lnTo>
                        <a:pt x="27" y="41"/>
                      </a:lnTo>
                      <a:lnTo>
                        <a:pt x="27" y="39"/>
                      </a:lnTo>
                      <a:lnTo>
                        <a:pt x="30" y="39"/>
                      </a:lnTo>
                      <a:lnTo>
                        <a:pt x="30" y="37"/>
                      </a:lnTo>
                      <a:lnTo>
                        <a:pt x="30" y="34"/>
                      </a:lnTo>
                      <a:lnTo>
                        <a:pt x="30" y="32"/>
                      </a:lnTo>
                      <a:lnTo>
                        <a:pt x="30" y="16"/>
                      </a:lnTo>
                      <a:lnTo>
                        <a:pt x="30" y="11"/>
                      </a:lnTo>
                      <a:lnTo>
                        <a:pt x="27" y="7"/>
                      </a:lnTo>
                      <a:lnTo>
                        <a:pt x="25" y="7"/>
                      </a:lnTo>
                      <a:lnTo>
                        <a:pt x="23" y="5"/>
                      </a:lnTo>
                      <a:lnTo>
                        <a:pt x="18" y="7"/>
                      </a:lnTo>
                      <a:lnTo>
                        <a:pt x="11" y="11"/>
                      </a:lnTo>
                      <a:lnTo>
                        <a:pt x="11" y="32"/>
                      </a:lnTo>
                      <a:lnTo>
                        <a:pt x="14" y="37"/>
                      </a:lnTo>
                      <a:lnTo>
                        <a:pt x="14" y="39"/>
                      </a:lnTo>
                      <a:lnTo>
                        <a:pt x="16" y="41"/>
                      </a:lnTo>
                      <a:lnTo>
                        <a:pt x="18" y="41"/>
                      </a:lnTo>
                      <a:lnTo>
                        <a:pt x="0" y="41"/>
                      </a:lnTo>
                      <a:lnTo>
                        <a:pt x="2" y="41"/>
                      </a:lnTo>
                      <a:lnTo>
                        <a:pt x="4" y="39"/>
                      </a:lnTo>
                      <a:lnTo>
                        <a:pt x="4" y="37"/>
                      </a:lnTo>
                      <a:lnTo>
                        <a:pt x="4" y="32"/>
                      </a:lnTo>
                      <a:lnTo>
                        <a:pt x="4" y="16"/>
                      </a:lnTo>
                      <a:lnTo>
                        <a:pt x="4" y="11"/>
                      </a:lnTo>
                      <a:lnTo>
                        <a:pt x="4" y="7"/>
                      </a:lnTo>
                      <a:lnTo>
                        <a:pt x="4" y="5"/>
                      </a:lnTo>
                      <a:lnTo>
                        <a:pt x="2" y="5"/>
                      </a:lnTo>
                      <a:lnTo>
                        <a:pt x="0" y="5"/>
                      </a:lnTo>
                      <a:lnTo>
                        <a:pt x="11" y="0"/>
                      </a:lnTo>
                      <a:lnTo>
                        <a:pt x="11" y="9"/>
                      </a:lnTo>
                      <a:close/>
                    </a:path>
                  </a:pathLst>
                </a:custGeom>
                <a:solidFill>
                  <a:srgbClr val="000000"/>
                </a:solidFill>
                <a:ln w="0">
                  <a:solidFill>
                    <a:srgbClr val="000000"/>
                  </a:solidFill>
                  <a:round/>
                  <a:headEnd/>
                  <a:tailEnd/>
                </a:ln>
              </p:spPr>
              <p:txBody>
                <a:bodyPr/>
                <a:lstStyle/>
                <a:p>
                  <a:endParaRPr lang="en-CA"/>
                </a:p>
              </p:txBody>
            </p:sp>
            <p:sp>
              <p:nvSpPr>
                <p:cNvPr id="15539" name="Freeform 58"/>
                <p:cNvSpPr>
                  <a:spLocks noEditPoints="1"/>
                </p:cNvSpPr>
                <p:nvPr/>
              </p:nvSpPr>
              <p:spPr bwMode="auto">
                <a:xfrm>
                  <a:off x="1154" y="2008"/>
                  <a:ext cx="86" cy="91"/>
                </a:xfrm>
                <a:custGeom>
                  <a:avLst/>
                  <a:gdLst>
                    <a:gd name="T0" fmla="*/ 286 w 55"/>
                    <a:gd name="T1" fmla="*/ 148 h 62"/>
                    <a:gd name="T2" fmla="*/ 328 w 55"/>
                    <a:gd name="T3" fmla="*/ 181 h 62"/>
                    <a:gd name="T4" fmla="*/ 328 w 55"/>
                    <a:gd name="T5" fmla="*/ 222 h 62"/>
                    <a:gd name="T6" fmla="*/ 299 w 55"/>
                    <a:gd name="T7" fmla="*/ 266 h 62"/>
                    <a:gd name="T8" fmla="*/ 233 w 55"/>
                    <a:gd name="T9" fmla="*/ 289 h 62"/>
                    <a:gd name="T10" fmla="*/ 0 w 55"/>
                    <a:gd name="T11" fmla="*/ 289 h 62"/>
                    <a:gd name="T12" fmla="*/ 13 w 55"/>
                    <a:gd name="T13" fmla="*/ 276 h 62"/>
                    <a:gd name="T14" fmla="*/ 53 w 55"/>
                    <a:gd name="T15" fmla="*/ 266 h 62"/>
                    <a:gd name="T16" fmla="*/ 53 w 55"/>
                    <a:gd name="T17" fmla="*/ 230 h 62"/>
                    <a:gd name="T18" fmla="*/ 53 w 55"/>
                    <a:gd name="T19" fmla="*/ 32 h 62"/>
                    <a:gd name="T20" fmla="*/ 42 w 55"/>
                    <a:gd name="T21" fmla="*/ 13 h 62"/>
                    <a:gd name="T22" fmla="*/ 0 w 55"/>
                    <a:gd name="T23" fmla="*/ 0 h 62"/>
                    <a:gd name="T24" fmla="*/ 161 w 55"/>
                    <a:gd name="T25" fmla="*/ 0 h 62"/>
                    <a:gd name="T26" fmla="*/ 233 w 55"/>
                    <a:gd name="T27" fmla="*/ 13 h 62"/>
                    <a:gd name="T28" fmla="*/ 286 w 55"/>
                    <a:gd name="T29" fmla="*/ 32 h 62"/>
                    <a:gd name="T30" fmla="*/ 311 w 55"/>
                    <a:gd name="T31" fmla="*/ 73 h 62"/>
                    <a:gd name="T32" fmla="*/ 299 w 55"/>
                    <a:gd name="T33" fmla="*/ 116 h 62"/>
                    <a:gd name="T34" fmla="*/ 244 w 55"/>
                    <a:gd name="T35" fmla="*/ 139 h 62"/>
                    <a:gd name="T36" fmla="*/ 117 w 55"/>
                    <a:gd name="T37" fmla="*/ 129 h 62"/>
                    <a:gd name="T38" fmla="*/ 149 w 55"/>
                    <a:gd name="T39" fmla="*/ 139 h 62"/>
                    <a:gd name="T40" fmla="*/ 191 w 55"/>
                    <a:gd name="T41" fmla="*/ 129 h 62"/>
                    <a:gd name="T42" fmla="*/ 233 w 55"/>
                    <a:gd name="T43" fmla="*/ 116 h 62"/>
                    <a:gd name="T44" fmla="*/ 244 w 55"/>
                    <a:gd name="T45" fmla="*/ 100 h 62"/>
                    <a:gd name="T46" fmla="*/ 244 w 55"/>
                    <a:gd name="T47" fmla="*/ 56 h 62"/>
                    <a:gd name="T48" fmla="*/ 191 w 55"/>
                    <a:gd name="T49" fmla="*/ 22 h 62"/>
                    <a:gd name="T50" fmla="*/ 138 w 55"/>
                    <a:gd name="T51" fmla="*/ 13 h 62"/>
                    <a:gd name="T52" fmla="*/ 108 w 55"/>
                    <a:gd name="T53" fmla="*/ 129 h 62"/>
                    <a:gd name="T54" fmla="*/ 138 w 55"/>
                    <a:gd name="T55" fmla="*/ 266 h 62"/>
                    <a:gd name="T56" fmla="*/ 216 w 55"/>
                    <a:gd name="T57" fmla="*/ 266 h 62"/>
                    <a:gd name="T58" fmla="*/ 256 w 55"/>
                    <a:gd name="T59" fmla="*/ 230 h 62"/>
                    <a:gd name="T60" fmla="*/ 256 w 55"/>
                    <a:gd name="T61" fmla="*/ 189 h 62"/>
                    <a:gd name="T62" fmla="*/ 244 w 55"/>
                    <a:gd name="T63" fmla="*/ 170 h 62"/>
                    <a:gd name="T64" fmla="*/ 191 w 55"/>
                    <a:gd name="T65" fmla="*/ 148 h 62"/>
                    <a:gd name="T66" fmla="*/ 138 w 55"/>
                    <a:gd name="T67" fmla="*/ 148 h 62"/>
                    <a:gd name="T68" fmla="*/ 117 w 55"/>
                    <a:gd name="T69" fmla="*/ 148 h 62"/>
                    <a:gd name="T70" fmla="*/ 108 w 55"/>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2"/>
                    <a:gd name="T110" fmla="*/ 55 w 55"/>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2">
                      <a:moveTo>
                        <a:pt x="41" y="30"/>
                      </a:moveTo>
                      <a:lnTo>
                        <a:pt x="48" y="32"/>
                      </a:lnTo>
                      <a:lnTo>
                        <a:pt x="50" y="34"/>
                      </a:lnTo>
                      <a:lnTo>
                        <a:pt x="55" y="39"/>
                      </a:lnTo>
                      <a:lnTo>
                        <a:pt x="55" y="46"/>
                      </a:lnTo>
                      <a:lnTo>
                        <a:pt x="55" y="48"/>
                      </a:lnTo>
                      <a:lnTo>
                        <a:pt x="52" y="53"/>
                      </a:lnTo>
                      <a:lnTo>
                        <a:pt x="50" y="57"/>
                      </a:lnTo>
                      <a:lnTo>
                        <a:pt x="46" y="59"/>
                      </a:lnTo>
                      <a:lnTo>
                        <a:pt x="39" y="62"/>
                      </a:lnTo>
                      <a:lnTo>
                        <a:pt x="30" y="62"/>
                      </a:lnTo>
                      <a:lnTo>
                        <a:pt x="0" y="62"/>
                      </a:lnTo>
                      <a:lnTo>
                        <a:pt x="0" y="59"/>
                      </a:lnTo>
                      <a:lnTo>
                        <a:pt x="2" y="59"/>
                      </a:lnTo>
                      <a:lnTo>
                        <a:pt x="7" y="59"/>
                      </a:lnTo>
                      <a:lnTo>
                        <a:pt x="9" y="57"/>
                      </a:lnTo>
                      <a:lnTo>
                        <a:pt x="9" y="55"/>
                      </a:lnTo>
                      <a:lnTo>
                        <a:pt x="9" y="50"/>
                      </a:lnTo>
                      <a:lnTo>
                        <a:pt x="9" y="12"/>
                      </a:lnTo>
                      <a:lnTo>
                        <a:pt x="9" y="7"/>
                      </a:lnTo>
                      <a:lnTo>
                        <a:pt x="9" y="3"/>
                      </a:lnTo>
                      <a:lnTo>
                        <a:pt x="7" y="3"/>
                      </a:lnTo>
                      <a:lnTo>
                        <a:pt x="2" y="0"/>
                      </a:lnTo>
                      <a:lnTo>
                        <a:pt x="0" y="0"/>
                      </a:lnTo>
                      <a:lnTo>
                        <a:pt x="27" y="0"/>
                      </a:lnTo>
                      <a:lnTo>
                        <a:pt x="34" y="0"/>
                      </a:lnTo>
                      <a:lnTo>
                        <a:pt x="39" y="3"/>
                      </a:lnTo>
                      <a:lnTo>
                        <a:pt x="46" y="5"/>
                      </a:lnTo>
                      <a:lnTo>
                        <a:pt x="48" y="7"/>
                      </a:lnTo>
                      <a:lnTo>
                        <a:pt x="52" y="12"/>
                      </a:lnTo>
                      <a:lnTo>
                        <a:pt x="52" y="16"/>
                      </a:lnTo>
                      <a:lnTo>
                        <a:pt x="52" y="21"/>
                      </a:lnTo>
                      <a:lnTo>
                        <a:pt x="50" y="25"/>
                      </a:lnTo>
                      <a:lnTo>
                        <a:pt x="46" y="28"/>
                      </a:lnTo>
                      <a:lnTo>
                        <a:pt x="41" y="30"/>
                      </a:lnTo>
                      <a:close/>
                      <a:moveTo>
                        <a:pt x="18" y="28"/>
                      </a:moveTo>
                      <a:lnTo>
                        <a:pt x="20" y="28"/>
                      </a:lnTo>
                      <a:lnTo>
                        <a:pt x="23" y="28"/>
                      </a:lnTo>
                      <a:lnTo>
                        <a:pt x="25" y="30"/>
                      </a:lnTo>
                      <a:lnTo>
                        <a:pt x="27" y="30"/>
                      </a:lnTo>
                      <a:lnTo>
                        <a:pt x="32" y="28"/>
                      </a:lnTo>
                      <a:lnTo>
                        <a:pt x="36" y="28"/>
                      </a:lnTo>
                      <a:lnTo>
                        <a:pt x="39" y="25"/>
                      </a:lnTo>
                      <a:lnTo>
                        <a:pt x="41" y="23"/>
                      </a:lnTo>
                      <a:lnTo>
                        <a:pt x="41" y="21"/>
                      </a:lnTo>
                      <a:lnTo>
                        <a:pt x="41" y="16"/>
                      </a:lnTo>
                      <a:lnTo>
                        <a:pt x="41" y="12"/>
                      </a:lnTo>
                      <a:lnTo>
                        <a:pt x="39" y="7"/>
                      </a:lnTo>
                      <a:lnTo>
                        <a:pt x="32" y="5"/>
                      </a:lnTo>
                      <a:lnTo>
                        <a:pt x="25" y="3"/>
                      </a:lnTo>
                      <a:lnTo>
                        <a:pt x="23" y="3"/>
                      </a:lnTo>
                      <a:lnTo>
                        <a:pt x="18" y="5"/>
                      </a:lnTo>
                      <a:lnTo>
                        <a:pt x="18" y="28"/>
                      </a:lnTo>
                      <a:close/>
                      <a:moveTo>
                        <a:pt x="18" y="57"/>
                      </a:moveTo>
                      <a:lnTo>
                        <a:pt x="23" y="57"/>
                      </a:lnTo>
                      <a:lnTo>
                        <a:pt x="27" y="57"/>
                      </a:lnTo>
                      <a:lnTo>
                        <a:pt x="36" y="57"/>
                      </a:lnTo>
                      <a:lnTo>
                        <a:pt x="41" y="55"/>
                      </a:lnTo>
                      <a:lnTo>
                        <a:pt x="43" y="50"/>
                      </a:lnTo>
                      <a:lnTo>
                        <a:pt x="46" y="46"/>
                      </a:lnTo>
                      <a:lnTo>
                        <a:pt x="43" y="41"/>
                      </a:lnTo>
                      <a:lnTo>
                        <a:pt x="43" y="39"/>
                      </a:lnTo>
                      <a:lnTo>
                        <a:pt x="41" y="37"/>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540" name="Freeform 59"/>
                <p:cNvSpPr>
                  <a:spLocks noEditPoints="1"/>
                </p:cNvSpPr>
                <p:nvPr/>
              </p:nvSpPr>
              <p:spPr bwMode="auto">
                <a:xfrm>
                  <a:off x="1255" y="2035"/>
                  <a:ext cx="59" cy="64"/>
                </a:xfrm>
                <a:custGeom>
                  <a:avLst/>
                  <a:gdLst>
                    <a:gd name="T0" fmla="*/ 116 w 38"/>
                    <a:gd name="T1" fmla="*/ 0 h 44"/>
                    <a:gd name="T2" fmla="*/ 147 w 38"/>
                    <a:gd name="T3" fmla="*/ 13 h 44"/>
                    <a:gd name="T4" fmla="*/ 169 w 38"/>
                    <a:gd name="T5" fmla="*/ 22 h 44"/>
                    <a:gd name="T6" fmla="*/ 197 w 38"/>
                    <a:gd name="T7" fmla="*/ 32 h 44"/>
                    <a:gd name="T8" fmla="*/ 222 w 38"/>
                    <a:gd name="T9" fmla="*/ 61 h 44"/>
                    <a:gd name="T10" fmla="*/ 222 w 38"/>
                    <a:gd name="T11" fmla="*/ 95 h 44"/>
                    <a:gd name="T12" fmla="*/ 222 w 38"/>
                    <a:gd name="T13" fmla="*/ 127 h 44"/>
                    <a:gd name="T14" fmla="*/ 210 w 38"/>
                    <a:gd name="T15" fmla="*/ 144 h 44"/>
                    <a:gd name="T16" fmla="*/ 197 w 38"/>
                    <a:gd name="T17" fmla="*/ 167 h 44"/>
                    <a:gd name="T18" fmla="*/ 169 w 38"/>
                    <a:gd name="T19" fmla="*/ 185 h 44"/>
                    <a:gd name="T20" fmla="*/ 147 w 38"/>
                    <a:gd name="T21" fmla="*/ 196 h 44"/>
                    <a:gd name="T22" fmla="*/ 104 w 38"/>
                    <a:gd name="T23" fmla="*/ 196 h 44"/>
                    <a:gd name="T24" fmla="*/ 75 w 38"/>
                    <a:gd name="T25" fmla="*/ 196 h 44"/>
                    <a:gd name="T26" fmla="*/ 53 w 38"/>
                    <a:gd name="T27" fmla="*/ 185 h 44"/>
                    <a:gd name="T28" fmla="*/ 22 w 38"/>
                    <a:gd name="T29" fmla="*/ 167 h 44"/>
                    <a:gd name="T30" fmla="*/ 0 w 38"/>
                    <a:gd name="T31" fmla="*/ 135 h 44"/>
                    <a:gd name="T32" fmla="*/ 0 w 38"/>
                    <a:gd name="T33" fmla="*/ 102 h 44"/>
                    <a:gd name="T34" fmla="*/ 0 w 38"/>
                    <a:gd name="T35" fmla="*/ 70 h 44"/>
                    <a:gd name="T36" fmla="*/ 12 w 38"/>
                    <a:gd name="T37" fmla="*/ 52 h 44"/>
                    <a:gd name="T38" fmla="*/ 40 w 38"/>
                    <a:gd name="T39" fmla="*/ 32 h 44"/>
                    <a:gd name="T40" fmla="*/ 53 w 38"/>
                    <a:gd name="T41" fmla="*/ 22 h 44"/>
                    <a:gd name="T42" fmla="*/ 75 w 38"/>
                    <a:gd name="T43" fmla="*/ 13 h 44"/>
                    <a:gd name="T44" fmla="*/ 116 w 38"/>
                    <a:gd name="T45" fmla="*/ 0 h 44"/>
                    <a:gd name="T46" fmla="*/ 104 w 38"/>
                    <a:gd name="T47" fmla="*/ 22 h 44"/>
                    <a:gd name="T48" fmla="*/ 95 w 38"/>
                    <a:gd name="T49" fmla="*/ 22 h 44"/>
                    <a:gd name="T50" fmla="*/ 75 w 38"/>
                    <a:gd name="T51" fmla="*/ 22 h 44"/>
                    <a:gd name="T52" fmla="*/ 62 w 38"/>
                    <a:gd name="T53" fmla="*/ 32 h 44"/>
                    <a:gd name="T54" fmla="*/ 53 w 38"/>
                    <a:gd name="T55" fmla="*/ 47 h 44"/>
                    <a:gd name="T56" fmla="*/ 40 w 38"/>
                    <a:gd name="T57" fmla="*/ 61 h 44"/>
                    <a:gd name="T58" fmla="*/ 40 w 38"/>
                    <a:gd name="T59" fmla="*/ 87 h 44"/>
                    <a:gd name="T60" fmla="*/ 53 w 38"/>
                    <a:gd name="T61" fmla="*/ 127 h 44"/>
                    <a:gd name="T62" fmla="*/ 62 w 38"/>
                    <a:gd name="T63" fmla="*/ 157 h 44"/>
                    <a:gd name="T64" fmla="*/ 95 w 38"/>
                    <a:gd name="T65" fmla="*/ 176 h 44"/>
                    <a:gd name="T66" fmla="*/ 116 w 38"/>
                    <a:gd name="T67" fmla="*/ 185 h 44"/>
                    <a:gd name="T68" fmla="*/ 147 w 38"/>
                    <a:gd name="T69" fmla="*/ 176 h 44"/>
                    <a:gd name="T70" fmla="*/ 157 w 38"/>
                    <a:gd name="T71" fmla="*/ 167 h 44"/>
                    <a:gd name="T72" fmla="*/ 169 w 38"/>
                    <a:gd name="T73" fmla="*/ 144 h 44"/>
                    <a:gd name="T74" fmla="*/ 188 w 38"/>
                    <a:gd name="T75" fmla="*/ 116 h 44"/>
                    <a:gd name="T76" fmla="*/ 188 w 38"/>
                    <a:gd name="T77" fmla="*/ 87 h 44"/>
                    <a:gd name="T78" fmla="*/ 169 w 38"/>
                    <a:gd name="T79" fmla="*/ 61 h 44"/>
                    <a:gd name="T80" fmla="*/ 157 w 38"/>
                    <a:gd name="T81" fmla="*/ 47 h 44"/>
                    <a:gd name="T82" fmla="*/ 135 w 38"/>
                    <a:gd name="T83" fmla="*/ 22 h 44"/>
                    <a:gd name="T84" fmla="*/ 104 w 38"/>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4"/>
                    <a:gd name="T131" fmla="*/ 38 w 38"/>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4">
                      <a:moveTo>
                        <a:pt x="20" y="0"/>
                      </a:moveTo>
                      <a:lnTo>
                        <a:pt x="25" y="3"/>
                      </a:lnTo>
                      <a:lnTo>
                        <a:pt x="29" y="5"/>
                      </a:lnTo>
                      <a:lnTo>
                        <a:pt x="34" y="7"/>
                      </a:lnTo>
                      <a:lnTo>
                        <a:pt x="38" y="14"/>
                      </a:lnTo>
                      <a:lnTo>
                        <a:pt x="38" y="21"/>
                      </a:lnTo>
                      <a:lnTo>
                        <a:pt x="38" y="28"/>
                      </a:lnTo>
                      <a:lnTo>
                        <a:pt x="36" y="32"/>
                      </a:lnTo>
                      <a:lnTo>
                        <a:pt x="34" y="37"/>
                      </a:lnTo>
                      <a:lnTo>
                        <a:pt x="29" y="41"/>
                      </a:lnTo>
                      <a:lnTo>
                        <a:pt x="25" y="44"/>
                      </a:lnTo>
                      <a:lnTo>
                        <a:pt x="18" y="44"/>
                      </a:lnTo>
                      <a:lnTo>
                        <a:pt x="13" y="44"/>
                      </a:lnTo>
                      <a:lnTo>
                        <a:pt x="9" y="41"/>
                      </a:lnTo>
                      <a:lnTo>
                        <a:pt x="4" y="37"/>
                      </a:lnTo>
                      <a:lnTo>
                        <a:pt x="0" y="30"/>
                      </a:lnTo>
                      <a:lnTo>
                        <a:pt x="0" y="23"/>
                      </a:lnTo>
                      <a:lnTo>
                        <a:pt x="0" y="16"/>
                      </a:lnTo>
                      <a:lnTo>
                        <a:pt x="2" y="12"/>
                      </a:lnTo>
                      <a:lnTo>
                        <a:pt x="7" y="7"/>
                      </a:lnTo>
                      <a:lnTo>
                        <a:pt x="9" y="5"/>
                      </a:lnTo>
                      <a:lnTo>
                        <a:pt x="13" y="3"/>
                      </a:lnTo>
                      <a:lnTo>
                        <a:pt x="20" y="0"/>
                      </a:lnTo>
                      <a:close/>
                      <a:moveTo>
                        <a:pt x="18" y="5"/>
                      </a:moveTo>
                      <a:lnTo>
                        <a:pt x="16" y="5"/>
                      </a:lnTo>
                      <a:lnTo>
                        <a:pt x="13" y="5"/>
                      </a:lnTo>
                      <a:lnTo>
                        <a:pt x="11" y="7"/>
                      </a:lnTo>
                      <a:lnTo>
                        <a:pt x="9" y="10"/>
                      </a:lnTo>
                      <a:lnTo>
                        <a:pt x="7" y="14"/>
                      </a:lnTo>
                      <a:lnTo>
                        <a:pt x="7" y="19"/>
                      </a:lnTo>
                      <a:lnTo>
                        <a:pt x="9" y="28"/>
                      </a:lnTo>
                      <a:lnTo>
                        <a:pt x="11" y="35"/>
                      </a:lnTo>
                      <a:lnTo>
                        <a:pt x="16" y="39"/>
                      </a:lnTo>
                      <a:lnTo>
                        <a:pt x="20" y="41"/>
                      </a:lnTo>
                      <a:lnTo>
                        <a:pt x="25" y="39"/>
                      </a:lnTo>
                      <a:lnTo>
                        <a:pt x="27" y="37"/>
                      </a:lnTo>
                      <a:lnTo>
                        <a:pt x="29" y="32"/>
                      </a:lnTo>
                      <a:lnTo>
                        <a:pt x="32" y="26"/>
                      </a:lnTo>
                      <a:lnTo>
                        <a:pt x="32" y="19"/>
                      </a:lnTo>
                      <a:lnTo>
                        <a:pt x="29" y="14"/>
                      </a:lnTo>
                      <a:lnTo>
                        <a:pt x="27"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41" name="Freeform 60"/>
                <p:cNvSpPr>
                  <a:spLocks noEditPoints="1"/>
                </p:cNvSpPr>
                <p:nvPr/>
              </p:nvSpPr>
              <p:spPr bwMode="auto">
                <a:xfrm>
                  <a:off x="1325" y="2035"/>
                  <a:ext cx="61" cy="64"/>
                </a:xfrm>
                <a:custGeom>
                  <a:avLst/>
                  <a:gdLst>
                    <a:gd name="T0" fmla="*/ 127 w 39"/>
                    <a:gd name="T1" fmla="*/ 0 h 44"/>
                    <a:gd name="T2" fmla="*/ 149 w 39"/>
                    <a:gd name="T3" fmla="*/ 13 h 44"/>
                    <a:gd name="T4" fmla="*/ 181 w 39"/>
                    <a:gd name="T5" fmla="*/ 22 h 44"/>
                    <a:gd name="T6" fmla="*/ 203 w 39"/>
                    <a:gd name="T7" fmla="*/ 32 h 44"/>
                    <a:gd name="T8" fmla="*/ 233 w 39"/>
                    <a:gd name="T9" fmla="*/ 61 h 44"/>
                    <a:gd name="T10" fmla="*/ 233 w 39"/>
                    <a:gd name="T11" fmla="*/ 95 h 44"/>
                    <a:gd name="T12" fmla="*/ 233 w 39"/>
                    <a:gd name="T13" fmla="*/ 127 h 44"/>
                    <a:gd name="T14" fmla="*/ 222 w 39"/>
                    <a:gd name="T15" fmla="*/ 144 h 44"/>
                    <a:gd name="T16" fmla="*/ 203 w 39"/>
                    <a:gd name="T17" fmla="*/ 167 h 44"/>
                    <a:gd name="T18" fmla="*/ 181 w 39"/>
                    <a:gd name="T19" fmla="*/ 185 h 44"/>
                    <a:gd name="T20" fmla="*/ 149 w 39"/>
                    <a:gd name="T21" fmla="*/ 196 h 44"/>
                    <a:gd name="T22" fmla="*/ 116 w 39"/>
                    <a:gd name="T23" fmla="*/ 196 h 44"/>
                    <a:gd name="T24" fmla="*/ 83 w 39"/>
                    <a:gd name="T25" fmla="*/ 196 h 44"/>
                    <a:gd name="T26" fmla="*/ 53 w 39"/>
                    <a:gd name="T27" fmla="*/ 185 h 44"/>
                    <a:gd name="T28" fmla="*/ 31 w 39"/>
                    <a:gd name="T29" fmla="*/ 167 h 44"/>
                    <a:gd name="T30" fmla="*/ 0 w 39"/>
                    <a:gd name="T31" fmla="*/ 135 h 44"/>
                    <a:gd name="T32" fmla="*/ 0 w 39"/>
                    <a:gd name="T33" fmla="*/ 102 h 44"/>
                    <a:gd name="T34" fmla="*/ 0 w 39"/>
                    <a:gd name="T35" fmla="*/ 70 h 44"/>
                    <a:gd name="T36" fmla="*/ 20 w 39"/>
                    <a:gd name="T37" fmla="*/ 52 h 44"/>
                    <a:gd name="T38" fmla="*/ 42 w 39"/>
                    <a:gd name="T39" fmla="*/ 32 h 44"/>
                    <a:gd name="T40" fmla="*/ 53 w 39"/>
                    <a:gd name="T41" fmla="*/ 22 h 44"/>
                    <a:gd name="T42" fmla="*/ 83 w 39"/>
                    <a:gd name="T43" fmla="*/ 13 h 44"/>
                    <a:gd name="T44" fmla="*/ 127 w 39"/>
                    <a:gd name="T45" fmla="*/ 0 h 44"/>
                    <a:gd name="T46" fmla="*/ 116 w 39"/>
                    <a:gd name="T47" fmla="*/ 22 h 44"/>
                    <a:gd name="T48" fmla="*/ 95 w 39"/>
                    <a:gd name="T49" fmla="*/ 22 h 44"/>
                    <a:gd name="T50" fmla="*/ 83 w 39"/>
                    <a:gd name="T51" fmla="*/ 22 h 44"/>
                    <a:gd name="T52" fmla="*/ 74 w 39"/>
                    <a:gd name="T53" fmla="*/ 32 h 44"/>
                    <a:gd name="T54" fmla="*/ 53 w 39"/>
                    <a:gd name="T55" fmla="*/ 47 h 44"/>
                    <a:gd name="T56" fmla="*/ 42 w 39"/>
                    <a:gd name="T57" fmla="*/ 61 h 44"/>
                    <a:gd name="T58" fmla="*/ 42 w 39"/>
                    <a:gd name="T59" fmla="*/ 87 h 44"/>
                    <a:gd name="T60" fmla="*/ 53 w 39"/>
                    <a:gd name="T61" fmla="*/ 127 h 44"/>
                    <a:gd name="T62" fmla="*/ 74 w 39"/>
                    <a:gd name="T63" fmla="*/ 157 h 44"/>
                    <a:gd name="T64" fmla="*/ 95 w 39"/>
                    <a:gd name="T65" fmla="*/ 176 h 44"/>
                    <a:gd name="T66" fmla="*/ 127 w 39"/>
                    <a:gd name="T67" fmla="*/ 185 h 44"/>
                    <a:gd name="T68" fmla="*/ 149 w 39"/>
                    <a:gd name="T69" fmla="*/ 176 h 44"/>
                    <a:gd name="T70" fmla="*/ 169 w 39"/>
                    <a:gd name="T71" fmla="*/ 167 h 44"/>
                    <a:gd name="T72" fmla="*/ 181 w 39"/>
                    <a:gd name="T73" fmla="*/ 144 h 44"/>
                    <a:gd name="T74" fmla="*/ 191 w 39"/>
                    <a:gd name="T75" fmla="*/ 116 h 44"/>
                    <a:gd name="T76" fmla="*/ 191 w 39"/>
                    <a:gd name="T77" fmla="*/ 87 h 44"/>
                    <a:gd name="T78" fmla="*/ 181 w 39"/>
                    <a:gd name="T79" fmla="*/ 61 h 44"/>
                    <a:gd name="T80" fmla="*/ 169 w 39"/>
                    <a:gd name="T81" fmla="*/ 47 h 44"/>
                    <a:gd name="T82" fmla="*/ 138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21" y="0"/>
                      </a:moveTo>
                      <a:lnTo>
                        <a:pt x="25" y="3"/>
                      </a:lnTo>
                      <a:lnTo>
                        <a:pt x="30" y="5"/>
                      </a:lnTo>
                      <a:lnTo>
                        <a:pt x="34" y="7"/>
                      </a:lnTo>
                      <a:lnTo>
                        <a:pt x="39" y="14"/>
                      </a:lnTo>
                      <a:lnTo>
                        <a:pt x="39" y="21"/>
                      </a:lnTo>
                      <a:lnTo>
                        <a:pt x="39" y="28"/>
                      </a:lnTo>
                      <a:lnTo>
                        <a:pt x="37" y="32"/>
                      </a:lnTo>
                      <a:lnTo>
                        <a:pt x="34" y="37"/>
                      </a:lnTo>
                      <a:lnTo>
                        <a:pt x="30" y="41"/>
                      </a:lnTo>
                      <a:lnTo>
                        <a:pt x="25" y="44"/>
                      </a:lnTo>
                      <a:lnTo>
                        <a:pt x="19" y="44"/>
                      </a:lnTo>
                      <a:lnTo>
                        <a:pt x="14" y="44"/>
                      </a:lnTo>
                      <a:lnTo>
                        <a:pt x="9" y="41"/>
                      </a:lnTo>
                      <a:lnTo>
                        <a:pt x="5" y="37"/>
                      </a:lnTo>
                      <a:lnTo>
                        <a:pt x="0" y="30"/>
                      </a:lnTo>
                      <a:lnTo>
                        <a:pt x="0" y="23"/>
                      </a:lnTo>
                      <a:lnTo>
                        <a:pt x="0" y="16"/>
                      </a:lnTo>
                      <a:lnTo>
                        <a:pt x="3" y="12"/>
                      </a:lnTo>
                      <a:lnTo>
                        <a:pt x="7" y="7"/>
                      </a:lnTo>
                      <a:lnTo>
                        <a:pt x="9" y="5"/>
                      </a:lnTo>
                      <a:lnTo>
                        <a:pt x="14" y="3"/>
                      </a:lnTo>
                      <a:lnTo>
                        <a:pt x="21" y="0"/>
                      </a:lnTo>
                      <a:close/>
                      <a:moveTo>
                        <a:pt x="19" y="5"/>
                      </a:moveTo>
                      <a:lnTo>
                        <a:pt x="16" y="5"/>
                      </a:lnTo>
                      <a:lnTo>
                        <a:pt x="14" y="5"/>
                      </a:lnTo>
                      <a:lnTo>
                        <a:pt x="12" y="7"/>
                      </a:lnTo>
                      <a:lnTo>
                        <a:pt x="9" y="10"/>
                      </a:lnTo>
                      <a:lnTo>
                        <a:pt x="7" y="14"/>
                      </a:lnTo>
                      <a:lnTo>
                        <a:pt x="7" y="19"/>
                      </a:lnTo>
                      <a:lnTo>
                        <a:pt x="9" y="28"/>
                      </a:lnTo>
                      <a:lnTo>
                        <a:pt x="12" y="35"/>
                      </a:lnTo>
                      <a:lnTo>
                        <a:pt x="16" y="39"/>
                      </a:lnTo>
                      <a:lnTo>
                        <a:pt x="21" y="41"/>
                      </a:lnTo>
                      <a:lnTo>
                        <a:pt x="25" y="39"/>
                      </a:lnTo>
                      <a:lnTo>
                        <a:pt x="28" y="37"/>
                      </a:lnTo>
                      <a:lnTo>
                        <a:pt x="30" y="32"/>
                      </a:lnTo>
                      <a:lnTo>
                        <a:pt x="32" y="26"/>
                      </a:lnTo>
                      <a:lnTo>
                        <a:pt x="32" y="19"/>
                      </a:lnTo>
                      <a:lnTo>
                        <a:pt x="30" y="14"/>
                      </a:lnTo>
                      <a:lnTo>
                        <a:pt x="28" y="10"/>
                      </a:lnTo>
                      <a:lnTo>
                        <a:pt x="23" y="5"/>
                      </a:lnTo>
                      <a:lnTo>
                        <a:pt x="19" y="5"/>
                      </a:lnTo>
                      <a:close/>
                    </a:path>
                  </a:pathLst>
                </a:custGeom>
                <a:solidFill>
                  <a:srgbClr val="000000"/>
                </a:solidFill>
                <a:ln w="0">
                  <a:solidFill>
                    <a:srgbClr val="000000"/>
                  </a:solidFill>
                  <a:round/>
                  <a:headEnd/>
                  <a:tailEnd/>
                </a:ln>
              </p:spPr>
              <p:txBody>
                <a:bodyPr/>
                <a:lstStyle/>
                <a:p>
                  <a:endParaRPr lang="en-CA"/>
                </a:p>
              </p:txBody>
            </p:sp>
            <p:sp>
              <p:nvSpPr>
                <p:cNvPr id="15542" name="Freeform 61"/>
                <p:cNvSpPr>
                  <a:spLocks/>
                </p:cNvSpPr>
                <p:nvPr/>
              </p:nvSpPr>
              <p:spPr bwMode="auto">
                <a:xfrm>
                  <a:off x="1394" y="2005"/>
                  <a:ext cx="70" cy="94"/>
                </a:xfrm>
                <a:custGeom>
                  <a:avLst/>
                  <a:gdLst>
                    <a:gd name="T0" fmla="*/ 75 w 45"/>
                    <a:gd name="T1" fmla="*/ 189 h 64"/>
                    <a:gd name="T2" fmla="*/ 157 w 45"/>
                    <a:gd name="T3" fmla="*/ 128 h 64"/>
                    <a:gd name="T4" fmla="*/ 170 w 45"/>
                    <a:gd name="T5" fmla="*/ 128 h 64"/>
                    <a:gd name="T6" fmla="*/ 170 w 45"/>
                    <a:gd name="T7" fmla="*/ 116 h 64"/>
                    <a:gd name="T8" fmla="*/ 157 w 45"/>
                    <a:gd name="T9" fmla="*/ 107 h 64"/>
                    <a:gd name="T10" fmla="*/ 148 w 45"/>
                    <a:gd name="T11" fmla="*/ 107 h 64"/>
                    <a:gd name="T12" fmla="*/ 252 w 45"/>
                    <a:gd name="T13" fmla="*/ 107 h 64"/>
                    <a:gd name="T14" fmla="*/ 210 w 45"/>
                    <a:gd name="T15" fmla="*/ 116 h 64"/>
                    <a:gd name="T16" fmla="*/ 182 w 45"/>
                    <a:gd name="T17" fmla="*/ 128 h 64"/>
                    <a:gd name="T18" fmla="*/ 182 w 45"/>
                    <a:gd name="T19" fmla="*/ 241 h 64"/>
                    <a:gd name="T20" fmla="*/ 222 w 45"/>
                    <a:gd name="T21" fmla="*/ 276 h 64"/>
                    <a:gd name="T22" fmla="*/ 243 w 45"/>
                    <a:gd name="T23" fmla="*/ 285 h 64"/>
                    <a:gd name="T24" fmla="*/ 264 w 45"/>
                    <a:gd name="T25" fmla="*/ 285 h 64"/>
                    <a:gd name="T26" fmla="*/ 148 w 45"/>
                    <a:gd name="T27" fmla="*/ 298 h 64"/>
                    <a:gd name="T28" fmla="*/ 157 w 45"/>
                    <a:gd name="T29" fmla="*/ 285 h 64"/>
                    <a:gd name="T30" fmla="*/ 157 w 45"/>
                    <a:gd name="T31" fmla="*/ 285 h 64"/>
                    <a:gd name="T32" fmla="*/ 157 w 45"/>
                    <a:gd name="T33" fmla="*/ 276 h 64"/>
                    <a:gd name="T34" fmla="*/ 75 w 45"/>
                    <a:gd name="T35" fmla="*/ 189 h 64"/>
                    <a:gd name="T36" fmla="*/ 75 w 45"/>
                    <a:gd name="T37" fmla="*/ 266 h 64"/>
                    <a:gd name="T38" fmla="*/ 75 w 45"/>
                    <a:gd name="T39" fmla="*/ 285 h 64"/>
                    <a:gd name="T40" fmla="*/ 95 w 45"/>
                    <a:gd name="T41" fmla="*/ 285 h 64"/>
                    <a:gd name="T42" fmla="*/ 106 w 45"/>
                    <a:gd name="T43" fmla="*/ 298 h 64"/>
                    <a:gd name="T44" fmla="*/ 0 w 45"/>
                    <a:gd name="T45" fmla="*/ 285 h 64"/>
                    <a:gd name="T46" fmla="*/ 22 w 45"/>
                    <a:gd name="T47" fmla="*/ 285 h 64"/>
                    <a:gd name="T48" fmla="*/ 22 w 45"/>
                    <a:gd name="T49" fmla="*/ 276 h 64"/>
                    <a:gd name="T50" fmla="*/ 34 w 45"/>
                    <a:gd name="T51" fmla="*/ 257 h 64"/>
                    <a:gd name="T52" fmla="*/ 34 w 45"/>
                    <a:gd name="T53" fmla="*/ 51 h 64"/>
                    <a:gd name="T54" fmla="*/ 22 w 45"/>
                    <a:gd name="T55" fmla="*/ 32 h 64"/>
                    <a:gd name="T56" fmla="*/ 22 w 45"/>
                    <a:gd name="T57" fmla="*/ 22 h 64"/>
                    <a:gd name="T58" fmla="*/ 12 w 45"/>
                    <a:gd name="T59" fmla="*/ 22 h 64"/>
                    <a:gd name="T60" fmla="*/ 0 w 45"/>
                    <a:gd name="T61" fmla="*/ 22 h 64"/>
                    <a:gd name="T62" fmla="*/ 75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27"/>
                      </a:lnTo>
                      <a:lnTo>
                        <a:pt x="29" y="27"/>
                      </a:lnTo>
                      <a:lnTo>
                        <a:pt x="29" y="25"/>
                      </a:lnTo>
                      <a:lnTo>
                        <a:pt x="27" y="25"/>
                      </a:lnTo>
                      <a:lnTo>
                        <a:pt x="27" y="23"/>
                      </a:lnTo>
                      <a:lnTo>
                        <a:pt x="25" y="23"/>
                      </a:lnTo>
                      <a:lnTo>
                        <a:pt x="43" y="23"/>
                      </a:lnTo>
                      <a:lnTo>
                        <a:pt x="38" y="23"/>
                      </a:lnTo>
                      <a:lnTo>
                        <a:pt x="36" y="25"/>
                      </a:lnTo>
                      <a:lnTo>
                        <a:pt x="34" y="25"/>
                      </a:lnTo>
                      <a:lnTo>
                        <a:pt x="31" y="27"/>
                      </a:lnTo>
                      <a:lnTo>
                        <a:pt x="20" y="36"/>
                      </a:lnTo>
                      <a:lnTo>
                        <a:pt x="31" y="52"/>
                      </a:lnTo>
                      <a:lnTo>
                        <a:pt x="36" y="55"/>
                      </a:lnTo>
                      <a:lnTo>
                        <a:pt x="38" y="59"/>
                      </a:lnTo>
                      <a:lnTo>
                        <a:pt x="41" y="61"/>
                      </a:lnTo>
                      <a:lnTo>
                        <a:pt x="43" y="61"/>
                      </a:lnTo>
                      <a:lnTo>
                        <a:pt x="45" y="61"/>
                      </a:lnTo>
                      <a:lnTo>
                        <a:pt x="45" y="64"/>
                      </a:lnTo>
                      <a:lnTo>
                        <a:pt x="25" y="64"/>
                      </a:lnTo>
                      <a:lnTo>
                        <a:pt x="25" y="61"/>
                      </a:lnTo>
                      <a:lnTo>
                        <a:pt x="27" y="61"/>
                      </a:lnTo>
                      <a:lnTo>
                        <a:pt x="29" y="59"/>
                      </a:lnTo>
                      <a:lnTo>
                        <a:pt x="27" y="59"/>
                      </a:lnTo>
                      <a:lnTo>
                        <a:pt x="27" y="57"/>
                      </a:lnTo>
                      <a:lnTo>
                        <a:pt x="13" y="41"/>
                      </a:lnTo>
                      <a:lnTo>
                        <a:pt x="13" y="55"/>
                      </a:lnTo>
                      <a:lnTo>
                        <a:pt x="13" y="57"/>
                      </a:lnTo>
                      <a:lnTo>
                        <a:pt x="13" y="59"/>
                      </a:lnTo>
                      <a:lnTo>
                        <a:pt x="13" y="61"/>
                      </a:lnTo>
                      <a:lnTo>
                        <a:pt x="16" y="61"/>
                      </a:lnTo>
                      <a:lnTo>
                        <a:pt x="18" y="61"/>
                      </a:lnTo>
                      <a:lnTo>
                        <a:pt x="18" y="64"/>
                      </a:lnTo>
                      <a:lnTo>
                        <a:pt x="0" y="64"/>
                      </a:lnTo>
                      <a:lnTo>
                        <a:pt x="0" y="61"/>
                      </a:lnTo>
                      <a:lnTo>
                        <a:pt x="2" y="61"/>
                      </a:lnTo>
                      <a:lnTo>
                        <a:pt x="4" y="61"/>
                      </a:lnTo>
                      <a:lnTo>
                        <a:pt x="4" y="59"/>
                      </a:lnTo>
                      <a:lnTo>
                        <a:pt x="6" y="57"/>
                      </a:lnTo>
                      <a:lnTo>
                        <a:pt x="6" y="55"/>
                      </a:lnTo>
                      <a:lnTo>
                        <a:pt x="6" y="16"/>
                      </a:lnTo>
                      <a:lnTo>
                        <a:pt x="6" y="11"/>
                      </a:lnTo>
                      <a:lnTo>
                        <a:pt x="6" y="7"/>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43" name="Freeform 62"/>
                <p:cNvSpPr>
                  <a:spLocks/>
                </p:cNvSpPr>
                <p:nvPr/>
              </p:nvSpPr>
              <p:spPr bwMode="auto">
                <a:xfrm>
                  <a:off x="1562" y="2018"/>
                  <a:ext cx="38" cy="81"/>
                </a:xfrm>
                <a:custGeom>
                  <a:avLst/>
                  <a:gdLst>
                    <a:gd name="T0" fmla="*/ 70 w 25"/>
                    <a:gd name="T1" fmla="*/ 0 h 55"/>
                    <a:gd name="T2" fmla="*/ 70 w 25"/>
                    <a:gd name="T3" fmla="*/ 68 h 55"/>
                    <a:gd name="T4" fmla="*/ 116 w 25"/>
                    <a:gd name="T5" fmla="*/ 68 h 55"/>
                    <a:gd name="T6" fmla="*/ 116 w 25"/>
                    <a:gd name="T7" fmla="*/ 77 h 55"/>
                    <a:gd name="T8" fmla="*/ 70 w 25"/>
                    <a:gd name="T9" fmla="*/ 77 h 55"/>
                    <a:gd name="T10" fmla="*/ 70 w 25"/>
                    <a:gd name="T11" fmla="*/ 202 h 55"/>
                    <a:gd name="T12" fmla="*/ 70 w 25"/>
                    <a:gd name="T13" fmla="*/ 216 h 55"/>
                    <a:gd name="T14" fmla="*/ 84 w 25"/>
                    <a:gd name="T15" fmla="*/ 228 h 55"/>
                    <a:gd name="T16" fmla="*/ 84 w 25"/>
                    <a:gd name="T17" fmla="*/ 228 h 55"/>
                    <a:gd name="T18" fmla="*/ 94 w 25"/>
                    <a:gd name="T19" fmla="*/ 237 h 55"/>
                    <a:gd name="T20" fmla="*/ 106 w 25"/>
                    <a:gd name="T21" fmla="*/ 237 h 55"/>
                    <a:gd name="T22" fmla="*/ 106 w 25"/>
                    <a:gd name="T23" fmla="*/ 228 h 55"/>
                    <a:gd name="T24" fmla="*/ 116 w 25"/>
                    <a:gd name="T25" fmla="*/ 228 h 55"/>
                    <a:gd name="T26" fmla="*/ 116 w 25"/>
                    <a:gd name="T27" fmla="*/ 216 h 55"/>
                    <a:gd name="T28" fmla="*/ 134 w 25"/>
                    <a:gd name="T29" fmla="*/ 216 h 55"/>
                    <a:gd name="T30" fmla="*/ 116 w 25"/>
                    <a:gd name="T31" fmla="*/ 237 h 55"/>
                    <a:gd name="T32" fmla="*/ 106 w 25"/>
                    <a:gd name="T33" fmla="*/ 244 h 55"/>
                    <a:gd name="T34" fmla="*/ 94 w 25"/>
                    <a:gd name="T35" fmla="*/ 258 h 55"/>
                    <a:gd name="T36" fmla="*/ 70 w 25"/>
                    <a:gd name="T37" fmla="*/ 258 h 55"/>
                    <a:gd name="T38" fmla="*/ 61 w 25"/>
                    <a:gd name="T39" fmla="*/ 258 h 55"/>
                    <a:gd name="T40" fmla="*/ 61 w 25"/>
                    <a:gd name="T41" fmla="*/ 258 h 55"/>
                    <a:gd name="T42" fmla="*/ 49 w 25"/>
                    <a:gd name="T43" fmla="*/ 244 h 55"/>
                    <a:gd name="T44" fmla="*/ 32 w 25"/>
                    <a:gd name="T45" fmla="*/ 237 h 55"/>
                    <a:gd name="T46" fmla="*/ 32 w 25"/>
                    <a:gd name="T47" fmla="*/ 228 h 55"/>
                    <a:gd name="T48" fmla="*/ 32 w 25"/>
                    <a:gd name="T49" fmla="*/ 202 h 55"/>
                    <a:gd name="T50" fmla="*/ 32 w 25"/>
                    <a:gd name="T51" fmla="*/ 77 h 55"/>
                    <a:gd name="T52" fmla="*/ 0 w 25"/>
                    <a:gd name="T53" fmla="*/ 77 h 55"/>
                    <a:gd name="T54" fmla="*/ 0 w 25"/>
                    <a:gd name="T55" fmla="*/ 68 h 55"/>
                    <a:gd name="T56" fmla="*/ 12 w 25"/>
                    <a:gd name="T57" fmla="*/ 68 h 55"/>
                    <a:gd name="T58" fmla="*/ 21 w 25"/>
                    <a:gd name="T59" fmla="*/ 52 h 55"/>
                    <a:gd name="T60" fmla="*/ 32 w 25"/>
                    <a:gd name="T61" fmla="*/ 41 h 55"/>
                    <a:gd name="T62" fmla="*/ 49 w 25"/>
                    <a:gd name="T63" fmla="*/ 32 h 55"/>
                    <a:gd name="T64" fmla="*/ 61 w 25"/>
                    <a:gd name="T65" fmla="*/ 22 h 55"/>
                    <a:gd name="T66" fmla="*/ 70 w 25"/>
                    <a:gd name="T67" fmla="*/ 0 h 55"/>
                    <a:gd name="T68" fmla="*/ 7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2" y="14"/>
                      </a:lnTo>
                      <a:lnTo>
                        <a:pt x="22" y="16"/>
                      </a:lnTo>
                      <a:lnTo>
                        <a:pt x="13" y="16"/>
                      </a:lnTo>
                      <a:lnTo>
                        <a:pt x="13" y="43"/>
                      </a:lnTo>
                      <a:lnTo>
                        <a:pt x="13" y="46"/>
                      </a:lnTo>
                      <a:lnTo>
                        <a:pt x="16" y="48"/>
                      </a:lnTo>
                      <a:lnTo>
                        <a:pt x="18" y="50"/>
                      </a:lnTo>
                      <a:lnTo>
                        <a:pt x="20" y="50"/>
                      </a:lnTo>
                      <a:lnTo>
                        <a:pt x="20" y="48"/>
                      </a:lnTo>
                      <a:lnTo>
                        <a:pt x="22" y="48"/>
                      </a:lnTo>
                      <a:lnTo>
                        <a:pt x="22" y="46"/>
                      </a:lnTo>
                      <a:lnTo>
                        <a:pt x="25" y="46"/>
                      </a:lnTo>
                      <a:lnTo>
                        <a:pt x="22" y="50"/>
                      </a:lnTo>
                      <a:lnTo>
                        <a:pt x="20" y="52"/>
                      </a:lnTo>
                      <a:lnTo>
                        <a:pt x="18" y="55"/>
                      </a:lnTo>
                      <a:lnTo>
                        <a:pt x="13" y="55"/>
                      </a:lnTo>
                      <a:lnTo>
                        <a:pt x="11" y="55"/>
                      </a:lnTo>
                      <a:lnTo>
                        <a:pt x="9" y="52"/>
                      </a:lnTo>
                      <a:lnTo>
                        <a:pt x="6" y="50"/>
                      </a:lnTo>
                      <a:lnTo>
                        <a:pt x="6" y="48"/>
                      </a:lnTo>
                      <a:lnTo>
                        <a:pt x="6" y="43"/>
                      </a:lnTo>
                      <a:lnTo>
                        <a:pt x="6" y="16"/>
                      </a:lnTo>
                      <a:lnTo>
                        <a:pt x="0" y="16"/>
                      </a:lnTo>
                      <a:lnTo>
                        <a:pt x="0" y="14"/>
                      </a:lnTo>
                      <a:lnTo>
                        <a:pt x="2" y="14"/>
                      </a:lnTo>
                      <a:lnTo>
                        <a:pt x="4" y="11"/>
                      </a:lnTo>
                      <a:lnTo>
                        <a:pt x="6" y="9"/>
                      </a:lnTo>
                      <a:lnTo>
                        <a:pt x="9" y="7"/>
                      </a:lnTo>
                      <a:lnTo>
                        <a:pt x="11" y="5"/>
                      </a:lnTo>
                      <a:lnTo>
                        <a:pt x="13" y="0"/>
                      </a:lnTo>
                      <a:close/>
                    </a:path>
                  </a:pathLst>
                </a:custGeom>
                <a:solidFill>
                  <a:srgbClr val="000000"/>
                </a:solidFill>
                <a:ln w="0">
                  <a:solidFill>
                    <a:srgbClr val="000000"/>
                  </a:solidFill>
                  <a:round/>
                  <a:headEnd/>
                  <a:tailEnd/>
                </a:ln>
              </p:spPr>
              <p:txBody>
                <a:bodyPr/>
                <a:lstStyle/>
                <a:p>
                  <a:endParaRPr lang="en-CA"/>
                </a:p>
              </p:txBody>
            </p:sp>
            <p:sp>
              <p:nvSpPr>
                <p:cNvPr id="15544" name="Freeform 63"/>
                <p:cNvSpPr>
                  <a:spLocks/>
                </p:cNvSpPr>
                <p:nvPr/>
              </p:nvSpPr>
              <p:spPr bwMode="auto">
                <a:xfrm>
                  <a:off x="1604" y="2005"/>
                  <a:ext cx="67" cy="94"/>
                </a:xfrm>
                <a:custGeom>
                  <a:avLst/>
                  <a:gdLst>
                    <a:gd name="T0" fmla="*/ 64 w 43"/>
                    <a:gd name="T1" fmla="*/ 140 h 64"/>
                    <a:gd name="T2" fmla="*/ 117 w 43"/>
                    <a:gd name="T3" fmla="*/ 107 h 64"/>
                    <a:gd name="T4" fmla="*/ 148 w 43"/>
                    <a:gd name="T5" fmla="*/ 93 h 64"/>
                    <a:gd name="T6" fmla="*/ 190 w 43"/>
                    <a:gd name="T7" fmla="*/ 107 h 64"/>
                    <a:gd name="T8" fmla="*/ 212 w 43"/>
                    <a:gd name="T9" fmla="*/ 140 h 64"/>
                    <a:gd name="T10" fmla="*/ 212 w 43"/>
                    <a:gd name="T11" fmla="*/ 181 h 64"/>
                    <a:gd name="T12" fmla="*/ 212 w 43"/>
                    <a:gd name="T13" fmla="*/ 266 h 64"/>
                    <a:gd name="T14" fmla="*/ 231 w 43"/>
                    <a:gd name="T15" fmla="*/ 285 h 64"/>
                    <a:gd name="T16" fmla="*/ 243 w 43"/>
                    <a:gd name="T17" fmla="*/ 285 h 64"/>
                    <a:gd name="T18" fmla="*/ 252 w 43"/>
                    <a:gd name="T19" fmla="*/ 298 h 64"/>
                    <a:gd name="T20" fmla="*/ 136 w 43"/>
                    <a:gd name="T21" fmla="*/ 285 h 64"/>
                    <a:gd name="T22" fmla="*/ 157 w 43"/>
                    <a:gd name="T23" fmla="*/ 285 h 64"/>
                    <a:gd name="T24" fmla="*/ 178 w 43"/>
                    <a:gd name="T25" fmla="*/ 276 h 64"/>
                    <a:gd name="T26" fmla="*/ 178 w 43"/>
                    <a:gd name="T27" fmla="*/ 266 h 64"/>
                    <a:gd name="T28" fmla="*/ 178 w 43"/>
                    <a:gd name="T29" fmla="*/ 181 h 64"/>
                    <a:gd name="T30" fmla="*/ 178 w 43"/>
                    <a:gd name="T31" fmla="*/ 148 h 64"/>
                    <a:gd name="T32" fmla="*/ 157 w 43"/>
                    <a:gd name="T33" fmla="*/ 128 h 64"/>
                    <a:gd name="T34" fmla="*/ 136 w 43"/>
                    <a:gd name="T35" fmla="*/ 128 h 64"/>
                    <a:gd name="T36" fmla="*/ 108 w 43"/>
                    <a:gd name="T37" fmla="*/ 128 h 64"/>
                    <a:gd name="T38" fmla="*/ 64 w 43"/>
                    <a:gd name="T39" fmla="*/ 148 h 64"/>
                    <a:gd name="T40" fmla="*/ 64 w 43"/>
                    <a:gd name="T41" fmla="*/ 266 h 64"/>
                    <a:gd name="T42" fmla="*/ 83 w 43"/>
                    <a:gd name="T43" fmla="*/ 285 h 64"/>
                    <a:gd name="T44" fmla="*/ 95 w 43"/>
                    <a:gd name="T45" fmla="*/ 285 h 64"/>
                    <a:gd name="T46" fmla="*/ 108 w 43"/>
                    <a:gd name="T47" fmla="*/ 298 h 64"/>
                    <a:gd name="T48" fmla="*/ 0 w 43"/>
                    <a:gd name="T49" fmla="*/ 285 h 64"/>
                    <a:gd name="T50" fmla="*/ 12 w 43"/>
                    <a:gd name="T51" fmla="*/ 285 h 64"/>
                    <a:gd name="T52" fmla="*/ 30 w 43"/>
                    <a:gd name="T53" fmla="*/ 276 h 64"/>
                    <a:gd name="T54" fmla="*/ 30 w 43"/>
                    <a:gd name="T55" fmla="*/ 257 h 64"/>
                    <a:gd name="T56" fmla="*/ 30 w 43"/>
                    <a:gd name="T57" fmla="*/ 51 h 64"/>
                    <a:gd name="T58" fmla="*/ 30 w 43"/>
                    <a:gd name="T59" fmla="*/ 32 h 64"/>
                    <a:gd name="T60" fmla="*/ 12 w 43"/>
                    <a:gd name="T61" fmla="*/ 22 h 64"/>
                    <a:gd name="T62" fmla="*/ 0 w 43"/>
                    <a:gd name="T63" fmla="*/ 22 h 64"/>
                    <a:gd name="T64" fmla="*/ 0 w 43"/>
                    <a:gd name="T65" fmla="*/ 22 h 64"/>
                    <a:gd name="T66" fmla="*/ 64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1" y="0"/>
                      </a:moveTo>
                      <a:lnTo>
                        <a:pt x="11" y="30"/>
                      </a:lnTo>
                      <a:lnTo>
                        <a:pt x="16" y="25"/>
                      </a:lnTo>
                      <a:lnTo>
                        <a:pt x="20" y="23"/>
                      </a:lnTo>
                      <a:lnTo>
                        <a:pt x="23" y="23"/>
                      </a:lnTo>
                      <a:lnTo>
                        <a:pt x="25" y="20"/>
                      </a:lnTo>
                      <a:lnTo>
                        <a:pt x="30" y="23"/>
                      </a:lnTo>
                      <a:lnTo>
                        <a:pt x="32" y="23"/>
                      </a:lnTo>
                      <a:lnTo>
                        <a:pt x="34" y="25"/>
                      </a:lnTo>
                      <a:lnTo>
                        <a:pt x="36" y="30"/>
                      </a:lnTo>
                      <a:lnTo>
                        <a:pt x="36" y="34"/>
                      </a:lnTo>
                      <a:lnTo>
                        <a:pt x="36" y="39"/>
                      </a:lnTo>
                      <a:lnTo>
                        <a:pt x="36" y="55"/>
                      </a:lnTo>
                      <a:lnTo>
                        <a:pt x="36" y="57"/>
                      </a:lnTo>
                      <a:lnTo>
                        <a:pt x="36" y="59"/>
                      </a:lnTo>
                      <a:lnTo>
                        <a:pt x="39" y="61"/>
                      </a:lnTo>
                      <a:lnTo>
                        <a:pt x="41" y="61"/>
                      </a:lnTo>
                      <a:lnTo>
                        <a:pt x="43" y="61"/>
                      </a:lnTo>
                      <a:lnTo>
                        <a:pt x="43" y="64"/>
                      </a:lnTo>
                      <a:lnTo>
                        <a:pt x="23" y="64"/>
                      </a:lnTo>
                      <a:lnTo>
                        <a:pt x="23" y="61"/>
                      </a:lnTo>
                      <a:lnTo>
                        <a:pt x="25" y="61"/>
                      </a:lnTo>
                      <a:lnTo>
                        <a:pt x="27" y="61"/>
                      </a:lnTo>
                      <a:lnTo>
                        <a:pt x="30" y="59"/>
                      </a:lnTo>
                      <a:lnTo>
                        <a:pt x="30" y="57"/>
                      </a:lnTo>
                      <a:lnTo>
                        <a:pt x="30" y="55"/>
                      </a:lnTo>
                      <a:lnTo>
                        <a:pt x="30" y="39"/>
                      </a:lnTo>
                      <a:lnTo>
                        <a:pt x="30" y="34"/>
                      </a:lnTo>
                      <a:lnTo>
                        <a:pt x="30" y="32"/>
                      </a:lnTo>
                      <a:lnTo>
                        <a:pt x="27" y="30"/>
                      </a:lnTo>
                      <a:lnTo>
                        <a:pt x="27" y="27"/>
                      </a:lnTo>
                      <a:lnTo>
                        <a:pt x="25" y="27"/>
                      </a:lnTo>
                      <a:lnTo>
                        <a:pt x="23" y="27"/>
                      </a:lnTo>
                      <a:lnTo>
                        <a:pt x="20" y="27"/>
                      </a:lnTo>
                      <a:lnTo>
                        <a:pt x="18" y="27"/>
                      </a:lnTo>
                      <a:lnTo>
                        <a:pt x="16" y="30"/>
                      </a:lnTo>
                      <a:lnTo>
                        <a:pt x="11" y="32"/>
                      </a:lnTo>
                      <a:lnTo>
                        <a:pt x="11" y="55"/>
                      </a:lnTo>
                      <a:lnTo>
                        <a:pt x="11" y="57"/>
                      </a:lnTo>
                      <a:lnTo>
                        <a:pt x="14" y="59"/>
                      </a:lnTo>
                      <a:lnTo>
                        <a:pt x="14" y="61"/>
                      </a:lnTo>
                      <a:lnTo>
                        <a:pt x="16" y="61"/>
                      </a:lnTo>
                      <a:lnTo>
                        <a:pt x="18" y="61"/>
                      </a:lnTo>
                      <a:lnTo>
                        <a:pt x="18" y="64"/>
                      </a:lnTo>
                      <a:lnTo>
                        <a:pt x="0" y="64"/>
                      </a:lnTo>
                      <a:lnTo>
                        <a:pt x="0" y="61"/>
                      </a:lnTo>
                      <a:lnTo>
                        <a:pt x="2" y="61"/>
                      </a:lnTo>
                      <a:lnTo>
                        <a:pt x="5" y="61"/>
                      </a:lnTo>
                      <a:lnTo>
                        <a:pt x="5" y="59"/>
                      </a:lnTo>
                      <a:lnTo>
                        <a:pt x="5" y="57"/>
                      </a:lnTo>
                      <a:lnTo>
                        <a:pt x="5" y="55"/>
                      </a:lnTo>
                      <a:lnTo>
                        <a:pt x="5" y="16"/>
                      </a:lnTo>
                      <a:lnTo>
                        <a:pt x="5" y="11"/>
                      </a:lnTo>
                      <a:lnTo>
                        <a:pt x="5" y="7"/>
                      </a:lnTo>
                      <a:lnTo>
                        <a:pt x="5" y="5"/>
                      </a:lnTo>
                      <a:lnTo>
                        <a:pt x="2" y="5"/>
                      </a:lnTo>
                      <a:lnTo>
                        <a:pt x="0" y="5"/>
                      </a:lnTo>
                      <a:lnTo>
                        <a:pt x="11" y="0"/>
                      </a:lnTo>
                      <a:close/>
                    </a:path>
                  </a:pathLst>
                </a:custGeom>
                <a:solidFill>
                  <a:srgbClr val="000000"/>
                </a:solidFill>
                <a:ln w="0">
                  <a:solidFill>
                    <a:srgbClr val="000000"/>
                  </a:solidFill>
                  <a:round/>
                  <a:headEnd/>
                  <a:tailEnd/>
                </a:ln>
              </p:spPr>
              <p:txBody>
                <a:bodyPr/>
                <a:lstStyle/>
                <a:p>
                  <a:endParaRPr lang="en-CA"/>
                </a:p>
              </p:txBody>
            </p:sp>
            <p:sp>
              <p:nvSpPr>
                <p:cNvPr id="15545" name="Freeform 64"/>
                <p:cNvSpPr>
                  <a:spLocks noEditPoints="1"/>
                </p:cNvSpPr>
                <p:nvPr/>
              </p:nvSpPr>
              <p:spPr bwMode="auto">
                <a:xfrm>
                  <a:off x="1676" y="2035"/>
                  <a:ext cx="59" cy="64"/>
                </a:xfrm>
                <a:custGeom>
                  <a:avLst/>
                  <a:gdLst>
                    <a:gd name="T0" fmla="*/ 104 w 38"/>
                    <a:gd name="T1" fmla="*/ 185 h 44"/>
                    <a:gd name="T2" fmla="*/ 75 w 38"/>
                    <a:gd name="T3" fmla="*/ 196 h 44"/>
                    <a:gd name="T4" fmla="*/ 34 w 38"/>
                    <a:gd name="T5" fmla="*/ 196 h 44"/>
                    <a:gd name="T6" fmla="*/ 12 w 38"/>
                    <a:gd name="T7" fmla="*/ 167 h 44"/>
                    <a:gd name="T8" fmla="*/ 0 w 38"/>
                    <a:gd name="T9" fmla="*/ 135 h 44"/>
                    <a:gd name="T10" fmla="*/ 22 w 38"/>
                    <a:gd name="T11" fmla="*/ 116 h 44"/>
                    <a:gd name="T12" fmla="*/ 75 w 38"/>
                    <a:gd name="T13" fmla="*/ 95 h 44"/>
                    <a:gd name="T14" fmla="*/ 127 w 38"/>
                    <a:gd name="T15" fmla="*/ 61 h 44"/>
                    <a:gd name="T16" fmla="*/ 127 w 38"/>
                    <a:gd name="T17" fmla="*/ 32 h 44"/>
                    <a:gd name="T18" fmla="*/ 87 w 38"/>
                    <a:gd name="T19" fmla="*/ 22 h 44"/>
                    <a:gd name="T20" fmla="*/ 62 w 38"/>
                    <a:gd name="T21" fmla="*/ 22 h 44"/>
                    <a:gd name="T22" fmla="*/ 53 w 38"/>
                    <a:gd name="T23" fmla="*/ 47 h 44"/>
                    <a:gd name="T24" fmla="*/ 53 w 38"/>
                    <a:gd name="T25" fmla="*/ 61 h 44"/>
                    <a:gd name="T26" fmla="*/ 53 w 38"/>
                    <a:gd name="T27" fmla="*/ 70 h 44"/>
                    <a:gd name="T28" fmla="*/ 22 w 38"/>
                    <a:gd name="T29" fmla="*/ 70 h 44"/>
                    <a:gd name="T30" fmla="*/ 12 w 38"/>
                    <a:gd name="T31" fmla="*/ 61 h 44"/>
                    <a:gd name="T32" fmla="*/ 22 w 38"/>
                    <a:gd name="T33" fmla="*/ 32 h 44"/>
                    <a:gd name="T34" fmla="*/ 62 w 38"/>
                    <a:gd name="T35" fmla="*/ 13 h 44"/>
                    <a:gd name="T36" fmla="*/ 127 w 38"/>
                    <a:gd name="T37" fmla="*/ 13 h 44"/>
                    <a:gd name="T38" fmla="*/ 169 w 38"/>
                    <a:gd name="T39" fmla="*/ 22 h 44"/>
                    <a:gd name="T40" fmla="*/ 180 w 38"/>
                    <a:gd name="T41" fmla="*/ 47 h 44"/>
                    <a:gd name="T42" fmla="*/ 180 w 38"/>
                    <a:gd name="T43" fmla="*/ 135 h 44"/>
                    <a:gd name="T44" fmla="*/ 180 w 38"/>
                    <a:gd name="T45" fmla="*/ 167 h 44"/>
                    <a:gd name="T46" fmla="*/ 180 w 38"/>
                    <a:gd name="T47" fmla="*/ 167 h 44"/>
                    <a:gd name="T48" fmla="*/ 197 w 38"/>
                    <a:gd name="T49" fmla="*/ 176 h 44"/>
                    <a:gd name="T50" fmla="*/ 197 w 38"/>
                    <a:gd name="T51" fmla="*/ 176 h 44"/>
                    <a:gd name="T52" fmla="*/ 222 w 38"/>
                    <a:gd name="T53" fmla="*/ 157 h 44"/>
                    <a:gd name="T54" fmla="*/ 180 w 38"/>
                    <a:gd name="T55" fmla="*/ 185 h 44"/>
                    <a:gd name="T56" fmla="*/ 157 w 38"/>
                    <a:gd name="T57" fmla="*/ 196 h 44"/>
                    <a:gd name="T58" fmla="*/ 127 w 38"/>
                    <a:gd name="T59" fmla="*/ 176 h 44"/>
                    <a:gd name="T60" fmla="*/ 127 w 38"/>
                    <a:gd name="T61" fmla="*/ 157 h 44"/>
                    <a:gd name="T62" fmla="*/ 104 w 38"/>
                    <a:gd name="T63" fmla="*/ 95 h 44"/>
                    <a:gd name="T64" fmla="*/ 62 w 38"/>
                    <a:gd name="T65" fmla="*/ 116 h 44"/>
                    <a:gd name="T66" fmla="*/ 53 w 38"/>
                    <a:gd name="T67" fmla="*/ 135 h 44"/>
                    <a:gd name="T68" fmla="*/ 53 w 38"/>
                    <a:gd name="T69" fmla="*/ 157 h 44"/>
                    <a:gd name="T70" fmla="*/ 62 w 38"/>
                    <a:gd name="T71" fmla="*/ 167 h 44"/>
                    <a:gd name="T72" fmla="*/ 104 w 38"/>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4"/>
                    <a:gd name="T113" fmla="*/ 38 w 38"/>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4">
                      <a:moveTo>
                        <a:pt x="22" y="37"/>
                      </a:moveTo>
                      <a:lnTo>
                        <a:pt x="18" y="41"/>
                      </a:lnTo>
                      <a:lnTo>
                        <a:pt x="15" y="44"/>
                      </a:lnTo>
                      <a:lnTo>
                        <a:pt x="13" y="44"/>
                      </a:lnTo>
                      <a:lnTo>
                        <a:pt x="11" y="44"/>
                      </a:lnTo>
                      <a:lnTo>
                        <a:pt x="6" y="44"/>
                      </a:lnTo>
                      <a:lnTo>
                        <a:pt x="4" y="41"/>
                      </a:lnTo>
                      <a:lnTo>
                        <a:pt x="2" y="37"/>
                      </a:lnTo>
                      <a:lnTo>
                        <a:pt x="0" y="35"/>
                      </a:lnTo>
                      <a:lnTo>
                        <a:pt x="0" y="30"/>
                      </a:lnTo>
                      <a:lnTo>
                        <a:pt x="2" y="28"/>
                      </a:lnTo>
                      <a:lnTo>
                        <a:pt x="4" y="26"/>
                      </a:lnTo>
                      <a:lnTo>
                        <a:pt x="9" y="23"/>
                      </a:lnTo>
                      <a:lnTo>
                        <a:pt x="13" y="21"/>
                      </a:lnTo>
                      <a:lnTo>
                        <a:pt x="22" y="16"/>
                      </a:lnTo>
                      <a:lnTo>
                        <a:pt x="22" y="14"/>
                      </a:lnTo>
                      <a:lnTo>
                        <a:pt x="22" y="10"/>
                      </a:lnTo>
                      <a:lnTo>
                        <a:pt x="22" y="7"/>
                      </a:lnTo>
                      <a:lnTo>
                        <a:pt x="18" y="5"/>
                      </a:lnTo>
                      <a:lnTo>
                        <a:pt x="15" y="5"/>
                      </a:lnTo>
                      <a:lnTo>
                        <a:pt x="13" y="5"/>
                      </a:lnTo>
                      <a:lnTo>
                        <a:pt x="11" y="5"/>
                      </a:lnTo>
                      <a:lnTo>
                        <a:pt x="11" y="7"/>
                      </a:lnTo>
                      <a:lnTo>
                        <a:pt x="9" y="10"/>
                      </a:lnTo>
                      <a:lnTo>
                        <a:pt x="11" y="12"/>
                      </a:lnTo>
                      <a:lnTo>
                        <a:pt x="9" y="14"/>
                      </a:lnTo>
                      <a:lnTo>
                        <a:pt x="9" y="16"/>
                      </a:lnTo>
                      <a:lnTo>
                        <a:pt x="6" y="16"/>
                      </a:lnTo>
                      <a:lnTo>
                        <a:pt x="4" y="16"/>
                      </a:lnTo>
                      <a:lnTo>
                        <a:pt x="2" y="14"/>
                      </a:lnTo>
                      <a:lnTo>
                        <a:pt x="2" y="12"/>
                      </a:lnTo>
                      <a:lnTo>
                        <a:pt x="4" y="7"/>
                      </a:lnTo>
                      <a:lnTo>
                        <a:pt x="6" y="5"/>
                      </a:lnTo>
                      <a:lnTo>
                        <a:pt x="11" y="3"/>
                      </a:lnTo>
                      <a:lnTo>
                        <a:pt x="18" y="0"/>
                      </a:lnTo>
                      <a:lnTo>
                        <a:pt x="22" y="3"/>
                      </a:lnTo>
                      <a:lnTo>
                        <a:pt x="27" y="3"/>
                      </a:lnTo>
                      <a:lnTo>
                        <a:pt x="29" y="5"/>
                      </a:lnTo>
                      <a:lnTo>
                        <a:pt x="29" y="7"/>
                      </a:lnTo>
                      <a:lnTo>
                        <a:pt x="31" y="10"/>
                      </a:lnTo>
                      <a:lnTo>
                        <a:pt x="31" y="14"/>
                      </a:lnTo>
                      <a:lnTo>
                        <a:pt x="31" y="30"/>
                      </a:lnTo>
                      <a:lnTo>
                        <a:pt x="31" y="35"/>
                      </a:lnTo>
                      <a:lnTo>
                        <a:pt x="31" y="37"/>
                      </a:lnTo>
                      <a:lnTo>
                        <a:pt x="31" y="39"/>
                      </a:lnTo>
                      <a:lnTo>
                        <a:pt x="34" y="39"/>
                      </a:lnTo>
                      <a:lnTo>
                        <a:pt x="36" y="37"/>
                      </a:lnTo>
                      <a:lnTo>
                        <a:pt x="38" y="35"/>
                      </a:lnTo>
                      <a:lnTo>
                        <a:pt x="38" y="37"/>
                      </a:lnTo>
                      <a:lnTo>
                        <a:pt x="31" y="41"/>
                      </a:lnTo>
                      <a:lnTo>
                        <a:pt x="27" y="44"/>
                      </a:lnTo>
                      <a:lnTo>
                        <a:pt x="25" y="41"/>
                      </a:lnTo>
                      <a:lnTo>
                        <a:pt x="22" y="39"/>
                      </a:lnTo>
                      <a:lnTo>
                        <a:pt x="22" y="37"/>
                      </a:lnTo>
                      <a:close/>
                      <a:moveTo>
                        <a:pt x="22" y="35"/>
                      </a:moveTo>
                      <a:lnTo>
                        <a:pt x="22" y="19"/>
                      </a:lnTo>
                      <a:lnTo>
                        <a:pt x="18" y="21"/>
                      </a:lnTo>
                      <a:lnTo>
                        <a:pt x="15" y="23"/>
                      </a:lnTo>
                      <a:lnTo>
                        <a:pt x="11" y="26"/>
                      </a:lnTo>
                      <a:lnTo>
                        <a:pt x="9" y="28"/>
                      </a:lnTo>
                      <a:lnTo>
                        <a:pt x="9" y="30"/>
                      </a:lnTo>
                      <a:lnTo>
                        <a:pt x="9" y="32"/>
                      </a:lnTo>
                      <a:lnTo>
                        <a:pt x="9" y="35"/>
                      </a:lnTo>
                      <a:lnTo>
                        <a:pt x="11" y="37"/>
                      </a:lnTo>
                      <a:lnTo>
                        <a:pt x="13" y="39"/>
                      </a:lnTo>
                      <a:lnTo>
                        <a:pt x="18" y="37"/>
                      </a:lnTo>
                      <a:lnTo>
                        <a:pt x="22" y="35"/>
                      </a:lnTo>
                      <a:close/>
                    </a:path>
                  </a:pathLst>
                </a:custGeom>
                <a:solidFill>
                  <a:srgbClr val="000000"/>
                </a:solidFill>
                <a:ln w="0">
                  <a:solidFill>
                    <a:srgbClr val="000000"/>
                  </a:solidFill>
                  <a:round/>
                  <a:headEnd/>
                  <a:tailEnd/>
                </a:ln>
              </p:spPr>
              <p:txBody>
                <a:bodyPr/>
                <a:lstStyle/>
                <a:p>
                  <a:endParaRPr lang="en-CA"/>
                </a:p>
              </p:txBody>
            </p:sp>
            <p:sp>
              <p:nvSpPr>
                <p:cNvPr id="15546" name="Freeform 65"/>
                <p:cNvSpPr>
                  <a:spLocks/>
                </p:cNvSpPr>
                <p:nvPr/>
              </p:nvSpPr>
              <p:spPr bwMode="auto">
                <a:xfrm>
                  <a:off x="1735" y="2018"/>
                  <a:ext cx="40" cy="81"/>
                </a:xfrm>
                <a:custGeom>
                  <a:avLst/>
                  <a:gdLst>
                    <a:gd name="T0" fmla="*/ 90 w 25"/>
                    <a:gd name="T1" fmla="*/ 0 h 55"/>
                    <a:gd name="T2" fmla="*/ 90 w 25"/>
                    <a:gd name="T3" fmla="*/ 68 h 55"/>
                    <a:gd name="T4" fmla="*/ 150 w 25"/>
                    <a:gd name="T5" fmla="*/ 68 h 55"/>
                    <a:gd name="T6" fmla="*/ 150 w 25"/>
                    <a:gd name="T7" fmla="*/ 77 h 55"/>
                    <a:gd name="T8" fmla="*/ 90 w 25"/>
                    <a:gd name="T9" fmla="*/ 77 h 55"/>
                    <a:gd name="T10" fmla="*/ 90 w 25"/>
                    <a:gd name="T11" fmla="*/ 202 h 55"/>
                    <a:gd name="T12" fmla="*/ 90 w 25"/>
                    <a:gd name="T13" fmla="*/ 216 h 55"/>
                    <a:gd name="T14" fmla="*/ 107 w 25"/>
                    <a:gd name="T15" fmla="*/ 228 h 55"/>
                    <a:gd name="T16" fmla="*/ 107 w 25"/>
                    <a:gd name="T17" fmla="*/ 228 h 55"/>
                    <a:gd name="T18" fmla="*/ 118 w 25"/>
                    <a:gd name="T19" fmla="*/ 237 h 55"/>
                    <a:gd name="T20" fmla="*/ 138 w 25"/>
                    <a:gd name="T21" fmla="*/ 237 h 55"/>
                    <a:gd name="T22" fmla="*/ 138 w 25"/>
                    <a:gd name="T23" fmla="*/ 228 h 55"/>
                    <a:gd name="T24" fmla="*/ 150 w 25"/>
                    <a:gd name="T25" fmla="*/ 228 h 55"/>
                    <a:gd name="T26" fmla="*/ 150 w 25"/>
                    <a:gd name="T27" fmla="*/ 216 h 55"/>
                    <a:gd name="T28" fmla="*/ 163 w 25"/>
                    <a:gd name="T29" fmla="*/ 216 h 55"/>
                    <a:gd name="T30" fmla="*/ 150 w 25"/>
                    <a:gd name="T31" fmla="*/ 237 h 55"/>
                    <a:gd name="T32" fmla="*/ 138 w 25"/>
                    <a:gd name="T33" fmla="*/ 244 h 55"/>
                    <a:gd name="T34" fmla="*/ 118 w 25"/>
                    <a:gd name="T35" fmla="*/ 258 h 55"/>
                    <a:gd name="T36" fmla="*/ 107 w 25"/>
                    <a:gd name="T37" fmla="*/ 258 h 55"/>
                    <a:gd name="T38" fmla="*/ 90 w 25"/>
                    <a:gd name="T39" fmla="*/ 258 h 55"/>
                    <a:gd name="T40" fmla="*/ 77 w 25"/>
                    <a:gd name="T41" fmla="*/ 258 h 55"/>
                    <a:gd name="T42" fmla="*/ 56 w 25"/>
                    <a:gd name="T43" fmla="*/ 244 h 55"/>
                    <a:gd name="T44" fmla="*/ 4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21 w 25"/>
                    <a:gd name="T57" fmla="*/ 68 h 55"/>
                    <a:gd name="T58" fmla="*/ 34 w 25"/>
                    <a:gd name="T59" fmla="*/ 52 h 55"/>
                    <a:gd name="T60" fmla="*/ 46 w 25"/>
                    <a:gd name="T61" fmla="*/ 41 h 55"/>
                    <a:gd name="T62" fmla="*/ 56 w 25"/>
                    <a:gd name="T63" fmla="*/ 32 h 55"/>
                    <a:gd name="T64" fmla="*/ 77 w 25"/>
                    <a:gd name="T65" fmla="*/ 22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3"/>
                      </a:lnTo>
                      <a:lnTo>
                        <a:pt x="14" y="46"/>
                      </a:lnTo>
                      <a:lnTo>
                        <a:pt x="16" y="48"/>
                      </a:lnTo>
                      <a:lnTo>
                        <a:pt x="18" y="50"/>
                      </a:lnTo>
                      <a:lnTo>
                        <a:pt x="21" y="50"/>
                      </a:lnTo>
                      <a:lnTo>
                        <a:pt x="21" y="48"/>
                      </a:lnTo>
                      <a:lnTo>
                        <a:pt x="23" y="48"/>
                      </a:lnTo>
                      <a:lnTo>
                        <a:pt x="23" y="46"/>
                      </a:lnTo>
                      <a:lnTo>
                        <a:pt x="25" y="46"/>
                      </a:lnTo>
                      <a:lnTo>
                        <a:pt x="23" y="50"/>
                      </a:lnTo>
                      <a:lnTo>
                        <a:pt x="21" y="52"/>
                      </a:lnTo>
                      <a:lnTo>
                        <a:pt x="18" y="55"/>
                      </a:lnTo>
                      <a:lnTo>
                        <a:pt x="16" y="55"/>
                      </a:lnTo>
                      <a:lnTo>
                        <a:pt x="14" y="55"/>
                      </a:lnTo>
                      <a:lnTo>
                        <a:pt x="12" y="55"/>
                      </a:lnTo>
                      <a:lnTo>
                        <a:pt x="9" y="52"/>
                      </a:lnTo>
                      <a:lnTo>
                        <a:pt x="7" y="50"/>
                      </a:lnTo>
                      <a:lnTo>
                        <a:pt x="7" y="48"/>
                      </a:lnTo>
                      <a:lnTo>
                        <a:pt x="7" y="43"/>
                      </a:lnTo>
                      <a:lnTo>
                        <a:pt x="7" y="16"/>
                      </a:lnTo>
                      <a:lnTo>
                        <a:pt x="0" y="16"/>
                      </a:lnTo>
                      <a:lnTo>
                        <a:pt x="0" y="14"/>
                      </a:lnTo>
                      <a:lnTo>
                        <a:pt x="3" y="14"/>
                      </a:lnTo>
                      <a:lnTo>
                        <a:pt x="5" y="11"/>
                      </a:lnTo>
                      <a:lnTo>
                        <a:pt x="7" y="9"/>
                      </a:lnTo>
                      <a:lnTo>
                        <a:pt x="9"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47" name="Freeform 66"/>
                <p:cNvSpPr>
                  <a:spLocks noEditPoints="1"/>
                </p:cNvSpPr>
                <p:nvPr/>
              </p:nvSpPr>
              <p:spPr bwMode="auto">
                <a:xfrm>
                  <a:off x="2808" y="2008"/>
                  <a:ext cx="84" cy="91"/>
                </a:xfrm>
                <a:custGeom>
                  <a:avLst/>
                  <a:gdLst>
                    <a:gd name="T0" fmla="*/ 264 w 54"/>
                    <a:gd name="T1" fmla="*/ 148 h 62"/>
                    <a:gd name="T2" fmla="*/ 305 w 54"/>
                    <a:gd name="T3" fmla="*/ 181 h 62"/>
                    <a:gd name="T4" fmla="*/ 317 w 54"/>
                    <a:gd name="T5" fmla="*/ 222 h 62"/>
                    <a:gd name="T6" fmla="*/ 275 w 54"/>
                    <a:gd name="T7" fmla="*/ 266 h 62"/>
                    <a:gd name="T8" fmla="*/ 222 w 54"/>
                    <a:gd name="T9" fmla="*/ 289 h 62"/>
                    <a:gd name="T10" fmla="*/ 0 w 54"/>
                    <a:gd name="T11" fmla="*/ 289 h 62"/>
                    <a:gd name="T12" fmla="*/ 12 w 54"/>
                    <a:gd name="T13" fmla="*/ 276 h 62"/>
                    <a:gd name="T14" fmla="*/ 53 w 54"/>
                    <a:gd name="T15" fmla="*/ 266 h 62"/>
                    <a:gd name="T16" fmla="*/ 53 w 54"/>
                    <a:gd name="T17" fmla="*/ 230 h 62"/>
                    <a:gd name="T18" fmla="*/ 53 w 54"/>
                    <a:gd name="T19" fmla="*/ 32 h 62"/>
                    <a:gd name="T20" fmla="*/ 22 w 54"/>
                    <a:gd name="T21" fmla="*/ 13 h 62"/>
                    <a:gd name="T22" fmla="*/ 0 w 54"/>
                    <a:gd name="T23" fmla="*/ 0 h 62"/>
                    <a:gd name="T24" fmla="*/ 157 w 54"/>
                    <a:gd name="T25" fmla="*/ 0 h 62"/>
                    <a:gd name="T26" fmla="*/ 222 w 54"/>
                    <a:gd name="T27" fmla="*/ 13 h 62"/>
                    <a:gd name="T28" fmla="*/ 275 w 54"/>
                    <a:gd name="T29" fmla="*/ 32 h 62"/>
                    <a:gd name="T30" fmla="*/ 305 w 54"/>
                    <a:gd name="T31" fmla="*/ 73 h 62"/>
                    <a:gd name="T32" fmla="*/ 292 w 54"/>
                    <a:gd name="T33" fmla="*/ 116 h 62"/>
                    <a:gd name="T34" fmla="*/ 243 w 54"/>
                    <a:gd name="T35" fmla="*/ 139 h 62"/>
                    <a:gd name="T36" fmla="*/ 106 w 54"/>
                    <a:gd name="T37" fmla="*/ 129 h 62"/>
                    <a:gd name="T38" fmla="*/ 128 w 54"/>
                    <a:gd name="T39" fmla="*/ 139 h 62"/>
                    <a:gd name="T40" fmla="*/ 182 w 54"/>
                    <a:gd name="T41" fmla="*/ 129 h 62"/>
                    <a:gd name="T42" fmla="*/ 222 w 54"/>
                    <a:gd name="T43" fmla="*/ 116 h 62"/>
                    <a:gd name="T44" fmla="*/ 243 w 54"/>
                    <a:gd name="T45" fmla="*/ 100 h 62"/>
                    <a:gd name="T46" fmla="*/ 243 w 54"/>
                    <a:gd name="T47" fmla="*/ 56 h 62"/>
                    <a:gd name="T48" fmla="*/ 182 w 54"/>
                    <a:gd name="T49" fmla="*/ 22 h 62"/>
                    <a:gd name="T50" fmla="*/ 117 w 54"/>
                    <a:gd name="T51" fmla="*/ 13 h 62"/>
                    <a:gd name="T52" fmla="*/ 106 w 54"/>
                    <a:gd name="T53" fmla="*/ 129 h 62"/>
                    <a:gd name="T54" fmla="*/ 128 w 54"/>
                    <a:gd name="T55" fmla="*/ 266 h 62"/>
                    <a:gd name="T56" fmla="*/ 199 w 54"/>
                    <a:gd name="T57" fmla="*/ 266 h 62"/>
                    <a:gd name="T58" fmla="*/ 252 w 54"/>
                    <a:gd name="T59" fmla="*/ 230 h 62"/>
                    <a:gd name="T60" fmla="*/ 252 w 54"/>
                    <a:gd name="T61" fmla="*/ 189 h 62"/>
                    <a:gd name="T62" fmla="*/ 222 w 54"/>
                    <a:gd name="T63" fmla="*/ 170 h 62"/>
                    <a:gd name="T64" fmla="*/ 182 w 54"/>
                    <a:gd name="T65" fmla="*/ 148 h 62"/>
                    <a:gd name="T66" fmla="*/ 128 w 54"/>
                    <a:gd name="T67" fmla="*/ 148 h 62"/>
                    <a:gd name="T68" fmla="*/ 106 w 54"/>
                    <a:gd name="T69" fmla="*/ 148 h 62"/>
                    <a:gd name="T70" fmla="*/ 106 w 54"/>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4"/>
                    <a:gd name="T109" fmla="*/ 0 h 62"/>
                    <a:gd name="T110" fmla="*/ 54 w 54"/>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4" h="62">
                      <a:moveTo>
                        <a:pt x="41" y="30"/>
                      </a:moveTo>
                      <a:lnTo>
                        <a:pt x="45" y="32"/>
                      </a:lnTo>
                      <a:lnTo>
                        <a:pt x="50" y="34"/>
                      </a:lnTo>
                      <a:lnTo>
                        <a:pt x="52" y="39"/>
                      </a:lnTo>
                      <a:lnTo>
                        <a:pt x="54" y="46"/>
                      </a:lnTo>
                      <a:lnTo>
                        <a:pt x="54" y="48"/>
                      </a:lnTo>
                      <a:lnTo>
                        <a:pt x="52" y="53"/>
                      </a:lnTo>
                      <a:lnTo>
                        <a:pt x="47" y="57"/>
                      </a:lnTo>
                      <a:lnTo>
                        <a:pt x="43" y="59"/>
                      </a:lnTo>
                      <a:lnTo>
                        <a:pt x="38" y="62"/>
                      </a:lnTo>
                      <a:lnTo>
                        <a:pt x="29" y="62"/>
                      </a:lnTo>
                      <a:lnTo>
                        <a:pt x="0" y="62"/>
                      </a:lnTo>
                      <a:lnTo>
                        <a:pt x="0" y="59"/>
                      </a:lnTo>
                      <a:lnTo>
                        <a:pt x="2" y="59"/>
                      </a:lnTo>
                      <a:lnTo>
                        <a:pt x="6" y="59"/>
                      </a:lnTo>
                      <a:lnTo>
                        <a:pt x="9" y="57"/>
                      </a:lnTo>
                      <a:lnTo>
                        <a:pt x="9" y="55"/>
                      </a:lnTo>
                      <a:lnTo>
                        <a:pt x="9" y="50"/>
                      </a:lnTo>
                      <a:lnTo>
                        <a:pt x="9" y="12"/>
                      </a:lnTo>
                      <a:lnTo>
                        <a:pt x="9" y="7"/>
                      </a:lnTo>
                      <a:lnTo>
                        <a:pt x="6" y="3"/>
                      </a:lnTo>
                      <a:lnTo>
                        <a:pt x="4" y="3"/>
                      </a:lnTo>
                      <a:lnTo>
                        <a:pt x="2" y="0"/>
                      </a:lnTo>
                      <a:lnTo>
                        <a:pt x="0" y="0"/>
                      </a:lnTo>
                      <a:lnTo>
                        <a:pt x="27" y="0"/>
                      </a:lnTo>
                      <a:lnTo>
                        <a:pt x="31" y="0"/>
                      </a:lnTo>
                      <a:lnTo>
                        <a:pt x="38" y="3"/>
                      </a:lnTo>
                      <a:lnTo>
                        <a:pt x="43" y="5"/>
                      </a:lnTo>
                      <a:lnTo>
                        <a:pt x="47" y="7"/>
                      </a:lnTo>
                      <a:lnTo>
                        <a:pt x="50" y="12"/>
                      </a:lnTo>
                      <a:lnTo>
                        <a:pt x="52" y="16"/>
                      </a:lnTo>
                      <a:lnTo>
                        <a:pt x="50" y="21"/>
                      </a:lnTo>
                      <a:lnTo>
                        <a:pt x="50" y="25"/>
                      </a:lnTo>
                      <a:lnTo>
                        <a:pt x="45" y="28"/>
                      </a:lnTo>
                      <a:lnTo>
                        <a:pt x="41" y="30"/>
                      </a:lnTo>
                      <a:close/>
                      <a:moveTo>
                        <a:pt x="18" y="28"/>
                      </a:moveTo>
                      <a:lnTo>
                        <a:pt x="18" y="28"/>
                      </a:lnTo>
                      <a:lnTo>
                        <a:pt x="20" y="28"/>
                      </a:lnTo>
                      <a:lnTo>
                        <a:pt x="22" y="30"/>
                      </a:lnTo>
                      <a:lnTo>
                        <a:pt x="25" y="30"/>
                      </a:lnTo>
                      <a:lnTo>
                        <a:pt x="31" y="28"/>
                      </a:lnTo>
                      <a:lnTo>
                        <a:pt x="36" y="28"/>
                      </a:lnTo>
                      <a:lnTo>
                        <a:pt x="38" y="25"/>
                      </a:lnTo>
                      <a:lnTo>
                        <a:pt x="41" y="23"/>
                      </a:lnTo>
                      <a:lnTo>
                        <a:pt x="41" y="21"/>
                      </a:lnTo>
                      <a:lnTo>
                        <a:pt x="41" y="16"/>
                      </a:lnTo>
                      <a:lnTo>
                        <a:pt x="41" y="12"/>
                      </a:lnTo>
                      <a:lnTo>
                        <a:pt x="36" y="7"/>
                      </a:lnTo>
                      <a:lnTo>
                        <a:pt x="31" y="5"/>
                      </a:lnTo>
                      <a:lnTo>
                        <a:pt x="25" y="3"/>
                      </a:lnTo>
                      <a:lnTo>
                        <a:pt x="20" y="3"/>
                      </a:lnTo>
                      <a:lnTo>
                        <a:pt x="18" y="5"/>
                      </a:lnTo>
                      <a:lnTo>
                        <a:pt x="18" y="28"/>
                      </a:lnTo>
                      <a:close/>
                      <a:moveTo>
                        <a:pt x="18" y="57"/>
                      </a:moveTo>
                      <a:lnTo>
                        <a:pt x="22" y="57"/>
                      </a:lnTo>
                      <a:lnTo>
                        <a:pt x="27" y="57"/>
                      </a:lnTo>
                      <a:lnTo>
                        <a:pt x="34" y="57"/>
                      </a:lnTo>
                      <a:lnTo>
                        <a:pt x="41" y="55"/>
                      </a:lnTo>
                      <a:lnTo>
                        <a:pt x="43" y="50"/>
                      </a:lnTo>
                      <a:lnTo>
                        <a:pt x="43" y="46"/>
                      </a:lnTo>
                      <a:lnTo>
                        <a:pt x="43" y="41"/>
                      </a:lnTo>
                      <a:lnTo>
                        <a:pt x="43" y="39"/>
                      </a:lnTo>
                      <a:lnTo>
                        <a:pt x="38" y="37"/>
                      </a:lnTo>
                      <a:lnTo>
                        <a:pt x="36" y="34"/>
                      </a:lnTo>
                      <a:lnTo>
                        <a:pt x="31" y="32"/>
                      </a:lnTo>
                      <a:lnTo>
                        <a:pt x="25" y="32"/>
                      </a:lnTo>
                      <a:lnTo>
                        <a:pt x="22"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548" name="Freeform 67"/>
                <p:cNvSpPr>
                  <a:spLocks noEditPoints="1"/>
                </p:cNvSpPr>
                <p:nvPr/>
              </p:nvSpPr>
              <p:spPr bwMode="auto">
                <a:xfrm>
                  <a:off x="2907" y="2035"/>
                  <a:ext cx="61" cy="64"/>
                </a:xfrm>
                <a:custGeom>
                  <a:avLst/>
                  <a:gdLst>
                    <a:gd name="T0" fmla="*/ 116 w 39"/>
                    <a:gd name="T1" fmla="*/ 0 h 44"/>
                    <a:gd name="T2" fmla="*/ 149 w 39"/>
                    <a:gd name="T3" fmla="*/ 13 h 44"/>
                    <a:gd name="T4" fmla="*/ 181 w 39"/>
                    <a:gd name="T5" fmla="*/ 22 h 44"/>
                    <a:gd name="T6" fmla="*/ 211 w 39"/>
                    <a:gd name="T7" fmla="*/ 32 h 44"/>
                    <a:gd name="T8" fmla="*/ 222 w 39"/>
                    <a:gd name="T9" fmla="*/ 61 h 44"/>
                    <a:gd name="T10" fmla="*/ 233 w 39"/>
                    <a:gd name="T11" fmla="*/ 95 h 44"/>
                    <a:gd name="T12" fmla="*/ 233 w 39"/>
                    <a:gd name="T13" fmla="*/ 127 h 44"/>
                    <a:gd name="T14" fmla="*/ 222 w 39"/>
                    <a:gd name="T15" fmla="*/ 144 h 44"/>
                    <a:gd name="T16" fmla="*/ 191 w 39"/>
                    <a:gd name="T17" fmla="*/ 167 h 44"/>
                    <a:gd name="T18" fmla="*/ 181 w 39"/>
                    <a:gd name="T19" fmla="*/ 185 h 44"/>
                    <a:gd name="T20" fmla="*/ 138 w 39"/>
                    <a:gd name="T21" fmla="*/ 196 h 44"/>
                    <a:gd name="T22" fmla="*/ 116 w 39"/>
                    <a:gd name="T23" fmla="*/ 196 h 44"/>
                    <a:gd name="T24" fmla="*/ 83 w 39"/>
                    <a:gd name="T25" fmla="*/ 196 h 44"/>
                    <a:gd name="T26" fmla="*/ 42 w 39"/>
                    <a:gd name="T27" fmla="*/ 185 h 44"/>
                    <a:gd name="T28" fmla="*/ 31 w 39"/>
                    <a:gd name="T29" fmla="*/ 167 h 44"/>
                    <a:gd name="T30" fmla="*/ 0 w 39"/>
                    <a:gd name="T31" fmla="*/ 135 h 44"/>
                    <a:gd name="T32" fmla="*/ 0 w 39"/>
                    <a:gd name="T33" fmla="*/ 102 h 44"/>
                    <a:gd name="T34" fmla="*/ 0 w 39"/>
                    <a:gd name="T35" fmla="*/ 70 h 44"/>
                    <a:gd name="T36" fmla="*/ 20 w 39"/>
                    <a:gd name="T37" fmla="*/ 52 h 44"/>
                    <a:gd name="T38" fmla="*/ 31 w 39"/>
                    <a:gd name="T39" fmla="*/ 32 h 44"/>
                    <a:gd name="T40" fmla="*/ 53 w 39"/>
                    <a:gd name="T41" fmla="*/ 22 h 44"/>
                    <a:gd name="T42" fmla="*/ 83 w 39"/>
                    <a:gd name="T43" fmla="*/ 13 h 44"/>
                    <a:gd name="T44" fmla="*/ 116 w 39"/>
                    <a:gd name="T45" fmla="*/ 0 h 44"/>
                    <a:gd name="T46" fmla="*/ 116 w 39"/>
                    <a:gd name="T47" fmla="*/ 22 h 44"/>
                    <a:gd name="T48" fmla="*/ 95 w 39"/>
                    <a:gd name="T49" fmla="*/ 22 h 44"/>
                    <a:gd name="T50" fmla="*/ 74 w 39"/>
                    <a:gd name="T51" fmla="*/ 22 h 44"/>
                    <a:gd name="T52" fmla="*/ 53 w 39"/>
                    <a:gd name="T53" fmla="*/ 32 h 44"/>
                    <a:gd name="T54" fmla="*/ 53 w 39"/>
                    <a:gd name="T55" fmla="*/ 47 h 44"/>
                    <a:gd name="T56" fmla="*/ 42 w 39"/>
                    <a:gd name="T57" fmla="*/ 61 h 44"/>
                    <a:gd name="T58" fmla="*/ 42 w 39"/>
                    <a:gd name="T59" fmla="*/ 87 h 44"/>
                    <a:gd name="T60" fmla="*/ 42 w 39"/>
                    <a:gd name="T61" fmla="*/ 127 h 44"/>
                    <a:gd name="T62" fmla="*/ 74 w 39"/>
                    <a:gd name="T63" fmla="*/ 157 h 44"/>
                    <a:gd name="T64" fmla="*/ 95 w 39"/>
                    <a:gd name="T65" fmla="*/ 176 h 44"/>
                    <a:gd name="T66" fmla="*/ 127 w 39"/>
                    <a:gd name="T67" fmla="*/ 185 h 44"/>
                    <a:gd name="T68" fmla="*/ 149 w 39"/>
                    <a:gd name="T69" fmla="*/ 176 h 44"/>
                    <a:gd name="T70" fmla="*/ 169 w 39"/>
                    <a:gd name="T71" fmla="*/ 167 h 44"/>
                    <a:gd name="T72" fmla="*/ 181 w 39"/>
                    <a:gd name="T73" fmla="*/ 144 h 44"/>
                    <a:gd name="T74" fmla="*/ 181 w 39"/>
                    <a:gd name="T75" fmla="*/ 116 h 44"/>
                    <a:gd name="T76" fmla="*/ 181 w 39"/>
                    <a:gd name="T77" fmla="*/ 87 h 44"/>
                    <a:gd name="T78" fmla="*/ 181 w 39"/>
                    <a:gd name="T79" fmla="*/ 61 h 44"/>
                    <a:gd name="T80" fmla="*/ 149 w 39"/>
                    <a:gd name="T81" fmla="*/ 47 h 44"/>
                    <a:gd name="T82" fmla="*/ 138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19" y="0"/>
                      </a:moveTo>
                      <a:lnTo>
                        <a:pt x="25" y="3"/>
                      </a:lnTo>
                      <a:lnTo>
                        <a:pt x="30" y="5"/>
                      </a:lnTo>
                      <a:lnTo>
                        <a:pt x="35" y="7"/>
                      </a:lnTo>
                      <a:lnTo>
                        <a:pt x="37" y="14"/>
                      </a:lnTo>
                      <a:lnTo>
                        <a:pt x="39" y="21"/>
                      </a:lnTo>
                      <a:lnTo>
                        <a:pt x="39" y="28"/>
                      </a:lnTo>
                      <a:lnTo>
                        <a:pt x="37" y="32"/>
                      </a:lnTo>
                      <a:lnTo>
                        <a:pt x="32" y="37"/>
                      </a:lnTo>
                      <a:lnTo>
                        <a:pt x="30" y="41"/>
                      </a:lnTo>
                      <a:lnTo>
                        <a:pt x="23" y="44"/>
                      </a:lnTo>
                      <a:lnTo>
                        <a:pt x="19" y="44"/>
                      </a:lnTo>
                      <a:lnTo>
                        <a:pt x="14" y="44"/>
                      </a:lnTo>
                      <a:lnTo>
                        <a:pt x="7" y="41"/>
                      </a:lnTo>
                      <a:lnTo>
                        <a:pt x="5" y="37"/>
                      </a:lnTo>
                      <a:lnTo>
                        <a:pt x="0" y="30"/>
                      </a:lnTo>
                      <a:lnTo>
                        <a:pt x="0" y="23"/>
                      </a:lnTo>
                      <a:lnTo>
                        <a:pt x="0" y="16"/>
                      </a:lnTo>
                      <a:lnTo>
                        <a:pt x="3" y="12"/>
                      </a:lnTo>
                      <a:lnTo>
                        <a:pt x="5" y="7"/>
                      </a:lnTo>
                      <a:lnTo>
                        <a:pt x="9" y="5"/>
                      </a:lnTo>
                      <a:lnTo>
                        <a:pt x="14" y="3"/>
                      </a:lnTo>
                      <a:lnTo>
                        <a:pt x="19" y="0"/>
                      </a:lnTo>
                      <a:close/>
                      <a:moveTo>
                        <a:pt x="19" y="5"/>
                      </a:moveTo>
                      <a:lnTo>
                        <a:pt x="16" y="5"/>
                      </a:lnTo>
                      <a:lnTo>
                        <a:pt x="12" y="5"/>
                      </a:lnTo>
                      <a:lnTo>
                        <a:pt x="9" y="7"/>
                      </a:lnTo>
                      <a:lnTo>
                        <a:pt x="9" y="10"/>
                      </a:lnTo>
                      <a:lnTo>
                        <a:pt x="7" y="14"/>
                      </a:lnTo>
                      <a:lnTo>
                        <a:pt x="7" y="19"/>
                      </a:lnTo>
                      <a:lnTo>
                        <a:pt x="7" y="28"/>
                      </a:lnTo>
                      <a:lnTo>
                        <a:pt x="12" y="35"/>
                      </a:lnTo>
                      <a:lnTo>
                        <a:pt x="16" y="39"/>
                      </a:lnTo>
                      <a:lnTo>
                        <a:pt x="21" y="41"/>
                      </a:lnTo>
                      <a:lnTo>
                        <a:pt x="25" y="39"/>
                      </a:lnTo>
                      <a:lnTo>
                        <a:pt x="28" y="37"/>
                      </a:lnTo>
                      <a:lnTo>
                        <a:pt x="30" y="32"/>
                      </a:lnTo>
                      <a:lnTo>
                        <a:pt x="30" y="26"/>
                      </a:lnTo>
                      <a:lnTo>
                        <a:pt x="30" y="19"/>
                      </a:lnTo>
                      <a:lnTo>
                        <a:pt x="30" y="14"/>
                      </a:lnTo>
                      <a:lnTo>
                        <a:pt x="25" y="10"/>
                      </a:lnTo>
                      <a:lnTo>
                        <a:pt x="23" y="5"/>
                      </a:lnTo>
                      <a:lnTo>
                        <a:pt x="19" y="5"/>
                      </a:lnTo>
                      <a:close/>
                    </a:path>
                  </a:pathLst>
                </a:custGeom>
                <a:solidFill>
                  <a:srgbClr val="000000"/>
                </a:solidFill>
                <a:ln w="0">
                  <a:solidFill>
                    <a:srgbClr val="000000"/>
                  </a:solidFill>
                  <a:round/>
                  <a:headEnd/>
                  <a:tailEnd/>
                </a:ln>
              </p:spPr>
              <p:txBody>
                <a:bodyPr/>
                <a:lstStyle/>
                <a:p>
                  <a:endParaRPr lang="en-CA"/>
                </a:p>
              </p:txBody>
            </p:sp>
            <p:sp>
              <p:nvSpPr>
                <p:cNvPr id="15549" name="Freeform 68"/>
                <p:cNvSpPr>
                  <a:spLocks noEditPoints="1"/>
                </p:cNvSpPr>
                <p:nvPr/>
              </p:nvSpPr>
              <p:spPr bwMode="auto">
                <a:xfrm>
                  <a:off x="2978" y="2035"/>
                  <a:ext cx="62" cy="64"/>
                </a:xfrm>
                <a:custGeom>
                  <a:avLst/>
                  <a:gdLst>
                    <a:gd name="T0" fmla="*/ 116 w 39"/>
                    <a:gd name="T1" fmla="*/ 0 h 44"/>
                    <a:gd name="T2" fmla="*/ 162 w 39"/>
                    <a:gd name="T3" fmla="*/ 13 h 44"/>
                    <a:gd name="T4" fmla="*/ 192 w 39"/>
                    <a:gd name="T5" fmla="*/ 22 h 44"/>
                    <a:gd name="T6" fmla="*/ 218 w 39"/>
                    <a:gd name="T7" fmla="*/ 32 h 44"/>
                    <a:gd name="T8" fmla="*/ 231 w 39"/>
                    <a:gd name="T9" fmla="*/ 61 h 44"/>
                    <a:gd name="T10" fmla="*/ 250 w 39"/>
                    <a:gd name="T11" fmla="*/ 95 h 44"/>
                    <a:gd name="T12" fmla="*/ 250 w 39"/>
                    <a:gd name="T13" fmla="*/ 127 h 44"/>
                    <a:gd name="T14" fmla="*/ 231 w 39"/>
                    <a:gd name="T15" fmla="*/ 144 h 44"/>
                    <a:gd name="T16" fmla="*/ 205 w 39"/>
                    <a:gd name="T17" fmla="*/ 167 h 44"/>
                    <a:gd name="T18" fmla="*/ 192 w 39"/>
                    <a:gd name="T19" fmla="*/ 185 h 44"/>
                    <a:gd name="T20" fmla="*/ 149 w 39"/>
                    <a:gd name="T21" fmla="*/ 196 h 44"/>
                    <a:gd name="T22" fmla="*/ 116 w 39"/>
                    <a:gd name="T23" fmla="*/ 196 h 44"/>
                    <a:gd name="T24" fmla="*/ 89 w 39"/>
                    <a:gd name="T25" fmla="*/ 196 h 44"/>
                    <a:gd name="T26" fmla="*/ 43 w 39"/>
                    <a:gd name="T27" fmla="*/ 185 h 44"/>
                    <a:gd name="T28" fmla="*/ 25 w 39"/>
                    <a:gd name="T29" fmla="*/ 167 h 44"/>
                    <a:gd name="T30" fmla="*/ 0 w 39"/>
                    <a:gd name="T31" fmla="*/ 135 h 44"/>
                    <a:gd name="T32" fmla="*/ 0 w 39"/>
                    <a:gd name="T33" fmla="*/ 102 h 44"/>
                    <a:gd name="T34" fmla="*/ 0 w 39"/>
                    <a:gd name="T35" fmla="*/ 70 h 44"/>
                    <a:gd name="T36" fmla="*/ 13 w 39"/>
                    <a:gd name="T37" fmla="*/ 52 h 44"/>
                    <a:gd name="T38" fmla="*/ 25 w 39"/>
                    <a:gd name="T39" fmla="*/ 32 h 44"/>
                    <a:gd name="T40" fmla="*/ 56 w 39"/>
                    <a:gd name="T41" fmla="*/ 22 h 44"/>
                    <a:gd name="T42" fmla="*/ 89 w 39"/>
                    <a:gd name="T43" fmla="*/ 13 h 44"/>
                    <a:gd name="T44" fmla="*/ 116 w 39"/>
                    <a:gd name="T45" fmla="*/ 0 h 44"/>
                    <a:gd name="T46" fmla="*/ 116 w 39"/>
                    <a:gd name="T47" fmla="*/ 22 h 44"/>
                    <a:gd name="T48" fmla="*/ 102 w 39"/>
                    <a:gd name="T49" fmla="*/ 22 h 44"/>
                    <a:gd name="T50" fmla="*/ 68 w 39"/>
                    <a:gd name="T51" fmla="*/ 22 h 44"/>
                    <a:gd name="T52" fmla="*/ 56 w 39"/>
                    <a:gd name="T53" fmla="*/ 32 h 44"/>
                    <a:gd name="T54" fmla="*/ 56 w 39"/>
                    <a:gd name="T55" fmla="*/ 47 h 44"/>
                    <a:gd name="T56" fmla="*/ 43 w 39"/>
                    <a:gd name="T57" fmla="*/ 61 h 44"/>
                    <a:gd name="T58" fmla="*/ 43 w 39"/>
                    <a:gd name="T59" fmla="*/ 87 h 44"/>
                    <a:gd name="T60" fmla="*/ 43 w 39"/>
                    <a:gd name="T61" fmla="*/ 127 h 44"/>
                    <a:gd name="T62" fmla="*/ 68 w 39"/>
                    <a:gd name="T63" fmla="*/ 157 h 44"/>
                    <a:gd name="T64" fmla="*/ 102 w 39"/>
                    <a:gd name="T65" fmla="*/ 176 h 44"/>
                    <a:gd name="T66" fmla="*/ 129 w 39"/>
                    <a:gd name="T67" fmla="*/ 185 h 44"/>
                    <a:gd name="T68" fmla="*/ 162 w 39"/>
                    <a:gd name="T69" fmla="*/ 176 h 44"/>
                    <a:gd name="T70" fmla="*/ 172 w 39"/>
                    <a:gd name="T71" fmla="*/ 167 h 44"/>
                    <a:gd name="T72" fmla="*/ 192 w 39"/>
                    <a:gd name="T73" fmla="*/ 144 h 44"/>
                    <a:gd name="T74" fmla="*/ 192 w 39"/>
                    <a:gd name="T75" fmla="*/ 116 h 44"/>
                    <a:gd name="T76" fmla="*/ 192 w 39"/>
                    <a:gd name="T77" fmla="*/ 87 h 44"/>
                    <a:gd name="T78" fmla="*/ 192 w 39"/>
                    <a:gd name="T79" fmla="*/ 61 h 44"/>
                    <a:gd name="T80" fmla="*/ 162 w 39"/>
                    <a:gd name="T81" fmla="*/ 47 h 44"/>
                    <a:gd name="T82" fmla="*/ 149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18" y="0"/>
                      </a:moveTo>
                      <a:lnTo>
                        <a:pt x="25" y="3"/>
                      </a:lnTo>
                      <a:lnTo>
                        <a:pt x="30" y="5"/>
                      </a:lnTo>
                      <a:lnTo>
                        <a:pt x="34" y="7"/>
                      </a:lnTo>
                      <a:lnTo>
                        <a:pt x="36" y="14"/>
                      </a:lnTo>
                      <a:lnTo>
                        <a:pt x="39" y="21"/>
                      </a:lnTo>
                      <a:lnTo>
                        <a:pt x="39" y="28"/>
                      </a:lnTo>
                      <a:lnTo>
                        <a:pt x="36" y="32"/>
                      </a:lnTo>
                      <a:lnTo>
                        <a:pt x="32" y="37"/>
                      </a:lnTo>
                      <a:lnTo>
                        <a:pt x="30" y="41"/>
                      </a:lnTo>
                      <a:lnTo>
                        <a:pt x="23" y="44"/>
                      </a:lnTo>
                      <a:lnTo>
                        <a:pt x="18" y="44"/>
                      </a:lnTo>
                      <a:lnTo>
                        <a:pt x="14" y="44"/>
                      </a:lnTo>
                      <a:lnTo>
                        <a:pt x="7" y="41"/>
                      </a:lnTo>
                      <a:lnTo>
                        <a:pt x="4" y="37"/>
                      </a:lnTo>
                      <a:lnTo>
                        <a:pt x="0" y="30"/>
                      </a:lnTo>
                      <a:lnTo>
                        <a:pt x="0" y="23"/>
                      </a:lnTo>
                      <a:lnTo>
                        <a:pt x="0" y="16"/>
                      </a:lnTo>
                      <a:lnTo>
                        <a:pt x="2" y="12"/>
                      </a:lnTo>
                      <a:lnTo>
                        <a:pt x="4" y="7"/>
                      </a:lnTo>
                      <a:lnTo>
                        <a:pt x="9" y="5"/>
                      </a:lnTo>
                      <a:lnTo>
                        <a:pt x="14" y="3"/>
                      </a:lnTo>
                      <a:lnTo>
                        <a:pt x="18" y="0"/>
                      </a:lnTo>
                      <a:close/>
                      <a:moveTo>
                        <a:pt x="18" y="5"/>
                      </a:moveTo>
                      <a:lnTo>
                        <a:pt x="16" y="5"/>
                      </a:lnTo>
                      <a:lnTo>
                        <a:pt x="11" y="5"/>
                      </a:lnTo>
                      <a:lnTo>
                        <a:pt x="9" y="7"/>
                      </a:lnTo>
                      <a:lnTo>
                        <a:pt x="9" y="10"/>
                      </a:lnTo>
                      <a:lnTo>
                        <a:pt x="7" y="14"/>
                      </a:lnTo>
                      <a:lnTo>
                        <a:pt x="7" y="19"/>
                      </a:lnTo>
                      <a:lnTo>
                        <a:pt x="7" y="28"/>
                      </a:lnTo>
                      <a:lnTo>
                        <a:pt x="11" y="35"/>
                      </a:lnTo>
                      <a:lnTo>
                        <a:pt x="16" y="39"/>
                      </a:lnTo>
                      <a:lnTo>
                        <a:pt x="20" y="41"/>
                      </a:lnTo>
                      <a:lnTo>
                        <a:pt x="25" y="39"/>
                      </a:lnTo>
                      <a:lnTo>
                        <a:pt x="27" y="37"/>
                      </a:lnTo>
                      <a:lnTo>
                        <a:pt x="30" y="32"/>
                      </a:lnTo>
                      <a:lnTo>
                        <a:pt x="30" y="26"/>
                      </a:lnTo>
                      <a:lnTo>
                        <a:pt x="30" y="19"/>
                      </a:lnTo>
                      <a:lnTo>
                        <a:pt x="30" y="14"/>
                      </a:lnTo>
                      <a:lnTo>
                        <a:pt x="25"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50" name="Freeform 69"/>
                <p:cNvSpPr>
                  <a:spLocks/>
                </p:cNvSpPr>
                <p:nvPr/>
              </p:nvSpPr>
              <p:spPr bwMode="auto">
                <a:xfrm>
                  <a:off x="3046" y="2005"/>
                  <a:ext cx="68" cy="94"/>
                </a:xfrm>
                <a:custGeom>
                  <a:avLst/>
                  <a:gdLst>
                    <a:gd name="T0" fmla="*/ 87 w 43"/>
                    <a:gd name="T1" fmla="*/ 189 h 64"/>
                    <a:gd name="T2" fmla="*/ 176 w 43"/>
                    <a:gd name="T3" fmla="*/ 128 h 64"/>
                    <a:gd name="T4" fmla="*/ 176 w 43"/>
                    <a:gd name="T5" fmla="*/ 128 h 64"/>
                    <a:gd name="T6" fmla="*/ 176 w 43"/>
                    <a:gd name="T7" fmla="*/ 116 h 64"/>
                    <a:gd name="T8" fmla="*/ 176 w 43"/>
                    <a:gd name="T9" fmla="*/ 107 h 64"/>
                    <a:gd name="T10" fmla="*/ 158 w 43"/>
                    <a:gd name="T11" fmla="*/ 107 h 64"/>
                    <a:gd name="T12" fmla="*/ 270 w 43"/>
                    <a:gd name="T13" fmla="*/ 107 h 64"/>
                    <a:gd name="T14" fmla="*/ 232 w 43"/>
                    <a:gd name="T15" fmla="*/ 116 h 64"/>
                    <a:gd name="T16" fmla="*/ 202 w 43"/>
                    <a:gd name="T17" fmla="*/ 128 h 64"/>
                    <a:gd name="T18" fmla="*/ 202 w 43"/>
                    <a:gd name="T19" fmla="*/ 241 h 64"/>
                    <a:gd name="T20" fmla="*/ 232 w 43"/>
                    <a:gd name="T21" fmla="*/ 276 h 64"/>
                    <a:gd name="T22" fmla="*/ 258 w 43"/>
                    <a:gd name="T23" fmla="*/ 285 h 64"/>
                    <a:gd name="T24" fmla="*/ 270 w 43"/>
                    <a:gd name="T25" fmla="*/ 285 h 64"/>
                    <a:gd name="T26" fmla="*/ 158 w 43"/>
                    <a:gd name="T27" fmla="*/ 298 h 64"/>
                    <a:gd name="T28" fmla="*/ 176 w 43"/>
                    <a:gd name="T29" fmla="*/ 285 h 64"/>
                    <a:gd name="T30" fmla="*/ 176 w 43"/>
                    <a:gd name="T31" fmla="*/ 285 h 64"/>
                    <a:gd name="T32" fmla="*/ 176 w 43"/>
                    <a:gd name="T33" fmla="*/ 276 h 64"/>
                    <a:gd name="T34" fmla="*/ 87 w 43"/>
                    <a:gd name="T35" fmla="*/ 189 h 64"/>
                    <a:gd name="T36" fmla="*/ 87 w 43"/>
                    <a:gd name="T37" fmla="*/ 266 h 64"/>
                    <a:gd name="T38" fmla="*/ 87 w 43"/>
                    <a:gd name="T39" fmla="*/ 285 h 64"/>
                    <a:gd name="T40" fmla="*/ 100 w 43"/>
                    <a:gd name="T41" fmla="*/ 285 h 64"/>
                    <a:gd name="T42" fmla="*/ 111 w 43"/>
                    <a:gd name="T43" fmla="*/ 298 h 64"/>
                    <a:gd name="T44" fmla="*/ 0 w 43"/>
                    <a:gd name="T45" fmla="*/ 285 h 64"/>
                    <a:gd name="T46" fmla="*/ 33 w 43"/>
                    <a:gd name="T47" fmla="*/ 285 h 64"/>
                    <a:gd name="T48" fmla="*/ 33 w 43"/>
                    <a:gd name="T49" fmla="*/ 276 h 64"/>
                    <a:gd name="T50" fmla="*/ 33 w 43"/>
                    <a:gd name="T51" fmla="*/ 257 h 64"/>
                    <a:gd name="T52" fmla="*/ 33 w 43"/>
                    <a:gd name="T53" fmla="*/ 51 h 64"/>
                    <a:gd name="T54" fmla="*/ 33 w 43"/>
                    <a:gd name="T55" fmla="*/ 32 h 64"/>
                    <a:gd name="T56" fmla="*/ 33 w 43"/>
                    <a:gd name="T57" fmla="*/ 22 h 64"/>
                    <a:gd name="T58" fmla="*/ 13 w 43"/>
                    <a:gd name="T59" fmla="*/ 22 h 64"/>
                    <a:gd name="T60" fmla="*/ 0 w 43"/>
                    <a:gd name="T61" fmla="*/ 22 h 64"/>
                    <a:gd name="T62" fmla="*/ 87 w 43"/>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64"/>
                    <a:gd name="T98" fmla="*/ 43 w 43"/>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64">
                      <a:moveTo>
                        <a:pt x="14" y="0"/>
                      </a:moveTo>
                      <a:lnTo>
                        <a:pt x="14" y="41"/>
                      </a:lnTo>
                      <a:lnTo>
                        <a:pt x="25" y="32"/>
                      </a:lnTo>
                      <a:lnTo>
                        <a:pt x="28" y="27"/>
                      </a:lnTo>
                      <a:lnTo>
                        <a:pt x="28" y="25"/>
                      </a:lnTo>
                      <a:lnTo>
                        <a:pt x="28" y="23"/>
                      </a:lnTo>
                      <a:lnTo>
                        <a:pt x="25" y="23"/>
                      </a:lnTo>
                      <a:lnTo>
                        <a:pt x="43" y="23"/>
                      </a:lnTo>
                      <a:lnTo>
                        <a:pt x="39" y="23"/>
                      </a:lnTo>
                      <a:lnTo>
                        <a:pt x="37" y="25"/>
                      </a:lnTo>
                      <a:lnTo>
                        <a:pt x="34" y="25"/>
                      </a:lnTo>
                      <a:lnTo>
                        <a:pt x="32" y="27"/>
                      </a:lnTo>
                      <a:lnTo>
                        <a:pt x="21" y="36"/>
                      </a:lnTo>
                      <a:lnTo>
                        <a:pt x="32" y="52"/>
                      </a:lnTo>
                      <a:lnTo>
                        <a:pt x="34" y="55"/>
                      </a:lnTo>
                      <a:lnTo>
                        <a:pt x="37" y="59"/>
                      </a:lnTo>
                      <a:lnTo>
                        <a:pt x="39" y="59"/>
                      </a:lnTo>
                      <a:lnTo>
                        <a:pt x="41" y="61"/>
                      </a:lnTo>
                      <a:lnTo>
                        <a:pt x="43" y="61"/>
                      </a:lnTo>
                      <a:lnTo>
                        <a:pt x="43" y="64"/>
                      </a:lnTo>
                      <a:lnTo>
                        <a:pt x="25" y="64"/>
                      </a:lnTo>
                      <a:lnTo>
                        <a:pt x="25" y="61"/>
                      </a:lnTo>
                      <a:lnTo>
                        <a:pt x="28" y="61"/>
                      </a:lnTo>
                      <a:lnTo>
                        <a:pt x="28" y="59"/>
                      </a:lnTo>
                      <a:lnTo>
                        <a:pt x="25" y="57"/>
                      </a:lnTo>
                      <a:lnTo>
                        <a:pt x="14" y="41"/>
                      </a:lnTo>
                      <a:lnTo>
                        <a:pt x="14" y="55"/>
                      </a:lnTo>
                      <a:lnTo>
                        <a:pt x="14" y="57"/>
                      </a:lnTo>
                      <a:lnTo>
                        <a:pt x="14" y="59"/>
                      </a:lnTo>
                      <a:lnTo>
                        <a:pt x="14" y="61"/>
                      </a:lnTo>
                      <a:lnTo>
                        <a:pt x="16" y="61"/>
                      </a:lnTo>
                      <a:lnTo>
                        <a:pt x="18" y="61"/>
                      </a:lnTo>
                      <a:lnTo>
                        <a:pt x="18" y="64"/>
                      </a:lnTo>
                      <a:lnTo>
                        <a:pt x="0" y="64"/>
                      </a:lnTo>
                      <a:lnTo>
                        <a:pt x="0" y="61"/>
                      </a:lnTo>
                      <a:lnTo>
                        <a:pt x="2" y="61"/>
                      </a:lnTo>
                      <a:lnTo>
                        <a:pt x="5" y="61"/>
                      </a:lnTo>
                      <a:lnTo>
                        <a:pt x="5" y="59"/>
                      </a:lnTo>
                      <a:lnTo>
                        <a:pt x="5" y="57"/>
                      </a:lnTo>
                      <a:lnTo>
                        <a:pt x="5" y="55"/>
                      </a:lnTo>
                      <a:lnTo>
                        <a:pt x="5" y="16"/>
                      </a:lnTo>
                      <a:lnTo>
                        <a:pt x="5" y="11"/>
                      </a:lnTo>
                      <a:lnTo>
                        <a:pt x="5" y="7"/>
                      </a:lnTo>
                      <a:lnTo>
                        <a:pt x="5" y="5"/>
                      </a:lnTo>
                      <a:lnTo>
                        <a:pt x="2"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51" name="Freeform 70"/>
                <p:cNvSpPr>
                  <a:spLocks/>
                </p:cNvSpPr>
                <p:nvPr/>
              </p:nvSpPr>
              <p:spPr bwMode="auto">
                <a:xfrm>
                  <a:off x="3200" y="2018"/>
                  <a:ext cx="40" cy="81"/>
                </a:xfrm>
                <a:custGeom>
                  <a:avLst/>
                  <a:gdLst>
                    <a:gd name="T0" fmla="*/ 90 w 25"/>
                    <a:gd name="T1" fmla="*/ 0 h 55"/>
                    <a:gd name="T2" fmla="*/ 90 w 25"/>
                    <a:gd name="T3" fmla="*/ 68 h 55"/>
                    <a:gd name="T4" fmla="*/ 163 w 25"/>
                    <a:gd name="T5" fmla="*/ 68 h 55"/>
                    <a:gd name="T6" fmla="*/ 163 w 25"/>
                    <a:gd name="T7" fmla="*/ 77 h 55"/>
                    <a:gd name="T8" fmla="*/ 90 w 25"/>
                    <a:gd name="T9" fmla="*/ 77 h 55"/>
                    <a:gd name="T10" fmla="*/ 90 w 25"/>
                    <a:gd name="T11" fmla="*/ 202 h 55"/>
                    <a:gd name="T12" fmla="*/ 107 w 25"/>
                    <a:gd name="T13" fmla="*/ 216 h 55"/>
                    <a:gd name="T14" fmla="*/ 107 w 25"/>
                    <a:gd name="T15" fmla="*/ 228 h 55"/>
                    <a:gd name="T16" fmla="*/ 118 w 25"/>
                    <a:gd name="T17" fmla="*/ 228 h 55"/>
                    <a:gd name="T18" fmla="*/ 118 w 25"/>
                    <a:gd name="T19" fmla="*/ 237 h 55"/>
                    <a:gd name="T20" fmla="*/ 138 w 25"/>
                    <a:gd name="T21" fmla="*/ 237 h 55"/>
                    <a:gd name="T22" fmla="*/ 150 w 25"/>
                    <a:gd name="T23" fmla="*/ 228 h 55"/>
                    <a:gd name="T24" fmla="*/ 150 w 25"/>
                    <a:gd name="T25" fmla="*/ 228 h 55"/>
                    <a:gd name="T26" fmla="*/ 163 w 25"/>
                    <a:gd name="T27" fmla="*/ 216 h 55"/>
                    <a:gd name="T28" fmla="*/ 163 w 25"/>
                    <a:gd name="T29" fmla="*/ 216 h 55"/>
                    <a:gd name="T30" fmla="*/ 163 w 25"/>
                    <a:gd name="T31" fmla="*/ 237 h 55"/>
                    <a:gd name="T32" fmla="*/ 138 w 25"/>
                    <a:gd name="T33" fmla="*/ 244 h 55"/>
                    <a:gd name="T34" fmla="*/ 118 w 25"/>
                    <a:gd name="T35" fmla="*/ 258 h 55"/>
                    <a:gd name="T36" fmla="*/ 107 w 25"/>
                    <a:gd name="T37" fmla="*/ 258 h 55"/>
                    <a:gd name="T38" fmla="*/ 90 w 25"/>
                    <a:gd name="T39" fmla="*/ 258 h 55"/>
                    <a:gd name="T40" fmla="*/ 77 w 25"/>
                    <a:gd name="T41" fmla="*/ 258 h 55"/>
                    <a:gd name="T42" fmla="*/ 56 w 25"/>
                    <a:gd name="T43" fmla="*/ 244 h 55"/>
                    <a:gd name="T44" fmla="*/ 5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13 w 25"/>
                    <a:gd name="T57" fmla="*/ 68 h 55"/>
                    <a:gd name="T58" fmla="*/ 34 w 25"/>
                    <a:gd name="T59" fmla="*/ 52 h 55"/>
                    <a:gd name="T60" fmla="*/ 56 w 25"/>
                    <a:gd name="T61" fmla="*/ 41 h 55"/>
                    <a:gd name="T62" fmla="*/ 77 w 25"/>
                    <a:gd name="T63" fmla="*/ 32 h 55"/>
                    <a:gd name="T64" fmla="*/ 77 w 25"/>
                    <a:gd name="T65" fmla="*/ 22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3"/>
                      </a:lnTo>
                      <a:lnTo>
                        <a:pt x="16" y="46"/>
                      </a:lnTo>
                      <a:lnTo>
                        <a:pt x="16" y="48"/>
                      </a:lnTo>
                      <a:lnTo>
                        <a:pt x="18" y="48"/>
                      </a:lnTo>
                      <a:lnTo>
                        <a:pt x="18" y="50"/>
                      </a:lnTo>
                      <a:lnTo>
                        <a:pt x="21" y="50"/>
                      </a:lnTo>
                      <a:lnTo>
                        <a:pt x="23" y="48"/>
                      </a:lnTo>
                      <a:lnTo>
                        <a:pt x="25" y="46"/>
                      </a:lnTo>
                      <a:lnTo>
                        <a:pt x="25" y="50"/>
                      </a:lnTo>
                      <a:lnTo>
                        <a:pt x="21" y="52"/>
                      </a:lnTo>
                      <a:lnTo>
                        <a:pt x="18" y="55"/>
                      </a:lnTo>
                      <a:lnTo>
                        <a:pt x="16" y="55"/>
                      </a:lnTo>
                      <a:lnTo>
                        <a:pt x="14" y="55"/>
                      </a:lnTo>
                      <a:lnTo>
                        <a:pt x="12" y="55"/>
                      </a:lnTo>
                      <a:lnTo>
                        <a:pt x="9" y="52"/>
                      </a:lnTo>
                      <a:lnTo>
                        <a:pt x="9" y="50"/>
                      </a:lnTo>
                      <a:lnTo>
                        <a:pt x="7" y="48"/>
                      </a:lnTo>
                      <a:lnTo>
                        <a:pt x="7" y="43"/>
                      </a:lnTo>
                      <a:lnTo>
                        <a:pt x="7" y="16"/>
                      </a:lnTo>
                      <a:lnTo>
                        <a:pt x="0" y="16"/>
                      </a:lnTo>
                      <a:lnTo>
                        <a:pt x="0" y="14"/>
                      </a:lnTo>
                      <a:lnTo>
                        <a:pt x="2" y="14"/>
                      </a:lnTo>
                      <a:lnTo>
                        <a:pt x="5" y="11"/>
                      </a:lnTo>
                      <a:lnTo>
                        <a:pt x="9" y="9"/>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52" name="Freeform 71"/>
                <p:cNvSpPr>
                  <a:spLocks/>
                </p:cNvSpPr>
                <p:nvPr/>
              </p:nvSpPr>
              <p:spPr bwMode="auto">
                <a:xfrm>
                  <a:off x="3242" y="2005"/>
                  <a:ext cx="69" cy="94"/>
                </a:xfrm>
                <a:custGeom>
                  <a:avLst/>
                  <a:gdLst>
                    <a:gd name="T0" fmla="*/ 86 w 44"/>
                    <a:gd name="T1" fmla="*/ 140 h 64"/>
                    <a:gd name="T2" fmla="*/ 129 w 44"/>
                    <a:gd name="T3" fmla="*/ 107 h 64"/>
                    <a:gd name="T4" fmla="*/ 169 w 44"/>
                    <a:gd name="T5" fmla="*/ 93 h 64"/>
                    <a:gd name="T6" fmla="*/ 191 w 44"/>
                    <a:gd name="T7" fmla="*/ 107 h 64"/>
                    <a:gd name="T8" fmla="*/ 224 w 44"/>
                    <a:gd name="T9" fmla="*/ 140 h 64"/>
                    <a:gd name="T10" fmla="*/ 237 w 44"/>
                    <a:gd name="T11" fmla="*/ 181 h 64"/>
                    <a:gd name="T12" fmla="*/ 237 w 44"/>
                    <a:gd name="T13" fmla="*/ 266 h 64"/>
                    <a:gd name="T14" fmla="*/ 237 w 44"/>
                    <a:gd name="T15" fmla="*/ 285 h 64"/>
                    <a:gd name="T16" fmla="*/ 246 w 44"/>
                    <a:gd name="T17" fmla="*/ 285 h 64"/>
                    <a:gd name="T18" fmla="*/ 265 w 44"/>
                    <a:gd name="T19" fmla="*/ 298 h 64"/>
                    <a:gd name="T20" fmla="*/ 157 w 44"/>
                    <a:gd name="T21" fmla="*/ 285 h 64"/>
                    <a:gd name="T22" fmla="*/ 169 w 44"/>
                    <a:gd name="T23" fmla="*/ 285 h 64"/>
                    <a:gd name="T24" fmla="*/ 182 w 44"/>
                    <a:gd name="T25" fmla="*/ 276 h 64"/>
                    <a:gd name="T26" fmla="*/ 182 w 44"/>
                    <a:gd name="T27" fmla="*/ 266 h 64"/>
                    <a:gd name="T28" fmla="*/ 182 w 44"/>
                    <a:gd name="T29" fmla="*/ 181 h 64"/>
                    <a:gd name="T30" fmla="*/ 182 w 44"/>
                    <a:gd name="T31" fmla="*/ 148 h 64"/>
                    <a:gd name="T32" fmla="*/ 169 w 44"/>
                    <a:gd name="T33" fmla="*/ 128 h 64"/>
                    <a:gd name="T34" fmla="*/ 138 w 44"/>
                    <a:gd name="T35" fmla="*/ 128 h 64"/>
                    <a:gd name="T36" fmla="*/ 116 w 44"/>
                    <a:gd name="T37" fmla="*/ 128 h 64"/>
                    <a:gd name="T38" fmla="*/ 86 w 44"/>
                    <a:gd name="T39" fmla="*/ 148 h 64"/>
                    <a:gd name="T40" fmla="*/ 86 w 44"/>
                    <a:gd name="T41" fmla="*/ 266 h 64"/>
                    <a:gd name="T42" fmla="*/ 86 w 44"/>
                    <a:gd name="T43" fmla="*/ 285 h 64"/>
                    <a:gd name="T44" fmla="*/ 96 w 44"/>
                    <a:gd name="T45" fmla="*/ 285 h 64"/>
                    <a:gd name="T46" fmla="*/ 116 w 44"/>
                    <a:gd name="T47" fmla="*/ 298 h 64"/>
                    <a:gd name="T48" fmla="*/ 0 w 44"/>
                    <a:gd name="T49" fmla="*/ 285 h 64"/>
                    <a:gd name="T50" fmla="*/ 31 w 44"/>
                    <a:gd name="T51" fmla="*/ 285 h 64"/>
                    <a:gd name="T52" fmla="*/ 31 w 44"/>
                    <a:gd name="T53" fmla="*/ 276 h 64"/>
                    <a:gd name="T54" fmla="*/ 31 w 44"/>
                    <a:gd name="T55" fmla="*/ 257 h 64"/>
                    <a:gd name="T56" fmla="*/ 31 w 44"/>
                    <a:gd name="T57" fmla="*/ 51 h 64"/>
                    <a:gd name="T58" fmla="*/ 31 w 44"/>
                    <a:gd name="T59" fmla="*/ 32 h 64"/>
                    <a:gd name="T60" fmla="*/ 31 w 44"/>
                    <a:gd name="T61" fmla="*/ 22 h 64"/>
                    <a:gd name="T62" fmla="*/ 20 w 44"/>
                    <a:gd name="T63" fmla="*/ 22 h 64"/>
                    <a:gd name="T64" fmla="*/ 0 w 44"/>
                    <a:gd name="T65" fmla="*/ 22 h 64"/>
                    <a:gd name="T66" fmla="*/ 86 w 44"/>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4"/>
                    <a:gd name="T104" fmla="*/ 44 w 44"/>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4">
                      <a:moveTo>
                        <a:pt x="14" y="0"/>
                      </a:moveTo>
                      <a:lnTo>
                        <a:pt x="14" y="30"/>
                      </a:lnTo>
                      <a:lnTo>
                        <a:pt x="19" y="25"/>
                      </a:lnTo>
                      <a:lnTo>
                        <a:pt x="21" y="23"/>
                      </a:lnTo>
                      <a:lnTo>
                        <a:pt x="26" y="23"/>
                      </a:lnTo>
                      <a:lnTo>
                        <a:pt x="28" y="20"/>
                      </a:lnTo>
                      <a:lnTo>
                        <a:pt x="30" y="23"/>
                      </a:lnTo>
                      <a:lnTo>
                        <a:pt x="32" y="23"/>
                      </a:lnTo>
                      <a:lnTo>
                        <a:pt x="35" y="25"/>
                      </a:lnTo>
                      <a:lnTo>
                        <a:pt x="37" y="30"/>
                      </a:lnTo>
                      <a:lnTo>
                        <a:pt x="37" y="34"/>
                      </a:lnTo>
                      <a:lnTo>
                        <a:pt x="39" y="39"/>
                      </a:lnTo>
                      <a:lnTo>
                        <a:pt x="39" y="55"/>
                      </a:lnTo>
                      <a:lnTo>
                        <a:pt x="39" y="57"/>
                      </a:lnTo>
                      <a:lnTo>
                        <a:pt x="39" y="59"/>
                      </a:lnTo>
                      <a:lnTo>
                        <a:pt x="39" y="61"/>
                      </a:lnTo>
                      <a:lnTo>
                        <a:pt x="41" y="61"/>
                      </a:lnTo>
                      <a:lnTo>
                        <a:pt x="44" y="61"/>
                      </a:lnTo>
                      <a:lnTo>
                        <a:pt x="44" y="64"/>
                      </a:lnTo>
                      <a:lnTo>
                        <a:pt x="26" y="64"/>
                      </a:lnTo>
                      <a:lnTo>
                        <a:pt x="26" y="61"/>
                      </a:lnTo>
                      <a:lnTo>
                        <a:pt x="28" y="61"/>
                      </a:lnTo>
                      <a:lnTo>
                        <a:pt x="30" y="61"/>
                      </a:lnTo>
                      <a:lnTo>
                        <a:pt x="30" y="59"/>
                      </a:lnTo>
                      <a:lnTo>
                        <a:pt x="30" y="57"/>
                      </a:lnTo>
                      <a:lnTo>
                        <a:pt x="30" y="55"/>
                      </a:lnTo>
                      <a:lnTo>
                        <a:pt x="30" y="39"/>
                      </a:lnTo>
                      <a:lnTo>
                        <a:pt x="30" y="34"/>
                      </a:lnTo>
                      <a:lnTo>
                        <a:pt x="30" y="32"/>
                      </a:lnTo>
                      <a:lnTo>
                        <a:pt x="28" y="30"/>
                      </a:lnTo>
                      <a:lnTo>
                        <a:pt x="28" y="27"/>
                      </a:lnTo>
                      <a:lnTo>
                        <a:pt x="26" y="27"/>
                      </a:lnTo>
                      <a:lnTo>
                        <a:pt x="23" y="27"/>
                      </a:lnTo>
                      <a:lnTo>
                        <a:pt x="21" y="27"/>
                      </a:lnTo>
                      <a:lnTo>
                        <a:pt x="19" y="27"/>
                      </a:lnTo>
                      <a:lnTo>
                        <a:pt x="16" y="30"/>
                      </a:lnTo>
                      <a:lnTo>
                        <a:pt x="14" y="32"/>
                      </a:lnTo>
                      <a:lnTo>
                        <a:pt x="14" y="55"/>
                      </a:lnTo>
                      <a:lnTo>
                        <a:pt x="14" y="57"/>
                      </a:lnTo>
                      <a:lnTo>
                        <a:pt x="14" y="59"/>
                      </a:lnTo>
                      <a:lnTo>
                        <a:pt x="14" y="61"/>
                      </a:lnTo>
                      <a:lnTo>
                        <a:pt x="16" y="61"/>
                      </a:lnTo>
                      <a:lnTo>
                        <a:pt x="19" y="61"/>
                      </a:lnTo>
                      <a:lnTo>
                        <a:pt x="19" y="64"/>
                      </a:lnTo>
                      <a:lnTo>
                        <a:pt x="0" y="64"/>
                      </a:lnTo>
                      <a:lnTo>
                        <a:pt x="0" y="61"/>
                      </a:lnTo>
                      <a:lnTo>
                        <a:pt x="3" y="61"/>
                      </a:lnTo>
                      <a:lnTo>
                        <a:pt x="5" y="61"/>
                      </a:lnTo>
                      <a:lnTo>
                        <a:pt x="5" y="59"/>
                      </a:lnTo>
                      <a:lnTo>
                        <a:pt x="5" y="57"/>
                      </a:lnTo>
                      <a:lnTo>
                        <a:pt x="5" y="55"/>
                      </a:lnTo>
                      <a:lnTo>
                        <a:pt x="5" y="16"/>
                      </a:lnTo>
                      <a:lnTo>
                        <a:pt x="5" y="11"/>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53" name="Freeform 72"/>
                <p:cNvSpPr>
                  <a:spLocks noEditPoints="1"/>
                </p:cNvSpPr>
                <p:nvPr/>
              </p:nvSpPr>
              <p:spPr bwMode="auto">
                <a:xfrm>
                  <a:off x="3317" y="2035"/>
                  <a:ext cx="59" cy="64"/>
                </a:xfrm>
                <a:custGeom>
                  <a:avLst/>
                  <a:gdLst>
                    <a:gd name="T0" fmla="*/ 104 w 37"/>
                    <a:gd name="T1" fmla="*/ 185 h 44"/>
                    <a:gd name="T2" fmla="*/ 77 w 37"/>
                    <a:gd name="T3" fmla="*/ 196 h 44"/>
                    <a:gd name="T4" fmla="*/ 33 w 37"/>
                    <a:gd name="T5" fmla="*/ 196 h 44"/>
                    <a:gd name="T6" fmla="*/ 0 w 37"/>
                    <a:gd name="T7" fmla="*/ 167 h 44"/>
                    <a:gd name="T8" fmla="*/ 0 w 37"/>
                    <a:gd name="T9" fmla="*/ 135 h 44"/>
                    <a:gd name="T10" fmla="*/ 21 w 37"/>
                    <a:gd name="T11" fmla="*/ 116 h 44"/>
                    <a:gd name="T12" fmla="*/ 89 w 37"/>
                    <a:gd name="T13" fmla="*/ 95 h 44"/>
                    <a:gd name="T14" fmla="*/ 150 w 37"/>
                    <a:gd name="T15" fmla="*/ 61 h 44"/>
                    <a:gd name="T16" fmla="*/ 136 w 37"/>
                    <a:gd name="T17" fmla="*/ 32 h 44"/>
                    <a:gd name="T18" fmla="*/ 89 w 37"/>
                    <a:gd name="T19" fmla="*/ 22 h 44"/>
                    <a:gd name="T20" fmla="*/ 77 w 37"/>
                    <a:gd name="T21" fmla="*/ 22 h 44"/>
                    <a:gd name="T22" fmla="*/ 56 w 37"/>
                    <a:gd name="T23" fmla="*/ 47 h 44"/>
                    <a:gd name="T24" fmla="*/ 56 w 37"/>
                    <a:gd name="T25" fmla="*/ 61 h 44"/>
                    <a:gd name="T26" fmla="*/ 46 w 37"/>
                    <a:gd name="T27" fmla="*/ 70 h 44"/>
                    <a:gd name="T28" fmla="*/ 33 w 37"/>
                    <a:gd name="T29" fmla="*/ 70 h 44"/>
                    <a:gd name="T30" fmla="*/ 21 w 37"/>
                    <a:gd name="T31" fmla="*/ 61 h 44"/>
                    <a:gd name="T32" fmla="*/ 21 w 37"/>
                    <a:gd name="T33" fmla="*/ 32 h 44"/>
                    <a:gd name="T34" fmla="*/ 56 w 37"/>
                    <a:gd name="T35" fmla="*/ 13 h 44"/>
                    <a:gd name="T36" fmla="*/ 136 w 37"/>
                    <a:gd name="T37" fmla="*/ 13 h 44"/>
                    <a:gd name="T38" fmla="*/ 183 w 37"/>
                    <a:gd name="T39" fmla="*/ 22 h 44"/>
                    <a:gd name="T40" fmla="*/ 196 w 37"/>
                    <a:gd name="T41" fmla="*/ 47 h 44"/>
                    <a:gd name="T42" fmla="*/ 196 w 37"/>
                    <a:gd name="T43" fmla="*/ 135 h 44"/>
                    <a:gd name="T44" fmla="*/ 196 w 37"/>
                    <a:gd name="T45" fmla="*/ 167 h 44"/>
                    <a:gd name="T46" fmla="*/ 196 w 37"/>
                    <a:gd name="T47" fmla="*/ 167 h 44"/>
                    <a:gd name="T48" fmla="*/ 206 w 37"/>
                    <a:gd name="T49" fmla="*/ 176 h 44"/>
                    <a:gd name="T50" fmla="*/ 206 w 37"/>
                    <a:gd name="T51" fmla="*/ 176 h 44"/>
                    <a:gd name="T52" fmla="*/ 239 w 37"/>
                    <a:gd name="T53" fmla="*/ 157 h 44"/>
                    <a:gd name="T54" fmla="*/ 206 w 37"/>
                    <a:gd name="T55" fmla="*/ 185 h 44"/>
                    <a:gd name="T56" fmla="*/ 163 w 37"/>
                    <a:gd name="T57" fmla="*/ 196 h 44"/>
                    <a:gd name="T58" fmla="*/ 150 w 37"/>
                    <a:gd name="T59" fmla="*/ 176 h 44"/>
                    <a:gd name="T60" fmla="*/ 150 w 37"/>
                    <a:gd name="T61" fmla="*/ 157 h 44"/>
                    <a:gd name="T62" fmla="*/ 104 w 37"/>
                    <a:gd name="T63" fmla="*/ 95 h 44"/>
                    <a:gd name="T64" fmla="*/ 77 w 37"/>
                    <a:gd name="T65" fmla="*/ 116 h 44"/>
                    <a:gd name="T66" fmla="*/ 46 w 37"/>
                    <a:gd name="T67" fmla="*/ 135 h 44"/>
                    <a:gd name="T68" fmla="*/ 46 w 37"/>
                    <a:gd name="T69" fmla="*/ 157 h 44"/>
                    <a:gd name="T70" fmla="*/ 77 w 37"/>
                    <a:gd name="T71" fmla="*/ 167 h 44"/>
                    <a:gd name="T72" fmla="*/ 123 w 37"/>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4"/>
                    <a:gd name="T113" fmla="*/ 37 w 37"/>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4">
                      <a:moveTo>
                        <a:pt x="23" y="37"/>
                      </a:moveTo>
                      <a:lnTo>
                        <a:pt x="16" y="41"/>
                      </a:lnTo>
                      <a:lnTo>
                        <a:pt x="14" y="44"/>
                      </a:lnTo>
                      <a:lnTo>
                        <a:pt x="12" y="44"/>
                      </a:lnTo>
                      <a:lnTo>
                        <a:pt x="9" y="44"/>
                      </a:lnTo>
                      <a:lnTo>
                        <a:pt x="5" y="44"/>
                      </a:lnTo>
                      <a:lnTo>
                        <a:pt x="3" y="41"/>
                      </a:lnTo>
                      <a:lnTo>
                        <a:pt x="0" y="37"/>
                      </a:lnTo>
                      <a:lnTo>
                        <a:pt x="0" y="35"/>
                      </a:lnTo>
                      <a:lnTo>
                        <a:pt x="0" y="30"/>
                      </a:lnTo>
                      <a:lnTo>
                        <a:pt x="0" y="28"/>
                      </a:lnTo>
                      <a:lnTo>
                        <a:pt x="3" y="26"/>
                      </a:lnTo>
                      <a:lnTo>
                        <a:pt x="7" y="23"/>
                      </a:lnTo>
                      <a:lnTo>
                        <a:pt x="14" y="21"/>
                      </a:lnTo>
                      <a:lnTo>
                        <a:pt x="23" y="16"/>
                      </a:lnTo>
                      <a:lnTo>
                        <a:pt x="23" y="14"/>
                      </a:lnTo>
                      <a:lnTo>
                        <a:pt x="21" y="10"/>
                      </a:lnTo>
                      <a:lnTo>
                        <a:pt x="21" y="7"/>
                      </a:lnTo>
                      <a:lnTo>
                        <a:pt x="19" y="5"/>
                      </a:lnTo>
                      <a:lnTo>
                        <a:pt x="14" y="5"/>
                      </a:lnTo>
                      <a:lnTo>
                        <a:pt x="12" y="5"/>
                      </a:lnTo>
                      <a:lnTo>
                        <a:pt x="9" y="7"/>
                      </a:lnTo>
                      <a:lnTo>
                        <a:pt x="9" y="10"/>
                      </a:lnTo>
                      <a:lnTo>
                        <a:pt x="9" y="12"/>
                      </a:lnTo>
                      <a:lnTo>
                        <a:pt x="9" y="14"/>
                      </a:lnTo>
                      <a:lnTo>
                        <a:pt x="7" y="16"/>
                      </a:lnTo>
                      <a:lnTo>
                        <a:pt x="5" y="16"/>
                      </a:lnTo>
                      <a:lnTo>
                        <a:pt x="3" y="16"/>
                      </a:lnTo>
                      <a:lnTo>
                        <a:pt x="3" y="14"/>
                      </a:lnTo>
                      <a:lnTo>
                        <a:pt x="3" y="12"/>
                      </a:lnTo>
                      <a:lnTo>
                        <a:pt x="3" y="7"/>
                      </a:lnTo>
                      <a:lnTo>
                        <a:pt x="5" y="5"/>
                      </a:lnTo>
                      <a:lnTo>
                        <a:pt x="9" y="3"/>
                      </a:lnTo>
                      <a:lnTo>
                        <a:pt x="16" y="0"/>
                      </a:lnTo>
                      <a:lnTo>
                        <a:pt x="21" y="3"/>
                      </a:lnTo>
                      <a:lnTo>
                        <a:pt x="25" y="3"/>
                      </a:lnTo>
                      <a:lnTo>
                        <a:pt x="28" y="5"/>
                      </a:lnTo>
                      <a:lnTo>
                        <a:pt x="30" y="7"/>
                      </a:lnTo>
                      <a:lnTo>
                        <a:pt x="30" y="10"/>
                      </a:lnTo>
                      <a:lnTo>
                        <a:pt x="30" y="14"/>
                      </a:lnTo>
                      <a:lnTo>
                        <a:pt x="30" y="30"/>
                      </a:lnTo>
                      <a:lnTo>
                        <a:pt x="30" y="35"/>
                      </a:lnTo>
                      <a:lnTo>
                        <a:pt x="30" y="37"/>
                      </a:lnTo>
                      <a:lnTo>
                        <a:pt x="32" y="39"/>
                      </a:lnTo>
                      <a:lnTo>
                        <a:pt x="34" y="37"/>
                      </a:lnTo>
                      <a:lnTo>
                        <a:pt x="37" y="35"/>
                      </a:lnTo>
                      <a:lnTo>
                        <a:pt x="37" y="37"/>
                      </a:lnTo>
                      <a:lnTo>
                        <a:pt x="32" y="41"/>
                      </a:lnTo>
                      <a:lnTo>
                        <a:pt x="28" y="44"/>
                      </a:lnTo>
                      <a:lnTo>
                        <a:pt x="25" y="44"/>
                      </a:lnTo>
                      <a:lnTo>
                        <a:pt x="23" y="41"/>
                      </a:lnTo>
                      <a:lnTo>
                        <a:pt x="23" y="39"/>
                      </a:lnTo>
                      <a:lnTo>
                        <a:pt x="23" y="37"/>
                      </a:lnTo>
                      <a:close/>
                      <a:moveTo>
                        <a:pt x="23" y="35"/>
                      </a:moveTo>
                      <a:lnTo>
                        <a:pt x="23" y="19"/>
                      </a:lnTo>
                      <a:lnTo>
                        <a:pt x="16" y="21"/>
                      </a:lnTo>
                      <a:lnTo>
                        <a:pt x="14" y="23"/>
                      </a:lnTo>
                      <a:lnTo>
                        <a:pt x="12" y="26"/>
                      </a:lnTo>
                      <a:lnTo>
                        <a:pt x="9" y="28"/>
                      </a:lnTo>
                      <a:lnTo>
                        <a:pt x="7" y="30"/>
                      </a:lnTo>
                      <a:lnTo>
                        <a:pt x="7" y="32"/>
                      </a:lnTo>
                      <a:lnTo>
                        <a:pt x="7" y="35"/>
                      </a:lnTo>
                      <a:lnTo>
                        <a:pt x="9" y="37"/>
                      </a:lnTo>
                      <a:lnTo>
                        <a:pt x="12" y="37"/>
                      </a:lnTo>
                      <a:lnTo>
                        <a:pt x="14" y="39"/>
                      </a:lnTo>
                      <a:lnTo>
                        <a:pt x="19" y="37"/>
                      </a:lnTo>
                      <a:lnTo>
                        <a:pt x="23" y="35"/>
                      </a:lnTo>
                      <a:close/>
                    </a:path>
                  </a:pathLst>
                </a:custGeom>
                <a:solidFill>
                  <a:srgbClr val="000000"/>
                </a:solidFill>
                <a:ln w="0">
                  <a:solidFill>
                    <a:srgbClr val="000000"/>
                  </a:solidFill>
                  <a:round/>
                  <a:headEnd/>
                  <a:tailEnd/>
                </a:ln>
              </p:spPr>
              <p:txBody>
                <a:bodyPr/>
                <a:lstStyle/>
                <a:p>
                  <a:endParaRPr lang="en-CA"/>
                </a:p>
              </p:txBody>
            </p:sp>
            <p:sp>
              <p:nvSpPr>
                <p:cNvPr id="15554" name="Freeform 73"/>
                <p:cNvSpPr>
                  <a:spLocks/>
                </p:cNvSpPr>
                <p:nvPr/>
              </p:nvSpPr>
              <p:spPr bwMode="auto">
                <a:xfrm>
                  <a:off x="3376" y="2018"/>
                  <a:ext cx="41" cy="81"/>
                </a:xfrm>
                <a:custGeom>
                  <a:avLst/>
                  <a:gdLst>
                    <a:gd name="T0" fmla="*/ 84 w 27"/>
                    <a:gd name="T1" fmla="*/ 0 h 55"/>
                    <a:gd name="T2" fmla="*/ 84 w 27"/>
                    <a:gd name="T3" fmla="*/ 68 h 55"/>
                    <a:gd name="T4" fmla="*/ 134 w 27"/>
                    <a:gd name="T5" fmla="*/ 68 h 55"/>
                    <a:gd name="T6" fmla="*/ 134 w 27"/>
                    <a:gd name="T7" fmla="*/ 77 h 55"/>
                    <a:gd name="T8" fmla="*/ 84 w 27"/>
                    <a:gd name="T9" fmla="*/ 77 h 55"/>
                    <a:gd name="T10" fmla="*/ 84 w 27"/>
                    <a:gd name="T11" fmla="*/ 202 h 55"/>
                    <a:gd name="T12" fmla="*/ 84 w 27"/>
                    <a:gd name="T13" fmla="*/ 216 h 55"/>
                    <a:gd name="T14" fmla="*/ 84 w 27"/>
                    <a:gd name="T15" fmla="*/ 228 h 55"/>
                    <a:gd name="T16" fmla="*/ 94 w 27"/>
                    <a:gd name="T17" fmla="*/ 228 h 55"/>
                    <a:gd name="T18" fmla="*/ 94 w 27"/>
                    <a:gd name="T19" fmla="*/ 237 h 55"/>
                    <a:gd name="T20" fmla="*/ 106 w 27"/>
                    <a:gd name="T21" fmla="*/ 237 h 55"/>
                    <a:gd name="T22" fmla="*/ 115 w 27"/>
                    <a:gd name="T23" fmla="*/ 228 h 55"/>
                    <a:gd name="T24" fmla="*/ 115 w 27"/>
                    <a:gd name="T25" fmla="*/ 228 h 55"/>
                    <a:gd name="T26" fmla="*/ 134 w 27"/>
                    <a:gd name="T27" fmla="*/ 216 h 55"/>
                    <a:gd name="T28" fmla="*/ 143 w 27"/>
                    <a:gd name="T29" fmla="*/ 216 h 55"/>
                    <a:gd name="T30" fmla="*/ 134 w 27"/>
                    <a:gd name="T31" fmla="*/ 237 h 55"/>
                    <a:gd name="T32" fmla="*/ 115 w 27"/>
                    <a:gd name="T33" fmla="*/ 244 h 55"/>
                    <a:gd name="T34" fmla="*/ 94 w 27"/>
                    <a:gd name="T35" fmla="*/ 258 h 55"/>
                    <a:gd name="T36" fmla="*/ 84 w 27"/>
                    <a:gd name="T37" fmla="*/ 258 h 55"/>
                    <a:gd name="T38" fmla="*/ 70 w 27"/>
                    <a:gd name="T39" fmla="*/ 258 h 55"/>
                    <a:gd name="T40" fmla="*/ 59 w 27"/>
                    <a:gd name="T41" fmla="*/ 258 h 55"/>
                    <a:gd name="T42" fmla="*/ 49 w 27"/>
                    <a:gd name="T43" fmla="*/ 244 h 55"/>
                    <a:gd name="T44" fmla="*/ 49 w 27"/>
                    <a:gd name="T45" fmla="*/ 237 h 55"/>
                    <a:gd name="T46" fmla="*/ 39 w 27"/>
                    <a:gd name="T47" fmla="*/ 228 h 55"/>
                    <a:gd name="T48" fmla="*/ 39 w 27"/>
                    <a:gd name="T49" fmla="*/ 202 h 55"/>
                    <a:gd name="T50" fmla="*/ 39 w 27"/>
                    <a:gd name="T51" fmla="*/ 77 h 55"/>
                    <a:gd name="T52" fmla="*/ 0 w 27"/>
                    <a:gd name="T53" fmla="*/ 77 h 55"/>
                    <a:gd name="T54" fmla="*/ 0 w 27"/>
                    <a:gd name="T55" fmla="*/ 68 h 55"/>
                    <a:gd name="T56" fmla="*/ 12 w 27"/>
                    <a:gd name="T57" fmla="*/ 68 h 55"/>
                    <a:gd name="T58" fmla="*/ 39 w 27"/>
                    <a:gd name="T59" fmla="*/ 52 h 55"/>
                    <a:gd name="T60" fmla="*/ 49 w 27"/>
                    <a:gd name="T61" fmla="*/ 41 h 55"/>
                    <a:gd name="T62" fmla="*/ 59 w 27"/>
                    <a:gd name="T63" fmla="*/ 32 h 55"/>
                    <a:gd name="T64" fmla="*/ 59 w 27"/>
                    <a:gd name="T65" fmla="*/ 22 h 55"/>
                    <a:gd name="T66" fmla="*/ 70 w 27"/>
                    <a:gd name="T67" fmla="*/ 0 h 55"/>
                    <a:gd name="T68" fmla="*/ 8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3"/>
                      </a:lnTo>
                      <a:lnTo>
                        <a:pt x="16" y="46"/>
                      </a:lnTo>
                      <a:lnTo>
                        <a:pt x="16" y="48"/>
                      </a:lnTo>
                      <a:lnTo>
                        <a:pt x="18" y="48"/>
                      </a:lnTo>
                      <a:lnTo>
                        <a:pt x="18" y="50"/>
                      </a:lnTo>
                      <a:lnTo>
                        <a:pt x="20" y="50"/>
                      </a:lnTo>
                      <a:lnTo>
                        <a:pt x="22" y="48"/>
                      </a:lnTo>
                      <a:lnTo>
                        <a:pt x="25" y="46"/>
                      </a:lnTo>
                      <a:lnTo>
                        <a:pt x="27" y="46"/>
                      </a:lnTo>
                      <a:lnTo>
                        <a:pt x="25" y="50"/>
                      </a:lnTo>
                      <a:lnTo>
                        <a:pt x="22" y="52"/>
                      </a:lnTo>
                      <a:lnTo>
                        <a:pt x="18" y="55"/>
                      </a:lnTo>
                      <a:lnTo>
                        <a:pt x="16" y="55"/>
                      </a:lnTo>
                      <a:lnTo>
                        <a:pt x="13" y="55"/>
                      </a:lnTo>
                      <a:lnTo>
                        <a:pt x="11" y="55"/>
                      </a:lnTo>
                      <a:lnTo>
                        <a:pt x="9" y="52"/>
                      </a:lnTo>
                      <a:lnTo>
                        <a:pt x="9" y="50"/>
                      </a:lnTo>
                      <a:lnTo>
                        <a:pt x="7" y="48"/>
                      </a:lnTo>
                      <a:lnTo>
                        <a:pt x="7" y="43"/>
                      </a:lnTo>
                      <a:lnTo>
                        <a:pt x="7" y="16"/>
                      </a:lnTo>
                      <a:lnTo>
                        <a:pt x="0" y="16"/>
                      </a:lnTo>
                      <a:lnTo>
                        <a:pt x="0" y="14"/>
                      </a:lnTo>
                      <a:lnTo>
                        <a:pt x="2" y="14"/>
                      </a:lnTo>
                      <a:lnTo>
                        <a:pt x="7" y="11"/>
                      </a:lnTo>
                      <a:lnTo>
                        <a:pt x="9" y="9"/>
                      </a:lnTo>
                      <a:lnTo>
                        <a:pt x="11" y="7"/>
                      </a:lnTo>
                      <a:lnTo>
                        <a:pt x="11" y="5"/>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555" name="Freeform 74"/>
                <p:cNvSpPr>
                  <a:spLocks noEditPoints="1"/>
                </p:cNvSpPr>
                <p:nvPr/>
              </p:nvSpPr>
              <p:spPr bwMode="auto">
                <a:xfrm>
                  <a:off x="4181" y="2008"/>
                  <a:ext cx="83" cy="91"/>
                </a:xfrm>
                <a:custGeom>
                  <a:avLst/>
                  <a:gdLst>
                    <a:gd name="T0" fmla="*/ 277 w 53"/>
                    <a:gd name="T1" fmla="*/ 148 h 62"/>
                    <a:gd name="T2" fmla="*/ 319 w 53"/>
                    <a:gd name="T3" fmla="*/ 181 h 62"/>
                    <a:gd name="T4" fmla="*/ 319 w 53"/>
                    <a:gd name="T5" fmla="*/ 222 h 62"/>
                    <a:gd name="T6" fmla="*/ 287 w 53"/>
                    <a:gd name="T7" fmla="*/ 266 h 62"/>
                    <a:gd name="T8" fmla="*/ 224 w 53"/>
                    <a:gd name="T9" fmla="*/ 289 h 62"/>
                    <a:gd name="T10" fmla="*/ 0 w 53"/>
                    <a:gd name="T11" fmla="*/ 289 h 62"/>
                    <a:gd name="T12" fmla="*/ 20 w 53"/>
                    <a:gd name="T13" fmla="*/ 276 h 62"/>
                    <a:gd name="T14" fmla="*/ 42 w 53"/>
                    <a:gd name="T15" fmla="*/ 266 h 62"/>
                    <a:gd name="T16" fmla="*/ 42 w 53"/>
                    <a:gd name="T17" fmla="*/ 230 h 62"/>
                    <a:gd name="T18" fmla="*/ 42 w 53"/>
                    <a:gd name="T19" fmla="*/ 32 h 62"/>
                    <a:gd name="T20" fmla="*/ 31 w 53"/>
                    <a:gd name="T21" fmla="*/ 13 h 62"/>
                    <a:gd name="T22" fmla="*/ 0 w 53"/>
                    <a:gd name="T23" fmla="*/ 0 h 62"/>
                    <a:gd name="T24" fmla="*/ 157 w 53"/>
                    <a:gd name="T25" fmla="*/ 0 h 62"/>
                    <a:gd name="T26" fmla="*/ 224 w 53"/>
                    <a:gd name="T27" fmla="*/ 13 h 62"/>
                    <a:gd name="T28" fmla="*/ 287 w 53"/>
                    <a:gd name="T29" fmla="*/ 32 h 62"/>
                    <a:gd name="T30" fmla="*/ 307 w 53"/>
                    <a:gd name="T31" fmla="*/ 73 h 62"/>
                    <a:gd name="T32" fmla="*/ 287 w 53"/>
                    <a:gd name="T33" fmla="*/ 116 h 62"/>
                    <a:gd name="T34" fmla="*/ 235 w 53"/>
                    <a:gd name="T35" fmla="*/ 139 h 62"/>
                    <a:gd name="T36" fmla="*/ 116 w 53"/>
                    <a:gd name="T37" fmla="*/ 129 h 62"/>
                    <a:gd name="T38" fmla="*/ 138 w 53"/>
                    <a:gd name="T39" fmla="*/ 139 h 62"/>
                    <a:gd name="T40" fmla="*/ 182 w 53"/>
                    <a:gd name="T41" fmla="*/ 129 h 62"/>
                    <a:gd name="T42" fmla="*/ 224 w 53"/>
                    <a:gd name="T43" fmla="*/ 116 h 62"/>
                    <a:gd name="T44" fmla="*/ 235 w 53"/>
                    <a:gd name="T45" fmla="*/ 100 h 62"/>
                    <a:gd name="T46" fmla="*/ 235 w 53"/>
                    <a:gd name="T47" fmla="*/ 56 h 62"/>
                    <a:gd name="T48" fmla="*/ 191 w 53"/>
                    <a:gd name="T49" fmla="*/ 22 h 62"/>
                    <a:gd name="T50" fmla="*/ 127 w 53"/>
                    <a:gd name="T51" fmla="*/ 13 h 62"/>
                    <a:gd name="T52" fmla="*/ 96 w 53"/>
                    <a:gd name="T53" fmla="*/ 129 h 62"/>
                    <a:gd name="T54" fmla="*/ 127 w 53"/>
                    <a:gd name="T55" fmla="*/ 266 h 62"/>
                    <a:gd name="T56" fmla="*/ 211 w 53"/>
                    <a:gd name="T57" fmla="*/ 266 h 62"/>
                    <a:gd name="T58" fmla="*/ 246 w 53"/>
                    <a:gd name="T59" fmla="*/ 230 h 62"/>
                    <a:gd name="T60" fmla="*/ 265 w 53"/>
                    <a:gd name="T61" fmla="*/ 189 h 62"/>
                    <a:gd name="T62" fmla="*/ 235 w 53"/>
                    <a:gd name="T63" fmla="*/ 170 h 62"/>
                    <a:gd name="T64" fmla="*/ 182 w 53"/>
                    <a:gd name="T65" fmla="*/ 148 h 62"/>
                    <a:gd name="T66" fmla="*/ 138 w 53"/>
                    <a:gd name="T67" fmla="*/ 148 h 62"/>
                    <a:gd name="T68" fmla="*/ 116 w 53"/>
                    <a:gd name="T69" fmla="*/ 148 h 62"/>
                    <a:gd name="T70" fmla="*/ 96 w 53"/>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
                    <a:gd name="T109" fmla="*/ 0 h 62"/>
                    <a:gd name="T110" fmla="*/ 53 w 53"/>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 h="62">
                      <a:moveTo>
                        <a:pt x="39" y="30"/>
                      </a:moveTo>
                      <a:lnTo>
                        <a:pt x="46" y="32"/>
                      </a:lnTo>
                      <a:lnTo>
                        <a:pt x="51" y="34"/>
                      </a:lnTo>
                      <a:lnTo>
                        <a:pt x="53" y="39"/>
                      </a:lnTo>
                      <a:lnTo>
                        <a:pt x="53" y="46"/>
                      </a:lnTo>
                      <a:lnTo>
                        <a:pt x="53" y="48"/>
                      </a:lnTo>
                      <a:lnTo>
                        <a:pt x="51" y="53"/>
                      </a:lnTo>
                      <a:lnTo>
                        <a:pt x="48" y="57"/>
                      </a:lnTo>
                      <a:lnTo>
                        <a:pt x="44" y="59"/>
                      </a:lnTo>
                      <a:lnTo>
                        <a:pt x="37" y="62"/>
                      </a:lnTo>
                      <a:lnTo>
                        <a:pt x="28" y="62"/>
                      </a:lnTo>
                      <a:lnTo>
                        <a:pt x="0" y="62"/>
                      </a:lnTo>
                      <a:lnTo>
                        <a:pt x="0" y="59"/>
                      </a:lnTo>
                      <a:lnTo>
                        <a:pt x="3" y="59"/>
                      </a:lnTo>
                      <a:lnTo>
                        <a:pt x="5" y="59"/>
                      </a:lnTo>
                      <a:lnTo>
                        <a:pt x="7" y="57"/>
                      </a:lnTo>
                      <a:lnTo>
                        <a:pt x="7" y="55"/>
                      </a:lnTo>
                      <a:lnTo>
                        <a:pt x="7" y="50"/>
                      </a:lnTo>
                      <a:lnTo>
                        <a:pt x="7" y="12"/>
                      </a:lnTo>
                      <a:lnTo>
                        <a:pt x="7" y="7"/>
                      </a:lnTo>
                      <a:lnTo>
                        <a:pt x="7" y="3"/>
                      </a:lnTo>
                      <a:lnTo>
                        <a:pt x="5" y="3"/>
                      </a:lnTo>
                      <a:lnTo>
                        <a:pt x="3" y="0"/>
                      </a:lnTo>
                      <a:lnTo>
                        <a:pt x="0" y="0"/>
                      </a:lnTo>
                      <a:lnTo>
                        <a:pt x="26" y="0"/>
                      </a:lnTo>
                      <a:lnTo>
                        <a:pt x="32" y="0"/>
                      </a:lnTo>
                      <a:lnTo>
                        <a:pt x="37" y="3"/>
                      </a:lnTo>
                      <a:lnTo>
                        <a:pt x="44" y="5"/>
                      </a:lnTo>
                      <a:lnTo>
                        <a:pt x="48" y="7"/>
                      </a:lnTo>
                      <a:lnTo>
                        <a:pt x="51" y="12"/>
                      </a:lnTo>
                      <a:lnTo>
                        <a:pt x="51" y="16"/>
                      </a:lnTo>
                      <a:lnTo>
                        <a:pt x="51" y="21"/>
                      </a:lnTo>
                      <a:lnTo>
                        <a:pt x="48" y="25"/>
                      </a:lnTo>
                      <a:lnTo>
                        <a:pt x="44" y="28"/>
                      </a:lnTo>
                      <a:lnTo>
                        <a:pt x="39" y="30"/>
                      </a:lnTo>
                      <a:close/>
                      <a:moveTo>
                        <a:pt x="16" y="28"/>
                      </a:moveTo>
                      <a:lnTo>
                        <a:pt x="19" y="28"/>
                      </a:lnTo>
                      <a:lnTo>
                        <a:pt x="21" y="28"/>
                      </a:lnTo>
                      <a:lnTo>
                        <a:pt x="23" y="30"/>
                      </a:lnTo>
                      <a:lnTo>
                        <a:pt x="26" y="30"/>
                      </a:lnTo>
                      <a:lnTo>
                        <a:pt x="30" y="28"/>
                      </a:lnTo>
                      <a:lnTo>
                        <a:pt x="35" y="28"/>
                      </a:lnTo>
                      <a:lnTo>
                        <a:pt x="37" y="25"/>
                      </a:lnTo>
                      <a:lnTo>
                        <a:pt x="39" y="23"/>
                      </a:lnTo>
                      <a:lnTo>
                        <a:pt x="39" y="21"/>
                      </a:lnTo>
                      <a:lnTo>
                        <a:pt x="41" y="16"/>
                      </a:lnTo>
                      <a:lnTo>
                        <a:pt x="39" y="12"/>
                      </a:lnTo>
                      <a:lnTo>
                        <a:pt x="37" y="7"/>
                      </a:lnTo>
                      <a:lnTo>
                        <a:pt x="32" y="5"/>
                      </a:lnTo>
                      <a:lnTo>
                        <a:pt x="26" y="3"/>
                      </a:lnTo>
                      <a:lnTo>
                        <a:pt x="21" y="3"/>
                      </a:lnTo>
                      <a:lnTo>
                        <a:pt x="16" y="5"/>
                      </a:lnTo>
                      <a:lnTo>
                        <a:pt x="16" y="28"/>
                      </a:lnTo>
                      <a:close/>
                      <a:moveTo>
                        <a:pt x="16" y="57"/>
                      </a:moveTo>
                      <a:lnTo>
                        <a:pt x="21" y="57"/>
                      </a:lnTo>
                      <a:lnTo>
                        <a:pt x="28" y="57"/>
                      </a:lnTo>
                      <a:lnTo>
                        <a:pt x="35" y="57"/>
                      </a:lnTo>
                      <a:lnTo>
                        <a:pt x="39" y="55"/>
                      </a:lnTo>
                      <a:lnTo>
                        <a:pt x="41" y="50"/>
                      </a:lnTo>
                      <a:lnTo>
                        <a:pt x="44" y="46"/>
                      </a:lnTo>
                      <a:lnTo>
                        <a:pt x="44" y="41"/>
                      </a:lnTo>
                      <a:lnTo>
                        <a:pt x="41" y="39"/>
                      </a:lnTo>
                      <a:lnTo>
                        <a:pt x="39" y="37"/>
                      </a:lnTo>
                      <a:lnTo>
                        <a:pt x="35" y="34"/>
                      </a:lnTo>
                      <a:lnTo>
                        <a:pt x="30" y="32"/>
                      </a:lnTo>
                      <a:lnTo>
                        <a:pt x="26" y="32"/>
                      </a:lnTo>
                      <a:lnTo>
                        <a:pt x="23" y="32"/>
                      </a:lnTo>
                      <a:lnTo>
                        <a:pt x="21" y="32"/>
                      </a:lnTo>
                      <a:lnTo>
                        <a:pt x="19"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15556" name="Freeform 75"/>
                <p:cNvSpPr>
                  <a:spLocks noEditPoints="1"/>
                </p:cNvSpPr>
                <p:nvPr/>
              </p:nvSpPr>
              <p:spPr bwMode="auto">
                <a:xfrm>
                  <a:off x="4279" y="2035"/>
                  <a:ext cx="61" cy="64"/>
                </a:xfrm>
                <a:custGeom>
                  <a:avLst/>
                  <a:gdLst>
                    <a:gd name="T0" fmla="*/ 117 w 39"/>
                    <a:gd name="T1" fmla="*/ 0 h 44"/>
                    <a:gd name="T2" fmla="*/ 149 w 39"/>
                    <a:gd name="T3" fmla="*/ 13 h 44"/>
                    <a:gd name="T4" fmla="*/ 181 w 39"/>
                    <a:gd name="T5" fmla="*/ 22 h 44"/>
                    <a:gd name="T6" fmla="*/ 203 w 39"/>
                    <a:gd name="T7" fmla="*/ 32 h 44"/>
                    <a:gd name="T8" fmla="*/ 233 w 39"/>
                    <a:gd name="T9" fmla="*/ 61 h 44"/>
                    <a:gd name="T10" fmla="*/ 233 w 39"/>
                    <a:gd name="T11" fmla="*/ 95 h 44"/>
                    <a:gd name="T12" fmla="*/ 233 w 39"/>
                    <a:gd name="T13" fmla="*/ 127 h 44"/>
                    <a:gd name="T14" fmla="*/ 216 w 39"/>
                    <a:gd name="T15" fmla="*/ 144 h 44"/>
                    <a:gd name="T16" fmla="*/ 203 w 39"/>
                    <a:gd name="T17" fmla="*/ 167 h 44"/>
                    <a:gd name="T18" fmla="*/ 181 w 39"/>
                    <a:gd name="T19" fmla="*/ 185 h 44"/>
                    <a:gd name="T20" fmla="*/ 149 w 39"/>
                    <a:gd name="T21" fmla="*/ 196 h 44"/>
                    <a:gd name="T22" fmla="*/ 117 w 39"/>
                    <a:gd name="T23" fmla="*/ 196 h 44"/>
                    <a:gd name="T24" fmla="*/ 83 w 39"/>
                    <a:gd name="T25" fmla="*/ 196 h 44"/>
                    <a:gd name="T26" fmla="*/ 53 w 39"/>
                    <a:gd name="T27" fmla="*/ 185 h 44"/>
                    <a:gd name="T28" fmla="*/ 31 w 39"/>
                    <a:gd name="T29" fmla="*/ 167 h 44"/>
                    <a:gd name="T30" fmla="*/ 13 w 39"/>
                    <a:gd name="T31" fmla="*/ 135 h 44"/>
                    <a:gd name="T32" fmla="*/ 0 w 39"/>
                    <a:gd name="T33" fmla="*/ 102 h 44"/>
                    <a:gd name="T34" fmla="*/ 0 w 39"/>
                    <a:gd name="T35" fmla="*/ 70 h 44"/>
                    <a:gd name="T36" fmla="*/ 13 w 39"/>
                    <a:gd name="T37" fmla="*/ 52 h 44"/>
                    <a:gd name="T38" fmla="*/ 42 w 39"/>
                    <a:gd name="T39" fmla="*/ 32 h 44"/>
                    <a:gd name="T40" fmla="*/ 66 w 39"/>
                    <a:gd name="T41" fmla="*/ 22 h 44"/>
                    <a:gd name="T42" fmla="*/ 95 w 39"/>
                    <a:gd name="T43" fmla="*/ 13 h 44"/>
                    <a:gd name="T44" fmla="*/ 117 w 39"/>
                    <a:gd name="T45" fmla="*/ 0 h 44"/>
                    <a:gd name="T46" fmla="*/ 108 w 39"/>
                    <a:gd name="T47" fmla="*/ 22 h 44"/>
                    <a:gd name="T48" fmla="*/ 95 w 39"/>
                    <a:gd name="T49" fmla="*/ 22 h 44"/>
                    <a:gd name="T50" fmla="*/ 83 w 39"/>
                    <a:gd name="T51" fmla="*/ 22 h 44"/>
                    <a:gd name="T52" fmla="*/ 66 w 39"/>
                    <a:gd name="T53" fmla="*/ 32 h 44"/>
                    <a:gd name="T54" fmla="*/ 53 w 39"/>
                    <a:gd name="T55" fmla="*/ 47 h 44"/>
                    <a:gd name="T56" fmla="*/ 53 w 39"/>
                    <a:gd name="T57" fmla="*/ 61 h 44"/>
                    <a:gd name="T58" fmla="*/ 53 w 39"/>
                    <a:gd name="T59" fmla="*/ 87 h 44"/>
                    <a:gd name="T60" fmla="*/ 53 w 39"/>
                    <a:gd name="T61" fmla="*/ 127 h 44"/>
                    <a:gd name="T62" fmla="*/ 66 w 39"/>
                    <a:gd name="T63" fmla="*/ 157 h 44"/>
                    <a:gd name="T64" fmla="*/ 95 w 39"/>
                    <a:gd name="T65" fmla="*/ 176 h 44"/>
                    <a:gd name="T66" fmla="*/ 117 w 39"/>
                    <a:gd name="T67" fmla="*/ 185 h 44"/>
                    <a:gd name="T68" fmla="*/ 149 w 39"/>
                    <a:gd name="T69" fmla="*/ 176 h 44"/>
                    <a:gd name="T70" fmla="*/ 181 w 39"/>
                    <a:gd name="T71" fmla="*/ 167 h 44"/>
                    <a:gd name="T72" fmla="*/ 191 w 39"/>
                    <a:gd name="T73" fmla="*/ 144 h 44"/>
                    <a:gd name="T74" fmla="*/ 191 w 39"/>
                    <a:gd name="T75" fmla="*/ 116 h 44"/>
                    <a:gd name="T76" fmla="*/ 191 w 39"/>
                    <a:gd name="T77" fmla="*/ 87 h 44"/>
                    <a:gd name="T78" fmla="*/ 181 w 39"/>
                    <a:gd name="T79" fmla="*/ 61 h 44"/>
                    <a:gd name="T80" fmla="*/ 161 w 39"/>
                    <a:gd name="T81" fmla="*/ 47 h 44"/>
                    <a:gd name="T82" fmla="*/ 138 w 39"/>
                    <a:gd name="T83" fmla="*/ 22 h 44"/>
                    <a:gd name="T84" fmla="*/ 108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20" y="0"/>
                      </a:moveTo>
                      <a:lnTo>
                        <a:pt x="25" y="3"/>
                      </a:lnTo>
                      <a:lnTo>
                        <a:pt x="30" y="5"/>
                      </a:lnTo>
                      <a:lnTo>
                        <a:pt x="34" y="7"/>
                      </a:lnTo>
                      <a:lnTo>
                        <a:pt x="39" y="14"/>
                      </a:lnTo>
                      <a:lnTo>
                        <a:pt x="39" y="21"/>
                      </a:lnTo>
                      <a:lnTo>
                        <a:pt x="39" y="28"/>
                      </a:lnTo>
                      <a:lnTo>
                        <a:pt x="36" y="32"/>
                      </a:lnTo>
                      <a:lnTo>
                        <a:pt x="34" y="37"/>
                      </a:lnTo>
                      <a:lnTo>
                        <a:pt x="30" y="41"/>
                      </a:lnTo>
                      <a:lnTo>
                        <a:pt x="25" y="44"/>
                      </a:lnTo>
                      <a:lnTo>
                        <a:pt x="20" y="44"/>
                      </a:lnTo>
                      <a:lnTo>
                        <a:pt x="14" y="44"/>
                      </a:lnTo>
                      <a:lnTo>
                        <a:pt x="9" y="41"/>
                      </a:lnTo>
                      <a:lnTo>
                        <a:pt x="5" y="37"/>
                      </a:lnTo>
                      <a:lnTo>
                        <a:pt x="2" y="30"/>
                      </a:lnTo>
                      <a:lnTo>
                        <a:pt x="0" y="23"/>
                      </a:lnTo>
                      <a:lnTo>
                        <a:pt x="0" y="16"/>
                      </a:lnTo>
                      <a:lnTo>
                        <a:pt x="2" y="12"/>
                      </a:lnTo>
                      <a:lnTo>
                        <a:pt x="7" y="7"/>
                      </a:lnTo>
                      <a:lnTo>
                        <a:pt x="11" y="5"/>
                      </a:lnTo>
                      <a:lnTo>
                        <a:pt x="16" y="3"/>
                      </a:lnTo>
                      <a:lnTo>
                        <a:pt x="20" y="0"/>
                      </a:lnTo>
                      <a:close/>
                      <a:moveTo>
                        <a:pt x="18" y="5"/>
                      </a:moveTo>
                      <a:lnTo>
                        <a:pt x="16" y="5"/>
                      </a:lnTo>
                      <a:lnTo>
                        <a:pt x="14" y="5"/>
                      </a:lnTo>
                      <a:lnTo>
                        <a:pt x="11" y="7"/>
                      </a:lnTo>
                      <a:lnTo>
                        <a:pt x="9" y="10"/>
                      </a:lnTo>
                      <a:lnTo>
                        <a:pt x="9" y="14"/>
                      </a:lnTo>
                      <a:lnTo>
                        <a:pt x="9" y="19"/>
                      </a:lnTo>
                      <a:lnTo>
                        <a:pt x="9" y="28"/>
                      </a:lnTo>
                      <a:lnTo>
                        <a:pt x="11" y="35"/>
                      </a:lnTo>
                      <a:lnTo>
                        <a:pt x="16" y="39"/>
                      </a:lnTo>
                      <a:lnTo>
                        <a:pt x="20" y="41"/>
                      </a:lnTo>
                      <a:lnTo>
                        <a:pt x="25" y="39"/>
                      </a:lnTo>
                      <a:lnTo>
                        <a:pt x="30" y="37"/>
                      </a:lnTo>
                      <a:lnTo>
                        <a:pt x="32" y="32"/>
                      </a:lnTo>
                      <a:lnTo>
                        <a:pt x="32" y="26"/>
                      </a:lnTo>
                      <a:lnTo>
                        <a:pt x="32" y="19"/>
                      </a:lnTo>
                      <a:lnTo>
                        <a:pt x="30" y="14"/>
                      </a:lnTo>
                      <a:lnTo>
                        <a:pt x="27"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57" name="Freeform 76"/>
                <p:cNvSpPr>
                  <a:spLocks noEditPoints="1"/>
                </p:cNvSpPr>
                <p:nvPr/>
              </p:nvSpPr>
              <p:spPr bwMode="auto">
                <a:xfrm>
                  <a:off x="4350" y="2035"/>
                  <a:ext cx="60" cy="64"/>
                </a:xfrm>
                <a:custGeom>
                  <a:avLst/>
                  <a:gdLst>
                    <a:gd name="T0" fmla="*/ 128 w 38"/>
                    <a:gd name="T1" fmla="*/ 0 h 44"/>
                    <a:gd name="T2" fmla="*/ 155 w 38"/>
                    <a:gd name="T3" fmla="*/ 13 h 44"/>
                    <a:gd name="T4" fmla="*/ 182 w 38"/>
                    <a:gd name="T5" fmla="*/ 22 h 44"/>
                    <a:gd name="T6" fmla="*/ 212 w 38"/>
                    <a:gd name="T7" fmla="*/ 32 h 44"/>
                    <a:gd name="T8" fmla="*/ 237 w 38"/>
                    <a:gd name="T9" fmla="*/ 61 h 44"/>
                    <a:gd name="T10" fmla="*/ 237 w 38"/>
                    <a:gd name="T11" fmla="*/ 95 h 44"/>
                    <a:gd name="T12" fmla="*/ 237 w 38"/>
                    <a:gd name="T13" fmla="*/ 127 h 44"/>
                    <a:gd name="T14" fmla="*/ 224 w 38"/>
                    <a:gd name="T15" fmla="*/ 144 h 44"/>
                    <a:gd name="T16" fmla="*/ 212 w 38"/>
                    <a:gd name="T17" fmla="*/ 167 h 44"/>
                    <a:gd name="T18" fmla="*/ 182 w 38"/>
                    <a:gd name="T19" fmla="*/ 185 h 44"/>
                    <a:gd name="T20" fmla="*/ 155 w 38"/>
                    <a:gd name="T21" fmla="*/ 196 h 44"/>
                    <a:gd name="T22" fmla="*/ 128 w 38"/>
                    <a:gd name="T23" fmla="*/ 196 h 44"/>
                    <a:gd name="T24" fmla="*/ 82 w 38"/>
                    <a:gd name="T25" fmla="*/ 196 h 44"/>
                    <a:gd name="T26" fmla="*/ 55 w 38"/>
                    <a:gd name="T27" fmla="*/ 185 h 44"/>
                    <a:gd name="T28" fmla="*/ 22 w 38"/>
                    <a:gd name="T29" fmla="*/ 167 h 44"/>
                    <a:gd name="T30" fmla="*/ 13 w 38"/>
                    <a:gd name="T31" fmla="*/ 135 h 44"/>
                    <a:gd name="T32" fmla="*/ 0 w 38"/>
                    <a:gd name="T33" fmla="*/ 102 h 44"/>
                    <a:gd name="T34" fmla="*/ 0 w 38"/>
                    <a:gd name="T35" fmla="*/ 70 h 44"/>
                    <a:gd name="T36" fmla="*/ 13 w 38"/>
                    <a:gd name="T37" fmla="*/ 52 h 44"/>
                    <a:gd name="T38" fmla="*/ 35 w 38"/>
                    <a:gd name="T39" fmla="*/ 32 h 44"/>
                    <a:gd name="T40" fmla="*/ 68 w 38"/>
                    <a:gd name="T41" fmla="*/ 22 h 44"/>
                    <a:gd name="T42" fmla="*/ 95 w 38"/>
                    <a:gd name="T43" fmla="*/ 13 h 44"/>
                    <a:gd name="T44" fmla="*/ 128 w 38"/>
                    <a:gd name="T45" fmla="*/ 0 h 44"/>
                    <a:gd name="T46" fmla="*/ 109 w 38"/>
                    <a:gd name="T47" fmla="*/ 22 h 44"/>
                    <a:gd name="T48" fmla="*/ 95 w 38"/>
                    <a:gd name="T49" fmla="*/ 22 h 44"/>
                    <a:gd name="T50" fmla="*/ 82 w 38"/>
                    <a:gd name="T51" fmla="*/ 22 h 44"/>
                    <a:gd name="T52" fmla="*/ 68 w 38"/>
                    <a:gd name="T53" fmla="*/ 32 h 44"/>
                    <a:gd name="T54" fmla="*/ 55 w 38"/>
                    <a:gd name="T55" fmla="*/ 47 h 44"/>
                    <a:gd name="T56" fmla="*/ 55 w 38"/>
                    <a:gd name="T57" fmla="*/ 61 h 44"/>
                    <a:gd name="T58" fmla="*/ 55 w 38"/>
                    <a:gd name="T59" fmla="*/ 87 h 44"/>
                    <a:gd name="T60" fmla="*/ 55 w 38"/>
                    <a:gd name="T61" fmla="*/ 127 h 44"/>
                    <a:gd name="T62" fmla="*/ 68 w 38"/>
                    <a:gd name="T63" fmla="*/ 157 h 44"/>
                    <a:gd name="T64" fmla="*/ 95 w 38"/>
                    <a:gd name="T65" fmla="*/ 176 h 44"/>
                    <a:gd name="T66" fmla="*/ 128 w 38"/>
                    <a:gd name="T67" fmla="*/ 185 h 44"/>
                    <a:gd name="T68" fmla="*/ 155 w 38"/>
                    <a:gd name="T69" fmla="*/ 176 h 44"/>
                    <a:gd name="T70" fmla="*/ 182 w 38"/>
                    <a:gd name="T71" fmla="*/ 167 h 44"/>
                    <a:gd name="T72" fmla="*/ 193 w 38"/>
                    <a:gd name="T73" fmla="*/ 144 h 44"/>
                    <a:gd name="T74" fmla="*/ 193 w 38"/>
                    <a:gd name="T75" fmla="*/ 116 h 44"/>
                    <a:gd name="T76" fmla="*/ 193 w 38"/>
                    <a:gd name="T77" fmla="*/ 87 h 44"/>
                    <a:gd name="T78" fmla="*/ 182 w 38"/>
                    <a:gd name="T79" fmla="*/ 61 h 44"/>
                    <a:gd name="T80" fmla="*/ 169 w 38"/>
                    <a:gd name="T81" fmla="*/ 47 h 44"/>
                    <a:gd name="T82" fmla="*/ 137 w 38"/>
                    <a:gd name="T83" fmla="*/ 22 h 44"/>
                    <a:gd name="T84" fmla="*/ 109 w 38"/>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4"/>
                    <a:gd name="T131" fmla="*/ 38 w 38"/>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4">
                      <a:moveTo>
                        <a:pt x="20" y="0"/>
                      </a:moveTo>
                      <a:lnTo>
                        <a:pt x="25" y="3"/>
                      </a:lnTo>
                      <a:lnTo>
                        <a:pt x="29" y="5"/>
                      </a:lnTo>
                      <a:lnTo>
                        <a:pt x="34" y="7"/>
                      </a:lnTo>
                      <a:lnTo>
                        <a:pt x="38" y="14"/>
                      </a:lnTo>
                      <a:lnTo>
                        <a:pt x="38" y="21"/>
                      </a:lnTo>
                      <a:lnTo>
                        <a:pt x="38" y="28"/>
                      </a:lnTo>
                      <a:lnTo>
                        <a:pt x="36" y="32"/>
                      </a:lnTo>
                      <a:lnTo>
                        <a:pt x="34" y="37"/>
                      </a:lnTo>
                      <a:lnTo>
                        <a:pt x="29" y="41"/>
                      </a:lnTo>
                      <a:lnTo>
                        <a:pt x="25" y="44"/>
                      </a:lnTo>
                      <a:lnTo>
                        <a:pt x="20" y="44"/>
                      </a:lnTo>
                      <a:lnTo>
                        <a:pt x="13" y="44"/>
                      </a:lnTo>
                      <a:lnTo>
                        <a:pt x="9" y="41"/>
                      </a:lnTo>
                      <a:lnTo>
                        <a:pt x="4" y="37"/>
                      </a:lnTo>
                      <a:lnTo>
                        <a:pt x="2" y="30"/>
                      </a:lnTo>
                      <a:lnTo>
                        <a:pt x="0" y="23"/>
                      </a:lnTo>
                      <a:lnTo>
                        <a:pt x="0" y="16"/>
                      </a:lnTo>
                      <a:lnTo>
                        <a:pt x="2" y="12"/>
                      </a:lnTo>
                      <a:lnTo>
                        <a:pt x="6" y="7"/>
                      </a:lnTo>
                      <a:lnTo>
                        <a:pt x="11" y="5"/>
                      </a:lnTo>
                      <a:lnTo>
                        <a:pt x="15" y="3"/>
                      </a:lnTo>
                      <a:lnTo>
                        <a:pt x="20" y="0"/>
                      </a:lnTo>
                      <a:close/>
                      <a:moveTo>
                        <a:pt x="18" y="5"/>
                      </a:moveTo>
                      <a:lnTo>
                        <a:pt x="15" y="5"/>
                      </a:lnTo>
                      <a:lnTo>
                        <a:pt x="13" y="5"/>
                      </a:lnTo>
                      <a:lnTo>
                        <a:pt x="11" y="7"/>
                      </a:lnTo>
                      <a:lnTo>
                        <a:pt x="9" y="10"/>
                      </a:lnTo>
                      <a:lnTo>
                        <a:pt x="9" y="14"/>
                      </a:lnTo>
                      <a:lnTo>
                        <a:pt x="9" y="19"/>
                      </a:lnTo>
                      <a:lnTo>
                        <a:pt x="9" y="28"/>
                      </a:lnTo>
                      <a:lnTo>
                        <a:pt x="11" y="35"/>
                      </a:lnTo>
                      <a:lnTo>
                        <a:pt x="15" y="39"/>
                      </a:lnTo>
                      <a:lnTo>
                        <a:pt x="20" y="41"/>
                      </a:lnTo>
                      <a:lnTo>
                        <a:pt x="25" y="39"/>
                      </a:lnTo>
                      <a:lnTo>
                        <a:pt x="29" y="37"/>
                      </a:lnTo>
                      <a:lnTo>
                        <a:pt x="31" y="32"/>
                      </a:lnTo>
                      <a:lnTo>
                        <a:pt x="31" y="26"/>
                      </a:lnTo>
                      <a:lnTo>
                        <a:pt x="31" y="19"/>
                      </a:lnTo>
                      <a:lnTo>
                        <a:pt x="29" y="14"/>
                      </a:lnTo>
                      <a:lnTo>
                        <a:pt x="27" y="10"/>
                      </a:lnTo>
                      <a:lnTo>
                        <a:pt x="22" y="5"/>
                      </a:lnTo>
                      <a:lnTo>
                        <a:pt x="18" y="5"/>
                      </a:lnTo>
                      <a:close/>
                    </a:path>
                  </a:pathLst>
                </a:custGeom>
                <a:solidFill>
                  <a:srgbClr val="000000"/>
                </a:solidFill>
                <a:ln w="0">
                  <a:solidFill>
                    <a:srgbClr val="000000"/>
                  </a:solidFill>
                  <a:round/>
                  <a:headEnd/>
                  <a:tailEnd/>
                </a:ln>
              </p:spPr>
              <p:txBody>
                <a:bodyPr/>
                <a:lstStyle/>
                <a:p>
                  <a:endParaRPr lang="en-CA"/>
                </a:p>
              </p:txBody>
            </p:sp>
            <p:sp>
              <p:nvSpPr>
                <p:cNvPr id="15558" name="Freeform 77"/>
                <p:cNvSpPr>
                  <a:spLocks/>
                </p:cNvSpPr>
                <p:nvPr/>
              </p:nvSpPr>
              <p:spPr bwMode="auto">
                <a:xfrm>
                  <a:off x="4418" y="2005"/>
                  <a:ext cx="71" cy="94"/>
                </a:xfrm>
                <a:custGeom>
                  <a:avLst/>
                  <a:gdLst>
                    <a:gd name="T0" fmla="*/ 82 w 45"/>
                    <a:gd name="T1" fmla="*/ 189 h 64"/>
                    <a:gd name="T2" fmla="*/ 169 w 45"/>
                    <a:gd name="T3" fmla="*/ 128 h 64"/>
                    <a:gd name="T4" fmla="*/ 181 w 45"/>
                    <a:gd name="T5" fmla="*/ 128 h 64"/>
                    <a:gd name="T6" fmla="*/ 181 w 45"/>
                    <a:gd name="T7" fmla="*/ 116 h 64"/>
                    <a:gd name="T8" fmla="*/ 169 w 45"/>
                    <a:gd name="T9" fmla="*/ 107 h 64"/>
                    <a:gd name="T10" fmla="*/ 155 w 45"/>
                    <a:gd name="T11" fmla="*/ 107 h 64"/>
                    <a:gd name="T12" fmla="*/ 267 w 45"/>
                    <a:gd name="T13" fmla="*/ 107 h 64"/>
                    <a:gd name="T14" fmla="*/ 224 w 45"/>
                    <a:gd name="T15" fmla="*/ 116 h 64"/>
                    <a:gd name="T16" fmla="*/ 197 w 45"/>
                    <a:gd name="T17" fmla="*/ 128 h 64"/>
                    <a:gd name="T18" fmla="*/ 197 w 45"/>
                    <a:gd name="T19" fmla="*/ 241 h 64"/>
                    <a:gd name="T20" fmla="*/ 245 w 45"/>
                    <a:gd name="T21" fmla="*/ 276 h 64"/>
                    <a:gd name="T22" fmla="*/ 257 w 45"/>
                    <a:gd name="T23" fmla="*/ 285 h 64"/>
                    <a:gd name="T24" fmla="*/ 279 w 45"/>
                    <a:gd name="T25" fmla="*/ 285 h 64"/>
                    <a:gd name="T26" fmla="*/ 155 w 45"/>
                    <a:gd name="T27" fmla="*/ 298 h 64"/>
                    <a:gd name="T28" fmla="*/ 169 w 45"/>
                    <a:gd name="T29" fmla="*/ 285 h 64"/>
                    <a:gd name="T30" fmla="*/ 181 w 45"/>
                    <a:gd name="T31" fmla="*/ 285 h 64"/>
                    <a:gd name="T32" fmla="*/ 181 w 45"/>
                    <a:gd name="T33" fmla="*/ 276 h 64"/>
                    <a:gd name="T34" fmla="*/ 82 w 45"/>
                    <a:gd name="T35" fmla="*/ 189 h 64"/>
                    <a:gd name="T36" fmla="*/ 82 w 45"/>
                    <a:gd name="T37" fmla="*/ 266 h 64"/>
                    <a:gd name="T38" fmla="*/ 98 w 45"/>
                    <a:gd name="T39" fmla="*/ 285 h 64"/>
                    <a:gd name="T40" fmla="*/ 109 w 45"/>
                    <a:gd name="T41" fmla="*/ 285 h 64"/>
                    <a:gd name="T42" fmla="*/ 125 w 45"/>
                    <a:gd name="T43" fmla="*/ 298 h 64"/>
                    <a:gd name="T44" fmla="*/ 0 w 45"/>
                    <a:gd name="T45" fmla="*/ 285 h 64"/>
                    <a:gd name="T46" fmla="*/ 22 w 45"/>
                    <a:gd name="T47" fmla="*/ 285 h 64"/>
                    <a:gd name="T48" fmla="*/ 43 w 45"/>
                    <a:gd name="T49" fmla="*/ 276 h 64"/>
                    <a:gd name="T50" fmla="*/ 43 w 45"/>
                    <a:gd name="T51" fmla="*/ 257 h 64"/>
                    <a:gd name="T52" fmla="*/ 43 w 45"/>
                    <a:gd name="T53" fmla="*/ 51 h 64"/>
                    <a:gd name="T54" fmla="*/ 43 w 45"/>
                    <a:gd name="T55" fmla="*/ 32 h 64"/>
                    <a:gd name="T56" fmla="*/ 22 w 45"/>
                    <a:gd name="T57" fmla="*/ 22 h 64"/>
                    <a:gd name="T58" fmla="*/ 13 w 45"/>
                    <a:gd name="T59" fmla="*/ 22 h 64"/>
                    <a:gd name="T60" fmla="*/ 0 w 45"/>
                    <a:gd name="T61" fmla="*/ 22 h 64"/>
                    <a:gd name="T62" fmla="*/ 82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27"/>
                      </a:lnTo>
                      <a:lnTo>
                        <a:pt x="29" y="27"/>
                      </a:lnTo>
                      <a:lnTo>
                        <a:pt x="29" y="25"/>
                      </a:lnTo>
                      <a:lnTo>
                        <a:pt x="27" y="23"/>
                      </a:lnTo>
                      <a:lnTo>
                        <a:pt x="25" y="23"/>
                      </a:lnTo>
                      <a:lnTo>
                        <a:pt x="43" y="23"/>
                      </a:lnTo>
                      <a:lnTo>
                        <a:pt x="41" y="23"/>
                      </a:lnTo>
                      <a:lnTo>
                        <a:pt x="36" y="25"/>
                      </a:lnTo>
                      <a:lnTo>
                        <a:pt x="34" y="25"/>
                      </a:lnTo>
                      <a:lnTo>
                        <a:pt x="32" y="27"/>
                      </a:lnTo>
                      <a:lnTo>
                        <a:pt x="20" y="36"/>
                      </a:lnTo>
                      <a:lnTo>
                        <a:pt x="32" y="52"/>
                      </a:lnTo>
                      <a:lnTo>
                        <a:pt x="36" y="55"/>
                      </a:lnTo>
                      <a:lnTo>
                        <a:pt x="39" y="59"/>
                      </a:lnTo>
                      <a:lnTo>
                        <a:pt x="41" y="59"/>
                      </a:lnTo>
                      <a:lnTo>
                        <a:pt x="41" y="61"/>
                      </a:lnTo>
                      <a:lnTo>
                        <a:pt x="43" y="61"/>
                      </a:lnTo>
                      <a:lnTo>
                        <a:pt x="45" y="61"/>
                      </a:lnTo>
                      <a:lnTo>
                        <a:pt x="45" y="64"/>
                      </a:lnTo>
                      <a:lnTo>
                        <a:pt x="25" y="64"/>
                      </a:lnTo>
                      <a:lnTo>
                        <a:pt x="25" y="61"/>
                      </a:lnTo>
                      <a:lnTo>
                        <a:pt x="27" y="61"/>
                      </a:lnTo>
                      <a:lnTo>
                        <a:pt x="29" y="61"/>
                      </a:lnTo>
                      <a:lnTo>
                        <a:pt x="29" y="59"/>
                      </a:lnTo>
                      <a:lnTo>
                        <a:pt x="27" y="57"/>
                      </a:lnTo>
                      <a:lnTo>
                        <a:pt x="13" y="41"/>
                      </a:lnTo>
                      <a:lnTo>
                        <a:pt x="13" y="55"/>
                      </a:lnTo>
                      <a:lnTo>
                        <a:pt x="13" y="57"/>
                      </a:lnTo>
                      <a:lnTo>
                        <a:pt x="13" y="59"/>
                      </a:lnTo>
                      <a:lnTo>
                        <a:pt x="16" y="61"/>
                      </a:lnTo>
                      <a:lnTo>
                        <a:pt x="18" y="61"/>
                      </a:lnTo>
                      <a:lnTo>
                        <a:pt x="20" y="61"/>
                      </a:lnTo>
                      <a:lnTo>
                        <a:pt x="20" y="64"/>
                      </a:lnTo>
                      <a:lnTo>
                        <a:pt x="0" y="64"/>
                      </a:lnTo>
                      <a:lnTo>
                        <a:pt x="0" y="61"/>
                      </a:lnTo>
                      <a:lnTo>
                        <a:pt x="2" y="61"/>
                      </a:lnTo>
                      <a:lnTo>
                        <a:pt x="4" y="61"/>
                      </a:lnTo>
                      <a:lnTo>
                        <a:pt x="7" y="59"/>
                      </a:lnTo>
                      <a:lnTo>
                        <a:pt x="7" y="57"/>
                      </a:lnTo>
                      <a:lnTo>
                        <a:pt x="7" y="55"/>
                      </a:lnTo>
                      <a:lnTo>
                        <a:pt x="7" y="16"/>
                      </a:lnTo>
                      <a:lnTo>
                        <a:pt x="7" y="11"/>
                      </a:lnTo>
                      <a:lnTo>
                        <a:pt x="7"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59" name="Freeform 78"/>
                <p:cNvSpPr>
                  <a:spLocks/>
                </p:cNvSpPr>
                <p:nvPr/>
              </p:nvSpPr>
              <p:spPr bwMode="auto">
                <a:xfrm>
                  <a:off x="4575" y="2018"/>
                  <a:ext cx="39" cy="81"/>
                </a:xfrm>
                <a:custGeom>
                  <a:avLst/>
                  <a:gdLst>
                    <a:gd name="T0" fmla="*/ 83 w 25"/>
                    <a:gd name="T1" fmla="*/ 0 h 55"/>
                    <a:gd name="T2" fmla="*/ 83 w 25"/>
                    <a:gd name="T3" fmla="*/ 68 h 55"/>
                    <a:gd name="T4" fmla="*/ 136 w 25"/>
                    <a:gd name="T5" fmla="*/ 68 h 55"/>
                    <a:gd name="T6" fmla="*/ 136 w 25"/>
                    <a:gd name="T7" fmla="*/ 77 h 55"/>
                    <a:gd name="T8" fmla="*/ 83 w 25"/>
                    <a:gd name="T9" fmla="*/ 77 h 55"/>
                    <a:gd name="T10" fmla="*/ 83 w 25"/>
                    <a:gd name="T11" fmla="*/ 202 h 55"/>
                    <a:gd name="T12" fmla="*/ 83 w 25"/>
                    <a:gd name="T13" fmla="*/ 216 h 55"/>
                    <a:gd name="T14" fmla="*/ 83 w 25"/>
                    <a:gd name="T15" fmla="*/ 228 h 55"/>
                    <a:gd name="T16" fmla="*/ 95 w 25"/>
                    <a:gd name="T17" fmla="*/ 228 h 55"/>
                    <a:gd name="T18" fmla="*/ 108 w 25"/>
                    <a:gd name="T19" fmla="*/ 237 h 55"/>
                    <a:gd name="T20" fmla="*/ 108 w 25"/>
                    <a:gd name="T21" fmla="*/ 237 h 55"/>
                    <a:gd name="T22" fmla="*/ 125 w 25"/>
                    <a:gd name="T23" fmla="*/ 228 h 55"/>
                    <a:gd name="T24" fmla="*/ 136 w 25"/>
                    <a:gd name="T25" fmla="*/ 228 h 55"/>
                    <a:gd name="T26" fmla="*/ 136 w 25"/>
                    <a:gd name="T27" fmla="*/ 216 h 55"/>
                    <a:gd name="T28" fmla="*/ 148 w 25"/>
                    <a:gd name="T29" fmla="*/ 216 h 55"/>
                    <a:gd name="T30" fmla="*/ 136 w 25"/>
                    <a:gd name="T31" fmla="*/ 237 h 55"/>
                    <a:gd name="T32" fmla="*/ 125 w 25"/>
                    <a:gd name="T33" fmla="*/ 244 h 55"/>
                    <a:gd name="T34" fmla="*/ 108 w 25"/>
                    <a:gd name="T35" fmla="*/ 258 h 55"/>
                    <a:gd name="T36" fmla="*/ 83 w 25"/>
                    <a:gd name="T37" fmla="*/ 258 h 55"/>
                    <a:gd name="T38" fmla="*/ 66 w 25"/>
                    <a:gd name="T39" fmla="*/ 258 h 55"/>
                    <a:gd name="T40" fmla="*/ 53 w 25"/>
                    <a:gd name="T41" fmla="*/ 258 h 55"/>
                    <a:gd name="T42" fmla="*/ 53 w 25"/>
                    <a:gd name="T43" fmla="*/ 244 h 55"/>
                    <a:gd name="T44" fmla="*/ 42 w 25"/>
                    <a:gd name="T45" fmla="*/ 237 h 55"/>
                    <a:gd name="T46" fmla="*/ 42 w 25"/>
                    <a:gd name="T47" fmla="*/ 228 h 55"/>
                    <a:gd name="T48" fmla="*/ 42 w 25"/>
                    <a:gd name="T49" fmla="*/ 202 h 55"/>
                    <a:gd name="T50" fmla="*/ 42 w 25"/>
                    <a:gd name="T51" fmla="*/ 77 h 55"/>
                    <a:gd name="T52" fmla="*/ 0 w 25"/>
                    <a:gd name="T53" fmla="*/ 77 h 55"/>
                    <a:gd name="T54" fmla="*/ 0 w 25"/>
                    <a:gd name="T55" fmla="*/ 68 h 55"/>
                    <a:gd name="T56" fmla="*/ 12 w 25"/>
                    <a:gd name="T57" fmla="*/ 68 h 55"/>
                    <a:gd name="T58" fmla="*/ 30 w 25"/>
                    <a:gd name="T59" fmla="*/ 52 h 55"/>
                    <a:gd name="T60" fmla="*/ 42 w 25"/>
                    <a:gd name="T61" fmla="*/ 41 h 55"/>
                    <a:gd name="T62" fmla="*/ 53 w 25"/>
                    <a:gd name="T63" fmla="*/ 32 h 55"/>
                    <a:gd name="T64" fmla="*/ 66 w 25"/>
                    <a:gd name="T65" fmla="*/ 22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3"/>
                      </a:lnTo>
                      <a:lnTo>
                        <a:pt x="14" y="46"/>
                      </a:lnTo>
                      <a:lnTo>
                        <a:pt x="14" y="48"/>
                      </a:lnTo>
                      <a:lnTo>
                        <a:pt x="16" y="48"/>
                      </a:lnTo>
                      <a:lnTo>
                        <a:pt x="18" y="50"/>
                      </a:lnTo>
                      <a:lnTo>
                        <a:pt x="21" y="48"/>
                      </a:lnTo>
                      <a:lnTo>
                        <a:pt x="23" y="48"/>
                      </a:lnTo>
                      <a:lnTo>
                        <a:pt x="23" y="46"/>
                      </a:lnTo>
                      <a:lnTo>
                        <a:pt x="25" y="46"/>
                      </a:lnTo>
                      <a:lnTo>
                        <a:pt x="23" y="50"/>
                      </a:lnTo>
                      <a:lnTo>
                        <a:pt x="21" y="52"/>
                      </a:lnTo>
                      <a:lnTo>
                        <a:pt x="18" y="55"/>
                      </a:lnTo>
                      <a:lnTo>
                        <a:pt x="14" y="55"/>
                      </a:lnTo>
                      <a:lnTo>
                        <a:pt x="11" y="55"/>
                      </a:lnTo>
                      <a:lnTo>
                        <a:pt x="9" y="55"/>
                      </a:lnTo>
                      <a:lnTo>
                        <a:pt x="9" y="52"/>
                      </a:lnTo>
                      <a:lnTo>
                        <a:pt x="7" y="50"/>
                      </a:lnTo>
                      <a:lnTo>
                        <a:pt x="7" y="48"/>
                      </a:lnTo>
                      <a:lnTo>
                        <a:pt x="7" y="43"/>
                      </a:lnTo>
                      <a:lnTo>
                        <a:pt x="7" y="16"/>
                      </a:lnTo>
                      <a:lnTo>
                        <a:pt x="0" y="16"/>
                      </a:lnTo>
                      <a:lnTo>
                        <a:pt x="0" y="14"/>
                      </a:lnTo>
                      <a:lnTo>
                        <a:pt x="2" y="14"/>
                      </a:lnTo>
                      <a:lnTo>
                        <a:pt x="5" y="11"/>
                      </a:lnTo>
                      <a:lnTo>
                        <a:pt x="7" y="9"/>
                      </a:lnTo>
                      <a:lnTo>
                        <a:pt x="9" y="7"/>
                      </a:lnTo>
                      <a:lnTo>
                        <a:pt x="11" y="5"/>
                      </a:lnTo>
                      <a:lnTo>
                        <a:pt x="14" y="0"/>
                      </a:lnTo>
                      <a:close/>
                    </a:path>
                  </a:pathLst>
                </a:custGeom>
                <a:solidFill>
                  <a:srgbClr val="000000"/>
                </a:solidFill>
                <a:ln w="0">
                  <a:solidFill>
                    <a:srgbClr val="000000"/>
                  </a:solidFill>
                  <a:round/>
                  <a:headEnd/>
                  <a:tailEnd/>
                </a:ln>
              </p:spPr>
              <p:txBody>
                <a:bodyPr/>
                <a:lstStyle/>
                <a:p>
                  <a:endParaRPr lang="en-CA"/>
                </a:p>
              </p:txBody>
            </p:sp>
            <p:sp>
              <p:nvSpPr>
                <p:cNvPr id="15560" name="Freeform 79"/>
                <p:cNvSpPr>
                  <a:spLocks/>
                </p:cNvSpPr>
                <p:nvPr/>
              </p:nvSpPr>
              <p:spPr bwMode="auto">
                <a:xfrm>
                  <a:off x="4614" y="2005"/>
                  <a:ext cx="73" cy="94"/>
                </a:xfrm>
                <a:custGeom>
                  <a:avLst/>
                  <a:gdLst>
                    <a:gd name="T0" fmla="*/ 89 w 46"/>
                    <a:gd name="T1" fmla="*/ 140 h 64"/>
                    <a:gd name="T2" fmla="*/ 149 w 46"/>
                    <a:gd name="T3" fmla="*/ 107 h 64"/>
                    <a:gd name="T4" fmla="*/ 171 w 46"/>
                    <a:gd name="T5" fmla="*/ 93 h 64"/>
                    <a:gd name="T6" fmla="*/ 216 w 46"/>
                    <a:gd name="T7" fmla="*/ 107 h 64"/>
                    <a:gd name="T8" fmla="*/ 248 w 46"/>
                    <a:gd name="T9" fmla="*/ 140 h 64"/>
                    <a:gd name="T10" fmla="*/ 248 w 46"/>
                    <a:gd name="T11" fmla="*/ 181 h 64"/>
                    <a:gd name="T12" fmla="*/ 248 w 46"/>
                    <a:gd name="T13" fmla="*/ 266 h 64"/>
                    <a:gd name="T14" fmla="*/ 259 w 46"/>
                    <a:gd name="T15" fmla="*/ 285 h 64"/>
                    <a:gd name="T16" fmla="*/ 271 w 46"/>
                    <a:gd name="T17" fmla="*/ 285 h 64"/>
                    <a:gd name="T18" fmla="*/ 292 w 46"/>
                    <a:gd name="T19" fmla="*/ 298 h 64"/>
                    <a:gd name="T20" fmla="*/ 159 w 46"/>
                    <a:gd name="T21" fmla="*/ 285 h 64"/>
                    <a:gd name="T22" fmla="*/ 171 w 46"/>
                    <a:gd name="T23" fmla="*/ 285 h 64"/>
                    <a:gd name="T24" fmla="*/ 192 w 46"/>
                    <a:gd name="T25" fmla="*/ 276 h 64"/>
                    <a:gd name="T26" fmla="*/ 205 w 46"/>
                    <a:gd name="T27" fmla="*/ 266 h 64"/>
                    <a:gd name="T28" fmla="*/ 205 w 46"/>
                    <a:gd name="T29" fmla="*/ 181 h 64"/>
                    <a:gd name="T30" fmla="*/ 192 w 46"/>
                    <a:gd name="T31" fmla="*/ 148 h 64"/>
                    <a:gd name="T32" fmla="*/ 171 w 46"/>
                    <a:gd name="T33" fmla="*/ 128 h 64"/>
                    <a:gd name="T34" fmla="*/ 159 w 46"/>
                    <a:gd name="T35" fmla="*/ 128 h 64"/>
                    <a:gd name="T36" fmla="*/ 132 w 46"/>
                    <a:gd name="T37" fmla="*/ 128 h 64"/>
                    <a:gd name="T38" fmla="*/ 89 w 46"/>
                    <a:gd name="T39" fmla="*/ 148 h 64"/>
                    <a:gd name="T40" fmla="*/ 89 w 46"/>
                    <a:gd name="T41" fmla="*/ 266 h 64"/>
                    <a:gd name="T42" fmla="*/ 100 w 46"/>
                    <a:gd name="T43" fmla="*/ 285 h 64"/>
                    <a:gd name="T44" fmla="*/ 116 w 46"/>
                    <a:gd name="T45" fmla="*/ 285 h 64"/>
                    <a:gd name="T46" fmla="*/ 132 w 46"/>
                    <a:gd name="T47" fmla="*/ 298 h 64"/>
                    <a:gd name="T48" fmla="*/ 0 w 46"/>
                    <a:gd name="T49" fmla="*/ 285 h 64"/>
                    <a:gd name="T50" fmla="*/ 33 w 46"/>
                    <a:gd name="T51" fmla="*/ 285 h 64"/>
                    <a:gd name="T52" fmla="*/ 43 w 46"/>
                    <a:gd name="T53" fmla="*/ 276 h 64"/>
                    <a:gd name="T54" fmla="*/ 43 w 46"/>
                    <a:gd name="T55" fmla="*/ 257 h 64"/>
                    <a:gd name="T56" fmla="*/ 43 w 46"/>
                    <a:gd name="T57" fmla="*/ 51 h 64"/>
                    <a:gd name="T58" fmla="*/ 43 w 46"/>
                    <a:gd name="T59" fmla="*/ 32 h 64"/>
                    <a:gd name="T60" fmla="*/ 33 w 46"/>
                    <a:gd name="T61" fmla="*/ 22 h 64"/>
                    <a:gd name="T62" fmla="*/ 13 w 46"/>
                    <a:gd name="T63" fmla="*/ 22 h 64"/>
                    <a:gd name="T64" fmla="*/ 0 w 46"/>
                    <a:gd name="T65" fmla="*/ 22 h 64"/>
                    <a:gd name="T66" fmla="*/ 89 w 46"/>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
                    <a:gd name="T103" fmla="*/ 0 h 64"/>
                    <a:gd name="T104" fmla="*/ 46 w 46"/>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 h="64">
                      <a:moveTo>
                        <a:pt x="14" y="0"/>
                      </a:moveTo>
                      <a:lnTo>
                        <a:pt x="14" y="30"/>
                      </a:lnTo>
                      <a:lnTo>
                        <a:pt x="18" y="25"/>
                      </a:lnTo>
                      <a:lnTo>
                        <a:pt x="23" y="23"/>
                      </a:lnTo>
                      <a:lnTo>
                        <a:pt x="25" y="23"/>
                      </a:lnTo>
                      <a:lnTo>
                        <a:pt x="27" y="20"/>
                      </a:lnTo>
                      <a:lnTo>
                        <a:pt x="32" y="23"/>
                      </a:lnTo>
                      <a:lnTo>
                        <a:pt x="34" y="23"/>
                      </a:lnTo>
                      <a:lnTo>
                        <a:pt x="37" y="25"/>
                      </a:lnTo>
                      <a:lnTo>
                        <a:pt x="39" y="30"/>
                      </a:lnTo>
                      <a:lnTo>
                        <a:pt x="39" y="34"/>
                      </a:lnTo>
                      <a:lnTo>
                        <a:pt x="39" y="39"/>
                      </a:lnTo>
                      <a:lnTo>
                        <a:pt x="39" y="55"/>
                      </a:lnTo>
                      <a:lnTo>
                        <a:pt x="39" y="57"/>
                      </a:lnTo>
                      <a:lnTo>
                        <a:pt x="39" y="59"/>
                      </a:lnTo>
                      <a:lnTo>
                        <a:pt x="41" y="61"/>
                      </a:lnTo>
                      <a:lnTo>
                        <a:pt x="43" y="61"/>
                      </a:lnTo>
                      <a:lnTo>
                        <a:pt x="46" y="61"/>
                      </a:lnTo>
                      <a:lnTo>
                        <a:pt x="46" y="64"/>
                      </a:lnTo>
                      <a:lnTo>
                        <a:pt x="25" y="64"/>
                      </a:lnTo>
                      <a:lnTo>
                        <a:pt x="25" y="61"/>
                      </a:lnTo>
                      <a:lnTo>
                        <a:pt x="27" y="61"/>
                      </a:lnTo>
                      <a:lnTo>
                        <a:pt x="30" y="61"/>
                      </a:lnTo>
                      <a:lnTo>
                        <a:pt x="30" y="59"/>
                      </a:lnTo>
                      <a:lnTo>
                        <a:pt x="32" y="59"/>
                      </a:lnTo>
                      <a:lnTo>
                        <a:pt x="32" y="57"/>
                      </a:lnTo>
                      <a:lnTo>
                        <a:pt x="32" y="55"/>
                      </a:lnTo>
                      <a:lnTo>
                        <a:pt x="32" y="39"/>
                      </a:lnTo>
                      <a:lnTo>
                        <a:pt x="32" y="34"/>
                      </a:lnTo>
                      <a:lnTo>
                        <a:pt x="30" y="32"/>
                      </a:lnTo>
                      <a:lnTo>
                        <a:pt x="30" y="30"/>
                      </a:lnTo>
                      <a:lnTo>
                        <a:pt x="27" y="27"/>
                      </a:lnTo>
                      <a:lnTo>
                        <a:pt x="25" y="27"/>
                      </a:lnTo>
                      <a:lnTo>
                        <a:pt x="23" y="27"/>
                      </a:lnTo>
                      <a:lnTo>
                        <a:pt x="21" y="27"/>
                      </a:lnTo>
                      <a:lnTo>
                        <a:pt x="18" y="30"/>
                      </a:lnTo>
                      <a:lnTo>
                        <a:pt x="14" y="32"/>
                      </a:lnTo>
                      <a:lnTo>
                        <a:pt x="14" y="55"/>
                      </a:lnTo>
                      <a:lnTo>
                        <a:pt x="14" y="57"/>
                      </a:lnTo>
                      <a:lnTo>
                        <a:pt x="14" y="59"/>
                      </a:lnTo>
                      <a:lnTo>
                        <a:pt x="16" y="61"/>
                      </a:lnTo>
                      <a:lnTo>
                        <a:pt x="18" y="61"/>
                      </a:lnTo>
                      <a:lnTo>
                        <a:pt x="21" y="61"/>
                      </a:lnTo>
                      <a:lnTo>
                        <a:pt x="21" y="64"/>
                      </a:lnTo>
                      <a:lnTo>
                        <a:pt x="0" y="64"/>
                      </a:lnTo>
                      <a:lnTo>
                        <a:pt x="0" y="61"/>
                      </a:lnTo>
                      <a:lnTo>
                        <a:pt x="2" y="61"/>
                      </a:lnTo>
                      <a:lnTo>
                        <a:pt x="5" y="61"/>
                      </a:lnTo>
                      <a:lnTo>
                        <a:pt x="7" y="59"/>
                      </a:lnTo>
                      <a:lnTo>
                        <a:pt x="7" y="57"/>
                      </a:lnTo>
                      <a:lnTo>
                        <a:pt x="7" y="55"/>
                      </a:lnTo>
                      <a:lnTo>
                        <a:pt x="7" y="16"/>
                      </a:lnTo>
                      <a:lnTo>
                        <a:pt x="7" y="11"/>
                      </a:lnTo>
                      <a:lnTo>
                        <a:pt x="7" y="7"/>
                      </a:lnTo>
                      <a:lnTo>
                        <a:pt x="5" y="5"/>
                      </a:lnTo>
                      <a:lnTo>
                        <a:pt x="2" y="5"/>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561" name="Freeform 80"/>
                <p:cNvSpPr>
                  <a:spLocks noEditPoints="1"/>
                </p:cNvSpPr>
                <p:nvPr/>
              </p:nvSpPr>
              <p:spPr bwMode="auto">
                <a:xfrm>
                  <a:off x="4689" y="2035"/>
                  <a:ext cx="57" cy="64"/>
                </a:xfrm>
                <a:custGeom>
                  <a:avLst/>
                  <a:gdLst>
                    <a:gd name="T0" fmla="*/ 116 w 36"/>
                    <a:gd name="T1" fmla="*/ 185 h 44"/>
                    <a:gd name="T2" fmla="*/ 87 w 36"/>
                    <a:gd name="T3" fmla="*/ 196 h 44"/>
                    <a:gd name="T4" fmla="*/ 43 w 36"/>
                    <a:gd name="T5" fmla="*/ 196 h 44"/>
                    <a:gd name="T6" fmla="*/ 0 w 36"/>
                    <a:gd name="T7" fmla="*/ 167 h 44"/>
                    <a:gd name="T8" fmla="*/ 0 w 36"/>
                    <a:gd name="T9" fmla="*/ 135 h 44"/>
                    <a:gd name="T10" fmla="*/ 22 w 36"/>
                    <a:gd name="T11" fmla="*/ 116 h 44"/>
                    <a:gd name="T12" fmla="*/ 87 w 36"/>
                    <a:gd name="T13" fmla="*/ 95 h 44"/>
                    <a:gd name="T14" fmla="*/ 142 w 36"/>
                    <a:gd name="T15" fmla="*/ 61 h 44"/>
                    <a:gd name="T16" fmla="*/ 128 w 36"/>
                    <a:gd name="T17" fmla="*/ 32 h 44"/>
                    <a:gd name="T18" fmla="*/ 100 w 36"/>
                    <a:gd name="T19" fmla="*/ 22 h 44"/>
                    <a:gd name="T20" fmla="*/ 68 w 36"/>
                    <a:gd name="T21" fmla="*/ 22 h 44"/>
                    <a:gd name="T22" fmla="*/ 55 w 36"/>
                    <a:gd name="T23" fmla="*/ 47 h 44"/>
                    <a:gd name="T24" fmla="*/ 55 w 36"/>
                    <a:gd name="T25" fmla="*/ 61 h 44"/>
                    <a:gd name="T26" fmla="*/ 43 w 36"/>
                    <a:gd name="T27" fmla="*/ 70 h 44"/>
                    <a:gd name="T28" fmla="*/ 22 w 36"/>
                    <a:gd name="T29" fmla="*/ 70 h 44"/>
                    <a:gd name="T30" fmla="*/ 13 w 36"/>
                    <a:gd name="T31" fmla="*/ 61 h 44"/>
                    <a:gd name="T32" fmla="*/ 13 w 36"/>
                    <a:gd name="T33" fmla="*/ 32 h 44"/>
                    <a:gd name="T34" fmla="*/ 68 w 36"/>
                    <a:gd name="T35" fmla="*/ 13 h 44"/>
                    <a:gd name="T36" fmla="*/ 142 w 36"/>
                    <a:gd name="T37" fmla="*/ 13 h 44"/>
                    <a:gd name="T38" fmla="*/ 171 w 36"/>
                    <a:gd name="T39" fmla="*/ 22 h 44"/>
                    <a:gd name="T40" fmla="*/ 185 w 36"/>
                    <a:gd name="T41" fmla="*/ 47 h 44"/>
                    <a:gd name="T42" fmla="*/ 203 w 36"/>
                    <a:gd name="T43" fmla="*/ 135 h 44"/>
                    <a:gd name="T44" fmla="*/ 203 w 36"/>
                    <a:gd name="T45" fmla="*/ 167 h 44"/>
                    <a:gd name="T46" fmla="*/ 203 w 36"/>
                    <a:gd name="T47" fmla="*/ 167 h 44"/>
                    <a:gd name="T48" fmla="*/ 203 w 36"/>
                    <a:gd name="T49" fmla="*/ 176 h 44"/>
                    <a:gd name="T50" fmla="*/ 214 w 36"/>
                    <a:gd name="T51" fmla="*/ 176 h 44"/>
                    <a:gd name="T52" fmla="*/ 225 w 36"/>
                    <a:gd name="T53" fmla="*/ 157 h 44"/>
                    <a:gd name="T54" fmla="*/ 203 w 36"/>
                    <a:gd name="T55" fmla="*/ 185 h 44"/>
                    <a:gd name="T56" fmla="*/ 158 w 36"/>
                    <a:gd name="T57" fmla="*/ 196 h 44"/>
                    <a:gd name="T58" fmla="*/ 142 w 36"/>
                    <a:gd name="T59" fmla="*/ 176 h 44"/>
                    <a:gd name="T60" fmla="*/ 142 w 36"/>
                    <a:gd name="T61" fmla="*/ 157 h 44"/>
                    <a:gd name="T62" fmla="*/ 116 w 36"/>
                    <a:gd name="T63" fmla="*/ 95 h 44"/>
                    <a:gd name="T64" fmla="*/ 68 w 36"/>
                    <a:gd name="T65" fmla="*/ 116 h 44"/>
                    <a:gd name="T66" fmla="*/ 55 w 36"/>
                    <a:gd name="T67" fmla="*/ 135 h 44"/>
                    <a:gd name="T68" fmla="*/ 55 w 36"/>
                    <a:gd name="T69" fmla="*/ 157 h 44"/>
                    <a:gd name="T70" fmla="*/ 68 w 36"/>
                    <a:gd name="T71" fmla="*/ 167 h 44"/>
                    <a:gd name="T72" fmla="*/ 116 w 36"/>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4"/>
                    <a:gd name="T113" fmla="*/ 36 w 36"/>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4">
                      <a:moveTo>
                        <a:pt x="23" y="37"/>
                      </a:moveTo>
                      <a:lnTo>
                        <a:pt x="18" y="41"/>
                      </a:lnTo>
                      <a:lnTo>
                        <a:pt x="16" y="44"/>
                      </a:lnTo>
                      <a:lnTo>
                        <a:pt x="14" y="44"/>
                      </a:lnTo>
                      <a:lnTo>
                        <a:pt x="9" y="44"/>
                      </a:lnTo>
                      <a:lnTo>
                        <a:pt x="7" y="44"/>
                      </a:lnTo>
                      <a:lnTo>
                        <a:pt x="2" y="41"/>
                      </a:lnTo>
                      <a:lnTo>
                        <a:pt x="0" y="37"/>
                      </a:lnTo>
                      <a:lnTo>
                        <a:pt x="0" y="35"/>
                      </a:lnTo>
                      <a:lnTo>
                        <a:pt x="0" y="30"/>
                      </a:lnTo>
                      <a:lnTo>
                        <a:pt x="2" y="28"/>
                      </a:lnTo>
                      <a:lnTo>
                        <a:pt x="4" y="26"/>
                      </a:lnTo>
                      <a:lnTo>
                        <a:pt x="9" y="23"/>
                      </a:lnTo>
                      <a:lnTo>
                        <a:pt x="14" y="21"/>
                      </a:lnTo>
                      <a:lnTo>
                        <a:pt x="23" y="16"/>
                      </a:lnTo>
                      <a:lnTo>
                        <a:pt x="23" y="14"/>
                      </a:lnTo>
                      <a:lnTo>
                        <a:pt x="23" y="10"/>
                      </a:lnTo>
                      <a:lnTo>
                        <a:pt x="20" y="7"/>
                      </a:lnTo>
                      <a:lnTo>
                        <a:pt x="18" y="5"/>
                      </a:lnTo>
                      <a:lnTo>
                        <a:pt x="16" y="5"/>
                      </a:lnTo>
                      <a:lnTo>
                        <a:pt x="14" y="5"/>
                      </a:lnTo>
                      <a:lnTo>
                        <a:pt x="11" y="5"/>
                      </a:lnTo>
                      <a:lnTo>
                        <a:pt x="9" y="7"/>
                      </a:lnTo>
                      <a:lnTo>
                        <a:pt x="9" y="10"/>
                      </a:lnTo>
                      <a:lnTo>
                        <a:pt x="9" y="12"/>
                      </a:lnTo>
                      <a:lnTo>
                        <a:pt x="9" y="14"/>
                      </a:lnTo>
                      <a:lnTo>
                        <a:pt x="9" y="16"/>
                      </a:lnTo>
                      <a:lnTo>
                        <a:pt x="7" y="16"/>
                      </a:lnTo>
                      <a:lnTo>
                        <a:pt x="4" y="16"/>
                      </a:lnTo>
                      <a:lnTo>
                        <a:pt x="2" y="16"/>
                      </a:lnTo>
                      <a:lnTo>
                        <a:pt x="2" y="14"/>
                      </a:lnTo>
                      <a:lnTo>
                        <a:pt x="2" y="12"/>
                      </a:lnTo>
                      <a:lnTo>
                        <a:pt x="2" y="7"/>
                      </a:lnTo>
                      <a:lnTo>
                        <a:pt x="7" y="5"/>
                      </a:lnTo>
                      <a:lnTo>
                        <a:pt x="11" y="3"/>
                      </a:lnTo>
                      <a:lnTo>
                        <a:pt x="18" y="0"/>
                      </a:lnTo>
                      <a:lnTo>
                        <a:pt x="23" y="3"/>
                      </a:lnTo>
                      <a:lnTo>
                        <a:pt x="25" y="3"/>
                      </a:lnTo>
                      <a:lnTo>
                        <a:pt x="27" y="5"/>
                      </a:lnTo>
                      <a:lnTo>
                        <a:pt x="30" y="7"/>
                      </a:lnTo>
                      <a:lnTo>
                        <a:pt x="30" y="10"/>
                      </a:lnTo>
                      <a:lnTo>
                        <a:pt x="32" y="14"/>
                      </a:lnTo>
                      <a:lnTo>
                        <a:pt x="32" y="30"/>
                      </a:lnTo>
                      <a:lnTo>
                        <a:pt x="32" y="35"/>
                      </a:lnTo>
                      <a:lnTo>
                        <a:pt x="32" y="37"/>
                      </a:lnTo>
                      <a:lnTo>
                        <a:pt x="32" y="39"/>
                      </a:lnTo>
                      <a:lnTo>
                        <a:pt x="34" y="39"/>
                      </a:lnTo>
                      <a:lnTo>
                        <a:pt x="34" y="37"/>
                      </a:lnTo>
                      <a:lnTo>
                        <a:pt x="36" y="35"/>
                      </a:lnTo>
                      <a:lnTo>
                        <a:pt x="36" y="37"/>
                      </a:lnTo>
                      <a:lnTo>
                        <a:pt x="32" y="41"/>
                      </a:lnTo>
                      <a:lnTo>
                        <a:pt x="27" y="44"/>
                      </a:lnTo>
                      <a:lnTo>
                        <a:pt x="25" y="44"/>
                      </a:lnTo>
                      <a:lnTo>
                        <a:pt x="25" y="41"/>
                      </a:lnTo>
                      <a:lnTo>
                        <a:pt x="23" y="39"/>
                      </a:lnTo>
                      <a:lnTo>
                        <a:pt x="23" y="37"/>
                      </a:lnTo>
                      <a:close/>
                      <a:moveTo>
                        <a:pt x="23" y="35"/>
                      </a:moveTo>
                      <a:lnTo>
                        <a:pt x="23" y="19"/>
                      </a:lnTo>
                      <a:lnTo>
                        <a:pt x="18" y="21"/>
                      </a:lnTo>
                      <a:lnTo>
                        <a:pt x="14" y="23"/>
                      </a:lnTo>
                      <a:lnTo>
                        <a:pt x="11" y="26"/>
                      </a:lnTo>
                      <a:lnTo>
                        <a:pt x="9" y="28"/>
                      </a:lnTo>
                      <a:lnTo>
                        <a:pt x="9" y="30"/>
                      </a:lnTo>
                      <a:lnTo>
                        <a:pt x="9" y="32"/>
                      </a:lnTo>
                      <a:lnTo>
                        <a:pt x="9" y="35"/>
                      </a:lnTo>
                      <a:lnTo>
                        <a:pt x="9" y="37"/>
                      </a:lnTo>
                      <a:lnTo>
                        <a:pt x="11" y="37"/>
                      </a:lnTo>
                      <a:lnTo>
                        <a:pt x="14" y="39"/>
                      </a:lnTo>
                      <a:lnTo>
                        <a:pt x="18" y="37"/>
                      </a:lnTo>
                      <a:lnTo>
                        <a:pt x="23" y="35"/>
                      </a:lnTo>
                      <a:close/>
                    </a:path>
                  </a:pathLst>
                </a:custGeom>
                <a:solidFill>
                  <a:srgbClr val="000000"/>
                </a:solidFill>
                <a:ln w="0">
                  <a:solidFill>
                    <a:srgbClr val="000000"/>
                  </a:solidFill>
                  <a:round/>
                  <a:headEnd/>
                  <a:tailEnd/>
                </a:ln>
              </p:spPr>
              <p:txBody>
                <a:bodyPr/>
                <a:lstStyle/>
                <a:p>
                  <a:endParaRPr lang="en-CA"/>
                </a:p>
              </p:txBody>
            </p:sp>
            <p:sp>
              <p:nvSpPr>
                <p:cNvPr id="15562" name="Freeform 81"/>
                <p:cNvSpPr>
                  <a:spLocks/>
                </p:cNvSpPr>
                <p:nvPr/>
              </p:nvSpPr>
              <p:spPr bwMode="auto">
                <a:xfrm>
                  <a:off x="4750" y="2018"/>
                  <a:ext cx="39" cy="81"/>
                </a:xfrm>
                <a:custGeom>
                  <a:avLst/>
                  <a:gdLst>
                    <a:gd name="T0" fmla="*/ 75 w 25"/>
                    <a:gd name="T1" fmla="*/ 0 h 55"/>
                    <a:gd name="T2" fmla="*/ 75 w 25"/>
                    <a:gd name="T3" fmla="*/ 68 h 55"/>
                    <a:gd name="T4" fmla="*/ 129 w 25"/>
                    <a:gd name="T5" fmla="*/ 68 h 55"/>
                    <a:gd name="T6" fmla="*/ 129 w 25"/>
                    <a:gd name="T7" fmla="*/ 77 h 55"/>
                    <a:gd name="T8" fmla="*/ 75 w 25"/>
                    <a:gd name="T9" fmla="*/ 77 h 55"/>
                    <a:gd name="T10" fmla="*/ 75 w 25"/>
                    <a:gd name="T11" fmla="*/ 202 h 55"/>
                    <a:gd name="T12" fmla="*/ 75 w 25"/>
                    <a:gd name="T13" fmla="*/ 216 h 55"/>
                    <a:gd name="T14" fmla="*/ 95 w 25"/>
                    <a:gd name="T15" fmla="*/ 228 h 55"/>
                    <a:gd name="T16" fmla="*/ 95 w 25"/>
                    <a:gd name="T17" fmla="*/ 228 h 55"/>
                    <a:gd name="T18" fmla="*/ 108 w 25"/>
                    <a:gd name="T19" fmla="*/ 237 h 55"/>
                    <a:gd name="T20" fmla="*/ 117 w 25"/>
                    <a:gd name="T21" fmla="*/ 237 h 55"/>
                    <a:gd name="T22" fmla="*/ 117 w 25"/>
                    <a:gd name="T23" fmla="*/ 228 h 55"/>
                    <a:gd name="T24" fmla="*/ 129 w 25"/>
                    <a:gd name="T25" fmla="*/ 228 h 55"/>
                    <a:gd name="T26" fmla="*/ 129 w 25"/>
                    <a:gd name="T27" fmla="*/ 216 h 55"/>
                    <a:gd name="T28" fmla="*/ 148 w 25"/>
                    <a:gd name="T29" fmla="*/ 216 h 55"/>
                    <a:gd name="T30" fmla="*/ 129 w 25"/>
                    <a:gd name="T31" fmla="*/ 237 h 55"/>
                    <a:gd name="T32" fmla="*/ 117 w 25"/>
                    <a:gd name="T33" fmla="*/ 244 h 55"/>
                    <a:gd name="T34" fmla="*/ 108 w 25"/>
                    <a:gd name="T35" fmla="*/ 258 h 55"/>
                    <a:gd name="T36" fmla="*/ 75 w 25"/>
                    <a:gd name="T37" fmla="*/ 258 h 55"/>
                    <a:gd name="T38" fmla="*/ 66 w 25"/>
                    <a:gd name="T39" fmla="*/ 258 h 55"/>
                    <a:gd name="T40" fmla="*/ 66 w 25"/>
                    <a:gd name="T41" fmla="*/ 258 h 55"/>
                    <a:gd name="T42" fmla="*/ 53 w 25"/>
                    <a:gd name="T43" fmla="*/ 244 h 55"/>
                    <a:gd name="T44" fmla="*/ 34 w 25"/>
                    <a:gd name="T45" fmla="*/ 237 h 55"/>
                    <a:gd name="T46" fmla="*/ 34 w 25"/>
                    <a:gd name="T47" fmla="*/ 228 h 55"/>
                    <a:gd name="T48" fmla="*/ 34 w 25"/>
                    <a:gd name="T49" fmla="*/ 202 h 55"/>
                    <a:gd name="T50" fmla="*/ 34 w 25"/>
                    <a:gd name="T51" fmla="*/ 77 h 55"/>
                    <a:gd name="T52" fmla="*/ 0 w 25"/>
                    <a:gd name="T53" fmla="*/ 77 h 55"/>
                    <a:gd name="T54" fmla="*/ 0 w 25"/>
                    <a:gd name="T55" fmla="*/ 68 h 55"/>
                    <a:gd name="T56" fmla="*/ 12 w 25"/>
                    <a:gd name="T57" fmla="*/ 68 h 55"/>
                    <a:gd name="T58" fmla="*/ 22 w 25"/>
                    <a:gd name="T59" fmla="*/ 52 h 55"/>
                    <a:gd name="T60" fmla="*/ 34 w 25"/>
                    <a:gd name="T61" fmla="*/ 41 h 55"/>
                    <a:gd name="T62" fmla="*/ 53 w 25"/>
                    <a:gd name="T63" fmla="*/ 32 h 55"/>
                    <a:gd name="T64" fmla="*/ 66 w 25"/>
                    <a:gd name="T65" fmla="*/ 22 h 55"/>
                    <a:gd name="T66" fmla="*/ 75 w 25"/>
                    <a:gd name="T67" fmla="*/ 0 h 55"/>
                    <a:gd name="T68" fmla="*/ 75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2" y="14"/>
                      </a:lnTo>
                      <a:lnTo>
                        <a:pt x="22" y="16"/>
                      </a:lnTo>
                      <a:lnTo>
                        <a:pt x="13" y="16"/>
                      </a:lnTo>
                      <a:lnTo>
                        <a:pt x="13" y="43"/>
                      </a:lnTo>
                      <a:lnTo>
                        <a:pt x="13" y="46"/>
                      </a:lnTo>
                      <a:lnTo>
                        <a:pt x="16" y="48"/>
                      </a:lnTo>
                      <a:lnTo>
                        <a:pt x="18" y="50"/>
                      </a:lnTo>
                      <a:lnTo>
                        <a:pt x="20" y="50"/>
                      </a:lnTo>
                      <a:lnTo>
                        <a:pt x="20" y="48"/>
                      </a:lnTo>
                      <a:lnTo>
                        <a:pt x="22" y="48"/>
                      </a:lnTo>
                      <a:lnTo>
                        <a:pt x="22" y="46"/>
                      </a:lnTo>
                      <a:lnTo>
                        <a:pt x="25" y="46"/>
                      </a:lnTo>
                      <a:lnTo>
                        <a:pt x="22" y="50"/>
                      </a:lnTo>
                      <a:lnTo>
                        <a:pt x="20" y="52"/>
                      </a:lnTo>
                      <a:lnTo>
                        <a:pt x="18" y="55"/>
                      </a:lnTo>
                      <a:lnTo>
                        <a:pt x="13" y="55"/>
                      </a:lnTo>
                      <a:lnTo>
                        <a:pt x="11" y="55"/>
                      </a:lnTo>
                      <a:lnTo>
                        <a:pt x="9" y="52"/>
                      </a:lnTo>
                      <a:lnTo>
                        <a:pt x="6" y="50"/>
                      </a:lnTo>
                      <a:lnTo>
                        <a:pt x="6" y="48"/>
                      </a:lnTo>
                      <a:lnTo>
                        <a:pt x="6" y="43"/>
                      </a:lnTo>
                      <a:lnTo>
                        <a:pt x="6" y="16"/>
                      </a:lnTo>
                      <a:lnTo>
                        <a:pt x="0" y="16"/>
                      </a:lnTo>
                      <a:lnTo>
                        <a:pt x="0" y="14"/>
                      </a:lnTo>
                      <a:lnTo>
                        <a:pt x="2" y="14"/>
                      </a:lnTo>
                      <a:lnTo>
                        <a:pt x="4" y="11"/>
                      </a:lnTo>
                      <a:lnTo>
                        <a:pt x="6" y="9"/>
                      </a:lnTo>
                      <a:lnTo>
                        <a:pt x="9" y="7"/>
                      </a:lnTo>
                      <a:lnTo>
                        <a:pt x="11" y="5"/>
                      </a:lnTo>
                      <a:lnTo>
                        <a:pt x="13" y="0"/>
                      </a:lnTo>
                      <a:close/>
                    </a:path>
                  </a:pathLst>
                </a:custGeom>
                <a:solidFill>
                  <a:srgbClr val="000000"/>
                </a:solidFill>
                <a:ln w="0">
                  <a:solidFill>
                    <a:srgbClr val="000000"/>
                  </a:solidFill>
                  <a:round/>
                  <a:headEnd/>
                  <a:tailEnd/>
                </a:ln>
              </p:spPr>
              <p:txBody>
                <a:bodyPr/>
                <a:lstStyle/>
                <a:p>
                  <a:endParaRPr lang="en-CA"/>
                </a:p>
              </p:txBody>
            </p:sp>
            <p:sp>
              <p:nvSpPr>
                <p:cNvPr id="15563" name="Line 82"/>
                <p:cNvSpPr>
                  <a:spLocks noChangeShapeType="1"/>
                </p:cNvSpPr>
                <p:nvPr/>
              </p:nvSpPr>
              <p:spPr bwMode="auto">
                <a:xfrm>
                  <a:off x="2962" y="1486"/>
                  <a:ext cx="1" cy="174"/>
                </a:xfrm>
                <a:prstGeom prst="line">
                  <a:avLst/>
                </a:prstGeom>
                <a:noFill/>
                <a:ln w="3175">
                  <a:solidFill>
                    <a:srgbClr val="000000"/>
                  </a:solidFill>
                  <a:round/>
                  <a:headEnd/>
                  <a:tailEnd/>
                </a:ln>
              </p:spPr>
              <p:txBody>
                <a:bodyPr/>
                <a:lstStyle/>
                <a:p>
                  <a:endParaRPr lang="en-CA"/>
                </a:p>
              </p:txBody>
            </p:sp>
            <p:sp>
              <p:nvSpPr>
                <p:cNvPr id="15564" name="Line 83"/>
                <p:cNvSpPr>
                  <a:spLocks noChangeShapeType="1"/>
                </p:cNvSpPr>
                <p:nvPr/>
              </p:nvSpPr>
              <p:spPr bwMode="auto">
                <a:xfrm>
                  <a:off x="2962" y="1807"/>
                  <a:ext cx="1" cy="171"/>
                </a:xfrm>
                <a:prstGeom prst="line">
                  <a:avLst/>
                </a:prstGeom>
                <a:noFill/>
                <a:ln w="3175">
                  <a:solidFill>
                    <a:srgbClr val="000000"/>
                  </a:solidFill>
                  <a:round/>
                  <a:headEnd/>
                  <a:tailEnd/>
                </a:ln>
              </p:spPr>
              <p:txBody>
                <a:bodyPr/>
                <a:lstStyle/>
                <a:p>
                  <a:endParaRPr lang="en-CA"/>
                </a:p>
              </p:txBody>
            </p:sp>
            <p:sp>
              <p:nvSpPr>
                <p:cNvPr id="15565" name="Line 84"/>
                <p:cNvSpPr>
                  <a:spLocks noChangeShapeType="1"/>
                </p:cNvSpPr>
                <p:nvPr/>
              </p:nvSpPr>
              <p:spPr bwMode="auto">
                <a:xfrm>
                  <a:off x="4332" y="1807"/>
                  <a:ext cx="2" cy="171"/>
                </a:xfrm>
                <a:prstGeom prst="line">
                  <a:avLst/>
                </a:prstGeom>
                <a:noFill/>
                <a:ln w="3175">
                  <a:solidFill>
                    <a:srgbClr val="000000"/>
                  </a:solidFill>
                  <a:round/>
                  <a:headEnd/>
                  <a:tailEnd/>
                </a:ln>
              </p:spPr>
              <p:txBody>
                <a:bodyPr/>
                <a:lstStyle/>
                <a:p>
                  <a:endParaRPr lang="en-CA"/>
                </a:p>
              </p:txBody>
            </p:sp>
            <p:sp>
              <p:nvSpPr>
                <p:cNvPr id="15566" name="Line 85"/>
                <p:cNvSpPr>
                  <a:spLocks noChangeShapeType="1"/>
                </p:cNvSpPr>
                <p:nvPr/>
              </p:nvSpPr>
              <p:spPr bwMode="auto">
                <a:xfrm>
                  <a:off x="3303" y="1807"/>
                  <a:ext cx="2" cy="171"/>
                </a:xfrm>
                <a:prstGeom prst="line">
                  <a:avLst/>
                </a:prstGeom>
                <a:noFill/>
                <a:ln w="3175">
                  <a:solidFill>
                    <a:srgbClr val="000000"/>
                  </a:solidFill>
                  <a:round/>
                  <a:headEnd/>
                  <a:tailEnd/>
                </a:ln>
              </p:spPr>
              <p:txBody>
                <a:bodyPr/>
                <a:lstStyle/>
                <a:p>
                  <a:endParaRPr lang="en-CA"/>
                </a:p>
              </p:txBody>
            </p:sp>
            <p:sp>
              <p:nvSpPr>
                <p:cNvPr id="15567" name="Line 86"/>
                <p:cNvSpPr>
                  <a:spLocks noChangeShapeType="1"/>
                </p:cNvSpPr>
                <p:nvPr/>
              </p:nvSpPr>
              <p:spPr bwMode="auto">
                <a:xfrm>
                  <a:off x="3661" y="1486"/>
                  <a:ext cx="1" cy="178"/>
                </a:xfrm>
                <a:prstGeom prst="line">
                  <a:avLst/>
                </a:prstGeom>
                <a:noFill/>
                <a:ln w="3175">
                  <a:solidFill>
                    <a:srgbClr val="000000"/>
                  </a:solidFill>
                  <a:round/>
                  <a:headEnd/>
                  <a:tailEnd/>
                </a:ln>
              </p:spPr>
              <p:txBody>
                <a:bodyPr/>
                <a:lstStyle/>
                <a:p>
                  <a:endParaRPr lang="en-CA"/>
                </a:p>
              </p:txBody>
            </p:sp>
            <p:sp>
              <p:nvSpPr>
                <p:cNvPr id="15568" name="Line 87"/>
                <p:cNvSpPr>
                  <a:spLocks noChangeShapeType="1"/>
                </p:cNvSpPr>
                <p:nvPr/>
              </p:nvSpPr>
              <p:spPr bwMode="auto">
                <a:xfrm>
                  <a:off x="3661" y="1807"/>
                  <a:ext cx="1" cy="171"/>
                </a:xfrm>
                <a:prstGeom prst="line">
                  <a:avLst/>
                </a:prstGeom>
                <a:noFill/>
                <a:ln w="3175">
                  <a:solidFill>
                    <a:srgbClr val="000000"/>
                  </a:solidFill>
                  <a:round/>
                  <a:headEnd/>
                  <a:tailEnd/>
                </a:ln>
              </p:spPr>
              <p:txBody>
                <a:bodyPr/>
                <a:lstStyle/>
                <a:p>
                  <a:endParaRPr lang="en-CA"/>
                </a:p>
              </p:txBody>
            </p:sp>
            <p:sp>
              <p:nvSpPr>
                <p:cNvPr id="15569" name="Line 88"/>
                <p:cNvSpPr>
                  <a:spLocks noChangeShapeType="1"/>
                </p:cNvSpPr>
                <p:nvPr/>
              </p:nvSpPr>
              <p:spPr bwMode="auto">
                <a:xfrm>
                  <a:off x="4675" y="1807"/>
                  <a:ext cx="2" cy="171"/>
                </a:xfrm>
                <a:prstGeom prst="line">
                  <a:avLst/>
                </a:prstGeom>
                <a:noFill/>
                <a:ln w="3175">
                  <a:solidFill>
                    <a:srgbClr val="000000"/>
                  </a:solidFill>
                  <a:round/>
                  <a:headEnd/>
                  <a:tailEnd/>
                </a:ln>
              </p:spPr>
              <p:txBody>
                <a:bodyPr/>
                <a:lstStyle/>
                <a:p>
                  <a:endParaRPr lang="en-CA"/>
                </a:p>
              </p:txBody>
            </p:sp>
            <p:sp>
              <p:nvSpPr>
                <p:cNvPr id="15570" name="Line 89"/>
                <p:cNvSpPr>
                  <a:spLocks noChangeShapeType="1"/>
                </p:cNvSpPr>
                <p:nvPr/>
              </p:nvSpPr>
              <p:spPr bwMode="auto">
                <a:xfrm>
                  <a:off x="5304" y="1486"/>
                  <a:ext cx="2" cy="178"/>
                </a:xfrm>
                <a:prstGeom prst="line">
                  <a:avLst/>
                </a:prstGeom>
                <a:noFill/>
                <a:ln w="3175">
                  <a:solidFill>
                    <a:srgbClr val="000000"/>
                  </a:solidFill>
                  <a:round/>
                  <a:headEnd/>
                  <a:tailEnd/>
                </a:ln>
              </p:spPr>
              <p:txBody>
                <a:bodyPr/>
                <a:lstStyle/>
                <a:p>
                  <a:endParaRPr lang="en-CA"/>
                </a:p>
              </p:txBody>
            </p:sp>
            <p:sp>
              <p:nvSpPr>
                <p:cNvPr id="15571" name="Line 90"/>
                <p:cNvSpPr>
                  <a:spLocks noChangeShapeType="1"/>
                </p:cNvSpPr>
                <p:nvPr/>
              </p:nvSpPr>
              <p:spPr bwMode="auto">
                <a:xfrm>
                  <a:off x="5304" y="1807"/>
                  <a:ext cx="2" cy="171"/>
                </a:xfrm>
                <a:prstGeom prst="line">
                  <a:avLst/>
                </a:prstGeom>
                <a:noFill/>
                <a:ln w="3175">
                  <a:solidFill>
                    <a:srgbClr val="000000"/>
                  </a:solidFill>
                  <a:round/>
                  <a:headEnd/>
                  <a:tailEnd/>
                </a:ln>
              </p:spPr>
              <p:txBody>
                <a:bodyPr/>
                <a:lstStyle/>
                <a:p>
                  <a:endParaRPr lang="en-CA"/>
                </a:p>
              </p:txBody>
            </p:sp>
            <p:sp>
              <p:nvSpPr>
                <p:cNvPr id="15572" name="Line 91"/>
                <p:cNvSpPr>
                  <a:spLocks noChangeShapeType="1"/>
                </p:cNvSpPr>
                <p:nvPr/>
              </p:nvSpPr>
              <p:spPr bwMode="auto">
                <a:xfrm flipH="1">
                  <a:off x="4678" y="1164"/>
                  <a:ext cx="286" cy="500"/>
                </a:xfrm>
                <a:prstGeom prst="line">
                  <a:avLst/>
                </a:prstGeom>
                <a:noFill/>
                <a:ln w="3175">
                  <a:solidFill>
                    <a:srgbClr val="000000"/>
                  </a:solidFill>
                  <a:round/>
                  <a:headEnd/>
                  <a:tailEnd/>
                </a:ln>
              </p:spPr>
              <p:txBody>
                <a:bodyPr/>
                <a:lstStyle/>
                <a:p>
                  <a:endParaRPr lang="en-CA"/>
                </a:p>
              </p:txBody>
            </p:sp>
            <p:sp>
              <p:nvSpPr>
                <p:cNvPr id="15573" name="Line 92"/>
                <p:cNvSpPr>
                  <a:spLocks noChangeShapeType="1"/>
                </p:cNvSpPr>
                <p:nvPr/>
              </p:nvSpPr>
              <p:spPr bwMode="auto">
                <a:xfrm>
                  <a:off x="4964" y="1164"/>
                  <a:ext cx="343" cy="175"/>
                </a:xfrm>
                <a:prstGeom prst="line">
                  <a:avLst/>
                </a:prstGeom>
                <a:noFill/>
                <a:ln w="3175">
                  <a:solidFill>
                    <a:srgbClr val="000000"/>
                  </a:solidFill>
                  <a:round/>
                  <a:headEnd/>
                  <a:tailEnd/>
                </a:ln>
              </p:spPr>
              <p:txBody>
                <a:bodyPr/>
                <a:lstStyle/>
                <a:p>
                  <a:endParaRPr lang="en-CA"/>
                </a:p>
              </p:txBody>
            </p:sp>
            <p:sp>
              <p:nvSpPr>
                <p:cNvPr id="15574" name="Line 93"/>
                <p:cNvSpPr>
                  <a:spLocks noChangeShapeType="1"/>
                </p:cNvSpPr>
                <p:nvPr/>
              </p:nvSpPr>
              <p:spPr bwMode="auto">
                <a:xfrm>
                  <a:off x="1950" y="1164"/>
                  <a:ext cx="344" cy="175"/>
                </a:xfrm>
                <a:prstGeom prst="line">
                  <a:avLst/>
                </a:prstGeom>
                <a:noFill/>
                <a:ln w="3175">
                  <a:solidFill>
                    <a:srgbClr val="000000"/>
                  </a:solidFill>
                  <a:round/>
                  <a:headEnd/>
                  <a:tailEnd/>
                </a:ln>
              </p:spPr>
              <p:txBody>
                <a:bodyPr/>
                <a:lstStyle/>
                <a:p>
                  <a:endParaRPr lang="en-CA"/>
                </a:p>
              </p:txBody>
            </p:sp>
            <p:sp>
              <p:nvSpPr>
                <p:cNvPr id="15575" name="Line 94"/>
                <p:cNvSpPr>
                  <a:spLocks noChangeShapeType="1"/>
                </p:cNvSpPr>
                <p:nvPr/>
              </p:nvSpPr>
              <p:spPr bwMode="auto">
                <a:xfrm flipH="1">
                  <a:off x="1668" y="1164"/>
                  <a:ext cx="282" cy="500"/>
                </a:xfrm>
                <a:prstGeom prst="line">
                  <a:avLst/>
                </a:prstGeom>
                <a:noFill/>
                <a:ln w="3175">
                  <a:solidFill>
                    <a:srgbClr val="000000"/>
                  </a:solidFill>
                  <a:round/>
                  <a:headEnd/>
                  <a:tailEnd/>
                </a:ln>
              </p:spPr>
              <p:txBody>
                <a:bodyPr/>
                <a:lstStyle/>
                <a:p>
                  <a:endParaRPr lang="en-CA"/>
                </a:p>
              </p:txBody>
            </p:sp>
            <p:sp>
              <p:nvSpPr>
                <p:cNvPr id="15576" name="Line 95"/>
                <p:cNvSpPr>
                  <a:spLocks noChangeShapeType="1"/>
                </p:cNvSpPr>
                <p:nvPr/>
              </p:nvSpPr>
              <p:spPr bwMode="auto">
                <a:xfrm>
                  <a:off x="1305" y="1807"/>
                  <a:ext cx="1" cy="171"/>
                </a:xfrm>
                <a:prstGeom prst="line">
                  <a:avLst/>
                </a:prstGeom>
                <a:noFill/>
                <a:ln w="3175">
                  <a:solidFill>
                    <a:srgbClr val="000000"/>
                  </a:solidFill>
                  <a:round/>
                  <a:headEnd/>
                  <a:tailEnd/>
                </a:ln>
              </p:spPr>
              <p:txBody>
                <a:bodyPr/>
                <a:lstStyle/>
                <a:p>
                  <a:endParaRPr lang="en-CA"/>
                </a:p>
              </p:txBody>
            </p:sp>
            <p:sp>
              <p:nvSpPr>
                <p:cNvPr id="15577" name="Line 96"/>
                <p:cNvSpPr>
                  <a:spLocks noChangeShapeType="1"/>
                </p:cNvSpPr>
                <p:nvPr/>
              </p:nvSpPr>
              <p:spPr bwMode="auto">
                <a:xfrm>
                  <a:off x="1660" y="1807"/>
                  <a:ext cx="3" cy="171"/>
                </a:xfrm>
                <a:prstGeom prst="line">
                  <a:avLst/>
                </a:prstGeom>
                <a:noFill/>
                <a:ln w="3175">
                  <a:solidFill>
                    <a:srgbClr val="000000"/>
                  </a:solidFill>
                  <a:round/>
                  <a:headEnd/>
                  <a:tailEnd/>
                </a:ln>
              </p:spPr>
              <p:txBody>
                <a:bodyPr/>
                <a:lstStyle/>
                <a:p>
                  <a:endParaRPr lang="en-CA"/>
                </a:p>
              </p:txBody>
            </p:sp>
            <p:sp>
              <p:nvSpPr>
                <p:cNvPr id="15578" name="Line 97"/>
                <p:cNvSpPr>
                  <a:spLocks noChangeShapeType="1"/>
                </p:cNvSpPr>
                <p:nvPr/>
              </p:nvSpPr>
              <p:spPr bwMode="auto">
                <a:xfrm>
                  <a:off x="2289" y="1807"/>
                  <a:ext cx="2" cy="171"/>
                </a:xfrm>
                <a:prstGeom prst="line">
                  <a:avLst/>
                </a:prstGeom>
                <a:noFill/>
                <a:ln w="3175">
                  <a:solidFill>
                    <a:srgbClr val="000000"/>
                  </a:solidFill>
                  <a:round/>
                  <a:headEnd/>
                  <a:tailEnd/>
                </a:ln>
              </p:spPr>
              <p:txBody>
                <a:bodyPr/>
                <a:lstStyle/>
                <a:p>
                  <a:endParaRPr lang="en-CA"/>
                </a:p>
              </p:txBody>
            </p:sp>
            <p:sp>
              <p:nvSpPr>
                <p:cNvPr id="15579" name="Line 98"/>
                <p:cNvSpPr>
                  <a:spLocks noChangeShapeType="1"/>
                </p:cNvSpPr>
                <p:nvPr/>
              </p:nvSpPr>
              <p:spPr bwMode="auto">
                <a:xfrm>
                  <a:off x="1305" y="1486"/>
                  <a:ext cx="1" cy="178"/>
                </a:xfrm>
                <a:prstGeom prst="line">
                  <a:avLst/>
                </a:prstGeom>
                <a:noFill/>
                <a:ln w="3175">
                  <a:solidFill>
                    <a:srgbClr val="000000"/>
                  </a:solidFill>
                  <a:round/>
                  <a:headEnd/>
                  <a:tailEnd/>
                </a:ln>
              </p:spPr>
              <p:txBody>
                <a:bodyPr/>
                <a:lstStyle/>
                <a:p>
                  <a:endParaRPr lang="en-CA"/>
                </a:p>
              </p:txBody>
            </p:sp>
            <p:sp>
              <p:nvSpPr>
                <p:cNvPr id="15580" name="Line 99"/>
                <p:cNvSpPr>
                  <a:spLocks noChangeShapeType="1"/>
                </p:cNvSpPr>
                <p:nvPr/>
              </p:nvSpPr>
              <p:spPr bwMode="auto">
                <a:xfrm>
                  <a:off x="2289" y="1486"/>
                  <a:ext cx="2" cy="178"/>
                </a:xfrm>
                <a:prstGeom prst="line">
                  <a:avLst/>
                </a:prstGeom>
                <a:noFill/>
                <a:ln w="3175">
                  <a:solidFill>
                    <a:srgbClr val="000000"/>
                  </a:solidFill>
                  <a:round/>
                  <a:headEnd/>
                  <a:tailEnd/>
                </a:ln>
              </p:spPr>
              <p:txBody>
                <a:bodyPr/>
                <a:lstStyle/>
                <a:p>
                  <a:endParaRPr lang="en-CA"/>
                </a:p>
              </p:txBody>
            </p:sp>
            <p:sp>
              <p:nvSpPr>
                <p:cNvPr id="15581" name="Text Box 100"/>
                <p:cNvSpPr txBox="1">
                  <a:spLocks noChangeArrowheads="1"/>
                </p:cNvSpPr>
                <p:nvPr/>
              </p:nvSpPr>
              <p:spPr bwMode="auto">
                <a:xfrm>
                  <a:off x="5048" y="1896"/>
                  <a:ext cx="444" cy="231"/>
                </a:xfrm>
                <a:prstGeom prst="rect">
                  <a:avLst/>
                </a:prstGeom>
                <a:noFill/>
                <a:ln w="9525">
                  <a:noFill/>
                  <a:miter lim="800000"/>
                  <a:headEnd/>
                  <a:tailEnd/>
                </a:ln>
              </p:spPr>
              <p:txBody>
                <a:bodyPr wrap="none">
                  <a:spAutoFit/>
                </a:bodyPr>
                <a:lstStyle/>
                <a:p>
                  <a:r>
                    <a:rPr lang="en-US" sz="1800" b="1"/>
                    <a:t>flight</a:t>
                  </a:r>
                </a:p>
              </p:txBody>
            </p:sp>
            <p:sp>
              <p:nvSpPr>
                <p:cNvPr id="15582" name="Text Box 101"/>
                <p:cNvSpPr txBox="1">
                  <a:spLocks noChangeArrowheads="1"/>
                </p:cNvSpPr>
                <p:nvPr/>
              </p:nvSpPr>
              <p:spPr bwMode="auto">
                <a:xfrm>
                  <a:off x="3445" y="1896"/>
                  <a:ext cx="444" cy="231"/>
                </a:xfrm>
                <a:prstGeom prst="rect">
                  <a:avLst/>
                </a:prstGeom>
                <a:noFill/>
                <a:ln w="9525">
                  <a:noFill/>
                  <a:miter lim="800000"/>
                  <a:headEnd/>
                  <a:tailEnd/>
                </a:ln>
              </p:spPr>
              <p:txBody>
                <a:bodyPr wrap="none">
                  <a:spAutoFit/>
                </a:bodyPr>
                <a:lstStyle/>
                <a:p>
                  <a:r>
                    <a:rPr lang="en-US" sz="1800" b="1"/>
                    <a:t>flight</a:t>
                  </a:r>
                </a:p>
              </p:txBody>
            </p:sp>
            <p:sp>
              <p:nvSpPr>
                <p:cNvPr id="15583" name="Text Box 102"/>
                <p:cNvSpPr txBox="1">
                  <a:spLocks noChangeArrowheads="1"/>
                </p:cNvSpPr>
                <p:nvPr/>
              </p:nvSpPr>
              <p:spPr bwMode="auto">
                <a:xfrm>
                  <a:off x="2071" y="1896"/>
                  <a:ext cx="445" cy="231"/>
                </a:xfrm>
                <a:prstGeom prst="rect">
                  <a:avLst/>
                </a:prstGeom>
                <a:noFill/>
                <a:ln w="9525">
                  <a:noFill/>
                  <a:miter lim="800000"/>
                  <a:headEnd/>
                  <a:tailEnd/>
                </a:ln>
              </p:spPr>
              <p:txBody>
                <a:bodyPr wrap="none">
                  <a:spAutoFit/>
                </a:bodyPr>
                <a:lstStyle/>
                <a:p>
                  <a:r>
                    <a:rPr lang="en-US" sz="1800" b="1"/>
                    <a:t>flight</a:t>
                  </a:r>
                </a:p>
              </p:txBody>
            </p:sp>
          </p:grpSp>
          <p:sp>
            <p:nvSpPr>
              <p:cNvPr id="15487" name="Rectangle 103"/>
              <p:cNvSpPr>
                <a:spLocks noChangeArrowheads="1"/>
              </p:cNvSpPr>
              <p:nvPr/>
            </p:nvSpPr>
            <p:spPr bwMode="auto">
              <a:xfrm>
                <a:off x="816" y="960"/>
                <a:ext cx="4752" cy="1200"/>
              </a:xfrm>
              <a:prstGeom prst="rect">
                <a:avLst/>
              </a:prstGeom>
              <a:noFill/>
              <a:ln w="9525">
                <a:solidFill>
                  <a:schemeClr val="accent2"/>
                </a:solidFill>
                <a:miter lim="800000"/>
                <a:headEnd/>
                <a:tailEnd/>
              </a:ln>
            </p:spPr>
            <p:txBody>
              <a:bodyPr wrap="none" anchor="ctr"/>
              <a:lstStyle/>
              <a:p>
                <a:endParaRPr lang="en-US"/>
              </a:p>
            </p:txBody>
          </p:sp>
        </p:grpSp>
      </p:grpSp>
      <p:grpSp>
        <p:nvGrpSpPr>
          <p:cNvPr id="5" name="Group 104"/>
          <p:cNvGrpSpPr>
            <a:grpSpLocks/>
          </p:cNvGrpSpPr>
          <p:nvPr/>
        </p:nvGrpSpPr>
        <p:grpSpPr bwMode="auto">
          <a:xfrm>
            <a:off x="2667000" y="3657600"/>
            <a:ext cx="4876800" cy="1828800"/>
            <a:chOff x="1680" y="2304"/>
            <a:chExt cx="3072" cy="1152"/>
          </a:xfrm>
        </p:grpSpPr>
        <p:sp>
          <p:nvSpPr>
            <p:cNvPr id="15422" name="Line 105"/>
            <p:cNvSpPr>
              <a:spLocks noChangeShapeType="1"/>
            </p:cNvSpPr>
            <p:nvPr/>
          </p:nvSpPr>
          <p:spPr bwMode="auto">
            <a:xfrm>
              <a:off x="3168" y="3120"/>
              <a:ext cx="0" cy="336"/>
            </a:xfrm>
            <a:prstGeom prst="line">
              <a:avLst/>
            </a:prstGeom>
            <a:noFill/>
            <a:ln w="57150">
              <a:solidFill>
                <a:schemeClr val="accent2"/>
              </a:solidFill>
              <a:round/>
              <a:headEnd type="triangle" w="med" len="med"/>
              <a:tailEnd/>
            </a:ln>
          </p:spPr>
          <p:txBody>
            <a:bodyPr/>
            <a:lstStyle/>
            <a:p>
              <a:endParaRPr lang="en-CA"/>
            </a:p>
          </p:txBody>
        </p:sp>
        <p:grpSp>
          <p:nvGrpSpPr>
            <p:cNvPr id="15423" name="Group 106"/>
            <p:cNvGrpSpPr>
              <a:grpSpLocks/>
            </p:cNvGrpSpPr>
            <p:nvPr/>
          </p:nvGrpSpPr>
          <p:grpSpPr bwMode="auto">
            <a:xfrm>
              <a:off x="1680" y="2304"/>
              <a:ext cx="3072" cy="960"/>
              <a:chOff x="1680" y="2304"/>
              <a:chExt cx="3072" cy="960"/>
            </a:xfrm>
          </p:grpSpPr>
          <p:grpSp>
            <p:nvGrpSpPr>
              <p:cNvPr id="15424" name="Group 107"/>
              <p:cNvGrpSpPr>
                <a:grpSpLocks/>
              </p:cNvGrpSpPr>
              <p:nvPr/>
            </p:nvGrpSpPr>
            <p:grpSpPr bwMode="auto">
              <a:xfrm>
                <a:off x="1872" y="2400"/>
                <a:ext cx="2828" cy="770"/>
                <a:chOff x="2035" y="2350"/>
                <a:chExt cx="2828" cy="770"/>
              </a:xfrm>
            </p:grpSpPr>
            <p:sp>
              <p:nvSpPr>
                <p:cNvPr id="15426" name="Freeform 108"/>
                <p:cNvSpPr>
                  <a:spLocks/>
                </p:cNvSpPr>
                <p:nvPr/>
              </p:nvSpPr>
              <p:spPr bwMode="auto">
                <a:xfrm>
                  <a:off x="2035" y="2350"/>
                  <a:ext cx="104" cy="92"/>
                </a:xfrm>
                <a:custGeom>
                  <a:avLst/>
                  <a:gdLst>
                    <a:gd name="T0" fmla="*/ 0 w 66"/>
                    <a:gd name="T1" fmla="*/ 0 h 62"/>
                    <a:gd name="T2" fmla="*/ 87 w 66"/>
                    <a:gd name="T3" fmla="*/ 0 h 62"/>
                    <a:gd name="T4" fmla="*/ 328 w 66"/>
                    <a:gd name="T5" fmla="*/ 223 h 62"/>
                    <a:gd name="T6" fmla="*/ 328 w 66"/>
                    <a:gd name="T7" fmla="*/ 59 h 62"/>
                    <a:gd name="T8" fmla="*/ 328 w 66"/>
                    <a:gd name="T9" fmla="*/ 33 h 62"/>
                    <a:gd name="T10" fmla="*/ 328 w 66"/>
                    <a:gd name="T11" fmla="*/ 9 h 62"/>
                    <a:gd name="T12" fmla="*/ 307 w 66"/>
                    <a:gd name="T13" fmla="*/ 9 h 62"/>
                    <a:gd name="T14" fmla="*/ 280 w 66"/>
                    <a:gd name="T15" fmla="*/ 9 h 62"/>
                    <a:gd name="T16" fmla="*/ 266 w 66"/>
                    <a:gd name="T17" fmla="*/ 9 h 62"/>
                    <a:gd name="T18" fmla="*/ 266 w 66"/>
                    <a:gd name="T19" fmla="*/ 0 h 62"/>
                    <a:gd name="T20" fmla="*/ 407 w 66"/>
                    <a:gd name="T21" fmla="*/ 0 h 62"/>
                    <a:gd name="T22" fmla="*/ 407 w 66"/>
                    <a:gd name="T23" fmla="*/ 9 h 62"/>
                    <a:gd name="T24" fmla="*/ 396 w 66"/>
                    <a:gd name="T25" fmla="*/ 9 h 62"/>
                    <a:gd name="T26" fmla="*/ 366 w 66"/>
                    <a:gd name="T27" fmla="*/ 9 h 62"/>
                    <a:gd name="T28" fmla="*/ 353 w 66"/>
                    <a:gd name="T29" fmla="*/ 22 h 62"/>
                    <a:gd name="T30" fmla="*/ 353 w 66"/>
                    <a:gd name="T31" fmla="*/ 33 h 62"/>
                    <a:gd name="T32" fmla="*/ 353 w 66"/>
                    <a:gd name="T33" fmla="*/ 59 h 62"/>
                    <a:gd name="T34" fmla="*/ 353 w 66"/>
                    <a:gd name="T35" fmla="*/ 301 h 62"/>
                    <a:gd name="T36" fmla="*/ 340 w 66"/>
                    <a:gd name="T37" fmla="*/ 301 h 62"/>
                    <a:gd name="T38" fmla="*/ 87 w 66"/>
                    <a:gd name="T39" fmla="*/ 68 h 62"/>
                    <a:gd name="T40" fmla="*/ 87 w 66"/>
                    <a:gd name="T41" fmla="*/ 242 h 62"/>
                    <a:gd name="T42" fmla="*/ 96 w 66"/>
                    <a:gd name="T43" fmla="*/ 269 h 62"/>
                    <a:gd name="T44" fmla="*/ 96 w 66"/>
                    <a:gd name="T45" fmla="*/ 277 h 62"/>
                    <a:gd name="T46" fmla="*/ 109 w 66"/>
                    <a:gd name="T47" fmla="*/ 288 h 62"/>
                    <a:gd name="T48" fmla="*/ 129 w 66"/>
                    <a:gd name="T49" fmla="*/ 288 h 62"/>
                    <a:gd name="T50" fmla="*/ 142 w 66"/>
                    <a:gd name="T51" fmla="*/ 288 h 62"/>
                    <a:gd name="T52" fmla="*/ 142 w 66"/>
                    <a:gd name="T53" fmla="*/ 301 h 62"/>
                    <a:gd name="T54" fmla="*/ 13 w 66"/>
                    <a:gd name="T55" fmla="*/ 301 h 62"/>
                    <a:gd name="T56" fmla="*/ 13 w 66"/>
                    <a:gd name="T57" fmla="*/ 288 h 62"/>
                    <a:gd name="T58" fmla="*/ 32 w 66"/>
                    <a:gd name="T59" fmla="*/ 288 h 62"/>
                    <a:gd name="T60" fmla="*/ 43 w 66"/>
                    <a:gd name="T61" fmla="*/ 288 h 62"/>
                    <a:gd name="T62" fmla="*/ 55 w 66"/>
                    <a:gd name="T63" fmla="*/ 277 h 62"/>
                    <a:gd name="T64" fmla="*/ 74 w 66"/>
                    <a:gd name="T65" fmla="*/ 269 h 62"/>
                    <a:gd name="T66" fmla="*/ 74 w 66"/>
                    <a:gd name="T67" fmla="*/ 242 h 62"/>
                    <a:gd name="T68" fmla="*/ 74 w 66"/>
                    <a:gd name="T69" fmla="*/ 42 h 62"/>
                    <a:gd name="T70" fmla="*/ 55 w 66"/>
                    <a:gd name="T71" fmla="*/ 33 h 62"/>
                    <a:gd name="T72" fmla="*/ 43 w 66"/>
                    <a:gd name="T73" fmla="*/ 22 h 62"/>
                    <a:gd name="T74" fmla="*/ 32 w 66"/>
                    <a:gd name="T75" fmla="*/ 22 h 62"/>
                    <a:gd name="T76" fmla="*/ 13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4" y="0"/>
                      </a:lnTo>
                      <a:lnTo>
                        <a:pt x="53" y="46"/>
                      </a:lnTo>
                      <a:lnTo>
                        <a:pt x="53" y="12"/>
                      </a:lnTo>
                      <a:lnTo>
                        <a:pt x="53" y="7"/>
                      </a:lnTo>
                      <a:lnTo>
                        <a:pt x="53" y="2"/>
                      </a:lnTo>
                      <a:lnTo>
                        <a:pt x="50" y="2"/>
                      </a:lnTo>
                      <a:lnTo>
                        <a:pt x="46" y="2"/>
                      </a:lnTo>
                      <a:lnTo>
                        <a:pt x="43" y="2"/>
                      </a:lnTo>
                      <a:lnTo>
                        <a:pt x="43" y="0"/>
                      </a:lnTo>
                      <a:lnTo>
                        <a:pt x="66" y="0"/>
                      </a:lnTo>
                      <a:lnTo>
                        <a:pt x="66" y="2"/>
                      </a:lnTo>
                      <a:lnTo>
                        <a:pt x="64" y="2"/>
                      </a:lnTo>
                      <a:lnTo>
                        <a:pt x="59" y="2"/>
                      </a:lnTo>
                      <a:lnTo>
                        <a:pt x="57" y="5"/>
                      </a:lnTo>
                      <a:lnTo>
                        <a:pt x="57" y="7"/>
                      </a:lnTo>
                      <a:lnTo>
                        <a:pt x="57" y="12"/>
                      </a:lnTo>
                      <a:lnTo>
                        <a:pt x="57" y="62"/>
                      </a:lnTo>
                      <a:lnTo>
                        <a:pt x="55" y="62"/>
                      </a:lnTo>
                      <a:lnTo>
                        <a:pt x="14" y="14"/>
                      </a:lnTo>
                      <a:lnTo>
                        <a:pt x="14" y="50"/>
                      </a:lnTo>
                      <a:lnTo>
                        <a:pt x="16" y="55"/>
                      </a:lnTo>
                      <a:lnTo>
                        <a:pt x="16" y="57"/>
                      </a:lnTo>
                      <a:lnTo>
                        <a:pt x="18" y="59"/>
                      </a:lnTo>
                      <a:lnTo>
                        <a:pt x="21" y="59"/>
                      </a:lnTo>
                      <a:lnTo>
                        <a:pt x="23" y="59"/>
                      </a:lnTo>
                      <a:lnTo>
                        <a:pt x="23" y="62"/>
                      </a:lnTo>
                      <a:lnTo>
                        <a:pt x="2" y="62"/>
                      </a:lnTo>
                      <a:lnTo>
                        <a:pt x="2" y="59"/>
                      </a:lnTo>
                      <a:lnTo>
                        <a:pt x="5" y="59"/>
                      </a:lnTo>
                      <a:lnTo>
                        <a:pt x="7" y="59"/>
                      </a:lnTo>
                      <a:lnTo>
                        <a:pt x="9" y="57"/>
                      </a:lnTo>
                      <a:lnTo>
                        <a:pt x="12" y="55"/>
                      </a:lnTo>
                      <a:lnTo>
                        <a:pt x="12" y="50"/>
                      </a:lnTo>
                      <a:lnTo>
                        <a:pt x="12" y="9"/>
                      </a:lnTo>
                      <a:lnTo>
                        <a:pt x="9" y="7"/>
                      </a:lnTo>
                      <a:lnTo>
                        <a:pt x="7" y="5"/>
                      </a:lnTo>
                      <a:lnTo>
                        <a:pt x="5" y="5"/>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27" name="Freeform 109"/>
                <p:cNvSpPr>
                  <a:spLocks noEditPoints="1"/>
                </p:cNvSpPr>
                <p:nvPr/>
              </p:nvSpPr>
              <p:spPr bwMode="auto">
                <a:xfrm>
                  <a:off x="2146" y="2350"/>
                  <a:ext cx="89" cy="92"/>
                </a:xfrm>
                <a:custGeom>
                  <a:avLst/>
                  <a:gdLst>
                    <a:gd name="T0" fmla="*/ 170 w 57"/>
                    <a:gd name="T1" fmla="*/ 0 h 62"/>
                    <a:gd name="T2" fmla="*/ 212 w 57"/>
                    <a:gd name="T3" fmla="*/ 0 h 62"/>
                    <a:gd name="T4" fmla="*/ 256 w 57"/>
                    <a:gd name="T5" fmla="*/ 9 h 62"/>
                    <a:gd name="T6" fmla="*/ 286 w 57"/>
                    <a:gd name="T7" fmla="*/ 42 h 62"/>
                    <a:gd name="T8" fmla="*/ 308 w 57"/>
                    <a:gd name="T9" fmla="*/ 68 h 62"/>
                    <a:gd name="T10" fmla="*/ 339 w 57"/>
                    <a:gd name="T11" fmla="*/ 110 h 62"/>
                    <a:gd name="T12" fmla="*/ 339 w 57"/>
                    <a:gd name="T13" fmla="*/ 147 h 62"/>
                    <a:gd name="T14" fmla="*/ 339 w 57"/>
                    <a:gd name="T15" fmla="*/ 190 h 62"/>
                    <a:gd name="T16" fmla="*/ 308 w 57"/>
                    <a:gd name="T17" fmla="*/ 223 h 62"/>
                    <a:gd name="T18" fmla="*/ 286 w 57"/>
                    <a:gd name="T19" fmla="*/ 258 h 62"/>
                    <a:gd name="T20" fmla="*/ 256 w 57"/>
                    <a:gd name="T21" fmla="*/ 277 h 62"/>
                    <a:gd name="T22" fmla="*/ 212 w 57"/>
                    <a:gd name="T23" fmla="*/ 301 h 62"/>
                    <a:gd name="T24" fmla="*/ 161 w 57"/>
                    <a:gd name="T25" fmla="*/ 301 h 62"/>
                    <a:gd name="T26" fmla="*/ 117 w 57"/>
                    <a:gd name="T27" fmla="*/ 301 h 62"/>
                    <a:gd name="T28" fmla="*/ 75 w 57"/>
                    <a:gd name="T29" fmla="*/ 288 h 62"/>
                    <a:gd name="T30" fmla="*/ 42 w 57"/>
                    <a:gd name="T31" fmla="*/ 258 h 62"/>
                    <a:gd name="T32" fmla="*/ 12 w 57"/>
                    <a:gd name="T33" fmla="*/ 231 h 62"/>
                    <a:gd name="T34" fmla="*/ 0 w 57"/>
                    <a:gd name="T35" fmla="*/ 190 h 62"/>
                    <a:gd name="T36" fmla="*/ 0 w 57"/>
                    <a:gd name="T37" fmla="*/ 147 h 62"/>
                    <a:gd name="T38" fmla="*/ 0 w 57"/>
                    <a:gd name="T39" fmla="*/ 101 h 62"/>
                    <a:gd name="T40" fmla="*/ 22 w 57"/>
                    <a:gd name="T41" fmla="*/ 68 h 62"/>
                    <a:gd name="T42" fmla="*/ 53 w 57"/>
                    <a:gd name="T43" fmla="*/ 33 h 62"/>
                    <a:gd name="T44" fmla="*/ 75 w 57"/>
                    <a:gd name="T45" fmla="*/ 9 h 62"/>
                    <a:gd name="T46" fmla="*/ 117 w 57"/>
                    <a:gd name="T47" fmla="*/ 0 h 62"/>
                    <a:gd name="T48" fmla="*/ 170 w 57"/>
                    <a:gd name="T49" fmla="*/ 0 h 62"/>
                    <a:gd name="T50" fmla="*/ 161 w 57"/>
                    <a:gd name="T51" fmla="*/ 9 h 62"/>
                    <a:gd name="T52" fmla="*/ 117 w 57"/>
                    <a:gd name="T53" fmla="*/ 22 h 62"/>
                    <a:gd name="T54" fmla="*/ 95 w 57"/>
                    <a:gd name="T55" fmla="*/ 42 h 62"/>
                    <a:gd name="T56" fmla="*/ 66 w 57"/>
                    <a:gd name="T57" fmla="*/ 68 h 62"/>
                    <a:gd name="T58" fmla="*/ 66 w 57"/>
                    <a:gd name="T59" fmla="*/ 101 h 62"/>
                    <a:gd name="T60" fmla="*/ 53 w 57"/>
                    <a:gd name="T61" fmla="*/ 147 h 62"/>
                    <a:gd name="T62" fmla="*/ 66 w 57"/>
                    <a:gd name="T63" fmla="*/ 190 h 62"/>
                    <a:gd name="T64" fmla="*/ 66 w 57"/>
                    <a:gd name="T65" fmla="*/ 231 h 62"/>
                    <a:gd name="T66" fmla="*/ 95 w 57"/>
                    <a:gd name="T67" fmla="*/ 258 h 62"/>
                    <a:gd name="T68" fmla="*/ 117 w 57"/>
                    <a:gd name="T69" fmla="*/ 277 h 62"/>
                    <a:gd name="T70" fmla="*/ 161 w 57"/>
                    <a:gd name="T71" fmla="*/ 288 h 62"/>
                    <a:gd name="T72" fmla="*/ 203 w 57"/>
                    <a:gd name="T73" fmla="*/ 288 h 62"/>
                    <a:gd name="T74" fmla="*/ 212 w 57"/>
                    <a:gd name="T75" fmla="*/ 277 h 62"/>
                    <a:gd name="T76" fmla="*/ 244 w 57"/>
                    <a:gd name="T77" fmla="*/ 258 h 62"/>
                    <a:gd name="T78" fmla="*/ 256 w 57"/>
                    <a:gd name="T79" fmla="*/ 231 h 62"/>
                    <a:gd name="T80" fmla="*/ 265 w 57"/>
                    <a:gd name="T81" fmla="*/ 200 h 62"/>
                    <a:gd name="T82" fmla="*/ 265 w 57"/>
                    <a:gd name="T83" fmla="*/ 154 h 62"/>
                    <a:gd name="T84" fmla="*/ 265 w 57"/>
                    <a:gd name="T85" fmla="*/ 110 h 62"/>
                    <a:gd name="T86" fmla="*/ 256 w 57"/>
                    <a:gd name="T87" fmla="*/ 68 h 62"/>
                    <a:gd name="T88" fmla="*/ 244 w 57"/>
                    <a:gd name="T89" fmla="*/ 42 h 62"/>
                    <a:gd name="T90" fmla="*/ 212 w 57"/>
                    <a:gd name="T91" fmla="*/ 22 h 62"/>
                    <a:gd name="T92" fmla="*/ 190 w 57"/>
                    <a:gd name="T93" fmla="*/ 9 h 62"/>
                    <a:gd name="T94" fmla="*/ 161 w 57"/>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62"/>
                    <a:gd name="T146" fmla="*/ 57 w 57"/>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62">
                      <a:moveTo>
                        <a:pt x="29" y="0"/>
                      </a:moveTo>
                      <a:lnTo>
                        <a:pt x="36" y="0"/>
                      </a:lnTo>
                      <a:lnTo>
                        <a:pt x="43" y="2"/>
                      </a:lnTo>
                      <a:lnTo>
                        <a:pt x="48" y="9"/>
                      </a:lnTo>
                      <a:lnTo>
                        <a:pt x="52" y="14"/>
                      </a:lnTo>
                      <a:lnTo>
                        <a:pt x="57" y="23"/>
                      </a:lnTo>
                      <a:lnTo>
                        <a:pt x="57" y="30"/>
                      </a:lnTo>
                      <a:lnTo>
                        <a:pt x="57" y="39"/>
                      </a:lnTo>
                      <a:lnTo>
                        <a:pt x="52" y="46"/>
                      </a:lnTo>
                      <a:lnTo>
                        <a:pt x="48" y="53"/>
                      </a:lnTo>
                      <a:lnTo>
                        <a:pt x="43" y="57"/>
                      </a:lnTo>
                      <a:lnTo>
                        <a:pt x="36" y="62"/>
                      </a:lnTo>
                      <a:lnTo>
                        <a:pt x="27" y="62"/>
                      </a:lnTo>
                      <a:lnTo>
                        <a:pt x="20" y="62"/>
                      </a:lnTo>
                      <a:lnTo>
                        <a:pt x="13" y="59"/>
                      </a:lnTo>
                      <a:lnTo>
                        <a:pt x="7" y="53"/>
                      </a:lnTo>
                      <a:lnTo>
                        <a:pt x="2" y="48"/>
                      </a:lnTo>
                      <a:lnTo>
                        <a:pt x="0" y="39"/>
                      </a:lnTo>
                      <a:lnTo>
                        <a:pt x="0" y="30"/>
                      </a:lnTo>
                      <a:lnTo>
                        <a:pt x="0" y="21"/>
                      </a:lnTo>
                      <a:lnTo>
                        <a:pt x="4" y="14"/>
                      </a:lnTo>
                      <a:lnTo>
                        <a:pt x="9" y="7"/>
                      </a:lnTo>
                      <a:lnTo>
                        <a:pt x="13" y="2"/>
                      </a:lnTo>
                      <a:lnTo>
                        <a:pt x="20" y="0"/>
                      </a:lnTo>
                      <a:lnTo>
                        <a:pt x="29" y="0"/>
                      </a:lnTo>
                      <a:close/>
                      <a:moveTo>
                        <a:pt x="27" y="2"/>
                      </a:moveTo>
                      <a:lnTo>
                        <a:pt x="20" y="5"/>
                      </a:lnTo>
                      <a:lnTo>
                        <a:pt x="16" y="9"/>
                      </a:lnTo>
                      <a:lnTo>
                        <a:pt x="11" y="14"/>
                      </a:lnTo>
                      <a:lnTo>
                        <a:pt x="11" y="21"/>
                      </a:lnTo>
                      <a:lnTo>
                        <a:pt x="9" y="30"/>
                      </a:lnTo>
                      <a:lnTo>
                        <a:pt x="11" y="39"/>
                      </a:lnTo>
                      <a:lnTo>
                        <a:pt x="11" y="48"/>
                      </a:lnTo>
                      <a:lnTo>
                        <a:pt x="16" y="53"/>
                      </a:lnTo>
                      <a:lnTo>
                        <a:pt x="20" y="57"/>
                      </a:lnTo>
                      <a:lnTo>
                        <a:pt x="27" y="59"/>
                      </a:lnTo>
                      <a:lnTo>
                        <a:pt x="34" y="59"/>
                      </a:lnTo>
                      <a:lnTo>
                        <a:pt x="36" y="57"/>
                      </a:lnTo>
                      <a:lnTo>
                        <a:pt x="41" y="53"/>
                      </a:lnTo>
                      <a:lnTo>
                        <a:pt x="43" y="48"/>
                      </a:lnTo>
                      <a:lnTo>
                        <a:pt x="45" y="41"/>
                      </a:lnTo>
                      <a:lnTo>
                        <a:pt x="45" y="32"/>
                      </a:lnTo>
                      <a:lnTo>
                        <a:pt x="45" y="23"/>
                      </a:lnTo>
                      <a:lnTo>
                        <a:pt x="43" y="14"/>
                      </a:lnTo>
                      <a:lnTo>
                        <a:pt x="41" y="9"/>
                      </a:lnTo>
                      <a:lnTo>
                        <a:pt x="36" y="5"/>
                      </a:lnTo>
                      <a:lnTo>
                        <a:pt x="32" y="2"/>
                      </a:lnTo>
                      <a:lnTo>
                        <a:pt x="27" y="2"/>
                      </a:lnTo>
                      <a:close/>
                    </a:path>
                  </a:pathLst>
                </a:custGeom>
                <a:solidFill>
                  <a:srgbClr val="000000"/>
                </a:solidFill>
                <a:ln w="0">
                  <a:solidFill>
                    <a:srgbClr val="000000"/>
                  </a:solidFill>
                  <a:round/>
                  <a:headEnd/>
                  <a:tailEnd/>
                </a:ln>
              </p:spPr>
              <p:txBody>
                <a:bodyPr/>
                <a:lstStyle/>
                <a:p>
                  <a:endParaRPr lang="en-CA"/>
                </a:p>
              </p:txBody>
            </p:sp>
            <p:sp>
              <p:nvSpPr>
                <p:cNvPr id="15428" name="Freeform 110"/>
                <p:cNvSpPr>
                  <a:spLocks/>
                </p:cNvSpPr>
                <p:nvPr/>
              </p:nvSpPr>
              <p:spPr bwMode="auto">
                <a:xfrm>
                  <a:off x="2242" y="2350"/>
                  <a:ext cx="126" cy="92"/>
                </a:xfrm>
                <a:custGeom>
                  <a:avLst/>
                  <a:gdLst>
                    <a:gd name="T0" fmla="*/ 225 w 80"/>
                    <a:gd name="T1" fmla="*/ 301 h 62"/>
                    <a:gd name="T2" fmla="*/ 87 w 80"/>
                    <a:gd name="T3" fmla="*/ 42 h 62"/>
                    <a:gd name="T4" fmla="*/ 87 w 80"/>
                    <a:gd name="T5" fmla="*/ 242 h 62"/>
                    <a:gd name="T6" fmla="*/ 87 w 80"/>
                    <a:gd name="T7" fmla="*/ 269 h 62"/>
                    <a:gd name="T8" fmla="*/ 87 w 80"/>
                    <a:gd name="T9" fmla="*/ 277 h 62"/>
                    <a:gd name="T10" fmla="*/ 96 w 80"/>
                    <a:gd name="T11" fmla="*/ 288 h 62"/>
                    <a:gd name="T12" fmla="*/ 117 w 80"/>
                    <a:gd name="T13" fmla="*/ 288 h 62"/>
                    <a:gd name="T14" fmla="*/ 129 w 80"/>
                    <a:gd name="T15" fmla="*/ 288 h 62"/>
                    <a:gd name="T16" fmla="*/ 129 w 80"/>
                    <a:gd name="T17" fmla="*/ 301 h 62"/>
                    <a:gd name="T18" fmla="*/ 0 w 80"/>
                    <a:gd name="T19" fmla="*/ 301 h 62"/>
                    <a:gd name="T20" fmla="*/ 0 w 80"/>
                    <a:gd name="T21" fmla="*/ 288 h 62"/>
                    <a:gd name="T22" fmla="*/ 20 w 80"/>
                    <a:gd name="T23" fmla="*/ 288 h 62"/>
                    <a:gd name="T24" fmla="*/ 43 w 80"/>
                    <a:gd name="T25" fmla="*/ 288 h 62"/>
                    <a:gd name="T26" fmla="*/ 43 w 80"/>
                    <a:gd name="T27" fmla="*/ 277 h 62"/>
                    <a:gd name="T28" fmla="*/ 55 w 80"/>
                    <a:gd name="T29" fmla="*/ 269 h 62"/>
                    <a:gd name="T30" fmla="*/ 55 w 80"/>
                    <a:gd name="T31" fmla="*/ 242 h 62"/>
                    <a:gd name="T32" fmla="*/ 55 w 80"/>
                    <a:gd name="T33" fmla="*/ 59 h 62"/>
                    <a:gd name="T34" fmla="*/ 55 w 80"/>
                    <a:gd name="T35" fmla="*/ 33 h 62"/>
                    <a:gd name="T36" fmla="*/ 55 w 80"/>
                    <a:gd name="T37" fmla="*/ 22 h 62"/>
                    <a:gd name="T38" fmla="*/ 43 w 80"/>
                    <a:gd name="T39" fmla="*/ 9 h 62"/>
                    <a:gd name="T40" fmla="*/ 43 w 80"/>
                    <a:gd name="T41" fmla="*/ 9 h 62"/>
                    <a:gd name="T42" fmla="*/ 32 w 80"/>
                    <a:gd name="T43" fmla="*/ 9 h 62"/>
                    <a:gd name="T44" fmla="*/ 0 w 80"/>
                    <a:gd name="T45" fmla="*/ 9 h 62"/>
                    <a:gd name="T46" fmla="*/ 0 w 80"/>
                    <a:gd name="T47" fmla="*/ 0 h 62"/>
                    <a:gd name="T48" fmla="*/ 117 w 80"/>
                    <a:gd name="T49" fmla="*/ 0 h 62"/>
                    <a:gd name="T50" fmla="*/ 238 w 80"/>
                    <a:gd name="T51" fmla="*/ 231 h 62"/>
                    <a:gd name="T52" fmla="*/ 383 w 80"/>
                    <a:gd name="T53" fmla="*/ 0 h 62"/>
                    <a:gd name="T54" fmla="*/ 491 w 80"/>
                    <a:gd name="T55" fmla="*/ 0 h 62"/>
                    <a:gd name="T56" fmla="*/ 491 w 80"/>
                    <a:gd name="T57" fmla="*/ 9 h 62"/>
                    <a:gd name="T58" fmla="*/ 482 w 80"/>
                    <a:gd name="T59" fmla="*/ 9 h 62"/>
                    <a:gd name="T60" fmla="*/ 449 w 80"/>
                    <a:gd name="T61" fmla="*/ 9 h 62"/>
                    <a:gd name="T62" fmla="*/ 436 w 80"/>
                    <a:gd name="T63" fmla="*/ 22 h 62"/>
                    <a:gd name="T64" fmla="*/ 436 w 80"/>
                    <a:gd name="T65" fmla="*/ 33 h 62"/>
                    <a:gd name="T66" fmla="*/ 436 w 80"/>
                    <a:gd name="T67" fmla="*/ 59 h 62"/>
                    <a:gd name="T68" fmla="*/ 436 w 80"/>
                    <a:gd name="T69" fmla="*/ 242 h 62"/>
                    <a:gd name="T70" fmla="*/ 436 w 80"/>
                    <a:gd name="T71" fmla="*/ 269 h 62"/>
                    <a:gd name="T72" fmla="*/ 449 w 80"/>
                    <a:gd name="T73" fmla="*/ 277 h 62"/>
                    <a:gd name="T74" fmla="*/ 449 w 80"/>
                    <a:gd name="T75" fmla="*/ 288 h 62"/>
                    <a:gd name="T76" fmla="*/ 482 w 80"/>
                    <a:gd name="T77" fmla="*/ 288 h 62"/>
                    <a:gd name="T78" fmla="*/ 491 w 80"/>
                    <a:gd name="T79" fmla="*/ 288 h 62"/>
                    <a:gd name="T80" fmla="*/ 491 w 80"/>
                    <a:gd name="T81" fmla="*/ 301 h 62"/>
                    <a:gd name="T82" fmla="*/ 324 w 80"/>
                    <a:gd name="T83" fmla="*/ 301 h 62"/>
                    <a:gd name="T84" fmla="*/ 324 w 80"/>
                    <a:gd name="T85" fmla="*/ 288 h 62"/>
                    <a:gd name="T86" fmla="*/ 340 w 80"/>
                    <a:gd name="T87" fmla="*/ 288 h 62"/>
                    <a:gd name="T88" fmla="*/ 367 w 80"/>
                    <a:gd name="T89" fmla="*/ 288 h 62"/>
                    <a:gd name="T90" fmla="*/ 383 w 80"/>
                    <a:gd name="T91" fmla="*/ 277 h 62"/>
                    <a:gd name="T92" fmla="*/ 383 w 80"/>
                    <a:gd name="T93" fmla="*/ 269 h 62"/>
                    <a:gd name="T94" fmla="*/ 383 w 80"/>
                    <a:gd name="T95" fmla="*/ 242 h 62"/>
                    <a:gd name="T96" fmla="*/ 383 w 80"/>
                    <a:gd name="T97" fmla="*/ 42 h 62"/>
                    <a:gd name="T98" fmla="*/ 225 w 80"/>
                    <a:gd name="T99" fmla="*/ 301 h 62"/>
                    <a:gd name="T100" fmla="*/ 225 w 80"/>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62"/>
                    <a:gd name="T155" fmla="*/ 80 w 80"/>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62">
                      <a:moveTo>
                        <a:pt x="37" y="62"/>
                      </a:moveTo>
                      <a:lnTo>
                        <a:pt x="14" y="9"/>
                      </a:lnTo>
                      <a:lnTo>
                        <a:pt x="14" y="50"/>
                      </a:lnTo>
                      <a:lnTo>
                        <a:pt x="14" y="55"/>
                      </a:lnTo>
                      <a:lnTo>
                        <a:pt x="14" y="57"/>
                      </a:lnTo>
                      <a:lnTo>
                        <a:pt x="16" y="59"/>
                      </a:lnTo>
                      <a:lnTo>
                        <a:pt x="19" y="59"/>
                      </a:lnTo>
                      <a:lnTo>
                        <a:pt x="21" y="59"/>
                      </a:lnTo>
                      <a:lnTo>
                        <a:pt x="21" y="62"/>
                      </a:lnTo>
                      <a:lnTo>
                        <a:pt x="0" y="62"/>
                      </a:lnTo>
                      <a:lnTo>
                        <a:pt x="0" y="59"/>
                      </a:lnTo>
                      <a:lnTo>
                        <a:pt x="3" y="59"/>
                      </a:lnTo>
                      <a:lnTo>
                        <a:pt x="7" y="59"/>
                      </a:lnTo>
                      <a:lnTo>
                        <a:pt x="7" y="57"/>
                      </a:lnTo>
                      <a:lnTo>
                        <a:pt x="9" y="55"/>
                      </a:lnTo>
                      <a:lnTo>
                        <a:pt x="9" y="50"/>
                      </a:lnTo>
                      <a:lnTo>
                        <a:pt x="9" y="12"/>
                      </a:lnTo>
                      <a:lnTo>
                        <a:pt x="9" y="7"/>
                      </a:lnTo>
                      <a:lnTo>
                        <a:pt x="9" y="5"/>
                      </a:lnTo>
                      <a:lnTo>
                        <a:pt x="7" y="2"/>
                      </a:lnTo>
                      <a:lnTo>
                        <a:pt x="5" y="2"/>
                      </a:lnTo>
                      <a:lnTo>
                        <a:pt x="0" y="2"/>
                      </a:lnTo>
                      <a:lnTo>
                        <a:pt x="0" y="0"/>
                      </a:lnTo>
                      <a:lnTo>
                        <a:pt x="19" y="0"/>
                      </a:lnTo>
                      <a:lnTo>
                        <a:pt x="39" y="48"/>
                      </a:lnTo>
                      <a:lnTo>
                        <a:pt x="62" y="0"/>
                      </a:lnTo>
                      <a:lnTo>
                        <a:pt x="80" y="0"/>
                      </a:lnTo>
                      <a:lnTo>
                        <a:pt x="80" y="2"/>
                      </a:lnTo>
                      <a:lnTo>
                        <a:pt x="78" y="2"/>
                      </a:lnTo>
                      <a:lnTo>
                        <a:pt x="73" y="2"/>
                      </a:lnTo>
                      <a:lnTo>
                        <a:pt x="71" y="5"/>
                      </a:lnTo>
                      <a:lnTo>
                        <a:pt x="71" y="7"/>
                      </a:lnTo>
                      <a:lnTo>
                        <a:pt x="71" y="12"/>
                      </a:lnTo>
                      <a:lnTo>
                        <a:pt x="71" y="50"/>
                      </a:lnTo>
                      <a:lnTo>
                        <a:pt x="71" y="55"/>
                      </a:lnTo>
                      <a:lnTo>
                        <a:pt x="73" y="57"/>
                      </a:lnTo>
                      <a:lnTo>
                        <a:pt x="73" y="59"/>
                      </a:lnTo>
                      <a:lnTo>
                        <a:pt x="78" y="59"/>
                      </a:lnTo>
                      <a:lnTo>
                        <a:pt x="80" y="59"/>
                      </a:lnTo>
                      <a:lnTo>
                        <a:pt x="80" y="62"/>
                      </a:lnTo>
                      <a:lnTo>
                        <a:pt x="53" y="62"/>
                      </a:lnTo>
                      <a:lnTo>
                        <a:pt x="53" y="59"/>
                      </a:lnTo>
                      <a:lnTo>
                        <a:pt x="55" y="59"/>
                      </a:lnTo>
                      <a:lnTo>
                        <a:pt x="60" y="59"/>
                      </a:lnTo>
                      <a:lnTo>
                        <a:pt x="62" y="57"/>
                      </a:lnTo>
                      <a:lnTo>
                        <a:pt x="62" y="55"/>
                      </a:lnTo>
                      <a:lnTo>
                        <a:pt x="62" y="50"/>
                      </a:lnTo>
                      <a:lnTo>
                        <a:pt x="62" y="9"/>
                      </a:lnTo>
                      <a:lnTo>
                        <a:pt x="37" y="62"/>
                      </a:lnTo>
                      <a:close/>
                    </a:path>
                  </a:pathLst>
                </a:custGeom>
                <a:solidFill>
                  <a:srgbClr val="000000"/>
                </a:solidFill>
                <a:ln w="0">
                  <a:solidFill>
                    <a:srgbClr val="000000"/>
                  </a:solidFill>
                  <a:round/>
                  <a:headEnd/>
                  <a:tailEnd/>
                </a:ln>
              </p:spPr>
              <p:txBody>
                <a:bodyPr/>
                <a:lstStyle/>
                <a:p>
                  <a:endParaRPr lang="en-CA"/>
                </a:p>
              </p:txBody>
            </p:sp>
            <p:sp>
              <p:nvSpPr>
                <p:cNvPr id="15429" name="Freeform 111"/>
                <p:cNvSpPr>
                  <a:spLocks/>
                </p:cNvSpPr>
                <p:nvPr/>
              </p:nvSpPr>
              <p:spPr bwMode="auto">
                <a:xfrm>
                  <a:off x="2749" y="2350"/>
                  <a:ext cx="104" cy="92"/>
                </a:xfrm>
                <a:custGeom>
                  <a:avLst/>
                  <a:gdLst>
                    <a:gd name="T0" fmla="*/ 0 w 66"/>
                    <a:gd name="T1" fmla="*/ 0 h 62"/>
                    <a:gd name="T2" fmla="*/ 96 w 66"/>
                    <a:gd name="T3" fmla="*/ 0 h 62"/>
                    <a:gd name="T4" fmla="*/ 332 w 66"/>
                    <a:gd name="T5" fmla="*/ 223 h 62"/>
                    <a:gd name="T6" fmla="*/ 332 w 66"/>
                    <a:gd name="T7" fmla="*/ 59 h 62"/>
                    <a:gd name="T8" fmla="*/ 332 w 66"/>
                    <a:gd name="T9" fmla="*/ 33 h 62"/>
                    <a:gd name="T10" fmla="*/ 320 w 66"/>
                    <a:gd name="T11" fmla="*/ 9 h 62"/>
                    <a:gd name="T12" fmla="*/ 307 w 66"/>
                    <a:gd name="T13" fmla="*/ 9 h 62"/>
                    <a:gd name="T14" fmla="*/ 298 w 66"/>
                    <a:gd name="T15" fmla="*/ 9 h 62"/>
                    <a:gd name="T16" fmla="*/ 277 w 66"/>
                    <a:gd name="T17" fmla="*/ 9 h 62"/>
                    <a:gd name="T18" fmla="*/ 277 w 66"/>
                    <a:gd name="T19" fmla="*/ 0 h 62"/>
                    <a:gd name="T20" fmla="*/ 407 w 66"/>
                    <a:gd name="T21" fmla="*/ 0 h 62"/>
                    <a:gd name="T22" fmla="*/ 407 w 66"/>
                    <a:gd name="T23" fmla="*/ 9 h 62"/>
                    <a:gd name="T24" fmla="*/ 396 w 66"/>
                    <a:gd name="T25" fmla="*/ 9 h 62"/>
                    <a:gd name="T26" fmla="*/ 375 w 66"/>
                    <a:gd name="T27" fmla="*/ 9 h 62"/>
                    <a:gd name="T28" fmla="*/ 366 w 66"/>
                    <a:gd name="T29" fmla="*/ 22 h 62"/>
                    <a:gd name="T30" fmla="*/ 366 w 66"/>
                    <a:gd name="T31" fmla="*/ 33 h 62"/>
                    <a:gd name="T32" fmla="*/ 353 w 66"/>
                    <a:gd name="T33" fmla="*/ 59 h 62"/>
                    <a:gd name="T34" fmla="*/ 353 w 66"/>
                    <a:gd name="T35" fmla="*/ 301 h 62"/>
                    <a:gd name="T36" fmla="*/ 353 w 66"/>
                    <a:gd name="T37" fmla="*/ 301 h 62"/>
                    <a:gd name="T38" fmla="*/ 96 w 66"/>
                    <a:gd name="T39" fmla="*/ 68 h 62"/>
                    <a:gd name="T40" fmla="*/ 96 w 66"/>
                    <a:gd name="T41" fmla="*/ 242 h 62"/>
                    <a:gd name="T42" fmla="*/ 96 w 66"/>
                    <a:gd name="T43" fmla="*/ 269 h 62"/>
                    <a:gd name="T44" fmla="*/ 109 w 66"/>
                    <a:gd name="T45" fmla="*/ 277 h 62"/>
                    <a:gd name="T46" fmla="*/ 124 w 66"/>
                    <a:gd name="T47" fmla="*/ 288 h 62"/>
                    <a:gd name="T48" fmla="*/ 142 w 66"/>
                    <a:gd name="T49" fmla="*/ 288 h 62"/>
                    <a:gd name="T50" fmla="*/ 151 w 66"/>
                    <a:gd name="T51" fmla="*/ 288 h 62"/>
                    <a:gd name="T52" fmla="*/ 151 w 66"/>
                    <a:gd name="T53" fmla="*/ 301 h 62"/>
                    <a:gd name="T54" fmla="*/ 22 w 66"/>
                    <a:gd name="T55" fmla="*/ 301 h 62"/>
                    <a:gd name="T56" fmla="*/ 22 w 66"/>
                    <a:gd name="T57" fmla="*/ 288 h 62"/>
                    <a:gd name="T58" fmla="*/ 43 w 66"/>
                    <a:gd name="T59" fmla="*/ 288 h 62"/>
                    <a:gd name="T60" fmla="*/ 55 w 66"/>
                    <a:gd name="T61" fmla="*/ 288 h 62"/>
                    <a:gd name="T62" fmla="*/ 68 w 66"/>
                    <a:gd name="T63" fmla="*/ 277 h 62"/>
                    <a:gd name="T64" fmla="*/ 68 w 66"/>
                    <a:gd name="T65" fmla="*/ 269 h 62"/>
                    <a:gd name="T66" fmla="*/ 68 w 66"/>
                    <a:gd name="T67" fmla="*/ 242 h 62"/>
                    <a:gd name="T68" fmla="*/ 68 w 66"/>
                    <a:gd name="T69" fmla="*/ 42 h 62"/>
                    <a:gd name="T70" fmla="*/ 55 w 66"/>
                    <a:gd name="T71" fmla="*/ 33 h 62"/>
                    <a:gd name="T72" fmla="*/ 55 w 66"/>
                    <a:gd name="T73" fmla="*/ 22 h 62"/>
                    <a:gd name="T74" fmla="*/ 43 w 66"/>
                    <a:gd name="T75" fmla="*/ 22 h 62"/>
                    <a:gd name="T76" fmla="*/ 22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12"/>
                      </a:lnTo>
                      <a:lnTo>
                        <a:pt x="54" y="7"/>
                      </a:lnTo>
                      <a:lnTo>
                        <a:pt x="52" y="2"/>
                      </a:lnTo>
                      <a:lnTo>
                        <a:pt x="50" y="2"/>
                      </a:lnTo>
                      <a:lnTo>
                        <a:pt x="48" y="2"/>
                      </a:lnTo>
                      <a:lnTo>
                        <a:pt x="45" y="2"/>
                      </a:lnTo>
                      <a:lnTo>
                        <a:pt x="45" y="0"/>
                      </a:lnTo>
                      <a:lnTo>
                        <a:pt x="66" y="0"/>
                      </a:lnTo>
                      <a:lnTo>
                        <a:pt x="66" y="2"/>
                      </a:lnTo>
                      <a:lnTo>
                        <a:pt x="64" y="2"/>
                      </a:lnTo>
                      <a:lnTo>
                        <a:pt x="61" y="2"/>
                      </a:lnTo>
                      <a:lnTo>
                        <a:pt x="59" y="5"/>
                      </a:lnTo>
                      <a:lnTo>
                        <a:pt x="59" y="7"/>
                      </a:lnTo>
                      <a:lnTo>
                        <a:pt x="57" y="12"/>
                      </a:lnTo>
                      <a:lnTo>
                        <a:pt x="57" y="62"/>
                      </a:lnTo>
                      <a:lnTo>
                        <a:pt x="16" y="14"/>
                      </a:lnTo>
                      <a:lnTo>
                        <a:pt x="16" y="50"/>
                      </a:lnTo>
                      <a:lnTo>
                        <a:pt x="16" y="55"/>
                      </a:lnTo>
                      <a:lnTo>
                        <a:pt x="18" y="57"/>
                      </a:lnTo>
                      <a:lnTo>
                        <a:pt x="20" y="59"/>
                      </a:lnTo>
                      <a:lnTo>
                        <a:pt x="23" y="59"/>
                      </a:lnTo>
                      <a:lnTo>
                        <a:pt x="25" y="59"/>
                      </a:lnTo>
                      <a:lnTo>
                        <a:pt x="25" y="62"/>
                      </a:lnTo>
                      <a:lnTo>
                        <a:pt x="4" y="62"/>
                      </a:lnTo>
                      <a:lnTo>
                        <a:pt x="4" y="59"/>
                      </a:lnTo>
                      <a:lnTo>
                        <a:pt x="7" y="59"/>
                      </a:lnTo>
                      <a:lnTo>
                        <a:pt x="9" y="59"/>
                      </a:lnTo>
                      <a:lnTo>
                        <a:pt x="11" y="57"/>
                      </a:lnTo>
                      <a:lnTo>
                        <a:pt x="11" y="55"/>
                      </a:lnTo>
                      <a:lnTo>
                        <a:pt x="11" y="50"/>
                      </a:lnTo>
                      <a:lnTo>
                        <a:pt x="11" y="9"/>
                      </a:lnTo>
                      <a:lnTo>
                        <a:pt x="9" y="7"/>
                      </a:lnTo>
                      <a:lnTo>
                        <a:pt x="9" y="5"/>
                      </a:lnTo>
                      <a:lnTo>
                        <a:pt x="7" y="5"/>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30" name="Freeform 112"/>
                <p:cNvSpPr>
                  <a:spLocks noEditPoints="1"/>
                </p:cNvSpPr>
                <p:nvPr/>
              </p:nvSpPr>
              <p:spPr bwMode="auto">
                <a:xfrm>
                  <a:off x="2859" y="2350"/>
                  <a:ext cx="94" cy="92"/>
                </a:xfrm>
                <a:custGeom>
                  <a:avLst/>
                  <a:gdLst>
                    <a:gd name="T0" fmla="*/ 182 w 60"/>
                    <a:gd name="T1" fmla="*/ 0 h 62"/>
                    <a:gd name="T2" fmla="*/ 224 w 60"/>
                    <a:gd name="T3" fmla="*/ 0 h 62"/>
                    <a:gd name="T4" fmla="*/ 265 w 60"/>
                    <a:gd name="T5" fmla="*/ 9 h 62"/>
                    <a:gd name="T6" fmla="*/ 299 w 60"/>
                    <a:gd name="T7" fmla="*/ 42 h 62"/>
                    <a:gd name="T8" fmla="*/ 332 w 60"/>
                    <a:gd name="T9" fmla="*/ 68 h 62"/>
                    <a:gd name="T10" fmla="*/ 342 w 60"/>
                    <a:gd name="T11" fmla="*/ 110 h 62"/>
                    <a:gd name="T12" fmla="*/ 360 w 60"/>
                    <a:gd name="T13" fmla="*/ 147 h 62"/>
                    <a:gd name="T14" fmla="*/ 342 w 60"/>
                    <a:gd name="T15" fmla="*/ 190 h 62"/>
                    <a:gd name="T16" fmla="*/ 332 w 60"/>
                    <a:gd name="T17" fmla="*/ 223 h 62"/>
                    <a:gd name="T18" fmla="*/ 299 w 60"/>
                    <a:gd name="T19" fmla="*/ 258 h 62"/>
                    <a:gd name="T20" fmla="*/ 265 w 60"/>
                    <a:gd name="T21" fmla="*/ 277 h 62"/>
                    <a:gd name="T22" fmla="*/ 224 w 60"/>
                    <a:gd name="T23" fmla="*/ 301 h 62"/>
                    <a:gd name="T24" fmla="*/ 182 w 60"/>
                    <a:gd name="T25" fmla="*/ 301 h 62"/>
                    <a:gd name="T26" fmla="*/ 138 w 60"/>
                    <a:gd name="T27" fmla="*/ 301 h 62"/>
                    <a:gd name="T28" fmla="*/ 96 w 60"/>
                    <a:gd name="T29" fmla="*/ 288 h 62"/>
                    <a:gd name="T30" fmla="*/ 53 w 60"/>
                    <a:gd name="T31" fmla="*/ 258 h 62"/>
                    <a:gd name="T32" fmla="*/ 31 w 60"/>
                    <a:gd name="T33" fmla="*/ 231 h 62"/>
                    <a:gd name="T34" fmla="*/ 20 w 60"/>
                    <a:gd name="T35" fmla="*/ 190 h 62"/>
                    <a:gd name="T36" fmla="*/ 0 w 60"/>
                    <a:gd name="T37" fmla="*/ 147 h 62"/>
                    <a:gd name="T38" fmla="*/ 20 w 60"/>
                    <a:gd name="T39" fmla="*/ 101 h 62"/>
                    <a:gd name="T40" fmla="*/ 31 w 60"/>
                    <a:gd name="T41" fmla="*/ 68 h 62"/>
                    <a:gd name="T42" fmla="*/ 74 w 60"/>
                    <a:gd name="T43" fmla="*/ 33 h 62"/>
                    <a:gd name="T44" fmla="*/ 96 w 60"/>
                    <a:gd name="T45" fmla="*/ 9 h 62"/>
                    <a:gd name="T46" fmla="*/ 138 w 60"/>
                    <a:gd name="T47" fmla="*/ 0 h 62"/>
                    <a:gd name="T48" fmla="*/ 182 w 60"/>
                    <a:gd name="T49" fmla="*/ 0 h 62"/>
                    <a:gd name="T50" fmla="*/ 182 w 60"/>
                    <a:gd name="T51" fmla="*/ 9 h 62"/>
                    <a:gd name="T52" fmla="*/ 138 w 60"/>
                    <a:gd name="T53" fmla="*/ 22 h 62"/>
                    <a:gd name="T54" fmla="*/ 96 w 60"/>
                    <a:gd name="T55" fmla="*/ 42 h 62"/>
                    <a:gd name="T56" fmla="*/ 83 w 60"/>
                    <a:gd name="T57" fmla="*/ 68 h 62"/>
                    <a:gd name="T58" fmla="*/ 74 w 60"/>
                    <a:gd name="T59" fmla="*/ 101 h 62"/>
                    <a:gd name="T60" fmla="*/ 74 w 60"/>
                    <a:gd name="T61" fmla="*/ 147 h 62"/>
                    <a:gd name="T62" fmla="*/ 74 w 60"/>
                    <a:gd name="T63" fmla="*/ 190 h 62"/>
                    <a:gd name="T64" fmla="*/ 83 w 60"/>
                    <a:gd name="T65" fmla="*/ 231 h 62"/>
                    <a:gd name="T66" fmla="*/ 116 w 60"/>
                    <a:gd name="T67" fmla="*/ 258 h 62"/>
                    <a:gd name="T68" fmla="*/ 138 w 60"/>
                    <a:gd name="T69" fmla="*/ 277 h 62"/>
                    <a:gd name="T70" fmla="*/ 182 w 60"/>
                    <a:gd name="T71" fmla="*/ 288 h 62"/>
                    <a:gd name="T72" fmla="*/ 212 w 60"/>
                    <a:gd name="T73" fmla="*/ 288 h 62"/>
                    <a:gd name="T74" fmla="*/ 235 w 60"/>
                    <a:gd name="T75" fmla="*/ 277 h 62"/>
                    <a:gd name="T76" fmla="*/ 265 w 60"/>
                    <a:gd name="T77" fmla="*/ 258 h 62"/>
                    <a:gd name="T78" fmla="*/ 277 w 60"/>
                    <a:gd name="T79" fmla="*/ 231 h 62"/>
                    <a:gd name="T80" fmla="*/ 290 w 60"/>
                    <a:gd name="T81" fmla="*/ 200 h 62"/>
                    <a:gd name="T82" fmla="*/ 290 w 60"/>
                    <a:gd name="T83" fmla="*/ 154 h 62"/>
                    <a:gd name="T84" fmla="*/ 290 w 60"/>
                    <a:gd name="T85" fmla="*/ 110 h 62"/>
                    <a:gd name="T86" fmla="*/ 277 w 60"/>
                    <a:gd name="T87" fmla="*/ 68 h 62"/>
                    <a:gd name="T88" fmla="*/ 265 w 60"/>
                    <a:gd name="T89" fmla="*/ 42 h 62"/>
                    <a:gd name="T90" fmla="*/ 235 w 60"/>
                    <a:gd name="T91" fmla="*/ 22 h 62"/>
                    <a:gd name="T92" fmla="*/ 212 w 60"/>
                    <a:gd name="T93" fmla="*/ 9 h 62"/>
                    <a:gd name="T94" fmla="*/ 182 w 60"/>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62"/>
                    <a:gd name="T146" fmla="*/ 60 w 60"/>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62">
                      <a:moveTo>
                        <a:pt x="30" y="0"/>
                      </a:moveTo>
                      <a:lnTo>
                        <a:pt x="37" y="0"/>
                      </a:lnTo>
                      <a:lnTo>
                        <a:pt x="44" y="2"/>
                      </a:lnTo>
                      <a:lnTo>
                        <a:pt x="50" y="9"/>
                      </a:lnTo>
                      <a:lnTo>
                        <a:pt x="55" y="14"/>
                      </a:lnTo>
                      <a:lnTo>
                        <a:pt x="57" y="23"/>
                      </a:lnTo>
                      <a:lnTo>
                        <a:pt x="60" y="30"/>
                      </a:lnTo>
                      <a:lnTo>
                        <a:pt x="57" y="39"/>
                      </a:lnTo>
                      <a:lnTo>
                        <a:pt x="55" y="46"/>
                      </a:lnTo>
                      <a:lnTo>
                        <a:pt x="50" y="53"/>
                      </a:lnTo>
                      <a:lnTo>
                        <a:pt x="44" y="57"/>
                      </a:lnTo>
                      <a:lnTo>
                        <a:pt x="37" y="62"/>
                      </a:lnTo>
                      <a:lnTo>
                        <a:pt x="30" y="62"/>
                      </a:lnTo>
                      <a:lnTo>
                        <a:pt x="23" y="62"/>
                      </a:lnTo>
                      <a:lnTo>
                        <a:pt x="16" y="59"/>
                      </a:lnTo>
                      <a:lnTo>
                        <a:pt x="9" y="53"/>
                      </a:lnTo>
                      <a:lnTo>
                        <a:pt x="5" y="48"/>
                      </a:lnTo>
                      <a:lnTo>
                        <a:pt x="3" y="39"/>
                      </a:lnTo>
                      <a:lnTo>
                        <a:pt x="0" y="30"/>
                      </a:lnTo>
                      <a:lnTo>
                        <a:pt x="3" y="21"/>
                      </a:lnTo>
                      <a:lnTo>
                        <a:pt x="5" y="14"/>
                      </a:lnTo>
                      <a:lnTo>
                        <a:pt x="12" y="7"/>
                      </a:lnTo>
                      <a:lnTo>
                        <a:pt x="16" y="2"/>
                      </a:lnTo>
                      <a:lnTo>
                        <a:pt x="23" y="0"/>
                      </a:lnTo>
                      <a:lnTo>
                        <a:pt x="30" y="0"/>
                      </a:lnTo>
                      <a:close/>
                      <a:moveTo>
                        <a:pt x="30" y="2"/>
                      </a:moveTo>
                      <a:lnTo>
                        <a:pt x="23" y="5"/>
                      </a:lnTo>
                      <a:lnTo>
                        <a:pt x="16" y="9"/>
                      </a:lnTo>
                      <a:lnTo>
                        <a:pt x="14" y="14"/>
                      </a:lnTo>
                      <a:lnTo>
                        <a:pt x="12" y="21"/>
                      </a:lnTo>
                      <a:lnTo>
                        <a:pt x="12" y="30"/>
                      </a:lnTo>
                      <a:lnTo>
                        <a:pt x="12" y="39"/>
                      </a:lnTo>
                      <a:lnTo>
                        <a:pt x="14" y="48"/>
                      </a:lnTo>
                      <a:lnTo>
                        <a:pt x="19" y="53"/>
                      </a:lnTo>
                      <a:lnTo>
                        <a:pt x="23" y="57"/>
                      </a:lnTo>
                      <a:lnTo>
                        <a:pt x="30" y="59"/>
                      </a:lnTo>
                      <a:lnTo>
                        <a:pt x="35" y="59"/>
                      </a:lnTo>
                      <a:lnTo>
                        <a:pt x="39" y="57"/>
                      </a:lnTo>
                      <a:lnTo>
                        <a:pt x="44" y="53"/>
                      </a:lnTo>
                      <a:lnTo>
                        <a:pt x="46" y="48"/>
                      </a:lnTo>
                      <a:lnTo>
                        <a:pt x="48" y="41"/>
                      </a:lnTo>
                      <a:lnTo>
                        <a:pt x="48" y="32"/>
                      </a:lnTo>
                      <a:lnTo>
                        <a:pt x="48" y="23"/>
                      </a:lnTo>
                      <a:lnTo>
                        <a:pt x="46" y="14"/>
                      </a:lnTo>
                      <a:lnTo>
                        <a:pt x="44" y="9"/>
                      </a:lnTo>
                      <a:lnTo>
                        <a:pt x="39" y="5"/>
                      </a:lnTo>
                      <a:lnTo>
                        <a:pt x="35" y="2"/>
                      </a:lnTo>
                      <a:lnTo>
                        <a:pt x="30" y="2"/>
                      </a:lnTo>
                      <a:close/>
                    </a:path>
                  </a:pathLst>
                </a:custGeom>
                <a:solidFill>
                  <a:srgbClr val="000000"/>
                </a:solidFill>
                <a:ln w="0">
                  <a:solidFill>
                    <a:srgbClr val="000000"/>
                  </a:solidFill>
                  <a:round/>
                  <a:headEnd/>
                  <a:tailEnd/>
                </a:ln>
              </p:spPr>
              <p:txBody>
                <a:bodyPr/>
                <a:lstStyle/>
                <a:p>
                  <a:endParaRPr lang="en-CA"/>
                </a:p>
              </p:txBody>
            </p:sp>
            <p:sp>
              <p:nvSpPr>
                <p:cNvPr id="15431" name="Freeform 113"/>
                <p:cNvSpPr>
                  <a:spLocks/>
                </p:cNvSpPr>
                <p:nvPr/>
              </p:nvSpPr>
              <p:spPr bwMode="auto">
                <a:xfrm>
                  <a:off x="2959" y="2350"/>
                  <a:ext cx="123" cy="92"/>
                </a:xfrm>
                <a:custGeom>
                  <a:avLst/>
                  <a:gdLst>
                    <a:gd name="T0" fmla="*/ 226 w 78"/>
                    <a:gd name="T1" fmla="*/ 301 h 62"/>
                    <a:gd name="T2" fmla="*/ 74 w 78"/>
                    <a:gd name="T3" fmla="*/ 42 h 62"/>
                    <a:gd name="T4" fmla="*/ 74 w 78"/>
                    <a:gd name="T5" fmla="*/ 242 h 62"/>
                    <a:gd name="T6" fmla="*/ 74 w 78"/>
                    <a:gd name="T7" fmla="*/ 269 h 62"/>
                    <a:gd name="T8" fmla="*/ 87 w 78"/>
                    <a:gd name="T9" fmla="*/ 277 h 62"/>
                    <a:gd name="T10" fmla="*/ 98 w 78"/>
                    <a:gd name="T11" fmla="*/ 288 h 62"/>
                    <a:gd name="T12" fmla="*/ 109 w 78"/>
                    <a:gd name="T13" fmla="*/ 288 h 62"/>
                    <a:gd name="T14" fmla="*/ 129 w 78"/>
                    <a:gd name="T15" fmla="*/ 288 h 62"/>
                    <a:gd name="T16" fmla="*/ 129 w 78"/>
                    <a:gd name="T17" fmla="*/ 301 h 62"/>
                    <a:gd name="T18" fmla="*/ 0 w 78"/>
                    <a:gd name="T19" fmla="*/ 301 h 62"/>
                    <a:gd name="T20" fmla="*/ 0 w 78"/>
                    <a:gd name="T21" fmla="*/ 288 h 62"/>
                    <a:gd name="T22" fmla="*/ 13 w 78"/>
                    <a:gd name="T23" fmla="*/ 288 h 62"/>
                    <a:gd name="T24" fmla="*/ 32 w 78"/>
                    <a:gd name="T25" fmla="*/ 288 h 62"/>
                    <a:gd name="T26" fmla="*/ 43 w 78"/>
                    <a:gd name="T27" fmla="*/ 277 h 62"/>
                    <a:gd name="T28" fmla="*/ 43 w 78"/>
                    <a:gd name="T29" fmla="*/ 269 h 62"/>
                    <a:gd name="T30" fmla="*/ 55 w 78"/>
                    <a:gd name="T31" fmla="*/ 242 h 62"/>
                    <a:gd name="T32" fmla="*/ 55 w 78"/>
                    <a:gd name="T33" fmla="*/ 59 h 62"/>
                    <a:gd name="T34" fmla="*/ 43 w 78"/>
                    <a:gd name="T35" fmla="*/ 33 h 62"/>
                    <a:gd name="T36" fmla="*/ 43 w 78"/>
                    <a:gd name="T37" fmla="*/ 22 h 62"/>
                    <a:gd name="T38" fmla="*/ 43 w 78"/>
                    <a:gd name="T39" fmla="*/ 9 h 62"/>
                    <a:gd name="T40" fmla="*/ 32 w 78"/>
                    <a:gd name="T41" fmla="*/ 9 h 62"/>
                    <a:gd name="T42" fmla="*/ 13 w 78"/>
                    <a:gd name="T43" fmla="*/ 9 h 62"/>
                    <a:gd name="T44" fmla="*/ 0 w 78"/>
                    <a:gd name="T45" fmla="*/ 9 h 62"/>
                    <a:gd name="T46" fmla="*/ 0 w 78"/>
                    <a:gd name="T47" fmla="*/ 0 h 62"/>
                    <a:gd name="T48" fmla="*/ 98 w 78"/>
                    <a:gd name="T49" fmla="*/ 0 h 62"/>
                    <a:gd name="T50" fmla="*/ 244 w 78"/>
                    <a:gd name="T51" fmla="*/ 231 h 62"/>
                    <a:gd name="T52" fmla="*/ 385 w 78"/>
                    <a:gd name="T53" fmla="*/ 0 h 62"/>
                    <a:gd name="T54" fmla="*/ 483 w 78"/>
                    <a:gd name="T55" fmla="*/ 0 h 62"/>
                    <a:gd name="T56" fmla="*/ 483 w 78"/>
                    <a:gd name="T57" fmla="*/ 9 h 62"/>
                    <a:gd name="T58" fmla="*/ 462 w 78"/>
                    <a:gd name="T59" fmla="*/ 9 h 62"/>
                    <a:gd name="T60" fmla="*/ 449 w 78"/>
                    <a:gd name="T61" fmla="*/ 9 h 62"/>
                    <a:gd name="T62" fmla="*/ 440 w 78"/>
                    <a:gd name="T63" fmla="*/ 22 h 62"/>
                    <a:gd name="T64" fmla="*/ 440 w 78"/>
                    <a:gd name="T65" fmla="*/ 33 h 62"/>
                    <a:gd name="T66" fmla="*/ 440 w 78"/>
                    <a:gd name="T67" fmla="*/ 59 h 62"/>
                    <a:gd name="T68" fmla="*/ 440 w 78"/>
                    <a:gd name="T69" fmla="*/ 242 h 62"/>
                    <a:gd name="T70" fmla="*/ 440 w 78"/>
                    <a:gd name="T71" fmla="*/ 269 h 62"/>
                    <a:gd name="T72" fmla="*/ 440 w 78"/>
                    <a:gd name="T73" fmla="*/ 277 h 62"/>
                    <a:gd name="T74" fmla="*/ 449 w 78"/>
                    <a:gd name="T75" fmla="*/ 288 h 62"/>
                    <a:gd name="T76" fmla="*/ 462 w 78"/>
                    <a:gd name="T77" fmla="*/ 288 h 62"/>
                    <a:gd name="T78" fmla="*/ 483 w 78"/>
                    <a:gd name="T79" fmla="*/ 288 h 62"/>
                    <a:gd name="T80" fmla="*/ 483 w 78"/>
                    <a:gd name="T81" fmla="*/ 301 h 62"/>
                    <a:gd name="T82" fmla="*/ 328 w 78"/>
                    <a:gd name="T83" fmla="*/ 301 h 62"/>
                    <a:gd name="T84" fmla="*/ 328 w 78"/>
                    <a:gd name="T85" fmla="*/ 288 h 62"/>
                    <a:gd name="T86" fmla="*/ 341 w 78"/>
                    <a:gd name="T87" fmla="*/ 288 h 62"/>
                    <a:gd name="T88" fmla="*/ 366 w 78"/>
                    <a:gd name="T89" fmla="*/ 288 h 62"/>
                    <a:gd name="T90" fmla="*/ 366 w 78"/>
                    <a:gd name="T91" fmla="*/ 277 h 62"/>
                    <a:gd name="T92" fmla="*/ 385 w 78"/>
                    <a:gd name="T93" fmla="*/ 269 h 62"/>
                    <a:gd name="T94" fmla="*/ 385 w 78"/>
                    <a:gd name="T95" fmla="*/ 242 h 62"/>
                    <a:gd name="T96" fmla="*/ 385 w 78"/>
                    <a:gd name="T97" fmla="*/ 42 h 62"/>
                    <a:gd name="T98" fmla="*/ 226 w 78"/>
                    <a:gd name="T99" fmla="*/ 301 h 62"/>
                    <a:gd name="T100" fmla="*/ 226 w 78"/>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
                    <a:gd name="T154" fmla="*/ 0 h 62"/>
                    <a:gd name="T155" fmla="*/ 78 w 78"/>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 h="62">
                      <a:moveTo>
                        <a:pt x="37" y="62"/>
                      </a:moveTo>
                      <a:lnTo>
                        <a:pt x="12" y="9"/>
                      </a:lnTo>
                      <a:lnTo>
                        <a:pt x="12" y="50"/>
                      </a:lnTo>
                      <a:lnTo>
                        <a:pt x="12" y="55"/>
                      </a:lnTo>
                      <a:lnTo>
                        <a:pt x="14" y="57"/>
                      </a:lnTo>
                      <a:lnTo>
                        <a:pt x="16" y="59"/>
                      </a:lnTo>
                      <a:lnTo>
                        <a:pt x="18" y="59"/>
                      </a:lnTo>
                      <a:lnTo>
                        <a:pt x="21" y="59"/>
                      </a:lnTo>
                      <a:lnTo>
                        <a:pt x="21" y="62"/>
                      </a:lnTo>
                      <a:lnTo>
                        <a:pt x="0" y="62"/>
                      </a:lnTo>
                      <a:lnTo>
                        <a:pt x="0" y="59"/>
                      </a:lnTo>
                      <a:lnTo>
                        <a:pt x="2" y="59"/>
                      </a:lnTo>
                      <a:lnTo>
                        <a:pt x="5" y="59"/>
                      </a:lnTo>
                      <a:lnTo>
                        <a:pt x="7" y="57"/>
                      </a:lnTo>
                      <a:lnTo>
                        <a:pt x="7" y="55"/>
                      </a:lnTo>
                      <a:lnTo>
                        <a:pt x="9" y="50"/>
                      </a:lnTo>
                      <a:lnTo>
                        <a:pt x="9" y="12"/>
                      </a:lnTo>
                      <a:lnTo>
                        <a:pt x="7" y="7"/>
                      </a:lnTo>
                      <a:lnTo>
                        <a:pt x="7" y="5"/>
                      </a:lnTo>
                      <a:lnTo>
                        <a:pt x="7" y="2"/>
                      </a:lnTo>
                      <a:lnTo>
                        <a:pt x="5" y="2"/>
                      </a:lnTo>
                      <a:lnTo>
                        <a:pt x="2" y="2"/>
                      </a:lnTo>
                      <a:lnTo>
                        <a:pt x="0" y="2"/>
                      </a:lnTo>
                      <a:lnTo>
                        <a:pt x="0" y="0"/>
                      </a:lnTo>
                      <a:lnTo>
                        <a:pt x="16" y="0"/>
                      </a:lnTo>
                      <a:lnTo>
                        <a:pt x="39" y="48"/>
                      </a:lnTo>
                      <a:lnTo>
                        <a:pt x="62" y="0"/>
                      </a:lnTo>
                      <a:lnTo>
                        <a:pt x="78" y="0"/>
                      </a:lnTo>
                      <a:lnTo>
                        <a:pt x="78" y="2"/>
                      </a:lnTo>
                      <a:lnTo>
                        <a:pt x="75" y="2"/>
                      </a:lnTo>
                      <a:lnTo>
                        <a:pt x="73" y="2"/>
                      </a:lnTo>
                      <a:lnTo>
                        <a:pt x="71" y="5"/>
                      </a:lnTo>
                      <a:lnTo>
                        <a:pt x="71" y="7"/>
                      </a:lnTo>
                      <a:lnTo>
                        <a:pt x="71" y="12"/>
                      </a:lnTo>
                      <a:lnTo>
                        <a:pt x="71" y="50"/>
                      </a:lnTo>
                      <a:lnTo>
                        <a:pt x="71" y="55"/>
                      </a:lnTo>
                      <a:lnTo>
                        <a:pt x="71" y="57"/>
                      </a:lnTo>
                      <a:lnTo>
                        <a:pt x="73" y="59"/>
                      </a:lnTo>
                      <a:lnTo>
                        <a:pt x="75" y="59"/>
                      </a:lnTo>
                      <a:lnTo>
                        <a:pt x="78" y="59"/>
                      </a:lnTo>
                      <a:lnTo>
                        <a:pt x="78" y="62"/>
                      </a:lnTo>
                      <a:lnTo>
                        <a:pt x="53" y="62"/>
                      </a:lnTo>
                      <a:lnTo>
                        <a:pt x="53" y="59"/>
                      </a:lnTo>
                      <a:lnTo>
                        <a:pt x="55" y="59"/>
                      </a:lnTo>
                      <a:lnTo>
                        <a:pt x="59" y="59"/>
                      </a:lnTo>
                      <a:lnTo>
                        <a:pt x="59" y="57"/>
                      </a:lnTo>
                      <a:lnTo>
                        <a:pt x="62" y="55"/>
                      </a:lnTo>
                      <a:lnTo>
                        <a:pt x="62" y="50"/>
                      </a:lnTo>
                      <a:lnTo>
                        <a:pt x="62" y="9"/>
                      </a:lnTo>
                      <a:lnTo>
                        <a:pt x="37" y="62"/>
                      </a:lnTo>
                      <a:close/>
                    </a:path>
                  </a:pathLst>
                </a:custGeom>
                <a:solidFill>
                  <a:srgbClr val="000000"/>
                </a:solidFill>
                <a:ln w="0">
                  <a:solidFill>
                    <a:srgbClr val="000000"/>
                  </a:solidFill>
                  <a:round/>
                  <a:headEnd/>
                  <a:tailEnd/>
                </a:ln>
              </p:spPr>
              <p:txBody>
                <a:bodyPr/>
                <a:lstStyle/>
                <a:p>
                  <a:endParaRPr lang="en-CA"/>
                </a:p>
              </p:txBody>
            </p:sp>
            <p:sp>
              <p:nvSpPr>
                <p:cNvPr id="15432" name="Freeform 114"/>
                <p:cNvSpPr>
                  <a:spLocks/>
                </p:cNvSpPr>
                <p:nvPr/>
              </p:nvSpPr>
              <p:spPr bwMode="auto">
                <a:xfrm>
                  <a:off x="4406" y="2350"/>
                  <a:ext cx="104" cy="92"/>
                </a:xfrm>
                <a:custGeom>
                  <a:avLst/>
                  <a:gdLst>
                    <a:gd name="T0" fmla="*/ 0 w 66"/>
                    <a:gd name="T1" fmla="*/ 0 h 62"/>
                    <a:gd name="T2" fmla="*/ 96 w 66"/>
                    <a:gd name="T3" fmla="*/ 0 h 62"/>
                    <a:gd name="T4" fmla="*/ 332 w 66"/>
                    <a:gd name="T5" fmla="*/ 223 h 62"/>
                    <a:gd name="T6" fmla="*/ 332 w 66"/>
                    <a:gd name="T7" fmla="*/ 59 h 62"/>
                    <a:gd name="T8" fmla="*/ 332 w 66"/>
                    <a:gd name="T9" fmla="*/ 33 h 62"/>
                    <a:gd name="T10" fmla="*/ 320 w 66"/>
                    <a:gd name="T11" fmla="*/ 9 h 62"/>
                    <a:gd name="T12" fmla="*/ 307 w 66"/>
                    <a:gd name="T13" fmla="*/ 9 h 62"/>
                    <a:gd name="T14" fmla="*/ 290 w 66"/>
                    <a:gd name="T15" fmla="*/ 9 h 62"/>
                    <a:gd name="T16" fmla="*/ 277 w 66"/>
                    <a:gd name="T17" fmla="*/ 9 h 62"/>
                    <a:gd name="T18" fmla="*/ 277 w 66"/>
                    <a:gd name="T19" fmla="*/ 0 h 62"/>
                    <a:gd name="T20" fmla="*/ 407 w 66"/>
                    <a:gd name="T21" fmla="*/ 0 h 62"/>
                    <a:gd name="T22" fmla="*/ 407 w 66"/>
                    <a:gd name="T23" fmla="*/ 9 h 62"/>
                    <a:gd name="T24" fmla="*/ 388 w 66"/>
                    <a:gd name="T25" fmla="*/ 9 h 62"/>
                    <a:gd name="T26" fmla="*/ 375 w 66"/>
                    <a:gd name="T27" fmla="*/ 9 h 62"/>
                    <a:gd name="T28" fmla="*/ 366 w 66"/>
                    <a:gd name="T29" fmla="*/ 22 h 62"/>
                    <a:gd name="T30" fmla="*/ 366 w 66"/>
                    <a:gd name="T31" fmla="*/ 33 h 62"/>
                    <a:gd name="T32" fmla="*/ 366 w 66"/>
                    <a:gd name="T33" fmla="*/ 59 h 62"/>
                    <a:gd name="T34" fmla="*/ 366 w 66"/>
                    <a:gd name="T35" fmla="*/ 301 h 62"/>
                    <a:gd name="T36" fmla="*/ 353 w 66"/>
                    <a:gd name="T37" fmla="*/ 301 h 62"/>
                    <a:gd name="T38" fmla="*/ 96 w 66"/>
                    <a:gd name="T39" fmla="*/ 68 h 62"/>
                    <a:gd name="T40" fmla="*/ 96 w 66"/>
                    <a:gd name="T41" fmla="*/ 242 h 62"/>
                    <a:gd name="T42" fmla="*/ 96 w 66"/>
                    <a:gd name="T43" fmla="*/ 269 h 62"/>
                    <a:gd name="T44" fmla="*/ 109 w 66"/>
                    <a:gd name="T45" fmla="*/ 277 h 62"/>
                    <a:gd name="T46" fmla="*/ 124 w 66"/>
                    <a:gd name="T47" fmla="*/ 288 h 62"/>
                    <a:gd name="T48" fmla="*/ 137 w 66"/>
                    <a:gd name="T49" fmla="*/ 288 h 62"/>
                    <a:gd name="T50" fmla="*/ 151 w 66"/>
                    <a:gd name="T51" fmla="*/ 288 h 62"/>
                    <a:gd name="T52" fmla="*/ 151 w 66"/>
                    <a:gd name="T53" fmla="*/ 301 h 62"/>
                    <a:gd name="T54" fmla="*/ 22 w 66"/>
                    <a:gd name="T55" fmla="*/ 301 h 62"/>
                    <a:gd name="T56" fmla="*/ 22 w 66"/>
                    <a:gd name="T57" fmla="*/ 288 h 62"/>
                    <a:gd name="T58" fmla="*/ 35 w 66"/>
                    <a:gd name="T59" fmla="*/ 288 h 62"/>
                    <a:gd name="T60" fmla="*/ 55 w 66"/>
                    <a:gd name="T61" fmla="*/ 288 h 62"/>
                    <a:gd name="T62" fmla="*/ 68 w 66"/>
                    <a:gd name="T63" fmla="*/ 277 h 62"/>
                    <a:gd name="T64" fmla="*/ 79 w 66"/>
                    <a:gd name="T65" fmla="*/ 269 h 62"/>
                    <a:gd name="T66" fmla="*/ 79 w 66"/>
                    <a:gd name="T67" fmla="*/ 242 h 62"/>
                    <a:gd name="T68" fmla="*/ 79 w 66"/>
                    <a:gd name="T69" fmla="*/ 42 h 62"/>
                    <a:gd name="T70" fmla="*/ 68 w 66"/>
                    <a:gd name="T71" fmla="*/ 33 h 62"/>
                    <a:gd name="T72" fmla="*/ 55 w 66"/>
                    <a:gd name="T73" fmla="*/ 22 h 62"/>
                    <a:gd name="T74" fmla="*/ 35 w 66"/>
                    <a:gd name="T75" fmla="*/ 22 h 62"/>
                    <a:gd name="T76" fmla="*/ 22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12"/>
                      </a:lnTo>
                      <a:lnTo>
                        <a:pt x="54" y="7"/>
                      </a:lnTo>
                      <a:lnTo>
                        <a:pt x="52" y="2"/>
                      </a:lnTo>
                      <a:lnTo>
                        <a:pt x="50" y="2"/>
                      </a:lnTo>
                      <a:lnTo>
                        <a:pt x="47" y="2"/>
                      </a:lnTo>
                      <a:lnTo>
                        <a:pt x="45" y="2"/>
                      </a:lnTo>
                      <a:lnTo>
                        <a:pt x="45" y="0"/>
                      </a:lnTo>
                      <a:lnTo>
                        <a:pt x="66" y="0"/>
                      </a:lnTo>
                      <a:lnTo>
                        <a:pt x="66" y="2"/>
                      </a:lnTo>
                      <a:lnTo>
                        <a:pt x="63" y="2"/>
                      </a:lnTo>
                      <a:lnTo>
                        <a:pt x="61" y="2"/>
                      </a:lnTo>
                      <a:lnTo>
                        <a:pt x="59" y="5"/>
                      </a:lnTo>
                      <a:lnTo>
                        <a:pt x="59" y="7"/>
                      </a:lnTo>
                      <a:lnTo>
                        <a:pt x="59" y="12"/>
                      </a:lnTo>
                      <a:lnTo>
                        <a:pt x="59" y="62"/>
                      </a:lnTo>
                      <a:lnTo>
                        <a:pt x="57" y="62"/>
                      </a:lnTo>
                      <a:lnTo>
                        <a:pt x="16" y="14"/>
                      </a:lnTo>
                      <a:lnTo>
                        <a:pt x="16" y="50"/>
                      </a:lnTo>
                      <a:lnTo>
                        <a:pt x="16" y="55"/>
                      </a:lnTo>
                      <a:lnTo>
                        <a:pt x="18" y="57"/>
                      </a:lnTo>
                      <a:lnTo>
                        <a:pt x="20" y="59"/>
                      </a:lnTo>
                      <a:lnTo>
                        <a:pt x="22" y="59"/>
                      </a:lnTo>
                      <a:lnTo>
                        <a:pt x="25" y="59"/>
                      </a:lnTo>
                      <a:lnTo>
                        <a:pt x="25" y="62"/>
                      </a:lnTo>
                      <a:lnTo>
                        <a:pt x="4" y="62"/>
                      </a:lnTo>
                      <a:lnTo>
                        <a:pt x="4" y="59"/>
                      </a:lnTo>
                      <a:lnTo>
                        <a:pt x="6" y="59"/>
                      </a:lnTo>
                      <a:lnTo>
                        <a:pt x="9" y="59"/>
                      </a:lnTo>
                      <a:lnTo>
                        <a:pt x="11" y="57"/>
                      </a:lnTo>
                      <a:lnTo>
                        <a:pt x="13" y="55"/>
                      </a:lnTo>
                      <a:lnTo>
                        <a:pt x="13" y="50"/>
                      </a:lnTo>
                      <a:lnTo>
                        <a:pt x="13" y="9"/>
                      </a:lnTo>
                      <a:lnTo>
                        <a:pt x="11" y="7"/>
                      </a:lnTo>
                      <a:lnTo>
                        <a:pt x="9" y="5"/>
                      </a:lnTo>
                      <a:lnTo>
                        <a:pt x="6" y="5"/>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33" name="Freeform 115"/>
                <p:cNvSpPr>
                  <a:spLocks noEditPoints="1"/>
                </p:cNvSpPr>
                <p:nvPr/>
              </p:nvSpPr>
              <p:spPr bwMode="auto">
                <a:xfrm>
                  <a:off x="4516" y="2350"/>
                  <a:ext cx="93" cy="92"/>
                </a:xfrm>
                <a:custGeom>
                  <a:avLst/>
                  <a:gdLst>
                    <a:gd name="T0" fmla="*/ 184 w 59"/>
                    <a:gd name="T1" fmla="*/ 0 h 62"/>
                    <a:gd name="T2" fmla="*/ 238 w 59"/>
                    <a:gd name="T3" fmla="*/ 0 h 62"/>
                    <a:gd name="T4" fmla="*/ 285 w 59"/>
                    <a:gd name="T5" fmla="*/ 9 h 62"/>
                    <a:gd name="T6" fmla="*/ 311 w 59"/>
                    <a:gd name="T7" fmla="*/ 42 h 62"/>
                    <a:gd name="T8" fmla="*/ 340 w 59"/>
                    <a:gd name="T9" fmla="*/ 68 h 62"/>
                    <a:gd name="T10" fmla="*/ 353 w 59"/>
                    <a:gd name="T11" fmla="*/ 110 h 62"/>
                    <a:gd name="T12" fmla="*/ 366 w 59"/>
                    <a:gd name="T13" fmla="*/ 147 h 62"/>
                    <a:gd name="T14" fmla="*/ 353 w 59"/>
                    <a:gd name="T15" fmla="*/ 190 h 62"/>
                    <a:gd name="T16" fmla="*/ 340 w 59"/>
                    <a:gd name="T17" fmla="*/ 223 h 62"/>
                    <a:gd name="T18" fmla="*/ 311 w 59"/>
                    <a:gd name="T19" fmla="*/ 258 h 62"/>
                    <a:gd name="T20" fmla="*/ 266 w 59"/>
                    <a:gd name="T21" fmla="*/ 277 h 62"/>
                    <a:gd name="T22" fmla="*/ 225 w 59"/>
                    <a:gd name="T23" fmla="*/ 301 h 62"/>
                    <a:gd name="T24" fmla="*/ 184 w 59"/>
                    <a:gd name="T25" fmla="*/ 301 h 62"/>
                    <a:gd name="T26" fmla="*/ 142 w 59"/>
                    <a:gd name="T27" fmla="*/ 301 h 62"/>
                    <a:gd name="T28" fmla="*/ 96 w 59"/>
                    <a:gd name="T29" fmla="*/ 288 h 62"/>
                    <a:gd name="T30" fmla="*/ 55 w 59"/>
                    <a:gd name="T31" fmla="*/ 258 h 62"/>
                    <a:gd name="T32" fmla="*/ 32 w 59"/>
                    <a:gd name="T33" fmla="*/ 231 h 62"/>
                    <a:gd name="T34" fmla="*/ 13 w 59"/>
                    <a:gd name="T35" fmla="*/ 190 h 62"/>
                    <a:gd name="T36" fmla="*/ 0 w 59"/>
                    <a:gd name="T37" fmla="*/ 147 h 62"/>
                    <a:gd name="T38" fmla="*/ 13 w 59"/>
                    <a:gd name="T39" fmla="*/ 101 h 62"/>
                    <a:gd name="T40" fmla="*/ 32 w 59"/>
                    <a:gd name="T41" fmla="*/ 68 h 62"/>
                    <a:gd name="T42" fmla="*/ 74 w 59"/>
                    <a:gd name="T43" fmla="*/ 33 h 62"/>
                    <a:gd name="T44" fmla="*/ 96 w 59"/>
                    <a:gd name="T45" fmla="*/ 9 h 62"/>
                    <a:gd name="T46" fmla="*/ 142 w 59"/>
                    <a:gd name="T47" fmla="*/ 0 h 62"/>
                    <a:gd name="T48" fmla="*/ 184 w 59"/>
                    <a:gd name="T49" fmla="*/ 0 h 62"/>
                    <a:gd name="T50" fmla="*/ 184 w 59"/>
                    <a:gd name="T51" fmla="*/ 9 h 62"/>
                    <a:gd name="T52" fmla="*/ 142 w 59"/>
                    <a:gd name="T53" fmla="*/ 22 h 62"/>
                    <a:gd name="T54" fmla="*/ 109 w 59"/>
                    <a:gd name="T55" fmla="*/ 42 h 62"/>
                    <a:gd name="T56" fmla="*/ 87 w 59"/>
                    <a:gd name="T57" fmla="*/ 68 h 62"/>
                    <a:gd name="T58" fmla="*/ 74 w 59"/>
                    <a:gd name="T59" fmla="*/ 101 h 62"/>
                    <a:gd name="T60" fmla="*/ 74 w 59"/>
                    <a:gd name="T61" fmla="*/ 147 h 62"/>
                    <a:gd name="T62" fmla="*/ 74 w 59"/>
                    <a:gd name="T63" fmla="*/ 190 h 62"/>
                    <a:gd name="T64" fmla="*/ 87 w 59"/>
                    <a:gd name="T65" fmla="*/ 231 h 62"/>
                    <a:gd name="T66" fmla="*/ 109 w 59"/>
                    <a:gd name="T67" fmla="*/ 258 h 62"/>
                    <a:gd name="T68" fmla="*/ 142 w 59"/>
                    <a:gd name="T69" fmla="*/ 277 h 62"/>
                    <a:gd name="T70" fmla="*/ 184 w 59"/>
                    <a:gd name="T71" fmla="*/ 288 h 62"/>
                    <a:gd name="T72" fmla="*/ 211 w 59"/>
                    <a:gd name="T73" fmla="*/ 288 h 62"/>
                    <a:gd name="T74" fmla="*/ 238 w 59"/>
                    <a:gd name="T75" fmla="*/ 277 h 62"/>
                    <a:gd name="T76" fmla="*/ 266 w 59"/>
                    <a:gd name="T77" fmla="*/ 258 h 62"/>
                    <a:gd name="T78" fmla="*/ 285 w 59"/>
                    <a:gd name="T79" fmla="*/ 231 h 62"/>
                    <a:gd name="T80" fmla="*/ 298 w 59"/>
                    <a:gd name="T81" fmla="*/ 200 h 62"/>
                    <a:gd name="T82" fmla="*/ 298 w 59"/>
                    <a:gd name="T83" fmla="*/ 154 h 62"/>
                    <a:gd name="T84" fmla="*/ 298 w 59"/>
                    <a:gd name="T85" fmla="*/ 110 h 62"/>
                    <a:gd name="T86" fmla="*/ 285 w 59"/>
                    <a:gd name="T87" fmla="*/ 68 h 62"/>
                    <a:gd name="T88" fmla="*/ 266 w 59"/>
                    <a:gd name="T89" fmla="*/ 42 h 62"/>
                    <a:gd name="T90" fmla="*/ 238 w 59"/>
                    <a:gd name="T91" fmla="*/ 22 h 62"/>
                    <a:gd name="T92" fmla="*/ 211 w 59"/>
                    <a:gd name="T93" fmla="*/ 9 h 62"/>
                    <a:gd name="T94" fmla="*/ 184 w 59"/>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2"/>
                    <a:gd name="T146" fmla="*/ 59 w 59"/>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2">
                      <a:moveTo>
                        <a:pt x="30" y="0"/>
                      </a:moveTo>
                      <a:lnTo>
                        <a:pt x="39" y="0"/>
                      </a:lnTo>
                      <a:lnTo>
                        <a:pt x="46" y="2"/>
                      </a:lnTo>
                      <a:lnTo>
                        <a:pt x="50" y="9"/>
                      </a:lnTo>
                      <a:lnTo>
                        <a:pt x="55" y="14"/>
                      </a:lnTo>
                      <a:lnTo>
                        <a:pt x="57" y="23"/>
                      </a:lnTo>
                      <a:lnTo>
                        <a:pt x="59" y="30"/>
                      </a:lnTo>
                      <a:lnTo>
                        <a:pt x="57" y="39"/>
                      </a:lnTo>
                      <a:lnTo>
                        <a:pt x="55" y="46"/>
                      </a:lnTo>
                      <a:lnTo>
                        <a:pt x="50" y="53"/>
                      </a:lnTo>
                      <a:lnTo>
                        <a:pt x="43" y="57"/>
                      </a:lnTo>
                      <a:lnTo>
                        <a:pt x="37" y="62"/>
                      </a:lnTo>
                      <a:lnTo>
                        <a:pt x="30" y="62"/>
                      </a:lnTo>
                      <a:lnTo>
                        <a:pt x="23" y="62"/>
                      </a:lnTo>
                      <a:lnTo>
                        <a:pt x="16" y="59"/>
                      </a:lnTo>
                      <a:lnTo>
                        <a:pt x="9" y="53"/>
                      </a:lnTo>
                      <a:lnTo>
                        <a:pt x="5" y="48"/>
                      </a:lnTo>
                      <a:lnTo>
                        <a:pt x="2" y="39"/>
                      </a:lnTo>
                      <a:lnTo>
                        <a:pt x="0" y="30"/>
                      </a:lnTo>
                      <a:lnTo>
                        <a:pt x="2" y="21"/>
                      </a:lnTo>
                      <a:lnTo>
                        <a:pt x="5" y="14"/>
                      </a:lnTo>
                      <a:lnTo>
                        <a:pt x="12" y="7"/>
                      </a:lnTo>
                      <a:lnTo>
                        <a:pt x="16" y="2"/>
                      </a:lnTo>
                      <a:lnTo>
                        <a:pt x="23" y="0"/>
                      </a:lnTo>
                      <a:lnTo>
                        <a:pt x="30" y="0"/>
                      </a:lnTo>
                      <a:close/>
                      <a:moveTo>
                        <a:pt x="30" y="2"/>
                      </a:moveTo>
                      <a:lnTo>
                        <a:pt x="23" y="5"/>
                      </a:lnTo>
                      <a:lnTo>
                        <a:pt x="18" y="9"/>
                      </a:lnTo>
                      <a:lnTo>
                        <a:pt x="14" y="14"/>
                      </a:lnTo>
                      <a:lnTo>
                        <a:pt x="12" y="21"/>
                      </a:lnTo>
                      <a:lnTo>
                        <a:pt x="12" y="30"/>
                      </a:lnTo>
                      <a:lnTo>
                        <a:pt x="12" y="39"/>
                      </a:lnTo>
                      <a:lnTo>
                        <a:pt x="14" y="48"/>
                      </a:lnTo>
                      <a:lnTo>
                        <a:pt x="18" y="53"/>
                      </a:lnTo>
                      <a:lnTo>
                        <a:pt x="23" y="57"/>
                      </a:lnTo>
                      <a:lnTo>
                        <a:pt x="30" y="59"/>
                      </a:lnTo>
                      <a:lnTo>
                        <a:pt x="34" y="59"/>
                      </a:lnTo>
                      <a:lnTo>
                        <a:pt x="39" y="57"/>
                      </a:lnTo>
                      <a:lnTo>
                        <a:pt x="43" y="53"/>
                      </a:lnTo>
                      <a:lnTo>
                        <a:pt x="46" y="48"/>
                      </a:lnTo>
                      <a:lnTo>
                        <a:pt x="48" y="41"/>
                      </a:lnTo>
                      <a:lnTo>
                        <a:pt x="48" y="32"/>
                      </a:lnTo>
                      <a:lnTo>
                        <a:pt x="48" y="23"/>
                      </a:lnTo>
                      <a:lnTo>
                        <a:pt x="46" y="14"/>
                      </a:lnTo>
                      <a:lnTo>
                        <a:pt x="43" y="9"/>
                      </a:lnTo>
                      <a:lnTo>
                        <a:pt x="39" y="5"/>
                      </a:lnTo>
                      <a:lnTo>
                        <a:pt x="34" y="2"/>
                      </a:lnTo>
                      <a:lnTo>
                        <a:pt x="30" y="2"/>
                      </a:lnTo>
                      <a:close/>
                    </a:path>
                  </a:pathLst>
                </a:custGeom>
                <a:solidFill>
                  <a:srgbClr val="000000"/>
                </a:solidFill>
                <a:ln w="0">
                  <a:solidFill>
                    <a:srgbClr val="000000"/>
                  </a:solidFill>
                  <a:round/>
                  <a:headEnd/>
                  <a:tailEnd/>
                </a:ln>
              </p:spPr>
              <p:txBody>
                <a:bodyPr/>
                <a:lstStyle/>
                <a:p>
                  <a:endParaRPr lang="en-CA"/>
                </a:p>
              </p:txBody>
            </p:sp>
            <p:sp>
              <p:nvSpPr>
                <p:cNvPr id="15434" name="Freeform 116"/>
                <p:cNvSpPr>
                  <a:spLocks/>
                </p:cNvSpPr>
                <p:nvPr/>
              </p:nvSpPr>
              <p:spPr bwMode="auto">
                <a:xfrm>
                  <a:off x="4616" y="2350"/>
                  <a:ext cx="127" cy="92"/>
                </a:xfrm>
                <a:custGeom>
                  <a:avLst/>
                  <a:gdLst>
                    <a:gd name="T0" fmla="*/ 227 w 80"/>
                    <a:gd name="T1" fmla="*/ 301 h 62"/>
                    <a:gd name="T2" fmla="*/ 68 w 80"/>
                    <a:gd name="T3" fmla="*/ 42 h 62"/>
                    <a:gd name="T4" fmla="*/ 68 w 80"/>
                    <a:gd name="T5" fmla="*/ 242 h 62"/>
                    <a:gd name="T6" fmla="*/ 89 w 80"/>
                    <a:gd name="T7" fmla="*/ 269 h 62"/>
                    <a:gd name="T8" fmla="*/ 89 w 80"/>
                    <a:gd name="T9" fmla="*/ 277 h 62"/>
                    <a:gd name="T10" fmla="*/ 102 w 80"/>
                    <a:gd name="T11" fmla="*/ 288 h 62"/>
                    <a:gd name="T12" fmla="*/ 116 w 80"/>
                    <a:gd name="T13" fmla="*/ 288 h 62"/>
                    <a:gd name="T14" fmla="*/ 129 w 80"/>
                    <a:gd name="T15" fmla="*/ 288 h 62"/>
                    <a:gd name="T16" fmla="*/ 129 w 80"/>
                    <a:gd name="T17" fmla="*/ 301 h 62"/>
                    <a:gd name="T18" fmla="*/ 0 w 80"/>
                    <a:gd name="T19" fmla="*/ 301 h 62"/>
                    <a:gd name="T20" fmla="*/ 0 w 80"/>
                    <a:gd name="T21" fmla="*/ 288 h 62"/>
                    <a:gd name="T22" fmla="*/ 13 w 80"/>
                    <a:gd name="T23" fmla="*/ 288 h 62"/>
                    <a:gd name="T24" fmla="*/ 33 w 80"/>
                    <a:gd name="T25" fmla="*/ 288 h 62"/>
                    <a:gd name="T26" fmla="*/ 43 w 80"/>
                    <a:gd name="T27" fmla="*/ 277 h 62"/>
                    <a:gd name="T28" fmla="*/ 56 w 80"/>
                    <a:gd name="T29" fmla="*/ 269 h 62"/>
                    <a:gd name="T30" fmla="*/ 56 w 80"/>
                    <a:gd name="T31" fmla="*/ 242 h 62"/>
                    <a:gd name="T32" fmla="*/ 56 w 80"/>
                    <a:gd name="T33" fmla="*/ 59 h 62"/>
                    <a:gd name="T34" fmla="*/ 56 w 80"/>
                    <a:gd name="T35" fmla="*/ 33 h 62"/>
                    <a:gd name="T36" fmla="*/ 43 w 80"/>
                    <a:gd name="T37" fmla="*/ 22 h 62"/>
                    <a:gd name="T38" fmla="*/ 43 w 80"/>
                    <a:gd name="T39" fmla="*/ 9 h 62"/>
                    <a:gd name="T40" fmla="*/ 33 w 80"/>
                    <a:gd name="T41" fmla="*/ 9 h 62"/>
                    <a:gd name="T42" fmla="*/ 13 w 80"/>
                    <a:gd name="T43" fmla="*/ 9 h 62"/>
                    <a:gd name="T44" fmla="*/ 0 w 80"/>
                    <a:gd name="T45" fmla="*/ 9 h 62"/>
                    <a:gd name="T46" fmla="*/ 0 w 80"/>
                    <a:gd name="T47" fmla="*/ 0 h 62"/>
                    <a:gd name="T48" fmla="*/ 116 w 80"/>
                    <a:gd name="T49" fmla="*/ 0 h 62"/>
                    <a:gd name="T50" fmla="*/ 248 w 80"/>
                    <a:gd name="T51" fmla="*/ 231 h 62"/>
                    <a:gd name="T52" fmla="*/ 387 w 80"/>
                    <a:gd name="T53" fmla="*/ 0 h 62"/>
                    <a:gd name="T54" fmla="*/ 510 w 80"/>
                    <a:gd name="T55" fmla="*/ 0 h 62"/>
                    <a:gd name="T56" fmla="*/ 510 w 80"/>
                    <a:gd name="T57" fmla="*/ 9 h 62"/>
                    <a:gd name="T58" fmla="*/ 489 w 80"/>
                    <a:gd name="T59" fmla="*/ 9 h 62"/>
                    <a:gd name="T60" fmla="*/ 464 w 80"/>
                    <a:gd name="T61" fmla="*/ 9 h 62"/>
                    <a:gd name="T62" fmla="*/ 451 w 80"/>
                    <a:gd name="T63" fmla="*/ 22 h 62"/>
                    <a:gd name="T64" fmla="*/ 451 w 80"/>
                    <a:gd name="T65" fmla="*/ 33 h 62"/>
                    <a:gd name="T66" fmla="*/ 451 w 80"/>
                    <a:gd name="T67" fmla="*/ 59 h 62"/>
                    <a:gd name="T68" fmla="*/ 451 w 80"/>
                    <a:gd name="T69" fmla="*/ 242 h 62"/>
                    <a:gd name="T70" fmla="*/ 451 w 80"/>
                    <a:gd name="T71" fmla="*/ 269 h 62"/>
                    <a:gd name="T72" fmla="*/ 451 w 80"/>
                    <a:gd name="T73" fmla="*/ 277 h 62"/>
                    <a:gd name="T74" fmla="*/ 464 w 80"/>
                    <a:gd name="T75" fmla="*/ 288 h 62"/>
                    <a:gd name="T76" fmla="*/ 489 w 80"/>
                    <a:gd name="T77" fmla="*/ 288 h 62"/>
                    <a:gd name="T78" fmla="*/ 510 w 80"/>
                    <a:gd name="T79" fmla="*/ 288 h 62"/>
                    <a:gd name="T80" fmla="*/ 510 w 80"/>
                    <a:gd name="T81" fmla="*/ 301 h 62"/>
                    <a:gd name="T82" fmla="*/ 333 w 80"/>
                    <a:gd name="T83" fmla="*/ 301 h 62"/>
                    <a:gd name="T84" fmla="*/ 333 w 80"/>
                    <a:gd name="T85" fmla="*/ 288 h 62"/>
                    <a:gd name="T86" fmla="*/ 348 w 80"/>
                    <a:gd name="T87" fmla="*/ 288 h 62"/>
                    <a:gd name="T88" fmla="*/ 376 w 80"/>
                    <a:gd name="T89" fmla="*/ 288 h 62"/>
                    <a:gd name="T90" fmla="*/ 387 w 80"/>
                    <a:gd name="T91" fmla="*/ 277 h 62"/>
                    <a:gd name="T92" fmla="*/ 387 w 80"/>
                    <a:gd name="T93" fmla="*/ 269 h 62"/>
                    <a:gd name="T94" fmla="*/ 387 w 80"/>
                    <a:gd name="T95" fmla="*/ 242 h 62"/>
                    <a:gd name="T96" fmla="*/ 387 w 80"/>
                    <a:gd name="T97" fmla="*/ 42 h 62"/>
                    <a:gd name="T98" fmla="*/ 227 w 80"/>
                    <a:gd name="T99" fmla="*/ 301 h 62"/>
                    <a:gd name="T100" fmla="*/ 227 w 80"/>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62"/>
                    <a:gd name="T155" fmla="*/ 80 w 80"/>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62">
                      <a:moveTo>
                        <a:pt x="36" y="62"/>
                      </a:moveTo>
                      <a:lnTo>
                        <a:pt x="11" y="9"/>
                      </a:lnTo>
                      <a:lnTo>
                        <a:pt x="11" y="50"/>
                      </a:lnTo>
                      <a:lnTo>
                        <a:pt x="14" y="55"/>
                      </a:lnTo>
                      <a:lnTo>
                        <a:pt x="14" y="57"/>
                      </a:lnTo>
                      <a:lnTo>
                        <a:pt x="16" y="59"/>
                      </a:lnTo>
                      <a:lnTo>
                        <a:pt x="18" y="59"/>
                      </a:lnTo>
                      <a:lnTo>
                        <a:pt x="20" y="59"/>
                      </a:lnTo>
                      <a:lnTo>
                        <a:pt x="20" y="62"/>
                      </a:lnTo>
                      <a:lnTo>
                        <a:pt x="0" y="62"/>
                      </a:lnTo>
                      <a:lnTo>
                        <a:pt x="0" y="59"/>
                      </a:lnTo>
                      <a:lnTo>
                        <a:pt x="2" y="59"/>
                      </a:lnTo>
                      <a:lnTo>
                        <a:pt x="5" y="59"/>
                      </a:lnTo>
                      <a:lnTo>
                        <a:pt x="7" y="57"/>
                      </a:lnTo>
                      <a:lnTo>
                        <a:pt x="9" y="55"/>
                      </a:lnTo>
                      <a:lnTo>
                        <a:pt x="9" y="50"/>
                      </a:lnTo>
                      <a:lnTo>
                        <a:pt x="9" y="12"/>
                      </a:lnTo>
                      <a:lnTo>
                        <a:pt x="9" y="7"/>
                      </a:lnTo>
                      <a:lnTo>
                        <a:pt x="7" y="5"/>
                      </a:lnTo>
                      <a:lnTo>
                        <a:pt x="7" y="2"/>
                      </a:lnTo>
                      <a:lnTo>
                        <a:pt x="5" y="2"/>
                      </a:lnTo>
                      <a:lnTo>
                        <a:pt x="2" y="2"/>
                      </a:lnTo>
                      <a:lnTo>
                        <a:pt x="0" y="2"/>
                      </a:lnTo>
                      <a:lnTo>
                        <a:pt x="0" y="0"/>
                      </a:lnTo>
                      <a:lnTo>
                        <a:pt x="18" y="0"/>
                      </a:lnTo>
                      <a:lnTo>
                        <a:pt x="39" y="48"/>
                      </a:lnTo>
                      <a:lnTo>
                        <a:pt x="61" y="0"/>
                      </a:lnTo>
                      <a:lnTo>
                        <a:pt x="80" y="0"/>
                      </a:lnTo>
                      <a:lnTo>
                        <a:pt x="80" y="2"/>
                      </a:lnTo>
                      <a:lnTo>
                        <a:pt x="77" y="2"/>
                      </a:lnTo>
                      <a:lnTo>
                        <a:pt x="73" y="2"/>
                      </a:lnTo>
                      <a:lnTo>
                        <a:pt x="71" y="5"/>
                      </a:lnTo>
                      <a:lnTo>
                        <a:pt x="71" y="7"/>
                      </a:lnTo>
                      <a:lnTo>
                        <a:pt x="71" y="12"/>
                      </a:lnTo>
                      <a:lnTo>
                        <a:pt x="71" y="50"/>
                      </a:lnTo>
                      <a:lnTo>
                        <a:pt x="71" y="55"/>
                      </a:lnTo>
                      <a:lnTo>
                        <a:pt x="71" y="57"/>
                      </a:lnTo>
                      <a:lnTo>
                        <a:pt x="73" y="59"/>
                      </a:lnTo>
                      <a:lnTo>
                        <a:pt x="77" y="59"/>
                      </a:lnTo>
                      <a:lnTo>
                        <a:pt x="80" y="59"/>
                      </a:lnTo>
                      <a:lnTo>
                        <a:pt x="80" y="62"/>
                      </a:lnTo>
                      <a:lnTo>
                        <a:pt x="52" y="62"/>
                      </a:lnTo>
                      <a:lnTo>
                        <a:pt x="52" y="59"/>
                      </a:lnTo>
                      <a:lnTo>
                        <a:pt x="55" y="59"/>
                      </a:lnTo>
                      <a:lnTo>
                        <a:pt x="59" y="59"/>
                      </a:lnTo>
                      <a:lnTo>
                        <a:pt x="61" y="57"/>
                      </a:lnTo>
                      <a:lnTo>
                        <a:pt x="61" y="55"/>
                      </a:lnTo>
                      <a:lnTo>
                        <a:pt x="61" y="50"/>
                      </a:lnTo>
                      <a:lnTo>
                        <a:pt x="61" y="9"/>
                      </a:lnTo>
                      <a:lnTo>
                        <a:pt x="36" y="62"/>
                      </a:lnTo>
                      <a:close/>
                    </a:path>
                  </a:pathLst>
                </a:custGeom>
                <a:solidFill>
                  <a:srgbClr val="000000"/>
                </a:solidFill>
                <a:ln w="0">
                  <a:solidFill>
                    <a:srgbClr val="000000"/>
                  </a:solidFill>
                  <a:round/>
                  <a:headEnd/>
                  <a:tailEnd/>
                </a:ln>
              </p:spPr>
              <p:txBody>
                <a:bodyPr/>
                <a:lstStyle/>
                <a:p>
                  <a:endParaRPr lang="en-CA"/>
                </a:p>
              </p:txBody>
            </p:sp>
            <p:sp>
              <p:nvSpPr>
                <p:cNvPr id="15435" name="Freeform 117"/>
                <p:cNvSpPr>
                  <a:spLocks/>
                </p:cNvSpPr>
                <p:nvPr/>
              </p:nvSpPr>
              <p:spPr bwMode="auto">
                <a:xfrm>
                  <a:off x="2043" y="2672"/>
                  <a:ext cx="100" cy="89"/>
                </a:xfrm>
                <a:custGeom>
                  <a:avLst/>
                  <a:gdLst>
                    <a:gd name="T0" fmla="*/ 0 w 64"/>
                    <a:gd name="T1" fmla="*/ 0 h 61"/>
                    <a:gd name="T2" fmla="*/ 75 w 64"/>
                    <a:gd name="T3" fmla="*/ 0 h 61"/>
                    <a:gd name="T4" fmla="*/ 309 w 64"/>
                    <a:gd name="T5" fmla="*/ 204 h 61"/>
                    <a:gd name="T6" fmla="*/ 309 w 64"/>
                    <a:gd name="T7" fmla="*/ 41 h 61"/>
                    <a:gd name="T8" fmla="*/ 309 w 64"/>
                    <a:gd name="T9" fmla="*/ 19 h 61"/>
                    <a:gd name="T10" fmla="*/ 309 w 64"/>
                    <a:gd name="T11" fmla="*/ 9 h 61"/>
                    <a:gd name="T12" fmla="*/ 298 w 64"/>
                    <a:gd name="T13" fmla="*/ 0 h 61"/>
                    <a:gd name="T14" fmla="*/ 266 w 64"/>
                    <a:gd name="T15" fmla="*/ 0 h 61"/>
                    <a:gd name="T16" fmla="*/ 256 w 64"/>
                    <a:gd name="T17" fmla="*/ 0 h 61"/>
                    <a:gd name="T18" fmla="*/ 256 w 64"/>
                    <a:gd name="T19" fmla="*/ 0 h 61"/>
                    <a:gd name="T20" fmla="*/ 381 w 64"/>
                    <a:gd name="T21" fmla="*/ 0 h 61"/>
                    <a:gd name="T22" fmla="*/ 381 w 64"/>
                    <a:gd name="T23" fmla="*/ 0 h 61"/>
                    <a:gd name="T24" fmla="*/ 381 w 64"/>
                    <a:gd name="T25" fmla="*/ 0 h 61"/>
                    <a:gd name="T26" fmla="*/ 352 w 64"/>
                    <a:gd name="T27" fmla="*/ 0 h 61"/>
                    <a:gd name="T28" fmla="*/ 339 w 64"/>
                    <a:gd name="T29" fmla="*/ 9 h 61"/>
                    <a:gd name="T30" fmla="*/ 339 w 64"/>
                    <a:gd name="T31" fmla="*/ 19 h 61"/>
                    <a:gd name="T32" fmla="*/ 339 w 64"/>
                    <a:gd name="T33" fmla="*/ 41 h 61"/>
                    <a:gd name="T34" fmla="*/ 339 w 64"/>
                    <a:gd name="T35" fmla="*/ 277 h 61"/>
                    <a:gd name="T36" fmla="*/ 320 w 64"/>
                    <a:gd name="T37" fmla="*/ 277 h 61"/>
                    <a:gd name="T38" fmla="*/ 75 w 64"/>
                    <a:gd name="T39" fmla="*/ 50 h 61"/>
                    <a:gd name="T40" fmla="*/ 75 w 64"/>
                    <a:gd name="T41" fmla="*/ 228 h 61"/>
                    <a:gd name="T42" fmla="*/ 95 w 64"/>
                    <a:gd name="T43" fmla="*/ 249 h 61"/>
                    <a:gd name="T44" fmla="*/ 95 w 64"/>
                    <a:gd name="T45" fmla="*/ 258 h 61"/>
                    <a:gd name="T46" fmla="*/ 108 w 64"/>
                    <a:gd name="T47" fmla="*/ 266 h 61"/>
                    <a:gd name="T48" fmla="*/ 117 w 64"/>
                    <a:gd name="T49" fmla="*/ 266 h 61"/>
                    <a:gd name="T50" fmla="*/ 136 w 64"/>
                    <a:gd name="T51" fmla="*/ 266 h 61"/>
                    <a:gd name="T52" fmla="*/ 136 w 64"/>
                    <a:gd name="T53" fmla="*/ 266 h 61"/>
                    <a:gd name="T54" fmla="*/ 13 w 64"/>
                    <a:gd name="T55" fmla="*/ 266 h 61"/>
                    <a:gd name="T56" fmla="*/ 13 w 64"/>
                    <a:gd name="T57" fmla="*/ 266 h 61"/>
                    <a:gd name="T58" fmla="*/ 22 w 64"/>
                    <a:gd name="T59" fmla="*/ 266 h 61"/>
                    <a:gd name="T60" fmla="*/ 42 w 64"/>
                    <a:gd name="T61" fmla="*/ 266 h 61"/>
                    <a:gd name="T62" fmla="*/ 53 w 64"/>
                    <a:gd name="T63" fmla="*/ 258 h 61"/>
                    <a:gd name="T64" fmla="*/ 66 w 64"/>
                    <a:gd name="T65" fmla="*/ 249 h 61"/>
                    <a:gd name="T66" fmla="*/ 66 w 64"/>
                    <a:gd name="T67" fmla="*/ 228 h 61"/>
                    <a:gd name="T68" fmla="*/ 66 w 64"/>
                    <a:gd name="T69" fmla="*/ 32 h 61"/>
                    <a:gd name="T70" fmla="*/ 53 w 64"/>
                    <a:gd name="T71" fmla="*/ 19 h 61"/>
                    <a:gd name="T72" fmla="*/ 42 w 64"/>
                    <a:gd name="T73" fmla="*/ 19 h 61"/>
                    <a:gd name="T74" fmla="*/ 22 w 64"/>
                    <a:gd name="T75" fmla="*/ 9 h 61"/>
                    <a:gd name="T76" fmla="*/ 13 w 64"/>
                    <a:gd name="T77" fmla="*/ 9 h 61"/>
                    <a:gd name="T78" fmla="*/ 13 w 64"/>
                    <a:gd name="T79" fmla="*/ 9 h 61"/>
                    <a:gd name="T80" fmla="*/ 0 w 64"/>
                    <a:gd name="T81" fmla="*/ 0 h 61"/>
                    <a:gd name="T82" fmla="*/ 0 w 64"/>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61"/>
                    <a:gd name="T128" fmla="*/ 64 w 64"/>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61">
                      <a:moveTo>
                        <a:pt x="0" y="0"/>
                      </a:moveTo>
                      <a:lnTo>
                        <a:pt x="13" y="0"/>
                      </a:lnTo>
                      <a:lnTo>
                        <a:pt x="52" y="45"/>
                      </a:lnTo>
                      <a:lnTo>
                        <a:pt x="52" y="9"/>
                      </a:lnTo>
                      <a:lnTo>
                        <a:pt x="52" y="4"/>
                      </a:lnTo>
                      <a:lnTo>
                        <a:pt x="52" y="2"/>
                      </a:lnTo>
                      <a:lnTo>
                        <a:pt x="50" y="0"/>
                      </a:lnTo>
                      <a:lnTo>
                        <a:pt x="45" y="0"/>
                      </a:lnTo>
                      <a:lnTo>
                        <a:pt x="43" y="0"/>
                      </a:lnTo>
                      <a:lnTo>
                        <a:pt x="64" y="0"/>
                      </a:lnTo>
                      <a:lnTo>
                        <a:pt x="59" y="0"/>
                      </a:lnTo>
                      <a:lnTo>
                        <a:pt x="57" y="2"/>
                      </a:lnTo>
                      <a:lnTo>
                        <a:pt x="57" y="4"/>
                      </a:lnTo>
                      <a:lnTo>
                        <a:pt x="57" y="9"/>
                      </a:lnTo>
                      <a:lnTo>
                        <a:pt x="57" y="61"/>
                      </a:lnTo>
                      <a:lnTo>
                        <a:pt x="54" y="61"/>
                      </a:lnTo>
                      <a:lnTo>
                        <a:pt x="13" y="11"/>
                      </a:lnTo>
                      <a:lnTo>
                        <a:pt x="13" y="50"/>
                      </a:lnTo>
                      <a:lnTo>
                        <a:pt x="16" y="55"/>
                      </a:lnTo>
                      <a:lnTo>
                        <a:pt x="16" y="57"/>
                      </a:lnTo>
                      <a:lnTo>
                        <a:pt x="18" y="59"/>
                      </a:lnTo>
                      <a:lnTo>
                        <a:pt x="20" y="59"/>
                      </a:lnTo>
                      <a:lnTo>
                        <a:pt x="23" y="59"/>
                      </a:lnTo>
                      <a:lnTo>
                        <a:pt x="2" y="59"/>
                      </a:lnTo>
                      <a:lnTo>
                        <a:pt x="4" y="59"/>
                      </a:lnTo>
                      <a:lnTo>
                        <a:pt x="7" y="59"/>
                      </a:lnTo>
                      <a:lnTo>
                        <a:pt x="9" y="57"/>
                      </a:lnTo>
                      <a:lnTo>
                        <a:pt x="11" y="55"/>
                      </a:lnTo>
                      <a:lnTo>
                        <a:pt x="11" y="50"/>
                      </a:lnTo>
                      <a:lnTo>
                        <a:pt x="11" y="7"/>
                      </a:lnTo>
                      <a:lnTo>
                        <a:pt x="9" y="4"/>
                      </a:lnTo>
                      <a:lnTo>
                        <a:pt x="7" y="4"/>
                      </a:lnTo>
                      <a:lnTo>
                        <a:pt x="4" y="2"/>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36" name="Freeform 118"/>
                <p:cNvSpPr>
                  <a:spLocks noEditPoints="1"/>
                </p:cNvSpPr>
                <p:nvPr/>
              </p:nvSpPr>
              <p:spPr bwMode="auto">
                <a:xfrm>
                  <a:off x="2149" y="2698"/>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22 w 39"/>
                    <a:gd name="T15" fmla="*/ 148 h 43"/>
                    <a:gd name="T16" fmla="*/ 203 w 39"/>
                    <a:gd name="T17" fmla="*/ 170 h 43"/>
                    <a:gd name="T18" fmla="*/ 181 w 39"/>
                    <a:gd name="T19" fmla="*/ 180 h 43"/>
                    <a:gd name="T20" fmla="*/ 149 w 39"/>
                    <a:gd name="T21" fmla="*/ 189 h 43"/>
                    <a:gd name="T22" fmla="*/ 127 w 39"/>
                    <a:gd name="T23" fmla="*/ 198 h 43"/>
                    <a:gd name="T24" fmla="*/ 83 w 39"/>
                    <a:gd name="T25" fmla="*/ 189 h 43"/>
                    <a:gd name="T26" fmla="*/ 53 w 39"/>
                    <a:gd name="T27" fmla="*/ 180 h 43"/>
                    <a:gd name="T28" fmla="*/ 31 w 39"/>
                    <a:gd name="T29" fmla="*/ 170 h 43"/>
                    <a:gd name="T30" fmla="*/ 13 w 39"/>
                    <a:gd name="T31" fmla="*/ 138 h 43"/>
                    <a:gd name="T32" fmla="*/ 0 w 39"/>
                    <a:gd name="T33" fmla="*/ 107 h 43"/>
                    <a:gd name="T34" fmla="*/ 0 w 39"/>
                    <a:gd name="T35" fmla="*/ 73 h 43"/>
                    <a:gd name="T36" fmla="*/ 13 w 39"/>
                    <a:gd name="T37" fmla="*/ 56 h 43"/>
                    <a:gd name="T38" fmla="*/ 42 w 39"/>
                    <a:gd name="T39" fmla="*/ 32 h 43"/>
                    <a:gd name="T40" fmla="*/ 66 w 39"/>
                    <a:gd name="T41" fmla="*/ 9 h 43"/>
                    <a:gd name="T42" fmla="*/ 95 w 39"/>
                    <a:gd name="T43" fmla="*/ 0 h 43"/>
                    <a:gd name="T44" fmla="*/ 127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53 w 39"/>
                    <a:gd name="T57" fmla="*/ 66 h 43"/>
                    <a:gd name="T58" fmla="*/ 42 w 39"/>
                    <a:gd name="T59" fmla="*/ 82 h 43"/>
                    <a:gd name="T60" fmla="*/ 53 w 39"/>
                    <a:gd name="T61" fmla="*/ 126 h 43"/>
                    <a:gd name="T62" fmla="*/ 66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16 h 43"/>
                    <a:gd name="T76" fmla="*/ 191 w 39"/>
                    <a:gd name="T77" fmla="*/ 82 h 43"/>
                    <a:gd name="T78" fmla="*/ 181 w 39"/>
                    <a:gd name="T79" fmla="*/ 56 h 43"/>
                    <a:gd name="T80" fmla="*/ 161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7" y="32"/>
                      </a:lnTo>
                      <a:lnTo>
                        <a:pt x="34" y="37"/>
                      </a:lnTo>
                      <a:lnTo>
                        <a:pt x="30" y="39"/>
                      </a:lnTo>
                      <a:lnTo>
                        <a:pt x="25" y="41"/>
                      </a:lnTo>
                      <a:lnTo>
                        <a:pt x="21" y="43"/>
                      </a:lnTo>
                      <a:lnTo>
                        <a:pt x="14" y="41"/>
                      </a:lnTo>
                      <a:lnTo>
                        <a:pt x="9" y="39"/>
                      </a:lnTo>
                      <a:lnTo>
                        <a:pt x="5" y="37"/>
                      </a:lnTo>
                      <a:lnTo>
                        <a:pt x="2" y="30"/>
                      </a:lnTo>
                      <a:lnTo>
                        <a:pt x="0" y="23"/>
                      </a:lnTo>
                      <a:lnTo>
                        <a:pt x="0" y="16"/>
                      </a:lnTo>
                      <a:lnTo>
                        <a:pt x="2" y="12"/>
                      </a:lnTo>
                      <a:lnTo>
                        <a:pt x="7" y="7"/>
                      </a:lnTo>
                      <a:lnTo>
                        <a:pt x="11" y="2"/>
                      </a:lnTo>
                      <a:lnTo>
                        <a:pt x="16" y="0"/>
                      </a:lnTo>
                      <a:lnTo>
                        <a:pt x="21" y="0"/>
                      </a:lnTo>
                      <a:close/>
                      <a:moveTo>
                        <a:pt x="18" y="2"/>
                      </a:moveTo>
                      <a:lnTo>
                        <a:pt x="16" y="2"/>
                      </a:lnTo>
                      <a:lnTo>
                        <a:pt x="14" y="5"/>
                      </a:lnTo>
                      <a:lnTo>
                        <a:pt x="11" y="7"/>
                      </a:lnTo>
                      <a:lnTo>
                        <a:pt x="9" y="9"/>
                      </a:lnTo>
                      <a:lnTo>
                        <a:pt x="9" y="14"/>
                      </a:lnTo>
                      <a:lnTo>
                        <a:pt x="7" y="18"/>
                      </a:lnTo>
                      <a:lnTo>
                        <a:pt x="9" y="27"/>
                      </a:lnTo>
                      <a:lnTo>
                        <a:pt x="11" y="34"/>
                      </a:lnTo>
                      <a:lnTo>
                        <a:pt x="16" y="39"/>
                      </a:lnTo>
                      <a:lnTo>
                        <a:pt x="21" y="39"/>
                      </a:lnTo>
                      <a:lnTo>
                        <a:pt x="25" y="39"/>
                      </a:lnTo>
                      <a:lnTo>
                        <a:pt x="30" y="37"/>
                      </a:lnTo>
                      <a:lnTo>
                        <a:pt x="32" y="32"/>
                      </a:lnTo>
                      <a:lnTo>
                        <a:pt x="32" y="25"/>
                      </a:lnTo>
                      <a:lnTo>
                        <a:pt x="32" y="18"/>
                      </a:lnTo>
                      <a:lnTo>
                        <a:pt x="30" y="12"/>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37" name="Freeform 119"/>
                <p:cNvSpPr>
                  <a:spLocks/>
                </p:cNvSpPr>
                <p:nvPr/>
              </p:nvSpPr>
              <p:spPr bwMode="auto">
                <a:xfrm>
                  <a:off x="2216" y="2698"/>
                  <a:ext cx="69" cy="63"/>
                </a:xfrm>
                <a:custGeom>
                  <a:avLst/>
                  <a:gdLst>
                    <a:gd name="T0" fmla="*/ 237 w 44"/>
                    <a:gd name="T1" fmla="*/ 0 h 43"/>
                    <a:gd name="T2" fmla="*/ 237 w 44"/>
                    <a:gd name="T3" fmla="*/ 116 h 43"/>
                    <a:gd name="T4" fmla="*/ 237 w 44"/>
                    <a:gd name="T5" fmla="*/ 148 h 43"/>
                    <a:gd name="T6" fmla="*/ 237 w 44"/>
                    <a:gd name="T7" fmla="*/ 157 h 43"/>
                    <a:gd name="T8" fmla="*/ 237 w 44"/>
                    <a:gd name="T9" fmla="*/ 170 h 43"/>
                    <a:gd name="T10" fmla="*/ 246 w 44"/>
                    <a:gd name="T11" fmla="*/ 170 h 43"/>
                    <a:gd name="T12" fmla="*/ 246 w 44"/>
                    <a:gd name="T13" fmla="*/ 170 h 43"/>
                    <a:gd name="T14" fmla="*/ 246 w 44"/>
                    <a:gd name="T15" fmla="*/ 180 h 43"/>
                    <a:gd name="T16" fmla="*/ 265 w 44"/>
                    <a:gd name="T17" fmla="*/ 170 h 43"/>
                    <a:gd name="T18" fmla="*/ 265 w 44"/>
                    <a:gd name="T19" fmla="*/ 170 h 43"/>
                    <a:gd name="T20" fmla="*/ 265 w 44"/>
                    <a:gd name="T21" fmla="*/ 180 h 43"/>
                    <a:gd name="T22" fmla="*/ 191 w 44"/>
                    <a:gd name="T23" fmla="*/ 198 h 43"/>
                    <a:gd name="T24" fmla="*/ 191 w 44"/>
                    <a:gd name="T25" fmla="*/ 198 h 43"/>
                    <a:gd name="T26" fmla="*/ 191 w 44"/>
                    <a:gd name="T27" fmla="*/ 157 h 43"/>
                    <a:gd name="T28" fmla="*/ 169 w 44"/>
                    <a:gd name="T29" fmla="*/ 180 h 43"/>
                    <a:gd name="T30" fmla="*/ 138 w 44"/>
                    <a:gd name="T31" fmla="*/ 189 h 43"/>
                    <a:gd name="T32" fmla="*/ 129 w 44"/>
                    <a:gd name="T33" fmla="*/ 198 h 43"/>
                    <a:gd name="T34" fmla="*/ 96 w 44"/>
                    <a:gd name="T35" fmla="*/ 198 h 43"/>
                    <a:gd name="T36" fmla="*/ 86 w 44"/>
                    <a:gd name="T37" fmla="*/ 198 h 43"/>
                    <a:gd name="T38" fmla="*/ 74 w 44"/>
                    <a:gd name="T39" fmla="*/ 189 h 43"/>
                    <a:gd name="T40" fmla="*/ 55 w 44"/>
                    <a:gd name="T41" fmla="*/ 180 h 43"/>
                    <a:gd name="T42" fmla="*/ 42 w 44"/>
                    <a:gd name="T43" fmla="*/ 170 h 43"/>
                    <a:gd name="T44" fmla="*/ 42 w 44"/>
                    <a:gd name="T45" fmla="*/ 148 h 43"/>
                    <a:gd name="T46" fmla="*/ 42 w 44"/>
                    <a:gd name="T47" fmla="*/ 126 h 43"/>
                    <a:gd name="T48" fmla="*/ 42 w 44"/>
                    <a:gd name="T49" fmla="*/ 41 h 43"/>
                    <a:gd name="T50" fmla="*/ 42 w 44"/>
                    <a:gd name="T51" fmla="*/ 32 h 43"/>
                    <a:gd name="T52" fmla="*/ 42 w 44"/>
                    <a:gd name="T53" fmla="*/ 22 h 43"/>
                    <a:gd name="T54" fmla="*/ 31 w 44"/>
                    <a:gd name="T55" fmla="*/ 9 h 43"/>
                    <a:gd name="T56" fmla="*/ 31 w 44"/>
                    <a:gd name="T57" fmla="*/ 9 h 43"/>
                    <a:gd name="T58" fmla="*/ 20 w 44"/>
                    <a:gd name="T59" fmla="*/ 9 h 43"/>
                    <a:gd name="T60" fmla="*/ 0 w 44"/>
                    <a:gd name="T61" fmla="*/ 9 h 43"/>
                    <a:gd name="T62" fmla="*/ 0 w 44"/>
                    <a:gd name="T63" fmla="*/ 0 h 43"/>
                    <a:gd name="T64" fmla="*/ 86 w 44"/>
                    <a:gd name="T65" fmla="*/ 0 h 43"/>
                    <a:gd name="T66" fmla="*/ 86 w 44"/>
                    <a:gd name="T67" fmla="*/ 126 h 43"/>
                    <a:gd name="T68" fmla="*/ 86 w 44"/>
                    <a:gd name="T69" fmla="*/ 148 h 43"/>
                    <a:gd name="T70" fmla="*/ 96 w 44"/>
                    <a:gd name="T71" fmla="*/ 157 h 43"/>
                    <a:gd name="T72" fmla="*/ 116 w 44"/>
                    <a:gd name="T73" fmla="*/ 170 h 43"/>
                    <a:gd name="T74" fmla="*/ 129 w 44"/>
                    <a:gd name="T75" fmla="*/ 170 h 43"/>
                    <a:gd name="T76" fmla="*/ 138 w 44"/>
                    <a:gd name="T77" fmla="*/ 170 h 43"/>
                    <a:gd name="T78" fmla="*/ 151 w 44"/>
                    <a:gd name="T79" fmla="*/ 170 h 43"/>
                    <a:gd name="T80" fmla="*/ 169 w 44"/>
                    <a:gd name="T81" fmla="*/ 157 h 43"/>
                    <a:gd name="T82" fmla="*/ 191 w 44"/>
                    <a:gd name="T83" fmla="*/ 148 h 43"/>
                    <a:gd name="T84" fmla="*/ 191 w 44"/>
                    <a:gd name="T85" fmla="*/ 41 h 43"/>
                    <a:gd name="T86" fmla="*/ 191 w 44"/>
                    <a:gd name="T87" fmla="*/ 22 h 43"/>
                    <a:gd name="T88" fmla="*/ 182 w 44"/>
                    <a:gd name="T89" fmla="*/ 9 h 43"/>
                    <a:gd name="T90" fmla="*/ 169 w 44"/>
                    <a:gd name="T91" fmla="*/ 9 h 43"/>
                    <a:gd name="T92" fmla="*/ 151 w 44"/>
                    <a:gd name="T93" fmla="*/ 9 h 43"/>
                    <a:gd name="T94" fmla="*/ 151 w 44"/>
                    <a:gd name="T95" fmla="*/ 0 h 43"/>
                    <a:gd name="T96" fmla="*/ 237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9" y="0"/>
                      </a:moveTo>
                      <a:lnTo>
                        <a:pt x="39" y="25"/>
                      </a:lnTo>
                      <a:lnTo>
                        <a:pt x="39" y="32"/>
                      </a:lnTo>
                      <a:lnTo>
                        <a:pt x="39" y="34"/>
                      </a:lnTo>
                      <a:lnTo>
                        <a:pt x="39" y="37"/>
                      </a:lnTo>
                      <a:lnTo>
                        <a:pt x="41" y="37"/>
                      </a:lnTo>
                      <a:lnTo>
                        <a:pt x="41" y="39"/>
                      </a:lnTo>
                      <a:lnTo>
                        <a:pt x="44" y="37"/>
                      </a:lnTo>
                      <a:lnTo>
                        <a:pt x="44" y="39"/>
                      </a:lnTo>
                      <a:lnTo>
                        <a:pt x="32" y="43"/>
                      </a:lnTo>
                      <a:lnTo>
                        <a:pt x="32" y="34"/>
                      </a:lnTo>
                      <a:lnTo>
                        <a:pt x="28" y="39"/>
                      </a:lnTo>
                      <a:lnTo>
                        <a:pt x="23" y="41"/>
                      </a:lnTo>
                      <a:lnTo>
                        <a:pt x="21" y="43"/>
                      </a:lnTo>
                      <a:lnTo>
                        <a:pt x="16" y="43"/>
                      </a:lnTo>
                      <a:lnTo>
                        <a:pt x="14" y="43"/>
                      </a:lnTo>
                      <a:lnTo>
                        <a:pt x="12" y="41"/>
                      </a:lnTo>
                      <a:lnTo>
                        <a:pt x="9" y="39"/>
                      </a:lnTo>
                      <a:lnTo>
                        <a:pt x="7" y="37"/>
                      </a:lnTo>
                      <a:lnTo>
                        <a:pt x="7" y="32"/>
                      </a:lnTo>
                      <a:lnTo>
                        <a:pt x="7" y="27"/>
                      </a:lnTo>
                      <a:lnTo>
                        <a:pt x="7" y="9"/>
                      </a:lnTo>
                      <a:lnTo>
                        <a:pt x="7" y="7"/>
                      </a:lnTo>
                      <a:lnTo>
                        <a:pt x="7" y="5"/>
                      </a:lnTo>
                      <a:lnTo>
                        <a:pt x="5" y="2"/>
                      </a:lnTo>
                      <a:lnTo>
                        <a:pt x="3" y="2"/>
                      </a:lnTo>
                      <a:lnTo>
                        <a:pt x="0" y="2"/>
                      </a:lnTo>
                      <a:lnTo>
                        <a:pt x="0" y="0"/>
                      </a:lnTo>
                      <a:lnTo>
                        <a:pt x="14" y="0"/>
                      </a:lnTo>
                      <a:lnTo>
                        <a:pt x="14" y="27"/>
                      </a:lnTo>
                      <a:lnTo>
                        <a:pt x="14" y="32"/>
                      </a:lnTo>
                      <a:lnTo>
                        <a:pt x="16" y="34"/>
                      </a:lnTo>
                      <a:lnTo>
                        <a:pt x="19" y="37"/>
                      </a:lnTo>
                      <a:lnTo>
                        <a:pt x="21" y="37"/>
                      </a:lnTo>
                      <a:lnTo>
                        <a:pt x="23" y="37"/>
                      </a:lnTo>
                      <a:lnTo>
                        <a:pt x="25" y="37"/>
                      </a:lnTo>
                      <a:lnTo>
                        <a:pt x="28" y="34"/>
                      </a:lnTo>
                      <a:lnTo>
                        <a:pt x="32" y="32"/>
                      </a:lnTo>
                      <a:lnTo>
                        <a:pt x="32" y="9"/>
                      </a:lnTo>
                      <a:lnTo>
                        <a:pt x="32"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38" name="Freeform 120"/>
                <p:cNvSpPr>
                  <a:spLocks/>
                </p:cNvSpPr>
                <p:nvPr/>
              </p:nvSpPr>
              <p:spPr bwMode="auto">
                <a:xfrm>
                  <a:off x="2289" y="2698"/>
                  <a:ext cx="67" cy="61"/>
                </a:xfrm>
                <a:custGeom>
                  <a:avLst/>
                  <a:gdLst>
                    <a:gd name="T0" fmla="*/ 83 w 43"/>
                    <a:gd name="T1" fmla="*/ 42 h 41"/>
                    <a:gd name="T2" fmla="*/ 108 w 43"/>
                    <a:gd name="T3" fmla="*/ 22 h 41"/>
                    <a:gd name="T4" fmla="*/ 136 w 43"/>
                    <a:gd name="T5" fmla="*/ 0 h 41"/>
                    <a:gd name="T6" fmla="*/ 157 w 43"/>
                    <a:gd name="T7" fmla="*/ 0 h 41"/>
                    <a:gd name="T8" fmla="*/ 190 w 43"/>
                    <a:gd name="T9" fmla="*/ 0 h 41"/>
                    <a:gd name="T10" fmla="*/ 201 w 43"/>
                    <a:gd name="T11" fmla="*/ 9 h 41"/>
                    <a:gd name="T12" fmla="*/ 212 w 43"/>
                    <a:gd name="T13" fmla="*/ 22 h 41"/>
                    <a:gd name="T14" fmla="*/ 231 w 43"/>
                    <a:gd name="T15" fmla="*/ 33 h 41"/>
                    <a:gd name="T16" fmla="*/ 231 w 43"/>
                    <a:gd name="T17" fmla="*/ 60 h 41"/>
                    <a:gd name="T18" fmla="*/ 231 w 43"/>
                    <a:gd name="T19" fmla="*/ 80 h 41"/>
                    <a:gd name="T20" fmla="*/ 231 w 43"/>
                    <a:gd name="T21" fmla="*/ 158 h 41"/>
                    <a:gd name="T22" fmla="*/ 231 w 43"/>
                    <a:gd name="T23" fmla="*/ 182 h 41"/>
                    <a:gd name="T24" fmla="*/ 231 w 43"/>
                    <a:gd name="T25" fmla="*/ 190 h 41"/>
                    <a:gd name="T26" fmla="*/ 243 w 43"/>
                    <a:gd name="T27" fmla="*/ 190 h 41"/>
                    <a:gd name="T28" fmla="*/ 243 w 43"/>
                    <a:gd name="T29" fmla="*/ 201 h 41"/>
                    <a:gd name="T30" fmla="*/ 252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8 w 43"/>
                    <a:gd name="T45" fmla="*/ 190 h 41"/>
                    <a:gd name="T46" fmla="*/ 178 w 43"/>
                    <a:gd name="T47" fmla="*/ 190 h 41"/>
                    <a:gd name="T48" fmla="*/ 190 w 43"/>
                    <a:gd name="T49" fmla="*/ 182 h 41"/>
                    <a:gd name="T50" fmla="*/ 190 w 43"/>
                    <a:gd name="T51" fmla="*/ 182 h 41"/>
                    <a:gd name="T52" fmla="*/ 190 w 43"/>
                    <a:gd name="T53" fmla="*/ 158 h 41"/>
                    <a:gd name="T54" fmla="*/ 190 w 43"/>
                    <a:gd name="T55" fmla="*/ 80 h 41"/>
                    <a:gd name="T56" fmla="*/ 178 w 43"/>
                    <a:gd name="T57" fmla="*/ 60 h 41"/>
                    <a:gd name="T58" fmla="*/ 178 w 43"/>
                    <a:gd name="T59" fmla="*/ 42 h 41"/>
                    <a:gd name="T60" fmla="*/ 157 w 43"/>
                    <a:gd name="T61" fmla="*/ 33 h 41"/>
                    <a:gd name="T62" fmla="*/ 148 w 43"/>
                    <a:gd name="T63" fmla="*/ 22 h 41"/>
                    <a:gd name="T64" fmla="*/ 117 w 43"/>
                    <a:gd name="T65" fmla="*/ 33 h 41"/>
                    <a:gd name="T66" fmla="*/ 83 w 43"/>
                    <a:gd name="T67" fmla="*/ 60 h 41"/>
                    <a:gd name="T68" fmla="*/ 83 w 43"/>
                    <a:gd name="T69" fmla="*/ 158 h 41"/>
                    <a:gd name="T70" fmla="*/ 83 w 43"/>
                    <a:gd name="T71" fmla="*/ 182 h 41"/>
                    <a:gd name="T72" fmla="*/ 83 w 43"/>
                    <a:gd name="T73" fmla="*/ 190 h 41"/>
                    <a:gd name="T74" fmla="*/ 95 w 43"/>
                    <a:gd name="T75" fmla="*/ 190 h 41"/>
                    <a:gd name="T76" fmla="*/ 95 w 43"/>
                    <a:gd name="T77" fmla="*/ 201 h 41"/>
                    <a:gd name="T78" fmla="*/ 108 w 43"/>
                    <a:gd name="T79" fmla="*/ 201 h 41"/>
                    <a:gd name="T80" fmla="*/ 117 w 43"/>
                    <a:gd name="T81" fmla="*/ 201 h 41"/>
                    <a:gd name="T82" fmla="*/ 117 w 43"/>
                    <a:gd name="T83" fmla="*/ 201 h 41"/>
                    <a:gd name="T84" fmla="*/ 0 w 43"/>
                    <a:gd name="T85" fmla="*/ 201 h 41"/>
                    <a:gd name="T86" fmla="*/ 0 w 43"/>
                    <a:gd name="T87" fmla="*/ 201 h 41"/>
                    <a:gd name="T88" fmla="*/ 12 w 43"/>
                    <a:gd name="T89" fmla="*/ 201 h 41"/>
                    <a:gd name="T90" fmla="*/ 22 w 43"/>
                    <a:gd name="T91" fmla="*/ 201 h 41"/>
                    <a:gd name="T92" fmla="*/ 22 w 43"/>
                    <a:gd name="T93" fmla="*/ 190 h 41"/>
                    <a:gd name="T94" fmla="*/ 41 w 43"/>
                    <a:gd name="T95" fmla="*/ 182 h 41"/>
                    <a:gd name="T96" fmla="*/ 41 w 43"/>
                    <a:gd name="T97" fmla="*/ 158 h 41"/>
                    <a:gd name="T98" fmla="*/ 41 w 43"/>
                    <a:gd name="T99" fmla="*/ 80 h 41"/>
                    <a:gd name="T100" fmla="*/ 41 w 43"/>
                    <a:gd name="T101" fmla="*/ 60 h 41"/>
                    <a:gd name="T102" fmla="*/ 41 w 43"/>
                    <a:gd name="T103" fmla="*/ 33 h 41"/>
                    <a:gd name="T104" fmla="*/ 41 w 43"/>
                    <a:gd name="T105" fmla="*/ 33 h 41"/>
                    <a:gd name="T106" fmla="*/ 22 w 43"/>
                    <a:gd name="T107" fmla="*/ 22 h 41"/>
                    <a:gd name="T108" fmla="*/ 22 w 43"/>
                    <a:gd name="T109" fmla="*/ 22 h 41"/>
                    <a:gd name="T110" fmla="*/ 22 w 43"/>
                    <a:gd name="T111" fmla="*/ 22 h 41"/>
                    <a:gd name="T112" fmla="*/ 12 w 43"/>
                    <a:gd name="T113" fmla="*/ 22 h 41"/>
                    <a:gd name="T114" fmla="*/ 12 w 43"/>
                    <a:gd name="T115" fmla="*/ 22 h 41"/>
                    <a:gd name="T116" fmla="*/ 0 w 43"/>
                    <a:gd name="T117" fmla="*/ 22 h 41"/>
                    <a:gd name="T118" fmla="*/ 64 w 43"/>
                    <a:gd name="T119" fmla="*/ 0 h 41"/>
                    <a:gd name="T120" fmla="*/ 83 w 43"/>
                    <a:gd name="T121" fmla="*/ 0 h 41"/>
                    <a:gd name="T122" fmla="*/ 83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6" y="5"/>
                      </a:lnTo>
                      <a:lnTo>
                        <a:pt x="39" y="7"/>
                      </a:lnTo>
                      <a:lnTo>
                        <a:pt x="39" y="12"/>
                      </a:lnTo>
                      <a:lnTo>
                        <a:pt x="39" y="16"/>
                      </a:lnTo>
                      <a:lnTo>
                        <a:pt x="39" y="32"/>
                      </a:lnTo>
                      <a:lnTo>
                        <a:pt x="39" y="37"/>
                      </a:lnTo>
                      <a:lnTo>
                        <a:pt x="39" y="39"/>
                      </a:lnTo>
                      <a:lnTo>
                        <a:pt x="41" y="39"/>
                      </a:lnTo>
                      <a:lnTo>
                        <a:pt x="41" y="41"/>
                      </a:lnTo>
                      <a:lnTo>
                        <a:pt x="43" y="41"/>
                      </a:lnTo>
                      <a:lnTo>
                        <a:pt x="25" y="41"/>
                      </a:lnTo>
                      <a:lnTo>
                        <a:pt x="27" y="41"/>
                      </a:lnTo>
                      <a:lnTo>
                        <a:pt x="30" y="39"/>
                      </a:lnTo>
                      <a:lnTo>
                        <a:pt x="32" y="37"/>
                      </a:lnTo>
                      <a:lnTo>
                        <a:pt x="32" y="32"/>
                      </a:lnTo>
                      <a:lnTo>
                        <a:pt x="32" y="16"/>
                      </a:lnTo>
                      <a:lnTo>
                        <a:pt x="30" y="12"/>
                      </a:lnTo>
                      <a:lnTo>
                        <a:pt x="30" y="9"/>
                      </a:lnTo>
                      <a:lnTo>
                        <a:pt x="27" y="7"/>
                      </a:lnTo>
                      <a:lnTo>
                        <a:pt x="25" y="5"/>
                      </a:lnTo>
                      <a:lnTo>
                        <a:pt x="20" y="7"/>
                      </a:lnTo>
                      <a:lnTo>
                        <a:pt x="14" y="12"/>
                      </a:lnTo>
                      <a:lnTo>
                        <a:pt x="14" y="32"/>
                      </a:lnTo>
                      <a:lnTo>
                        <a:pt x="14" y="37"/>
                      </a:lnTo>
                      <a:lnTo>
                        <a:pt x="14" y="39"/>
                      </a:lnTo>
                      <a:lnTo>
                        <a:pt x="16" y="39"/>
                      </a:lnTo>
                      <a:lnTo>
                        <a:pt x="16" y="41"/>
                      </a:lnTo>
                      <a:lnTo>
                        <a:pt x="18" y="41"/>
                      </a:lnTo>
                      <a:lnTo>
                        <a:pt x="20" y="41"/>
                      </a:lnTo>
                      <a:lnTo>
                        <a:pt x="0" y="41"/>
                      </a:lnTo>
                      <a:lnTo>
                        <a:pt x="2" y="41"/>
                      </a:lnTo>
                      <a:lnTo>
                        <a:pt x="4" y="41"/>
                      </a:lnTo>
                      <a:lnTo>
                        <a:pt x="4" y="39"/>
                      </a:lnTo>
                      <a:lnTo>
                        <a:pt x="7" y="37"/>
                      </a:lnTo>
                      <a:lnTo>
                        <a:pt x="7" y="32"/>
                      </a:lnTo>
                      <a:lnTo>
                        <a:pt x="7" y="16"/>
                      </a:lnTo>
                      <a:lnTo>
                        <a:pt x="7" y="12"/>
                      </a:lnTo>
                      <a:lnTo>
                        <a:pt x="7" y="7"/>
                      </a:lnTo>
                      <a:lnTo>
                        <a:pt x="4" y="5"/>
                      </a:lnTo>
                      <a:lnTo>
                        <a:pt x="2" y="5"/>
                      </a:lnTo>
                      <a:lnTo>
                        <a:pt x="0" y="5"/>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439" name="Freeform 121"/>
                <p:cNvSpPr>
                  <a:spLocks noEditPoints="1"/>
                </p:cNvSpPr>
                <p:nvPr/>
              </p:nvSpPr>
              <p:spPr bwMode="auto">
                <a:xfrm>
                  <a:off x="2459" y="2672"/>
                  <a:ext cx="93" cy="87"/>
                </a:xfrm>
                <a:custGeom>
                  <a:avLst/>
                  <a:gdLst>
                    <a:gd name="T0" fmla="*/ 0 w 59"/>
                    <a:gd name="T1" fmla="*/ 279 h 59"/>
                    <a:gd name="T2" fmla="*/ 0 w 59"/>
                    <a:gd name="T3" fmla="*/ 279 h 59"/>
                    <a:gd name="T4" fmla="*/ 20 w 59"/>
                    <a:gd name="T5" fmla="*/ 279 h 59"/>
                    <a:gd name="T6" fmla="*/ 32 w 59"/>
                    <a:gd name="T7" fmla="*/ 279 h 59"/>
                    <a:gd name="T8" fmla="*/ 43 w 59"/>
                    <a:gd name="T9" fmla="*/ 270 h 59"/>
                    <a:gd name="T10" fmla="*/ 43 w 59"/>
                    <a:gd name="T11" fmla="*/ 258 h 59"/>
                    <a:gd name="T12" fmla="*/ 43 w 59"/>
                    <a:gd name="T13" fmla="*/ 237 h 59"/>
                    <a:gd name="T14" fmla="*/ 43 w 59"/>
                    <a:gd name="T15" fmla="*/ 41 h 59"/>
                    <a:gd name="T16" fmla="*/ 43 w 59"/>
                    <a:gd name="T17" fmla="*/ 19 h 59"/>
                    <a:gd name="T18" fmla="*/ 43 w 59"/>
                    <a:gd name="T19" fmla="*/ 9 h 59"/>
                    <a:gd name="T20" fmla="*/ 32 w 59"/>
                    <a:gd name="T21" fmla="*/ 0 h 59"/>
                    <a:gd name="T22" fmla="*/ 20 w 59"/>
                    <a:gd name="T23" fmla="*/ 0 h 59"/>
                    <a:gd name="T24" fmla="*/ 0 w 59"/>
                    <a:gd name="T25" fmla="*/ 0 h 59"/>
                    <a:gd name="T26" fmla="*/ 0 w 59"/>
                    <a:gd name="T27" fmla="*/ 0 h 59"/>
                    <a:gd name="T28" fmla="*/ 151 w 59"/>
                    <a:gd name="T29" fmla="*/ 0 h 59"/>
                    <a:gd name="T30" fmla="*/ 197 w 59"/>
                    <a:gd name="T31" fmla="*/ 0 h 59"/>
                    <a:gd name="T32" fmla="*/ 238 w 59"/>
                    <a:gd name="T33" fmla="*/ 0 h 59"/>
                    <a:gd name="T34" fmla="*/ 285 w 59"/>
                    <a:gd name="T35" fmla="*/ 9 h 59"/>
                    <a:gd name="T36" fmla="*/ 311 w 59"/>
                    <a:gd name="T37" fmla="*/ 32 h 59"/>
                    <a:gd name="T38" fmla="*/ 353 w 59"/>
                    <a:gd name="T39" fmla="*/ 68 h 59"/>
                    <a:gd name="T40" fmla="*/ 366 w 59"/>
                    <a:gd name="T41" fmla="*/ 93 h 59"/>
                    <a:gd name="T42" fmla="*/ 366 w 59"/>
                    <a:gd name="T43" fmla="*/ 142 h 59"/>
                    <a:gd name="T44" fmla="*/ 366 w 59"/>
                    <a:gd name="T45" fmla="*/ 170 h 59"/>
                    <a:gd name="T46" fmla="*/ 353 w 59"/>
                    <a:gd name="T47" fmla="*/ 202 h 59"/>
                    <a:gd name="T48" fmla="*/ 328 w 59"/>
                    <a:gd name="T49" fmla="*/ 237 h 59"/>
                    <a:gd name="T50" fmla="*/ 285 w 59"/>
                    <a:gd name="T51" fmla="*/ 258 h 59"/>
                    <a:gd name="T52" fmla="*/ 225 w 59"/>
                    <a:gd name="T53" fmla="*/ 279 h 59"/>
                    <a:gd name="T54" fmla="*/ 172 w 59"/>
                    <a:gd name="T55" fmla="*/ 279 h 59"/>
                    <a:gd name="T56" fmla="*/ 0 w 59"/>
                    <a:gd name="T57" fmla="*/ 279 h 59"/>
                    <a:gd name="T58" fmla="*/ 96 w 59"/>
                    <a:gd name="T59" fmla="*/ 270 h 59"/>
                    <a:gd name="T60" fmla="*/ 142 w 59"/>
                    <a:gd name="T61" fmla="*/ 270 h 59"/>
                    <a:gd name="T62" fmla="*/ 151 w 59"/>
                    <a:gd name="T63" fmla="*/ 270 h 59"/>
                    <a:gd name="T64" fmla="*/ 197 w 59"/>
                    <a:gd name="T65" fmla="*/ 270 h 59"/>
                    <a:gd name="T66" fmla="*/ 238 w 59"/>
                    <a:gd name="T67" fmla="*/ 258 h 59"/>
                    <a:gd name="T68" fmla="*/ 271 w 59"/>
                    <a:gd name="T69" fmla="*/ 237 h 59"/>
                    <a:gd name="T70" fmla="*/ 285 w 59"/>
                    <a:gd name="T71" fmla="*/ 202 h 59"/>
                    <a:gd name="T72" fmla="*/ 298 w 59"/>
                    <a:gd name="T73" fmla="*/ 170 h 59"/>
                    <a:gd name="T74" fmla="*/ 311 w 59"/>
                    <a:gd name="T75" fmla="*/ 142 h 59"/>
                    <a:gd name="T76" fmla="*/ 298 w 59"/>
                    <a:gd name="T77" fmla="*/ 109 h 59"/>
                    <a:gd name="T78" fmla="*/ 285 w 59"/>
                    <a:gd name="T79" fmla="*/ 77 h 59"/>
                    <a:gd name="T80" fmla="*/ 271 w 59"/>
                    <a:gd name="T81" fmla="*/ 41 h 59"/>
                    <a:gd name="T82" fmla="*/ 238 w 59"/>
                    <a:gd name="T83" fmla="*/ 19 h 59"/>
                    <a:gd name="T84" fmla="*/ 197 w 59"/>
                    <a:gd name="T85" fmla="*/ 9 h 59"/>
                    <a:gd name="T86" fmla="*/ 151 w 59"/>
                    <a:gd name="T87" fmla="*/ 9 h 59"/>
                    <a:gd name="T88" fmla="*/ 129 w 59"/>
                    <a:gd name="T89" fmla="*/ 9 h 59"/>
                    <a:gd name="T90" fmla="*/ 96 w 59"/>
                    <a:gd name="T91" fmla="*/ 9 h 59"/>
                    <a:gd name="T92" fmla="*/ 96 w 59"/>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3" y="59"/>
                      </a:lnTo>
                      <a:lnTo>
                        <a:pt x="5" y="59"/>
                      </a:lnTo>
                      <a:lnTo>
                        <a:pt x="7" y="57"/>
                      </a:lnTo>
                      <a:lnTo>
                        <a:pt x="7" y="55"/>
                      </a:lnTo>
                      <a:lnTo>
                        <a:pt x="7" y="50"/>
                      </a:lnTo>
                      <a:lnTo>
                        <a:pt x="7" y="9"/>
                      </a:lnTo>
                      <a:lnTo>
                        <a:pt x="7" y="4"/>
                      </a:lnTo>
                      <a:lnTo>
                        <a:pt x="7" y="2"/>
                      </a:lnTo>
                      <a:lnTo>
                        <a:pt x="5" y="0"/>
                      </a:lnTo>
                      <a:lnTo>
                        <a:pt x="3" y="0"/>
                      </a:lnTo>
                      <a:lnTo>
                        <a:pt x="0" y="0"/>
                      </a:lnTo>
                      <a:lnTo>
                        <a:pt x="25" y="0"/>
                      </a:lnTo>
                      <a:lnTo>
                        <a:pt x="32" y="0"/>
                      </a:lnTo>
                      <a:lnTo>
                        <a:pt x="39" y="0"/>
                      </a:lnTo>
                      <a:lnTo>
                        <a:pt x="46" y="2"/>
                      </a:lnTo>
                      <a:lnTo>
                        <a:pt x="50" y="7"/>
                      </a:lnTo>
                      <a:lnTo>
                        <a:pt x="57" y="14"/>
                      </a:lnTo>
                      <a:lnTo>
                        <a:pt x="59" y="20"/>
                      </a:lnTo>
                      <a:lnTo>
                        <a:pt x="59" y="30"/>
                      </a:lnTo>
                      <a:lnTo>
                        <a:pt x="59" y="36"/>
                      </a:lnTo>
                      <a:lnTo>
                        <a:pt x="57" y="43"/>
                      </a:lnTo>
                      <a:lnTo>
                        <a:pt x="53" y="50"/>
                      </a:lnTo>
                      <a:lnTo>
                        <a:pt x="46" y="55"/>
                      </a:lnTo>
                      <a:lnTo>
                        <a:pt x="37" y="59"/>
                      </a:lnTo>
                      <a:lnTo>
                        <a:pt x="28" y="59"/>
                      </a:lnTo>
                      <a:lnTo>
                        <a:pt x="0" y="59"/>
                      </a:lnTo>
                      <a:close/>
                      <a:moveTo>
                        <a:pt x="16" y="57"/>
                      </a:moveTo>
                      <a:lnTo>
                        <a:pt x="23" y="57"/>
                      </a:lnTo>
                      <a:lnTo>
                        <a:pt x="25" y="57"/>
                      </a:lnTo>
                      <a:lnTo>
                        <a:pt x="32" y="57"/>
                      </a:lnTo>
                      <a:lnTo>
                        <a:pt x="39" y="55"/>
                      </a:lnTo>
                      <a:lnTo>
                        <a:pt x="44" y="50"/>
                      </a:lnTo>
                      <a:lnTo>
                        <a:pt x="46" y="43"/>
                      </a:lnTo>
                      <a:lnTo>
                        <a:pt x="48" y="36"/>
                      </a:lnTo>
                      <a:lnTo>
                        <a:pt x="50" y="30"/>
                      </a:lnTo>
                      <a:lnTo>
                        <a:pt x="48" y="23"/>
                      </a:lnTo>
                      <a:lnTo>
                        <a:pt x="46" y="16"/>
                      </a:lnTo>
                      <a:lnTo>
                        <a:pt x="44" y="9"/>
                      </a:lnTo>
                      <a:lnTo>
                        <a:pt x="39" y="4"/>
                      </a:lnTo>
                      <a:lnTo>
                        <a:pt x="32" y="2"/>
                      </a:lnTo>
                      <a:lnTo>
                        <a:pt x="25" y="2"/>
                      </a:lnTo>
                      <a:lnTo>
                        <a:pt x="21" y="2"/>
                      </a:lnTo>
                      <a:lnTo>
                        <a:pt x="16" y="2"/>
                      </a:lnTo>
                      <a:lnTo>
                        <a:pt x="16" y="57"/>
                      </a:lnTo>
                      <a:close/>
                    </a:path>
                  </a:pathLst>
                </a:custGeom>
                <a:solidFill>
                  <a:srgbClr val="000000"/>
                </a:solidFill>
                <a:ln w="0">
                  <a:solidFill>
                    <a:srgbClr val="000000"/>
                  </a:solidFill>
                  <a:round/>
                  <a:headEnd/>
                  <a:tailEnd/>
                </a:ln>
              </p:spPr>
              <p:txBody>
                <a:bodyPr/>
                <a:lstStyle/>
                <a:p>
                  <a:endParaRPr lang="en-CA"/>
                </a:p>
              </p:txBody>
            </p:sp>
            <p:sp>
              <p:nvSpPr>
                <p:cNvPr id="15440" name="Freeform 122"/>
                <p:cNvSpPr>
                  <a:spLocks noEditPoints="1"/>
                </p:cNvSpPr>
                <p:nvPr/>
              </p:nvSpPr>
              <p:spPr bwMode="auto">
                <a:xfrm>
                  <a:off x="2563" y="2698"/>
                  <a:ext cx="54" cy="63"/>
                </a:xfrm>
                <a:custGeom>
                  <a:avLst/>
                  <a:gdLst>
                    <a:gd name="T0" fmla="*/ 43 w 34"/>
                    <a:gd name="T1" fmla="*/ 73 h 43"/>
                    <a:gd name="T2" fmla="*/ 56 w 34"/>
                    <a:gd name="T3" fmla="*/ 116 h 43"/>
                    <a:gd name="T4" fmla="*/ 76 w 34"/>
                    <a:gd name="T5" fmla="*/ 138 h 43"/>
                    <a:gd name="T6" fmla="*/ 102 w 34"/>
                    <a:gd name="T7" fmla="*/ 157 h 43"/>
                    <a:gd name="T8" fmla="*/ 149 w 34"/>
                    <a:gd name="T9" fmla="*/ 157 h 43"/>
                    <a:gd name="T10" fmla="*/ 162 w 34"/>
                    <a:gd name="T11" fmla="*/ 157 h 43"/>
                    <a:gd name="T12" fmla="*/ 192 w 34"/>
                    <a:gd name="T13" fmla="*/ 157 h 43"/>
                    <a:gd name="T14" fmla="*/ 205 w 34"/>
                    <a:gd name="T15" fmla="*/ 138 h 43"/>
                    <a:gd name="T16" fmla="*/ 218 w 34"/>
                    <a:gd name="T17" fmla="*/ 116 h 43"/>
                    <a:gd name="T18" fmla="*/ 218 w 34"/>
                    <a:gd name="T19" fmla="*/ 126 h 43"/>
                    <a:gd name="T20" fmla="*/ 218 w 34"/>
                    <a:gd name="T21" fmla="*/ 148 h 43"/>
                    <a:gd name="T22" fmla="*/ 192 w 34"/>
                    <a:gd name="T23" fmla="*/ 180 h 43"/>
                    <a:gd name="T24" fmla="*/ 162 w 34"/>
                    <a:gd name="T25" fmla="*/ 189 h 43"/>
                    <a:gd name="T26" fmla="*/ 121 w 34"/>
                    <a:gd name="T27" fmla="*/ 198 h 43"/>
                    <a:gd name="T28" fmla="*/ 76 w 34"/>
                    <a:gd name="T29" fmla="*/ 189 h 43"/>
                    <a:gd name="T30" fmla="*/ 43 w 34"/>
                    <a:gd name="T31" fmla="*/ 170 h 43"/>
                    <a:gd name="T32" fmla="*/ 21 w 34"/>
                    <a:gd name="T33" fmla="*/ 138 h 43"/>
                    <a:gd name="T34" fmla="*/ 0 w 34"/>
                    <a:gd name="T35" fmla="*/ 107 h 43"/>
                    <a:gd name="T36" fmla="*/ 21 w 34"/>
                    <a:gd name="T37" fmla="*/ 73 h 43"/>
                    <a:gd name="T38" fmla="*/ 21 w 34"/>
                    <a:gd name="T39" fmla="*/ 41 h 43"/>
                    <a:gd name="T40" fmla="*/ 43 w 34"/>
                    <a:gd name="T41" fmla="*/ 32 h 43"/>
                    <a:gd name="T42" fmla="*/ 76 w 34"/>
                    <a:gd name="T43" fmla="*/ 9 h 43"/>
                    <a:gd name="T44" fmla="*/ 132 w 34"/>
                    <a:gd name="T45" fmla="*/ 0 h 43"/>
                    <a:gd name="T46" fmla="*/ 162 w 34"/>
                    <a:gd name="T47" fmla="*/ 0 h 43"/>
                    <a:gd name="T48" fmla="*/ 192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32 h 43"/>
                    <a:gd name="T66" fmla="*/ 132 w 34"/>
                    <a:gd name="T67" fmla="*/ 22 h 43"/>
                    <a:gd name="T68" fmla="*/ 121 w 34"/>
                    <a:gd name="T69" fmla="*/ 9 h 43"/>
                    <a:gd name="T70" fmla="*/ 102 w 34"/>
                    <a:gd name="T71" fmla="*/ 9 h 43"/>
                    <a:gd name="T72" fmla="*/ 89 w 34"/>
                    <a:gd name="T73" fmla="*/ 22 h 43"/>
                    <a:gd name="T74" fmla="*/ 76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30"/>
                      </a:lnTo>
                      <a:lnTo>
                        <a:pt x="16" y="34"/>
                      </a:lnTo>
                      <a:lnTo>
                        <a:pt x="23" y="34"/>
                      </a:lnTo>
                      <a:lnTo>
                        <a:pt x="25" y="34"/>
                      </a:lnTo>
                      <a:lnTo>
                        <a:pt x="30" y="34"/>
                      </a:lnTo>
                      <a:lnTo>
                        <a:pt x="32" y="30"/>
                      </a:lnTo>
                      <a:lnTo>
                        <a:pt x="34" y="25"/>
                      </a:lnTo>
                      <a:lnTo>
                        <a:pt x="34" y="27"/>
                      </a:lnTo>
                      <a:lnTo>
                        <a:pt x="34" y="32"/>
                      </a:lnTo>
                      <a:lnTo>
                        <a:pt x="30" y="39"/>
                      </a:lnTo>
                      <a:lnTo>
                        <a:pt x="25" y="41"/>
                      </a:lnTo>
                      <a:lnTo>
                        <a:pt x="19" y="43"/>
                      </a:lnTo>
                      <a:lnTo>
                        <a:pt x="12" y="41"/>
                      </a:lnTo>
                      <a:lnTo>
                        <a:pt x="7" y="37"/>
                      </a:lnTo>
                      <a:lnTo>
                        <a:pt x="3" y="30"/>
                      </a:lnTo>
                      <a:lnTo>
                        <a:pt x="0" y="23"/>
                      </a:lnTo>
                      <a:lnTo>
                        <a:pt x="3" y="16"/>
                      </a:lnTo>
                      <a:lnTo>
                        <a:pt x="3" y="9"/>
                      </a:lnTo>
                      <a:lnTo>
                        <a:pt x="7" y="7"/>
                      </a:lnTo>
                      <a:lnTo>
                        <a:pt x="12" y="2"/>
                      </a:lnTo>
                      <a:lnTo>
                        <a:pt x="21" y="0"/>
                      </a:lnTo>
                      <a:lnTo>
                        <a:pt x="25" y="0"/>
                      </a:lnTo>
                      <a:lnTo>
                        <a:pt x="30" y="5"/>
                      </a:lnTo>
                      <a:lnTo>
                        <a:pt x="34" y="9"/>
                      </a:lnTo>
                      <a:lnTo>
                        <a:pt x="34" y="16"/>
                      </a:lnTo>
                      <a:lnTo>
                        <a:pt x="7" y="16"/>
                      </a:lnTo>
                      <a:close/>
                      <a:moveTo>
                        <a:pt x="7" y="14"/>
                      </a:moveTo>
                      <a:lnTo>
                        <a:pt x="25" y="14"/>
                      </a:lnTo>
                      <a:lnTo>
                        <a:pt x="25" y="9"/>
                      </a:lnTo>
                      <a:lnTo>
                        <a:pt x="25" y="7"/>
                      </a:lnTo>
                      <a:lnTo>
                        <a:pt x="23" y="7"/>
                      </a:lnTo>
                      <a:lnTo>
                        <a:pt x="21" y="5"/>
                      </a:lnTo>
                      <a:lnTo>
                        <a:pt x="19" y="2"/>
                      </a:lnTo>
                      <a:lnTo>
                        <a:pt x="16" y="2"/>
                      </a:lnTo>
                      <a:lnTo>
                        <a:pt x="14" y="5"/>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441" name="Freeform 123"/>
                <p:cNvSpPr>
                  <a:spLocks/>
                </p:cNvSpPr>
                <p:nvPr/>
              </p:nvSpPr>
              <p:spPr bwMode="auto">
                <a:xfrm>
                  <a:off x="2624" y="2683"/>
                  <a:ext cx="39" cy="78"/>
                </a:xfrm>
                <a:custGeom>
                  <a:avLst/>
                  <a:gdLst>
                    <a:gd name="T0" fmla="*/ 83 w 25"/>
                    <a:gd name="T1" fmla="*/ 0 h 54"/>
                    <a:gd name="T2" fmla="*/ 83 w 25"/>
                    <a:gd name="T3" fmla="*/ 48 h 54"/>
                    <a:gd name="T4" fmla="*/ 136 w 25"/>
                    <a:gd name="T5" fmla="*/ 48 h 54"/>
                    <a:gd name="T6" fmla="*/ 136 w 25"/>
                    <a:gd name="T7" fmla="*/ 69 h 54"/>
                    <a:gd name="T8" fmla="*/ 83 w 25"/>
                    <a:gd name="T9" fmla="*/ 69 h 54"/>
                    <a:gd name="T10" fmla="*/ 83 w 25"/>
                    <a:gd name="T11" fmla="*/ 178 h 54"/>
                    <a:gd name="T12" fmla="*/ 83 w 25"/>
                    <a:gd name="T13" fmla="*/ 196 h 54"/>
                    <a:gd name="T14" fmla="*/ 95 w 25"/>
                    <a:gd name="T15" fmla="*/ 208 h 54"/>
                    <a:gd name="T16" fmla="*/ 95 w 25"/>
                    <a:gd name="T17" fmla="*/ 208 h 54"/>
                    <a:gd name="T18" fmla="*/ 108 w 25"/>
                    <a:gd name="T19" fmla="*/ 208 h 54"/>
                    <a:gd name="T20" fmla="*/ 125 w 25"/>
                    <a:gd name="T21" fmla="*/ 208 h 54"/>
                    <a:gd name="T22" fmla="*/ 125 w 25"/>
                    <a:gd name="T23" fmla="*/ 208 h 54"/>
                    <a:gd name="T24" fmla="*/ 136 w 25"/>
                    <a:gd name="T25" fmla="*/ 208 h 54"/>
                    <a:gd name="T26" fmla="*/ 136 w 25"/>
                    <a:gd name="T27" fmla="*/ 196 h 54"/>
                    <a:gd name="T28" fmla="*/ 148 w 25"/>
                    <a:gd name="T29" fmla="*/ 196 h 54"/>
                    <a:gd name="T30" fmla="*/ 136 w 25"/>
                    <a:gd name="T31" fmla="*/ 217 h 54"/>
                    <a:gd name="T32" fmla="*/ 125 w 25"/>
                    <a:gd name="T33" fmla="*/ 225 h 54"/>
                    <a:gd name="T34" fmla="*/ 108 w 25"/>
                    <a:gd name="T35" fmla="*/ 235 h 54"/>
                    <a:gd name="T36" fmla="*/ 95 w 25"/>
                    <a:gd name="T37" fmla="*/ 235 h 54"/>
                    <a:gd name="T38" fmla="*/ 83 w 25"/>
                    <a:gd name="T39" fmla="*/ 235 h 54"/>
                    <a:gd name="T40" fmla="*/ 66 w 25"/>
                    <a:gd name="T41" fmla="*/ 225 h 54"/>
                    <a:gd name="T42" fmla="*/ 53 w 25"/>
                    <a:gd name="T43" fmla="*/ 225 h 54"/>
                    <a:gd name="T44" fmla="*/ 42 w 25"/>
                    <a:gd name="T45" fmla="*/ 217 h 54"/>
                    <a:gd name="T46" fmla="*/ 42 w 25"/>
                    <a:gd name="T47" fmla="*/ 208 h 54"/>
                    <a:gd name="T48" fmla="*/ 42 w 25"/>
                    <a:gd name="T49" fmla="*/ 188 h 54"/>
                    <a:gd name="T50" fmla="*/ 42 w 25"/>
                    <a:gd name="T51" fmla="*/ 69 h 54"/>
                    <a:gd name="T52" fmla="*/ 0 w 25"/>
                    <a:gd name="T53" fmla="*/ 69 h 54"/>
                    <a:gd name="T54" fmla="*/ 0 w 25"/>
                    <a:gd name="T55" fmla="*/ 56 h 54"/>
                    <a:gd name="T56" fmla="*/ 12 w 25"/>
                    <a:gd name="T57" fmla="*/ 48 h 54"/>
                    <a:gd name="T58" fmla="*/ 30 w 25"/>
                    <a:gd name="T59" fmla="*/ 48 h 54"/>
                    <a:gd name="T60" fmla="*/ 42 w 25"/>
                    <a:gd name="T61" fmla="*/ 39 h 54"/>
                    <a:gd name="T62" fmla="*/ 53 w 25"/>
                    <a:gd name="T63" fmla="*/ 19 h 54"/>
                    <a:gd name="T64" fmla="*/ 66 w 25"/>
                    <a:gd name="T65" fmla="*/ 9 h 54"/>
                    <a:gd name="T66" fmla="*/ 83 w 25"/>
                    <a:gd name="T67" fmla="*/ 0 h 54"/>
                    <a:gd name="T68" fmla="*/ 83 w 2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4"/>
                    <a:gd name="T107" fmla="*/ 25 w 2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4">
                      <a:moveTo>
                        <a:pt x="14" y="0"/>
                      </a:moveTo>
                      <a:lnTo>
                        <a:pt x="14" y="11"/>
                      </a:lnTo>
                      <a:lnTo>
                        <a:pt x="23" y="11"/>
                      </a:lnTo>
                      <a:lnTo>
                        <a:pt x="23" y="16"/>
                      </a:lnTo>
                      <a:lnTo>
                        <a:pt x="14" y="16"/>
                      </a:lnTo>
                      <a:lnTo>
                        <a:pt x="14" y="41"/>
                      </a:lnTo>
                      <a:lnTo>
                        <a:pt x="14" y="45"/>
                      </a:lnTo>
                      <a:lnTo>
                        <a:pt x="16" y="48"/>
                      </a:lnTo>
                      <a:lnTo>
                        <a:pt x="18" y="48"/>
                      </a:lnTo>
                      <a:lnTo>
                        <a:pt x="21" y="48"/>
                      </a:lnTo>
                      <a:lnTo>
                        <a:pt x="23" y="48"/>
                      </a:lnTo>
                      <a:lnTo>
                        <a:pt x="23" y="45"/>
                      </a:lnTo>
                      <a:lnTo>
                        <a:pt x="25" y="45"/>
                      </a:lnTo>
                      <a:lnTo>
                        <a:pt x="23" y="50"/>
                      </a:lnTo>
                      <a:lnTo>
                        <a:pt x="21" y="52"/>
                      </a:lnTo>
                      <a:lnTo>
                        <a:pt x="18" y="54"/>
                      </a:lnTo>
                      <a:lnTo>
                        <a:pt x="16" y="54"/>
                      </a:lnTo>
                      <a:lnTo>
                        <a:pt x="14" y="54"/>
                      </a:lnTo>
                      <a:lnTo>
                        <a:pt x="11" y="52"/>
                      </a:lnTo>
                      <a:lnTo>
                        <a:pt x="9" y="52"/>
                      </a:lnTo>
                      <a:lnTo>
                        <a:pt x="7" y="50"/>
                      </a:lnTo>
                      <a:lnTo>
                        <a:pt x="7" y="48"/>
                      </a:lnTo>
                      <a:lnTo>
                        <a:pt x="7" y="43"/>
                      </a:lnTo>
                      <a:lnTo>
                        <a:pt x="7" y="16"/>
                      </a:lnTo>
                      <a:lnTo>
                        <a:pt x="0" y="16"/>
                      </a:lnTo>
                      <a:lnTo>
                        <a:pt x="0" y="13"/>
                      </a:lnTo>
                      <a:lnTo>
                        <a:pt x="2" y="11"/>
                      </a:lnTo>
                      <a:lnTo>
                        <a:pt x="5" y="11"/>
                      </a:lnTo>
                      <a:lnTo>
                        <a:pt x="7" y="9"/>
                      </a:lnTo>
                      <a:lnTo>
                        <a:pt x="9" y="4"/>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42" name="Freeform 124"/>
                <p:cNvSpPr>
                  <a:spLocks/>
                </p:cNvSpPr>
                <p:nvPr/>
              </p:nvSpPr>
              <p:spPr bwMode="auto">
                <a:xfrm>
                  <a:off x="2756" y="2672"/>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1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7 w 66"/>
                    <a:gd name="T29" fmla="*/ 9 h 61"/>
                    <a:gd name="T30" fmla="*/ 339 w 66"/>
                    <a:gd name="T31" fmla="*/ 19 h 61"/>
                    <a:gd name="T32" fmla="*/ 339 w 66"/>
                    <a:gd name="T33" fmla="*/ 41 h 61"/>
                    <a:gd name="T34" fmla="*/ 339 w 66"/>
                    <a:gd name="T35" fmla="*/ 277 h 61"/>
                    <a:gd name="T36" fmla="*/ 339 w 66"/>
                    <a:gd name="T37" fmla="*/ 277 h 61"/>
                    <a:gd name="T38" fmla="*/ 95 w 66"/>
                    <a:gd name="T39" fmla="*/ 50 h 61"/>
                    <a:gd name="T40" fmla="*/ 95 w 66"/>
                    <a:gd name="T41" fmla="*/ 228 h 61"/>
                    <a:gd name="T42" fmla="*/ 95 w 66"/>
                    <a:gd name="T43" fmla="*/ 249 h 61"/>
                    <a:gd name="T44" fmla="*/ 114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73 w 66"/>
                    <a:gd name="T63" fmla="*/ 258 h 61"/>
                    <a:gd name="T64" fmla="*/ 73 w 66"/>
                    <a:gd name="T65" fmla="*/ 249 h 61"/>
                    <a:gd name="T66" fmla="*/ 73 w 66"/>
                    <a:gd name="T67" fmla="*/ 228 h 61"/>
                    <a:gd name="T68" fmla="*/ 73 w 66"/>
                    <a:gd name="T69" fmla="*/ 32 h 61"/>
                    <a:gd name="T70" fmla="*/ 53 w 66"/>
                    <a:gd name="T71" fmla="*/ 19 h 61"/>
                    <a:gd name="T72" fmla="*/ 53 w 66"/>
                    <a:gd name="T73" fmla="*/ 19 h 61"/>
                    <a:gd name="T74" fmla="*/ 42 w 66"/>
                    <a:gd name="T75" fmla="*/ 9 h 61"/>
                    <a:gd name="T76" fmla="*/ 30 w 66"/>
                    <a:gd name="T77" fmla="*/ 9 h 61"/>
                    <a:gd name="T78" fmla="*/ 19 w 66"/>
                    <a:gd name="T79" fmla="*/ 9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0" y="0"/>
                      </a:lnTo>
                      <a:lnTo>
                        <a:pt x="48" y="0"/>
                      </a:lnTo>
                      <a:lnTo>
                        <a:pt x="46" y="0"/>
                      </a:lnTo>
                      <a:lnTo>
                        <a:pt x="66" y="0"/>
                      </a:lnTo>
                      <a:lnTo>
                        <a:pt x="64" y="0"/>
                      </a:lnTo>
                      <a:lnTo>
                        <a:pt x="62" y="0"/>
                      </a:lnTo>
                      <a:lnTo>
                        <a:pt x="60" y="2"/>
                      </a:lnTo>
                      <a:lnTo>
                        <a:pt x="57" y="4"/>
                      </a:lnTo>
                      <a:lnTo>
                        <a:pt x="57" y="9"/>
                      </a:lnTo>
                      <a:lnTo>
                        <a:pt x="57" y="61"/>
                      </a:lnTo>
                      <a:lnTo>
                        <a:pt x="16" y="11"/>
                      </a:lnTo>
                      <a:lnTo>
                        <a:pt x="16" y="50"/>
                      </a:lnTo>
                      <a:lnTo>
                        <a:pt x="16" y="55"/>
                      </a:lnTo>
                      <a:lnTo>
                        <a:pt x="19" y="57"/>
                      </a:lnTo>
                      <a:lnTo>
                        <a:pt x="21" y="59"/>
                      </a:lnTo>
                      <a:lnTo>
                        <a:pt x="23" y="59"/>
                      </a:lnTo>
                      <a:lnTo>
                        <a:pt x="25" y="59"/>
                      </a:lnTo>
                      <a:lnTo>
                        <a:pt x="5" y="59"/>
                      </a:lnTo>
                      <a:lnTo>
                        <a:pt x="7" y="59"/>
                      </a:lnTo>
                      <a:lnTo>
                        <a:pt x="9" y="59"/>
                      </a:lnTo>
                      <a:lnTo>
                        <a:pt x="12" y="57"/>
                      </a:lnTo>
                      <a:lnTo>
                        <a:pt x="12" y="55"/>
                      </a:lnTo>
                      <a:lnTo>
                        <a:pt x="12" y="50"/>
                      </a:lnTo>
                      <a:lnTo>
                        <a:pt x="12" y="7"/>
                      </a:lnTo>
                      <a:lnTo>
                        <a:pt x="9" y="4"/>
                      </a:lnTo>
                      <a:lnTo>
                        <a:pt x="7" y="2"/>
                      </a:lnTo>
                      <a:lnTo>
                        <a:pt x="5" y="2"/>
                      </a:lnTo>
                      <a:lnTo>
                        <a:pt x="3" y="2"/>
                      </a:lnTo>
                      <a:lnTo>
                        <a:pt x="0" y="0"/>
                      </a:lnTo>
                      <a:close/>
                    </a:path>
                  </a:pathLst>
                </a:custGeom>
                <a:solidFill>
                  <a:srgbClr val="000000"/>
                </a:solidFill>
                <a:ln w="0">
                  <a:solidFill>
                    <a:srgbClr val="000000"/>
                  </a:solidFill>
                  <a:round/>
                  <a:headEnd/>
                  <a:tailEnd/>
                </a:ln>
              </p:spPr>
              <p:txBody>
                <a:bodyPr/>
                <a:lstStyle/>
                <a:p>
                  <a:endParaRPr lang="en-CA"/>
                </a:p>
              </p:txBody>
            </p:sp>
            <p:sp>
              <p:nvSpPr>
                <p:cNvPr id="15443" name="Freeform 125"/>
                <p:cNvSpPr>
                  <a:spLocks noEditPoints="1"/>
                </p:cNvSpPr>
                <p:nvPr/>
              </p:nvSpPr>
              <p:spPr bwMode="auto">
                <a:xfrm>
                  <a:off x="2867" y="2698"/>
                  <a:ext cx="61" cy="63"/>
                </a:xfrm>
                <a:custGeom>
                  <a:avLst/>
                  <a:gdLst>
                    <a:gd name="T0" fmla="*/ 108 w 39"/>
                    <a:gd name="T1" fmla="*/ 0 h 43"/>
                    <a:gd name="T2" fmla="*/ 149 w 39"/>
                    <a:gd name="T3" fmla="*/ 0 h 43"/>
                    <a:gd name="T4" fmla="*/ 181 w 39"/>
                    <a:gd name="T5" fmla="*/ 9 h 43"/>
                    <a:gd name="T6" fmla="*/ 203 w 39"/>
                    <a:gd name="T7" fmla="*/ 32 h 43"/>
                    <a:gd name="T8" fmla="*/ 216 w 39"/>
                    <a:gd name="T9" fmla="*/ 66 h 43"/>
                    <a:gd name="T10" fmla="*/ 233 w 39"/>
                    <a:gd name="T11" fmla="*/ 97 h 43"/>
                    <a:gd name="T12" fmla="*/ 233 w 39"/>
                    <a:gd name="T13" fmla="*/ 116 h 43"/>
                    <a:gd name="T14" fmla="*/ 216 w 39"/>
                    <a:gd name="T15" fmla="*/ 148 h 43"/>
                    <a:gd name="T16" fmla="*/ 191 w 39"/>
                    <a:gd name="T17" fmla="*/ 170 h 43"/>
                    <a:gd name="T18" fmla="*/ 181 w 39"/>
                    <a:gd name="T19" fmla="*/ 180 h 43"/>
                    <a:gd name="T20" fmla="*/ 138 w 39"/>
                    <a:gd name="T21" fmla="*/ 189 h 43"/>
                    <a:gd name="T22" fmla="*/ 108 w 39"/>
                    <a:gd name="T23" fmla="*/ 198 h 43"/>
                    <a:gd name="T24" fmla="*/ 83 w 39"/>
                    <a:gd name="T25" fmla="*/ 189 h 43"/>
                    <a:gd name="T26" fmla="*/ 53 w 39"/>
                    <a:gd name="T27" fmla="*/ 180 h 43"/>
                    <a:gd name="T28" fmla="*/ 22 w 39"/>
                    <a:gd name="T29" fmla="*/ 170 h 43"/>
                    <a:gd name="T30" fmla="*/ 0 w 39"/>
                    <a:gd name="T31" fmla="*/ 138 h 43"/>
                    <a:gd name="T32" fmla="*/ 0 w 39"/>
                    <a:gd name="T33" fmla="*/ 107 h 43"/>
                    <a:gd name="T34" fmla="*/ 0 w 39"/>
                    <a:gd name="T35" fmla="*/ 73 h 43"/>
                    <a:gd name="T36" fmla="*/ 13 w 39"/>
                    <a:gd name="T37" fmla="*/ 56 h 43"/>
                    <a:gd name="T38" fmla="*/ 22 w 39"/>
                    <a:gd name="T39" fmla="*/ 32 h 43"/>
                    <a:gd name="T40" fmla="*/ 53 w 39"/>
                    <a:gd name="T41" fmla="*/ 9 h 43"/>
                    <a:gd name="T42" fmla="*/ 83 w 39"/>
                    <a:gd name="T43" fmla="*/ 0 h 43"/>
                    <a:gd name="T44" fmla="*/ 108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42 w 39"/>
                    <a:gd name="T57" fmla="*/ 66 h 43"/>
                    <a:gd name="T58" fmla="*/ 42 w 39"/>
                    <a:gd name="T59" fmla="*/ 82 h 43"/>
                    <a:gd name="T60" fmla="*/ 53 w 39"/>
                    <a:gd name="T61" fmla="*/ 126 h 43"/>
                    <a:gd name="T62" fmla="*/ 66 w 39"/>
                    <a:gd name="T63" fmla="*/ 157 h 43"/>
                    <a:gd name="T64" fmla="*/ 95 w 39"/>
                    <a:gd name="T65" fmla="*/ 180 h 43"/>
                    <a:gd name="T66" fmla="*/ 117 w 39"/>
                    <a:gd name="T67" fmla="*/ 180 h 43"/>
                    <a:gd name="T68" fmla="*/ 149 w 39"/>
                    <a:gd name="T69" fmla="*/ 180 h 43"/>
                    <a:gd name="T70" fmla="*/ 161 w 39"/>
                    <a:gd name="T71" fmla="*/ 170 h 43"/>
                    <a:gd name="T72" fmla="*/ 181 w 39"/>
                    <a:gd name="T73" fmla="*/ 148 h 43"/>
                    <a:gd name="T74" fmla="*/ 191 w 39"/>
                    <a:gd name="T75" fmla="*/ 116 h 43"/>
                    <a:gd name="T76" fmla="*/ 181 w 39"/>
                    <a:gd name="T77" fmla="*/ 82 h 43"/>
                    <a:gd name="T78" fmla="*/ 181 w 39"/>
                    <a:gd name="T79" fmla="*/ 56 h 43"/>
                    <a:gd name="T80" fmla="*/ 149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6" y="14"/>
                      </a:lnTo>
                      <a:lnTo>
                        <a:pt x="39" y="21"/>
                      </a:lnTo>
                      <a:lnTo>
                        <a:pt x="39" y="25"/>
                      </a:lnTo>
                      <a:lnTo>
                        <a:pt x="36" y="32"/>
                      </a:lnTo>
                      <a:lnTo>
                        <a:pt x="32" y="37"/>
                      </a:lnTo>
                      <a:lnTo>
                        <a:pt x="30" y="39"/>
                      </a:lnTo>
                      <a:lnTo>
                        <a:pt x="23" y="41"/>
                      </a:lnTo>
                      <a:lnTo>
                        <a:pt x="18" y="43"/>
                      </a:lnTo>
                      <a:lnTo>
                        <a:pt x="14" y="41"/>
                      </a:lnTo>
                      <a:lnTo>
                        <a:pt x="9" y="39"/>
                      </a:lnTo>
                      <a:lnTo>
                        <a:pt x="4" y="37"/>
                      </a:lnTo>
                      <a:lnTo>
                        <a:pt x="0" y="30"/>
                      </a:lnTo>
                      <a:lnTo>
                        <a:pt x="0" y="23"/>
                      </a:lnTo>
                      <a:lnTo>
                        <a:pt x="0" y="16"/>
                      </a:lnTo>
                      <a:lnTo>
                        <a:pt x="2" y="12"/>
                      </a:lnTo>
                      <a:lnTo>
                        <a:pt x="4" y="7"/>
                      </a:lnTo>
                      <a:lnTo>
                        <a:pt x="9" y="2"/>
                      </a:lnTo>
                      <a:lnTo>
                        <a:pt x="14" y="0"/>
                      </a:lnTo>
                      <a:lnTo>
                        <a:pt x="18" y="0"/>
                      </a:lnTo>
                      <a:close/>
                      <a:moveTo>
                        <a:pt x="18" y="2"/>
                      </a:moveTo>
                      <a:lnTo>
                        <a:pt x="16" y="2"/>
                      </a:lnTo>
                      <a:lnTo>
                        <a:pt x="14" y="5"/>
                      </a:lnTo>
                      <a:lnTo>
                        <a:pt x="11" y="7"/>
                      </a:lnTo>
                      <a:lnTo>
                        <a:pt x="9" y="9"/>
                      </a:lnTo>
                      <a:lnTo>
                        <a:pt x="7" y="14"/>
                      </a:lnTo>
                      <a:lnTo>
                        <a:pt x="7" y="18"/>
                      </a:lnTo>
                      <a:lnTo>
                        <a:pt x="9" y="27"/>
                      </a:lnTo>
                      <a:lnTo>
                        <a:pt x="11" y="34"/>
                      </a:lnTo>
                      <a:lnTo>
                        <a:pt x="16" y="39"/>
                      </a:lnTo>
                      <a:lnTo>
                        <a:pt x="20" y="39"/>
                      </a:lnTo>
                      <a:lnTo>
                        <a:pt x="25" y="39"/>
                      </a:lnTo>
                      <a:lnTo>
                        <a:pt x="27" y="37"/>
                      </a:lnTo>
                      <a:lnTo>
                        <a:pt x="30" y="32"/>
                      </a:lnTo>
                      <a:lnTo>
                        <a:pt x="32" y="25"/>
                      </a:lnTo>
                      <a:lnTo>
                        <a:pt x="30" y="18"/>
                      </a:lnTo>
                      <a:lnTo>
                        <a:pt x="30" y="12"/>
                      </a:lnTo>
                      <a:lnTo>
                        <a:pt x="25"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44" name="Freeform 126"/>
                <p:cNvSpPr>
                  <a:spLocks/>
                </p:cNvSpPr>
                <p:nvPr/>
              </p:nvSpPr>
              <p:spPr bwMode="auto">
                <a:xfrm>
                  <a:off x="2934" y="2698"/>
                  <a:ext cx="68" cy="63"/>
                </a:xfrm>
                <a:custGeom>
                  <a:avLst/>
                  <a:gdLst>
                    <a:gd name="T0" fmla="*/ 245 w 43"/>
                    <a:gd name="T1" fmla="*/ 0 h 43"/>
                    <a:gd name="T2" fmla="*/ 245 w 43"/>
                    <a:gd name="T3" fmla="*/ 116 h 43"/>
                    <a:gd name="T4" fmla="*/ 245 w 43"/>
                    <a:gd name="T5" fmla="*/ 148 h 43"/>
                    <a:gd name="T6" fmla="*/ 245 w 43"/>
                    <a:gd name="T7" fmla="*/ 157 h 43"/>
                    <a:gd name="T8" fmla="*/ 245 w 43"/>
                    <a:gd name="T9" fmla="*/ 170 h 43"/>
                    <a:gd name="T10" fmla="*/ 245 w 43"/>
                    <a:gd name="T11" fmla="*/ 170 h 43"/>
                    <a:gd name="T12" fmla="*/ 245 w 43"/>
                    <a:gd name="T13" fmla="*/ 170 h 43"/>
                    <a:gd name="T14" fmla="*/ 258 w 43"/>
                    <a:gd name="T15" fmla="*/ 180 h 43"/>
                    <a:gd name="T16" fmla="*/ 258 w 43"/>
                    <a:gd name="T17" fmla="*/ 170 h 43"/>
                    <a:gd name="T18" fmla="*/ 270 w 43"/>
                    <a:gd name="T19" fmla="*/ 170 h 43"/>
                    <a:gd name="T20" fmla="*/ 270 w 43"/>
                    <a:gd name="T21" fmla="*/ 180 h 43"/>
                    <a:gd name="T22" fmla="*/ 202 w 43"/>
                    <a:gd name="T23" fmla="*/ 198 h 43"/>
                    <a:gd name="T24" fmla="*/ 185 w 43"/>
                    <a:gd name="T25" fmla="*/ 198 h 43"/>
                    <a:gd name="T26" fmla="*/ 185 w 43"/>
                    <a:gd name="T27" fmla="*/ 157 h 43"/>
                    <a:gd name="T28" fmla="*/ 158 w 43"/>
                    <a:gd name="T29" fmla="*/ 180 h 43"/>
                    <a:gd name="T30" fmla="*/ 142 w 43"/>
                    <a:gd name="T31" fmla="*/ 189 h 43"/>
                    <a:gd name="T32" fmla="*/ 111 w 43"/>
                    <a:gd name="T33" fmla="*/ 198 h 43"/>
                    <a:gd name="T34" fmla="*/ 100 w 43"/>
                    <a:gd name="T35" fmla="*/ 198 h 43"/>
                    <a:gd name="T36" fmla="*/ 87 w 43"/>
                    <a:gd name="T37" fmla="*/ 198 h 43"/>
                    <a:gd name="T38" fmla="*/ 55 w 43"/>
                    <a:gd name="T39" fmla="*/ 189 h 43"/>
                    <a:gd name="T40" fmla="*/ 55 w 43"/>
                    <a:gd name="T41" fmla="*/ 180 h 43"/>
                    <a:gd name="T42" fmla="*/ 43 w 43"/>
                    <a:gd name="T43" fmla="*/ 170 h 43"/>
                    <a:gd name="T44" fmla="*/ 43 w 43"/>
                    <a:gd name="T45" fmla="*/ 148 h 43"/>
                    <a:gd name="T46" fmla="*/ 33 w 43"/>
                    <a:gd name="T47" fmla="*/ 126 h 43"/>
                    <a:gd name="T48" fmla="*/ 33 w 43"/>
                    <a:gd name="T49" fmla="*/ 41 h 43"/>
                    <a:gd name="T50" fmla="*/ 33 w 43"/>
                    <a:gd name="T51" fmla="*/ 32 h 43"/>
                    <a:gd name="T52" fmla="*/ 33 w 43"/>
                    <a:gd name="T53" fmla="*/ 22 h 43"/>
                    <a:gd name="T54" fmla="*/ 33 w 43"/>
                    <a:gd name="T55" fmla="*/ 9 h 43"/>
                    <a:gd name="T56" fmla="*/ 33 w 43"/>
                    <a:gd name="T57" fmla="*/ 9 h 43"/>
                    <a:gd name="T58" fmla="*/ 13 w 43"/>
                    <a:gd name="T59" fmla="*/ 9 h 43"/>
                    <a:gd name="T60" fmla="*/ 0 w 43"/>
                    <a:gd name="T61" fmla="*/ 9 h 43"/>
                    <a:gd name="T62" fmla="*/ 0 w 43"/>
                    <a:gd name="T63" fmla="*/ 0 h 43"/>
                    <a:gd name="T64" fmla="*/ 87 w 43"/>
                    <a:gd name="T65" fmla="*/ 0 h 43"/>
                    <a:gd name="T66" fmla="*/ 87 w 43"/>
                    <a:gd name="T67" fmla="*/ 126 h 43"/>
                    <a:gd name="T68" fmla="*/ 87 w 43"/>
                    <a:gd name="T69" fmla="*/ 148 h 43"/>
                    <a:gd name="T70" fmla="*/ 100 w 43"/>
                    <a:gd name="T71" fmla="*/ 157 h 43"/>
                    <a:gd name="T72" fmla="*/ 111 w 43"/>
                    <a:gd name="T73" fmla="*/ 170 h 43"/>
                    <a:gd name="T74" fmla="*/ 130 w 43"/>
                    <a:gd name="T75" fmla="*/ 170 h 43"/>
                    <a:gd name="T76" fmla="*/ 142 w 43"/>
                    <a:gd name="T77" fmla="*/ 170 h 43"/>
                    <a:gd name="T78" fmla="*/ 158 w 43"/>
                    <a:gd name="T79" fmla="*/ 170 h 43"/>
                    <a:gd name="T80" fmla="*/ 176 w 43"/>
                    <a:gd name="T81" fmla="*/ 157 h 43"/>
                    <a:gd name="T82" fmla="*/ 185 w 43"/>
                    <a:gd name="T83" fmla="*/ 148 h 43"/>
                    <a:gd name="T84" fmla="*/ 185 w 43"/>
                    <a:gd name="T85" fmla="*/ 41 h 43"/>
                    <a:gd name="T86" fmla="*/ 185 w 43"/>
                    <a:gd name="T87" fmla="*/ 22 h 43"/>
                    <a:gd name="T88" fmla="*/ 185 w 43"/>
                    <a:gd name="T89" fmla="*/ 9 h 43"/>
                    <a:gd name="T90" fmla="*/ 176 w 43"/>
                    <a:gd name="T91" fmla="*/ 9 h 43"/>
                    <a:gd name="T92" fmla="*/ 158 w 43"/>
                    <a:gd name="T93" fmla="*/ 9 h 43"/>
                    <a:gd name="T94" fmla="*/ 158 w 43"/>
                    <a:gd name="T95" fmla="*/ 0 h 43"/>
                    <a:gd name="T96" fmla="*/ 245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9" y="0"/>
                      </a:moveTo>
                      <a:lnTo>
                        <a:pt x="39" y="25"/>
                      </a:lnTo>
                      <a:lnTo>
                        <a:pt x="39" y="32"/>
                      </a:lnTo>
                      <a:lnTo>
                        <a:pt x="39" y="34"/>
                      </a:lnTo>
                      <a:lnTo>
                        <a:pt x="39" y="37"/>
                      </a:lnTo>
                      <a:lnTo>
                        <a:pt x="41" y="39"/>
                      </a:lnTo>
                      <a:lnTo>
                        <a:pt x="41" y="37"/>
                      </a:lnTo>
                      <a:lnTo>
                        <a:pt x="43" y="37"/>
                      </a:lnTo>
                      <a:lnTo>
                        <a:pt x="43" y="39"/>
                      </a:lnTo>
                      <a:lnTo>
                        <a:pt x="32" y="43"/>
                      </a:lnTo>
                      <a:lnTo>
                        <a:pt x="30" y="43"/>
                      </a:lnTo>
                      <a:lnTo>
                        <a:pt x="30" y="34"/>
                      </a:lnTo>
                      <a:lnTo>
                        <a:pt x="25" y="39"/>
                      </a:lnTo>
                      <a:lnTo>
                        <a:pt x="23" y="41"/>
                      </a:lnTo>
                      <a:lnTo>
                        <a:pt x="18" y="43"/>
                      </a:lnTo>
                      <a:lnTo>
                        <a:pt x="16" y="43"/>
                      </a:lnTo>
                      <a:lnTo>
                        <a:pt x="14" y="43"/>
                      </a:lnTo>
                      <a:lnTo>
                        <a:pt x="9" y="41"/>
                      </a:lnTo>
                      <a:lnTo>
                        <a:pt x="9" y="39"/>
                      </a:lnTo>
                      <a:lnTo>
                        <a:pt x="7" y="37"/>
                      </a:lnTo>
                      <a:lnTo>
                        <a:pt x="7" y="32"/>
                      </a:lnTo>
                      <a:lnTo>
                        <a:pt x="5" y="27"/>
                      </a:lnTo>
                      <a:lnTo>
                        <a:pt x="5" y="9"/>
                      </a:lnTo>
                      <a:lnTo>
                        <a:pt x="5" y="7"/>
                      </a:lnTo>
                      <a:lnTo>
                        <a:pt x="5" y="5"/>
                      </a:lnTo>
                      <a:lnTo>
                        <a:pt x="5" y="2"/>
                      </a:lnTo>
                      <a:lnTo>
                        <a:pt x="2" y="2"/>
                      </a:lnTo>
                      <a:lnTo>
                        <a:pt x="0" y="2"/>
                      </a:lnTo>
                      <a:lnTo>
                        <a:pt x="0" y="0"/>
                      </a:lnTo>
                      <a:lnTo>
                        <a:pt x="14" y="0"/>
                      </a:lnTo>
                      <a:lnTo>
                        <a:pt x="14" y="27"/>
                      </a:lnTo>
                      <a:lnTo>
                        <a:pt x="14" y="32"/>
                      </a:lnTo>
                      <a:lnTo>
                        <a:pt x="16" y="34"/>
                      </a:lnTo>
                      <a:lnTo>
                        <a:pt x="18" y="37"/>
                      </a:lnTo>
                      <a:lnTo>
                        <a:pt x="21" y="37"/>
                      </a:lnTo>
                      <a:lnTo>
                        <a:pt x="23" y="37"/>
                      </a:lnTo>
                      <a:lnTo>
                        <a:pt x="25" y="37"/>
                      </a:lnTo>
                      <a:lnTo>
                        <a:pt x="28" y="34"/>
                      </a:lnTo>
                      <a:lnTo>
                        <a:pt x="30" y="32"/>
                      </a:lnTo>
                      <a:lnTo>
                        <a:pt x="30" y="9"/>
                      </a:lnTo>
                      <a:lnTo>
                        <a:pt x="30"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45" name="Freeform 127"/>
                <p:cNvSpPr>
                  <a:spLocks/>
                </p:cNvSpPr>
                <p:nvPr/>
              </p:nvSpPr>
              <p:spPr bwMode="auto">
                <a:xfrm>
                  <a:off x="3007" y="2698"/>
                  <a:ext cx="67" cy="61"/>
                </a:xfrm>
                <a:custGeom>
                  <a:avLst/>
                  <a:gdLst>
                    <a:gd name="T0" fmla="*/ 75 w 43"/>
                    <a:gd name="T1" fmla="*/ 42 h 41"/>
                    <a:gd name="T2" fmla="*/ 108 w 43"/>
                    <a:gd name="T3" fmla="*/ 22 h 41"/>
                    <a:gd name="T4" fmla="*/ 136 w 43"/>
                    <a:gd name="T5" fmla="*/ 0 h 41"/>
                    <a:gd name="T6" fmla="*/ 157 w 43"/>
                    <a:gd name="T7" fmla="*/ 0 h 41"/>
                    <a:gd name="T8" fmla="*/ 170 w 43"/>
                    <a:gd name="T9" fmla="*/ 0 h 41"/>
                    <a:gd name="T10" fmla="*/ 190 w 43"/>
                    <a:gd name="T11" fmla="*/ 9 h 41"/>
                    <a:gd name="T12" fmla="*/ 201 w 43"/>
                    <a:gd name="T13" fmla="*/ 22 h 41"/>
                    <a:gd name="T14" fmla="*/ 212 w 43"/>
                    <a:gd name="T15" fmla="*/ 33 h 41"/>
                    <a:gd name="T16" fmla="*/ 223 w 43"/>
                    <a:gd name="T17" fmla="*/ 60 h 41"/>
                    <a:gd name="T18" fmla="*/ 223 w 43"/>
                    <a:gd name="T19" fmla="*/ 80 h 41"/>
                    <a:gd name="T20" fmla="*/ 223 w 43"/>
                    <a:gd name="T21" fmla="*/ 158 h 41"/>
                    <a:gd name="T22" fmla="*/ 223 w 43"/>
                    <a:gd name="T23" fmla="*/ 182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190 h 41"/>
                    <a:gd name="T46" fmla="*/ 170 w 43"/>
                    <a:gd name="T47" fmla="*/ 190 h 41"/>
                    <a:gd name="T48" fmla="*/ 170 w 43"/>
                    <a:gd name="T49" fmla="*/ 182 h 41"/>
                    <a:gd name="T50" fmla="*/ 170 w 43"/>
                    <a:gd name="T51" fmla="*/ 182 h 41"/>
                    <a:gd name="T52" fmla="*/ 170 w 43"/>
                    <a:gd name="T53" fmla="*/ 158 h 41"/>
                    <a:gd name="T54" fmla="*/ 170 w 43"/>
                    <a:gd name="T55" fmla="*/ 80 h 41"/>
                    <a:gd name="T56" fmla="*/ 170 w 43"/>
                    <a:gd name="T57" fmla="*/ 60 h 41"/>
                    <a:gd name="T58" fmla="*/ 170 w 43"/>
                    <a:gd name="T59" fmla="*/ 42 h 41"/>
                    <a:gd name="T60" fmla="*/ 157 w 43"/>
                    <a:gd name="T61" fmla="*/ 33 h 41"/>
                    <a:gd name="T62" fmla="*/ 136 w 43"/>
                    <a:gd name="T63" fmla="*/ 22 h 41"/>
                    <a:gd name="T64" fmla="*/ 108 w 43"/>
                    <a:gd name="T65" fmla="*/ 33 h 41"/>
                    <a:gd name="T66" fmla="*/ 75 w 43"/>
                    <a:gd name="T67" fmla="*/ 60 h 41"/>
                    <a:gd name="T68" fmla="*/ 75 w 43"/>
                    <a:gd name="T69" fmla="*/ 158 h 41"/>
                    <a:gd name="T70" fmla="*/ 75 w 43"/>
                    <a:gd name="T71" fmla="*/ 182 h 41"/>
                    <a:gd name="T72" fmla="*/ 75 w 43"/>
                    <a:gd name="T73" fmla="*/ 190 h 41"/>
                    <a:gd name="T74" fmla="*/ 75 w 43"/>
                    <a:gd name="T75" fmla="*/ 190 h 41"/>
                    <a:gd name="T76" fmla="*/ 95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12 w 43"/>
                    <a:gd name="T91" fmla="*/ 201 h 41"/>
                    <a:gd name="T92" fmla="*/ 22 w 43"/>
                    <a:gd name="T93" fmla="*/ 190 h 41"/>
                    <a:gd name="T94" fmla="*/ 22 w 43"/>
                    <a:gd name="T95" fmla="*/ 182 h 41"/>
                    <a:gd name="T96" fmla="*/ 22 w 43"/>
                    <a:gd name="T97" fmla="*/ 158 h 41"/>
                    <a:gd name="T98" fmla="*/ 22 w 43"/>
                    <a:gd name="T99" fmla="*/ 80 h 41"/>
                    <a:gd name="T100" fmla="*/ 22 w 43"/>
                    <a:gd name="T101" fmla="*/ 60 h 41"/>
                    <a:gd name="T102" fmla="*/ 22 w 43"/>
                    <a:gd name="T103" fmla="*/ 33 h 41"/>
                    <a:gd name="T104" fmla="*/ 22 w 43"/>
                    <a:gd name="T105" fmla="*/ 33 h 41"/>
                    <a:gd name="T106" fmla="*/ 22 w 43"/>
                    <a:gd name="T107" fmla="*/ 22 h 41"/>
                    <a:gd name="T108" fmla="*/ 22 w 43"/>
                    <a:gd name="T109" fmla="*/ 22 h 41"/>
                    <a:gd name="T110" fmla="*/ 12 w 43"/>
                    <a:gd name="T111" fmla="*/ 22 h 41"/>
                    <a:gd name="T112" fmla="*/ 12 w 43"/>
                    <a:gd name="T113" fmla="*/ 22 h 41"/>
                    <a:gd name="T114" fmla="*/ 0 w 43"/>
                    <a:gd name="T115" fmla="*/ 22 h 41"/>
                    <a:gd name="T116" fmla="*/ 0 w 43"/>
                    <a:gd name="T117" fmla="*/ 22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3" y="0"/>
                      </a:lnTo>
                      <a:lnTo>
                        <a:pt x="27" y="0"/>
                      </a:lnTo>
                      <a:lnTo>
                        <a:pt x="29" y="0"/>
                      </a:lnTo>
                      <a:lnTo>
                        <a:pt x="32" y="2"/>
                      </a:lnTo>
                      <a:lnTo>
                        <a:pt x="34" y="5"/>
                      </a:lnTo>
                      <a:lnTo>
                        <a:pt x="36" y="7"/>
                      </a:lnTo>
                      <a:lnTo>
                        <a:pt x="38" y="12"/>
                      </a:lnTo>
                      <a:lnTo>
                        <a:pt x="38" y="16"/>
                      </a:lnTo>
                      <a:lnTo>
                        <a:pt x="38" y="32"/>
                      </a:lnTo>
                      <a:lnTo>
                        <a:pt x="38" y="37"/>
                      </a:lnTo>
                      <a:lnTo>
                        <a:pt x="38" y="39"/>
                      </a:lnTo>
                      <a:lnTo>
                        <a:pt x="41" y="41"/>
                      </a:lnTo>
                      <a:lnTo>
                        <a:pt x="43" y="41"/>
                      </a:lnTo>
                      <a:lnTo>
                        <a:pt x="25" y="41"/>
                      </a:lnTo>
                      <a:lnTo>
                        <a:pt x="27" y="41"/>
                      </a:lnTo>
                      <a:lnTo>
                        <a:pt x="29" y="39"/>
                      </a:lnTo>
                      <a:lnTo>
                        <a:pt x="29" y="37"/>
                      </a:lnTo>
                      <a:lnTo>
                        <a:pt x="29" y="32"/>
                      </a:lnTo>
                      <a:lnTo>
                        <a:pt x="29" y="16"/>
                      </a:lnTo>
                      <a:lnTo>
                        <a:pt x="29" y="12"/>
                      </a:lnTo>
                      <a:lnTo>
                        <a:pt x="29" y="9"/>
                      </a:lnTo>
                      <a:lnTo>
                        <a:pt x="27" y="7"/>
                      </a:lnTo>
                      <a:lnTo>
                        <a:pt x="23" y="5"/>
                      </a:lnTo>
                      <a:lnTo>
                        <a:pt x="18" y="7"/>
                      </a:lnTo>
                      <a:lnTo>
                        <a:pt x="13" y="12"/>
                      </a:lnTo>
                      <a:lnTo>
                        <a:pt x="13" y="32"/>
                      </a:lnTo>
                      <a:lnTo>
                        <a:pt x="13" y="37"/>
                      </a:lnTo>
                      <a:lnTo>
                        <a:pt x="13" y="39"/>
                      </a:lnTo>
                      <a:lnTo>
                        <a:pt x="16" y="41"/>
                      </a:lnTo>
                      <a:lnTo>
                        <a:pt x="18" y="41"/>
                      </a:lnTo>
                      <a:lnTo>
                        <a:pt x="0" y="41"/>
                      </a:lnTo>
                      <a:lnTo>
                        <a:pt x="2" y="41"/>
                      </a:lnTo>
                      <a:lnTo>
                        <a:pt x="4" y="39"/>
                      </a:lnTo>
                      <a:lnTo>
                        <a:pt x="4" y="37"/>
                      </a:lnTo>
                      <a:lnTo>
                        <a:pt x="4" y="32"/>
                      </a:lnTo>
                      <a:lnTo>
                        <a:pt x="4" y="16"/>
                      </a:lnTo>
                      <a:lnTo>
                        <a:pt x="4" y="12"/>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446" name="Freeform 128"/>
                <p:cNvSpPr>
                  <a:spLocks/>
                </p:cNvSpPr>
                <p:nvPr/>
              </p:nvSpPr>
              <p:spPr bwMode="auto">
                <a:xfrm>
                  <a:off x="3740" y="2672"/>
                  <a:ext cx="97" cy="89"/>
                </a:xfrm>
                <a:custGeom>
                  <a:avLst/>
                  <a:gdLst>
                    <a:gd name="T0" fmla="*/ 353 w 63"/>
                    <a:gd name="T1" fmla="*/ 0 h 61"/>
                    <a:gd name="T2" fmla="*/ 353 w 63"/>
                    <a:gd name="T3" fmla="*/ 0 h 61"/>
                    <a:gd name="T4" fmla="*/ 333 w 63"/>
                    <a:gd name="T5" fmla="*/ 0 h 61"/>
                    <a:gd name="T6" fmla="*/ 333 w 63"/>
                    <a:gd name="T7" fmla="*/ 9 h 61"/>
                    <a:gd name="T8" fmla="*/ 320 w 63"/>
                    <a:gd name="T9" fmla="*/ 19 h 61"/>
                    <a:gd name="T10" fmla="*/ 303 w 63"/>
                    <a:gd name="T11" fmla="*/ 41 h 61"/>
                    <a:gd name="T12" fmla="*/ 189 w 63"/>
                    <a:gd name="T13" fmla="*/ 277 h 61"/>
                    <a:gd name="T14" fmla="*/ 177 w 63"/>
                    <a:gd name="T15" fmla="*/ 277 h 61"/>
                    <a:gd name="T16" fmla="*/ 52 w 63"/>
                    <a:gd name="T17" fmla="*/ 41 h 61"/>
                    <a:gd name="T18" fmla="*/ 34 w 63"/>
                    <a:gd name="T19" fmla="*/ 19 h 61"/>
                    <a:gd name="T20" fmla="*/ 34 w 63"/>
                    <a:gd name="T21" fmla="*/ 19 h 61"/>
                    <a:gd name="T22" fmla="*/ 22 w 63"/>
                    <a:gd name="T23" fmla="*/ 9 h 61"/>
                    <a:gd name="T24" fmla="*/ 22 w 63"/>
                    <a:gd name="T25" fmla="*/ 9 h 61"/>
                    <a:gd name="T26" fmla="*/ 12 w 63"/>
                    <a:gd name="T27" fmla="*/ 0 h 61"/>
                    <a:gd name="T28" fmla="*/ 0 w 63"/>
                    <a:gd name="T29" fmla="*/ 0 h 61"/>
                    <a:gd name="T30" fmla="*/ 0 w 63"/>
                    <a:gd name="T31" fmla="*/ 0 h 61"/>
                    <a:gd name="T32" fmla="*/ 140 w 63"/>
                    <a:gd name="T33" fmla="*/ 0 h 61"/>
                    <a:gd name="T34" fmla="*/ 140 w 63"/>
                    <a:gd name="T35" fmla="*/ 0 h 61"/>
                    <a:gd name="T36" fmla="*/ 114 w 63"/>
                    <a:gd name="T37" fmla="*/ 0 h 61"/>
                    <a:gd name="T38" fmla="*/ 102 w 63"/>
                    <a:gd name="T39" fmla="*/ 9 h 61"/>
                    <a:gd name="T40" fmla="*/ 102 w 63"/>
                    <a:gd name="T41" fmla="*/ 9 h 61"/>
                    <a:gd name="T42" fmla="*/ 102 w 63"/>
                    <a:gd name="T43" fmla="*/ 19 h 61"/>
                    <a:gd name="T44" fmla="*/ 102 w 63"/>
                    <a:gd name="T45" fmla="*/ 32 h 61"/>
                    <a:gd name="T46" fmla="*/ 114 w 63"/>
                    <a:gd name="T47" fmla="*/ 50 h 61"/>
                    <a:gd name="T48" fmla="*/ 189 w 63"/>
                    <a:gd name="T49" fmla="*/ 204 h 61"/>
                    <a:gd name="T50" fmla="*/ 263 w 63"/>
                    <a:gd name="T51" fmla="*/ 50 h 61"/>
                    <a:gd name="T52" fmla="*/ 282 w 63"/>
                    <a:gd name="T53" fmla="*/ 32 h 61"/>
                    <a:gd name="T54" fmla="*/ 282 w 63"/>
                    <a:gd name="T55" fmla="*/ 19 h 61"/>
                    <a:gd name="T56" fmla="*/ 282 w 63"/>
                    <a:gd name="T57" fmla="*/ 9 h 61"/>
                    <a:gd name="T58" fmla="*/ 282 w 63"/>
                    <a:gd name="T59" fmla="*/ 9 h 61"/>
                    <a:gd name="T60" fmla="*/ 263 w 63"/>
                    <a:gd name="T61" fmla="*/ 0 h 61"/>
                    <a:gd name="T62" fmla="*/ 251 w 63"/>
                    <a:gd name="T63" fmla="*/ 0 h 61"/>
                    <a:gd name="T64" fmla="*/ 251 w 63"/>
                    <a:gd name="T65" fmla="*/ 0 h 61"/>
                    <a:gd name="T66" fmla="*/ 251 w 63"/>
                    <a:gd name="T67" fmla="*/ 0 h 61"/>
                    <a:gd name="T68" fmla="*/ 251 w 63"/>
                    <a:gd name="T69" fmla="*/ 0 h 61"/>
                    <a:gd name="T70" fmla="*/ 353 w 63"/>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61"/>
                    <a:gd name="T110" fmla="*/ 63 w 63"/>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61">
                      <a:moveTo>
                        <a:pt x="63" y="0"/>
                      </a:moveTo>
                      <a:lnTo>
                        <a:pt x="63" y="0"/>
                      </a:lnTo>
                      <a:lnTo>
                        <a:pt x="59" y="0"/>
                      </a:lnTo>
                      <a:lnTo>
                        <a:pt x="59" y="2"/>
                      </a:lnTo>
                      <a:lnTo>
                        <a:pt x="57" y="4"/>
                      </a:lnTo>
                      <a:lnTo>
                        <a:pt x="54" y="9"/>
                      </a:lnTo>
                      <a:lnTo>
                        <a:pt x="34" y="61"/>
                      </a:lnTo>
                      <a:lnTo>
                        <a:pt x="32" y="61"/>
                      </a:lnTo>
                      <a:lnTo>
                        <a:pt x="9" y="9"/>
                      </a:lnTo>
                      <a:lnTo>
                        <a:pt x="6" y="4"/>
                      </a:lnTo>
                      <a:lnTo>
                        <a:pt x="4" y="2"/>
                      </a:lnTo>
                      <a:lnTo>
                        <a:pt x="2" y="0"/>
                      </a:lnTo>
                      <a:lnTo>
                        <a:pt x="0" y="0"/>
                      </a:lnTo>
                      <a:lnTo>
                        <a:pt x="25" y="0"/>
                      </a:lnTo>
                      <a:lnTo>
                        <a:pt x="20" y="0"/>
                      </a:lnTo>
                      <a:lnTo>
                        <a:pt x="18" y="2"/>
                      </a:lnTo>
                      <a:lnTo>
                        <a:pt x="18" y="4"/>
                      </a:lnTo>
                      <a:lnTo>
                        <a:pt x="18" y="7"/>
                      </a:lnTo>
                      <a:lnTo>
                        <a:pt x="20" y="11"/>
                      </a:lnTo>
                      <a:lnTo>
                        <a:pt x="34" y="45"/>
                      </a:lnTo>
                      <a:lnTo>
                        <a:pt x="47" y="11"/>
                      </a:lnTo>
                      <a:lnTo>
                        <a:pt x="50" y="7"/>
                      </a:lnTo>
                      <a:lnTo>
                        <a:pt x="50" y="4"/>
                      </a:lnTo>
                      <a:lnTo>
                        <a:pt x="50" y="2"/>
                      </a:lnTo>
                      <a:lnTo>
                        <a:pt x="47" y="0"/>
                      </a:lnTo>
                      <a:lnTo>
                        <a:pt x="45" y="0"/>
                      </a:lnTo>
                      <a:lnTo>
                        <a:pt x="63" y="0"/>
                      </a:lnTo>
                      <a:close/>
                    </a:path>
                  </a:pathLst>
                </a:custGeom>
                <a:solidFill>
                  <a:srgbClr val="000000"/>
                </a:solidFill>
                <a:ln w="0">
                  <a:solidFill>
                    <a:srgbClr val="000000"/>
                  </a:solidFill>
                  <a:round/>
                  <a:headEnd/>
                  <a:tailEnd/>
                </a:ln>
              </p:spPr>
              <p:txBody>
                <a:bodyPr/>
                <a:lstStyle/>
                <a:p>
                  <a:endParaRPr lang="en-CA"/>
                </a:p>
              </p:txBody>
            </p:sp>
            <p:sp>
              <p:nvSpPr>
                <p:cNvPr id="15447" name="Freeform 129"/>
                <p:cNvSpPr>
                  <a:spLocks noEditPoints="1"/>
                </p:cNvSpPr>
                <p:nvPr/>
              </p:nvSpPr>
              <p:spPr bwMode="auto">
                <a:xfrm>
                  <a:off x="3828" y="2698"/>
                  <a:ext cx="53" cy="63"/>
                </a:xfrm>
                <a:custGeom>
                  <a:avLst/>
                  <a:gdLst>
                    <a:gd name="T0" fmla="*/ 34 w 34"/>
                    <a:gd name="T1" fmla="*/ 73 h 43"/>
                    <a:gd name="T2" fmla="*/ 34 w 34"/>
                    <a:gd name="T3" fmla="*/ 116 h 43"/>
                    <a:gd name="T4" fmla="*/ 65 w 34"/>
                    <a:gd name="T5" fmla="*/ 138 h 43"/>
                    <a:gd name="T6" fmla="*/ 95 w 34"/>
                    <a:gd name="T7" fmla="*/ 157 h 43"/>
                    <a:gd name="T8" fmla="*/ 117 w 34"/>
                    <a:gd name="T9" fmla="*/ 157 h 43"/>
                    <a:gd name="T10" fmla="*/ 148 w 34"/>
                    <a:gd name="T11" fmla="*/ 157 h 43"/>
                    <a:gd name="T12" fmla="*/ 170 w 34"/>
                    <a:gd name="T13" fmla="*/ 157 h 43"/>
                    <a:gd name="T14" fmla="*/ 182 w 34"/>
                    <a:gd name="T15" fmla="*/ 138 h 43"/>
                    <a:gd name="T16" fmla="*/ 201 w 34"/>
                    <a:gd name="T17" fmla="*/ 116 h 43"/>
                    <a:gd name="T18" fmla="*/ 201 w 34"/>
                    <a:gd name="T19" fmla="*/ 126 h 43"/>
                    <a:gd name="T20" fmla="*/ 182 w 34"/>
                    <a:gd name="T21" fmla="*/ 148 h 43"/>
                    <a:gd name="T22" fmla="*/ 170 w 34"/>
                    <a:gd name="T23" fmla="*/ 180 h 43"/>
                    <a:gd name="T24" fmla="*/ 148 w 34"/>
                    <a:gd name="T25" fmla="*/ 189 h 43"/>
                    <a:gd name="T26" fmla="*/ 108 w 34"/>
                    <a:gd name="T27" fmla="*/ 198 h 43"/>
                    <a:gd name="T28" fmla="*/ 65 w 34"/>
                    <a:gd name="T29" fmla="*/ 189 h 43"/>
                    <a:gd name="T30" fmla="*/ 22 w 34"/>
                    <a:gd name="T31" fmla="*/ 170 h 43"/>
                    <a:gd name="T32" fmla="*/ 12 w 34"/>
                    <a:gd name="T33" fmla="*/ 138 h 43"/>
                    <a:gd name="T34" fmla="*/ 0 w 34"/>
                    <a:gd name="T35" fmla="*/ 107 h 43"/>
                    <a:gd name="T36" fmla="*/ 0 w 34"/>
                    <a:gd name="T37" fmla="*/ 73 h 43"/>
                    <a:gd name="T38" fmla="*/ 12 w 34"/>
                    <a:gd name="T39" fmla="*/ 41 h 43"/>
                    <a:gd name="T40" fmla="*/ 22 w 34"/>
                    <a:gd name="T41" fmla="*/ 32 h 43"/>
                    <a:gd name="T42" fmla="*/ 65 w 34"/>
                    <a:gd name="T43" fmla="*/ 9 h 43"/>
                    <a:gd name="T44" fmla="*/ 108 w 34"/>
                    <a:gd name="T45" fmla="*/ 0 h 43"/>
                    <a:gd name="T46" fmla="*/ 148 w 34"/>
                    <a:gd name="T47" fmla="*/ 0 h 43"/>
                    <a:gd name="T48" fmla="*/ 170 w 34"/>
                    <a:gd name="T49" fmla="*/ 22 h 43"/>
                    <a:gd name="T50" fmla="*/ 201 w 34"/>
                    <a:gd name="T51" fmla="*/ 41 h 43"/>
                    <a:gd name="T52" fmla="*/ 201 w 34"/>
                    <a:gd name="T53" fmla="*/ 73 h 43"/>
                    <a:gd name="T54" fmla="*/ 34 w 34"/>
                    <a:gd name="T55" fmla="*/ 73 h 43"/>
                    <a:gd name="T56" fmla="*/ 34 w 34"/>
                    <a:gd name="T57" fmla="*/ 66 h 43"/>
                    <a:gd name="T58" fmla="*/ 148 w 34"/>
                    <a:gd name="T59" fmla="*/ 66 h 43"/>
                    <a:gd name="T60" fmla="*/ 148 w 34"/>
                    <a:gd name="T61" fmla="*/ 41 h 43"/>
                    <a:gd name="T62" fmla="*/ 148 w 34"/>
                    <a:gd name="T63" fmla="*/ 32 h 43"/>
                    <a:gd name="T64" fmla="*/ 129 w 34"/>
                    <a:gd name="T65" fmla="*/ 32 h 43"/>
                    <a:gd name="T66" fmla="*/ 117 w 34"/>
                    <a:gd name="T67" fmla="*/ 22 h 43"/>
                    <a:gd name="T68" fmla="*/ 108 w 34"/>
                    <a:gd name="T69" fmla="*/ 9 h 43"/>
                    <a:gd name="T70" fmla="*/ 95 w 34"/>
                    <a:gd name="T71" fmla="*/ 9 h 43"/>
                    <a:gd name="T72" fmla="*/ 75 w 34"/>
                    <a:gd name="T73" fmla="*/ 22 h 43"/>
                    <a:gd name="T74" fmla="*/ 53 w 34"/>
                    <a:gd name="T75" fmla="*/ 22 h 43"/>
                    <a:gd name="T76" fmla="*/ 34 w 34"/>
                    <a:gd name="T77" fmla="*/ 41 h 43"/>
                    <a:gd name="T78" fmla="*/ 34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6" y="25"/>
                      </a:lnTo>
                      <a:lnTo>
                        <a:pt x="11" y="30"/>
                      </a:lnTo>
                      <a:lnTo>
                        <a:pt x="16" y="34"/>
                      </a:lnTo>
                      <a:lnTo>
                        <a:pt x="20" y="34"/>
                      </a:lnTo>
                      <a:lnTo>
                        <a:pt x="25" y="34"/>
                      </a:lnTo>
                      <a:lnTo>
                        <a:pt x="29" y="34"/>
                      </a:lnTo>
                      <a:lnTo>
                        <a:pt x="31" y="30"/>
                      </a:lnTo>
                      <a:lnTo>
                        <a:pt x="34" y="25"/>
                      </a:lnTo>
                      <a:lnTo>
                        <a:pt x="34" y="27"/>
                      </a:lnTo>
                      <a:lnTo>
                        <a:pt x="31" y="32"/>
                      </a:lnTo>
                      <a:lnTo>
                        <a:pt x="29" y="39"/>
                      </a:lnTo>
                      <a:lnTo>
                        <a:pt x="25" y="41"/>
                      </a:lnTo>
                      <a:lnTo>
                        <a:pt x="18" y="43"/>
                      </a:lnTo>
                      <a:lnTo>
                        <a:pt x="11" y="41"/>
                      </a:lnTo>
                      <a:lnTo>
                        <a:pt x="4" y="37"/>
                      </a:lnTo>
                      <a:lnTo>
                        <a:pt x="2" y="30"/>
                      </a:lnTo>
                      <a:lnTo>
                        <a:pt x="0" y="23"/>
                      </a:lnTo>
                      <a:lnTo>
                        <a:pt x="0" y="16"/>
                      </a:lnTo>
                      <a:lnTo>
                        <a:pt x="2" y="9"/>
                      </a:lnTo>
                      <a:lnTo>
                        <a:pt x="4" y="7"/>
                      </a:lnTo>
                      <a:lnTo>
                        <a:pt x="11" y="2"/>
                      </a:lnTo>
                      <a:lnTo>
                        <a:pt x="18" y="0"/>
                      </a:lnTo>
                      <a:lnTo>
                        <a:pt x="25" y="0"/>
                      </a:lnTo>
                      <a:lnTo>
                        <a:pt x="29" y="5"/>
                      </a:lnTo>
                      <a:lnTo>
                        <a:pt x="34" y="9"/>
                      </a:lnTo>
                      <a:lnTo>
                        <a:pt x="34" y="16"/>
                      </a:lnTo>
                      <a:lnTo>
                        <a:pt x="6" y="16"/>
                      </a:lnTo>
                      <a:close/>
                      <a:moveTo>
                        <a:pt x="6" y="14"/>
                      </a:moveTo>
                      <a:lnTo>
                        <a:pt x="25" y="14"/>
                      </a:lnTo>
                      <a:lnTo>
                        <a:pt x="25" y="9"/>
                      </a:lnTo>
                      <a:lnTo>
                        <a:pt x="25" y="7"/>
                      </a:lnTo>
                      <a:lnTo>
                        <a:pt x="22" y="7"/>
                      </a:lnTo>
                      <a:lnTo>
                        <a:pt x="20" y="5"/>
                      </a:lnTo>
                      <a:lnTo>
                        <a:pt x="18" y="2"/>
                      </a:lnTo>
                      <a:lnTo>
                        <a:pt x="16" y="2"/>
                      </a:lnTo>
                      <a:lnTo>
                        <a:pt x="13" y="5"/>
                      </a:lnTo>
                      <a:lnTo>
                        <a:pt x="9" y="5"/>
                      </a:lnTo>
                      <a:lnTo>
                        <a:pt x="6" y="9"/>
                      </a:lnTo>
                      <a:lnTo>
                        <a:pt x="6" y="14"/>
                      </a:lnTo>
                      <a:close/>
                    </a:path>
                  </a:pathLst>
                </a:custGeom>
                <a:solidFill>
                  <a:srgbClr val="000000"/>
                </a:solidFill>
                <a:ln w="0">
                  <a:solidFill>
                    <a:srgbClr val="000000"/>
                  </a:solidFill>
                  <a:round/>
                  <a:headEnd/>
                  <a:tailEnd/>
                </a:ln>
              </p:spPr>
              <p:txBody>
                <a:bodyPr/>
                <a:lstStyle/>
                <a:p>
                  <a:endParaRPr lang="en-CA"/>
                </a:p>
              </p:txBody>
            </p:sp>
            <p:sp>
              <p:nvSpPr>
                <p:cNvPr id="15448" name="Freeform 130"/>
                <p:cNvSpPr>
                  <a:spLocks/>
                </p:cNvSpPr>
                <p:nvPr/>
              </p:nvSpPr>
              <p:spPr bwMode="auto">
                <a:xfrm>
                  <a:off x="3887" y="2698"/>
                  <a:ext cx="48" cy="61"/>
                </a:xfrm>
                <a:custGeom>
                  <a:avLst/>
                  <a:gdLst>
                    <a:gd name="T0" fmla="*/ 90 w 30"/>
                    <a:gd name="T1" fmla="*/ 0 h 41"/>
                    <a:gd name="T2" fmla="*/ 90 w 30"/>
                    <a:gd name="T3" fmla="*/ 60 h 41"/>
                    <a:gd name="T4" fmla="*/ 123 w 30"/>
                    <a:gd name="T5" fmla="*/ 22 h 41"/>
                    <a:gd name="T6" fmla="*/ 138 w 30"/>
                    <a:gd name="T7" fmla="*/ 0 h 41"/>
                    <a:gd name="T8" fmla="*/ 163 w 30"/>
                    <a:gd name="T9" fmla="*/ 0 h 41"/>
                    <a:gd name="T10" fmla="*/ 184 w 30"/>
                    <a:gd name="T11" fmla="*/ 0 h 41"/>
                    <a:gd name="T12" fmla="*/ 184 w 30"/>
                    <a:gd name="T13" fmla="*/ 9 h 41"/>
                    <a:gd name="T14" fmla="*/ 197 w 30"/>
                    <a:gd name="T15" fmla="*/ 22 h 41"/>
                    <a:gd name="T16" fmla="*/ 197 w 30"/>
                    <a:gd name="T17" fmla="*/ 22 h 41"/>
                    <a:gd name="T18" fmla="*/ 197 w 30"/>
                    <a:gd name="T19" fmla="*/ 33 h 41"/>
                    <a:gd name="T20" fmla="*/ 197 w 30"/>
                    <a:gd name="T21" fmla="*/ 42 h 41"/>
                    <a:gd name="T22" fmla="*/ 184 w 30"/>
                    <a:gd name="T23" fmla="*/ 42 h 41"/>
                    <a:gd name="T24" fmla="*/ 163 w 30"/>
                    <a:gd name="T25" fmla="*/ 60 h 41"/>
                    <a:gd name="T26" fmla="*/ 163 w 30"/>
                    <a:gd name="T27" fmla="*/ 42 h 41"/>
                    <a:gd name="T28" fmla="*/ 150 w 30"/>
                    <a:gd name="T29" fmla="*/ 42 h 41"/>
                    <a:gd name="T30" fmla="*/ 138 w 30"/>
                    <a:gd name="T31" fmla="*/ 33 h 41"/>
                    <a:gd name="T32" fmla="*/ 138 w 30"/>
                    <a:gd name="T33" fmla="*/ 33 h 41"/>
                    <a:gd name="T34" fmla="*/ 123 w 30"/>
                    <a:gd name="T35" fmla="*/ 33 h 41"/>
                    <a:gd name="T36" fmla="*/ 123 w 30"/>
                    <a:gd name="T37" fmla="*/ 33 h 41"/>
                    <a:gd name="T38" fmla="*/ 107 w 30"/>
                    <a:gd name="T39" fmla="*/ 42 h 41"/>
                    <a:gd name="T40" fmla="*/ 90 w 30"/>
                    <a:gd name="T41" fmla="*/ 68 h 41"/>
                    <a:gd name="T42" fmla="*/ 90 w 30"/>
                    <a:gd name="T43" fmla="*/ 158 h 41"/>
                    <a:gd name="T44" fmla="*/ 90 w 30"/>
                    <a:gd name="T45" fmla="*/ 168 h 41"/>
                    <a:gd name="T46" fmla="*/ 90 w 30"/>
                    <a:gd name="T47" fmla="*/ 182 h 41"/>
                    <a:gd name="T48" fmla="*/ 107 w 30"/>
                    <a:gd name="T49" fmla="*/ 190 h 41"/>
                    <a:gd name="T50" fmla="*/ 107 w 30"/>
                    <a:gd name="T51" fmla="*/ 190 h 41"/>
                    <a:gd name="T52" fmla="*/ 123 w 30"/>
                    <a:gd name="T53" fmla="*/ 201 h 41"/>
                    <a:gd name="T54" fmla="*/ 138 w 30"/>
                    <a:gd name="T55" fmla="*/ 201 h 41"/>
                    <a:gd name="T56" fmla="*/ 138 w 30"/>
                    <a:gd name="T57" fmla="*/ 201 h 41"/>
                    <a:gd name="T58" fmla="*/ 0 w 30"/>
                    <a:gd name="T59" fmla="*/ 201 h 41"/>
                    <a:gd name="T60" fmla="*/ 0 w 30"/>
                    <a:gd name="T61" fmla="*/ 201 h 41"/>
                    <a:gd name="T62" fmla="*/ 21 w 30"/>
                    <a:gd name="T63" fmla="*/ 201 h 41"/>
                    <a:gd name="T64" fmla="*/ 34 w 30"/>
                    <a:gd name="T65" fmla="*/ 190 h 41"/>
                    <a:gd name="T66" fmla="*/ 34 w 30"/>
                    <a:gd name="T67" fmla="*/ 190 h 41"/>
                    <a:gd name="T68" fmla="*/ 46 w 30"/>
                    <a:gd name="T69" fmla="*/ 182 h 41"/>
                    <a:gd name="T70" fmla="*/ 46 w 30"/>
                    <a:gd name="T71" fmla="*/ 182 h 41"/>
                    <a:gd name="T72" fmla="*/ 46 w 30"/>
                    <a:gd name="T73" fmla="*/ 158 h 41"/>
                    <a:gd name="T74" fmla="*/ 46 w 30"/>
                    <a:gd name="T75" fmla="*/ 80 h 41"/>
                    <a:gd name="T76" fmla="*/ 46 w 30"/>
                    <a:gd name="T77" fmla="*/ 60 h 41"/>
                    <a:gd name="T78" fmla="*/ 46 w 30"/>
                    <a:gd name="T79" fmla="*/ 33 h 41"/>
                    <a:gd name="T80" fmla="*/ 34 w 30"/>
                    <a:gd name="T81" fmla="*/ 33 h 41"/>
                    <a:gd name="T82" fmla="*/ 34 w 30"/>
                    <a:gd name="T83" fmla="*/ 22 h 41"/>
                    <a:gd name="T84" fmla="*/ 34 w 30"/>
                    <a:gd name="T85" fmla="*/ 22 h 41"/>
                    <a:gd name="T86" fmla="*/ 21 w 30"/>
                    <a:gd name="T87" fmla="*/ 22 h 41"/>
                    <a:gd name="T88" fmla="*/ 21 w 30"/>
                    <a:gd name="T89" fmla="*/ 22 h 41"/>
                    <a:gd name="T90" fmla="*/ 0 w 30"/>
                    <a:gd name="T91" fmla="*/ 22 h 41"/>
                    <a:gd name="T92" fmla="*/ 0 w 30"/>
                    <a:gd name="T93" fmla="*/ 22 h 41"/>
                    <a:gd name="T94" fmla="*/ 77 w 30"/>
                    <a:gd name="T95" fmla="*/ 0 h 41"/>
                    <a:gd name="T96" fmla="*/ 9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2"/>
                      </a:lnTo>
                      <a:lnTo>
                        <a:pt x="19" y="5"/>
                      </a:lnTo>
                      <a:lnTo>
                        <a:pt x="21" y="0"/>
                      </a:lnTo>
                      <a:lnTo>
                        <a:pt x="25" y="0"/>
                      </a:lnTo>
                      <a:lnTo>
                        <a:pt x="28" y="0"/>
                      </a:lnTo>
                      <a:lnTo>
                        <a:pt x="28" y="2"/>
                      </a:lnTo>
                      <a:lnTo>
                        <a:pt x="30" y="5"/>
                      </a:lnTo>
                      <a:lnTo>
                        <a:pt x="30" y="7"/>
                      </a:lnTo>
                      <a:lnTo>
                        <a:pt x="30" y="9"/>
                      </a:lnTo>
                      <a:lnTo>
                        <a:pt x="28" y="9"/>
                      </a:lnTo>
                      <a:lnTo>
                        <a:pt x="25" y="12"/>
                      </a:lnTo>
                      <a:lnTo>
                        <a:pt x="25" y="9"/>
                      </a:lnTo>
                      <a:lnTo>
                        <a:pt x="23" y="9"/>
                      </a:lnTo>
                      <a:lnTo>
                        <a:pt x="21" y="7"/>
                      </a:lnTo>
                      <a:lnTo>
                        <a:pt x="19" y="7"/>
                      </a:lnTo>
                      <a:lnTo>
                        <a:pt x="16" y="9"/>
                      </a:lnTo>
                      <a:lnTo>
                        <a:pt x="14" y="14"/>
                      </a:lnTo>
                      <a:lnTo>
                        <a:pt x="14" y="32"/>
                      </a:lnTo>
                      <a:lnTo>
                        <a:pt x="14" y="34"/>
                      </a:lnTo>
                      <a:lnTo>
                        <a:pt x="14" y="37"/>
                      </a:lnTo>
                      <a:lnTo>
                        <a:pt x="16" y="39"/>
                      </a:lnTo>
                      <a:lnTo>
                        <a:pt x="19" y="41"/>
                      </a:lnTo>
                      <a:lnTo>
                        <a:pt x="21" y="41"/>
                      </a:lnTo>
                      <a:lnTo>
                        <a:pt x="0" y="41"/>
                      </a:lnTo>
                      <a:lnTo>
                        <a:pt x="3" y="41"/>
                      </a:lnTo>
                      <a:lnTo>
                        <a:pt x="5" y="39"/>
                      </a:lnTo>
                      <a:lnTo>
                        <a:pt x="7" y="37"/>
                      </a:lnTo>
                      <a:lnTo>
                        <a:pt x="7" y="32"/>
                      </a:lnTo>
                      <a:lnTo>
                        <a:pt x="7" y="16"/>
                      </a:lnTo>
                      <a:lnTo>
                        <a:pt x="7" y="12"/>
                      </a:lnTo>
                      <a:lnTo>
                        <a:pt x="7" y="7"/>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9" name="Freeform 131"/>
                <p:cNvSpPr>
                  <a:spLocks noEditPoints="1"/>
                </p:cNvSpPr>
                <p:nvPr/>
              </p:nvSpPr>
              <p:spPr bwMode="auto">
                <a:xfrm>
                  <a:off x="3935" y="2664"/>
                  <a:ext cx="67" cy="97"/>
                </a:xfrm>
                <a:custGeom>
                  <a:avLst/>
                  <a:gdLst>
                    <a:gd name="T0" fmla="*/ 83 w 43"/>
                    <a:gd name="T1" fmla="*/ 148 h 66"/>
                    <a:gd name="T2" fmla="*/ 108 w 43"/>
                    <a:gd name="T3" fmla="*/ 129 h 66"/>
                    <a:gd name="T4" fmla="*/ 136 w 43"/>
                    <a:gd name="T5" fmla="*/ 107 h 66"/>
                    <a:gd name="T6" fmla="*/ 157 w 43"/>
                    <a:gd name="T7" fmla="*/ 107 h 66"/>
                    <a:gd name="T8" fmla="*/ 201 w 43"/>
                    <a:gd name="T9" fmla="*/ 116 h 66"/>
                    <a:gd name="T10" fmla="*/ 231 w 43"/>
                    <a:gd name="T11" fmla="*/ 129 h 66"/>
                    <a:gd name="T12" fmla="*/ 243 w 43"/>
                    <a:gd name="T13" fmla="*/ 162 h 66"/>
                    <a:gd name="T14" fmla="*/ 252 w 43"/>
                    <a:gd name="T15" fmla="*/ 207 h 66"/>
                    <a:gd name="T16" fmla="*/ 243 w 43"/>
                    <a:gd name="T17" fmla="*/ 231 h 66"/>
                    <a:gd name="T18" fmla="*/ 231 w 43"/>
                    <a:gd name="T19" fmla="*/ 257 h 66"/>
                    <a:gd name="T20" fmla="*/ 212 w 43"/>
                    <a:gd name="T21" fmla="*/ 279 h 66"/>
                    <a:gd name="T22" fmla="*/ 178 w 43"/>
                    <a:gd name="T23" fmla="*/ 298 h 66"/>
                    <a:gd name="T24" fmla="*/ 136 w 43"/>
                    <a:gd name="T25" fmla="*/ 309 h 66"/>
                    <a:gd name="T26" fmla="*/ 108 w 43"/>
                    <a:gd name="T27" fmla="*/ 309 h 66"/>
                    <a:gd name="T28" fmla="*/ 83 w 43"/>
                    <a:gd name="T29" fmla="*/ 298 h 66"/>
                    <a:gd name="T30" fmla="*/ 64 w 43"/>
                    <a:gd name="T31" fmla="*/ 298 h 66"/>
                    <a:gd name="T32" fmla="*/ 41 w 43"/>
                    <a:gd name="T33" fmla="*/ 290 h 66"/>
                    <a:gd name="T34" fmla="*/ 41 w 43"/>
                    <a:gd name="T35" fmla="*/ 88 h 66"/>
                    <a:gd name="T36" fmla="*/ 41 w 43"/>
                    <a:gd name="T37" fmla="*/ 56 h 66"/>
                    <a:gd name="T38" fmla="*/ 41 w 43"/>
                    <a:gd name="T39" fmla="*/ 41 h 66"/>
                    <a:gd name="T40" fmla="*/ 41 w 43"/>
                    <a:gd name="T41" fmla="*/ 32 h 66"/>
                    <a:gd name="T42" fmla="*/ 22 w 43"/>
                    <a:gd name="T43" fmla="*/ 32 h 66"/>
                    <a:gd name="T44" fmla="*/ 22 w 43"/>
                    <a:gd name="T45" fmla="*/ 32 h 66"/>
                    <a:gd name="T46" fmla="*/ 22 w 43"/>
                    <a:gd name="T47" fmla="*/ 32 h 66"/>
                    <a:gd name="T48" fmla="*/ 12 w 43"/>
                    <a:gd name="T49" fmla="*/ 32 h 66"/>
                    <a:gd name="T50" fmla="*/ 12 w 43"/>
                    <a:gd name="T51" fmla="*/ 32 h 66"/>
                    <a:gd name="T52" fmla="*/ 0 w 43"/>
                    <a:gd name="T53" fmla="*/ 22 h 66"/>
                    <a:gd name="T54" fmla="*/ 83 w 43"/>
                    <a:gd name="T55" fmla="*/ 0 h 66"/>
                    <a:gd name="T56" fmla="*/ 83 w 43"/>
                    <a:gd name="T57" fmla="*/ 0 h 66"/>
                    <a:gd name="T58" fmla="*/ 83 w 43"/>
                    <a:gd name="T59" fmla="*/ 148 h 66"/>
                    <a:gd name="T60" fmla="*/ 83 w 43"/>
                    <a:gd name="T61" fmla="*/ 162 h 66"/>
                    <a:gd name="T62" fmla="*/ 83 w 43"/>
                    <a:gd name="T63" fmla="*/ 279 h 66"/>
                    <a:gd name="T64" fmla="*/ 95 w 43"/>
                    <a:gd name="T65" fmla="*/ 279 h 66"/>
                    <a:gd name="T66" fmla="*/ 108 w 43"/>
                    <a:gd name="T67" fmla="*/ 290 h 66"/>
                    <a:gd name="T68" fmla="*/ 117 w 43"/>
                    <a:gd name="T69" fmla="*/ 290 h 66"/>
                    <a:gd name="T70" fmla="*/ 148 w 43"/>
                    <a:gd name="T71" fmla="*/ 290 h 66"/>
                    <a:gd name="T72" fmla="*/ 157 w 43"/>
                    <a:gd name="T73" fmla="*/ 290 h 66"/>
                    <a:gd name="T74" fmla="*/ 190 w 43"/>
                    <a:gd name="T75" fmla="*/ 279 h 66"/>
                    <a:gd name="T76" fmla="*/ 201 w 43"/>
                    <a:gd name="T77" fmla="*/ 248 h 66"/>
                    <a:gd name="T78" fmla="*/ 201 w 43"/>
                    <a:gd name="T79" fmla="*/ 216 h 66"/>
                    <a:gd name="T80" fmla="*/ 201 w 43"/>
                    <a:gd name="T81" fmla="*/ 181 h 66"/>
                    <a:gd name="T82" fmla="*/ 190 w 43"/>
                    <a:gd name="T83" fmla="*/ 162 h 66"/>
                    <a:gd name="T84" fmla="*/ 157 w 43"/>
                    <a:gd name="T85" fmla="*/ 141 h 66"/>
                    <a:gd name="T86" fmla="*/ 136 w 43"/>
                    <a:gd name="T87" fmla="*/ 141 h 66"/>
                    <a:gd name="T88" fmla="*/ 117 w 43"/>
                    <a:gd name="T89" fmla="*/ 141 h 66"/>
                    <a:gd name="T90" fmla="*/ 108 w 43"/>
                    <a:gd name="T91" fmla="*/ 141 h 66"/>
                    <a:gd name="T92" fmla="*/ 95 w 43"/>
                    <a:gd name="T93" fmla="*/ 148 h 66"/>
                    <a:gd name="T94" fmla="*/ 83 w 43"/>
                    <a:gd name="T95" fmla="*/ 162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
                    <a:gd name="T145" fmla="*/ 0 h 66"/>
                    <a:gd name="T146" fmla="*/ 43 w 43"/>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 h="66">
                      <a:moveTo>
                        <a:pt x="14" y="32"/>
                      </a:moveTo>
                      <a:lnTo>
                        <a:pt x="18" y="28"/>
                      </a:lnTo>
                      <a:lnTo>
                        <a:pt x="23" y="23"/>
                      </a:lnTo>
                      <a:lnTo>
                        <a:pt x="27" y="23"/>
                      </a:lnTo>
                      <a:lnTo>
                        <a:pt x="34" y="25"/>
                      </a:lnTo>
                      <a:lnTo>
                        <a:pt x="39" y="28"/>
                      </a:lnTo>
                      <a:lnTo>
                        <a:pt x="41" y="35"/>
                      </a:lnTo>
                      <a:lnTo>
                        <a:pt x="43" y="44"/>
                      </a:lnTo>
                      <a:lnTo>
                        <a:pt x="41" y="50"/>
                      </a:lnTo>
                      <a:lnTo>
                        <a:pt x="39" y="55"/>
                      </a:lnTo>
                      <a:lnTo>
                        <a:pt x="36" y="60"/>
                      </a:lnTo>
                      <a:lnTo>
                        <a:pt x="30" y="64"/>
                      </a:lnTo>
                      <a:lnTo>
                        <a:pt x="23" y="66"/>
                      </a:lnTo>
                      <a:lnTo>
                        <a:pt x="18" y="66"/>
                      </a:lnTo>
                      <a:lnTo>
                        <a:pt x="14" y="64"/>
                      </a:lnTo>
                      <a:lnTo>
                        <a:pt x="11" y="64"/>
                      </a:lnTo>
                      <a:lnTo>
                        <a:pt x="7" y="62"/>
                      </a:lnTo>
                      <a:lnTo>
                        <a:pt x="7" y="19"/>
                      </a:lnTo>
                      <a:lnTo>
                        <a:pt x="7" y="12"/>
                      </a:lnTo>
                      <a:lnTo>
                        <a:pt x="7" y="9"/>
                      </a:lnTo>
                      <a:lnTo>
                        <a:pt x="7" y="7"/>
                      </a:lnTo>
                      <a:lnTo>
                        <a:pt x="4" y="7"/>
                      </a:lnTo>
                      <a:lnTo>
                        <a:pt x="2" y="7"/>
                      </a:lnTo>
                      <a:lnTo>
                        <a:pt x="0" y="5"/>
                      </a:lnTo>
                      <a:lnTo>
                        <a:pt x="14" y="0"/>
                      </a:lnTo>
                      <a:lnTo>
                        <a:pt x="14" y="32"/>
                      </a:lnTo>
                      <a:close/>
                      <a:moveTo>
                        <a:pt x="14" y="35"/>
                      </a:moveTo>
                      <a:lnTo>
                        <a:pt x="14" y="60"/>
                      </a:lnTo>
                      <a:lnTo>
                        <a:pt x="16" y="60"/>
                      </a:lnTo>
                      <a:lnTo>
                        <a:pt x="18" y="62"/>
                      </a:lnTo>
                      <a:lnTo>
                        <a:pt x="20" y="62"/>
                      </a:lnTo>
                      <a:lnTo>
                        <a:pt x="25" y="62"/>
                      </a:lnTo>
                      <a:lnTo>
                        <a:pt x="27" y="62"/>
                      </a:lnTo>
                      <a:lnTo>
                        <a:pt x="32" y="60"/>
                      </a:lnTo>
                      <a:lnTo>
                        <a:pt x="34" y="53"/>
                      </a:lnTo>
                      <a:lnTo>
                        <a:pt x="34" y="46"/>
                      </a:lnTo>
                      <a:lnTo>
                        <a:pt x="34" y="39"/>
                      </a:lnTo>
                      <a:lnTo>
                        <a:pt x="32" y="35"/>
                      </a:lnTo>
                      <a:lnTo>
                        <a:pt x="27" y="30"/>
                      </a:lnTo>
                      <a:lnTo>
                        <a:pt x="23" y="30"/>
                      </a:lnTo>
                      <a:lnTo>
                        <a:pt x="20" y="30"/>
                      </a:lnTo>
                      <a:lnTo>
                        <a:pt x="18" y="30"/>
                      </a:lnTo>
                      <a:lnTo>
                        <a:pt x="16" y="32"/>
                      </a:lnTo>
                      <a:lnTo>
                        <a:pt x="14" y="35"/>
                      </a:lnTo>
                      <a:close/>
                    </a:path>
                  </a:pathLst>
                </a:custGeom>
                <a:solidFill>
                  <a:srgbClr val="000000"/>
                </a:solidFill>
                <a:ln w="0">
                  <a:solidFill>
                    <a:srgbClr val="000000"/>
                  </a:solidFill>
                  <a:round/>
                  <a:headEnd/>
                  <a:tailEnd/>
                </a:ln>
              </p:spPr>
              <p:txBody>
                <a:bodyPr/>
                <a:lstStyle/>
                <a:p>
                  <a:endParaRPr lang="en-CA"/>
                </a:p>
              </p:txBody>
            </p:sp>
            <p:sp>
              <p:nvSpPr>
                <p:cNvPr id="15450" name="Freeform 132"/>
                <p:cNvSpPr>
                  <a:spLocks noEditPoints="1"/>
                </p:cNvSpPr>
                <p:nvPr/>
              </p:nvSpPr>
              <p:spPr bwMode="auto">
                <a:xfrm>
                  <a:off x="4116" y="2672"/>
                  <a:ext cx="98" cy="87"/>
                </a:xfrm>
                <a:custGeom>
                  <a:avLst/>
                  <a:gdLst>
                    <a:gd name="T0" fmla="*/ 0 w 62"/>
                    <a:gd name="T1" fmla="*/ 279 h 59"/>
                    <a:gd name="T2" fmla="*/ 0 w 62"/>
                    <a:gd name="T3" fmla="*/ 279 h 59"/>
                    <a:gd name="T4" fmla="*/ 13 w 62"/>
                    <a:gd name="T5" fmla="*/ 279 h 59"/>
                    <a:gd name="T6" fmla="*/ 33 w 62"/>
                    <a:gd name="T7" fmla="*/ 279 h 59"/>
                    <a:gd name="T8" fmla="*/ 43 w 62"/>
                    <a:gd name="T9" fmla="*/ 270 h 59"/>
                    <a:gd name="T10" fmla="*/ 55 w 62"/>
                    <a:gd name="T11" fmla="*/ 258 h 59"/>
                    <a:gd name="T12" fmla="*/ 55 w 62"/>
                    <a:gd name="T13" fmla="*/ 237 h 59"/>
                    <a:gd name="T14" fmla="*/ 55 w 62"/>
                    <a:gd name="T15" fmla="*/ 41 h 59"/>
                    <a:gd name="T16" fmla="*/ 55 w 62"/>
                    <a:gd name="T17" fmla="*/ 19 h 59"/>
                    <a:gd name="T18" fmla="*/ 43 w 62"/>
                    <a:gd name="T19" fmla="*/ 9 h 59"/>
                    <a:gd name="T20" fmla="*/ 33 w 62"/>
                    <a:gd name="T21" fmla="*/ 0 h 59"/>
                    <a:gd name="T22" fmla="*/ 13 w 62"/>
                    <a:gd name="T23" fmla="*/ 0 h 59"/>
                    <a:gd name="T24" fmla="*/ 0 w 62"/>
                    <a:gd name="T25" fmla="*/ 0 h 59"/>
                    <a:gd name="T26" fmla="*/ 0 w 62"/>
                    <a:gd name="T27" fmla="*/ 0 h 59"/>
                    <a:gd name="T28" fmla="*/ 158 w 62"/>
                    <a:gd name="T29" fmla="*/ 0 h 59"/>
                    <a:gd name="T30" fmla="*/ 202 w 62"/>
                    <a:gd name="T31" fmla="*/ 0 h 59"/>
                    <a:gd name="T32" fmla="*/ 245 w 62"/>
                    <a:gd name="T33" fmla="*/ 0 h 59"/>
                    <a:gd name="T34" fmla="*/ 288 w 62"/>
                    <a:gd name="T35" fmla="*/ 9 h 59"/>
                    <a:gd name="T36" fmla="*/ 313 w 62"/>
                    <a:gd name="T37" fmla="*/ 32 h 59"/>
                    <a:gd name="T38" fmla="*/ 354 w 62"/>
                    <a:gd name="T39" fmla="*/ 68 h 59"/>
                    <a:gd name="T40" fmla="*/ 367 w 62"/>
                    <a:gd name="T41" fmla="*/ 93 h 59"/>
                    <a:gd name="T42" fmla="*/ 387 w 62"/>
                    <a:gd name="T43" fmla="*/ 142 h 59"/>
                    <a:gd name="T44" fmla="*/ 367 w 62"/>
                    <a:gd name="T45" fmla="*/ 170 h 59"/>
                    <a:gd name="T46" fmla="*/ 354 w 62"/>
                    <a:gd name="T47" fmla="*/ 202 h 59"/>
                    <a:gd name="T48" fmla="*/ 324 w 62"/>
                    <a:gd name="T49" fmla="*/ 237 h 59"/>
                    <a:gd name="T50" fmla="*/ 288 w 62"/>
                    <a:gd name="T51" fmla="*/ 258 h 59"/>
                    <a:gd name="T52" fmla="*/ 229 w 62"/>
                    <a:gd name="T53" fmla="*/ 279 h 59"/>
                    <a:gd name="T54" fmla="*/ 169 w 62"/>
                    <a:gd name="T55" fmla="*/ 279 h 59"/>
                    <a:gd name="T56" fmla="*/ 0 w 62"/>
                    <a:gd name="T57" fmla="*/ 279 h 59"/>
                    <a:gd name="T58" fmla="*/ 100 w 62"/>
                    <a:gd name="T59" fmla="*/ 270 h 59"/>
                    <a:gd name="T60" fmla="*/ 142 w 62"/>
                    <a:gd name="T61" fmla="*/ 270 h 59"/>
                    <a:gd name="T62" fmla="*/ 169 w 62"/>
                    <a:gd name="T63" fmla="*/ 270 h 59"/>
                    <a:gd name="T64" fmla="*/ 202 w 62"/>
                    <a:gd name="T65" fmla="*/ 270 h 59"/>
                    <a:gd name="T66" fmla="*/ 245 w 62"/>
                    <a:gd name="T67" fmla="*/ 258 h 59"/>
                    <a:gd name="T68" fmla="*/ 267 w 62"/>
                    <a:gd name="T69" fmla="*/ 237 h 59"/>
                    <a:gd name="T70" fmla="*/ 300 w 62"/>
                    <a:gd name="T71" fmla="*/ 202 h 59"/>
                    <a:gd name="T72" fmla="*/ 313 w 62"/>
                    <a:gd name="T73" fmla="*/ 170 h 59"/>
                    <a:gd name="T74" fmla="*/ 313 w 62"/>
                    <a:gd name="T75" fmla="*/ 142 h 59"/>
                    <a:gd name="T76" fmla="*/ 313 w 62"/>
                    <a:gd name="T77" fmla="*/ 109 h 59"/>
                    <a:gd name="T78" fmla="*/ 300 w 62"/>
                    <a:gd name="T79" fmla="*/ 77 h 59"/>
                    <a:gd name="T80" fmla="*/ 267 w 62"/>
                    <a:gd name="T81" fmla="*/ 41 h 59"/>
                    <a:gd name="T82" fmla="*/ 245 w 62"/>
                    <a:gd name="T83" fmla="*/ 19 h 59"/>
                    <a:gd name="T84" fmla="*/ 202 w 62"/>
                    <a:gd name="T85" fmla="*/ 9 h 59"/>
                    <a:gd name="T86" fmla="*/ 158 w 62"/>
                    <a:gd name="T87" fmla="*/ 9 h 59"/>
                    <a:gd name="T88" fmla="*/ 142 w 62"/>
                    <a:gd name="T89" fmla="*/ 9 h 59"/>
                    <a:gd name="T90" fmla="*/ 100 w 62"/>
                    <a:gd name="T91" fmla="*/ 9 h 59"/>
                    <a:gd name="T92" fmla="*/ 100 w 62"/>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2"/>
                    <a:gd name="T142" fmla="*/ 0 h 59"/>
                    <a:gd name="T143" fmla="*/ 62 w 6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2" h="59">
                      <a:moveTo>
                        <a:pt x="0" y="59"/>
                      </a:moveTo>
                      <a:lnTo>
                        <a:pt x="0" y="59"/>
                      </a:lnTo>
                      <a:lnTo>
                        <a:pt x="2" y="59"/>
                      </a:lnTo>
                      <a:lnTo>
                        <a:pt x="5" y="59"/>
                      </a:lnTo>
                      <a:lnTo>
                        <a:pt x="7" y="57"/>
                      </a:lnTo>
                      <a:lnTo>
                        <a:pt x="9" y="55"/>
                      </a:lnTo>
                      <a:lnTo>
                        <a:pt x="9" y="50"/>
                      </a:lnTo>
                      <a:lnTo>
                        <a:pt x="9" y="9"/>
                      </a:lnTo>
                      <a:lnTo>
                        <a:pt x="9" y="4"/>
                      </a:lnTo>
                      <a:lnTo>
                        <a:pt x="7" y="2"/>
                      </a:lnTo>
                      <a:lnTo>
                        <a:pt x="5" y="0"/>
                      </a:lnTo>
                      <a:lnTo>
                        <a:pt x="2" y="0"/>
                      </a:lnTo>
                      <a:lnTo>
                        <a:pt x="0" y="0"/>
                      </a:lnTo>
                      <a:lnTo>
                        <a:pt x="25" y="0"/>
                      </a:lnTo>
                      <a:lnTo>
                        <a:pt x="32" y="0"/>
                      </a:lnTo>
                      <a:lnTo>
                        <a:pt x="39" y="0"/>
                      </a:lnTo>
                      <a:lnTo>
                        <a:pt x="46" y="2"/>
                      </a:lnTo>
                      <a:lnTo>
                        <a:pt x="50" y="7"/>
                      </a:lnTo>
                      <a:lnTo>
                        <a:pt x="57" y="14"/>
                      </a:lnTo>
                      <a:lnTo>
                        <a:pt x="59" y="20"/>
                      </a:lnTo>
                      <a:lnTo>
                        <a:pt x="62" y="30"/>
                      </a:lnTo>
                      <a:lnTo>
                        <a:pt x="59" y="36"/>
                      </a:lnTo>
                      <a:lnTo>
                        <a:pt x="57" y="43"/>
                      </a:lnTo>
                      <a:lnTo>
                        <a:pt x="52" y="50"/>
                      </a:lnTo>
                      <a:lnTo>
                        <a:pt x="46" y="55"/>
                      </a:lnTo>
                      <a:lnTo>
                        <a:pt x="37" y="59"/>
                      </a:lnTo>
                      <a:lnTo>
                        <a:pt x="27" y="59"/>
                      </a:lnTo>
                      <a:lnTo>
                        <a:pt x="0" y="59"/>
                      </a:lnTo>
                      <a:close/>
                      <a:moveTo>
                        <a:pt x="16" y="57"/>
                      </a:moveTo>
                      <a:lnTo>
                        <a:pt x="23" y="57"/>
                      </a:lnTo>
                      <a:lnTo>
                        <a:pt x="27" y="57"/>
                      </a:lnTo>
                      <a:lnTo>
                        <a:pt x="32" y="57"/>
                      </a:lnTo>
                      <a:lnTo>
                        <a:pt x="39" y="55"/>
                      </a:lnTo>
                      <a:lnTo>
                        <a:pt x="43" y="50"/>
                      </a:lnTo>
                      <a:lnTo>
                        <a:pt x="48" y="43"/>
                      </a:lnTo>
                      <a:lnTo>
                        <a:pt x="50" y="36"/>
                      </a:lnTo>
                      <a:lnTo>
                        <a:pt x="50" y="30"/>
                      </a:lnTo>
                      <a:lnTo>
                        <a:pt x="50" y="23"/>
                      </a:lnTo>
                      <a:lnTo>
                        <a:pt x="48" y="16"/>
                      </a:lnTo>
                      <a:lnTo>
                        <a:pt x="43" y="9"/>
                      </a:lnTo>
                      <a:lnTo>
                        <a:pt x="39" y="4"/>
                      </a:lnTo>
                      <a:lnTo>
                        <a:pt x="32" y="2"/>
                      </a:lnTo>
                      <a:lnTo>
                        <a:pt x="25" y="2"/>
                      </a:lnTo>
                      <a:lnTo>
                        <a:pt x="23" y="2"/>
                      </a:lnTo>
                      <a:lnTo>
                        <a:pt x="16" y="2"/>
                      </a:lnTo>
                      <a:lnTo>
                        <a:pt x="16" y="57"/>
                      </a:lnTo>
                      <a:close/>
                    </a:path>
                  </a:pathLst>
                </a:custGeom>
                <a:solidFill>
                  <a:srgbClr val="000000"/>
                </a:solidFill>
                <a:ln w="0">
                  <a:solidFill>
                    <a:srgbClr val="000000"/>
                  </a:solidFill>
                  <a:round/>
                  <a:headEnd/>
                  <a:tailEnd/>
                </a:ln>
              </p:spPr>
              <p:txBody>
                <a:bodyPr/>
                <a:lstStyle/>
                <a:p>
                  <a:endParaRPr lang="en-CA"/>
                </a:p>
              </p:txBody>
            </p:sp>
            <p:sp>
              <p:nvSpPr>
                <p:cNvPr id="15451" name="Freeform 133"/>
                <p:cNvSpPr>
                  <a:spLocks noEditPoints="1"/>
                </p:cNvSpPr>
                <p:nvPr/>
              </p:nvSpPr>
              <p:spPr bwMode="auto">
                <a:xfrm>
                  <a:off x="4220" y="2698"/>
                  <a:ext cx="54" cy="63"/>
                </a:xfrm>
                <a:custGeom>
                  <a:avLst/>
                  <a:gdLst>
                    <a:gd name="T0" fmla="*/ 43 w 34"/>
                    <a:gd name="T1" fmla="*/ 73 h 43"/>
                    <a:gd name="T2" fmla="*/ 56 w 34"/>
                    <a:gd name="T3" fmla="*/ 116 h 43"/>
                    <a:gd name="T4" fmla="*/ 76 w 34"/>
                    <a:gd name="T5" fmla="*/ 138 h 43"/>
                    <a:gd name="T6" fmla="*/ 102 w 34"/>
                    <a:gd name="T7" fmla="*/ 157 h 43"/>
                    <a:gd name="T8" fmla="*/ 149 w 34"/>
                    <a:gd name="T9" fmla="*/ 157 h 43"/>
                    <a:gd name="T10" fmla="*/ 162 w 34"/>
                    <a:gd name="T11" fmla="*/ 157 h 43"/>
                    <a:gd name="T12" fmla="*/ 192 w 34"/>
                    <a:gd name="T13" fmla="*/ 157 h 43"/>
                    <a:gd name="T14" fmla="*/ 205 w 34"/>
                    <a:gd name="T15" fmla="*/ 138 h 43"/>
                    <a:gd name="T16" fmla="*/ 218 w 34"/>
                    <a:gd name="T17" fmla="*/ 116 h 43"/>
                    <a:gd name="T18" fmla="*/ 218 w 34"/>
                    <a:gd name="T19" fmla="*/ 126 h 43"/>
                    <a:gd name="T20" fmla="*/ 218 w 34"/>
                    <a:gd name="T21" fmla="*/ 148 h 43"/>
                    <a:gd name="T22" fmla="*/ 192 w 34"/>
                    <a:gd name="T23" fmla="*/ 180 h 43"/>
                    <a:gd name="T24" fmla="*/ 162 w 34"/>
                    <a:gd name="T25" fmla="*/ 189 h 43"/>
                    <a:gd name="T26" fmla="*/ 116 w 34"/>
                    <a:gd name="T27" fmla="*/ 198 h 43"/>
                    <a:gd name="T28" fmla="*/ 76 w 34"/>
                    <a:gd name="T29" fmla="*/ 189 h 43"/>
                    <a:gd name="T30" fmla="*/ 43 w 34"/>
                    <a:gd name="T31" fmla="*/ 170 h 43"/>
                    <a:gd name="T32" fmla="*/ 13 w 34"/>
                    <a:gd name="T33" fmla="*/ 138 h 43"/>
                    <a:gd name="T34" fmla="*/ 0 w 34"/>
                    <a:gd name="T35" fmla="*/ 107 h 43"/>
                    <a:gd name="T36" fmla="*/ 13 w 34"/>
                    <a:gd name="T37" fmla="*/ 73 h 43"/>
                    <a:gd name="T38" fmla="*/ 33 w 34"/>
                    <a:gd name="T39" fmla="*/ 41 h 43"/>
                    <a:gd name="T40" fmla="*/ 43 w 34"/>
                    <a:gd name="T41" fmla="*/ 32 h 43"/>
                    <a:gd name="T42" fmla="*/ 76 w 34"/>
                    <a:gd name="T43" fmla="*/ 9 h 43"/>
                    <a:gd name="T44" fmla="*/ 132 w 34"/>
                    <a:gd name="T45" fmla="*/ 0 h 43"/>
                    <a:gd name="T46" fmla="*/ 162 w 34"/>
                    <a:gd name="T47" fmla="*/ 0 h 43"/>
                    <a:gd name="T48" fmla="*/ 205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32 h 43"/>
                    <a:gd name="T66" fmla="*/ 149 w 34"/>
                    <a:gd name="T67" fmla="*/ 22 h 43"/>
                    <a:gd name="T68" fmla="*/ 132 w 34"/>
                    <a:gd name="T69" fmla="*/ 9 h 43"/>
                    <a:gd name="T70" fmla="*/ 116 w 34"/>
                    <a:gd name="T71" fmla="*/ 9 h 43"/>
                    <a:gd name="T72" fmla="*/ 89 w 34"/>
                    <a:gd name="T73" fmla="*/ 22 h 43"/>
                    <a:gd name="T74" fmla="*/ 76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30"/>
                      </a:lnTo>
                      <a:lnTo>
                        <a:pt x="16" y="34"/>
                      </a:lnTo>
                      <a:lnTo>
                        <a:pt x="23" y="34"/>
                      </a:lnTo>
                      <a:lnTo>
                        <a:pt x="25" y="34"/>
                      </a:lnTo>
                      <a:lnTo>
                        <a:pt x="30" y="34"/>
                      </a:lnTo>
                      <a:lnTo>
                        <a:pt x="32" y="30"/>
                      </a:lnTo>
                      <a:lnTo>
                        <a:pt x="34" y="25"/>
                      </a:lnTo>
                      <a:lnTo>
                        <a:pt x="34" y="27"/>
                      </a:lnTo>
                      <a:lnTo>
                        <a:pt x="34" y="32"/>
                      </a:lnTo>
                      <a:lnTo>
                        <a:pt x="30" y="39"/>
                      </a:lnTo>
                      <a:lnTo>
                        <a:pt x="25" y="41"/>
                      </a:lnTo>
                      <a:lnTo>
                        <a:pt x="18" y="43"/>
                      </a:lnTo>
                      <a:lnTo>
                        <a:pt x="12" y="41"/>
                      </a:lnTo>
                      <a:lnTo>
                        <a:pt x="7" y="37"/>
                      </a:lnTo>
                      <a:lnTo>
                        <a:pt x="2" y="30"/>
                      </a:lnTo>
                      <a:lnTo>
                        <a:pt x="0" y="23"/>
                      </a:lnTo>
                      <a:lnTo>
                        <a:pt x="2" y="16"/>
                      </a:lnTo>
                      <a:lnTo>
                        <a:pt x="5" y="9"/>
                      </a:lnTo>
                      <a:lnTo>
                        <a:pt x="7" y="7"/>
                      </a:lnTo>
                      <a:lnTo>
                        <a:pt x="12" y="2"/>
                      </a:lnTo>
                      <a:lnTo>
                        <a:pt x="21" y="0"/>
                      </a:lnTo>
                      <a:lnTo>
                        <a:pt x="25" y="0"/>
                      </a:lnTo>
                      <a:lnTo>
                        <a:pt x="32" y="5"/>
                      </a:lnTo>
                      <a:lnTo>
                        <a:pt x="34" y="9"/>
                      </a:lnTo>
                      <a:lnTo>
                        <a:pt x="34" y="16"/>
                      </a:lnTo>
                      <a:lnTo>
                        <a:pt x="7" y="16"/>
                      </a:lnTo>
                      <a:close/>
                      <a:moveTo>
                        <a:pt x="7" y="14"/>
                      </a:moveTo>
                      <a:lnTo>
                        <a:pt x="25" y="14"/>
                      </a:lnTo>
                      <a:lnTo>
                        <a:pt x="25" y="9"/>
                      </a:lnTo>
                      <a:lnTo>
                        <a:pt x="25" y="7"/>
                      </a:lnTo>
                      <a:lnTo>
                        <a:pt x="23" y="7"/>
                      </a:lnTo>
                      <a:lnTo>
                        <a:pt x="23" y="5"/>
                      </a:lnTo>
                      <a:lnTo>
                        <a:pt x="21" y="2"/>
                      </a:lnTo>
                      <a:lnTo>
                        <a:pt x="18" y="2"/>
                      </a:lnTo>
                      <a:lnTo>
                        <a:pt x="14" y="5"/>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452" name="Freeform 134"/>
                <p:cNvSpPr>
                  <a:spLocks/>
                </p:cNvSpPr>
                <p:nvPr/>
              </p:nvSpPr>
              <p:spPr bwMode="auto">
                <a:xfrm>
                  <a:off x="4281" y="2683"/>
                  <a:ext cx="39" cy="78"/>
                </a:xfrm>
                <a:custGeom>
                  <a:avLst/>
                  <a:gdLst>
                    <a:gd name="T0" fmla="*/ 83 w 25"/>
                    <a:gd name="T1" fmla="*/ 0 h 54"/>
                    <a:gd name="T2" fmla="*/ 83 w 25"/>
                    <a:gd name="T3" fmla="*/ 48 h 54"/>
                    <a:gd name="T4" fmla="*/ 148 w 25"/>
                    <a:gd name="T5" fmla="*/ 48 h 54"/>
                    <a:gd name="T6" fmla="*/ 148 w 25"/>
                    <a:gd name="T7" fmla="*/ 69 h 54"/>
                    <a:gd name="T8" fmla="*/ 83 w 25"/>
                    <a:gd name="T9" fmla="*/ 69 h 54"/>
                    <a:gd name="T10" fmla="*/ 83 w 25"/>
                    <a:gd name="T11" fmla="*/ 178 h 54"/>
                    <a:gd name="T12" fmla="*/ 95 w 25"/>
                    <a:gd name="T13" fmla="*/ 196 h 54"/>
                    <a:gd name="T14" fmla="*/ 95 w 25"/>
                    <a:gd name="T15" fmla="*/ 208 h 54"/>
                    <a:gd name="T16" fmla="*/ 108 w 25"/>
                    <a:gd name="T17" fmla="*/ 208 h 54"/>
                    <a:gd name="T18" fmla="*/ 108 w 25"/>
                    <a:gd name="T19" fmla="*/ 208 h 54"/>
                    <a:gd name="T20" fmla="*/ 117 w 25"/>
                    <a:gd name="T21" fmla="*/ 208 h 54"/>
                    <a:gd name="T22" fmla="*/ 136 w 25"/>
                    <a:gd name="T23" fmla="*/ 208 h 54"/>
                    <a:gd name="T24" fmla="*/ 136 w 25"/>
                    <a:gd name="T25" fmla="*/ 208 h 54"/>
                    <a:gd name="T26" fmla="*/ 148 w 25"/>
                    <a:gd name="T27" fmla="*/ 196 h 54"/>
                    <a:gd name="T28" fmla="*/ 148 w 25"/>
                    <a:gd name="T29" fmla="*/ 196 h 54"/>
                    <a:gd name="T30" fmla="*/ 148 w 25"/>
                    <a:gd name="T31" fmla="*/ 217 h 54"/>
                    <a:gd name="T32" fmla="*/ 117 w 25"/>
                    <a:gd name="T33" fmla="*/ 225 h 54"/>
                    <a:gd name="T34" fmla="*/ 108 w 25"/>
                    <a:gd name="T35" fmla="*/ 235 h 54"/>
                    <a:gd name="T36" fmla="*/ 95 w 25"/>
                    <a:gd name="T37" fmla="*/ 235 h 54"/>
                    <a:gd name="T38" fmla="*/ 83 w 25"/>
                    <a:gd name="T39" fmla="*/ 235 h 54"/>
                    <a:gd name="T40" fmla="*/ 66 w 25"/>
                    <a:gd name="T41" fmla="*/ 225 h 54"/>
                    <a:gd name="T42" fmla="*/ 53 w 25"/>
                    <a:gd name="T43" fmla="*/ 225 h 54"/>
                    <a:gd name="T44" fmla="*/ 42 w 25"/>
                    <a:gd name="T45" fmla="*/ 217 h 54"/>
                    <a:gd name="T46" fmla="*/ 42 w 25"/>
                    <a:gd name="T47" fmla="*/ 208 h 54"/>
                    <a:gd name="T48" fmla="*/ 42 w 25"/>
                    <a:gd name="T49" fmla="*/ 188 h 54"/>
                    <a:gd name="T50" fmla="*/ 42 w 25"/>
                    <a:gd name="T51" fmla="*/ 69 h 54"/>
                    <a:gd name="T52" fmla="*/ 0 w 25"/>
                    <a:gd name="T53" fmla="*/ 69 h 54"/>
                    <a:gd name="T54" fmla="*/ 0 w 25"/>
                    <a:gd name="T55" fmla="*/ 56 h 54"/>
                    <a:gd name="T56" fmla="*/ 12 w 25"/>
                    <a:gd name="T57" fmla="*/ 48 h 54"/>
                    <a:gd name="T58" fmla="*/ 22 w 25"/>
                    <a:gd name="T59" fmla="*/ 48 h 54"/>
                    <a:gd name="T60" fmla="*/ 53 w 25"/>
                    <a:gd name="T61" fmla="*/ 39 h 54"/>
                    <a:gd name="T62" fmla="*/ 66 w 25"/>
                    <a:gd name="T63" fmla="*/ 19 h 54"/>
                    <a:gd name="T64" fmla="*/ 66 w 25"/>
                    <a:gd name="T65" fmla="*/ 9 h 54"/>
                    <a:gd name="T66" fmla="*/ 83 w 25"/>
                    <a:gd name="T67" fmla="*/ 0 h 54"/>
                    <a:gd name="T68" fmla="*/ 83 w 2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4"/>
                    <a:gd name="T107" fmla="*/ 25 w 2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4">
                      <a:moveTo>
                        <a:pt x="14" y="0"/>
                      </a:moveTo>
                      <a:lnTo>
                        <a:pt x="14" y="11"/>
                      </a:lnTo>
                      <a:lnTo>
                        <a:pt x="25" y="11"/>
                      </a:lnTo>
                      <a:lnTo>
                        <a:pt x="25" y="16"/>
                      </a:lnTo>
                      <a:lnTo>
                        <a:pt x="14" y="16"/>
                      </a:lnTo>
                      <a:lnTo>
                        <a:pt x="14" y="41"/>
                      </a:lnTo>
                      <a:lnTo>
                        <a:pt x="16" y="45"/>
                      </a:lnTo>
                      <a:lnTo>
                        <a:pt x="16" y="48"/>
                      </a:lnTo>
                      <a:lnTo>
                        <a:pt x="18" y="48"/>
                      </a:lnTo>
                      <a:lnTo>
                        <a:pt x="20" y="48"/>
                      </a:lnTo>
                      <a:lnTo>
                        <a:pt x="23" y="48"/>
                      </a:lnTo>
                      <a:lnTo>
                        <a:pt x="25" y="45"/>
                      </a:lnTo>
                      <a:lnTo>
                        <a:pt x="25" y="50"/>
                      </a:lnTo>
                      <a:lnTo>
                        <a:pt x="20" y="52"/>
                      </a:lnTo>
                      <a:lnTo>
                        <a:pt x="18" y="54"/>
                      </a:lnTo>
                      <a:lnTo>
                        <a:pt x="16" y="54"/>
                      </a:lnTo>
                      <a:lnTo>
                        <a:pt x="14" y="54"/>
                      </a:lnTo>
                      <a:lnTo>
                        <a:pt x="11" y="52"/>
                      </a:lnTo>
                      <a:lnTo>
                        <a:pt x="9" y="52"/>
                      </a:lnTo>
                      <a:lnTo>
                        <a:pt x="7" y="50"/>
                      </a:lnTo>
                      <a:lnTo>
                        <a:pt x="7" y="48"/>
                      </a:lnTo>
                      <a:lnTo>
                        <a:pt x="7" y="43"/>
                      </a:lnTo>
                      <a:lnTo>
                        <a:pt x="7" y="16"/>
                      </a:lnTo>
                      <a:lnTo>
                        <a:pt x="0" y="16"/>
                      </a:lnTo>
                      <a:lnTo>
                        <a:pt x="0" y="13"/>
                      </a:lnTo>
                      <a:lnTo>
                        <a:pt x="2" y="11"/>
                      </a:lnTo>
                      <a:lnTo>
                        <a:pt x="4" y="11"/>
                      </a:lnTo>
                      <a:lnTo>
                        <a:pt x="9" y="9"/>
                      </a:lnTo>
                      <a:lnTo>
                        <a:pt x="11" y="4"/>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53" name="Freeform 135"/>
                <p:cNvSpPr>
                  <a:spLocks/>
                </p:cNvSpPr>
                <p:nvPr/>
              </p:nvSpPr>
              <p:spPr bwMode="auto">
                <a:xfrm>
                  <a:off x="4414" y="2672"/>
                  <a:ext cx="102" cy="89"/>
                </a:xfrm>
                <a:custGeom>
                  <a:avLst/>
                  <a:gdLst>
                    <a:gd name="T0" fmla="*/ 0 w 66"/>
                    <a:gd name="T1" fmla="*/ 0 h 61"/>
                    <a:gd name="T2" fmla="*/ 93 w 66"/>
                    <a:gd name="T3" fmla="*/ 0 h 61"/>
                    <a:gd name="T4" fmla="*/ 312 w 66"/>
                    <a:gd name="T5" fmla="*/ 204 h 61"/>
                    <a:gd name="T6" fmla="*/ 312 w 66"/>
                    <a:gd name="T7" fmla="*/ 41 h 61"/>
                    <a:gd name="T8" fmla="*/ 312 w 66"/>
                    <a:gd name="T9" fmla="*/ 19 h 61"/>
                    <a:gd name="T10" fmla="*/ 303 w 66"/>
                    <a:gd name="T11" fmla="*/ 9 h 61"/>
                    <a:gd name="T12" fmla="*/ 284 w 66"/>
                    <a:gd name="T13" fmla="*/ 0 h 61"/>
                    <a:gd name="T14" fmla="*/ 272 w 66"/>
                    <a:gd name="T15" fmla="*/ 0 h 61"/>
                    <a:gd name="T16" fmla="*/ 263 w 66"/>
                    <a:gd name="T17" fmla="*/ 0 h 61"/>
                    <a:gd name="T18" fmla="*/ 263 w 66"/>
                    <a:gd name="T19" fmla="*/ 0 h 61"/>
                    <a:gd name="T20" fmla="*/ 377 w 66"/>
                    <a:gd name="T21" fmla="*/ 0 h 61"/>
                    <a:gd name="T22" fmla="*/ 377 w 66"/>
                    <a:gd name="T23" fmla="*/ 0 h 61"/>
                    <a:gd name="T24" fmla="*/ 365 w 66"/>
                    <a:gd name="T25" fmla="*/ 0 h 61"/>
                    <a:gd name="T26" fmla="*/ 354 w 66"/>
                    <a:gd name="T27" fmla="*/ 0 h 61"/>
                    <a:gd name="T28" fmla="*/ 337 w 66"/>
                    <a:gd name="T29" fmla="*/ 9 h 61"/>
                    <a:gd name="T30" fmla="*/ 337 w 66"/>
                    <a:gd name="T31" fmla="*/ 19 h 61"/>
                    <a:gd name="T32" fmla="*/ 337 w 66"/>
                    <a:gd name="T33" fmla="*/ 41 h 61"/>
                    <a:gd name="T34" fmla="*/ 337 w 66"/>
                    <a:gd name="T35" fmla="*/ 277 h 61"/>
                    <a:gd name="T36" fmla="*/ 325 w 66"/>
                    <a:gd name="T37" fmla="*/ 277 h 61"/>
                    <a:gd name="T38" fmla="*/ 93 w 66"/>
                    <a:gd name="T39" fmla="*/ 50 h 61"/>
                    <a:gd name="T40" fmla="*/ 93 w 66"/>
                    <a:gd name="T41" fmla="*/ 228 h 61"/>
                    <a:gd name="T42" fmla="*/ 93 w 66"/>
                    <a:gd name="T43" fmla="*/ 249 h 61"/>
                    <a:gd name="T44" fmla="*/ 102 w 66"/>
                    <a:gd name="T45" fmla="*/ 258 h 61"/>
                    <a:gd name="T46" fmla="*/ 117 w 66"/>
                    <a:gd name="T47" fmla="*/ 266 h 61"/>
                    <a:gd name="T48" fmla="*/ 134 w 66"/>
                    <a:gd name="T49" fmla="*/ 266 h 61"/>
                    <a:gd name="T50" fmla="*/ 144 w 66"/>
                    <a:gd name="T51" fmla="*/ 266 h 61"/>
                    <a:gd name="T52" fmla="*/ 144 w 66"/>
                    <a:gd name="T53" fmla="*/ 266 h 61"/>
                    <a:gd name="T54" fmla="*/ 29 w 66"/>
                    <a:gd name="T55" fmla="*/ 266 h 61"/>
                    <a:gd name="T56" fmla="*/ 29 w 66"/>
                    <a:gd name="T57" fmla="*/ 266 h 61"/>
                    <a:gd name="T58" fmla="*/ 40 w 66"/>
                    <a:gd name="T59" fmla="*/ 266 h 61"/>
                    <a:gd name="T60" fmla="*/ 53 w 66"/>
                    <a:gd name="T61" fmla="*/ 266 h 61"/>
                    <a:gd name="T62" fmla="*/ 70 w 66"/>
                    <a:gd name="T63" fmla="*/ 258 h 61"/>
                    <a:gd name="T64" fmla="*/ 70 w 66"/>
                    <a:gd name="T65" fmla="*/ 249 h 61"/>
                    <a:gd name="T66" fmla="*/ 82 w 66"/>
                    <a:gd name="T67" fmla="*/ 228 h 61"/>
                    <a:gd name="T68" fmla="*/ 82 w 66"/>
                    <a:gd name="T69" fmla="*/ 32 h 61"/>
                    <a:gd name="T70" fmla="*/ 70 w 66"/>
                    <a:gd name="T71" fmla="*/ 19 h 61"/>
                    <a:gd name="T72" fmla="*/ 53 w 66"/>
                    <a:gd name="T73" fmla="*/ 19 h 61"/>
                    <a:gd name="T74" fmla="*/ 40 w 66"/>
                    <a:gd name="T75" fmla="*/ 9 h 61"/>
                    <a:gd name="T76" fmla="*/ 29 w 66"/>
                    <a:gd name="T77" fmla="*/ 9 h 61"/>
                    <a:gd name="T78" fmla="*/ 12 w 66"/>
                    <a:gd name="T79" fmla="*/ 9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0" y="0"/>
                      </a:lnTo>
                      <a:lnTo>
                        <a:pt x="48" y="0"/>
                      </a:lnTo>
                      <a:lnTo>
                        <a:pt x="46" y="0"/>
                      </a:lnTo>
                      <a:lnTo>
                        <a:pt x="66" y="0"/>
                      </a:lnTo>
                      <a:lnTo>
                        <a:pt x="64" y="0"/>
                      </a:lnTo>
                      <a:lnTo>
                        <a:pt x="62" y="0"/>
                      </a:lnTo>
                      <a:lnTo>
                        <a:pt x="59" y="2"/>
                      </a:lnTo>
                      <a:lnTo>
                        <a:pt x="59" y="4"/>
                      </a:lnTo>
                      <a:lnTo>
                        <a:pt x="59" y="9"/>
                      </a:lnTo>
                      <a:lnTo>
                        <a:pt x="59" y="61"/>
                      </a:lnTo>
                      <a:lnTo>
                        <a:pt x="57" y="61"/>
                      </a:lnTo>
                      <a:lnTo>
                        <a:pt x="16" y="11"/>
                      </a:lnTo>
                      <a:lnTo>
                        <a:pt x="16" y="50"/>
                      </a:lnTo>
                      <a:lnTo>
                        <a:pt x="16" y="55"/>
                      </a:lnTo>
                      <a:lnTo>
                        <a:pt x="18" y="57"/>
                      </a:lnTo>
                      <a:lnTo>
                        <a:pt x="21" y="59"/>
                      </a:lnTo>
                      <a:lnTo>
                        <a:pt x="23" y="59"/>
                      </a:lnTo>
                      <a:lnTo>
                        <a:pt x="25" y="59"/>
                      </a:lnTo>
                      <a:lnTo>
                        <a:pt x="5" y="59"/>
                      </a:lnTo>
                      <a:lnTo>
                        <a:pt x="7" y="59"/>
                      </a:lnTo>
                      <a:lnTo>
                        <a:pt x="9" y="59"/>
                      </a:lnTo>
                      <a:lnTo>
                        <a:pt x="12" y="57"/>
                      </a:lnTo>
                      <a:lnTo>
                        <a:pt x="12" y="55"/>
                      </a:lnTo>
                      <a:lnTo>
                        <a:pt x="14" y="50"/>
                      </a:lnTo>
                      <a:lnTo>
                        <a:pt x="14" y="7"/>
                      </a:lnTo>
                      <a:lnTo>
                        <a:pt x="12" y="4"/>
                      </a:lnTo>
                      <a:lnTo>
                        <a:pt x="9" y="4"/>
                      </a:lnTo>
                      <a:lnTo>
                        <a:pt x="7" y="2"/>
                      </a:lnTo>
                      <a:lnTo>
                        <a:pt x="5" y="2"/>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54" name="Freeform 136"/>
                <p:cNvSpPr>
                  <a:spLocks noEditPoints="1"/>
                </p:cNvSpPr>
                <p:nvPr/>
              </p:nvSpPr>
              <p:spPr bwMode="auto">
                <a:xfrm>
                  <a:off x="4524" y="2698"/>
                  <a:ext cx="60" cy="63"/>
                </a:xfrm>
                <a:custGeom>
                  <a:avLst/>
                  <a:gdLst>
                    <a:gd name="T0" fmla="*/ 128 w 38"/>
                    <a:gd name="T1" fmla="*/ 0 h 43"/>
                    <a:gd name="T2" fmla="*/ 155 w 38"/>
                    <a:gd name="T3" fmla="*/ 0 h 43"/>
                    <a:gd name="T4" fmla="*/ 182 w 38"/>
                    <a:gd name="T5" fmla="*/ 9 h 43"/>
                    <a:gd name="T6" fmla="*/ 212 w 38"/>
                    <a:gd name="T7" fmla="*/ 32 h 43"/>
                    <a:gd name="T8" fmla="*/ 237 w 38"/>
                    <a:gd name="T9" fmla="*/ 66 h 43"/>
                    <a:gd name="T10" fmla="*/ 237 w 38"/>
                    <a:gd name="T11" fmla="*/ 97 h 43"/>
                    <a:gd name="T12" fmla="*/ 237 w 38"/>
                    <a:gd name="T13" fmla="*/ 116 h 43"/>
                    <a:gd name="T14" fmla="*/ 224 w 38"/>
                    <a:gd name="T15" fmla="*/ 148 h 43"/>
                    <a:gd name="T16" fmla="*/ 212 w 38"/>
                    <a:gd name="T17" fmla="*/ 170 h 43"/>
                    <a:gd name="T18" fmla="*/ 182 w 38"/>
                    <a:gd name="T19" fmla="*/ 180 h 43"/>
                    <a:gd name="T20" fmla="*/ 155 w 38"/>
                    <a:gd name="T21" fmla="*/ 189 h 43"/>
                    <a:gd name="T22" fmla="*/ 109 w 38"/>
                    <a:gd name="T23" fmla="*/ 198 h 43"/>
                    <a:gd name="T24" fmla="*/ 82 w 38"/>
                    <a:gd name="T25" fmla="*/ 189 h 43"/>
                    <a:gd name="T26" fmla="*/ 55 w 38"/>
                    <a:gd name="T27" fmla="*/ 180 h 43"/>
                    <a:gd name="T28" fmla="*/ 22 w 38"/>
                    <a:gd name="T29" fmla="*/ 170 h 43"/>
                    <a:gd name="T30" fmla="*/ 0 w 38"/>
                    <a:gd name="T31" fmla="*/ 138 h 43"/>
                    <a:gd name="T32" fmla="*/ 0 w 38"/>
                    <a:gd name="T33" fmla="*/ 107 h 43"/>
                    <a:gd name="T34" fmla="*/ 0 w 38"/>
                    <a:gd name="T35" fmla="*/ 73 h 43"/>
                    <a:gd name="T36" fmla="*/ 13 w 38"/>
                    <a:gd name="T37" fmla="*/ 56 h 43"/>
                    <a:gd name="T38" fmla="*/ 43 w 38"/>
                    <a:gd name="T39" fmla="*/ 32 h 43"/>
                    <a:gd name="T40" fmla="*/ 55 w 38"/>
                    <a:gd name="T41" fmla="*/ 9 h 43"/>
                    <a:gd name="T42" fmla="*/ 82 w 38"/>
                    <a:gd name="T43" fmla="*/ 0 h 43"/>
                    <a:gd name="T44" fmla="*/ 128 w 38"/>
                    <a:gd name="T45" fmla="*/ 0 h 43"/>
                    <a:gd name="T46" fmla="*/ 109 w 38"/>
                    <a:gd name="T47" fmla="*/ 9 h 43"/>
                    <a:gd name="T48" fmla="*/ 98 w 38"/>
                    <a:gd name="T49" fmla="*/ 9 h 43"/>
                    <a:gd name="T50" fmla="*/ 82 w 38"/>
                    <a:gd name="T51" fmla="*/ 22 h 43"/>
                    <a:gd name="T52" fmla="*/ 68 w 38"/>
                    <a:gd name="T53" fmla="*/ 32 h 43"/>
                    <a:gd name="T54" fmla="*/ 55 w 38"/>
                    <a:gd name="T55" fmla="*/ 41 h 43"/>
                    <a:gd name="T56" fmla="*/ 43 w 38"/>
                    <a:gd name="T57" fmla="*/ 66 h 43"/>
                    <a:gd name="T58" fmla="*/ 43 w 38"/>
                    <a:gd name="T59" fmla="*/ 82 h 43"/>
                    <a:gd name="T60" fmla="*/ 55 w 38"/>
                    <a:gd name="T61" fmla="*/ 126 h 43"/>
                    <a:gd name="T62" fmla="*/ 68 w 38"/>
                    <a:gd name="T63" fmla="*/ 157 h 43"/>
                    <a:gd name="T64" fmla="*/ 98 w 38"/>
                    <a:gd name="T65" fmla="*/ 180 h 43"/>
                    <a:gd name="T66" fmla="*/ 128 w 38"/>
                    <a:gd name="T67" fmla="*/ 180 h 43"/>
                    <a:gd name="T68" fmla="*/ 155 w 38"/>
                    <a:gd name="T69" fmla="*/ 180 h 43"/>
                    <a:gd name="T70" fmla="*/ 169 w 38"/>
                    <a:gd name="T71" fmla="*/ 170 h 43"/>
                    <a:gd name="T72" fmla="*/ 182 w 38"/>
                    <a:gd name="T73" fmla="*/ 148 h 43"/>
                    <a:gd name="T74" fmla="*/ 202 w 38"/>
                    <a:gd name="T75" fmla="*/ 116 h 43"/>
                    <a:gd name="T76" fmla="*/ 182 w 38"/>
                    <a:gd name="T77" fmla="*/ 82 h 43"/>
                    <a:gd name="T78" fmla="*/ 182 w 38"/>
                    <a:gd name="T79" fmla="*/ 56 h 43"/>
                    <a:gd name="T80" fmla="*/ 169 w 38"/>
                    <a:gd name="T81" fmla="*/ 32 h 43"/>
                    <a:gd name="T82" fmla="*/ 142 w 38"/>
                    <a:gd name="T83" fmla="*/ 22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20" y="0"/>
                      </a:moveTo>
                      <a:lnTo>
                        <a:pt x="25" y="0"/>
                      </a:lnTo>
                      <a:lnTo>
                        <a:pt x="29" y="2"/>
                      </a:lnTo>
                      <a:lnTo>
                        <a:pt x="34" y="7"/>
                      </a:lnTo>
                      <a:lnTo>
                        <a:pt x="38" y="14"/>
                      </a:lnTo>
                      <a:lnTo>
                        <a:pt x="38" y="21"/>
                      </a:lnTo>
                      <a:lnTo>
                        <a:pt x="38" y="25"/>
                      </a:lnTo>
                      <a:lnTo>
                        <a:pt x="36" y="32"/>
                      </a:lnTo>
                      <a:lnTo>
                        <a:pt x="34" y="37"/>
                      </a:lnTo>
                      <a:lnTo>
                        <a:pt x="29" y="39"/>
                      </a:lnTo>
                      <a:lnTo>
                        <a:pt x="25" y="41"/>
                      </a:lnTo>
                      <a:lnTo>
                        <a:pt x="18" y="43"/>
                      </a:lnTo>
                      <a:lnTo>
                        <a:pt x="13" y="41"/>
                      </a:lnTo>
                      <a:lnTo>
                        <a:pt x="9" y="39"/>
                      </a:lnTo>
                      <a:lnTo>
                        <a:pt x="4" y="37"/>
                      </a:lnTo>
                      <a:lnTo>
                        <a:pt x="0" y="30"/>
                      </a:lnTo>
                      <a:lnTo>
                        <a:pt x="0" y="23"/>
                      </a:lnTo>
                      <a:lnTo>
                        <a:pt x="0" y="16"/>
                      </a:lnTo>
                      <a:lnTo>
                        <a:pt x="2" y="12"/>
                      </a:lnTo>
                      <a:lnTo>
                        <a:pt x="7" y="7"/>
                      </a:lnTo>
                      <a:lnTo>
                        <a:pt x="9" y="2"/>
                      </a:lnTo>
                      <a:lnTo>
                        <a:pt x="13" y="0"/>
                      </a:lnTo>
                      <a:lnTo>
                        <a:pt x="20" y="0"/>
                      </a:lnTo>
                      <a:close/>
                      <a:moveTo>
                        <a:pt x="18" y="2"/>
                      </a:moveTo>
                      <a:lnTo>
                        <a:pt x="16" y="2"/>
                      </a:lnTo>
                      <a:lnTo>
                        <a:pt x="13" y="5"/>
                      </a:lnTo>
                      <a:lnTo>
                        <a:pt x="11" y="7"/>
                      </a:lnTo>
                      <a:lnTo>
                        <a:pt x="9" y="9"/>
                      </a:lnTo>
                      <a:lnTo>
                        <a:pt x="7" y="14"/>
                      </a:lnTo>
                      <a:lnTo>
                        <a:pt x="7" y="18"/>
                      </a:lnTo>
                      <a:lnTo>
                        <a:pt x="9" y="27"/>
                      </a:lnTo>
                      <a:lnTo>
                        <a:pt x="11" y="34"/>
                      </a:lnTo>
                      <a:lnTo>
                        <a:pt x="16" y="39"/>
                      </a:lnTo>
                      <a:lnTo>
                        <a:pt x="20" y="39"/>
                      </a:lnTo>
                      <a:lnTo>
                        <a:pt x="25" y="39"/>
                      </a:lnTo>
                      <a:lnTo>
                        <a:pt x="27" y="37"/>
                      </a:lnTo>
                      <a:lnTo>
                        <a:pt x="29" y="32"/>
                      </a:lnTo>
                      <a:lnTo>
                        <a:pt x="32" y="25"/>
                      </a:lnTo>
                      <a:lnTo>
                        <a:pt x="29" y="18"/>
                      </a:lnTo>
                      <a:lnTo>
                        <a:pt x="29" y="12"/>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55" name="Freeform 137"/>
                <p:cNvSpPr>
                  <a:spLocks/>
                </p:cNvSpPr>
                <p:nvPr/>
              </p:nvSpPr>
              <p:spPr bwMode="auto">
                <a:xfrm>
                  <a:off x="4591" y="2698"/>
                  <a:ext cx="68" cy="63"/>
                </a:xfrm>
                <a:custGeom>
                  <a:avLst/>
                  <a:gdLst>
                    <a:gd name="T0" fmla="*/ 245 w 43"/>
                    <a:gd name="T1" fmla="*/ 0 h 43"/>
                    <a:gd name="T2" fmla="*/ 245 w 43"/>
                    <a:gd name="T3" fmla="*/ 116 h 43"/>
                    <a:gd name="T4" fmla="*/ 245 w 43"/>
                    <a:gd name="T5" fmla="*/ 148 h 43"/>
                    <a:gd name="T6" fmla="*/ 245 w 43"/>
                    <a:gd name="T7" fmla="*/ 157 h 43"/>
                    <a:gd name="T8" fmla="*/ 245 w 43"/>
                    <a:gd name="T9" fmla="*/ 170 h 43"/>
                    <a:gd name="T10" fmla="*/ 245 w 43"/>
                    <a:gd name="T11" fmla="*/ 170 h 43"/>
                    <a:gd name="T12" fmla="*/ 258 w 43"/>
                    <a:gd name="T13" fmla="*/ 170 h 43"/>
                    <a:gd name="T14" fmla="*/ 258 w 43"/>
                    <a:gd name="T15" fmla="*/ 180 h 43"/>
                    <a:gd name="T16" fmla="*/ 258 w 43"/>
                    <a:gd name="T17" fmla="*/ 170 h 43"/>
                    <a:gd name="T18" fmla="*/ 270 w 43"/>
                    <a:gd name="T19" fmla="*/ 170 h 43"/>
                    <a:gd name="T20" fmla="*/ 270 w 43"/>
                    <a:gd name="T21" fmla="*/ 180 h 43"/>
                    <a:gd name="T22" fmla="*/ 202 w 43"/>
                    <a:gd name="T23" fmla="*/ 198 h 43"/>
                    <a:gd name="T24" fmla="*/ 185 w 43"/>
                    <a:gd name="T25" fmla="*/ 198 h 43"/>
                    <a:gd name="T26" fmla="*/ 185 w 43"/>
                    <a:gd name="T27" fmla="*/ 157 h 43"/>
                    <a:gd name="T28" fmla="*/ 158 w 43"/>
                    <a:gd name="T29" fmla="*/ 180 h 43"/>
                    <a:gd name="T30" fmla="*/ 142 w 43"/>
                    <a:gd name="T31" fmla="*/ 189 h 43"/>
                    <a:gd name="T32" fmla="*/ 130 w 43"/>
                    <a:gd name="T33" fmla="*/ 198 h 43"/>
                    <a:gd name="T34" fmla="*/ 100 w 43"/>
                    <a:gd name="T35" fmla="*/ 198 h 43"/>
                    <a:gd name="T36" fmla="*/ 87 w 43"/>
                    <a:gd name="T37" fmla="*/ 198 h 43"/>
                    <a:gd name="T38" fmla="*/ 68 w 43"/>
                    <a:gd name="T39" fmla="*/ 189 h 43"/>
                    <a:gd name="T40" fmla="*/ 55 w 43"/>
                    <a:gd name="T41" fmla="*/ 180 h 43"/>
                    <a:gd name="T42" fmla="*/ 43 w 43"/>
                    <a:gd name="T43" fmla="*/ 170 h 43"/>
                    <a:gd name="T44" fmla="*/ 43 w 43"/>
                    <a:gd name="T45" fmla="*/ 148 h 43"/>
                    <a:gd name="T46" fmla="*/ 43 w 43"/>
                    <a:gd name="T47" fmla="*/ 126 h 43"/>
                    <a:gd name="T48" fmla="*/ 43 w 43"/>
                    <a:gd name="T49" fmla="*/ 41 h 43"/>
                    <a:gd name="T50" fmla="*/ 43 w 43"/>
                    <a:gd name="T51" fmla="*/ 32 h 43"/>
                    <a:gd name="T52" fmla="*/ 33 w 43"/>
                    <a:gd name="T53" fmla="*/ 22 h 43"/>
                    <a:gd name="T54" fmla="*/ 33 w 43"/>
                    <a:gd name="T55" fmla="*/ 9 h 43"/>
                    <a:gd name="T56" fmla="*/ 33 w 43"/>
                    <a:gd name="T57" fmla="*/ 9 h 43"/>
                    <a:gd name="T58" fmla="*/ 13 w 43"/>
                    <a:gd name="T59" fmla="*/ 9 h 43"/>
                    <a:gd name="T60" fmla="*/ 0 w 43"/>
                    <a:gd name="T61" fmla="*/ 9 h 43"/>
                    <a:gd name="T62" fmla="*/ 0 w 43"/>
                    <a:gd name="T63" fmla="*/ 0 h 43"/>
                    <a:gd name="T64" fmla="*/ 87 w 43"/>
                    <a:gd name="T65" fmla="*/ 0 h 43"/>
                    <a:gd name="T66" fmla="*/ 87 w 43"/>
                    <a:gd name="T67" fmla="*/ 126 h 43"/>
                    <a:gd name="T68" fmla="*/ 87 w 43"/>
                    <a:gd name="T69" fmla="*/ 148 h 43"/>
                    <a:gd name="T70" fmla="*/ 100 w 43"/>
                    <a:gd name="T71" fmla="*/ 157 h 43"/>
                    <a:gd name="T72" fmla="*/ 111 w 43"/>
                    <a:gd name="T73" fmla="*/ 170 h 43"/>
                    <a:gd name="T74" fmla="*/ 130 w 43"/>
                    <a:gd name="T75" fmla="*/ 170 h 43"/>
                    <a:gd name="T76" fmla="*/ 142 w 43"/>
                    <a:gd name="T77" fmla="*/ 170 h 43"/>
                    <a:gd name="T78" fmla="*/ 158 w 43"/>
                    <a:gd name="T79" fmla="*/ 170 h 43"/>
                    <a:gd name="T80" fmla="*/ 171 w 43"/>
                    <a:gd name="T81" fmla="*/ 157 h 43"/>
                    <a:gd name="T82" fmla="*/ 185 w 43"/>
                    <a:gd name="T83" fmla="*/ 148 h 43"/>
                    <a:gd name="T84" fmla="*/ 185 w 43"/>
                    <a:gd name="T85" fmla="*/ 41 h 43"/>
                    <a:gd name="T86" fmla="*/ 185 w 43"/>
                    <a:gd name="T87" fmla="*/ 22 h 43"/>
                    <a:gd name="T88" fmla="*/ 185 w 43"/>
                    <a:gd name="T89" fmla="*/ 9 h 43"/>
                    <a:gd name="T90" fmla="*/ 171 w 43"/>
                    <a:gd name="T91" fmla="*/ 9 h 43"/>
                    <a:gd name="T92" fmla="*/ 158 w 43"/>
                    <a:gd name="T93" fmla="*/ 9 h 43"/>
                    <a:gd name="T94" fmla="*/ 158 w 43"/>
                    <a:gd name="T95" fmla="*/ 0 h 43"/>
                    <a:gd name="T96" fmla="*/ 245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9" y="0"/>
                      </a:moveTo>
                      <a:lnTo>
                        <a:pt x="39" y="25"/>
                      </a:lnTo>
                      <a:lnTo>
                        <a:pt x="39" y="32"/>
                      </a:lnTo>
                      <a:lnTo>
                        <a:pt x="39" y="34"/>
                      </a:lnTo>
                      <a:lnTo>
                        <a:pt x="39" y="37"/>
                      </a:lnTo>
                      <a:lnTo>
                        <a:pt x="41" y="37"/>
                      </a:lnTo>
                      <a:lnTo>
                        <a:pt x="41" y="39"/>
                      </a:lnTo>
                      <a:lnTo>
                        <a:pt x="41" y="37"/>
                      </a:lnTo>
                      <a:lnTo>
                        <a:pt x="43" y="37"/>
                      </a:lnTo>
                      <a:lnTo>
                        <a:pt x="43" y="39"/>
                      </a:lnTo>
                      <a:lnTo>
                        <a:pt x="32" y="43"/>
                      </a:lnTo>
                      <a:lnTo>
                        <a:pt x="30" y="43"/>
                      </a:lnTo>
                      <a:lnTo>
                        <a:pt x="30" y="34"/>
                      </a:lnTo>
                      <a:lnTo>
                        <a:pt x="25" y="39"/>
                      </a:lnTo>
                      <a:lnTo>
                        <a:pt x="23" y="41"/>
                      </a:lnTo>
                      <a:lnTo>
                        <a:pt x="21" y="43"/>
                      </a:lnTo>
                      <a:lnTo>
                        <a:pt x="16" y="43"/>
                      </a:lnTo>
                      <a:lnTo>
                        <a:pt x="14" y="43"/>
                      </a:lnTo>
                      <a:lnTo>
                        <a:pt x="11" y="41"/>
                      </a:lnTo>
                      <a:lnTo>
                        <a:pt x="9" y="39"/>
                      </a:lnTo>
                      <a:lnTo>
                        <a:pt x="7" y="37"/>
                      </a:lnTo>
                      <a:lnTo>
                        <a:pt x="7" y="32"/>
                      </a:lnTo>
                      <a:lnTo>
                        <a:pt x="7" y="27"/>
                      </a:lnTo>
                      <a:lnTo>
                        <a:pt x="7" y="9"/>
                      </a:lnTo>
                      <a:lnTo>
                        <a:pt x="7" y="7"/>
                      </a:lnTo>
                      <a:lnTo>
                        <a:pt x="5" y="5"/>
                      </a:lnTo>
                      <a:lnTo>
                        <a:pt x="5" y="2"/>
                      </a:lnTo>
                      <a:lnTo>
                        <a:pt x="2" y="2"/>
                      </a:lnTo>
                      <a:lnTo>
                        <a:pt x="0" y="2"/>
                      </a:lnTo>
                      <a:lnTo>
                        <a:pt x="0" y="0"/>
                      </a:lnTo>
                      <a:lnTo>
                        <a:pt x="14" y="0"/>
                      </a:lnTo>
                      <a:lnTo>
                        <a:pt x="14" y="27"/>
                      </a:lnTo>
                      <a:lnTo>
                        <a:pt x="14" y="32"/>
                      </a:lnTo>
                      <a:lnTo>
                        <a:pt x="16" y="34"/>
                      </a:lnTo>
                      <a:lnTo>
                        <a:pt x="18" y="37"/>
                      </a:lnTo>
                      <a:lnTo>
                        <a:pt x="21" y="37"/>
                      </a:lnTo>
                      <a:lnTo>
                        <a:pt x="23" y="37"/>
                      </a:lnTo>
                      <a:lnTo>
                        <a:pt x="25" y="37"/>
                      </a:lnTo>
                      <a:lnTo>
                        <a:pt x="27" y="34"/>
                      </a:lnTo>
                      <a:lnTo>
                        <a:pt x="30" y="32"/>
                      </a:lnTo>
                      <a:lnTo>
                        <a:pt x="30" y="9"/>
                      </a:lnTo>
                      <a:lnTo>
                        <a:pt x="30" y="5"/>
                      </a:lnTo>
                      <a:lnTo>
                        <a:pt x="30" y="2"/>
                      </a:lnTo>
                      <a:lnTo>
                        <a:pt x="27"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56" name="Freeform 138"/>
                <p:cNvSpPr>
                  <a:spLocks/>
                </p:cNvSpPr>
                <p:nvPr/>
              </p:nvSpPr>
              <p:spPr bwMode="auto">
                <a:xfrm>
                  <a:off x="4664" y="2698"/>
                  <a:ext cx="67" cy="61"/>
                </a:xfrm>
                <a:custGeom>
                  <a:avLst/>
                  <a:gdLst>
                    <a:gd name="T0" fmla="*/ 75 w 43"/>
                    <a:gd name="T1" fmla="*/ 42 h 41"/>
                    <a:gd name="T2" fmla="*/ 108 w 43"/>
                    <a:gd name="T3" fmla="*/ 22 h 41"/>
                    <a:gd name="T4" fmla="*/ 129 w 43"/>
                    <a:gd name="T5" fmla="*/ 0 h 41"/>
                    <a:gd name="T6" fmla="*/ 157 w 43"/>
                    <a:gd name="T7" fmla="*/ 0 h 41"/>
                    <a:gd name="T8" fmla="*/ 170 w 43"/>
                    <a:gd name="T9" fmla="*/ 0 h 41"/>
                    <a:gd name="T10" fmla="*/ 201 w 43"/>
                    <a:gd name="T11" fmla="*/ 9 h 41"/>
                    <a:gd name="T12" fmla="*/ 212 w 43"/>
                    <a:gd name="T13" fmla="*/ 22 h 41"/>
                    <a:gd name="T14" fmla="*/ 212 w 43"/>
                    <a:gd name="T15" fmla="*/ 33 h 41"/>
                    <a:gd name="T16" fmla="*/ 223 w 43"/>
                    <a:gd name="T17" fmla="*/ 60 h 41"/>
                    <a:gd name="T18" fmla="*/ 223 w 43"/>
                    <a:gd name="T19" fmla="*/ 80 h 41"/>
                    <a:gd name="T20" fmla="*/ 223 w 43"/>
                    <a:gd name="T21" fmla="*/ 158 h 41"/>
                    <a:gd name="T22" fmla="*/ 223 w 43"/>
                    <a:gd name="T23" fmla="*/ 182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190 h 41"/>
                    <a:gd name="T46" fmla="*/ 170 w 43"/>
                    <a:gd name="T47" fmla="*/ 190 h 41"/>
                    <a:gd name="T48" fmla="*/ 170 w 43"/>
                    <a:gd name="T49" fmla="*/ 182 h 41"/>
                    <a:gd name="T50" fmla="*/ 170 w 43"/>
                    <a:gd name="T51" fmla="*/ 182 h 41"/>
                    <a:gd name="T52" fmla="*/ 170 w 43"/>
                    <a:gd name="T53" fmla="*/ 158 h 41"/>
                    <a:gd name="T54" fmla="*/ 170 w 43"/>
                    <a:gd name="T55" fmla="*/ 80 h 41"/>
                    <a:gd name="T56" fmla="*/ 170 w 43"/>
                    <a:gd name="T57" fmla="*/ 60 h 41"/>
                    <a:gd name="T58" fmla="*/ 170 w 43"/>
                    <a:gd name="T59" fmla="*/ 42 h 41"/>
                    <a:gd name="T60" fmla="*/ 157 w 43"/>
                    <a:gd name="T61" fmla="*/ 33 h 41"/>
                    <a:gd name="T62" fmla="*/ 148 w 43"/>
                    <a:gd name="T63" fmla="*/ 22 h 41"/>
                    <a:gd name="T64" fmla="*/ 108 w 43"/>
                    <a:gd name="T65" fmla="*/ 33 h 41"/>
                    <a:gd name="T66" fmla="*/ 75 w 43"/>
                    <a:gd name="T67" fmla="*/ 60 h 41"/>
                    <a:gd name="T68" fmla="*/ 75 w 43"/>
                    <a:gd name="T69" fmla="*/ 158 h 41"/>
                    <a:gd name="T70" fmla="*/ 75 w 43"/>
                    <a:gd name="T71" fmla="*/ 182 h 41"/>
                    <a:gd name="T72" fmla="*/ 75 w 43"/>
                    <a:gd name="T73" fmla="*/ 190 h 41"/>
                    <a:gd name="T74" fmla="*/ 75 w 43"/>
                    <a:gd name="T75" fmla="*/ 190 h 41"/>
                    <a:gd name="T76" fmla="*/ 95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22 w 43"/>
                    <a:gd name="T91" fmla="*/ 201 h 41"/>
                    <a:gd name="T92" fmla="*/ 22 w 43"/>
                    <a:gd name="T93" fmla="*/ 190 h 41"/>
                    <a:gd name="T94" fmla="*/ 34 w 43"/>
                    <a:gd name="T95" fmla="*/ 182 h 41"/>
                    <a:gd name="T96" fmla="*/ 34 w 43"/>
                    <a:gd name="T97" fmla="*/ 158 h 41"/>
                    <a:gd name="T98" fmla="*/ 34 w 43"/>
                    <a:gd name="T99" fmla="*/ 80 h 41"/>
                    <a:gd name="T100" fmla="*/ 34 w 43"/>
                    <a:gd name="T101" fmla="*/ 60 h 41"/>
                    <a:gd name="T102" fmla="*/ 34 w 43"/>
                    <a:gd name="T103" fmla="*/ 33 h 41"/>
                    <a:gd name="T104" fmla="*/ 22 w 43"/>
                    <a:gd name="T105" fmla="*/ 33 h 41"/>
                    <a:gd name="T106" fmla="*/ 22 w 43"/>
                    <a:gd name="T107" fmla="*/ 22 h 41"/>
                    <a:gd name="T108" fmla="*/ 22 w 43"/>
                    <a:gd name="T109" fmla="*/ 22 h 41"/>
                    <a:gd name="T110" fmla="*/ 12 w 43"/>
                    <a:gd name="T111" fmla="*/ 22 h 41"/>
                    <a:gd name="T112" fmla="*/ 12 w 43"/>
                    <a:gd name="T113" fmla="*/ 22 h 41"/>
                    <a:gd name="T114" fmla="*/ 0 w 43"/>
                    <a:gd name="T115" fmla="*/ 22 h 41"/>
                    <a:gd name="T116" fmla="*/ 0 w 43"/>
                    <a:gd name="T117" fmla="*/ 22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2" y="0"/>
                      </a:lnTo>
                      <a:lnTo>
                        <a:pt x="27" y="0"/>
                      </a:lnTo>
                      <a:lnTo>
                        <a:pt x="29" y="0"/>
                      </a:lnTo>
                      <a:lnTo>
                        <a:pt x="34" y="2"/>
                      </a:lnTo>
                      <a:lnTo>
                        <a:pt x="36" y="5"/>
                      </a:lnTo>
                      <a:lnTo>
                        <a:pt x="36" y="7"/>
                      </a:lnTo>
                      <a:lnTo>
                        <a:pt x="38" y="12"/>
                      </a:lnTo>
                      <a:lnTo>
                        <a:pt x="38" y="16"/>
                      </a:lnTo>
                      <a:lnTo>
                        <a:pt x="38" y="32"/>
                      </a:lnTo>
                      <a:lnTo>
                        <a:pt x="38" y="37"/>
                      </a:lnTo>
                      <a:lnTo>
                        <a:pt x="38" y="39"/>
                      </a:lnTo>
                      <a:lnTo>
                        <a:pt x="41" y="41"/>
                      </a:lnTo>
                      <a:lnTo>
                        <a:pt x="43" y="41"/>
                      </a:lnTo>
                      <a:lnTo>
                        <a:pt x="25" y="41"/>
                      </a:lnTo>
                      <a:lnTo>
                        <a:pt x="27" y="41"/>
                      </a:lnTo>
                      <a:lnTo>
                        <a:pt x="29" y="39"/>
                      </a:lnTo>
                      <a:lnTo>
                        <a:pt x="29" y="37"/>
                      </a:lnTo>
                      <a:lnTo>
                        <a:pt x="29" y="32"/>
                      </a:lnTo>
                      <a:lnTo>
                        <a:pt x="29" y="16"/>
                      </a:lnTo>
                      <a:lnTo>
                        <a:pt x="29" y="12"/>
                      </a:lnTo>
                      <a:lnTo>
                        <a:pt x="29" y="9"/>
                      </a:lnTo>
                      <a:lnTo>
                        <a:pt x="27" y="7"/>
                      </a:lnTo>
                      <a:lnTo>
                        <a:pt x="25" y="5"/>
                      </a:lnTo>
                      <a:lnTo>
                        <a:pt x="18" y="7"/>
                      </a:lnTo>
                      <a:lnTo>
                        <a:pt x="13" y="12"/>
                      </a:lnTo>
                      <a:lnTo>
                        <a:pt x="13" y="32"/>
                      </a:lnTo>
                      <a:lnTo>
                        <a:pt x="13" y="37"/>
                      </a:lnTo>
                      <a:lnTo>
                        <a:pt x="13" y="39"/>
                      </a:lnTo>
                      <a:lnTo>
                        <a:pt x="16" y="41"/>
                      </a:lnTo>
                      <a:lnTo>
                        <a:pt x="18" y="41"/>
                      </a:lnTo>
                      <a:lnTo>
                        <a:pt x="0" y="41"/>
                      </a:lnTo>
                      <a:lnTo>
                        <a:pt x="4" y="41"/>
                      </a:lnTo>
                      <a:lnTo>
                        <a:pt x="4" y="39"/>
                      </a:lnTo>
                      <a:lnTo>
                        <a:pt x="6" y="37"/>
                      </a:lnTo>
                      <a:lnTo>
                        <a:pt x="6" y="32"/>
                      </a:lnTo>
                      <a:lnTo>
                        <a:pt x="6" y="16"/>
                      </a:lnTo>
                      <a:lnTo>
                        <a:pt x="6" y="12"/>
                      </a:lnTo>
                      <a:lnTo>
                        <a:pt x="6" y="7"/>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457" name="Freeform 139"/>
                <p:cNvSpPr>
                  <a:spLocks noEditPoints="1"/>
                </p:cNvSpPr>
                <p:nvPr/>
              </p:nvSpPr>
              <p:spPr bwMode="auto">
                <a:xfrm>
                  <a:off x="2049" y="2994"/>
                  <a:ext cx="86" cy="87"/>
                </a:xfrm>
                <a:custGeom>
                  <a:avLst/>
                  <a:gdLst>
                    <a:gd name="T0" fmla="*/ 277 w 55"/>
                    <a:gd name="T1" fmla="*/ 147 h 59"/>
                    <a:gd name="T2" fmla="*/ 317 w 55"/>
                    <a:gd name="T3" fmla="*/ 180 h 59"/>
                    <a:gd name="T4" fmla="*/ 317 w 55"/>
                    <a:gd name="T5" fmla="*/ 221 h 59"/>
                    <a:gd name="T6" fmla="*/ 286 w 55"/>
                    <a:gd name="T7" fmla="*/ 257 h 59"/>
                    <a:gd name="T8" fmla="*/ 222 w 55"/>
                    <a:gd name="T9" fmla="*/ 279 h 59"/>
                    <a:gd name="T10" fmla="*/ 0 w 55"/>
                    <a:gd name="T11" fmla="*/ 279 h 59"/>
                    <a:gd name="T12" fmla="*/ 20 w 55"/>
                    <a:gd name="T13" fmla="*/ 279 h 59"/>
                    <a:gd name="T14" fmla="*/ 42 w 55"/>
                    <a:gd name="T15" fmla="*/ 270 h 59"/>
                    <a:gd name="T16" fmla="*/ 53 w 55"/>
                    <a:gd name="T17" fmla="*/ 237 h 59"/>
                    <a:gd name="T18" fmla="*/ 53 w 55"/>
                    <a:gd name="T19" fmla="*/ 19 h 59"/>
                    <a:gd name="T20" fmla="*/ 31 w 55"/>
                    <a:gd name="T21" fmla="*/ 0 h 59"/>
                    <a:gd name="T22" fmla="*/ 0 w 55"/>
                    <a:gd name="T23" fmla="*/ 0 h 59"/>
                    <a:gd name="T24" fmla="*/ 149 w 55"/>
                    <a:gd name="T25" fmla="*/ 0 h 59"/>
                    <a:gd name="T26" fmla="*/ 233 w 55"/>
                    <a:gd name="T27" fmla="*/ 0 h 59"/>
                    <a:gd name="T28" fmla="*/ 286 w 55"/>
                    <a:gd name="T29" fmla="*/ 28 h 59"/>
                    <a:gd name="T30" fmla="*/ 317 w 55"/>
                    <a:gd name="T31" fmla="*/ 77 h 59"/>
                    <a:gd name="T32" fmla="*/ 286 w 55"/>
                    <a:gd name="T33" fmla="*/ 102 h 59"/>
                    <a:gd name="T34" fmla="*/ 244 w 55"/>
                    <a:gd name="T35" fmla="*/ 137 h 59"/>
                    <a:gd name="T36" fmla="*/ 114 w 55"/>
                    <a:gd name="T37" fmla="*/ 128 h 59"/>
                    <a:gd name="T38" fmla="*/ 138 w 55"/>
                    <a:gd name="T39" fmla="*/ 128 h 59"/>
                    <a:gd name="T40" fmla="*/ 191 w 55"/>
                    <a:gd name="T41" fmla="*/ 128 h 59"/>
                    <a:gd name="T42" fmla="*/ 233 w 55"/>
                    <a:gd name="T43" fmla="*/ 119 h 59"/>
                    <a:gd name="T44" fmla="*/ 244 w 55"/>
                    <a:gd name="T45" fmla="*/ 87 h 59"/>
                    <a:gd name="T46" fmla="*/ 233 w 55"/>
                    <a:gd name="T47" fmla="*/ 41 h 59"/>
                    <a:gd name="T48" fmla="*/ 191 w 55"/>
                    <a:gd name="T49" fmla="*/ 9 h 59"/>
                    <a:gd name="T50" fmla="*/ 127 w 55"/>
                    <a:gd name="T51" fmla="*/ 9 h 59"/>
                    <a:gd name="T52" fmla="*/ 114 w 55"/>
                    <a:gd name="T53" fmla="*/ 128 h 59"/>
                    <a:gd name="T54" fmla="*/ 138 w 55"/>
                    <a:gd name="T55" fmla="*/ 270 h 59"/>
                    <a:gd name="T56" fmla="*/ 203 w 55"/>
                    <a:gd name="T57" fmla="*/ 270 h 59"/>
                    <a:gd name="T58" fmla="*/ 264 w 55"/>
                    <a:gd name="T59" fmla="*/ 237 h 59"/>
                    <a:gd name="T60" fmla="*/ 264 w 55"/>
                    <a:gd name="T61" fmla="*/ 192 h 59"/>
                    <a:gd name="T62" fmla="*/ 233 w 55"/>
                    <a:gd name="T63" fmla="*/ 161 h 59"/>
                    <a:gd name="T64" fmla="*/ 191 w 55"/>
                    <a:gd name="T65" fmla="*/ 147 h 59"/>
                    <a:gd name="T66" fmla="*/ 138 w 55"/>
                    <a:gd name="T67" fmla="*/ 137 h 59"/>
                    <a:gd name="T68" fmla="*/ 114 w 55"/>
                    <a:gd name="T69" fmla="*/ 137 h 59"/>
                    <a:gd name="T70" fmla="*/ 114 w 55"/>
                    <a:gd name="T71" fmla="*/ 27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59"/>
                    <a:gd name="T110" fmla="*/ 55 w 55"/>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59">
                      <a:moveTo>
                        <a:pt x="41" y="29"/>
                      </a:moveTo>
                      <a:lnTo>
                        <a:pt x="46" y="31"/>
                      </a:lnTo>
                      <a:lnTo>
                        <a:pt x="50" y="34"/>
                      </a:lnTo>
                      <a:lnTo>
                        <a:pt x="53" y="38"/>
                      </a:lnTo>
                      <a:lnTo>
                        <a:pt x="55" y="43"/>
                      </a:lnTo>
                      <a:lnTo>
                        <a:pt x="53" y="47"/>
                      </a:lnTo>
                      <a:lnTo>
                        <a:pt x="53" y="52"/>
                      </a:lnTo>
                      <a:lnTo>
                        <a:pt x="48" y="54"/>
                      </a:lnTo>
                      <a:lnTo>
                        <a:pt x="44" y="57"/>
                      </a:lnTo>
                      <a:lnTo>
                        <a:pt x="37" y="59"/>
                      </a:lnTo>
                      <a:lnTo>
                        <a:pt x="28" y="59"/>
                      </a:lnTo>
                      <a:lnTo>
                        <a:pt x="0" y="59"/>
                      </a:lnTo>
                      <a:lnTo>
                        <a:pt x="3" y="59"/>
                      </a:lnTo>
                      <a:lnTo>
                        <a:pt x="5" y="59"/>
                      </a:lnTo>
                      <a:lnTo>
                        <a:pt x="7" y="57"/>
                      </a:lnTo>
                      <a:lnTo>
                        <a:pt x="9" y="54"/>
                      </a:lnTo>
                      <a:lnTo>
                        <a:pt x="9" y="50"/>
                      </a:lnTo>
                      <a:lnTo>
                        <a:pt x="9" y="9"/>
                      </a:lnTo>
                      <a:lnTo>
                        <a:pt x="9" y="4"/>
                      </a:lnTo>
                      <a:lnTo>
                        <a:pt x="7" y="2"/>
                      </a:lnTo>
                      <a:lnTo>
                        <a:pt x="5" y="0"/>
                      </a:lnTo>
                      <a:lnTo>
                        <a:pt x="3" y="0"/>
                      </a:lnTo>
                      <a:lnTo>
                        <a:pt x="0" y="0"/>
                      </a:lnTo>
                      <a:lnTo>
                        <a:pt x="25" y="0"/>
                      </a:lnTo>
                      <a:lnTo>
                        <a:pt x="32" y="0"/>
                      </a:lnTo>
                      <a:lnTo>
                        <a:pt x="39" y="0"/>
                      </a:lnTo>
                      <a:lnTo>
                        <a:pt x="44" y="2"/>
                      </a:lnTo>
                      <a:lnTo>
                        <a:pt x="48" y="6"/>
                      </a:lnTo>
                      <a:lnTo>
                        <a:pt x="50" y="11"/>
                      </a:lnTo>
                      <a:lnTo>
                        <a:pt x="53" y="16"/>
                      </a:lnTo>
                      <a:lnTo>
                        <a:pt x="50" y="20"/>
                      </a:lnTo>
                      <a:lnTo>
                        <a:pt x="48" y="22"/>
                      </a:lnTo>
                      <a:lnTo>
                        <a:pt x="46" y="27"/>
                      </a:lnTo>
                      <a:lnTo>
                        <a:pt x="41" y="29"/>
                      </a:lnTo>
                      <a:close/>
                      <a:moveTo>
                        <a:pt x="19" y="27"/>
                      </a:moveTo>
                      <a:lnTo>
                        <a:pt x="19" y="27"/>
                      </a:lnTo>
                      <a:lnTo>
                        <a:pt x="21" y="27"/>
                      </a:lnTo>
                      <a:lnTo>
                        <a:pt x="23" y="27"/>
                      </a:lnTo>
                      <a:lnTo>
                        <a:pt x="25" y="27"/>
                      </a:lnTo>
                      <a:lnTo>
                        <a:pt x="32" y="27"/>
                      </a:lnTo>
                      <a:lnTo>
                        <a:pt x="34" y="27"/>
                      </a:lnTo>
                      <a:lnTo>
                        <a:pt x="39" y="25"/>
                      </a:lnTo>
                      <a:lnTo>
                        <a:pt x="39" y="22"/>
                      </a:lnTo>
                      <a:lnTo>
                        <a:pt x="41" y="18"/>
                      </a:lnTo>
                      <a:lnTo>
                        <a:pt x="41" y="16"/>
                      </a:lnTo>
                      <a:lnTo>
                        <a:pt x="39" y="9"/>
                      </a:lnTo>
                      <a:lnTo>
                        <a:pt x="37" y="6"/>
                      </a:lnTo>
                      <a:lnTo>
                        <a:pt x="32" y="2"/>
                      </a:lnTo>
                      <a:lnTo>
                        <a:pt x="25" y="2"/>
                      </a:lnTo>
                      <a:lnTo>
                        <a:pt x="21" y="2"/>
                      </a:lnTo>
                      <a:lnTo>
                        <a:pt x="19" y="2"/>
                      </a:lnTo>
                      <a:lnTo>
                        <a:pt x="19" y="27"/>
                      </a:lnTo>
                      <a:close/>
                      <a:moveTo>
                        <a:pt x="19" y="57"/>
                      </a:moveTo>
                      <a:lnTo>
                        <a:pt x="23" y="57"/>
                      </a:lnTo>
                      <a:lnTo>
                        <a:pt x="28" y="57"/>
                      </a:lnTo>
                      <a:lnTo>
                        <a:pt x="34" y="57"/>
                      </a:lnTo>
                      <a:lnTo>
                        <a:pt x="39" y="52"/>
                      </a:lnTo>
                      <a:lnTo>
                        <a:pt x="44" y="50"/>
                      </a:lnTo>
                      <a:lnTo>
                        <a:pt x="44" y="43"/>
                      </a:lnTo>
                      <a:lnTo>
                        <a:pt x="44" y="41"/>
                      </a:lnTo>
                      <a:lnTo>
                        <a:pt x="41" y="36"/>
                      </a:lnTo>
                      <a:lnTo>
                        <a:pt x="39" y="34"/>
                      </a:lnTo>
                      <a:lnTo>
                        <a:pt x="37" y="31"/>
                      </a:lnTo>
                      <a:lnTo>
                        <a:pt x="32" y="31"/>
                      </a:lnTo>
                      <a:lnTo>
                        <a:pt x="25" y="29"/>
                      </a:lnTo>
                      <a:lnTo>
                        <a:pt x="23" y="29"/>
                      </a:lnTo>
                      <a:lnTo>
                        <a:pt x="21" y="29"/>
                      </a:lnTo>
                      <a:lnTo>
                        <a:pt x="19" y="29"/>
                      </a:lnTo>
                      <a:lnTo>
                        <a:pt x="19" y="31"/>
                      </a:lnTo>
                      <a:lnTo>
                        <a:pt x="19" y="57"/>
                      </a:lnTo>
                      <a:close/>
                    </a:path>
                  </a:pathLst>
                </a:custGeom>
                <a:solidFill>
                  <a:srgbClr val="000000"/>
                </a:solidFill>
                <a:ln w="0">
                  <a:solidFill>
                    <a:srgbClr val="000000"/>
                  </a:solidFill>
                  <a:round/>
                  <a:headEnd/>
                  <a:tailEnd/>
                </a:ln>
              </p:spPr>
              <p:txBody>
                <a:bodyPr/>
                <a:lstStyle/>
                <a:p>
                  <a:endParaRPr lang="en-CA"/>
                </a:p>
              </p:txBody>
            </p:sp>
            <p:sp>
              <p:nvSpPr>
                <p:cNvPr id="15458" name="Freeform 140"/>
                <p:cNvSpPr>
                  <a:spLocks noEditPoints="1"/>
                </p:cNvSpPr>
                <p:nvPr/>
              </p:nvSpPr>
              <p:spPr bwMode="auto">
                <a:xfrm>
                  <a:off x="2149" y="3020"/>
                  <a:ext cx="61" cy="63"/>
                </a:xfrm>
                <a:custGeom>
                  <a:avLst/>
                  <a:gdLst>
                    <a:gd name="T0" fmla="*/ 108 w 39"/>
                    <a:gd name="T1" fmla="*/ 0 h 43"/>
                    <a:gd name="T2" fmla="*/ 149 w 39"/>
                    <a:gd name="T3" fmla="*/ 0 h 43"/>
                    <a:gd name="T4" fmla="*/ 181 w 39"/>
                    <a:gd name="T5" fmla="*/ 9 h 43"/>
                    <a:gd name="T6" fmla="*/ 203 w 39"/>
                    <a:gd name="T7" fmla="*/ 32 h 43"/>
                    <a:gd name="T8" fmla="*/ 222 w 39"/>
                    <a:gd name="T9" fmla="*/ 60 h 43"/>
                    <a:gd name="T10" fmla="*/ 233 w 39"/>
                    <a:gd name="T11" fmla="*/ 91 h 43"/>
                    <a:gd name="T12" fmla="*/ 222 w 39"/>
                    <a:gd name="T13" fmla="*/ 116 h 43"/>
                    <a:gd name="T14" fmla="*/ 203 w 39"/>
                    <a:gd name="T15" fmla="*/ 148 h 43"/>
                    <a:gd name="T16" fmla="*/ 191 w 39"/>
                    <a:gd name="T17" fmla="*/ 167 h 43"/>
                    <a:gd name="T18" fmla="*/ 161 w 39"/>
                    <a:gd name="T19" fmla="*/ 180 h 43"/>
                    <a:gd name="T20" fmla="*/ 138 w 39"/>
                    <a:gd name="T21" fmla="*/ 189 h 43"/>
                    <a:gd name="T22" fmla="*/ 108 w 39"/>
                    <a:gd name="T23" fmla="*/ 198 h 43"/>
                    <a:gd name="T24" fmla="*/ 66 w 39"/>
                    <a:gd name="T25" fmla="*/ 189 h 43"/>
                    <a:gd name="T26" fmla="*/ 42 w 39"/>
                    <a:gd name="T27" fmla="*/ 180 h 43"/>
                    <a:gd name="T28" fmla="*/ 31 w 39"/>
                    <a:gd name="T29" fmla="*/ 167 h 43"/>
                    <a:gd name="T30" fmla="*/ 0 w 39"/>
                    <a:gd name="T31" fmla="*/ 133 h 43"/>
                    <a:gd name="T32" fmla="*/ 0 w 39"/>
                    <a:gd name="T33" fmla="*/ 107 h 43"/>
                    <a:gd name="T34" fmla="*/ 0 w 39"/>
                    <a:gd name="T35" fmla="*/ 73 h 43"/>
                    <a:gd name="T36" fmla="*/ 13 w 39"/>
                    <a:gd name="T37" fmla="*/ 50 h 43"/>
                    <a:gd name="T38" fmla="*/ 31 w 39"/>
                    <a:gd name="T39" fmla="*/ 32 h 43"/>
                    <a:gd name="T40" fmla="*/ 53 w 39"/>
                    <a:gd name="T41" fmla="*/ 9 h 43"/>
                    <a:gd name="T42" fmla="*/ 83 w 39"/>
                    <a:gd name="T43" fmla="*/ 0 h 43"/>
                    <a:gd name="T44" fmla="*/ 108 w 39"/>
                    <a:gd name="T45" fmla="*/ 0 h 43"/>
                    <a:gd name="T46" fmla="*/ 95 w 39"/>
                    <a:gd name="T47" fmla="*/ 9 h 43"/>
                    <a:gd name="T48" fmla="*/ 83 w 39"/>
                    <a:gd name="T49" fmla="*/ 9 h 43"/>
                    <a:gd name="T50" fmla="*/ 66 w 39"/>
                    <a:gd name="T51" fmla="*/ 19 h 43"/>
                    <a:gd name="T52" fmla="*/ 53 w 39"/>
                    <a:gd name="T53" fmla="*/ 32 h 43"/>
                    <a:gd name="T54" fmla="*/ 53 w 39"/>
                    <a:gd name="T55" fmla="*/ 41 h 43"/>
                    <a:gd name="T56" fmla="*/ 42 w 39"/>
                    <a:gd name="T57" fmla="*/ 60 h 43"/>
                    <a:gd name="T58" fmla="*/ 42 w 39"/>
                    <a:gd name="T59" fmla="*/ 82 h 43"/>
                    <a:gd name="T60" fmla="*/ 42 w 39"/>
                    <a:gd name="T61" fmla="*/ 126 h 43"/>
                    <a:gd name="T62" fmla="*/ 53 w 39"/>
                    <a:gd name="T63" fmla="*/ 157 h 43"/>
                    <a:gd name="T64" fmla="*/ 83 w 39"/>
                    <a:gd name="T65" fmla="*/ 180 h 43"/>
                    <a:gd name="T66" fmla="*/ 127 w 39"/>
                    <a:gd name="T67" fmla="*/ 180 h 43"/>
                    <a:gd name="T68" fmla="*/ 149 w 39"/>
                    <a:gd name="T69" fmla="*/ 180 h 43"/>
                    <a:gd name="T70" fmla="*/ 161 w 39"/>
                    <a:gd name="T71" fmla="*/ 167 h 43"/>
                    <a:gd name="T72" fmla="*/ 181 w 39"/>
                    <a:gd name="T73" fmla="*/ 148 h 43"/>
                    <a:gd name="T74" fmla="*/ 181 w 39"/>
                    <a:gd name="T75" fmla="*/ 116 h 43"/>
                    <a:gd name="T76" fmla="*/ 181 w 39"/>
                    <a:gd name="T77" fmla="*/ 82 h 43"/>
                    <a:gd name="T78" fmla="*/ 161 w 39"/>
                    <a:gd name="T79" fmla="*/ 50 h 43"/>
                    <a:gd name="T80" fmla="*/ 149 w 39"/>
                    <a:gd name="T81" fmla="*/ 32 h 43"/>
                    <a:gd name="T82" fmla="*/ 127 w 39"/>
                    <a:gd name="T83" fmla="*/ 19 h 43"/>
                    <a:gd name="T84" fmla="*/ 95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3"/>
                      </a:lnTo>
                      <a:lnTo>
                        <a:pt x="39" y="20"/>
                      </a:lnTo>
                      <a:lnTo>
                        <a:pt x="37" y="25"/>
                      </a:lnTo>
                      <a:lnTo>
                        <a:pt x="34" y="32"/>
                      </a:lnTo>
                      <a:lnTo>
                        <a:pt x="32" y="36"/>
                      </a:lnTo>
                      <a:lnTo>
                        <a:pt x="27" y="39"/>
                      </a:lnTo>
                      <a:lnTo>
                        <a:pt x="23" y="41"/>
                      </a:lnTo>
                      <a:lnTo>
                        <a:pt x="18" y="43"/>
                      </a:lnTo>
                      <a:lnTo>
                        <a:pt x="11" y="41"/>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2"/>
                      </a:lnTo>
                      <a:lnTo>
                        <a:pt x="11" y="4"/>
                      </a:lnTo>
                      <a:lnTo>
                        <a:pt x="9" y="7"/>
                      </a:lnTo>
                      <a:lnTo>
                        <a:pt x="9" y="9"/>
                      </a:lnTo>
                      <a:lnTo>
                        <a:pt x="7" y="13"/>
                      </a:lnTo>
                      <a:lnTo>
                        <a:pt x="7" y="18"/>
                      </a:lnTo>
                      <a:lnTo>
                        <a:pt x="7" y="27"/>
                      </a:lnTo>
                      <a:lnTo>
                        <a:pt x="9" y="34"/>
                      </a:lnTo>
                      <a:lnTo>
                        <a:pt x="14" y="39"/>
                      </a:lnTo>
                      <a:lnTo>
                        <a:pt x="21" y="39"/>
                      </a:lnTo>
                      <a:lnTo>
                        <a:pt x="25" y="39"/>
                      </a:lnTo>
                      <a:lnTo>
                        <a:pt x="27" y="36"/>
                      </a:lnTo>
                      <a:lnTo>
                        <a:pt x="30" y="32"/>
                      </a:lnTo>
                      <a:lnTo>
                        <a:pt x="30" y="25"/>
                      </a:lnTo>
                      <a:lnTo>
                        <a:pt x="30" y="18"/>
                      </a:lnTo>
                      <a:lnTo>
                        <a:pt x="27"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15459" name="Freeform 141"/>
                <p:cNvSpPr>
                  <a:spLocks noEditPoints="1"/>
                </p:cNvSpPr>
                <p:nvPr/>
              </p:nvSpPr>
              <p:spPr bwMode="auto">
                <a:xfrm>
                  <a:off x="2221" y="3020"/>
                  <a:ext cx="59" cy="63"/>
                </a:xfrm>
                <a:custGeom>
                  <a:avLst/>
                  <a:gdLst>
                    <a:gd name="T0" fmla="*/ 104 w 38"/>
                    <a:gd name="T1" fmla="*/ 0 h 43"/>
                    <a:gd name="T2" fmla="*/ 147 w 38"/>
                    <a:gd name="T3" fmla="*/ 0 h 43"/>
                    <a:gd name="T4" fmla="*/ 169 w 38"/>
                    <a:gd name="T5" fmla="*/ 9 h 43"/>
                    <a:gd name="T6" fmla="*/ 197 w 38"/>
                    <a:gd name="T7" fmla="*/ 32 h 43"/>
                    <a:gd name="T8" fmla="*/ 210 w 38"/>
                    <a:gd name="T9" fmla="*/ 60 h 43"/>
                    <a:gd name="T10" fmla="*/ 222 w 38"/>
                    <a:gd name="T11" fmla="*/ 91 h 43"/>
                    <a:gd name="T12" fmla="*/ 210 w 38"/>
                    <a:gd name="T13" fmla="*/ 116 h 43"/>
                    <a:gd name="T14" fmla="*/ 197 w 38"/>
                    <a:gd name="T15" fmla="*/ 148 h 43"/>
                    <a:gd name="T16" fmla="*/ 188 w 38"/>
                    <a:gd name="T17" fmla="*/ 167 h 43"/>
                    <a:gd name="T18" fmla="*/ 157 w 38"/>
                    <a:gd name="T19" fmla="*/ 180 h 43"/>
                    <a:gd name="T20" fmla="*/ 127 w 38"/>
                    <a:gd name="T21" fmla="*/ 189 h 43"/>
                    <a:gd name="T22" fmla="*/ 104 w 38"/>
                    <a:gd name="T23" fmla="*/ 198 h 43"/>
                    <a:gd name="T24" fmla="*/ 62 w 38"/>
                    <a:gd name="T25" fmla="*/ 189 h 43"/>
                    <a:gd name="T26" fmla="*/ 34 w 38"/>
                    <a:gd name="T27" fmla="*/ 180 h 43"/>
                    <a:gd name="T28" fmla="*/ 22 w 38"/>
                    <a:gd name="T29" fmla="*/ 167 h 43"/>
                    <a:gd name="T30" fmla="*/ 0 w 38"/>
                    <a:gd name="T31" fmla="*/ 133 h 43"/>
                    <a:gd name="T32" fmla="*/ 0 w 38"/>
                    <a:gd name="T33" fmla="*/ 107 h 43"/>
                    <a:gd name="T34" fmla="*/ 0 w 38"/>
                    <a:gd name="T35" fmla="*/ 73 h 43"/>
                    <a:gd name="T36" fmla="*/ 12 w 38"/>
                    <a:gd name="T37" fmla="*/ 50 h 43"/>
                    <a:gd name="T38" fmla="*/ 22 w 38"/>
                    <a:gd name="T39" fmla="*/ 32 h 43"/>
                    <a:gd name="T40" fmla="*/ 53 w 38"/>
                    <a:gd name="T41" fmla="*/ 9 h 43"/>
                    <a:gd name="T42" fmla="*/ 75 w 38"/>
                    <a:gd name="T43" fmla="*/ 0 h 43"/>
                    <a:gd name="T44" fmla="*/ 104 w 38"/>
                    <a:gd name="T45" fmla="*/ 0 h 43"/>
                    <a:gd name="T46" fmla="*/ 95 w 38"/>
                    <a:gd name="T47" fmla="*/ 9 h 43"/>
                    <a:gd name="T48" fmla="*/ 75 w 38"/>
                    <a:gd name="T49" fmla="*/ 9 h 43"/>
                    <a:gd name="T50" fmla="*/ 62 w 38"/>
                    <a:gd name="T51" fmla="*/ 19 h 43"/>
                    <a:gd name="T52" fmla="*/ 53 w 38"/>
                    <a:gd name="T53" fmla="*/ 32 h 43"/>
                    <a:gd name="T54" fmla="*/ 53 w 38"/>
                    <a:gd name="T55" fmla="*/ 41 h 43"/>
                    <a:gd name="T56" fmla="*/ 34 w 38"/>
                    <a:gd name="T57" fmla="*/ 60 h 43"/>
                    <a:gd name="T58" fmla="*/ 34 w 38"/>
                    <a:gd name="T59" fmla="*/ 82 h 43"/>
                    <a:gd name="T60" fmla="*/ 34 w 38"/>
                    <a:gd name="T61" fmla="*/ 126 h 43"/>
                    <a:gd name="T62" fmla="*/ 53 w 38"/>
                    <a:gd name="T63" fmla="*/ 157 h 43"/>
                    <a:gd name="T64" fmla="*/ 75 w 38"/>
                    <a:gd name="T65" fmla="*/ 180 h 43"/>
                    <a:gd name="T66" fmla="*/ 116 w 38"/>
                    <a:gd name="T67" fmla="*/ 180 h 43"/>
                    <a:gd name="T68" fmla="*/ 147 w 38"/>
                    <a:gd name="T69" fmla="*/ 180 h 43"/>
                    <a:gd name="T70" fmla="*/ 157 w 38"/>
                    <a:gd name="T71" fmla="*/ 167 h 43"/>
                    <a:gd name="T72" fmla="*/ 169 w 38"/>
                    <a:gd name="T73" fmla="*/ 148 h 43"/>
                    <a:gd name="T74" fmla="*/ 169 w 38"/>
                    <a:gd name="T75" fmla="*/ 116 h 43"/>
                    <a:gd name="T76" fmla="*/ 169 w 38"/>
                    <a:gd name="T77" fmla="*/ 82 h 43"/>
                    <a:gd name="T78" fmla="*/ 157 w 38"/>
                    <a:gd name="T79" fmla="*/ 50 h 43"/>
                    <a:gd name="T80" fmla="*/ 147 w 38"/>
                    <a:gd name="T81" fmla="*/ 32 h 43"/>
                    <a:gd name="T82" fmla="*/ 116 w 38"/>
                    <a:gd name="T83" fmla="*/ 19 h 43"/>
                    <a:gd name="T84" fmla="*/ 95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3"/>
                      </a:lnTo>
                      <a:lnTo>
                        <a:pt x="38" y="20"/>
                      </a:lnTo>
                      <a:lnTo>
                        <a:pt x="36" y="25"/>
                      </a:lnTo>
                      <a:lnTo>
                        <a:pt x="34" y="32"/>
                      </a:lnTo>
                      <a:lnTo>
                        <a:pt x="32" y="36"/>
                      </a:lnTo>
                      <a:lnTo>
                        <a:pt x="27" y="39"/>
                      </a:lnTo>
                      <a:lnTo>
                        <a:pt x="22" y="41"/>
                      </a:lnTo>
                      <a:lnTo>
                        <a:pt x="18" y="43"/>
                      </a:lnTo>
                      <a:lnTo>
                        <a:pt x="11" y="41"/>
                      </a:lnTo>
                      <a:lnTo>
                        <a:pt x="6" y="39"/>
                      </a:lnTo>
                      <a:lnTo>
                        <a:pt x="4" y="36"/>
                      </a:lnTo>
                      <a:lnTo>
                        <a:pt x="0" y="29"/>
                      </a:lnTo>
                      <a:lnTo>
                        <a:pt x="0" y="23"/>
                      </a:lnTo>
                      <a:lnTo>
                        <a:pt x="0" y="16"/>
                      </a:lnTo>
                      <a:lnTo>
                        <a:pt x="2" y="11"/>
                      </a:lnTo>
                      <a:lnTo>
                        <a:pt x="4" y="7"/>
                      </a:lnTo>
                      <a:lnTo>
                        <a:pt x="9" y="2"/>
                      </a:lnTo>
                      <a:lnTo>
                        <a:pt x="13" y="0"/>
                      </a:lnTo>
                      <a:lnTo>
                        <a:pt x="18" y="0"/>
                      </a:lnTo>
                      <a:close/>
                      <a:moveTo>
                        <a:pt x="16" y="2"/>
                      </a:moveTo>
                      <a:lnTo>
                        <a:pt x="13" y="2"/>
                      </a:lnTo>
                      <a:lnTo>
                        <a:pt x="11" y="4"/>
                      </a:lnTo>
                      <a:lnTo>
                        <a:pt x="9" y="7"/>
                      </a:lnTo>
                      <a:lnTo>
                        <a:pt x="9" y="9"/>
                      </a:lnTo>
                      <a:lnTo>
                        <a:pt x="6" y="13"/>
                      </a:lnTo>
                      <a:lnTo>
                        <a:pt x="6" y="18"/>
                      </a:lnTo>
                      <a:lnTo>
                        <a:pt x="6" y="27"/>
                      </a:lnTo>
                      <a:lnTo>
                        <a:pt x="9" y="34"/>
                      </a:lnTo>
                      <a:lnTo>
                        <a:pt x="13" y="39"/>
                      </a:lnTo>
                      <a:lnTo>
                        <a:pt x="20" y="39"/>
                      </a:lnTo>
                      <a:lnTo>
                        <a:pt x="25" y="39"/>
                      </a:lnTo>
                      <a:lnTo>
                        <a:pt x="27" y="36"/>
                      </a:lnTo>
                      <a:lnTo>
                        <a:pt x="29" y="32"/>
                      </a:lnTo>
                      <a:lnTo>
                        <a:pt x="29" y="25"/>
                      </a:lnTo>
                      <a:lnTo>
                        <a:pt x="29" y="18"/>
                      </a:lnTo>
                      <a:lnTo>
                        <a:pt x="27" y="11"/>
                      </a:lnTo>
                      <a:lnTo>
                        <a:pt x="25" y="7"/>
                      </a:lnTo>
                      <a:lnTo>
                        <a:pt x="20" y="4"/>
                      </a:lnTo>
                      <a:lnTo>
                        <a:pt x="16" y="2"/>
                      </a:lnTo>
                      <a:close/>
                    </a:path>
                  </a:pathLst>
                </a:custGeom>
                <a:solidFill>
                  <a:srgbClr val="000000"/>
                </a:solidFill>
                <a:ln w="0">
                  <a:solidFill>
                    <a:srgbClr val="000000"/>
                  </a:solidFill>
                  <a:round/>
                  <a:headEnd/>
                  <a:tailEnd/>
                </a:ln>
              </p:spPr>
              <p:txBody>
                <a:bodyPr/>
                <a:lstStyle/>
                <a:p>
                  <a:endParaRPr lang="en-CA"/>
                </a:p>
              </p:txBody>
            </p:sp>
            <p:sp>
              <p:nvSpPr>
                <p:cNvPr id="15460" name="Freeform 142"/>
                <p:cNvSpPr>
                  <a:spLocks/>
                </p:cNvSpPr>
                <p:nvPr/>
              </p:nvSpPr>
              <p:spPr bwMode="auto">
                <a:xfrm>
                  <a:off x="2289" y="2986"/>
                  <a:ext cx="67" cy="95"/>
                </a:xfrm>
                <a:custGeom>
                  <a:avLst/>
                  <a:gdLst>
                    <a:gd name="T0" fmla="*/ 83 w 43"/>
                    <a:gd name="T1" fmla="*/ 200 h 64"/>
                    <a:gd name="T2" fmla="*/ 148 w 43"/>
                    <a:gd name="T3" fmla="*/ 147 h 64"/>
                    <a:gd name="T4" fmla="*/ 157 w 43"/>
                    <a:gd name="T5" fmla="*/ 131 h 64"/>
                    <a:gd name="T6" fmla="*/ 157 w 43"/>
                    <a:gd name="T7" fmla="*/ 122 h 64"/>
                    <a:gd name="T8" fmla="*/ 148 w 43"/>
                    <a:gd name="T9" fmla="*/ 122 h 64"/>
                    <a:gd name="T10" fmla="*/ 148 w 43"/>
                    <a:gd name="T11" fmla="*/ 110 h 64"/>
                    <a:gd name="T12" fmla="*/ 243 w 43"/>
                    <a:gd name="T13" fmla="*/ 122 h 64"/>
                    <a:gd name="T14" fmla="*/ 212 w 43"/>
                    <a:gd name="T15" fmla="*/ 122 h 64"/>
                    <a:gd name="T16" fmla="*/ 178 w 43"/>
                    <a:gd name="T17" fmla="*/ 147 h 64"/>
                    <a:gd name="T18" fmla="*/ 190 w 43"/>
                    <a:gd name="T19" fmla="*/ 251 h 64"/>
                    <a:gd name="T20" fmla="*/ 212 w 43"/>
                    <a:gd name="T21" fmla="*/ 288 h 64"/>
                    <a:gd name="T22" fmla="*/ 243 w 43"/>
                    <a:gd name="T23" fmla="*/ 301 h 64"/>
                    <a:gd name="T24" fmla="*/ 252 w 43"/>
                    <a:gd name="T25" fmla="*/ 301 h 64"/>
                    <a:gd name="T26" fmla="*/ 148 w 43"/>
                    <a:gd name="T27" fmla="*/ 310 h 64"/>
                    <a:gd name="T28" fmla="*/ 148 w 43"/>
                    <a:gd name="T29" fmla="*/ 310 h 64"/>
                    <a:gd name="T30" fmla="*/ 157 w 43"/>
                    <a:gd name="T31" fmla="*/ 301 h 64"/>
                    <a:gd name="T32" fmla="*/ 157 w 43"/>
                    <a:gd name="T33" fmla="*/ 288 h 64"/>
                    <a:gd name="T34" fmla="*/ 83 w 43"/>
                    <a:gd name="T35" fmla="*/ 200 h 64"/>
                    <a:gd name="T36" fmla="*/ 83 w 43"/>
                    <a:gd name="T37" fmla="*/ 288 h 64"/>
                    <a:gd name="T38" fmla="*/ 83 w 43"/>
                    <a:gd name="T39" fmla="*/ 301 h 64"/>
                    <a:gd name="T40" fmla="*/ 95 w 43"/>
                    <a:gd name="T41" fmla="*/ 310 h 64"/>
                    <a:gd name="T42" fmla="*/ 108 w 43"/>
                    <a:gd name="T43" fmla="*/ 310 h 64"/>
                    <a:gd name="T44" fmla="*/ 0 w 43"/>
                    <a:gd name="T45" fmla="*/ 310 h 64"/>
                    <a:gd name="T46" fmla="*/ 12 w 43"/>
                    <a:gd name="T47" fmla="*/ 310 h 64"/>
                    <a:gd name="T48" fmla="*/ 22 w 43"/>
                    <a:gd name="T49" fmla="*/ 301 h 64"/>
                    <a:gd name="T50" fmla="*/ 22 w 43"/>
                    <a:gd name="T51" fmla="*/ 269 h 64"/>
                    <a:gd name="T52" fmla="*/ 22 w 43"/>
                    <a:gd name="T53" fmla="*/ 53 h 64"/>
                    <a:gd name="T54" fmla="*/ 22 w 43"/>
                    <a:gd name="T55" fmla="*/ 33 h 64"/>
                    <a:gd name="T56" fmla="*/ 12 w 43"/>
                    <a:gd name="T57" fmla="*/ 33 h 64"/>
                    <a:gd name="T58" fmla="*/ 12 w 43"/>
                    <a:gd name="T59" fmla="*/ 33 h 64"/>
                    <a:gd name="T60" fmla="*/ 0 w 43"/>
                    <a:gd name="T61" fmla="*/ 22 h 64"/>
                    <a:gd name="T62" fmla="*/ 83 w 43"/>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64"/>
                    <a:gd name="T98" fmla="*/ 43 w 43"/>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64">
                      <a:moveTo>
                        <a:pt x="14" y="0"/>
                      </a:moveTo>
                      <a:lnTo>
                        <a:pt x="14" y="41"/>
                      </a:lnTo>
                      <a:lnTo>
                        <a:pt x="23" y="32"/>
                      </a:lnTo>
                      <a:lnTo>
                        <a:pt x="25" y="30"/>
                      </a:lnTo>
                      <a:lnTo>
                        <a:pt x="27" y="27"/>
                      </a:lnTo>
                      <a:lnTo>
                        <a:pt x="27" y="25"/>
                      </a:lnTo>
                      <a:lnTo>
                        <a:pt x="25" y="25"/>
                      </a:lnTo>
                      <a:lnTo>
                        <a:pt x="25" y="23"/>
                      </a:lnTo>
                      <a:lnTo>
                        <a:pt x="41" y="23"/>
                      </a:lnTo>
                      <a:lnTo>
                        <a:pt x="41" y="25"/>
                      </a:lnTo>
                      <a:lnTo>
                        <a:pt x="39" y="25"/>
                      </a:lnTo>
                      <a:lnTo>
                        <a:pt x="36" y="25"/>
                      </a:lnTo>
                      <a:lnTo>
                        <a:pt x="34" y="27"/>
                      </a:lnTo>
                      <a:lnTo>
                        <a:pt x="30" y="30"/>
                      </a:lnTo>
                      <a:lnTo>
                        <a:pt x="20" y="39"/>
                      </a:lnTo>
                      <a:lnTo>
                        <a:pt x="32" y="52"/>
                      </a:lnTo>
                      <a:lnTo>
                        <a:pt x="34" y="57"/>
                      </a:lnTo>
                      <a:lnTo>
                        <a:pt x="36" y="59"/>
                      </a:lnTo>
                      <a:lnTo>
                        <a:pt x="39" y="62"/>
                      </a:lnTo>
                      <a:lnTo>
                        <a:pt x="41" y="62"/>
                      </a:lnTo>
                      <a:lnTo>
                        <a:pt x="43" y="62"/>
                      </a:lnTo>
                      <a:lnTo>
                        <a:pt x="43" y="64"/>
                      </a:lnTo>
                      <a:lnTo>
                        <a:pt x="25" y="64"/>
                      </a:lnTo>
                      <a:lnTo>
                        <a:pt x="27" y="64"/>
                      </a:lnTo>
                      <a:lnTo>
                        <a:pt x="27" y="62"/>
                      </a:lnTo>
                      <a:lnTo>
                        <a:pt x="27" y="59"/>
                      </a:lnTo>
                      <a:lnTo>
                        <a:pt x="25" y="57"/>
                      </a:lnTo>
                      <a:lnTo>
                        <a:pt x="14" y="41"/>
                      </a:lnTo>
                      <a:lnTo>
                        <a:pt x="14" y="55"/>
                      </a:lnTo>
                      <a:lnTo>
                        <a:pt x="14" y="59"/>
                      </a:lnTo>
                      <a:lnTo>
                        <a:pt x="14" y="62"/>
                      </a:lnTo>
                      <a:lnTo>
                        <a:pt x="14" y="64"/>
                      </a:lnTo>
                      <a:lnTo>
                        <a:pt x="16" y="64"/>
                      </a:lnTo>
                      <a:lnTo>
                        <a:pt x="18" y="64"/>
                      </a:lnTo>
                      <a:lnTo>
                        <a:pt x="0" y="64"/>
                      </a:lnTo>
                      <a:lnTo>
                        <a:pt x="2" y="64"/>
                      </a:lnTo>
                      <a:lnTo>
                        <a:pt x="4" y="62"/>
                      </a:lnTo>
                      <a:lnTo>
                        <a:pt x="4" y="59"/>
                      </a:lnTo>
                      <a:lnTo>
                        <a:pt x="4" y="55"/>
                      </a:lnTo>
                      <a:lnTo>
                        <a:pt x="4" y="18"/>
                      </a:lnTo>
                      <a:lnTo>
                        <a:pt x="4" y="11"/>
                      </a:lnTo>
                      <a:lnTo>
                        <a:pt x="4" y="9"/>
                      </a:lnTo>
                      <a:lnTo>
                        <a:pt x="4" y="7"/>
                      </a:lnTo>
                      <a:lnTo>
                        <a:pt x="2" y="7"/>
                      </a:lnTo>
                      <a:lnTo>
                        <a:pt x="0" y="7"/>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461" name="Freeform 143"/>
                <p:cNvSpPr>
                  <a:spLocks/>
                </p:cNvSpPr>
                <p:nvPr/>
              </p:nvSpPr>
              <p:spPr bwMode="auto">
                <a:xfrm>
                  <a:off x="2453" y="3002"/>
                  <a:ext cx="40" cy="81"/>
                </a:xfrm>
                <a:custGeom>
                  <a:avLst/>
                  <a:gdLst>
                    <a:gd name="T0" fmla="*/ 86 w 25"/>
                    <a:gd name="T1" fmla="*/ 0 h 55"/>
                    <a:gd name="T2" fmla="*/ 86 w 25"/>
                    <a:gd name="T3" fmla="*/ 59 h 55"/>
                    <a:gd name="T4" fmla="*/ 144 w 25"/>
                    <a:gd name="T5" fmla="*/ 59 h 55"/>
                    <a:gd name="T6" fmla="*/ 144 w 25"/>
                    <a:gd name="T7" fmla="*/ 77 h 55"/>
                    <a:gd name="T8" fmla="*/ 86 w 25"/>
                    <a:gd name="T9" fmla="*/ 77 h 55"/>
                    <a:gd name="T10" fmla="*/ 86 w 25"/>
                    <a:gd name="T11" fmla="*/ 191 h 55"/>
                    <a:gd name="T12" fmla="*/ 86 w 25"/>
                    <a:gd name="T13" fmla="*/ 216 h 55"/>
                    <a:gd name="T14" fmla="*/ 107 w 25"/>
                    <a:gd name="T15" fmla="*/ 228 h 55"/>
                    <a:gd name="T16" fmla="*/ 107 w 25"/>
                    <a:gd name="T17" fmla="*/ 228 h 55"/>
                    <a:gd name="T18" fmla="*/ 118 w 25"/>
                    <a:gd name="T19" fmla="*/ 228 h 55"/>
                    <a:gd name="T20" fmla="*/ 131 w 25"/>
                    <a:gd name="T21" fmla="*/ 228 h 55"/>
                    <a:gd name="T22" fmla="*/ 131 w 25"/>
                    <a:gd name="T23" fmla="*/ 228 h 55"/>
                    <a:gd name="T24" fmla="*/ 144 w 25"/>
                    <a:gd name="T25" fmla="*/ 228 h 55"/>
                    <a:gd name="T26" fmla="*/ 144 w 25"/>
                    <a:gd name="T27" fmla="*/ 216 h 55"/>
                    <a:gd name="T28" fmla="*/ 163 w 25"/>
                    <a:gd name="T29" fmla="*/ 216 h 55"/>
                    <a:gd name="T30" fmla="*/ 144 w 25"/>
                    <a:gd name="T31" fmla="*/ 239 h 55"/>
                    <a:gd name="T32" fmla="*/ 131 w 25"/>
                    <a:gd name="T33" fmla="*/ 249 h 55"/>
                    <a:gd name="T34" fmla="*/ 118 w 25"/>
                    <a:gd name="T35" fmla="*/ 258 h 55"/>
                    <a:gd name="T36" fmla="*/ 86 w 25"/>
                    <a:gd name="T37" fmla="*/ 258 h 55"/>
                    <a:gd name="T38" fmla="*/ 74 w 25"/>
                    <a:gd name="T39" fmla="*/ 258 h 55"/>
                    <a:gd name="T40" fmla="*/ 74 w 25"/>
                    <a:gd name="T41" fmla="*/ 249 h 55"/>
                    <a:gd name="T42" fmla="*/ 56 w 25"/>
                    <a:gd name="T43" fmla="*/ 249 h 55"/>
                    <a:gd name="T44" fmla="*/ 46 w 25"/>
                    <a:gd name="T45" fmla="*/ 239 h 55"/>
                    <a:gd name="T46" fmla="*/ 46 w 25"/>
                    <a:gd name="T47" fmla="*/ 228 h 55"/>
                    <a:gd name="T48" fmla="*/ 46 w 25"/>
                    <a:gd name="T49" fmla="*/ 208 h 55"/>
                    <a:gd name="T50" fmla="*/ 46 w 25"/>
                    <a:gd name="T51" fmla="*/ 77 h 55"/>
                    <a:gd name="T52" fmla="*/ 0 w 25"/>
                    <a:gd name="T53" fmla="*/ 77 h 55"/>
                    <a:gd name="T54" fmla="*/ 0 w 25"/>
                    <a:gd name="T55" fmla="*/ 68 h 55"/>
                    <a:gd name="T56" fmla="*/ 13 w 25"/>
                    <a:gd name="T57" fmla="*/ 59 h 55"/>
                    <a:gd name="T58" fmla="*/ 26 w 25"/>
                    <a:gd name="T59" fmla="*/ 59 h 55"/>
                    <a:gd name="T60" fmla="*/ 46 w 25"/>
                    <a:gd name="T61" fmla="*/ 47 h 55"/>
                    <a:gd name="T62" fmla="*/ 56 w 25"/>
                    <a:gd name="T63" fmla="*/ 22 h 55"/>
                    <a:gd name="T64" fmla="*/ 74 w 25"/>
                    <a:gd name="T65" fmla="*/ 13 h 55"/>
                    <a:gd name="T66" fmla="*/ 86 w 25"/>
                    <a:gd name="T67" fmla="*/ 0 h 55"/>
                    <a:gd name="T68" fmla="*/ 8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2"/>
                      </a:lnTo>
                      <a:lnTo>
                        <a:pt x="22" y="12"/>
                      </a:lnTo>
                      <a:lnTo>
                        <a:pt x="22" y="16"/>
                      </a:lnTo>
                      <a:lnTo>
                        <a:pt x="13" y="16"/>
                      </a:lnTo>
                      <a:lnTo>
                        <a:pt x="13" y="41"/>
                      </a:lnTo>
                      <a:lnTo>
                        <a:pt x="13" y="46"/>
                      </a:lnTo>
                      <a:lnTo>
                        <a:pt x="16" y="48"/>
                      </a:lnTo>
                      <a:lnTo>
                        <a:pt x="18" y="48"/>
                      </a:lnTo>
                      <a:lnTo>
                        <a:pt x="20" y="48"/>
                      </a:lnTo>
                      <a:lnTo>
                        <a:pt x="22" y="48"/>
                      </a:lnTo>
                      <a:lnTo>
                        <a:pt x="22" y="46"/>
                      </a:lnTo>
                      <a:lnTo>
                        <a:pt x="25" y="46"/>
                      </a:lnTo>
                      <a:lnTo>
                        <a:pt x="22" y="51"/>
                      </a:lnTo>
                      <a:lnTo>
                        <a:pt x="20" y="53"/>
                      </a:lnTo>
                      <a:lnTo>
                        <a:pt x="18" y="55"/>
                      </a:lnTo>
                      <a:lnTo>
                        <a:pt x="13" y="55"/>
                      </a:lnTo>
                      <a:lnTo>
                        <a:pt x="11" y="55"/>
                      </a:lnTo>
                      <a:lnTo>
                        <a:pt x="11" y="53"/>
                      </a:lnTo>
                      <a:lnTo>
                        <a:pt x="9" y="53"/>
                      </a:lnTo>
                      <a:lnTo>
                        <a:pt x="7" y="51"/>
                      </a:lnTo>
                      <a:lnTo>
                        <a:pt x="7" y="48"/>
                      </a:lnTo>
                      <a:lnTo>
                        <a:pt x="7" y="44"/>
                      </a:lnTo>
                      <a:lnTo>
                        <a:pt x="7" y="16"/>
                      </a:lnTo>
                      <a:lnTo>
                        <a:pt x="0" y="16"/>
                      </a:lnTo>
                      <a:lnTo>
                        <a:pt x="0" y="14"/>
                      </a:lnTo>
                      <a:lnTo>
                        <a:pt x="2" y="12"/>
                      </a:lnTo>
                      <a:lnTo>
                        <a:pt x="4" y="12"/>
                      </a:lnTo>
                      <a:lnTo>
                        <a:pt x="7" y="10"/>
                      </a:lnTo>
                      <a:lnTo>
                        <a:pt x="9"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15462" name="Freeform 144"/>
                <p:cNvSpPr>
                  <a:spLocks/>
                </p:cNvSpPr>
                <p:nvPr/>
              </p:nvSpPr>
              <p:spPr bwMode="auto">
                <a:xfrm>
                  <a:off x="2495" y="2986"/>
                  <a:ext cx="68" cy="95"/>
                </a:xfrm>
                <a:custGeom>
                  <a:avLst/>
                  <a:gdLst>
                    <a:gd name="T0" fmla="*/ 68 w 43"/>
                    <a:gd name="T1" fmla="*/ 156 h 64"/>
                    <a:gd name="T2" fmla="*/ 130 w 43"/>
                    <a:gd name="T3" fmla="*/ 122 h 64"/>
                    <a:gd name="T4" fmla="*/ 158 w 43"/>
                    <a:gd name="T5" fmla="*/ 110 h 64"/>
                    <a:gd name="T6" fmla="*/ 202 w 43"/>
                    <a:gd name="T7" fmla="*/ 122 h 64"/>
                    <a:gd name="T8" fmla="*/ 225 w 43"/>
                    <a:gd name="T9" fmla="*/ 147 h 64"/>
                    <a:gd name="T10" fmla="*/ 225 w 43"/>
                    <a:gd name="T11" fmla="*/ 200 h 64"/>
                    <a:gd name="T12" fmla="*/ 225 w 43"/>
                    <a:gd name="T13" fmla="*/ 288 h 64"/>
                    <a:gd name="T14" fmla="*/ 245 w 43"/>
                    <a:gd name="T15" fmla="*/ 301 h 64"/>
                    <a:gd name="T16" fmla="*/ 258 w 43"/>
                    <a:gd name="T17" fmla="*/ 310 h 64"/>
                    <a:gd name="T18" fmla="*/ 270 w 43"/>
                    <a:gd name="T19" fmla="*/ 310 h 64"/>
                    <a:gd name="T20" fmla="*/ 142 w 43"/>
                    <a:gd name="T21" fmla="*/ 310 h 64"/>
                    <a:gd name="T22" fmla="*/ 171 w 43"/>
                    <a:gd name="T23" fmla="*/ 310 h 64"/>
                    <a:gd name="T24" fmla="*/ 185 w 43"/>
                    <a:gd name="T25" fmla="*/ 301 h 64"/>
                    <a:gd name="T26" fmla="*/ 185 w 43"/>
                    <a:gd name="T27" fmla="*/ 288 h 64"/>
                    <a:gd name="T28" fmla="*/ 185 w 43"/>
                    <a:gd name="T29" fmla="*/ 200 h 64"/>
                    <a:gd name="T30" fmla="*/ 185 w 43"/>
                    <a:gd name="T31" fmla="*/ 156 h 64"/>
                    <a:gd name="T32" fmla="*/ 171 w 43"/>
                    <a:gd name="T33" fmla="*/ 147 h 64"/>
                    <a:gd name="T34" fmla="*/ 142 w 43"/>
                    <a:gd name="T35" fmla="*/ 131 h 64"/>
                    <a:gd name="T36" fmla="*/ 111 w 43"/>
                    <a:gd name="T37" fmla="*/ 147 h 64"/>
                    <a:gd name="T38" fmla="*/ 68 w 43"/>
                    <a:gd name="T39" fmla="*/ 163 h 64"/>
                    <a:gd name="T40" fmla="*/ 68 w 43"/>
                    <a:gd name="T41" fmla="*/ 288 h 64"/>
                    <a:gd name="T42" fmla="*/ 87 w 43"/>
                    <a:gd name="T43" fmla="*/ 301 h 64"/>
                    <a:gd name="T44" fmla="*/ 100 w 43"/>
                    <a:gd name="T45" fmla="*/ 310 h 64"/>
                    <a:gd name="T46" fmla="*/ 111 w 43"/>
                    <a:gd name="T47" fmla="*/ 310 h 64"/>
                    <a:gd name="T48" fmla="*/ 0 w 43"/>
                    <a:gd name="T49" fmla="*/ 310 h 64"/>
                    <a:gd name="T50" fmla="*/ 13 w 43"/>
                    <a:gd name="T51" fmla="*/ 301 h 64"/>
                    <a:gd name="T52" fmla="*/ 33 w 43"/>
                    <a:gd name="T53" fmla="*/ 301 h 64"/>
                    <a:gd name="T54" fmla="*/ 33 w 43"/>
                    <a:gd name="T55" fmla="*/ 269 h 64"/>
                    <a:gd name="T56" fmla="*/ 33 w 43"/>
                    <a:gd name="T57" fmla="*/ 53 h 64"/>
                    <a:gd name="T58" fmla="*/ 33 w 43"/>
                    <a:gd name="T59" fmla="*/ 33 h 64"/>
                    <a:gd name="T60" fmla="*/ 13 w 43"/>
                    <a:gd name="T61" fmla="*/ 33 h 64"/>
                    <a:gd name="T62" fmla="*/ 0 w 43"/>
                    <a:gd name="T63" fmla="*/ 33 h 64"/>
                    <a:gd name="T64" fmla="*/ 0 w 43"/>
                    <a:gd name="T65" fmla="*/ 22 h 64"/>
                    <a:gd name="T66" fmla="*/ 68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1" y="0"/>
                      </a:moveTo>
                      <a:lnTo>
                        <a:pt x="11" y="32"/>
                      </a:lnTo>
                      <a:lnTo>
                        <a:pt x="16" y="27"/>
                      </a:lnTo>
                      <a:lnTo>
                        <a:pt x="21" y="25"/>
                      </a:lnTo>
                      <a:lnTo>
                        <a:pt x="23" y="23"/>
                      </a:lnTo>
                      <a:lnTo>
                        <a:pt x="25" y="23"/>
                      </a:lnTo>
                      <a:lnTo>
                        <a:pt x="30" y="23"/>
                      </a:lnTo>
                      <a:lnTo>
                        <a:pt x="32" y="25"/>
                      </a:lnTo>
                      <a:lnTo>
                        <a:pt x="34" y="27"/>
                      </a:lnTo>
                      <a:lnTo>
                        <a:pt x="36" y="30"/>
                      </a:lnTo>
                      <a:lnTo>
                        <a:pt x="36" y="34"/>
                      </a:lnTo>
                      <a:lnTo>
                        <a:pt x="36" y="41"/>
                      </a:lnTo>
                      <a:lnTo>
                        <a:pt x="36" y="55"/>
                      </a:lnTo>
                      <a:lnTo>
                        <a:pt x="36" y="59"/>
                      </a:lnTo>
                      <a:lnTo>
                        <a:pt x="36" y="62"/>
                      </a:lnTo>
                      <a:lnTo>
                        <a:pt x="39" y="62"/>
                      </a:lnTo>
                      <a:lnTo>
                        <a:pt x="39" y="64"/>
                      </a:lnTo>
                      <a:lnTo>
                        <a:pt x="41" y="64"/>
                      </a:lnTo>
                      <a:lnTo>
                        <a:pt x="43" y="64"/>
                      </a:lnTo>
                      <a:lnTo>
                        <a:pt x="23" y="64"/>
                      </a:lnTo>
                      <a:lnTo>
                        <a:pt x="25" y="64"/>
                      </a:lnTo>
                      <a:lnTo>
                        <a:pt x="27" y="64"/>
                      </a:lnTo>
                      <a:lnTo>
                        <a:pt x="27" y="62"/>
                      </a:lnTo>
                      <a:lnTo>
                        <a:pt x="30" y="62"/>
                      </a:lnTo>
                      <a:lnTo>
                        <a:pt x="30" y="59"/>
                      </a:lnTo>
                      <a:lnTo>
                        <a:pt x="30" y="55"/>
                      </a:lnTo>
                      <a:lnTo>
                        <a:pt x="30" y="41"/>
                      </a:lnTo>
                      <a:lnTo>
                        <a:pt x="30" y="36"/>
                      </a:lnTo>
                      <a:lnTo>
                        <a:pt x="30" y="32"/>
                      </a:lnTo>
                      <a:lnTo>
                        <a:pt x="27" y="30"/>
                      </a:lnTo>
                      <a:lnTo>
                        <a:pt x="25" y="30"/>
                      </a:lnTo>
                      <a:lnTo>
                        <a:pt x="23" y="27"/>
                      </a:lnTo>
                      <a:lnTo>
                        <a:pt x="21" y="30"/>
                      </a:lnTo>
                      <a:lnTo>
                        <a:pt x="18" y="30"/>
                      </a:lnTo>
                      <a:lnTo>
                        <a:pt x="16" y="32"/>
                      </a:lnTo>
                      <a:lnTo>
                        <a:pt x="11" y="34"/>
                      </a:lnTo>
                      <a:lnTo>
                        <a:pt x="11" y="55"/>
                      </a:lnTo>
                      <a:lnTo>
                        <a:pt x="11" y="59"/>
                      </a:lnTo>
                      <a:lnTo>
                        <a:pt x="14" y="62"/>
                      </a:lnTo>
                      <a:lnTo>
                        <a:pt x="14" y="64"/>
                      </a:lnTo>
                      <a:lnTo>
                        <a:pt x="16" y="64"/>
                      </a:lnTo>
                      <a:lnTo>
                        <a:pt x="18" y="64"/>
                      </a:lnTo>
                      <a:lnTo>
                        <a:pt x="0" y="64"/>
                      </a:lnTo>
                      <a:lnTo>
                        <a:pt x="2" y="64"/>
                      </a:lnTo>
                      <a:lnTo>
                        <a:pt x="2" y="62"/>
                      </a:lnTo>
                      <a:lnTo>
                        <a:pt x="5" y="62"/>
                      </a:lnTo>
                      <a:lnTo>
                        <a:pt x="5" y="59"/>
                      </a:lnTo>
                      <a:lnTo>
                        <a:pt x="5" y="55"/>
                      </a:lnTo>
                      <a:lnTo>
                        <a:pt x="5" y="18"/>
                      </a:lnTo>
                      <a:lnTo>
                        <a:pt x="5" y="11"/>
                      </a:lnTo>
                      <a:lnTo>
                        <a:pt x="5" y="9"/>
                      </a:lnTo>
                      <a:lnTo>
                        <a:pt x="5" y="7"/>
                      </a:lnTo>
                      <a:lnTo>
                        <a:pt x="2" y="7"/>
                      </a:lnTo>
                      <a:lnTo>
                        <a:pt x="0" y="7"/>
                      </a:lnTo>
                      <a:lnTo>
                        <a:pt x="0" y="5"/>
                      </a:lnTo>
                      <a:lnTo>
                        <a:pt x="11" y="0"/>
                      </a:lnTo>
                      <a:close/>
                    </a:path>
                  </a:pathLst>
                </a:custGeom>
                <a:solidFill>
                  <a:srgbClr val="000000"/>
                </a:solidFill>
                <a:ln w="0">
                  <a:solidFill>
                    <a:srgbClr val="000000"/>
                  </a:solidFill>
                  <a:round/>
                  <a:headEnd/>
                  <a:tailEnd/>
                </a:ln>
              </p:spPr>
              <p:txBody>
                <a:bodyPr/>
                <a:lstStyle/>
                <a:p>
                  <a:endParaRPr lang="en-CA"/>
                </a:p>
              </p:txBody>
            </p:sp>
            <p:sp>
              <p:nvSpPr>
                <p:cNvPr id="15463" name="Freeform 145"/>
                <p:cNvSpPr>
                  <a:spLocks noEditPoints="1"/>
                </p:cNvSpPr>
                <p:nvPr/>
              </p:nvSpPr>
              <p:spPr bwMode="auto">
                <a:xfrm>
                  <a:off x="2568" y="3020"/>
                  <a:ext cx="60" cy="63"/>
                </a:xfrm>
                <a:custGeom>
                  <a:avLst/>
                  <a:gdLst>
                    <a:gd name="T0" fmla="*/ 109 w 38"/>
                    <a:gd name="T1" fmla="*/ 180 h 43"/>
                    <a:gd name="T2" fmla="*/ 82 w 38"/>
                    <a:gd name="T3" fmla="*/ 198 h 43"/>
                    <a:gd name="T4" fmla="*/ 35 w 38"/>
                    <a:gd name="T5" fmla="*/ 189 h 43"/>
                    <a:gd name="T6" fmla="*/ 13 w 38"/>
                    <a:gd name="T7" fmla="*/ 167 h 43"/>
                    <a:gd name="T8" fmla="*/ 13 w 38"/>
                    <a:gd name="T9" fmla="*/ 133 h 43"/>
                    <a:gd name="T10" fmla="*/ 22 w 38"/>
                    <a:gd name="T11" fmla="*/ 116 h 43"/>
                    <a:gd name="T12" fmla="*/ 82 w 38"/>
                    <a:gd name="T13" fmla="*/ 82 h 43"/>
                    <a:gd name="T14" fmla="*/ 137 w 38"/>
                    <a:gd name="T15" fmla="*/ 60 h 43"/>
                    <a:gd name="T16" fmla="*/ 137 w 38"/>
                    <a:gd name="T17" fmla="*/ 19 h 43"/>
                    <a:gd name="T18" fmla="*/ 98 w 38"/>
                    <a:gd name="T19" fmla="*/ 9 h 43"/>
                    <a:gd name="T20" fmla="*/ 68 w 38"/>
                    <a:gd name="T21" fmla="*/ 19 h 43"/>
                    <a:gd name="T22" fmla="*/ 68 w 38"/>
                    <a:gd name="T23" fmla="*/ 41 h 43"/>
                    <a:gd name="T24" fmla="*/ 55 w 38"/>
                    <a:gd name="T25" fmla="*/ 60 h 43"/>
                    <a:gd name="T26" fmla="*/ 55 w 38"/>
                    <a:gd name="T27" fmla="*/ 73 h 43"/>
                    <a:gd name="T28" fmla="*/ 22 w 38"/>
                    <a:gd name="T29" fmla="*/ 73 h 43"/>
                    <a:gd name="T30" fmla="*/ 13 w 38"/>
                    <a:gd name="T31" fmla="*/ 50 h 43"/>
                    <a:gd name="T32" fmla="*/ 22 w 38"/>
                    <a:gd name="T33" fmla="*/ 32 h 43"/>
                    <a:gd name="T34" fmla="*/ 68 w 38"/>
                    <a:gd name="T35" fmla="*/ 0 h 43"/>
                    <a:gd name="T36" fmla="*/ 137 w 38"/>
                    <a:gd name="T37" fmla="*/ 0 h 43"/>
                    <a:gd name="T38" fmla="*/ 182 w 38"/>
                    <a:gd name="T39" fmla="*/ 19 h 43"/>
                    <a:gd name="T40" fmla="*/ 193 w 38"/>
                    <a:gd name="T41" fmla="*/ 41 h 43"/>
                    <a:gd name="T42" fmla="*/ 193 w 38"/>
                    <a:gd name="T43" fmla="*/ 126 h 43"/>
                    <a:gd name="T44" fmla="*/ 193 w 38"/>
                    <a:gd name="T45" fmla="*/ 157 h 43"/>
                    <a:gd name="T46" fmla="*/ 193 w 38"/>
                    <a:gd name="T47" fmla="*/ 167 h 43"/>
                    <a:gd name="T48" fmla="*/ 212 w 38"/>
                    <a:gd name="T49" fmla="*/ 167 h 43"/>
                    <a:gd name="T50" fmla="*/ 212 w 38"/>
                    <a:gd name="T51" fmla="*/ 167 h 43"/>
                    <a:gd name="T52" fmla="*/ 237 w 38"/>
                    <a:gd name="T53" fmla="*/ 157 h 43"/>
                    <a:gd name="T54" fmla="*/ 212 w 38"/>
                    <a:gd name="T55" fmla="*/ 189 h 43"/>
                    <a:gd name="T56" fmla="*/ 169 w 38"/>
                    <a:gd name="T57" fmla="*/ 198 h 43"/>
                    <a:gd name="T58" fmla="*/ 155 w 38"/>
                    <a:gd name="T59" fmla="*/ 180 h 43"/>
                    <a:gd name="T60" fmla="*/ 137 w 38"/>
                    <a:gd name="T61" fmla="*/ 148 h 43"/>
                    <a:gd name="T62" fmla="*/ 109 w 38"/>
                    <a:gd name="T63" fmla="*/ 91 h 43"/>
                    <a:gd name="T64" fmla="*/ 68 w 38"/>
                    <a:gd name="T65" fmla="*/ 107 h 43"/>
                    <a:gd name="T66" fmla="*/ 55 w 38"/>
                    <a:gd name="T67" fmla="*/ 126 h 43"/>
                    <a:gd name="T68" fmla="*/ 55 w 38"/>
                    <a:gd name="T69" fmla="*/ 148 h 43"/>
                    <a:gd name="T70" fmla="*/ 68 w 38"/>
                    <a:gd name="T71" fmla="*/ 167 h 43"/>
                    <a:gd name="T72" fmla="*/ 109 w 38"/>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3"/>
                    <a:gd name="T113" fmla="*/ 38 w 38"/>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3">
                      <a:moveTo>
                        <a:pt x="22" y="36"/>
                      </a:moveTo>
                      <a:lnTo>
                        <a:pt x="18" y="39"/>
                      </a:lnTo>
                      <a:lnTo>
                        <a:pt x="16" y="41"/>
                      </a:lnTo>
                      <a:lnTo>
                        <a:pt x="13" y="43"/>
                      </a:lnTo>
                      <a:lnTo>
                        <a:pt x="11" y="43"/>
                      </a:lnTo>
                      <a:lnTo>
                        <a:pt x="6" y="41"/>
                      </a:lnTo>
                      <a:lnTo>
                        <a:pt x="4" y="39"/>
                      </a:lnTo>
                      <a:lnTo>
                        <a:pt x="2" y="36"/>
                      </a:lnTo>
                      <a:lnTo>
                        <a:pt x="0" y="32"/>
                      </a:lnTo>
                      <a:lnTo>
                        <a:pt x="2" y="29"/>
                      </a:lnTo>
                      <a:lnTo>
                        <a:pt x="2" y="27"/>
                      </a:lnTo>
                      <a:lnTo>
                        <a:pt x="4" y="25"/>
                      </a:lnTo>
                      <a:lnTo>
                        <a:pt x="9" y="20"/>
                      </a:lnTo>
                      <a:lnTo>
                        <a:pt x="13" y="18"/>
                      </a:lnTo>
                      <a:lnTo>
                        <a:pt x="22" y="16"/>
                      </a:lnTo>
                      <a:lnTo>
                        <a:pt x="22" y="13"/>
                      </a:lnTo>
                      <a:lnTo>
                        <a:pt x="22" y="9"/>
                      </a:lnTo>
                      <a:lnTo>
                        <a:pt x="22" y="4"/>
                      </a:lnTo>
                      <a:lnTo>
                        <a:pt x="20" y="2"/>
                      </a:lnTo>
                      <a:lnTo>
                        <a:pt x="16" y="2"/>
                      </a:lnTo>
                      <a:lnTo>
                        <a:pt x="13" y="2"/>
                      </a:lnTo>
                      <a:lnTo>
                        <a:pt x="11" y="4"/>
                      </a:lnTo>
                      <a:lnTo>
                        <a:pt x="11" y="7"/>
                      </a:lnTo>
                      <a:lnTo>
                        <a:pt x="11" y="9"/>
                      </a:lnTo>
                      <a:lnTo>
                        <a:pt x="11" y="11"/>
                      </a:lnTo>
                      <a:lnTo>
                        <a:pt x="9" y="13"/>
                      </a:lnTo>
                      <a:lnTo>
                        <a:pt x="9" y="16"/>
                      </a:lnTo>
                      <a:lnTo>
                        <a:pt x="6" y="16"/>
                      </a:lnTo>
                      <a:lnTo>
                        <a:pt x="4" y="16"/>
                      </a:lnTo>
                      <a:lnTo>
                        <a:pt x="4" y="13"/>
                      </a:lnTo>
                      <a:lnTo>
                        <a:pt x="2" y="11"/>
                      </a:lnTo>
                      <a:lnTo>
                        <a:pt x="4" y="7"/>
                      </a:lnTo>
                      <a:lnTo>
                        <a:pt x="6" y="2"/>
                      </a:lnTo>
                      <a:lnTo>
                        <a:pt x="11" y="0"/>
                      </a:lnTo>
                      <a:lnTo>
                        <a:pt x="18" y="0"/>
                      </a:lnTo>
                      <a:lnTo>
                        <a:pt x="22" y="0"/>
                      </a:lnTo>
                      <a:lnTo>
                        <a:pt x="27" y="2"/>
                      </a:lnTo>
                      <a:lnTo>
                        <a:pt x="29" y="4"/>
                      </a:lnTo>
                      <a:lnTo>
                        <a:pt x="29" y="7"/>
                      </a:lnTo>
                      <a:lnTo>
                        <a:pt x="31" y="9"/>
                      </a:lnTo>
                      <a:lnTo>
                        <a:pt x="31" y="13"/>
                      </a:lnTo>
                      <a:lnTo>
                        <a:pt x="31" y="27"/>
                      </a:lnTo>
                      <a:lnTo>
                        <a:pt x="31" y="32"/>
                      </a:lnTo>
                      <a:lnTo>
                        <a:pt x="31" y="34"/>
                      </a:lnTo>
                      <a:lnTo>
                        <a:pt x="31" y="36"/>
                      </a:lnTo>
                      <a:lnTo>
                        <a:pt x="34" y="36"/>
                      </a:lnTo>
                      <a:lnTo>
                        <a:pt x="36" y="36"/>
                      </a:lnTo>
                      <a:lnTo>
                        <a:pt x="38" y="34"/>
                      </a:lnTo>
                      <a:lnTo>
                        <a:pt x="38" y="36"/>
                      </a:lnTo>
                      <a:lnTo>
                        <a:pt x="34" y="41"/>
                      </a:lnTo>
                      <a:lnTo>
                        <a:pt x="27" y="43"/>
                      </a:lnTo>
                      <a:lnTo>
                        <a:pt x="25" y="41"/>
                      </a:lnTo>
                      <a:lnTo>
                        <a:pt x="25" y="39"/>
                      </a:lnTo>
                      <a:lnTo>
                        <a:pt x="22" y="36"/>
                      </a:lnTo>
                      <a:close/>
                      <a:moveTo>
                        <a:pt x="22" y="32"/>
                      </a:moveTo>
                      <a:lnTo>
                        <a:pt x="22" y="18"/>
                      </a:lnTo>
                      <a:lnTo>
                        <a:pt x="18" y="20"/>
                      </a:lnTo>
                      <a:lnTo>
                        <a:pt x="16" y="20"/>
                      </a:lnTo>
                      <a:lnTo>
                        <a:pt x="11" y="23"/>
                      </a:lnTo>
                      <a:lnTo>
                        <a:pt x="9" y="25"/>
                      </a:lnTo>
                      <a:lnTo>
                        <a:pt x="9" y="27"/>
                      </a:lnTo>
                      <a:lnTo>
                        <a:pt x="9" y="29"/>
                      </a:lnTo>
                      <a:lnTo>
                        <a:pt x="9" y="32"/>
                      </a:lnTo>
                      <a:lnTo>
                        <a:pt x="11" y="34"/>
                      </a:lnTo>
                      <a:lnTo>
                        <a:pt x="11" y="36"/>
                      </a:lnTo>
                      <a:lnTo>
                        <a:pt x="13"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464" name="Freeform 146"/>
                <p:cNvSpPr>
                  <a:spLocks/>
                </p:cNvSpPr>
                <p:nvPr/>
              </p:nvSpPr>
              <p:spPr bwMode="auto">
                <a:xfrm>
                  <a:off x="2628" y="3002"/>
                  <a:ext cx="39" cy="81"/>
                </a:xfrm>
                <a:custGeom>
                  <a:avLst/>
                  <a:gdLst>
                    <a:gd name="T0" fmla="*/ 83 w 25"/>
                    <a:gd name="T1" fmla="*/ 0 h 55"/>
                    <a:gd name="T2" fmla="*/ 83 w 25"/>
                    <a:gd name="T3" fmla="*/ 59 h 55"/>
                    <a:gd name="T4" fmla="*/ 136 w 25"/>
                    <a:gd name="T5" fmla="*/ 59 h 55"/>
                    <a:gd name="T6" fmla="*/ 136 w 25"/>
                    <a:gd name="T7" fmla="*/ 77 h 55"/>
                    <a:gd name="T8" fmla="*/ 83 w 25"/>
                    <a:gd name="T9" fmla="*/ 77 h 55"/>
                    <a:gd name="T10" fmla="*/ 83 w 25"/>
                    <a:gd name="T11" fmla="*/ 191 h 55"/>
                    <a:gd name="T12" fmla="*/ 83 w 25"/>
                    <a:gd name="T13" fmla="*/ 216 h 55"/>
                    <a:gd name="T14" fmla="*/ 95 w 25"/>
                    <a:gd name="T15" fmla="*/ 228 h 55"/>
                    <a:gd name="T16" fmla="*/ 95 w 25"/>
                    <a:gd name="T17" fmla="*/ 228 h 55"/>
                    <a:gd name="T18" fmla="*/ 114 w 25"/>
                    <a:gd name="T19" fmla="*/ 228 h 55"/>
                    <a:gd name="T20" fmla="*/ 125 w 25"/>
                    <a:gd name="T21" fmla="*/ 228 h 55"/>
                    <a:gd name="T22" fmla="*/ 125 w 25"/>
                    <a:gd name="T23" fmla="*/ 228 h 55"/>
                    <a:gd name="T24" fmla="*/ 136 w 25"/>
                    <a:gd name="T25" fmla="*/ 228 h 55"/>
                    <a:gd name="T26" fmla="*/ 136 w 25"/>
                    <a:gd name="T27" fmla="*/ 216 h 55"/>
                    <a:gd name="T28" fmla="*/ 148 w 25"/>
                    <a:gd name="T29" fmla="*/ 216 h 55"/>
                    <a:gd name="T30" fmla="*/ 136 w 25"/>
                    <a:gd name="T31" fmla="*/ 239 h 55"/>
                    <a:gd name="T32" fmla="*/ 125 w 25"/>
                    <a:gd name="T33" fmla="*/ 249 h 55"/>
                    <a:gd name="T34" fmla="*/ 114 w 25"/>
                    <a:gd name="T35" fmla="*/ 258 h 55"/>
                    <a:gd name="T36" fmla="*/ 95 w 25"/>
                    <a:gd name="T37" fmla="*/ 258 h 55"/>
                    <a:gd name="T38" fmla="*/ 83 w 25"/>
                    <a:gd name="T39" fmla="*/ 258 h 55"/>
                    <a:gd name="T40" fmla="*/ 73 w 25"/>
                    <a:gd name="T41" fmla="*/ 249 h 55"/>
                    <a:gd name="T42" fmla="*/ 53 w 25"/>
                    <a:gd name="T43" fmla="*/ 249 h 55"/>
                    <a:gd name="T44" fmla="*/ 42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9 w 25"/>
                    <a:gd name="T57" fmla="*/ 59 h 55"/>
                    <a:gd name="T58" fmla="*/ 30 w 25"/>
                    <a:gd name="T59" fmla="*/ 59 h 55"/>
                    <a:gd name="T60" fmla="*/ 42 w 25"/>
                    <a:gd name="T61" fmla="*/ 47 h 55"/>
                    <a:gd name="T62" fmla="*/ 53 w 25"/>
                    <a:gd name="T63" fmla="*/ 22 h 55"/>
                    <a:gd name="T64" fmla="*/ 73 w 25"/>
                    <a:gd name="T65" fmla="*/ 13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2"/>
                      </a:lnTo>
                      <a:lnTo>
                        <a:pt x="23" y="12"/>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6" y="55"/>
                      </a:lnTo>
                      <a:lnTo>
                        <a:pt x="14" y="55"/>
                      </a:lnTo>
                      <a:lnTo>
                        <a:pt x="12" y="53"/>
                      </a:lnTo>
                      <a:lnTo>
                        <a:pt x="9" y="53"/>
                      </a:lnTo>
                      <a:lnTo>
                        <a:pt x="7" y="51"/>
                      </a:lnTo>
                      <a:lnTo>
                        <a:pt x="7" y="48"/>
                      </a:lnTo>
                      <a:lnTo>
                        <a:pt x="7" y="44"/>
                      </a:lnTo>
                      <a:lnTo>
                        <a:pt x="7" y="16"/>
                      </a:lnTo>
                      <a:lnTo>
                        <a:pt x="0" y="16"/>
                      </a:lnTo>
                      <a:lnTo>
                        <a:pt x="0" y="14"/>
                      </a:lnTo>
                      <a:lnTo>
                        <a:pt x="3" y="12"/>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465" name="Freeform 147"/>
                <p:cNvSpPr>
                  <a:spLocks noEditPoints="1"/>
                </p:cNvSpPr>
                <p:nvPr/>
              </p:nvSpPr>
              <p:spPr bwMode="auto">
                <a:xfrm>
                  <a:off x="3720" y="2994"/>
                  <a:ext cx="83" cy="87"/>
                </a:xfrm>
                <a:custGeom>
                  <a:avLst/>
                  <a:gdLst>
                    <a:gd name="T0" fmla="*/ 277 w 53"/>
                    <a:gd name="T1" fmla="*/ 147 h 59"/>
                    <a:gd name="T2" fmla="*/ 319 w 53"/>
                    <a:gd name="T3" fmla="*/ 180 h 59"/>
                    <a:gd name="T4" fmla="*/ 319 w 53"/>
                    <a:gd name="T5" fmla="*/ 221 h 59"/>
                    <a:gd name="T6" fmla="*/ 287 w 53"/>
                    <a:gd name="T7" fmla="*/ 257 h 59"/>
                    <a:gd name="T8" fmla="*/ 224 w 53"/>
                    <a:gd name="T9" fmla="*/ 279 h 59"/>
                    <a:gd name="T10" fmla="*/ 0 w 53"/>
                    <a:gd name="T11" fmla="*/ 279 h 59"/>
                    <a:gd name="T12" fmla="*/ 20 w 53"/>
                    <a:gd name="T13" fmla="*/ 279 h 59"/>
                    <a:gd name="T14" fmla="*/ 42 w 53"/>
                    <a:gd name="T15" fmla="*/ 270 h 59"/>
                    <a:gd name="T16" fmla="*/ 42 w 53"/>
                    <a:gd name="T17" fmla="*/ 237 h 59"/>
                    <a:gd name="T18" fmla="*/ 42 w 53"/>
                    <a:gd name="T19" fmla="*/ 19 h 59"/>
                    <a:gd name="T20" fmla="*/ 31 w 53"/>
                    <a:gd name="T21" fmla="*/ 0 h 59"/>
                    <a:gd name="T22" fmla="*/ 0 w 53"/>
                    <a:gd name="T23" fmla="*/ 0 h 59"/>
                    <a:gd name="T24" fmla="*/ 150 w 53"/>
                    <a:gd name="T25" fmla="*/ 0 h 59"/>
                    <a:gd name="T26" fmla="*/ 224 w 53"/>
                    <a:gd name="T27" fmla="*/ 0 h 59"/>
                    <a:gd name="T28" fmla="*/ 287 w 53"/>
                    <a:gd name="T29" fmla="*/ 28 h 59"/>
                    <a:gd name="T30" fmla="*/ 299 w 53"/>
                    <a:gd name="T31" fmla="*/ 77 h 59"/>
                    <a:gd name="T32" fmla="*/ 287 w 53"/>
                    <a:gd name="T33" fmla="*/ 102 h 59"/>
                    <a:gd name="T34" fmla="*/ 235 w 53"/>
                    <a:gd name="T35" fmla="*/ 137 h 59"/>
                    <a:gd name="T36" fmla="*/ 108 w 53"/>
                    <a:gd name="T37" fmla="*/ 128 h 59"/>
                    <a:gd name="T38" fmla="*/ 138 w 53"/>
                    <a:gd name="T39" fmla="*/ 128 h 59"/>
                    <a:gd name="T40" fmla="*/ 182 w 53"/>
                    <a:gd name="T41" fmla="*/ 128 h 59"/>
                    <a:gd name="T42" fmla="*/ 224 w 53"/>
                    <a:gd name="T43" fmla="*/ 119 h 59"/>
                    <a:gd name="T44" fmla="*/ 235 w 53"/>
                    <a:gd name="T45" fmla="*/ 87 h 59"/>
                    <a:gd name="T46" fmla="*/ 235 w 53"/>
                    <a:gd name="T47" fmla="*/ 41 h 59"/>
                    <a:gd name="T48" fmla="*/ 182 w 53"/>
                    <a:gd name="T49" fmla="*/ 9 h 59"/>
                    <a:gd name="T50" fmla="*/ 127 w 53"/>
                    <a:gd name="T51" fmla="*/ 9 h 59"/>
                    <a:gd name="T52" fmla="*/ 96 w 53"/>
                    <a:gd name="T53" fmla="*/ 128 h 59"/>
                    <a:gd name="T54" fmla="*/ 127 w 53"/>
                    <a:gd name="T55" fmla="*/ 270 h 59"/>
                    <a:gd name="T56" fmla="*/ 204 w 53"/>
                    <a:gd name="T57" fmla="*/ 270 h 59"/>
                    <a:gd name="T58" fmla="*/ 246 w 53"/>
                    <a:gd name="T59" fmla="*/ 237 h 59"/>
                    <a:gd name="T60" fmla="*/ 246 w 53"/>
                    <a:gd name="T61" fmla="*/ 192 h 59"/>
                    <a:gd name="T62" fmla="*/ 235 w 53"/>
                    <a:gd name="T63" fmla="*/ 161 h 59"/>
                    <a:gd name="T64" fmla="*/ 182 w 53"/>
                    <a:gd name="T65" fmla="*/ 147 h 59"/>
                    <a:gd name="T66" fmla="*/ 127 w 53"/>
                    <a:gd name="T67" fmla="*/ 137 h 59"/>
                    <a:gd name="T68" fmla="*/ 108 w 53"/>
                    <a:gd name="T69" fmla="*/ 137 h 59"/>
                    <a:gd name="T70" fmla="*/ 96 w 53"/>
                    <a:gd name="T71" fmla="*/ 27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
                    <a:gd name="T109" fmla="*/ 0 h 59"/>
                    <a:gd name="T110" fmla="*/ 53 w 53"/>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 h="59">
                      <a:moveTo>
                        <a:pt x="39" y="29"/>
                      </a:moveTo>
                      <a:lnTo>
                        <a:pt x="46" y="31"/>
                      </a:lnTo>
                      <a:lnTo>
                        <a:pt x="48" y="34"/>
                      </a:lnTo>
                      <a:lnTo>
                        <a:pt x="53" y="38"/>
                      </a:lnTo>
                      <a:lnTo>
                        <a:pt x="53" y="43"/>
                      </a:lnTo>
                      <a:lnTo>
                        <a:pt x="53" y="47"/>
                      </a:lnTo>
                      <a:lnTo>
                        <a:pt x="50" y="52"/>
                      </a:lnTo>
                      <a:lnTo>
                        <a:pt x="48" y="54"/>
                      </a:lnTo>
                      <a:lnTo>
                        <a:pt x="44" y="57"/>
                      </a:lnTo>
                      <a:lnTo>
                        <a:pt x="37" y="59"/>
                      </a:lnTo>
                      <a:lnTo>
                        <a:pt x="28" y="59"/>
                      </a:lnTo>
                      <a:lnTo>
                        <a:pt x="0" y="59"/>
                      </a:lnTo>
                      <a:lnTo>
                        <a:pt x="3" y="59"/>
                      </a:lnTo>
                      <a:lnTo>
                        <a:pt x="5" y="59"/>
                      </a:lnTo>
                      <a:lnTo>
                        <a:pt x="7" y="57"/>
                      </a:lnTo>
                      <a:lnTo>
                        <a:pt x="7" y="54"/>
                      </a:lnTo>
                      <a:lnTo>
                        <a:pt x="7" y="50"/>
                      </a:lnTo>
                      <a:lnTo>
                        <a:pt x="7" y="9"/>
                      </a:lnTo>
                      <a:lnTo>
                        <a:pt x="7" y="4"/>
                      </a:lnTo>
                      <a:lnTo>
                        <a:pt x="7" y="2"/>
                      </a:lnTo>
                      <a:lnTo>
                        <a:pt x="5" y="0"/>
                      </a:lnTo>
                      <a:lnTo>
                        <a:pt x="3" y="0"/>
                      </a:lnTo>
                      <a:lnTo>
                        <a:pt x="0" y="0"/>
                      </a:lnTo>
                      <a:lnTo>
                        <a:pt x="25" y="0"/>
                      </a:lnTo>
                      <a:lnTo>
                        <a:pt x="32" y="0"/>
                      </a:lnTo>
                      <a:lnTo>
                        <a:pt x="37" y="0"/>
                      </a:lnTo>
                      <a:lnTo>
                        <a:pt x="44" y="2"/>
                      </a:lnTo>
                      <a:lnTo>
                        <a:pt x="48" y="6"/>
                      </a:lnTo>
                      <a:lnTo>
                        <a:pt x="50" y="11"/>
                      </a:lnTo>
                      <a:lnTo>
                        <a:pt x="50" y="16"/>
                      </a:lnTo>
                      <a:lnTo>
                        <a:pt x="50" y="20"/>
                      </a:lnTo>
                      <a:lnTo>
                        <a:pt x="48" y="22"/>
                      </a:lnTo>
                      <a:lnTo>
                        <a:pt x="44" y="27"/>
                      </a:lnTo>
                      <a:lnTo>
                        <a:pt x="39" y="29"/>
                      </a:lnTo>
                      <a:close/>
                      <a:moveTo>
                        <a:pt x="16" y="27"/>
                      </a:moveTo>
                      <a:lnTo>
                        <a:pt x="18" y="27"/>
                      </a:lnTo>
                      <a:lnTo>
                        <a:pt x="21" y="27"/>
                      </a:lnTo>
                      <a:lnTo>
                        <a:pt x="23" y="27"/>
                      </a:lnTo>
                      <a:lnTo>
                        <a:pt x="25" y="27"/>
                      </a:lnTo>
                      <a:lnTo>
                        <a:pt x="30" y="27"/>
                      </a:lnTo>
                      <a:lnTo>
                        <a:pt x="34" y="27"/>
                      </a:lnTo>
                      <a:lnTo>
                        <a:pt x="37" y="25"/>
                      </a:lnTo>
                      <a:lnTo>
                        <a:pt x="39" y="22"/>
                      </a:lnTo>
                      <a:lnTo>
                        <a:pt x="39" y="18"/>
                      </a:lnTo>
                      <a:lnTo>
                        <a:pt x="39" y="16"/>
                      </a:lnTo>
                      <a:lnTo>
                        <a:pt x="39" y="9"/>
                      </a:lnTo>
                      <a:lnTo>
                        <a:pt x="37" y="6"/>
                      </a:lnTo>
                      <a:lnTo>
                        <a:pt x="30" y="2"/>
                      </a:lnTo>
                      <a:lnTo>
                        <a:pt x="23" y="2"/>
                      </a:lnTo>
                      <a:lnTo>
                        <a:pt x="21" y="2"/>
                      </a:lnTo>
                      <a:lnTo>
                        <a:pt x="16" y="2"/>
                      </a:lnTo>
                      <a:lnTo>
                        <a:pt x="16" y="27"/>
                      </a:lnTo>
                      <a:close/>
                      <a:moveTo>
                        <a:pt x="16" y="57"/>
                      </a:moveTo>
                      <a:lnTo>
                        <a:pt x="21" y="57"/>
                      </a:lnTo>
                      <a:lnTo>
                        <a:pt x="25" y="57"/>
                      </a:lnTo>
                      <a:lnTo>
                        <a:pt x="34" y="57"/>
                      </a:lnTo>
                      <a:lnTo>
                        <a:pt x="39" y="52"/>
                      </a:lnTo>
                      <a:lnTo>
                        <a:pt x="41" y="50"/>
                      </a:lnTo>
                      <a:lnTo>
                        <a:pt x="44" y="43"/>
                      </a:lnTo>
                      <a:lnTo>
                        <a:pt x="41" y="41"/>
                      </a:lnTo>
                      <a:lnTo>
                        <a:pt x="41" y="36"/>
                      </a:lnTo>
                      <a:lnTo>
                        <a:pt x="39" y="34"/>
                      </a:lnTo>
                      <a:lnTo>
                        <a:pt x="34" y="31"/>
                      </a:lnTo>
                      <a:lnTo>
                        <a:pt x="30" y="31"/>
                      </a:lnTo>
                      <a:lnTo>
                        <a:pt x="23" y="29"/>
                      </a:lnTo>
                      <a:lnTo>
                        <a:pt x="21" y="29"/>
                      </a:lnTo>
                      <a:lnTo>
                        <a:pt x="18" y="29"/>
                      </a:lnTo>
                      <a:lnTo>
                        <a:pt x="16" y="31"/>
                      </a:lnTo>
                      <a:lnTo>
                        <a:pt x="16" y="57"/>
                      </a:lnTo>
                      <a:close/>
                    </a:path>
                  </a:pathLst>
                </a:custGeom>
                <a:solidFill>
                  <a:srgbClr val="000000"/>
                </a:solidFill>
                <a:ln w="0">
                  <a:solidFill>
                    <a:srgbClr val="000000"/>
                  </a:solidFill>
                  <a:round/>
                  <a:headEnd/>
                  <a:tailEnd/>
                </a:ln>
              </p:spPr>
              <p:txBody>
                <a:bodyPr/>
                <a:lstStyle/>
                <a:p>
                  <a:endParaRPr lang="en-CA"/>
                </a:p>
              </p:txBody>
            </p:sp>
            <p:sp>
              <p:nvSpPr>
                <p:cNvPr id="15466" name="Freeform 148"/>
                <p:cNvSpPr>
                  <a:spLocks noEditPoints="1"/>
                </p:cNvSpPr>
                <p:nvPr/>
              </p:nvSpPr>
              <p:spPr bwMode="auto">
                <a:xfrm>
                  <a:off x="3817" y="3020"/>
                  <a:ext cx="60" cy="63"/>
                </a:xfrm>
                <a:custGeom>
                  <a:avLst/>
                  <a:gdLst>
                    <a:gd name="T0" fmla="*/ 128 w 38"/>
                    <a:gd name="T1" fmla="*/ 0 h 43"/>
                    <a:gd name="T2" fmla="*/ 155 w 38"/>
                    <a:gd name="T3" fmla="*/ 0 h 43"/>
                    <a:gd name="T4" fmla="*/ 182 w 38"/>
                    <a:gd name="T5" fmla="*/ 9 h 43"/>
                    <a:gd name="T6" fmla="*/ 212 w 38"/>
                    <a:gd name="T7" fmla="*/ 32 h 43"/>
                    <a:gd name="T8" fmla="*/ 237 w 38"/>
                    <a:gd name="T9" fmla="*/ 60 h 43"/>
                    <a:gd name="T10" fmla="*/ 237 w 38"/>
                    <a:gd name="T11" fmla="*/ 91 h 43"/>
                    <a:gd name="T12" fmla="*/ 237 w 38"/>
                    <a:gd name="T13" fmla="*/ 116 h 43"/>
                    <a:gd name="T14" fmla="*/ 224 w 38"/>
                    <a:gd name="T15" fmla="*/ 148 h 43"/>
                    <a:gd name="T16" fmla="*/ 212 w 38"/>
                    <a:gd name="T17" fmla="*/ 167 h 43"/>
                    <a:gd name="T18" fmla="*/ 182 w 38"/>
                    <a:gd name="T19" fmla="*/ 180 h 43"/>
                    <a:gd name="T20" fmla="*/ 155 w 38"/>
                    <a:gd name="T21" fmla="*/ 189 h 43"/>
                    <a:gd name="T22" fmla="*/ 109 w 38"/>
                    <a:gd name="T23" fmla="*/ 198 h 43"/>
                    <a:gd name="T24" fmla="*/ 82 w 38"/>
                    <a:gd name="T25" fmla="*/ 189 h 43"/>
                    <a:gd name="T26" fmla="*/ 55 w 38"/>
                    <a:gd name="T27" fmla="*/ 180 h 43"/>
                    <a:gd name="T28" fmla="*/ 22 w 38"/>
                    <a:gd name="T29" fmla="*/ 167 h 43"/>
                    <a:gd name="T30" fmla="*/ 13 w 38"/>
                    <a:gd name="T31" fmla="*/ 133 h 43"/>
                    <a:gd name="T32" fmla="*/ 0 w 38"/>
                    <a:gd name="T33" fmla="*/ 107 h 43"/>
                    <a:gd name="T34" fmla="*/ 0 w 38"/>
                    <a:gd name="T35" fmla="*/ 73 h 43"/>
                    <a:gd name="T36" fmla="*/ 13 w 38"/>
                    <a:gd name="T37" fmla="*/ 50 h 43"/>
                    <a:gd name="T38" fmla="*/ 43 w 38"/>
                    <a:gd name="T39" fmla="*/ 32 h 43"/>
                    <a:gd name="T40" fmla="*/ 55 w 38"/>
                    <a:gd name="T41" fmla="*/ 9 h 43"/>
                    <a:gd name="T42" fmla="*/ 82 w 38"/>
                    <a:gd name="T43" fmla="*/ 0 h 43"/>
                    <a:gd name="T44" fmla="*/ 128 w 38"/>
                    <a:gd name="T45" fmla="*/ 0 h 43"/>
                    <a:gd name="T46" fmla="*/ 109 w 38"/>
                    <a:gd name="T47" fmla="*/ 9 h 43"/>
                    <a:gd name="T48" fmla="*/ 98 w 38"/>
                    <a:gd name="T49" fmla="*/ 9 h 43"/>
                    <a:gd name="T50" fmla="*/ 82 w 38"/>
                    <a:gd name="T51" fmla="*/ 19 h 43"/>
                    <a:gd name="T52" fmla="*/ 68 w 38"/>
                    <a:gd name="T53" fmla="*/ 32 h 43"/>
                    <a:gd name="T54" fmla="*/ 55 w 38"/>
                    <a:gd name="T55" fmla="*/ 41 h 43"/>
                    <a:gd name="T56" fmla="*/ 55 w 38"/>
                    <a:gd name="T57" fmla="*/ 60 h 43"/>
                    <a:gd name="T58" fmla="*/ 43 w 38"/>
                    <a:gd name="T59" fmla="*/ 82 h 43"/>
                    <a:gd name="T60" fmla="*/ 55 w 38"/>
                    <a:gd name="T61" fmla="*/ 126 h 43"/>
                    <a:gd name="T62" fmla="*/ 68 w 38"/>
                    <a:gd name="T63" fmla="*/ 157 h 43"/>
                    <a:gd name="T64" fmla="*/ 98 w 38"/>
                    <a:gd name="T65" fmla="*/ 180 h 43"/>
                    <a:gd name="T66" fmla="*/ 128 w 38"/>
                    <a:gd name="T67" fmla="*/ 180 h 43"/>
                    <a:gd name="T68" fmla="*/ 155 w 38"/>
                    <a:gd name="T69" fmla="*/ 180 h 43"/>
                    <a:gd name="T70" fmla="*/ 182 w 38"/>
                    <a:gd name="T71" fmla="*/ 167 h 43"/>
                    <a:gd name="T72" fmla="*/ 182 w 38"/>
                    <a:gd name="T73" fmla="*/ 148 h 43"/>
                    <a:gd name="T74" fmla="*/ 202 w 38"/>
                    <a:gd name="T75" fmla="*/ 116 h 43"/>
                    <a:gd name="T76" fmla="*/ 202 w 38"/>
                    <a:gd name="T77" fmla="*/ 82 h 43"/>
                    <a:gd name="T78" fmla="*/ 182 w 38"/>
                    <a:gd name="T79" fmla="*/ 50 h 43"/>
                    <a:gd name="T80" fmla="*/ 169 w 38"/>
                    <a:gd name="T81" fmla="*/ 32 h 43"/>
                    <a:gd name="T82" fmla="*/ 142 w 38"/>
                    <a:gd name="T83" fmla="*/ 19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20" y="0"/>
                      </a:moveTo>
                      <a:lnTo>
                        <a:pt x="25" y="0"/>
                      </a:lnTo>
                      <a:lnTo>
                        <a:pt x="29" y="2"/>
                      </a:lnTo>
                      <a:lnTo>
                        <a:pt x="34" y="7"/>
                      </a:lnTo>
                      <a:lnTo>
                        <a:pt x="38" y="13"/>
                      </a:lnTo>
                      <a:lnTo>
                        <a:pt x="38" y="20"/>
                      </a:lnTo>
                      <a:lnTo>
                        <a:pt x="38" y="25"/>
                      </a:lnTo>
                      <a:lnTo>
                        <a:pt x="36" y="32"/>
                      </a:lnTo>
                      <a:lnTo>
                        <a:pt x="34" y="36"/>
                      </a:lnTo>
                      <a:lnTo>
                        <a:pt x="29" y="39"/>
                      </a:lnTo>
                      <a:lnTo>
                        <a:pt x="25" y="41"/>
                      </a:lnTo>
                      <a:lnTo>
                        <a:pt x="18" y="43"/>
                      </a:lnTo>
                      <a:lnTo>
                        <a:pt x="13" y="41"/>
                      </a:lnTo>
                      <a:lnTo>
                        <a:pt x="9" y="39"/>
                      </a:lnTo>
                      <a:lnTo>
                        <a:pt x="4" y="36"/>
                      </a:lnTo>
                      <a:lnTo>
                        <a:pt x="2" y="29"/>
                      </a:lnTo>
                      <a:lnTo>
                        <a:pt x="0" y="23"/>
                      </a:lnTo>
                      <a:lnTo>
                        <a:pt x="0" y="16"/>
                      </a:lnTo>
                      <a:lnTo>
                        <a:pt x="2" y="11"/>
                      </a:lnTo>
                      <a:lnTo>
                        <a:pt x="7" y="7"/>
                      </a:lnTo>
                      <a:lnTo>
                        <a:pt x="9" y="2"/>
                      </a:lnTo>
                      <a:lnTo>
                        <a:pt x="13" y="0"/>
                      </a:lnTo>
                      <a:lnTo>
                        <a:pt x="20" y="0"/>
                      </a:lnTo>
                      <a:close/>
                      <a:moveTo>
                        <a:pt x="18" y="2"/>
                      </a:moveTo>
                      <a:lnTo>
                        <a:pt x="16" y="2"/>
                      </a:lnTo>
                      <a:lnTo>
                        <a:pt x="13" y="4"/>
                      </a:lnTo>
                      <a:lnTo>
                        <a:pt x="11" y="7"/>
                      </a:lnTo>
                      <a:lnTo>
                        <a:pt x="9" y="9"/>
                      </a:lnTo>
                      <a:lnTo>
                        <a:pt x="9" y="13"/>
                      </a:lnTo>
                      <a:lnTo>
                        <a:pt x="7" y="18"/>
                      </a:lnTo>
                      <a:lnTo>
                        <a:pt x="9" y="27"/>
                      </a:lnTo>
                      <a:lnTo>
                        <a:pt x="11" y="34"/>
                      </a:lnTo>
                      <a:lnTo>
                        <a:pt x="16" y="39"/>
                      </a:lnTo>
                      <a:lnTo>
                        <a:pt x="20" y="39"/>
                      </a:lnTo>
                      <a:lnTo>
                        <a:pt x="25" y="39"/>
                      </a:lnTo>
                      <a:lnTo>
                        <a:pt x="29" y="36"/>
                      </a:lnTo>
                      <a:lnTo>
                        <a:pt x="29" y="32"/>
                      </a:lnTo>
                      <a:lnTo>
                        <a:pt x="32" y="25"/>
                      </a:lnTo>
                      <a:lnTo>
                        <a:pt x="32" y="18"/>
                      </a:lnTo>
                      <a:lnTo>
                        <a:pt x="29"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467" name="Freeform 149"/>
                <p:cNvSpPr>
                  <a:spLocks noEditPoints="1"/>
                </p:cNvSpPr>
                <p:nvPr/>
              </p:nvSpPr>
              <p:spPr bwMode="auto">
                <a:xfrm>
                  <a:off x="3887" y="3020"/>
                  <a:ext cx="62" cy="63"/>
                </a:xfrm>
                <a:custGeom>
                  <a:avLst/>
                  <a:gdLst>
                    <a:gd name="T0" fmla="*/ 132 w 39"/>
                    <a:gd name="T1" fmla="*/ 0 h 43"/>
                    <a:gd name="T2" fmla="*/ 162 w 39"/>
                    <a:gd name="T3" fmla="*/ 0 h 43"/>
                    <a:gd name="T4" fmla="*/ 192 w 39"/>
                    <a:gd name="T5" fmla="*/ 9 h 43"/>
                    <a:gd name="T6" fmla="*/ 218 w 39"/>
                    <a:gd name="T7" fmla="*/ 32 h 43"/>
                    <a:gd name="T8" fmla="*/ 250 w 39"/>
                    <a:gd name="T9" fmla="*/ 60 h 43"/>
                    <a:gd name="T10" fmla="*/ 250 w 39"/>
                    <a:gd name="T11" fmla="*/ 91 h 43"/>
                    <a:gd name="T12" fmla="*/ 250 w 39"/>
                    <a:gd name="T13" fmla="*/ 116 h 43"/>
                    <a:gd name="T14" fmla="*/ 237 w 39"/>
                    <a:gd name="T15" fmla="*/ 148 h 43"/>
                    <a:gd name="T16" fmla="*/ 218 w 39"/>
                    <a:gd name="T17" fmla="*/ 167 h 43"/>
                    <a:gd name="T18" fmla="*/ 192 w 39"/>
                    <a:gd name="T19" fmla="*/ 180 h 43"/>
                    <a:gd name="T20" fmla="*/ 162 w 39"/>
                    <a:gd name="T21" fmla="*/ 189 h 43"/>
                    <a:gd name="T22" fmla="*/ 121 w 39"/>
                    <a:gd name="T23" fmla="*/ 198 h 43"/>
                    <a:gd name="T24" fmla="*/ 89 w 39"/>
                    <a:gd name="T25" fmla="*/ 189 h 43"/>
                    <a:gd name="T26" fmla="*/ 56 w 39"/>
                    <a:gd name="T27" fmla="*/ 180 h 43"/>
                    <a:gd name="T28" fmla="*/ 33 w 39"/>
                    <a:gd name="T29" fmla="*/ 167 h 43"/>
                    <a:gd name="T30" fmla="*/ 21 w 39"/>
                    <a:gd name="T31" fmla="*/ 133 h 43"/>
                    <a:gd name="T32" fmla="*/ 0 w 39"/>
                    <a:gd name="T33" fmla="*/ 107 h 43"/>
                    <a:gd name="T34" fmla="*/ 0 w 39"/>
                    <a:gd name="T35" fmla="*/ 73 h 43"/>
                    <a:gd name="T36" fmla="*/ 21 w 39"/>
                    <a:gd name="T37" fmla="*/ 50 h 43"/>
                    <a:gd name="T38" fmla="*/ 43 w 39"/>
                    <a:gd name="T39" fmla="*/ 32 h 43"/>
                    <a:gd name="T40" fmla="*/ 56 w 39"/>
                    <a:gd name="T41" fmla="*/ 9 h 43"/>
                    <a:gd name="T42" fmla="*/ 89 w 39"/>
                    <a:gd name="T43" fmla="*/ 0 h 43"/>
                    <a:gd name="T44" fmla="*/ 132 w 39"/>
                    <a:gd name="T45" fmla="*/ 0 h 43"/>
                    <a:gd name="T46" fmla="*/ 121 w 39"/>
                    <a:gd name="T47" fmla="*/ 9 h 43"/>
                    <a:gd name="T48" fmla="*/ 102 w 39"/>
                    <a:gd name="T49" fmla="*/ 9 h 43"/>
                    <a:gd name="T50" fmla="*/ 89 w 39"/>
                    <a:gd name="T51" fmla="*/ 19 h 43"/>
                    <a:gd name="T52" fmla="*/ 76 w 39"/>
                    <a:gd name="T53" fmla="*/ 32 h 43"/>
                    <a:gd name="T54" fmla="*/ 56 w 39"/>
                    <a:gd name="T55" fmla="*/ 41 h 43"/>
                    <a:gd name="T56" fmla="*/ 56 w 39"/>
                    <a:gd name="T57" fmla="*/ 60 h 43"/>
                    <a:gd name="T58" fmla="*/ 43 w 39"/>
                    <a:gd name="T59" fmla="*/ 82 h 43"/>
                    <a:gd name="T60" fmla="*/ 56 w 39"/>
                    <a:gd name="T61" fmla="*/ 126 h 43"/>
                    <a:gd name="T62" fmla="*/ 76 w 39"/>
                    <a:gd name="T63" fmla="*/ 157 h 43"/>
                    <a:gd name="T64" fmla="*/ 102 w 39"/>
                    <a:gd name="T65" fmla="*/ 180 h 43"/>
                    <a:gd name="T66" fmla="*/ 132 w 39"/>
                    <a:gd name="T67" fmla="*/ 180 h 43"/>
                    <a:gd name="T68" fmla="*/ 162 w 39"/>
                    <a:gd name="T69" fmla="*/ 180 h 43"/>
                    <a:gd name="T70" fmla="*/ 192 w 39"/>
                    <a:gd name="T71" fmla="*/ 167 h 43"/>
                    <a:gd name="T72" fmla="*/ 192 w 39"/>
                    <a:gd name="T73" fmla="*/ 148 h 43"/>
                    <a:gd name="T74" fmla="*/ 205 w 39"/>
                    <a:gd name="T75" fmla="*/ 116 h 43"/>
                    <a:gd name="T76" fmla="*/ 205 w 39"/>
                    <a:gd name="T77" fmla="*/ 82 h 43"/>
                    <a:gd name="T78" fmla="*/ 192 w 39"/>
                    <a:gd name="T79" fmla="*/ 50 h 43"/>
                    <a:gd name="T80" fmla="*/ 181 w 39"/>
                    <a:gd name="T81" fmla="*/ 32 h 43"/>
                    <a:gd name="T82" fmla="*/ 149 w 39"/>
                    <a:gd name="T83" fmla="*/ 19 h 43"/>
                    <a:gd name="T84" fmla="*/ 121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3"/>
                      </a:lnTo>
                      <a:lnTo>
                        <a:pt x="39" y="20"/>
                      </a:lnTo>
                      <a:lnTo>
                        <a:pt x="39" y="25"/>
                      </a:lnTo>
                      <a:lnTo>
                        <a:pt x="37" y="32"/>
                      </a:lnTo>
                      <a:lnTo>
                        <a:pt x="34" y="36"/>
                      </a:lnTo>
                      <a:lnTo>
                        <a:pt x="30" y="39"/>
                      </a:lnTo>
                      <a:lnTo>
                        <a:pt x="25" y="41"/>
                      </a:lnTo>
                      <a:lnTo>
                        <a:pt x="19" y="43"/>
                      </a:lnTo>
                      <a:lnTo>
                        <a:pt x="14" y="41"/>
                      </a:lnTo>
                      <a:lnTo>
                        <a:pt x="9" y="39"/>
                      </a:lnTo>
                      <a:lnTo>
                        <a:pt x="5" y="36"/>
                      </a:lnTo>
                      <a:lnTo>
                        <a:pt x="3" y="29"/>
                      </a:lnTo>
                      <a:lnTo>
                        <a:pt x="0" y="23"/>
                      </a:lnTo>
                      <a:lnTo>
                        <a:pt x="0" y="16"/>
                      </a:lnTo>
                      <a:lnTo>
                        <a:pt x="3" y="11"/>
                      </a:lnTo>
                      <a:lnTo>
                        <a:pt x="7" y="7"/>
                      </a:lnTo>
                      <a:lnTo>
                        <a:pt x="9" y="2"/>
                      </a:lnTo>
                      <a:lnTo>
                        <a:pt x="14" y="0"/>
                      </a:lnTo>
                      <a:lnTo>
                        <a:pt x="21" y="0"/>
                      </a:lnTo>
                      <a:close/>
                      <a:moveTo>
                        <a:pt x="19" y="2"/>
                      </a:moveTo>
                      <a:lnTo>
                        <a:pt x="16" y="2"/>
                      </a:lnTo>
                      <a:lnTo>
                        <a:pt x="14" y="4"/>
                      </a:lnTo>
                      <a:lnTo>
                        <a:pt x="12" y="7"/>
                      </a:lnTo>
                      <a:lnTo>
                        <a:pt x="9" y="9"/>
                      </a:lnTo>
                      <a:lnTo>
                        <a:pt x="9" y="13"/>
                      </a:lnTo>
                      <a:lnTo>
                        <a:pt x="7" y="18"/>
                      </a:lnTo>
                      <a:lnTo>
                        <a:pt x="9" y="27"/>
                      </a:lnTo>
                      <a:lnTo>
                        <a:pt x="12" y="34"/>
                      </a:lnTo>
                      <a:lnTo>
                        <a:pt x="16" y="39"/>
                      </a:lnTo>
                      <a:lnTo>
                        <a:pt x="21" y="39"/>
                      </a:lnTo>
                      <a:lnTo>
                        <a:pt x="25" y="39"/>
                      </a:lnTo>
                      <a:lnTo>
                        <a:pt x="30" y="36"/>
                      </a:lnTo>
                      <a:lnTo>
                        <a:pt x="30" y="32"/>
                      </a:lnTo>
                      <a:lnTo>
                        <a:pt x="32" y="25"/>
                      </a:lnTo>
                      <a:lnTo>
                        <a:pt x="32" y="18"/>
                      </a:lnTo>
                      <a:lnTo>
                        <a:pt x="30" y="11"/>
                      </a:lnTo>
                      <a:lnTo>
                        <a:pt x="28" y="7"/>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68" name="Freeform 150"/>
                <p:cNvSpPr>
                  <a:spLocks/>
                </p:cNvSpPr>
                <p:nvPr/>
              </p:nvSpPr>
              <p:spPr bwMode="auto">
                <a:xfrm>
                  <a:off x="3957" y="2986"/>
                  <a:ext cx="70" cy="95"/>
                </a:xfrm>
                <a:custGeom>
                  <a:avLst/>
                  <a:gdLst>
                    <a:gd name="T0" fmla="*/ 75 w 45"/>
                    <a:gd name="T1" fmla="*/ 200 h 64"/>
                    <a:gd name="T2" fmla="*/ 157 w 45"/>
                    <a:gd name="T3" fmla="*/ 147 h 64"/>
                    <a:gd name="T4" fmla="*/ 170 w 45"/>
                    <a:gd name="T5" fmla="*/ 131 h 64"/>
                    <a:gd name="T6" fmla="*/ 170 w 45"/>
                    <a:gd name="T7" fmla="*/ 122 h 64"/>
                    <a:gd name="T8" fmla="*/ 157 w 45"/>
                    <a:gd name="T9" fmla="*/ 122 h 64"/>
                    <a:gd name="T10" fmla="*/ 148 w 45"/>
                    <a:gd name="T11" fmla="*/ 110 h 64"/>
                    <a:gd name="T12" fmla="*/ 252 w 45"/>
                    <a:gd name="T13" fmla="*/ 122 h 64"/>
                    <a:gd name="T14" fmla="*/ 210 w 45"/>
                    <a:gd name="T15" fmla="*/ 122 h 64"/>
                    <a:gd name="T16" fmla="*/ 182 w 45"/>
                    <a:gd name="T17" fmla="*/ 147 h 64"/>
                    <a:gd name="T18" fmla="*/ 182 w 45"/>
                    <a:gd name="T19" fmla="*/ 251 h 64"/>
                    <a:gd name="T20" fmla="*/ 222 w 45"/>
                    <a:gd name="T21" fmla="*/ 288 h 64"/>
                    <a:gd name="T22" fmla="*/ 243 w 45"/>
                    <a:gd name="T23" fmla="*/ 301 h 64"/>
                    <a:gd name="T24" fmla="*/ 264 w 45"/>
                    <a:gd name="T25" fmla="*/ 301 h 64"/>
                    <a:gd name="T26" fmla="*/ 148 w 45"/>
                    <a:gd name="T27" fmla="*/ 310 h 64"/>
                    <a:gd name="T28" fmla="*/ 157 w 45"/>
                    <a:gd name="T29" fmla="*/ 310 h 64"/>
                    <a:gd name="T30" fmla="*/ 170 w 45"/>
                    <a:gd name="T31" fmla="*/ 301 h 64"/>
                    <a:gd name="T32" fmla="*/ 157 w 45"/>
                    <a:gd name="T33" fmla="*/ 288 h 64"/>
                    <a:gd name="T34" fmla="*/ 75 w 45"/>
                    <a:gd name="T35" fmla="*/ 200 h 64"/>
                    <a:gd name="T36" fmla="*/ 75 w 45"/>
                    <a:gd name="T37" fmla="*/ 288 h 64"/>
                    <a:gd name="T38" fmla="*/ 95 w 45"/>
                    <a:gd name="T39" fmla="*/ 301 h 64"/>
                    <a:gd name="T40" fmla="*/ 95 w 45"/>
                    <a:gd name="T41" fmla="*/ 310 h 64"/>
                    <a:gd name="T42" fmla="*/ 117 w 45"/>
                    <a:gd name="T43" fmla="*/ 310 h 64"/>
                    <a:gd name="T44" fmla="*/ 0 w 45"/>
                    <a:gd name="T45" fmla="*/ 310 h 64"/>
                    <a:gd name="T46" fmla="*/ 22 w 45"/>
                    <a:gd name="T47" fmla="*/ 310 h 64"/>
                    <a:gd name="T48" fmla="*/ 22 w 45"/>
                    <a:gd name="T49" fmla="*/ 301 h 64"/>
                    <a:gd name="T50" fmla="*/ 34 w 45"/>
                    <a:gd name="T51" fmla="*/ 269 h 64"/>
                    <a:gd name="T52" fmla="*/ 34 w 45"/>
                    <a:gd name="T53" fmla="*/ 53 h 64"/>
                    <a:gd name="T54" fmla="*/ 22 w 45"/>
                    <a:gd name="T55" fmla="*/ 33 h 64"/>
                    <a:gd name="T56" fmla="*/ 22 w 45"/>
                    <a:gd name="T57" fmla="*/ 33 h 64"/>
                    <a:gd name="T58" fmla="*/ 12 w 45"/>
                    <a:gd name="T59" fmla="*/ 33 h 64"/>
                    <a:gd name="T60" fmla="*/ 0 w 45"/>
                    <a:gd name="T61" fmla="*/ 22 h 64"/>
                    <a:gd name="T62" fmla="*/ 75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30"/>
                      </a:lnTo>
                      <a:lnTo>
                        <a:pt x="29" y="27"/>
                      </a:lnTo>
                      <a:lnTo>
                        <a:pt x="29" y="25"/>
                      </a:lnTo>
                      <a:lnTo>
                        <a:pt x="27" y="25"/>
                      </a:lnTo>
                      <a:lnTo>
                        <a:pt x="25" y="25"/>
                      </a:lnTo>
                      <a:lnTo>
                        <a:pt x="25" y="23"/>
                      </a:lnTo>
                      <a:lnTo>
                        <a:pt x="43" y="23"/>
                      </a:lnTo>
                      <a:lnTo>
                        <a:pt x="43" y="25"/>
                      </a:lnTo>
                      <a:lnTo>
                        <a:pt x="41" y="25"/>
                      </a:lnTo>
                      <a:lnTo>
                        <a:pt x="36" y="25"/>
                      </a:lnTo>
                      <a:lnTo>
                        <a:pt x="34" y="27"/>
                      </a:lnTo>
                      <a:lnTo>
                        <a:pt x="31" y="30"/>
                      </a:lnTo>
                      <a:lnTo>
                        <a:pt x="20" y="39"/>
                      </a:lnTo>
                      <a:lnTo>
                        <a:pt x="31" y="52"/>
                      </a:lnTo>
                      <a:lnTo>
                        <a:pt x="36" y="57"/>
                      </a:lnTo>
                      <a:lnTo>
                        <a:pt x="38" y="59"/>
                      </a:lnTo>
                      <a:lnTo>
                        <a:pt x="41" y="62"/>
                      </a:lnTo>
                      <a:lnTo>
                        <a:pt x="43" y="62"/>
                      </a:lnTo>
                      <a:lnTo>
                        <a:pt x="45" y="62"/>
                      </a:lnTo>
                      <a:lnTo>
                        <a:pt x="45" y="64"/>
                      </a:lnTo>
                      <a:lnTo>
                        <a:pt x="25" y="64"/>
                      </a:lnTo>
                      <a:lnTo>
                        <a:pt x="27" y="64"/>
                      </a:lnTo>
                      <a:lnTo>
                        <a:pt x="29" y="62"/>
                      </a:lnTo>
                      <a:lnTo>
                        <a:pt x="27" y="59"/>
                      </a:lnTo>
                      <a:lnTo>
                        <a:pt x="27" y="57"/>
                      </a:lnTo>
                      <a:lnTo>
                        <a:pt x="13" y="41"/>
                      </a:lnTo>
                      <a:lnTo>
                        <a:pt x="13" y="55"/>
                      </a:lnTo>
                      <a:lnTo>
                        <a:pt x="13" y="59"/>
                      </a:lnTo>
                      <a:lnTo>
                        <a:pt x="13" y="62"/>
                      </a:lnTo>
                      <a:lnTo>
                        <a:pt x="16" y="62"/>
                      </a:lnTo>
                      <a:lnTo>
                        <a:pt x="16" y="64"/>
                      </a:lnTo>
                      <a:lnTo>
                        <a:pt x="20" y="64"/>
                      </a:lnTo>
                      <a:lnTo>
                        <a:pt x="0" y="64"/>
                      </a:lnTo>
                      <a:lnTo>
                        <a:pt x="2" y="64"/>
                      </a:lnTo>
                      <a:lnTo>
                        <a:pt x="4" y="64"/>
                      </a:lnTo>
                      <a:lnTo>
                        <a:pt x="4" y="62"/>
                      </a:lnTo>
                      <a:lnTo>
                        <a:pt x="6" y="59"/>
                      </a:lnTo>
                      <a:lnTo>
                        <a:pt x="6" y="55"/>
                      </a:lnTo>
                      <a:lnTo>
                        <a:pt x="6" y="18"/>
                      </a:lnTo>
                      <a:lnTo>
                        <a:pt x="6" y="11"/>
                      </a:lnTo>
                      <a:lnTo>
                        <a:pt x="6" y="9"/>
                      </a:lnTo>
                      <a:lnTo>
                        <a:pt x="4" y="7"/>
                      </a:lnTo>
                      <a:lnTo>
                        <a:pt x="2" y="7"/>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69" name="Freeform 151"/>
                <p:cNvSpPr>
                  <a:spLocks/>
                </p:cNvSpPr>
                <p:nvPr/>
              </p:nvSpPr>
              <p:spPr bwMode="auto">
                <a:xfrm>
                  <a:off x="4114" y="3002"/>
                  <a:ext cx="38" cy="81"/>
                </a:xfrm>
                <a:custGeom>
                  <a:avLst/>
                  <a:gdLst>
                    <a:gd name="T0" fmla="*/ 70 w 25"/>
                    <a:gd name="T1" fmla="*/ 0 h 55"/>
                    <a:gd name="T2" fmla="*/ 70 w 25"/>
                    <a:gd name="T3" fmla="*/ 59 h 55"/>
                    <a:gd name="T4" fmla="*/ 123 w 25"/>
                    <a:gd name="T5" fmla="*/ 59 h 55"/>
                    <a:gd name="T6" fmla="*/ 123 w 25"/>
                    <a:gd name="T7" fmla="*/ 77 h 55"/>
                    <a:gd name="T8" fmla="*/ 70 w 25"/>
                    <a:gd name="T9" fmla="*/ 77 h 55"/>
                    <a:gd name="T10" fmla="*/ 70 w 25"/>
                    <a:gd name="T11" fmla="*/ 191 h 55"/>
                    <a:gd name="T12" fmla="*/ 70 w 25"/>
                    <a:gd name="T13" fmla="*/ 216 h 55"/>
                    <a:gd name="T14" fmla="*/ 70 w 25"/>
                    <a:gd name="T15" fmla="*/ 228 h 55"/>
                    <a:gd name="T16" fmla="*/ 84 w 25"/>
                    <a:gd name="T17" fmla="*/ 228 h 55"/>
                    <a:gd name="T18" fmla="*/ 94 w 25"/>
                    <a:gd name="T19" fmla="*/ 228 h 55"/>
                    <a:gd name="T20" fmla="*/ 94 w 25"/>
                    <a:gd name="T21" fmla="*/ 228 h 55"/>
                    <a:gd name="T22" fmla="*/ 106 w 25"/>
                    <a:gd name="T23" fmla="*/ 228 h 55"/>
                    <a:gd name="T24" fmla="*/ 123 w 25"/>
                    <a:gd name="T25" fmla="*/ 228 h 55"/>
                    <a:gd name="T26" fmla="*/ 123 w 25"/>
                    <a:gd name="T27" fmla="*/ 216 h 55"/>
                    <a:gd name="T28" fmla="*/ 134 w 25"/>
                    <a:gd name="T29" fmla="*/ 216 h 55"/>
                    <a:gd name="T30" fmla="*/ 123 w 25"/>
                    <a:gd name="T31" fmla="*/ 239 h 55"/>
                    <a:gd name="T32" fmla="*/ 106 w 25"/>
                    <a:gd name="T33" fmla="*/ 249 h 55"/>
                    <a:gd name="T34" fmla="*/ 84 w 25"/>
                    <a:gd name="T35" fmla="*/ 258 h 55"/>
                    <a:gd name="T36" fmla="*/ 70 w 25"/>
                    <a:gd name="T37" fmla="*/ 258 h 55"/>
                    <a:gd name="T38" fmla="*/ 61 w 25"/>
                    <a:gd name="T39" fmla="*/ 258 h 55"/>
                    <a:gd name="T40" fmla="*/ 49 w 25"/>
                    <a:gd name="T41" fmla="*/ 249 h 55"/>
                    <a:gd name="T42" fmla="*/ 40 w 25"/>
                    <a:gd name="T43" fmla="*/ 249 h 55"/>
                    <a:gd name="T44" fmla="*/ 40 w 25"/>
                    <a:gd name="T45" fmla="*/ 239 h 55"/>
                    <a:gd name="T46" fmla="*/ 40 w 25"/>
                    <a:gd name="T47" fmla="*/ 228 h 55"/>
                    <a:gd name="T48" fmla="*/ 21 w 25"/>
                    <a:gd name="T49" fmla="*/ 208 h 55"/>
                    <a:gd name="T50" fmla="*/ 21 w 25"/>
                    <a:gd name="T51" fmla="*/ 77 h 55"/>
                    <a:gd name="T52" fmla="*/ 0 w 25"/>
                    <a:gd name="T53" fmla="*/ 77 h 55"/>
                    <a:gd name="T54" fmla="*/ 0 w 25"/>
                    <a:gd name="T55" fmla="*/ 68 h 55"/>
                    <a:gd name="T56" fmla="*/ 12 w 25"/>
                    <a:gd name="T57" fmla="*/ 59 h 55"/>
                    <a:gd name="T58" fmla="*/ 21 w 25"/>
                    <a:gd name="T59" fmla="*/ 59 h 55"/>
                    <a:gd name="T60" fmla="*/ 40 w 25"/>
                    <a:gd name="T61" fmla="*/ 47 h 55"/>
                    <a:gd name="T62" fmla="*/ 49 w 25"/>
                    <a:gd name="T63" fmla="*/ 22 h 55"/>
                    <a:gd name="T64" fmla="*/ 61 w 25"/>
                    <a:gd name="T65" fmla="*/ 13 h 55"/>
                    <a:gd name="T66" fmla="*/ 61 w 25"/>
                    <a:gd name="T67" fmla="*/ 0 h 55"/>
                    <a:gd name="T68" fmla="*/ 7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2"/>
                      </a:lnTo>
                      <a:lnTo>
                        <a:pt x="23" y="12"/>
                      </a:lnTo>
                      <a:lnTo>
                        <a:pt x="23" y="16"/>
                      </a:lnTo>
                      <a:lnTo>
                        <a:pt x="13" y="16"/>
                      </a:lnTo>
                      <a:lnTo>
                        <a:pt x="13" y="41"/>
                      </a:lnTo>
                      <a:lnTo>
                        <a:pt x="13" y="46"/>
                      </a:lnTo>
                      <a:lnTo>
                        <a:pt x="13" y="48"/>
                      </a:lnTo>
                      <a:lnTo>
                        <a:pt x="16" y="48"/>
                      </a:lnTo>
                      <a:lnTo>
                        <a:pt x="18" y="48"/>
                      </a:lnTo>
                      <a:lnTo>
                        <a:pt x="20" y="48"/>
                      </a:lnTo>
                      <a:lnTo>
                        <a:pt x="23" y="48"/>
                      </a:lnTo>
                      <a:lnTo>
                        <a:pt x="23" y="46"/>
                      </a:lnTo>
                      <a:lnTo>
                        <a:pt x="25" y="46"/>
                      </a:lnTo>
                      <a:lnTo>
                        <a:pt x="23" y="51"/>
                      </a:lnTo>
                      <a:lnTo>
                        <a:pt x="20" y="53"/>
                      </a:lnTo>
                      <a:lnTo>
                        <a:pt x="16" y="55"/>
                      </a:lnTo>
                      <a:lnTo>
                        <a:pt x="13" y="55"/>
                      </a:lnTo>
                      <a:lnTo>
                        <a:pt x="11" y="55"/>
                      </a:lnTo>
                      <a:lnTo>
                        <a:pt x="9" y="53"/>
                      </a:lnTo>
                      <a:lnTo>
                        <a:pt x="7" y="53"/>
                      </a:lnTo>
                      <a:lnTo>
                        <a:pt x="7" y="51"/>
                      </a:lnTo>
                      <a:lnTo>
                        <a:pt x="7" y="48"/>
                      </a:lnTo>
                      <a:lnTo>
                        <a:pt x="4" y="44"/>
                      </a:lnTo>
                      <a:lnTo>
                        <a:pt x="4" y="16"/>
                      </a:lnTo>
                      <a:lnTo>
                        <a:pt x="0" y="16"/>
                      </a:lnTo>
                      <a:lnTo>
                        <a:pt x="0" y="14"/>
                      </a:lnTo>
                      <a:lnTo>
                        <a:pt x="2" y="12"/>
                      </a:lnTo>
                      <a:lnTo>
                        <a:pt x="4" y="12"/>
                      </a:lnTo>
                      <a:lnTo>
                        <a:pt x="7" y="10"/>
                      </a:lnTo>
                      <a:lnTo>
                        <a:pt x="9" y="5"/>
                      </a:lnTo>
                      <a:lnTo>
                        <a:pt x="11" y="3"/>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70" name="Freeform 152"/>
                <p:cNvSpPr>
                  <a:spLocks/>
                </p:cNvSpPr>
                <p:nvPr/>
              </p:nvSpPr>
              <p:spPr bwMode="auto">
                <a:xfrm>
                  <a:off x="4152" y="2986"/>
                  <a:ext cx="68" cy="95"/>
                </a:xfrm>
                <a:custGeom>
                  <a:avLst/>
                  <a:gdLst>
                    <a:gd name="T0" fmla="*/ 87 w 43"/>
                    <a:gd name="T1" fmla="*/ 156 h 64"/>
                    <a:gd name="T2" fmla="*/ 142 w 43"/>
                    <a:gd name="T3" fmla="*/ 122 h 64"/>
                    <a:gd name="T4" fmla="*/ 171 w 43"/>
                    <a:gd name="T5" fmla="*/ 110 h 64"/>
                    <a:gd name="T6" fmla="*/ 212 w 43"/>
                    <a:gd name="T7" fmla="*/ 122 h 64"/>
                    <a:gd name="T8" fmla="*/ 225 w 43"/>
                    <a:gd name="T9" fmla="*/ 147 h 64"/>
                    <a:gd name="T10" fmla="*/ 245 w 43"/>
                    <a:gd name="T11" fmla="*/ 200 h 64"/>
                    <a:gd name="T12" fmla="*/ 245 w 43"/>
                    <a:gd name="T13" fmla="*/ 288 h 64"/>
                    <a:gd name="T14" fmla="*/ 245 w 43"/>
                    <a:gd name="T15" fmla="*/ 301 h 64"/>
                    <a:gd name="T16" fmla="*/ 258 w 43"/>
                    <a:gd name="T17" fmla="*/ 310 h 64"/>
                    <a:gd name="T18" fmla="*/ 270 w 43"/>
                    <a:gd name="T19" fmla="*/ 310 h 64"/>
                    <a:gd name="T20" fmla="*/ 158 w 43"/>
                    <a:gd name="T21" fmla="*/ 310 h 64"/>
                    <a:gd name="T22" fmla="*/ 171 w 43"/>
                    <a:gd name="T23" fmla="*/ 310 h 64"/>
                    <a:gd name="T24" fmla="*/ 182 w 43"/>
                    <a:gd name="T25" fmla="*/ 301 h 64"/>
                    <a:gd name="T26" fmla="*/ 202 w 43"/>
                    <a:gd name="T27" fmla="*/ 288 h 64"/>
                    <a:gd name="T28" fmla="*/ 202 w 43"/>
                    <a:gd name="T29" fmla="*/ 200 h 64"/>
                    <a:gd name="T30" fmla="*/ 182 w 43"/>
                    <a:gd name="T31" fmla="*/ 156 h 64"/>
                    <a:gd name="T32" fmla="*/ 171 w 43"/>
                    <a:gd name="T33" fmla="*/ 147 h 64"/>
                    <a:gd name="T34" fmla="*/ 158 w 43"/>
                    <a:gd name="T35" fmla="*/ 131 h 64"/>
                    <a:gd name="T36" fmla="*/ 128 w 43"/>
                    <a:gd name="T37" fmla="*/ 147 h 64"/>
                    <a:gd name="T38" fmla="*/ 87 w 43"/>
                    <a:gd name="T39" fmla="*/ 163 h 64"/>
                    <a:gd name="T40" fmla="*/ 87 w 43"/>
                    <a:gd name="T41" fmla="*/ 288 h 64"/>
                    <a:gd name="T42" fmla="*/ 87 w 43"/>
                    <a:gd name="T43" fmla="*/ 301 h 64"/>
                    <a:gd name="T44" fmla="*/ 111 w 43"/>
                    <a:gd name="T45" fmla="*/ 310 h 64"/>
                    <a:gd name="T46" fmla="*/ 128 w 43"/>
                    <a:gd name="T47" fmla="*/ 310 h 64"/>
                    <a:gd name="T48" fmla="*/ 0 w 43"/>
                    <a:gd name="T49" fmla="*/ 310 h 64"/>
                    <a:gd name="T50" fmla="*/ 22 w 43"/>
                    <a:gd name="T51" fmla="*/ 301 h 64"/>
                    <a:gd name="T52" fmla="*/ 22 w 43"/>
                    <a:gd name="T53" fmla="*/ 301 h 64"/>
                    <a:gd name="T54" fmla="*/ 43 w 43"/>
                    <a:gd name="T55" fmla="*/ 269 h 64"/>
                    <a:gd name="T56" fmla="*/ 43 w 43"/>
                    <a:gd name="T57" fmla="*/ 53 h 64"/>
                    <a:gd name="T58" fmla="*/ 22 w 43"/>
                    <a:gd name="T59" fmla="*/ 33 h 64"/>
                    <a:gd name="T60" fmla="*/ 22 w 43"/>
                    <a:gd name="T61" fmla="*/ 33 h 64"/>
                    <a:gd name="T62" fmla="*/ 13 w 43"/>
                    <a:gd name="T63" fmla="*/ 33 h 64"/>
                    <a:gd name="T64" fmla="*/ 0 w 43"/>
                    <a:gd name="T65" fmla="*/ 22 h 64"/>
                    <a:gd name="T66" fmla="*/ 87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4" y="0"/>
                      </a:moveTo>
                      <a:lnTo>
                        <a:pt x="14" y="32"/>
                      </a:lnTo>
                      <a:lnTo>
                        <a:pt x="18" y="27"/>
                      </a:lnTo>
                      <a:lnTo>
                        <a:pt x="23" y="25"/>
                      </a:lnTo>
                      <a:lnTo>
                        <a:pt x="25" y="23"/>
                      </a:lnTo>
                      <a:lnTo>
                        <a:pt x="27" y="23"/>
                      </a:lnTo>
                      <a:lnTo>
                        <a:pt x="32" y="23"/>
                      </a:lnTo>
                      <a:lnTo>
                        <a:pt x="34" y="25"/>
                      </a:lnTo>
                      <a:lnTo>
                        <a:pt x="36" y="27"/>
                      </a:lnTo>
                      <a:lnTo>
                        <a:pt x="36" y="30"/>
                      </a:lnTo>
                      <a:lnTo>
                        <a:pt x="39" y="34"/>
                      </a:lnTo>
                      <a:lnTo>
                        <a:pt x="39" y="41"/>
                      </a:lnTo>
                      <a:lnTo>
                        <a:pt x="39" y="55"/>
                      </a:lnTo>
                      <a:lnTo>
                        <a:pt x="39" y="59"/>
                      </a:lnTo>
                      <a:lnTo>
                        <a:pt x="39" y="62"/>
                      </a:lnTo>
                      <a:lnTo>
                        <a:pt x="41" y="64"/>
                      </a:lnTo>
                      <a:lnTo>
                        <a:pt x="43" y="64"/>
                      </a:lnTo>
                      <a:lnTo>
                        <a:pt x="25" y="64"/>
                      </a:lnTo>
                      <a:lnTo>
                        <a:pt x="27" y="64"/>
                      </a:lnTo>
                      <a:lnTo>
                        <a:pt x="29" y="62"/>
                      </a:lnTo>
                      <a:lnTo>
                        <a:pt x="29" y="59"/>
                      </a:lnTo>
                      <a:lnTo>
                        <a:pt x="32" y="59"/>
                      </a:lnTo>
                      <a:lnTo>
                        <a:pt x="32" y="55"/>
                      </a:lnTo>
                      <a:lnTo>
                        <a:pt x="32" y="41"/>
                      </a:lnTo>
                      <a:lnTo>
                        <a:pt x="29" y="36"/>
                      </a:lnTo>
                      <a:lnTo>
                        <a:pt x="29" y="32"/>
                      </a:lnTo>
                      <a:lnTo>
                        <a:pt x="29" y="30"/>
                      </a:lnTo>
                      <a:lnTo>
                        <a:pt x="27" y="30"/>
                      </a:lnTo>
                      <a:lnTo>
                        <a:pt x="25" y="30"/>
                      </a:lnTo>
                      <a:lnTo>
                        <a:pt x="25" y="27"/>
                      </a:lnTo>
                      <a:lnTo>
                        <a:pt x="23" y="30"/>
                      </a:lnTo>
                      <a:lnTo>
                        <a:pt x="20" y="30"/>
                      </a:lnTo>
                      <a:lnTo>
                        <a:pt x="16" y="32"/>
                      </a:lnTo>
                      <a:lnTo>
                        <a:pt x="14" y="34"/>
                      </a:lnTo>
                      <a:lnTo>
                        <a:pt x="14" y="55"/>
                      </a:lnTo>
                      <a:lnTo>
                        <a:pt x="14" y="59"/>
                      </a:lnTo>
                      <a:lnTo>
                        <a:pt x="14" y="62"/>
                      </a:lnTo>
                      <a:lnTo>
                        <a:pt x="16" y="64"/>
                      </a:lnTo>
                      <a:lnTo>
                        <a:pt x="18" y="64"/>
                      </a:lnTo>
                      <a:lnTo>
                        <a:pt x="20" y="64"/>
                      </a:lnTo>
                      <a:lnTo>
                        <a:pt x="0" y="64"/>
                      </a:lnTo>
                      <a:lnTo>
                        <a:pt x="2" y="64"/>
                      </a:lnTo>
                      <a:lnTo>
                        <a:pt x="4" y="62"/>
                      </a:lnTo>
                      <a:lnTo>
                        <a:pt x="7" y="59"/>
                      </a:lnTo>
                      <a:lnTo>
                        <a:pt x="7" y="55"/>
                      </a:lnTo>
                      <a:lnTo>
                        <a:pt x="7" y="18"/>
                      </a:lnTo>
                      <a:lnTo>
                        <a:pt x="7" y="11"/>
                      </a:lnTo>
                      <a:lnTo>
                        <a:pt x="7" y="9"/>
                      </a:lnTo>
                      <a:lnTo>
                        <a:pt x="4" y="7"/>
                      </a:lnTo>
                      <a:lnTo>
                        <a:pt x="2" y="7"/>
                      </a:lnTo>
                      <a:lnTo>
                        <a:pt x="0" y="7"/>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471" name="Freeform 153"/>
                <p:cNvSpPr>
                  <a:spLocks noEditPoints="1"/>
                </p:cNvSpPr>
                <p:nvPr/>
              </p:nvSpPr>
              <p:spPr bwMode="auto">
                <a:xfrm>
                  <a:off x="4229" y="3020"/>
                  <a:ext cx="56" cy="63"/>
                </a:xfrm>
                <a:custGeom>
                  <a:avLst/>
                  <a:gdLst>
                    <a:gd name="T0" fmla="*/ 106 w 36"/>
                    <a:gd name="T1" fmla="*/ 180 h 43"/>
                    <a:gd name="T2" fmla="*/ 62 w 36"/>
                    <a:gd name="T3" fmla="*/ 198 h 43"/>
                    <a:gd name="T4" fmla="*/ 40 w 36"/>
                    <a:gd name="T5" fmla="*/ 189 h 43"/>
                    <a:gd name="T6" fmla="*/ 0 w 36"/>
                    <a:gd name="T7" fmla="*/ 167 h 43"/>
                    <a:gd name="T8" fmla="*/ 0 w 36"/>
                    <a:gd name="T9" fmla="*/ 133 h 43"/>
                    <a:gd name="T10" fmla="*/ 22 w 36"/>
                    <a:gd name="T11" fmla="*/ 116 h 43"/>
                    <a:gd name="T12" fmla="*/ 75 w 36"/>
                    <a:gd name="T13" fmla="*/ 82 h 43"/>
                    <a:gd name="T14" fmla="*/ 128 w 36"/>
                    <a:gd name="T15" fmla="*/ 60 h 43"/>
                    <a:gd name="T16" fmla="*/ 117 w 36"/>
                    <a:gd name="T17" fmla="*/ 19 h 43"/>
                    <a:gd name="T18" fmla="*/ 95 w 36"/>
                    <a:gd name="T19" fmla="*/ 9 h 43"/>
                    <a:gd name="T20" fmla="*/ 62 w 36"/>
                    <a:gd name="T21" fmla="*/ 19 h 43"/>
                    <a:gd name="T22" fmla="*/ 53 w 36"/>
                    <a:gd name="T23" fmla="*/ 41 h 43"/>
                    <a:gd name="T24" fmla="*/ 53 w 36"/>
                    <a:gd name="T25" fmla="*/ 60 h 43"/>
                    <a:gd name="T26" fmla="*/ 40 w 36"/>
                    <a:gd name="T27" fmla="*/ 73 h 43"/>
                    <a:gd name="T28" fmla="*/ 22 w 36"/>
                    <a:gd name="T29" fmla="*/ 73 h 43"/>
                    <a:gd name="T30" fmla="*/ 12 w 36"/>
                    <a:gd name="T31" fmla="*/ 50 h 43"/>
                    <a:gd name="T32" fmla="*/ 12 w 36"/>
                    <a:gd name="T33" fmla="*/ 32 h 43"/>
                    <a:gd name="T34" fmla="*/ 62 w 36"/>
                    <a:gd name="T35" fmla="*/ 0 h 43"/>
                    <a:gd name="T36" fmla="*/ 128 w 36"/>
                    <a:gd name="T37" fmla="*/ 0 h 43"/>
                    <a:gd name="T38" fmla="*/ 157 w 36"/>
                    <a:gd name="T39" fmla="*/ 19 h 43"/>
                    <a:gd name="T40" fmla="*/ 170 w 36"/>
                    <a:gd name="T41" fmla="*/ 41 h 43"/>
                    <a:gd name="T42" fmla="*/ 170 w 36"/>
                    <a:gd name="T43" fmla="*/ 126 h 43"/>
                    <a:gd name="T44" fmla="*/ 170 w 36"/>
                    <a:gd name="T45" fmla="*/ 157 h 43"/>
                    <a:gd name="T46" fmla="*/ 188 w 36"/>
                    <a:gd name="T47" fmla="*/ 167 h 43"/>
                    <a:gd name="T48" fmla="*/ 188 w 36"/>
                    <a:gd name="T49" fmla="*/ 167 h 43"/>
                    <a:gd name="T50" fmla="*/ 199 w 36"/>
                    <a:gd name="T51" fmla="*/ 167 h 43"/>
                    <a:gd name="T52" fmla="*/ 210 w 36"/>
                    <a:gd name="T53" fmla="*/ 157 h 43"/>
                    <a:gd name="T54" fmla="*/ 188 w 36"/>
                    <a:gd name="T55" fmla="*/ 189 h 43"/>
                    <a:gd name="T56" fmla="*/ 148 w 36"/>
                    <a:gd name="T57" fmla="*/ 198 h 43"/>
                    <a:gd name="T58" fmla="*/ 128 w 36"/>
                    <a:gd name="T59" fmla="*/ 180 h 43"/>
                    <a:gd name="T60" fmla="*/ 128 w 36"/>
                    <a:gd name="T61" fmla="*/ 148 h 43"/>
                    <a:gd name="T62" fmla="*/ 106 w 36"/>
                    <a:gd name="T63" fmla="*/ 91 h 43"/>
                    <a:gd name="T64" fmla="*/ 62 w 36"/>
                    <a:gd name="T65" fmla="*/ 107 h 43"/>
                    <a:gd name="T66" fmla="*/ 53 w 36"/>
                    <a:gd name="T67" fmla="*/ 126 h 43"/>
                    <a:gd name="T68" fmla="*/ 53 w 36"/>
                    <a:gd name="T69" fmla="*/ 148 h 43"/>
                    <a:gd name="T70" fmla="*/ 62 w 36"/>
                    <a:gd name="T71" fmla="*/ 167 h 43"/>
                    <a:gd name="T72" fmla="*/ 106 w 36"/>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3"/>
                    <a:gd name="T113" fmla="*/ 36 w 36"/>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3">
                      <a:moveTo>
                        <a:pt x="22" y="36"/>
                      </a:moveTo>
                      <a:lnTo>
                        <a:pt x="18" y="39"/>
                      </a:lnTo>
                      <a:lnTo>
                        <a:pt x="16" y="41"/>
                      </a:lnTo>
                      <a:lnTo>
                        <a:pt x="11" y="43"/>
                      </a:lnTo>
                      <a:lnTo>
                        <a:pt x="9" y="43"/>
                      </a:lnTo>
                      <a:lnTo>
                        <a:pt x="7" y="41"/>
                      </a:lnTo>
                      <a:lnTo>
                        <a:pt x="2" y="39"/>
                      </a:lnTo>
                      <a:lnTo>
                        <a:pt x="0" y="36"/>
                      </a:lnTo>
                      <a:lnTo>
                        <a:pt x="0" y="32"/>
                      </a:lnTo>
                      <a:lnTo>
                        <a:pt x="0" y="29"/>
                      </a:lnTo>
                      <a:lnTo>
                        <a:pt x="2" y="27"/>
                      </a:lnTo>
                      <a:lnTo>
                        <a:pt x="4" y="25"/>
                      </a:lnTo>
                      <a:lnTo>
                        <a:pt x="7" y="20"/>
                      </a:lnTo>
                      <a:lnTo>
                        <a:pt x="13" y="18"/>
                      </a:lnTo>
                      <a:lnTo>
                        <a:pt x="22" y="16"/>
                      </a:lnTo>
                      <a:lnTo>
                        <a:pt x="22" y="13"/>
                      </a:lnTo>
                      <a:lnTo>
                        <a:pt x="22" y="9"/>
                      </a:lnTo>
                      <a:lnTo>
                        <a:pt x="20" y="4"/>
                      </a:lnTo>
                      <a:lnTo>
                        <a:pt x="18" y="2"/>
                      </a:lnTo>
                      <a:lnTo>
                        <a:pt x="16" y="2"/>
                      </a:lnTo>
                      <a:lnTo>
                        <a:pt x="13" y="2"/>
                      </a:lnTo>
                      <a:lnTo>
                        <a:pt x="11" y="4"/>
                      </a:lnTo>
                      <a:lnTo>
                        <a:pt x="9" y="7"/>
                      </a:lnTo>
                      <a:lnTo>
                        <a:pt x="9" y="9"/>
                      </a:lnTo>
                      <a:lnTo>
                        <a:pt x="9" y="11"/>
                      </a:lnTo>
                      <a:lnTo>
                        <a:pt x="9" y="13"/>
                      </a:lnTo>
                      <a:lnTo>
                        <a:pt x="7" y="16"/>
                      </a:lnTo>
                      <a:lnTo>
                        <a:pt x="4" y="16"/>
                      </a:lnTo>
                      <a:lnTo>
                        <a:pt x="2" y="13"/>
                      </a:lnTo>
                      <a:lnTo>
                        <a:pt x="2" y="11"/>
                      </a:lnTo>
                      <a:lnTo>
                        <a:pt x="2" y="7"/>
                      </a:lnTo>
                      <a:lnTo>
                        <a:pt x="7" y="2"/>
                      </a:lnTo>
                      <a:lnTo>
                        <a:pt x="11" y="0"/>
                      </a:lnTo>
                      <a:lnTo>
                        <a:pt x="16" y="0"/>
                      </a:lnTo>
                      <a:lnTo>
                        <a:pt x="22" y="0"/>
                      </a:lnTo>
                      <a:lnTo>
                        <a:pt x="25" y="2"/>
                      </a:lnTo>
                      <a:lnTo>
                        <a:pt x="27" y="4"/>
                      </a:lnTo>
                      <a:lnTo>
                        <a:pt x="29" y="7"/>
                      </a:lnTo>
                      <a:lnTo>
                        <a:pt x="29" y="9"/>
                      </a:lnTo>
                      <a:lnTo>
                        <a:pt x="29" y="13"/>
                      </a:lnTo>
                      <a:lnTo>
                        <a:pt x="29" y="27"/>
                      </a:lnTo>
                      <a:lnTo>
                        <a:pt x="29" y="32"/>
                      </a:lnTo>
                      <a:lnTo>
                        <a:pt x="29" y="34"/>
                      </a:lnTo>
                      <a:lnTo>
                        <a:pt x="32" y="36"/>
                      </a:lnTo>
                      <a:lnTo>
                        <a:pt x="34" y="36"/>
                      </a:lnTo>
                      <a:lnTo>
                        <a:pt x="36" y="34"/>
                      </a:lnTo>
                      <a:lnTo>
                        <a:pt x="36" y="36"/>
                      </a:lnTo>
                      <a:lnTo>
                        <a:pt x="32" y="41"/>
                      </a:lnTo>
                      <a:lnTo>
                        <a:pt x="27" y="43"/>
                      </a:lnTo>
                      <a:lnTo>
                        <a:pt x="25" y="43"/>
                      </a:lnTo>
                      <a:lnTo>
                        <a:pt x="25" y="41"/>
                      </a:lnTo>
                      <a:lnTo>
                        <a:pt x="22" y="39"/>
                      </a:lnTo>
                      <a:lnTo>
                        <a:pt x="22" y="36"/>
                      </a:lnTo>
                      <a:close/>
                      <a:moveTo>
                        <a:pt x="22" y="32"/>
                      </a:moveTo>
                      <a:lnTo>
                        <a:pt x="22" y="18"/>
                      </a:lnTo>
                      <a:lnTo>
                        <a:pt x="18" y="20"/>
                      </a:lnTo>
                      <a:lnTo>
                        <a:pt x="13" y="20"/>
                      </a:lnTo>
                      <a:lnTo>
                        <a:pt x="11" y="23"/>
                      </a:lnTo>
                      <a:lnTo>
                        <a:pt x="9" y="25"/>
                      </a:lnTo>
                      <a:lnTo>
                        <a:pt x="9" y="27"/>
                      </a:lnTo>
                      <a:lnTo>
                        <a:pt x="7" y="29"/>
                      </a:lnTo>
                      <a:lnTo>
                        <a:pt x="9" y="32"/>
                      </a:lnTo>
                      <a:lnTo>
                        <a:pt x="9" y="34"/>
                      </a:lnTo>
                      <a:lnTo>
                        <a:pt x="11" y="36"/>
                      </a:lnTo>
                      <a:lnTo>
                        <a:pt x="13"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472" name="Freeform 154"/>
                <p:cNvSpPr>
                  <a:spLocks/>
                </p:cNvSpPr>
                <p:nvPr/>
              </p:nvSpPr>
              <p:spPr bwMode="auto">
                <a:xfrm>
                  <a:off x="4287" y="3002"/>
                  <a:ext cx="39" cy="81"/>
                </a:xfrm>
                <a:custGeom>
                  <a:avLst/>
                  <a:gdLst>
                    <a:gd name="T0" fmla="*/ 83 w 25"/>
                    <a:gd name="T1" fmla="*/ 0 h 55"/>
                    <a:gd name="T2" fmla="*/ 83 w 25"/>
                    <a:gd name="T3" fmla="*/ 59 h 55"/>
                    <a:gd name="T4" fmla="*/ 136 w 25"/>
                    <a:gd name="T5" fmla="*/ 59 h 55"/>
                    <a:gd name="T6" fmla="*/ 136 w 25"/>
                    <a:gd name="T7" fmla="*/ 77 h 55"/>
                    <a:gd name="T8" fmla="*/ 83 w 25"/>
                    <a:gd name="T9" fmla="*/ 77 h 55"/>
                    <a:gd name="T10" fmla="*/ 83 w 25"/>
                    <a:gd name="T11" fmla="*/ 191 h 55"/>
                    <a:gd name="T12" fmla="*/ 83 w 25"/>
                    <a:gd name="T13" fmla="*/ 216 h 55"/>
                    <a:gd name="T14" fmla="*/ 83 w 25"/>
                    <a:gd name="T15" fmla="*/ 228 h 55"/>
                    <a:gd name="T16" fmla="*/ 95 w 25"/>
                    <a:gd name="T17" fmla="*/ 228 h 55"/>
                    <a:gd name="T18" fmla="*/ 114 w 25"/>
                    <a:gd name="T19" fmla="*/ 228 h 55"/>
                    <a:gd name="T20" fmla="*/ 114 w 25"/>
                    <a:gd name="T21" fmla="*/ 228 h 55"/>
                    <a:gd name="T22" fmla="*/ 125 w 25"/>
                    <a:gd name="T23" fmla="*/ 228 h 55"/>
                    <a:gd name="T24" fmla="*/ 136 w 25"/>
                    <a:gd name="T25" fmla="*/ 228 h 55"/>
                    <a:gd name="T26" fmla="*/ 136 w 25"/>
                    <a:gd name="T27" fmla="*/ 216 h 55"/>
                    <a:gd name="T28" fmla="*/ 148 w 25"/>
                    <a:gd name="T29" fmla="*/ 216 h 55"/>
                    <a:gd name="T30" fmla="*/ 136 w 25"/>
                    <a:gd name="T31" fmla="*/ 239 h 55"/>
                    <a:gd name="T32" fmla="*/ 125 w 25"/>
                    <a:gd name="T33" fmla="*/ 249 h 55"/>
                    <a:gd name="T34" fmla="*/ 114 w 25"/>
                    <a:gd name="T35" fmla="*/ 258 h 55"/>
                    <a:gd name="T36" fmla="*/ 83 w 25"/>
                    <a:gd name="T37" fmla="*/ 258 h 55"/>
                    <a:gd name="T38" fmla="*/ 73 w 25"/>
                    <a:gd name="T39" fmla="*/ 258 h 55"/>
                    <a:gd name="T40" fmla="*/ 61 w 25"/>
                    <a:gd name="T41" fmla="*/ 249 h 55"/>
                    <a:gd name="T42" fmla="*/ 61 w 25"/>
                    <a:gd name="T43" fmla="*/ 249 h 55"/>
                    <a:gd name="T44" fmla="*/ 42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9 w 25"/>
                    <a:gd name="T57" fmla="*/ 59 h 55"/>
                    <a:gd name="T58" fmla="*/ 30 w 25"/>
                    <a:gd name="T59" fmla="*/ 59 h 55"/>
                    <a:gd name="T60" fmla="*/ 42 w 25"/>
                    <a:gd name="T61" fmla="*/ 47 h 55"/>
                    <a:gd name="T62" fmla="*/ 61 w 25"/>
                    <a:gd name="T63" fmla="*/ 22 h 55"/>
                    <a:gd name="T64" fmla="*/ 73 w 25"/>
                    <a:gd name="T65" fmla="*/ 13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2"/>
                      </a:lnTo>
                      <a:lnTo>
                        <a:pt x="23" y="12"/>
                      </a:lnTo>
                      <a:lnTo>
                        <a:pt x="23" y="16"/>
                      </a:lnTo>
                      <a:lnTo>
                        <a:pt x="14" y="16"/>
                      </a:lnTo>
                      <a:lnTo>
                        <a:pt x="14" y="41"/>
                      </a:lnTo>
                      <a:lnTo>
                        <a:pt x="14" y="46"/>
                      </a:lnTo>
                      <a:lnTo>
                        <a:pt x="14" y="48"/>
                      </a:lnTo>
                      <a:lnTo>
                        <a:pt x="16" y="48"/>
                      </a:lnTo>
                      <a:lnTo>
                        <a:pt x="19" y="48"/>
                      </a:lnTo>
                      <a:lnTo>
                        <a:pt x="21" y="48"/>
                      </a:lnTo>
                      <a:lnTo>
                        <a:pt x="23" y="48"/>
                      </a:lnTo>
                      <a:lnTo>
                        <a:pt x="23" y="46"/>
                      </a:lnTo>
                      <a:lnTo>
                        <a:pt x="25" y="46"/>
                      </a:lnTo>
                      <a:lnTo>
                        <a:pt x="23" y="51"/>
                      </a:lnTo>
                      <a:lnTo>
                        <a:pt x="21" y="53"/>
                      </a:lnTo>
                      <a:lnTo>
                        <a:pt x="19" y="55"/>
                      </a:lnTo>
                      <a:lnTo>
                        <a:pt x="14" y="55"/>
                      </a:lnTo>
                      <a:lnTo>
                        <a:pt x="12" y="55"/>
                      </a:lnTo>
                      <a:lnTo>
                        <a:pt x="10" y="53"/>
                      </a:lnTo>
                      <a:lnTo>
                        <a:pt x="7" y="51"/>
                      </a:lnTo>
                      <a:lnTo>
                        <a:pt x="7" y="48"/>
                      </a:lnTo>
                      <a:lnTo>
                        <a:pt x="7" y="44"/>
                      </a:lnTo>
                      <a:lnTo>
                        <a:pt x="7" y="16"/>
                      </a:lnTo>
                      <a:lnTo>
                        <a:pt x="0" y="16"/>
                      </a:lnTo>
                      <a:lnTo>
                        <a:pt x="0" y="14"/>
                      </a:lnTo>
                      <a:lnTo>
                        <a:pt x="3" y="12"/>
                      </a:lnTo>
                      <a:lnTo>
                        <a:pt x="5" y="12"/>
                      </a:lnTo>
                      <a:lnTo>
                        <a:pt x="7" y="10"/>
                      </a:lnTo>
                      <a:lnTo>
                        <a:pt x="10"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473" name="Line 155"/>
                <p:cNvSpPr>
                  <a:spLocks noChangeShapeType="1"/>
                </p:cNvSpPr>
                <p:nvPr/>
              </p:nvSpPr>
              <p:spPr bwMode="auto">
                <a:xfrm>
                  <a:off x="2199" y="2468"/>
                  <a:ext cx="2" cy="177"/>
                </a:xfrm>
                <a:prstGeom prst="line">
                  <a:avLst/>
                </a:prstGeom>
                <a:noFill/>
                <a:ln w="3175">
                  <a:solidFill>
                    <a:srgbClr val="000000"/>
                  </a:solidFill>
                  <a:round/>
                  <a:headEnd/>
                  <a:tailEnd/>
                </a:ln>
              </p:spPr>
              <p:txBody>
                <a:bodyPr/>
                <a:lstStyle/>
                <a:p>
                  <a:endParaRPr lang="en-CA"/>
                </a:p>
              </p:txBody>
            </p:sp>
            <p:sp>
              <p:nvSpPr>
                <p:cNvPr id="15474" name="Line 156"/>
                <p:cNvSpPr>
                  <a:spLocks noChangeShapeType="1"/>
                </p:cNvSpPr>
                <p:nvPr/>
              </p:nvSpPr>
              <p:spPr bwMode="auto">
                <a:xfrm>
                  <a:off x="2199" y="2790"/>
                  <a:ext cx="2" cy="173"/>
                </a:xfrm>
                <a:prstGeom prst="line">
                  <a:avLst/>
                </a:prstGeom>
                <a:noFill/>
                <a:ln w="3175">
                  <a:solidFill>
                    <a:srgbClr val="000000"/>
                  </a:solidFill>
                  <a:round/>
                  <a:headEnd/>
                  <a:tailEnd/>
                </a:ln>
              </p:spPr>
              <p:txBody>
                <a:bodyPr/>
                <a:lstStyle/>
                <a:p>
                  <a:endParaRPr lang="en-CA"/>
                </a:p>
              </p:txBody>
            </p:sp>
            <p:sp>
              <p:nvSpPr>
                <p:cNvPr id="15475" name="Line 157"/>
                <p:cNvSpPr>
                  <a:spLocks noChangeShapeType="1"/>
                </p:cNvSpPr>
                <p:nvPr/>
              </p:nvSpPr>
              <p:spPr bwMode="auto">
                <a:xfrm>
                  <a:off x="2557" y="2790"/>
                  <a:ext cx="1" cy="173"/>
                </a:xfrm>
                <a:prstGeom prst="line">
                  <a:avLst/>
                </a:prstGeom>
                <a:noFill/>
                <a:ln w="3175">
                  <a:solidFill>
                    <a:srgbClr val="000000"/>
                  </a:solidFill>
                  <a:round/>
                  <a:headEnd/>
                  <a:tailEnd/>
                </a:ln>
              </p:spPr>
              <p:txBody>
                <a:bodyPr/>
                <a:lstStyle/>
                <a:p>
                  <a:endParaRPr lang="en-CA"/>
                </a:p>
              </p:txBody>
            </p:sp>
            <p:sp>
              <p:nvSpPr>
                <p:cNvPr id="15476" name="Line 158"/>
                <p:cNvSpPr>
                  <a:spLocks noChangeShapeType="1"/>
                </p:cNvSpPr>
                <p:nvPr/>
              </p:nvSpPr>
              <p:spPr bwMode="auto">
                <a:xfrm>
                  <a:off x="2914" y="2468"/>
                  <a:ext cx="2" cy="177"/>
                </a:xfrm>
                <a:prstGeom prst="line">
                  <a:avLst/>
                </a:prstGeom>
                <a:noFill/>
                <a:ln w="3175">
                  <a:solidFill>
                    <a:srgbClr val="000000"/>
                  </a:solidFill>
                  <a:round/>
                  <a:headEnd/>
                  <a:tailEnd/>
                </a:ln>
              </p:spPr>
              <p:txBody>
                <a:bodyPr/>
                <a:lstStyle/>
                <a:p>
                  <a:endParaRPr lang="en-CA"/>
                </a:p>
              </p:txBody>
            </p:sp>
            <p:sp>
              <p:nvSpPr>
                <p:cNvPr id="15477" name="Line 159"/>
                <p:cNvSpPr>
                  <a:spLocks noChangeShapeType="1"/>
                </p:cNvSpPr>
                <p:nvPr/>
              </p:nvSpPr>
              <p:spPr bwMode="auto">
                <a:xfrm>
                  <a:off x="2914" y="2790"/>
                  <a:ext cx="2" cy="173"/>
                </a:xfrm>
                <a:prstGeom prst="line">
                  <a:avLst/>
                </a:prstGeom>
                <a:noFill/>
                <a:ln w="3175">
                  <a:solidFill>
                    <a:srgbClr val="000000"/>
                  </a:solidFill>
                  <a:round/>
                  <a:headEnd/>
                  <a:tailEnd/>
                </a:ln>
              </p:spPr>
              <p:txBody>
                <a:bodyPr/>
                <a:lstStyle/>
                <a:p>
                  <a:endParaRPr lang="en-CA"/>
                </a:p>
              </p:txBody>
            </p:sp>
            <p:sp>
              <p:nvSpPr>
                <p:cNvPr id="15478" name="Line 160"/>
                <p:cNvSpPr>
                  <a:spLocks noChangeShapeType="1"/>
                </p:cNvSpPr>
                <p:nvPr/>
              </p:nvSpPr>
              <p:spPr bwMode="auto">
                <a:xfrm>
                  <a:off x="3871" y="2790"/>
                  <a:ext cx="1" cy="173"/>
                </a:xfrm>
                <a:prstGeom prst="line">
                  <a:avLst/>
                </a:prstGeom>
                <a:noFill/>
                <a:ln w="3175">
                  <a:solidFill>
                    <a:srgbClr val="000000"/>
                  </a:solidFill>
                  <a:round/>
                  <a:headEnd/>
                  <a:tailEnd/>
                </a:ln>
              </p:spPr>
              <p:txBody>
                <a:bodyPr/>
                <a:lstStyle/>
                <a:p>
                  <a:endParaRPr lang="en-CA"/>
                </a:p>
              </p:txBody>
            </p:sp>
            <p:sp>
              <p:nvSpPr>
                <p:cNvPr id="15479" name="Line 161"/>
                <p:cNvSpPr>
                  <a:spLocks noChangeShapeType="1"/>
                </p:cNvSpPr>
                <p:nvPr/>
              </p:nvSpPr>
              <p:spPr bwMode="auto">
                <a:xfrm>
                  <a:off x="4570" y="2468"/>
                  <a:ext cx="1" cy="177"/>
                </a:xfrm>
                <a:prstGeom prst="line">
                  <a:avLst/>
                </a:prstGeom>
                <a:noFill/>
                <a:ln w="3175">
                  <a:solidFill>
                    <a:srgbClr val="000000"/>
                  </a:solidFill>
                  <a:round/>
                  <a:headEnd/>
                  <a:tailEnd/>
                </a:ln>
              </p:spPr>
              <p:txBody>
                <a:bodyPr/>
                <a:lstStyle/>
                <a:p>
                  <a:endParaRPr lang="en-CA"/>
                </a:p>
              </p:txBody>
            </p:sp>
            <p:sp>
              <p:nvSpPr>
                <p:cNvPr id="15480" name="Line 162"/>
                <p:cNvSpPr>
                  <a:spLocks noChangeShapeType="1"/>
                </p:cNvSpPr>
                <p:nvPr/>
              </p:nvSpPr>
              <p:spPr bwMode="auto">
                <a:xfrm>
                  <a:off x="4570" y="2790"/>
                  <a:ext cx="1" cy="173"/>
                </a:xfrm>
                <a:prstGeom prst="line">
                  <a:avLst/>
                </a:prstGeom>
                <a:noFill/>
                <a:ln w="3175">
                  <a:solidFill>
                    <a:srgbClr val="000000"/>
                  </a:solidFill>
                  <a:round/>
                  <a:headEnd/>
                  <a:tailEnd/>
                </a:ln>
              </p:spPr>
              <p:txBody>
                <a:bodyPr/>
                <a:lstStyle/>
                <a:p>
                  <a:endParaRPr lang="en-CA"/>
                </a:p>
              </p:txBody>
            </p:sp>
            <p:sp>
              <p:nvSpPr>
                <p:cNvPr id="15481" name="Line 163"/>
                <p:cNvSpPr>
                  <a:spLocks noChangeShapeType="1"/>
                </p:cNvSpPr>
                <p:nvPr/>
              </p:nvSpPr>
              <p:spPr bwMode="auto">
                <a:xfrm>
                  <a:off x="4214" y="2790"/>
                  <a:ext cx="2" cy="173"/>
                </a:xfrm>
                <a:prstGeom prst="line">
                  <a:avLst/>
                </a:prstGeom>
                <a:noFill/>
                <a:ln w="3175">
                  <a:solidFill>
                    <a:srgbClr val="000000"/>
                  </a:solidFill>
                  <a:round/>
                  <a:headEnd/>
                  <a:tailEnd/>
                </a:ln>
              </p:spPr>
              <p:txBody>
                <a:bodyPr/>
                <a:lstStyle/>
                <a:p>
                  <a:endParaRPr lang="en-CA"/>
                </a:p>
              </p:txBody>
            </p:sp>
            <p:sp>
              <p:nvSpPr>
                <p:cNvPr id="15482" name="Text Box 164"/>
                <p:cNvSpPr txBox="1">
                  <a:spLocks noChangeArrowheads="1"/>
                </p:cNvSpPr>
                <p:nvPr/>
              </p:nvSpPr>
              <p:spPr bwMode="auto">
                <a:xfrm>
                  <a:off x="4418" y="2889"/>
                  <a:ext cx="445" cy="231"/>
                </a:xfrm>
                <a:prstGeom prst="rect">
                  <a:avLst/>
                </a:prstGeom>
                <a:noFill/>
                <a:ln w="9525">
                  <a:noFill/>
                  <a:miter lim="800000"/>
                  <a:headEnd/>
                  <a:tailEnd/>
                </a:ln>
              </p:spPr>
              <p:txBody>
                <a:bodyPr wrap="none">
                  <a:spAutoFit/>
                </a:bodyPr>
                <a:lstStyle/>
                <a:p>
                  <a:r>
                    <a:rPr lang="en-US" sz="1800" b="1"/>
                    <a:t>flight</a:t>
                  </a:r>
                </a:p>
              </p:txBody>
            </p:sp>
            <p:sp>
              <p:nvSpPr>
                <p:cNvPr id="15483" name="Text Box 165"/>
                <p:cNvSpPr txBox="1">
                  <a:spLocks noChangeArrowheads="1"/>
                </p:cNvSpPr>
                <p:nvPr/>
              </p:nvSpPr>
              <p:spPr bwMode="auto">
                <a:xfrm>
                  <a:off x="2705" y="2858"/>
                  <a:ext cx="444" cy="231"/>
                </a:xfrm>
                <a:prstGeom prst="rect">
                  <a:avLst/>
                </a:prstGeom>
                <a:noFill/>
                <a:ln w="9525">
                  <a:noFill/>
                  <a:miter lim="800000"/>
                  <a:headEnd/>
                  <a:tailEnd/>
                </a:ln>
              </p:spPr>
              <p:txBody>
                <a:bodyPr wrap="none">
                  <a:spAutoFit/>
                </a:bodyPr>
                <a:lstStyle/>
                <a:p>
                  <a:r>
                    <a:rPr lang="en-US" sz="1800" b="1"/>
                    <a:t>flight</a:t>
                  </a:r>
                </a:p>
              </p:txBody>
            </p:sp>
          </p:grpSp>
          <p:sp>
            <p:nvSpPr>
              <p:cNvPr id="15425" name="Rectangle 166"/>
              <p:cNvSpPr>
                <a:spLocks noChangeArrowheads="1"/>
              </p:cNvSpPr>
              <p:nvPr/>
            </p:nvSpPr>
            <p:spPr bwMode="auto">
              <a:xfrm>
                <a:off x="1680" y="2304"/>
                <a:ext cx="3072" cy="960"/>
              </a:xfrm>
              <a:prstGeom prst="rect">
                <a:avLst/>
              </a:prstGeom>
              <a:noFill/>
              <a:ln w="9525">
                <a:solidFill>
                  <a:schemeClr val="accent2"/>
                </a:solidFill>
                <a:miter lim="800000"/>
                <a:headEnd/>
                <a:tailEnd/>
              </a:ln>
            </p:spPr>
            <p:txBody>
              <a:bodyPr wrap="none" anchor="ctr"/>
              <a:lstStyle/>
              <a:p>
                <a:endParaRPr lang="en-US"/>
              </a:p>
            </p:txBody>
          </p:sp>
        </p:grpSp>
      </p:grpSp>
      <p:grpSp>
        <p:nvGrpSpPr>
          <p:cNvPr id="15370" name="Group 167"/>
          <p:cNvGrpSpPr>
            <a:grpSpLocks/>
          </p:cNvGrpSpPr>
          <p:nvPr/>
        </p:nvGrpSpPr>
        <p:grpSpPr bwMode="auto">
          <a:xfrm>
            <a:off x="2743200" y="5334000"/>
            <a:ext cx="4724400" cy="990600"/>
            <a:chOff x="1728" y="3360"/>
            <a:chExt cx="2976" cy="624"/>
          </a:xfrm>
        </p:grpSpPr>
        <p:sp>
          <p:nvSpPr>
            <p:cNvPr id="15375" name="Freeform 168"/>
            <p:cNvSpPr>
              <a:spLocks/>
            </p:cNvSpPr>
            <p:nvPr/>
          </p:nvSpPr>
          <p:spPr bwMode="auto">
            <a:xfrm>
              <a:off x="1872" y="3413"/>
              <a:ext cx="103" cy="89"/>
            </a:xfrm>
            <a:custGeom>
              <a:avLst/>
              <a:gdLst>
                <a:gd name="T0" fmla="*/ 0 w 66"/>
                <a:gd name="T1" fmla="*/ 0 h 61"/>
                <a:gd name="T2" fmla="*/ 95 w 66"/>
                <a:gd name="T3" fmla="*/ 0 h 61"/>
                <a:gd name="T4" fmla="*/ 307 w 66"/>
                <a:gd name="T5" fmla="*/ 204 h 61"/>
                <a:gd name="T6" fmla="*/ 307 w 66"/>
                <a:gd name="T7" fmla="*/ 41 h 61"/>
                <a:gd name="T8" fmla="*/ 307 w 66"/>
                <a:gd name="T9" fmla="*/ 19 h 61"/>
                <a:gd name="T10" fmla="*/ 307 w 66"/>
                <a:gd name="T11" fmla="*/ 9 h 61"/>
                <a:gd name="T12" fmla="*/ 297 w 66"/>
                <a:gd name="T13" fmla="*/ 0 h 61"/>
                <a:gd name="T14" fmla="*/ 278 w 66"/>
                <a:gd name="T15" fmla="*/ 0 h 61"/>
                <a:gd name="T16" fmla="*/ 265 w 66"/>
                <a:gd name="T17" fmla="*/ 0 h 61"/>
                <a:gd name="T18" fmla="*/ 265 w 66"/>
                <a:gd name="T19" fmla="*/ 0 h 61"/>
                <a:gd name="T20" fmla="*/ 392 w 66"/>
                <a:gd name="T21" fmla="*/ 0 h 61"/>
                <a:gd name="T22" fmla="*/ 392 w 66"/>
                <a:gd name="T23" fmla="*/ 0 h 61"/>
                <a:gd name="T24" fmla="*/ 373 w 66"/>
                <a:gd name="T25" fmla="*/ 0 h 61"/>
                <a:gd name="T26" fmla="*/ 351 w 66"/>
                <a:gd name="T27" fmla="*/ 0 h 61"/>
                <a:gd name="T28" fmla="*/ 351 w 66"/>
                <a:gd name="T29" fmla="*/ 9 h 61"/>
                <a:gd name="T30" fmla="*/ 339 w 66"/>
                <a:gd name="T31" fmla="*/ 19 h 61"/>
                <a:gd name="T32" fmla="*/ 339 w 66"/>
                <a:gd name="T33" fmla="*/ 41 h 61"/>
                <a:gd name="T34" fmla="*/ 339 w 66"/>
                <a:gd name="T35" fmla="*/ 277 h 61"/>
                <a:gd name="T36" fmla="*/ 318 w 66"/>
                <a:gd name="T37" fmla="*/ 277 h 61"/>
                <a:gd name="T38" fmla="*/ 95 w 66"/>
                <a:gd name="T39" fmla="*/ 60 h 61"/>
                <a:gd name="T40" fmla="*/ 95 w 66"/>
                <a:gd name="T41" fmla="*/ 228 h 61"/>
                <a:gd name="T42" fmla="*/ 95 w 66"/>
                <a:gd name="T43" fmla="*/ 245 h 61"/>
                <a:gd name="T44" fmla="*/ 95 w 66"/>
                <a:gd name="T45" fmla="*/ 258 h 61"/>
                <a:gd name="T46" fmla="*/ 108 w 66"/>
                <a:gd name="T47" fmla="*/ 266 h 61"/>
                <a:gd name="T48" fmla="*/ 130 w 66"/>
                <a:gd name="T49" fmla="*/ 266 h 61"/>
                <a:gd name="T50" fmla="*/ 148 w 66"/>
                <a:gd name="T51" fmla="*/ 266 h 61"/>
                <a:gd name="T52" fmla="*/ 148 w 66"/>
                <a:gd name="T53" fmla="*/ 266 h 61"/>
                <a:gd name="T54" fmla="*/ 12 w 66"/>
                <a:gd name="T55" fmla="*/ 266 h 61"/>
                <a:gd name="T56" fmla="*/ 12 w 66"/>
                <a:gd name="T57" fmla="*/ 266 h 61"/>
                <a:gd name="T58" fmla="*/ 22 w 66"/>
                <a:gd name="T59" fmla="*/ 266 h 61"/>
                <a:gd name="T60" fmla="*/ 53 w 66"/>
                <a:gd name="T61" fmla="*/ 266 h 61"/>
                <a:gd name="T62" fmla="*/ 66 w 66"/>
                <a:gd name="T63" fmla="*/ 258 h 61"/>
                <a:gd name="T64" fmla="*/ 66 w 66"/>
                <a:gd name="T65" fmla="*/ 245 h 61"/>
                <a:gd name="T66" fmla="*/ 66 w 66"/>
                <a:gd name="T67" fmla="*/ 228 h 61"/>
                <a:gd name="T68" fmla="*/ 66 w 66"/>
                <a:gd name="T69" fmla="*/ 41 h 61"/>
                <a:gd name="T70" fmla="*/ 53 w 66"/>
                <a:gd name="T71" fmla="*/ 19 h 61"/>
                <a:gd name="T72" fmla="*/ 34 w 66"/>
                <a:gd name="T73" fmla="*/ 19 h 61"/>
                <a:gd name="T74" fmla="*/ 34 w 66"/>
                <a:gd name="T75" fmla="*/ 9 h 61"/>
                <a:gd name="T76" fmla="*/ 22 w 66"/>
                <a:gd name="T77" fmla="*/ 9 h 61"/>
                <a:gd name="T78" fmla="*/ 12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2" y="45"/>
                  </a:lnTo>
                  <a:lnTo>
                    <a:pt x="52" y="9"/>
                  </a:lnTo>
                  <a:lnTo>
                    <a:pt x="52" y="4"/>
                  </a:lnTo>
                  <a:lnTo>
                    <a:pt x="52" y="2"/>
                  </a:lnTo>
                  <a:lnTo>
                    <a:pt x="50" y="0"/>
                  </a:lnTo>
                  <a:lnTo>
                    <a:pt x="47" y="0"/>
                  </a:lnTo>
                  <a:lnTo>
                    <a:pt x="45" y="0"/>
                  </a:lnTo>
                  <a:lnTo>
                    <a:pt x="66" y="0"/>
                  </a:lnTo>
                  <a:lnTo>
                    <a:pt x="63" y="0"/>
                  </a:lnTo>
                  <a:lnTo>
                    <a:pt x="59" y="0"/>
                  </a:lnTo>
                  <a:lnTo>
                    <a:pt x="59" y="2"/>
                  </a:lnTo>
                  <a:lnTo>
                    <a:pt x="57" y="4"/>
                  </a:lnTo>
                  <a:lnTo>
                    <a:pt x="57" y="9"/>
                  </a:lnTo>
                  <a:lnTo>
                    <a:pt x="57" y="61"/>
                  </a:lnTo>
                  <a:lnTo>
                    <a:pt x="54" y="61"/>
                  </a:lnTo>
                  <a:lnTo>
                    <a:pt x="16" y="13"/>
                  </a:lnTo>
                  <a:lnTo>
                    <a:pt x="16" y="50"/>
                  </a:lnTo>
                  <a:lnTo>
                    <a:pt x="16" y="54"/>
                  </a:lnTo>
                  <a:lnTo>
                    <a:pt x="16" y="57"/>
                  </a:lnTo>
                  <a:lnTo>
                    <a:pt x="18" y="59"/>
                  </a:lnTo>
                  <a:lnTo>
                    <a:pt x="22" y="59"/>
                  </a:lnTo>
                  <a:lnTo>
                    <a:pt x="25" y="59"/>
                  </a:lnTo>
                  <a:lnTo>
                    <a:pt x="2" y="59"/>
                  </a:lnTo>
                  <a:lnTo>
                    <a:pt x="4" y="59"/>
                  </a:lnTo>
                  <a:lnTo>
                    <a:pt x="9" y="59"/>
                  </a:lnTo>
                  <a:lnTo>
                    <a:pt x="11" y="57"/>
                  </a:lnTo>
                  <a:lnTo>
                    <a:pt x="11" y="54"/>
                  </a:lnTo>
                  <a:lnTo>
                    <a:pt x="11" y="50"/>
                  </a:lnTo>
                  <a:lnTo>
                    <a:pt x="11" y="9"/>
                  </a:lnTo>
                  <a:lnTo>
                    <a:pt x="9"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76" name="Freeform 169"/>
            <p:cNvSpPr>
              <a:spLocks noEditPoints="1"/>
            </p:cNvSpPr>
            <p:nvPr/>
          </p:nvSpPr>
          <p:spPr bwMode="auto">
            <a:xfrm>
              <a:off x="1982" y="3439"/>
              <a:ext cx="61" cy="63"/>
            </a:xfrm>
            <a:custGeom>
              <a:avLst/>
              <a:gdLst>
                <a:gd name="T0" fmla="*/ 108 w 39"/>
                <a:gd name="T1" fmla="*/ 0 h 43"/>
                <a:gd name="T2" fmla="*/ 149 w 39"/>
                <a:gd name="T3" fmla="*/ 0 h 43"/>
                <a:gd name="T4" fmla="*/ 181 w 39"/>
                <a:gd name="T5" fmla="*/ 9 h 43"/>
                <a:gd name="T6" fmla="*/ 203 w 39"/>
                <a:gd name="T7" fmla="*/ 32 h 43"/>
                <a:gd name="T8" fmla="*/ 222 w 39"/>
                <a:gd name="T9" fmla="*/ 66 h 43"/>
                <a:gd name="T10" fmla="*/ 233 w 39"/>
                <a:gd name="T11" fmla="*/ 91 h 43"/>
                <a:gd name="T12" fmla="*/ 222 w 39"/>
                <a:gd name="T13" fmla="*/ 126 h 43"/>
                <a:gd name="T14" fmla="*/ 203 w 39"/>
                <a:gd name="T15" fmla="*/ 148 h 43"/>
                <a:gd name="T16" fmla="*/ 191 w 39"/>
                <a:gd name="T17" fmla="*/ 167 h 43"/>
                <a:gd name="T18" fmla="*/ 169 w 39"/>
                <a:gd name="T19" fmla="*/ 189 h 43"/>
                <a:gd name="T20" fmla="*/ 138 w 39"/>
                <a:gd name="T21" fmla="*/ 198 h 43"/>
                <a:gd name="T22" fmla="*/ 108 w 39"/>
                <a:gd name="T23" fmla="*/ 198 h 43"/>
                <a:gd name="T24" fmla="*/ 74 w 39"/>
                <a:gd name="T25" fmla="*/ 198 h 43"/>
                <a:gd name="T26" fmla="*/ 42 w 39"/>
                <a:gd name="T27" fmla="*/ 180 h 43"/>
                <a:gd name="T28" fmla="*/ 31 w 39"/>
                <a:gd name="T29" fmla="*/ 167 h 43"/>
                <a:gd name="T30" fmla="*/ 0 w 39"/>
                <a:gd name="T31" fmla="*/ 133 h 43"/>
                <a:gd name="T32" fmla="*/ 0 w 39"/>
                <a:gd name="T33" fmla="*/ 107 h 43"/>
                <a:gd name="T34" fmla="*/ 0 w 39"/>
                <a:gd name="T35" fmla="*/ 73 h 43"/>
                <a:gd name="T36" fmla="*/ 13 w 39"/>
                <a:gd name="T37" fmla="*/ 50 h 43"/>
                <a:gd name="T38" fmla="*/ 31 w 39"/>
                <a:gd name="T39" fmla="*/ 32 h 43"/>
                <a:gd name="T40" fmla="*/ 53 w 39"/>
                <a:gd name="T41" fmla="*/ 9 h 43"/>
                <a:gd name="T42" fmla="*/ 83 w 39"/>
                <a:gd name="T43" fmla="*/ 0 h 43"/>
                <a:gd name="T44" fmla="*/ 108 w 39"/>
                <a:gd name="T45" fmla="*/ 0 h 43"/>
                <a:gd name="T46" fmla="*/ 95 w 39"/>
                <a:gd name="T47" fmla="*/ 9 h 43"/>
                <a:gd name="T48" fmla="*/ 83 w 39"/>
                <a:gd name="T49" fmla="*/ 19 h 43"/>
                <a:gd name="T50" fmla="*/ 74 w 39"/>
                <a:gd name="T51" fmla="*/ 19 h 43"/>
                <a:gd name="T52" fmla="*/ 53 w 39"/>
                <a:gd name="T53" fmla="*/ 32 h 43"/>
                <a:gd name="T54" fmla="*/ 53 w 39"/>
                <a:gd name="T55" fmla="*/ 41 h 43"/>
                <a:gd name="T56" fmla="*/ 42 w 39"/>
                <a:gd name="T57" fmla="*/ 66 h 43"/>
                <a:gd name="T58" fmla="*/ 42 w 39"/>
                <a:gd name="T59" fmla="*/ 82 h 43"/>
                <a:gd name="T60" fmla="*/ 42 w 39"/>
                <a:gd name="T61" fmla="*/ 126 h 43"/>
                <a:gd name="T62" fmla="*/ 53 w 39"/>
                <a:gd name="T63" fmla="*/ 157 h 43"/>
                <a:gd name="T64" fmla="*/ 83 w 39"/>
                <a:gd name="T65" fmla="*/ 180 h 43"/>
                <a:gd name="T66" fmla="*/ 127 w 39"/>
                <a:gd name="T67" fmla="*/ 189 h 43"/>
                <a:gd name="T68" fmla="*/ 149 w 39"/>
                <a:gd name="T69" fmla="*/ 180 h 43"/>
                <a:gd name="T70" fmla="*/ 169 w 39"/>
                <a:gd name="T71" fmla="*/ 167 h 43"/>
                <a:gd name="T72" fmla="*/ 181 w 39"/>
                <a:gd name="T73" fmla="*/ 148 h 43"/>
                <a:gd name="T74" fmla="*/ 181 w 39"/>
                <a:gd name="T75" fmla="*/ 116 h 43"/>
                <a:gd name="T76" fmla="*/ 181 w 39"/>
                <a:gd name="T77" fmla="*/ 82 h 43"/>
                <a:gd name="T78" fmla="*/ 169 w 39"/>
                <a:gd name="T79" fmla="*/ 50 h 43"/>
                <a:gd name="T80" fmla="*/ 149 w 39"/>
                <a:gd name="T81" fmla="*/ 32 h 43"/>
                <a:gd name="T82" fmla="*/ 127 w 39"/>
                <a:gd name="T83" fmla="*/ 19 h 43"/>
                <a:gd name="T84" fmla="*/ 95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4"/>
                  </a:lnTo>
                  <a:lnTo>
                    <a:pt x="39" y="20"/>
                  </a:lnTo>
                  <a:lnTo>
                    <a:pt x="37" y="27"/>
                  </a:lnTo>
                  <a:lnTo>
                    <a:pt x="34" y="32"/>
                  </a:lnTo>
                  <a:lnTo>
                    <a:pt x="32" y="36"/>
                  </a:lnTo>
                  <a:lnTo>
                    <a:pt x="28" y="41"/>
                  </a:lnTo>
                  <a:lnTo>
                    <a:pt x="23" y="43"/>
                  </a:lnTo>
                  <a:lnTo>
                    <a:pt x="18" y="43"/>
                  </a:lnTo>
                  <a:lnTo>
                    <a:pt x="12" y="43"/>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4"/>
                  </a:lnTo>
                  <a:lnTo>
                    <a:pt x="12" y="4"/>
                  </a:lnTo>
                  <a:lnTo>
                    <a:pt x="9" y="7"/>
                  </a:lnTo>
                  <a:lnTo>
                    <a:pt x="9" y="9"/>
                  </a:lnTo>
                  <a:lnTo>
                    <a:pt x="7" y="14"/>
                  </a:lnTo>
                  <a:lnTo>
                    <a:pt x="7" y="18"/>
                  </a:lnTo>
                  <a:lnTo>
                    <a:pt x="7" y="27"/>
                  </a:lnTo>
                  <a:lnTo>
                    <a:pt x="9" y="34"/>
                  </a:lnTo>
                  <a:lnTo>
                    <a:pt x="14" y="39"/>
                  </a:lnTo>
                  <a:lnTo>
                    <a:pt x="21" y="41"/>
                  </a:lnTo>
                  <a:lnTo>
                    <a:pt x="25" y="39"/>
                  </a:lnTo>
                  <a:lnTo>
                    <a:pt x="28" y="36"/>
                  </a:lnTo>
                  <a:lnTo>
                    <a:pt x="30" y="32"/>
                  </a:lnTo>
                  <a:lnTo>
                    <a:pt x="30" y="25"/>
                  </a:lnTo>
                  <a:lnTo>
                    <a:pt x="30" y="18"/>
                  </a:lnTo>
                  <a:lnTo>
                    <a:pt x="28"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15377" name="Freeform 170"/>
            <p:cNvSpPr>
              <a:spLocks/>
            </p:cNvSpPr>
            <p:nvPr/>
          </p:nvSpPr>
          <p:spPr bwMode="auto">
            <a:xfrm>
              <a:off x="2049" y="3441"/>
              <a:ext cx="69" cy="61"/>
            </a:xfrm>
            <a:custGeom>
              <a:avLst/>
              <a:gdLst>
                <a:gd name="T0" fmla="*/ 224 w 44"/>
                <a:gd name="T1" fmla="*/ 0 h 41"/>
                <a:gd name="T2" fmla="*/ 224 w 44"/>
                <a:gd name="T3" fmla="*/ 113 h 41"/>
                <a:gd name="T4" fmla="*/ 224 w 44"/>
                <a:gd name="T5" fmla="*/ 149 h 41"/>
                <a:gd name="T6" fmla="*/ 224 w 44"/>
                <a:gd name="T7" fmla="*/ 158 h 41"/>
                <a:gd name="T8" fmla="*/ 237 w 44"/>
                <a:gd name="T9" fmla="*/ 168 h 41"/>
                <a:gd name="T10" fmla="*/ 237 w 44"/>
                <a:gd name="T11" fmla="*/ 168 h 41"/>
                <a:gd name="T12" fmla="*/ 237 w 44"/>
                <a:gd name="T13" fmla="*/ 182 h 41"/>
                <a:gd name="T14" fmla="*/ 237 w 44"/>
                <a:gd name="T15" fmla="*/ 182 h 41"/>
                <a:gd name="T16" fmla="*/ 246 w 44"/>
                <a:gd name="T17" fmla="*/ 182 h 41"/>
                <a:gd name="T18" fmla="*/ 265 w 44"/>
                <a:gd name="T19" fmla="*/ 168 h 41"/>
                <a:gd name="T20" fmla="*/ 265 w 44"/>
                <a:gd name="T21" fmla="*/ 182 h 41"/>
                <a:gd name="T22" fmla="*/ 191 w 44"/>
                <a:gd name="T23" fmla="*/ 201 h 41"/>
                <a:gd name="T24" fmla="*/ 182 w 44"/>
                <a:gd name="T25" fmla="*/ 201 h 41"/>
                <a:gd name="T26" fmla="*/ 182 w 44"/>
                <a:gd name="T27" fmla="*/ 158 h 41"/>
                <a:gd name="T28" fmla="*/ 157 w 44"/>
                <a:gd name="T29" fmla="*/ 182 h 41"/>
                <a:gd name="T30" fmla="*/ 129 w 44"/>
                <a:gd name="T31" fmla="*/ 190 h 41"/>
                <a:gd name="T32" fmla="*/ 116 w 44"/>
                <a:gd name="T33" fmla="*/ 201 h 41"/>
                <a:gd name="T34" fmla="*/ 96 w 44"/>
                <a:gd name="T35" fmla="*/ 201 h 41"/>
                <a:gd name="T36" fmla="*/ 74 w 44"/>
                <a:gd name="T37" fmla="*/ 201 h 41"/>
                <a:gd name="T38" fmla="*/ 61 w 44"/>
                <a:gd name="T39" fmla="*/ 190 h 41"/>
                <a:gd name="T40" fmla="*/ 42 w 44"/>
                <a:gd name="T41" fmla="*/ 182 h 41"/>
                <a:gd name="T42" fmla="*/ 42 w 44"/>
                <a:gd name="T43" fmla="*/ 168 h 41"/>
                <a:gd name="T44" fmla="*/ 31 w 44"/>
                <a:gd name="T45" fmla="*/ 149 h 41"/>
                <a:gd name="T46" fmla="*/ 31 w 44"/>
                <a:gd name="T47" fmla="*/ 122 h 41"/>
                <a:gd name="T48" fmla="*/ 31 w 44"/>
                <a:gd name="T49" fmla="*/ 33 h 41"/>
                <a:gd name="T50" fmla="*/ 31 w 44"/>
                <a:gd name="T51" fmla="*/ 22 h 41"/>
                <a:gd name="T52" fmla="*/ 31 w 44"/>
                <a:gd name="T53" fmla="*/ 9 h 41"/>
                <a:gd name="T54" fmla="*/ 31 w 44"/>
                <a:gd name="T55" fmla="*/ 9 h 41"/>
                <a:gd name="T56" fmla="*/ 20 w 44"/>
                <a:gd name="T57" fmla="*/ 0 h 41"/>
                <a:gd name="T58" fmla="*/ 20 w 44"/>
                <a:gd name="T59" fmla="*/ 0 h 41"/>
                <a:gd name="T60" fmla="*/ 0 w 44"/>
                <a:gd name="T61" fmla="*/ 0 h 41"/>
                <a:gd name="T62" fmla="*/ 0 w 44"/>
                <a:gd name="T63" fmla="*/ 0 h 41"/>
                <a:gd name="T64" fmla="*/ 86 w 44"/>
                <a:gd name="T65" fmla="*/ 0 h 41"/>
                <a:gd name="T66" fmla="*/ 86 w 44"/>
                <a:gd name="T67" fmla="*/ 122 h 41"/>
                <a:gd name="T68" fmla="*/ 86 w 44"/>
                <a:gd name="T69" fmla="*/ 149 h 41"/>
                <a:gd name="T70" fmla="*/ 86 w 44"/>
                <a:gd name="T71" fmla="*/ 168 h 41"/>
                <a:gd name="T72" fmla="*/ 96 w 44"/>
                <a:gd name="T73" fmla="*/ 168 h 41"/>
                <a:gd name="T74" fmla="*/ 129 w 44"/>
                <a:gd name="T75" fmla="*/ 168 h 41"/>
                <a:gd name="T76" fmla="*/ 129 w 44"/>
                <a:gd name="T77" fmla="*/ 168 h 41"/>
                <a:gd name="T78" fmla="*/ 138 w 44"/>
                <a:gd name="T79" fmla="*/ 168 h 41"/>
                <a:gd name="T80" fmla="*/ 169 w 44"/>
                <a:gd name="T81" fmla="*/ 158 h 41"/>
                <a:gd name="T82" fmla="*/ 182 w 44"/>
                <a:gd name="T83" fmla="*/ 149 h 41"/>
                <a:gd name="T84" fmla="*/ 182 w 44"/>
                <a:gd name="T85" fmla="*/ 33 h 41"/>
                <a:gd name="T86" fmla="*/ 182 w 44"/>
                <a:gd name="T87" fmla="*/ 9 h 41"/>
                <a:gd name="T88" fmla="*/ 182 w 44"/>
                <a:gd name="T89" fmla="*/ 9 h 41"/>
                <a:gd name="T90" fmla="*/ 169 w 44"/>
                <a:gd name="T91" fmla="*/ 0 h 41"/>
                <a:gd name="T92" fmla="*/ 157 w 44"/>
                <a:gd name="T93" fmla="*/ 0 h 41"/>
                <a:gd name="T94" fmla="*/ 157 w 44"/>
                <a:gd name="T95" fmla="*/ 0 h 41"/>
                <a:gd name="T96" fmla="*/ 224 w 44"/>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1"/>
                <a:gd name="T149" fmla="*/ 44 w 44"/>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1">
                  <a:moveTo>
                    <a:pt x="37" y="0"/>
                  </a:moveTo>
                  <a:lnTo>
                    <a:pt x="37" y="23"/>
                  </a:lnTo>
                  <a:lnTo>
                    <a:pt x="37" y="30"/>
                  </a:lnTo>
                  <a:lnTo>
                    <a:pt x="37" y="32"/>
                  </a:lnTo>
                  <a:lnTo>
                    <a:pt x="39" y="34"/>
                  </a:lnTo>
                  <a:lnTo>
                    <a:pt x="39" y="37"/>
                  </a:lnTo>
                  <a:lnTo>
                    <a:pt x="41" y="37"/>
                  </a:lnTo>
                  <a:lnTo>
                    <a:pt x="44" y="34"/>
                  </a:lnTo>
                  <a:lnTo>
                    <a:pt x="44" y="37"/>
                  </a:lnTo>
                  <a:lnTo>
                    <a:pt x="32" y="41"/>
                  </a:lnTo>
                  <a:lnTo>
                    <a:pt x="30" y="41"/>
                  </a:lnTo>
                  <a:lnTo>
                    <a:pt x="30" y="32"/>
                  </a:lnTo>
                  <a:lnTo>
                    <a:pt x="26" y="37"/>
                  </a:lnTo>
                  <a:lnTo>
                    <a:pt x="21" y="39"/>
                  </a:lnTo>
                  <a:lnTo>
                    <a:pt x="19" y="41"/>
                  </a:lnTo>
                  <a:lnTo>
                    <a:pt x="16" y="41"/>
                  </a:lnTo>
                  <a:lnTo>
                    <a:pt x="12" y="41"/>
                  </a:lnTo>
                  <a:lnTo>
                    <a:pt x="10" y="39"/>
                  </a:lnTo>
                  <a:lnTo>
                    <a:pt x="7" y="37"/>
                  </a:lnTo>
                  <a:lnTo>
                    <a:pt x="7" y="34"/>
                  </a:lnTo>
                  <a:lnTo>
                    <a:pt x="5" y="30"/>
                  </a:lnTo>
                  <a:lnTo>
                    <a:pt x="5" y="25"/>
                  </a:lnTo>
                  <a:lnTo>
                    <a:pt x="5" y="7"/>
                  </a:lnTo>
                  <a:lnTo>
                    <a:pt x="5" y="5"/>
                  </a:lnTo>
                  <a:lnTo>
                    <a:pt x="5" y="2"/>
                  </a:lnTo>
                  <a:lnTo>
                    <a:pt x="3" y="0"/>
                  </a:lnTo>
                  <a:lnTo>
                    <a:pt x="0" y="0"/>
                  </a:lnTo>
                  <a:lnTo>
                    <a:pt x="14" y="0"/>
                  </a:lnTo>
                  <a:lnTo>
                    <a:pt x="14" y="25"/>
                  </a:lnTo>
                  <a:lnTo>
                    <a:pt x="14" y="30"/>
                  </a:lnTo>
                  <a:lnTo>
                    <a:pt x="14" y="34"/>
                  </a:lnTo>
                  <a:lnTo>
                    <a:pt x="16" y="34"/>
                  </a:lnTo>
                  <a:lnTo>
                    <a:pt x="21" y="34"/>
                  </a:lnTo>
                  <a:lnTo>
                    <a:pt x="23" y="34"/>
                  </a:lnTo>
                  <a:lnTo>
                    <a:pt x="28" y="32"/>
                  </a:lnTo>
                  <a:lnTo>
                    <a:pt x="30" y="30"/>
                  </a:lnTo>
                  <a:lnTo>
                    <a:pt x="30" y="7"/>
                  </a:lnTo>
                  <a:lnTo>
                    <a:pt x="30" y="2"/>
                  </a:lnTo>
                  <a:lnTo>
                    <a:pt x="28" y="0"/>
                  </a:lnTo>
                  <a:lnTo>
                    <a:pt x="26" y="0"/>
                  </a:lnTo>
                  <a:lnTo>
                    <a:pt x="37" y="0"/>
                  </a:lnTo>
                  <a:close/>
                </a:path>
              </a:pathLst>
            </a:custGeom>
            <a:solidFill>
              <a:srgbClr val="000000"/>
            </a:solidFill>
            <a:ln w="0">
              <a:solidFill>
                <a:srgbClr val="000000"/>
              </a:solidFill>
              <a:round/>
              <a:headEnd/>
              <a:tailEnd/>
            </a:ln>
          </p:spPr>
          <p:txBody>
            <a:bodyPr/>
            <a:lstStyle/>
            <a:p>
              <a:endParaRPr lang="en-CA"/>
            </a:p>
          </p:txBody>
        </p:sp>
        <p:sp>
          <p:nvSpPr>
            <p:cNvPr id="15378" name="Freeform 171"/>
            <p:cNvSpPr>
              <a:spLocks/>
            </p:cNvSpPr>
            <p:nvPr/>
          </p:nvSpPr>
          <p:spPr bwMode="auto">
            <a:xfrm>
              <a:off x="2121" y="3439"/>
              <a:ext cx="67" cy="61"/>
            </a:xfrm>
            <a:custGeom>
              <a:avLst/>
              <a:gdLst>
                <a:gd name="T0" fmla="*/ 83 w 43"/>
                <a:gd name="T1" fmla="*/ 42 h 41"/>
                <a:gd name="T2" fmla="*/ 108 w 43"/>
                <a:gd name="T3" fmla="*/ 19 h 41"/>
                <a:gd name="T4" fmla="*/ 136 w 43"/>
                <a:gd name="T5" fmla="*/ 9 h 41"/>
                <a:gd name="T6" fmla="*/ 157 w 43"/>
                <a:gd name="T7" fmla="*/ 0 h 41"/>
                <a:gd name="T8" fmla="*/ 178 w 43"/>
                <a:gd name="T9" fmla="*/ 0 h 41"/>
                <a:gd name="T10" fmla="*/ 190 w 43"/>
                <a:gd name="T11" fmla="*/ 9 h 41"/>
                <a:gd name="T12" fmla="*/ 201 w 43"/>
                <a:gd name="T13" fmla="*/ 19 h 41"/>
                <a:gd name="T14" fmla="*/ 212 w 43"/>
                <a:gd name="T15" fmla="*/ 33 h 41"/>
                <a:gd name="T16" fmla="*/ 212 w 43"/>
                <a:gd name="T17" fmla="*/ 54 h 41"/>
                <a:gd name="T18" fmla="*/ 212 w 43"/>
                <a:gd name="T19" fmla="*/ 80 h 41"/>
                <a:gd name="T20" fmla="*/ 212 w 43"/>
                <a:gd name="T21" fmla="*/ 158 h 41"/>
                <a:gd name="T22" fmla="*/ 212 w 43"/>
                <a:gd name="T23" fmla="*/ 177 h 41"/>
                <a:gd name="T24" fmla="*/ 231 w 43"/>
                <a:gd name="T25" fmla="*/ 190 h 41"/>
                <a:gd name="T26" fmla="*/ 231 w 43"/>
                <a:gd name="T27" fmla="*/ 190 h 41"/>
                <a:gd name="T28" fmla="*/ 231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57 w 43"/>
                <a:gd name="T45" fmla="*/ 201 h 41"/>
                <a:gd name="T46" fmla="*/ 178 w 43"/>
                <a:gd name="T47" fmla="*/ 190 h 41"/>
                <a:gd name="T48" fmla="*/ 178 w 43"/>
                <a:gd name="T49" fmla="*/ 177 h 41"/>
                <a:gd name="T50" fmla="*/ 178 w 43"/>
                <a:gd name="T51" fmla="*/ 177 h 41"/>
                <a:gd name="T52" fmla="*/ 178 w 43"/>
                <a:gd name="T53" fmla="*/ 158 h 41"/>
                <a:gd name="T54" fmla="*/ 178 w 43"/>
                <a:gd name="T55" fmla="*/ 80 h 41"/>
                <a:gd name="T56" fmla="*/ 178 w 43"/>
                <a:gd name="T57" fmla="*/ 54 h 41"/>
                <a:gd name="T58" fmla="*/ 157 w 43"/>
                <a:gd name="T59" fmla="*/ 42 h 41"/>
                <a:gd name="T60" fmla="*/ 157 w 43"/>
                <a:gd name="T61" fmla="*/ 33 h 41"/>
                <a:gd name="T62" fmla="*/ 136 w 43"/>
                <a:gd name="T63" fmla="*/ 33 h 41"/>
                <a:gd name="T64" fmla="*/ 108 w 43"/>
                <a:gd name="T65" fmla="*/ 33 h 41"/>
                <a:gd name="T66" fmla="*/ 83 w 43"/>
                <a:gd name="T67" fmla="*/ 54 h 41"/>
                <a:gd name="T68" fmla="*/ 83 w 43"/>
                <a:gd name="T69" fmla="*/ 158 h 41"/>
                <a:gd name="T70" fmla="*/ 83 w 43"/>
                <a:gd name="T71" fmla="*/ 177 h 41"/>
                <a:gd name="T72" fmla="*/ 83 w 43"/>
                <a:gd name="T73" fmla="*/ 190 h 41"/>
                <a:gd name="T74" fmla="*/ 83 w 43"/>
                <a:gd name="T75" fmla="*/ 190 h 41"/>
                <a:gd name="T76" fmla="*/ 83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12 w 43"/>
                <a:gd name="T91" fmla="*/ 201 h 41"/>
                <a:gd name="T92" fmla="*/ 30 w 43"/>
                <a:gd name="T93" fmla="*/ 190 h 41"/>
                <a:gd name="T94" fmla="*/ 30 w 43"/>
                <a:gd name="T95" fmla="*/ 177 h 41"/>
                <a:gd name="T96" fmla="*/ 30 w 43"/>
                <a:gd name="T97" fmla="*/ 158 h 41"/>
                <a:gd name="T98" fmla="*/ 30 w 43"/>
                <a:gd name="T99" fmla="*/ 89 h 41"/>
                <a:gd name="T100" fmla="*/ 30 w 43"/>
                <a:gd name="T101" fmla="*/ 54 h 41"/>
                <a:gd name="T102" fmla="*/ 30 w 43"/>
                <a:gd name="T103" fmla="*/ 42 h 41"/>
                <a:gd name="T104" fmla="*/ 30 w 43"/>
                <a:gd name="T105" fmla="*/ 33 h 41"/>
                <a:gd name="T106" fmla="*/ 30 w 43"/>
                <a:gd name="T107" fmla="*/ 33 h 41"/>
                <a:gd name="T108" fmla="*/ 12 w 43"/>
                <a:gd name="T109" fmla="*/ 19 h 41"/>
                <a:gd name="T110" fmla="*/ 12 w 43"/>
                <a:gd name="T111" fmla="*/ 19 h 41"/>
                <a:gd name="T112" fmla="*/ 12 w 43"/>
                <a:gd name="T113" fmla="*/ 19 h 41"/>
                <a:gd name="T114" fmla="*/ 0 w 43"/>
                <a:gd name="T115" fmla="*/ 33 h 41"/>
                <a:gd name="T116" fmla="*/ 0 w 43"/>
                <a:gd name="T117" fmla="*/ 19 h 41"/>
                <a:gd name="T118" fmla="*/ 64 w 43"/>
                <a:gd name="T119" fmla="*/ 0 h 41"/>
                <a:gd name="T120" fmla="*/ 83 w 43"/>
                <a:gd name="T121" fmla="*/ 0 h 41"/>
                <a:gd name="T122" fmla="*/ 83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4"/>
                  </a:lnTo>
                  <a:lnTo>
                    <a:pt x="23" y="2"/>
                  </a:lnTo>
                  <a:lnTo>
                    <a:pt x="27" y="0"/>
                  </a:lnTo>
                  <a:lnTo>
                    <a:pt x="30" y="0"/>
                  </a:lnTo>
                  <a:lnTo>
                    <a:pt x="32" y="2"/>
                  </a:lnTo>
                  <a:lnTo>
                    <a:pt x="34" y="4"/>
                  </a:lnTo>
                  <a:lnTo>
                    <a:pt x="36" y="7"/>
                  </a:lnTo>
                  <a:lnTo>
                    <a:pt x="36" y="11"/>
                  </a:lnTo>
                  <a:lnTo>
                    <a:pt x="36" y="16"/>
                  </a:lnTo>
                  <a:lnTo>
                    <a:pt x="36" y="32"/>
                  </a:lnTo>
                  <a:lnTo>
                    <a:pt x="36" y="36"/>
                  </a:lnTo>
                  <a:lnTo>
                    <a:pt x="39" y="39"/>
                  </a:lnTo>
                  <a:lnTo>
                    <a:pt x="39" y="41"/>
                  </a:lnTo>
                  <a:lnTo>
                    <a:pt x="41" y="41"/>
                  </a:lnTo>
                  <a:lnTo>
                    <a:pt x="43" y="41"/>
                  </a:lnTo>
                  <a:lnTo>
                    <a:pt x="25" y="41"/>
                  </a:lnTo>
                  <a:lnTo>
                    <a:pt x="27" y="41"/>
                  </a:lnTo>
                  <a:lnTo>
                    <a:pt x="30" y="39"/>
                  </a:lnTo>
                  <a:lnTo>
                    <a:pt x="30" y="36"/>
                  </a:lnTo>
                  <a:lnTo>
                    <a:pt x="30" y="32"/>
                  </a:lnTo>
                  <a:lnTo>
                    <a:pt x="30" y="16"/>
                  </a:lnTo>
                  <a:lnTo>
                    <a:pt x="30" y="11"/>
                  </a:lnTo>
                  <a:lnTo>
                    <a:pt x="27" y="9"/>
                  </a:lnTo>
                  <a:lnTo>
                    <a:pt x="27" y="7"/>
                  </a:lnTo>
                  <a:lnTo>
                    <a:pt x="23" y="7"/>
                  </a:lnTo>
                  <a:lnTo>
                    <a:pt x="18" y="7"/>
                  </a:lnTo>
                  <a:lnTo>
                    <a:pt x="14" y="11"/>
                  </a:lnTo>
                  <a:lnTo>
                    <a:pt x="14" y="32"/>
                  </a:lnTo>
                  <a:lnTo>
                    <a:pt x="14" y="36"/>
                  </a:lnTo>
                  <a:lnTo>
                    <a:pt x="14" y="39"/>
                  </a:lnTo>
                  <a:lnTo>
                    <a:pt x="14" y="41"/>
                  </a:lnTo>
                  <a:lnTo>
                    <a:pt x="16" y="41"/>
                  </a:lnTo>
                  <a:lnTo>
                    <a:pt x="18" y="41"/>
                  </a:lnTo>
                  <a:lnTo>
                    <a:pt x="0" y="41"/>
                  </a:lnTo>
                  <a:lnTo>
                    <a:pt x="2" y="41"/>
                  </a:lnTo>
                  <a:lnTo>
                    <a:pt x="5" y="39"/>
                  </a:lnTo>
                  <a:lnTo>
                    <a:pt x="5" y="36"/>
                  </a:lnTo>
                  <a:lnTo>
                    <a:pt x="5" y="32"/>
                  </a:lnTo>
                  <a:lnTo>
                    <a:pt x="5" y="18"/>
                  </a:lnTo>
                  <a:lnTo>
                    <a:pt x="5" y="11"/>
                  </a:lnTo>
                  <a:lnTo>
                    <a:pt x="5" y="9"/>
                  </a:lnTo>
                  <a:lnTo>
                    <a:pt x="5" y="7"/>
                  </a:lnTo>
                  <a:lnTo>
                    <a:pt x="2" y="4"/>
                  </a:lnTo>
                  <a:lnTo>
                    <a:pt x="0" y="7"/>
                  </a:lnTo>
                  <a:lnTo>
                    <a:pt x="0" y="4"/>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379" name="Freeform 172"/>
            <p:cNvSpPr>
              <a:spLocks noEditPoints="1"/>
            </p:cNvSpPr>
            <p:nvPr/>
          </p:nvSpPr>
          <p:spPr bwMode="auto">
            <a:xfrm>
              <a:off x="2283" y="3413"/>
              <a:ext cx="91" cy="87"/>
            </a:xfrm>
            <a:custGeom>
              <a:avLst/>
              <a:gdLst>
                <a:gd name="T0" fmla="*/ 0 w 59"/>
                <a:gd name="T1" fmla="*/ 279 h 59"/>
                <a:gd name="T2" fmla="*/ 0 w 59"/>
                <a:gd name="T3" fmla="*/ 279 h 59"/>
                <a:gd name="T4" fmla="*/ 12 w 59"/>
                <a:gd name="T5" fmla="*/ 279 h 59"/>
                <a:gd name="T6" fmla="*/ 22 w 59"/>
                <a:gd name="T7" fmla="*/ 279 h 59"/>
                <a:gd name="T8" fmla="*/ 34 w 59"/>
                <a:gd name="T9" fmla="*/ 270 h 59"/>
                <a:gd name="T10" fmla="*/ 34 w 59"/>
                <a:gd name="T11" fmla="*/ 257 h 59"/>
                <a:gd name="T12" fmla="*/ 34 w 59"/>
                <a:gd name="T13" fmla="*/ 237 h 59"/>
                <a:gd name="T14" fmla="*/ 34 w 59"/>
                <a:gd name="T15" fmla="*/ 41 h 59"/>
                <a:gd name="T16" fmla="*/ 34 w 59"/>
                <a:gd name="T17" fmla="*/ 19 h 59"/>
                <a:gd name="T18" fmla="*/ 34 w 59"/>
                <a:gd name="T19" fmla="*/ 9 h 59"/>
                <a:gd name="T20" fmla="*/ 22 w 59"/>
                <a:gd name="T21" fmla="*/ 0 h 59"/>
                <a:gd name="T22" fmla="*/ 12 w 59"/>
                <a:gd name="T23" fmla="*/ 0 h 59"/>
                <a:gd name="T24" fmla="*/ 0 w 59"/>
                <a:gd name="T25" fmla="*/ 0 h 59"/>
                <a:gd name="T26" fmla="*/ 0 w 59"/>
                <a:gd name="T27" fmla="*/ 0 h 59"/>
                <a:gd name="T28" fmla="*/ 123 w 59"/>
                <a:gd name="T29" fmla="*/ 0 h 59"/>
                <a:gd name="T30" fmla="*/ 176 w 59"/>
                <a:gd name="T31" fmla="*/ 0 h 59"/>
                <a:gd name="T32" fmla="*/ 216 w 59"/>
                <a:gd name="T33" fmla="*/ 0 h 59"/>
                <a:gd name="T34" fmla="*/ 251 w 59"/>
                <a:gd name="T35" fmla="*/ 9 h 59"/>
                <a:gd name="T36" fmla="*/ 284 w 59"/>
                <a:gd name="T37" fmla="*/ 28 h 59"/>
                <a:gd name="T38" fmla="*/ 304 w 59"/>
                <a:gd name="T39" fmla="*/ 60 h 59"/>
                <a:gd name="T40" fmla="*/ 333 w 59"/>
                <a:gd name="T41" fmla="*/ 93 h 59"/>
                <a:gd name="T42" fmla="*/ 333 w 59"/>
                <a:gd name="T43" fmla="*/ 137 h 59"/>
                <a:gd name="T44" fmla="*/ 333 w 59"/>
                <a:gd name="T45" fmla="*/ 170 h 59"/>
                <a:gd name="T46" fmla="*/ 316 w 59"/>
                <a:gd name="T47" fmla="*/ 211 h 59"/>
                <a:gd name="T48" fmla="*/ 293 w 59"/>
                <a:gd name="T49" fmla="*/ 237 h 59"/>
                <a:gd name="T50" fmla="*/ 251 w 59"/>
                <a:gd name="T51" fmla="*/ 270 h 59"/>
                <a:gd name="T52" fmla="*/ 205 w 59"/>
                <a:gd name="T53" fmla="*/ 279 h 59"/>
                <a:gd name="T54" fmla="*/ 154 w 59"/>
                <a:gd name="T55" fmla="*/ 279 h 59"/>
                <a:gd name="T56" fmla="*/ 0 w 59"/>
                <a:gd name="T57" fmla="*/ 279 h 59"/>
                <a:gd name="T58" fmla="*/ 83 w 59"/>
                <a:gd name="T59" fmla="*/ 270 h 59"/>
                <a:gd name="T60" fmla="*/ 114 w 59"/>
                <a:gd name="T61" fmla="*/ 270 h 59"/>
                <a:gd name="T62" fmla="*/ 143 w 59"/>
                <a:gd name="T63" fmla="*/ 270 h 59"/>
                <a:gd name="T64" fmla="*/ 176 w 59"/>
                <a:gd name="T65" fmla="*/ 270 h 59"/>
                <a:gd name="T66" fmla="*/ 216 w 59"/>
                <a:gd name="T67" fmla="*/ 257 h 59"/>
                <a:gd name="T68" fmla="*/ 242 w 59"/>
                <a:gd name="T69" fmla="*/ 237 h 59"/>
                <a:gd name="T70" fmla="*/ 251 w 59"/>
                <a:gd name="T71" fmla="*/ 211 h 59"/>
                <a:gd name="T72" fmla="*/ 264 w 59"/>
                <a:gd name="T73" fmla="*/ 180 h 59"/>
                <a:gd name="T74" fmla="*/ 284 w 59"/>
                <a:gd name="T75" fmla="*/ 137 h 59"/>
                <a:gd name="T76" fmla="*/ 264 w 59"/>
                <a:gd name="T77" fmla="*/ 102 h 59"/>
                <a:gd name="T78" fmla="*/ 251 w 59"/>
                <a:gd name="T79" fmla="*/ 77 h 59"/>
                <a:gd name="T80" fmla="*/ 242 w 59"/>
                <a:gd name="T81" fmla="*/ 41 h 59"/>
                <a:gd name="T82" fmla="*/ 216 w 59"/>
                <a:gd name="T83" fmla="*/ 19 h 59"/>
                <a:gd name="T84" fmla="*/ 176 w 59"/>
                <a:gd name="T85" fmla="*/ 9 h 59"/>
                <a:gd name="T86" fmla="*/ 143 w 59"/>
                <a:gd name="T87" fmla="*/ 9 h 59"/>
                <a:gd name="T88" fmla="*/ 114 w 59"/>
                <a:gd name="T89" fmla="*/ 9 h 59"/>
                <a:gd name="T90" fmla="*/ 83 w 59"/>
                <a:gd name="T91" fmla="*/ 19 h 59"/>
                <a:gd name="T92" fmla="*/ 83 w 59"/>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6" y="57"/>
                  </a:lnTo>
                  <a:lnTo>
                    <a:pt x="6" y="54"/>
                  </a:lnTo>
                  <a:lnTo>
                    <a:pt x="6" y="50"/>
                  </a:lnTo>
                  <a:lnTo>
                    <a:pt x="6" y="9"/>
                  </a:lnTo>
                  <a:lnTo>
                    <a:pt x="6" y="4"/>
                  </a:lnTo>
                  <a:lnTo>
                    <a:pt x="6" y="2"/>
                  </a:lnTo>
                  <a:lnTo>
                    <a:pt x="4" y="0"/>
                  </a:lnTo>
                  <a:lnTo>
                    <a:pt x="2" y="0"/>
                  </a:lnTo>
                  <a:lnTo>
                    <a:pt x="0" y="0"/>
                  </a:lnTo>
                  <a:lnTo>
                    <a:pt x="22" y="0"/>
                  </a:lnTo>
                  <a:lnTo>
                    <a:pt x="31" y="0"/>
                  </a:lnTo>
                  <a:lnTo>
                    <a:pt x="38" y="0"/>
                  </a:lnTo>
                  <a:lnTo>
                    <a:pt x="45" y="2"/>
                  </a:lnTo>
                  <a:lnTo>
                    <a:pt x="50" y="6"/>
                  </a:lnTo>
                  <a:lnTo>
                    <a:pt x="54" y="13"/>
                  </a:lnTo>
                  <a:lnTo>
                    <a:pt x="59" y="20"/>
                  </a:lnTo>
                  <a:lnTo>
                    <a:pt x="59" y="29"/>
                  </a:lnTo>
                  <a:lnTo>
                    <a:pt x="59" y="36"/>
                  </a:lnTo>
                  <a:lnTo>
                    <a:pt x="56" y="45"/>
                  </a:lnTo>
                  <a:lnTo>
                    <a:pt x="52" y="50"/>
                  </a:lnTo>
                  <a:lnTo>
                    <a:pt x="45" y="57"/>
                  </a:lnTo>
                  <a:lnTo>
                    <a:pt x="36" y="59"/>
                  </a:lnTo>
                  <a:lnTo>
                    <a:pt x="27" y="59"/>
                  </a:lnTo>
                  <a:lnTo>
                    <a:pt x="0" y="59"/>
                  </a:lnTo>
                  <a:close/>
                  <a:moveTo>
                    <a:pt x="15" y="57"/>
                  </a:moveTo>
                  <a:lnTo>
                    <a:pt x="20" y="57"/>
                  </a:lnTo>
                  <a:lnTo>
                    <a:pt x="25" y="57"/>
                  </a:lnTo>
                  <a:lnTo>
                    <a:pt x="31" y="57"/>
                  </a:lnTo>
                  <a:lnTo>
                    <a:pt x="38" y="54"/>
                  </a:lnTo>
                  <a:lnTo>
                    <a:pt x="43" y="50"/>
                  </a:lnTo>
                  <a:lnTo>
                    <a:pt x="45" y="45"/>
                  </a:lnTo>
                  <a:lnTo>
                    <a:pt x="47" y="38"/>
                  </a:lnTo>
                  <a:lnTo>
                    <a:pt x="50" y="29"/>
                  </a:lnTo>
                  <a:lnTo>
                    <a:pt x="47" y="22"/>
                  </a:lnTo>
                  <a:lnTo>
                    <a:pt x="45" y="16"/>
                  </a:lnTo>
                  <a:lnTo>
                    <a:pt x="43" y="9"/>
                  </a:lnTo>
                  <a:lnTo>
                    <a:pt x="38" y="4"/>
                  </a:lnTo>
                  <a:lnTo>
                    <a:pt x="31" y="2"/>
                  </a:lnTo>
                  <a:lnTo>
                    <a:pt x="25" y="2"/>
                  </a:lnTo>
                  <a:lnTo>
                    <a:pt x="20" y="2"/>
                  </a:lnTo>
                  <a:lnTo>
                    <a:pt x="15" y="4"/>
                  </a:lnTo>
                  <a:lnTo>
                    <a:pt x="15" y="57"/>
                  </a:lnTo>
                  <a:close/>
                </a:path>
              </a:pathLst>
            </a:custGeom>
            <a:solidFill>
              <a:srgbClr val="000000"/>
            </a:solidFill>
            <a:ln w="0">
              <a:solidFill>
                <a:srgbClr val="000000"/>
              </a:solidFill>
              <a:round/>
              <a:headEnd/>
              <a:tailEnd/>
            </a:ln>
          </p:spPr>
          <p:txBody>
            <a:bodyPr/>
            <a:lstStyle/>
            <a:p>
              <a:endParaRPr lang="en-CA"/>
            </a:p>
          </p:txBody>
        </p:sp>
        <p:sp>
          <p:nvSpPr>
            <p:cNvPr id="15380" name="Freeform 173"/>
            <p:cNvSpPr>
              <a:spLocks noEditPoints="1"/>
            </p:cNvSpPr>
            <p:nvPr/>
          </p:nvSpPr>
          <p:spPr bwMode="auto">
            <a:xfrm>
              <a:off x="2386" y="3439"/>
              <a:ext cx="53" cy="63"/>
            </a:xfrm>
            <a:custGeom>
              <a:avLst/>
              <a:gdLst>
                <a:gd name="T0" fmla="*/ 34 w 34"/>
                <a:gd name="T1" fmla="*/ 73 h 43"/>
                <a:gd name="T2" fmla="*/ 53 w 34"/>
                <a:gd name="T3" fmla="*/ 116 h 43"/>
                <a:gd name="T4" fmla="*/ 65 w 34"/>
                <a:gd name="T5" fmla="*/ 133 h 43"/>
                <a:gd name="T6" fmla="*/ 95 w 34"/>
                <a:gd name="T7" fmla="*/ 157 h 43"/>
                <a:gd name="T8" fmla="*/ 129 w 34"/>
                <a:gd name="T9" fmla="*/ 167 h 43"/>
                <a:gd name="T10" fmla="*/ 148 w 34"/>
                <a:gd name="T11" fmla="*/ 157 h 43"/>
                <a:gd name="T12" fmla="*/ 170 w 34"/>
                <a:gd name="T13" fmla="*/ 157 h 43"/>
                <a:gd name="T14" fmla="*/ 182 w 34"/>
                <a:gd name="T15" fmla="*/ 133 h 43"/>
                <a:gd name="T16" fmla="*/ 201 w 34"/>
                <a:gd name="T17" fmla="*/ 116 h 43"/>
                <a:gd name="T18" fmla="*/ 201 w 34"/>
                <a:gd name="T19" fmla="*/ 126 h 43"/>
                <a:gd name="T20" fmla="*/ 182 w 34"/>
                <a:gd name="T21" fmla="*/ 148 h 43"/>
                <a:gd name="T22" fmla="*/ 170 w 34"/>
                <a:gd name="T23" fmla="*/ 180 h 43"/>
                <a:gd name="T24" fmla="*/ 148 w 34"/>
                <a:gd name="T25" fmla="*/ 189 h 43"/>
                <a:gd name="T26" fmla="*/ 108 w 34"/>
                <a:gd name="T27" fmla="*/ 198 h 43"/>
                <a:gd name="T28" fmla="*/ 65 w 34"/>
                <a:gd name="T29" fmla="*/ 189 h 43"/>
                <a:gd name="T30" fmla="*/ 34 w 34"/>
                <a:gd name="T31" fmla="*/ 167 h 43"/>
                <a:gd name="T32" fmla="*/ 12 w 34"/>
                <a:gd name="T33" fmla="*/ 133 h 43"/>
                <a:gd name="T34" fmla="*/ 0 w 34"/>
                <a:gd name="T35" fmla="*/ 107 h 43"/>
                <a:gd name="T36" fmla="*/ 12 w 34"/>
                <a:gd name="T37" fmla="*/ 73 h 43"/>
                <a:gd name="T38" fmla="*/ 12 w 34"/>
                <a:gd name="T39" fmla="*/ 50 h 43"/>
                <a:gd name="T40" fmla="*/ 34 w 34"/>
                <a:gd name="T41" fmla="*/ 32 h 43"/>
                <a:gd name="T42" fmla="*/ 65 w 34"/>
                <a:gd name="T43" fmla="*/ 9 h 43"/>
                <a:gd name="T44" fmla="*/ 108 w 34"/>
                <a:gd name="T45" fmla="*/ 0 h 43"/>
                <a:gd name="T46" fmla="*/ 148 w 34"/>
                <a:gd name="T47" fmla="*/ 9 h 43"/>
                <a:gd name="T48" fmla="*/ 170 w 34"/>
                <a:gd name="T49" fmla="*/ 19 h 43"/>
                <a:gd name="T50" fmla="*/ 201 w 34"/>
                <a:gd name="T51" fmla="*/ 41 h 43"/>
                <a:gd name="T52" fmla="*/ 201 w 34"/>
                <a:gd name="T53" fmla="*/ 73 h 43"/>
                <a:gd name="T54" fmla="*/ 34 w 34"/>
                <a:gd name="T55" fmla="*/ 73 h 43"/>
                <a:gd name="T56" fmla="*/ 34 w 34"/>
                <a:gd name="T57" fmla="*/ 66 h 43"/>
                <a:gd name="T58" fmla="*/ 148 w 34"/>
                <a:gd name="T59" fmla="*/ 66 h 43"/>
                <a:gd name="T60" fmla="*/ 148 w 34"/>
                <a:gd name="T61" fmla="*/ 50 h 43"/>
                <a:gd name="T62" fmla="*/ 148 w 34"/>
                <a:gd name="T63" fmla="*/ 41 h 43"/>
                <a:gd name="T64" fmla="*/ 129 w 34"/>
                <a:gd name="T65" fmla="*/ 32 h 43"/>
                <a:gd name="T66" fmla="*/ 117 w 34"/>
                <a:gd name="T67" fmla="*/ 19 h 43"/>
                <a:gd name="T68" fmla="*/ 108 w 34"/>
                <a:gd name="T69" fmla="*/ 19 h 43"/>
                <a:gd name="T70" fmla="*/ 95 w 34"/>
                <a:gd name="T71" fmla="*/ 9 h 43"/>
                <a:gd name="T72" fmla="*/ 75 w 34"/>
                <a:gd name="T73" fmla="*/ 19 h 43"/>
                <a:gd name="T74" fmla="*/ 65 w 34"/>
                <a:gd name="T75" fmla="*/ 32 h 43"/>
                <a:gd name="T76" fmla="*/ 53 w 34"/>
                <a:gd name="T77" fmla="*/ 41 h 43"/>
                <a:gd name="T78" fmla="*/ 34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9" y="25"/>
                  </a:lnTo>
                  <a:lnTo>
                    <a:pt x="11" y="29"/>
                  </a:lnTo>
                  <a:lnTo>
                    <a:pt x="16" y="34"/>
                  </a:lnTo>
                  <a:lnTo>
                    <a:pt x="22" y="36"/>
                  </a:lnTo>
                  <a:lnTo>
                    <a:pt x="25" y="34"/>
                  </a:lnTo>
                  <a:lnTo>
                    <a:pt x="29" y="34"/>
                  </a:lnTo>
                  <a:lnTo>
                    <a:pt x="31" y="29"/>
                  </a:lnTo>
                  <a:lnTo>
                    <a:pt x="34" y="25"/>
                  </a:lnTo>
                  <a:lnTo>
                    <a:pt x="34" y="27"/>
                  </a:lnTo>
                  <a:lnTo>
                    <a:pt x="31" y="32"/>
                  </a:lnTo>
                  <a:lnTo>
                    <a:pt x="29" y="39"/>
                  </a:lnTo>
                  <a:lnTo>
                    <a:pt x="25" y="41"/>
                  </a:lnTo>
                  <a:lnTo>
                    <a:pt x="18" y="43"/>
                  </a:lnTo>
                  <a:lnTo>
                    <a:pt x="11" y="41"/>
                  </a:lnTo>
                  <a:lnTo>
                    <a:pt x="6" y="36"/>
                  </a:lnTo>
                  <a:lnTo>
                    <a:pt x="2" y="29"/>
                  </a:lnTo>
                  <a:lnTo>
                    <a:pt x="0" y="23"/>
                  </a:lnTo>
                  <a:lnTo>
                    <a:pt x="2" y="16"/>
                  </a:lnTo>
                  <a:lnTo>
                    <a:pt x="2" y="11"/>
                  </a:lnTo>
                  <a:lnTo>
                    <a:pt x="6" y="7"/>
                  </a:lnTo>
                  <a:lnTo>
                    <a:pt x="11" y="2"/>
                  </a:lnTo>
                  <a:lnTo>
                    <a:pt x="18" y="0"/>
                  </a:lnTo>
                  <a:lnTo>
                    <a:pt x="25" y="2"/>
                  </a:lnTo>
                  <a:lnTo>
                    <a:pt x="29" y="4"/>
                  </a:lnTo>
                  <a:lnTo>
                    <a:pt x="34" y="9"/>
                  </a:lnTo>
                  <a:lnTo>
                    <a:pt x="34" y="16"/>
                  </a:lnTo>
                  <a:lnTo>
                    <a:pt x="6" y="16"/>
                  </a:lnTo>
                  <a:close/>
                  <a:moveTo>
                    <a:pt x="6" y="14"/>
                  </a:moveTo>
                  <a:lnTo>
                    <a:pt x="25" y="14"/>
                  </a:lnTo>
                  <a:lnTo>
                    <a:pt x="25" y="11"/>
                  </a:lnTo>
                  <a:lnTo>
                    <a:pt x="25" y="9"/>
                  </a:lnTo>
                  <a:lnTo>
                    <a:pt x="22" y="7"/>
                  </a:lnTo>
                  <a:lnTo>
                    <a:pt x="20" y="4"/>
                  </a:lnTo>
                  <a:lnTo>
                    <a:pt x="18" y="4"/>
                  </a:lnTo>
                  <a:lnTo>
                    <a:pt x="16" y="2"/>
                  </a:lnTo>
                  <a:lnTo>
                    <a:pt x="13" y="4"/>
                  </a:lnTo>
                  <a:lnTo>
                    <a:pt x="11" y="7"/>
                  </a:lnTo>
                  <a:lnTo>
                    <a:pt x="9" y="9"/>
                  </a:lnTo>
                  <a:lnTo>
                    <a:pt x="6" y="14"/>
                  </a:lnTo>
                  <a:close/>
                </a:path>
              </a:pathLst>
            </a:custGeom>
            <a:solidFill>
              <a:srgbClr val="000000"/>
            </a:solidFill>
            <a:ln w="0">
              <a:solidFill>
                <a:srgbClr val="000000"/>
              </a:solidFill>
              <a:round/>
              <a:headEnd/>
              <a:tailEnd/>
            </a:ln>
          </p:spPr>
          <p:txBody>
            <a:bodyPr/>
            <a:lstStyle/>
            <a:p>
              <a:endParaRPr lang="en-CA"/>
            </a:p>
          </p:txBody>
        </p:sp>
        <p:sp>
          <p:nvSpPr>
            <p:cNvPr id="15381" name="Freeform 174"/>
            <p:cNvSpPr>
              <a:spLocks/>
            </p:cNvSpPr>
            <p:nvPr/>
          </p:nvSpPr>
          <p:spPr bwMode="auto">
            <a:xfrm>
              <a:off x="2446" y="3421"/>
              <a:ext cx="38" cy="81"/>
            </a:xfrm>
            <a:custGeom>
              <a:avLst/>
              <a:gdLst>
                <a:gd name="T0" fmla="*/ 74 w 25"/>
                <a:gd name="T1" fmla="*/ 0 h 55"/>
                <a:gd name="T2" fmla="*/ 74 w 25"/>
                <a:gd name="T3" fmla="*/ 68 h 55"/>
                <a:gd name="T4" fmla="*/ 123 w 25"/>
                <a:gd name="T5" fmla="*/ 68 h 55"/>
                <a:gd name="T6" fmla="*/ 123 w 25"/>
                <a:gd name="T7" fmla="*/ 77 h 55"/>
                <a:gd name="T8" fmla="*/ 74 w 25"/>
                <a:gd name="T9" fmla="*/ 77 h 55"/>
                <a:gd name="T10" fmla="*/ 74 w 25"/>
                <a:gd name="T11" fmla="*/ 191 h 55"/>
                <a:gd name="T12" fmla="*/ 74 w 25"/>
                <a:gd name="T13" fmla="*/ 216 h 55"/>
                <a:gd name="T14" fmla="*/ 84 w 25"/>
                <a:gd name="T15" fmla="*/ 228 h 55"/>
                <a:gd name="T16" fmla="*/ 84 w 25"/>
                <a:gd name="T17" fmla="*/ 228 h 55"/>
                <a:gd name="T18" fmla="*/ 102 w 25"/>
                <a:gd name="T19" fmla="*/ 228 h 55"/>
                <a:gd name="T20" fmla="*/ 112 w 25"/>
                <a:gd name="T21" fmla="*/ 228 h 55"/>
                <a:gd name="T22" fmla="*/ 112 w 25"/>
                <a:gd name="T23" fmla="*/ 228 h 55"/>
                <a:gd name="T24" fmla="*/ 123 w 25"/>
                <a:gd name="T25" fmla="*/ 228 h 55"/>
                <a:gd name="T26" fmla="*/ 123 w 25"/>
                <a:gd name="T27" fmla="*/ 216 h 55"/>
                <a:gd name="T28" fmla="*/ 134 w 25"/>
                <a:gd name="T29" fmla="*/ 216 h 55"/>
                <a:gd name="T30" fmla="*/ 123 w 25"/>
                <a:gd name="T31" fmla="*/ 239 h 55"/>
                <a:gd name="T32" fmla="*/ 112 w 25"/>
                <a:gd name="T33" fmla="*/ 249 h 55"/>
                <a:gd name="T34" fmla="*/ 102 w 25"/>
                <a:gd name="T35" fmla="*/ 258 h 55"/>
                <a:gd name="T36" fmla="*/ 74 w 25"/>
                <a:gd name="T37" fmla="*/ 258 h 55"/>
                <a:gd name="T38" fmla="*/ 74 w 25"/>
                <a:gd name="T39" fmla="*/ 258 h 55"/>
                <a:gd name="T40" fmla="*/ 62 w 25"/>
                <a:gd name="T41" fmla="*/ 249 h 55"/>
                <a:gd name="T42" fmla="*/ 49 w 25"/>
                <a:gd name="T43" fmla="*/ 249 h 55"/>
                <a:gd name="T44" fmla="*/ 40 w 25"/>
                <a:gd name="T45" fmla="*/ 239 h 55"/>
                <a:gd name="T46" fmla="*/ 40 w 25"/>
                <a:gd name="T47" fmla="*/ 228 h 55"/>
                <a:gd name="T48" fmla="*/ 40 w 25"/>
                <a:gd name="T49" fmla="*/ 208 h 55"/>
                <a:gd name="T50" fmla="*/ 40 w 25"/>
                <a:gd name="T51" fmla="*/ 77 h 55"/>
                <a:gd name="T52" fmla="*/ 0 w 25"/>
                <a:gd name="T53" fmla="*/ 77 h 55"/>
                <a:gd name="T54" fmla="*/ 0 w 25"/>
                <a:gd name="T55" fmla="*/ 68 h 55"/>
                <a:gd name="T56" fmla="*/ 18 w 25"/>
                <a:gd name="T57" fmla="*/ 68 h 55"/>
                <a:gd name="T58" fmla="*/ 27 w 25"/>
                <a:gd name="T59" fmla="*/ 59 h 55"/>
                <a:gd name="T60" fmla="*/ 40 w 25"/>
                <a:gd name="T61" fmla="*/ 47 h 55"/>
                <a:gd name="T62" fmla="*/ 49 w 25"/>
                <a:gd name="T63" fmla="*/ 22 h 55"/>
                <a:gd name="T64" fmla="*/ 62 w 25"/>
                <a:gd name="T65" fmla="*/ 13 h 55"/>
                <a:gd name="T66" fmla="*/ 74 w 25"/>
                <a:gd name="T67" fmla="*/ 0 h 55"/>
                <a:gd name="T68" fmla="*/ 74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4" y="55"/>
                  </a:lnTo>
                  <a:lnTo>
                    <a:pt x="12" y="53"/>
                  </a:lnTo>
                  <a:lnTo>
                    <a:pt x="9" y="53"/>
                  </a:lnTo>
                  <a:lnTo>
                    <a:pt x="7" y="51"/>
                  </a:lnTo>
                  <a:lnTo>
                    <a:pt x="7" y="48"/>
                  </a:lnTo>
                  <a:lnTo>
                    <a:pt x="7" y="44"/>
                  </a:lnTo>
                  <a:lnTo>
                    <a:pt x="7" y="16"/>
                  </a:lnTo>
                  <a:lnTo>
                    <a:pt x="0" y="16"/>
                  </a:lnTo>
                  <a:lnTo>
                    <a:pt x="0" y="14"/>
                  </a:lnTo>
                  <a:lnTo>
                    <a:pt x="3" y="14"/>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382" name="Freeform 175"/>
            <p:cNvSpPr>
              <a:spLocks/>
            </p:cNvSpPr>
            <p:nvPr/>
          </p:nvSpPr>
          <p:spPr bwMode="auto">
            <a:xfrm>
              <a:off x="2571" y="3413"/>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0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1 w 66"/>
                <a:gd name="T29" fmla="*/ 9 h 61"/>
                <a:gd name="T30" fmla="*/ 351 w 66"/>
                <a:gd name="T31" fmla="*/ 19 h 61"/>
                <a:gd name="T32" fmla="*/ 339 w 66"/>
                <a:gd name="T33" fmla="*/ 41 h 61"/>
                <a:gd name="T34" fmla="*/ 339 w 66"/>
                <a:gd name="T35" fmla="*/ 277 h 61"/>
                <a:gd name="T36" fmla="*/ 339 w 66"/>
                <a:gd name="T37" fmla="*/ 277 h 61"/>
                <a:gd name="T38" fmla="*/ 95 w 66"/>
                <a:gd name="T39" fmla="*/ 60 h 61"/>
                <a:gd name="T40" fmla="*/ 95 w 66"/>
                <a:gd name="T41" fmla="*/ 228 h 61"/>
                <a:gd name="T42" fmla="*/ 95 w 66"/>
                <a:gd name="T43" fmla="*/ 245 h 61"/>
                <a:gd name="T44" fmla="*/ 108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66 w 66"/>
                <a:gd name="T63" fmla="*/ 258 h 61"/>
                <a:gd name="T64" fmla="*/ 66 w 66"/>
                <a:gd name="T65" fmla="*/ 245 h 61"/>
                <a:gd name="T66" fmla="*/ 66 w 66"/>
                <a:gd name="T67" fmla="*/ 228 h 61"/>
                <a:gd name="T68" fmla="*/ 66 w 66"/>
                <a:gd name="T69" fmla="*/ 41 h 61"/>
                <a:gd name="T70" fmla="*/ 53 w 66"/>
                <a:gd name="T71" fmla="*/ 19 h 61"/>
                <a:gd name="T72" fmla="*/ 53 w 66"/>
                <a:gd name="T73" fmla="*/ 19 h 61"/>
                <a:gd name="T74" fmla="*/ 42 w 66"/>
                <a:gd name="T75" fmla="*/ 9 h 61"/>
                <a:gd name="T76" fmla="*/ 30 w 66"/>
                <a:gd name="T77" fmla="*/ 9 h 61"/>
                <a:gd name="T78" fmla="*/ 12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2" y="2"/>
                  </a:lnTo>
                  <a:lnTo>
                    <a:pt x="50" y="0"/>
                  </a:lnTo>
                  <a:lnTo>
                    <a:pt x="48" y="0"/>
                  </a:lnTo>
                  <a:lnTo>
                    <a:pt x="46" y="0"/>
                  </a:lnTo>
                  <a:lnTo>
                    <a:pt x="66" y="0"/>
                  </a:lnTo>
                  <a:lnTo>
                    <a:pt x="64" y="0"/>
                  </a:lnTo>
                  <a:lnTo>
                    <a:pt x="62" y="0"/>
                  </a:lnTo>
                  <a:lnTo>
                    <a:pt x="59" y="2"/>
                  </a:lnTo>
                  <a:lnTo>
                    <a:pt x="59" y="4"/>
                  </a:lnTo>
                  <a:lnTo>
                    <a:pt x="57" y="9"/>
                  </a:lnTo>
                  <a:lnTo>
                    <a:pt x="57" y="61"/>
                  </a:lnTo>
                  <a:lnTo>
                    <a:pt x="16" y="13"/>
                  </a:lnTo>
                  <a:lnTo>
                    <a:pt x="16" y="50"/>
                  </a:lnTo>
                  <a:lnTo>
                    <a:pt x="16" y="54"/>
                  </a:lnTo>
                  <a:lnTo>
                    <a:pt x="18" y="57"/>
                  </a:lnTo>
                  <a:lnTo>
                    <a:pt x="21" y="59"/>
                  </a:lnTo>
                  <a:lnTo>
                    <a:pt x="23" y="59"/>
                  </a:lnTo>
                  <a:lnTo>
                    <a:pt x="25" y="59"/>
                  </a:lnTo>
                  <a:lnTo>
                    <a:pt x="5" y="59"/>
                  </a:lnTo>
                  <a:lnTo>
                    <a:pt x="7" y="59"/>
                  </a:lnTo>
                  <a:lnTo>
                    <a:pt x="9" y="59"/>
                  </a:lnTo>
                  <a:lnTo>
                    <a:pt x="11" y="57"/>
                  </a:lnTo>
                  <a:lnTo>
                    <a:pt x="11" y="54"/>
                  </a:lnTo>
                  <a:lnTo>
                    <a:pt x="11" y="50"/>
                  </a:lnTo>
                  <a:lnTo>
                    <a:pt x="11" y="9"/>
                  </a:lnTo>
                  <a:lnTo>
                    <a:pt x="9" y="4"/>
                  </a:lnTo>
                  <a:lnTo>
                    <a:pt x="7" y="2"/>
                  </a:lnTo>
                  <a:lnTo>
                    <a:pt x="5"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83" name="Freeform 176"/>
            <p:cNvSpPr>
              <a:spLocks noEditPoints="1"/>
            </p:cNvSpPr>
            <p:nvPr/>
          </p:nvSpPr>
          <p:spPr bwMode="auto">
            <a:xfrm>
              <a:off x="2682" y="3439"/>
              <a:ext cx="60" cy="63"/>
            </a:xfrm>
            <a:custGeom>
              <a:avLst/>
              <a:gdLst>
                <a:gd name="T0" fmla="*/ 109 w 38"/>
                <a:gd name="T1" fmla="*/ 0 h 43"/>
                <a:gd name="T2" fmla="*/ 155 w 38"/>
                <a:gd name="T3" fmla="*/ 0 h 43"/>
                <a:gd name="T4" fmla="*/ 182 w 38"/>
                <a:gd name="T5" fmla="*/ 9 h 43"/>
                <a:gd name="T6" fmla="*/ 212 w 38"/>
                <a:gd name="T7" fmla="*/ 32 h 43"/>
                <a:gd name="T8" fmla="*/ 224 w 38"/>
                <a:gd name="T9" fmla="*/ 66 h 43"/>
                <a:gd name="T10" fmla="*/ 237 w 38"/>
                <a:gd name="T11" fmla="*/ 91 h 43"/>
                <a:gd name="T12" fmla="*/ 237 w 38"/>
                <a:gd name="T13" fmla="*/ 126 h 43"/>
                <a:gd name="T14" fmla="*/ 224 w 38"/>
                <a:gd name="T15" fmla="*/ 148 h 43"/>
                <a:gd name="T16" fmla="*/ 202 w 38"/>
                <a:gd name="T17" fmla="*/ 167 h 43"/>
                <a:gd name="T18" fmla="*/ 182 w 38"/>
                <a:gd name="T19" fmla="*/ 189 h 43"/>
                <a:gd name="T20" fmla="*/ 155 w 38"/>
                <a:gd name="T21" fmla="*/ 198 h 43"/>
                <a:gd name="T22" fmla="*/ 109 w 38"/>
                <a:gd name="T23" fmla="*/ 198 h 43"/>
                <a:gd name="T24" fmla="*/ 82 w 38"/>
                <a:gd name="T25" fmla="*/ 198 h 43"/>
                <a:gd name="T26" fmla="*/ 55 w 38"/>
                <a:gd name="T27" fmla="*/ 180 h 43"/>
                <a:gd name="T28" fmla="*/ 22 w 38"/>
                <a:gd name="T29" fmla="*/ 167 h 43"/>
                <a:gd name="T30" fmla="*/ 0 w 38"/>
                <a:gd name="T31" fmla="*/ 133 h 43"/>
                <a:gd name="T32" fmla="*/ 0 w 38"/>
                <a:gd name="T33" fmla="*/ 107 h 43"/>
                <a:gd name="T34" fmla="*/ 0 w 38"/>
                <a:gd name="T35" fmla="*/ 73 h 43"/>
                <a:gd name="T36" fmla="*/ 13 w 38"/>
                <a:gd name="T37" fmla="*/ 50 h 43"/>
                <a:gd name="T38" fmla="*/ 22 w 38"/>
                <a:gd name="T39" fmla="*/ 32 h 43"/>
                <a:gd name="T40" fmla="*/ 55 w 38"/>
                <a:gd name="T41" fmla="*/ 9 h 43"/>
                <a:gd name="T42" fmla="*/ 82 w 38"/>
                <a:gd name="T43" fmla="*/ 0 h 43"/>
                <a:gd name="T44" fmla="*/ 109 w 38"/>
                <a:gd name="T45" fmla="*/ 0 h 43"/>
                <a:gd name="T46" fmla="*/ 109 w 38"/>
                <a:gd name="T47" fmla="*/ 9 h 43"/>
                <a:gd name="T48" fmla="*/ 98 w 38"/>
                <a:gd name="T49" fmla="*/ 19 h 43"/>
                <a:gd name="T50" fmla="*/ 82 w 38"/>
                <a:gd name="T51" fmla="*/ 19 h 43"/>
                <a:gd name="T52" fmla="*/ 68 w 38"/>
                <a:gd name="T53" fmla="*/ 32 h 43"/>
                <a:gd name="T54" fmla="*/ 55 w 38"/>
                <a:gd name="T55" fmla="*/ 41 h 43"/>
                <a:gd name="T56" fmla="*/ 35 w 38"/>
                <a:gd name="T57" fmla="*/ 66 h 43"/>
                <a:gd name="T58" fmla="*/ 35 w 38"/>
                <a:gd name="T59" fmla="*/ 82 h 43"/>
                <a:gd name="T60" fmla="*/ 55 w 38"/>
                <a:gd name="T61" fmla="*/ 126 h 43"/>
                <a:gd name="T62" fmla="*/ 68 w 38"/>
                <a:gd name="T63" fmla="*/ 157 h 43"/>
                <a:gd name="T64" fmla="*/ 98 w 38"/>
                <a:gd name="T65" fmla="*/ 180 h 43"/>
                <a:gd name="T66" fmla="*/ 128 w 38"/>
                <a:gd name="T67" fmla="*/ 189 h 43"/>
                <a:gd name="T68" fmla="*/ 155 w 38"/>
                <a:gd name="T69" fmla="*/ 180 h 43"/>
                <a:gd name="T70" fmla="*/ 169 w 38"/>
                <a:gd name="T71" fmla="*/ 167 h 43"/>
                <a:gd name="T72" fmla="*/ 182 w 38"/>
                <a:gd name="T73" fmla="*/ 148 h 43"/>
                <a:gd name="T74" fmla="*/ 202 w 38"/>
                <a:gd name="T75" fmla="*/ 116 h 43"/>
                <a:gd name="T76" fmla="*/ 182 w 38"/>
                <a:gd name="T77" fmla="*/ 82 h 43"/>
                <a:gd name="T78" fmla="*/ 182 w 38"/>
                <a:gd name="T79" fmla="*/ 50 h 43"/>
                <a:gd name="T80" fmla="*/ 155 w 38"/>
                <a:gd name="T81" fmla="*/ 32 h 43"/>
                <a:gd name="T82" fmla="*/ 137 w 38"/>
                <a:gd name="T83" fmla="*/ 19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0"/>
                  </a:lnTo>
                  <a:lnTo>
                    <a:pt x="38" y="27"/>
                  </a:lnTo>
                  <a:lnTo>
                    <a:pt x="36" y="32"/>
                  </a:lnTo>
                  <a:lnTo>
                    <a:pt x="32" y="36"/>
                  </a:lnTo>
                  <a:lnTo>
                    <a:pt x="29" y="41"/>
                  </a:lnTo>
                  <a:lnTo>
                    <a:pt x="25" y="43"/>
                  </a:lnTo>
                  <a:lnTo>
                    <a:pt x="18" y="43"/>
                  </a:lnTo>
                  <a:lnTo>
                    <a:pt x="13" y="43"/>
                  </a:lnTo>
                  <a:lnTo>
                    <a:pt x="9" y="39"/>
                  </a:lnTo>
                  <a:lnTo>
                    <a:pt x="4" y="36"/>
                  </a:lnTo>
                  <a:lnTo>
                    <a:pt x="0" y="29"/>
                  </a:lnTo>
                  <a:lnTo>
                    <a:pt x="0" y="23"/>
                  </a:lnTo>
                  <a:lnTo>
                    <a:pt x="0" y="16"/>
                  </a:lnTo>
                  <a:lnTo>
                    <a:pt x="2" y="11"/>
                  </a:lnTo>
                  <a:lnTo>
                    <a:pt x="4" y="7"/>
                  </a:lnTo>
                  <a:lnTo>
                    <a:pt x="9" y="2"/>
                  </a:lnTo>
                  <a:lnTo>
                    <a:pt x="13" y="0"/>
                  </a:lnTo>
                  <a:lnTo>
                    <a:pt x="18" y="0"/>
                  </a:lnTo>
                  <a:close/>
                  <a:moveTo>
                    <a:pt x="18" y="2"/>
                  </a:moveTo>
                  <a:lnTo>
                    <a:pt x="16" y="4"/>
                  </a:lnTo>
                  <a:lnTo>
                    <a:pt x="13" y="4"/>
                  </a:lnTo>
                  <a:lnTo>
                    <a:pt x="11" y="7"/>
                  </a:lnTo>
                  <a:lnTo>
                    <a:pt x="9" y="9"/>
                  </a:lnTo>
                  <a:lnTo>
                    <a:pt x="6" y="14"/>
                  </a:lnTo>
                  <a:lnTo>
                    <a:pt x="6" y="18"/>
                  </a:lnTo>
                  <a:lnTo>
                    <a:pt x="9" y="27"/>
                  </a:lnTo>
                  <a:lnTo>
                    <a:pt x="11" y="34"/>
                  </a:lnTo>
                  <a:lnTo>
                    <a:pt x="16" y="39"/>
                  </a:lnTo>
                  <a:lnTo>
                    <a:pt x="20" y="41"/>
                  </a:lnTo>
                  <a:lnTo>
                    <a:pt x="25" y="39"/>
                  </a:lnTo>
                  <a:lnTo>
                    <a:pt x="27" y="36"/>
                  </a:lnTo>
                  <a:lnTo>
                    <a:pt x="29" y="32"/>
                  </a:lnTo>
                  <a:lnTo>
                    <a:pt x="32" y="25"/>
                  </a:lnTo>
                  <a:lnTo>
                    <a:pt x="29" y="18"/>
                  </a:lnTo>
                  <a:lnTo>
                    <a:pt x="29" y="11"/>
                  </a:lnTo>
                  <a:lnTo>
                    <a:pt x="25" y="7"/>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384" name="Freeform 177"/>
            <p:cNvSpPr>
              <a:spLocks/>
            </p:cNvSpPr>
            <p:nvPr/>
          </p:nvSpPr>
          <p:spPr bwMode="auto">
            <a:xfrm>
              <a:off x="2749" y="3441"/>
              <a:ext cx="68" cy="61"/>
            </a:xfrm>
            <a:custGeom>
              <a:avLst/>
              <a:gdLst>
                <a:gd name="T0" fmla="*/ 245 w 43"/>
                <a:gd name="T1" fmla="*/ 0 h 41"/>
                <a:gd name="T2" fmla="*/ 245 w 43"/>
                <a:gd name="T3" fmla="*/ 113 h 41"/>
                <a:gd name="T4" fmla="*/ 245 w 43"/>
                <a:gd name="T5" fmla="*/ 149 h 41"/>
                <a:gd name="T6" fmla="*/ 245 w 43"/>
                <a:gd name="T7" fmla="*/ 158 h 41"/>
                <a:gd name="T8" fmla="*/ 245 w 43"/>
                <a:gd name="T9" fmla="*/ 168 h 41"/>
                <a:gd name="T10" fmla="*/ 245 w 43"/>
                <a:gd name="T11" fmla="*/ 168 h 41"/>
                <a:gd name="T12" fmla="*/ 245 w 43"/>
                <a:gd name="T13" fmla="*/ 182 h 41"/>
                <a:gd name="T14" fmla="*/ 258 w 43"/>
                <a:gd name="T15" fmla="*/ 182 h 41"/>
                <a:gd name="T16" fmla="*/ 258 w 43"/>
                <a:gd name="T17" fmla="*/ 182 h 41"/>
                <a:gd name="T18" fmla="*/ 270 w 43"/>
                <a:gd name="T19" fmla="*/ 168 h 41"/>
                <a:gd name="T20" fmla="*/ 270 w 43"/>
                <a:gd name="T21" fmla="*/ 182 h 41"/>
                <a:gd name="T22" fmla="*/ 202 w 43"/>
                <a:gd name="T23" fmla="*/ 201 h 41"/>
                <a:gd name="T24" fmla="*/ 185 w 43"/>
                <a:gd name="T25" fmla="*/ 201 h 41"/>
                <a:gd name="T26" fmla="*/ 185 w 43"/>
                <a:gd name="T27" fmla="*/ 158 h 41"/>
                <a:gd name="T28" fmla="*/ 158 w 43"/>
                <a:gd name="T29" fmla="*/ 182 h 41"/>
                <a:gd name="T30" fmla="*/ 142 w 43"/>
                <a:gd name="T31" fmla="*/ 190 h 41"/>
                <a:gd name="T32" fmla="*/ 111 w 43"/>
                <a:gd name="T33" fmla="*/ 201 h 41"/>
                <a:gd name="T34" fmla="*/ 100 w 43"/>
                <a:gd name="T35" fmla="*/ 201 h 41"/>
                <a:gd name="T36" fmla="*/ 87 w 43"/>
                <a:gd name="T37" fmla="*/ 201 h 41"/>
                <a:gd name="T38" fmla="*/ 68 w 43"/>
                <a:gd name="T39" fmla="*/ 190 h 41"/>
                <a:gd name="T40" fmla="*/ 55 w 43"/>
                <a:gd name="T41" fmla="*/ 182 h 41"/>
                <a:gd name="T42" fmla="*/ 43 w 43"/>
                <a:gd name="T43" fmla="*/ 168 h 41"/>
                <a:gd name="T44" fmla="*/ 43 w 43"/>
                <a:gd name="T45" fmla="*/ 149 h 41"/>
                <a:gd name="T46" fmla="*/ 43 w 43"/>
                <a:gd name="T47" fmla="*/ 122 h 41"/>
                <a:gd name="T48" fmla="*/ 43 w 43"/>
                <a:gd name="T49" fmla="*/ 33 h 41"/>
                <a:gd name="T50" fmla="*/ 22 w 43"/>
                <a:gd name="T51" fmla="*/ 22 h 41"/>
                <a:gd name="T52" fmla="*/ 22 w 43"/>
                <a:gd name="T53" fmla="*/ 9 h 41"/>
                <a:gd name="T54" fmla="*/ 22 w 43"/>
                <a:gd name="T55" fmla="*/ 9 h 41"/>
                <a:gd name="T56" fmla="*/ 22 w 43"/>
                <a:gd name="T57" fmla="*/ 0 h 41"/>
                <a:gd name="T58" fmla="*/ 13 w 43"/>
                <a:gd name="T59" fmla="*/ 0 h 41"/>
                <a:gd name="T60" fmla="*/ 0 w 43"/>
                <a:gd name="T61" fmla="*/ 0 h 41"/>
                <a:gd name="T62" fmla="*/ 0 w 43"/>
                <a:gd name="T63" fmla="*/ 0 h 41"/>
                <a:gd name="T64" fmla="*/ 87 w 43"/>
                <a:gd name="T65" fmla="*/ 0 h 41"/>
                <a:gd name="T66" fmla="*/ 87 w 43"/>
                <a:gd name="T67" fmla="*/ 122 h 41"/>
                <a:gd name="T68" fmla="*/ 87 w 43"/>
                <a:gd name="T69" fmla="*/ 149 h 41"/>
                <a:gd name="T70" fmla="*/ 100 w 43"/>
                <a:gd name="T71" fmla="*/ 168 h 41"/>
                <a:gd name="T72" fmla="*/ 111 w 43"/>
                <a:gd name="T73" fmla="*/ 168 h 41"/>
                <a:gd name="T74" fmla="*/ 128 w 43"/>
                <a:gd name="T75" fmla="*/ 168 h 41"/>
                <a:gd name="T76" fmla="*/ 142 w 43"/>
                <a:gd name="T77" fmla="*/ 168 h 41"/>
                <a:gd name="T78" fmla="*/ 158 w 43"/>
                <a:gd name="T79" fmla="*/ 168 h 41"/>
                <a:gd name="T80" fmla="*/ 171 w 43"/>
                <a:gd name="T81" fmla="*/ 158 h 41"/>
                <a:gd name="T82" fmla="*/ 185 w 43"/>
                <a:gd name="T83" fmla="*/ 149 h 41"/>
                <a:gd name="T84" fmla="*/ 185 w 43"/>
                <a:gd name="T85" fmla="*/ 33 h 41"/>
                <a:gd name="T86" fmla="*/ 185 w 43"/>
                <a:gd name="T87" fmla="*/ 9 h 41"/>
                <a:gd name="T88" fmla="*/ 185 w 43"/>
                <a:gd name="T89" fmla="*/ 9 h 41"/>
                <a:gd name="T90" fmla="*/ 171 w 43"/>
                <a:gd name="T91" fmla="*/ 0 h 41"/>
                <a:gd name="T92" fmla="*/ 158 w 43"/>
                <a:gd name="T93" fmla="*/ 0 h 41"/>
                <a:gd name="T94" fmla="*/ 158 w 43"/>
                <a:gd name="T95" fmla="*/ 0 h 41"/>
                <a:gd name="T96" fmla="*/ 245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39" y="37"/>
                  </a:lnTo>
                  <a:lnTo>
                    <a:pt x="41" y="37"/>
                  </a:lnTo>
                  <a:lnTo>
                    <a:pt x="43" y="34"/>
                  </a:lnTo>
                  <a:lnTo>
                    <a:pt x="43" y="37"/>
                  </a:lnTo>
                  <a:lnTo>
                    <a:pt x="32" y="41"/>
                  </a:lnTo>
                  <a:lnTo>
                    <a:pt x="30" y="41"/>
                  </a:lnTo>
                  <a:lnTo>
                    <a:pt x="30" y="32"/>
                  </a:lnTo>
                  <a:lnTo>
                    <a:pt x="25" y="37"/>
                  </a:lnTo>
                  <a:lnTo>
                    <a:pt x="23" y="39"/>
                  </a:lnTo>
                  <a:lnTo>
                    <a:pt x="18" y="41"/>
                  </a:lnTo>
                  <a:lnTo>
                    <a:pt x="16" y="41"/>
                  </a:lnTo>
                  <a:lnTo>
                    <a:pt x="14" y="41"/>
                  </a:lnTo>
                  <a:lnTo>
                    <a:pt x="11" y="39"/>
                  </a:lnTo>
                  <a:lnTo>
                    <a:pt x="9" y="37"/>
                  </a:lnTo>
                  <a:lnTo>
                    <a:pt x="7" y="34"/>
                  </a:lnTo>
                  <a:lnTo>
                    <a:pt x="7" y="30"/>
                  </a:lnTo>
                  <a:lnTo>
                    <a:pt x="7" y="25"/>
                  </a:lnTo>
                  <a:lnTo>
                    <a:pt x="7" y="7"/>
                  </a:lnTo>
                  <a:lnTo>
                    <a:pt x="4" y="5"/>
                  </a:lnTo>
                  <a:lnTo>
                    <a:pt x="4" y="2"/>
                  </a:lnTo>
                  <a:lnTo>
                    <a:pt x="4" y="0"/>
                  </a:lnTo>
                  <a:lnTo>
                    <a:pt x="2" y="0"/>
                  </a:lnTo>
                  <a:lnTo>
                    <a:pt x="0" y="0"/>
                  </a:lnTo>
                  <a:lnTo>
                    <a:pt x="14" y="0"/>
                  </a:lnTo>
                  <a:lnTo>
                    <a:pt x="14" y="25"/>
                  </a:lnTo>
                  <a:lnTo>
                    <a:pt x="14" y="30"/>
                  </a:lnTo>
                  <a:lnTo>
                    <a:pt x="16" y="34"/>
                  </a:lnTo>
                  <a:lnTo>
                    <a:pt x="18" y="34"/>
                  </a:lnTo>
                  <a:lnTo>
                    <a:pt x="20" y="34"/>
                  </a:lnTo>
                  <a:lnTo>
                    <a:pt x="23" y="34"/>
                  </a:lnTo>
                  <a:lnTo>
                    <a:pt x="25" y="34"/>
                  </a:lnTo>
                  <a:lnTo>
                    <a:pt x="27" y="32"/>
                  </a:lnTo>
                  <a:lnTo>
                    <a:pt x="30" y="30"/>
                  </a:lnTo>
                  <a:lnTo>
                    <a:pt x="30" y="7"/>
                  </a:lnTo>
                  <a:lnTo>
                    <a:pt x="30" y="2"/>
                  </a:lnTo>
                  <a:lnTo>
                    <a:pt x="27"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385" name="Freeform 178"/>
            <p:cNvSpPr>
              <a:spLocks/>
            </p:cNvSpPr>
            <p:nvPr/>
          </p:nvSpPr>
          <p:spPr bwMode="auto">
            <a:xfrm>
              <a:off x="2821" y="3439"/>
              <a:ext cx="68" cy="61"/>
            </a:xfrm>
            <a:custGeom>
              <a:avLst/>
              <a:gdLst>
                <a:gd name="T0" fmla="*/ 82 w 44"/>
                <a:gd name="T1" fmla="*/ 42 h 41"/>
                <a:gd name="T2" fmla="*/ 108 w 44"/>
                <a:gd name="T3" fmla="*/ 19 h 41"/>
                <a:gd name="T4" fmla="*/ 134 w 44"/>
                <a:gd name="T5" fmla="*/ 9 h 41"/>
                <a:gd name="T6" fmla="*/ 158 w 44"/>
                <a:gd name="T7" fmla="*/ 0 h 41"/>
                <a:gd name="T8" fmla="*/ 170 w 44"/>
                <a:gd name="T9" fmla="*/ 0 h 41"/>
                <a:gd name="T10" fmla="*/ 198 w 44"/>
                <a:gd name="T11" fmla="*/ 9 h 41"/>
                <a:gd name="T12" fmla="*/ 198 w 44"/>
                <a:gd name="T13" fmla="*/ 19 h 41"/>
                <a:gd name="T14" fmla="*/ 210 w 44"/>
                <a:gd name="T15" fmla="*/ 33 h 41"/>
                <a:gd name="T16" fmla="*/ 223 w 44"/>
                <a:gd name="T17" fmla="*/ 54 h 41"/>
                <a:gd name="T18" fmla="*/ 223 w 44"/>
                <a:gd name="T19" fmla="*/ 80 h 41"/>
                <a:gd name="T20" fmla="*/ 223 w 44"/>
                <a:gd name="T21" fmla="*/ 158 h 41"/>
                <a:gd name="T22" fmla="*/ 223 w 44"/>
                <a:gd name="T23" fmla="*/ 177 h 41"/>
                <a:gd name="T24" fmla="*/ 223 w 44"/>
                <a:gd name="T25" fmla="*/ 190 h 41"/>
                <a:gd name="T26" fmla="*/ 223 w 44"/>
                <a:gd name="T27" fmla="*/ 190 h 41"/>
                <a:gd name="T28" fmla="*/ 232 w 44"/>
                <a:gd name="T29" fmla="*/ 201 h 41"/>
                <a:gd name="T30" fmla="*/ 232 w 44"/>
                <a:gd name="T31" fmla="*/ 201 h 41"/>
                <a:gd name="T32" fmla="*/ 250 w 44"/>
                <a:gd name="T33" fmla="*/ 201 h 41"/>
                <a:gd name="T34" fmla="*/ 250 w 44"/>
                <a:gd name="T35" fmla="*/ 201 h 41"/>
                <a:gd name="T36" fmla="*/ 148 w 44"/>
                <a:gd name="T37" fmla="*/ 201 h 41"/>
                <a:gd name="T38" fmla="*/ 148 w 44"/>
                <a:gd name="T39" fmla="*/ 201 h 41"/>
                <a:gd name="T40" fmla="*/ 148 w 44"/>
                <a:gd name="T41" fmla="*/ 201 h 41"/>
                <a:gd name="T42" fmla="*/ 158 w 44"/>
                <a:gd name="T43" fmla="*/ 201 h 41"/>
                <a:gd name="T44" fmla="*/ 170 w 44"/>
                <a:gd name="T45" fmla="*/ 201 h 41"/>
                <a:gd name="T46" fmla="*/ 170 w 44"/>
                <a:gd name="T47" fmla="*/ 190 h 41"/>
                <a:gd name="T48" fmla="*/ 170 w 44"/>
                <a:gd name="T49" fmla="*/ 177 h 41"/>
                <a:gd name="T50" fmla="*/ 170 w 44"/>
                <a:gd name="T51" fmla="*/ 177 h 41"/>
                <a:gd name="T52" fmla="*/ 170 w 44"/>
                <a:gd name="T53" fmla="*/ 158 h 41"/>
                <a:gd name="T54" fmla="*/ 170 w 44"/>
                <a:gd name="T55" fmla="*/ 80 h 41"/>
                <a:gd name="T56" fmla="*/ 170 w 44"/>
                <a:gd name="T57" fmla="*/ 54 h 41"/>
                <a:gd name="T58" fmla="*/ 170 w 44"/>
                <a:gd name="T59" fmla="*/ 42 h 41"/>
                <a:gd name="T60" fmla="*/ 158 w 44"/>
                <a:gd name="T61" fmla="*/ 33 h 41"/>
                <a:gd name="T62" fmla="*/ 148 w 44"/>
                <a:gd name="T63" fmla="*/ 33 h 41"/>
                <a:gd name="T64" fmla="*/ 108 w 44"/>
                <a:gd name="T65" fmla="*/ 33 h 41"/>
                <a:gd name="T66" fmla="*/ 82 w 44"/>
                <a:gd name="T67" fmla="*/ 54 h 41"/>
                <a:gd name="T68" fmla="*/ 82 w 44"/>
                <a:gd name="T69" fmla="*/ 158 h 41"/>
                <a:gd name="T70" fmla="*/ 82 w 44"/>
                <a:gd name="T71" fmla="*/ 177 h 41"/>
                <a:gd name="T72" fmla="*/ 82 w 44"/>
                <a:gd name="T73" fmla="*/ 190 h 41"/>
                <a:gd name="T74" fmla="*/ 82 w 44"/>
                <a:gd name="T75" fmla="*/ 190 h 41"/>
                <a:gd name="T76" fmla="*/ 93 w 44"/>
                <a:gd name="T77" fmla="*/ 201 h 41"/>
                <a:gd name="T78" fmla="*/ 93 w 44"/>
                <a:gd name="T79" fmla="*/ 201 h 41"/>
                <a:gd name="T80" fmla="*/ 108 w 44"/>
                <a:gd name="T81" fmla="*/ 201 h 41"/>
                <a:gd name="T82" fmla="*/ 108 w 44"/>
                <a:gd name="T83" fmla="*/ 201 h 41"/>
                <a:gd name="T84" fmla="*/ 0 w 44"/>
                <a:gd name="T85" fmla="*/ 201 h 41"/>
                <a:gd name="T86" fmla="*/ 0 w 44"/>
                <a:gd name="T87" fmla="*/ 201 h 41"/>
                <a:gd name="T88" fmla="*/ 0 w 44"/>
                <a:gd name="T89" fmla="*/ 201 h 41"/>
                <a:gd name="T90" fmla="*/ 19 w 44"/>
                <a:gd name="T91" fmla="*/ 201 h 41"/>
                <a:gd name="T92" fmla="*/ 29 w 44"/>
                <a:gd name="T93" fmla="*/ 190 h 41"/>
                <a:gd name="T94" fmla="*/ 29 w 44"/>
                <a:gd name="T95" fmla="*/ 177 h 41"/>
                <a:gd name="T96" fmla="*/ 40 w 44"/>
                <a:gd name="T97" fmla="*/ 158 h 41"/>
                <a:gd name="T98" fmla="*/ 40 w 44"/>
                <a:gd name="T99" fmla="*/ 89 h 41"/>
                <a:gd name="T100" fmla="*/ 29 w 44"/>
                <a:gd name="T101" fmla="*/ 54 h 41"/>
                <a:gd name="T102" fmla="*/ 29 w 44"/>
                <a:gd name="T103" fmla="*/ 42 h 41"/>
                <a:gd name="T104" fmla="*/ 29 w 44"/>
                <a:gd name="T105" fmla="*/ 33 h 41"/>
                <a:gd name="T106" fmla="*/ 29 w 44"/>
                <a:gd name="T107" fmla="*/ 33 h 41"/>
                <a:gd name="T108" fmla="*/ 29 w 44"/>
                <a:gd name="T109" fmla="*/ 19 h 41"/>
                <a:gd name="T110" fmla="*/ 19 w 44"/>
                <a:gd name="T111" fmla="*/ 19 h 41"/>
                <a:gd name="T112" fmla="*/ 19 w 44"/>
                <a:gd name="T113" fmla="*/ 19 h 41"/>
                <a:gd name="T114" fmla="*/ 0 w 44"/>
                <a:gd name="T115" fmla="*/ 33 h 41"/>
                <a:gd name="T116" fmla="*/ 0 w 44"/>
                <a:gd name="T117" fmla="*/ 19 h 41"/>
                <a:gd name="T118" fmla="*/ 70 w 44"/>
                <a:gd name="T119" fmla="*/ 0 h 41"/>
                <a:gd name="T120" fmla="*/ 82 w 44"/>
                <a:gd name="T121" fmla="*/ 0 h 41"/>
                <a:gd name="T122" fmla="*/ 82 w 44"/>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
                <a:gd name="T187" fmla="*/ 0 h 41"/>
                <a:gd name="T188" fmla="*/ 44 w 44"/>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 h="41">
                  <a:moveTo>
                    <a:pt x="14" y="9"/>
                  </a:moveTo>
                  <a:lnTo>
                    <a:pt x="19" y="4"/>
                  </a:lnTo>
                  <a:lnTo>
                    <a:pt x="23" y="2"/>
                  </a:lnTo>
                  <a:lnTo>
                    <a:pt x="28" y="0"/>
                  </a:lnTo>
                  <a:lnTo>
                    <a:pt x="30" y="0"/>
                  </a:lnTo>
                  <a:lnTo>
                    <a:pt x="35" y="2"/>
                  </a:lnTo>
                  <a:lnTo>
                    <a:pt x="35" y="4"/>
                  </a:lnTo>
                  <a:lnTo>
                    <a:pt x="37" y="7"/>
                  </a:lnTo>
                  <a:lnTo>
                    <a:pt x="39" y="11"/>
                  </a:lnTo>
                  <a:lnTo>
                    <a:pt x="39" y="16"/>
                  </a:lnTo>
                  <a:lnTo>
                    <a:pt x="39" y="32"/>
                  </a:lnTo>
                  <a:lnTo>
                    <a:pt x="39" y="36"/>
                  </a:lnTo>
                  <a:lnTo>
                    <a:pt x="39" y="39"/>
                  </a:lnTo>
                  <a:lnTo>
                    <a:pt x="41" y="41"/>
                  </a:lnTo>
                  <a:lnTo>
                    <a:pt x="44" y="41"/>
                  </a:lnTo>
                  <a:lnTo>
                    <a:pt x="26" y="41"/>
                  </a:lnTo>
                  <a:lnTo>
                    <a:pt x="28" y="41"/>
                  </a:lnTo>
                  <a:lnTo>
                    <a:pt x="30" y="41"/>
                  </a:lnTo>
                  <a:lnTo>
                    <a:pt x="30" y="39"/>
                  </a:lnTo>
                  <a:lnTo>
                    <a:pt x="30" y="36"/>
                  </a:lnTo>
                  <a:lnTo>
                    <a:pt x="30" y="32"/>
                  </a:lnTo>
                  <a:lnTo>
                    <a:pt x="30" y="16"/>
                  </a:lnTo>
                  <a:lnTo>
                    <a:pt x="30" y="11"/>
                  </a:lnTo>
                  <a:lnTo>
                    <a:pt x="30" y="9"/>
                  </a:lnTo>
                  <a:lnTo>
                    <a:pt x="28" y="7"/>
                  </a:lnTo>
                  <a:lnTo>
                    <a:pt x="26" y="7"/>
                  </a:lnTo>
                  <a:lnTo>
                    <a:pt x="19" y="7"/>
                  </a:lnTo>
                  <a:lnTo>
                    <a:pt x="14" y="11"/>
                  </a:lnTo>
                  <a:lnTo>
                    <a:pt x="14" y="32"/>
                  </a:lnTo>
                  <a:lnTo>
                    <a:pt x="14" y="36"/>
                  </a:lnTo>
                  <a:lnTo>
                    <a:pt x="14" y="39"/>
                  </a:lnTo>
                  <a:lnTo>
                    <a:pt x="16" y="41"/>
                  </a:lnTo>
                  <a:lnTo>
                    <a:pt x="19" y="41"/>
                  </a:lnTo>
                  <a:lnTo>
                    <a:pt x="0" y="41"/>
                  </a:lnTo>
                  <a:lnTo>
                    <a:pt x="3" y="41"/>
                  </a:lnTo>
                  <a:lnTo>
                    <a:pt x="5" y="39"/>
                  </a:lnTo>
                  <a:lnTo>
                    <a:pt x="5" y="36"/>
                  </a:lnTo>
                  <a:lnTo>
                    <a:pt x="7" y="32"/>
                  </a:lnTo>
                  <a:lnTo>
                    <a:pt x="7" y="18"/>
                  </a:lnTo>
                  <a:lnTo>
                    <a:pt x="5" y="11"/>
                  </a:lnTo>
                  <a:lnTo>
                    <a:pt x="5" y="9"/>
                  </a:lnTo>
                  <a:lnTo>
                    <a:pt x="5" y="7"/>
                  </a:lnTo>
                  <a:lnTo>
                    <a:pt x="5" y="4"/>
                  </a:lnTo>
                  <a:lnTo>
                    <a:pt x="3" y="4"/>
                  </a:lnTo>
                  <a:lnTo>
                    <a:pt x="0" y="7"/>
                  </a:lnTo>
                  <a:lnTo>
                    <a:pt x="0" y="4"/>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386" name="Freeform 179"/>
            <p:cNvSpPr>
              <a:spLocks/>
            </p:cNvSpPr>
            <p:nvPr/>
          </p:nvSpPr>
          <p:spPr bwMode="auto">
            <a:xfrm>
              <a:off x="3295" y="3413"/>
              <a:ext cx="101" cy="89"/>
            </a:xfrm>
            <a:custGeom>
              <a:avLst/>
              <a:gdLst>
                <a:gd name="T0" fmla="*/ 396 w 64"/>
                <a:gd name="T1" fmla="*/ 0 h 61"/>
                <a:gd name="T2" fmla="*/ 396 w 64"/>
                <a:gd name="T3" fmla="*/ 0 h 61"/>
                <a:gd name="T4" fmla="*/ 374 w 64"/>
                <a:gd name="T5" fmla="*/ 9 h 61"/>
                <a:gd name="T6" fmla="*/ 374 w 64"/>
                <a:gd name="T7" fmla="*/ 9 h 61"/>
                <a:gd name="T8" fmla="*/ 353 w 64"/>
                <a:gd name="T9" fmla="*/ 28 h 61"/>
                <a:gd name="T10" fmla="*/ 341 w 64"/>
                <a:gd name="T11" fmla="*/ 41 h 61"/>
                <a:gd name="T12" fmla="*/ 216 w 64"/>
                <a:gd name="T13" fmla="*/ 277 h 61"/>
                <a:gd name="T14" fmla="*/ 199 w 64"/>
                <a:gd name="T15" fmla="*/ 277 h 61"/>
                <a:gd name="T16" fmla="*/ 55 w 64"/>
                <a:gd name="T17" fmla="*/ 41 h 61"/>
                <a:gd name="T18" fmla="*/ 43 w 64"/>
                <a:gd name="T19" fmla="*/ 28 h 61"/>
                <a:gd name="T20" fmla="*/ 43 w 64"/>
                <a:gd name="T21" fmla="*/ 19 h 61"/>
                <a:gd name="T22" fmla="*/ 33 w 64"/>
                <a:gd name="T23" fmla="*/ 9 h 61"/>
                <a:gd name="T24" fmla="*/ 33 w 64"/>
                <a:gd name="T25" fmla="*/ 9 h 61"/>
                <a:gd name="T26" fmla="*/ 21 w 64"/>
                <a:gd name="T27" fmla="*/ 0 h 61"/>
                <a:gd name="T28" fmla="*/ 0 w 64"/>
                <a:gd name="T29" fmla="*/ 0 h 61"/>
                <a:gd name="T30" fmla="*/ 0 w 64"/>
                <a:gd name="T31" fmla="*/ 0 h 61"/>
                <a:gd name="T32" fmla="*/ 155 w 64"/>
                <a:gd name="T33" fmla="*/ 0 h 61"/>
                <a:gd name="T34" fmla="*/ 155 w 64"/>
                <a:gd name="T35" fmla="*/ 0 h 61"/>
                <a:gd name="T36" fmla="*/ 129 w 64"/>
                <a:gd name="T37" fmla="*/ 0 h 61"/>
                <a:gd name="T38" fmla="*/ 117 w 64"/>
                <a:gd name="T39" fmla="*/ 9 h 61"/>
                <a:gd name="T40" fmla="*/ 117 w 64"/>
                <a:gd name="T41" fmla="*/ 9 h 61"/>
                <a:gd name="T42" fmla="*/ 117 w 64"/>
                <a:gd name="T43" fmla="*/ 19 h 61"/>
                <a:gd name="T44" fmla="*/ 117 w 64"/>
                <a:gd name="T45" fmla="*/ 28 h 61"/>
                <a:gd name="T46" fmla="*/ 129 w 64"/>
                <a:gd name="T47" fmla="*/ 50 h 61"/>
                <a:gd name="T48" fmla="*/ 216 w 64"/>
                <a:gd name="T49" fmla="*/ 214 h 61"/>
                <a:gd name="T50" fmla="*/ 311 w 64"/>
                <a:gd name="T51" fmla="*/ 50 h 61"/>
                <a:gd name="T52" fmla="*/ 311 w 64"/>
                <a:gd name="T53" fmla="*/ 28 h 61"/>
                <a:gd name="T54" fmla="*/ 311 w 64"/>
                <a:gd name="T55" fmla="*/ 19 h 61"/>
                <a:gd name="T56" fmla="*/ 311 w 64"/>
                <a:gd name="T57" fmla="*/ 19 h 61"/>
                <a:gd name="T58" fmla="*/ 311 w 64"/>
                <a:gd name="T59" fmla="*/ 9 h 61"/>
                <a:gd name="T60" fmla="*/ 298 w 64"/>
                <a:gd name="T61" fmla="*/ 9 h 61"/>
                <a:gd name="T62" fmla="*/ 286 w 64"/>
                <a:gd name="T63" fmla="*/ 0 h 61"/>
                <a:gd name="T64" fmla="*/ 286 w 64"/>
                <a:gd name="T65" fmla="*/ 0 h 61"/>
                <a:gd name="T66" fmla="*/ 286 w 64"/>
                <a:gd name="T67" fmla="*/ 0 h 61"/>
                <a:gd name="T68" fmla="*/ 286 w 64"/>
                <a:gd name="T69" fmla="*/ 0 h 61"/>
                <a:gd name="T70" fmla="*/ 396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0" y="2"/>
                  </a:lnTo>
                  <a:lnTo>
                    <a:pt x="57" y="6"/>
                  </a:lnTo>
                  <a:lnTo>
                    <a:pt x="55" y="9"/>
                  </a:lnTo>
                  <a:lnTo>
                    <a:pt x="35" y="61"/>
                  </a:lnTo>
                  <a:lnTo>
                    <a:pt x="32" y="61"/>
                  </a:lnTo>
                  <a:lnTo>
                    <a:pt x="9" y="9"/>
                  </a:lnTo>
                  <a:lnTo>
                    <a:pt x="7" y="6"/>
                  </a:lnTo>
                  <a:lnTo>
                    <a:pt x="7" y="4"/>
                  </a:lnTo>
                  <a:lnTo>
                    <a:pt x="5" y="2"/>
                  </a:lnTo>
                  <a:lnTo>
                    <a:pt x="3" y="0"/>
                  </a:lnTo>
                  <a:lnTo>
                    <a:pt x="0" y="0"/>
                  </a:lnTo>
                  <a:lnTo>
                    <a:pt x="25" y="0"/>
                  </a:lnTo>
                  <a:lnTo>
                    <a:pt x="21" y="0"/>
                  </a:lnTo>
                  <a:lnTo>
                    <a:pt x="19" y="2"/>
                  </a:lnTo>
                  <a:lnTo>
                    <a:pt x="19" y="4"/>
                  </a:lnTo>
                  <a:lnTo>
                    <a:pt x="19" y="6"/>
                  </a:lnTo>
                  <a:lnTo>
                    <a:pt x="21" y="11"/>
                  </a:lnTo>
                  <a:lnTo>
                    <a:pt x="35" y="47"/>
                  </a:lnTo>
                  <a:lnTo>
                    <a:pt x="50" y="11"/>
                  </a:lnTo>
                  <a:lnTo>
                    <a:pt x="50" y="6"/>
                  </a:lnTo>
                  <a:lnTo>
                    <a:pt x="50" y="4"/>
                  </a:lnTo>
                  <a:lnTo>
                    <a:pt x="50" y="2"/>
                  </a:lnTo>
                  <a:lnTo>
                    <a:pt x="48" y="2"/>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15387" name="Freeform 180"/>
            <p:cNvSpPr>
              <a:spLocks noEditPoints="1"/>
            </p:cNvSpPr>
            <p:nvPr/>
          </p:nvSpPr>
          <p:spPr bwMode="auto">
            <a:xfrm>
              <a:off x="3385" y="3439"/>
              <a:ext cx="52" cy="63"/>
            </a:xfrm>
            <a:custGeom>
              <a:avLst/>
              <a:gdLst>
                <a:gd name="T0" fmla="*/ 40 w 34"/>
                <a:gd name="T1" fmla="*/ 73 h 43"/>
                <a:gd name="T2" fmla="*/ 49 w 34"/>
                <a:gd name="T3" fmla="*/ 116 h 43"/>
                <a:gd name="T4" fmla="*/ 66 w 34"/>
                <a:gd name="T5" fmla="*/ 133 h 43"/>
                <a:gd name="T6" fmla="*/ 87 w 34"/>
                <a:gd name="T7" fmla="*/ 157 h 43"/>
                <a:gd name="T8" fmla="*/ 127 w 34"/>
                <a:gd name="T9" fmla="*/ 167 h 43"/>
                <a:gd name="T10" fmla="*/ 136 w 34"/>
                <a:gd name="T11" fmla="*/ 157 h 43"/>
                <a:gd name="T12" fmla="*/ 164 w 34"/>
                <a:gd name="T13" fmla="*/ 157 h 43"/>
                <a:gd name="T14" fmla="*/ 176 w 34"/>
                <a:gd name="T15" fmla="*/ 133 h 43"/>
                <a:gd name="T16" fmla="*/ 187 w 34"/>
                <a:gd name="T17" fmla="*/ 116 h 43"/>
                <a:gd name="T18" fmla="*/ 187 w 34"/>
                <a:gd name="T19" fmla="*/ 126 h 43"/>
                <a:gd name="T20" fmla="*/ 176 w 34"/>
                <a:gd name="T21" fmla="*/ 148 h 43"/>
                <a:gd name="T22" fmla="*/ 164 w 34"/>
                <a:gd name="T23" fmla="*/ 180 h 43"/>
                <a:gd name="T24" fmla="*/ 136 w 34"/>
                <a:gd name="T25" fmla="*/ 189 h 43"/>
                <a:gd name="T26" fmla="*/ 102 w 34"/>
                <a:gd name="T27" fmla="*/ 198 h 43"/>
                <a:gd name="T28" fmla="*/ 66 w 34"/>
                <a:gd name="T29" fmla="*/ 189 h 43"/>
                <a:gd name="T30" fmla="*/ 28 w 34"/>
                <a:gd name="T31" fmla="*/ 167 h 43"/>
                <a:gd name="T32" fmla="*/ 18 w 34"/>
                <a:gd name="T33" fmla="*/ 133 h 43"/>
                <a:gd name="T34" fmla="*/ 0 w 34"/>
                <a:gd name="T35" fmla="*/ 107 h 43"/>
                <a:gd name="T36" fmla="*/ 0 w 34"/>
                <a:gd name="T37" fmla="*/ 73 h 43"/>
                <a:gd name="T38" fmla="*/ 18 w 34"/>
                <a:gd name="T39" fmla="*/ 50 h 43"/>
                <a:gd name="T40" fmla="*/ 28 w 34"/>
                <a:gd name="T41" fmla="*/ 32 h 43"/>
                <a:gd name="T42" fmla="*/ 66 w 34"/>
                <a:gd name="T43" fmla="*/ 9 h 43"/>
                <a:gd name="T44" fmla="*/ 102 w 34"/>
                <a:gd name="T45" fmla="*/ 0 h 43"/>
                <a:gd name="T46" fmla="*/ 136 w 34"/>
                <a:gd name="T47" fmla="*/ 9 h 43"/>
                <a:gd name="T48" fmla="*/ 164 w 34"/>
                <a:gd name="T49" fmla="*/ 19 h 43"/>
                <a:gd name="T50" fmla="*/ 187 w 34"/>
                <a:gd name="T51" fmla="*/ 41 h 43"/>
                <a:gd name="T52" fmla="*/ 187 w 34"/>
                <a:gd name="T53" fmla="*/ 73 h 43"/>
                <a:gd name="T54" fmla="*/ 40 w 34"/>
                <a:gd name="T55" fmla="*/ 73 h 43"/>
                <a:gd name="T56" fmla="*/ 40 w 34"/>
                <a:gd name="T57" fmla="*/ 66 h 43"/>
                <a:gd name="T58" fmla="*/ 136 w 34"/>
                <a:gd name="T59" fmla="*/ 66 h 43"/>
                <a:gd name="T60" fmla="*/ 136 w 34"/>
                <a:gd name="T61" fmla="*/ 50 h 43"/>
                <a:gd name="T62" fmla="*/ 136 w 34"/>
                <a:gd name="T63" fmla="*/ 41 h 43"/>
                <a:gd name="T64" fmla="*/ 127 w 34"/>
                <a:gd name="T65" fmla="*/ 32 h 43"/>
                <a:gd name="T66" fmla="*/ 115 w 34"/>
                <a:gd name="T67" fmla="*/ 19 h 43"/>
                <a:gd name="T68" fmla="*/ 102 w 34"/>
                <a:gd name="T69" fmla="*/ 19 h 43"/>
                <a:gd name="T70" fmla="*/ 87 w 34"/>
                <a:gd name="T71" fmla="*/ 9 h 43"/>
                <a:gd name="T72" fmla="*/ 75 w 34"/>
                <a:gd name="T73" fmla="*/ 19 h 43"/>
                <a:gd name="T74" fmla="*/ 49 w 34"/>
                <a:gd name="T75" fmla="*/ 32 h 43"/>
                <a:gd name="T76" fmla="*/ 40 w 34"/>
                <a:gd name="T77" fmla="*/ 41 h 43"/>
                <a:gd name="T78" fmla="*/ 40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29"/>
                  </a:lnTo>
                  <a:lnTo>
                    <a:pt x="16" y="34"/>
                  </a:lnTo>
                  <a:lnTo>
                    <a:pt x="23" y="36"/>
                  </a:lnTo>
                  <a:lnTo>
                    <a:pt x="25" y="34"/>
                  </a:lnTo>
                  <a:lnTo>
                    <a:pt x="30" y="34"/>
                  </a:lnTo>
                  <a:lnTo>
                    <a:pt x="32" y="29"/>
                  </a:lnTo>
                  <a:lnTo>
                    <a:pt x="34" y="25"/>
                  </a:lnTo>
                  <a:lnTo>
                    <a:pt x="34" y="27"/>
                  </a:lnTo>
                  <a:lnTo>
                    <a:pt x="32" y="32"/>
                  </a:lnTo>
                  <a:lnTo>
                    <a:pt x="30" y="39"/>
                  </a:lnTo>
                  <a:lnTo>
                    <a:pt x="25" y="41"/>
                  </a:lnTo>
                  <a:lnTo>
                    <a:pt x="19" y="43"/>
                  </a:lnTo>
                  <a:lnTo>
                    <a:pt x="12" y="41"/>
                  </a:lnTo>
                  <a:lnTo>
                    <a:pt x="5" y="36"/>
                  </a:lnTo>
                  <a:lnTo>
                    <a:pt x="3" y="29"/>
                  </a:lnTo>
                  <a:lnTo>
                    <a:pt x="0" y="23"/>
                  </a:lnTo>
                  <a:lnTo>
                    <a:pt x="0" y="16"/>
                  </a:lnTo>
                  <a:lnTo>
                    <a:pt x="3" y="11"/>
                  </a:lnTo>
                  <a:lnTo>
                    <a:pt x="5" y="7"/>
                  </a:lnTo>
                  <a:lnTo>
                    <a:pt x="12" y="2"/>
                  </a:lnTo>
                  <a:lnTo>
                    <a:pt x="19" y="0"/>
                  </a:lnTo>
                  <a:lnTo>
                    <a:pt x="25" y="2"/>
                  </a:lnTo>
                  <a:lnTo>
                    <a:pt x="30" y="4"/>
                  </a:lnTo>
                  <a:lnTo>
                    <a:pt x="34" y="9"/>
                  </a:lnTo>
                  <a:lnTo>
                    <a:pt x="34" y="16"/>
                  </a:lnTo>
                  <a:lnTo>
                    <a:pt x="7" y="16"/>
                  </a:lnTo>
                  <a:close/>
                  <a:moveTo>
                    <a:pt x="7" y="14"/>
                  </a:moveTo>
                  <a:lnTo>
                    <a:pt x="25" y="14"/>
                  </a:lnTo>
                  <a:lnTo>
                    <a:pt x="25" y="11"/>
                  </a:lnTo>
                  <a:lnTo>
                    <a:pt x="25" y="9"/>
                  </a:lnTo>
                  <a:lnTo>
                    <a:pt x="23" y="7"/>
                  </a:lnTo>
                  <a:lnTo>
                    <a:pt x="21" y="4"/>
                  </a:lnTo>
                  <a:lnTo>
                    <a:pt x="19" y="4"/>
                  </a:lnTo>
                  <a:lnTo>
                    <a:pt x="16" y="2"/>
                  </a:lnTo>
                  <a:lnTo>
                    <a:pt x="14" y="4"/>
                  </a:lnTo>
                  <a:lnTo>
                    <a:pt x="9" y="7"/>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388" name="Freeform 181"/>
            <p:cNvSpPr>
              <a:spLocks/>
            </p:cNvSpPr>
            <p:nvPr/>
          </p:nvSpPr>
          <p:spPr bwMode="auto">
            <a:xfrm>
              <a:off x="3446" y="3439"/>
              <a:ext cx="46" cy="61"/>
            </a:xfrm>
            <a:custGeom>
              <a:avLst/>
              <a:gdLst>
                <a:gd name="T0" fmla="*/ 75 w 30"/>
                <a:gd name="T1" fmla="*/ 0 h 41"/>
                <a:gd name="T2" fmla="*/ 75 w 30"/>
                <a:gd name="T3" fmla="*/ 54 h 41"/>
                <a:gd name="T4" fmla="*/ 101 w 30"/>
                <a:gd name="T5" fmla="*/ 19 h 41"/>
                <a:gd name="T6" fmla="*/ 115 w 30"/>
                <a:gd name="T7" fmla="*/ 9 h 41"/>
                <a:gd name="T8" fmla="*/ 136 w 30"/>
                <a:gd name="T9" fmla="*/ 0 h 41"/>
                <a:gd name="T10" fmla="*/ 149 w 30"/>
                <a:gd name="T11" fmla="*/ 0 h 41"/>
                <a:gd name="T12" fmla="*/ 149 w 30"/>
                <a:gd name="T13" fmla="*/ 9 h 41"/>
                <a:gd name="T14" fmla="*/ 167 w 30"/>
                <a:gd name="T15" fmla="*/ 19 h 41"/>
                <a:gd name="T16" fmla="*/ 167 w 30"/>
                <a:gd name="T17" fmla="*/ 33 h 41"/>
                <a:gd name="T18" fmla="*/ 167 w 30"/>
                <a:gd name="T19" fmla="*/ 33 h 41"/>
                <a:gd name="T20" fmla="*/ 167 w 30"/>
                <a:gd name="T21" fmla="*/ 42 h 41"/>
                <a:gd name="T22" fmla="*/ 149 w 30"/>
                <a:gd name="T23" fmla="*/ 54 h 41"/>
                <a:gd name="T24" fmla="*/ 149 w 30"/>
                <a:gd name="T25" fmla="*/ 54 h 41"/>
                <a:gd name="T26" fmla="*/ 136 w 30"/>
                <a:gd name="T27" fmla="*/ 42 h 41"/>
                <a:gd name="T28" fmla="*/ 127 w 30"/>
                <a:gd name="T29" fmla="*/ 42 h 41"/>
                <a:gd name="T30" fmla="*/ 115 w 30"/>
                <a:gd name="T31" fmla="*/ 33 h 41"/>
                <a:gd name="T32" fmla="*/ 115 w 30"/>
                <a:gd name="T33" fmla="*/ 33 h 41"/>
                <a:gd name="T34" fmla="*/ 101 w 30"/>
                <a:gd name="T35" fmla="*/ 33 h 41"/>
                <a:gd name="T36" fmla="*/ 101 w 30"/>
                <a:gd name="T37" fmla="*/ 33 h 41"/>
                <a:gd name="T38" fmla="*/ 89 w 30"/>
                <a:gd name="T39" fmla="*/ 54 h 41"/>
                <a:gd name="T40" fmla="*/ 75 w 30"/>
                <a:gd name="T41" fmla="*/ 68 h 41"/>
                <a:gd name="T42" fmla="*/ 75 w 30"/>
                <a:gd name="T43" fmla="*/ 158 h 41"/>
                <a:gd name="T44" fmla="*/ 75 w 30"/>
                <a:gd name="T45" fmla="*/ 177 h 41"/>
                <a:gd name="T46" fmla="*/ 75 w 30"/>
                <a:gd name="T47" fmla="*/ 190 h 41"/>
                <a:gd name="T48" fmla="*/ 89 w 30"/>
                <a:gd name="T49" fmla="*/ 190 h 41"/>
                <a:gd name="T50" fmla="*/ 89 w 30"/>
                <a:gd name="T51" fmla="*/ 201 h 41"/>
                <a:gd name="T52" fmla="*/ 101 w 30"/>
                <a:gd name="T53" fmla="*/ 201 h 41"/>
                <a:gd name="T54" fmla="*/ 115 w 30"/>
                <a:gd name="T55" fmla="*/ 201 h 41"/>
                <a:gd name="T56" fmla="*/ 115 w 30"/>
                <a:gd name="T57" fmla="*/ 201 h 41"/>
                <a:gd name="T58" fmla="*/ 0 w 30"/>
                <a:gd name="T59" fmla="*/ 201 h 41"/>
                <a:gd name="T60" fmla="*/ 0 w 30"/>
                <a:gd name="T61" fmla="*/ 201 h 41"/>
                <a:gd name="T62" fmla="*/ 12 w 30"/>
                <a:gd name="T63" fmla="*/ 201 h 41"/>
                <a:gd name="T64" fmla="*/ 28 w 30"/>
                <a:gd name="T65" fmla="*/ 201 h 41"/>
                <a:gd name="T66" fmla="*/ 28 w 30"/>
                <a:gd name="T67" fmla="*/ 190 h 41"/>
                <a:gd name="T68" fmla="*/ 40 w 30"/>
                <a:gd name="T69" fmla="*/ 177 h 41"/>
                <a:gd name="T70" fmla="*/ 40 w 30"/>
                <a:gd name="T71" fmla="*/ 177 h 41"/>
                <a:gd name="T72" fmla="*/ 40 w 30"/>
                <a:gd name="T73" fmla="*/ 158 h 41"/>
                <a:gd name="T74" fmla="*/ 40 w 30"/>
                <a:gd name="T75" fmla="*/ 89 h 41"/>
                <a:gd name="T76" fmla="*/ 40 w 30"/>
                <a:gd name="T77" fmla="*/ 54 h 41"/>
                <a:gd name="T78" fmla="*/ 40 w 30"/>
                <a:gd name="T79" fmla="*/ 42 h 41"/>
                <a:gd name="T80" fmla="*/ 28 w 30"/>
                <a:gd name="T81" fmla="*/ 33 h 41"/>
                <a:gd name="T82" fmla="*/ 28 w 30"/>
                <a:gd name="T83" fmla="*/ 33 h 41"/>
                <a:gd name="T84" fmla="*/ 28 w 30"/>
                <a:gd name="T85" fmla="*/ 19 h 41"/>
                <a:gd name="T86" fmla="*/ 12 w 30"/>
                <a:gd name="T87" fmla="*/ 19 h 41"/>
                <a:gd name="T88" fmla="*/ 12 w 30"/>
                <a:gd name="T89" fmla="*/ 19 h 41"/>
                <a:gd name="T90" fmla="*/ 0 w 30"/>
                <a:gd name="T91" fmla="*/ 33 h 41"/>
                <a:gd name="T92" fmla="*/ 0 w 30"/>
                <a:gd name="T93" fmla="*/ 19 h 41"/>
                <a:gd name="T94" fmla="*/ 61 w 30"/>
                <a:gd name="T95" fmla="*/ 0 h 41"/>
                <a:gd name="T96" fmla="*/ 75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1"/>
                  </a:lnTo>
                  <a:lnTo>
                    <a:pt x="18" y="4"/>
                  </a:lnTo>
                  <a:lnTo>
                    <a:pt x="21" y="2"/>
                  </a:lnTo>
                  <a:lnTo>
                    <a:pt x="25" y="0"/>
                  </a:lnTo>
                  <a:lnTo>
                    <a:pt x="27" y="0"/>
                  </a:lnTo>
                  <a:lnTo>
                    <a:pt x="27" y="2"/>
                  </a:lnTo>
                  <a:lnTo>
                    <a:pt x="30" y="4"/>
                  </a:lnTo>
                  <a:lnTo>
                    <a:pt x="30" y="7"/>
                  </a:lnTo>
                  <a:lnTo>
                    <a:pt x="30" y="9"/>
                  </a:lnTo>
                  <a:lnTo>
                    <a:pt x="27" y="11"/>
                  </a:lnTo>
                  <a:lnTo>
                    <a:pt x="25" y="9"/>
                  </a:lnTo>
                  <a:lnTo>
                    <a:pt x="23" y="9"/>
                  </a:lnTo>
                  <a:lnTo>
                    <a:pt x="21" y="7"/>
                  </a:lnTo>
                  <a:lnTo>
                    <a:pt x="18" y="7"/>
                  </a:lnTo>
                  <a:lnTo>
                    <a:pt x="16" y="11"/>
                  </a:lnTo>
                  <a:lnTo>
                    <a:pt x="14" y="14"/>
                  </a:lnTo>
                  <a:lnTo>
                    <a:pt x="14" y="32"/>
                  </a:lnTo>
                  <a:lnTo>
                    <a:pt x="14" y="36"/>
                  </a:lnTo>
                  <a:lnTo>
                    <a:pt x="14" y="39"/>
                  </a:lnTo>
                  <a:lnTo>
                    <a:pt x="16" y="39"/>
                  </a:lnTo>
                  <a:lnTo>
                    <a:pt x="16" y="41"/>
                  </a:lnTo>
                  <a:lnTo>
                    <a:pt x="18" y="41"/>
                  </a:lnTo>
                  <a:lnTo>
                    <a:pt x="21" y="41"/>
                  </a:lnTo>
                  <a:lnTo>
                    <a:pt x="0" y="41"/>
                  </a:lnTo>
                  <a:lnTo>
                    <a:pt x="2" y="41"/>
                  </a:lnTo>
                  <a:lnTo>
                    <a:pt x="5" y="41"/>
                  </a:lnTo>
                  <a:lnTo>
                    <a:pt x="5" y="39"/>
                  </a:lnTo>
                  <a:lnTo>
                    <a:pt x="7" y="36"/>
                  </a:lnTo>
                  <a:lnTo>
                    <a:pt x="7" y="32"/>
                  </a:lnTo>
                  <a:lnTo>
                    <a:pt x="7" y="18"/>
                  </a:lnTo>
                  <a:lnTo>
                    <a:pt x="7" y="11"/>
                  </a:lnTo>
                  <a:lnTo>
                    <a:pt x="7" y="9"/>
                  </a:lnTo>
                  <a:lnTo>
                    <a:pt x="5" y="7"/>
                  </a:lnTo>
                  <a:lnTo>
                    <a:pt x="5" y="4"/>
                  </a:lnTo>
                  <a:lnTo>
                    <a:pt x="2" y="4"/>
                  </a:lnTo>
                  <a:lnTo>
                    <a:pt x="0" y="7"/>
                  </a:lnTo>
                  <a:lnTo>
                    <a:pt x="0" y="4"/>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389" name="Freeform 182"/>
            <p:cNvSpPr>
              <a:spLocks noEditPoints="1"/>
            </p:cNvSpPr>
            <p:nvPr/>
          </p:nvSpPr>
          <p:spPr bwMode="auto">
            <a:xfrm>
              <a:off x="3496" y="3408"/>
              <a:ext cx="64" cy="94"/>
            </a:xfrm>
            <a:custGeom>
              <a:avLst/>
              <a:gdLst>
                <a:gd name="T0" fmla="*/ 66 w 41"/>
                <a:gd name="T1" fmla="*/ 140 h 64"/>
                <a:gd name="T2" fmla="*/ 95 w 41"/>
                <a:gd name="T3" fmla="*/ 116 h 64"/>
                <a:gd name="T4" fmla="*/ 117 w 41"/>
                <a:gd name="T5" fmla="*/ 107 h 64"/>
                <a:gd name="T6" fmla="*/ 148 w 41"/>
                <a:gd name="T7" fmla="*/ 100 h 64"/>
                <a:gd name="T8" fmla="*/ 190 w 41"/>
                <a:gd name="T9" fmla="*/ 107 h 64"/>
                <a:gd name="T10" fmla="*/ 212 w 41"/>
                <a:gd name="T11" fmla="*/ 116 h 64"/>
                <a:gd name="T12" fmla="*/ 231 w 41"/>
                <a:gd name="T13" fmla="*/ 148 h 64"/>
                <a:gd name="T14" fmla="*/ 244 w 41"/>
                <a:gd name="T15" fmla="*/ 189 h 64"/>
                <a:gd name="T16" fmla="*/ 244 w 41"/>
                <a:gd name="T17" fmla="*/ 222 h 64"/>
                <a:gd name="T18" fmla="*/ 212 w 41"/>
                <a:gd name="T19" fmla="*/ 248 h 64"/>
                <a:gd name="T20" fmla="*/ 203 w 41"/>
                <a:gd name="T21" fmla="*/ 266 h 64"/>
                <a:gd name="T22" fmla="*/ 161 w 41"/>
                <a:gd name="T23" fmla="*/ 289 h 64"/>
                <a:gd name="T24" fmla="*/ 117 w 41"/>
                <a:gd name="T25" fmla="*/ 298 h 64"/>
                <a:gd name="T26" fmla="*/ 95 w 41"/>
                <a:gd name="T27" fmla="*/ 298 h 64"/>
                <a:gd name="T28" fmla="*/ 66 w 41"/>
                <a:gd name="T29" fmla="*/ 289 h 64"/>
                <a:gd name="T30" fmla="*/ 53 w 41"/>
                <a:gd name="T31" fmla="*/ 289 h 64"/>
                <a:gd name="T32" fmla="*/ 22 w 41"/>
                <a:gd name="T33" fmla="*/ 278 h 64"/>
                <a:gd name="T34" fmla="*/ 22 w 41"/>
                <a:gd name="T35" fmla="*/ 75 h 64"/>
                <a:gd name="T36" fmla="*/ 22 w 41"/>
                <a:gd name="T37" fmla="*/ 41 h 64"/>
                <a:gd name="T38" fmla="*/ 22 w 41"/>
                <a:gd name="T39" fmla="*/ 32 h 64"/>
                <a:gd name="T40" fmla="*/ 22 w 41"/>
                <a:gd name="T41" fmla="*/ 22 h 64"/>
                <a:gd name="T42" fmla="*/ 22 w 41"/>
                <a:gd name="T43" fmla="*/ 22 h 64"/>
                <a:gd name="T44" fmla="*/ 12 w 41"/>
                <a:gd name="T45" fmla="*/ 22 h 64"/>
                <a:gd name="T46" fmla="*/ 12 w 41"/>
                <a:gd name="T47" fmla="*/ 22 h 64"/>
                <a:gd name="T48" fmla="*/ 0 w 41"/>
                <a:gd name="T49" fmla="*/ 22 h 64"/>
                <a:gd name="T50" fmla="*/ 0 w 41"/>
                <a:gd name="T51" fmla="*/ 22 h 64"/>
                <a:gd name="T52" fmla="*/ 0 w 41"/>
                <a:gd name="T53" fmla="*/ 22 h 64"/>
                <a:gd name="T54" fmla="*/ 66 w 41"/>
                <a:gd name="T55" fmla="*/ 0 h 64"/>
                <a:gd name="T56" fmla="*/ 66 w 41"/>
                <a:gd name="T57" fmla="*/ 0 h 64"/>
                <a:gd name="T58" fmla="*/ 66 w 41"/>
                <a:gd name="T59" fmla="*/ 140 h 64"/>
                <a:gd name="T60" fmla="*/ 66 w 41"/>
                <a:gd name="T61" fmla="*/ 148 h 64"/>
                <a:gd name="T62" fmla="*/ 66 w 41"/>
                <a:gd name="T63" fmla="*/ 266 h 64"/>
                <a:gd name="T64" fmla="*/ 83 w 41"/>
                <a:gd name="T65" fmla="*/ 278 h 64"/>
                <a:gd name="T66" fmla="*/ 95 w 41"/>
                <a:gd name="T67" fmla="*/ 278 h 64"/>
                <a:gd name="T68" fmla="*/ 117 w 41"/>
                <a:gd name="T69" fmla="*/ 278 h 64"/>
                <a:gd name="T70" fmla="*/ 136 w 41"/>
                <a:gd name="T71" fmla="*/ 289 h 64"/>
                <a:gd name="T72" fmla="*/ 148 w 41"/>
                <a:gd name="T73" fmla="*/ 278 h 64"/>
                <a:gd name="T74" fmla="*/ 178 w 41"/>
                <a:gd name="T75" fmla="*/ 266 h 64"/>
                <a:gd name="T76" fmla="*/ 190 w 41"/>
                <a:gd name="T77" fmla="*/ 231 h 64"/>
                <a:gd name="T78" fmla="*/ 203 w 41"/>
                <a:gd name="T79" fmla="*/ 206 h 64"/>
                <a:gd name="T80" fmla="*/ 190 w 41"/>
                <a:gd name="T81" fmla="*/ 170 h 64"/>
                <a:gd name="T82" fmla="*/ 178 w 41"/>
                <a:gd name="T83" fmla="*/ 148 h 64"/>
                <a:gd name="T84" fmla="*/ 148 w 41"/>
                <a:gd name="T85" fmla="*/ 129 h 64"/>
                <a:gd name="T86" fmla="*/ 117 w 41"/>
                <a:gd name="T87" fmla="*/ 129 h 64"/>
                <a:gd name="T88" fmla="*/ 108 w 41"/>
                <a:gd name="T89" fmla="*/ 129 h 64"/>
                <a:gd name="T90" fmla="*/ 95 w 41"/>
                <a:gd name="T91" fmla="*/ 140 h 64"/>
                <a:gd name="T92" fmla="*/ 83 w 41"/>
                <a:gd name="T93" fmla="*/ 140 h 64"/>
                <a:gd name="T94" fmla="*/ 66 w 41"/>
                <a:gd name="T95" fmla="*/ 148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4"/>
                <a:gd name="T146" fmla="*/ 41 w 41"/>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4">
                  <a:moveTo>
                    <a:pt x="11" y="30"/>
                  </a:moveTo>
                  <a:lnTo>
                    <a:pt x="16" y="25"/>
                  </a:lnTo>
                  <a:lnTo>
                    <a:pt x="20" y="23"/>
                  </a:lnTo>
                  <a:lnTo>
                    <a:pt x="25" y="21"/>
                  </a:lnTo>
                  <a:lnTo>
                    <a:pt x="32" y="23"/>
                  </a:lnTo>
                  <a:lnTo>
                    <a:pt x="36" y="25"/>
                  </a:lnTo>
                  <a:lnTo>
                    <a:pt x="39" y="32"/>
                  </a:lnTo>
                  <a:lnTo>
                    <a:pt x="41" y="41"/>
                  </a:lnTo>
                  <a:lnTo>
                    <a:pt x="41" y="48"/>
                  </a:lnTo>
                  <a:lnTo>
                    <a:pt x="36" y="53"/>
                  </a:lnTo>
                  <a:lnTo>
                    <a:pt x="34" y="57"/>
                  </a:lnTo>
                  <a:lnTo>
                    <a:pt x="27" y="62"/>
                  </a:lnTo>
                  <a:lnTo>
                    <a:pt x="20" y="64"/>
                  </a:lnTo>
                  <a:lnTo>
                    <a:pt x="16" y="64"/>
                  </a:lnTo>
                  <a:lnTo>
                    <a:pt x="11" y="62"/>
                  </a:lnTo>
                  <a:lnTo>
                    <a:pt x="9" y="62"/>
                  </a:lnTo>
                  <a:lnTo>
                    <a:pt x="4" y="60"/>
                  </a:lnTo>
                  <a:lnTo>
                    <a:pt x="4" y="16"/>
                  </a:lnTo>
                  <a:lnTo>
                    <a:pt x="4" y="9"/>
                  </a:lnTo>
                  <a:lnTo>
                    <a:pt x="4" y="7"/>
                  </a:lnTo>
                  <a:lnTo>
                    <a:pt x="4" y="5"/>
                  </a:lnTo>
                  <a:lnTo>
                    <a:pt x="2" y="5"/>
                  </a:lnTo>
                  <a:lnTo>
                    <a:pt x="0" y="5"/>
                  </a:lnTo>
                  <a:lnTo>
                    <a:pt x="11" y="0"/>
                  </a:lnTo>
                  <a:lnTo>
                    <a:pt x="11" y="30"/>
                  </a:lnTo>
                  <a:close/>
                  <a:moveTo>
                    <a:pt x="11" y="32"/>
                  </a:moveTo>
                  <a:lnTo>
                    <a:pt x="11" y="57"/>
                  </a:lnTo>
                  <a:lnTo>
                    <a:pt x="14" y="60"/>
                  </a:lnTo>
                  <a:lnTo>
                    <a:pt x="16" y="60"/>
                  </a:lnTo>
                  <a:lnTo>
                    <a:pt x="20" y="60"/>
                  </a:lnTo>
                  <a:lnTo>
                    <a:pt x="23" y="62"/>
                  </a:lnTo>
                  <a:lnTo>
                    <a:pt x="25" y="60"/>
                  </a:lnTo>
                  <a:lnTo>
                    <a:pt x="30" y="57"/>
                  </a:lnTo>
                  <a:lnTo>
                    <a:pt x="32" y="50"/>
                  </a:lnTo>
                  <a:lnTo>
                    <a:pt x="34" y="44"/>
                  </a:lnTo>
                  <a:lnTo>
                    <a:pt x="32" y="37"/>
                  </a:lnTo>
                  <a:lnTo>
                    <a:pt x="30" y="32"/>
                  </a:lnTo>
                  <a:lnTo>
                    <a:pt x="25" y="28"/>
                  </a:lnTo>
                  <a:lnTo>
                    <a:pt x="20" y="28"/>
                  </a:lnTo>
                  <a:lnTo>
                    <a:pt x="18" y="28"/>
                  </a:lnTo>
                  <a:lnTo>
                    <a:pt x="16" y="30"/>
                  </a:lnTo>
                  <a:lnTo>
                    <a:pt x="14" y="30"/>
                  </a:lnTo>
                  <a:lnTo>
                    <a:pt x="11" y="32"/>
                  </a:lnTo>
                  <a:close/>
                </a:path>
              </a:pathLst>
            </a:custGeom>
            <a:solidFill>
              <a:srgbClr val="000000"/>
            </a:solidFill>
            <a:ln w="0">
              <a:solidFill>
                <a:srgbClr val="000000"/>
              </a:solidFill>
              <a:round/>
              <a:headEnd/>
              <a:tailEnd/>
            </a:ln>
          </p:spPr>
          <p:txBody>
            <a:bodyPr/>
            <a:lstStyle/>
            <a:p>
              <a:endParaRPr lang="en-CA"/>
            </a:p>
          </p:txBody>
        </p:sp>
        <p:sp>
          <p:nvSpPr>
            <p:cNvPr id="15390" name="Freeform 183"/>
            <p:cNvSpPr>
              <a:spLocks noEditPoints="1"/>
            </p:cNvSpPr>
            <p:nvPr/>
          </p:nvSpPr>
          <p:spPr bwMode="auto">
            <a:xfrm>
              <a:off x="3675" y="3413"/>
              <a:ext cx="95" cy="87"/>
            </a:xfrm>
            <a:custGeom>
              <a:avLst/>
              <a:gdLst>
                <a:gd name="T0" fmla="*/ 0 w 61"/>
                <a:gd name="T1" fmla="*/ 279 h 59"/>
                <a:gd name="T2" fmla="*/ 0 w 61"/>
                <a:gd name="T3" fmla="*/ 279 h 59"/>
                <a:gd name="T4" fmla="*/ 12 w 61"/>
                <a:gd name="T5" fmla="*/ 279 h 59"/>
                <a:gd name="T6" fmla="*/ 22 w 61"/>
                <a:gd name="T7" fmla="*/ 279 h 59"/>
                <a:gd name="T8" fmla="*/ 40 w 61"/>
                <a:gd name="T9" fmla="*/ 270 h 59"/>
                <a:gd name="T10" fmla="*/ 53 w 61"/>
                <a:gd name="T11" fmla="*/ 257 h 59"/>
                <a:gd name="T12" fmla="*/ 53 w 61"/>
                <a:gd name="T13" fmla="*/ 237 h 59"/>
                <a:gd name="T14" fmla="*/ 53 w 61"/>
                <a:gd name="T15" fmla="*/ 41 h 59"/>
                <a:gd name="T16" fmla="*/ 53 w 61"/>
                <a:gd name="T17" fmla="*/ 19 h 59"/>
                <a:gd name="T18" fmla="*/ 40 w 61"/>
                <a:gd name="T19" fmla="*/ 9 h 59"/>
                <a:gd name="T20" fmla="*/ 22 w 61"/>
                <a:gd name="T21" fmla="*/ 0 h 59"/>
                <a:gd name="T22" fmla="*/ 12 w 61"/>
                <a:gd name="T23" fmla="*/ 0 h 59"/>
                <a:gd name="T24" fmla="*/ 0 w 61"/>
                <a:gd name="T25" fmla="*/ 0 h 59"/>
                <a:gd name="T26" fmla="*/ 0 w 61"/>
                <a:gd name="T27" fmla="*/ 0 h 59"/>
                <a:gd name="T28" fmla="*/ 148 w 61"/>
                <a:gd name="T29" fmla="*/ 0 h 59"/>
                <a:gd name="T30" fmla="*/ 188 w 61"/>
                <a:gd name="T31" fmla="*/ 0 h 59"/>
                <a:gd name="T32" fmla="*/ 230 w 61"/>
                <a:gd name="T33" fmla="*/ 0 h 59"/>
                <a:gd name="T34" fmla="*/ 265 w 61"/>
                <a:gd name="T35" fmla="*/ 9 h 59"/>
                <a:gd name="T36" fmla="*/ 305 w 61"/>
                <a:gd name="T37" fmla="*/ 28 h 59"/>
                <a:gd name="T38" fmla="*/ 336 w 61"/>
                <a:gd name="T39" fmla="*/ 60 h 59"/>
                <a:gd name="T40" fmla="*/ 347 w 61"/>
                <a:gd name="T41" fmla="*/ 93 h 59"/>
                <a:gd name="T42" fmla="*/ 358 w 61"/>
                <a:gd name="T43" fmla="*/ 137 h 59"/>
                <a:gd name="T44" fmla="*/ 347 w 61"/>
                <a:gd name="T45" fmla="*/ 170 h 59"/>
                <a:gd name="T46" fmla="*/ 336 w 61"/>
                <a:gd name="T47" fmla="*/ 211 h 59"/>
                <a:gd name="T48" fmla="*/ 305 w 61"/>
                <a:gd name="T49" fmla="*/ 237 h 59"/>
                <a:gd name="T50" fmla="*/ 265 w 61"/>
                <a:gd name="T51" fmla="*/ 270 h 59"/>
                <a:gd name="T52" fmla="*/ 210 w 61"/>
                <a:gd name="T53" fmla="*/ 279 h 59"/>
                <a:gd name="T54" fmla="*/ 157 w 61"/>
                <a:gd name="T55" fmla="*/ 279 h 59"/>
                <a:gd name="T56" fmla="*/ 0 w 61"/>
                <a:gd name="T57" fmla="*/ 279 h 59"/>
                <a:gd name="T58" fmla="*/ 95 w 61"/>
                <a:gd name="T59" fmla="*/ 270 h 59"/>
                <a:gd name="T60" fmla="*/ 135 w 61"/>
                <a:gd name="T61" fmla="*/ 270 h 59"/>
                <a:gd name="T62" fmla="*/ 157 w 61"/>
                <a:gd name="T63" fmla="*/ 270 h 59"/>
                <a:gd name="T64" fmla="*/ 188 w 61"/>
                <a:gd name="T65" fmla="*/ 270 h 59"/>
                <a:gd name="T66" fmla="*/ 230 w 61"/>
                <a:gd name="T67" fmla="*/ 257 h 59"/>
                <a:gd name="T68" fmla="*/ 252 w 61"/>
                <a:gd name="T69" fmla="*/ 237 h 59"/>
                <a:gd name="T70" fmla="*/ 283 w 61"/>
                <a:gd name="T71" fmla="*/ 211 h 59"/>
                <a:gd name="T72" fmla="*/ 293 w 61"/>
                <a:gd name="T73" fmla="*/ 180 h 59"/>
                <a:gd name="T74" fmla="*/ 293 w 61"/>
                <a:gd name="T75" fmla="*/ 137 h 59"/>
                <a:gd name="T76" fmla="*/ 293 w 61"/>
                <a:gd name="T77" fmla="*/ 102 h 59"/>
                <a:gd name="T78" fmla="*/ 283 w 61"/>
                <a:gd name="T79" fmla="*/ 77 h 59"/>
                <a:gd name="T80" fmla="*/ 252 w 61"/>
                <a:gd name="T81" fmla="*/ 41 h 59"/>
                <a:gd name="T82" fmla="*/ 230 w 61"/>
                <a:gd name="T83" fmla="*/ 19 h 59"/>
                <a:gd name="T84" fmla="*/ 188 w 61"/>
                <a:gd name="T85" fmla="*/ 9 h 59"/>
                <a:gd name="T86" fmla="*/ 148 w 61"/>
                <a:gd name="T87" fmla="*/ 9 h 59"/>
                <a:gd name="T88" fmla="*/ 135 w 61"/>
                <a:gd name="T89" fmla="*/ 9 h 59"/>
                <a:gd name="T90" fmla="*/ 95 w 61"/>
                <a:gd name="T91" fmla="*/ 19 h 59"/>
                <a:gd name="T92" fmla="*/ 95 w 61"/>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4" y="59"/>
                  </a:lnTo>
                  <a:lnTo>
                    <a:pt x="7" y="57"/>
                  </a:lnTo>
                  <a:lnTo>
                    <a:pt x="9" y="54"/>
                  </a:lnTo>
                  <a:lnTo>
                    <a:pt x="9" y="50"/>
                  </a:lnTo>
                  <a:lnTo>
                    <a:pt x="9" y="9"/>
                  </a:lnTo>
                  <a:lnTo>
                    <a:pt x="9" y="4"/>
                  </a:lnTo>
                  <a:lnTo>
                    <a:pt x="7" y="2"/>
                  </a:lnTo>
                  <a:lnTo>
                    <a:pt x="4" y="0"/>
                  </a:lnTo>
                  <a:lnTo>
                    <a:pt x="2" y="0"/>
                  </a:lnTo>
                  <a:lnTo>
                    <a:pt x="0" y="0"/>
                  </a:lnTo>
                  <a:lnTo>
                    <a:pt x="25" y="0"/>
                  </a:lnTo>
                  <a:lnTo>
                    <a:pt x="32" y="0"/>
                  </a:lnTo>
                  <a:lnTo>
                    <a:pt x="39" y="0"/>
                  </a:lnTo>
                  <a:lnTo>
                    <a:pt x="45" y="2"/>
                  </a:lnTo>
                  <a:lnTo>
                    <a:pt x="52" y="6"/>
                  </a:lnTo>
                  <a:lnTo>
                    <a:pt x="57" y="13"/>
                  </a:lnTo>
                  <a:lnTo>
                    <a:pt x="59" y="20"/>
                  </a:lnTo>
                  <a:lnTo>
                    <a:pt x="61" y="29"/>
                  </a:lnTo>
                  <a:lnTo>
                    <a:pt x="59" y="36"/>
                  </a:lnTo>
                  <a:lnTo>
                    <a:pt x="57" y="45"/>
                  </a:lnTo>
                  <a:lnTo>
                    <a:pt x="52" y="50"/>
                  </a:lnTo>
                  <a:lnTo>
                    <a:pt x="45" y="57"/>
                  </a:lnTo>
                  <a:lnTo>
                    <a:pt x="36" y="59"/>
                  </a:lnTo>
                  <a:lnTo>
                    <a:pt x="27" y="59"/>
                  </a:lnTo>
                  <a:lnTo>
                    <a:pt x="0" y="59"/>
                  </a:lnTo>
                  <a:close/>
                  <a:moveTo>
                    <a:pt x="16" y="57"/>
                  </a:moveTo>
                  <a:lnTo>
                    <a:pt x="23" y="57"/>
                  </a:lnTo>
                  <a:lnTo>
                    <a:pt x="27" y="57"/>
                  </a:lnTo>
                  <a:lnTo>
                    <a:pt x="32" y="57"/>
                  </a:lnTo>
                  <a:lnTo>
                    <a:pt x="39" y="54"/>
                  </a:lnTo>
                  <a:lnTo>
                    <a:pt x="43" y="50"/>
                  </a:lnTo>
                  <a:lnTo>
                    <a:pt x="48" y="45"/>
                  </a:lnTo>
                  <a:lnTo>
                    <a:pt x="50" y="38"/>
                  </a:lnTo>
                  <a:lnTo>
                    <a:pt x="50" y="29"/>
                  </a:lnTo>
                  <a:lnTo>
                    <a:pt x="50" y="22"/>
                  </a:lnTo>
                  <a:lnTo>
                    <a:pt x="48" y="16"/>
                  </a:lnTo>
                  <a:lnTo>
                    <a:pt x="43" y="9"/>
                  </a:lnTo>
                  <a:lnTo>
                    <a:pt x="39" y="4"/>
                  </a:lnTo>
                  <a:lnTo>
                    <a:pt x="32" y="2"/>
                  </a:lnTo>
                  <a:lnTo>
                    <a:pt x="25" y="2"/>
                  </a:lnTo>
                  <a:lnTo>
                    <a:pt x="23" y="2"/>
                  </a:lnTo>
                  <a:lnTo>
                    <a:pt x="16" y="4"/>
                  </a:lnTo>
                  <a:lnTo>
                    <a:pt x="16" y="57"/>
                  </a:lnTo>
                  <a:close/>
                </a:path>
              </a:pathLst>
            </a:custGeom>
            <a:solidFill>
              <a:srgbClr val="000000"/>
            </a:solidFill>
            <a:ln w="0">
              <a:solidFill>
                <a:srgbClr val="000000"/>
              </a:solidFill>
              <a:round/>
              <a:headEnd/>
              <a:tailEnd/>
            </a:ln>
          </p:spPr>
          <p:txBody>
            <a:bodyPr/>
            <a:lstStyle/>
            <a:p>
              <a:endParaRPr lang="en-CA"/>
            </a:p>
          </p:txBody>
        </p:sp>
        <p:sp>
          <p:nvSpPr>
            <p:cNvPr id="15391" name="Freeform 184"/>
            <p:cNvSpPr>
              <a:spLocks noEditPoints="1"/>
            </p:cNvSpPr>
            <p:nvPr/>
          </p:nvSpPr>
          <p:spPr bwMode="auto">
            <a:xfrm>
              <a:off x="3781" y="3439"/>
              <a:ext cx="54" cy="63"/>
            </a:xfrm>
            <a:custGeom>
              <a:avLst/>
              <a:gdLst>
                <a:gd name="T0" fmla="*/ 33 w 34"/>
                <a:gd name="T1" fmla="*/ 73 h 43"/>
                <a:gd name="T2" fmla="*/ 43 w 34"/>
                <a:gd name="T3" fmla="*/ 116 h 43"/>
                <a:gd name="T4" fmla="*/ 56 w 34"/>
                <a:gd name="T5" fmla="*/ 133 h 43"/>
                <a:gd name="T6" fmla="*/ 89 w 34"/>
                <a:gd name="T7" fmla="*/ 157 h 43"/>
                <a:gd name="T8" fmla="*/ 132 w 34"/>
                <a:gd name="T9" fmla="*/ 167 h 43"/>
                <a:gd name="T10" fmla="*/ 162 w 34"/>
                <a:gd name="T11" fmla="*/ 157 h 43"/>
                <a:gd name="T12" fmla="*/ 172 w 34"/>
                <a:gd name="T13" fmla="*/ 157 h 43"/>
                <a:gd name="T14" fmla="*/ 192 w 34"/>
                <a:gd name="T15" fmla="*/ 133 h 43"/>
                <a:gd name="T16" fmla="*/ 205 w 34"/>
                <a:gd name="T17" fmla="*/ 116 h 43"/>
                <a:gd name="T18" fmla="*/ 218 w 34"/>
                <a:gd name="T19" fmla="*/ 126 h 43"/>
                <a:gd name="T20" fmla="*/ 205 w 34"/>
                <a:gd name="T21" fmla="*/ 148 h 43"/>
                <a:gd name="T22" fmla="*/ 172 w 34"/>
                <a:gd name="T23" fmla="*/ 180 h 43"/>
                <a:gd name="T24" fmla="*/ 149 w 34"/>
                <a:gd name="T25" fmla="*/ 189 h 43"/>
                <a:gd name="T26" fmla="*/ 102 w 34"/>
                <a:gd name="T27" fmla="*/ 198 h 43"/>
                <a:gd name="T28" fmla="*/ 56 w 34"/>
                <a:gd name="T29" fmla="*/ 189 h 43"/>
                <a:gd name="T30" fmla="*/ 33 w 34"/>
                <a:gd name="T31" fmla="*/ 167 h 43"/>
                <a:gd name="T32" fmla="*/ 0 w 34"/>
                <a:gd name="T33" fmla="*/ 133 h 43"/>
                <a:gd name="T34" fmla="*/ 0 w 34"/>
                <a:gd name="T35" fmla="*/ 107 h 43"/>
                <a:gd name="T36" fmla="*/ 0 w 34"/>
                <a:gd name="T37" fmla="*/ 73 h 43"/>
                <a:gd name="T38" fmla="*/ 13 w 34"/>
                <a:gd name="T39" fmla="*/ 50 h 43"/>
                <a:gd name="T40" fmla="*/ 33 w 34"/>
                <a:gd name="T41" fmla="*/ 32 h 43"/>
                <a:gd name="T42" fmla="*/ 56 w 34"/>
                <a:gd name="T43" fmla="*/ 9 h 43"/>
                <a:gd name="T44" fmla="*/ 116 w 34"/>
                <a:gd name="T45" fmla="*/ 0 h 43"/>
                <a:gd name="T46" fmla="*/ 149 w 34"/>
                <a:gd name="T47" fmla="*/ 9 h 43"/>
                <a:gd name="T48" fmla="*/ 192 w 34"/>
                <a:gd name="T49" fmla="*/ 19 h 43"/>
                <a:gd name="T50" fmla="*/ 205 w 34"/>
                <a:gd name="T51" fmla="*/ 41 h 43"/>
                <a:gd name="T52" fmla="*/ 218 w 34"/>
                <a:gd name="T53" fmla="*/ 73 h 43"/>
                <a:gd name="T54" fmla="*/ 33 w 34"/>
                <a:gd name="T55" fmla="*/ 73 h 43"/>
                <a:gd name="T56" fmla="*/ 33 w 34"/>
                <a:gd name="T57" fmla="*/ 66 h 43"/>
                <a:gd name="T58" fmla="*/ 149 w 34"/>
                <a:gd name="T59" fmla="*/ 66 h 43"/>
                <a:gd name="T60" fmla="*/ 149 w 34"/>
                <a:gd name="T61" fmla="*/ 50 h 43"/>
                <a:gd name="T62" fmla="*/ 149 w 34"/>
                <a:gd name="T63" fmla="*/ 41 h 43"/>
                <a:gd name="T64" fmla="*/ 132 w 34"/>
                <a:gd name="T65" fmla="*/ 32 h 43"/>
                <a:gd name="T66" fmla="*/ 132 w 34"/>
                <a:gd name="T67" fmla="*/ 19 h 43"/>
                <a:gd name="T68" fmla="*/ 116 w 34"/>
                <a:gd name="T69" fmla="*/ 19 h 43"/>
                <a:gd name="T70" fmla="*/ 102 w 34"/>
                <a:gd name="T71" fmla="*/ 9 h 43"/>
                <a:gd name="T72" fmla="*/ 76 w 34"/>
                <a:gd name="T73" fmla="*/ 19 h 43"/>
                <a:gd name="T74" fmla="*/ 56 w 34"/>
                <a:gd name="T75" fmla="*/ 32 h 43"/>
                <a:gd name="T76" fmla="*/ 43 w 34"/>
                <a:gd name="T77" fmla="*/ 41 h 43"/>
                <a:gd name="T78" fmla="*/ 3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5" y="16"/>
                  </a:moveTo>
                  <a:lnTo>
                    <a:pt x="7" y="25"/>
                  </a:lnTo>
                  <a:lnTo>
                    <a:pt x="9" y="29"/>
                  </a:lnTo>
                  <a:lnTo>
                    <a:pt x="14" y="34"/>
                  </a:lnTo>
                  <a:lnTo>
                    <a:pt x="21" y="36"/>
                  </a:lnTo>
                  <a:lnTo>
                    <a:pt x="25" y="34"/>
                  </a:lnTo>
                  <a:lnTo>
                    <a:pt x="27" y="34"/>
                  </a:lnTo>
                  <a:lnTo>
                    <a:pt x="30" y="29"/>
                  </a:lnTo>
                  <a:lnTo>
                    <a:pt x="32" y="25"/>
                  </a:lnTo>
                  <a:lnTo>
                    <a:pt x="34" y="27"/>
                  </a:lnTo>
                  <a:lnTo>
                    <a:pt x="32" y="32"/>
                  </a:lnTo>
                  <a:lnTo>
                    <a:pt x="27" y="39"/>
                  </a:lnTo>
                  <a:lnTo>
                    <a:pt x="23" y="41"/>
                  </a:lnTo>
                  <a:lnTo>
                    <a:pt x="16" y="43"/>
                  </a:lnTo>
                  <a:lnTo>
                    <a:pt x="9" y="41"/>
                  </a:lnTo>
                  <a:lnTo>
                    <a:pt x="5" y="36"/>
                  </a:lnTo>
                  <a:lnTo>
                    <a:pt x="0" y="29"/>
                  </a:lnTo>
                  <a:lnTo>
                    <a:pt x="0" y="23"/>
                  </a:lnTo>
                  <a:lnTo>
                    <a:pt x="0" y="16"/>
                  </a:lnTo>
                  <a:lnTo>
                    <a:pt x="2" y="11"/>
                  </a:lnTo>
                  <a:lnTo>
                    <a:pt x="5" y="7"/>
                  </a:lnTo>
                  <a:lnTo>
                    <a:pt x="9" y="2"/>
                  </a:lnTo>
                  <a:lnTo>
                    <a:pt x="18" y="0"/>
                  </a:lnTo>
                  <a:lnTo>
                    <a:pt x="23" y="2"/>
                  </a:lnTo>
                  <a:lnTo>
                    <a:pt x="30" y="4"/>
                  </a:lnTo>
                  <a:lnTo>
                    <a:pt x="32" y="9"/>
                  </a:lnTo>
                  <a:lnTo>
                    <a:pt x="34" y="16"/>
                  </a:lnTo>
                  <a:lnTo>
                    <a:pt x="5" y="16"/>
                  </a:lnTo>
                  <a:close/>
                  <a:moveTo>
                    <a:pt x="5" y="14"/>
                  </a:moveTo>
                  <a:lnTo>
                    <a:pt x="23" y="14"/>
                  </a:lnTo>
                  <a:lnTo>
                    <a:pt x="23" y="11"/>
                  </a:lnTo>
                  <a:lnTo>
                    <a:pt x="23" y="9"/>
                  </a:lnTo>
                  <a:lnTo>
                    <a:pt x="21" y="7"/>
                  </a:lnTo>
                  <a:lnTo>
                    <a:pt x="21" y="4"/>
                  </a:lnTo>
                  <a:lnTo>
                    <a:pt x="18" y="4"/>
                  </a:lnTo>
                  <a:lnTo>
                    <a:pt x="16" y="2"/>
                  </a:lnTo>
                  <a:lnTo>
                    <a:pt x="12" y="4"/>
                  </a:lnTo>
                  <a:lnTo>
                    <a:pt x="9" y="7"/>
                  </a:lnTo>
                  <a:lnTo>
                    <a:pt x="7" y="9"/>
                  </a:lnTo>
                  <a:lnTo>
                    <a:pt x="5" y="14"/>
                  </a:lnTo>
                  <a:close/>
                </a:path>
              </a:pathLst>
            </a:custGeom>
            <a:solidFill>
              <a:srgbClr val="000000"/>
            </a:solidFill>
            <a:ln w="0">
              <a:solidFill>
                <a:srgbClr val="000000"/>
              </a:solidFill>
              <a:round/>
              <a:headEnd/>
              <a:tailEnd/>
            </a:ln>
          </p:spPr>
          <p:txBody>
            <a:bodyPr/>
            <a:lstStyle/>
            <a:p>
              <a:endParaRPr lang="en-CA"/>
            </a:p>
          </p:txBody>
        </p:sp>
        <p:sp>
          <p:nvSpPr>
            <p:cNvPr id="15392" name="Freeform 185"/>
            <p:cNvSpPr>
              <a:spLocks/>
            </p:cNvSpPr>
            <p:nvPr/>
          </p:nvSpPr>
          <p:spPr bwMode="auto">
            <a:xfrm>
              <a:off x="3839" y="3421"/>
              <a:ext cx="40" cy="81"/>
            </a:xfrm>
            <a:custGeom>
              <a:avLst/>
              <a:gdLst>
                <a:gd name="T0" fmla="*/ 86 w 25"/>
                <a:gd name="T1" fmla="*/ 0 h 55"/>
                <a:gd name="T2" fmla="*/ 86 w 25"/>
                <a:gd name="T3" fmla="*/ 68 h 55"/>
                <a:gd name="T4" fmla="*/ 163 w 25"/>
                <a:gd name="T5" fmla="*/ 68 h 55"/>
                <a:gd name="T6" fmla="*/ 163 w 25"/>
                <a:gd name="T7" fmla="*/ 77 h 55"/>
                <a:gd name="T8" fmla="*/ 86 w 25"/>
                <a:gd name="T9" fmla="*/ 77 h 55"/>
                <a:gd name="T10" fmla="*/ 86 w 25"/>
                <a:gd name="T11" fmla="*/ 191 h 55"/>
                <a:gd name="T12" fmla="*/ 107 w 25"/>
                <a:gd name="T13" fmla="*/ 216 h 55"/>
                <a:gd name="T14" fmla="*/ 107 w 25"/>
                <a:gd name="T15" fmla="*/ 228 h 55"/>
                <a:gd name="T16" fmla="*/ 118 w 25"/>
                <a:gd name="T17" fmla="*/ 228 h 55"/>
                <a:gd name="T18" fmla="*/ 118 w 25"/>
                <a:gd name="T19" fmla="*/ 228 h 55"/>
                <a:gd name="T20" fmla="*/ 131 w 25"/>
                <a:gd name="T21" fmla="*/ 228 h 55"/>
                <a:gd name="T22" fmla="*/ 144 w 25"/>
                <a:gd name="T23" fmla="*/ 228 h 55"/>
                <a:gd name="T24" fmla="*/ 144 w 25"/>
                <a:gd name="T25" fmla="*/ 228 h 55"/>
                <a:gd name="T26" fmla="*/ 163 w 25"/>
                <a:gd name="T27" fmla="*/ 216 h 55"/>
                <a:gd name="T28" fmla="*/ 163 w 25"/>
                <a:gd name="T29" fmla="*/ 216 h 55"/>
                <a:gd name="T30" fmla="*/ 163 w 25"/>
                <a:gd name="T31" fmla="*/ 239 h 55"/>
                <a:gd name="T32" fmla="*/ 131 w 25"/>
                <a:gd name="T33" fmla="*/ 249 h 55"/>
                <a:gd name="T34" fmla="*/ 118 w 25"/>
                <a:gd name="T35" fmla="*/ 258 h 55"/>
                <a:gd name="T36" fmla="*/ 107 w 25"/>
                <a:gd name="T37" fmla="*/ 258 h 55"/>
                <a:gd name="T38" fmla="*/ 86 w 25"/>
                <a:gd name="T39" fmla="*/ 258 h 55"/>
                <a:gd name="T40" fmla="*/ 74 w 25"/>
                <a:gd name="T41" fmla="*/ 249 h 55"/>
                <a:gd name="T42" fmla="*/ 56 w 25"/>
                <a:gd name="T43" fmla="*/ 249 h 55"/>
                <a:gd name="T44" fmla="*/ 56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3 w 25"/>
                <a:gd name="T57" fmla="*/ 68 h 55"/>
                <a:gd name="T58" fmla="*/ 26 w 25"/>
                <a:gd name="T59" fmla="*/ 59 h 55"/>
                <a:gd name="T60" fmla="*/ 56 w 25"/>
                <a:gd name="T61" fmla="*/ 47 h 55"/>
                <a:gd name="T62" fmla="*/ 74 w 25"/>
                <a:gd name="T63" fmla="*/ 22 h 55"/>
                <a:gd name="T64" fmla="*/ 74 w 25"/>
                <a:gd name="T65" fmla="*/ 13 h 55"/>
                <a:gd name="T66" fmla="*/ 86 w 25"/>
                <a:gd name="T67" fmla="*/ 0 h 55"/>
                <a:gd name="T68" fmla="*/ 8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5" y="14"/>
                  </a:lnTo>
                  <a:lnTo>
                    <a:pt x="25" y="16"/>
                  </a:lnTo>
                  <a:lnTo>
                    <a:pt x="13" y="16"/>
                  </a:lnTo>
                  <a:lnTo>
                    <a:pt x="13" y="41"/>
                  </a:lnTo>
                  <a:lnTo>
                    <a:pt x="16" y="46"/>
                  </a:lnTo>
                  <a:lnTo>
                    <a:pt x="16" y="48"/>
                  </a:lnTo>
                  <a:lnTo>
                    <a:pt x="18" y="48"/>
                  </a:lnTo>
                  <a:lnTo>
                    <a:pt x="20" y="48"/>
                  </a:lnTo>
                  <a:lnTo>
                    <a:pt x="22" y="48"/>
                  </a:lnTo>
                  <a:lnTo>
                    <a:pt x="25" y="46"/>
                  </a:lnTo>
                  <a:lnTo>
                    <a:pt x="25" y="51"/>
                  </a:lnTo>
                  <a:lnTo>
                    <a:pt x="20" y="53"/>
                  </a:lnTo>
                  <a:lnTo>
                    <a:pt x="18" y="55"/>
                  </a:lnTo>
                  <a:lnTo>
                    <a:pt x="16" y="55"/>
                  </a:lnTo>
                  <a:lnTo>
                    <a:pt x="13" y="55"/>
                  </a:lnTo>
                  <a:lnTo>
                    <a:pt x="11" y="53"/>
                  </a:lnTo>
                  <a:lnTo>
                    <a:pt x="9" y="53"/>
                  </a:lnTo>
                  <a:lnTo>
                    <a:pt x="9" y="51"/>
                  </a:lnTo>
                  <a:lnTo>
                    <a:pt x="6" y="48"/>
                  </a:lnTo>
                  <a:lnTo>
                    <a:pt x="6" y="44"/>
                  </a:lnTo>
                  <a:lnTo>
                    <a:pt x="6" y="16"/>
                  </a:lnTo>
                  <a:lnTo>
                    <a:pt x="0" y="16"/>
                  </a:lnTo>
                  <a:lnTo>
                    <a:pt x="0" y="14"/>
                  </a:lnTo>
                  <a:lnTo>
                    <a:pt x="2" y="14"/>
                  </a:lnTo>
                  <a:lnTo>
                    <a:pt x="4" y="12"/>
                  </a:lnTo>
                  <a:lnTo>
                    <a:pt x="9" y="10"/>
                  </a:lnTo>
                  <a:lnTo>
                    <a:pt x="11"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15393" name="Freeform 186"/>
            <p:cNvSpPr>
              <a:spLocks/>
            </p:cNvSpPr>
            <p:nvPr/>
          </p:nvSpPr>
          <p:spPr bwMode="auto">
            <a:xfrm>
              <a:off x="3963" y="3413"/>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17 w 66"/>
                <a:gd name="T11" fmla="*/ 9 h 61"/>
                <a:gd name="T12" fmla="*/ 31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7 w 66"/>
                <a:gd name="T29" fmla="*/ 9 h 61"/>
                <a:gd name="T30" fmla="*/ 357 w 66"/>
                <a:gd name="T31" fmla="*/ 19 h 61"/>
                <a:gd name="T32" fmla="*/ 357 w 66"/>
                <a:gd name="T33" fmla="*/ 41 h 61"/>
                <a:gd name="T34" fmla="*/ 357 w 66"/>
                <a:gd name="T35" fmla="*/ 277 h 61"/>
                <a:gd name="T36" fmla="*/ 339 w 66"/>
                <a:gd name="T37" fmla="*/ 277 h 61"/>
                <a:gd name="T38" fmla="*/ 95 w 66"/>
                <a:gd name="T39" fmla="*/ 60 h 61"/>
                <a:gd name="T40" fmla="*/ 95 w 66"/>
                <a:gd name="T41" fmla="*/ 228 h 61"/>
                <a:gd name="T42" fmla="*/ 95 w 66"/>
                <a:gd name="T43" fmla="*/ 245 h 61"/>
                <a:gd name="T44" fmla="*/ 114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73 w 66"/>
                <a:gd name="T63" fmla="*/ 258 h 61"/>
                <a:gd name="T64" fmla="*/ 83 w 66"/>
                <a:gd name="T65" fmla="*/ 245 h 61"/>
                <a:gd name="T66" fmla="*/ 83 w 66"/>
                <a:gd name="T67" fmla="*/ 228 h 61"/>
                <a:gd name="T68" fmla="*/ 83 w 66"/>
                <a:gd name="T69" fmla="*/ 41 h 61"/>
                <a:gd name="T70" fmla="*/ 73 w 66"/>
                <a:gd name="T71" fmla="*/ 19 h 61"/>
                <a:gd name="T72" fmla="*/ 53 w 66"/>
                <a:gd name="T73" fmla="*/ 19 h 61"/>
                <a:gd name="T74" fmla="*/ 42 w 66"/>
                <a:gd name="T75" fmla="*/ 9 h 61"/>
                <a:gd name="T76" fmla="*/ 30 w 66"/>
                <a:gd name="T77" fmla="*/ 9 h 61"/>
                <a:gd name="T78" fmla="*/ 19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4" y="0"/>
                  </a:lnTo>
                  <a:lnTo>
                    <a:pt x="62" y="0"/>
                  </a:lnTo>
                  <a:lnTo>
                    <a:pt x="60" y="2"/>
                  </a:lnTo>
                  <a:lnTo>
                    <a:pt x="60" y="4"/>
                  </a:lnTo>
                  <a:lnTo>
                    <a:pt x="60" y="9"/>
                  </a:lnTo>
                  <a:lnTo>
                    <a:pt x="60" y="61"/>
                  </a:lnTo>
                  <a:lnTo>
                    <a:pt x="57" y="61"/>
                  </a:lnTo>
                  <a:lnTo>
                    <a:pt x="16" y="13"/>
                  </a:lnTo>
                  <a:lnTo>
                    <a:pt x="16" y="50"/>
                  </a:lnTo>
                  <a:lnTo>
                    <a:pt x="16" y="54"/>
                  </a:lnTo>
                  <a:lnTo>
                    <a:pt x="19" y="57"/>
                  </a:lnTo>
                  <a:lnTo>
                    <a:pt x="21" y="59"/>
                  </a:lnTo>
                  <a:lnTo>
                    <a:pt x="23" y="59"/>
                  </a:lnTo>
                  <a:lnTo>
                    <a:pt x="25" y="59"/>
                  </a:lnTo>
                  <a:lnTo>
                    <a:pt x="5" y="59"/>
                  </a:lnTo>
                  <a:lnTo>
                    <a:pt x="7" y="59"/>
                  </a:lnTo>
                  <a:lnTo>
                    <a:pt x="9" y="59"/>
                  </a:lnTo>
                  <a:lnTo>
                    <a:pt x="12" y="57"/>
                  </a:lnTo>
                  <a:lnTo>
                    <a:pt x="14" y="54"/>
                  </a:lnTo>
                  <a:lnTo>
                    <a:pt x="14" y="50"/>
                  </a:lnTo>
                  <a:lnTo>
                    <a:pt x="14" y="9"/>
                  </a:lnTo>
                  <a:lnTo>
                    <a:pt x="12" y="4"/>
                  </a:lnTo>
                  <a:lnTo>
                    <a:pt x="9" y="4"/>
                  </a:lnTo>
                  <a:lnTo>
                    <a:pt x="7" y="2"/>
                  </a:lnTo>
                  <a:lnTo>
                    <a:pt x="5" y="2"/>
                  </a:lnTo>
                  <a:lnTo>
                    <a:pt x="3"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94" name="Freeform 187"/>
            <p:cNvSpPr>
              <a:spLocks noEditPoints="1"/>
            </p:cNvSpPr>
            <p:nvPr/>
          </p:nvSpPr>
          <p:spPr bwMode="auto">
            <a:xfrm>
              <a:off x="4074" y="3439"/>
              <a:ext cx="61" cy="63"/>
            </a:xfrm>
            <a:custGeom>
              <a:avLst/>
              <a:gdLst>
                <a:gd name="T0" fmla="*/ 117 w 39"/>
                <a:gd name="T1" fmla="*/ 0 h 43"/>
                <a:gd name="T2" fmla="*/ 149 w 39"/>
                <a:gd name="T3" fmla="*/ 0 h 43"/>
                <a:gd name="T4" fmla="*/ 181 w 39"/>
                <a:gd name="T5" fmla="*/ 9 h 43"/>
                <a:gd name="T6" fmla="*/ 203 w 39"/>
                <a:gd name="T7" fmla="*/ 32 h 43"/>
                <a:gd name="T8" fmla="*/ 233 w 39"/>
                <a:gd name="T9" fmla="*/ 66 h 43"/>
                <a:gd name="T10" fmla="*/ 233 w 39"/>
                <a:gd name="T11" fmla="*/ 91 h 43"/>
                <a:gd name="T12" fmla="*/ 233 w 39"/>
                <a:gd name="T13" fmla="*/ 126 h 43"/>
                <a:gd name="T14" fmla="*/ 216 w 39"/>
                <a:gd name="T15" fmla="*/ 148 h 43"/>
                <a:gd name="T16" fmla="*/ 203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80 h 43"/>
                <a:gd name="T28" fmla="*/ 22 w 39"/>
                <a:gd name="T29" fmla="*/ 167 h 43"/>
                <a:gd name="T30" fmla="*/ 13 w 39"/>
                <a:gd name="T31" fmla="*/ 133 h 43"/>
                <a:gd name="T32" fmla="*/ 0 w 39"/>
                <a:gd name="T33" fmla="*/ 107 h 43"/>
                <a:gd name="T34" fmla="*/ 0 w 39"/>
                <a:gd name="T35" fmla="*/ 73 h 43"/>
                <a:gd name="T36" fmla="*/ 13 w 39"/>
                <a:gd name="T37" fmla="*/ 50 h 43"/>
                <a:gd name="T38" fmla="*/ 42 w 39"/>
                <a:gd name="T39" fmla="*/ 32 h 43"/>
                <a:gd name="T40" fmla="*/ 53 w 39"/>
                <a:gd name="T41" fmla="*/ 9 h 43"/>
                <a:gd name="T42" fmla="*/ 83 w 39"/>
                <a:gd name="T43" fmla="*/ 0 h 43"/>
                <a:gd name="T44" fmla="*/ 117 w 39"/>
                <a:gd name="T45" fmla="*/ 0 h 43"/>
                <a:gd name="T46" fmla="*/ 108 w 39"/>
                <a:gd name="T47" fmla="*/ 9 h 43"/>
                <a:gd name="T48" fmla="*/ 95 w 39"/>
                <a:gd name="T49" fmla="*/ 19 h 43"/>
                <a:gd name="T50" fmla="*/ 83 w 39"/>
                <a:gd name="T51" fmla="*/ 19 h 43"/>
                <a:gd name="T52" fmla="*/ 66 w 39"/>
                <a:gd name="T53" fmla="*/ 32 h 43"/>
                <a:gd name="T54" fmla="*/ 53 w 39"/>
                <a:gd name="T55" fmla="*/ 41 h 43"/>
                <a:gd name="T56" fmla="*/ 53 w 39"/>
                <a:gd name="T57" fmla="*/ 66 h 43"/>
                <a:gd name="T58" fmla="*/ 42 w 39"/>
                <a:gd name="T59" fmla="*/ 82 h 43"/>
                <a:gd name="T60" fmla="*/ 53 w 39"/>
                <a:gd name="T61" fmla="*/ 126 h 43"/>
                <a:gd name="T62" fmla="*/ 66 w 39"/>
                <a:gd name="T63" fmla="*/ 157 h 43"/>
                <a:gd name="T64" fmla="*/ 95 w 39"/>
                <a:gd name="T65" fmla="*/ 180 h 43"/>
                <a:gd name="T66" fmla="*/ 117 w 39"/>
                <a:gd name="T67" fmla="*/ 189 h 43"/>
                <a:gd name="T68" fmla="*/ 149 w 39"/>
                <a:gd name="T69" fmla="*/ 180 h 43"/>
                <a:gd name="T70" fmla="*/ 181 w 39"/>
                <a:gd name="T71" fmla="*/ 167 h 43"/>
                <a:gd name="T72" fmla="*/ 191 w 39"/>
                <a:gd name="T73" fmla="*/ 148 h 43"/>
                <a:gd name="T74" fmla="*/ 191 w 39"/>
                <a:gd name="T75" fmla="*/ 116 h 43"/>
                <a:gd name="T76" fmla="*/ 191 w 39"/>
                <a:gd name="T77" fmla="*/ 82 h 43"/>
                <a:gd name="T78" fmla="*/ 181 w 39"/>
                <a:gd name="T79" fmla="*/ 50 h 43"/>
                <a:gd name="T80" fmla="*/ 161 w 39"/>
                <a:gd name="T81" fmla="*/ 32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0" y="0"/>
                  </a:moveTo>
                  <a:lnTo>
                    <a:pt x="25" y="0"/>
                  </a:lnTo>
                  <a:lnTo>
                    <a:pt x="30" y="2"/>
                  </a:lnTo>
                  <a:lnTo>
                    <a:pt x="34" y="7"/>
                  </a:lnTo>
                  <a:lnTo>
                    <a:pt x="39" y="14"/>
                  </a:lnTo>
                  <a:lnTo>
                    <a:pt x="39" y="20"/>
                  </a:lnTo>
                  <a:lnTo>
                    <a:pt x="39" y="27"/>
                  </a:lnTo>
                  <a:lnTo>
                    <a:pt x="36" y="32"/>
                  </a:lnTo>
                  <a:lnTo>
                    <a:pt x="34" y="36"/>
                  </a:lnTo>
                  <a:lnTo>
                    <a:pt x="30" y="41"/>
                  </a:lnTo>
                  <a:lnTo>
                    <a:pt x="25" y="43"/>
                  </a:lnTo>
                  <a:lnTo>
                    <a:pt x="18" y="43"/>
                  </a:lnTo>
                  <a:lnTo>
                    <a:pt x="14" y="43"/>
                  </a:lnTo>
                  <a:lnTo>
                    <a:pt x="9" y="39"/>
                  </a:lnTo>
                  <a:lnTo>
                    <a:pt x="4" y="36"/>
                  </a:lnTo>
                  <a:lnTo>
                    <a:pt x="2" y="29"/>
                  </a:lnTo>
                  <a:lnTo>
                    <a:pt x="0" y="23"/>
                  </a:lnTo>
                  <a:lnTo>
                    <a:pt x="0" y="16"/>
                  </a:lnTo>
                  <a:lnTo>
                    <a:pt x="2" y="11"/>
                  </a:lnTo>
                  <a:lnTo>
                    <a:pt x="7" y="7"/>
                  </a:lnTo>
                  <a:lnTo>
                    <a:pt x="9" y="2"/>
                  </a:lnTo>
                  <a:lnTo>
                    <a:pt x="14" y="0"/>
                  </a:lnTo>
                  <a:lnTo>
                    <a:pt x="20" y="0"/>
                  </a:lnTo>
                  <a:close/>
                  <a:moveTo>
                    <a:pt x="18" y="2"/>
                  </a:moveTo>
                  <a:lnTo>
                    <a:pt x="16" y="4"/>
                  </a:lnTo>
                  <a:lnTo>
                    <a:pt x="14" y="4"/>
                  </a:lnTo>
                  <a:lnTo>
                    <a:pt x="11" y="7"/>
                  </a:lnTo>
                  <a:lnTo>
                    <a:pt x="9" y="9"/>
                  </a:lnTo>
                  <a:lnTo>
                    <a:pt x="9" y="14"/>
                  </a:lnTo>
                  <a:lnTo>
                    <a:pt x="7" y="18"/>
                  </a:lnTo>
                  <a:lnTo>
                    <a:pt x="9" y="27"/>
                  </a:lnTo>
                  <a:lnTo>
                    <a:pt x="11" y="34"/>
                  </a:lnTo>
                  <a:lnTo>
                    <a:pt x="16" y="39"/>
                  </a:lnTo>
                  <a:lnTo>
                    <a:pt x="20" y="41"/>
                  </a:lnTo>
                  <a:lnTo>
                    <a:pt x="25" y="39"/>
                  </a:lnTo>
                  <a:lnTo>
                    <a:pt x="30" y="36"/>
                  </a:lnTo>
                  <a:lnTo>
                    <a:pt x="32" y="32"/>
                  </a:lnTo>
                  <a:lnTo>
                    <a:pt x="32" y="25"/>
                  </a:lnTo>
                  <a:lnTo>
                    <a:pt x="32" y="18"/>
                  </a:lnTo>
                  <a:lnTo>
                    <a:pt x="30"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395" name="Freeform 188"/>
            <p:cNvSpPr>
              <a:spLocks/>
            </p:cNvSpPr>
            <p:nvPr/>
          </p:nvSpPr>
          <p:spPr bwMode="auto">
            <a:xfrm>
              <a:off x="4141" y="3441"/>
              <a:ext cx="68" cy="61"/>
            </a:xfrm>
            <a:custGeom>
              <a:avLst/>
              <a:gdLst>
                <a:gd name="T0" fmla="*/ 245 w 43"/>
                <a:gd name="T1" fmla="*/ 0 h 41"/>
                <a:gd name="T2" fmla="*/ 245 w 43"/>
                <a:gd name="T3" fmla="*/ 113 h 41"/>
                <a:gd name="T4" fmla="*/ 245 w 43"/>
                <a:gd name="T5" fmla="*/ 149 h 41"/>
                <a:gd name="T6" fmla="*/ 245 w 43"/>
                <a:gd name="T7" fmla="*/ 158 h 41"/>
                <a:gd name="T8" fmla="*/ 245 w 43"/>
                <a:gd name="T9" fmla="*/ 168 h 41"/>
                <a:gd name="T10" fmla="*/ 245 w 43"/>
                <a:gd name="T11" fmla="*/ 168 h 41"/>
                <a:gd name="T12" fmla="*/ 258 w 43"/>
                <a:gd name="T13" fmla="*/ 182 h 41"/>
                <a:gd name="T14" fmla="*/ 258 w 43"/>
                <a:gd name="T15" fmla="*/ 182 h 41"/>
                <a:gd name="T16" fmla="*/ 270 w 43"/>
                <a:gd name="T17" fmla="*/ 182 h 41"/>
                <a:gd name="T18" fmla="*/ 270 w 43"/>
                <a:gd name="T19" fmla="*/ 168 h 41"/>
                <a:gd name="T20" fmla="*/ 270 w 43"/>
                <a:gd name="T21" fmla="*/ 182 h 41"/>
                <a:gd name="T22" fmla="*/ 202 w 43"/>
                <a:gd name="T23" fmla="*/ 201 h 41"/>
                <a:gd name="T24" fmla="*/ 202 w 43"/>
                <a:gd name="T25" fmla="*/ 201 h 41"/>
                <a:gd name="T26" fmla="*/ 202 w 43"/>
                <a:gd name="T27" fmla="*/ 158 h 41"/>
                <a:gd name="T28" fmla="*/ 176 w 43"/>
                <a:gd name="T29" fmla="*/ 182 h 41"/>
                <a:gd name="T30" fmla="*/ 142 w 43"/>
                <a:gd name="T31" fmla="*/ 190 h 41"/>
                <a:gd name="T32" fmla="*/ 130 w 43"/>
                <a:gd name="T33" fmla="*/ 201 h 41"/>
                <a:gd name="T34" fmla="*/ 100 w 43"/>
                <a:gd name="T35" fmla="*/ 201 h 41"/>
                <a:gd name="T36" fmla="*/ 87 w 43"/>
                <a:gd name="T37" fmla="*/ 201 h 41"/>
                <a:gd name="T38" fmla="*/ 74 w 43"/>
                <a:gd name="T39" fmla="*/ 190 h 41"/>
                <a:gd name="T40" fmla="*/ 55 w 43"/>
                <a:gd name="T41" fmla="*/ 182 h 41"/>
                <a:gd name="T42" fmla="*/ 43 w 43"/>
                <a:gd name="T43" fmla="*/ 168 h 41"/>
                <a:gd name="T44" fmla="*/ 43 w 43"/>
                <a:gd name="T45" fmla="*/ 149 h 41"/>
                <a:gd name="T46" fmla="*/ 43 w 43"/>
                <a:gd name="T47" fmla="*/ 122 h 41"/>
                <a:gd name="T48" fmla="*/ 43 w 43"/>
                <a:gd name="T49" fmla="*/ 33 h 41"/>
                <a:gd name="T50" fmla="*/ 43 w 43"/>
                <a:gd name="T51" fmla="*/ 22 h 41"/>
                <a:gd name="T52" fmla="*/ 43 w 43"/>
                <a:gd name="T53" fmla="*/ 9 h 41"/>
                <a:gd name="T54" fmla="*/ 33 w 43"/>
                <a:gd name="T55" fmla="*/ 9 h 41"/>
                <a:gd name="T56" fmla="*/ 33 w 43"/>
                <a:gd name="T57" fmla="*/ 0 h 41"/>
                <a:gd name="T58" fmla="*/ 13 w 43"/>
                <a:gd name="T59" fmla="*/ 0 h 41"/>
                <a:gd name="T60" fmla="*/ 0 w 43"/>
                <a:gd name="T61" fmla="*/ 0 h 41"/>
                <a:gd name="T62" fmla="*/ 0 w 43"/>
                <a:gd name="T63" fmla="*/ 0 h 41"/>
                <a:gd name="T64" fmla="*/ 87 w 43"/>
                <a:gd name="T65" fmla="*/ 0 h 41"/>
                <a:gd name="T66" fmla="*/ 87 w 43"/>
                <a:gd name="T67" fmla="*/ 122 h 41"/>
                <a:gd name="T68" fmla="*/ 87 w 43"/>
                <a:gd name="T69" fmla="*/ 149 h 41"/>
                <a:gd name="T70" fmla="*/ 100 w 43"/>
                <a:gd name="T71" fmla="*/ 168 h 41"/>
                <a:gd name="T72" fmla="*/ 111 w 43"/>
                <a:gd name="T73" fmla="*/ 168 h 41"/>
                <a:gd name="T74" fmla="*/ 130 w 43"/>
                <a:gd name="T75" fmla="*/ 168 h 41"/>
                <a:gd name="T76" fmla="*/ 142 w 43"/>
                <a:gd name="T77" fmla="*/ 168 h 41"/>
                <a:gd name="T78" fmla="*/ 158 w 43"/>
                <a:gd name="T79" fmla="*/ 168 h 41"/>
                <a:gd name="T80" fmla="*/ 176 w 43"/>
                <a:gd name="T81" fmla="*/ 158 h 41"/>
                <a:gd name="T82" fmla="*/ 202 w 43"/>
                <a:gd name="T83" fmla="*/ 149 h 41"/>
                <a:gd name="T84" fmla="*/ 202 w 43"/>
                <a:gd name="T85" fmla="*/ 33 h 41"/>
                <a:gd name="T86" fmla="*/ 185 w 43"/>
                <a:gd name="T87" fmla="*/ 9 h 41"/>
                <a:gd name="T88" fmla="*/ 185 w 43"/>
                <a:gd name="T89" fmla="*/ 9 h 41"/>
                <a:gd name="T90" fmla="*/ 176 w 43"/>
                <a:gd name="T91" fmla="*/ 0 h 41"/>
                <a:gd name="T92" fmla="*/ 158 w 43"/>
                <a:gd name="T93" fmla="*/ 0 h 41"/>
                <a:gd name="T94" fmla="*/ 158 w 43"/>
                <a:gd name="T95" fmla="*/ 0 h 41"/>
                <a:gd name="T96" fmla="*/ 245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41" y="37"/>
                  </a:lnTo>
                  <a:lnTo>
                    <a:pt x="43" y="37"/>
                  </a:lnTo>
                  <a:lnTo>
                    <a:pt x="43" y="34"/>
                  </a:lnTo>
                  <a:lnTo>
                    <a:pt x="43" y="37"/>
                  </a:lnTo>
                  <a:lnTo>
                    <a:pt x="32" y="41"/>
                  </a:lnTo>
                  <a:lnTo>
                    <a:pt x="32" y="32"/>
                  </a:lnTo>
                  <a:lnTo>
                    <a:pt x="28" y="37"/>
                  </a:lnTo>
                  <a:lnTo>
                    <a:pt x="23" y="39"/>
                  </a:lnTo>
                  <a:lnTo>
                    <a:pt x="21" y="41"/>
                  </a:lnTo>
                  <a:lnTo>
                    <a:pt x="16" y="41"/>
                  </a:lnTo>
                  <a:lnTo>
                    <a:pt x="14" y="41"/>
                  </a:lnTo>
                  <a:lnTo>
                    <a:pt x="12" y="39"/>
                  </a:lnTo>
                  <a:lnTo>
                    <a:pt x="9" y="37"/>
                  </a:lnTo>
                  <a:lnTo>
                    <a:pt x="7" y="34"/>
                  </a:lnTo>
                  <a:lnTo>
                    <a:pt x="7" y="30"/>
                  </a:lnTo>
                  <a:lnTo>
                    <a:pt x="7" y="25"/>
                  </a:lnTo>
                  <a:lnTo>
                    <a:pt x="7" y="7"/>
                  </a:lnTo>
                  <a:lnTo>
                    <a:pt x="7" y="5"/>
                  </a:lnTo>
                  <a:lnTo>
                    <a:pt x="7" y="2"/>
                  </a:lnTo>
                  <a:lnTo>
                    <a:pt x="5" y="2"/>
                  </a:lnTo>
                  <a:lnTo>
                    <a:pt x="5" y="0"/>
                  </a:lnTo>
                  <a:lnTo>
                    <a:pt x="2" y="0"/>
                  </a:lnTo>
                  <a:lnTo>
                    <a:pt x="0" y="0"/>
                  </a:lnTo>
                  <a:lnTo>
                    <a:pt x="14" y="0"/>
                  </a:lnTo>
                  <a:lnTo>
                    <a:pt x="14" y="25"/>
                  </a:lnTo>
                  <a:lnTo>
                    <a:pt x="14" y="30"/>
                  </a:lnTo>
                  <a:lnTo>
                    <a:pt x="16" y="34"/>
                  </a:lnTo>
                  <a:lnTo>
                    <a:pt x="18" y="34"/>
                  </a:lnTo>
                  <a:lnTo>
                    <a:pt x="21" y="34"/>
                  </a:lnTo>
                  <a:lnTo>
                    <a:pt x="23" y="34"/>
                  </a:lnTo>
                  <a:lnTo>
                    <a:pt x="25" y="34"/>
                  </a:lnTo>
                  <a:lnTo>
                    <a:pt x="28" y="32"/>
                  </a:lnTo>
                  <a:lnTo>
                    <a:pt x="32" y="30"/>
                  </a:lnTo>
                  <a:lnTo>
                    <a:pt x="32" y="7"/>
                  </a:lnTo>
                  <a:lnTo>
                    <a:pt x="30" y="2"/>
                  </a:lnTo>
                  <a:lnTo>
                    <a:pt x="28"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396" name="Freeform 189"/>
            <p:cNvSpPr>
              <a:spLocks/>
            </p:cNvSpPr>
            <p:nvPr/>
          </p:nvSpPr>
          <p:spPr bwMode="auto">
            <a:xfrm>
              <a:off x="4214" y="3439"/>
              <a:ext cx="67" cy="61"/>
            </a:xfrm>
            <a:custGeom>
              <a:avLst/>
              <a:gdLst>
                <a:gd name="T0" fmla="*/ 75 w 43"/>
                <a:gd name="T1" fmla="*/ 42 h 41"/>
                <a:gd name="T2" fmla="*/ 108 w 43"/>
                <a:gd name="T3" fmla="*/ 19 h 41"/>
                <a:gd name="T4" fmla="*/ 136 w 43"/>
                <a:gd name="T5" fmla="*/ 9 h 41"/>
                <a:gd name="T6" fmla="*/ 157 w 43"/>
                <a:gd name="T7" fmla="*/ 0 h 41"/>
                <a:gd name="T8" fmla="*/ 190 w 43"/>
                <a:gd name="T9" fmla="*/ 0 h 41"/>
                <a:gd name="T10" fmla="*/ 201 w 43"/>
                <a:gd name="T11" fmla="*/ 9 h 41"/>
                <a:gd name="T12" fmla="*/ 212 w 43"/>
                <a:gd name="T13" fmla="*/ 19 h 41"/>
                <a:gd name="T14" fmla="*/ 212 w 43"/>
                <a:gd name="T15" fmla="*/ 33 h 41"/>
                <a:gd name="T16" fmla="*/ 223 w 43"/>
                <a:gd name="T17" fmla="*/ 54 h 41"/>
                <a:gd name="T18" fmla="*/ 223 w 43"/>
                <a:gd name="T19" fmla="*/ 80 h 41"/>
                <a:gd name="T20" fmla="*/ 223 w 43"/>
                <a:gd name="T21" fmla="*/ 158 h 41"/>
                <a:gd name="T22" fmla="*/ 223 w 43"/>
                <a:gd name="T23" fmla="*/ 177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201 h 41"/>
                <a:gd name="T46" fmla="*/ 170 w 43"/>
                <a:gd name="T47" fmla="*/ 190 h 41"/>
                <a:gd name="T48" fmla="*/ 190 w 43"/>
                <a:gd name="T49" fmla="*/ 177 h 41"/>
                <a:gd name="T50" fmla="*/ 190 w 43"/>
                <a:gd name="T51" fmla="*/ 177 h 41"/>
                <a:gd name="T52" fmla="*/ 190 w 43"/>
                <a:gd name="T53" fmla="*/ 158 h 41"/>
                <a:gd name="T54" fmla="*/ 190 w 43"/>
                <a:gd name="T55" fmla="*/ 80 h 41"/>
                <a:gd name="T56" fmla="*/ 170 w 43"/>
                <a:gd name="T57" fmla="*/ 54 h 41"/>
                <a:gd name="T58" fmla="*/ 170 w 43"/>
                <a:gd name="T59" fmla="*/ 42 h 41"/>
                <a:gd name="T60" fmla="*/ 157 w 43"/>
                <a:gd name="T61" fmla="*/ 33 h 41"/>
                <a:gd name="T62" fmla="*/ 148 w 43"/>
                <a:gd name="T63" fmla="*/ 33 h 41"/>
                <a:gd name="T64" fmla="*/ 108 w 43"/>
                <a:gd name="T65" fmla="*/ 33 h 41"/>
                <a:gd name="T66" fmla="*/ 75 w 43"/>
                <a:gd name="T67" fmla="*/ 54 h 41"/>
                <a:gd name="T68" fmla="*/ 75 w 43"/>
                <a:gd name="T69" fmla="*/ 158 h 41"/>
                <a:gd name="T70" fmla="*/ 75 w 43"/>
                <a:gd name="T71" fmla="*/ 177 h 41"/>
                <a:gd name="T72" fmla="*/ 75 w 43"/>
                <a:gd name="T73" fmla="*/ 190 h 41"/>
                <a:gd name="T74" fmla="*/ 95 w 43"/>
                <a:gd name="T75" fmla="*/ 190 h 41"/>
                <a:gd name="T76" fmla="*/ 95 w 43"/>
                <a:gd name="T77" fmla="*/ 201 h 41"/>
                <a:gd name="T78" fmla="*/ 108 w 43"/>
                <a:gd name="T79" fmla="*/ 201 h 41"/>
                <a:gd name="T80" fmla="*/ 117 w 43"/>
                <a:gd name="T81" fmla="*/ 201 h 41"/>
                <a:gd name="T82" fmla="*/ 117 w 43"/>
                <a:gd name="T83" fmla="*/ 201 h 41"/>
                <a:gd name="T84" fmla="*/ 0 w 43"/>
                <a:gd name="T85" fmla="*/ 201 h 41"/>
                <a:gd name="T86" fmla="*/ 0 w 43"/>
                <a:gd name="T87" fmla="*/ 201 h 41"/>
                <a:gd name="T88" fmla="*/ 12 w 43"/>
                <a:gd name="T89" fmla="*/ 201 h 41"/>
                <a:gd name="T90" fmla="*/ 22 w 43"/>
                <a:gd name="T91" fmla="*/ 201 h 41"/>
                <a:gd name="T92" fmla="*/ 22 w 43"/>
                <a:gd name="T93" fmla="*/ 190 h 41"/>
                <a:gd name="T94" fmla="*/ 41 w 43"/>
                <a:gd name="T95" fmla="*/ 177 h 41"/>
                <a:gd name="T96" fmla="*/ 41 w 43"/>
                <a:gd name="T97" fmla="*/ 158 h 41"/>
                <a:gd name="T98" fmla="*/ 41 w 43"/>
                <a:gd name="T99" fmla="*/ 89 h 41"/>
                <a:gd name="T100" fmla="*/ 41 w 43"/>
                <a:gd name="T101" fmla="*/ 54 h 41"/>
                <a:gd name="T102" fmla="*/ 41 w 43"/>
                <a:gd name="T103" fmla="*/ 42 h 41"/>
                <a:gd name="T104" fmla="*/ 22 w 43"/>
                <a:gd name="T105" fmla="*/ 33 h 41"/>
                <a:gd name="T106" fmla="*/ 22 w 43"/>
                <a:gd name="T107" fmla="*/ 33 h 41"/>
                <a:gd name="T108" fmla="*/ 22 w 43"/>
                <a:gd name="T109" fmla="*/ 19 h 41"/>
                <a:gd name="T110" fmla="*/ 22 w 43"/>
                <a:gd name="T111" fmla="*/ 19 h 41"/>
                <a:gd name="T112" fmla="*/ 12 w 43"/>
                <a:gd name="T113" fmla="*/ 19 h 41"/>
                <a:gd name="T114" fmla="*/ 0 w 43"/>
                <a:gd name="T115" fmla="*/ 33 h 41"/>
                <a:gd name="T116" fmla="*/ 0 w 43"/>
                <a:gd name="T117" fmla="*/ 19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4"/>
                  </a:lnTo>
                  <a:lnTo>
                    <a:pt x="23" y="2"/>
                  </a:lnTo>
                  <a:lnTo>
                    <a:pt x="27" y="0"/>
                  </a:lnTo>
                  <a:lnTo>
                    <a:pt x="32" y="0"/>
                  </a:lnTo>
                  <a:lnTo>
                    <a:pt x="34" y="2"/>
                  </a:lnTo>
                  <a:lnTo>
                    <a:pt x="36" y="4"/>
                  </a:lnTo>
                  <a:lnTo>
                    <a:pt x="36" y="7"/>
                  </a:lnTo>
                  <a:lnTo>
                    <a:pt x="38" y="11"/>
                  </a:lnTo>
                  <a:lnTo>
                    <a:pt x="38" y="16"/>
                  </a:lnTo>
                  <a:lnTo>
                    <a:pt x="38" y="32"/>
                  </a:lnTo>
                  <a:lnTo>
                    <a:pt x="38" y="36"/>
                  </a:lnTo>
                  <a:lnTo>
                    <a:pt x="38" y="39"/>
                  </a:lnTo>
                  <a:lnTo>
                    <a:pt x="41" y="41"/>
                  </a:lnTo>
                  <a:lnTo>
                    <a:pt x="43" y="41"/>
                  </a:lnTo>
                  <a:lnTo>
                    <a:pt x="25" y="41"/>
                  </a:lnTo>
                  <a:lnTo>
                    <a:pt x="27" y="41"/>
                  </a:lnTo>
                  <a:lnTo>
                    <a:pt x="29" y="41"/>
                  </a:lnTo>
                  <a:lnTo>
                    <a:pt x="29" y="39"/>
                  </a:lnTo>
                  <a:lnTo>
                    <a:pt x="32" y="36"/>
                  </a:lnTo>
                  <a:lnTo>
                    <a:pt x="32" y="32"/>
                  </a:lnTo>
                  <a:lnTo>
                    <a:pt x="32" y="16"/>
                  </a:lnTo>
                  <a:lnTo>
                    <a:pt x="29" y="11"/>
                  </a:lnTo>
                  <a:lnTo>
                    <a:pt x="29" y="9"/>
                  </a:lnTo>
                  <a:lnTo>
                    <a:pt x="27" y="7"/>
                  </a:lnTo>
                  <a:lnTo>
                    <a:pt x="25" y="7"/>
                  </a:lnTo>
                  <a:lnTo>
                    <a:pt x="18" y="7"/>
                  </a:lnTo>
                  <a:lnTo>
                    <a:pt x="13" y="11"/>
                  </a:lnTo>
                  <a:lnTo>
                    <a:pt x="13" y="32"/>
                  </a:lnTo>
                  <a:lnTo>
                    <a:pt x="13" y="36"/>
                  </a:lnTo>
                  <a:lnTo>
                    <a:pt x="13" y="39"/>
                  </a:lnTo>
                  <a:lnTo>
                    <a:pt x="16" y="39"/>
                  </a:lnTo>
                  <a:lnTo>
                    <a:pt x="16" y="41"/>
                  </a:lnTo>
                  <a:lnTo>
                    <a:pt x="18" y="41"/>
                  </a:lnTo>
                  <a:lnTo>
                    <a:pt x="20" y="41"/>
                  </a:lnTo>
                  <a:lnTo>
                    <a:pt x="0" y="41"/>
                  </a:lnTo>
                  <a:lnTo>
                    <a:pt x="2" y="41"/>
                  </a:lnTo>
                  <a:lnTo>
                    <a:pt x="4" y="41"/>
                  </a:lnTo>
                  <a:lnTo>
                    <a:pt x="4" y="39"/>
                  </a:lnTo>
                  <a:lnTo>
                    <a:pt x="7" y="36"/>
                  </a:lnTo>
                  <a:lnTo>
                    <a:pt x="7" y="32"/>
                  </a:lnTo>
                  <a:lnTo>
                    <a:pt x="7" y="18"/>
                  </a:lnTo>
                  <a:lnTo>
                    <a:pt x="7" y="11"/>
                  </a:lnTo>
                  <a:lnTo>
                    <a:pt x="7" y="9"/>
                  </a:lnTo>
                  <a:lnTo>
                    <a:pt x="4" y="7"/>
                  </a:lnTo>
                  <a:lnTo>
                    <a:pt x="4" y="4"/>
                  </a:lnTo>
                  <a:lnTo>
                    <a:pt x="2" y="4"/>
                  </a:lnTo>
                  <a:lnTo>
                    <a:pt x="0" y="7"/>
                  </a:lnTo>
                  <a:lnTo>
                    <a:pt x="0" y="4"/>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397" name="Freeform 190"/>
            <p:cNvSpPr>
              <a:spLocks noEditPoints="1"/>
            </p:cNvSpPr>
            <p:nvPr/>
          </p:nvSpPr>
          <p:spPr bwMode="auto">
            <a:xfrm>
              <a:off x="1878" y="3732"/>
              <a:ext cx="86" cy="88"/>
            </a:xfrm>
            <a:custGeom>
              <a:avLst/>
              <a:gdLst>
                <a:gd name="T0" fmla="*/ 286 w 55"/>
                <a:gd name="T1" fmla="*/ 148 h 60"/>
                <a:gd name="T2" fmla="*/ 328 w 55"/>
                <a:gd name="T3" fmla="*/ 180 h 60"/>
                <a:gd name="T4" fmla="*/ 328 w 55"/>
                <a:gd name="T5" fmla="*/ 221 h 60"/>
                <a:gd name="T6" fmla="*/ 286 w 55"/>
                <a:gd name="T7" fmla="*/ 264 h 60"/>
                <a:gd name="T8" fmla="*/ 233 w 55"/>
                <a:gd name="T9" fmla="*/ 277 h 60"/>
                <a:gd name="T10" fmla="*/ 0 w 55"/>
                <a:gd name="T11" fmla="*/ 277 h 60"/>
                <a:gd name="T12" fmla="*/ 13 w 55"/>
                <a:gd name="T13" fmla="*/ 277 h 60"/>
                <a:gd name="T14" fmla="*/ 53 w 55"/>
                <a:gd name="T15" fmla="*/ 264 h 60"/>
                <a:gd name="T16" fmla="*/ 53 w 55"/>
                <a:gd name="T17" fmla="*/ 230 h 60"/>
                <a:gd name="T18" fmla="*/ 53 w 55"/>
                <a:gd name="T19" fmla="*/ 22 h 60"/>
                <a:gd name="T20" fmla="*/ 42 w 55"/>
                <a:gd name="T21" fmla="*/ 0 h 60"/>
                <a:gd name="T22" fmla="*/ 0 w 55"/>
                <a:gd name="T23" fmla="*/ 0 h 60"/>
                <a:gd name="T24" fmla="*/ 161 w 55"/>
                <a:gd name="T25" fmla="*/ 0 h 60"/>
                <a:gd name="T26" fmla="*/ 233 w 55"/>
                <a:gd name="T27" fmla="*/ 0 h 60"/>
                <a:gd name="T28" fmla="*/ 286 w 55"/>
                <a:gd name="T29" fmla="*/ 32 h 60"/>
                <a:gd name="T30" fmla="*/ 317 w 55"/>
                <a:gd name="T31" fmla="*/ 73 h 60"/>
                <a:gd name="T32" fmla="*/ 299 w 55"/>
                <a:gd name="T33" fmla="*/ 116 h 60"/>
                <a:gd name="T34" fmla="*/ 244 w 55"/>
                <a:gd name="T35" fmla="*/ 139 h 60"/>
                <a:gd name="T36" fmla="*/ 127 w 55"/>
                <a:gd name="T37" fmla="*/ 129 h 60"/>
                <a:gd name="T38" fmla="*/ 149 w 55"/>
                <a:gd name="T39" fmla="*/ 129 h 60"/>
                <a:gd name="T40" fmla="*/ 191 w 55"/>
                <a:gd name="T41" fmla="*/ 129 h 60"/>
                <a:gd name="T42" fmla="*/ 233 w 55"/>
                <a:gd name="T43" fmla="*/ 116 h 60"/>
                <a:gd name="T44" fmla="*/ 244 w 55"/>
                <a:gd name="T45" fmla="*/ 88 h 60"/>
                <a:gd name="T46" fmla="*/ 244 w 55"/>
                <a:gd name="T47" fmla="*/ 56 h 60"/>
                <a:gd name="T48" fmla="*/ 191 w 55"/>
                <a:gd name="T49" fmla="*/ 13 h 60"/>
                <a:gd name="T50" fmla="*/ 127 w 55"/>
                <a:gd name="T51" fmla="*/ 13 h 60"/>
                <a:gd name="T52" fmla="*/ 108 w 55"/>
                <a:gd name="T53" fmla="*/ 129 h 60"/>
                <a:gd name="T54" fmla="*/ 138 w 55"/>
                <a:gd name="T55" fmla="*/ 264 h 60"/>
                <a:gd name="T56" fmla="*/ 203 w 55"/>
                <a:gd name="T57" fmla="*/ 264 h 60"/>
                <a:gd name="T58" fmla="*/ 256 w 55"/>
                <a:gd name="T59" fmla="*/ 230 h 60"/>
                <a:gd name="T60" fmla="*/ 256 w 55"/>
                <a:gd name="T61" fmla="*/ 189 h 60"/>
                <a:gd name="T62" fmla="*/ 244 w 55"/>
                <a:gd name="T63" fmla="*/ 161 h 60"/>
                <a:gd name="T64" fmla="*/ 191 w 55"/>
                <a:gd name="T65" fmla="*/ 148 h 60"/>
                <a:gd name="T66" fmla="*/ 138 w 55"/>
                <a:gd name="T67" fmla="*/ 148 h 60"/>
                <a:gd name="T68" fmla="*/ 108 w 55"/>
                <a:gd name="T69" fmla="*/ 148 h 60"/>
                <a:gd name="T70" fmla="*/ 108 w 55"/>
                <a:gd name="T71" fmla="*/ 264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0"/>
                <a:gd name="T110" fmla="*/ 55 w 55"/>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0">
                  <a:moveTo>
                    <a:pt x="41" y="30"/>
                  </a:moveTo>
                  <a:lnTo>
                    <a:pt x="48" y="32"/>
                  </a:lnTo>
                  <a:lnTo>
                    <a:pt x="50" y="35"/>
                  </a:lnTo>
                  <a:lnTo>
                    <a:pt x="55" y="39"/>
                  </a:lnTo>
                  <a:lnTo>
                    <a:pt x="55" y="44"/>
                  </a:lnTo>
                  <a:lnTo>
                    <a:pt x="55" y="48"/>
                  </a:lnTo>
                  <a:lnTo>
                    <a:pt x="53" y="53"/>
                  </a:lnTo>
                  <a:lnTo>
                    <a:pt x="48" y="57"/>
                  </a:lnTo>
                  <a:lnTo>
                    <a:pt x="43" y="60"/>
                  </a:lnTo>
                  <a:lnTo>
                    <a:pt x="39" y="60"/>
                  </a:lnTo>
                  <a:lnTo>
                    <a:pt x="30" y="60"/>
                  </a:lnTo>
                  <a:lnTo>
                    <a:pt x="0" y="60"/>
                  </a:lnTo>
                  <a:lnTo>
                    <a:pt x="2" y="60"/>
                  </a:lnTo>
                  <a:lnTo>
                    <a:pt x="7" y="60"/>
                  </a:lnTo>
                  <a:lnTo>
                    <a:pt x="9" y="57"/>
                  </a:lnTo>
                  <a:lnTo>
                    <a:pt x="9" y="55"/>
                  </a:lnTo>
                  <a:lnTo>
                    <a:pt x="9" y="50"/>
                  </a:lnTo>
                  <a:lnTo>
                    <a:pt x="9" y="9"/>
                  </a:lnTo>
                  <a:lnTo>
                    <a:pt x="9" y="5"/>
                  </a:lnTo>
                  <a:lnTo>
                    <a:pt x="9" y="3"/>
                  </a:lnTo>
                  <a:lnTo>
                    <a:pt x="7" y="0"/>
                  </a:lnTo>
                  <a:lnTo>
                    <a:pt x="2" y="0"/>
                  </a:lnTo>
                  <a:lnTo>
                    <a:pt x="0" y="0"/>
                  </a:lnTo>
                  <a:lnTo>
                    <a:pt x="27" y="0"/>
                  </a:lnTo>
                  <a:lnTo>
                    <a:pt x="34" y="0"/>
                  </a:lnTo>
                  <a:lnTo>
                    <a:pt x="39" y="0"/>
                  </a:lnTo>
                  <a:lnTo>
                    <a:pt x="43" y="3"/>
                  </a:lnTo>
                  <a:lnTo>
                    <a:pt x="48" y="7"/>
                  </a:lnTo>
                  <a:lnTo>
                    <a:pt x="50" y="12"/>
                  </a:lnTo>
                  <a:lnTo>
                    <a:pt x="53" y="16"/>
                  </a:lnTo>
                  <a:lnTo>
                    <a:pt x="53" y="21"/>
                  </a:lnTo>
                  <a:lnTo>
                    <a:pt x="50" y="25"/>
                  </a:lnTo>
                  <a:lnTo>
                    <a:pt x="46" y="28"/>
                  </a:lnTo>
                  <a:lnTo>
                    <a:pt x="41" y="30"/>
                  </a:lnTo>
                  <a:close/>
                  <a:moveTo>
                    <a:pt x="18" y="28"/>
                  </a:moveTo>
                  <a:lnTo>
                    <a:pt x="21" y="28"/>
                  </a:lnTo>
                  <a:lnTo>
                    <a:pt x="23" y="28"/>
                  </a:lnTo>
                  <a:lnTo>
                    <a:pt x="25" y="28"/>
                  </a:lnTo>
                  <a:lnTo>
                    <a:pt x="27" y="28"/>
                  </a:lnTo>
                  <a:lnTo>
                    <a:pt x="32" y="28"/>
                  </a:lnTo>
                  <a:lnTo>
                    <a:pt x="37" y="28"/>
                  </a:lnTo>
                  <a:lnTo>
                    <a:pt x="39" y="25"/>
                  </a:lnTo>
                  <a:lnTo>
                    <a:pt x="41" y="23"/>
                  </a:lnTo>
                  <a:lnTo>
                    <a:pt x="41" y="19"/>
                  </a:lnTo>
                  <a:lnTo>
                    <a:pt x="41" y="16"/>
                  </a:lnTo>
                  <a:lnTo>
                    <a:pt x="41" y="12"/>
                  </a:lnTo>
                  <a:lnTo>
                    <a:pt x="37" y="7"/>
                  </a:lnTo>
                  <a:lnTo>
                    <a:pt x="32" y="3"/>
                  </a:lnTo>
                  <a:lnTo>
                    <a:pt x="25" y="3"/>
                  </a:lnTo>
                  <a:lnTo>
                    <a:pt x="21" y="3"/>
                  </a:lnTo>
                  <a:lnTo>
                    <a:pt x="18" y="3"/>
                  </a:lnTo>
                  <a:lnTo>
                    <a:pt x="18" y="28"/>
                  </a:lnTo>
                  <a:close/>
                  <a:moveTo>
                    <a:pt x="18" y="57"/>
                  </a:moveTo>
                  <a:lnTo>
                    <a:pt x="23" y="57"/>
                  </a:lnTo>
                  <a:lnTo>
                    <a:pt x="27" y="57"/>
                  </a:lnTo>
                  <a:lnTo>
                    <a:pt x="34" y="57"/>
                  </a:lnTo>
                  <a:lnTo>
                    <a:pt x="41" y="55"/>
                  </a:lnTo>
                  <a:lnTo>
                    <a:pt x="43" y="50"/>
                  </a:lnTo>
                  <a:lnTo>
                    <a:pt x="46" y="46"/>
                  </a:lnTo>
                  <a:lnTo>
                    <a:pt x="43" y="41"/>
                  </a:lnTo>
                  <a:lnTo>
                    <a:pt x="43" y="39"/>
                  </a:lnTo>
                  <a:lnTo>
                    <a:pt x="41" y="35"/>
                  </a:lnTo>
                  <a:lnTo>
                    <a:pt x="37" y="32"/>
                  </a:lnTo>
                  <a:lnTo>
                    <a:pt x="32" y="32"/>
                  </a:lnTo>
                  <a:lnTo>
                    <a:pt x="25" y="32"/>
                  </a:lnTo>
                  <a:lnTo>
                    <a:pt x="23" y="32"/>
                  </a:lnTo>
                  <a:lnTo>
                    <a:pt x="21"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398" name="Freeform 191"/>
            <p:cNvSpPr>
              <a:spLocks noEditPoints="1"/>
            </p:cNvSpPr>
            <p:nvPr/>
          </p:nvSpPr>
          <p:spPr bwMode="auto">
            <a:xfrm>
              <a:off x="1978" y="3761"/>
              <a:ext cx="61" cy="63"/>
            </a:xfrm>
            <a:custGeom>
              <a:avLst/>
              <a:gdLst>
                <a:gd name="T0" fmla="*/ 108 w 39"/>
                <a:gd name="T1" fmla="*/ 0 h 43"/>
                <a:gd name="T2" fmla="*/ 149 w 39"/>
                <a:gd name="T3" fmla="*/ 0 h 43"/>
                <a:gd name="T4" fmla="*/ 181 w 39"/>
                <a:gd name="T5" fmla="*/ 9 h 43"/>
                <a:gd name="T6" fmla="*/ 203 w 39"/>
                <a:gd name="T7" fmla="*/ 28 h 43"/>
                <a:gd name="T8" fmla="*/ 216 w 39"/>
                <a:gd name="T9" fmla="*/ 60 h 43"/>
                <a:gd name="T10" fmla="*/ 233 w 39"/>
                <a:gd name="T11" fmla="*/ 91 h 43"/>
                <a:gd name="T12" fmla="*/ 233 w 39"/>
                <a:gd name="T13" fmla="*/ 126 h 43"/>
                <a:gd name="T14" fmla="*/ 216 w 39"/>
                <a:gd name="T15" fmla="*/ 142 h 43"/>
                <a:gd name="T16" fmla="*/ 191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76 h 43"/>
                <a:gd name="T28" fmla="*/ 22 w 39"/>
                <a:gd name="T29" fmla="*/ 167 h 43"/>
                <a:gd name="T30" fmla="*/ 0 w 39"/>
                <a:gd name="T31" fmla="*/ 133 h 43"/>
                <a:gd name="T32" fmla="*/ 0 w 39"/>
                <a:gd name="T33" fmla="*/ 101 h 43"/>
                <a:gd name="T34" fmla="*/ 0 w 39"/>
                <a:gd name="T35" fmla="*/ 73 h 43"/>
                <a:gd name="T36" fmla="*/ 13 w 39"/>
                <a:gd name="T37" fmla="*/ 50 h 43"/>
                <a:gd name="T38" fmla="*/ 22 w 39"/>
                <a:gd name="T39" fmla="*/ 28 h 43"/>
                <a:gd name="T40" fmla="*/ 53 w 39"/>
                <a:gd name="T41" fmla="*/ 9 h 43"/>
                <a:gd name="T42" fmla="*/ 83 w 39"/>
                <a:gd name="T43" fmla="*/ 0 h 43"/>
                <a:gd name="T44" fmla="*/ 108 w 39"/>
                <a:gd name="T45" fmla="*/ 0 h 43"/>
                <a:gd name="T46" fmla="*/ 108 w 39"/>
                <a:gd name="T47" fmla="*/ 9 h 43"/>
                <a:gd name="T48" fmla="*/ 95 w 39"/>
                <a:gd name="T49" fmla="*/ 19 h 43"/>
                <a:gd name="T50" fmla="*/ 83 w 39"/>
                <a:gd name="T51" fmla="*/ 19 h 43"/>
                <a:gd name="T52" fmla="*/ 66 w 39"/>
                <a:gd name="T53" fmla="*/ 28 h 43"/>
                <a:gd name="T54" fmla="*/ 53 w 39"/>
                <a:gd name="T55" fmla="*/ 41 h 43"/>
                <a:gd name="T56" fmla="*/ 42 w 39"/>
                <a:gd name="T57" fmla="*/ 60 h 43"/>
                <a:gd name="T58" fmla="*/ 42 w 39"/>
                <a:gd name="T59" fmla="*/ 82 h 43"/>
                <a:gd name="T60" fmla="*/ 53 w 39"/>
                <a:gd name="T61" fmla="*/ 126 h 43"/>
                <a:gd name="T62" fmla="*/ 66 w 39"/>
                <a:gd name="T63" fmla="*/ 157 h 43"/>
                <a:gd name="T64" fmla="*/ 95 w 39"/>
                <a:gd name="T65" fmla="*/ 176 h 43"/>
                <a:gd name="T66" fmla="*/ 117 w 39"/>
                <a:gd name="T67" fmla="*/ 189 h 43"/>
                <a:gd name="T68" fmla="*/ 149 w 39"/>
                <a:gd name="T69" fmla="*/ 176 h 43"/>
                <a:gd name="T70" fmla="*/ 161 w 39"/>
                <a:gd name="T71" fmla="*/ 167 h 43"/>
                <a:gd name="T72" fmla="*/ 181 w 39"/>
                <a:gd name="T73" fmla="*/ 142 h 43"/>
                <a:gd name="T74" fmla="*/ 191 w 39"/>
                <a:gd name="T75" fmla="*/ 116 h 43"/>
                <a:gd name="T76" fmla="*/ 181 w 39"/>
                <a:gd name="T77" fmla="*/ 82 h 43"/>
                <a:gd name="T78" fmla="*/ 181 w 39"/>
                <a:gd name="T79" fmla="*/ 50 h 43"/>
                <a:gd name="T80" fmla="*/ 149 w 39"/>
                <a:gd name="T81" fmla="*/ 28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6"/>
                  </a:lnTo>
                  <a:lnTo>
                    <a:pt x="36" y="13"/>
                  </a:lnTo>
                  <a:lnTo>
                    <a:pt x="39" y="20"/>
                  </a:lnTo>
                  <a:lnTo>
                    <a:pt x="39" y="27"/>
                  </a:lnTo>
                  <a:lnTo>
                    <a:pt x="36" y="31"/>
                  </a:lnTo>
                  <a:lnTo>
                    <a:pt x="32" y="36"/>
                  </a:lnTo>
                  <a:lnTo>
                    <a:pt x="30" y="41"/>
                  </a:lnTo>
                  <a:lnTo>
                    <a:pt x="25" y="43"/>
                  </a:lnTo>
                  <a:lnTo>
                    <a:pt x="18" y="43"/>
                  </a:lnTo>
                  <a:lnTo>
                    <a:pt x="14" y="43"/>
                  </a:lnTo>
                  <a:lnTo>
                    <a:pt x="9" y="38"/>
                  </a:lnTo>
                  <a:lnTo>
                    <a:pt x="4" y="36"/>
                  </a:lnTo>
                  <a:lnTo>
                    <a:pt x="0" y="29"/>
                  </a:lnTo>
                  <a:lnTo>
                    <a:pt x="0" y="22"/>
                  </a:lnTo>
                  <a:lnTo>
                    <a:pt x="0" y="16"/>
                  </a:lnTo>
                  <a:lnTo>
                    <a:pt x="2" y="11"/>
                  </a:lnTo>
                  <a:lnTo>
                    <a:pt x="4" y="6"/>
                  </a:lnTo>
                  <a:lnTo>
                    <a:pt x="9" y="2"/>
                  </a:lnTo>
                  <a:lnTo>
                    <a:pt x="14" y="0"/>
                  </a:lnTo>
                  <a:lnTo>
                    <a:pt x="18" y="0"/>
                  </a:lnTo>
                  <a:close/>
                  <a:moveTo>
                    <a:pt x="18" y="2"/>
                  </a:moveTo>
                  <a:lnTo>
                    <a:pt x="16" y="4"/>
                  </a:lnTo>
                  <a:lnTo>
                    <a:pt x="14" y="4"/>
                  </a:lnTo>
                  <a:lnTo>
                    <a:pt x="11" y="6"/>
                  </a:lnTo>
                  <a:lnTo>
                    <a:pt x="9" y="9"/>
                  </a:lnTo>
                  <a:lnTo>
                    <a:pt x="7" y="13"/>
                  </a:lnTo>
                  <a:lnTo>
                    <a:pt x="7" y="18"/>
                  </a:lnTo>
                  <a:lnTo>
                    <a:pt x="9" y="27"/>
                  </a:lnTo>
                  <a:lnTo>
                    <a:pt x="11" y="34"/>
                  </a:lnTo>
                  <a:lnTo>
                    <a:pt x="16" y="38"/>
                  </a:lnTo>
                  <a:lnTo>
                    <a:pt x="20" y="41"/>
                  </a:lnTo>
                  <a:lnTo>
                    <a:pt x="25" y="38"/>
                  </a:lnTo>
                  <a:lnTo>
                    <a:pt x="27" y="36"/>
                  </a:lnTo>
                  <a:lnTo>
                    <a:pt x="30" y="31"/>
                  </a:lnTo>
                  <a:lnTo>
                    <a:pt x="32" y="25"/>
                  </a:lnTo>
                  <a:lnTo>
                    <a:pt x="30" y="18"/>
                  </a:lnTo>
                  <a:lnTo>
                    <a:pt x="30" y="11"/>
                  </a:lnTo>
                  <a:lnTo>
                    <a:pt x="25"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399" name="Freeform 192"/>
            <p:cNvSpPr>
              <a:spLocks noEditPoints="1"/>
            </p:cNvSpPr>
            <p:nvPr/>
          </p:nvSpPr>
          <p:spPr bwMode="auto">
            <a:xfrm>
              <a:off x="2049" y="3761"/>
              <a:ext cx="61" cy="63"/>
            </a:xfrm>
            <a:custGeom>
              <a:avLst/>
              <a:gdLst>
                <a:gd name="T0" fmla="*/ 116 w 39"/>
                <a:gd name="T1" fmla="*/ 0 h 43"/>
                <a:gd name="T2" fmla="*/ 156 w 39"/>
                <a:gd name="T3" fmla="*/ 0 h 43"/>
                <a:gd name="T4" fmla="*/ 181 w 39"/>
                <a:gd name="T5" fmla="*/ 9 h 43"/>
                <a:gd name="T6" fmla="*/ 211 w 39"/>
                <a:gd name="T7" fmla="*/ 28 h 43"/>
                <a:gd name="T8" fmla="*/ 222 w 39"/>
                <a:gd name="T9" fmla="*/ 60 h 43"/>
                <a:gd name="T10" fmla="*/ 233 w 39"/>
                <a:gd name="T11" fmla="*/ 91 h 43"/>
                <a:gd name="T12" fmla="*/ 233 w 39"/>
                <a:gd name="T13" fmla="*/ 126 h 43"/>
                <a:gd name="T14" fmla="*/ 222 w 39"/>
                <a:gd name="T15" fmla="*/ 142 h 43"/>
                <a:gd name="T16" fmla="*/ 191 w 39"/>
                <a:gd name="T17" fmla="*/ 167 h 43"/>
                <a:gd name="T18" fmla="*/ 181 w 39"/>
                <a:gd name="T19" fmla="*/ 189 h 43"/>
                <a:gd name="T20" fmla="*/ 156 w 39"/>
                <a:gd name="T21" fmla="*/ 198 h 43"/>
                <a:gd name="T22" fmla="*/ 116 w 39"/>
                <a:gd name="T23" fmla="*/ 198 h 43"/>
                <a:gd name="T24" fmla="*/ 83 w 39"/>
                <a:gd name="T25" fmla="*/ 198 h 43"/>
                <a:gd name="T26" fmla="*/ 61 w 39"/>
                <a:gd name="T27" fmla="*/ 176 h 43"/>
                <a:gd name="T28" fmla="*/ 31 w 39"/>
                <a:gd name="T29" fmla="*/ 167 h 43"/>
                <a:gd name="T30" fmla="*/ 0 w 39"/>
                <a:gd name="T31" fmla="*/ 133 h 43"/>
                <a:gd name="T32" fmla="*/ 0 w 39"/>
                <a:gd name="T33" fmla="*/ 101 h 43"/>
                <a:gd name="T34" fmla="*/ 0 w 39"/>
                <a:gd name="T35" fmla="*/ 73 h 43"/>
                <a:gd name="T36" fmla="*/ 20 w 39"/>
                <a:gd name="T37" fmla="*/ 50 h 43"/>
                <a:gd name="T38" fmla="*/ 31 w 39"/>
                <a:gd name="T39" fmla="*/ 28 h 43"/>
                <a:gd name="T40" fmla="*/ 61 w 39"/>
                <a:gd name="T41" fmla="*/ 9 h 43"/>
                <a:gd name="T42" fmla="*/ 83 w 39"/>
                <a:gd name="T43" fmla="*/ 0 h 43"/>
                <a:gd name="T44" fmla="*/ 116 w 39"/>
                <a:gd name="T45" fmla="*/ 0 h 43"/>
                <a:gd name="T46" fmla="*/ 116 w 39"/>
                <a:gd name="T47" fmla="*/ 9 h 43"/>
                <a:gd name="T48" fmla="*/ 95 w 39"/>
                <a:gd name="T49" fmla="*/ 19 h 43"/>
                <a:gd name="T50" fmla="*/ 83 w 39"/>
                <a:gd name="T51" fmla="*/ 19 h 43"/>
                <a:gd name="T52" fmla="*/ 74 w 39"/>
                <a:gd name="T53" fmla="*/ 28 h 43"/>
                <a:gd name="T54" fmla="*/ 61 w 39"/>
                <a:gd name="T55" fmla="*/ 41 h 43"/>
                <a:gd name="T56" fmla="*/ 42 w 39"/>
                <a:gd name="T57" fmla="*/ 60 h 43"/>
                <a:gd name="T58" fmla="*/ 42 w 39"/>
                <a:gd name="T59" fmla="*/ 82 h 43"/>
                <a:gd name="T60" fmla="*/ 61 w 39"/>
                <a:gd name="T61" fmla="*/ 126 h 43"/>
                <a:gd name="T62" fmla="*/ 74 w 39"/>
                <a:gd name="T63" fmla="*/ 157 h 43"/>
                <a:gd name="T64" fmla="*/ 95 w 39"/>
                <a:gd name="T65" fmla="*/ 176 h 43"/>
                <a:gd name="T66" fmla="*/ 127 w 39"/>
                <a:gd name="T67" fmla="*/ 189 h 43"/>
                <a:gd name="T68" fmla="*/ 156 w 39"/>
                <a:gd name="T69" fmla="*/ 176 h 43"/>
                <a:gd name="T70" fmla="*/ 169 w 39"/>
                <a:gd name="T71" fmla="*/ 167 h 43"/>
                <a:gd name="T72" fmla="*/ 181 w 39"/>
                <a:gd name="T73" fmla="*/ 142 h 43"/>
                <a:gd name="T74" fmla="*/ 191 w 39"/>
                <a:gd name="T75" fmla="*/ 116 h 43"/>
                <a:gd name="T76" fmla="*/ 181 w 39"/>
                <a:gd name="T77" fmla="*/ 82 h 43"/>
                <a:gd name="T78" fmla="*/ 181 w 39"/>
                <a:gd name="T79" fmla="*/ 50 h 43"/>
                <a:gd name="T80" fmla="*/ 156 w 39"/>
                <a:gd name="T81" fmla="*/ 28 h 43"/>
                <a:gd name="T82" fmla="*/ 138 w 39"/>
                <a:gd name="T83" fmla="*/ 19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9" y="0"/>
                  </a:moveTo>
                  <a:lnTo>
                    <a:pt x="26" y="0"/>
                  </a:lnTo>
                  <a:lnTo>
                    <a:pt x="30" y="2"/>
                  </a:lnTo>
                  <a:lnTo>
                    <a:pt x="35" y="6"/>
                  </a:lnTo>
                  <a:lnTo>
                    <a:pt x="37" y="13"/>
                  </a:lnTo>
                  <a:lnTo>
                    <a:pt x="39" y="20"/>
                  </a:lnTo>
                  <a:lnTo>
                    <a:pt x="39" y="27"/>
                  </a:lnTo>
                  <a:lnTo>
                    <a:pt x="37" y="31"/>
                  </a:lnTo>
                  <a:lnTo>
                    <a:pt x="32" y="36"/>
                  </a:lnTo>
                  <a:lnTo>
                    <a:pt x="30" y="41"/>
                  </a:lnTo>
                  <a:lnTo>
                    <a:pt x="26" y="43"/>
                  </a:lnTo>
                  <a:lnTo>
                    <a:pt x="19" y="43"/>
                  </a:lnTo>
                  <a:lnTo>
                    <a:pt x="14" y="43"/>
                  </a:lnTo>
                  <a:lnTo>
                    <a:pt x="10" y="38"/>
                  </a:lnTo>
                  <a:lnTo>
                    <a:pt x="5" y="36"/>
                  </a:lnTo>
                  <a:lnTo>
                    <a:pt x="0" y="29"/>
                  </a:lnTo>
                  <a:lnTo>
                    <a:pt x="0" y="22"/>
                  </a:lnTo>
                  <a:lnTo>
                    <a:pt x="0" y="16"/>
                  </a:lnTo>
                  <a:lnTo>
                    <a:pt x="3" y="11"/>
                  </a:lnTo>
                  <a:lnTo>
                    <a:pt x="5" y="6"/>
                  </a:lnTo>
                  <a:lnTo>
                    <a:pt x="10" y="2"/>
                  </a:lnTo>
                  <a:lnTo>
                    <a:pt x="14" y="0"/>
                  </a:lnTo>
                  <a:lnTo>
                    <a:pt x="19" y="0"/>
                  </a:lnTo>
                  <a:close/>
                  <a:moveTo>
                    <a:pt x="19" y="2"/>
                  </a:moveTo>
                  <a:lnTo>
                    <a:pt x="16" y="4"/>
                  </a:lnTo>
                  <a:lnTo>
                    <a:pt x="14" y="4"/>
                  </a:lnTo>
                  <a:lnTo>
                    <a:pt x="12" y="6"/>
                  </a:lnTo>
                  <a:lnTo>
                    <a:pt x="10" y="9"/>
                  </a:lnTo>
                  <a:lnTo>
                    <a:pt x="7" y="13"/>
                  </a:lnTo>
                  <a:lnTo>
                    <a:pt x="7" y="18"/>
                  </a:lnTo>
                  <a:lnTo>
                    <a:pt x="10" y="27"/>
                  </a:lnTo>
                  <a:lnTo>
                    <a:pt x="12" y="34"/>
                  </a:lnTo>
                  <a:lnTo>
                    <a:pt x="16" y="38"/>
                  </a:lnTo>
                  <a:lnTo>
                    <a:pt x="21" y="41"/>
                  </a:lnTo>
                  <a:lnTo>
                    <a:pt x="26" y="38"/>
                  </a:lnTo>
                  <a:lnTo>
                    <a:pt x="28" y="36"/>
                  </a:lnTo>
                  <a:lnTo>
                    <a:pt x="30" y="31"/>
                  </a:lnTo>
                  <a:lnTo>
                    <a:pt x="32" y="25"/>
                  </a:lnTo>
                  <a:lnTo>
                    <a:pt x="30" y="18"/>
                  </a:lnTo>
                  <a:lnTo>
                    <a:pt x="30" y="11"/>
                  </a:lnTo>
                  <a:lnTo>
                    <a:pt x="26"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00" name="Freeform 193"/>
            <p:cNvSpPr>
              <a:spLocks/>
            </p:cNvSpPr>
            <p:nvPr/>
          </p:nvSpPr>
          <p:spPr bwMode="auto">
            <a:xfrm>
              <a:off x="2118" y="3730"/>
              <a:ext cx="70" cy="90"/>
            </a:xfrm>
            <a:custGeom>
              <a:avLst/>
              <a:gdLst>
                <a:gd name="T0" fmla="*/ 75 w 45"/>
                <a:gd name="T1" fmla="*/ 174 h 62"/>
                <a:gd name="T2" fmla="*/ 157 w 45"/>
                <a:gd name="T3" fmla="*/ 120 h 62"/>
                <a:gd name="T4" fmla="*/ 170 w 45"/>
                <a:gd name="T5" fmla="*/ 109 h 62"/>
                <a:gd name="T6" fmla="*/ 157 w 45"/>
                <a:gd name="T7" fmla="*/ 109 h 62"/>
                <a:gd name="T8" fmla="*/ 157 w 45"/>
                <a:gd name="T9" fmla="*/ 102 h 62"/>
                <a:gd name="T10" fmla="*/ 148 w 45"/>
                <a:gd name="T11" fmla="*/ 102 h 62"/>
                <a:gd name="T12" fmla="*/ 252 w 45"/>
                <a:gd name="T13" fmla="*/ 102 h 62"/>
                <a:gd name="T14" fmla="*/ 210 w 45"/>
                <a:gd name="T15" fmla="*/ 102 h 62"/>
                <a:gd name="T16" fmla="*/ 188 w 45"/>
                <a:gd name="T17" fmla="*/ 120 h 62"/>
                <a:gd name="T18" fmla="*/ 188 w 45"/>
                <a:gd name="T19" fmla="*/ 224 h 62"/>
                <a:gd name="T20" fmla="*/ 222 w 45"/>
                <a:gd name="T21" fmla="*/ 253 h 62"/>
                <a:gd name="T22" fmla="*/ 243 w 45"/>
                <a:gd name="T23" fmla="*/ 263 h 62"/>
                <a:gd name="T24" fmla="*/ 264 w 45"/>
                <a:gd name="T25" fmla="*/ 276 h 62"/>
                <a:gd name="T26" fmla="*/ 148 w 45"/>
                <a:gd name="T27" fmla="*/ 276 h 62"/>
                <a:gd name="T28" fmla="*/ 157 w 45"/>
                <a:gd name="T29" fmla="*/ 276 h 62"/>
                <a:gd name="T30" fmla="*/ 157 w 45"/>
                <a:gd name="T31" fmla="*/ 263 h 62"/>
                <a:gd name="T32" fmla="*/ 157 w 45"/>
                <a:gd name="T33" fmla="*/ 253 h 62"/>
                <a:gd name="T34" fmla="*/ 75 w 45"/>
                <a:gd name="T35" fmla="*/ 174 h 62"/>
                <a:gd name="T36" fmla="*/ 75 w 45"/>
                <a:gd name="T37" fmla="*/ 253 h 62"/>
                <a:gd name="T38" fmla="*/ 75 w 45"/>
                <a:gd name="T39" fmla="*/ 263 h 62"/>
                <a:gd name="T40" fmla="*/ 95 w 45"/>
                <a:gd name="T41" fmla="*/ 276 h 62"/>
                <a:gd name="T42" fmla="*/ 106 w 45"/>
                <a:gd name="T43" fmla="*/ 276 h 62"/>
                <a:gd name="T44" fmla="*/ 0 w 45"/>
                <a:gd name="T45" fmla="*/ 276 h 62"/>
                <a:gd name="T46" fmla="*/ 22 w 45"/>
                <a:gd name="T47" fmla="*/ 276 h 62"/>
                <a:gd name="T48" fmla="*/ 22 w 45"/>
                <a:gd name="T49" fmla="*/ 263 h 62"/>
                <a:gd name="T50" fmla="*/ 40 w 45"/>
                <a:gd name="T51" fmla="*/ 229 h 62"/>
                <a:gd name="T52" fmla="*/ 40 w 45"/>
                <a:gd name="T53" fmla="*/ 41 h 62"/>
                <a:gd name="T54" fmla="*/ 22 w 45"/>
                <a:gd name="T55" fmla="*/ 22 h 62"/>
                <a:gd name="T56" fmla="*/ 22 w 45"/>
                <a:gd name="T57" fmla="*/ 22 h 62"/>
                <a:gd name="T58" fmla="*/ 12 w 45"/>
                <a:gd name="T59" fmla="*/ 22 h 62"/>
                <a:gd name="T60" fmla="*/ 0 w 45"/>
                <a:gd name="T61" fmla="*/ 22 h 62"/>
                <a:gd name="T62" fmla="*/ 75 w 45"/>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2"/>
                <a:gd name="T98" fmla="*/ 45 w 45"/>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2">
                  <a:moveTo>
                    <a:pt x="13" y="0"/>
                  </a:moveTo>
                  <a:lnTo>
                    <a:pt x="13" y="39"/>
                  </a:lnTo>
                  <a:lnTo>
                    <a:pt x="25" y="30"/>
                  </a:lnTo>
                  <a:lnTo>
                    <a:pt x="27" y="27"/>
                  </a:lnTo>
                  <a:lnTo>
                    <a:pt x="27" y="25"/>
                  </a:lnTo>
                  <a:lnTo>
                    <a:pt x="29" y="25"/>
                  </a:lnTo>
                  <a:lnTo>
                    <a:pt x="27" y="25"/>
                  </a:lnTo>
                  <a:lnTo>
                    <a:pt x="27" y="23"/>
                  </a:lnTo>
                  <a:lnTo>
                    <a:pt x="25" y="23"/>
                  </a:lnTo>
                  <a:lnTo>
                    <a:pt x="43" y="23"/>
                  </a:lnTo>
                  <a:lnTo>
                    <a:pt x="38" y="23"/>
                  </a:lnTo>
                  <a:lnTo>
                    <a:pt x="36" y="23"/>
                  </a:lnTo>
                  <a:lnTo>
                    <a:pt x="34" y="25"/>
                  </a:lnTo>
                  <a:lnTo>
                    <a:pt x="32" y="27"/>
                  </a:lnTo>
                  <a:lnTo>
                    <a:pt x="20" y="37"/>
                  </a:lnTo>
                  <a:lnTo>
                    <a:pt x="32" y="50"/>
                  </a:lnTo>
                  <a:lnTo>
                    <a:pt x="36" y="55"/>
                  </a:lnTo>
                  <a:lnTo>
                    <a:pt x="38" y="57"/>
                  </a:lnTo>
                  <a:lnTo>
                    <a:pt x="38" y="59"/>
                  </a:lnTo>
                  <a:lnTo>
                    <a:pt x="41" y="59"/>
                  </a:lnTo>
                  <a:lnTo>
                    <a:pt x="43" y="62"/>
                  </a:lnTo>
                  <a:lnTo>
                    <a:pt x="45" y="62"/>
                  </a:lnTo>
                  <a:lnTo>
                    <a:pt x="25" y="62"/>
                  </a:lnTo>
                  <a:lnTo>
                    <a:pt x="27" y="62"/>
                  </a:lnTo>
                  <a:lnTo>
                    <a:pt x="27" y="59"/>
                  </a:lnTo>
                  <a:lnTo>
                    <a:pt x="27" y="57"/>
                  </a:lnTo>
                  <a:lnTo>
                    <a:pt x="27" y="55"/>
                  </a:lnTo>
                  <a:lnTo>
                    <a:pt x="13" y="39"/>
                  </a:lnTo>
                  <a:lnTo>
                    <a:pt x="13" y="52"/>
                  </a:lnTo>
                  <a:lnTo>
                    <a:pt x="13" y="57"/>
                  </a:lnTo>
                  <a:lnTo>
                    <a:pt x="13" y="59"/>
                  </a:lnTo>
                  <a:lnTo>
                    <a:pt x="16" y="62"/>
                  </a:lnTo>
                  <a:lnTo>
                    <a:pt x="18" y="62"/>
                  </a:lnTo>
                  <a:lnTo>
                    <a:pt x="0" y="62"/>
                  </a:lnTo>
                  <a:lnTo>
                    <a:pt x="2" y="62"/>
                  </a:lnTo>
                  <a:lnTo>
                    <a:pt x="4" y="62"/>
                  </a:lnTo>
                  <a:lnTo>
                    <a:pt x="4" y="59"/>
                  </a:lnTo>
                  <a:lnTo>
                    <a:pt x="4" y="57"/>
                  </a:lnTo>
                  <a:lnTo>
                    <a:pt x="7" y="52"/>
                  </a:lnTo>
                  <a:lnTo>
                    <a:pt x="7" y="16"/>
                  </a:lnTo>
                  <a:lnTo>
                    <a:pt x="7"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01" name="Freeform 194"/>
            <p:cNvSpPr>
              <a:spLocks/>
            </p:cNvSpPr>
            <p:nvPr/>
          </p:nvSpPr>
          <p:spPr bwMode="auto">
            <a:xfrm>
              <a:off x="2274" y="3743"/>
              <a:ext cx="43" cy="81"/>
            </a:xfrm>
            <a:custGeom>
              <a:avLst/>
              <a:gdLst>
                <a:gd name="T0" fmla="*/ 102 w 27"/>
                <a:gd name="T1" fmla="*/ 0 h 55"/>
                <a:gd name="T2" fmla="*/ 102 w 27"/>
                <a:gd name="T3" fmla="*/ 68 h 55"/>
                <a:gd name="T4" fmla="*/ 162 w 27"/>
                <a:gd name="T5" fmla="*/ 68 h 55"/>
                <a:gd name="T6" fmla="*/ 162 w 27"/>
                <a:gd name="T7" fmla="*/ 77 h 55"/>
                <a:gd name="T8" fmla="*/ 102 w 27"/>
                <a:gd name="T9" fmla="*/ 77 h 55"/>
                <a:gd name="T10" fmla="*/ 102 w 27"/>
                <a:gd name="T11" fmla="*/ 191 h 55"/>
                <a:gd name="T12" fmla="*/ 102 w 27"/>
                <a:gd name="T13" fmla="*/ 216 h 55"/>
                <a:gd name="T14" fmla="*/ 102 w 27"/>
                <a:gd name="T15" fmla="*/ 228 h 55"/>
                <a:gd name="T16" fmla="*/ 116 w 27"/>
                <a:gd name="T17" fmla="*/ 228 h 55"/>
                <a:gd name="T18" fmla="*/ 116 w 27"/>
                <a:gd name="T19" fmla="*/ 228 h 55"/>
                <a:gd name="T20" fmla="*/ 129 w 27"/>
                <a:gd name="T21" fmla="*/ 228 h 55"/>
                <a:gd name="T22" fmla="*/ 150 w 27"/>
                <a:gd name="T23" fmla="*/ 228 h 55"/>
                <a:gd name="T24" fmla="*/ 150 w 27"/>
                <a:gd name="T25" fmla="*/ 228 h 55"/>
                <a:gd name="T26" fmla="*/ 162 w 27"/>
                <a:gd name="T27" fmla="*/ 216 h 55"/>
                <a:gd name="T28" fmla="*/ 172 w 27"/>
                <a:gd name="T29" fmla="*/ 216 h 55"/>
                <a:gd name="T30" fmla="*/ 162 w 27"/>
                <a:gd name="T31" fmla="*/ 237 h 55"/>
                <a:gd name="T32" fmla="*/ 150 w 27"/>
                <a:gd name="T33" fmla="*/ 249 h 55"/>
                <a:gd name="T34" fmla="*/ 116 w 27"/>
                <a:gd name="T35" fmla="*/ 258 h 55"/>
                <a:gd name="T36" fmla="*/ 102 w 27"/>
                <a:gd name="T37" fmla="*/ 258 h 55"/>
                <a:gd name="T38" fmla="*/ 89 w 27"/>
                <a:gd name="T39" fmla="*/ 258 h 55"/>
                <a:gd name="T40" fmla="*/ 73 w 27"/>
                <a:gd name="T41" fmla="*/ 249 h 55"/>
                <a:gd name="T42" fmla="*/ 56 w 27"/>
                <a:gd name="T43" fmla="*/ 249 h 55"/>
                <a:gd name="T44" fmla="*/ 56 w 27"/>
                <a:gd name="T45" fmla="*/ 237 h 55"/>
                <a:gd name="T46" fmla="*/ 46 w 27"/>
                <a:gd name="T47" fmla="*/ 228 h 55"/>
                <a:gd name="T48" fmla="*/ 46 w 27"/>
                <a:gd name="T49" fmla="*/ 202 h 55"/>
                <a:gd name="T50" fmla="*/ 46 w 27"/>
                <a:gd name="T51" fmla="*/ 77 h 55"/>
                <a:gd name="T52" fmla="*/ 0 w 27"/>
                <a:gd name="T53" fmla="*/ 77 h 55"/>
                <a:gd name="T54" fmla="*/ 0 w 27"/>
                <a:gd name="T55" fmla="*/ 68 h 55"/>
                <a:gd name="T56" fmla="*/ 13 w 27"/>
                <a:gd name="T57" fmla="*/ 68 h 55"/>
                <a:gd name="T58" fmla="*/ 46 w 27"/>
                <a:gd name="T59" fmla="*/ 59 h 55"/>
                <a:gd name="T60" fmla="*/ 56 w 27"/>
                <a:gd name="T61" fmla="*/ 41 h 55"/>
                <a:gd name="T62" fmla="*/ 73 w 27"/>
                <a:gd name="T63" fmla="*/ 22 h 55"/>
                <a:gd name="T64" fmla="*/ 73 w 27"/>
                <a:gd name="T65" fmla="*/ 9 h 55"/>
                <a:gd name="T66" fmla="*/ 89 w 27"/>
                <a:gd name="T67" fmla="*/ 0 h 55"/>
                <a:gd name="T68" fmla="*/ 102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3" y="48"/>
                  </a:lnTo>
                  <a:lnTo>
                    <a:pt x="25" y="46"/>
                  </a:lnTo>
                  <a:lnTo>
                    <a:pt x="27" y="46"/>
                  </a:lnTo>
                  <a:lnTo>
                    <a:pt x="25" y="50"/>
                  </a:lnTo>
                  <a:lnTo>
                    <a:pt x="23"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15402" name="Freeform 195"/>
            <p:cNvSpPr>
              <a:spLocks/>
            </p:cNvSpPr>
            <p:nvPr/>
          </p:nvSpPr>
          <p:spPr bwMode="auto">
            <a:xfrm>
              <a:off x="2317" y="3730"/>
              <a:ext cx="69" cy="90"/>
            </a:xfrm>
            <a:custGeom>
              <a:avLst/>
              <a:gdLst>
                <a:gd name="T0" fmla="*/ 86 w 44"/>
                <a:gd name="T1" fmla="*/ 135 h 62"/>
                <a:gd name="T2" fmla="*/ 129 w 44"/>
                <a:gd name="T3" fmla="*/ 102 h 62"/>
                <a:gd name="T4" fmla="*/ 169 w 44"/>
                <a:gd name="T5" fmla="*/ 93 h 62"/>
                <a:gd name="T6" fmla="*/ 204 w 44"/>
                <a:gd name="T7" fmla="*/ 102 h 62"/>
                <a:gd name="T8" fmla="*/ 224 w 44"/>
                <a:gd name="T9" fmla="*/ 135 h 62"/>
                <a:gd name="T10" fmla="*/ 237 w 44"/>
                <a:gd name="T11" fmla="*/ 174 h 62"/>
                <a:gd name="T12" fmla="*/ 237 w 44"/>
                <a:gd name="T13" fmla="*/ 253 h 62"/>
                <a:gd name="T14" fmla="*/ 237 w 44"/>
                <a:gd name="T15" fmla="*/ 263 h 62"/>
                <a:gd name="T16" fmla="*/ 246 w 44"/>
                <a:gd name="T17" fmla="*/ 276 h 62"/>
                <a:gd name="T18" fmla="*/ 265 w 44"/>
                <a:gd name="T19" fmla="*/ 276 h 62"/>
                <a:gd name="T20" fmla="*/ 151 w 44"/>
                <a:gd name="T21" fmla="*/ 276 h 62"/>
                <a:gd name="T22" fmla="*/ 169 w 44"/>
                <a:gd name="T23" fmla="*/ 276 h 62"/>
                <a:gd name="T24" fmla="*/ 182 w 44"/>
                <a:gd name="T25" fmla="*/ 263 h 62"/>
                <a:gd name="T26" fmla="*/ 182 w 44"/>
                <a:gd name="T27" fmla="*/ 253 h 62"/>
                <a:gd name="T28" fmla="*/ 182 w 44"/>
                <a:gd name="T29" fmla="*/ 174 h 62"/>
                <a:gd name="T30" fmla="*/ 182 w 44"/>
                <a:gd name="T31" fmla="*/ 135 h 62"/>
                <a:gd name="T32" fmla="*/ 169 w 44"/>
                <a:gd name="T33" fmla="*/ 120 h 62"/>
                <a:gd name="T34" fmla="*/ 138 w 44"/>
                <a:gd name="T35" fmla="*/ 120 h 62"/>
                <a:gd name="T36" fmla="*/ 116 w 44"/>
                <a:gd name="T37" fmla="*/ 120 h 62"/>
                <a:gd name="T38" fmla="*/ 86 w 44"/>
                <a:gd name="T39" fmla="*/ 141 h 62"/>
                <a:gd name="T40" fmla="*/ 86 w 44"/>
                <a:gd name="T41" fmla="*/ 253 h 62"/>
                <a:gd name="T42" fmla="*/ 86 w 44"/>
                <a:gd name="T43" fmla="*/ 263 h 62"/>
                <a:gd name="T44" fmla="*/ 96 w 44"/>
                <a:gd name="T45" fmla="*/ 276 h 62"/>
                <a:gd name="T46" fmla="*/ 116 w 44"/>
                <a:gd name="T47" fmla="*/ 276 h 62"/>
                <a:gd name="T48" fmla="*/ 0 w 44"/>
                <a:gd name="T49" fmla="*/ 276 h 62"/>
                <a:gd name="T50" fmla="*/ 31 w 44"/>
                <a:gd name="T51" fmla="*/ 276 h 62"/>
                <a:gd name="T52" fmla="*/ 31 w 44"/>
                <a:gd name="T53" fmla="*/ 263 h 62"/>
                <a:gd name="T54" fmla="*/ 31 w 44"/>
                <a:gd name="T55" fmla="*/ 229 h 62"/>
                <a:gd name="T56" fmla="*/ 31 w 44"/>
                <a:gd name="T57" fmla="*/ 41 h 62"/>
                <a:gd name="T58" fmla="*/ 31 w 44"/>
                <a:gd name="T59" fmla="*/ 22 h 62"/>
                <a:gd name="T60" fmla="*/ 31 w 44"/>
                <a:gd name="T61" fmla="*/ 22 h 62"/>
                <a:gd name="T62" fmla="*/ 20 w 44"/>
                <a:gd name="T63" fmla="*/ 22 h 62"/>
                <a:gd name="T64" fmla="*/ 0 w 44"/>
                <a:gd name="T65" fmla="*/ 22 h 62"/>
                <a:gd name="T66" fmla="*/ 86 w 44"/>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2"/>
                <a:gd name="T104" fmla="*/ 44 w 44"/>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2">
                  <a:moveTo>
                    <a:pt x="14" y="0"/>
                  </a:moveTo>
                  <a:lnTo>
                    <a:pt x="14" y="30"/>
                  </a:lnTo>
                  <a:lnTo>
                    <a:pt x="19" y="25"/>
                  </a:lnTo>
                  <a:lnTo>
                    <a:pt x="21" y="23"/>
                  </a:lnTo>
                  <a:lnTo>
                    <a:pt x="25" y="21"/>
                  </a:lnTo>
                  <a:lnTo>
                    <a:pt x="28" y="21"/>
                  </a:lnTo>
                  <a:lnTo>
                    <a:pt x="30" y="21"/>
                  </a:lnTo>
                  <a:lnTo>
                    <a:pt x="34" y="23"/>
                  </a:lnTo>
                  <a:lnTo>
                    <a:pt x="37" y="25"/>
                  </a:lnTo>
                  <a:lnTo>
                    <a:pt x="37" y="30"/>
                  </a:lnTo>
                  <a:lnTo>
                    <a:pt x="39" y="32"/>
                  </a:lnTo>
                  <a:lnTo>
                    <a:pt x="39" y="39"/>
                  </a:lnTo>
                  <a:lnTo>
                    <a:pt x="39" y="52"/>
                  </a:lnTo>
                  <a:lnTo>
                    <a:pt x="39" y="57"/>
                  </a:lnTo>
                  <a:lnTo>
                    <a:pt x="39" y="59"/>
                  </a:lnTo>
                  <a:lnTo>
                    <a:pt x="41" y="62"/>
                  </a:lnTo>
                  <a:lnTo>
                    <a:pt x="44" y="62"/>
                  </a:lnTo>
                  <a:lnTo>
                    <a:pt x="25" y="62"/>
                  </a:lnTo>
                  <a:lnTo>
                    <a:pt x="28" y="62"/>
                  </a:lnTo>
                  <a:lnTo>
                    <a:pt x="30" y="62"/>
                  </a:lnTo>
                  <a:lnTo>
                    <a:pt x="30" y="59"/>
                  </a:lnTo>
                  <a:lnTo>
                    <a:pt x="30" y="57"/>
                  </a:lnTo>
                  <a:lnTo>
                    <a:pt x="30" y="52"/>
                  </a:lnTo>
                  <a:lnTo>
                    <a:pt x="30" y="39"/>
                  </a:lnTo>
                  <a:lnTo>
                    <a:pt x="30" y="34"/>
                  </a:lnTo>
                  <a:lnTo>
                    <a:pt x="30" y="30"/>
                  </a:lnTo>
                  <a:lnTo>
                    <a:pt x="28" y="27"/>
                  </a:lnTo>
                  <a:lnTo>
                    <a:pt x="25" y="27"/>
                  </a:lnTo>
                  <a:lnTo>
                    <a:pt x="23" y="27"/>
                  </a:lnTo>
                  <a:lnTo>
                    <a:pt x="21" y="27"/>
                  </a:lnTo>
                  <a:lnTo>
                    <a:pt x="19" y="27"/>
                  </a:lnTo>
                  <a:lnTo>
                    <a:pt x="16" y="30"/>
                  </a:lnTo>
                  <a:lnTo>
                    <a:pt x="14" y="32"/>
                  </a:lnTo>
                  <a:lnTo>
                    <a:pt x="14" y="52"/>
                  </a:lnTo>
                  <a:lnTo>
                    <a:pt x="14" y="57"/>
                  </a:lnTo>
                  <a:lnTo>
                    <a:pt x="14" y="59"/>
                  </a:lnTo>
                  <a:lnTo>
                    <a:pt x="16" y="62"/>
                  </a:lnTo>
                  <a:lnTo>
                    <a:pt x="19" y="62"/>
                  </a:lnTo>
                  <a:lnTo>
                    <a:pt x="0" y="62"/>
                  </a:lnTo>
                  <a:lnTo>
                    <a:pt x="3" y="62"/>
                  </a:lnTo>
                  <a:lnTo>
                    <a:pt x="5" y="62"/>
                  </a:lnTo>
                  <a:lnTo>
                    <a:pt x="5" y="59"/>
                  </a:lnTo>
                  <a:lnTo>
                    <a:pt x="5" y="57"/>
                  </a:lnTo>
                  <a:lnTo>
                    <a:pt x="5" y="52"/>
                  </a:lnTo>
                  <a:lnTo>
                    <a:pt x="5" y="16"/>
                  </a:lnTo>
                  <a:lnTo>
                    <a:pt x="5" y="9"/>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03" name="Freeform 196"/>
            <p:cNvSpPr>
              <a:spLocks noEditPoints="1"/>
            </p:cNvSpPr>
            <p:nvPr/>
          </p:nvSpPr>
          <p:spPr bwMode="auto">
            <a:xfrm>
              <a:off x="2392" y="3761"/>
              <a:ext cx="58" cy="63"/>
            </a:xfrm>
            <a:custGeom>
              <a:avLst/>
              <a:gdLst>
                <a:gd name="T0" fmla="*/ 108 w 37"/>
                <a:gd name="T1" fmla="*/ 176 h 43"/>
                <a:gd name="T2" fmla="*/ 74 w 37"/>
                <a:gd name="T3" fmla="*/ 198 h 43"/>
                <a:gd name="T4" fmla="*/ 31 w 37"/>
                <a:gd name="T5" fmla="*/ 198 h 43"/>
                <a:gd name="T6" fmla="*/ 0 w 37"/>
                <a:gd name="T7" fmla="*/ 167 h 43"/>
                <a:gd name="T8" fmla="*/ 0 w 37"/>
                <a:gd name="T9" fmla="*/ 133 h 43"/>
                <a:gd name="T10" fmla="*/ 31 w 37"/>
                <a:gd name="T11" fmla="*/ 116 h 43"/>
                <a:gd name="T12" fmla="*/ 83 w 37"/>
                <a:gd name="T13" fmla="*/ 82 h 43"/>
                <a:gd name="T14" fmla="*/ 138 w 37"/>
                <a:gd name="T15" fmla="*/ 60 h 43"/>
                <a:gd name="T16" fmla="*/ 129 w 37"/>
                <a:gd name="T17" fmla="*/ 19 h 43"/>
                <a:gd name="T18" fmla="*/ 96 w 37"/>
                <a:gd name="T19" fmla="*/ 9 h 43"/>
                <a:gd name="T20" fmla="*/ 74 w 37"/>
                <a:gd name="T21" fmla="*/ 19 h 43"/>
                <a:gd name="T22" fmla="*/ 53 w 37"/>
                <a:gd name="T23" fmla="*/ 41 h 43"/>
                <a:gd name="T24" fmla="*/ 53 w 37"/>
                <a:gd name="T25" fmla="*/ 60 h 43"/>
                <a:gd name="T26" fmla="*/ 42 w 37"/>
                <a:gd name="T27" fmla="*/ 73 h 43"/>
                <a:gd name="T28" fmla="*/ 31 w 37"/>
                <a:gd name="T29" fmla="*/ 73 h 43"/>
                <a:gd name="T30" fmla="*/ 13 w 37"/>
                <a:gd name="T31" fmla="*/ 60 h 43"/>
                <a:gd name="T32" fmla="*/ 13 w 37"/>
                <a:gd name="T33" fmla="*/ 28 h 43"/>
                <a:gd name="T34" fmla="*/ 53 w 37"/>
                <a:gd name="T35" fmla="*/ 0 h 43"/>
                <a:gd name="T36" fmla="*/ 129 w 37"/>
                <a:gd name="T37" fmla="*/ 0 h 43"/>
                <a:gd name="T38" fmla="*/ 161 w 37"/>
                <a:gd name="T39" fmla="*/ 19 h 43"/>
                <a:gd name="T40" fmla="*/ 182 w 37"/>
                <a:gd name="T41" fmla="*/ 41 h 43"/>
                <a:gd name="T42" fmla="*/ 182 w 37"/>
                <a:gd name="T43" fmla="*/ 126 h 43"/>
                <a:gd name="T44" fmla="*/ 182 w 37"/>
                <a:gd name="T45" fmla="*/ 157 h 43"/>
                <a:gd name="T46" fmla="*/ 191 w 37"/>
                <a:gd name="T47" fmla="*/ 167 h 43"/>
                <a:gd name="T48" fmla="*/ 191 w 37"/>
                <a:gd name="T49" fmla="*/ 167 h 43"/>
                <a:gd name="T50" fmla="*/ 204 w 37"/>
                <a:gd name="T51" fmla="*/ 167 h 43"/>
                <a:gd name="T52" fmla="*/ 224 w 37"/>
                <a:gd name="T53" fmla="*/ 157 h 43"/>
                <a:gd name="T54" fmla="*/ 191 w 37"/>
                <a:gd name="T55" fmla="*/ 189 h 43"/>
                <a:gd name="T56" fmla="*/ 150 w 37"/>
                <a:gd name="T57" fmla="*/ 198 h 43"/>
                <a:gd name="T58" fmla="*/ 138 w 37"/>
                <a:gd name="T59" fmla="*/ 176 h 43"/>
                <a:gd name="T60" fmla="*/ 138 w 37"/>
                <a:gd name="T61" fmla="*/ 157 h 43"/>
                <a:gd name="T62" fmla="*/ 96 w 37"/>
                <a:gd name="T63" fmla="*/ 91 h 43"/>
                <a:gd name="T64" fmla="*/ 74 w 37"/>
                <a:gd name="T65" fmla="*/ 101 h 43"/>
                <a:gd name="T66" fmla="*/ 42 w 37"/>
                <a:gd name="T67" fmla="*/ 126 h 43"/>
                <a:gd name="T68" fmla="*/ 42 w 37"/>
                <a:gd name="T69" fmla="*/ 142 h 43"/>
                <a:gd name="T70" fmla="*/ 74 w 37"/>
                <a:gd name="T71" fmla="*/ 167 h 43"/>
                <a:gd name="T72" fmla="*/ 108 w 37"/>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8" y="38"/>
                  </a:lnTo>
                  <a:lnTo>
                    <a:pt x="14" y="41"/>
                  </a:lnTo>
                  <a:lnTo>
                    <a:pt x="12" y="43"/>
                  </a:lnTo>
                  <a:lnTo>
                    <a:pt x="9" y="43"/>
                  </a:lnTo>
                  <a:lnTo>
                    <a:pt x="5" y="43"/>
                  </a:lnTo>
                  <a:lnTo>
                    <a:pt x="2" y="41"/>
                  </a:lnTo>
                  <a:lnTo>
                    <a:pt x="0" y="36"/>
                  </a:lnTo>
                  <a:lnTo>
                    <a:pt x="0" y="31"/>
                  </a:lnTo>
                  <a:lnTo>
                    <a:pt x="0" y="29"/>
                  </a:lnTo>
                  <a:lnTo>
                    <a:pt x="0" y="27"/>
                  </a:lnTo>
                  <a:lnTo>
                    <a:pt x="5" y="25"/>
                  </a:lnTo>
                  <a:lnTo>
                    <a:pt x="7" y="22"/>
                  </a:lnTo>
                  <a:lnTo>
                    <a:pt x="14" y="18"/>
                  </a:lnTo>
                  <a:lnTo>
                    <a:pt x="23" y="16"/>
                  </a:lnTo>
                  <a:lnTo>
                    <a:pt x="23" y="13"/>
                  </a:lnTo>
                  <a:lnTo>
                    <a:pt x="23" y="9"/>
                  </a:lnTo>
                  <a:lnTo>
                    <a:pt x="21" y="4"/>
                  </a:lnTo>
                  <a:lnTo>
                    <a:pt x="18" y="4"/>
                  </a:lnTo>
                  <a:lnTo>
                    <a:pt x="16" y="2"/>
                  </a:lnTo>
                  <a:lnTo>
                    <a:pt x="14" y="4"/>
                  </a:lnTo>
                  <a:lnTo>
                    <a:pt x="12" y="4"/>
                  </a:lnTo>
                  <a:lnTo>
                    <a:pt x="9" y="6"/>
                  </a:lnTo>
                  <a:lnTo>
                    <a:pt x="9" y="9"/>
                  </a:lnTo>
                  <a:lnTo>
                    <a:pt x="9" y="11"/>
                  </a:lnTo>
                  <a:lnTo>
                    <a:pt x="9" y="13"/>
                  </a:lnTo>
                  <a:lnTo>
                    <a:pt x="7" y="16"/>
                  </a:lnTo>
                  <a:lnTo>
                    <a:pt x="5" y="16"/>
                  </a:lnTo>
                  <a:lnTo>
                    <a:pt x="2" y="13"/>
                  </a:lnTo>
                  <a:lnTo>
                    <a:pt x="2" y="11"/>
                  </a:lnTo>
                  <a:lnTo>
                    <a:pt x="2" y="6"/>
                  </a:lnTo>
                  <a:lnTo>
                    <a:pt x="5" y="4"/>
                  </a:lnTo>
                  <a:lnTo>
                    <a:pt x="9" y="0"/>
                  </a:lnTo>
                  <a:lnTo>
                    <a:pt x="16" y="0"/>
                  </a:lnTo>
                  <a:lnTo>
                    <a:pt x="21" y="0"/>
                  </a:lnTo>
                  <a:lnTo>
                    <a:pt x="25" y="2"/>
                  </a:lnTo>
                  <a:lnTo>
                    <a:pt x="27" y="4"/>
                  </a:lnTo>
                  <a:lnTo>
                    <a:pt x="30" y="6"/>
                  </a:lnTo>
                  <a:lnTo>
                    <a:pt x="30" y="9"/>
                  </a:lnTo>
                  <a:lnTo>
                    <a:pt x="30" y="13"/>
                  </a:lnTo>
                  <a:lnTo>
                    <a:pt x="30" y="27"/>
                  </a:lnTo>
                  <a:lnTo>
                    <a:pt x="30" y="31"/>
                  </a:lnTo>
                  <a:lnTo>
                    <a:pt x="30" y="34"/>
                  </a:lnTo>
                  <a:lnTo>
                    <a:pt x="30" y="36"/>
                  </a:lnTo>
                  <a:lnTo>
                    <a:pt x="32" y="36"/>
                  </a:lnTo>
                  <a:lnTo>
                    <a:pt x="34" y="36"/>
                  </a:lnTo>
                  <a:lnTo>
                    <a:pt x="37" y="34"/>
                  </a:lnTo>
                  <a:lnTo>
                    <a:pt x="37" y="36"/>
                  </a:lnTo>
                  <a:lnTo>
                    <a:pt x="32" y="41"/>
                  </a:lnTo>
                  <a:lnTo>
                    <a:pt x="27" y="43"/>
                  </a:lnTo>
                  <a:lnTo>
                    <a:pt x="25" y="43"/>
                  </a:lnTo>
                  <a:lnTo>
                    <a:pt x="23" y="41"/>
                  </a:lnTo>
                  <a:lnTo>
                    <a:pt x="23" y="38"/>
                  </a:lnTo>
                  <a:lnTo>
                    <a:pt x="23" y="36"/>
                  </a:lnTo>
                  <a:close/>
                  <a:moveTo>
                    <a:pt x="23" y="34"/>
                  </a:moveTo>
                  <a:lnTo>
                    <a:pt x="23" y="18"/>
                  </a:lnTo>
                  <a:lnTo>
                    <a:pt x="16" y="20"/>
                  </a:lnTo>
                  <a:lnTo>
                    <a:pt x="14" y="22"/>
                  </a:lnTo>
                  <a:lnTo>
                    <a:pt x="12" y="22"/>
                  </a:lnTo>
                  <a:lnTo>
                    <a:pt x="9" y="25"/>
                  </a:lnTo>
                  <a:lnTo>
                    <a:pt x="7" y="27"/>
                  </a:lnTo>
                  <a:lnTo>
                    <a:pt x="7" y="29"/>
                  </a:lnTo>
                  <a:lnTo>
                    <a:pt x="7" y="31"/>
                  </a:lnTo>
                  <a:lnTo>
                    <a:pt x="9" y="34"/>
                  </a:lnTo>
                  <a:lnTo>
                    <a:pt x="12" y="36"/>
                  </a:lnTo>
                  <a:lnTo>
                    <a:pt x="14" y="36"/>
                  </a:lnTo>
                  <a:lnTo>
                    <a:pt x="18" y="36"/>
                  </a:lnTo>
                  <a:lnTo>
                    <a:pt x="23" y="34"/>
                  </a:lnTo>
                  <a:close/>
                </a:path>
              </a:pathLst>
            </a:custGeom>
            <a:solidFill>
              <a:srgbClr val="000000"/>
            </a:solidFill>
            <a:ln w="0">
              <a:solidFill>
                <a:srgbClr val="000000"/>
              </a:solidFill>
              <a:round/>
              <a:headEnd/>
              <a:tailEnd/>
            </a:ln>
          </p:spPr>
          <p:txBody>
            <a:bodyPr/>
            <a:lstStyle/>
            <a:p>
              <a:endParaRPr lang="en-CA"/>
            </a:p>
          </p:txBody>
        </p:sp>
        <p:sp>
          <p:nvSpPr>
            <p:cNvPr id="15404" name="Freeform 197"/>
            <p:cNvSpPr>
              <a:spLocks/>
            </p:cNvSpPr>
            <p:nvPr/>
          </p:nvSpPr>
          <p:spPr bwMode="auto">
            <a:xfrm>
              <a:off x="2450" y="3743"/>
              <a:ext cx="43" cy="81"/>
            </a:xfrm>
            <a:custGeom>
              <a:avLst/>
              <a:gdLst>
                <a:gd name="T0" fmla="*/ 102 w 27"/>
                <a:gd name="T1" fmla="*/ 0 h 55"/>
                <a:gd name="T2" fmla="*/ 102 w 27"/>
                <a:gd name="T3" fmla="*/ 68 h 55"/>
                <a:gd name="T4" fmla="*/ 162 w 27"/>
                <a:gd name="T5" fmla="*/ 68 h 55"/>
                <a:gd name="T6" fmla="*/ 162 w 27"/>
                <a:gd name="T7" fmla="*/ 77 h 55"/>
                <a:gd name="T8" fmla="*/ 102 w 27"/>
                <a:gd name="T9" fmla="*/ 77 h 55"/>
                <a:gd name="T10" fmla="*/ 102 w 27"/>
                <a:gd name="T11" fmla="*/ 191 h 55"/>
                <a:gd name="T12" fmla="*/ 102 w 27"/>
                <a:gd name="T13" fmla="*/ 216 h 55"/>
                <a:gd name="T14" fmla="*/ 102 w 27"/>
                <a:gd name="T15" fmla="*/ 228 h 55"/>
                <a:gd name="T16" fmla="*/ 116 w 27"/>
                <a:gd name="T17" fmla="*/ 228 h 55"/>
                <a:gd name="T18" fmla="*/ 129 w 27"/>
                <a:gd name="T19" fmla="*/ 228 h 55"/>
                <a:gd name="T20" fmla="*/ 129 w 27"/>
                <a:gd name="T21" fmla="*/ 228 h 55"/>
                <a:gd name="T22" fmla="*/ 142 w 27"/>
                <a:gd name="T23" fmla="*/ 228 h 55"/>
                <a:gd name="T24" fmla="*/ 142 w 27"/>
                <a:gd name="T25" fmla="*/ 228 h 55"/>
                <a:gd name="T26" fmla="*/ 162 w 27"/>
                <a:gd name="T27" fmla="*/ 216 h 55"/>
                <a:gd name="T28" fmla="*/ 172 w 27"/>
                <a:gd name="T29" fmla="*/ 216 h 55"/>
                <a:gd name="T30" fmla="*/ 162 w 27"/>
                <a:gd name="T31" fmla="*/ 237 h 55"/>
                <a:gd name="T32" fmla="*/ 142 w 27"/>
                <a:gd name="T33" fmla="*/ 249 h 55"/>
                <a:gd name="T34" fmla="*/ 116 w 27"/>
                <a:gd name="T35" fmla="*/ 258 h 55"/>
                <a:gd name="T36" fmla="*/ 102 w 27"/>
                <a:gd name="T37" fmla="*/ 258 h 55"/>
                <a:gd name="T38" fmla="*/ 84 w 27"/>
                <a:gd name="T39" fmla="*/ 258 h 55"/>
                <a:gd name="T40" fmla="*/ 73 w 27"/>
                <a:gd name="T41" fmla="*/ 249 h 55"/>
                <a:gd name="T42" fmla="*/ 56 w 27"/>
                <a:gd name="T43" fmla="*/ 249 h 55"/>
                <a:gd name="T44" fmla="*/ 56 w 27"/>
                <a:gd name="T45" fmla="*/ 237 h 55"/>
                <a:gd name="T46" fmla="*/ 56 w 27"/>
                <a:gd name="T47" fmla="*/ 228 h 55"/>
                <a:gd name="T48" fmla="*/ 40 w 27"/>
                <a:gd name="T49" fmla="*/ 202 h 55"/>
                <a:gd name="T50" fmla="*/ 40 w 27"/>
                <a:gd name="T51" fmla="*/ 77 h 55"/>
                <a:gd name="T52" fmla="*/ 0 w 27"/>
                <a:gd name="T53" fmla="*/ 77 h 55"/>
                <a:gd name="T54" fmla="*/ 0 w 27"/>
                <a:gd name="T55" fmla="*/ 68 h 55"/>
                <a:gd name="T56" fmla="*/ 25 w 27"/>
                <a:gd name="T57" fmla="*/ 68 h 55"/>
                <a:gd name="T58" fmla="*/ 40 w 27"/>
                <a:gd name="T59" fmla="*/ 59 h 55"/>
                <a:gd name="T60" fmla="*/ 56 w 27"/>
                <a:gd name="T61" fmla="*/ 41 h 55"/>
                <a:gd name="T62" fmla="*/ 73 w 27"/>
                <a:gd name="T63" fmla="*/ 22 h 55"/>
                <a:gd name="T64" fmla="*/ 84 w 27"/>
                <a:gd name="T65" fmla="*/ 9 h 55"/>
                <a:gd name="T66" fmla="*/ 84 w 27"/>
                <a:gd name="T67" fmla="*/ 0 h 55"/>
                <a:gd name="T68" fmla="*/ 102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2" y="48"/>
                  </a:lnTo>
                  <a:lnTo>
                    <a:pt x="25" y="46"/>
                  </a:lnTo>
                  <a:lnTo>
                    <a:pt x="27" y="46"/>
                  </a:lnTo>
                  <a:lnTo>
                    <a:pt x="25" y="50"/>
                  </a:lnTo>
                  <a:lnTo>
                    <a:pt x="22" y="53"/>
                  </a:lnTo>
                  <a:lnTo>
                    <a:pt x="18" y="55"/>
                  </a:lnTo>
                  <a:lnTo>
                    <a:pt x="16" y="55"/>
                  </a:lnTo>
                  <a:lnTo>
                    <a:pt x="13" y="55"/>
                  </a:lnTo>
                  <a:lnTo>
                    <a:pt x="11" y="53"/>
                  </a:lnTo>
                  <a:lnTo>
                    <a:pt x="9" y="53"/>
                  </a:lnTo>
                  <a:lnTo>
                    <a:pt x="9" y="50"/>
                  </a:lnTo>
                  <a:lnTo>
                    <a:pt x="9" y="48"/>
                  </a:lnTo>
                  <a:lnTo>
                    <a:pt x="6" y="43"/>
                  </a:lnTo>
                  <a:lnTo>
                    <a:pt x="6" y="16"/>
                  </a:lnTo>
                  <a:lnTo>
                    <a:pt x="0" y="16"/>
                  </a:lnTo>
                  <a:lnTo>
                    <a:pt x="0" y="14"/>
                  </a:lnTo>
                  <a:lnTo>
                    <a:pt x="4" y="14"/>
                  </a:lnTo>
                  <a:lnTo>
                    <a:pt x="6" y="12"/>
                  </a:lnTo>
                  <a:lnTo>
                    <a:pt x="9" y="9"/>
                  </a:lnTo>
                  <a:lnTo>
                    <a:pt x="11" y="5"/>
                  </a:lnTo>
                  <a:lnTo>
                    <a:pt x="13" y="2"/>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405" name="Freeform 198"/>
            <p:cNvSpPr>
              <a:spLocks noEditPoints="1"/>
            </p:cNvSpPr>
            <p:nvPr/>
          </p:nvSpPr>
          <p:spPr bwMode="auto">
            <a:xfrm>
              <a:off x="3277" y="3732"/>
              <a:ext cx="83" cy="88"/>
            </a:xfrm>
            <a:custGeom>
              <a:avLst/>
              <a:gdLst>
                <a:gd name="T0" fmla="*/ 298 w 52"/>
                <a:gd name="T1" fmla="*/ 148 h 60"/>
                <a:gd name="T2" fmla="*/ 337 w 52"/>
                <a:gd name="T3" fmla="*/ 180 h 60"/>
                <a:gd name="T4" fmla="*/ 337 w 52"/>
                <a:gd name="T5" fmla="*/ 221 h 60"/>
                <a:gd name="T6" fmla="*/ 313 w 52"/>
                <a:gd name="T7" fmla="*/ 264 h 60"/>
                <a:gd name="T8" fmla="*/ 231 w 52"/>
                <a:gd name="T9" fmla="*/ 277 h 60"/>
                <a:gd name="T10" fmla="*/ 0 w 52"/>
                <a:gd name="T11" fmla="*/ 277 h 60"/>
                <a:gd name="T12" fmla="*/ 13 w 52"/>
                <a:gd name="T13" fmla="*/ 277 h 60"/>
                <a:gd name="T14" fmla="*/ 46 w 52"/>
                <a:gd name="T15" fmla="*/ 264 h 60"/>
                <a:gd name="T16" fmla="*/ 46 w 52"/>
                <a:gd name="T17" fmla="*/ 230 h 60"/>
                <a:gd name="T18" fmla="*/ 46 w 52"/>
                <a:gd name="T19" fmla="*/ 22 h 60"/>
                <a:gd name="T20" fmla="*/ 34 w 52"/>
                <a:gd name="T21" fmla="*/ 0 h 60"/>
                <a:gd name="T22" fmla="*/ 0 w 52"/>
                <a:gd name="T23" fmla="*/ 0 h 60"/>
                <a:gd name="T24" fmla="*/ 163 w 52"/>
                <a:gd name="T25" fmla="*/ 0 h 60"/>
                <a:gd name="T26" fmla="*/ 231 w 52"/>
                <a:gd name="T27" fmla="*/ 0 h 60"/>
                <a:gd name="T28" fmla="*/ 313 w 52"/>
                <a:gd name="T29" fmla="*/ 32 h 60"/>
                <a:gd name="T30" fmla="*/ 326 w 52"/>
                <a:gd name="T31" fmla="*/ 73 h 60"/>
                <a:gd name="T32" fmla="*/ 313 w 52"/>
                <a:gd name="T33" fmla="*/ 116 h 60"/>
                <a:gd name="T34" fmla="*/ 252 w 52"/>
                <a:gd name="T35" fmla="*/ 139 h 60"/>
                <a:gd name="T36" fmla="*/ 117 w 52"/>
                <a:gd name="T37" fmla="*/ 129 h 60"/>
                <a:gd name="T38" fmla="*/ 150 w 52"/>
                <a:gd name="T39" fmla="*/ 129 h 60"/>
                <a:gd name="T40" fmla="*/ 196 w 52"/>
                <a:gd name="T41" fmla="*/ 129 h 60"/>
                <a:gd name="T42" fmla="*/ 231 w 52"/>
                <a:gd name="T43" fmla="*/ 116 h 60"/>
                <a:gd name="T44" fmla="*/ 252 w 52"/>
                <a:gd name="T45" fmla="*/ 88 h 60"/>
                <a:gd name="T46" fmla="*/ 252 w 52"/>
                <a:gd name="T47" fmla="*/ 56 h 60"/>
                <a:gd name="T48" fmla="*/ 196 w 52"/>
                <a:gd name="T49" fmla="*/ 13 h 60"/>
                <a:gd name="T50" fmla="*/ 129 w 52"/>
                <a:gd name="T51" fmla="*/ 13 h 60"/>
                <a:gd name="T52" fmla="*/ 107 w 52"/>
                <a:gd name="T53" fmla="*/ 129 h 60"/>
                <a:gd name="T54" fmla="*/ 129 w 52"/>
                <a:gd name="T55" fmla="*/ 264 h 60"/>
                <a:gd name="T56" fmla="*/ 219 w 52"/>
                <a:gd name="T57" fmla="*/ 264 h 60"/>
                <a:gd name="T58" fmla="*/ 265 w 52"/>
                <a:gd name="T59" fmla="*/ 230 h 60"/>
                <a:gd name="T60" fmla="*/ 281 w 52"/>
                <a:gd name="T61" fmla="*/ 189 h 60"/>
                <a:gd name="T62" fmla="*/ 252 w 52"/>
                <a:gd name="T63" fmla="*/ 161 h 60"/>
                <a:gd name="T64" fmla="*/ 196 w 52"/>
                <a:gd name="T65" fmla="*/ 148 h 60"/>
                <a:gd name="T66" fmla="*/ 129 w 52"/>
                <a:gd name="T67" fmla="*/ 148 h 60"/>
                <a:gd name="T68" fmla="*/ 117 w 52"/>
                <a:gd name="T69" fmla="*/ 148 h 60"/>
                <a:gd name="T70" fmla="*/ 107 w 52"/>
                <a:gd name="T71" fmla="*/ 264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60"/>
                <a:gd name="T110" fmla="*/ 52 w 52"/>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60">
                  <a:moveTo>
                    <a:pt x="39" y="30"/>
                  </a:moveTo>
                  <a:lnTo>
                    <a:pt x="46" y="32"/>
                  </a:lnTo>
                  <a:lnTo>
                    <a:pt x="48" y="35"/>
                  </a:lnTo>
                  <a:lnTo>
                    <a:pt x="52" y="39"/>
                  </a:lnTo>
                  <a:lnTo>
                    <a:pt x="52" y="44"/>
                  </a:lnTo>
                  <a:lnTo>
                    <a:pt x="52" y="48"/>
                  </a:lnTo>
                  <a:lnTo>
                    <a:pt x="50" y="53"/>
                  </a:lnTo>
                  <a:lnTo>
                    <a:pt x="48" y="57"/>
                  </a:lnTo>
                  <a:lnTo>
                    <a:pt x="43" y="60"/>
                  </a:lnTo>
                  <a:lnTo>
                    <a:pt x="36" y="60"/>
                  </a:lnTo>
                  <a:lnTo>
                    <a:pt x="27" y="60"/>
                  </a:lnTo>
                  <a:lnTo>
                    <a:pt x="0" y="60"/>
                  </a:lnTo>
                  <a:lnTo>
                    <a:pt x="2" y="60"/>
                  </a:lnTo>
                  <a:lnTo>
                    <a:pt x="5" y="60"/>
                  </a:lnTo>
                  <a:lnTo>
                    <a:pt x="7" y="57"/>
                  </a:lnTo>
                  <a:lnTo>
                    <a:pt x="7" y="55"/>
                  </a:lnTo>
                  <a:lnTo>
                    <a:pt x="7" y="50"/>
                  </a:lnTo>
                  <a:lnTo>
                    <a:pt x="7" y="9"/>
                  </a:lnTo>
                  <a:lnTo>
                    <a:pt x="7" y="5"/>
                  </a:lnTo>
                  <a:lnTo>
                    <a:pt x="7" y="3"/>
                  </a:lnTo>
                  <a:lnTo>
                    <a:pt x="5" y="0"/>
                  </a:lnTo>
                  <a:lnTo>
                    <a:pt x="2" y="0"/>
                  </a:lnTo>
                  <a:lnTo>
                    <a:pt x="0" y="0"/>
                  </a:lnTo>
                  <a:lnTo>
                    <a:pt x="25" y="0"/>
                  </a:lnTo>
                  <a:lnTo>
                    <a:pt x="32" y="0"/>
                  </a:lnTo>
                  <a:lnTo>
                    <a:pt x="36" y="0"/>
                  </a:lnTo>
                  <a:lnTo>
                    <a:pt x="43" y="3"/>
                  </a:lnTo>
                  <a:lnTo>
                    <a:pt x="48" y="7"/>
                  </a:lnTo>
                  <a:lnTo>
                    <a:pt x="50" y="12"/>
                  </a:lnTo>
                  <a:lnTo>
                    <a:pt x="50" y="16"/>
                  </a:lnTo>
                  <a:lnTo>
                    <a:pt x="50" y="21"/>
                  </a:lnTo>
                  <a:lnTo>
                    <a:pt x="48" y="25"/>
                  </a:lnTo>
                  <a:lnTo>
                    <a:pt x="43" y="28"/>
                  </a:lnTo>
                  <a:lnTo>
                    <a:pt x="39" y="30"/>
                  </a:lnTo>
                  <a:close/>
                  <a:moveTo>
                    <a:pt x="16" y="28"/>
                  </a:moveTo>
                  <a:lnTo>
                    <a:pt x="18" y="28"/>
                  </a:lnTo>
                  <a:lnTo>
                    <a:pt x="20" y="28"/>
                  </a:lnTo>
                  <a:lnTo>
                    <a:pt x="23" y="28"/>
                  </a:lnTo>
                  <a:lnTo>
                    <a:pt x="25" y="28"/>
                  </a:lnTo>
                  <a:lnTo>
                    <a:pt x="30" y="28"/>
                  </a:lnTo>
                  <a:lnTo>
                    <a:pt x="34" y="28"/>
                  </a:lnTo>
                  <a:lnTo>
                    <a:pt x="36" y="25"/>
                  </a:lnTo>
                  <a:lnTo>
                    <a:pt x="39" y="23"/>
                  </a:lnTo>
                  <a:lnTo>
                    <a:pt x="39" y="19"/>
                  </a:lnTo>
                  <a:lnTo>
                    <a:pt x="39" y="16"/>
                  </a:lnTo>
                  <a:lnTo>
                    <a:pt x="39" y="12"/>
                  </a:lnTo>
                  <a:lnTo>
                    <a:pt x="36" y="7"/>
                  </a:lnTo>
                  <a:lnTo>
                    <a:pt x="30" y="3"/>
                  </a:lnTo>
                  <a:lnTo>
                    <a:pt x="23" y="3"/>
                  </a:lnTo>
                  <a:lnTo>
                    <a:pt x="20" y="3"/>
                  </a:lnTo>
                  <a:lnTo>
                    <a:pt x="16" y="3"/>
                  </a:lnTo>
                  <a:lnTo>
                    <a:pt x="16" y="28"/>
                  </a:lnTo>
                  <a:close/>
                  <a:moveTo>
                    <a:pt x="16" y="57"/>
                  </a:moveTo>
                  <a:lnTo>
                    <a:pt x="20" y="57"/>
                  </a:lnTo>
                  <a:lnTo>
                    <a:pt x="27" y="57"/>
                  </a:lnTo>
                  <a:lnTo>
                    <a:pt x="34" y="57"/>
                  </a:lnTo>
                  <a:lnTo>
                    <a:pt x="39" y="55"/>
                  </a:lnTo>
                  <a:lnTo>
                    <a:pt x="41" y="50"/>
                  </a:lnTo>
                  <a:lnTo>
                    <a:pt x="43" y="46"/>
                  </a:lnTo>
                  <a:lnTo>
                    <a:pt x="43" y="41"/>
                  </a:lnTo>
                  <a:lnTo>
                    <a:pt x="41" y="39"/>
                  </a:lnTo>
                  <a:lnTo>
                    <a:pt x="39" y="35"/>
                  </a:lnTo>
                  <a:lnTo>
                    <a:pt x="34" y="32"/>
                  </a:lnTo>
                  <a:lnTo>
                    <a:pt x="30" y="32"/>
                  </a:lnTo>
                  <a:lnTo>
                    <a:pt x="25" y="32"/>
                  </a:lnTo>
                  <a:lnTo>
                    <a:pt x="20" y="32"/>
                  </a:lnTo>
                  <a:lnTo>
                    <a:pt x="18"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15406" name="Freeform 199"/>
            <p:cNvSpPr>
              <a:spLocks noEditPoints="1"/>
            </p:cNvSpPr>
            <p:nvPr/>
          </p:nvSpPr>
          <p:spPr bwMode="auto">
            <a:xfrm>
              <a:off x="3374" y="3761"/>
              <a:ext cx="61" cy="63"/>
            </a:xfrm>
            <a:custGeom>
              <a:avLst/>
              <a:gdLst>
                <a:gd name="T0" fmla="*/ 127 w 39"/>
                <a:gd name="T1" fmla="*/ 0 h 43"/>
                <a:gd name="T2" fmla="*/ 156 w 39"/>
                <a:gd name="T3" fmla="*/ 0 h 43"/>
                <a:gd name="T4" fmla="*/ 181 w 39"/>
                <a:gd name="T5" fmla="*/ 9 h 43"/>
                <a:gd name="T6" fmla="*/ 211 w 39"/>
                <a:gd name="T7" fmla="*/ 28 h 43"/>
                <a:gd name="T8" fmla="*/ 233 w 39"/>
                <a:gd name="T9" fmla="*/ 60 h 43"/>
                <a:gd name="T10" fmla="*/ 233 w 39"/>
                <a:gd name="T11" fmla="*/ 91 h 43"/>
                <a:gd name="T12" fmla="*/ 233 w 39"/>
                <a:gd name="T13" fmla="*/ 126 h 43"/>
                <a:gd name="T14" fmla="*/ 222 w 39"/>
                <a:gd name="T15" fmla="*/ 142 h 43"/>
                <a:gd name="T16" fmla="*/ 211 w 39"/>
                <a:gd name="T17" fmla="*/ 167 h 43"/>
                <a:gd name="T18" fmla="*/ 181 w 39"/>
                <a:gd name="T19" fmla="*/ 189 h 43"/>
                <a:gd name="T20" fmla="*/ 156 w 39"/>
                <a:gd name="T21" fmla="*/ 198 h 43"/>
                <a:gd name="T22" fmla="*/ 116 w 39"/>
                <a:gd name="T23" fmla="*/ 198 h 43"/>
                <a:gd name="T24" fmla="*/ 83 w 39"/>
                <a:gd name="T25" fmla="*/ 198 h 43"/>
                <a:gd name="T26" fmla="*/ 61 w 39"/>
                <a:gd name="T27" fmla="*/ 176 h 43"/>
                <a:gd name="T28" fmla="*/ 31 w 39"/>
                <a:gd name="T29" fmla="*/ 167 h 43"/>
                <a:gd name="T30" fmla="*/ 20 w 39"/>
                <a:gd name="T31" fmla="*/ 133 h 43"/>
                <a:gd name="T32" fmla="*/ 0 w 39"/>
                <a:gd name="T33" fmla="*/ 101 h 43"/>
                <a:gd name="T34" fmla="*/ 0 w 39"/>
                <a:gd name="T35" fmla="*/ 73 h 43"/>
                <a:gd name="T36" fmla="*/ 20 w 39"/>
                <a:gd name="T37" fmla="*/ 50 h 43"/>
                <a:gd name="T38" fmla="*/ 42 w 39"/>
                <a:gd name="T39" fmla="*/ 28 h 43"/>
                <a:gd name="T40" fmla="*/ 61 w 39"/>
                <a:gd name="T41" fmla="*/ 9 h 43"/>
                <a:gd name="T42" fmla="*/ 83 w 39"/>
                <a:gd name="T43" fmla="*/ 0 h 43"/>
                <a:gd name="T44" fmla="*/ 127 w 39"/>
                <a:gd name="T45" fmla="*/ 0 h 43"/>
                <a:gd name="T46" fmla="*/ 116 w 39"/>
                <a:gd name="T47" fmla="*/ 9 h 43"/>
                <a:gd name="T48" fmla="*/ 95 w 39"/>
                <a:gd name="T49" fmla="*/ 19 h 43"/>
                <a:gd name="T50" fmla="*/ 83 w 39"/>
                <a:gd name="T51" fmla="*/ 19 h 43"/>
                <a:gd name="T52" fmla="*/ 74 w 39"/>
                <a:gd name="T53" fmla="*/ 28 h 43"/>
                <a:gd name="T54" fmla="*/ 61 w 39"/>
                <a:gd name="T55" fmla="*/ 41 h 43"/>
                <a:gd name="T56" fmla="*/ 61 w 39"/>
                <a:gd name="T57" fmla="*/ 60 h 43"/>
                <a:gd name="T58" fmla="*/ 42 w 39"/>
                <a:gd name="T59" fmla="*/ 82 h 43"/>
                <a:gd name="T60" fmla="*/ 61 w 39"/>
                <a:gd name="T61" fmla="*/ 126 h 43"/>
                <a:gd name="T62" fmla="*/ 74 w 39"/>
                <a:gd name="T63" fmla="*/ 157 h 43"/>
                <a:gd name="T64" fmla="*/ 95 w 39"/>
                <a:gd name="T65" fmla="*/ 176 h 43"/>
                <a:gd name="T66" fmla="*/ 127 w 39"/>
                <a:gd name="T67" fmla="*/ 189 h 43"/>
                <a:gd name="T68" fmla="*/ 156 w 39"/>
                <a:gd name="T69" fmla="*/ 176 h 43"/>
                <a:gd name="T70" fmla="*/ 181 w 39"/>
                <a:gd name="T71" fmla="*/ 167 h 43"/>
                <a:gd name="T72" fmla="*/ 191 w 39"/>
                <a:gd name="T73" fmla="*/ 142 h 43"/>
                <a:gd name="T74" fmla="*/ 191 w 39"/>
                <a:gd name="T75" fmla="*/ 116 h 43"/>
                <a:gd name="T76" fmla="*/ 191 w 39"/>
                <a:gd name="T77" fmla="*/ 82 h 43"/>
                <a:gd name="T78" fmla="*/ 181 w 39"/>
                <a:gd name="T79" fmla="*/ 50 h 43"/>
                <a:gd name="T80" fmla="*/ 169 w 39"/>
                <a:gd name="T81" fmla="*/ 28 h 43"/>
                <a:gd name="T82" fmla="*/ 138 w 39"/>
                <a:gd name="T83" fmla="*/ 19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6" y="0"/>
                  </a:lnTo>
                  <a:lnTo>
                    <a:pt x="30" y="2"/>
                  </a:lnTo>
                  <a:lnTo>
                    <a:pt x="35" y="6"/>
                  </a:lnTo>
                  <a:lnTo>
                    <a:pt x="39" y="13"/>
                  </a:lnTo>
                  <a:lnTo>
                    <a:pt x="39" y="20"/>
                  </a:lnTo>
                  <a:lnTo>
                    <a:pt x="39" y="27"/>
                  </a:lnTo>
                  <a:lnTo>
                    <a:pt x="37" y="31"/>
                  </a:lnTo>
                  <a:lnTo>
                    <a:pt x="35" y="36"/>
                  </a:lnTo>
                  <a:lnTo>
                    <a:pt x="30" y="41"/>
                  </a:lnTo>
                  <a:lnTo>
                    <a:pt x="26" y="43"/>
                  </a:lnTo>
                  <a:lnTo>
                    <a:pt x="19" y="43"/>
                  </a:lnTo>
                  <a:lnTo>
                    <a:pt x="14" y="43"/>
                  </a:lnTo>
                  <a:lnTo>
                    <a:pt x="10" y="38"/>
                  </a:lnTo>
                  <a:lnTo>
                    <a:pt x="5" y="36"/>
                  </a:lnTo>
                  <a:lnTo>
                    <a:pt x="3" y="29"/>
                  </a:lnTo>
                  <a:lnTo>
                    <a:pt x="0" y="22"/>
                  </a:lnTo>
                  <a:lnTo>
                    <a:pt x="0" y="16"/>
                  </a:lnTo>
                  <a:lnTo>
                    <a:pt x="3" y="11"/>
                  </a:lnTo>
                  <a:lnTo>
                    <a:pt x="7" y="6"/>
                  </a:lnTo>
                  <a:lnTo>
                    <a:pt x="10" y="2"/>
                  </a:lnTo>
                  <a:lnTo>
                    <a:pt x="14" y="0"/>
                  </a:lnTo>
                  <a:lnTo>
                    <a:pt x="21" y="0"/>
                  </a:lnTo>
                  <a:close/>
                  <a:moveTo>
                    <a:pt x="19" y="2"/>
                  </a:moveTo>
                  <a:lnTo>
                    <a:pt x="16" y="4"/>
                  </a:lnTo>
                  <a:lnTo>
                    <a:pt x="14" y="4"/>
                  </a:lnTo>
                  <a:lnTo>
                    <a:pt x="12" y="6"/>
                  </a:lnTo>
                  <a:lnTo>
                    <a:pt x="10" y="9"/>
                  </a:lnTo>
                  <a:lnTo>
                    <a:pt x="10" y="13"/>
                  </a:lnTo>
                  <a:lnTo>
                    <a:pt x="7" y="18"/>
                  </a:lnTo>
                  <a:lnTo>
                    <a:pt x="10" y="27"/>
                  </a:lnTo>
                  <a:lnTo>
                    <a:pt x="12" y="34"/>
                  </a:lnTo>
                  <a:lnTo>
                    <a:pt x="16" y="38"/>
                  </a:lnTo>
                  <a:lnTo>
                    <a:pt x="21" y="41"/>
                  </a:lnTo>
                  <a:lnTo>
                    <a:pt x="26" y="38"/>
                  </a:lnTo>
                  <a:lnTo>
                    <a:pt x="30" y="36"/>
                  </a:lnTo>
                  <a:lnTo>
                    <a:pt x="32" y="31"/>
                  </a:lnTo>
                  <a:lnTo>
                    <a:pt x="32" y="25"/>
                  </a:lnTo>
                  <a:lnTo>
                    <a:pt x="32" y="18"/>
                  </a:lnTo>
                  <a:lnTo>
                    <a:pt x="30" y="11"/>
                  </a:lnTo>
                  <a:lnTo>
                    <a:pt x="28"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07" name="Freeform 200"/>
            <p:cNvSpPr>
              <a:spLocks noEditPoints="1"/>
            </p:cNvSpPr>
            <p:nvPr/>
          </p:nvSpPr>
          <p:spPr bwMode="auto">
            <a:xfrm>
              <a:off x="3446" y="3761"/>
              <a:ext cx="61" cy="63"/>
            </a:xfrm>
            <a:custGeom>
              <a:avLst/>
              <a:gdLst>
                <a:gd name="T0" fmla="*/ 127 w 39"/>
                <a:gd name="T1" fmla="*/ 0 h 43"/>
                <a:gd name="T2" fmla="*/ 149 w 39"/>
                <a:gd name="T3" fmla="*/ 0 h 43"/>
                <a:gd name="T4" fmla="*/ 181 w 39"/>
                <a:gd name="T5" fmla="*/ 9 h 43"/>
                <a:gd name="T6" fmla="*/ 203 w 39"/>
                <a:gd name="T7" fmla="*/ 28 h 43"/>
                <a:gd name="T8" fmla="*/ 233 w 39"/>
                <a:gd name="T9" fmla="*/ 60 h 43"/>
                <a:gd name="T10" fmla="*/ 233 w 39"/>
                <a:gd name="T11" fmla="*/ 91 h 43"/>
                <a:gd name="T12" fmla="*/ 233 w 39"/>
                <a:gd name="T13" fmla="*/ 126 h 43"/>
                <a:gd name="T14" fmla="*/ 216 w 39"/>
                <a:gd name="T15" fmla="*/ 142 h 43"/>
                <a:gd name="T16" fmla="*/ 203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76 h 43"/>
                <a:gd name="T28" fmla="*/ 31 w 39"/>
                <a:gd name="T29" fmla="*/ 167 h 43"/>
                <a:gd name="T30" fmla="*/ 13 w 39"/>
                <a:gd name="T31" fmla="*/ 133 h 43"/>
                <a:gd name="T32" fmla="*/ 0 w 39"/>
                <a:gd name="T33" fmla="*/ 101 h 43"/>
                <a:gd name="T34" fmla="*/ 0 w 39"/>
                <a:gd name="T35" fmla="*/ 73 h 43"/>
                <a:gd name="T36" fmla="*/ 13 w 39"/>
                <a:gd name="T37" fmla="*/ 50 h 43"/>
                <a:gd name="T38" fmla="*/ 42 w 39"/>
                <a:gd name="T39" fmla="*/ 28 h 43"/>
                <a:gd name="T40" fmla="*/ 53 w 39"/>
                <a:gd name="T41" fmla="*/ 9 h 43"/>
                <a:gd name="T42" fmla="*/ 83 w 39"/>
                <a:gd name="T43" fmla="*/ 0 h 43"/>
                <a:gd name="T44" fmla="*/ 127 w 39"/>
                <a:gd name="T45" fmla="*/ 0 h 43"/>
                <a:gd name="T46" fmla="*/ 108 w 39"/>
                <a:gd name="T47" fmla="*/ 9 h 43"/>
                <a:gd name="T48" fmla="*/ 95 w 39"/>
                <a:gd name="T49" fmla="*/ 19 h 43"/>
                <a:gd name="T50" fmla="*/ 83 w 39"/>
                <a:gd name="T51" fmla="*/ 19 h 43"/>
                <a:gd name="T52" fmla="*/ 66 w 39"/>
                <a:gd name="T53" fmla="*/ 28 h 43"/>
                <a:gd name="T54" fmla="*/ 53 w 39"/>
                <a:gd name="T55" fmla="*/ 41 h 43"/>
                <a:gd name="T56" fmla="*/ 53 w 39"/>
                <a:gd name="T57" fmla="*/ 60 h 43"/>
                <a:gd name="T58" fmla="*/ 42 w 39"/>
                <a:gd name="T59" fmla="*/ 82 h 43"/>
                <a:gd name="T60" fmla="*/ 53 w 39"/>
                <a:gd name="T61" fmla="*/ 126 h 43"/>
                <a:gd name="T62" fmla="*/ 66 w 39"/>
                <a:gd name="T63" fmla="*/ 157 h 43"/>
                <a:gd name="T64" fmla="*/ 95 w 39"/>
                <a:gd name="T65" fmla="*/ 176 h 43"/>
                <a:gd name="T66" fmla="*/ 127 w 39"/>
                <a:gd name="T67" fmla="*/ 189 h 43"/>
                <a:gd name="T68" fmla="*/ 149 w 39"/>
                <a:gd name="T69" fmla="*/ 176 h 43"/>
                <a:gd name="T70" fmla="*/ 181 w 39"/>
                <a:gd name="T71" fmla="*/ 167 h 43"/>
                <a:gd name="T72" fmla="*/ 191 w 39"/>
                <a:gd name="T73" fmla="*/ 142 h 43"/>
                <a:gd name="T74" fmla="*/ 191 w 39"/>
                <a:gd name="T75" fmla="*/ 116 h 43"/>
                <a:gd name="T76" fmla="*/ 191 w 39"/>
                <a:gd name="T77" fmla="*/ 82 h 43"/>
                <a:gd name="T78" fmla="*/ 181 w 39"/>
                <a:gd name="T79" fmla="*/ 50 h 43"/>
                <a:gd name="T80" fmla="*/ 161 w 39"/>
                <a:gd name="T81" fmla="*/ 28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6"/>
                  </a:lnTo>
                  <a:lnTo>
                    <a:pt x="39" y="13"/>
                  </a:lnTo>
                  <a:lnTo>
                    <a:pt x="39" y="20"/>
                  </a:lnTo>
                  <a:lnTo>
                    <a:pt x="39" y="27"/>
                  </a:lnTo>
                  <a:lnTo>
                    <a:pt x="36" y="31"/>
                  </a:lnTo>
                  <a:lnTo>
                    <a:pt x="34" y="36"/>
                  </a:lnTo>
                  <a:lnTo>
                    <a:pt x="30" y="41"/>
                  </a:lnTo>
                  <a:lnTo>
                    <a:pt x="25" y="43"/>
                  </a:lnTo>
                  <a:lnTo>
                    <a:pt x="18" y="43"/>
                  </a:lnTo>
                  <a:lnTo>
                    <a:pt x="14" y="43"/>
                  </a:lnTo>
                  <a:lnTo>
                    <a:pt x="9" y="38"/>
                  </a:lnTo>
                  <a:lnTo>
                    <a:pt x="5" y="36"/>
                  </a:lnTo>
                  <a:lnTo>
                    <a:pt x="2" y="29"/>
                  </a:lnTo>
                  <a:lnTo>
                    <a:pt x="0" y="22"/>
                  </a:lnTo>
                  <a:lnTo>
                    <a:pt x="0" y="16"/>
                  </a:lnTo>
                  <a:lnTo>
                    <a:pt x="2" y="11"/>
                  </a:lnTo>
                  <a:lnTo>
                    <a:pt x="7" y="6"/>
                  </a:lnTo>
                  <a:lnTo>
                    <a:pt x="9" y="2"/>
                  </a:lnTo>
                  <a:lnTo>
                    <a:pt x="14" y="0"/>
                  </a:lnTo>
                  <a:lnTo>
                    <a:pt x="21" y="0"/>
                  </a:lnTo>
                  <a:close/>
                  <a:moveTo>
                    <a:pt x="18" y="2"/>
                  </a:moveTo>
                  <a:lnTo>
                    <a:pt x="16" y="4"/>
                  </a:lnTo>
                  <a:lnTo>
                    <a:pt x="14" y="4"/>
                  </a:lnTo>
                  <a:lnTo>
                    <a:pt x="11" y="6"/>
                  </a:lnTo>
                  <a:lnTo>
                    <a:pt x="9" y="9"/>
                  </a:lnTo>
                  <a:lnTo>
                    <a:pt x="9" y="13"/>
                  </a:lnTo>
                  <a:lnTo>
                    <a:pt x="7" y="18"/>
                  </a:lnTo>
                  <a:lnTo>
                    <a:pt x="9" y="27"/>
                  </a:lnTo>
                  <a:lnTo>
                    <a:pt x="11" y="34"/>
                  </a:lnTo>
                  <a:lnTo>
                    <a:pt x="16" y="38"/>
                  </a:lnTo>
                  <a:lnTo>
                    <a:pt x="21" y="41"/>
                  </a:lnTo>
                  <a:lnTo>
                    <a:pt x="25" y="38"/>
                  </a:lnTo>
                  <a:lnTo>
                    <a:pt x="30" y="36"/>
                  </a:lnTo>
                  <a:lnTo>
                    <a:pt x="32" y="31"/>
                  </a:lnTo>
                  <a:lnTo>
                    <a:pt x="32" y="25"/>
                  </a:lnTo>
                  <a:lnTo>
                    <a:pt x="32" y="18"/>
                  </a:lnTo>
                  <a:lnTo>
                    <a:pt x="30" y="11"/>
                  </a:lnTo>
                  <a:lnTo>
                    <a:pt x="27"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408" name="Freeform 201"/>
            <p:cNvSpPr>
              <a:spLocks/>
            </p:cNvSpPr>
            <p:nvPr/>
          </p:nvSpPr>
          <p:spPr bwMode="auto">
            <a:xfrm>
              <a:off x="3513" y="3730"/>
              <a:ext cx="72" cy="90"/>
            </a:xfrm>
            <a:custGeom>
              <a:avLst/>
              <a:gdLst>
                <a:gd name="T0" fmla="*/ 83 w 46"/>
                <a:gd name="T1" fmla="*/ 174 h 62"/>
                <a:gd name="T2" fmla="*/ 169 w 46"/>
                <a:gd name="T3" fmla="*/ 120 h 62"/>
                <a:gd name="T4" fmla="*/ 182 w 46"/>
                <a:gd name="T5" fmla="*/ 109 h 62"/>
                <a:gd name="T6" fmla="*/ 182 w 46"/>
                <a:gd name="T7" fmla="*/ 109 h 62"/>
                <a:gd name="T8" fmla="*/ 169 w 46"/>
                <a:gd name="T9" fmla="*/ 102 h 62"/>
                <a:gd name="T10" fmla="*/ 149 w 46"/>
                <a:gd name="T11" fmla="*/ 102 h 62"/>
                <a:gd name="T12" fmla="*/ 265 w 46"/>
                <a:gd name="T13" fmla="*/ 102 h 62"/>
                <a:gd name="T14" fmla="*/ 222 w 46"/>
                <a:gd name="T15" fmla="*/ 102 h 62"/>
                <a:gd name="T16" fmla="*/ 191 w 46"/>
                <a:gd name="T17" fmla="*/ 120 h 62"/>
                <a:gd name="T18" fmla="*/ 191 w 46"/>
                <a:gd name="T19" fmla="*/ 224 h 62"/>
                <a:gd name="T20" fmla="*/ 233 w 46"/>
                <a:gd name="T21" fmla="*/ 253 h 62"/>
                <a:gd name="T22" fmla="*/ 246 w 46"/>
                <a:gd name="T23" fmla="*/ 263 h 62"/>
                <a:gd name="T24" fmla="*/ 277 w 46"/>
                <a:gd name="T25" fmla="*/ 276 h 62"/>
                <a:gd name="T26" fmla="*/ 149 w 46"/>
                <a:gd name="T27" fmla="*/ 276 h 62"/>
                <a:gd name="T28" fmla="*/ 169 w 46"/>
                <a:gd name="T29" fmla="*/ 276 h 62"/>
                <a:gd name="T30" fmla="*/ 182 w 46"/>
                <a:gd name="T31" fmla="*/ 263 h 62"/>
                <a:gd name="T32" fmla="*/ 169 w 46"/>
                <a:gd name="T33" fmla="*/ 253 h 62"/>
                <a:gd name="T34" fmla="*/ 83 w 46"/>
                <a:gd name="T35" fmla="*/ 174 h 62"/>
                <a:gd name="T36" fmla="*/ 83 w 46"/>
                <a:gd name="T37" fmla="*/ 253 h 62"/>
                <a:gd name="T38" fmla="*/ 95 w 46"/>
                <a:gd name="T39" fmla="*/ 263 h 62"/>
                <a:gd name="T40" fmla="*/ 116 w 46"/>
                <a:gd name="T41" fmla="*/ 276 h 62"/>
                <a:gd name="T42" fmla="*/ 127 w 46"/>
                <a:gd name="T43" fmla="*/ 276 h 62"/>
                <a:gd name="T44" fmla="*/ 0 w 46"/>
                <a:gd name="T45" fmla="*/ 276 h 62"/>
                <a:gd name="T46" fmla="*/ 31 w 46"/>
                <a:gd name="T47" fmla="*/ 276 h 62"/>
                <a:gd name="T48" fmla="*/ 31 w 46"/>
                <a:gd name="T49" fmla="*/ 263 h 62"/>
                <a:gd name="T50" fmla="*/ 42 w 46"/>
                <a:gd name="T51" fmla="*/ 229 h 62"/>
                <a:gd name="T52" fmla="*/ 42 w 46"/>
                <a:gd name="T53" fmla="*/ 41 h 62"/>
                <a:gd name="T54" fmla="*/ 31 w 46"/>
                <a:gd name="T55" fmla="*/ 22 h 62"/>
                <a:gd name="T56" fmla="*/ 31 w 46"/>
                <a:gd name="T57" fmla="*/ 22 h 62"/>
                <a:gd name="T58" fmla="*/ 20 w 46"/>
                <a:gd name="T59" fmla="*/ 22 h 62"/>
                <a:gd name="T60" fmla="*/ 0 w 46"/>
                <a:gd name="T61" fmla="*/ 22 h 62"/>
                <a:gd name="T62" fmla="*/ 83 w 46"/>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
                <a:gd name="T97" fmla="*/ 0 h 62"/>
                <a:gd name="T98" fmla="*/ 46 w 46"/>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 h="62">
                  <a:moveTo>
                    <a:pt x="14" y="0"/>
                  </a:moveTo>
                  <a:lnTo>
                    <a:pt x="14" y="39"/>
                  </a:lnTo>
                  <a:lnTo>
                    <a:pt x="25" y="30"/>
                  </a:lnTo>
                  <a:lnTo>
                    <a:pt x="28" y="27"/>
                  </a:lnTo>
                  <a:lnTo>
                    <a:pt x="30" y="25"/>
                  </a:lnTo>
                  <a:lnTo>
                    <a:pt x="28" y="23"/>
                  </a:lnTo>
                  <a:lnTo>
                    <a:pt x="25" y="23"/>
                  </a:lnTo>
                  <a:lnTo>
                    <a:pt x="44" y="23"/>
                  </a:lnTo>
                  <a:lnTo>
                    <a:pt x="41" y="23"/>
                  </a:lnTo>
                  <a:lnTo>
                    <a:pt x="37" y="23"/>
                  </a:lnTo>
                  <a:lnTo>
                    <a:pt x="34" y="25"/>
                  </a:lnTo>
                  <a:lnTo>
                    <a:pt x="32" y="27"/>
                  </a:lnTo>
                  <a:lnTo>
                    <a:pt x="21" y="37"/>
                  </a:lnTo>
                  <a:lnTo>
                    <a:pt x="32" y="50"/>
                  </a:lnTo>
                  <a:lnTo>
                    <a:pt x="37" y="55"/>
                  </a:lnTo>
                  <a:lnTo>
                    <a:pt x="39" y="57"/>
                  </a:lnTo>
                  <a:lnTo>
                    <a:pt x="41" y="59"/>
                  </a:lnTo>
                  <a:lnTo>
                    <a:pt x="44" y="62"/>
                  </a:lnTo>
                  <a:lnTo>
                    <a:pt x="46" y="62"/>
                  </a:lnTo>
                  <a:lnTo>
                    <a:pt x="25" y="62"/>
                  </a:lnTo>
                  <a:lnTo>
                    <a:pt x="28" y="62"/>
                  </a:lnTo>
                  <a:lnTo>
                    <a:pt x="30" y="59"/>
                  </a:lnTo>
                  <a:lnTo>
                    <a:pt x="28" y="57"/>
                  </a:lnTo>
                  <a:lnTo>
                    <a:pt x="28" y="55"/>
                  </a:lnTo>
                  <a:lnTo>
                    <a:pt x="14" y="39"/>
                  </a:lnTo>
                  <a:lnTo>
                    <a:pt x="14" y="52"/>
                  </a:lnTo>
                  <a:lnTo>
                    <a:pt x="14" y="57"/>
                  </a:lnTo>
                  <a:lnTo>
                    <a:pt x="14" y="59"/>
                  </a:lnTo>
                  <a:lnTo>
                    <a:pt x="16" y="59"/>
                  </a:lnTo>
                  <a:lnTo>
                    <a:pt x="16" y="62"/>
                  </a:lnTo>
                  <a:lnTo>
                    <a:pt x="19" y="62"/>
                  </a:lnTo>
                  <a:lnTo>
                    <a:pt x="21" y="62"/>
                  </a:lnTo>
                  <a:lnTo>
                    <a:pt x="0" y="62"/>
                  </a:lnTo>
                  <a:lnTo>
                    <a:pt x="3" y="62"/>
                  </a:lnTo>
                  <a:lnTo>
                    <a:pt x="5" y="62"/>
                  </a:lnTo>
                  <a:lnTo>
                    <a:pt x="5" y="59"/>
                  </a:lnTo>
                  <a:lnTo>
                    <a:pt x="7" y="57"/>
                  </a:lnTo>
                  <a:lnTo>
                    <a:pt x="7" y="52"/>
                  </a:lnTo>
                  <a:lnTo>
                    <a:pt x="7" y="16"/>
                  </a:lnTo>
                  <a:lnTo>
                    <a:pt x="7" y="9"/>
                  </a:lnTo>
                  <a:lnTo>
                    <a:pt x="7"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09" name="Freeform 202"/>
            <p:cNvSpPr>
              <a:spLocks/>
            </p:cNvSpPr>
            <p:nvPr/>
          </p:nvSpPr>
          <p:spPr bwMode="auto">
            <a:xfrm>
              <a:off x="3666" y="3743"/>
              <a:ext cx="40" cy="81"/>
            </a:xfrm>
            <a:custGeom>
              <a:avLst/>
              <a:gdLst>
                <a:gd name="T0" fmla="*/ 90 w 25"/>
                <a:gd name="T1" fmla="*/ 0 h 55"/>
                <a:gd name="T2" fmla="*/ 90 w 25"/>
                <a:gd name="T3" fmla="*/ 68 h 55"/>
                <a:gd name="T4" fmla="*/ 163 w 25"/>
                <a:gd name="T5" fmla="*/ 68 h 55"/>
                <a:gd name="T6" fmla="*/ 163 w 25"/>
                <a:gd name="T7" fmla="*/ 77 h 55"/>
                <a:gd name="T8" fmla="*/ 90 w 25"/>
                <a:gd name="T9" fmla="*/ 77 h 55"/>
                <a:gd name="T10" fmla="*/ 90 w 25"/>
                <a:gd name="T11" fmla="*/ 191 h 55"/>
                <a:gd name="T12" fmla="*/ 90 w 25"/>
                <a:gd name="T13" fmla="*/ 216 h 55"/>
                <a:gd name="T14" fmla="*/ 107 w 25"/>
                <a:gd name="T15" fmla="*/ 228 h 55"/>
                <a:gd name="T16" fmla="*/ 107 w 25"/>
                <a:gd name="T17" fmla="*/ 228 h 55"/>
                <a:gd name="T18" fmla="*/ 118 w 25"/>
                <a:gd name="T19" fmla="*/ 228 h 55"/>
                <a:gd name="T20" fmla="*/ 138 w 25"/>
                <a:gd name="T21" fmla="*/ 228 h 55"/>
                <a:gd name="T22" fmla="*/ 150 w 25"/>
                <a:gd name="T23" fmla="*/ 228 h 55"/>
                <a:gd name="T24" fmla="*/ 150 w 25"/>
                <a:gd name="T25" fmla="*/ 228 h 55"/>
                <a:gd name="T26" fmla="*/ 150 w 25"/>
                <a:gd name="T27" fmla="*/ 216 h 55"/>
                <a:gd name="T28" fmla="*/ 163 w 25"/>
                <a:gd name="T29" fmla="*/ 216 h 55"/>
                <a:gd name="T30" fmla="*/ 150 w 25"/>
                <a:gd name="T31" fmla="*/ 237 h 55"/>
                <a:gd name="T32" fmla="*/ 138 w 25"/>
                <a:gd name="T33" fmla="*/ 249 h 55"/>
                <a:gd name="T34" fmla="*/ 118 w 25"/>
                <a:gd name="T35" fmla="*/ 258 h 55"/>
                <a:gd name="T36" fmla="*/ 107 w 25"/>
                <a:gd name="T37" fmla="*/ 258 h 55"/>
                <a:gd name="T38" fmla="*/ 90 w 25"/>
                <a:gd name="T39" fmla="*/ 258 h 55"/>
                <a:gd name="T40" fmla="*/ 77 w 25"/>
                <a:gd name="T41" fmla="*/ 249 h 55"/>
                <a:gd name="T42" fmla="*/ 56 w 25"/>
                <a:gd name="T43" fmla="*/ 249 h 55"/>
                <a:gd name="T44" fmla="*/ 4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21 w 25"/>
                <a:gd name="T57" fmla="*/ 68 h 55"/>
                <a:gd name="T58" fmla="*/ 34 w 25"/>
                <a:gd name="T59" fmla="*/ 59 h 55"/>
                <a:gd name="T60" fmla="*/ 46 w 25"/>
                <a:gd name="T61" fmla="*/ 41 h 55"/>
                <a:gd name="T62" fmla="*/ 77 w 25"/>
                <a:gd name="T63" fmla="*/ 22 h 55"/>
                <a:gd name="T64" fmla="*/ 77 w 25"/>
                <a:gd name="T65" fmla="*/ 9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4" y="46"/>
                  </a:lnTo>
                  <a:lnTo>
                    <a:pt x="16" y="48"/>
                  </a:lnTo>
                  <a:lnTo>
                    <a:pt x="18" y="48"/>
                  </a:lnTo>
                  <a:lnTo>
                    <a:pt x="21" y="48"/>
                  </a:lnTo>
                  <a:lnTo>
                    <a:pt x="23" y="48"/>
                  </a:lnTo>
                  <a:lnTo>
                    <a:pt x="23" y="46"/>
                  </a:lnTo>
                  <a:lnTo>
                    <a:pt x="25" y="46"/>
                  </a:lnTo>
                  <a:lnTo>
                    <a:pt x="23" y="50"/>
                  </a:lnTo>
                  <a:lnTo>
                    <a:pt x="21" y="53"/>
                  </a:lnTo>
                  <a:lnTo>
                    <a:pt x="18" y="55"/>
                  </a:lnTo>
                  <a:lnTo>
                    <a:pt x="16" y="55"/>
                  </a:lnTo>
                  <a:lnTo>
                    <a:pt x="14" y="55"/>
                  </a:lnTo>
                  <a:lnTo>
                    <a:pt x="12" y="53"/>
                  </a:lnTo>
                  <a:lnTo>
                    <a:pt x="9" y="53"/>
                  </a:lnTo>
                  <a:lnTo>
                    <a:pt x="7" y="50"/>
                  </a:lnTo>
                  <a:lnTo>
                    <a:pt x="7" y="48"/>
                  </a:lnTo>
                  <a:lnTo>
                    <a:pt x="7" y="43"/>
                  </a:lnTo>
                  <a:lnTo>
                    <a:pt x="7" y="16"/>
                  </a:lnTo>
                  <a:lnTo>
                    <a:pt x="0" y="16"/>
                  </a:lnTo>
                  <a:lnTo>
                    <a:pt x="0" y="14"/>
                  </a:lnTo>
                  <a:lnTo>
                    <a:pt x="3" y="14"/>
                  </a:lnTo>
                  <a:lnTo>
                    <a:pt x="5" y="12"/>
                  </a:lnTo>
                  <a:lnTo>
                    <a:pt x="7" y="9"/>
                  </a:lnTo>
                  <a:lnTo>
                    <a:pt x="12" y="5"/>
                  </a:lnTo>
                  <a:lnTo>
                    <a:pt x="12" y="2"/>
                  </a:lnTo>
                  <a:lnTo>
                    <a:pt x="14" y="0"/>
                  </a:lnTo>
                  <a:close/>
                </a:path>
              </a:pathLst>
            </a:custGeom>
            <a:solidFill>
              <a:srgbClr val="000000"/>
            </a:solidFill>
            <a:ln w="0">
              <a:solidFill>
                <a:srgbClr val="000000"/>
              </a:solidFill>
              <a:round/>
              <a:headEnd/>
              <a:tailEnd/>
            </a:ln>
          </p:spPr>
          <p:txBody>
            <a:bodyPr/>
            <a:lstStyle/>
            <a:p>
              <a:endParaRPr lang="en-CA"/>
            </a:p>
          </p:txBody>
        </p:sp>
        <p:sp>
          <p:nvSpPr>
            <p:cNvPr id="15410" name="Freeform 203"/>
            <p:cNvSpPr>
              <a:spLocks/>
            </p:cNvSpPr>
            <p:nvPr/>
          </p:nvSpPr>
          <p:spPr bwMode="auto">
            <a:xfrm>
              <a:off x="3711" y="3730"/>
              <a:ext cx="68" cy="90"/>
            </a:xfrm>
            <a:custGeom>
              <a:avLst/>
              <a:gdLst>
                <a:gd name="T0" fmla="*/ 82 w 43"/>
                <a:gd name="T1" fmla="*/ 135 h 62"/>
                <a:gd name="T2" fmla="*/ 128 w 43"/>
                <a:gd name="T3" fmla="*/ 102 h 62"/>
                <a:gd name="T4" fmla="*/ 171 w 43"/>
                <a:gd name="T5" fmla="*/ 93 h 62"/>
                <a:gd name="T6" fmla="*/ 193 w 43"/>
                <a:gd name="T7" fmla="*/ 102 h 62"/>
                <a:gd name="T8" fmla="*/ 225 w 43"/>
                <a:gd name="T9" fmla="*/ 135 h 62"/>
                <a:gd name="T10" fmla="*/ 225 w 43"/>
                <a:gd name="T11" fmla="*/ 174 h 62"/>
                <a:gd name="T12" fmla="*/ 225 w 43"/>
                <a:gd name="T13" fmla="*/ 253 h 62"/>
                <a:gd name="T14" fmla="*/ 237 w 43"/>
                <a:gd name="T15" fmla="*/ 263 h 62"/>
                <a:gd name="T16" fmla="*/ 258 w 43"/>
                <a:gd name="T17" fmla="*/ 276 h 62"/>
                <a:gd name="T18" fmla="*/ 270 w 43"/>
                <a:gd name="T19" fmla="*/ 276 h 62"/>
                <a:gd name="T20" fmla="*/ 158 w 43"/>
                <a:gd name="T21" fmla="*/ 276 h 62"/>
                <a:gd name="T22" fmla="*/ 171 w 43"/>
                <a:gd name="T23" fmla="*/ 276 h 62"/>
                <a:gd name="T24" fmla="*/ 182 w 43"/>
                <a:gd name="T25" fmla="*/ 263 h 62"/>
                <a:gd name="T26" fmla="*/ 182 w 43"/>
                <a:gd name="T27" fmla="*/ 253 h 62"/>
                <a:gd name="T28" fmla="*/ 182 w 43"/>
                <a:gd name="T29" fmla="*/ 174 h 62"/>
                <a:gd name="T30" fmla="*/ 182 w 43"/>
                <a:gd name="T31" fmla="*/ 135 h 62"/>
                <a:gd name="T32" fmla="*/ 171 w 43"/>
                <a:gd name="T33" fmla="*/ 120 h 62"/>
                <a:gd name="T34" fmla="*/ 138 w 43"/>
                <a:gd name="T35" fmla="*/ 120 h 62"/>
                <a:gd name="T36" fmla="*/ 111 w 43"/>
                <a:gd name="T37" fmla="*/ 120 h 62"/>
                <a:gd name="T38" fmla="*/ 82 w 43"/>
                <a:gd name="T39" fmla="*/ 141 h 62"/>
                <a:gd name="T40" fmla="*/ 82 w 43"/>
                <a:gd name="T41" fmla="*/ 253 h 62"/>
                <a:gd name="T42" fmla="*/ 82 w 43"/>
                <a:gd name="T43" fmla="*/ 263 h 62"/>
                <a:gd name="T44" fmla="*/ 100 w 43"/>
                <a:gd name="T45" fmla="*/ 276 h 62"/>
                <a:gd name="T46" fmla="*/ 111 w 43"/>
                <a:gd name="T47" fmla="*/ 276 h 62"/>
                <a:gd name="T48" fmla="*/ 0 w 43"/>
                <a:gd name="T49" fmla="*/ 276 h 62"/>
                <a:gd name="T50" fmla="*/ 13 w 43"/>
                <a:gd name="T51" fmla="*/ 276 h 62"/>
                <a:gd name="T52" fmla="*/ 22 w 43"/>
                <a:gd name="T53" fmla="*/ 263 h 62"/>
                <a:gd name="T54" fmla="*/ 22 w 43"/>
                <a:gd name="T55" fmla="*/ 229 h 62"/>
                <a:gd name="T56" fmla="*/ 22 w 43"/>
                <a:gd name="T57" fmla="*/ 41 h 62"/>
                <a:gd name="T58" fmla="*/ 22 w 43"/>
                <a:gd name="T59" fmla="*/ 22 h 62"/>
                <a:gd name="T60" fmla="*/ 13 w 43"/>
                <a:gd name="T61" fmla="*/ 22 h 62"/>
                <a:gd name="T62" fmla="*/ 13 w 43"/>
                <a:gd name="T63" fmla="*/ 22 h 62"/>
                <a:gd name="T64" fmla="*/ 0 w 43"/>
                <a:gd name="T65" fmla="*/ 22 h 62"/>
                <a:gd name="T66" fmla="*/ 82 w 43"/>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2"/>
                <a:gd name="T104" fmla="*/ 43 w 43"/>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2">
                  <a:moveTo>
                    <a:pt x="13" y="0"/>
                  </a:moveTo>
                  <a:lnTo>
                    <a:pt x="13" y="30"/>
                  </a:lnTo>
                  <a:lnTo>
                    <a:pt x="18" y="25"/>
                  </a:lnTo>
                  <a:lnTo>
                    <a:pt x="20" y="23"/>
                  </a:lnTo>
                  <a:lnTo>
                    <a:pt x="22" y="21"/>
                  </a:lnTo>
                  <a:lnTo>
                    <a:pt x="27" y="21"/>
                  </a:lnTo>
                  <a:lnTo>
                    <a:pt x="29" y="21"/>
                  </a:lnTo>
                  <a:lnTo>
                    <a:pt x="31" y="23"/>
                  </a:lnTo>
                  <a:lnTo>
                    <a:pt x="34" y="25"/>
                  </a:lnTo>
                  <a:lnTo>
                    <a:pt x="36" y="30"/>
                  </a:lnTo>
                  <a:lnTo>
                    <a:pt x="36" y="32"/>
                  </a:lnTo>
                  <a:lnTo>
                    <a:pt x="36" y="39"/>
                  </a:lnTo>
                  <a:lnTo>
                    <a:pt x="36" y="52"/>
                  </a:lnTo>
                  <a:lnTo>
                    <a:pt x="36" y="57"/>
                  </a:lnTo>
                  <a:lnTo>
                    <a:pt x="38" y="59"/>
                  </a:lnTo>
                  <a:lnTo>
                    <a:pt x="38" y="62"/>
                  </a:lnTo>
                  <a:lnTo>
                    <a:pt x="41" y="62"/>
                  </a:lnTo>
                  <a:lnTo>
                    <a:pt x="43" y="62"/>
                  </a:lnTo>
                  <a:lnTo>
                    <a:pt x="25" y="62"/>
                  </a:lnTo>
                  <a:lnTo>
                    <a:pt x="27" y="62"/>
                  </a:lnTo>
                  <a:lnTo>
                    <a:pt x="29" y="59"/>
                  </a:lnTo>
                  <a:lnTo>
                    <a:pt x="29" y="57"/>
                  </a:lnTo>
                  <a:lnTo>
                    <a:pt x="29" y="52"/>
                  </a:lnTo>
                  <a:lnTo>
                    <a:pt x="29" y="39"/>
                  </a:lnTo>
                  <a:lnTo>
                    <a:pt x="29" y="34"/>
                  </a:lnTo>
                  <a:lnTo>
                    <a:pt x="29" y="30"/>
                  </a:lnTo>
                  <a:lnTo>
                    <a:pt x="27" y="30"/>
                  </a:lnTo>
                  <a:lnTo>
                    <a:pt x="27" y="27"/>
                  </a:lnTo>
                  <a:lnTo>
                    <a:pt x="25" y="27"/>
                  </a:lnTo>
                  <a:lnTo>
                    <a:pt x="22" y="27"/>
                  </a:lnTo>
                  <a:lnTo>
                    <a:pt x="20" y="27"/>
                  </a:lnTo>
                  <a:lnTo>
                    <a:pt x="18" y="27"/>
                  </a:lnTo>
                  <a:lnTo>
                    <a:pt x="16" y="30"/>
                  </a:lnTo>
                  <a:lnTo>
                    <a:pt x="13" y="32"/>
                  </a:lnTo>
                  <a:lnTo>
                    <a:pt x="13" y="52"/>
                  </a:lnTo>
                  <a:lnTo>
                    <a:pt x="13" y="57"/>
                  </a:lnTo>
                  <a:lnTo>
                    <a:pt x="13" y="59"/>
                  </a:lnTo>
                  <a:lnTo>
                    <a:pt x="13" y="62"/>
                  </a:lnTo>
                  <a:lnTo>
                    <a:pt x="16" y="62"/>
                  </a:lnTo>
                  <a:lnTo>
                    <a:pt x="18" y="62"/>
                  </a:lnTo>
                  <a:lnTo>
                    <a:pt x="0" y="62"/>
                  </a:lnTo>
                  <a:lnTo>
                    <a:pt x="2" y="62"/>
                  </a:lnTo>
                  <a:lnTo>
                    <a:pt x="4" y="59"/>
                  </a:lnTo>
                  <a:lnTo>
                    <a:pt x="4" y="57"/>
                  </a:lnTo>
                  <a:lnTo>
                    <a:pt x="4" y="52"/>
                  </a:lnTo>
                  <a:lnTo>
                    <a:pt x="4" y="16"/>
                  </a:lnTo>
                  <a:lnTo>
                    <a:pt x="4"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11" name="Freeform 204"/>
            <p:cNvSpPr>
              <a:spLocks noEditPoints="1"/>
            </p:cNvSpPr>
            <p:nvPr/>
          </p:nvSpPr>
          <p:spPr bwMode="auto">
            <a:xfrm>
              <a:off x="3785" y="3761"/>
              <a:ext cx="57" cy="63"/>
            </a:xfrm>
            <a:custGeom>
              <a:avLst/>
              <a:gdLst>
                <a:gd name="T0" fmla="*/ 92 w 37"/>
                <a:gd name="T1" fmla="*/ 176 h 43"/>
                <a:gd name="T2" fmla="*/ 66 w 37"/>
                <a:gd name="T3" fmla="*/ 198 h 43"/>
                <a:gd name="T4" fmla="*/ 28 w 37"/>
                <a:gd name="T5" fmla="*/ 198 h 43"/>
                <a:gd name="T6" fmla="*/ 0 w 37"/>
                <a:gd name="T7" fmla="*/ 167 h 43"/>
                <a:gd name="T8" fmla="*/ 0 w 37"/>
                <a:gd name="T9" fmla="*/ 133 h 43"/>
                <a:gd name="T10" fmla="*/ 18 w 37"/>
                <a:gd name="T11" fmla="*/ 116 h 43"/>
                <a:gd name="T12" fmla="*/ 80 w 37"/>
                <a:gd name="T13" fmla="*/ 82 h 43"/>
                <a:gd name="T14" fmla="*/ 128 w 37"/>
                <a:gd name="T15" fmla="*/ 60 h 43"/>
                <a:gd name="T16" fmla="*/ 116 w 37"/>
                <a:gd name="T17" fmla="*/ 19 h 43"/>
                <a:gd name="T18" fmla="*/ 80 w 37"/>
                <a:gd name="T19" fmla="*/ 9 h 43"/>
                <a:gd name="T20" fmla="*/ 54 w 37"/>
                <a:gd name="T21" fmla="*/ 19 h 43"/>
                <a:gd name="T22" fmla="*/ 54 w 37"/>
                <a:gd name="T23" fmla="*/ 41 h 43"/>
                <a:gd name="T24" fmla="*/ 54 w 37"/>
                <a:gd name="T25" fmla="*/ 60 h 43"/>
                <a:gd name="T26" fmla="*/ 40 w 37"/>
                <a:gd name="T27" fmla="*/ 73 h 43"/>
                <a:gd name="T28" fmla="*/ 18 w 37"/>
                <a:gd name="T29" fmla="*/ 73 h 43"/>
                <a:gd name="T30" fmla="*/ 18 w 37"/>
                <a:gd name="T31" fmla="*/ 60 h 43"/>
                <a:gd name="T32" fmla="*/ 18 w 37"/>
                <a:gd name="T33" fmla="*/ 28 h 43"/>
                <a:gd name="T34" fmla="*/ 54 w 37"/>
                <a:gd name="T35" fmla="*/ 0 h 43"/>
                <a:gd name="T36" fmla="*/ 116 w 37"/>
                <a:gd name="T37" fmla="*/ 0 h 43"/>
                <a:gd name="T38" fmla="*/ 157 w 37"/>
                <a:gd name="T39" fmla="*/ 19 h 43"/>
                <a:gd name="T40" fmla="*/ 168 w 37"/>
                <a:gd name="T41" fmla="*/ 41 h 43"/>
                <a:gd name="T42" fmla="*/ 168 w 37"/>
                <a:gd name="T43" fmla="*/ 126 h 43"/>
                <a:gd name="T44" fmla="*/ 168 w 37"/>
                <a:gd name="T45" fmla="*/ 157 h 43"/>
                <a:gd name="T46" fmla="*/ 168 w 37"/>
                <a:gd name="T47" fmla="*/ 167 h 43"/>
                <a:gd name="T48" fmla="*/ 179 w 37"/>
                <a:gd name="T49" fmla="*/ 167 h 43"/>
                <a:gd name="T50" fmla="*/ 179 w 37"/>
                <a:gd name="T51" fmla="*/ 167 h 43"/>
                <a:gd name="T52" fmla="*/ 210 w 37"/>
                <a:gd name="T53" fmla="*/ 157 h 43"/>
                <a:gd name="T54" fmla="*/ 179 w 37"/>
                <a:gd name="T55" fmla="*/ 189 h 43"/>
                <a:gd name="T56" fmla="*/ 142 w 37"/>
                <a:gd name="T57" fmla="*/ 198 h 43"/>
                <a:gd name="T58" fmla="*/ 128 w 37"/>
                <a:gd name="T59" fmla="*/ 176 h 43"/>
                <a:gd name="T60" fmla="*/ 128 w 37"/>
                <a:gd name="T61" fmla="*/ 157 h 43"/>
                <a:gd name="T62" fmla="*/ 92 w 37"/>
                <a:gd name="T63" fmla="*/ 91 h 43"/>
                <a:gd name="T64" fmla="*/ 54 w 37"/>
                <a:gd name="T65" fmla="*/ 101 h 43"/>
                <a:gd name="T66" fmla="*/ 40 w 37"/>
                <a:gd name="T67" fmla="*/ 126 h 43"/>
                <a:gd name="T68" fmla="*/ 40 w 37"/>
                <a:gd name="T69" fmla="*/ 142 h 43"/>
                <a:gd name="T70" fmla="*/ 66 w 37"/>
                <a:gd name="T71" fmla="*/ 167 h 43"/>
                <a:gd name="T72" fmla="*/ 92 w 37"/>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6" y="38"/>
                  </a:lnTo>
                  <a:lnTo>
                    <a:pt x="14" y="41"/>
                  </a:lnTo>
                  <a:lnTo>
                    <a:pt x="12" y="43"/>
                  </a:lnTo>
                  <a:lnTo>
                    <a:pt x="10" y="43"/>
                  </a:lnTo>
                  <a:lnTo>
                    <a:pt x="5" y="43"/>
                  </a:lnTo>
                  <a:lnTo>
                    <a:pt x="3" y="41"/>
                  </a:lnTo>
                  <a:lnTo>
                    <a:pt x="0" y="36"/>
                  </a:lnTo>
                  <a:lnTo>
                    <a:pt x="0" y="31"/>
                  </a:lnTo>
                  <a:lnTo>
                    <a:pt x="0" y="29"/>
                  </a:lnTo>
                  <a:lnTo>
                    <a:pt x="0" y="27"/>
                  </a:lnTo>
                  <a:lnTo>
                    <a:pt x="3" y="25"/>
                  </a:lnTo>
                  <a:lnTo>
                    <a:pt x="7" y="22"/>
                  </a:lnTo>
                  <a:lnTo>
                    <a:pt x="14" y="18"/>
                  </a:lnTo>
                  <a:lnTo>
                    <a:pt x="23" y="16"/>
                  </a:lnTo>
                  <a:lnTo>
                    <a:pt x="23" y="13"/>
                  </a:lnTo>
                  <a:lnTo>
                    <a:pt x="21" y="9"/>
                  </a:lnTo>
                  <a:lnTo>
                    <a:pt x="21" y="4"/>
                  </a:lnTo>
                  <a:lnTo>
                    <a:pt x="19" y="4"/>
                  </a:lnTo>
                  <a:lnTo>
                    <a:pt x="14" y="2"/>
                  </a:lnTo>
                  <a:lnTo>
                    <a:pt x="12" y="4"/>
                  </a:lnTo>
                  <a:lnTo>
                    <a:pt x="10" y="4"/>
                  </a:lnTo>
                  <a:lnTo>
                    <a:pt x="10" y="6"/>
                  </a:lnTo>
                  <a:lnTo>
                    <a:pt x="10" y="9"/>
                  </a:lnTo>
                  <a:lnTo>
                    <a:pt x="10" y="11"/>
                  </a:lnTo>
                  <a:lnTo>
                    <a:pt x="10" y="13"/>
                  </a:lnTo>
                  <a:lnTo>
                    <a:pt x="7" y="13"/>
                  </a:lnTo>
                  <a:lnTo>
                    <a:pt x="7" y="16"/>
                  </a:lnTo>
                  <a:lnTo>
                    <a:pt x="5" y="16"/>
                  </a:lnTo>
                  <a:lnTo>
                    <a:pt x="3" y="16"/>
                  </a:lnTo>
                  <a:lnTo>
                    <a:pt x="3" y="13"/>
                  </a:lnTo>
                  <a:lnTo>
                    <a:pt x="0" y="11"/>
                  </a:lnTo>
                  <a:lnTo>
                    <a:pt x="3" y="6"/>
                  </a:lnTo>
                  <a:lnTo>
                    <a:pt x="5" y="4"/>
                  </a:lnTo>
                  <a:lnTo>
                    <a:pt x="10" y="0"/>
                  </a:lnTo>
                  <a:lnTo>
                    <a:pt x="16" y="0"/>
                  </a:lnTo>
                  <a:lnTo>
                    <a:pt x="21" y="0"/>
                  </a:lnTo>
                  <a:lnTo>
                    <a:pt x="25" y="2"/>
                  </a:lnTo>
                  <a:lnTo>
                    <a:pt x="28" y="4"/>
                  </a:lnTo>
                  <a:lnTo>
                    <a:pt x="30" y="6"/>
                  </a:lnTo>
                  <a:lnTo>
                    <a:pt x="30" y="9"/>
                  </a:lnTo>
                  <a:lnTo>
                    <a:pt x="30" y="13"/>
                  </a:lnTo>
                  <a:lnTo>
                    <a:pt x="30" y="27"/>
                  </a:lnTo>
                  <a:lnTo>
                    <a:pt x="30" y="31"/>
                  </a:lnTo>
                  <a:lnTo>
                    <a:pt x="30" y="34"/>
                  </a:lnTo>
                  <a:lnTo>
                    <a:pt x="30" y="36"/>
                  </a:lnTo>
                  <a:lnTo>
                    <a:pt x="32" y="36"/>
                  </a:lnTo>
                  <a:lnTo>
                    <a:pt x="35" y="36"/>
                  </a:lnTo>
                  <a:lnTo>
                    <a:pt x="37" y="34"/>
                  </a:lnTo>
                  <a:lnTo>
                    <a:pt x="37" y="36"/>
                  </a:lnTo>
                  <a:lnTo>
                    <a:pt x="32" y="41"/>
                  </a:lnTo>
                  <a:lnTo>
                    <a:pt x="28" y="43"/>
                  </a:lnTo>
                  <a:lnTo>
                    <a:pt x="25" y="43"/>
                  </a:lnTo>
                  <a:lnTo>
                    <a:pt x="23" y="41"/>
                  </a:lnTo>
                  <a:lnTo>
                    <a:pt x="23" y="38"/>
                  </a:lnTo>
                  <a:lnTo>
                    <a:pt x="23" y="36"/>
                  </a:lnTo>
                  <a:close/>
                  <a:moveTo>
                    <a:pt x="23" y="34"/>
                  </a:moveTo>
                  <a:lnTo>
                    <a:pt x="23" y="18"/>
                  </a:lnTo>
                  <a:lnTo>
                    <a:pt x="16" y="20"/>
                  </a:lnTo>
                  <a:lnTo>
                    <a:pt x="14" y="22"/>
                  </a:lnTo>
                  <a:lnTo>
                    <a:pt x="10" y="22"/>
                  </a:lnTo>
                  <a:lnTo>
                    <a:pt x="10" y="25"/>
                  </a:lnTo>
                  <a:lnTo>
                    <a:pt x="7" y="27"/>
                  </a:lnTo>
                  <a:lnTo>
                    <a:pt x="7" y="29"/>
                  </a:lnTo>
                  <a:lnTo>
                    <a:pt x="7" y="31"/>
                  </a:lnTo>
                  <a:lnTo>
                    <a:pt x="10" y="34"/>
                  </a:lnTo>
                  <a:lnTo>
                    <a:pt x="12" y="36"/>
                  </a:lnTo>
                  <a:lnTo>
                    <a:pt x="14" y="36"/>
                  </a:lnTo>
                  <a:lnTo>
                    <a:pt x="16" y="36"/>
                  </a:lnTo>
                  <a:lnTo>
                    <a:pt x="23" y="34"/>
                  </a:lnTo>
                  <a:close/>
                </a:path>
              </a:pathLst>
            </a:custGeom>
            <a:solidFill>
              <a:srgbClr val="000000"/>
            </a:solidFill>
            <a:ln w="0">
              <a:solidFill>
                <a:srgbClr val="000000"/>
              </a:solidFill>
              <a:round/>
              <a:headEnd/>
              <a:tailEnd/>
            </a:ln>
          </p:spPr>
          <p:txBody>
            <a:bodyPr/>
            <a:lstStyle/>
            <a:p>
              <a:endParaRPr lang="en-CA"/>
            </a:p>
          </p:txBody>
        </p:sp>
        <p:sp>
          <p:nvSpPr>
            <p:cNvPr id="15412" name="Freeform 205"/>
            <p:cNvSpPr>
              <a:spLocks/>
            </p:cNvSpPr>
            <p:nvPr/>
          </p:nvSpPr>
          <p:spPr bwMode="auto">
            <a:xfrm>
              <a:off x="3842" y="3743"/>
              <a:ext cx="39" cy="81"/>
            </a:xfrm>
            <a:custGeom>
              <a:avLst/>
              <a:gdLst>
                <a:gd name="T0" fmla="*/ 83 w 25"/>
                <a:gd name="T1" fmla="*/ 0 h 55"/>
                <a:gd name="T2" fmla="*/ 83 w 25"/>
                <a:gd name="T3" fmla="*/ 68 h 55"/>
                <a:gd name="T4" fmla="*/ 148 w 25"/>
                <a:gd name="T5" fmla="*/ 68 h 55"/>
                <a:gd name="T6" fmla="*/ 148 w 25"/>
                <a:gd name="T7" fmla="*/ 77 h 55"/>
                <a:gd name="T8" fmla="*/ 83 w 25"/>
                <a:gd name="T9" fmla="*/ 77 h 55"/>
                <a:gd name="T10" fmla="*/ 83 w 25"/>
                <a:gd name="T11" fmla="*/ 191 h 55"/>
                <a:gd name="T12" fmla="*/ 95 w 25"/>
                <a:gd name="T13" fmla="*/ 216 h 55"/>
                <a:gd name="T14" fmla="*/ 95 w 25"/>
                <a:gd name="T15" fmla="*/ 228 h 55"/>
                <a:gd name="T16" fmla="*/ 108 w 25"/>
                <a:gd name="T17" fmla="*/ 228 h 55"/>
                <a:gd name="T18" fmla="*/ 108 w 25"/>
                <a:gd name="T19" fmla="*/ 228 h 55"/>
                <a:gd name="T20" fmla="*/ 117 w 25"/>
                <a:gd name="T21" fmla="*/ 228 h 55"/>
                <a:gd name="T22" fmla="*/ 136 w 25"/>
                <a:gd name="T23" fmla="*/ 228 h 55"/>
                <a:gd name="T24" fmla="*/ 136 w 25"/>
                <a:gd name="T25" fmla="*/ 228 h 55"/>
                <a:gd name="T26" fmla="*/ 148 w 25"/>
                <a:gd name="T27" fmla="*/ 216 h 55"/>
                <a:gd name="T28" fmla="*/ 148 w 25"/>
                <a:gd name="T29" fmla="*/ 216 h 55"/>
                <a:gd name="T30" fmla="*/ 148 w 25"/>
                <a:gd name="T31" fmla="*/ 237 h 55"/>
                <a:gd name="T32" fmla="*/ 117 w 25"/>
                <a:gd name="T33" fmla="*/ 249 h 55"/>
                <a:gd name="T34" fmla="*/ 108 w 25"/>
                <a:gd name="T35" fmla="*/ 258 h 55"/>
                <a:gd name="T36" fmla="*/ 95 w 25"/>
                <a:gd name="T37" fmla="*/ 258 h 55"/>
                <a:gd name="T38" fmla="*/ 83 w 25"/>
                <a:gd name="T39" fmla="*/ 258 h 55"/>
                <a:gd name="T40" fmla="*/ 66 w 25"/>
                <a:gd name="T41" fmla="*/ 249 h 55"/>
                <a:gd name="T42" fmla="*/ 53 w 25"/>
                <a:gd name="T43" fmla="*/ 249 h 55"/>
                <a:gd name="T44" fmla="*/ 53 w 25"/>
                <a:gd name="T45" fmla="*/ 237 h 55"/>
                <a:gd name="T46" fmla="*/ 42 w 25"/>
                <a:gd name="T47" fmla="*/ 228 h 55"/>
                <a:gd name="T48" fmla="*/ 42 w 25"/>
                <a:gd name="T49" fmla="*/ 202 h 55"/>
                <a:gd name="T50" fmla="*/ 42 w 25"/>
                <a:gd name="T51" fmla="*/ 77 h 55"/>
                <a:gd name="T52" fmla="*/ 0 w 25"/>
                <a:gd name="T53" fmla="*/ 77 h 55"/>
                <a:gd name="T54" fmla="*/ 0 w 25"/>
                <a:gd name="T55" fmla="*/ 68 h 55"/>
                <a:gd name="T56" fmla="*/ 12 w 25"/>
                <a:gd name="T57" fmla="*/ 68 h 55"/>
                <a:gd name="T58" fmla="*/ 42 w 25"/>
                <a:gd name="T59" fmla="*/ 59 h 55"/>
                <a:gd name="T60" fmla="*/ 53 w 25"/>
                <a:gd name="T61" fmla="*/ 41 h 55"/>
                <a:gd name="T62" fmla="*/ 66 w 25"/>
                <a:gd name="T63" fmla="*/ 22 h 55"/>
                <a:gd name="T64" fmla="*/ 66 w 25"/>
                <a:gd name="T65" fmla="*/ 9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6" y="46"/>
                  </a:lnTo>
                  <a:lnTo>
                    <a:pt x="16" y="48"/>
                  </a:lnTo>
                  <a:lnTo>
                    <a:pt x="18" y="48"/>
                  </a:lnTo>
                  <a:lnTo>
                    <a:pt x="20" y="48"/>
                  </a:lnTo>
                  <a:lnTo>
                    <a:pt x="23" y="48"/>
                  </a:lnTo>
                  <a:lnTo>
                    <a:pt x="25" y="46"/>
                  </a:lnTo>
                  <a:lnTo>
                    <a:pt x="25" y="50"/>
                  </a:lnTo>
                  <a:lnTo>
                    <a:pt x="20"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13" name="Line 206"/>
            <p:cNvSpPr>
              <a:spLocks noChangeShapeType="1"/>
            </p:cNvSpPr>
            <p:nvPr/>
          </p:nvSpPr>
          <p:spPr bwMode="auto">
            <a:xfrm>
              <a:off x="2032" y="3528"/>
              <a:ext cx="1" cy="175"/>
            </a:xfrm>
            <a:prstGeom prst="line">
              <a:avLst/>
            </a:prstGeom>
            <a:noFill/>
            <a:ln w="3175">
              <a:solidFill>
                <a:srgbClr val="000000"/>
              </a:solidFill>
              <a:round/>
              <a:headEnd/>
              <a:tailEnd/>
            </a:ln>
          </p:spPr>
          <p:txBody>
            <a:bodyPr/>
            <a:lstStyle/>
            <a:p>
              <a:endParaRPr lang="en-CA"/>
            </a:p>
          </p:txBody>
        </p:sp>
        <p:sp>
          <p:nvSpPr>
            <p:cNvPr id="15414" name="Line 207"/>
            <p:cNvSpPr>
              <a:spLocks noChangeShapeType="1"/>
            </p:cNvSpPr>
            <p:nvPr/>
          </p:nvSpPr>
          <p:spPr bwMode="auto">
            <a:xfrm>
              <a:off x="3431" y="3528"/>
              <a:ext cx="2" cy="175"/>
            </a:xfrm>
            <a:prstGeom prst="line">
              <a:avLst/>
            </a:prstGeom>
            <a:noFill/>
            <a:ln w="3175">
              <a:solidFill>
                <a:srgbClr val="000000"/>
              </a:solidFill>
              <a:round/>
              <a:headEnd/>
              <a:tailEnd/>
            </a:ln>
          </p:spPr>
          <p:txBody>
            <a:bodyPr/>
            <a:lstStyle/>
            <a:p>
              <a:endParaRPr lang="en-CA"/>
            </a:p>
          </p:txBody>
        </p:sp>
        <p:sp>
          <p:nvSpPr>
            <p:cNvPr id="15415" name="Line 208"/>
            <p:cNvSpPr>
              <a:spLocks noChangeShapeType="1"/>
            </p:cNvSpPr>
            <p:nvPr/>
          </p:nvSpPr>
          <p:spPr bwMode="auto">
            <a:xfrm>
              <a:off x="2389" y="3528"/>
              <a:ext cx="2" cy="175"/>
            </a:xfrm>
            <a:prstGeom prst="line">
              <a:avLst/>
            </a:prstGeom>
            <a:noFill/>
            <a:ln w="3175">
              <a:solidFill>
                <a:srgbClr val="000000"/>
              </a:solidFill>
              <a:round/>
              <a:headEnd/>
              <a:tailEnd/>
            </a:ln>
          </p:spPr>
          <p:txBody>
            <a:bodyPr/>
            <a:lstStyle/>
            <a:p>
              <a:endParaRPr lang="en-CA"/>
            </a:p>
          </p:txBody>
        </p:sp>
        <p:sp>
          <p:nvSpPr>
            <p:cNvPr id="15416" name="Line 209"/>
            <p:cNvSpPr>
              <a:spLocks noChangeShapeType="1"/>
            </p:cNvSpPr>
            <p:nvPr/>
          </p:nvSpPr>
          <p:spPr bwMode="auto">
            <a:xfrm>
              <a:off x="3775" y="3528"/>
              <a:ext cx="1" cy="175"/>
            </a:xfrm>
            <a:prstGeom prst="line">
              <a:avLst/>
            </a:prstGeom>
            <a:noFill/>
            <a:ln w="3175">
              <a:solidFill>
                <a:srgbClr val="000000"/>
              </a:solidFill>
              <a:round/>
              <a:headEnd/>
              <a:tailEnd/>
            </a:ln>
          </p:spPr>
          <p:txBody>
            <a:bodyPr/>
            <a:lstStyle/>
            <a:p>
              <a:endParaRPr lang="en-CA"/>
            </a:p>
          </p:txBody>
        </p:sp>
        <p:sp>
          <p:nvSpPr>
            <p:cNvPr id="15417" name="Line 210"/>
            <p:cNvSpPr>
              <a:spLocks noChangeShapeType="1"/>
            </p:cNvSpPr>
            <p:nvPr/>
          </p:nvSpPr>
          <p:spPr bwMode="auto">
            <a:xfrm>
              <a:off x="4130" y="3528"/>
              <a:ext cx="2" cy="175"/>
            </a:xfrm>
            <a:prstGeom prst="line">
              <a:avLst/>
            </a:prstGeom>
            <a:noFill/>
            <a:ln w="3175">
              <a:solidFill>
                <a:srgbClr val="000000"/>
              </a:solidFill>
              <a:round/>
              <a:headEnd/>
              <a:tailEnd/>
            </a:ln>
          </p:spPr>
          <p:txBody>
            <a:bodyPr/>
            <a:lstStyle/>
            <a:p>
              <a:endParaRPr lang="en-CA"/>
            </a:p>
          </p:txBody>
        </p:sp>
        <p:sp>
          <p:nvSpPr>
            <p:cNvPr id="15418" name="Line 211"/>
            <p:cNvSpPr>
              <a:spLocks noChangeShapeType="1"/>
            </p:cNvSpPr>
            <p:nvPr/>
          </p:nvSpPr>
          <p:spPr bwMode="auto">
            <a:xfrm>
              <a:off x="2732" y="3528"/>
              <a:ext cx="1" cy="175"/>
            </a:xfrm>
            <a:prstGeom prst="line">
              <a:avLst/>
            </a:prstGeom>
            <a:noFill/>
            <a:ln w="3175">
              <a:solidFill>
                <a:srgbClr val="000000"/>
              </a:solidFill>
              <a:round/>
              <a:headEnd/>
              <a:tailEnd/>
            </a:ln>
          </p:spPr>
          <p:txBody>
            <a:bodyPr/>
            <a:lstStyle/>
            <a:p>
              <a:endParaRPr lang="en-CA"/>
            </a:p>
          </p:txBody>
        </p:sp>
        <p:sp>
          <p:nvSpPr>
            <p:cNvPr id="15419" name="Text Box 212"/>
            <p:cNvSpPr txBox="1">
              <a:spLocks noChangeArrowheads="1"/>
            </p:cNvSpPr>
            <p:nvPr/>
          </p:nvSpPr>
          <p:spPr bwMode="auto">
            <a:xfrm>
              <a:off x="3969" y="3659"/>
              <a:ext cx="444" cy="230"/>
            </a:xfrm>
            <a:prstGeom prst="rect">
              <a:avLst/>
            </a:prstGeom>
            <a:noFill/>
            <a:ln w="9525">
              <a:noFill/>
              <a:miter lim="800000"/>
              <a:headEnd/>
              <a:tailEnd/>
            </a:ln>
          </p:spPr>
          <p:txBody>
            <a:bodyPr wrap="none">
              <a:spAutoFit/>
            </a:bodyPr>
            <a:lstStyle/>
            <a:p>
              <a:r>
                <a:rPr lang="en-US" sz="1800" b="1"/>
                <a:t>flight</a:t>
              </a:r>
            </a:p>
          </p:txBody>
        </p:sp>
        <p:sp>
          <p:nvSpPr>
            <p:cNvPr id="15420" name="Text Box 213"/>
            <p:cNvSpPr txBox="1">
              <a:spLocks noChangeArrowheads="1"/>
            </p:cNvSpPr>
            <p:nvPr/>
          </p:nvSpPr>
          <p:spPr bwMode="auto">
            <a:xfrm>
              <a:off x="2529" y="3659"/>
              <a:ext cx="444" cy="230"/>
            </a:xfrm>
            <a:prstGeom prst="rect">
              <a:avLst/>
            </a:prstGeom>
            <a:noFill/>
            <a:ln w="9525">
              <a:noFill/>
              <a:miter lim="800000"/>
              <a:headEnd/>
              <a:tailEnd/>
            </a:ln>
          </p:spPr>
          <p:txBody>
            <a:bodyPr wrap="none">
              <a:spAutoFit/>
            </a:bodyPr>
            <a:lstStyle/>
            <a:p>
              <a:r>
                <a:rPr lang="en-US" sz="1800" b="1"/>
                <a:t>flight</a:t>
              </a:r>
            </a:p>
          </p:txBody>
        </p:sp>
        <p:sp>
          <p:nvSpPr>
            <p:cNvPr id="15421" name="Rectangle 214"/>
            <p:cNvSpPr>
              <a:spLocks noChangeArrowheads="1"/>
            </p:cNvSpPr>
            <p:nvPr/>
          </p:nvSpPr>
          <p:spPr bwMode="auto">
            <a:xfrm>
              <a:off x="1728" y="3360"/>
              <a:ext cx="2976" cy="624"/>
            </a:xfrm>
            <a:prstGeom prst="rect">
              <a:avLst/>
            </a:prstGeom>
            <a:noFill/>
            <a:ln w="9525">
              <a:solidFill>
                <a:schemeClr val="accent2"/>
              </a:solidFill>
              <a:miter lim="800000"/>
              <a:headEnd/>
              <a:tailEnd/>
            </a:ln>
          </p:spPr>
          <p:txBody>
            <a:bodyPr wrap="none" anchor="ctr"/>
            <a:lstStyle/>
            <a:p>
              <a:endParaRPr lang="en-US"/>
            </a:p>
          </p:txBody>
        </p:sp>
      </p:grpSp>
      <p:grpSp>
        <p:nvGrpSpPr>
          <p:cNvPr id="9" name="Group 215"/>
          <p:cNvGrpSpPr>
            <a:grpSpLocks/>
          </p:cNvGrpSpPr>
          <p:nvPr/>
        </p:nvGrpSpPr>
        <p:grpSpPr bwMode="auto">
          <a:xfrm>
            <a:off x="1828800" y="914400"/>
            <a:ext cx="6553200" cy="609600"/>
            <a:chOff x="1152" y="576"/>
            <a:chExt cx="4128" cy="384"/>
          </a:xfrm>
        </p:grpSpPr>
        <p:sp>
          <p:nvSpPr>
            <p:cNvPr id="15372" name="Rectangle 216"/>
            <p:cNvSpPr>
              <a:spLocks noChangeArrowheads="1"/>
            </p:cNvSpPr>
            <p:nvPr/>
          </p:nvSpPr>
          <p:spPr bwMode="auto">
            <a:xfrm>
              <a:off x="1152"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15373" name="Rectangle 217"/>
            <p:cNvSpPr>
              <a:spLocks noChangeArrowheads="1"/>
            </p:cNvSpPr>
            <p:nvPr/>
          </p:nvSpPr>
          <p:spPr bwMode="auto">
            <a:xfrm>
              <a:off x="2976"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15374" name="Rectangle 218"/>
            <p:cNvSpPr>
              <a:spLocks noChangeArrowheads="1"/>
            </p:cNvSpPr>
            <p:nvPr/>
          </p:nvSpPr>
          <p:spPr bwMode="auto">
            <a:xfrm>
              <a:off x="4560"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grpSp>
      <mc:AlternateContent xmlns:mc="http://schemas.openxmlformats.org/markup-compatibility/2006" xmlns:p14="http://schemas.microsoft.com/office/powerpoint/2010/main">
        <mc:Choice Requires="p14">
          <p:contentPart p14:bwMode="auto" r:id="rId3">
            <p14:nvContentPartPr>
              <p14:cNvPr id="15362" name="Ink 222"/>
              <p14:cNvContentPartPr>
                <a14:cpLocks xmlns:a14="http://schemas.microsoft.com/office/drawing/2010/main" noRot="1" noChangeAspect="1" noEditPoints="1" noChangeArrowheads="1" noChangeShapeType="1"/>
              </p14:cNvContentPartPr>
              <p14:nvPr/>
            </p14:nvContentPartPr>
            <p14:xfrm>
              <a:off x="3186113" y="3255963"/>
              <a:ext cx="492345" cy="789675"/>
            </p14:xfrm>
          </p:contentPart>
        </mc:Choice>
        <mc:Fallback xmlns="">
          <p:pic>
            <p:nvPicPr>
              <p:cNvPr id="15362" name="Ink 222"/>
              <p:cNvPicPr>
                <a:picLocks noRot="1" noChangeAspect="1" noEditPoints="1" noChangeArrowheads="1" noChangeShapeType="1"/>
              </p:cNvPicPr>
              <p:nvPr/>
            </p:nvPicPr>
            <p:blipFill>
              <a:blip r:embed="rId4"/>
              <a:stretch>
                <a:fillRect/>
              </a:stretch>
            </p:blipFill>
            <p:spPr>
              <a:xfrm>
                <a:off x="3178194" y="3247325"/>
                <a:ext cx="1132063" cy="916393"/>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5363" name="Ink 223"/>
              <p14:cNvContentPartPr>
                <a14:cpLocks xmlns:a14="http://schemas.microsoft.com/office/drawing/2010/main" noRot="1" noChangeAspect="1" noEditPoints="1" noChangeArrowheads="1" noChangeShapeType="1"/>
              </p14:cNvContentPartPr>
              <p14:nvPr/>
            </p14:nvContentPartPr>
            <p14:xfrm>
              <a:off x="5399088" y="3255963"/>
              <a:ext cx="1654175" cy="900112"/>
            </p14:xfrm>
          </p:contentPart>
        </mc:Choice>
        <mc:Fallback xmlns="">
          <p:pic>
            <p:nvPicPr>
              <p:cNvPr id="15363" name="Ink 223"/>
              <p:cNvPicPr>
                <a:picLocks noRot="1" noChangeAspect="1" noEditPoints="1" noChangeArrowheads="1" noChangeShapeType="1"/>
              </p:cNvPicPr>
              <p:nvPr/>
            </p:nvPicPr>
            <p:blipFill>
              <a:blip r:embed="rId6"/>
              <a:stretch>
                <a:fillRect/>
              </a:stretch>
            </p:blipFill>
            <p:spPr>
              <a:xfrm>
                <a:off x="5396208" y="3247682"/>
                <a:ext cx="1667495" cy="913794"/>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Date Placeholder 3"/>
          <p:cNvSpPr>
            <a:spLocks noGrp="1"/>
          </p:cNvSpPr>
          <p:nvPr>
            <p:ph type="dt" sz="quarter" idx="10"/>
          </p:nvPr>
        </p:nvSpPr>
        <p:spPr>
          <a:noFill/>
        </p:spPr>
        <p:txBody>
          <a:bodyPr/>
          <a:lstStyle/>
          <a:p>
            <a:fld id="{480827C8-A983-48A3-9804-5843F4D93CE7}" type="datetime1">
              <a:rPr lang="en-US" smtClean="0"/>
              <a:t>2/5/2020</a:t>
            </a:fld>
            <a:endParaRPr lang="en-US"/>
          </a:p>
        </p:txBody>
      </p:sp>
      <p:sp>
        <p:nvSpPr>
          <p:cNvPr id="46083" name="Footer Placeholder 4"/>
          <p:cNvSpPr>
            <a:spLocks noGrp="1"/>
          </p:cNvSpPr>
          <p:nvPr>
            <p:ph type="ftr" sz="quarter" idx="11"/>
          </p:nvPr>
        </p:nvSpPr>
        <p:spPr>
          <a:noFill/>
        </p:spPr>
        <p:txBody>
          <a:bodyPr/>
          <a:lstStyle/>
          <a:p>
            <a:r>
              <a:rPr lang="en-US"/>
              <a:t>CPSC503 Winter 2020</a:t>
            </a:r>
          </a:p>
        </p:txBody>
      </p:sp>
      <p:sp>
        <p:nvSpPr>
          <p:cNvPr id="46084" name="Slide Number Placeholder 5"/>
          <p:cNvSpPr>
            <a:spLocks noGrp="1"/>
          </p:cNvSpPr>
          <p:nvPr>
            <p:ph type="sldNum" sz="quarter" idx="12"/>
          </p:nvPr>
        </p:nvSpPr>
        <p:spPr>
          <a:noFill/>
        </p:spPr>
        <p:txBody>
          <a:bodyPr/>
          <a:lstStyle/>
          <a:p>
            <a:fld id="{40282B78-CF37-4CC6-9CD1-B6C9F742A0EA}" type="slidenum">
              <a:rPr lang="en-US" smtClean="0"/>
              <a:pPr/>
              <a:t>42</a:t>
            </a:fld>
            <a:endParaRPr lang="en-US"/>
          </a:p>
        </p:txBody>
      </p:sp>
      <p:sp>
        <p:nvSpPr>
          <p:cNvPr id="46085" name="Rectangle 2"/>
          <p:cNvSpPr>
            <a:spLocks noGrp="1" noChangeArrowheads="1"/>
          </p:cNvSpPr>
          <p:nvPr>
            <p:ph type="title"/>
          </p:nvPr>
        </p:nvSpPr>
        <p:spPr/>
        <p:txBody>
          <a:bodyPr/>
          <a:lstStyle/>
          <a:p>
            <a:pPr eaLnBrk="1" hangingPunct="1"/>
            <a:r>
              <a:rPr lang="en-US"/>
              <a:t>Top-Down vs. Bottom-Up</a:t>
            </a:r>
          </a:p>
        </p:txBody>
      </p:sp>
      <p:sp>
        <p:nvSpPr>
          <p:cNvPr id="46086" name="Rectangle 3"/>
          <p:cNvSpPr>
            <a:spLocks noGrp="1" noChangeArrowheads="1"/>
          </p:cNvSpPr>
          <p:nvPr>
            <p:ph type="body" idx="1"/>
          </p:nvPr>
        </p:nvSpPr>
        <p:spPr>
          <a:xfrm>
            <a:off x="228600" y="1676400"/>
            <a:ext cx="8534400" cy="4724400"/>
          </a:xfrm>
        </p:spPr>
        <p:txBody>
          <a:bodyPr/>
          <a:lstStyle/>
          <a:p>
            <a:pPr eaLnBrk="1" hangingPunct="1"/>
            <a:r>
              <a:rPr lang="en-US" sz="3200" dirty="0"/>
              <a:t>Top-down</a:t>
            </a:r>
          </a:p>
          <a:p>
            <a:pPr lvl="1" eaLnBrk="1" hangingPunct="1"/>
            <a:r>
              <a:rPr lang="en-US" sz="2800" dirty="0"/>
              <a:t>Only searches for trees that can be answers</a:t>
            </a:r>
          </a:p>
          <a:p>
            <a:pPr lvl="1" eaLnBrk="1" hangingPunct="1"/>
            <a:r>
              <a:rPr lang="en-US" sz="2800" dirty="0"/>
              <a:t>But suggests trees that may not be consistent with the words</a:t>
            </a:r>
          </a:p>
          <a:p>
            <a:pPr eaLnBrk="1" hangingPunct="1"/>
            <a:r>
              <a:rPr lang="en-US" sz="3200" dirty="0"/>
              <a:t>Bottom-up</a:t>
            </a:r>
          </a:p>
          <a:p>
            <a:pPr lvl="1" eaLnBrk="1" hangingPunct="1"/>
            <a:r>
              <a:rPr lang="en-US" sz="2800" dirty="0"/>
              <a:t>Only forms trees consistent with the words</a:t>
            </a:r>
          </a:p>
          <a:p>
            <a:pPr lvl="1" eaLnBrk="1" hangingPunct="1"/>
            <a:r>
              <a:rPr lang="en-US" sz="2800" dirty="0"/>
              <a:t>Suggest trees that may make no sense globally</a:t>
            </a:r>
          </a:p>
        </p:txBody>
      </p:sp>
      <p:grpSp>
        <p:nvGrpSpPr>
          <p:cNvPr id="46087" name="Group 4"/>
          <p:cNvGrpSpPr>
            <a:grpSpLocks/>
          </p:cNvGrpSpPr>
          <p:nvPr/>
        </p:nvGrpSpPr>
        <p:grpSpPr bwMode="auto">
          <a:xfrm>
            <a:off x="7848600" y="2362200"/>
            <a:ext cx="304800" cy="304800"/>
            <a:chOff x="5280" y="1632"/>
            <a:chExt cx="192" cy="192"/>
          </a:xfrm>
        </p:grpSpPr>
        <p:sp>
          <p:nvSpPr>
            <p:cNvPr id="46093" name="Line 5"/>
            <p:cNvSpPr>
              <a:spLocks noChangeShapeType="1"/>
            </p:cNvSpPr>
            <p:nvPr/>
          </p:nvSpPr>
          <p:spPr bwMode="auto">
            <a:xfrm>
              <a:off x="5376" y="1632"/>
              <a:ext cx="0" cy="192"/>
            </a:xfrm>
            <a:prstGeom prst="line">
              <a:avLst/>
            </a:prstGeom>
            <a:noFill/>
            <a:ln w="38100">
              <a:solidFill>
                <a:srgbClr val="008000"/>
              </a:solidFill>
              <a:round/>
              <a:headEnd/>
              <a:tailEnd/>
            </a:ln>
          </p:spPr>
          <p:txBody>
            <a:bodyPr/>
            <a:lstStyle/>
            <a:p>
              <a:endParaRPr lang="en-CA"/>
            </a:p>
          </p:txBody>
        </p:sp>
        <p:sp>
          <p:nvSpPr>
            <p:cNvPr id="46094" name="Line 6"/>
            <p:cNvSpPr>
              <a:spLocks noChangeShapeType="1"/>
            </p:cNvSpPr>
            <p:nvPr/>
          </p:nvSpPr>
          <p:spPr bwMode="auto">
            <a:xfrm>
              <a:off x="5280" y="1728"/>
              <a:ext cx="192" cy="0"/>
            </a:xfrm>
            <a:prstGeom prst="line">
              <a:avLst/>
            </a:prstGeom>
            <a:noFill/>
            <a:ln w="38100">
              <a:solidFill>
                <a:srgbClr val="008000"/>
              </a:solidFill>
              <a:round/>
              <a:headEnd/>
              <a:tailEnd/>
            </a:ln>
          </p:spPr>
          <p:txBody>
            <a:bodyPr/>
            <a:lstStyle/>
            <a:p>
              <a:endParaRPr lang="en-CA"/>
            </a:p>
          </p:txBody>
        </p:sp>
      </p:grpSp>
      <p:sp>
        <p:nvSpPr>
          <p:cNvPr id="46088" name="Line 7"/>
          <p:cNvSpPr>
            <a:spLocks noChangeShapeType="1"/>
          </p:cNvSpPr>
          <p:nvPr/>
        </p:nvSpPr>
        <p:spPr bwMode="auto">
          <a:xfrm>
            <a:off x="8610600" y="3429000"/>
            <a:ext cx="304800" cy="0"/>
          </a:xfrm>
          <a:prstGeom prst="line">
            <a:avLst/>
          </a:prstGeom>
          <a:noFill/>
          <a:ln w="38100">
            <a:solidFill>
              <a:srgbClr val="FF0000"/>
            </a:solidFill>
            <a:round/>
            <a:headEnd/>
            <a:tailEnd/>
          </a:ln>
        </p:spPr>
        <p:txBody>
          <a:bodyPr/>
          <a:lstStyle/>
          <a:p>
            <a:endParaRPr lang="en-CA"/>
          </a:p>
        </p:txBody>
      </p:sp>
      <p:grpSp>
        <p:nvGrpSpPr>
          <p:cNvPr id="46089" name="Group 8"/>
          <p:cNvGrpSpPr>
            <a:grpSpLocks/>
          </p:cNvGrpSpPr>
          <p:nvPr/>
        </p:nvGrpSpPr>
        <p:grpSpPr bwMode="auto">
          <a:xfrm>
            <a:off x="8686800" y="4800600"/>
            <a:ext cx="304800" cy="304800"/>
            <a:chOff x="5184" y="2784"/>
            <a:chExt cx="192" cy="192"/>
          </a:xfrm>
        </p:grpSpPr>
        <p:sp>
          <p:nvSpPr>
            <p:cNvPr id="46091" name="Line 9"/>
            <p:cNvSpPr>
              <a:spLocks noChangeShapeType="1"/>
            </p:cNvSpPr>
            <p:nvPr/>
          </p:nvSpPr>
          <p:spPr bwMode="auto">
            <a:xfrm>
              <a:off x="5280" y="2784"/>
              <a:ext cx="0" cy="192"/>
            </a:xfrm>
            <a:prstGeom prst="line">
              <a:avLst/>
            </a:prstGeom>
            <a:noFill/>
            <a:ln w="38100">
              <a:solidFill>
                <a:srgbClr val="008000"/>
              </a:solidFill>
              <a:round/>
              <a:headEnd/>
              <a:tailEnd/>
            </a:ln>
          </p:spPr>
          <p:txBody>
            <a:bodyPr/>
            <a:lstStyle/>
            <a:p>
              <a:endParaRPr lang="en-CA"/>
            </a:p>
          </p:txBody>
        </p:sp>
        <p:sp>
          <p:nvSpPr>
            <p:cNvPr id="46092" name="Line 10"/>
            <p:cNvSpPr>
              <a:spLocks noChangeShapeType="1"/>
            </p:cNvSpPr>
            <p:nvPr/>
          </p:nvSpPr>
          <p:spPr bwMode="auto">
            <a:xfrm>
              <a:off x="5184" y="2880"/>
              <a:ext cx="192" cy="0"/>
            </a:xfrm>
            <a:prstGeom prst="line">
              <a:avLst/>
            </a:prstGeom>
            <a:noFill/>
            <a:ln w="38100">
              <a:solidFill>
                <a:srgbClr val="008000"/>
              </a:solidFill>
              <a:round/>
              <a:headEnd/>
              <a:tailEnd/>
            </a:ln>
          </p:spPr>
          <p:txBody>
            <a:bodyPr/>
            <a:lstStyle/>
            <a:p>
              <a:endParaRPr lang="en-CA"/>
            </a:p>
          </p:txBody>
        </p:sp>
      </p:grpSp>
      <p:sp>
        <p:nvSpPr>
          <p:cNvPr id="46090" name="Line 11"/>
          <p:cNvSpPr>
            <a:spLocks noChangeShapeType="1"/>
          </p:cNvSpPr>
          <p:nvPr/>
        </p:nvSpPr>
        <p:spPr bwMode="auto">
          <a:xfrm>
            <a:off x="8610600" y="5562600"/>
            <a:ext cx="304800" cy="0"/>
          </a:xfrm>
          <a:prstGeom prst="line">
            <a:avLst/>
          </a:prstGeom>
          <a:noFill/>
          <a:ln w="38100">
            <a:solidFill>
              <a:srgbClr val="FF0000"/>
            </a:solidFill>
            <a:round/>
            <a:headEnd/>
            <a:tailEnd/>
          </a:ln>
        </p:spPr>
        <p:txBody>
          <a:bodyPr/>
          <a:lstStyle/>
          <a:p>
            <a:endParaRPr lang="en-CA"/>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Date Placeholder 3"/>
          <p:cNvSpPr>
            <a:spLocks noGrp="1"/>
          </p:cNvSpPr>
          <p:nvPr>
            <p:ph type="dt" sz="quarter" idx="10"/>
          </p:nvPr>
        </p:nvSpPr>
        <p:spPr>
          <a:noFill/>
        </p:spPr>
        <p:txBody>
          <a:bodyPr/>
          <a:lstStyle/>
          <a:p>
            <a:fld id="{2EAC3F41-5CCD-4296-88FC-5755FC3C9D6F}" type="datetime1">
              <a:rPr lang="en-US" smtClean="0"/>
              <a:t>2/5/2020</a:t>
            </a:fld>
            <a:endParaRPr lang="en-US"/>
          </a:p>
        </p:txBody>
      </p:sp>
      <p:sp>
        <p:nvSpPr>
          <p:cNvPr id="47107" name="Footer Placeholder 4"/>
          <p:cNvSpPr>
            <a:spLocks noGrp="1"/>
          </p:cNvSpPr>
          <p:nvPr>
            <p:ph type="ftr" sz="quarter" idx="11"/>
          </p:nvPr>
        </p:nvSpPr>
        <p:spPr>
          <a:noFill/>
        </p:spPr>
        <p:txBody>
          <a:bodyPr/>
          <a:lstStyle/>
          <a:p>
            <a:r>
              <a:rPr lang="en-US"/>
              <a:t>CPSC503 Winter 2020</a:t>
            </a:r>
          </a:p>
        </p:txBody>
      </p:sp>
      <p:sp>
        <p:nvSpPr>
          <p:cNvPr id="47108" name="Slide Number Placeholder 5"/>
          <p:cNvSpPr>
            <a:spLocks noGrp="1"/>
          </p:cNvSpPr>
          <p:nvPr>
            <p:ph type="sldNum" sz="quarter" idx="12"/>
          </p:nvPr>
        </p:nvSpPr>
        <p:spPr>
          <a:noFill/>
        </p:spPr>
        <p:txBody>
          <a:bodyPr/>
          <a:lstStyle/>
          <a:p>
            <a:fld id="{0F3487B9-EFE5-4BE5-BEFB-A5F35B2B49F4}" type="slidenum">
              <a:rPr lang="en-US" smtClean="0"/>
              <a:pPr/>
              <a:t>43</a:t>
            </a:fld>
            <a:endParaRPr lang="en-US"/>
          </a:p>
        </p:txBody>
      </p:sp>
      <p:sp>
        <p:nvSpPr>
          <p:cNvPr id="47109" name="Rectangle 2"/>
          <p:cNvSpPr>
            <a:spLocks noGrp="1" noChangeArrowheads="1"/>
          </p:cNvSpPr>
          <p:nvPr>
            <p:ph type="title"/>
          </p:nvPr>
        </p:nvSpPr>
        <p:spPr/>
        <p:txBody>
          <a:bodyPr/>
          <a:lstStyle/>
          <a:p>
            <a:pPr eaLnBrk="1" hangingPunct="1"/>
            <a:r>
              <a:rPr lang="en-US"/>
              <a:t>So Combine Them</a:t>
            </a:r>
          </a:p>
        </p:txBody>
      </p:sp>
      <p:sp>
        <p:nvSpPr>
          <p:cNvPr id="47110" name="Rectangle 3"/>
          <p:cNvSpPr>
            <a:spLocks noGrp="1" noChangeArrowheads="1"/>
          </p:cNvSpPr>
          <p:nvPr>
            <p:ph type="body" idx="1"/>
          </p:nvPr>
        </p:nvSpPr>
        <p:spPr>
          <a:xfrm>
            <a:off x="304800" y="1828800"/>
            <a:ext cx="8610600" cy="1981200"/>
          </a:xfrm>
        </p:spPr>
        <p:txBody>
          <a:bodyPr/>
          <a:lstStyle/>
          <a:p>
            <a:pPr eaLnBrk="1" hangingPunct="1"/>
            <a:r>
              <a:rPr lang="en-US"/>
              <a:t>Top-down: </a:t>
            </a:r>
            <a:r>
              <a:rPr lang="en-US">
                <a:solidFill>
                  <a:schemeClr val="accent2"/>
                </a:solidFill>
              </a:rPr>
              <a:t>control</a:t>
            </a:r>
            <a:r>
              <a:rPr lang="en-US"/>
              <a:t> strategy to generate trees</a:t>
            </a:r>
          </a:p>
          <a:p>
            <a:pPr eaLnBrk="1" hangingPunct="1"/>
            <a:r>
              <a:rPr lang="en-US"/>
              <a:t>Bottom-up: to </a:t>
            </a:r>
            <a:r>
              <a:rPr lang="en-US">
                <a:solidFill>
                  <a:schemeClr val="accent2"/>
                </a:solidFill>
              </a:rPr>
              <a:t>filter</a:t>
            </a:r>
            <a:r>
              <a:rPr lang="en-US"/>
              <a:t> out  inappropriate parses</a:t>
            </a:r>
          </a:p>
        </p:txBody>
      </p:sp>
      <p:sp>
        <p:nvSpPr>
          <p:cNvPr id="699396" name="Rectangle 4"/>
          <p:cNvSpPr>
            <a:spLocks noChangeArrowheads="1"/>
          </p:cNvSpPr>
          <p:nvPr/>
        </p:nvSpPr>
        <p:spPr bwMode="auto">
          <a:xfrm>
            <a:off x="381000" y="3505200"/>
            <a:ext cx="8534400" cy="2209800"/>
          </a:xfrm>
          <a:prstGeom prst="rect">
            <a:avLst/>
          </a:prstGeom>
          <a:noFill/>
          <a:ln w="9525">
            <a:noFill/>
            <a:miter lim="800000"/>
            <a:headEnd/>
            <a:tailEnd/>
          </a:ln>
        </p:spPr>
        <p:txBody>
          <a:bodyPr/>
          <a:lstStyle/>
          <a:p>
            <a:pPr marL="342900" indent="-342900">
              <a:spcBef>
                <a:spcPct val="20000"/>
              </a:spcBef>
            </a:pPr>
            <a:r>
              <a:rPr lang="en-US" b="1">
                <a:latin typeface="Comic Sans MS" pitchFamily="66" charset="0"/>
              </a:rPr>
              <a:t>Top-down Control strategy:</a:t>
            </a:r>
          </a:p>
          <a:p>
            <a:pPr marL="342900" indent="-342900">
              <a:spcBef>
                <a:spcPct val="20000"/>
              </a:spcBef>
              <a:buFontTx/>
              <a:buChar char="•"/>
            </a:pPr>
            <a:r>
              <a:rPr lang="en-US" b="1">
                <a:latin typeface="Comic Sans MS" pitchFamily="66" charset="0"/>
              </a:rPr>
              <a:t>Depth vs. Breadth first</a:t>
            </a:r>
          </a:p>
          <a:p>
            <a:pPr marL="342900" indent="-342900">
              <a:spcBef>
                <a:spcPct val="20000"/>
              </a:spcBef>
              <a:buFontTx/>
              <a:buChar char="•"/>
            </a:pPr>
            <a:r>
              <a:rPr lang="en-US" b="1">
                <a:latin typeface="Comic Sans MS" pitchFamily="66" charset="0"/>
              </a:rPr>
              <a:t>Which node to try to expand next</a:t>
            </a:r>
          </a:p>
          <a:p>
            <a:pPr marL="342900" indent="-342900">
              <a:spcBef>
                <a:spcPct val="20000"/>
              </a:spcBef>
              <a:buFontTx/>
              <a:buChar char="•"/>
            </a:pPr>
            <a:r>
              <a:rPr lang="en-US" b="1">
                <a:latin typeface="Comic Sans MS" pitchFamily="66" charset="0"/>
              </a:rPr>
              <a:t>Which grammar rule to use to expand a node</a:t>
            </a:r>
          </a:p>
        </p:txBody>
      </p:sp>
      <p:sp>
        <p:nvSpPr>
          <p:cNvPr id="699397" name="Rectangle 5"/>
          <p:cNvSpPr>
            <a:spLocks noChangeArrowheads="1"/>
          </p:cNvSpPr>
          <p:nvPr/>
        </p:nvSpPr>
        <p:spPr bwMode="auto">
          <a:xfrm>
            <a:off x="762000" y="4038600"/>
            <a:ext cx="1143000" cy="457200"/>
          </a:xfrm>
          <a:prstGeom prst="rect">
            <a:avLst/>
          </a:prstGeom>
          <a:noFill/>
          <a:ln w="28575">
            <a:solidFill>
              <a:schemeClr val="accent2"/>
            </a:solidFill>
            <a:miter lim="800000"/>
            <a:headEnd/>
            <a:tailEnd/>
          </a:ln>
        </p:spPr>
        <p:txBody>
          <a:bodyPr wrap="none" anchor="ctr"/>
          <a:lstStyle/>
          <a:p>
            <a:pPr algn="ctr"/>
            <a:endParaRPr lang="en-US" sz="1600">
              <a:solidFill>
                <a:schemeClr val="accent2"/>
              </a:solidFill>
            </a:endParaRPr>
          </a:p>
        </p:txBody>
      </p:sp>
      <p:sp>
        <p:nvSpPr>
          <p:cNvPr id="699398" name="Rectangle 6"/>
          <p:cNvSpPr>
            <a:spLocks noChangeArrowheads="1"/>
          </p:cNvSpPr>
          <p:nvPr/>
        </p:nvSpPr>
        <p:spPr bwMode="auto">
          <a:xfrm>
            <a:off x="6477000" y="4343400"/>
            <a:ext cx="20574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(left-most)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699399" name="Rectangle 7"/>
          <p:cNvSpPr>
            <a:spLocks noChangeArrowheads="1"/>
          </p:cNvSpPr>
          <p:nvPr/>
        </p:nvSpPr>
        <p:spPr bwMode="auto">
          <a:xfrm>
            <a:off x="6248400" y="5410200"/>
            <a:ext cx="26670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(textual order)</a:t>
            </a:r>
          </a:p>
          <a:p>
            <a:pPr marL="342900" indent="-342900" algn="r">
              <a:spcBef>
                <a:spcPct val="20000"/>
              </a:spcBef>
              <a:buFontTx/>
              <a:buChar char="•"/>
            </a:pPr>
            <a:endParaRPr lang="en-US" i="1">
              <a:solidFill>
                <a:schemeClr val="accent2"/>
              </a:solidFill>
              <a:latin typeface="Arial Unicode MS" pitchFamily="34"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93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9939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9939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993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9396" grpId="0"/>
      <p:bldP spid="699397" grpId="0" animBg="1"/>
      <p:bldP spid="699398" grpId="0"/>
      <p:bldP spid="69939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Date Placeholder 3"/>
          <p:cNvSpPr>
            <a:spLocks noGrp="1"/>
          </p:cNvSpPr>
          <p:nvPr>
            <p:ph type="dt" sz="quarter" idx="10"/>
          </p:nvPr>
        </p:nvSpPr>
        <p:spPr>
          <a:noFill/>
        </p:spPr>
        <p:txBody>
          <a:bodyPr/>
          <a:lstStyle/>
          <a:p>
            <a:fld id="{AC5BCB38-F402-445A-A8F0-53D3DF5B2003}" type="datetime1">
              <a:rPr lang="en-US" smtClean="0"/>
              <a:t>2/5/2020</a:t>
            </a:fld>
            <a:endParaRPr lang="en-US"/>
          </a:p>
        </p:txBody>
      </p:sp>
      <p:sp>
        <p:nvSpPr>
          <p:cNvPr id="48131" name="Footer Placeholder 4"/>
          <p:cNvSpPr>
            <a:spLocks noGrp="1"/>
          </p:cNvSpPr>
          <p:nvPr>
            <p:ph type="ftr" sz="quarter" idx="11"/>
          </p:nvPr>
        </p:nvSpPr>
        <p:spPr>
          <a:noFill/>
        </p:spPr>
        <p:txBody>
          <a:bodyPr/>
          <a:lstStyle/>
          <a:p>
            <a:r>
              <a:rPr lang="en-US"/>
              <a:t>CPSC503 Winter 2020</a:t>
            </a:r>
          </a:p>
        </p:txBody>
      </p:sp>
      <p:sp>
        <p:nvSpPr>
          <p:cNvPr id="48132" name="Slide Number Placeholder 5"/>
          <p:cNvSpPr>
            <a:spLocks noGrp="1"/>
          </p:cNvSpPr>
          <p:nvPr>
            <p:ph type="sldNum" sz="quarter" idx="12"/>
          </p:nvPr>
        </p:nvSpPr>
        <p:spPr>
          <a:noFill/>
        </p:spPr>
        <p:txBody>
          <a:bodyPr/>
          <a:lstStyle/>
          <a:p>
            <a:fld id="{2EE14AD6-2059-41B6-AA88-073F39CEBD99}" type="slidenum">
              <a:rPr lang="en-US" smtClean="0"/>
              <a:pPr/>
              <a:t>44</a:t>
            </a:fld>
            <a:endParaRPr lang="en-US"/>
          </a:p>
        </p:txBody>
      </p:sp>
      <p:sp>
        <p:nvSpPr>
          <p:cNvPr id="48133" name="Rectangle 2"/>
          <p:cNvSpPr>
            <a:spLocks noGrp="1" noChangeArrowheads="1"/>
          </p:cNvSpPr>
          <p:nvPr>
            <p:ph type="title"/>
          </p:nvPr>
        </p:nvSpPr>
        <p:spPr>
          <a:xfrm>
            <a:off x="304800" y="152400"/>
            <a:ext cx="8839200" cy="1143000"/>
          </a:xfrm>
        </p:spPr>
        <p:txBody>
          <a:bodyPr/>
          <a:lstStyle/>
          <a:p>
            <a:pPr eaLnBrk="1" hangingPunct="1"/>
            <a:r>
              <a:rPr lang="en-US"/>
              <a:t>Top-Down, Depth-First, Left-to-Right Search</a:t>
            </a:r>
          </a:p>
        </p:txBody>
      </p:sp>
      <p:grpSp>
        <p:nvGrpSpPr>
          <p:cNvPr id="48134" name="Group 3"/>
          <p:cNvGrpSpPr>
            <a:grpSpLocks/>
          </p:cNvGrpSpPr>
          <p:nvPr/>
        </p:nvGrpSpPr>
        <p:grpSpPr bwMode="auto">
          <a:xfrm>
            <a:off x="1524000" y="2209800"/>
            <a:ext cx="6626225" cy="3749675"/>
            <a:chOff x="2090" y="1283"/>
            <a:chExt cx="1566" cy="495"/>
          </a:xfrm>
        </p:grpSpPr>
        <p:sp>
          <p:nvSpPr>
            <p:cNvPr id="48141" name="Freeform 4"/>
            <p:cNvSpPr>
              <a:spLocks/>
            </p:cNvSpPr>
            <p:nvPr/>
          </p:nvSpPr>
          <p:spPr bwMode="auto">
            <a:xfrm>
              <a:off x="2153"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9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3 w 27"/>
                <a:gd name="T35" fmla="*/ 39 h 40"/>
                <a:gd name="T36" fmla="*/ 1 w 27"/>
                <a:gd name="T37" fmla="*/ 40 h 40"/>
                <a:gd name="T38" fmla="*/ 1 w 27"/>
                <a:gd name="T39" fmla="*/ 27 h 40"/>
                <a:gd name="T40" fmla="*/ 3 w 27"/>
                <a:gd name="T41" fmla="*/ 31 h 40"/>
                <a:gd name="T42" fmla="*/ 6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21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48142" name="Freeform 5"/>
            <p:cNvSpPr>
              <a:spLocks/>
            </p:cNvSpPr>
            <p:nvPr/>
          </p:nvSpPr>
          <p:spPr bwMode="auto">
            <a:xfrm>
              <a:off x="2522"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7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1 w 27"/>
                <a:gd name="T35" fmla="*/ 39 h 40"/>
                <a:gd name="T36" fmla="*/ 1 w 27"/>
                <a:gd name="T37" fmla="*/ 40 h 40"/>
                <a:gd name="T38" fmla="*/ 0 w 27"/>
                <a:gd name="T39" fmla="*/ 27 h 40"/>
                <a:gd name="T40" fmla="*/ 1 w 27"/>
                <a:gd name="T41" fmla="*/ 31 h 40"/>
                <a:gd name="T42" fmla="*/ 4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19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48143" name="Freeform 6"/>
            <p:cNvSpPr>
              <a:spLocks/>
            </p:cNvSpPr>
            <p:nvPr/>
          </p:nvSpPr>
          <p:spPr bwMode="auto">
            <a:xfrm>
              <a:off x="3057"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5 w 26"/>
                <a:gd name="T11" fmla="*/ 6 h 40"/>
                <a:gd name="T12" fmla="*/ 5 w 26"/>
                <a:gd name="T13" fmla="*/ 9 h 40"/>
                <a:gd name="T14" fmla="*/ 8 w 26"/>
                <a:gd name="T15" fmla="*/ 13 h 40"/>
                <a:gd name="T16" fmla="*/ 15 w 26"/>
                <a:gd name="T17" fmla="*/ 16 h 40"/>
                <a:gd name="T18" fmla="*/ 21 w 26"/>
                <a:gd name="T19" fmla="*/ 22 h 40"/>
                <a:gd name="T20" fmla="*/ 24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9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2 w 26"/>
                <a:gd name="T59" fmla="*/ 16 h 40"/>
                <a:gd name="T60" fmla="*/ 0 w 26"/>
                <a:gd name="T61" fmla="*/ 12 h 40"/>
                <a:gd name="T62" fmla="*/ 0 w 26"/>
                <a:gd name="T63" fmla="*/ 6 h 40"/>
                <a:gd name="T64" fmla="*/ 6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6" y="3"/>
                  </a:lnTo>
                  <a:lnTo>
                    <a:pt x="5" y="6"/>
                  </a:lnTo>
                  <a:lnTo>
                    <a:pt x="5" y="7"/>
                  </a:lnTo>
                  <a:lnTo>
                    <a:pt x="5" y="9"/>
                  </a:lnTo>
                  <a:lnTo>
                    <a:pt x="6" y="10"/>
                  </a:lnTo>
                  <a:lnTo>
                    <a:pt x="8" y="13"/>
                  </a:lnTo>
                  <a:lnTo>
                    <a:pt x="11" y="15"/>
                  </a:lnTo>
                  <a:lnTo>
                    <a:pt x="15" y="16"/>
                  </a:lnTo>
                  <a:lnTo>
                    <a:pt x="20" y="19"/>
                  </a:lnTo>
                  <a:lnTo>
                    <a:pt x="21" y="22"/>
                  </a:lnTo>
                  <a:lnTo>
                    <a:pt x="24" y="24"/>
                  </a:lnTo>
                  <a:lnTo>
                    <a:pt x="24"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9" y="39"/>
                  </a:lnTo>
                  <a:lnTo>
                    <a:pt x="14" y="39"/>
                  </a:lnTo>
                  <a:lnTo>
                    <a:pt x="17" y="39"/>
                  </a:lnTo>
                  <a:lnTo>
                    <a:pt x="18" y="37"/>
                  </a:lnTo>
                  <a:lnTo>
                    <a:pt x="21" y="34"/>
                  </a:lnTo>
                  <a:lnTo>
                    <a:pt x="21" y="33"/>
                  </a:lnTo>
                  <a:lnTo>
                    <a:pt x="21" y="31"/>
                  </a:lnTo>
                  <a:lnTo>
                    <a:pt x="20" y="30"/>
                  </a:lnTo>
                  <a:lnTo>
                    <a:pt x="20" y="28"/>
                  </a:lnTo>
                  <a:lnTo>
                    <a:pt x="18" y="27"/>
                  </a:lnTo>
                  <a:lnTo>
                    <a:pt x="15" y="25"/>
                  </a:lnTo>
                  <a:lnTo>
                    <a:pt x="11" y="22"/>
                  </a:lnTo>
                  <a:lnTo>
                    <a:pt x="8" y="21"/>
                  </a:lnTo>
                  <a:lnTo>
                    <a:pt x="5" y="18"/>
                  </a:lnTo>
                  <a:lnTo>
                    <a:pt x="2" y="16"/>
                  </a:lnTo>
                  <a:lnTo>
                    <a:pt x="0" y="15"/>
                  </a:lnTo>
                  <a:lnTo>
                    <a:pt x="0" y="12"/>
                  </a:lnTo>
                  <a:lnTo>
                    <a:pt x="0" y="10"/>
                  </a:lnTo>
                  <a:lnTo>
                    <a:pt x="0" y="6"/>
                  </a:lnTo>
                  <a:lnTo>
                    <a:pt x="3" y="3"/>
                  </a:lnTo>
                  <a:lnTo>
                    <a:pt x="6"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48144" name="Freeform 7"/>
            <p:cNvSpPr>
              <a:spLocks/>
            </p:cNvSpPr>
            <p:nvPr/>
          </p:nvSpPr>
          <p:spPr bwMode="auto">
            <a:xfrm>
              <a:off x="3516"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6 w 26"/>
                <a:gd name="T11" fmla="*/ 6 h 40"/>
                <a:gd name="T12" fmla="*/ 5 w 26"/>
                <a:gd name="T13" fmla="*/ 9 h 40"/>
                <a:gd name="T14" fmla="*/ 8 w 26"/>
                <a:gd name="T15" fmla="*/ 13 h 40"/>
                <a:gd name="T16" fmla="*/ 15 w 26"/>
                <a:gd name="T17" fmla="*/ 16 h 40"/>
                <a:gd name="T18" fmla="*/ 23 w 26"/>
                <a:gd name="T19" fmla="*/ 22 h 40"/>
                <a:gd name="T20" fmla="*/ 26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11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3 w 26"/>
                <a:gd name="T59" fmla="*/ 16 h 40"/>
                <a:gd name="T60" fmla="*/ 0 w 26"/>
                <a:gd name="T61" fmla="*/ 12 h 40"/>
                <a:gd name="T62" fmla="*/ 0 w 26"/>
                <a:gd name="T63" fmla="*/ 6 h 40"/>
                <a:gd name="T64" fmla="*/ 8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8" y="3"/>
                  </a:lnTo>
                  <a:lnTo>
                    <a:pt x="6" y="6"/>
                  </a:lnTo>
                  <a:lnTo>
                    <a:pt x="5" y="7"/>
                  </a:lnTo>
                  <a:lnTo>
                    <a:pt x="5" y="9"/>
                  </a:lnTo>
                  <a:lnTo>
                    <a:pt x="6" y="10"/>
                  </a:lnTo>
                  <a:lnTo>
                    <a:pt x="8" y="13"/>
                  </a:lnTo>
                  <a:lnTo>
                    <a:pt x="11" y="15"/>
                  </a:lnTo>
                  <a:lnTo>
                    <a:pt x="15" y="16"/>
                  </a:lnTo>
                  <a:lnTo>
                    <a:pt x="20" y="19"/>
                  </a:lnTo>
                  <a:lnTo>
                    <a:pt x="23" y="22"/>
                  </a:lnTo>
                  <a:lnTo>
                    <a:pt x="24" y="24"/>
                  </a:lnTo>
                  <a:lnTo>
                    <a:pt x="26"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11" y="39"/>
                  </a:lnTo>
                  <a:lnTo>
                    <a:pt x="14" y="39"/>
                  </a:lnTo>
                  <a:lnTo>
                    <a:pt x="17" y="39"/>
                  </a:lnTo>
                  <a:lnTo>
                    <a:pt x="20" y="37"/>
                  </a:lnTo>
                  <a:lnTo>
                    <a:pt x="21" y="34"/>
                  </a:lnTo>
                  <a:lnTo>
                    <a:pt x="21" y="33"/>
                  </a:lnTo>
                  <a:lnTo>
                    <a:pt x="21" y="31"/>
                  </a:lnTo>
                  <a:lnTo>
                    <a:pt x="21" y="30"/>
                  </a:lnTo>
                  <a:lnTo>
                    <a:pt x="20" y="28"/>
                  </a:lnTo>
                  <a:lnTo>
                    <a:pt x="18" y="27"/>
                  </a:lnTo>
                  <a:lnTo>
                    <a:pt x="15" y="25"/>
                  </a:lnTo>
                  <a:lnTo>
                    <a:pt x="12" y="22"/>
                  </a:lnTo>
                  <a:lnTo>
                    <a:pt x="8" y="21"/>
                  </a:lnTo>
                  <a:lnTo>
                    <a:pt x="5" y="18"/>
                  </a:lnTo>
                  <a:lnTo>
                    <a:pt x="3" y="16"/>
                  </a:lnTo>
                  <a:lnTo>
                    <a:pt x="2" y="15"/>
                  </a:lnTo>
                  <a:lnTo>
                    <a:pt x="0" y="12"/>
                  </a:lnTo>
                  <a:lnTo>
                    <a:pt x="0" y="10"/>
                  </a:lnTo>
                  <a:lnTo>
                    <a:pt x="0" y="6"/>
                  </a:lnTo>
                  <a:lnTo>
                    <a:pt x="3" y="3"/>
                  </a:lnTo>
                  <a:lnTo>
                    <a:pt x="8"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48145" name="Freeform 8"/>
            <p:cNvSpPr>
              <a:spLocks/>
            </p:cNvSpPr>
            <p:nvPr/>
          </p:nvSpPr>
          <p:spPr bwMode="auto">
            <a:xfrm>
              <a:off x="2361" y="1439"/>
              <a:ext cx="44" cy="40"/>
            </a:xfrm>
            <a:custGeom>
              <a:avLst/>
              <a:gdLst>
                <a:gd name="T0" fmla="*/ 0 w 44"/>
                <a:gd name="T1" fmla="*/ 0 h 40"/>
                <a:gd name="T2" fmla="*/ 11 w 44"/>
                <a:gd name="T3" fmla="*/ 0 h 40"/>
                <a:gd name="T4" fmla="*/ 36 w 44"/>
                <a:gd name="T5" fmla="*/ 30 h 40"/>
                <a:gd name="T6" fmla="*/ 36 w 44"/>
                <a:gd name="T7" fmla="*/ 6 h 40"/>
                <a:gd name="T8" fmla="*/ 36 w 44"/>
                <a:gd name="T9" fmla="*/ 3 h 40"/>
                <a:gd name="T10" fmla="*/ 35 w 44"/>
                <a:gd name="T11" fmla="*/ 1 h 40"/>
                <a:gd name="T12" fmla="*/ 33 w 44"/>
                <a:gd name="T13" fmla="*/ 0 h 40"/>
                <a:gd name="T14" fmla="*/ 32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41 w 44"/>
                <a:gd name="T27" fmla="*/ 0 h 40"/>
                <a:gd name="T28" fmla="*/ 39 w 44"/>
                <a:gd name="T29" fmla="*/ 1 h 40"/>
                <a:gd name="T30" fmla="*/ 39 w 44"/>
                <a:gd name="T31" fmla="*/ 3 h 40"/>
                <a:gd name="T32" fmla="*/ 38 w 44"/>
                <a:gd name="T33" fmla="*/ 6 h 40"/>
                <a:gd name="T34" fmla="*/ 38 w 44"/>
                <a:gd name="T35" fmla="*/ 40 h 40"/>
                <a:gd name="T36" fmla="*/ 38 w 44"/>
                <a:gd name="T37" fmla="*/ 40 h 40"/>
                <a:gd name="T38" fmla="*/ 11 w 44"/>
                <a:gd name="T39" fmla="*/ 9 h 40"/>
                <a:gd name="T40" fmla="*/ 11 w 44"/>
                <a:gd name="T41" fmla="*/ 33 h 40"/>
                <a:gd name="T42" fmla="*/ 11 w 44"/>
                <a:gd name="T43" fmla="*/ 36 h 40"/>
                <a:gd name="T44" fmla="*/ 12 w 44"/>
                <a:gd name="T45" fmla="*/ 37 h 40"/>
                <a:gd name="T46" fmla="*/ 14 w 44"/>
                <a:gd name="T47" fmla="*/ 39 h 40"/>
                <a:gd name="T48" fmla="*/ 15 w 44"/>
                <a:gd name="T49" fmla="*/ 39 h 40"/>
                <a:gd name="T50" fmla="*/ 17 w 44"/>
                <a:gd name="T51" fmla="*/ 39 h 40"/>
                <a:gd name="T52" fmla="*/ 17 w 44"/>
                <a:gd name="T53" fmla="*/ 39 h 40"/>
                <a:gd name="T54" fmla="*/ 3 w 44"/>
                <a:gd name="T55" fmla="*/ 39 h 40"/>
                <a:gd name="T56" fmla="*/ 3 w 44"/>
                <a:gd name="T57" fmla="*/ 39 h 40"/>
                <a:gd name="T58" fmla="*/ 5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6 w 44"/>
                <a:gd name="T73" fmla="*/ 3 h 40"/>
                <a:gd name="T74" fmla="*/ 5 w 44"/>
                <a:gd name="T75" fmla="*/ 1 h 40"/>
                <a:gd name="T76" fmla="*/ 3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46" name="Freeform 9"/>
            <p:cNvSpPr>
              <a:spLocks noEditPoints="1"/>
            </p:cNvSpPr>
            <p:nvPr/>
          </p:nvSpPr>
          <p:spPr bwMode="auto">
            <a:xfrm>
              <a:off x="2406" y="1439"/>
              <a:ext cx="30" cy="39"/>
            </a:xfrm>
            <a:custGeom>
              <a:avLst/>
              <a:gdLst>
                <a:gd name="T0" fmla="*/ 12 w 30"/>
                <a:gd name="T1" fmla="*/ 21 h 39"/>
                <a:gd name="T2" fmla="*/ 12 w 30"/>
                <a:gd name="T3" fmla="*/ 33 h 39"/>
                <a:gd name="T4" fmla="*/ 12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6 w 30"/>
                <a:gd name="T27" fmla="*/ 36 h 39"/>
                <a:gd name="T28" fmla="*/ 6 w 30"/>
                <a:gd name="T29" fmla="*/ 33 h 39"/>
                <a:gd name="T30" fmla="*/ 6 w 30"/>
                <a:gd name="T31" fmla="*/ 6 h 39"/>
                <a:gd name="T32" fmla="*/ 6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4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7 w 30"/>
                <a:gd name="T67" fmla="*/ 21 h 39"/>
                <a:gd name="T68" fmla="*/ 15 w 30"/>
                <a:gd name="T69" fmla="*/ 21 h 39"/>
                <a:gd name="T70" fmla="*/ 14 w 30"/>
                <a:gd name="T71" fmla="*/ 21 h 39"/>
                <a:gd name="T72" fmla="*/ 12 w 30"/>
                <a:gd name="T73" fmla="*/ 21 h 39"/>
                <a:gd name="T74" fmla="*/ 12 w 30"/>
                <a:gd name="T75" fmla="*/ 19 h 39"/>
                <a:gd name="T76" fmla="*/ 14 w 30"/>
                <a:gd name="T77" fmla="*/ 19 h 39"/>
                <a:gd name="T78" fmla="*/ 14 w 30"/>
                <a:gd name="T79" fmla="*/ 19 h 39"/>
                <a:gd name="T80" fmla="*/ 15 w 30"/>
                <a:gd name="T81" fmla="*/ 19 h 39"/>
                <a:gd name="T82" fmla="*/ 17 w 30"/>
                <a:gd name="T83" fmla="*/ 19 h 39"/>
                <a:gd name="T84" fmla="*/ 20 w 30"/>
                <a:gd name="T85" fmla="*/ 19 h 39"/>
                <a:gd name="T86" fmla="*/ 21 w 30"/>
                <a:gd name="T87" fmla="*/ 16 h 39"/>
                <a:gd name="T88" fmla="*/ 24 w 30"/>
                <a:gd name="T89" fmla="*/ 15 h 39"/>
                <a:gd name="T90" fmla="*/ 24 w 30"/>
                <a:gd name="T91" fmla="*/ 10 h 39"/>
                <a:gd name="T92" fmla="*/ 24 w 30"/>
                <a:gd name="T93" fmla="*/ 9 h 39"/>
                <a:gd name="T94" fmla="*/ 23 w 30"/>
                <a:gd name="T95" fmla="*/ 6 h 39"/>
                <a:gd name="T96" fmla="*/ 21 w 30"/>
                <a:gd name="T97" fmla="*/ 4 h 39"/>
                <a:gd name="T98" fmla="*/ 20 w 30"/>
                <a:gd name="T99" fmla="*/ 3 h 39"/>
                <a:gd name="T100" fmla="*/ 18 w 30"/>
                <a:gd name="T101" fmla="*/ 1 h 39"/>
                <a:gd name="T102" fmla="*/ 15 w 30"/>
                <a:gd name="T103" fmla="*/ 1 h 39"/>
                <a:gd name="T104" fmla="*/ 14 w 30"/>
                <a:gd name="T105" fmla="*/ 1 h 39"/>
                <a:gd name="T106" fmla="*/ 12 w 30"/>
                <a:gd name="T107" fmla="*/ 1 h 39"/>
                <a:gd name="T108" fmla="*/ 12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47" name="Freeform 10"/>
            <p:cNvSpPr>
              <a:spLocks/>
            </p:cNvSpPr>
            <p:nvPr/>
          </p:nvSpPr>
          <p:spPr bwMode="auto">
            <a:xfrm>
              <a:off x="2588" y="1439"/>
              <a:ext cx="42" cy="40"/>
            </a:xfrm>
            <a:custGeom>
              <a:avLst/>
              <a:gdLst>
                <a:gd name="T0" fmla="*/ 42 w 42"/>
                <a:gd name="T1" fmla="*/ 0 h 40"/>
                <a:gd name="T2" fmla="*/ 42 w 42"/>
                <a:gd name="T3" fmla="*/ 0 h 40"/>
                <a:gd name="T4" fmla="*/ 40 w 42"/>
                <a:gd name="T5" fmla="*/ 1 h 40"/>
                <a:gd name="T6" fmla="*/ 39 w 42"/>
                <a:gd name="T7" fmla="*/ 1 h 40"/>
                <a:gd name="T8" fmla="*/ 37 w 42"/>
                <a:gd name="T9" fmla="*/ 4 h 40"/>
                <a:gd name="T10" fmla="*/ 36 w 42"/>
                <a:gd name="T11" fmla="*/ 6 h 40"/>
                <a:gd name="T12" fmla="*/ 22 w 42"/>
                <a:gd name="T13" fmla="*/ 40 h 40"/>
                <a:gd name="T14" fmla="*/ 21 w 42"/>
                <a:gd name="T15" fmla="*/ 40 h 40"/>
                <a:gd name="T16" fmla="*/ 6 w 42"/>
                <a:gd name="T17" fmla="*/ 6 h 40"/>
                <a:gd name="T18" fmla="*/ 6 w 42"/>
                <a:gd name="T19" fmla="*/ 4 h 40"/>
                <a:gd name="T20" fmla="*/ 4 w 42"/>
                <a:gd name="T21" fmla="*/ 3 h 40"/>
                <a:gd name="T22" fmla="*/ 4 w 42"/>
                <a:gd name="T23" fmla="*/ 1 h 40"/>
                <a:gd name="T24" fmla="*/ 3 w 42"/>
                <a:gd name="T25" fmla="*/ 1 h 40"/>
                <a:gd name="T26" fmla="*/ 1 w 42"/>
                <a:gd name="T27" fmla="*/ 0 h 40"/>
                <a:gd name="T28" fmla="*/ 0 w 42"/>
                <a:gd name="T29" fmla="*/ 0 h 40"/>
                <a:gd name="T30" fmla="*/ 0 w 42"/>
                <a:gd name="T31" fmla="*/ 0 h 40"/>
                <a:gd name="T32" fmla="*/ 16 w 42"/>
                <a:gd name="T33" fmla="*/ 0 h 40"/>
                <a:gd name="T34" fmla="*/ 16 w 42"/>
                <a:gd name="T35" fmla="*/ 0 h 40"/>
                <a:gd name="T36" fmla="*/ 13 w 42"/>
                <a:gd name="T37" fmla="*/ 0 h 40"/>
                <a:gd name="T38" fmla="*/ 12 w 42"/>
                <a:gd name="T39" fmla="*/ 1 h 40"/>
                <a:gd name="T40" fmla="*/ 12 w 42"/>
                <a:gd name="T41" fmla="*/ 1 h 40"/>
                <a:gd name="T42" fmla="*/ 12 w 42"/>
                <a:gd name="T43" fmla="*/ 3 h 40"/>
                <a:gd name="T44" fmla="*/ 12 w 42"/>
                <a:gd name="T45" fmla="*/ 4 h 40"/>
                <a:gd name="T46" fmla="*/ 13 w 42"/>
                <a:gd name="T47" fmla="*/ 7 h 40"/>
                <a:gd name="T48" fmla="*/ 24 w 42"/>
                <a:gd name="T49" fmla="*/ 31 h 40"/>
                <a:gd name="T50" fmla="*/ 33 w 42"/>
                <a:gd name="T51" fmla="*/ 7 h 40"/>
                <a:gd name="T52" fmla="*/ 33 w 42"/>
                <a:gd name="T53" fmla="*/ 4 h 40"/>
                <a:gd name="T54" fmla="*/ 34 w 42"/>
                <a:gd name="T55" fmla="*/ 3 h 40"/>
                <a:gd name="T56" fmla="*/ 33 w 42"/>
                <a:gd name="T57" fmla="*/ 3 h 40"/>
                <a:gd name="T58" fmla="*/ 33 w 42"/>
                <a:gd name="T59" fmla="*/ 1 h 40"/>
                <a:gd name="T60" fmla="*/ 31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48" name="Freeform 11"/>
            <p:cNvSpPr>
              <a:spLocks noEditPoints="1"/>
            </p:cNvSpPr>
            <p:nvPr/>
          </p:nvSpPr>
          <p:spPr bwMode="auto">
            <a:xfrm>
              <a:off x="2631" y="1439"/>
              <a:ext cx="30" cy="39"/>
            </a:xfrm>
            <a:custGeom>
              <a:avLst/>
              <a:gdLst>
                <a:gd name="T0" fmla="*/ 11 w 30"/>
                <a:gd name="T1" fmla="*/ 21 h 39"/>
                <a:gd name="T2" fmla="*/ 11 w 30"/>
                <a:gd name="T3" fmla="*/ 33 h 39"/>
                <a:gd name="T4" fmla="*/ 11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5 w 30"/>
                <a:gd name="T27" fmla="*/ 36 h 39"/>
                <a:gd name="T28" fmla="*/ 6 w 30"/>
                <a:gd name="T29" fmla="*/ 33 h 39"/>
                <a:gd name="T30" fmla="*/ 6 w 30"/>
                <a:gd name="T31" fmla="*/ 6 h 39"/>
                <a:gd name="T32" fmla="*/ 5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3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3 w 30"/>
                <a:gd name="T63" fmla="*/ 21 h 39"/>
                <a:gd name="T64" fmla="*/ 18 w 30"/>
                <a:gd name="T65" fmla="*/ 21 h 39"/>
                <a:gd name="T66" fmla="*/ 17 w 30"/>
                <a:gd name="T67" fmla="*/ 21 h 39"/>
                <a:gd name="T68" fmla="*/ 15 w 30"/>
                <a:gd name="T69" fmla="*/ 21 h 39"/>
                <a:gd name="T70" fmla="*/ 14 w 30"/>
                <a:gd name="T71" fmla="*/ 21 h 39"/>
                <a:gd name="T72" fmla="*/ 11 w 30"/>
                <a:gd name="T73" fmla="*/ 21 h 39"/>
                <a:gd name="T74" fmla="*/ 11 w 30"/>
                <a:gd name="T75" fmla="*/ 19 h 39"/>
                <a:gd name="T76" fmla="*/ 12 w 30"/>
                <a:gd name="T77" fmla="*/ 19 h 39"/>
                <a:gd name="T78" fmla="*/ 14 w 30"/>
                <a:gd name="T79" fmla="*/ 19 h 39"/>
                <a:gd name="T80" fmla="*/ 15 w 30"/>
                <a:gd name="T81" fmla="*/ 19 h 39"/>
                <a:gd name="T82" fmla="*/ 17 w 30"/>
                <a:gd name="T83" fmla="*/ 19 h 39"/>
                <a:gd name="T84" fmla="*/ 18 w 30"/>
                <a:gd name="T85" fmla="*/ 19 h 39"/>
                <a:gd name="T86" fmla="*/ 21 w 30"/>
                <a:gd name="T87" fmla="*/ 16 h 39"/>
                <a:gd name="T88" fmla="*/ 23 w 30"/>
                <a:gd name="T89" fmla="*/ 15 h 39"/>
                <a:gd name="T90" fmla="*/ 24 w 30"/>
                <a:gd name="T91" fmla="*/ 10 h 39"/>
                <a:gd name="T92" fmla="*/ 23 w 30"/>
                <a:gd name="T93" fmla="*/ 9 h 39"/>
                <a:gd name="T94" fmla="*/ 23 w 30"/>
                <a:gd name="T95" fmla="*/ 6 h 39"/>
                <a:gd name="T96" fmla="*/ 21 w 30"/>
                <a:gd name="T97" fmla="*/ 4 h 39"/>
                <a:gd name="T98" fmla="*/ 20 w 30"/>
                <a:gd name="T99" fmla="*/ 3 h 39"/>
                <a:gd name="T100" fmla="*/ 17 w 30"/>
                <a:gd name="T101" fmla="*/ 1 h 39"/>
                <a:gd name="T102" fmla="*/ 15 w 30"/>
                <a:gd name="T103" fmla="*/ 1 h 39"/>
                <a:gd name="T104" fmla="*/ 14 w 30"/>
                <a:gd name="T105" fmla="*/ 1 h 39"/>
                <a:gd name="T106" fmla="*/ 11 w 30"/>
                <a:gd name="T107" fmla="*/ 1 h 39"/>
                <a:gd name="T108" fmla="*/ 11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48149" name="Freeform 12"/>
            <p:cNvSpPr>
              <a:spLocks/>
            </p:cNvSpPr>
            <p:nvPr/>
          </p:nvSpPr>
          <p:spPr bwMode="auto">
            <a:xfrm>
              <a:off x="2897" y="1439"/>
              <a:ext cx="43" cy="40"/>
            </a:xfrm>
            <a:custGeom>
              <a:avLst/>
              <a:gdLst>
                <a:gd name="T0" fmla="*/ 0 w 43"/>
                <a:gd name="T1" fmla="*/ 0 h 40"/>
                <a:gd name="T2" fmla="*/ 10 w 43"/>
                <a:gd name="T3" fmla="*/ 0 h 40"/>
                <a:gd name="T4" fmla="*/ 34 w 43"/>
                <a:gd name="T5" fmla="*/ 30 h 40"/>
                <a:gd name="T6" fmla="*/ 34 w 43"/>
                <a:gd name="T7" fmla="*/ 6 h 40"/>
                <a:gd name="T8" fmla="*/ 34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39 w 43"/>
                <a:gd name="T27" fmla="*/ 0 h 40"/>
                <a:gd name="T28" fmla="*/ 39 w 43"/>
                <a:gd name="T29" fmla="*/ 1 h 40"/>
                <a:gd name="T30" fmla="*/ 37 w 43"/>
                <a:gd name="T31" fmla="*/ 3 h 40"/>
                <a:gd name="T32" fmla="*/ 37 w 43"/>
                <a:gd name="T33" fmla="*/ 6 h 40"/>
                <a:gd name="T34" fmla="*/ 37 w 43"/>
                <a:gd name="T35" fmla="*/ 40 h 40"/>
                <a:gd name="T36" fmla="*/ 36 w 43"/>
                <a:gd name="T37" fmla="*/ 40 h 40"/>
                <a:gd name="T38" fmla="*/ 10 w 43"/>
                <a:gd name="T39" fmla="*/ 9 h 40"/>
                <a:gd name="T40" fmla="*/ 10 w 43"/>
                <a:gd name="T41" fmla="*/ 33 h 40"/>
                <a:gd name="T42" fmla="*/ 10 w 43"/>
                <a:gd name="T43" fmla="*/ 36 h 40"/>
                <a:gd name="T44" fmla="*/ 10 w 43"/>
                <a:gd name="T45" fmla="*/ 37 h 40"/>
                <a:gd name="T46" fmla="*/ 12 w 43"/>
                <a:gd name="T47" fmla="*/ 39 h 40"/>
                <a:gd name="T48" fmla="*/ 15 w 43"/>
                <a:gd name="T49" fmla="*/ 39 h 40"/>
                <a:gd name="T50" fmla="*/ 16 w 43"/>
                <a:gd name="T51" fmla="*/ 39 h 40"/>
                <a:gd name="T52" fmla="*/ 16 w 43"/>
                <a:gd name="T53" fmla="*/ 39 h 40"/>
                <a:gd name="T54" fmla="*/ 1 w 43"/>
                <a:gd name="T55" fmla="*/ 39 h 40"/>
                <a:gd name="T56" fmla="*/ 1 w 43"/>
                <a:gd name="T57" fmla="*/ 39 h 40"/>
                <a:gd name="T58" fmla="*/ 3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4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50" name="Freeform 13"/>
            <p:cNvSpPr>
              <a:spLocks noEditPoints="1"/>
            </p:cNvSpPr>
            <p:nvPr/>
          </p:nvSpPr>
          <p:spPr bwMode="auto">
            <a:xfrm>
              <a:off x="2942"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1" name="Freeform 14"/>
            <p:cNvSpPr>
              <a:spLocks/>
            </p:cNvSpPr>
            <p:nvPr/>
          </p:nvSpPr>
          <p:spPr bwMode="auto">
            <a:xfrm>
              <a:off x="3165"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4 w 42"/>
                <a:gd name="T13" fmla="*/ 40 h 40"/>
                <a:gd name="T14" fmla="*/ 23 w 42"/>
                <a:gd name="T15" fmla="*/ 40 h 40"/>
                <a:gd name="T16" fmla="*/ 8 w 42"/>
                <a:gd name="T17" fmla="*/ 6 h 40"/>
                <a:gd name="T18" fmla="*/ 6 w 42"/>
                <a:gd name="T19" fmla="*/ 4 h 40"/>
                <a:gd name="T20" fmla="*/ 6 w 42"/>
                <a:gd name="T21" fmla="*/ 3 h 40"/>
                <a:gd name="T22" fmla="*/ 5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5 w 42"/>
                <a:gd name="T37" fmla="*/ 0 h 40"/>
                <a:gd name="T38" fmla="*/ 14 w 42"/>
                <a:gd name="T39" fmla="*/ 1 h 40"/>
                <a:gd name="T40" fmla="*/ 12 w 42"/>
                <a:gd name="T41" fmla="*/ 1 h 40"/>
                <a:gd name="T42" fmla="*/ 12 w 42"/>
                <a:gd name="T43" fmla="*/ 3 h 40"/>
                <a:gd name="T44" fmla="*/ 14 w 42"/>
                <a:gd name="T45" fmla="*/ 4 h 40"/>
                <a:gd name="T46" fmla="*/ 14 w 42"/>
                <a:gd name="T47" fmla="*/ 7 h 40"/>
                <a:gd name="T48" fmla="*/ 24 w 42"/>
                <a:gd name="T49" fmla="*/ 31 h 40"/>
                <a:gd name="T50" fmla="*/ 33 w 42"/>
                <a:gd name="T51" fmla="*/ 7 h 40"/>
                <a:gd name="T52" fmla="*/ 35 w 42"/>
                <a:gd name="T53" fmla="*/ 4 h 40"/>
                <a:gd name="T54" fmla="*/ 35 w 42"/>
                <a:gd name="T55" fmla="*/ 3 h 40"/>
                <a:gd name="T56" fmla="*/ 35 w 42"/>
                <a:gd name="T57" fmla="*/ 3 h 40"/>
                <a:gd name="T58" fmla="*/ 35 w 42"/>
                <a:gd name="T59" fmla="*/ 1 h 40"/>
                <a:gd name="T60" fmla="*/ 33 w 42"/>
                <a:gd name="T61" fmla="*/ 1 h 40"/>
                <a:gd name="T62" fmla="*/ 32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4" y="40"/>
                  </a:lnTo>
                  <a:lnTo>
                    <a:pt x="23" y="40"/>
                  </a:lnTo>
                  <a:lnTo>
                    <a:pt x="8" y="6"/>
                  </a:lnTo>
                  <a:lnTo>
                    <a:pt x="6" y="4"/>
                  </a:lnTo>
                  <a:lnTo>
                    <a:pt x="6" y="3"/>
                  </a:lnTo>
                  <a:lnTo>
                    <a:pt x="5" y="1"/>
                  </a:lnTo>
                  <a:lnTo>
                    <a:pt x="3" y="1"/>
                  </a:lnTo>
                  <a:lnTo>
                    <a:pt x="2" y="0"/>
                  </a:lnTo>
                  <a:lnTo>
                    <a:pt x="0" y="0"/>
                  </a:lnTo>
                  <a:lnTo>
                    <a:pt x="17" y="0"/>
                  </a:lnTo>
                  <a:lnTo>
                    <a:pt x="15" y="0"/>
                  </a:lnTo>
                  <a:lnTo>
                    <a:pt x="14" y="1"/>
                  </a:lnTo>
                  <a:lnTo>
                    <a:pt x="12"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52" name="Freeform 15"/>
            <p:cNvSpPr>
              <a:spLocks noEditPoints="1"/>
            </p:cNvSpPr>
            <p:nvPr/>
          </p:nvSpPr>
          <p:spPr bwMode="auto">
            <a:xfrm>
              <a:off x="3209" y="1439"/>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5 w 31"/>
                <a:gd name="T11" fmla="*/ 39 h 39"/>
                <a:gd name="T12" fmla="*/ 16 w 31"/>
                <a:gd name="T13" fmla="*/ 39 h 39"/>
                <a:gd name="T14" fmla="*/ 16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4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7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1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5" y="39"/>
                  </a:lnTo>
                  <a:lnTo>
                    <a:pt x="16" y="39"/>
                  </a:lnTo>
                  <a:lnTo>
                    <a:pt x="0" y="39"/>
                  </a:lnTo>
                  <a:lnTo>
                    <a:pt x="1" y="39"/>
                  </a:lnTo>
                  <a:lnTo>
                    <a:pt x="4" y="39"/>
                  </a:lnTo>
                  <a:lnTo>
                    <a:pt x="6" y="37"/>
                  </a:lnTo>
                  <a:lnTo>
                    <a:pt x="6" y="36"/>
                  </a:lnTo>
                  <a:lnTo>
                    <a:pt x="6" y="33"/>
                  </a:lnTo>
                  <a:lnTo>
                    <a:pt x="6" y="6"/>
                  </a:lnTo>
                  <a:lnTo>
                    <a:pt x="6" y="3"/>
                  </a:lnTo>
                  <a:lnTo>
                    <a:pt x="4" y="1"/>
                  </a:lnTo>
                  <a:lnTo>
                    <a:pt x="4" y="0"/>
                  </a:lnTo>
                  <a:lnTo>
                    <a:pt x="1" y="0"/>
                  </a:lnTo>
                  <a:lnTo>
                    <a:pt x="0" y="0"/>
                  </a:lnTo>
                  <a:lnTo>
                    <a:pt x="15" y="0"/>
                  </a:lnTo>
                  <a:lnTo>
                    <a:pt x="19" y="0"/>
                  </a:lnTo>
                  <a:lnTo>
                    <a:pt x="24" y="1"/>
                  </a:lnTo>
                  <a:lnTo>
                    <a:pt x="27" y="1"/>
                  </a:lnTo>
                  <a:lnTo>
                    <a:pt x="28" y="4"/>
                  </a:lnTo>
                  <a:lnTo>
                    <a:pt x="30" y="7"/>
                  </a:lnTo>
                  <a:lnTo>
                    <a:pt x="31" y="10"/>
                  </a:lnTo>
                  <a:lnTo>
                    <a:pt x="30" y="15"/>
                  </a:lnTo>
                  <a:lnTo>
                    <a:pt x="27"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1"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53" name="Freeform 16"/>
            <p:cNvSpPr>
              <a:spLocks/>
            </p:cNvSpPr>
            <p:nvPr/>
          </p:nvSpPr>
          <p:spPr bwMode="auto">
            <a:xfrm>
              <a:off x="3356" y="1439"/>
              <a:ext cx="43" cy="40"/>
            </a:xfrm>
            <a:custGeom>
              <a:avLst/>
              <a:gdLst>
                <a:gd name="T0" fmla="*/ 0 w 43"/>
                <a:gd name="T1" fmla="*/ 0 h 40"/>
                <a:gd name="T2" fmla="*/ 10 w 43"/>
                <a:gd name="T3" fmla="*/ 0 h 40"/>
                <a:gd name="T4" fmla="*/ 36 w 43"/>
                <a:gd name="T5" fmla="*/ 30 h 40"/>
                <a:gd name="T6" fmla="*/ 36 w 43"/>
                <a:gd name="T7" fmla="*/ 6 h 40"/>
                <a:gd name="T8" fmla="*/ 36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40 w 43"/>
                <a:gd name="T27" fmla="*/ 0 h 40"/>
                <a:gd name="T28" fmla="*/ 39 w 43"/>
                <a:gd name="T29" fmla="*/ 1 h 40"/>
                <a:gd name="T30" fmla="*/ 37 w 43"/>
                <a:gd name="T31" fmla="*/ 3 h 40"/>
                <a:gd name="T32" fmla="*/ 37 w 43"/>
                <a:gd name="T33" fmla="*/ 6 h 40"/>
                <a:gd name="T34" fmla="*/ 37 w 43"/>
                <a:gd name="T35" fmla="*/ 40 h 40"/>
                <a:gd name="T36" fmla="*/ 37 w 43"/>
                <a:gd name="T37" fmla="*/ 40 h 40"/>
                <a:gd name="T38" fmla="*/ 10 w 43"/>
                <a:gd name="T39" fmla="*/ 9 h 40"/>
                <a:gd name="T40" fmla="*/ 10 w 43"/>
                <a:gd name="T41" fmla="*/ 33 h 40"/>
                <a:gd name="T42" fmla="*/ 10 w 43"/>
                <a:gd name="T43" fmla="*/ 36 h 40"/>
                <a:gd name="T44" fmla="*/ 12 w 43"/>
                <a:gd name="T45" fmla="*/ 37 h 40"/>
                <a:gd name="T46" fmla="*/ 12 w 43"/>
                <a:gd name="T47" fmla="*/ 39 h 40"/>
                <a:gd name="T48" fmla="*/ 15 w 43"/>
                <a:gd name="T49" fmla="*/ 39 h 40"/>
                <a:gd name="T50" fmla="*/ 16 w 43"/>
                <a:gd name="T51" fmla="*/ 39 h 40"/>
                <a:gd name="T52" fmla="*/ 16 w 43"/>
                <a:gd name="T53" fmla="*/ 39 h 40"/>
                <a:gd name="T54" fmla="*/ 3 w 43"/>
                <a:gd name="T55" fmla="*/ 39 h 40"/>
                <a:gd name="T56" fmla="*/ 3 w 43"/>
                <a:gd name="T57" fmla="*/ 39 h 40"/>
                <a:gd name="T58" fmla="*/ 4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6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6" y="3"/>
                  </a:lnTo>
                  <a:lnTo>
                    <a:pt x="34" y="1"/>
                  </a:lnTo>
                  <a:lnTo>
                    <a:pt x="33" y="0"/>
                  </a:lnTo>
                  <a:lnTo>
                    <a:pt x="31" y="0"/>
                  </a:lnTo>
                  <a:lnTo>
                    <a:pt x="30" y="0"/>
                  </a:lnTo>
                  <a:lnTo>
                    <a:pt x="43" y="0"/>
                  </a:lnTo>
                  <a:lnTo>
                    <a:pt x="42" y="0"/>
                  </a:lnTo>
                  <a:lnTo>
                    <a:pt x="40" y="0"/>
                  </a:lnTo>
                  <a:lnTo>
                    <a:pt x="39" y="1"/>
                  </a:lnTo>
                  <a:lnTo>
                    <a:pt x="37" y="3"/>
                  </a:lnTo>
                  <a:lnTo>
                    <a:pt x="37" y="6"/>
                  </a:lnTo>
                  <a:lnTo>
                    <a:pt x="37" y="40"/>
                  </a:lnTo>
                  <a:lnTo>
                    <a:pt x="10" y="9"/>
                  </a:lnTo>
                  <a:lnTo>
                    <a:pt x="10" y="33"/>
                  </a:lnTo>
                  <a:lnTo>
                    <a:pt x="10" y="36"/>
                  </a:lnTo>
                  <a:lnTo>
                    <a:pt x="12" y="37"/>
                  </a:lnTo>
                  <a:lnTo>
                    <a:pt x="12" y="39"/>
                  </a:lnTo>
                  <a:lnTo>
                    <a:pt x="15" y="39"/>
                  </a:lnTo>
                  <a:lnTo>
                    <a:pt x="16" y="39"/>
                  </a:lnTo>
                  <a:lnTo>
                    <a:pt x="3" y="39"/>
                  </a:lnTo>
                  <a:lnTo>
                    <a:pt x="4" y="39"/>
                  </a:lnTo>
                  <a:lnTo>
                    <a:pt x="6" y="39"/>
                  </a:lnTo>
                  <a:lnTo>
                    <a:pt x="7" y="37"/>
                  </a:lnTo>
                  <a:lnTo>
                    <a:pt x="7" y="36"/>
                  </a:lnTo>
                  <a:lnTo>
                    <a:pt x="7" y="33"/>
                  </a:lnTo>
                  <a:lnTo>
                    <a:pt x="7" y="6"/>
                  </a:lnTo>
                  <a:lnTo>
                    <a:pt x="6"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54" name="Freeform 17"/>
            <p:cNvSpPr>
              <a:spLocks noEditPoints="1"/>
            </p:cNvSpPr>
            <p:nvPr/>
          </p:nvSpPr>
          <p:spPr bwMode="auto">
            <a:xfrm>
              <a:off x="3401" y="1439"/>
              <a:ext cx="30" cy="39"/>
            </a:xfrm>
            <a:custGeom>
              <a:avLst/>
              <a:gdLst>
                <a:gd name="T0" fmla="*/ 10 w 30"/>
                <a:gd name="T1" fmla="*/ 21 h 39"/>
                <a:gd name="T2" fmla="*/ 10 w 30"/>
                <a:gd name="T3" fmla="*/ 33 h 39"/>
                <a:gd name="T4" fmla="*/ 12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6 w 30"/>
                <a:gd name="T27" fmla="*/ 36 h 39"/>
                <a:gd name="T28" fmla="*/ 6 w 30"/>
                <a:gd name="T29" fmla="*/ 33 h 39"/>
                <a:gd name="T30" fmla="*/ 6 w 30"/>
                <a:gd name="T31" fmla="*/ 6 h 39"/>
                <a:gd name="T32" fmla="*/ 6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6 w 30"/>
                <a:gd name="T67" fmla="*/ 21 h 39"/>
                <a:gd name="T68" fmla="*/ 15 w 30"/>
                <a:gd name="T69" fmla="*/ 21 h 39"/>
                <a:gd name="T70" fmla="*/ 13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6 w 30"/>
                <a:gd name="T83" fmla="*/ 19 h 39"/>
                <a:gd name="T84" fmla="*/ 19 w 30"/>
                <a:gd name="T85" fmla="*/ 19 h 39"/>
                <a:gd name="T86" fmla="*/ 21 w 30"/>
                <a:gd name="T87" fmla="*/ 16 h 39"/>
                <a:gd name="T88" fmla="*/ 22 w 30"/>
                <a:gd name="T89" fmla="*/ 15 h 39"/>
                <a:gd name="T90" fmla="*/ 24 w 30"/>
                <a:gd name="T91" fmla="*/ 10 h 39"/>
                <a:gd name="T92" fmla="*/ 24 w 30"/>
                <a:gd name="T93" fmla="*/ 9 h 39"/>
                <a:gd name="T94" fmla="*/ 22 w 30"/>
                <a:gd name="T95" fmla="*/ 6 h 39"/>
                <a:gd name="T96" fmla="*/ 21 w 30"/>
                <a:gd name="T97" fmla="*/ 4 h 39"/>
                <a:gd name="T98" fmla="*/ 19 w 30"/>
                <a:gd name="T99" fmla="*/ 3 h 39"/>
                <a:gd name="T100" fmla="*/ 18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2" y="36"/>
                  </a:lnTo>
                  <a:lnTo>
                    <a:pt x="12" y="37"/>
                  </a:lnTo>
                  <a:lnTo>
                    <a:pt x="13" y="39"/>
                  </a:lnTo>
                  <a:lnTo>
                    <a:pt x="15" y="39"/>
                  </a:lnTo>
                  <a:lnTo>
                    <a:pt x="16" y="39"/>
                  </a:lnTo>
                  <a:lnTo>
                    <a:pt x="0" y="39"/>
                  </a:lnTo>
                  <a:lnTo>
                    <a:pt x="1" y="39"/>
                  </a:lnTo>
                  <a:lnTo>
                    <a:pt x="3" y="39"/>
                  </a:lnTo>
                  <a:lnTo>
                    <a:pt x="4" y="37"/>
                  </a:lnTo>
                  <a:lnTo>
                    <a:pt x="6" y="36"/>
                  </a:lnTo>
                  <a:lnTo>
                    <a:pt x="6" y="33"/>
                  </a:lnTo>
                  <a:lnTo>
                    <a:pt x="6" y="6"/>
                  </a:lnTo>
                  <a:lnTo>
                    <a:pt x="6"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4" y="21"/>
                  </a:lnTo>
                  <a:lnTo>
                    <a:pt x="18" y="21"/>
                  </a:lnTo>
                  <a:lnTo>
                    <a:pt x="16" y="21"/>
                  </a:lnTo>
                  <a:lnTo>
                    <a:pt x="15" y="21"/>
                  </a:lnTo>
                  <a:lnTo>
                    <a:pt x="13" y="21"/>
                  </a:lnTo>
                  <a:lnTo>
                    <a:pt x="10" y="21"/>
                  </a:lnTo>
                  <a:close/>
                  <a:moveTo>
                    <a:pt x="10" y="19"/>
                  </a:moveTo>
                  <a:lnTo>
                    <a:pt x="12" y="19"/>
                  </a:lnTo>
                  <a:lnTo>
                    <a:pt x="13" y="19"/>
                  </a:lnTo>
                  <a:lnTo>
                    <a:pt x="15" y="19"/>
                  </a:lnTo>
                  <a:lnTo>
                    <a:pt x="16" y="19"/>
                  </a:lnTo>
                  <a:lnTo>
                    <a:pt x="19" y="19"/>
                  </a:lnTo>
                  <a:lnTo>
                    <a:pt x="21" y="16"/>
                  </a:lnTo>
                  <a:lnTo>
                    <a:pt x="22" y="15"/>
                  </a:lnTo>
                  <a:lnTo>
                    <a:pt x="24" y="10"/>
                  </a:lnTo>
                  <a:lnTo>
                    <a:pt x="24" y="9"/>
                  </a:lnTo>
                  <a:lnTo>
                    <a:pt x="22" y="6"/>
                  </a:lnTo>
                  <a:lnTo>
                    <a:pt x="21" y="4"/>
                  </a:lnTo>
                  <a:lnTo>
                    <a:pt x="19" y="3"/>
                  </a:lnTo>
                  <a:lnTo>
                    <a:pt x="18"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5" name="Freeform 18"/>
            <p:cNvSpPr>
              <a:spLocks/>
            </p:cNvSpPr>
            <p:nvPr/>
          </p:nvSpPr>
          <p:spPr bwMode="auto">
            <a:xfrm>
              <a:off x="3582"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3 w 42"/>
                <a:gd name="T13" fmla="*/ 40 h 40"/>
                <a:gd name="T14" fmla="*/ 21 w 42"/>
                <a:gd name="T15" fmla="*/ 40 h 40"/>
                <a:gd name="T16" fmla="*/ 6 w 42"/>
                <a:gd name="T17" fmla="*/ 6 h 40"/>
                <a:gd name="T18" fmla="*/ 5 w 42"/>
                <a:gd name="T19" fmla="*/ 4 h 40"/>
                <a:gd name="T20" fmla="*/ 5 w 42"/>
                <a:gd name="T21" fmla="*/ 3 h 40"/>
                <a:gd name="T22" fmla="*/ 3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4 w 42"/>
                <a:gd name="T37" fmla="*/ 0 h 40"/>
                <a:gd name="T38" fmla="*/ 12 w 42"/>
                <a:gd name="T39" fmla="*/ 1 h 40"/>
                <a:gd name="T40" fmla="*/ 12 w 42"/>
                <a:gd name="T41" fmla="*/ 1 h 40"/>
                <a:gd name="T42" fmla="*/ 12 w 42"/>
                <a:gd name="T43" fmla="*/ 3 h 40"/>
                <a:gd name="T44" fmla="*/ 12 w 42"/>
                <a:gd name="T45" fmla="*/ 4 h 40"/>
                <a:gd name="T46" fmla="*/ 14 w 42"/>
                <a:gd name="T47" fmla="*/ 7 h 40"/>
                <a:gd name="T48" fmla="*/ 24 w 42"/>
                <a:gd name="T49" fmla="*/ 31 h 40"/>
                <a:gd name="T50" fmla="*/ 33 w 42"/>
                <a:gd name="T51" fmla="*/ 7 h 40"/>
                <a:gd name="T52" fmla="*/ 33 w 42"/>
                <a:gd name="T53" fmla="*/ 4 h 40"/>
                <a:gd name="T54" fmla="*/ 35 w 42"/>
                <a:gd name="T55" fmla="*/ 3 h 40"/>
                <a:gd name="T56" fmla="*/ 33 w 42"/>
                <a:gd name="T57" fmla="*/ 3 h 40"/>
                <a:gd name="T58" fmla="*/ 33 w 42"/>
                <a:gd name="T59" fmla="*/ 1 h 40"/>
                <a:gd name="T60" fmla="*/ 32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3" y="40"/>
                  </a:lnTo>
                  <a:lnTo>
                    <a:pt x="21" y="40"/>
                  </a:lnTo>
                  <a:lnTo>
                    <a:pt x="6" y="6"/>
                  </a:lnTo>
                  <a:lnTo>
                    <a:pt x="5" y="4"/>
                  </a:lnTo>
                  <a:lnTo>
                    <a:pt x="5" y="3"/>
                  </a:lnTo>
                  <a:lnTo>
                    <a:pt x="3" y="1"/>
                  </a:lnTo>
                  <a:lnTo>
                    <a:pt x="2" y="0"/>
                  </a:lnTo>
                  <a:lnTo>
                    <a:pt x="0" y="0"/>
                  </a:lnTo>
                  <a:lnTo>
                    <a:pt x="17" y="0"/>
                  </a:lnTo>
                  <a:lnTo>
                    <a:pt x="14" y="0"/>
                  </a:lnTo>
                  <a:lnTo>
                    <a:pt x="12" y="1"/>
                  </a:lnTo>
                  <a:lnTo>
                    <a:pt x="12" y="3"/>
                  </a:lnTo>
                  <a:lnTo>
                    <a:pt x="12" y="4"/>
                  </a:lnTo>
                  <a:lnTo>
                    <a:pt x="14" y="7"/>
                  </a:lnTo>
                  <a:lnTo>
                    <a:pt x="24" y="31"/>
                  </a:lnTo>
                  <a:lnTo>
                    <a:pt x="33" y="7"/>
                  </a:lnTo>
                  <a:lnTo>
                    <a:pt x="33" y="4"/>
                  </a:lnTo>
                  <a:lnTo>
                    <a:pt x="35" y="3"/>
                  </a:lnTo>
                  <a:lnTo>
                    <a:pt x="33" y="3"/>
                  </a:lnTo>
                  <a:lnTo>
                    <a:pt x="33" y="1"/>
                  </a:lnTo>
                  <a:lnTo>
                    <a:pt x="32"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56" name="Freeform 19"/>
            <p:cNvSpPr>
              <a:spLocks noEditPoints="1"/>
            </p:cNvSpPr>
            <p:nvPr/>
          </p:nvSpPr>
          <p:spPr bwMode="auto">
            <a:xfrm>
              <a:off x="3626"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7" name="Freeform 20"/>
            <p:cNvSpPr>
              <a:spLocks noEditPoints="1"/>
            </p:cNvSpPr>
            <p:nvPr/>
          </p:nvSpPr>
          <p:spPr bwMode="auto">
            <a:xfrm>
              <a:off x="2738" y="1583"/>
              <a:ext cx="40" cy="39"/>
            </a:xfrm>
            <a:custGeom>
              <a:avLst/>
              <a:gdLst>
                <a:gd name="T0" fmla="*/ 0 w 40"/>
                <a:gd name="T1" fmla="*/ 39 h 39"/>
                <a:gd name="T2" fmla="*/ 0 w 40"/>
                <a:gd name="T3" fmla="*/ 39 h 39"/>
                <a:gd name="T4" fmla="*/ 1 w 40"/>
                <a:gd name="T5" fmla="*/ 39 h 39"/>
                <a:gd name="T6" fmla="*/ 4 w 40"/>
                <a:gd name="T7" fmla="*/ 39 h 39"/>
                <a:gd name="T8" fmla="*/ 6 w 40"/>
                <a:gd name="T9" fmla="*/ 37 h 39"/>
                <a:gd name="T10" fmla="*/ 6 w 40"/>
                <a:gd name="T11" fmla="*/ 36 h 39"/>
                <a:gd name="T12" fmla="*/ 6 w 40"/>
                <a:gd name="T13" fmla="*/ 33 h 39"/>
                <a:gd name="T14" fmla="*/ 6 w 40"/>
                <a:gd name="T15" fmla="*/ 6 h 39"/>
                <a:gd name="T16" fmla="*/ 6 w 40"/>
                <a:gd name="T17" fmla="*/ 3 h 39"/>
                <a:gd name="T18" fmla="*/ 6 w 40"/>
                <a:gd name="T19" fmla="*/ 1 h 39"/>
                <a:gd name="T20" fmla="*/ 4 w 40"/>
                <a:gd name="T21" fmla="*/ 0 h 39"/>
                <a:gd name="T22" fmla="*/ 1 w 40"/>
                <a:gd name="T23" fmla="*/ 0 h 39"/>
                <a:gd name="T24" fmla="*/ 0 w 40"/>
                <a:gd name="T25" fmla="*/ 0 h 39"/>
                <a:gd name="T26" fmla="*/ 0 w 40"/>
                <a:gd name="T27" fmla="*/ 0 h 39"/>
                <a:gd name="T28" fmla="*/ 16 w 40"/>
                <a:gd name="T29" fmla="*/ 0 h 39"/>
                <a:gd name="T30" fmla="*/ 22 w 40"/>
                <a:gd name="T31" fmla="*/ 0 h 39"/>
                <a:gd name="T32" fmla="*/ 27 w 40"/>
                <a:gd name="T33" fmla="*/ 0 h 39"/>
                <a:gd name="T34" fmla="*/ 30 w 40"/>
                <a:gd name="T35" fmla="*/ 1 h 39"/>
                <a:gd name="T36" fmla="*/ 34 w 40"/>
                <a:gd name="T37" fmla="*/ 4 h 39"/>
                <a:gd name="T38" fmla="*/ 37 w 40"/>
                <a:gd name="T39" fmla="*/ 9 h 39"/>
                <a:gd name="T40" fmla="*/ 40 w 40"/>
                <a:gd name="T41" fmla="*/ 13 h 39"/>
                <a:gd name="T42" fmla="*/ 40 w 40"/>
                <a:gd name="T43" fmla="*/ 19 h 39"/>
                <a:gd name="T44" fmla="*/ 40 w 40"/>
                <a:gd name="T45" fmla="*/ 24 h 39"/>
                <a:gd name="T46" fmla="*/ 39 w 40"/>
                <a:gd name="T47" fmla="*/ 30 h 39"/>
                <a:gd name="T48" fmla="*/ 36 w 40"/>
                <a:gd name="T49" fmla="*/ 33 h 39"/>
                <a:gd name="T50" fmla="*/ 31 w 40"/>
                <a:gd name="T51" fmla="*/ 37 h 39"/>
                <a:gd name="T52" fmla="*/ 25 w 40"/>
                <a:gd name="T53" fmla="*/ 39 h 39"/>
                <a:gd name="T54" fmla="*/ 18 w 40"/>
                <a:gd name="T55" fmla="*/ 39 h 39"/>
                <a:gd name="T56" fmla="*/ 0 w 40"/>
                <a:gd name="T57" fmla="*/ 39 h 39"/>
                <a:gd name="T58" fmla="*/ 12 w 40"/>
                <a:gd name="T59" fmla="*/ 37 h 39"/>
                <a:gd name="T60" fmla="*/ 15 w 40"/>
                <a:gd name="T61" fmla="*/ 37 h 39"/>
                <a:gd name="T62" fmla="*/ 18 w 40"/>
                <a:gd name="T63" fmla="*/ 37 h 39"/>
                <a:gd name="T64" fmla="*/ 22 w 40"/>
                <a:gd name="T65" fmla="*/ 37 h 39"/>
                <a:gd name="T66" fmla="*/ 25 w 40"/>
                <a:gd name="T67" fmla="*/ 36 h 39"/>
                <a:gd name="T68" fmla="*/ 28 w 40"/>
                <a:gd name="T69" fmla="*/ 33 h 39"/>
                <a:gd name="T70" fmla="*/ 31 w 40"/>
                <a:gd name="T71" fmla="*/ 30 h 39"/>
                <a:gd name="T72" fmla="*/ 33 w 40"/>
                <a:gd name="T73" fmla="*/ 25 h 39"/>
                <a:gd name="T74" fmla="*/ 33 w 40"/>
                <a:gd name="T75" fmla="*/ 19 h 39"/>
                <a:gd name="T76" fmla="*/ 33 w 40"/>
                <a:gd name="T77" fmla="*/ 15 h 39"/>
                <a:gd name="T78" fmla="*/ 31 w 40"/>
                <a:gd name="T79" fmla="*/ 10 h 39"/>
                <a:gd name="T80" fmla="*/ 28 w 40"/>
                <a:gd name="T81" fmla="*/ 6 h 39"/>
                <a:gd name="T82" fmla="*/ 25 w 40"/>
                <a:gd name="T83" fmla="*/ 3 h 39"/>
                <a:gd name="T84" fmla="*/ 22 w 40"/>
                <a:gd name="T85" fmla="*/ 1 h 39"/>
                <a:gd name="T86" fmla="*/ 18 w 40"/>
                <a:gd name="T87" fmla="*/ 1 h 39"/>
                <a:gd name="T88" fmla="*/ 15 w 40"/>
                <a:gd name="T89" fmla="*/ 1 h 39"/>
                <a:gd name="T90" fmla="*/ 12 w 40"/>
                <a:gd name="T91" fmla="*/ 3 h 39"/>
                <a:gd name="T92" fmla="*/ 12 w 40"/>
                <a:gd name="T93" fmla="*/ 3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39"/>
                <a:gd name="T143" fmla="*/ 40 w 40"/>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39">
                  <a:moveTo>
                    <a:pt x="0" y="39"/>
                  </a:move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6" y="0"/>
                  </a:lnTo>
                  <a:lnTo>
                    <a:pt x="22" y="0"/>
                  </a:lnTo>
                  <a:lnTo>
                    <a:pt x="27" y="0"/>
                  </a:lnTo>
                  <a:lnTo>
                    <a:pt x="30" y="1"/>
                  </a:lnTo>
                  <a:lnTo>
                    <a:pt x="34" y="4"/>
                  </a:lnTo>
                  <a:lnTo>
                    <a:pt x="37" y="9"/>
                  </a:lnTo>
                  <a:lnTo>
                    <a:pt x="40" y="13"/>
                  </a:lnTo>
                  <a:lnTo>
                    <a:pt x="40" y="19"/>
                  </a:lnTo>
                  <a:lnTo>
                    <a:pt x="40" y="24"/>
                  </a:lnTo>
                  <a:lnTo>
                    <a:pt x="39" y="30"/>
                  </a:lnTo>
                  <a:lnTo>
                    <a:pt x="36" y="33"/>
                  </a:lnTo>
                  <a:lnTo>
                    <a:pt x="31" y="37"/>
                  </a:lnTo>
                  <a:lnTo>
                    <a:pt x="25" y="39"/>
                  </a:lnTo>
                  <a:lnTo>
                    <a:pt x="18" y="39"/>
                  </a:lnTo>
                  <a:lnTo>
                    <a:pt x="0" y="39"/>
                  </a:lnTo>
                  <a:close/>
                  <a:moveTo>
                    <a:pt x="12" y="37"/>
                  </a:moveTo>
                  <a:lnTo>
                    <a:pt x="15" y="37"/>
                  </a:lnTo>
                  <a:lnTo>
                    <a:pt x="18" y="37"/>
                  </a:lnTo>
                  <a:lnTo>
                    <a:pt x="22" y="37"/>
                  </a:lnTo>
                  <a:lnTo>
                    <a:pt x="25" y="36"/>
                  </a:lnTo>
                  <a:lnTo>
                    <a:pt x="28" y="33"/>
                  </a:lnTo>
                  <a:lnTo>
                    <a:pt x="31" y="30"/>
                  </a:lnTo>
                  <a:lnTo>
                    <a:pt x="33" y="25"/>
                  </a:lnTo>
                  <a:lnTo>
                    <a:pt x="33" y="19"/>
                  </a:lnTo>
                  <a:lnTo>
                    <a:pt x="33" y="15"/>
                  </a:lnTo>
                  <a:lnTo>
                    <a:pt x="31" y="10"/>
                  </a:lnTo>
                  <a:lnTo>
                    <a:pt x="28" y="6"/>
                  </a:lnTo>
                  <a:lnTo>
                    <a:pt x="25" y="3"/>
                  </a:lnTo>
                  <a:lnTo>
                    <a:pt x="22" y="1"/>
                  </a:lnTo>
                  <a:lnTo>
                    <a:pt x="18" y="1"/>
                  </a:lnTo>
                  <a:lnTo>
                    <a:pt x="15" y="1"/>
                  </a:lnTo>
                  <a:lnTo>
                    <a:pt x="12" y="3"/>
                  </a:lnTo>
                  <a:lnTo>
                    <a:pt x="12" y="37"/>
                  </a:lnTo>
                  <a:close/>
                </a:path>
              </a:pathLst>
            </a:custGeom>
            <a:solidFill>
              <a:srgbClr val="000000"/>
            </a:solidFill>
            <a:ln w="0">
              <a:solidFill>
                <a:srgbClr val="000000"/>
              </a:solidFill>
              <a:round/>
              <a:headEnd/>
              <a:tailEnd/>
            </a:ln>
          </p:spPr>
          <p:txBody>
            <a:bodyPr/>
            <a:lstStyle/>
            <a:p>
              <a:endParaRPr lang="en-CA"/>
            </a:p>
          </p:txBody>
        </p:sp>
        <p:sp>
          <p:nvSpPr>
            <p:cNvPr id="48158" name="Freeform 21"/>
            <p:cNvSpPr>
              <a:spLocks noEditPoints="1"/>
            </p:cNvSpPr>
            <p:nvPr/>
          </p:nvSpPr>
          <p:spPr bwMode="auto">
            <a:xfrm>
              <a:off x="2783" y="1595"/>
              <a:ext cx="22" cy="28"/>
            </a:xfrm>
            <a:custGeom>
              <a:avLst/>
              <a:gdLst>
                <a:gd name="T0" fmla="*/ 4 w 22"/>
                <a:gd name="T1" fmla="*/ 10 h 28"/>
                <a:gd name="T2" fmla="*/ 4 w 22"/>
                <a:gd name="T3" fmla="*/ 16 h 28"/>
                <a:gd name="T4" fmla="*/ 7 w 22"/>
                <a:gd name="T5" fmla="*/ 19 h 28"/>
                <a:gd name="T6" fmla="*/ 10 w 22"/>
                <a:gd name="T7" fmla="*/ 22 h 28"/>
                <a:gd name="T8" fmla="*/ 13 w 22"/>
                <a:gd name="T9" fmla="*/ 24 h 28"/>
                <a:gd name="T10" fmla="*/ 16 w 22"/>
                <a:gd name="T11" fmla="*/ 22 h 28"/>
                <a:gd name="T12" fmla="*/ 18 w 22"/>
                <a:gd name="T13" fmla="*/ 22 h 28"/>
                <a:gd name="T14" fmla="*/ 21 w 22"/>
                <a:gd name="T15" fmla="*/ 19 h 28"/>
                <a:gd name="T16" fmla="*/ 22 w 22"/>
                <a:gd name="T17" fmla="*/ 16 h 28"/>
                <a:gd name="T18" fmla="*/ 22 w 22"/>
                <a:gd name="T19" fmla="*/ 18 h 28"/>
                <a:gd name="T20" fmla="*/ 21 w 22"/>
                <a:gd name="T21" fmla="*/ 21 h 28"/>
                <a:gd name="T22" fmla="*/ 19 w 22"/>
                <a:gd name="T23" fmla="*/ 25 h 28"/>
                <a:gd name="T24" fmla="*/ 15 w 22"/>
                <a:gd name="T25" fmla="*/ 27 h 28"/>
                <a:gd name="T26" fmla="*/ 12 w 22"/>
                <a:gd name="T27" fmla="*/ 28 h 28"/>
                <a:gd name="T28" fmla="*/ 7 w 22"/>
                <a:gd name="T29" fmla="*/ 27 h 28"/>
                <a:gd name="T30" fmla="*/ 3 w 22"/>
                <a:gd name="T31" fmla="*/ 24 h 28"/>
                <a:gd name="T32" fmla="*/ 1 w 22"/>
                <a:gd name="T33" fmla="*/ 19 h 28"/>
                <a:gd name="T34" fmla="*/ 0 w 22"/>
                <a:gd name="T35" fmla="*/ 15 h 28"/>
                <a:gd name="T36" fmla="*/ 0 w 22"/>
                <a:gd name="T37" fmla="*/ 10 h 28"/>
                <a:gd name="T38" fmla="*/ 1 w 22"/>
                <a:gd name="T39" fmla="*/ 7 h 28"/>
                <a:gd name="T40" fmla="*/ 3 w 22"/>
                <a:gd name="T41" fmla="*/ 4 h 28"/>
                <a:gd name="T42" fmla="*/ 7 w 22"/>
                <a:gd name="T43" fmla="*/ 1 h 28"/>
                <a:gd name="T44" fmla="*/ 12 w 22"/>
                <a:gd name="T45" fmla="*/ 0 h 28"/>
                <a:gd name="T46" fmla="*/ 16 w 22"/>
                <a:gd name="T47" fmla="*/ 1 h 28"/>
                <a:gd name="T48" fmla="*/ 19 w 22"/>
                <a:gd name="T49" fmla="*/ 3 h 28"/>
                <a:gd name="T50" fmla="*/ 21 w 22"/>
                <a:gd name="T51" fmla="*/ 6 h 28"/>
                <a:gd name="T52" fmla="*/ 22 w 22"/>
                <a:gd name="T53" fmla="*/ 10 h 28"/>
                <a:gd name="T54" fmla="*/ 4 w 22"/>
                <a:gd name="T55" fmla="*/ 10 h 28"/>
                <a:gd name="T56" fmla="*/ 4 w 22"/>
                <a:gd name="T57" fmla="*/ 9 h 28"/>
                <a:gd name="T58" fmla="*/ 16 w 22"/>
                <a:gd name="T59" fmla="*/ 9 h 28"/>
                <a:gd name="T60" fmla="*/ 16 w 22"/>
                <a:gd name="T61" fmla="*/ 7 h 28"/>
                <a:gd name="T62" fmla="*/ 15 w 22"/>
                <a:gd name="T63" fmla="*/ 6 h 28"/>
                <a:gd name="T64" fmla="*/ 15 w 22"/>
                <a:gd name="T65" fmla="*/ 4 h 28"/>
                <a:gd name="T66" fmla="*/ 13 w 22"/>
                <a:gd name="T67" fmla="*/ 3 h 28"/>
                <a:gd name="T68" fmla="*/ 12 w 22"/>
                <a:gd name="T69" fmla="*/ 3 h 28"/>
                <a:gd name="T70" fmla="*/ 10 w 22"/>
                <a:gd name="T71" fmla="*/ 1 h 28"/>
                <a:gd name="T72" fmla="*/ 9 w 22"/>
                <a:gd name="T73" fmla="*/ 3 h 28"/>
                <a:gd name="T74" fmla="*/ 6 w 22"/>
                <a:gd name="T75" fmla="*/ 4 h 28"/>
                <a:gd name="T76" fmla="*/ 4 w 22"/>
                <a:gd name="T77" fmla="*/ 6 h 28"/>
                <a:gd name="T78" fmla="*/ 4 w 22"/>
                <a:gd name="T79" fmla="*/ 9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4" y="16"/>
                  </a:lnTo>
                  <a:lnTo>
                    <a:pt x="7" y="19"/>
                  </a:lnTo>
                  <a:lnTo>
                    <a:pt x="10" y="22"/>
                  </a:lnTo>
                  <a:lnTo>
                    <a:pt x="13" y="24"/>
                  </a:lnTo>
                  <a:lnTo>
                    <a:pt x="16" y="22"/>
                  </a:lnTo>
                  <a:lnTo>
                    <a:pt x="18" y="22"/>
                  </a:lnTo>
                  <a:lnTo>
                    <a:pt x="21" y="19"/>
                  </a:lnTo>
                  <a:lnTo>
                    <a:pt x="22" y="16"/>
                  </a:lnTo>
                  <a:lnTo>
                    <a:pt x="22" y="18"/>
                  </a:lnTo>
                  <a:lnTo>
                    <a:pt x="21" y="21"/>
                  </a:lnTo>
                  <a:lnTo>
                    <a:pt x="19" y="25"/>
                  </a:lnTo>
                  <a:lnTo>
                    <a:pt x="15" y="27"/>
                  </a:lnTo>
                  <a:lnTo>
                    <a:pt x="12" y="28"/>
                  </a:lnTo>
                  <a:lnTo>
                    <a:pt x="7" y="27"/>
                  </a:lnTo>
                  <a:lnTo>
                    <a:pt x="3" y="24"/>
                  </a:lnTo>
                  <a:lnTo>
                    <a:pt x="1" y="19"/>
                  </a:lnTo>
                  <a:lnTo>
                    <a:pt x="0" y="15"/>
                  </a:lnTo>
                  <a:lnTo>
                    <a:pt x="0" y="10"/>
                  </a:lnTo>
                  <a:lnTo>
                    <a:pt x="1" y="7"/>
                  </a:lnTo>
                  <a:lnTo>
                    <a:pt x="3" y="4"/>
                  </a:lnTo>
                  <a:lnTo>
                    <a:pt x="7" y="1"/>
                  </a:lnTo>
                  <a:lnTo>
                    <a:pt x="12" y="0"/>
                  </a:lnTo>
                  <a:lnTo>
                    <a:pt x="16" y="1"/>
                  </a:lnTo>
                  <a:lnTo>
                    <a:pt x="19" y="3"/>
                  </a:lnTo>
                  <a:lnTo>
                    <a:pt x="21" y="6"/>
                  </a:lnTo>
                  <a:lnTo>
                    <a:pt x="22" y="10"/>
                  </a:lnTo>
                  <a:lnTo>
                    <a:pt x="4" y="10"/>
                  </a:lnTo>
                  <a:close/>
                  <a:moveTo>
                    <a:pt x="4" y="9"/>
                  </a:moveTo>
                  <a:lnTo>
                    <a:pt x="16" y="9"/>
                  </a:lnTo>
                  <a:lnTo>
                    <a:pt x="16" y="7"/>
                  </a:lnTo>
                  <a:lnTo>
                    <a:pt x="15" y="6"/>
                  </a:lnTo>
                  <a:lnTo>
                    <a:pt x="15" y="4"/>
                  </a:lnTo>
                  <a:lnTo>
                    <a:pt x="13" y="3"/>
                  </a:lnTo>
                  <a:lnTo>
                    <a:pt x="12" y="3"/>
                  </a:lnTo>
                  <a:lnTo>
                    <a:pt x="10" y="1"/>
                  </a:lnTo>
                  <a:lnTo>
                    <a:pt x="9" y="3"/>
                  </a:lnTo>
                  <a:lnTo>
                    <a:pt x="6" y="4"/>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48159" name="Freeform 22"/>
            <p:cNvSpPr>
              <a:spLocks/>
            </p:cNvSpPr>
            <p:nvPr/>
          </p:nvSpPr>
          <p:spPr bwMode="auto">
            <a:xfrm>
              <a:off x="2808" y="1587"/>
              <a:ext cx="17" cy="36"/>
            </a:xfrm>
            <a:custGeom>
              <a:avLst/>
              <a:gdLst>
                <a:gd name="T0" fmla="*/ 9 w 17"/>
                <a:gd name="T1" fmla="*/ 0 h 36"/>
                <a:gd name="T2" fmla="*/ 9 w 17"/>
                <a:gd name="T3" fmla="*/ 9 h 36"/>
                <a:gd name="T4" fmla="*/ 15 w 17"/>
                <a:gd name="T5" fmla="*/ 9 h 36"/>
                <a:gd name="T6" fmla="*/ 15 w 17"/>
                <a:gd name="T7" fmla="*/ 11 h 36"/>
                <a:gd name="T8" fmla="*/ 9 w 17"/>
                <a:gd name="T9" fmla="*/ 11 h 36"/>
                <a:gd name="T10" fmla="*/ 9 w 17"/>
                <a:gd name="T11" fmla="*/ 27 h 36"/>
                <a:gd name="T12" fmla="*/ 9 w 17"/>
                <a:gd name="T13" fmla="*/ 30 h 36"/>
                <a:gd name="T14" fmla="*/ 9 w 17"/>
                <a:gd name="T15" fmla="*/ 32 h 36"/>
                <a:gd name="T16" fmla="*/ 11 w 17"/>
                <a:gd name="T17" fmla="*/ 32 h 36"/>
                <a:gd name="T18" fmla="*/ 12 w 17"/>
                <a:gd name="T19" fmla="*/ 32 h 36"/>
                <a:gd name="T20" fmla="*/ 12 w 17"/>
                <a:gd name="T21" fmla="*/ 32 h 36"/>
                <a:gd name="T22" fmla="*/ 14 w 17"/>
                <a:gd name="T23" fmla="*/ 32 h 36"/>
                <a:gd name="T24" fmla="*/ 15 w 17"/>
                <a:gd name="T25" fmla="*/ 32 h 36"/>
                <a:gd name="T26" fmla="*/ 15 w 17"/>
                <a:gd name="T27" fmla="*/ 30 h 36"/>
                <a:gd name="T28" fmla="*/ 17 w 17"/>
                <a:gd name="T29" fmla="*/ 30 h 36"/>
                <a:gd name="T30" fmla="*/ 15 w 17"/>
                <a:gd name="T31" fmla="*/ 33 h 36"/>
                <a:gd name="T32" fmla="*/ 14 w 17"/>
                <a:gd name="T33" fmla="*/ 35 h 36"/>
                <a:gd name="T34" fmla="*/ 12 w 17"/>
                <a:gd name="T35" fmla="*/ 36 h 36"/>
                <a:gd name="T36" fmla="*/ 9 w 17"/>
                <a:gd name="T37" fmla="*/ 36 h 36"/>
                <a:gd name="T38" fmla="*/ 8 w 17"/>
                <a:gd name="T39" fmla="*/ 36 h 36"/>
                <a:gd name="T40" fmla="*/ 6 w 17"/>
                <a:gd name="T41" fmla="*/ 35 h 36"/>
                <a:gd name="T42" fmla="*/ 6 w 17"/>
                <a:gd name="T43" fmla="*/ 35 h 36"/>
                <a:gd name="T44" fmla="*/ 5 w 17"/>
                <a:gd name="T45" fmla="*/ 33 h 36"/>
                <a:gd name="T46" fmla="*/ 5 w 17"/>
                <a:gd name="T47" fmla="*/ 32 h 36"/>
                <a:gd name="T48" fmla="*/ 5 w 17"/>
                <a:gd name="T49" fmla="*/ 29 h 36"/>
                <a:gd name="T50" fmla="*/ 5 w 17"/>
                <a:gd name="T51" fmla="*/ 11 h 36"/>
                <a:gd name="T52" fmla="*/ 0 w 17"/>
                <a:gd name="T53" fmla="*/ 11 h 36"/>
                <a:gd name="T54" fmla="*/ 0 w 17"/>
                <a:gd name="T55" fmla="*/ 9 h 36"/>
                <a:gd name="T56" fmla="*/ 2 w 17"/>
                <a:gd name="T57" fmla="*/ 9 h 36"/>
                <a:gd name="T58" fmla="*/ 3 w 17"/>
                <a:gd name="T59" fmla="*/ 8 h 36"/>
                <a:gd name="T60" fmla="*/ 5 w 17"/>
                <a:gd name="T61" fmla="*/ 6 h 36"/>
                <a:gd name="T62" fmla="*/ 6 w 17"/>
                <a:gd name="T63" fmla="*/ 3 h 36"/>
                <a:gd name="T64" fmla="*/ 8 w 17"/>
                <a:gd name="T65" fmla="*/ 2 h 36"/>
                <a:gd name="T66" fmla="*/ 8 w 17"/>
                <a:gd name="T67" fmla="*/ 0 h 36"/>
                <a:gd name="T68" fmla="*/ 9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9" y="32"/>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48160" name="Freeform 23"/>
            <p:cNvSpPr>
              <a:spLocks/>
            </p:cNvSpPr>
            <p:nvPr/>
          </p:nvSpPr>
          <p:spPr bwMode="auto">
            <a:xfrm>
              <a:off x="300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5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6" y="39"/>
                  </a:lnTo>
                  <a:lnTo>
                    <a:pt x="8" y="37"/>
                  </a:lnTo>
                  <a:lnTo>
                    <a:pt x="8" y="36"/>
                  </a:lnTo>
                  <a:lnTo>
                    <a:pt x="8" y="33"/>
                  </a:lnTo>
                  <a:lnTo>
                    <a:pt x="8" y="6"/>
                  </a:lnTo>
                  <a:lnTo>
                    <a:pt x="6" y="3"/>
                  </a:lnTo>
                  <a:lnTo>
                    <a:pt x="5" y="3"/>
                  </a:lnTo>
                  <a:lnTo>
                    <a:pt x="5"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61" name="Freeform 24"/>
            <p:cNvSpPr>
              <a:spLocks noEditPoints="1"/>
            </p:cNvSpPr>
            <p:nvPr/>
          </p:nvSpPr>
          <p:spPr bwMode="auto">
            <a:xfrm>
              <a:off x="3054" y="1595"/>
              <a:ext cx="26" cy="28"/>
            </a:xfrm>
            <a:custGeom>
              <a:avLst/>
              <a:gdLst>
                <a:gd name="T0" fmla="*/ 14 w 26"/>
                <a:gd name="T1" fmla="*/ 0 h 28"/>
                <a:gd name="T2" fmla="*/ 17 w 26"/>
                <a:gd name="T3" fmla="*/ 0 h 28"/>
                <a:gd name="T4" fmla="*/ 21 w 26"/>
                <a:gd name="T5" fmla="*/ 1 h 28"/>
                <a:gd name="T6" fmla="*/ 23 w 26"/>
                <a:gd name="T7" fmla="*/ 4 h 28"/>
                <a:gd name="T8" fmla="*/ 26 w 26"/>
                <a:gd name="T9" fmla="*/ 9 h 28"/>
                <a:gd name="T10" fmla="*/ 26 w 26"/>
                <a:gd name="T11" fmla="*/ 13 h 28"/>
                <a:gd name="T12" fmla="*/ 26 w 26"/>
                <a:gd name="T13" fmla="*/ 18 h 28"/>
                <a:gd name="T14" fmla="*/ 24 w 26"/>
                <a:gd name="T15" fmla="*/ 21 h 28"/>
                <a:gd name="T16" fmla="*/ 23 w 26"/>
                <a:gd name="T17" fmla="*/ 24 h 28"/>
                <a:gd name="T18" fmla="*/ 20 w 26"/>
                <a:gd name="T19" fmla="*/ 27 h 28"/>
                <a:gd name="T20" fmla="*/ 17 w 26"/>
                <a:gd name="T21" fmla="*/ 28 h 28"/>
                <a:gd name="T22" fmla="*/ 14 w 26"/>
                <a:gd name="T23" fmla="*/ 28 h 28"/>
                <a:gd name="T24" fmla="*/ 9 w 26"/>
                <a:gd name="T25" fmla="*/ 28 h 28"/>
                <a:gd name="T26" fmla="*/ 6 w 26"/>
                <a:gd name="T27" fmla="*/ 25 h 28"/>
                <a:gd name="T28" fmla="*/ 3 w 26"/>
                <a:gd name="T29" fmla="*/ 24 h 28"/>
                <a:gd name="T30" fmla="*/ 2 w 26"/>
                <a:gd name="T31" fmla="*/ 19 h 28"/>
                <a:gd name="T32" fmla="*/ 0 w 26"/>
                <a:gd name="T33" fmla="*/ 15 h 28"/>
                <a:gd name="T34" fmla="*/ 2 w 26"/>
                <a:gd name="T35" fmla="*/ 10 h 28"/>
                <a:gd name="T36" fmla="*/ 3 w 26"/>
                <a:gd name="T37" fmla="*/ 7 h 28"/>
                <a:gd name="T38" fmla="*/ 5 w 26"/>
                <a:gd name="T39" fmla="*/ 4 h 28"/>
                <a:gd name="T40" fmla="*/ 8 w 26"/>
                <a:gd name="T41" fmla="*/ 1 h 28"/>
                <a:gd name="T42" fmla="*/ 11 w 26"/>
                <a:gd name="T43" fmla="*/ 0 h 28"/>
                <a:gd name="T44" fmla="*/ 14 w 26"/>
                <a:gd name="T45" fmla="*/ 0 h 28"/>
                <a:gd name="T46" fmla="*/ 12 w 26"/>
                <a:gd name="T47" fmla="*/ 1 h 28"/>
                <a:gd name="T48" fmla="*/ 11 w 26"/>
                <a:gd name="T49" fmla="*/ 3 h 28"/>
                <a:gd name="T50" fmla="*/ 9 w 26"/>
                <a:gd name="T51" fmla="*/ 3 h 28"/>
                <a:gd name="T52" fmla="*/ 8 w 26"/>
                <a:gd name="T53" fmla="*/ 4 h 28"/>
                <a:gd name="T54" fmla="*/ 6 w 26"/>
                <a:gd name="T55" fmla="*/ 6 h 28"/>
                <a:gd name="T56" fmla="*/ 6 w 26"/>
                <a:gd name="T57" fmla="*/ 9 h 28"/>
                <a:gd name="T58" fmla="*/ 6 w 26"/>
                <a:gd name="T59" fmla="*/ 12 h 28"/>
                <a:gd name="T60" fmla="*/ 6 w 26"/>
                <a:gd name="T61" fmla="*/ 18 h 28"/>
                <a:gd name="T62" fmla="*/ 8 w 26"/>
                <a:gd name="T63" fmla="*/ 22 h 28"/>
                <a:gd name="T64" fmla="*/ 11 w 26"/>
                <a:gd name="T65" fmla="*/ 25 h 28"/>
                <a:gd name="T66" fmla="*/ 15 w 26"/>
                <a:gd name="T67" fmla="*/ 27 h 28"/>
                <a:gd name="T68" fmla="*/ 17 w 26"/>
                <a:gd name="T69" fmla="*/ 25 h 28"/>
                <a:gd name="T70" fmla="*/ 20 w 26"/>
                <a:gd name="T71" fmla="*/ 24 h 28"/>
                <a:gd name="T72" fmla="*/ 21 w 26"/>
                <a:gd name="T73" fmla="*/ 21 h 28"/>
                <a:gd name="T74" fmla="*/ 21 w 26"/>
                <a:gd name="T75" fmla="*/ 16 h 28"/>
                <a:gd name="T76" fmla="*/ 21 w 26"/>
                <a:gd name="T77" fmla="*/ 12 h 28"/>
                <a:gd name="T78" fmla="*/ 20 w 26"/>
                <a:gd name="T79" fmla="*/ 7 h 28"/>
                <a:gd name="T80" fmla="*/ 18 w 26"/>
                <a:gd name="T81" fmla="*/ 4 h 28"/>
                <a:gd name="T82" fmla="*/ 15 w 26"/>
                <a:gd name="T83" fmla="*/ 3 h 28"/>
                <a:gd name="T84" fmla="*/ 12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48162" name="Freeform 25"/>
            <p:cNvSpPr>
              <a:spLocks/>
            </p:cNvSpPr>
            <p:nvPr/>
          </p:nvSpPr>
          <p:spPr bwMode="auto">
            <a:xfrm>
              <a:off x="3084" y="1595"/>
              <a:ext cx="45" cy="27"/>
            </a:xfrm>
            <a:custGeom>
              <a:avLst/>
              <a:gdLst>
                <a:gd name="T0" fmla="*/ 11 w 45"/>
                <a:gd name="T1" fmla="*/ 3 h 27"/>
                <a:gd name="T2" fmla="*/ 14 w 45"/>
                <a:gd name="T3" fmla="*/ 1 h 27"/>
                <a:gd name="T4" fmla="*/ 17 w 45"/>
                <a:gd name="T5" fmla="*/ 0 h 27"/>
                <a:gd name="T6" fmla="*/ 20 w 45"/>
                <a:gd name="T7" fmla="*/ 0 h 27"/>
                <a:gd name="T8" fmla="*/ 24 w 45"/>
                <a:gd name="T9" fmla="*/ 3 h 27"/>
                <a:gd name="T10" fmla="*/ 27 w 45"/>
                <a:gd name="T11" fmla="*/ 3 h 27"/>
                <a:gd name="T12" fmla="*/ 32 w 45"/>
                <a:gd name="T13" fmla="*/ 0 h 27"/>
                <a:gd name="T14" fmla="*/ 36 w 45"/>
                <a:gd name="T15" fmla="*/ 0 h 27"/>
                <a:gd name="T16" fmla="*/ 39 w 45"/>
                <a:gd name="T17" fmla="*/ 3 h 27"/>
                <a:gd name="T18" fmla="*/ 41 w 45"/>
                <a:gd name="T19" fmla="*/ 7 h 27"/>
                <a:gd name="T20" fmla="*/ 41 w 45"/>
                <a:gd name="T21" fmla="*/ 21 h 27"/>
                <a:gd name="T22" fmla="*/ 41 w 45"/>
                <a:gd name="T23" fmla="*/ 25 h 27"/>
                <a:gd name="T24" fmla="*/ 42 w 45"/>
                <a:gd name="T25" fmla="*/ 27 h 27"/>
                <a:gd name="T26" fmla="*/ 45 w 45"/>
                <a:gd name="T27" fmla="*/ 27 h 27"/>
                <a:gd name="T28" fmla="*/ 32 w 45"/>
                <a:gd name="T29" fmla="*/ 27 h 27"/>
                <a:gd name="T30" fmla="*/ 33 w 45"/>
                <a:gd name="T31" fmla="*/ 27 h 27"/>
                <a:gd name="T32" fmla="*/ 35 w 45"/>
                <a:gd name="T33" fmla="*/ 27 h 27"/>
                <a:gd name="T34" fmla="*/ 36 w 45"/>
                <a:gd name="T35" fmla="*/ 24 h 27"/>
                <a:gd name="T36" fmla="*/ 36 w 45"/>
                <a:gd name="T37" fmla="*/ 21 h 27"/>
                <a:gd name="T38" fmla="*/ 36 w 45"/>
                <a:gd name="T39" fmla="*/ 7 h 27"/>
                <a:gd name="T40" fmla="*/ 33 w 45"/>
                <a:gd name="T41" fmla="*/ 4 h 27"/>
                <a:gd name="T42" fmla="*/ 30 w 45"/>
                <a:gd name="T43" fmla="*/ 4 h 27"/>
                <a:gd name="T44" fmla="*/ 27 w 45"/>
                <a:gd name="T45" fmla="*/ 6 h 27"/>
                <a:gd name="T46" fmla="*/ 24 w 45"/>
                <a:gd name="T47" fmla="*/ 7 h 27"/>
                <a:gd name="T48" fmla="*/ 24 w 45"/>
                <a:gd name="T49" fmla="*/ 21 h 27"/>
                <a:gd name="T50" fmla="*/ 24 w 45"/>
                <a:gd name="T51" fmla="*/ 25 h 27"/>
                <a:gd name="T52" fmla="*/ 26 w 45"/>
                <a:gd name="T53" fmla="*/ 27 h 27"/>
                <a:gd name="T54" fmla="*/ 29 w 45"/>
                <a:gd name="T55" fmla="*/ 27 h 27"/>
                <a:gd name="T56" fmla="*/ 15 w 45"/>
                <a:gd name="T57" fmla="*/ 27 h 27"/>
                <a:gd name="T58" fmla="*/ 17 w 45"/>
                <a:gd name="T59" fmla="*/ 27 h 27"/>
                <a:gd name="T60" fmla="*/ 20 w 45"/>
                <a:gd name="T61" fmla="*/ 25 h 27"/>
                <a:gd name="T62" fmla="*/ 20 w 45"/>
                <a:gd name="T63" fmla="*/ 24 h 27"/>
                <a:gd name="T64" fmla="*/ 20 w 45"/>
                <a:gd name="T65" fmla="*/ 10 h 27"/>
                <a:gd name="T66" fmla="*/ 18 w 45"/>
                <a:gd name="T67" fmla="*/ 6 h 27"/>
                <a:gd name="T68" fmla="*/ 15 w 45"/>
                <a:gd name="T69" fmla="*/ 4 h 27"/>
                <a:gd name="T70" fmla="*/ 12 w 45"/>
                <a:gd name="T71" fmla="*/ 4 h 27"/>
                <a:gd name="T72" fmla="*/ 8 w 45"/>
                <a:gd name="T73" fmla="*/ 7 h 27"/>
                <a:gd name="T74" fmla="*/ 8 w 45"/>
                <a:gd name="T75" fmla="*/ 24 h 27"/>
                <a:gd name="T76" fmla="*/ 9 w 45"/>
                <a:gd name="T77" fmla="*/ 25 h 27"/>
                <a:gd name="T78" fmla="*/ 11 w 45"/>
                <a:gd name="T79" fmla="*/ 27 h 27"/>
                <a:gd name="T80" fmla="*/ 12 w 45"/>
                <a:gd name="T81" fmla="*/ 27 h 27"/>
                <a:gd name="T82" fmla="*/ 0 w 45"/>
                <a:gd name="T83" fmla="*/ 27 h 27"/>
                <a:gd name="T84" fmla="*/ 2 w 45"/>
                <a:gd name="T85" fmla="*/ 27 h 27"/>
                <a:gd name="T86" fmla="*/ 3 w 45"/>
                <a:gd name="T87" fmla="*/ 25 h 27"/>
                <a:gd name="T88" fmla="*/ 3 w 45"/>
                <a:gd name="T89" fmla="*/ 21 h 27"/>
                <a:gd name="T90" fmla="*/ 3 w 45"/>
                <a:gd name="T91" fmla="*/ 7 h 27"/>
                <a:gd name="T92" fmla="*/ 3 w 45"/>
                <a:gd name="T93" fmla="*/ 4 h 27"/>
                <a:gd name="T94" fmla="*/ 2 w 45"/>
                <a:gd name="T95" fmla="*/ 3 h 27"/>
                <a:gd name="T96" fmla="*/ 0 w 45"/>
                <a:gd name="T97" fmla="*/ 3 h 27"/>
                <a:gd name="T98" fmla="*/ 0 w 45"/>
                <a:gd name="T99" fmla="*/ 3 h 27"/>
                <a:gd name="T100" fmla="*/ 8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3"/>
                  </a:lnTo>
                  <a:lnTo>
                    <a:pt x="14" y="1"/>
                  </a:lnTo>
                  <a:lnTo>
                    <a:pt x="15" y="1"/>
                  </a:lnTo>
                  <a:lnTo>
                    <a:pt x="17" y="0"/>
                  </a:lnTo>
                  <a:lnTo>
                    <a:pt x="18" y="0"/>
                  </a:lnTo>
                  <a:lnTo>
                    <a:pt x="20" y="0"/>
                  </a:lnTo>
                  <a:lnTo>
                    <a:pt x="23" y="1"/>
                  </a:lnTo>
                  <a:lnTo>
                    <a:pt x="24" y="3"/>
                  </a:lnTo>
                  <a:lnTo>
                    <a:pt x="24" y="6"/>
                  </a:lnTo>
                  <a:lnTo>
                    <a:pt x="27" y="3"/>
                  </a:lnTo>
                  <a:lnTo>
                    <a:pt x="30" y="1"/>
                  </a:lnTo>
                  <a:lnTo>
                    <a:pt x="32" y="0"/>
                  </a:lnTo>
                  <a:lnTo>
                    <a:pt x="33" y="0"/>
                  </a:lnTo>
                  <a:lnTo>
                    <a:pt x="36" y="0"/>
                  </a:lnTo>
                  <a:lnTo>
                    <a:pt x="38" y="1"/>
                  </a:lnTo>
                  <a:lnTo>
                    <a:pt x="39" y="3"/>
                  </a:lnTo>
                  <a:lnTo>
                    <a:pt x="41" y="4"/>
                  </a:lnTo>
                  <a:lnTo>
                    <a:pt x="41" y="7"/>
                  </a:lnTo>
                  <a:lnTo>
                    <a:pt x="41" y="10"/>
                  </a:lnTo>
                  <a:lnTo>
                    <a:pt x="41" y="21"/>
                  </a:lnTo>
                  <a:lnTo>
                    <a:pt x="41" y="24"/>
                  </a:lnTo>
                  <a:lnTo>
                    <a:pt x="41" y="25"/>
                  </a:lnTo>
                  <a:lnTo>
                    <a:pt x="42" y="25"/>
                  </a:lnTo>
                  <a:lnTo>
                    <a:pt x="42" y="27"/>
                  </a:lnTo>
                  <a:lnTo>
                    <a:pt x="44" y="27"/>
                  </a:lnTo>
                  <a:lnTo>
                    <a:pt x="45" y="27"/>
                  </a:lnTo>
                  <a:lnTo>
                    <a:pt x="32" y="27"/>
                  </a:lnTo>
                  <a:lnTo>
                    <a:pt x="33" y="27"/>
                  </a:lnTo>
                  <a:lnTo>
                    <a:pt x="35" y="27"/>
                  </a:lnTo>
                  <a:lnTo>
                    <a:pt x="35" y="25"/>
                  </a:lnTo>
                  <a:lnTo>
                    <a:pt x="36" y="24"/>
                  </a:lnTo>
                  <a:lnTo>
                    <a:pt x="36" y="21"/>
                  </a:lnTo>
                  <a:lnTo>
                    <a:pt x="36" y="10"/>
                  </a:lnTo>
                  <a:lnTo>
                    <a:pt x="36" y="7"/>
                  </a:lnTo>
                  <a:lnTo>
                    <a:pt x="35" y="6"/>
                  </a:lnTo>
                  <a:lnTo>
                    <a:pt x="33" y="4"/>
                  </a:lnTo>
                  <a:lnTo>
                    <a:pt x="32" y="4"/>
                  </a:lnTo>
                  <a:lnTo>
                    <a:pt x="30" y="4"/>
                  </a:lnTo>
                  <a:lnTo>
                    <a:pt x="29" y="4"/>
                  </a:lnTo>
                  <a:lnTo>
                    <a:pt x="27" y="6"/>
                  </a:lnTo>
                  <a:lnTo>
                    <a:pt x="24" y="7"/>
                  </a:lnTo>
                  <a:lnTo>
                    <a:pt x="24" y="9"/>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4" y="4"/>
                  </a:lnTo>
                  <a:lnTo>
                    <a:pt x="12" y="4"/>
                  </a:lnTo>
                  <a:lnTo>
                    <a:pt x="9" y="6"/>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48163" name="Freeform 26"/>
            <p:cNvSpPr>
              <a:spLocks noEditPoints="1"/>
            </p:cNvSpPr>
            <p:nvPr/>
          </p:nvSpPr>
          <p:spPr bwMode="auto">
            <a:xfrm>
              <a:off x="3317" y="1583"/>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6 w 31"/>
                <a:gd name="T11" fmla="*/ 39 h 39"/>
                <a:gd name="T12" fmla="*/ 18 w 31"/>
                <a:gd name="T13" fmla="*/ 39 h 39"/>
                <a:gd name="T14" fmla="*/ 18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6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8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2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6" y="39"/>
                  </a:lnTo>
                  <a:lnTo>
                    <a:pt x="18" y="39"/>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1"/>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64" name="Freeform 27"/>
            <p:cNvSpPr>
              <a:spLocks/>
            </p:cNvSpPr>
            <p:nvPr/>
          </p:nvSpPr>
          <p:spPr bwMode="auto">
            <a:xfrm>
              <a:off x="3350" y="1595"/>
              <a:ext cx="19" cy="27"/>
            </a:xfrm>
            <a:custGeom>
              <a:avLst/>
              <a:gdLst>
                <a:gd name="T0" fmla="*/ 9 w 19"/>
                <a:gd name="T1" fmla="*/ 0 h 27"/>
                <a:gd name="T2" fmla="*/ 9 w 19"/>
                <a:gd name="T3" fmla="*/ 7 h 27"/>
                <a:gd name="T4" fmla="*/ 12 w 19"/>
                <a:gd name="T5" fmla="*/ 3 h 27"/>
                <a:gd name="T6" fmla="*/ 13 w 19"/>
                <a:gd name="T7" fmla="*/ 1 h 27"/>
                <a:gd name="T8" fmla="*/ 16 w 19"/>
                <a:gd name="T9" fmla="*/ 0 h 27"/>
                <a:gd name="T10" fmla="*/ 18 w 19"/>
                <a:gd name="T11" fmla="*/ 0 h 27"/>
                <a:gd name="T12" fmla="*/ 19 w 19"/>
                <a:gd name="T13" fmla="*/ 1 h 27"/>
                <a:gd name="T14" fmla="*/ 19 w 19"/>
                <a:gd name="T15" fmla="*/ 3 h 27"/>
                <a:gd name="T16" fmla="*/ 19 w 19"/>
                <a:gd name="T17" fmla="*/ 4 h 27"/>
                <a:gd name="T18" fmla="*/ 19 w 19"/>
                <a:gd name="T19" fmla="*/ 4 h 27"/>
                <a:gd name="T20" fmla="*/ 19 w 19"/>
                <a:gd name="T21" fmla="*/ 6 h 27"/>
                <a:gd name="T22" fmla="*/ 18 w 19"/>
                <a:gd name="T23" fmla="*/ 7 h 27"/>
                <a:gd name="T24" fmla="*/ 18 w 19"/>
                <a:gd name="T25" fmla="*/ 7 h 27"/>
                <a:gd name="T26" fmla="*/ 16 w 19"/>
                <a:gd name="T27" fmla="*/ 6 h 27"/>
                <a:gd name="T28" fmla="*/ 15 w 19"/>
                <a:gd name="T29" fmla="*/ 6 h 27"/>
                <a:gd name="T30" fmla="*/ 13 w 19"/>
                <a:gd name="T31" fmla="*/ 4 h 27"/>
                <a:gd name="T32" fmla="*/ 13 w 19"/>
                <a:gd name="T33" fmla="*/ 4 h 27"/>
                <a:gd name="T34" fmla="*/ 13 w 19"/>
                <a:gd name="T35" fmla="*/ 4 h 27"/>
                <a:gd name="T36" fmla="*/ 12 w 19"/>
                <a:gd name="T37" fmla="*/ 4 h 27"/>
                <a:gd name="T38" fmla="*/ 10 w 19"/>
                <a:gd name="T39" fmla="*/ 7 h 27"/>
                <a:gd name="T40" fmla="*/ 9 w 19"/>
                <a:gd name="T41" fmla="*/ 9 h 27"/>
                <a:gd name="T42" fmla="*/ 9 w 19"/>
                <a:gd name="T43" fmla="*/ 21 h 27"/>
                <a:gd name="T44" fmla="*/ 9 w 19"/>
                <a:gd name="T45" fmla="*/ 24 h 27"/>
                <a:gd name="T46" fmla="*/ 10 w 19"/>
                <a:gd name="T47" fmla="*/ 25 h 27"/>
                <a:gd name="T48" fmla="*/ 10 w 19"/>
                <a:gd name="T49" fmla="*/ 25 h 27"/>
                <a:gd name="T50" fmla="*/ 12 w 19"/>
                <a:gd name="T51" fmla="*/ 27 h 27"/>
                <a:gd name="T52" fmla="*/ 12 w 19"/>
                <a:gd name="T53" fmla="*/ 27 h 27"/>
                <a:gd name="T54" fmla="*/ 15 w 19"/>
                <a:gd name="T55" fmla="*/ 27 h 27"/>
                <a:gd name="T56" fmla="*/ 15 w 19"/>
                <a:gd name="T57" fmla="*/ 27 h 27"/>
                <a:gd name="T58" fmla="*/ 0 w 19"/>
                <a:gd name="T59" fmla="*/ 27 h 27"/>
                <a:gd name="T60" fmla="*/ 0 w 19"/>
                <a:gd name="T61" fmla="*/ 27 h 27"/>
                <a:gd name="T62" fmla="*/ 1 w 19"/>
                <a:gd name="T63" fmla="*/ 27 h 27"/>
                <a:gd name="T64" fmla="*/ 3 w 19"/>
                <a:gd name="T65" fmla="*/ 27 h 27"/>
                <a:gd name="T66" fmla="*/ 4 w 19"/>
                <a:gd name="T67" fmla="*/ 25 h 27"/>
                <a:gd name="T68" fmla="*/ 4 w 19"/>
                <a:gd name="T69" fmla="*/ 24 h 27"/>
                <a:gd name="T70" fmla="*/ 4 w 19"/>
                <a:gd name="T71" fmla="*/ 24 h 27"/>
                <a:gd name="T72" fmla="*/ 4 w 19"/>
                <a:gd name="T73" fmla="*/ 21 h 27"/>
                <a:gd name="T74" fmla="*/ 4 w 19"/>
                <a:gd name="T75" fmla="*/ 12 h 27"/>
                <a:gd name="T76" fmla="*/ 4 w 19"/>
                <a:gd name="T77" fmla="*/ 7 h 27"/>
                <a:gd name="T78" fmla="*/ 4 w 19"/>
                <a:gd name="T79" fmla="*/ 6 h 27"/>
                <a:gd name="T80" fmla="*/ 4 w 19"/>
                <a:gd name="T81" fmla="*/ 4 h 27"/>
                <a:gd name="T82" fmla="*/ 3 w 19"/>
                <a:gd name="T83" fmla="*/ 4 h 27"/>
                <a:gd name="T84" fmla="*/ 3 w 19"/>
                <a:gd name="T85" fmla="*/ 3 h 27"/>
                <a:gd name="T86" fmla="*/ 3 w 19"/>
                <a:gd name="T87" fmla="*/ 3 h 27"/>
                <a:gd name="T88" fmla="*/ 1 w 19"/>
                <a:gd name="T89" fmla="*/ 3 h 27"/>
                <a:gd name="T90" fmla="*/ 1 w 19"/>
                <a:gd name="T91" fmla="*/ 4 h 27"/>
                <a:gd name="T92" fmla="*/ 0 w 19"/>
                <a:gd name="T93" fmla="*/ 3 h 27"/>
                <a:gd name="T94" fmla="*/ 7 w 19"/>
                <a:gd name="T95" fmla="*/ 0 h 27"/>
                <a:gd name="T96" fmla="*/ 9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2" y="3"/>
                  </a:lnTo>
                  <a:lnTo>
                    <a:pt x="13" y="1"/>
                  </a:lnTo>
                  <a:lnTo>
                    <a:pt x="16" y="0"/>
                  </a:lnTo>
                  <a:lnTo>
                    <a:pt x="18" y="0"/>
                  </a:lnTo>
                  <a:lnTo>
                    <a:pt x="19" y="1"/>
                  </a:lnTo>
                  <a:lnTo>
                    <a:pt x="19" y="3"/>
                  </a:lnTo>
                  <a:lnTo>
                    <a:pt x="19" y="4"/>
                  </a:lnTo>
                  <a:lnTo>
                    <a:pt x="19" y="6"/>
                  </a:lnTo>
                  <a:lnTo>
                    <a:pt x="18" y="7"/>
                  </a:lnTo>
                  <a:lnTo>
                    <a:pt x="16" y="6"/>
                  </a:lnTo>
                  <a:lnTo>
                    <a:pt x="15" y="6"/>
                  </a:lnTo>
                  <a:lnTo>
                    <a:pt x="13" y="4"/>
                  </a:lnTo>
                  <a:lnTo>
                    <a:pt x="12" y="4"/>
                  </a:lnTo>
                  <a:lnTo>
                    <a:pt x="10" y="7"/>
                  </a:lnTo>
                  <a:lnTo>
                    <a:pt x="9" y="9"/>
                  </a:lnTo>
                  <a:lnTo>
                    <a:pt x="9" y="21"/>
                  </a:lnTo>
                  <a:lnTo>
                    <a:pt x="9" y="24"/>
                  </a:lnTo>
                  <a:lnTo>
                    <a:pt x="10" y="25"/>
                  </a:lnTo>
                  <a:lnTo>
                    <a:pt x="12" y="27"/>
                  </a:lnTo>
                  <a:lnTo>
                    <a:pt x="15" y="27"/>
                  </a:lnTo>
                  <a:lnTo>
                    <a:pt x="0" y="27"/>
                  </a:lnTo>
                  <a:lnTo>
                    <a:pt x="1" y="27"/>
                  </a:lnTo>
                  <a:lnTo>
                    <a:pt x="3" y="27"/>
                  </a:lnTo>
                  <a:lnTo>
                    <a:pt x="4" y="25"/>
                  </a:lnTo>
                  <a:lnTo>
                    <a:pt x="4" y="24"/>
                  </a:lnTo>
                  <a:lnTo>
                    <a:pt x="4" y="21"/>
                  </a:lnTo>
                  <a:lnTo>
                    <a:pt x="4" y="12"/>
                  </a:lnTo>
                  <a:lnTo>
                    <a:pt x="4" y="7"/>
                  </a:lnTo>
                  <a:lnTo>
                    <a:pt x="4" y="6"/>
                  </a:lnTo>
                  <a:lnTo>
                    <a:pt x="4" y="4"/>
                  </a:lnTo>
                  <a:lnTo>
                    <a:pt x="3" y="4"/>
                  </a:lnTo>
                  <a:lnTo>
                    <a:pt x="3" y="3"/>
                  </a:lnTo>
                  <a:lnTo>
                    <a:pt x="1" y="3"/>
                  </a:lnTo>
                  <a:lnTo>
                    <a:pt x="1"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48165" name="Freeform 28"/>
            <p:cNvSpPr>
              <a:spLocks noEditPoints="1"/>
            </p:cNvSpPr>
            <p:nvPr/>
          </p:nvSpPr>
          <p:spPr bwMode="auto">
            <a:xfrm>
              <a:off x="3372" y="1595"/>
              <a:ext cx="26" cy="28"/>
            </a:xfrm>
            <a:custGeom>
              <a:avLst/>
              <a:gdLst>
                <a:gd name="T0" fmla="*/ 12 w 26"/>
                <a:gd name="T1" fmla="*/ 0 h 28"/>
                <a:gd name="T2" fmla="*/ 17 w 26"/>
                <a:gd name="T3" fmla="*/ 0 h 28"/>
                <a:gd name="T4" fmla="*/ 20 w 26"/>
                <a:gd name="T5" fmla="*/ 1 h 28"/>
                <a:gd name="T6" fmla="*/ 23 w 26"/>
                <a:gd name="T7" fmla="*/ 4 h 28"/>
                <a:gd name="T8" fmla="*/ 24 w 26"/>
                <a:gd name="T9" fmla="*/ 9 h 28"/>
                <a:gd name="T10" fmla="*/ 26 w 26"/>
                <a:gd name="T11" fmla="*/ 13 h 28"/>
                <a:gd name="T12" fmla="*/ 24 w 26"/>
                <a:gd name="T13" fmla="*/ 18 h 28"/>
                <a:gd name="T14" fmla="*/ 23 w 26"/>
                <a:gd name="T15" fmla="*/ 21 h 28"/>
                <a:gd name="T16" fmla="*/ 21 w 26"/>
                <a:gd name="T17" fmla="*/ 24 h 28"/>
                <a:gd name="T18" fmla="*/ 18 w 26"/>
                <a:gd name="T19" fmla="*/ 27 h 28"/>
                <a:gd name="T20" fmla="*/ 15 w 26"/>
                <a:gd name="T21" fmla="*/ 28 h 28"/>
                <a:gd name="T22" fmla="*/ 12 w 26"/>
                <a:gd name="T23" fmla="*/ 28 h 28"/>
                <a:gd name="T24" fmla="*/ 8 w 26"/>
                <a:gd name="T25" fmla="*/ 28 h 28"/>
                <a:gd name="T26" fmla="*/ 5 w 26"/>
                <a:gd name="T27" fmla="*/ 25 h 28"/>
                <a:gd name="T28" fmla="*/ 3 w 26"/>
                <a:gd name="T29" fmla="*/ 24 h 28"/>
                <a:gd name="T30" fmla="*/ 0 w 26"/>
                <a:gd name="T31" fmla="*/ 19 h 28"/>
                <a:gd name="T32" fmla="*/ 0 w 26"/>
                <a:gd name="T33" fmla="*/ 15 h 28"/>
                <a:gd name="T34" fmla="*/ 0 w 26"/>
                <a:gd name="T35" fmla="*/ 10 h 28"/>
                <a:gd name="T36" fmla="*/ 2 w 26"/>
                <a:gd name="T37" fmla="*/ 7 h 28"/>
                <a:gd name="T38" fmla="*/ 3 w 26"/>
                <a:gd name="T39" fmla="*/ 4 h 28"/>
                <a:gd name="T40" fmla="*/ 6 w 26"/>
                <a:gd name="T41" fmla="*/ 1 h 28"/>
                <a:gd name="T42" fmla="*/ 9 w 26"/>
                <a:gd name="T43" fmla="*/ 0 h 28"/>
                <a:gd name="T44" fmla="*/ 12 w 26"/>
                <a:gd name="T45" fmla="*/ 0 h 28"/>
                <a:gd name="T46" fmla="*/ 11 w 26"/>
                <a:gd name="T47" fmla="*/ 1 h 28"/>
                <a:gd name="T48" fmla="*/ 9 w 26"/>
                <a:gd name="T49" fmla="*/ 3 h 28"/>
                <a:gd name="T50" fmla="*/ 8 w 26"/>
                <a:gd name="T51" fmla="*/ 3 h 28"/>
                <a:gd name="T52" fmla="*/ 6 w 26"/>
                <a:gd name="T53" fmla="*/ 4 h 28"/>
                <a:gd name="T54" fmla="*/ 6 w 26"/>
                <a:gd name="T55" fmla="*/ 6 h 28"/>
                <a:gd name="T56" fmla="*/ 5 w 26"/>
                <a:gd name="T57" fmla="*/ 9 h 28"/>
                <a:gd name="T58" fmla="*/ 5 w 26"/>
                <a:gd name="T59" fmla="*/ 12 h 28"/>
                <a:gd name="T60" fmla="*/ 5 w 26"/>
                <a:gd name="T61" fmla="*/ 18 h 28"/>
                <a:gd name="T62" fmla="*/ 6 w 26"/>
                <a:gd name="T63" fmla="*/ 22 h 28"/>
                <a:gd name="T64" fmla="*/ 9 w 26"/>
                <a:gd name="T65" fmla="*/ 25 h 28"/>
                <a:gd name="T66" fmla="*/ 14 w 26"/>
                <a:gd name="T67" fmla="*/ 27 h 28"/>
                <a:gd name="T68" fmla="*/ 17 w 26"/>
                <a:gd name="T69" fmla="*/ 25 h 28"/>
                <a:gd name="T70" fmla="*/ 18 w 26"/>
                <a:gd name="T71" fmla="*/ 24 h 28"/>
                <a:gd name="T72" fmla="*/ 20 w 26"/>
                <a:gd name="T73" fmla="*/ 21 h 28"/>
                <a:gd name="T74" fmla="*/ 20 w 26"/>
                <a:gd name="T75" fmla="*/ 16 h 28"/>
                <a:gd name="T76" fmla="*/ 20 w 26"/>
                <a:gd name="T77" fmla="*/ 12 h 28"/>
                <a:gd name="T78" fmla="*/ 18 w 26"/>
                <a:gd name="T79" fmla="*/ 7 h 28"/>
                <a:gd name="T80" fmla="*/ 17 w 26"/>
                <a:gd name="T81" fmla="*/ 4 h 28"/>
                <a:gd name="T82" fmla="*/ 15 w 26"/>
                <a:gd name="T83" fmla="*/ 3 h 28"/>
                <a:gd name="T84" fmla="*/ 11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2" y="0"/>
                  </a:moveTo>
                  <a:lnTo>
                    <a:pt x="17" y="0"/>
                  </a:lnTo>
                  <a:lnTo>
                    <a:pt x="20" y="1"/>
                  </a:lnTo>
                  <a:lnTo>
                    <a:pt x="23" y="4"/>
                  </a:lnTo>
                  <a:lnTo>
                    <a:pt x="24" y="9"/>
                  </a:lnTo>
                  <a:lnTo>
                    <a:pt x="26" y="13"/>
                  </a:lnTo>
                  <a:lnTo>
                    <a:pt x="24" y="18"/>
                  </a:lnTo>
                  <a:lnTo>
                    <a:pt x="23" y="21"/>
                  </a:lnTo>
                  <a:lnTo>
                    <a:pt x="21" y="24"/>
                  </a:lnTo>
                  <a:lnTo>
                    <a:pt x="18" y="27"/>
                  </a:lnTo>
                  <a:lnTo>
                    <a:pt x="15" y="28"/>
                  </a:lnTo>
                  <a:lnTo>
                    <a:pt x="12" y="28"/>
                  </a:lnTo>
                  <a:lnTo>
                    <a:pt x="8" y="28"/>
                  </a:lnTo>
                  <a:lnTo>
                    <a:pt x="5" y="25"/>
                  </a:lnTo>
                  <a:lnTo>
                    <a:pt x="3" y="24"/>
                  </a:lnTo>
                  <a:lnTo>
                    <a:pt x="0" y="19"/>
                  </a:lnTo>
                  <a:lnTo>
                    <a:pt x="0" y="15"/>
                  </a:lnTo>
                  <a:lnTo>
                    <a:pt x="0" y="10"/>
                  </a:lnTo>
                  <a:lnTo>
                    <a:pt x="2" y="7"/>
                  </a:lnTo>
                  <a:lnTo>
                    <a:pt x="3" y="4"/>
                  </a:lnTo>
                  <a:lnTo>
                    <a:pt x="6" y="1"/>
                  </a:lnTo>
                  <a:lnTo>
                    <a:pt x="9" y="0"/>
                  </a:lnTo>
                  <a:lnTo>
                    <a:pt x="12" y="0"/>
                  </a:lnTo>
                  <a:close/>
                  <a:moveTo>
                    <a:pt x="11" y="1"/>
                  </a:moveTo>
                  <a:lnTo>
                    <a:pt x="9" y="3"/>
                  </a:lnTo>
                  <a:lnTo>
                    <a:pt x="8" y="3"/>
                  </a:lnTo>
                  <a:lnTo>
                    <a:pt x="6" y="4"/>
                  </a:lnTo>
                  <a:lnTo>
                    <a:pt x="6" y="6"/>
                  </a:lnTo>
                  <a:lnTo>
                    <a:pt x="5" y="9"/>
                  </a:lnTo>
                  <a:lnTo>
                    <a:pt x="5" y="12"/>
                  </a:lnTo>
                  <a:lnTo>
                    <a:pt x="5" y="18"/>
                  </a:lnTo>
                  <a:lnTo>
                    <a:pt x="6" y="22"/>
                  </a:lnTo>
                  <a:lnTo>
                    <a:pt x="9" y="25"/>
                  </a:lnTo>
                  <a:lnTo>
                    <a:pt x="14" y="27"/>
                  </a:lnTo>
                  <a:lnTo>
                    <a:pt x="17" y="25"/>
                  </a:lnTo>
                  <a:lnTo>
                    <a:pt x="18" y="24"/>
                  </a:lnTo>
                  <a:lnTo>
                    <a:pt x="20" y="21"/>
                  </a:lnTo>
                  <a:lnTo>
                    <a:pt x="20" y="16"/>
                  </a:lnTo>
                  <a:lnTo>
                    <a:pt x="20" y="12"/>
                  </a:lnTo>
                  <a:lnTo>
                    <a:pt x="18" y="7"/>
                  </a:lnTo>
                  <a:lnTo>
                    <a:pt x="17" y="4"/>
                  </a:lnTo>
                  <a:lnTo>
                    <a:pt x="15" y="3"/>
                  </a:lnTo>
                  <a:lnTo>
                    <a:pt x="11" y="1"/>
                  </a:lnTo>
                  <a:close/>
                </a:path>
              </a:pathLst>
            </a:custGeom>
            <a:solidFill>
              <a:srgbClr val="000000"/>
            </a:solidFill>
            <a:ln w="0">
              <a:solidFill>
                <a:srgbClr val="000000"/>
              </a:solidFill>
              <a:round/>
              <a:headEnd/>
              <a:tailEnd/>
            </a:ln>
          </p:spPr>
          <p:txBody>
            <a:bodyPr/>
            <a:lstStyle/>
            <a:p>
              <a:endParaRPr lang="en-CA"/>
            </a:p>
          </p:txBody>
        </p:sp>
        <p:sp>
          <p:nvSpPr>
            <p:cNvPr id="48166" name="Freeform 29"/>
            <p:cNvSpPr>
              <a:spLocks noEditPoints="1"/>
            </p:cNvSpPr>
            <p:nvPr/>
          </p:nvSpPr>
          <p:spPr bwMode="auto">
            <a:xfrm>
              <a:off x="3399" y="1595"/>
              <a:ext cx="29" cy="40"/>
            </a:xfrm>
            <a:custGeom>
              <a:avLst/>
              <a:gdLst>
                <a:gd name="T0" fmla="*/ 9 w 29"/>
                <a:gd name="T1" fmla="*/ 0 h 40"/>
                <a:gd name="T2" fmla="*/ 11 w 29"/>
                <a:gd name="T3" fmla="*/ 6 h 40"/>
                <a:gd name="T4" fmla="*/ 14 w 29"/>
                <a:gd name="T5" fmla="*/ 1 h 40"/>
                <a:gd name="T6" fmla="*/ 18 w 29"/>
                <a:gd name="T7" fmla="*/ 0 h 40"/>
                <a:gd name="T8" fmla="*/ 26 w 29"/>
                <a:gd name="T9" fmla="*/ 3 h 40"/>
                <a:gd name="T10" fmla="*/ 29 w 29"/>
                <a:gd name="T11" fmla="*/ 13 h 40"/>
                <a:gd name="T12" fmla="*/ 27 w 29"/>
                <a:gd name="T13" fmla="*/ 21 h 40"/>
                <a:gd name="T14" fmla="*/ 21 w 29"/>
                <a:gd name="T15" fmla="*/ 27 h 40"/>
                <a:gd name="T16" fmla="*/ 14 w 29"/>
                <a:gd name="T17" fmla="*/ 28 h 40"/>
                <a:gd name="T18" fmla="*/ 11 w 29"/>
                <a:gd name="T19" fmla="*/ 27 h 40"/>
                <a:gd name="T20" fmla="*/ 11 w 29"/>
                <a:gd name="T21" fmla="*/ 34 h 40"/>
                <a:gd name="T22" fmla="*/ 11 w 29"/>
                <a:gd name="T23" fmla="*/ 39 h 40"/>
                <a:gd name="T24" fmla="*/ 11 w 29"/>
                <a:gd name="T25" fmla="*/ 39 h 40"/>
                <a:gd name="T26" fmla="*/ 14 w 29"/>
                <a:gd name="T27" fmla="*/ 40 h 40"/>
                <a:gd name="T28" fmla="*/ 0 w 29"/>
                <a:gd name="T29" fmla="*/ 40 h 40"/>
                <a:gd name="T30" fmla="*/ 0 w 29"/>
                <a:gd name="T31" fmla="*/ 40 h 40"/>
                <a:gd name="T32" fmla="*/ 3 w 29"/>
                <a:gd name="T33" fmla="*/ 39 h 40"/>
                <a:gd name="T34" fmla="*/ 5 w 29"/>
                <a:gd name="T35" fmla="*/ 39 h 40"/>
                <a:gd name="T36" fmla="*/ 5 w 29"/>
                <a:gd name="T37" fmla="*/ 34 h 40"/>
                <a:gd name="T38" fmla="*/ 5 w 29"/>
                <a:gd name="T39" fmla="*/ 6 h 40"/>
                <a:gd name="T40" fmla="*/ 5 w 29"/>
                <a:gd name="T41" fmla="*/ 4 h 40"/>
                <a:gd name="T42" fmla="*/ 3 w 29"/>
                <a:gd name="T43" fmla="*/ 3 h 40"/>
                <a:gd name="T44" fmla="*/ 2 w 29"/>
                <a:gd name="T45" fmla="*/ 3 h 40"/>
                <a:gd name="T46" fmla="*/ 2 w 29"/>
                <a:gd name="T47" fmla="*/ 3 h 40"/>
                <a:gd name="T48" fmla="*/ 11 w 29"/>
                <a:gd name="T49" fmla="*/ 18 h 40"/>
                <a:gd name="T50" fmla="*/ 11 w 29"/>
                <a:gd name="T51" fmla="*/ 22 h 40"/>
                <a:gd name="T52" fmla="*/ 12 w 29"/>
                <a:gd name="T53" fmla="*/ 25 h 40"/>
                <a:gd name="T54" fmla="*/ 17 w 29"/>
                <a:gd name="T55" fmla="*/ 27 h 40"/>
                <a:gd name="T56" fmla="*/ 21 w 29"/>
                <a:gd name="T57" fmla="*/ 24 h 40"/>
                <a:gd name="T58" fmla="*/ 24 w 29"/>
                <a:gd name="T59" fmla="*/ 16 h 40"/>
                <a:gd name="T60" fmla="*/ 21 w 29"/>
                <a:gd name="T61" fmla="*/ 7 h 40"/>
                <a:gd name="T62" fmla="*/ 17 w 29"/>
                <a:gd name="T63" fmla="*/ 4 h 40"/>
                <a:gd name="T64" fmla="*/ 14 w 29"/>
                <a:gd name="T65" fmla="*/ 4 h 40"/>
                <a:gd name="T66" fmla="*/ 11 w 29"/>
                <a:gd name="T67" fmla="*/ 9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0"/>
                <a:gd name="T104" fmla="*/ 29 w 29"/>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0">
                  <a:moveTo>
                    <a:pt x="2" y="3"/>
                  </a:moveTo>
                  <a:lnTo>
                    <a:pt x="9" y="0"/>
                  </a:lnTo>
                  <a:lnTo>
                    <a:pt x="11" y="0"/>
                  </a:lnTo>
                  <a:lnTo>
                    <a:pt x="11" y="6"/>
                  </a:lnTo>
                  <a:lnTo>
                    <a:pt x="12" y="3"/>
                  </a:lnTo>
                  <a:lnTo>
                    <a:pt x="14" y="1"/>
                  </a:lnTo>
                  <a:lnTo>
                    <a:pt x="17" y="0"/>
                  </a:lnTo>
                  <a:lnTo>
                    <a:pt x="18" y="0"/>
                  </a:lnTo>
                  <a:lnTo>
                    <a:pt x="23" y="1"/>
                  </a:lnTo>
                  <a:lnTo>
                    <a:pt x="26" y="3"/>
                  </a:lnTo>
                  <a:lnTo>
                    <a:pt x="27" y="7"/>
                  </a:lnTo>
                  <a:lnTo>
                    <a:pt x="29" y="13"/>
                  </a:lnTo>
                  <a:lnTo>
                    <a:pt x="29" y="18"/>
                  </a:lnTo>
                  <a:lnTo>
                    <a:pt x="27" y="21"/>
                  </a:lnTo>
                  <a:lnTo>
                    <a:pt x="24" y="24"/>
                  </a:lnTo>
                  <a:lnTo>
                    <a:pt x="21" y="27"/>
                  </a:lnTo>
                  <a:lnTo>
                    <a:pt x="17" y="28"/>
                  </a:lnTo>
                  <a:lnTo>
                    <a:pt x="14" y="28"/>
                  </a:lnTo>
                  <a:lnTo>
                    <a:pt x="12" y="27"/>
                  </a:lnTo>
                  <a:lnTo>
                    <a:pt x="11" y="27"/>
                  </a:lnTo>
                  <a:lnTo>
                    <a:pt x="11" y="25"/>
                  </a:lnTo>
                  <a:lnTo>
                    <a:pt x="11" y="34"/>
                  </a:lnTo>
                  <a:lnTo>
                    <a:pt x="11" y="37"/>
                  </a:lnTo>
                  <a:lnTo>
                    <a:pt x="11" y="39"/>
                  </a:lnTo>
                  <a:lnTo>
                    <a:pt x="12" y="40"/>
                  </a:lnTo>
                  <a:lnTo>
                    <a:pt x="14" y="40"/>
                  </a:lnTo>
                  <a:lnTo>
                    <a:pt x="0" y="40"/>
                  </a:lnTo>
                  <a:lnTo>
                    <a:pt x="2" y="40"/>
                  </a:lnTo>
                  <a:lnTo>
                    <a:pt x="3" y="39"/>
                  </a:lnTo>
                  <a:lnTo>
                    <a:pt x="5" y="39"/>
                  </a:lnTo>
                  <a:lnTo>
                    <a:pt x="5" y="37"/>
                  </a:lnTo>
                  <a:lnTo>
                    <a:pt x="5" y="34"/>
                  </a:lnTo>
                  <a:lnTo>
                    <a:pt x="5" y="9"/>
                  </a:lnTo>
                  <a:lnTo>
                    <a:pt x="5" y="6"/>
                  </a:lnTo>
                  <a:lnTo>
                    <a:pt x="5" y="4"/>
                  </a:lnTo>
                  <a:lnTo>
                    <a:pt x="3" y="3"/>
                  </a:lnTo>
                  <a:lnTo>
                    <a:pt x="2" y="3"/>
                  </a:lnTo>
                  <a:lnTo>
                    <a:pt x="2" y="4"/>
                  </a:lnTo>
                  <a:lnTo>
                    <a:pt x="2" y="3"/>
                  </a:lnTo>
                  <a:close/>
                  <a:moveTo>
                    <a:pt x="11" y="9"/>
                  </a:moveTo>
                  <a:lnTo>
                    <a:pt x="11" y="18"/>
                  </a:lnTo>
                  <a:lnTo>
                    <a:pt x="11" y="21"/>
                  </a:lnTo>
                  <a:lnTo>
                    <a:pt x="11" y="22"/>
                  </a:lnTo>
                  <a:lnTo>
                    <a:pt x="11" y="24"/>
                  </a:lnTo>
                  <a:lnTo>
                    <a:pt x="12" y="25"/>
                  </a:lnTo>
                  <a:lnTo>
                    <a:pt x="14" y="25"/>
                  </a:lnTo>
                  <a:lnTo>
                    <a:pt x="17" y="27"/>
                  </a:lnTo>
                  <a:lnTo>
                    <a:pt x="20" y="25"/>
                  </a:lnTo>
                  <a:lnTo>
                    <a:pt x="21" y="24"/>
                  </a:lnTo>
                  <a:lnTo>
                    <a:pt x="23" y="21"/>
                  </a:lnTo>
                  <a:lnTo>
                    <a:pt x="24" y="16"/>
                  </a:lnTo>
                  <a:lnTo>
                    <a:pt x="23" y="10"/>
                  </a:lnTo>
                  <a:lnTo>
                    <a:pt x="21" y="7"/>
                  </a:lnTo>
                  <a:lnTo>
                    <a:pt x="18" y="4"/>
                  </a:lnTo>
                  <a:lnTo>
                    <a:pt x="17" y="4"/>
                  </a:lnTo>
                  <a:lnTo>
                    <a:pt x="15" y="4"/>
                  </a:lnTo>
                  <a:lnTo>
                    <a:pt x="14" y="4"/>
                  </a:lnTo>
                  <a:lnTo>
                    <a:pt x="12" y="6"/>
                  </a:lnTo>
                  <a:lnTo>
                    <a:pt x="11" y="9"/>
                  </a:lnTo>
                  <a:close/>
                </a:path>
              </a:pathLst>
            </a:custGeom>
            <a:solidFill>
              <a:srgbClr val="000000"/>
            </a:solidFill>
            <a:ln w="0">
              <a:solidFill>
                <a:srgbClr val="000000"/>
              </a:solidFill>
              <a:round/>
              <a:headEnd/>
              <a:tailEnd/>
            </a:ln>
          </p:spPr>
          <p:txBody>
            <a:bodyPr/>
            <a:lstStyle/>
            <a:p>
              <a:endParaRPr lang="en-CA"/>
            </a:p>
          </p:txBody>
        </p:sp>
        <p:sp>
          <p:nvSpPr>
            <p:cNvPr id="48167" name="Freeform 30"/>
            <p:cNvSpPr>
              <a:spLocks/>
            </p:cNvSpPr>
            <p:nvPr/>
          </p:nvSpPr>
          <p:spPr bwMode="auto">
            <a:xfrm>
              <a:off x="342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29 w 44"/>
                <a:gd name="T17" fmla="*/ 0 h 40"/>
                <a:gd name="T18" fmla="*/ 29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5 w 44"/>
                <a:gd name="T61" fmla="*/ 39 h 40"/>
                <a:gd name="T62" fmla="*/ 6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3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29"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5" y="39"/>
                  </a:lnTo>
                  <a:lnTo>
                    <a:pt x="6" y="37"/>
                  </a:lnTo>
                  <a:lnTo>
                    <a:pt x="8" y="36"/>
                  </a:lnTo>
                  <a:lnTo>
                    <a:pt x="8" y="33"/>
                  </a:lnTo>
                  <a:lnTo>
                    <a:pt x="8" y="6"/>
                  </a:lnTo>
                  <a:lnTo>
                    <a:pt x="6" y="3"/>
                  </a:lnTo>
                  <a:lnTo>
                    <a:pt x="5" y="3"/>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68" name="Freeform 31"/>
            <p:cNvSpPr>
              <a:spLocks/>
            </p:cNvSpPr>
            <p:nvPr/>
          </p:nvSpPr>
          <p:spPr bwMode="auto">
            <a:xfrm>
              <a:off x="2090"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69" name="Freeform 32"/>
            <p:cNvSpPr>
              <a:spLocks noEditPoints="1"/>
            </p:cNvSpPr>
            <p:nvPr/>
          </p:nvSpPr>
          <p:spPr bwMode="auto">
            <a:xfrm>
              <a:off x="2105"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6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40 w 40"/>
                <a:gd name="T41" fmla="*/ 15 h 41"/>
                <a:gd name="T42" fmla="*/ 40 w 40"/>
                <a:gd name="T43" fmla="*/ 20 h 41"/>
                <a:gd name="T44" fmla="*/ 40 w 40"/>
                <a:gd name="T45" fmla="*/ 26 h 41"/>
                <a:gd name="T46" fmla="*/ 39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48170" name="Freeform 33"/>
            <p:cNvSpPr>
              <a:spLocks noEditPoints="1"/>
            </p:cNvSpPr>
            <p:nvPr/>
          </p:nvSpPr>
          <p:spPr bwMode="auto">
            <a:xfrm>
              <a:off x="2150"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4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71" name="Freeform 34"/>
            <p:cNvSpPr>
              <a:spLocks noEditPoints="1"/>
            </p:cNvSpPr>
            <p:nvPr/>
          </p:nvSpPr>
          <p:spPr bwMode="auto">
            <a:xfrm>
              <a:off x="2180"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21 w 22"/>
                <a:gd name="T15" fmla="*/ 19 h 27"/>
                <a:gd name="T16" fmla="*/ 22 w 22"/>
                <a:gd name="T17" fmla="*/ 16 h 27"/>
                <a:gd name="T18" fmla="*/ 22 w 22"/>
                <a:gd name="T19" fmla="*/ 16 h 27"/>
                <a:gd name="T20" fmla="*/ 21 w 22"/>
                <a:gd name="T21" fmla="*/ 21 h 27"/>
                <a:gd name="T22" fmla="*/ 19 w 22"/>
                <a:gd name="T23" fmla="*/ 24 h 27"/>
                <a:gd name="T24" fmla="*/ 15 w 22"/>
                <a:gd name="T25" fmla="*/ 27 h 27"/>
                <a:gd name="T26" fmla="*/ 12 w 22"/>
                <a:gd name="T27" fmla="*/ 27 h 27"/>
                <a:gd name="T28" fmla="*/ 7 w 22"/>
                <a:gd name="T29" fmla="*/ 27 h 27"/>
                <a:gd name="T30" fmla="*/ 3 w 22"/>
                <a:gd name="T31" fmla="*/ 24 h 27"/>
                <a:gd name="T32" fmla="*/ 1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48172" name="Freeform 35"/>
            <p:cNvSpPr>
              <a:spLocks/>
            </p:cNvSpPr>
            <p:nvPr/>
          </p:nvSpPr>
          <p:spPr bwMode="auto">
            <a:xfrm>
              <a:off x="2208" y="1739"/>
              <a:ext cx="18" cy="27"/>
            </a:xfrm>
            <a:custGeom>
              <a:avLst/>
              <a:gdLst>
                <a:gd name="T0" fmla="*/ 17 w 18"/>
                <a:gd name="T1" fmla="*/ 0 h 27"/>
                <a:gd name="T2" fmla="*/ 17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6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2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48173" name="Freeform 36"/>
            <p:cNvSpPr>
              <a:spLocks/>
            </p:cNvSpPr>
            <p:nvPr/>
          </p:nvSpPr>
          <p:spPr bwMode="auto">
            <a:xfrm>
              <a:off x="2229"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74" name="Freeform 37"/>
            <p:cNvSpPr>
              <a:spLocks/>
            </p:cNvSpPr>
            <p:nvPr/>
          </p:nvSpPr>
          <p:spPr bwMode="auto">
            <a:xfrm>
              <a:off x="2324"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6 w 13"/>
                <a:gd name="T11" fmla="*/ 2 h 53"/>
                <a:gd name="T12" fmla="*/ 6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75" name="Freeform 38"/>
            <p:cNvSpPr>
              <a:spLocks noEditPoints="1"/>
            </p:cNvSpPr>
            <p:nvPr/>
          </p:nvSpPr>
          <p:spPr bwMode="auto">
            <a:xfrm>
              <a:off x="2340" y="1725"/>
              <a:ext cx="39" cy="41"/>
            </a:xfrm>
            <a:custGeom>
              <a:avLst/>
              <a:gdLst>
                <a:gd name="T0" fmla="*/ 0 w 39"/>
                <a:gd name="T1" fmla="*/ 41 h 41"/>
                <a:gd name="T2" fmla="*/ 0 w 39"/>
                <a:gd name="T3" fmla="*/ 41 h 41"/>
                <a:gd name="T4" fmla="*/ 2 w 39"/>
                <a:gd name="T5" fmla="*/ 41 h 41"/>
                <a:gd name="T6" fmla="*/ 3 w 39"/>
                <a:gd name="T7" fmla="*/ 39 h 41"/>
                <a:gd name="T8" fmla="*/ 5 w 39"/>
                <a:gd name="T9" fmla="*/ 38 h 41"/>
                <a:gd name="T10" fmla="*/ 5 w 39"/>
                <a:gd name="T11" fmla="*/ 36 h 41"/>
                <a:gd name="T12" fmla="*/ 6 w 39"/>
                <a:gd name="T13" fmla="*/ 33 h 41"/>
                <a:gd name="T14" fmla="*/ 6 w 39"/>
                <a:gd name="T15" fmla="*/ 8 h 41"/>
                <a:gd name="T16" fmla="*/ 5 w 39"/>
                <a:gd name="T17" fmla="*/ 5 h 41"/>
                <a:gd name="T18" fmla="*/ 5 w 39"/>
                <a:gd name="T19" fmla="*/ 3 h 41"/>
                <a:gd name="T20" fmla="*/ 3 w 39"/>
                <a:gd name="T21" fmla="*/ 2 h 41"/>
                <a:gd name="T22" fmla="*/ 2 w 39"/>
                <a:gd name="T23" fmla="*/ 2 h 41"/>
                <a:gd name="T24" fmla="*/ 0 w 39"/>
                <a:gd name="T25" fmla="*/ 2 h 41"/>
                <a:gd name="T26" fmla="*/ 0 w 39"/>
                <a:gd name="T27" fmla="*/ 0 h 41"/>
                <a:gd name="T28" fmla="*/ 17 w 39"/>
                <a:gd name="T29" fmla="*/ 0 h 41"/>
                <a:gd name="T30" fmla="*/ 21 w 39"/>
                <a:gd name="T31" fmla="*/ 0 h 41"/>
                <a:gd name="T32" fmla="*/ 26 w 39"/>
                <a:gd name="T33" fmla="*/ 2 h 41"/>
                <a:gd name="T34" fmla="*/ 30 w 39"/>
                <a:gd name="T35" fmla="*/ 3 h 41"/>
                <a:gd name="T36" fmla="*/ 33 w 39"/>
                <a:gd name="T37" fmla="*/ 5 h 41"/>
                <a:gd name="T38" fmla="*/ 38 w 39"/>
                <a:gd name="T39" fmla="*/ 9 h 41"/>
                <a:gd name="T40" fmla="*/ 39 w 39"/>
                <a:gd name="T41" fmla="*/ 15 h 41"/>
                <a:gd name="T42" fmla="*/ 39 w 39"/>
                <a:gd name="T43" fmla="*/ 20 h 41"/>
                <a:gd name="T44" fmla="*/ 39 w 39"/>
                <a:gd name="T45" fmla="*/ 26 h 41"/>
                <a:gd name="T46" fmla="*/ 38 w 39"/>
                <a:gd name="T47" fmla="*/ 30 h 41"/>
                <a:gd name="T48" fmla="*/ 35 w 39"/>
                <a:gd name="T49" fmla="*/ 35 h 41"/>
                <a:gd name="T50" fmla="*/ 30 w 39"/>
                <a:gd name="T51" fmla="*/ 38 h 41"/>
                <a:gd name="T52" fmla="*/ 24 w 39"/>
                <a:gd name="T53" fmla="*/ 39 h 41"/>
                <a:gd name="T54" fmla="*/ 18 w 39"/>
                <a:gd name="T55" fmla="*/ 41 h 41"/>
                <a:gd name="T56" fmla="*/ 0 w 39"/>
                <a:gd name="T57" fmla="*/ 41 h 41"/>
                <a:gd name="T58" fmla="*/ 11 w 39"/>
                <a:gd name="T59" fmla="*/ 38 h 41"/>
                <a:gd name="T60" fmla="*/ 15 w 39"/>
                <a:gd name="T61" fmla="*/ 39 h 41"/>
                <a:gd name="T62" fmla="*/ 17 w 39"/>
                <a:gd name="T63" fmla="*/ 39 h 41"/>
                <a:gd name="T64" fmla="*/ 21 w 39"/>
                <a:gd name="T65" fmla="*/ 38 h 41"/>
                <a:gd name="T66" fmla="*/ 26 w 39"/>
                <a:gd name="T67" fmla="*/ 36 h 41"/>
                <a:gd name="T68" fmla="*/ 29 w 39"/>
                <a:gd name="T69" fmla="*/ 33 h 41"/>
                <a:gd name="T70" fmla="*/ 32 w 39"/>
                <a:gd name="T71" fmla="*/ 30 h 41"/>
                <a:gd name="T72" fmla="*/ 33 w 39"/>
                <a:gd name="T73" fmla="*/ 26 h 41"/>
                <a:gd name="T74" fmla="*/ 33 w 39"/>
                <a:gd name="T75" fmla="*/ 21 h 41"/>
                <a:gd name="T76" fmla="*/ 33 w 39"/>
                <a:gd name="T77" fmla="*/ 15 h 41"/>
                <a:gd name="T78" fmla="*/ 32 w 39"/>
                <a:gd name="T79" fmla="*/ 11 h 41"/>
                <a:gd name="T80" fmla="*/ 29 w 39"/>
                <a:gd name="T81" fmla="*/ 8 h 41"/>
                <a:gd name="T82" fmla="*/ 26 w 39"/>
                <a:gd name="T83" fmla="*/ 5 h 41"/>
                <a:gd name="T84" fmla="*/ 21 w 39"/>
                <a:gd name="T85" fmla="*/ 3 h 41"/>
                <a:gd name="T86" fmla="*/ 17 w 39"/>
                <a:gd name="T87" fmla="*/ 3 h 41"/>
                <a:gd name="T88" fmla="*/ 14 w 39"/>
                <a:gd name="T89" fmla="*/ 3 h 41"/>
                <a:gd name="T90" fmla="*/ 11 w 39"/>
                <a:gd name="T91" fmla="*/ 3 h 41"/>
                <a:gd name="T92" fmla="*/ 11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48176" name="Freeform 39"/>
            <p:cNvSpPr>
              <a:spLocks noEditPoints="1"/>
            </p:cNvSpPr>
            <p:nvPr/>
          </p:nvSpPr>
          <p:spPr bwMode="auto">
            <a:xfrm>
              <a:off x="2384" y="1739"/>
              <a:ext cx="25" cy="27"/>
            </a:xfrm>
            <a:custGeom>
              <a:avLst/>
              <a:gdLst>
                <a:gd name="T0" fmla="*/ 13 w 25"/>
                <a:gd name="T1" fmla="*/ 0 h 27"/>
                <a:gd name="T2" fmla="*/ 16 w 25"/>
                <a:gd name="T3" fmla="*/ 0 h 27"/>
                <a:gd name="T4" fmla="*/ 21 w 25"/>
                <a:gd name="T5" fmla="*/ 1 h 27"/>
                <a:gd name="T6" fmla="*/ 22 w 25"/>
                <a:gd name="T7" fmla="*/ 4 h 27"/>
                <a:gd name="T8" fmla="*/ 25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3 w 25"/>
                <a:gd name="T23" fmla="*/ 27 h 27"/>
                <a:gd name="T24" fmla="*/ 9 w 25"/>
                <a:gd name="T25" fmla="*/ 27 h 27"/>
                <a:gd name="T26" fmla="*/ 6 w 25"/>
                <a:gd name="T27" fmla="*/ 25 h 27"/>
                <a:gd name="T28" fmla="*/ 3 w 25"/>
                <a:gd name="T29" fmla="*/ 22 h 27"/>
                <a:gd name="T30" fmla="*/ 1 w 25"/>
                <a:gd name="T31" fmla="*/ 18 h 27"/>
                <a:gd name="T32" fmla="*/ 0 w 25"/>
                <a:gd name="T33" fmla="*/ 13 h 27"/>
                <a:gd name="T34" fmla="*/ 1 w 25"/>
                <a:gd name="T35" fmla="*/ 10 h 27"/>
                <a:gd name="T36" fmla="*/ 3 w 25"/>
                <a:gd name="T37" fmla="*/ 6 h 27"/>
                <a:gd name="T38" fmla="*/ 4 w 25"/>
                <a:gd name="T39" fmla="*/ 3 h 27"/>
                <a:gd name="T40" fmla="*/ 7 w 25"/>
                <a:gd name="T41" fmla="*/ 1 h 27"/>
                <a:gd name="T42" fmla="*/ 10 w 25"/>
                <a:gd name="T43" fmla="*/ 0 h 27"/>
                <a:gd name="T44" fmla="*/ 13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6 w 25"/>
                <a:gd name="T57" fmla="*/ 7 h 27"/>
                <a:gd name="T58" fmla="*/ 6 w 25"/>
                <a:gd name="T59" fmla="*/ 12 h 27"/>
                <a:gd name="T60" fmla="*/ 6 w 25"/>
                <a:gd name="T61" fmla="*/ 16 h 27"/>
                <a:gd name="T62" fmla="*/ 7 w 25"/>
                <a:gd name="T63" fmla="*/ 21 h 27"/>
                <a:gd name="T64" fmla="*/ 10 w 25"/>
                <a:gd name="T65" fmla="*/ 24 h 27"/>
                <a:gd name="T66" fmla="*/ 15 w 25"/>
                <a:gd name="T67" fmla="*/ 25 h 27"/>
                <a:gd name="T68" fmla="*/ 16 w 25"/>
                <a:gd name="T69" fmla="*/ 25 h 27"/>
                <a:gd name="T70" fmla="*/ 19 w 25"/>
                <a:gd name="T71" fmla="*/ 24 h 27"/>
                <a:gd name="T72" fmla="*/ 21 w 25"/>
                <a:gd name="T73" fmla="*/ 19 h 27"/>
                <a:gd name="T74" fmla="*/ 21 w 25"/>
                <a:gd name="T75" fmla="*/ 15 h 27"/>
                <a:gd name="T76" fmla="*/ 21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77" name="Freeform 40"/>
            <p:cNvSpPr>
              <a:spLocks noEditPoints="1"/>
            </p:cNvSpPr>
            <p:nvPr/>
          </p:nvSpPr>
          <p:spPr bwMode="auto">
            <a:xfrm>
              <a:off x="2414" y="1739"/>
              <a:ext cx="22" cy="27"/>
            </a:xfrm>
            <a:custGeom>
              <a:avLst/>
              <a:gdLst>
                <a:gd name="T0" fmla="*/ 4 w 22"/>
                <a:gd name="T1" fmla="*/ 10 h 27"/>
                <a:gd name="T2" fmla="*/ 6 w 22"/>
                <a:gd name="T3" fmla="*/ 15 h 27"/>
                <a:gd name="T4" fmla="*/ 7 w 22"/>
                <a:gd name="T5" fmla="*/ 19 h 27"/>
                <a:gd name="T6" fmla="*/ 10 w 22"/>
                <a:gd name="T7" fmla="*/ 21 h 27"/>
                <a:gd name="T8" fmla="*/ 15 w 22"/>
                <a:gd name="T9" fmla="*/ 22 h 27"/>
                <a:gd name="T10" fmla="*/ 16 w 22"/>
                <a:gd name="T11" fmla="*/ 22 h 27"/>
                <a:gd name="T12" fmla="*/ 19 w 22"/>
                <a:gd name="T13" fmla="*/ 21 h 27"/>
                <a:gd name="T14" fmla="*/ 21 w 22"/>
                <a:gd name="T15" fmla="*/ 19 h 27"/>
                <a:gd name="T16" fmla="*/ 22 w 22"/>
                <a:gd name="T17" fmla="*/ 16 h 27"/>
                <a:gd name="T18" fmla="*/ 22 w 22"/>
                <a:gd name="T19" fmla="*/ 16 h 27"/>
                <a:gd name="T20" fmla="*/ 22 w 22"/>
                <a:gd name="T21" fmla="*/ 21 h 27"/>
                <a:gd name="T22" fmla="*/ 19 w 22"/>
                <a:gd name="T23" fmla="*/ 24 h 27"/>
                <a:gd name="T24" fmla="*/ 16 w 22"/>
                <a:gd name="T25" fmla="*/ 27 h 27"/>
                <a:gd name="T26" fmla="*/ 12 w 22"/>
                <a:gd name="T27" fmla="*/ 27 h 27"/>
                <a:gd name="T28" fmla="*/ 7 w 22"/>
                <a:gd name="T29" fmla="*/ 27 h 27"/>
                <a:gd name="T30" fmla="*/ 4 w 22"/>
                <a:gd name="T31" fmla="*/ 24 h 27"/>
                <a:gd name="T32" fmla="*/ 1 w 22"/>
                <a:gd name="T33" fmla="*/ 19 h 27"/>
                <a:gd name="T34" fmla="*/ 0 w 22"/>
                <a:gd name="T35" fmla="*/ 13 h 27"/>
                <a:gd name="T36" fmla="*/ 1 w 22"/>
                <a:gd name="T37" fmla="*/ 9 h 27"/>
                <a:gd name="T38" fmla="*/ 1 w 22"/>
                <a:gd name="T39" fmla="*/ 6 h 27"/>
                <a:gd name="T40" fmla="*/ 4 w 22"/>
                <a:gd name="T41" fmla="*/ 3 h 27"/>
                <a:gd name="T42" fmla="*/ 7 w 22"/>
                <a:gd name="T43" fmla="*/ 0 h 27"/>
                <a:gd name="T44" fmla="*/ 13 w 22"/>
                <a:gd name="T45" fmla="*/ 0 h 27"/>
                <a:gd name="T46" fmla="*/ 16 w 22"/>
                <a:gd name="T47" fmla="*/ 0 h 27"/>
                <a:gd name="T48" fmla="*/ 19 w 22"/>
                <a:gd name="T49" fmla="*/ 3 h 27"/>
                <a:gd name="T50" fmla="*/ 22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6 w 22"/>
                <a:gd name="T63" fmla="*/ 4 h 27"/>
                <a:gd name="T64" fmla="*/ 15 w 22"/>
                <a:gd name="T65" fmla="*/ 3 h 27"/>
                <a:gd name="T66" fmla="*/ 13 w 22"/>
                <a:gd name="T67" fmla="*/ 1 h 27"/>
                <a:gd name="T68" fmla="*/ 13 w 22"/>
                <a:gd name="T69" fmla="*/ 1 h 27"/>
                <a:gd name="T70" fmla="*/ 12 w 22"/>
                <a:gd name="T71" fmla="*/ 1 h 27"/>
                <a:gd name="T72" fmla="*/ 9 w 22"/>
                <a:gd name="T73" fmla="*/ 1 h 27"/>
                <a:gd name="T74" fmla="*/ 7 w 22"/>
                <a:gd name="T75" fmla="*/ 3 h 27"/>
                <a:gd name="T76" fmla="*/ 6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48178" name="Freeform 41"/>
            <p:cNvSpPr>
              <a:spLocks/>
            </p:cNvSpPr>
            <p:nvPr/>
          </p:nvSpPr>
          <p:spPr bwMode="auto">
            <a:xfrm>
              <a:off x="2442" y="1739"/>
              <a:ext cx="18" cy="27"/>
            </a:xfrm>
            <a:custGeom>
              <a:avLst/>
              <a:gdLst>
                <a:gd name="T0" fmla="*/ 17 w 18"/>
                <a:gd name="T1" fmla="*/ 0 h 27"/>
                <a:gd name="T2" fmla="*/ 17 w 18"/>
                <a:gd name="T3" fmla="*/ 9 h 27"/>
                <a:gd name="T4" fmla="*/ 17 w 18"/>
                <a:gd name="T5" fmla="*/ 9 h 27"/>
                <a:gd name="T6" fmla="*/ 15 w 18"/>
                <a:gd name="T7" fmla="*/ 4 h 27"/>
                <a:gd name="T8" fmla="*/ 14 w 18"/>
                <a:gd name="T9" fmla="*/ 3 h 27"/>
                <a:gd name="T10" fmla="*/ 11 w 18"/>
                <a:gd name="T11" fmla="*/ 1 h 27"/>
                <a:gd name="T12" fmla="*/ 9 w 18"/>
                <a:gd name="T13" fmla="*/ 1 h 27"/>
                <a:gd name="T14" fmla="*/ 6 w 18"/>
                <a:gd name="T15" fmla="*/ 1 h 27"/>
                <a:gd name="T16" fmla="*/ 6 w 18"/>
                <a:gd name="T17" fmla="*/ 3 h 27"/>
                <a:gd name="T18" fmla="*/ 5 w 18"/>
                <a:gd name="T19" fmla="*/ 3 h 27"/>
                <a:gd name="T20" fmla="*/ 5 w 18"/>
                <a:gd name="T21" fmla="*/ 4 h 27"/>
                <a:gd name="T22" fmla="*/ 5 w 18"/>
                <a:gd name="T23" fmla="*/ 6 h 27"/>
                <a:gd name="T24" fmla="*/ 5 w 18"/>
                <a:gd name="T25" fmla="*/ 7 h 27"/>
                <a:gd name="T26" fmla="*/ 6 w 18"/>
                <a:gd name="T27" fmla="*/ 9 h 27"/>
                <a:gd name="T28" fmla="*/ 8 w 18"/>
                <a:gd name="T29" fmla="*/ 10 h 27"/>
                <a:gd name="T30" fmla="*/ 12 w 18"/>
                <a:gd name="T31" fmla="*/ 12 h 27"/>
                <a:gd name="T32" fmla="*/ 17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2 w 18"/>
                <a:gd name="T53" fmla="*/ 27 h 27"/>
                <a:gd name="T54" fmla="*/ 2 w 18"/>
                <a:gd name="T55" fmla="*/ 27 h 27"/>
                <a:gd name="T56" fmla="*/ 2 w 18"/>
                <a:gd name="T57" fmla="*/ 27 h 27"/>
                <a:gd name="T58" fmla="*/ 0 w 18"/>
                <a:gd name="T59" fmla="*/ 27 h 27"/>
                <a:gd name="T60" fmla="*/ 0 w 18"/>
                <a:gd name="T61" fmla="*/ 18 h 27"/>
                <a:gd name="T62" fmla="*/ 2 w 18"/>
                <a:gd name="T63" fmla="*/ 18 h 27"/>
                <a:gd name="T64" fmla="*/ 2 w 18"/>
                <a:gd name="T65" fmla="*/ 21 h 27"/>
                <a:gd name="T66" fmla="*/ 5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8 w 18"/>
                <a:gd name="T87" fmla="*/ 15 h 27"/>
                <a:gd name="T88" fmla="*/ 3 w 18"/>
                <a:gd name="T89" fmla="*/ 13 h 27"/>
                <a:gd name="T90" fmla="*/ 2 w 18"/>
                <a:gd name="T91" fmla="*/ 10 h 27"/>
                <a:gd name="T92" fmla="*/ 0 w 18"/>
                <a:gd name="T93" fmla="*/ 9 h 27"/>
                <a:gd name="T94" fmla="*/ 0 w 18"/>
                <a:gd name="T95" fmla="*/ 7 h 27"/>
                <a:gd name="T96" fmla="*/ 2 w 18"/>
                <a:gd name="T97" fmla="*/ 4 h 27"/>
                <a:gd name="T98" fmla="*/ 3 w 18"/>
                <a:gd name="T99" fmla="*/ 1 h 27"/>
                <a:gd name="T100" fmla="*/ 5 w 18"/>
                <a:gd name="T101" fmla="*/ 0 h 27"/>
                <a:gd name="T102" fmla="*/ 9 w 18"/>
                <a:gd name="T103" fmla="*/ 0 h 27"/>
                <a:gd name="T104" fmla="*/ 11 w 18"/>
                <a:gd name="T105" fmla="*/ 0 h 27"/>
                <a:gd name="T106" fmla="*/ 12 w 18"/>
                <a:gd name="T107" fmla="*/ 0 h 27"/>
                <a:gd name="T108" fmla="*/ 14 w 18"/>
                <a:gd name="T109" fmla="*/ 0 h 27"/>
                <a:gd name="T110" fmla="*/ 15 w 18"/>
                <a:gd name="T111" fmla="*/ 0 h 27"/>
                <a:gd name="T112" fmla="*/ 15 w 18"/>
                <a:gd name="T113" fmla="*/ 0 h 27"/>
                <a:gd name="T114" fmla="*/ 15 w 18"/>
                <a:gd name="T115" fmla="*/ 0 h 27"/>
                <a:gd name="T116" fmla="*/ 15 w 18"/>
                <a:gd name="T117" fmla="*/ 0 h 27"/>
                <a:gd name="T118" fmla="*/ 17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48179" name="Freeform 42"/>
            <p:cNvSpPr>
              <a:spLocks/>
            </p:cNvSpPr>
            <p:nvPr/>
          </p:nvSpPr>
          <p:spPr bwMode="auto">
            <a:xfrm>
              <a:off x="2465"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7 w 12"/>
                <a:gd name="T11" fmla="*/ 51 h 53"/>
                <a:gd name="T12" fmla="*/ 7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80" name="Freeform 43"/>
            <p:cNvSpPr>
              <a:spLocks/>
            </p:cNvSpPr>
            <p:nvPr/>
          </p:nvSpPr>
          <p:spPr bwMode="auto">
            <a:xfrm>
              <a:off x="2705"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81" name="Freeform 44"/>
            <p:cNvSpPr>
              <a:spLocks noEditPoints="1"/>
            </p:cNvSpPr>
            <p:nvPr/>
          </p:nvSpPr>
          <p:spPr bwMode="auto">
            <a:xfrm>
              <a:off x="2720"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4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39 w 40"/>
                <a:gd name="T41" fmla="*/ 15 h 41"/>
                <a:gd name="T42" fmla="*/ 40 w 40"/>
                <a:gd name="T43" fmla="*/ 20 h 41"/>
                <a:gd name="T44" fmla="*/ 40 w 40"/>
                <a:gd name="T45" fmla="*/ 26 h 41"/>
                <a:gd name="T46" fmla="*/ 37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4" y="3"/>
                  </a:lnTo>
                  <a:lnTo>
                    <a:pt x="4" y="2"/>
                  </a:lnTo>
                  <a:lnTo>
                    <a:pt x="1" y="2"/>
                  </a:lnTo>
                  <a:lnTo>
                    <a:pt x="0" y="2"/>
                  </a:lnTo>
                  <a:lnTo>
                    <a:pt x="0" y="0"/>
                  </a:lnTo>
                  <a:lnTo>
                    <a:pt x="16" y="0"/>
                  </a:lnTo>
                  <a:lnTo>
                    <a:pt x="22" y="0"/>
                  </a:lnTo>
                  <a:lnTo>
                    <a:pt x="27" y="2"/>
                  </a:lnTo>
                  <a:lnTo>
                    <a:pt x="30" y="3"/>
                  </a:lnTo>
                  <a:lnTo>
                    <a:pt x="34" y="5"/>
                  </a:lnTo>
                  <a:lnTo>
                    <a:pt x="37" y="9"/>
                  </a:lnTo>
                  <a:lnTo>
                    <a:pt x="39" y="15"/>
                  </a:lnTo>
                  <a:lnTo>
                    <a:pt x="40" y="20"/>
                  </a:lnTo>
                  <a:lnTo>
                    <a:pt x="40" y="26"/>
                  </a:lnTo>
                  <a:lnTo>
                    <a:pt x="37"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48182" name="Freeform 45"/>
            <p:cNvSpPr>
              <a:spLocks noEditPoints="1"/>
            </p:cNvSpPr>
            <p:nvPr/>
          </p:nvSpPr>
          <p:spPr bwMode="auto">
            <a:xfrm>
              <a:off x="2765"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1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3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6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1" y="24"/>
                  </a:lnTo>
                  <a:lnTo>
                    <a:pt x="19" y="25"/>
                  </a:lnTo>
                  <a:lnTo>
                    <a:pt x="16" y="27"/>
                  </a:lnTo>
                  <a:lnTo>
                    <a:pt x="12" y="27"/>
                  </a:lnTo>
                  <a:lnTo>
                    <a:pt x="9" y="27"/>
                  </a:lnTo>
                  <a:lnTo>
                    <a:pt x="6" y="25"/>
                  </a:lnTo>
                  <a:lnTo>
                    <a:pt x="3" y="22"/>
                  </a:lnTo>
                  <a:lnTo>
                    <a:pt x="0" y="18"/>
                  </a:lnTo>
                  <a:lnTo>
                    <a:pt x="0" y="13"/>
                  </a:lnTo>
                  <a:lnTo>
                    <a:pt x="0" y="10"/>
                  </a:lnTo>
                  <a:lnTo>
                    <a:pt x="1" y="6"/>
                  </a:lnTo>
                  <a:lnTo>
                    <a:pt x="3"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6"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83" name="Freeform 46"/>
            <p:cNvSpPr>
              <a:spLocks noEditPoints="1"/>
            </p:cNvSpPr>
            <p:nvPr/>
          </p:nvSpPr>
          <p:spPr bwMode="auto">
            <a:xfrm>
              <a:off x="2795"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19 w 22"/>
                <a:gd name="T15" fmla="*/ 19 h 27"/>
                <a:gd name="T16" fmla="*/ 21 w 22"/>
                <a:gd name="T17" fmla="*/ 16 h 27"/>
                <a:gd name="T18" fmla="*/ 22 w 22"/>
                <a:gd name="T19" fmla="*/ 16 h 27"/>
                <a:gd name="T20" fmla="*/ 21 w 22"/>
                <a:gd name="T21" fmla="*/ 21 h 27"/>
                <a:gd name="T22" fmla="*/ 18 w 22"/>
                <a:gd name="T23" fmla="*/ 24 h 27"/>
                <a:gd name="T24" fmla="*/ 15 w 22"/>
                <a:gd name="T25" fmla="*/ 27 h 27"/>
                <a:gd name="T26" fmla="*/ 12 w 22"/>
                <a:gd name="T27" fmla="*/ 27 h 27"/>
                <a:gd name="T28" fmla="*/ 7 w 22"/>
                <a:gd name="T29" fmla="*/ 27 h 27"/>
                <a:gd name="T30" fmla="*/ 3 w 22"/>
                <a:gd name="T31" fmla="*/ 24 h 27"/>
                <a:gd name="T32" fmla="*/ 0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19" y="19"/>
                  </a:lnTo>
                  <a:lnTo>
                    <a:pt x="21" y="16"/>
                  </a:lnTo>
                  <a:lnTo>
                    <a:pt x="22" y="16"/>
                  </a:lnTo>
                  <a:lnTo>
                    <a:pt x="21" y="21"/>
                  </a:lnTo>
                  <a:lnTo>
                    <a:pt x="18" y="24"/>
                  </a:lnTo>
                  <a:lnTo>
                    <a:pt x="15" y="27"/>
                  </a:lnTo>
                  <a:lnTo>
                    <a:pt x="12" y="27"/>
                  </a:lnTo>
                  <a:lnTo>
                    <a:pt x="7" y="27"/>
                  </a:lnTo>
                  <a:lnTo>
                    <a:pt x="3" y="24"/>
                  </a:lnTo>
                  <a:lnTo>
                    <a:pt x="0"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48184" name="Freeform 47"/>
            <p:cNvSpPr>
              <a:spLocks/>
            </p:cNvSpPr>
            <p:nvPr/>
          </p:nvSpPr>
          <p:spPr bwMode="auto">
            <a:xfrm>
              <a:off x="2823" y="1739"/>
              <a:ext cx="18" cy="27"/>
            </a:xfrm>
            <a:custGeom>
              <a:avLst/>
              <a:gdLst>
                <a:gd name="T0" fmla="*/ 15 w 18"/>
                <a:gd name="T1" fmla="*/ 0 h 27"/>
                <a:gd name="T2" fmla="*/ 15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5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0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5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4" y="4"/>
                  </a:lnTo>
                  <a:lnTo>
                    <a:pt x="12" y="3"/>
                  </a:lnTo>
                  <a:lnTo>
                    <a:pt x="11" y="1"/>
                  </a:lnTo>
                  <a:lnTo>
                    <a:pt x="8" y="1"/>
                  </a:lnTo>
                  <a:lnTo>
                    <a:pt x="6" y="1"/>
                  </a:lnTo>
                  <a:lnTo>
                    <a:pt x="5" y="3"/>
                  </a:lnTo>
                  <a:lnTo>
                    <a:pt x="3" y="3"/>
                  </a:lnTo>
                  <a:lnTo>
                    <a:pt x="3" y="4"/>
                  </a:lnTo>
                  <a:lnTo>
                    <a:pt x="3" y="6"/>
                  </a:lnTo>
                  <a:lnTo>
                    <a:pt x="5" y="7"/>
                  </a:lnTo>
                  <a:lnTo>
                    <a:pt x="5"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0" y="10"/>
                  </a:lnTo>
                  <a:lnTo>
                    <a:pt x="0" y="9"/>
                  </a:lnTo>
                  <a:lnTo>
                    <a:pt x="0" y="7"/>
                  </a:lnTo>
                  <a:lnTo>
                    <a:pt x="0" y="4"/>
                  </a:lnTo>
                  <a:lnTo>
                    <a:pt x="2" y="1"/>
                  </a:lnTo>
                  <a:lnTo>
                    <a:pt x="5" y="0"/>
                  </a:lnTo>
                  <a:lnTo>
                    <a:pt x="8" y="0"/>
                  </a:lnTo>
                  <a:lnTo>
                    <a:pt x="9"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48185" name="Freeform 48"/>
            <p:cNvSpPr>
              <a:spLocks/>
            </p:cNvSpPr>
            <p:nvPr/>
          </p:nvSpPr>
          <p:spPr bwMode="auto">
            <a:xfrm>
              <a:off x="2844"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86" name="Freeform 49"/>
            <p:cNvSpPr>
              <a:spLocks/>
            </p:cNvSpPr>
            <p:nvPr/>
          </p:nvSpPr>
          <p:spPr bwMode="auto">
            <a:xfrm>
              <a:off x="3318" y="1725"/>
              <a:ext cx="14" cy="53"/>
            </a:xfrm>
            <a:custGeom>
              <a:avLst/>
              <a:gdLst>
                <a:gd name="T0" fmla="*/ 14 w 14"/>
                <a:gd name="T1" fmla="*/ 53 h 53"/>
                <a:gd name="T2" fmla="*/ 0 w 14"/>
                <a:gd name="T3" fmla="*/ 53 h 53"/>
                <a:gd name="T4" fmla="*/ 0 w 14"/>
                <a:gd name="T5" fmla="*/ 0 h 53"/>
                <a:gd name="T6" fmla="*/ 14 w 14"/>
                <a:gd name="T7" fmla="*/ 0 h 53"/>
                <a:gd name="T8" fmla="*/ 14 w 14"/>
                <a:gd name="T9" fmla="*/ 2 h 53"/>
                <a:gd name="T10" fmla="*/ 6 w 14"/>
                <a:gd name="T11" fmla="*/ 2 h 53"/>
                <a:gd name="T12" fmla="*/ 6 w 14"/>
                <a:gd name="T13" fmla="*/ 51 h 53"/>
                <a:gd name="T14" fmla="*/ 14 w 14"/>
                <a:gd name="T15" fmla="*/ 51 h 53"/>
                <a:gd name="T16" fmla="*/ 14 w 14"/>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2"/>
                  </a:lnTo>
                  <a:lnTo>
                    <a:pt x="6" y="2"/>
                  </a:lnTo>
                  <a:lnTo>
                    <a:pt x="6"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48187" name="Freeform 50"/>
            <p:cNvSpPr>
              <a:spLocks noEditPoints="1"/>
            </p:cNvSpPr>
            <p:nvPr/>
          </p:nvSpPr>
          <p:spPr bwMode="auto">
            <a:xfrm>
              <a:off x="3335" y="1725"/>
              <a:ext cx="39" cy="41"/>
            </a:xfrm>
            <a:custGeom>
              <a:avLst/>
              <a:gdLst>
                <a:gd name="T0" fmla="*/ 0 w 39"/>
                <a:gd name="T1" fmla="*/ 41 h 41"/>
                <a:gd name="T2" fmla="*/ 0 w 39"/>
                <a:gd name="T3" fmla="*/ 41 h 41"/>
                <a:gd name="T4" fmla="*/ 1 w 39"/>
                <a:gd name="T5" fmla="*/ 41 h 41"/>
                <a:gd name="T6" fmla="*/ 3 w 39"/>
                <a:gd name="T7" fmla="*/ 39 h 41"/>
                <a:gd name="T8" fmla="*/ 4 w 39"/>
                <a:gd name="T9" fmla="*/ 38 h 41"/>
                <a:gd name="T10" fmla="*/ 4 w 39"/>
                <a:gd name="T11" fmla="*/ 36 h 41"/>
                <a:gd name="T12" fmla="*/ 4 w 39"/>
                <a:gd name="T13" fmla="*/ 33 h 41"/>
                <a:gd name="T14" fmla="*/ 4 w 39"/>
                <a:gd name="T15" fmla="*/ 8 h 41"/>
                <a:gd name="T16" fmla="*/ 4 w 39"/>
                <a:gd name="T17" fmla="*/ 5 h 41"/>
                <a:gd name="T18" fmla="*/ 4 w 39"/>
                <a:gd name="T19" fmla="*/ 3 h 41"/>
                <a:gd name="T20" fmla="*/ 3 w 39"/>
                <a:gd name="T21" fmla="*/ 2 h 41"/>
                <a:gd name="T22" fmla="*/ 1 w 39"/>
                <a:gd name="T23" fmla="*/ 2 h 41"/>
                <a:gd name="T24" fmla="*/ 0 w 39"/>
                <a:gd name="T25" fmla="*/ 2 h 41"/>
                <a:gd name="T26" fmla="*/ 0 w 39"/>
                <a:gd name="T27" fmla="*/ 0 h 41"/>
                <a:gd name="T28" fmla="*/ 15 w 39"/>
                <a:gd name="T29" fmla="*/ 0 h 41"/>
                <a:gd name="T30" fmla="*/ 21 w 39"/>
                <a:gd name="T31" fmla="*/ 0 h 41"/>
                <a:gd name="T32" fmla="*/ 25 w 39"/>
                <a:gd name="T33" fmla="*/ 2 h 41"/>
                <a:gd name="T34" fmla="*/ 30 w 39"/>
                <a:gd name="T35" fmla="*/ 3 h 41"/>
                <a:gd name="T36" fmla="*/ 33 w 39"/>
                <a:gd name="T37" fmla="*/ 5 h 41"/>
                <a:gd name="T38" fmla="*/ 36 w 39"/>
                <a:gd name="T39" fmla="*/ 9 h 41"/>
                <a:gd name="T40" fmla="*/ 39 w 39"/>
                <a:gd name="T41" fmla="*/ 15 h 41"/>
                <a:gd name="T42" fmla="*/ 39 w 39"/>
                <a:gd name="T43" fmla="*/ 20 h 41"/>
                <a:gd name="T44" fmla="*/ 39 w 39"/>
                <a:gd name="T45" fmla="*/ 26 h 41"/>
                <a:gd name="T46" fmla="*/ 37 w 39"/>
                <a:gd name="T47" fmla="*/ 30 h 41"/>
                <a:gd name="T48" fmla="*/ 34 w 39"/>
                <a:gd name="T49" fmla="*/ 35 h 41"/>
                <a:gd name="T50" fmla="*/ 30 w 39"/>
                <a:gd name="T51" fmla="*/ 38 h 41"/>
                <a:gd name="T52" fmla="*/ 24 w 39"/>
                <a:gd name="T53" fmla="*/ 39 h 41"/>
                <a:gd name="T54" fmla="*/ 18 w 39"/>
                <a:gd name="T55" fmla="*/ 41 h 41"/>
                <a:gd name="T56" fmla="*/ 0 w 39"/>
                <a:gd name="T57" fmla="*/ 41 h 41"/>
                <a:gd name="T58" fmla="*/ 10 w 39"/>
                <a:gd name="T59" fmla="*/ 38 h 41"/>
                <a:gd name="T60" fmla="*/ 13 w 39"/>
                <a:gd name="T61" fmla="*/ 39 h 41"/>
                <a:gd name="T62" fmla="*/ 16 w 39"/>
                <a:gd name="T63" fmla="*/ 39 h 41"/>
                <a:gd name="T64" fmla="*/ 21 w 39"/>
                <a:gd name="T65" fmla="*/ 38 h 41"/>
                <a:gd name="T66" fmla="*/ 25 w 39"/>
                <a:gd name="T67" fmla="*/ 36 h 41"/>
                <a:gd name="T68" fmla="*/ 28 w 39"/>
                <a:gd name="T69" fmla="*/ 33 h 41"/>
                <a:gd name="T70" fmla="*/ 30 w 39"/>
                <a:gd name="T71" fmla="*/ 30 h 41"/>
                <a:gd name="T72" fmla="*/ 31 w 39"/>
                <a:gd name="T73" fmla="*/ 26 h 41"/>
                <a:gd name="T74" fmla="*/ 33 w 39"/>
                <a:gd name="T75" fmla="*/ 21 h 41"/>
                <a:gd name="T76" fmla="*/ 31 w 39"/>
                <a:gd name="T77" fmla="*/ 15 h 41"/>
                <a:gd name="T78" fmla="*/ 30 w 39"/>
                <a:gd name="T79" fmla="*/ 11 h 41"/>
                <a:gd name="T80" fmla="*/ 28 w 39"/>
                <a:gd name="T81" fmla="*/ 8 h 41"/>
                <a:gd name="T82" fmla="*/ 25 w 39"/>
                <a:gd name="T83" fmla="*/ 5 h 41"/>
                <a:gd name="T84" fmla="*/ 21 w 39"/>
                <a:gd name="T85" fmla="*/ 3 h 41"/>
                <a:gd name="T86" fmla="*/ 16 w 39"/>
                <a:gd name="T87" fmla="*/ 3 h 41"/>
                <a:gd name="T88" fmla="*/ 13 w 39"/>
                <a:gd name="T89" fmla="*/ 3 h 41"/>
                <a:gd name="T90" fmla="*/ 10 w 39"/>
                <a:gd name="T91" fmla="*/ 3 h 41"/>
                <a:gd name="T92" fmla="*/ 10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5" y="0"/>
                  </a:lnTo>
                  <a:lnTo>
                    <a:pt x="21" y="0"/>
                  </a:lnTo>
                  <a:lnTo>
                    <a:pt x="25" y="2"/>
                  </a:lnTo>
                  <a:lnTo>
                    <a:pt x="30" y="3"/>
                  </a:lnTo>
                  <a:lnTo>
                    <a:pt x="33" y="5"/>
                  </a:lnTo>
                  <a:lnTo>
                    <a:pt x="36" y="9"/>
                  </a:lnTo>
                  <a:lnTo>
                    <a:pt x="39" y="15"/>
                  </a:lnTo>
                  <a:lnTo>
                    <a:pt x="39" y="20"/>
                  </a:lnTo>
                  <a:lnTo>
                    <a:pt x="39" y="26"/>
                  </a:lnTo>
                  <a:lnTo>
                    <a:pt x="37" y="30"/>
                  </a:lnTo>
                  <a:lnTo>
                    <a:pt x="34" y="35"/>
                  </a:lnTo>
                  <a:lnTo>
                    <a:pt x="30" y="38"/>
                  </a:lnTo>
                  <a:lnTo>
                    <a:pt x="24" y="39"/>
                  </a:lnTo>
                  <a:lnTo>
                    <a:pt x="18" y="41"/>
                  </a:lnTo>
                  <a:lnTo>
                    <a:pt x="0" y="41"/>
                  </a:lnTo>
                  <a:close/>
                  <a:moveTo>
                    <a:pt x="10" y="38"/>
                  </a:moveTo>
                  <a:lnTo>
                    <a:pt x="13" y="39"/>
                  </a:lnTo>
                  <a:lnTo>
                    <a:pt x="16" y="39"/>
                  </a:lnTo>
                  <a:lnTo>
                    <a:pt x="21" y="38"/>
                  </a:lnTo>
                  <a:lnTo>
                    <a:pt x="25" y="36"/>
                  </a:lnTo>
                  <a:lnTo>
                    <a:pt x="28" y="33"/>
                  </a:lnTo>
                  <a:lnTo>
                    <a:pt x="30" y="30"/>
                  </a:lnTo>
                  <a:lnTo>
                    <a:pt x="31" y="26"/>
                  </a:lnTo>
                  <a:lnTo>
                    <a:pt x="33" y="21"/>
                  </a:lnTo>
                  <a:lnTo>
                    <a:pt x="31" y="15"/>
                  </a:lnTo>
                  <a:lnTo>
                    <a:pt x="30" y="11"/>
                  </a:lnTo>
                  <a:lnTo>
                    <a:pt x="28" y="8"/>
                  </a:lnTo>
                  <a:lnTo>
                    <a:pt x="25" y="5"/>
                  </a:lnTo>
                  <a:lnTo>
                    <a:pt x="21" y="3"/>
                  </a:lnTo>
                  <a:lnTo>
                    <a:pt x="16" y="3"/>
                  </a:lnTo>
                  <a:lnTo>
                    <a:pt x="13"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48188" name="Freeform 51"/>
            <p:cNvSpPr>
              <a:spLocks noEditPoints="1"/>
            </p:cNvSpPr>
            <p:nvPr/>
          </p:nvSpPr>
          <p:spPr bwMode="auto">
            <a:xfrm>
              <a:off x="3378" y="1739"/>
              <a:ext cx="26" cy="27"/>
            </a:xfrm>
            <a:custGeom>
              <a:avLst/>
              <a:gdLst>
                <a:gd name="T0" fmla="*/ 14 w 26"/>
                <a:gd name="T1" fmla="*/ 0 h 27"/>
                <a:gd name="T2" fmla="*/ 17 w 26"/>
                <a:gd name="T3" fmla="*/ 0 h 27"/>
                <a:gd name="T4" fmla="*/ 21 w 26"/>
                <a:gd name="T5" fmla="*/ 1 h 27"/>
                <a:gd name="T6" fmla="*/ 23 w 26"/>
                <a:gd name="T7" fmla="*/ 4 h 27"/>
                <a:gd name="T8" fmla="*/ 26 w 26"/>
                <a:gd name="T9" fmla="*/ 7 h 27"/>
                <a:gd name="T10" fmla="*/ 26 w 26"/>
                <a:gd name="T11" fmla="*/ 13 h 27"/>
                <a:gd name="T12" fmla="*/ 26 w 26"/>
                <a:gd name="T13" fmla="*/ 16 h 27"/>
                <a:gd name="T14" fmla="*/ 24 w 26"/>
                <a:gd name="T15" fmla="*/ 19 h 27"/>
                <a:gd name="T16" fmla="*/ 23 w 26"/>
                <a:gd name="T17" fmla="*/ 24 h 27"/>
                <a:gd name="T18" fmla="*/ 20 w 26"/>
                <a:gd name="T19" fmla="*/ 25 h 27"/>
                <a:gd name="T20" fmla="*/ 17 w 26"/>
                <a:gd name="T21" fmla="*/ 27 h 27"/>
                <a:gd name="T22" fmla="*/ 14 w 26"/>
                <a:gd name="T23" fmla="*/ 27 h 27"/>
                <a:gd name="T24" fmla="*/ 9 w 26"/>
                <a:gd name="T25" fmla="*/ 27 h 27"/>
                <a:gd name="T26" fmla="*/ 6 w 26"/>
                <a:gd name="T27" fmla="*/ 25 h 27"/>
                <a:gd name="T28" fmla="*/ 3 w 26"/>
                <a:gd name="T29" fmla="*/ 22 h 27"/>
                <a:gd name="T30" fmla="*/ 2 w 26"/>
                <a:gd name="T31" fmla="*/ 18 h 27"/>
                <a:gd name="T32" fmla="*/ 0 w 26"/>
                <a:gd name="T33" fmla="*/ 13 h 27"/>
                <a:gd name="T34" fmla="*/ 2 w 26"/>
                <a:gd name="T35" fmla="*/ 10 h 27"/>
                <a:gd name="T36" fmla="*/ 3 w 26"/>
                <a:gd name="T37" fmla="*/ 6 h 27"/>
                <a:gd name="T38" fmla="*/ 5 w 26"/>
                <a:gd name="T39" fmla="*/ 3 h 27"/>
                <a:gd name="T40" fmla="*/ 8 w 26"/>
                <a:gd name="T41" fmla="*/ 1 h 27"/>
                <a:gd name="T42" fmla="*/ 11 w 26"/>
                <a:gd name="T43" fmla="*/ 0 h 27"/>
                <a:gd name="T44" fmla="*/ 14 w 26"/>
                <a:gd name="T45" fmla="*/ 0 h 27"/>
                <a:gd name="T46" fmla="*/ 12 w 26"/>
                <a:gd name="T47" fmla="*/ 1 h 27"/>
                <a:gd name="T48" fmla="*/ 11 w 26"/>
                <a:gd name="T49" fmla="*/ 1 h 27"/>
                <a:gd name="T50" fmla="*/ 9 w 26"/>
                <a:gd name="T51" fmla="*/ 1 h 27"/>
                <a:gd name="T52" fmla="*/ 8 w 26"/>
                <a:gd name="T53" fmla="*/ 3 h 27"/>
                <a:gd name="T54" fmla="*/ 6 w 26"/>
                <a:gd name="T55" fmla="*/ 6 h 27"/>
                <a:gd name="T56" fmla="*/ 6 w 26"/>
                <a:gd name="T57" fmla="*/ 7 h 27"/>
                <a:gd name="T58" fmla="*/ 6 w 26"/>
                <a:gd name="T59" fmla="*/ 12 h 27"/>
                <a:gd name="T60" fmla="*/ 6 w 26"/>
                <a:gd name="T61" fmla="*/ 16 h 27"/>
                <a:gd name="T62" fmla="*/ 8 w 26"/>
                <a:gd name="T63" fmla="*/ 21 h 27"/>
                <a:gd name="T64" fmla="*/ 11 w 26"/>
                <a:gd name="T65" fmla="*/ 24 h 27"/>
                <a:gd name="T66" fmla="*/ 15 w 26"/>
                <a:gd name="T67" fmla="*/ 25 h 27"/>
                <a:gd name="T68" fmla="*/ 17 w 26"/>
                <a:gd name="T69" fmla="*/ 25 h 27"/>
                <a:gd name="T70" fmla="*/ 20 w 26"/>
                <a:gd name="T71" fmla="*/ 24 h 27"/>
                <a:gd name="T72" fmla="*/ 21 w 26"/>
                <a:gd name="T73" fmla="*/ 19 h 27"/>
                <a:gd name="T74" fmla="*/ 21 w 26"/>
                <a:gd name="T75" fmla="*/ 15 h 27"/>
                <a:gd name="T76" fmla="*/ 21 w 26"/>
                <a:gd name="T77" fmla="*/ 10 h 27"/>
                <a:gd name="T78" fmla="*/ 20 w 26"/>
                <a:gd name="T79" fmla="*/ 7 h 27"/>
                <a:gd name="T80" fmla="*/ 18 w 26"/>
                <a:gd name="T81" fmla="*/ 4 h 27"/>
                <a:gd name="T82" fmla="*/ 15 w 26"/>
                <a:gd name="T83" fmla="*/ 1 h 27"/>
                <a:gd name="T84" fmla="*/ 12 w 26"/>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1" y="1"/>
                  </a:lnTo>
                  <a:lnTo>
                    <a:pt x="23" y="4"/>
                  </a:lnTo>
                  <a:lnTo>
                    <a:pt x="26" y="7"/>
                  </a:lnTo>
                  <a:lnTo>
                    <a:pt x="26" y="13"/>
                  </a:lnTo>
                  <a:lnTo>
                    <a:pt x="26" y="16"/>
                  </a:lnTo>
                  <a:lnTo>
                    <a:pt x="24" y="19"/>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1"/>
                  </a:lnTo>
                  <a:lnTo>
                    <a:pt x="8" y="3"/>
                  </a:lnTo>
                  <a:lnTo>
                    <a:pt x="6" y="6"/>
                  </a:lnTo>
                  <a:lnTo>
                    <a:pt x="6" y="7"/>
                  </a:lnTo>
                  <a:lnTo>
                    <a:pt x="6" y="12"/>
                  </a:lnTo>
                  <a:lnTo>
                    <a:pt x="6" y="16"/>
                  </a:lnTo>
                  <a:lnTo>
                    <a:pt x="8" y="21"/>
                  </a:lnTo>
                  <a:lnTo>
                    <a:pt x="11" y="24"/>
                  </a:lnTo>
                  <a:lnTo>
                    <a:pt x="15" y="25"/>
                  </a:lnTo>
                  <a:lnTo>
                    <a:pt x="17" y="25"/>
                  </a:lnTo>
                  <a:lnTo>
                    <a:pt x="20" y="24"/>
                  </a:lnTo>
                  <a:lnTo>
                    <a:pt x="21" y="19"/>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89" name="Freeform 52"/>
            <p:cNvSpPr>
              <a:spLocks noEditPoints="1"/>
            </p:cNvSpPr>
            <p:nvPr/>
          </p:nvSpPr>
          <p:spPr bwMode="auto">
            <a:xfrm>
              <a:off x="3408" y="1739"/>
              <a:ext cx="23" cy="27"/>
            </a:xfrm>
            <a:custGeom>
              <a:avLst/>
              <a:gdLst>
                <a:gd name="T0" fmla="*/ 5 w 23"/>
                <a:gd name="T1" fmla="*/ 10 h 27"/>
                <a:gd name="T2" fmla="*/ 6 w 23"/>
                <a:gd name="T3" fmla="*/ 15 h 27"/>
                <a:gd name="T4" fmla="*/ 8 w 23"/>
                <a:gd name="T5" fmla="*/ 19 h 27"/>
                <a:gd name="T6" fmla="*/ 11 w 23"/>
                <a:gd name="T7" fmla="*/ 21 h 27"/>
                <a:gd name="T8" fmla="*/ 15 w 23"/>
                <a:gd name="T9" fmla="*/ 22 h 27"/>
                <a:gd name="T10" fmla="*/ 17 w 23"/>
                <a:gd name="T11" fmla="*/ 22 h 27"/>
                <a:gd name="T12" fmla="*/ 20 w 23"/>
                <a:gd name="T13" fmla="*/ 21 h 27"/>
                <a:gd name="T14" fmla="*/ 21 w 23"/>
                <a:gd name="T15" fmla="*/ 19 h 27"/>
                <a:gd name="T16" fmla="*/ 23 w 23"/>
                <a:gd name="T17" fmla="*/ 16 h 27"/>
                <a:gd name="T18" fmla="*/ 23 w 23"/>
                <a:gd name="T19" fmla="*/ 16 h 27"/>
                <a:gd name="T20" fmla="*/ 23 w 23"/>
                <a:gd name="T21" fmla="*/ 21 h 27"/>
                <a:gd name="T22" fmla="*/ 20 w 23"/>
                <a:gd name="T23" fmla="*/ 24 h 27"/>
                <a:gd name="T24" fmla="*/ 17 w 23"/>
                <a:gd name="T25" fmla="*/ 27 h 27"/>
                <a:gd name="T26" fmla="*/ 12 w 23"/>
                <a:gd name="T27" fmla="*/ 27 h 27"/>
                <a:gd name="T28" fmla="*/ 8 w 23"/>
                <a:gd name="T29" fmla="*/ 27 h 27"/>
                <a:gd name="T30" fmla="*/ 5 w 23"/>
                <a:gd name="T31" fmla="*/ 24 h 27"/>
                <a:gd name="T32" fmla="*/ 2 w 23"/>
                <a:gd name="T33" fmla="*/ 19 h 27"/>
                <a:gd name="T34" fmla="*/ 0 w 23"/>
                <a:gd name="T35" fmla="*/ 13 h 27"/>
                <a:gd name="T36" fmla="*/ 2 w 23"/>
                <a:gd name="T37" fmla="*/ 9 h 27"/>
                <a:gd name="T38" fmla="*/ 2 w 23"/>
                <a:gd name="T39" fmla="*/ 6 h 27"/>
                <a:gd name="T40" fmla="*/ 5 w 23"/>
                <a:gd name="T41" fmla="*/ 3 h 27"/>
                <a:gd name="T42" fmla="*/ 8 w 23"/>
                <a:gd name="T43" fmla="*/ 0 h 27"/>
                <a:gd name="T44" fmla="*/ 12 w 23"/>
                <a:gd name="T45" fmla="*/ 0 h 27"/>
                <a:gd name="T46" fmla="*/ 17 w 23"/>
                <a:gd name="T47" fmla="*/ 0 h 27"/>
                <a:gd name="T48" fmla="*/ 20 w 23"/>
                <a:gd name="T49" fmla="*/ 3 h 27"/>
                <a:gd name="T50" fmla="*/ 23 w 23"/>
                <a:gd name="T51" fmla="*/ 6 h 27"/>
                <a:gd name="T52" fmla="*/ 23 w 23"/>
                <a:gd name="T53" fmla="*/ 10 h 27"/>
                <a:gd name="T54" fmla="*/ 5 w 23"/>
                <a:gd name="T55" fmla="*/ 10 h 27"/>
                <a:gd name="T56" fmla="*/ 5 w 23"/>
                <a:gd name="T57" fmla="*/ 7 h 27"/>
                <a:gd name="T58" fmla="*/ 17 w 23"/>
                <a:gd name="T59" fmla="*/ 7 h 27"/>
                <a:gd name="T60" fmla="*/ 17 w 23"/>
                <a:gd name="T61" fmla="*/ 6 h 27"/>
                <a:gd name="T62" fmla="*/ 17 w 23"/>
                <a:gd name="T63" fmla="*/ 4 h 27"/>
                <a:gd name="T64" fmla="*/ 15 w 23"/>
                <a:gd name="T65" fmla="*/ 3 h 27"/>
                <a:gd name="T66" fmla="*/ 14 w 23"/>
                <a:gd name="T67" fmla="*/ 1 h 27"/>
                <a:gd name="T68" fmla="*/ 12 w 23"/>
                <a:gd name="T69" fmla="*/ 1 h 27"/>
                <a:gd name="T70" fmla="*/ 11 w 23"/>
                <a:gd name="T71" fmla="*/ 1 h 27"/>
                <a:gd name="T72" fmla="*/ 9 w 23"/>
                <a:gd name="T73" fmla="*/ 1 h 27"/>
                <a:gd name="T74" fmla="*/ 8 w 23"/>
                <a:gd name="T75" fmla="*/ 3 h 27"/>
                <a:gd name="T76" fmla="*/ 6 w 23"/>
                <a:gd name="T77" fmla="*/ 6 h 27"/>
                <a:gd name="T78" fmla="*/ 5 w 23"/>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2" y="6"/>
                  </a:lnTo>
                  <a:lnTo>
                    <a:pt x="5" y="3"/>
                  </a:lnTo>
                  <a:lnTo>
                    <a:pt x="8" y="0"/>
                  </a:lnTo>
                  <a:lnTo>
                    <a:pt x="12" y="0"/>
                  </a:lnTo>
                  <a:lnTo>
                    <a:pt x="17" y="0"/>
                  </a:lnTo>
                  <a:lnTo>
                    <a:pt x="20" y="3"/>
                  </a:lnTo>
                  <a:lnTo>
                    <a:pt x="23" y="6"/>
                  </a:lnTo>
                  <a:lnTo>
                    <a:pt x="23" y="10"/>
                  </a:lnTo>
                  <a:lnTo>
                    <a:pt x="5" y="10"/>
                  </a:lnTo>
                  <a:close/>
                  <a:moveTo>
                    <a:pt x="5" y="7"/>
                  </a:moveTo>
                  <a:lnTo>
                    <a:pt x="17" y="7"/>
                  </a:lnTo>
                  <a:lnTo>
                    <a:pt x="17" y="6"/>
                  </a:lnTo>
                  <a:lnTo>
                    <a:pt x="17" y="4"/>
                  </a:lnTo>
                  <a:lnTo>
                    <a:pt x="15" y="3"/>
                  </a:lnTo>
                  <a:lnTo>
                    <a:pt x="14" y="1"/>
                  </a:lnTo>
                  <a:lnTo>
                    <a:pt x="12" y="1"/>
                  </a:lnTo>
                  <a:lnTo>
                    <a:pt x="11"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48190" name="Freeform 53"/>
            <p:cNvSpPr>
              <a:spLocks/>
            </p:cNvSpPr>
            <p:nvPr/>
          </p:nvSpPr>
          <p:spPr bwMode="auto">
            <a:xfrm>
              <a:off x="3437" y="1739"/>
              <a:ext cx="18" cy="27"/>
            </a:xfrm>
            <a:custGeom>
              <a:avLst/>
              <a:gdLst>
                <a:gd name="T0" fmla="*/ 16 w 18"/>
                <a:gd name="T1" fmla="*/ 0 h 27"/>
                <a:gd name="T2" fmla="*/ 16 w 18"/>
                <a:gd name="T3" fmla="*/ 9 h 27"/>
                <a:gd name="T4" fmla="*/ 15 w 18"/>
                <a:gd name="T5" fmla="*/ 9 h 27"/>
                <a:gd name="T6" fmla="*/ 15 w 18"/>
                <a:gd name="T7" fmla="*/ 4 h 27"/>
                <a:gd name="T8" fmla="*/ 13 w 18"/>
                <a:gd name="T9" fmla="*/ 3 h 27"/>
                <a:gd name="T10" fmla="*/ 10 w 18"/>
                <a:gd name="T11" fmla="*/ 1 h 27"/>
                <a:gd name="T12" fmla="*/ 9 w 18"/>
                <a:gd name="T13" fmla="*/ 1 h 27"/>
                <a:gd name="T14" fmla="*/ 6 w 18"/>
                <a:gd name="T15" fmla="*/ 1 h 27"/>
                <a:gd name="T16" fmla="*/ 4 w 18"/>
                <a:gd name="T17" fmla="*/ 3 h 27"/>
                <a:gd name="T18" fmla="*/ 4 w 18"/>
                <a:gd name="T19" fmla="*/ 3 h 27"/>
                <a:gd name="T20" fmla="*/ 4 w 18"/>
                <a:gd name="T21" fmla="*/ 4 h 27"/>
                <a:gd name="T22" fmla="*/ 4 w 18"/>
                <a:gd name="T23" fmla="*/ 6 h 27"/>
                <a:gd name="T24" fmla="*/ 4 w 18"/>
                <a:gd name="T25" fmla="*/ 7 h 27"/>
                <a:gd name="T26" fmla="*/ 6 w 18"/>
                <a:gd name="T27" fmla="*/ 9 h 27"/>
                <a:gd name="T28" fmla="*/ 7 w 18"/>
                <a:gd name="T29" fmla="*/ 10 h 27"/>
                <a:gd name="T30" fmla="*/ 12 w 18"/>
                <a:gd name="T31" fmla="*/ 12 h 27"/>
                <a:gd name="T32" fmla="*/ 15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1 w 18"/>
                <a:gd name="T53" fmla="*/ 27 h 27"/>
                <a:gd name="T54" fmla="*/ 1 w 18"/>
                <a:gd name="T55" fmla="*/ 27 h 27"/>
                <a:gd name="T56" fmla="*/ 0 w 18"/>
                <a:gd name="T57" fmla="*/ 27 h 27"/>
                <a:gd name="T58" fmla="*/ 0 w 18"/>
                <a:gd name="T59" fmla="*/ 27 h 27"/>
                <a:gd name="T60" fmla="*/ 0 w 18"/>
                <a:gd name="T61" fmla="*/ 18 h 27"/>
                <a:gd name="T62" fmla="*/ 0 w 18"/>
                <a:gd name="T63" fmla="*/ 18 h 27"/>
                <a:gd name="T64" fmla="*/ 1 w 18"/>
                <a:gd name="T65" fmla="*/ 21 h 27"/>
                <a:gd name="T66" fmla="*/ 4 w 18"/>
                <a:gd name="T67" fmla="*/ 24 h 27"/>
                <a:gd name="T68" fmla="*/ 6 w 18"/>
                <a:gd name="T69" fmla="*/ 25 h 27"/>
                <a:gd name="T70" fmla="*/ 9 w 18"/>
                <a:gd name="T71" fmla="*/ 25 h 27"/>
                <a:gd name="T72" fmla="*/ 10 w 18"/>
                <a:gd name="T73" fmla="*/ 25 h 27"/>
                <a:gd name="T74" fmla="*/ 12 w 18"/>
                <a:gd name="T75" fmla="*/ 24 h 27"/>
                <a:gd name="T76" fmla="*/ 13 w 18"/>
                <a:gd name="T77" fmla="*/ 22 h 27"/>
                <a:gd name="T78" fmla="*/ 13 w 18"/>
                <a:gd name="T79" fmla="*/ 21 h 27"/>
                <a:gd name="T80" fmla="*/ 13 w 18"/>
                <a:gd name="T81" fmla="*/ 19 h 27"/>
                <a:gd name="T82" fmla="*/ 12 w 18"/>
                <a:gd name="T83" fmla="*/ 18 h 27"/>
                <a:gd name="T84" fmla="*/ 10 w 18"/>
                <a:gd name="T85" fmla="*/ 16 h 27"/>
                <a:gd name="T86" fmla="*/ 7 w 18"/>
                <a:gd name="T87" fmla="*/ 15 h 27"/>
                <a:gd name="T88" fmla="*/ 3 w 18"/>
                <a:gd name="T89" fmla="*/ 13 h 27"/>
                <a:gd name="T90" fmla="*/ 1 w 18"/>
                <a:gd name="T91" fmla="*/ 10 h 27"/>
                <a:gd name="T92" fmla="*/ 0 w 18"/>
                <a:gd name="T93" fmla="*/ 9 h 27"/>
                <a:gd name="T94" fmla="*/ 0 w 18"/>
                <a:gd name="T95" fmla="*/ 7 h 27"/>
                <a:gd name="T96" fmla="*/ 0 w 18"/>
                <a:gd name="T97" fmla="*/ 4 h 27"/>
                <a:gd name="T98" fmla="*/ 3 w 18"/>
                <a:gd name="T99" fmla="*/ 1 h 27"/>
                <a:gd name="T100" fmla="*/ 4 w 18"/>
                <a:gd name="T101" fmla="*/ 0 h 27"/>
                <a:gd name="T102" fmla="*/ 9 w 18"/>
                <a:gd name="T103" fmla="*/ 0 h 27"/>
                <a:gd name="T104" fmla="*/ 10 w 18"/>
                <a:gd name="T105" fmla="*/ 0 h 27"/>
                <a:gd name="T106" fmla="*/ 12 w 18"/>
                <a:gd name="T107" fmla="*/ 0 h 27"/>
                <a:gd name="T108" fmla="*/ 13 w 18"/>
                <a:gd name="T109" fmla="*/ 0 h 27"/>
                <a:gd name="T110" fmla="*/ 15 w 18"/>
                <a:gd name="T111" fmla="*/ 0 h 27"/>
                <a:gd name="T112" fmla="*/ 15 w 18"/>
                <a:gd name="T113" fmla="*/ 0 h 27"/>
                <a:gd name="T114" fmla="*/ 15 w 18"/>
                <a:gd name="T115" fmla="*/ 0 h 27"/>
                <a:gd name="T116" fmla="*/ 15 w 18"/>
                <a:gd name="T117" fmla="*/ 0 h 27"/>
                <a:gd name="T118" fmla="*/ 15 w 18"/>
                <a:gd name="T119" fmla="*/ 0 h 27"/>
                <a:gd name="T120" fmla="*/ 16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6" y="0"/>
                  </a:moveTo>
                  <a:lnTo>
                    <a:pt x="16" y="9"/>
                  </a:lnTo>
                  <a:lnTo>
                    <a:pt x="15" y="9"/>
                  </a:lnTo>
                  <a:lnTo>
                    <a:pt x="15" y="4"/>
                  </a:lnTo>
                  <a:lnTo>
                    <a:pt x="13" y="3"/>
                  </a:lnTo>
                  <a:lnTo>
                    <a:pt x="10" y="1"/>
                  </a:lnTo>
                  <a:lnTo>
                    <a:pt x="9" y="1"/>
                  </a:lnTo>
                  <a:lnTo>
                    <a:pt x="6" y="1"/>
                  </a:lnTo>
                  <a:lnTo>
                    <a:pt x="4" y="3"/>
                  </a:lnTo>
                  <a:lnTo>
                    <a:pt x="4" y="4"/>
                  </a:lnTo>
                  <a:lnTo>
                    <a:pt x="4" y="6"/>
                  </a:lnTo>
                  <a:lnTo>
                    <a:pt x="4" y="7"/>
                  </a:lnTo>
                  <a:lnTo>
                    <a:pt x="6" y="9"/>
                  </a:lnTo>
                  <a:lnTo>
                    <a:pt x="7" y="10"/>
                  </a:lnTo>
                  <a:lnTo>
                    <a:pt x="12" y="12"/>
                  </a:lnTo>
                  <a:lnTo>
                    <a:pt x="15" y="13"/>
                  </a:lnTo>
                  <a:lnTo>
                    <a:pt x="18" y="16"/>
                  </a:lnTo>
                  <a:lnTo>
                    <a:pt x="18" y="19"/>
                  </a:lnTo>
                  <a:lnTo>
                    <a:pt x="18" y="22"/>
                  </a:lnTo>
                  <a:lnTo>
                    <a:pt x="15" y="25"/>
                  </a:lnTo>
                  <a:lnTo>
                    <a:pt x="12" y="27"/>
                  </a:lnTo>
                  <a:lnTo>
                    <a:pt x="9" y="27"/>
                  </a:lnTo>
                  <a:lnTo>
                    <a:pt x="6" y="27"/>
                  </a:lnTo>
                  <a:lnTo>
                    <a:pt x="3" y="27"/>
                  </a:lnTo>
                  <a:lnTo>
                    <a:pt x="1" y="27"/>
                  </a:lnTo>
                  <a:lnTo>
                    <a:pt x="0" y="27"/>
                  </a:lnTo>
                  <a:lnTo>
                    <a:pt x="0" y="18"/>
                  </a:lnTo>
                  <a:lnTo>
                    <a:pt x="1" y="21"/>
                  </a:lnTo>
                  <a:lnTo>
                    <a:pt x="4" y="24"/>
                  </a:lnTo>
                  <a:lnTo>
                    <a:pt x="6" y="25"/>
                  </a:lnTo>
                  <a:lnTo>
                    <a:pt x="9" y="25"/>
                  </a:lnTo>
                  <a:lnTo>
                    <a:pt x="10" y="25"/>
                  </a:lnTo>
                  <a:lnTo>
                    <a:pt x="12" y="24"/>
                  </a:lnTo>
                  <a:lnTo>
                    <a:pt x="13" y="22"/>
                  </a:lnTo>
                  <a:lnTo>
                    <a:pt x="13" y="21"/>
                  </a:lnTo>
                  <a:lnTo>
                    <a:pt x="13" y="19"/>
                  </a:lnTo>
                  <a:lnTo>
                    <a:pt x="12" y="18"/>
                  </a:lnTo>
                  <a:lnTo>
                    <a:pt x="10" y="16"/>
                  </a:lnTo>
                  <a:lnTo>
                    <a:pt x="7" y="15"/>
                  </a:lnTo>
                  <a:lnTo>
                    <a:pt x="3" y="13"/>
                  </a:lnTo>
                  <a:lnTo>
                    <a:pt x="1" y="10"/>
                  </a:lnTo>
                  <a:lnTo>
                    <a:pt x="0" y="9"/>
                  </a:lnTo>
                  <a:lnTo>
                    <a:pt x="0" y="7"/>
                  </a:lnTo>
                  <a:lnTo>
                    <a:pt x="0" y="4"/>
                  </a:lnTo>
                  <a:lnTo>
                    <a:pt x="3" y="1"/>
                  </a:lnTo>
                  <a:lnTo>
                    <a:pt x="4" y="0"/>
                  </a:lnTo>
                  <a:lnTo>
                    <a:pt x="9" y="0"/>
                  </a:lnTo>
                  <a:lnTo>
                    <a:pt x="10" y="0"/>
                  </a:lnTo>
                  <a:lnTo>
                    <a:pt x="12" y="0"/>
                  </a:lnTo>
                  <a:lnTo>
                    <a:pt x="13" y="0"/>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48191" name="Freeform 54"/>
            <p:cNvSpPr>
              <a:spLocks/>
            </p:cNvSpPr>
            <p:nvPr/>
          </p:nvSpPr>
          <p:spPr bwMode="auto">
            <a:xfrm>
              <a:off x="3459"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8 w 12"/>
                <a:gd name="T11" fmla="*/ 51 h 53"/>
                <a:gd name="T12" fmla="*/ 8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8" y="51"/>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92" name="Line 55"/>
            <p:cNvSpPr>
              <a:spLocks noChangeShapeType="1"/>
            </p:cNvSpPr>
            <p:nvPr/>
          </p:nvSpPr>
          <p:spPr bwMode="auto">
            <a:xfrm flipH="1">
              <a:off x="2400" y="1347"/>
              <a:ext cx="135" cy="80"/>
            </a:xfrm>
            <a:prstGeom prst="line">
              <a:avLst/>
            </a:prstGeom>
            <a:noFill/>
            <a:ln w="3175">
              <a:solidFill>
                <a:srgbClr val="000000"/>
              </a:solidFill>
              <a:round/>
              <a:headEnd/>
              <a:tailEnd/>
            </a:ln>
          </p:spPr>
          <p:txBody>
            <a:bodyPr/>
            <a:lstStyle/>
            <a:p>
              <a:endParaRPr lang="en-CA"/>
            </a:p>
          </p:txBody>
        </p:sp>
        <p:sp>
          <p:nvSpPr>
            <p:cNvPr id="48193" name="Line 56"/>
            <p:cNvSpPr>
              <a:spLocks noChangeShapeType="1"/>
            </p:cNvSpPr>
            <p:nvPr/>
          </p:nvSpPr>
          <p:spPr bwMode="auto">
            <a:xfrm>
              <a:off x="2535" y="1347"/>
              <a:ext cx="90" cy="80"/>
            </a:xfrm>
            <a:prstGeom prst="line">
              <a:avLst/>
            </a:prstGeom>
            <a:noFill/>
            <a:ln w="3175">
              <a:solidFill>
                <a:srgbClr val="000000"/>
              </a:solidFill>
              <a:round/>
              <a:headEnd/>
              <a:tailEnd/>
            </a:ln>
          </p:spPr>
          <p:txBody>
            <a:bodyPr/>
            <a:lstStyle/>
            <a:p>
              <a:endParaRPr lang="en-CA"/>
            </a:p>
          </p:txBody>
        </p:sp>
        <p:sp>
          <p:nvSpPr>
            <p:cNvPr id="48194" name="Line 57"/>
            <p:cNvSpPr>
              <a:spLocks noChangeShapeType="1"/>
            </p:cNvSpPr>
            <p:nvPr/>
          </p:nvSpPr>
          <p:spPr bwMode="auto">
            <a:xfrm flipH="1">
              <a:off x="2936" y="1347"/>
              <a:ext cx="133" cy="80"/>
            </a:xfrm>
            <a:prstGeom prst="line">
              <a:avLst/>
            </a:prstGeom>
            <a:noFill/>
            <a:ln w="3175">
              <a:solidFill>
                <a:srgbClr val="000000"/>
              </a:solidFill>
              <a:round/>
              <a:headEnd/>
              <a:tailEnd/>
            </a:ln>
          </p:spPr>
          <p:txBody>
            <a:bodyPr/>
            <a:lstStyle/>
            <a:p>
              <a:endParaRPr lang="en-CA"/>
            </a:p>
          </p:txBody>
        </p:sp>
        <p:sp>
          <p:nvSpPr>
            <p:cNvPr id="48195" name="Line 58"/>
            <p:cNvSpPr>
              <a:spLocks noChangeShapeType="1"/>
            </p:cNvSpPr>
            <p:nvPr/>
          </p:nvSpPr>
          <p:spPr bwMode="auto">
            <a:xfrm>
              <a:off x="3069" y="1347"/>
              <a:ext cx="135" cy="80"/>
            </a:xfrm>
            <a:prstGeom prst="line">
              <a:avLst/>
            </a:prstGeom>
            <a:noFill/>
            <a:ln w="3175">
              <a:solidFill>
                <a:srgbClr val="000000"/>
              </a:solidFill>
              <a:round/>
              <a:headEnd/>
              <a:tailEnd/>
            </a:ln>
          </p:spPr>
          <p:txBody>
            <a:bodyPr/>
            <a:lstStyle/>
            <a:p>
              <a:endParaRPr lang="en-CA"/>
            </a:p>
          </p:txBody>
        </p:sp>
        <p:sp>
          <p:nvSpPr>
            <p:cNvPr id="48196" name="Line 59"/>
            <p:cNvSpPr>
              <a:spLocks noChangeShapeType="1"/>
            </p:cNvSpPr>
            <p:nvPr/>
          </p:nvSpPr>
          <p:spPr bwMode="auto">
            <a:xfrm flipH="1">
              <a:off x="3395" y="1347"/>
              <a:ext cx="135" cy="80"/>
            </a:xfrm>
            <a:prstGeom prst="line">
              <a:avLst/>
            </a:prstGeom>
            <a:noFill/>
            <a:ln w="3175">
              <a:solidFill>
                <a:srgbClr val="000000"/>
              </a:solidFill>
              <a:round/>
              <a:headEnd/>
              <a:tailEnd/>
            </a:ln>
          </p:spPr>
          <p:txBody>
            <a:bodyPr/>
            <a:lstStyle/>
            <a:p>
              <a:endParaRPr lang="en-CA"/>
            </a:p>
          </p:txBody>
        </p:sp>
        <p:sp>
          <p:nvSpPr>
            <p:cNvPr id="48197" name="Line 60"/>
            <p:cNvSpPr>
              <a:spLocks noChangeShapeType="1"/>
            </p:cNvSpPr>
            <p:nvPr/>
          </p:nvSpPr>
          <p:spPr bwMode="auto">
            <a:xfrm>
              <a:off x="3530" y="1347"/>
              <a:ext cx="90" cy="80"/>
            </a:xfrm>
            <a:prstGeom prst="line">
              <a:avLst/>
            </a:prstGeom>
            <a:noFill/>
            <a:ln w="3175">
              <a:solidFill>
                <a:srgbClr val="000000"/>
              </a:solidFill>
              <a:round/>
              <a:headEnd/>
              <a:tailEnd/>
            </a:ln>
          </p:spPr>
          <p:txBody>
            <a:bodyPr/>
            <a:lstStyle/>
            <a:p>
              <a:endParaRPr lang="en-CA"/>
            </a:p>
          </p:txBody>
        </p:sp>
        <p:sp>
          <p:nvSpPr>
            <p:cNvPr id="48198" name="Line 61"/>
            <p:cNvSpPr>
              <a:spLocks noChangeShapeType="1"/>
            </p:cNvSpPr>
            <p:nvPr/>
          </p:nvSpPr>
          <p:spPr bwMode="auto">
            <a:xfrm flipH="1">
              <a:off x="2781" y="1491"/>
              <a:ext cx="155" cy="80"/>
            </a:xfrm>
            <a:prstGeom prst="line">
              <a:avLst/>
            </a:prstGeom>
            <a:noFill/>
            <a:ln w="3175">
              <a:solidFill>
                <a:srgbClr val="000000"/>
              </a:solidFill>
              <a:round/>
              <a:headEnd/>
              <a:tailEnd/>
            </a:ln>
          </p:spPr>
          <p:txBody>
            <a:bodyPr/>
            <a:lstStyle/>
            <a:p>
              <a:endParaRPr lang="en-CA"/>
            </a:p>
          </p:txBody>
        </p:sp>
        <p:sp>
          <p:nvSpPr>
            <p:cNvPr id="48199" name="Line 62"/>
            <p:cNvSpPr>
              <a:spLocks noChangeShapeType="1"/>
            </p:cNvSpPr>
            <p:nvPr/>
          </p:nvSpPr>
          <p:spPr bwMode="auto">
            <a:xfrm>
              <a:off x="2936" y="1491"/>
              <a:ext cx="133" cy="80"/>
            </a:xfrm>
            <a:prstGeom prst="line">
              <a:avLst/>
            </a:prstGeom>
            <a:noFill/>
            <a:ln w="3175">
              <a:solidFill>
                <a:srgbClr val="000000"/>
              </a:solidFill>
              <a:round/>
              <a:headEnd/>
              <a:tailEnd/>
            </a:ln>
          </p:spPr>
          <p:txBody>
            <a:bodyPr/>
            <a:lstStyle/>
            <a:p>
              <a:endParaRPr lang="en-CA"/>
            </a:p>
          </p:txBody>
        </p:sp>
        <p:sp>
          <p:nvSpPr>
            <p:cNvPr id="48200" name="Line 63"/>
            <p:cNvSpPr>
              <a:spLocks noChangeShapeType="1"/>
            </p:cNvSpPr>
            <p:nvPr/>
          </p:nvSpPr>
          <p:spPr bwMode="auto">
            <a:xfrm>
              <a:off x="3396" y="1491"/>
              <a:ext cx="1" cy="80"/>
            </a:xfrm>
            <a:prstGeom prst="line">
              <a:avLst/>
            </a:prstGeom>
            <a:noFill/>
            <a:ln w="3175">
              <a:solidFill>
                <a:srgbClr val="000000"/>
              </a:solidFill>
              <a:round/>
              <a:headEnd/>
              <a:tailEnd/>
            </a:ln>
          </p:spPr>
          <p:txBody>
            <a:bodyPr/>
            <a:lstStyle/>
            <a:p>
              <a:endParaRPr lang="en-CA"/>
            </a:p>
          </p:txBody>
        </p:sp>
        <p:sp>
          <p:nvSpPr>
            <p:cNvPr id="48201" name="Freeform 64"/>
            <p:cNvSpPr>
              <a:spLocks noEditPoints="1"/>
            </p:cNvSpPr>
            <p:nvPr/>
          </p:nvSpPr>
          <p:spPr bwMode="auto">
            <a:xfrm>
              <a:off x="2138" y="1283"/>
              <a:ext cx="57" cy="64"/>
            </a:xfrm>
            <a:custGeom>
              <a:avLst/>
              <a:gdLst>
                <a:gd name="T0" fmla="*/ 0 w 57"/>
                <a:gd name="T1" fmla="*/ 64 h 64"/>
                <a:gd name="T2" fmla="*/ 0 w 57"/>
                <a:gd name="T3" fmla="*/ 0 h 64"/>
                <a:gd name="T4" fmla="*/ 57 w 57"/>
                <a:gd name="T5" fmla="*/ 0 h 64"/>
                <a:gd name="T6" fmla="*/ 57 w 57"/>
                <a:gd name="T7" fmla="*/ 64 h 64"/>
                <a:gd name="T8" fmla="*/ 0 w 57"/>
                <a:gd name="T9" fmla="*/ 64 h 64"/>
                <a:gd name="T10" fmla="*/ 0 w 57"/>
                <a:gd name="T11" fmla="*/ 64 h 64"/>
                <a:gd name="T12" fmla="*/ 48 w 57"/>
                <a:gd name="T13" fmla="*/ 64 h 64"/>
                <a:gd name="T14" fmla="*/ 48 w 57"/>
                <a:gd name="T15" fmla="*/ 9 h 64"/>
                <a:gd name="T16" fmla="*/ 0 w 57"/>
                <a:gd name="T17" fmla="*/ 9 h 64"/>
                <a:gd name="T18" fmla="*/ 0 w 57"/>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2" name="Rectangle 65"/>
            <p:cNvSpPr>
              <a:spLocks noChangeArrowheads="1"/>
            </p:cNvSpPr>
            <p:nvPr/>
          </p:nvSpPr>
          <p:spPr bwMode="auto">
            <a:xfrm>
              <a:off x="2138" y="1283"/>
              <a:ext cx="57" cy="64"/>
            </a:xfrm>
            <a:prstGeom prst="rect">
              <a:avLst/>
            </a:prstGeom>
            <a:noFill/>
            <a:ln w="3175">
              <a:solidFill>
                <a:srgbClr val="000000"/>
              </a:solidFill>
              <a:miter lim="800000"/>
              <a:headEnd/>
              <a:tailEnd/>
            </a:ln>
          </p:spPr>
          <p:txBody>
            <a:bodyPr/>
            <a:lstStyle/>
            <a:p>
              <a:endParaRPr lang="en-US"/>
            </a:p>
          </p:txBody>
        </p:sp>
        <p:sp>
          <p:nvSpPr>
            <p:cNvPr id="48203" name="Freeform 66"/>
            <p:cNvSpPr>
              <a:spLocks noEditPoints="1"/>
            </p:cNvSpPr>
            <p:nvPr/>
          </p:nvSpPr>
          <p:spPr bwMode="auto">
            <a:xfrm>
              <a:off x="2351" y="1427"/>
              <a:ext cx="100" cy="64"/>
            </a:xfrm>
            <a:custGeom>
              <a:avLst/>
              <a:gdLst>
                <a:gd name="T0" fmla="*/ 0 w 100"/>
                <a:gd name="T1" fmla="*/ 64 h 64"/>
                <a:gd name="T2" fmla="*/ 0 w 100"/>
                <a:gd name="T3" fmla="*/ 0 h 64"/>
                <a:gd name="T4" fmla="*/ 100 w 100"/>
                <a:gd name="T5" fmla="*/ 0 h 64"/>
                <a:gd name="T6" fmla="*/ 100 w 100"/>
                <a:gd name="T7" fmla="*/ 64 h 64"/>
                <a:gd name="T8" fmla="*/ 0 w 100"/>
                <a:gd name="T9" fmla="*/ 64 h 64"/>
                <a:gd name="T10" fmla="*/ 0 w 100"/>
                <a:gd name="T11" fmla="*/ 64 h 64"/>
                <a:gd name="T12" fmla="*/ 91 w 100"/>
                <a:gd name="T13" fmla="*/ 64 h 64"/>
                <a:gd name="T14" fmla="*/ 91 w 100"/>
                <a:gd name="T15" fmla="*/ 9 h 64"/>
                <a:gd name="T16" fmla="*/ 0 w 100"/>
                <a:gd name="T17" fmla="*/ 9 h 64"/>
                <a:gd name="T18" fmla="*/ 0 w 100"/>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4" name="Rectangle 67"/>
            <p:cNvSpPr>
              <a:spLocks noChangeArrowheads="1"/>
            </p:cNvSpPr>
            <p:nvPr/>
          </p:nvSpPr>
          <p:spPr bwMode="auto">
            <a:xfrm>
              <a:off x="2351" y="1427"/>
              <a:ext cx="100" cy="64"/>
            </a:xfrm>
            <a:prstGeom prst="rect">
              <a:avLst/>
            </a:prstGeom>
            <a:noFill/>
            <a:ln w="3175">
              <a:solidFill>
                <a:srgbClr val="000000"/>
              </a:solidFill>
              <a:miter lim="800000"/>
              <a:headEnd/>
              <a:tailEnd/>
            </a:ln>
          </p:spPr>
          <p:txBody>
            <a:bodyPr/>
            <a:lstStyle/>
            <a:p>
              <a:endParaRPr lang="en-US"/>
            </a:p>
          </p:txBody>
        </p:sp>
        <p:sp>
          <p:nvSpPr>
            <p:cNvPr id="48205" name="Freeform 68"/>
            <p:cNvSpPr>
              <a:spLocks noEditPoints="1"/>
            </p:cNvSpPr>
            <p:nvPr/>
          </p:nvSpPr>
          <p:spPr bwMode="auto">
            <a:xfrm>
              <a:off x="2726" y="1571"/>
              <a:ext cx="111" cy="64"/>
            </a:xfrm>
            <a:custGeom>
              <a:avLst/>
              <a:gdLst>
                <a:gd name="T0" fmla="*/ 0 w 111"/>
                <a:gd name="T1" fmla="*/ 64 h 64"/>
                <a:gd name="T2" fmla="*/ 0 w 111"/>
                <a:gd name="T3" fmla="*/ 0 h 64"/>
                <a:gd name="T4" fmla="*/ 111 w 111"/>
                <a:gd name="T5" fmla="*/ 0 h 64"/>
                <a:gd name="T6" fmla="*/ 111 w 111"/>
                <a:gd name="T7" fmla="*/ 64 h 64"/>
                <a:gd name="T8" fmla="*/ 0 w 111"/>
                <a:gd name="T9" fmla="*/ 64 h 64"/>
                <a:gd name="T10" fmla="*/ 0 w 111"/>
                <a:gd name="T11" fmla="*/ 64 h 64"/>
                <a:gd name="T12" fmla="*/ 102 w 111"/>
                <a:gd name="T13" fmla="*/ 64 h 64"/>
                <a:gd name="T14" fmla="*/ 102 w 111"/>
                <a:gd name="T15" fmla="*/ 9 h 64"/>
                <a:gd name="T16" fmla="*/ 0 w 111"/>
                <a:gd name="T17" fmla="*/ 9 h 64"/>
                <a:gd name="T18" fmla="*/ 0 w 111"/>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4"/>
                <a:gd name="T32" fmla="*/ 111 w 11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4">
                  <a:moveTo>
                    <a:pt x="0" y="64"/>
                  </a:moveTo>
                  <a:lnTo>
                    <a:pt x="0" y="0"/>
                  </a:lnTo>
                  <a:lnTo>
                    <a:pt x="111" y="0"/>
                  </a:lnTo>
                  <a:lnTo>
                    <a:pt x="111" y="64"/>
                  </a:lnTo>
                  <a:lnTo>
                    <a:pt x="0" y="64"/>
                  </a:lnTo>
                  <a:close/>
                  <a:moveTo>
                    <a:pt x="0" y="64"/>
                  </a:moveTo>
                  <a:lnTo>
                    <a:pt x="102" y="64"/>
                  </a:lnTo>
                  <a:lnTo>
                    <a:pt x="10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6" name="Rectangle 69"/>
            <p:cNvSpPr>
              <a:spLocks noChangeArrowheads="1"/>
            </p:cNvSpPr>
            <p:nvPr/>
          </p:nvSpPr>
          <p:spPr bwMode="auto">
            <a:xfrm>
              <a:off x="2726" y="1571"/>
              <a:ext cx="111" cy="64"/>
            </a:xfrm>
            <a:prstGeom prst="rect">
              <a:avLst/>
            </a:prstGeom>
            <a:noFill/>
            <a:ln w="3175">
              <a:solidFill>
                <a:srgbClr val="000000"/>
              </a:solidFill>
              <a:miter lim="800000"/>
              <a:headEnd/>
              <a:tailEnd/>
            </a:ln>
          </p:spPr>
          <p:txBody>
            <a:bodyPr/>
            <a:lstStyle/>
            <a:p>
              <a:endParaRPr lang="en-US"/>
            </a:p>
          </p:txBody>
        </p:sp>
        <p:sp>
          <p:nvSpPr>
            <p:cNvPr id="48207" name="Freeform 70"/>
            <p:cNvSpPr>
              <a:spLocks noEditPoints="1"/>
            </p:cNvSpPr>
            <p:nvPr/>
          </p:nvSpPr>
          <p:spPr bwMode="auto">
            <a:xfrm>
              <a:off x="3305" y="1571"/>
              <a:ext cx="180" cy="76"/>
            </a:xfrm>
            <a:custGeom>
              <a:avLst/>
              <a:gdLst>
                <a:gd name="T0" fmla="*/ 0 w 180"/>
                <a:gd name="T1" fmla="*/ 76 h 76"/>
                <a:gd name="T2" fmla="*/ 0 w 180"/>
                <a:gd name="T3" fmla="*/ 0 h 76"/>
                <a:gd name="T4" fmla="*/ 180 w 180"/>
                <a:gd name="T5" fmla="*/ 0 h 76"/>
                <a:gd name="T6" fmla="*/ 180 w 180"/>
                <a:gd name="T7" fmla="*/ 76 h 76"/>
                <a:gd name="T8" fmla="*/ 0 w 180"/>
                <a:gd name="T9" fmla="*/ 76 h 76"/>
                <a:gd name="T10" fmla="*/ 0 w 180"/>
                <a:gd name="T11" fmla="*/ 76 h 76"/>
                <a:gd name="T12" fmla="*/ 171 w 180"/>
                <a:gd name="T13" fmla="*/ 76 h 76"/>
                <a:gd name="T14" fmla="*/ 171 w 180"/>
                <a:gd name="T15" fmla="*/ 9 h 76"/>
                <a:gd name="T16" fmla="*/ 0 w 180"/>
                <a:gd name="T17" fmla="*/ 9 h 76"/>
                <a:gd name="T18" fmla="*/ 0 w 180"/>
                <a:gd name="T19" fmla="*/ 76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76"/>
                <a:gd name="T32" fmla="*/ 180 w 180"/>
                <a:gd name="T33" fmla="*/ 76 h 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76">
                  <a:moveTo>
                    <a:pt x="0" y="76"/>
                  </a:moveTo>
                  <a:lnTo>
                    <a:pt x="0" y="0"/>
                  </a:lnTo>
                  <a:lnTo>
                    <a:pt x="180" y="0"/>
                  </a:lnTo>
                  <a:lnTo>
                    <a:pt x="180" y="76"/>
                  </a:lnTo>
                  <a:lnTo>
                    <a:pt x="0" y="76"/>
                  </a:lnTo>
                  <a:close/>
                  <a:moveTo>
                    <a:pt x="0" y="76"/>
                  </a:moveTo>
                  <a:lnTo>
                    <a:pt x="171" y="76"/>
                  </a:lnTo>
                  <a:lnTo>
                    <a:pt x="171" y="9"/>
                  </a:lnTo>
                  <a:lnTo>
                    <a:pt x="0" y="9"/>
                  </a:lnTo>
                  <a:lnTo>
                    <a:pt x="0" y="76"/>
                  </a:lnTo>
                  <a:close/>
                </a:path>
              </a:pathLst>
            </a:custGeom>
            <a:solidFill>
              <a:srgbClr val="FFFFFF"/>
            </a:solidFill>
            <a:ln w="0">
              <a:solidFill>
                <a:srgbClr val="FFFFFF"/>
              </a:solidFill>
              <a:round/>
              <a:headEnd/>
              <a:tailEnd/>
            </a:ln>
          </p:spPr>
          <p:txBody>
            <a:bodyPr/>
            <a:lstStyle/>
            <a:p>
              <a:endParaRPr lang="en-CA"/>
            </a:p>
          </p:txBody>
        </p:sp>
        <p:sp>
          <p:nvSpPr>
            <p:cNvPr id="48208" name="Rectangle 71"/>
            <p:cNvSpPr>
              <a:spLocks noChangeArrowheads="1"/>
            </p:cNvSpPr>
            <p:nvPr/>
          </p:nvSpPr>
          <p:spPr bwMode="auto">
            <a:xfrm>
              <a:off x="3305" y="1571"/>
              <a:ext cx="180" cy="76"/>
            </a:xfrm>
            <a:prstGeom prst="rect">
              <a:avLst/>
            </a:prstGeom>
            <a:noFill/>
            <a:ln w="3175">
              <a:solidFill>
                <a:srgbClr val="000000"/>
              </a:solidFill>
              <a:miter lim="800000"/>
              <a:headEnd/>
              <a:tailEnd/>
            </a:ln>
          </p:spPr>
          <p:txBody>
            <a:bodyPr/>
            <a:lstStyle/>
            <a:p>
              <a:endParaRPr lang="en-US"/>
            </a:p>
          </p:txBody>
        </p:sp>
      </p:grpSp>
      <p:sp>
        <p:nvSpPr>
          <p:cNvPr id="701512" name="AutoShape 72"/>
          <p:cNvSpPr>
            <a:spLocks noChangeArrowheads="1"/>
          </p:cNvSpPr>
          <p:nvPr/>
        </p:nvSpPr>
        <p:spPr bwMode="auto">
          <a:xfrm>
            <a:off x="4379913" y="5137150"/>
            <a:ext cx="274637" cy="273050"/>
          </a:xfrm>
          <a:custGeom>
            <a:avLst/>
            <a:gdLst>
              <a:gd name="T0" fmla="*/ 2147483647 w 21600"/>
              <a:gd name="T1" fmla="*/ 0 h 21600"/>
              <a:gd name="T2" fmla="*/ 1051067155 w 21600"/>
              <a:gd name="T3" fmla="*/ 1021033092 h 21600"/>
              <a:gd name="T4" fmla="*/ 0 w 21600"/>
              <a:gd name="T5" fmla="*/ 2147483647 h 21600"/>
              <a:gd name="T6" fmla="*/ 1051067155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102103309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sp>
        <p:nvSpPr>
          <p:cNvPr id="701513" name="AutoShape 73"/>
          <p:cNvSpPr>
            <a:spLocks noChangeArrowheads="1"/>
          </p:cNvSpPr>
          <p:nvPr/>
        </p:nvSpPr>
        <p:spPr bwMode="auto">
          <a:xfrm>
            <a:off x="6940550" y="5137150"/>
            <a:ext cx="274638" cy="273050"/>
          </a:xfrm>
          <a:custGeom>
            <a:avLst/>
            <a:gdLst>
              <a:gd name="T0" fmla="*/ 2147483647 w 21600"/>
              <a:gd name="T1" fmla="*/ 0 h 21600"/>
              <a:gd name="T2" fmla="*/ 1051082374 w 21600"/>
              <a:gd name="T3" fmla="*/ 1021033092 h 21600"/>
              <a:gd name="T4" fmla="*/ 0 w 21600"/>
              <a:gd name="T5" fmla="*/ 2147483647 h 21600"/>
              <a:gd name="T6" fmla="*/ 1051082374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102103309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sp>
        <p:nvSpPr>
          <p:cNvPr id="48137" name="Text Box 74"/>
          <p:cNvSpPr txBox="1">
            <a:spLocks noChangeArrowheads="1"/>
          </p:cNvSpPr>
          <p:nvPr/>
        </p:nvSpPr>
        <p:spPr bwMode="auto">
          <a:xfrm>
            <a:off x="1066800" y="1524000"/>
            <a:ext cx="7978775" cy="519113"/>
          </a:xfrm>
          <a:prstGeom prst="rect">
            <a:avLst/>
          </a:prstGeom>
          <a:noFill/>
          <a:ln w="9525">
            <a:noFill/>
            <a:miter lim="800000"/>
            <a:headEnd/>
            <a:tailEnd/>
          </a:ln>
        </p:spPr>
        <p:txBody>
          <a:bodyPr wrap="none">
            <a:spAutoFit/>
          </a:bodyPr>
          <a:lstStyle/>
          <a:p>
            <a:r>
              <a:rPr lang="en-US" b="1">
                <a:solidFill>
                  <a:schemeClr val="accent2"/>
                </a:solidFill>
              </a:rPr>
              <a:t>Sample sentence:</a:t>
            </a:r>
            <a:r>
              <a:rPr lang="en-US" b="1"/>
              <a:t> “Does this flight include a meal?”</a:t>
            </a:r>
          </a:p>
        </p:txBody>
      </p:sp>
      <p:sp>
        <p:nvSpPr>
          <p:cNvPr id="48138" name="Line 75"/>
          <p:cNvSpPr>
            <a:spLocks noChangeShapeType="1"/>
          </p:cNvSpPr>
          <p:nvPr/>
        </p:nvSpPr>
        <p:spPr bwMode="auto">
          <a:xfrm>
            <a:off x="2438400" y="2819400"/>
            <a:ext cx="381000" cy="0"/>
          </a:xfrm>
          <a:prstGeom prst="line">
            <a:avLst/>
          </a:prstGeom>
          <a:noFill/>
          <a:ln w="57150">
            <a:solidFill>
              <a:schemeClr val="accent2"/>
            </a:solidFill>
            <a:round/>
            <a:headEnd/>
            <a:tailEnd type="triangle" w="med" len="med"/>
          </a:ln>
        </p:spPr>
        <p:txBody>
          <a:bodyPr/>
          <a:lstStyle/>
          <a:p>
            <a:endParaRPr lang="en-CA"/>
          </a:p>
        </p:txBody>
      </p:sp>
      <p:sp>
        <p:nvSpPr>
          <p:cNvPr id="48139" name="Line 76"/>
          <p:cNvSpPr>
            <a:spLocks noChangeShapeType="1"/>
          </p:cNvSpPr>
          <p:nvPr/>
        </p:nvSpPr>
        <p:spPr bwMode="auto">
          <a:xfrm>
            <a:off x="4267200" y="2895600"/>
            <a:ext cx="381000" cy="0"/>
          </a:xfrm>
          <a:prstGeom prst="line">
            <a:avLst/>
          </a:prstGeom>
          <a:noFill/>
          <a:ln w="57150">
            <a:solidFill>
              <a:schemeClr val="accent2"/>
            </a:solidFill>
            <a:round/>
            <a:headEnd/>
            <a:tailEnd type="triangle" w="med" len="med"/>
          </a:ln>
        </p:spPr>
        <p:txBody>
          <a:bodyPr/>
          <a:lstStyle/>
          <a:p>
            <a:endParaRPr lang="en-CA"/>
          </a:p>
        </p:txBody>
      </p:sp>
      <p:sp>
        <p:nvSpPr>
          <p:cNvPr id="48140" name="Line 77"/>
          <p:cNvSpPr>
            <a:spLocks noChangeShapeType="1"/>
          </p:cNvSpPr>
          <p:nvPr/>
        </p:nvSpPr>
        <p:spPr bwMode="auto">
          <a:xfrm>
            <a:off x="6400800" y="2895600"/>
            <a:ext cx="381000" cy="0"/>
          </a:xfrm>
          <a:prstGeom prst="line">
            <a:avLst/>
          </a:prstGeom>
          <a:noFill/>
          <a:ln w="57150">
            <a:solidFill>
              <a:schemeClr val="accent2"/>
            </a:solidFill>
            <a:round/>
            <a:headEnd/>
            <a:tailEnd type="triangle" w="med" len="med"/>
          </a:ln>
        </p:spPr>
        <p:txBody>
          <a:bodyPr/>
          <a:lstStyle/>
          <a:p>
            <a:endParaRPr lang="en-CA"/>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15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15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1512" grpId="0" animBg="1"/>
      <p:bldP spid="701513"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8" name="Date Placeholder 3"/>
          <p:cNvSpPr>
            <a:spLocks noGrp="1"/>
          </p:cNvSpPr>
          <p:nvPr>
            <p:ph type="dt" sz="quarter" idx="10"/>
          </p:nvPr>
        </p:nvSpPr>
        <p:spPr>
          <a:noFill/>
        </p:spPr>
        <p:txBody>
          <a:bodyPr/>
          <a:lstStyle/>
          <a:p>
            <a:fld id="{860266AA-FA1B-46CB-9667-FD5C6423E706}" type="datetime1">
              <a:rPr lang="en-US" smtClean="0"/>
              <a:t>2/5/2020</a:t>
            </a:fld>
            <a:endParaRPr lang="en-US"/>
          </a:p>
        </p:txBody>
      </p:sp>
      <p:sp>
        <p:nvSpPr>
          <p:cNvPr id="16389" name="Footer Placeholder 4"/>
          <p:cNvSpPr>
            <a:spLocks noGrp="1"/>
          </p:cNvSpPr>
          <p:nvPr>
            <p:ph type="ftr" sz="quarter" idx="11"/>
          </p:nvPr>
        </p:nvSpPr>
        <p:spPr>
          <a:noFill/>
        </p:spPr>
        <p:txBody>
          <a:bodyPr/>
          <a:lstStyle/>
          <a:p>
            <a:r>
              <a:rPr lang="en-US"/>
              <a:t>CPSC503 Winter 2020</a:t>
            </a:r>
          </a:p>
        </p:txBody>
      </p:sp>
      <p:sp>
        <p:nvSpPr>
          <p:cNvPr id="16390" name="Slide Number Placeholder 5"/>
          <p:cNvSpPr>
            <a:spLocks noGrp="1"/>
          </p:cNvSpPr>
          <p:nvPr>
            <p:ph type="sldNum" sz="quarter" idx="12"/>
          </p:nvPr>
        </p:nvSpPr>
        <p:spPr>
          <a:noFill/>
        </p:spPr>
        <p:txBody>
          <a:bodyPr/>
          <a:lstStyle/>
          <a:p>
            <a:fld id="{27818923-64DC-43CE-80F9-82760CCC177A}" type="slidenum">
              <a:rPr lang="en-US" smtClean="0"/>
              <a:pPr/>
              <a:t>45</a:t>
            </a:fld>
            <a:endParaRPr lang="en-US"/>
          </a:p>
        </p:txBody>
      </p:sp>
      <p:sp>
        <p:nvSpPr>
          <p:cNvPr id="16391" name="Rectangle 2"/>
          <p:cNvSpPr>
            <a:spLocks noGrp="1" noChangeArrowheads="1"/>
          </p:cNvSpPr>
          <p:nvPr>
            <p:ph type="title"/>
          </p:nvPr>
        </p:nvSpPr>
        <p:spPr>
          <a:xfrm>
            <a:off x="533400" y="457200"/>
            <a:ext cx="3505200" cy="1143000"/>
          </a:xfrm>
        </p:spPr>
        <p:txBody>
          <a:bodyPr/>
          <a:lstStyle/>
          <a:p>
            <a:pPr eaLnBrk="1" hangingPunct="1"/>
            <a:r>
              <a:rPr lang="en-US"/>
              <a:t>Example</a:t>
            </a:r>
          </a:p>
        </p:txBody>
      </p:sp>
      <p:sp>
        <p:nvSpPr>
          <p:cNvPr id="16392" name="Freeform 3"/>
          <p:cNvSpPr>
            <a:spLocks/>
          </p:cNvSpPr>
          <p:nvPr/>
        </p:nvSpPr>
        <p:spPr bwMode="auto">
          <a:xfrm>
            <a:off x="2144713" y="2057400"/>
            <a:ext cx="117475"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1"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3" y="37"/>
                </a:lnTo>
                <a:lnTo>
                  <a:pt x="20" y="40"/>
                </a:lnTo>
                <a:lnTo>
                  <a:pt x="14"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5"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3" name="Freeform 4"/>
          <p:cNvSpPr>
            <a:spLocks/>
          </p:cNvSpPr>
          <p:nvPr/>
        </p:nvSpPr>
        <p:spPr bwMode="auto">
          <a:xfrm>
            <a:off x="4094163" y="2057400"/>
            <a:ext cx="119062"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4" name="Freeform 5"/>
          <p:cNvSpPr>
            <a:spLocks/>
          </p:cNvSpPr>
          <p:nvPr/>
        </p:nvSpPr>
        <p:spPr bwMode="auto">
          <a:xfrm>
            <a:off x="6751638" y="2057400"/>
            <a:ext cx="117475"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1" y="4"/>
                </a:lnTo>
                <a:lnTo>
                  <a:pt x="18" y="3"/>
                </a:lnTo>
                <a:lnTo>
                  <a:pt x="15" y="1"/>
                </a:lnTo>
                <a:lnTo>
                  <a:pt x="14"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4" y="40"/>
                </a:lnTo>
                <a:lnTo>
                  <a:pt x="11" y="40"/>
                </a:lnTo>
                <a:lnTo>
                  <a:pt x="8" y="39"/>
                </a:lnTo>
                <a:lnTo>
                  <a:pt x="5" y="39"/>
                </a:lnTo>
                <a:lnTo>
                  <a:pt x="3" y="39"/>
                </a:lnTo>
                <a:lnTo>
                  <a:pt x="3" y="40"/>
                </a:lnTo>
                <a:lnTo>
                  <a:pt x="2" y="40"/>
                </a:lnTo>
                <a:lnTo>
                  <a:pt x="2" y="27"/>
                </a:lnTo>
                <a:lnTo>
                  <a:pt x="3" y="31"/>
                </a:lnTo>
                <a:lnTo>
                  <a:pt x="5" y="34"/>
                </a:lnTo>
                <a:lnTo>
                  <a:pt x="6" y="36"/>
                </a:lnTo>
                <a:lnTo>
                  <a:pt x="8" y="37"/>
                </a:lnTo>
                <a:lnTo>
                  <a:pt x="11" y="39"/>
                </a:lnTo>
                <a:lnTo>
                  <a:pt x="14" y="39"/>
                </a:lnTo>
                <a:lnTo>
                  <a:pt x="18" y="39"/>
                </a:lnTo>
                <a:lnTo>
                  <a:pt x="20" y="37"/>
                </a:lnTo>
                <a:lnTo>
                  <a:pt x="21" y="34"/>
                </a:lnTo>
                <a:lnTo>
                  <a:pt x="23" y="33"/>
                </a:lnTo>
                <a:lnTo>
                  <a:pt x="23"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3"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5" name="Freeform 6"/>
          <p:cNvSpPr>
            <a:spLocks noEditPoints="1"/>
          </p:cNvSpPr>
          <p:nvPr/>
        </p:nvSpPr>
        <p:spPr bwMode="auto">
          <a:xfrm>
            <a:off x="1249363" y="3057525"/>
            <a:ext cx="184150"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2" y="29"/>
                </a:lnTo>
                <a:lnTo>
                  <a:pt x="9" y="35"/>
                </a:lnTo>
                <a:lnTo>
                  <a:pt x="7" y="36"/>
                </a:lnTo>
                <a:lnTo>
                  <a:pt x="7" y="38"/>
                </a:lnTo>
                <a:lnTo>
                  <a:pt x="7" y="39"/>
                </a:lnTo>
                <a:lnTo>
                  <a:pt x="9" y="39"/>
                </a:lnTo>
                <a:lnTo>
                  <a:pt x="10" y="41"/>
                </a:lnTo>
                <a:lnTo>
                  <a:pt x="12" y="41"/>
                </a:lnTo>
                <a:lnTo>
                  <a:pt x="12" y="42"/>
                </a:lnTo>
                <a:lnTo>
                  <a:pt x="0" y="42"/>
                </a:lnTo>
                <a:lnTo>
                  <a:pt x="0" y="41"/>
                </a:lnTo>
                <a:lnTo>
                  <a:pt x="1" y="41"/>
                </a:lnTo>
                <a:lnTo>
                  <a:pt x="3" y="39"/>
                </a:lnTo>
                <a:lnTo>
                  <a:pt x="4" y="38"/>
                </a:lnTo>
                <a:lnTo>
                  <a:pt x="6" y="33"/>
                </a:lnTo>
                <a:lnTo>
                  <a:pt x="21" y="0"/>
                </a:lnTo>
                <a:lnTo>
                  <a:pt x="22" y="0"/>
                </a:lnTo>
                <a:lnTo>
                  <a:pt x="36" y="33"/>
                </a:lnTo>
                <a:lnTo>
                  <a:pt x="37" y="38"/>
                </a:lnTo>
                <a:lnTo>
                  <a:pt x="39" y="39"/>
                </a:lnTo>
                <a:lnTo>
                  <a:pt x="40" y="41"/>
                </a:lnTo>
                <a:lnTo>
                  <a:pt x="42" y="41"/>
                </a:lnTo>
                <a:lnTo>
                  <a:pt x="42" y="42"/>
                </a:lnTo>
                <a:lnTo>
                  <a:pt x="27" y="42"/>
                </a:lnTo>
                <a:lnTo>
                  <a:pt x="27" y="41"/>
                </a:lnTo>
                <a:lnTo>
                  <a:pt x="28" y="41"/>
                </a:lnTo>
                <a:lnTo>
                  <a:pt x="30" y="41"/>
                </a:lnTo>
                <a:lnTo>
                  <a:pt x="30" y="39"/>
                </a:lnTo>
                <a:lnTo>
                  <a:pt x="30" y="38"/>
                </a:lnTo>
                <a:lnTo>
                  <a:pt x="30" y="36"/>
                </a:lnTo>
                <a:lnTo>
                  <a:pt x="30" y="33"/>
                </a:lnTo>
                <a:lnTo>
                  <a:pt x="27" y="29"/>
                </a:lnTo>
                <a:close/>
                <a:moveTo>
                  <a:pt x="27" y="27"/>
                </a:moveTo>
                <a:lnTo>
                  <a:pt x="19" y="11"/>
                </a:lnTo>
                <a:lnTo>
                  <a:pt x="12" y="27"/>
                </a:lnTo>
                <a:lnTo>
                  <a:pt x="27" y="27"/>
                </a:lnTo>
                <a:close/>
              </a:path>
            </a:pathLst>
          </a:custGeom>
          <a:solidFill>
            <a:srgbClr val="000000"/>
          </a:solidFill>
          <a:ln w="0">
            <a:solidFill>
              <a:srgbClr val="000000"/>
            </a:solidFill>
            <a:round/>
            <a:headEnd/>
            <a:tailEnd/>
          </a:ln>
        </p:spPr>
        <p:txBody>
          <a:bodyPr/>
          <a:lstStyle/>
          <a:p>
            <a:endParaRPr lang="en-CA"/>
          </a:p>
        </p:txBody>
      </p:sp>
      <p:sp>
        <p:nvSpPr>
          <p:cNvPr id="16396" name="Freeform 7"/>
          <p:cNvSpPr>
            <a:spLocks/>
          </p:cNvSpPr>
          <p:nvPr/>
        </p:nvSpPr>
        <p:spPr bwMode="auto">
          <a:xfrm>
            <a:off x="1423988" y="3071813"/>
            <a:ext cx="184150"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7" y="0"/>
                </a:moveTo>
                <a:lnTo>
                  <a:pt x="27" y="0"/>
                </a:lnTo>
                <a:lnTo>
                  <a:pt x="42" y="0"/>
                </a:lnTo>
                <a:lnTo>
                  <a:pt x="41" y="0"/>
                </a:lnTo>
                <a:lnTo>
                  <a:pt x="38" y="1"/>
                </a:lnTo>
                <a:lnTo>
                  <a:pt x="36" y="3"/>
                </a:lnTo>
                <a:lnTo>
                  <a:pt x="36" y="4"/>
                </a:lnTo>
                <a:lnTo>
                  <a:pt x="36" y="6"/>
                </a:lnTo>
                <a:lnTo>
                  <a:pt x="36" y="22"/>
                </a:lnTo>
                <a:lnTo>
                  <a:pt x="36" y="28"/>
                </a:lnTo>
                <a:lnTo>
                  <a:pt x="35" y="33"/>
                </a:lnTo>
                <a:lnTo>
                  <a:pt x="33" y="36"/>
                </a:lnTo>
                <a:lnTo>
                  <a:pt x="30" y="37"/>
                </a:lnTo>
                <a:lnTo>
                  <a:pt x="26" y="40"/>
                </a:lnTo>
                <a:lnTo>
                  <a:pt x="21" y="40"/>
                </a:lnTo>
                <a:lnTo>
                  <a:pt x="15" y="40"/>
                </a:lnTo>
                <a:lnTo>
                  <a:pt x="11" y="37"/>
                </a:lnTo>
                <a:lnTo>
                  <a:pt x="8" y="36"/>
                </a:lnTo>
                <a:lnTo>
                  <a:pt x="6" y="31"/>
                </a:lnTo>
                <a:lnTo>
                  <a:pt x="6" y="28"/>
                </a:lnTo>
                <a:lnTo>
                  <a:pt x="5" y="22"/>
                </a:lnTo>
                <a:lnTo>
                  <a:pt x="5" y="6"/>
                </a:lnTo>
                <a:lnTo>
                  <a:pt x="5" y="3"/>
                </a:lnTo>
                <a:lnTo>
                  <a:pt x="5" y="1"/>
                </a:lnTo>
                <a:lnTo>
                  <a:pt x="3" y="0"/>
                </a:lnTo>
                <a:lnTo>
                  <a:pt x="2" y="0"/>
                </a:lnTo>
                <a:lnTo>
                  <a:pt x="0" y="0"/>
                </a:lnTo>
                <a:lnTo>
                  <a:pt x="17" y="0"/>
                </a:lnTo>
                <a:lnTo>
                  <a:pt x="15" y="0"/>
                </a:lnTo>
                <a:lnTo>
                  <a:pt x="14" y="1"/>
                </a:lnTo>
                <a:lnTo>
                  <a:pt x="12" y="1"/>
                </a:lnTo>
                <a:lnTo>
                  <a:pt x="11" y="3"/>
                </a:lnTo>
                <a:lnTo>
                  <a:pt x="11" y="6"/>
                </a:lnTo>
                <a:lnTo>
                  <a:pt x="11" y="24"/>
                </a:lnTo>
                <a:lnTo>
                  <a:pt x="11" y="27"/>
                </a:lnTo>
                <a:lnTo>
                  <a:pt x="12" y="30"/>
                </a:lnTo>
                <a:lnTo>
                  <a:pt x="12" y="33"/>
                </a:lnTo>
                <a:lnTo>
                  <a:pt x="14" y="34"/>
                </a:lnTo>
                <a:lnTo>
                  <a:pt x="14" y="36"/>
                </a:lnTo>
                <a:lnTo>
                  <a:pt x="17" y="37"/>
                </a:lnTo>
                <a:lnTo>
                  <a:pt x="18" y="39"/>
                </a:lnTo>
                <a:lnTo>
                  <a:pt x="21" y="39"/>
                </a:lnTo>
                <a:lnTo>
                  <a:pt x="26" y="37"/>
                </a:lnTo>
                <a:lnTo>
                  <a:pt x="29" y="37"/>
                </a:lnTo>
                <a:lnTo>
                  <a:pt x="30" y="34"/>
                </a:lnTo>
                <a:lnTo>
                  <a:pt x="32" y="33"/>
                </a:lnTo>
                <a:lnTo>
                  <a:pt x="33" y="28"/>
                </a:lnTo>
                <a:lnTo>
                  <a:pt x="33" y="22"/>
                </a:lnTo>
                <a:lnTo>
                  <a:pt x="33" y="6"/>
                </a:lnTo>
                <a:lnTo>
                  <a:pt x="33" y="3"/>
                </a:lnTo>
                <a:lnTo>
                  <a:pt x="33" y="1"/>
                </a:lnTo>
                <a:lnTo>
                  <a:pt x="32" y="0"/>
                </a:lnTo>
                <a:lnTo>
                  <a:pt x="29" y="0"/>
                </a:lnTo>
                <a:lnTo>
                  <a:pt x="27" y="0"/>
                </a:lnTo>
                <a:close/>
              </a:path>
            </a:pathLst>
          </a:custGeom>
          <a:solidFill>
            <a:srgbClr val="000000"/>
          </a:solidFill>
          <a:ln w="0">
            <a:solidFill>
              <a:srgbClr val="000000"/>
            </a:solidFill>
            <a:round/>
            <a:headEnd/>
            <a:tailEnd/>
          </a:ln>
        </p:spPr>
        <p:txBody>
          <a:bodyPr/>
          <a:lstStyle/>
          <a:p>
            <a:endParaRPr lang="en-CA"/>
          </a:p>
        </p:txBody>
      </p:sp>
      <p:sp>
        <p:nvSpPr>
          <p:cNvPr id="16397" name="Freeform 8"/>
          <p:cNvSpPr>
            <a:spLocks/>
          </p:cNvSpPr>
          <p:nvPr/>
        </p:nvSpPr>
        <p:spPr bwMode="auto">
          <a:xfrm>
            <a:off x="1608138" y="3071813"/>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3" y="30"/>
                </a:lnTo>
                <a:lnTo>
                  <a:pt x="36" y="34"/>
                </a:lnTo>
                <a:lnTo>
                  <a:pt x="38" y="37"/>
                </a:lnTo>
                <a:lnTo>
                  <a:pt x="41" y="39"/>
                </a:lnTo>
                <a:lnTo>
                  <a:pt x="42" y="39"/>
                </a:lnTo>
                <a:lnTo>
                  <a:pt x="42" y="40"/>
                </a:lnTo>
                <a:lnTo>
                  <a:pt x="26" y="40"/>
                </a:lnTo>
                <a:lnTo>
                  <a:pt x="26" y="39"/>
                </a:lnTo>
                <a:lnTo>
                  <a:pt x="27" y="39"/>
                </a:lnTo>
                <a:lnTo>
                  <a:pt x="29" y="39"/>
                </a:lnTo>
                <a:lnTo>
                  <a:pt x="29" y="37"/>
                </a:lnTo>
                <a:lnTo>
                  <a:pt x="30" y="37"/>
                </a:lnTo>
                <a:lnTo>
                  <a:pt x="29" y="36"/>
                </a:lnTo>
                <a:lnTo>
                  <a:pt x="29" y="34"/>
                </a:lnTo>
                <a:lnTo>
                  <a:pt x="27" y="33"/>
                </a:lnTo>
                <a:lnTo>
                  <a:pt x="21" y="22"/>
                </a:lnTo>
                <a:lnTo>
                  <a:pt x="12" y="33"/>
                </a:lnTo>
                <a:lnTo>
                  <a:pt x="12" y="34"/>
                </a:lnTo>
                <a:lnTo>
                  <a:pt x="11" y="36"/>
                </a:lnTo>
                <a:lnTo>
                  <a:pt x="11" y="37"/>
                </a:lnTo>
                <a:lnTo>
                  <a:pt x="12" y="39"/>
                </a:lnTo>
                <a:lnTo>
                  <a:pt x="15" y="39"/>
                </a:lnTo>
                <a:lnTo>
                  <a:pt x="15" y="40"/>
                </a:lnTo>
                <a:lnTo>
                  <a:pt x="0" y="40"/>
                </a:lnTo>
                <a:lnTo>
                  <a:pt x="0" y="39"/>
                </a:lnTo>
                <a:lnTo>
                  <a:pt x="2" y="39"/>
                </a:lnTo>
                <a:lnTo>
                  <a:pt x="3" y="39"/>
                </a:lnTo>
                <a:lnTo>
                  <a:pt x="5" y="37"/>
                </a:lnTo>
                <a:lnTo>
                  <a:pt x="6" y="36"/>
                </a:lnTo>
                <a:lnTo>
                  <a:pt x="8" y="34"/>
                </a:lnTo>
                <a:lnTo>
                  <a:pt x="11" y="31"/>
                </a:lnTo>
                <a:lnTo>
                  <a:pt x="20" y="21"/>
                </a:lnTo>
                <a:lnTo>
                  <a:pt x="12" y="9"/>
                </a:lnTo>
                <a:lnTo>
                  <a:pt x="9" y="4"/>
                </a:lnTo>
                <a:lnTo>
                  <a:pt x="6" y="1"/>
                </a:lnTo>
                <a:lnTo>
                  <a:pt x="3" y="1"/>
                </a:lnTo>
                <a:lnTo>
                  <a:pt x="2" y="0"/>
                </a:lnTo>
                <a:lnTo>
                  <a:pt x="20" y="0"/>
                </a:lnTo>
                <a:lnTo>
                  <a:pt x="18" y="0"/>
                </a:lnTo>
                <a:lnTo>
                  <a:pt x="17" y="1"/>
                </a:lnTo>
                <a:lnTo>
                  <a:pt x="15" y="1"/>
                </a:lnTo>
                <a:lnTo>
                  <a:pt x="15" y="3"/>
                </a:lnTo>
                <a:lnTo>
                  <a:pt x="15" y="4"/>
                </a:lnTo>
                <a:lnTo>
                  <a:pt x="17" y="7"/>
                </a:lnTo>
                <a:lnTo>
                  <a:pt x="23" y="16"/>
                </a:lnTo>
                <a:lnTo>
                  <a:pt x="30" y="6"/>
                </a:lnTo>
                <a:lnTo>
                  <a:pt x="32" y="4"/>
                </a:lnTo>
                <a:lnTo>
                  <a:pt x="32" y="3"/>
                </a:lnTo>
                <a:lnTo>
                  <a:pt x="32" y="1"/>
                </a:lnTo>
                <a:lnTo>
                  <a:pt x="30" y="0"/>
                </a:lnTo>
                <a:lnTo>
                  <a:pt x="29" y="0"/>
                </a:lnTo>
                <a:lnTo>
                  <a:pt x="27" y="0"/>
                </a:lnTo>
                <a:lnTo>
                  <a:pt x="42" y="0"/>
                </a:lnTo>
                <a:lnTo>
                  <a:pt x="41" y="0"/>
                </a:lnTo>
                <a:lnTo>
                  <a:pt x="39" y="1"/>
                </a:lnTo>
                <a:lnTo>
                  <a:pt x="38" y="1"/>
                </a:lnTo>
                <a:lnTo>
                  <a:pt x="36" y="3"/>
                </a:lnTo>
                <a:lnTo>
                  <a:pt x="35"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16398" name="Freeform 9"/>
          <p:cNvSpPr>
            <a:spLocks/>
          </p:cNvSpPr>
          <p:nvPr/>
        </p:nvSpPr>
        <p:spPr bwMode="auto">
          <a:xfrm>
            <a:off x="2035175" y="3071813"/>
            <a:ext cx="187325"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1"/>
                </a:lnTo>
                <a:lnTo>
                  <a:pt x="37" y="3"/>
                </a:lnTo>
                <a:lnTo>
                  <a:pt x="37" y="6"/>
                </a:lnTo>
                <a:lnTo>
                  <a:pt x="37" y="40"/>
                </a:lnTo>
                <a:lnTo>
                  <a:pt x="36" y="40"/>
                </a:lnTo>
                <a:lnTo>
                  <a:pt x="10" y="9"/>
                </a:lnTo>
                <a:lnTo>
                  <a:pt x="10" y="33"/>
                </a:lnTo>
                <a:lnTo>
                  <a:pt x="10" y="36"/>
                </a:lnTo>
                <a:lnTo>
                  <a:pt x="10" y="37"/>
                </a:lnTo>
                <a:lnTo>
                  <a:pt x="12" y="39"/>
                </a:lnTo>
                <a:lnTo>
                  <a:pt x="15" y="39"/>
                </a:lnTo>
                <a:lnTo>
                  <a:pt x="15"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399" name="Freeform 10"/>
          <p:cNvSpPr>
            <a:spLocks noEditPoints="1"/>
          </p:cNvSpPr>
          <p:nvPr/>
        </p:nvSpPr>
        <p:spPr bwMode="auto">
          <a:xfrm>
            <a:off x="2232025" y="3071813"/>
            <a:ext cx="130175"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3" y="0"/>
                </a:lnTo>
                <a:lnTo>
                  <a:pt x="19" y="0"/>
                </a:lnTo>
                <a:lnTo>
                  <a:pt x="22" y="1"/>
                </a:lnTo>
                <a:lnTo>
                  <a:pt x="25" y="3"/>
                </a:lnTo>
                <a:lnTo>
                  <a:pt x="28" y="4"/>
                </a:lnTo>
                <a:lnTo>
                  <a:pt x="30" y="7"/>
                </a:lnTo>
                <a:lnTo>
                  <a:pt x="30" y="10"/>
                </a:lnTo>
                <a:lnTo>
                  <a:pt x="28"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2"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00" name="Freeform 11"/>
          <p:cNvSpPr>
            <a:spLocks/>
          </p:cNvSpPr>
          <p:nvPr/>
        </p:nvSpPr>
        <p:spPr bwMode="auto">
          <a:xfrm>
            <a:off x="2532063" y="3071813"/>
            <a:ext cx="184150"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39" y="1"/>
                </a:lnTo>
                <a:lnTo>
                  <a:pt x="37" y="1"/>
                </a:lnTo>
                <a:lnTo>
                  <a:pt x="37" y="4"/>
                </a:lnTo>
                <a:lnTo>
                  <a:pt x="36" y="7"/>
                </a:lnTo>
                <a:lnTo>
                  <a:pt x="22" y="40"/>
                </a:lnTo>
                <a:lnTo>
                  <a:pt x="21" y="40"/>
                </a:lnTo>
                <a:lnTo>
                  <a:pt x="6" y="6"/>
                </a:lnTo>
                <a:lnTo>
                  <a:pt x="4" y="4"/>
                </a:lnTo>
                <a:lnTo>
                  <a:pt x="4" y="3"/>
                </a:lnTo>
                <a:lnTo>
                  <a:pt x="3" y="1"/>
                </a:lnTo>
                <a:lnTo>
                  <a:pt x="1" y="0"/>
                </a:lnTo>
                <a:lnTo>
                  <a:pt x="0" y="0"/>
                </a:lnTo>
                <a:lnTo>
                  <a:pt x="16" y="0"/>
                </a:lnTo>
                <a:lnTo>
                  <a:pt x="13" y="1"/>
                </a:lnTo>
                <a:lnTo>
                  <a:pt x="12" y="1"/>
                </a:lnTo>
                <a:lnTo>
                  <a:pt x="12" y="3"/>
                </a:lnTo>
                <a:lnTo>
                  <a:pt x="12" y="4"/>
                </a:lnTo>
                <a:lnTo>
                  <a:pt x="12" y="7"/>
                </a:lnTo>
                <a:lnTo>
                  <a:pt x="22" y="31"/>
                </a:lnTo>
                <a:lnTo>
                  <a:pt x="31" y="7"/>
                </a:lnTo>
                <a:lnTo>
                  <a:pt x="33" y="4"/>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01" name="Freeform 12"/>
          <p:cNvSpPr>
            <a:spLocks noEditPoints="1"/>
          </p:cNvSpPr>
          <p:nvPr/>
        </p:nvSpPr>
        <p:spPr bwMode="auto">
          <a:xfrm>
            <a:off x="2716213" y="3071813"/>
            <a:ext cx="134937" cy="282575"/>
          </a:xfrm>
          <a:custGeom>
            <a:avLst/>
            <a:gdLst>
              <a:gd name="T0" fmla="*/ 2147483647 w 31"/>
              <a:gd name="T1" fmla="*/ 2147483647 h 40"/>
              <a:gd name="T2" fmla="*/ 2147483647 w 31"/>
              <a:gd name="T3" fmla="*/ 2147483647 h 40"/>
              <a:gd name="T4" fmla="*/ 2147483647 w 31"/>
              <a:gd name="T5" fmla="*/ 2147483647 h 40"/>
              <a:gd name="T6" fmla="*/ 2147483647 w 31"/>
              <a:gd name="T7" fmla="*/ 2147483647 h 40"/>
              <a:gd name="T8" fmla="*/ 2147483647 w 31"/>
              <a:gd name="T9" fmla="*/ 2147483647 h 40"/>
              <a:gd name="T10" fmla="*/ 2147483647 w 31"/>
              <a:gd name="T11" fmla="*/ 2147483647 h 40"/>
              <a:gd name="T12" fmla="*/ 2147483647 w 31"/>
              <a:gd name="T13" fmla="*/ 2147483647 h 40"/>
              <a:gd name="T14" fmla="*/ 2147483647 w 31"/>
              <a:gd name="T15" fmla="*/ 2147483647 h 40"/>
              <a:gd name="T16" fmla="*/ 0 w 31"/>
              <a:gd name="T17" fmla="*/ 2147483647 h 40"/>
              <a:gd name="T18" fmla="*/ 0 w 31"/>
              <a:gd name="T19" fmla="*/ 2147483647 h 40"/>
              <a:gd name="T20" fmla="*/ 2147483647 w 31"/>
              <a:gd name="T21" fmla="*/ 2147483647 h 40"/>
              <a:gd name="T22" fmla="*/ 2147483647 w 31"/>
              <a:gd name="T23" fmla="*/ 2147483647 h 40"/>
              <a:gd name="T24" fmla="*/ 2147483647 w 31"/>
              <a:gd name="T25" fmla="*/ 2147483647 h 40"/>
              <a:gd name="T26" fmla="*/ 2147483647 w 31"/>
              <a:gd name="T27" fmla="*/ 2147483647 h 40"/>
              <a:gd name="T28" fmla="*/ 2147483647 w 31"/>
              <a:gd name="T29" fmla="*/ 2147483647 h 40"/>
              <a:gd name="T30" fmla="*/ 2147483647 w 31"/>
              <a:gd name="T31" fmla="*/ 2147483647 h 40"/>
              <a:gd name="T32" fmla="*/ 2147483647 w 31"/>
              <a:gd name="T33" fmla="*/ 2147483647 h 40"/>
              <a:gd name="T34" fmla="*/ 2147483647 w 31"/>
              <a:gd name="T35" fmla="*/ 2147483647 h 40"/>
              <a:gd name="T36" fmla="*/ 2147483647 w 31"/>
              <a:gd name="T37" fmla="*/ 0 h 40"/>
              <a:gd name="T38" fmla="*/ 2147483647 w 31"/>
              <a:gd name="T39" fmla="*/ 0 h 40"/>
              <a:gd name="T40" fmla="*/ 0 w 31"/>
              <a:gd name="T41" fmla="*/ 0 h 40"/>
              <a:gd name="T42" fmla="*/ 0 w 31"/>
              <a:gd name="T43" fmla="*/ 0 h 40"/>
              <a:gd name="T44" fmla="*/ 2147483647 w 31"/>
              <a:gd name="T45" fmla="*/ 0 h 40"/>
              <a:gd name="T46" fmla="*/ 2147483647 w 31"/>
              <a:gd name="T47" fmla="*/ 0 h 40"/>
              <a:gd name="T48" fmla="*/ 2147483647 w 31"/>
              <a:gd name="T49" fmla="*/ 2147483647 h 40"/>
              <a:gd name="T50" fmla="*/ 2147483647 w 31"/>
              <a:gd name="T51" fmla="*/ 2147483647 h 40"/>
              <a:gd name="T52" fmla="*/ 2147483647 w 31"/>
              <a:gd name="T53" fmla="*/ 2147483647 h 40"/>
              <a:gd name="T54" fmla="*/ 2147483647 w 31"/>
              <a:gd name="T55" fmla="*/ 2147483647 h 40"/>
              <a:gd name="T56" fmla="*/ 2147483647 w 31"/>
              <a:gd name="T57" fmla="*/ 2147483647 h 40"/>
              <a:gd name="T58" fmla="*/ 2147483647 w 31"/>
              <a:gd name="T59" fmla="*/ 2147483647 h 40"/>
              <a:gd name="T60" fmla="*/ 2147483647 w 31"/>
              <a:gd name="T61" fmla="*/ 2147483647 h 40"/>
              <a:gd name="T62" fmla="*/ 2147483647 w 31"/>
              <a:gd name="T63" fmla="*/ 2147483647 h 40"/>
              <a:gd name="T64" fmla="*/ 2147483647 w 31"/>
              <a:gd name="T65" fmla="*/ 2147483647 h 40"/>
              <a:gd name="T66" fmla="*/ 2147483647 w 31"/>
              <a:gd name="T67" fmla="*/ 2147483647 h 40"/>
              <a:gd name="T68" fmla="*/ 2147483647 w 31"/>
              <a:gd name="T69" fmla="*/ 2147483647 h 40"/>
              <a:gd name="T70" fmla="*/ 2147483647 w 31"/>
              <a:gd name="T71" fmla="*/ 2147483647 h 40"/>
              <a:gd name="T72" fmla="*/ 2147483647 w 31"/>
              <a:gd name="T73" fmla="*/ 2147483647 h 40"/>
              <a:gd name="T74" fmla="*/ 2147483647 w 31"/>
              <a:gd name="T75" fmla="*/ 2147483647 h 40"/>
              <a:gd name="T76" fmla="*/ 2147483647 w 31"/>
              <a:gd name="T77" fmla="*/ 2147483647 h 40"/>
              <a:gd name="T78" fmla="*/ 2147483647 w 31"/>
              <a:gd name="T79" fmla="*/ 2147483647 h 40"/>
              <a:gd name="T80" fmla="*/ 2147483647 w 31"/>
              <a:gd name="T81" fmla="*/ 2147483647 h 40"/>
              <a:gd name="T82" fmla="*/ 2147483647 w 31"/>
              <a:gd name="T83" fmla="*/ 2147483647 h 40"/>
              <a:gd name="T84" fmla="*/ 2147483647 w 31"/>
              <a:gd name="T85" fmla="*/ 2147483647 h 40"/>
              <a:gd name="T86" fmla="*/ 2147483647 w 31"/>
              <a:gd name="T87" fmla="*/ 2147483647 h 40"/>
              <a:gd name="T88" fmla="*/ 2147483647 w 31"/>
              <a:gd name="T89" fmla="*/ 2147483647 h 40"/>
              <a:gd name="T90" fmla="*/ 2147483647 w 31"/>
              <a:gd name="T91" fmla="*/ 2147483647 h 40"/>
              <a:gd name="T92" fmla="*/ 2147483647 w 31"/>
              <a:gd name="T93" fmla="*/ 2147483647 h 40"/>
              <a:gd name="T94" fmla="*/ 2147483647 w 31"/>
              <a:gd name="T95" fmla="*/ 2147483647 h 40"/>
              <a:gd name="T96" fmla="*/ 2147483647 w 31"/>
              <a:gd name="T97" fmla="*/ 2147483647 h 40"/>
              <a:gd name="T98" fmla="*/ 2147483647 w 31"/>
              <a:gd name="T99" fmla="*/ 2147483647 h 40"/>
              <a:gd name="T100" fmla="*/ 2147483647 w 31"/>
              <a:gd name="T101" fmla="*/ 2147483647 h 40"/>
              <a:gd name="T102" fmla="*/ 2147483647 w 31"/>
              <a:gd name="T103" fmla="*/ 2147483647 h 40"/>
              <a:gd name="T104" fmla="*/ 2147483647 w 31"/>
              <a:gd name="T105" fmla="*/ 2147483647 h 40"/>
              <a:gd name="T106" fmla="*/ 2147483647 w 31"/>
              <a:gd name="T107" fmla="*/ 2147483647 h 40"/>
              <a:gd name="T108" fmla="*/ 2147483647 w 31"/>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3"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21" y="0"/>
                </a:lnTo>
                <a:lnTo>
                  <a:pt x="24" y="1"/>
                </a:lnTo>
                <a:lnTo>
                  <a:pt x="27" y="3"/>
                </a:lnTo>
                <a:lnTo>
                  <a:pt x="28" y="4"/>
                </a:lnTo>
                <a:lnTo>
                  <a:pt x="31" y="7"/>
                </a:lnTo>
                <a:lnTo>
                  <a:pt x="31" y="10"/>
                </a:lnTo>
                <a:lnTo>
                  <a:pt x="30" y="15"/>
                </a:lnTo>
                <a:lnTo>
                  <a:pt x="28" y="18"/>
                </a:lnTo>
                <a:lnTo>
                  <a:pt x="24" y="21"/>
                </a:lnTo>
                <a:lnTo>
                  <a:pt x="19" y="21"/>
                </a:lnTo>
                <a:lnTo>
                  <a:pt x="18"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4" y="6"/>
                </a:lnTo>
                <a:lnTo>
                  <a:pt x="22" y="4"/>
                </a:lnTo>
                <a:lnTo>
                  <a:pt x="21" y="3"/>
                </a:lnTo>
                <a:lnTo>
                  <a:pt x="18" y="1"/>
                </a:lnTo>
                <a:lnTo>
                  <a:pt x="16"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6402" name="Freeform 13"/>
          <p:cNvSpPr>
            <a:spLocks noEditPoints="1"/>
          </p:cNvSpPr>
          <p:nvPr/>
        </p:nvSpPr>
        <p:spPr bwMode="auto">
          <a:xfrm>
            <a:off x="3173413" y="3057525"/>
            <a:ext cx="184150"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0" y="29"/>
                </a:lnTo>
                <a:lnTo>
                  <a:pt x="9" y="35"/>
                </a:lnTo>
                <a:lnTo>
                  <a:pt x="7" y="36"/>
                </a:lnTo>
                <a:lnTo>
                  <a:pt x="7" y="38"/>
                </a:lnTo>
                <a:lnTo>
                  <a:pt x="7" y="39"/>
                </a:lnTo>
                <a:lnTo>
                  <a:pt x="9" y="41"/>
                </a:lnTo>
                <a:lnTo>
                  <a:pt x="12" y="41"/>
                </a:lnTo>
                <a:lnTo>
                  <a:pt x="12" y="42"/>
                </a:lnTo>
                <a:lnTo>
                  <a:pt x="0" y="42"/>
                </a:lnTo>
                <a:lnTo>
                  <a:pt x="0" y="41"/>
                </a:lnTo>
                <a:lnTo>
                  <a:pt x="1" y="41"/>
                </a:lnTo>
                <a:lnTo>
                  <a:pt x="3" y="39"/>
                </a:lnTo>
                <a:lnTo>
                  <a:pt x="4" y="38"/>
                </a:lnTo>
                <a:lnTo>
                  <a:pt x="6" y="33"/>
                </a:lnTo>
                <a:lnTo>
                  <a:pt x="21" y="0"/>
                </a:lnTo>
                <a:lnTo>
                  <a:pt x="34" y="33"/>
                </a:lnTo>
                <a:lnTo>
                  <a:pt x="37" y="38"/>
                </a:lnTo>
                <a:lnTo>
                  <a:pt x="37" y="39"/>
                </a:lnTo>
                <a:lnTo>
                  <a:pt x="40" y="41"/>
                </a:lnTo>
                <a:lnTo>
                  <a:pt x="42" y="41"/>
                </a:lnTo>
                <a:lnTo>
                  <a:pt x="42" y="42"/>
                </a:lnTo>
                <a:lnTo>
                  <a:pt x="25" y="42"/>
                </a:lnTo>
                <a:lnTo>
                  <a:pt x="25" y="41"/>
                </a:lnTo>
                <a:lnTo>
                  <a:pt x="28" y="41"/>
                </a:lnTo>
                <a:lnTo>
                  <a:pt x="30" y="41"/>
                </a:lnTo>
                <a:lnTo>
                  <a:pt x="30" y="39"/>
                </a:lnTo>
                <a:lnTo>
                  <a:pt x="30" y="38"/>
                </a:lnTo>
                <a:lnTo>
                  <a:pt x="30" y="36"/>
                </a:lnTo>
                <a:lnTo>
                  <a:pt x="28" y="33"/>
                </a:lnTo>
                <a:lnTo>
                  <a:pt x="27" y="29"/>
                </a:lnTo>
                <a:close/>
                <a:moveTo>
                  <a:pt x="25" y="27"/>
                </a:moveTo>
                <a:lnTo>
                  <a:pt x="19" y="11"/>
                </a:lnTo>
                <a:lnTo>
                  <a:pt x="12" y="27"/>
                </a:lnTo>
                <a:lnTo>
                  <a:pt x="25" y="27"/>
                </a:lnTo>
                <a:close/>
              </a:path>
            </a:pathLst>
          </a:custGeom>
          <a:solidFill>
            <a:srgbClr val="000000"/>
          </a:solidFill>
          <a:ln w="0">
            <a:solidFill>
              <a:srgbClr val="000000"/>
            </a:solidFill>
            <a:round/>
            <a:headEnd/>
            <a:tailEnd/>
          </a:ln>
        </p:spPr>
        <p:txBody>
          <a:bodyPr/>
          <a:lstStyle/>
          <a:p>
            <a:endParaRPr lang="en-CA"/>
          </a:p>
        </p:txBody>
      </p:sp>
      <p:sp>
        <p:nvSpPr>
          <p:cNvPr id="16403" name="Freeform 14"/>
          <p:cNvSpPr>
            <a:spLocks/>
          </p:cNvSpPr>
          <p:nvPr/>
        </p:nvSpPr>
        <p:spPr bwMode="auto">
          <a:xfrm>
            <a:off x="3344863" y="3071813"/>
            <a:ext cx="182562"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8" y="0"/>
                </a:moveTo>
                <a:lnTo>
                  <a:pt x="28" y="0"/>
                </a:lnTo>
                <a:lnTo>
                  <a:pt x="42" y="0"/>
                </a:lnTo>
                <a:lnTo>
                  <a:pt x="40" y="0"/>
                </a:lnTo>
                <a:lnTo>
                  <a:pt x="39" y="1"/>
                </a:lnTo>
                <a:lnTo>
                  <a:pt x="37" y="3"/>
                </a:lnTo>
                <a:lnTo>
                  <a:pt x="37" y="4"/>
                </a:lnTo>
                <a:lnTo>
                  <a:pt x="37" y="6"/>
                </a:lnTo>
                <a:lnTo>
                  <a:pt x="37" y="22"/>
                </a:lnTo>
                <a:lnTo>
                  <a:pt x="36" y="28"/>
                </a:lnTo>
                <a:lnTo>
                  <a:pt x="36" y="33"/>
                </a:lnTo>
                <a:lnTo>
                  <a:pt x="34" y="36"/>
                </a:lnTo>
                <a:lnTo>
                  <a:pt x="31" y="37"/>
                </a:lnTo>
                <a:lnTo>
                  <a:pt x="27" y="40"/>
                </a:lnTo>
                <a:lnTo>
                  <a:pt x="22" y="40"/>
                </a:lnTo>
                <a:lnTo>
                  <a:pt x="16" y="40"/>
                </a:lnTo>
                <a:lnTo>
                  <a:pt x="12" y="37"/>
                </a:lnTo>
                <a:lnTo>
                  <a:pt x="9" y="36"/>
                </a:lnTo>
                <a:lnTo>
                  <a:pt x="7" y="31"/>
                </a:lnTo>
                <a:lnTo>
                  <a:pt x="6" y="28"/>
                </a:lnTo>
                <a:lnTo>
                  <a:pt x="6" y="22"/>
                </a:lnTo>
                <a:lnTo>
                  <a:pt x="6" y="6"/>
                </a:lnTo>
                <a:lnTo>
                  <a:pt x="6" y="3"/>
                </a:lnTo>
                <a:lnTo>
                  <a:pt x="6" y="1"/>
                </a:lnTo>
                <a:lnTo>
                  <a:pt x="4" y="0"/>
                </a:lnTo>
                <a:lnTo>
                  <a:pt x="1" y="0"/>
                </a:lnTo>
                <a:lnTo>
                  <a:pt x="0" y="0"/>
                </a:lnTo>
                <a:lnTo>
                  <a:pt x="18" y="0"/>
                </a:lnTo>
                <a:lnTo>
                  <a:pt x="16" y="0"/>
                </a:lnTo>
                <a:lnTo>
                  <a:pt x="13" y="1"/>
                </a:lnTo>
                <a:lnTo>
                  <a:pt x="12" y="1"/>
                </a:lnTo>
                <a:lnTo>
                  <a:pt x="12" y="3"/>
                </a:lnTo>
                <a:lnTo>
                  <a:pt x="12" y="6"/>
                </a:lnTo>
                <a:lnTo>
                  <a:pt x="12" y="24"/>
                </a:lnTo>
                <a:lnTo>
                  <a:pt x="12" y="27"/>
                </a:lnTo>
                <a:lnTo>
                  <a:pt x="12" y="30"/>
                </a:lnTo>
                <a:lnTo>
                  <a:pt x="13" y="33"/>
                </a:lnTo>
                <a:lnTo>
                  <a:pt x="13" y="34"/>
                </a:lnTo>
                <a:lnTo>
                  <a:pt x="15" y="36"/>
                </a:lnTo>
                <a:lnTo>
                  <a:pt x="16" y="37"/>
                </a:lnTo>
                <a:lnTo>
                  <a:pt x="19" y="39"/>
                </a:lnTo>
                <a:lnTo>
                  <a:pt x="22" y="39"/>
                </a:lnTo>
                <a:lnTo>
                  <a:pt x="25" y="37"/>
                </a:lnTo>
                <a:lnTo>
                  <a:pt x="28" y="37"/>
                </a:lnTo>
                <a:lnTo>
                  <a:pt x="31" y="34"/>
                </a:lnTo>
                <a:lnTo>
                  <a:pt x="33" y="33"/>
                </a:lnTo>
                <a:lnTo>
                  <a:pt x="34" y="28"/>
                </a:lnTo>
                <a:lnTo>
                  <a:pt x="34" y="22"/>
                </a:lnTo>
                <a:lnTo>
                  <a:pt x="34" y="6"/>
                </a:lnTo>
                <a:lnTo>
                  <a:pt x="34" y="3"/>
                </a:lnTo>
                <a:lnTo>
                  <a:pt x="33" y="1"/>
                </a:lnTo>
                <a:lnTo>
                  <a:pt x="33" y="0"/>
                </a:lnTo>
                <a:lnTo>
                  <a:pt x="30" y="0"/>
                </a:lnTo>
                <a:lnTo>
                  <a:pt x="28" y="0"/>
                </a:lnTo>
                <a:close/>
              </a:path>
            </a:pathLst>
          </a:custGeom>
          <a:solidFill>
            <a:srgbClr val="000000"/>
          </a:solidFill>
          <a:ln w="0">
            <a:solidFill>
              <a:srgbClr val="000000"/>
            </a:solidFill>
            <a:round/>
            <a:headEnd/>
            <a:tailEnd/>
          </a:ln>
        </p:spPr>
        <p:txBody>
          <a:bodyPr/>
          <a:lstStyle/>
          <a:p>
            <a:endParaRPr lang="en-CA"/>
          </a:p>
        </p:txBody>
      </p:sp>
      <p:sp>
        <p:nvSpPr>
          <p:cNvPr id="16404" name="Freeform 15"/>
          <p:cNvSpPr>
            <a:spLocks/>
          </p:cNvSpPr>
          <p:nvPr/>
        </p:nvSpPr>
        <p:spPr bwMode="auto">
          <a:xfrm>
            <a:off x="3532188" y="3071813"/>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0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2" y="30"/>
                </a:lnTo>
                <a:lnTo>
                  <a:pt x="36" y="34"/>
                </a:lnTo>
                <a:lnTo>
                  <a:pt x="38" y="37"/>
                </a:lnTo>
                <a:lnTo>
                  <a:pt x="39" y="39"/>
                </a:lnTo>
                <a:lnTo>
                  <a:pt x="42" y="39"/>
                </a:lnTo>
                <a:lnTo>
                  <a:pt x="42" y="40"/>
                </a:lnTo>
                <a:lnTo>
                  <a:pt x="26" y="40"/>
                </a:lnTo>
                <a:lnTo>
                  <a:pt x="26" y="39"/>
                </a:lnTo>
                <a:lnTo>
                  <a:pt x="27" y="39"/>
                </a:lnTo>
                <a:lnTo>
                  <a:pt x="29" y="39"/>
                </a:lnTo>
                <a:lnTo>
                  <a:pt x="29" y="37"/>
                </a:lnTo>
                <a:lnTo>
                  <a:pt x="29" y="36"/>
                </a:lnTo>
                <a:lnTo>
                  <a:pt x="29" y="34"/>
                </a:lnTo>
                <a:lnTo>
                  <a:pt x="27" y="33"/>
                </a:lnTo>
                <a:lnTo>
                  <a:pt x="20" y="22"/>
                </a:lnTo>
                <a:lnTo>
                  <a:pt x="12" y="33"/>
                </a:lnTo>
                <a:lnTo>
                  <a:pt x="11" y="34"/>
                </a:lnTo>
                <a:lnTo>
                  <a:pt x="11" y="36"/>
                </a:lnTo>
                <a:lnTo>
                  <a:pt x="11" y="37"/>
                </a:lnTo>
                <a:lnTo>
                  <a:pt x="11" y="39"/>
                </a:lnTo>
                <a:lnTo>
                  <a:pt x="12" y="39"/>
                </a:lnTo>
                <a:lnTo>
                  <a:pt x="14" y="39"/>
                </a:lnTo>
                <a:lnTo>
                  <a:pt x="14" y="40"/>
                </a:lnTo>
                <a:lnTo>
                  <a:pt x="0" y="40"/>
                </a:lnTo>
                <a:lnTo>
                  <a:pt x="0" y="39"/>
                </a:lnTo>
                <a:lnTo>
                  <a:pt x="2" y="39"/>
                </a:lnTo>
                <a:lnTo>
                  <a:pt x="3" y="39"/>
                </a:lnTo>
                <a:lnTo>
                  <a:pt x="5" y="37"/>
                </a:lnTo>
                <a:lnTo>
                  <a:pt x="6" y="36"/>
                </a:lnTo>
                <a:lnTo>
                  <a:pt x="8" y="34"/>
                </a:lnTo>
                <a:lnTo>
                  <a:pt x="9" y="31"/>
                </a:lnTo>
                <a:lnTo>
                  <a:pt x="20" y="21"/>
                </a:lnTo>
                <a:lnTo>
                  <a:pt x="11" y="9"/>
                </a:lnTo>
                <a:lnTo>
                  <a:pt x="8" y="4"/>
                </a:lnTo>
                <a:lnTo>
                  <a:pt x="6" y="1"/>
                </a:lnTo>
                <a:lnTo>
                  <a:pt x="3" y="1"/>
                </a:lnTo>
                <a:lnTo>
                  <a:pt x="0" y="0"/>
                </a:lnTo>
                <a:lnTo>
                  <a:pt x="20" y="0"/>
                </a:lnTo>
                <a:lnTo>
                  <a:pt x="17" y="0"/>
                </a:lnTo>
                <a:lnTo>
                  <a:pt x="17" y="1"/>
                </a:lnTo>
                <a:lnTo>
                  <a:pt x="15" y="1"/>
                </a:lnTo>
                <a:lnTo>
                  <a:pt x="15" y="3"/>
                </a:lnTo>
                <a:lnTo>
                  <a:pt x="15" y="4"/>
                </a:lnTo>
                <a:lnTo>
                  <a:pt x="17" y="7"/>
                </a:lnTo>
                <a:lnTo>
                  <a:pt x="23" y="16"/>
                </a:lnTo>
                <a:lnTo>
                  <a:pt x="30" y="6"/>
                </a:lnTo>
                <a:lnTo>
                  <a:pt x="30" y="4"/>
                </a:lnTo>
                <a:lnTo>
                  <a:pt x="32" y="4"/>
                </a:lnTo>
                <a:lnTo>
                  <a:pt x="32" y="3"/>
                </a:lnTo>
                <a:lnTo>
                  <a:pt x="32" y="1"/>
                </a:lnTo>
                <a:lnTo>
                  <a:pt x="30" y="1"/>
                </a:lnTo>
                <a:lnTo>
                  <a:pt x="30" y="0"/>
                </a:lnTo>
                <a:lnTo>
                  <a:pt x="29" y="0"/>
                </a:lnTo>
                <a:lnTo>
                  <a:pt x="27" y="0"/>
                </a:lnTo>
                <a:lnTo>
                  <a:pt x="41" y="0"/>
                </a:lnTo>
                <a:lnTo>
                  <a:pt x="39" y="0"/>
                </a:lnTo>
                <a:lnTo>
                  <a:pt x="38" y="1"/>
                </a:lnTo>
                <a:lnTo>
                  <a:pt x="36" y="1"/>
                </a:lnTo>
                <a:lnTo>
                  <a:pt x="36" y="3"/>
                </a:lnTo>
                <a:lnTo>
                  <a:pt x="33"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16405" name="Freeform 16"/>
          <p:cNvSpPr>
            <a:spLocks/>
          </p:cNvSpPr>
          <p:nvPr/>
        </p:nvSpPr>
        <p:spPr bwMode="auto">
          <a:xfrm>
            <a:off x="3986213" y="3071813"/>
            <a:ext cx="187325"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406" name="Freeform 17"/>
          <p:cNvSpPr>
            <a:spLocks noEditPoints="1"/>
          </p:cNvSpPr>
          <p:nvPr/>
        </p:nvSpPr>
        <p:spPr bwMode="auto">
          <a:xfrm>
            <a:off x="4181475" y="3071813"/>
            <a:ext cx="131763"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07" name="Freeform 18"/>
          <p:cNvSpPr>
            <a:spLocks/>
          </p:cNvSpPr>
          <p:nvPr/>
        </p:nvSpPr>
        <p:spPr bwMode="auto">
          <a:xfrm>
            <a:off x="4587875" y="3071813"/>
            <a:ext cx="182563"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7"/>
                </a:lnTo>
                <a:lnTo>
                  <a:pt x="22" y="40"/>
                </a:lnTo>
                <a:lnTo>
                  <a:pt x="21" y="40"/>
                </a:lnTo>
                <a:lnTo>
                  <a:pt x="6" y="6"/>
                </a:lnTo>
                <a:lnTo>
                  <a:pt x="6" y="4"/>
                </a:lnTo>
                <a:lnTo>
                  <a:pt x="4" y="3"/>
                </a:lnTo>
                <a:lnTo>
                  <a:pt x="4" y="1"/>
                </a:lnTo>
                <a:lnTo>
                  <a:pt x="3" y="1"/>
                </a:lnTo>
                <a:lnTo>
                  <a:pt x="1" y="0"/>
                </a:lnTo>
                <a:lnTo>
                  <a:pt x="0" y="0"/>
                </a:lnTo>
                <a:lnTo>
                  <a:pt x="16" y="0"/>
                </a:lnTo>
                <a:lnTo>
                  <a:pt x="13" y="1"/>
                </a:lnTo>
                <a:lnTo>
                  <a:pt x="12" y="1"/>
                </a:lnTo>
                <a:lnTo>
                  <a:pt x="12" y="3"/>
                </a:lnTo>
                <a:lnTo>
                  <a:pt x="12" y="4"/>
                </a:lnTo>
                <a:lnTo>
                  <a:pt x="13" y="7"/>
                </a:lnTo>
                <a:lnTo>
                  <a:pt x="24" y="31"/>
                </a:lnTo>
                <a:lnTo>
                  <a:pt x="33" y="7"/>
                </a:lnTo>
                <a:lnTo>
                  <a:pt x="33" y="4"/>
                </a:lnTo>
                <a:lnTo>
                  <a:pt x="34"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08" name="Freeform 19"/>
          <p:cNvSpPr>
            <a:spLocks noEditPoints="1"/>
          </p:cNvSpPr>
          <p:nvPr/>
        </p:nvSpPr>
        <p:spPr bwMode="auto">
          <a:xfrm>
            <a:off x="4775200" y="3071813"/>
            <a:ext cx="131763"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1" y="21"/>
                </a:moveTo>
                <a:lnTo>
                  <a:pt x="11" y="33"/>
                </a:lnTo>
                <a:lnTo>
                  <a:pt x="12" y="36"/>
                </a:lnTo>
                <a:lnTo>
                  <a:pt x="12" y="37"/>
                </a:lnTo>
                <a:lnTo>
                  <a:pt x="14" y="39"/>
                </a:lnTo>
                <a:lnTo>
                  <a:pt x="15" y="39"/>
                </a:lnTo>
                <a:lnTo>
                  <a:pt x="17" y="39"/>
                </a:lnTo>
                <a:lnTo>
                  <a:pt x="17" y="40"/>
                </a:lnTo>
                <a:lnTo>
                  <a:pt x="0" y="40"/>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3" y="1"/>
                </a:lnTo>
                <a:lnTo>
                  <a:pt x="26" y="3"/>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20" y="19"/>
                </a:lnTo>
                <a:lnTo>
                  <a:pt x="21" y="18"/>
                </a:lnTo>
                <a:lnTo>
                  <a:pt x="23" y="15"/>
                </a:lnTo>
                <a:lnTo>
                  <a:pt x="24" y="10"/>
                </a:lnTo>
                <a:lnTo>
                  <a:pt x="24" y="9"/>
                </a:lnTo>
                <a:lnTo>
                  <a:pt x="23" y="6"/>
                </a:lnTo>
                <a:lnTo>
                  <a:pt x="21" y="4"/>
                </a:lnTo>
                <a:lnTo>
                  <a:pt x="20" y="3"/>
                </a:lnTo>
                <a:lnTo>
                  <a:pt x="18"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16409" name="Freeform 20"/>
          <p:cNvSpPr>
            <a:spLocks noEditPoints="1"/>
          </p:cNvSpPr>
          <p:nvPr/>
        </p:nvSpPr>
        <p:spPr bwMode="auto">
          <a:xfrm>
            <a:off x="5233988" y="3057525"/>
            <a:ext cx="182562"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1" y="29"/>
                </a:lnTo>
                <a:lnTo>
                  <a:pt x="8" y="35"/>
                </a:lnTo>
                <a:lnTo>
                  <a:pt x="8" y="36"/>
                </a:lnTo>
                <a:lnTo>
                  <a:pt x="8" y="38"/>
                </a:lnTo>
                <a:lnTo>
                  <a:pt x="8" y="39"/>
                </a:lnTo>
                <a:lnTo>
                  <a:pt x="9" y="41"/>
                </a:lnTo>
                <a:lnTo>
                  <a:pt x="12" y="41"/>
                </a:lnTo>
                <a:lnTo>
                  <a:pt x="12" y="42"/>
                </a:lnTo>
                <a:lnTo>
                  <a:pt x="0" y="42"/>
                </a:lnTo>
                <a:lnTo>
                  <a:pt x="0" y="41"/>
                </a:lnTo>
                <a:lnTo>
                  <a:pt x="2" y="41"/>
                </a:lnTo>
                <a:lnTo>
                  <a:pt x="3" y="39"/>
                </a:lnTo>
                <a:lnTo>
                  <a:pt x="5" y="38"/>
                </a:lnTo>
                <a:lnTo>
                  <a:pt x="6" y="33"/>
                </a:lnTo>
                <a:lnTo>
                  <a:pt x="21" y="0"/>
                </a:lnTo>
                <a:lnTo>
                  <a:pt x="35" y="33"/>
                </a:lnTo>
                <a:lnTo>
                  <a:pt x="36" y="38"/>
                </a:lnTo>
                <a:lnTo>
                  <a:pt x="38" y="39"/>
                </a:lnTo>
                <a:lnTo>
                  <a:pt x="39" y="41"/>
                </a:lnTo>
                <a:lnTo>
                  <a:pt x="42" y="41"/>
                </a:lnTo>
                <a:lnTo>
                  <a:pt x="42" y="42"/>
                </a:lnTo>
                <a:lnTo>
                  <a:pt x="26" y="42"/>
                </a:lnTo>
                <a:lnTo>
                  <a:pt x="26" y="41"/>
                </a:lnTo>
                <a:lnTo>
                  <a:pt x="29" y="41"/>
                </a:lnTo>
                <a:lnTo>
                  <a:pt x="30" y="39"/>
                </a:lnTo>
                <a:lnTo>
                  <a:pt x="30" y="38"/>
                </a:lnTo>
                <a:lnTo>
                  <a:pt x="30" y="36"/>
                </a:lnTo>
                <a:lnTo>
                  <a:pt x="29" y="33"/>
                </a:lnTo>
                <a:lnTo>
                  <a:pt x="27" y="29"/>
                </a:lnTo>
                <a:close/>
                <a:moveTo>
                  <a:pt x="26" y="27"/>
                </a:moveTo>
                <a:lnTo>
                  <a:pt x="20" y="11"/>
                </a:lnTo>
                <a:lnTo>
                  <a:pt x="12" y="27"/>
                </a:lnTo>
                <a:lnTo>
                  <a:pt x="26" y="27"/>
                </a:lnTo>
                <a:close/>
              </a:path>
            </a:pathLst>
          </a:custGeom>
          <a:solidFill>
            <a:srgbClr val="000000"/>
          </a:solidFill>
          <a:ln w="0">
            <a:solidFill>
              <a:srgbClr val="000000"/>
            </a:solidFill>
            <a:round/>
            <a:headEnd/>
            <a:tailEnd/>
          </a:ln>
        </p:spPr>
        <p:txBody>
          <a:bodyPr/>
          <a:lstStyle/>
          <a:p>
            <a:endParaRPr lang="en-CA"/>
          </a:p>
        </p:txBody>
      </p:sp>
      <p:sp>
        <p:nvSpPr>
          <p:cNvPr id="16410" name="Freeform 21"/>
          <p:cNvSpPr>
            <a:spLocks/>
          </p:cNvSpPr>
          <p:nvPr/>
        </p:nvSpPr>
        <p:spPr bwMode="auto">
          <a:xfrm>
            <a:off x="5403850" y="3071813"/>
            <a:ext cx="182563"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9" y="0"/>
                </a:moveTo>
                <a:lnTo>
                  <a:pt x="29" y="0"/>
                </a:lnTo>
                <a:lnTo>
                  <a:pt x="42" y="0"/>
                </a:lnTo>
                <a:lnTo>
                  <a:pt x="41" y="0"/>
                </a:lnTo>
                <a:lnTo>
                  <a:pt x="39" y="1"/>
                </a:lnTo>
                <a:lnTo>
                  <a:pt x="38" y="3"/>
                </a:lnTo>
                <a:lnTo>
                  <a:pt x="38" y="4"/>
                </a:lnTo>
                <a:lnTo>
                  <a:pt x="38" y="6"/>
                </a:lnTo>
                <a:lnTo>
                  <a:pt x="38" y="22"/>
                </a:lnTo>
                <a:lnTo>
                  <a:pt x="36" y="28"/>
                </a:lnTo>
                <a:lnTo>
                  <a:pt x="36" y="33"/>
                </a:lnTo>
                <a:lnTo>
                  <a:pt x="35" y="36"/>
                </a:lnTo>
                <a:lnTo>
                  <a:pt x="32" y="37"/>
                </a:lnTo>
                <a:lnTo>
                  <a:pt x="27" y="40"/>
                </a:lnTo>
                <a:lnTo>
                  <a:pt x="21" y="40"/>
                </a:lnTo>
                <a:lnTo>
                  <a:pt x="17" y="40"/>
                </a:lnTo>
                <a:lnTo>
                  <a:pt x="12" y="37"/>
                </a:lnTo>
                <a:lnTo>
                  <a:pt x="9" y="36"/>
                </a:lnTo>
                <a:lnTo>
                  <a:pt x="8" y="31"/>
                </a:lnTo>
                <a:lnTo>
                  <a:pt x="6" y="28"/>
                </a:lnTo>
                <a:lnTo>
                  <a:pt x="6" y="22"/>
                </a:lnTo>
                <a:lnTo>
                  <a:pt x="6" y="6"/>
                </a:lnTo>
                <a:lnTo>
                  <a:pt x="6" y="3"/>
                </a:lnTo>
                <a:lnTo>
                  <a:pt x="5" y="1"/>
                </a:lnTo>
                <a:lnTo>
                  <a:pt x="5" y="0"/>
                </a:lnTo>
                <a:lnTo>
                  <a:pt x="2" y="0"/>
                </a:lnTo>
                <a:lnTo>
                  <a:pt x="0" y="0"/>
                </a:lnTo>
                <a:lnTo>
                  <a:pt x="18" y="0"/>
                </a:lnTo>
                <a:lnTo>
                  <a:pt x="17" y="0"/>
                </a:lnTo>
                <a:lnTo>
                  <a:pt x="14" y="1"/>
                </a:lnTo>
                <a:lnTo>
                  <a:pt x="12" y="1"/>
                </a:lnTo>
                <a:lnTo>
                  <a:pt x="12" y="3"/>
                </a:lnTo>
                <a:lnTo>
                  <a:pt x="12" y="6"/>
                </a:lnTo>
                <a:lnTo>
                  <a:pt x="12" y="24"/>
                </a:lnTo>
                <a:lnTo>
                  <a:pt x="12" y="27"/>
                </a:lnTo>
                <a:lnTo>
                  <a:pt x="12" y="30"/>
                </a:lnTo>
                <a:lnTo>
                  <a:pt x="14" y="33"/>
                </a:lnTo>
                <a:lnTo>
                  <a:pt x="14" y="34"/>
                </a:lnTo>
                <a:lnTo>
                  <a:pt x="15" y="36"/>
                </a:lnTo>
                <a:lnTo>
                  <a:pt x="17" y="37"/>
                </a:lnTo>
                <a:lnTo>
                  <a:pt x="20" y="39"/>
                </a:lnTo>
                <a:lnTo>
                  <a:pt x="23" y="39"/>
                </a:lnTo>
                <a:lnTo>
                  <a:pt x="26" y="37"/>
                </a:lnTo>
                <a:lnTo>
                  <a:pt x="29" y="37"/>
                </a:lnTo>
                <a:lnTo>
                  <a:pt x="32" y="34"/>
                </a:lnTo>
                <a:lnTo>
                  <a:pt x="33" y="33"/>
                </a:lnTo>
                <a:lnTo>
                  <a:pt x="35" y="28"/>
                </a:lnTo>
                <a:lnTo>
                  <a:pt x="35" y="22"/>
                </a:lnTo>
                <a:lnTo>
                  <a:pt x="35" y="6"/>
                </a:lnTo>
                <a:lnTo>
                  <a:pt x="35" y="3"/>
                </a:lnTo>
                <a:lnTo>
                  <a:pt x="33" y="1"/>
                </a:lnTo>
                <a:lnTo>
                  <a:pt x="32" y="0"/>
                </a:lnTo>
                <a:lnTo>
                  <a:pt x="30" y="0"/>
                </a:lnTo>
                <a:lnTo>
                  <a:pt x="29" y="0"/>
                </a:lnTo>
                <a:close/>
              </a:path>
            </a:pathLst>
          </a:custGeom>
          <a:solidFill>
            <a:srgbClr val="000000"/>
          </a:solidFill>
          <a:ln w="0">
            <a:solidFill>
              <a:srgbClr val="000000"/>
            </a:solidFill>
            <a:round/>
            <a:headEnd/>
            <a:tailEnd/>
          </a:ln>
        </p:spPr>
        <p:txBody>
          <a:bodyPr/>
          <a:lstStyle/>
          <a:p>
            <a:endParaRPr lang="en-CA"/>
          </a:p>
        </p:txBody>
      </p:sp>
      <p:sp>
        <p:nvSpPr>
          <p:cNvPr id="16411" name="Freeform 22"/>
          <p:cNvSpPr>
            <a:spLocks/>
          </p:cNvSpPr>
          <p:nvPr/>
        </p:nvSpPr>
        <p:spPr bwMode="auto">
          <a:xfrm>
            <a:off x="5595938" y="3071813"/>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0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1" y="30"/>
                </a:lnTo>
                <a:lnTo>
                  <a:pt x="34" y="34"/>
                </a:lnTo>
                <a:lnTo>
                  <a:pt x="37" y="37"/>
                </a:lnTo>
                <a:lnTo>
                  <a:pt x="39" y="39"/>
                </a:lnTo>
                <a:lnTo>
                  <a:pt x="42" y="39"/>
                </a:lnTo>
                <a:lnTo>
                  <a:pt x="42" y="40"/>
                </a:lnTo>
                <a:lnTo>
                  <a:pt x="25" y="40"/>
                </a:lnTo>
                <a:lnTo>
                  <a:pt x="25" y="39"/>
                </a:lnTo>
                <a:lnTo>
                  <a:pt x="27" y="39"/>
                </a:lnTo>
                <a:lnTo>
                  <a:pt x="28" y="39"/>
                </a:lnTo>
                <a:lnTo>
                  <a:pt x="28" y="37"/>
                </a:lnTo>
                <a:lnTo>
                  <a:pt x="28" y="36"/>
                </a:lnTo>
                <a:lnTo>
                  <a:pt x="28" y="34"/>
                </a:lnTo>
                <a:lnTo>
                  <a:pt x="27" y="33"/>
                </a:lnTo>
                <a:lnTo>
                  <a:pt x="19" y="22"/>
                </a:lnTo>
                <a:lnTo>
                  <a:pt x="12" y="33"/>
                </a:lnTo>
                <a:lnTo>
                  <a:pt x="10" y="34"/>
                </a:lnTo>
                <a:lnTo>
                  <a:pt x="10" y="36"/>
                </a:lnTo>
                <a:lnTo>
                  <a:pt x="10" y="37"/>
                </a:lnTo>
                <a:lnTo>
                  <a:pt x="10" y="39"/>
                </a:lnTo>
                <a:lnTo>
                  <a:pt x="12" y="39"/>
                </a:lnTo>
                <a:lnTo>
                  <a:pt x="13" y="39"/>
                </a:lnTo>
                <a:lnTo>
                  <a:pt x="13" y="40"/>
                </a:lnTo>
                <a:lnTo>
                  <a:pt x="0" y="40"/>
                </a:lnTo>
                <a:lnTo>
                  <a:pt x="0" y="39"/>
                </a:lnTo>
                <a:lnTo>
                  <a:pt x="1" y="39"/>
                </a:lnTo>
                <a:lnTo>
                  <a:pt x="3" y="39"/>
                </a:lnTo>
                <a:lnTo>
                  <a:pt x="4" y="37"/>
                </a:lnTo>
                <a:lnTo>
                  <a:pt x="6" y="36"/>
                </a:lnTo>
                <a:lnTo>
                  <a:pt x="7" y="34"/>
                </a:lnTo>
                <a:lnTo>
                  <a:pt x="9" y="31"/>
                </a:lnTo>
                <a:lnTo>
                  <a:pt x="18" y="21"/>
                </a:lnTo>
                <a:lnTo>
                  <a:pt x="10" y="9"/>
                </a:lnTo>
                <a:lnTo>
                  <a:pt x="7" y="4"/>
                </a:lnTo>
                <a:lnTo>
                  <a:pt x="6" y="1"/>
                </a:lnTo>
                <a:lnTo>
                  <a:pt x="3" y="1"/>
                </a:lnTo>
                <a:lnTo>
                  <a:pt x="0" y="0"/>
                </a:lnTo>
                <a:lnTo>
                  <a:pt x="19" y="0"/>
                </a:lnTo>
                <a:lnTo>
                  <a:pt x="16" y="0"/>
                </a:lnTo>
                <a:lnTo>
                  <a:pt x="15" y="1"/>
                </a:lnTo>
                <a:lnTo>
                  <a:pt x="15" y="3"/>
                </a:lnTo>
                <a:lnTo>
                  <a:pt x="15" y="4"/>
                </a:lnTo>
                <a:lnTo>
                  <a:pt x="16" y="7"/>
                </a:lnTo>
                <a:lnTo>
                  <a:pt x="22" y="16"/>
                </a:lnTo>
                <a:lnTo>
                  <a:pt x="30" y="6"/>
                </a:lnTo>
                <a:lnTo>
                  <a:pt x="30" y="4"/>
                </a:lnTo>
                <a:lnTo>
                  <a:pt x="31" y="4"/>
                </a:lnTo>
                <a:lnTo>
                  <a:pt x="31" y="3"/>
                </a:lnTo>
                <a:lnTo>
                  <a:pt x="31" y="1"/>
                </a:lnTo>
                <a:lnTo>
                  <a:pt x="30" y="1"/>
                </a:lnTo>
                <a:lnTo>
                  <a:pt x="30" y="0"/>
                </a:lnTo>
                <a:lnTo>
                  <a:pt x="28" y="0"/>
                </a:lnTo>
                <a:lnTo>
                  <a:pt x="27" y="0"/>
                </a:lnTo>
                <a:lnTo>
                  <a:pt x="40" y="0"/>
                </a:lnTo>
                <a:lnTo>
                  <a:pt x="39" y="0"/>
                </a:lnTo>
                <a:lnTo>
                  <a:pt x="37" y="1"/>
                </a:lnTo>
                <a:lnTo>
                  <a:pt x="36" y="1"/>
                </a:lnTo>
                <a:lnTo>
                  <a:pt x="34" y="3"/>
                </a:lnTo>
                <a:lnTo>
                  <a:pt x="33" y="4"/>
                </a:lnTo>
                <a:lnTo>
                  <a:pt x="31" y="7"/>
                </a:lnTo>
                <a:lnTo>
                  <a:pt x="24" y="18"/>
                </a:lnTo>
                <a:close/>
              </a:path>
            </a:pathLst>
          </a:custGeom>
          <a:solidFill>
            <a:srgbClr val="000000"/>
          </a:solidFill>
          <a:ln w="0">
            <a:solidFill>
              <a:srgbClr val="000000"/>
            </a:solidFill>
            <a:round/>
            <a:headEnd/>
            <a:tailEnd/>
          </a:ln>
        </p:spPr>
        <p:txBody>
          <a:bodyPr/>
          <a:lstStyle/>
          <a:p>
            <a:endParaRPr lang="en-CA"/>
          </a:p>
        </p:txBody>
      </p:sp>
      <p:sp>
        <p:nvSpPr>
          <p:cNvPr id="16412" name="Freeform 23"/>
          <p:cNvSpPr>
            <a:spLocks/>
          </p:cNvSpPr>
          <p:nvPr/>
        </p:nvSpPr>
        <p:spPr bwMode="auto">
          <a:xfrm>
            <a:off x="6642100" y="3071813"/>
            <a:ext cx="188913"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4" y="3"/>
                </a:lnTo>
                <a:lnTo>
                  <a:pt x="34" y="1"/>
                </a:lnTo>
                <a:lnTo>
                  <a:pt x="33" y="0"/>
                </a:lnTo>
                <a:lnTo>
                  <a:pt x="31" y="0"/>
                </a:lnTo>
                <a:lnTo>
                  <a:pt x="30" y="0"/>
                </a:lnTo>
                <a:lnTo>
                  <a:pt x="43" y="0"/>
                </a:lnTo>
                <a:lnTo>
                  <a:pt x="42" y="0"/>
                </a:lnTo>
                <a:lnTo>
                  <a:pt x="40" y="1"/>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413" name="Freeform 24"/>
          <p:cNvSpPr>
            <a:spLocks noEditPoints="1"/>
          </p:cNvSpPr>
          <p:nvPr/>
        </p:nvSpPr>
        <p:spPr bwMode="auto">
          <a:xfrm>
            <a:off x="6838950" y="3071813"/>
            <a:ext cx="130175"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6" y="33"/>
                </a:lnTo>
                <a:lnTo>
                  <a:pt x="6"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3" y="21"/>
                </a:lnTo>
                <a:lnTo>
                  <a:pt x="10" y="21"/>
                </a:lnTo>
                <a:close/>
                <a:moveTo>
                  <a:pt x="10" y="19"/>
                </a:moveTo>
                <a:lnTo>
                  <a:pt x="12" y="19"/>
                </a:lnTo>
                <a:lnTo>
                  <a:pt x="13" y="19"/>
                </a:lnTo>
                <a:lnTo>
                  <a:pt x="15" y="19"/>
                </a:lnTo>
                <a:lnTo>
                  <a:pt x="16"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14" name="Freeform 25"/>
          <p:cNvSpPr>
            <a:spLocks/>
          </p:cNvSpPr>
          <p:nvPr/>
        </p:nvSpPr>
        <p:spPr bwMode="auto">
          <a:xfrm>
            <a:off x="7812088" y="3071813"/>
            <a:ext cx="182562"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7"/>
                </a:lnTo>
                <a:lnTo>
                  <a:pt x="24" y="40"/>
                </a:lnTo>
                <a:lnTo>
                  <a:pt x="23" y="40"/>
                </a:lnTo>
                <a:lnTo>
                  <a:pt x="8" y="6"/>
                </a:lnTo>
                <a:lnTo>
                  <a:pt x="6" y="4"/>
                </a:lnTo>
                <a:lnTo>
                  <a:pt x="6" y="3"/>
                </a:lnTo>
                <a:lnTo>
                  <a:pt x="5" y="1"/>
                </a:lnTo>
                <a:lnTo>
                  <a:pt x="3" y="1"/>
                </a:lnTo>
                <a:lnTo>
                  <a:pt x="3" y="0"/>
                </a:lnTo>
                <a:lnTo>
                  <a:pt x="0" y="0"/>
                </a:lnTo>
                <a:lnTo>
                  <a:pt x="17" y="0"/>
                </a:lnTo>
                <a:lnTo>
                  <a:pt x="15" y="1"/>
                </a:lnTo>
                <a:lnTo>
                  <a:pt x="14"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15" name="Freeform 26"/>
          <p:cNvSpPr>
            <a:spLocks noEditPoints="1"/>
          </p:cNvSpPr>
          <p:nvPr/>
        </p:nvSpPr>
        <p:spPr bwMode="auto">
          <a:xfrm>
            <a:off x="8004175" y="3071813"/>
            <a:ext cx="134938" cy="282575"/>
          </a:xfrm>
          <a:custGeom>
            <a:avLst/>
            <a:gdLst>
              <a:gd name="T0" fmla="*/ 2147483647 w 31"/>
              <a:gd name="T1" fmla="*/ 2147483647 h 40"/>
              <a:gd name="T2" fmla="*/ 2147483647 w 31"/>
              <a:gd name="T3" fmla="*/ 2147483647 h 40"/>
              <a:gd name="T4" fmla="*/ 2147483647 w 31"/>
              <a:gd name="T5" fmla="*/ 2147483647 h 40"/>
              <a:gd name="T6" fmla="*/ 2147483647 w 31"/>
              <a:gd name="T7" fmla="*/ 2147483647 h 40"/>
              <a:gd name="T8" fmla="*/ 2147483647 w 31"/>
              <a:gd name="T9" fmla="*/ 2147483647 h 40"/>
              <a:gd name="T10" fmla="*/ 2147483647 w 31"/>
              <a:gd name="T11" fmla="*/ 2147483647 h 40"/>
              <a:gd name="T12" fmla="*/ 2147483647 w 31"/>
              <a:gd name="T13" fmla="*/ 2147483647 h 40"/>
              <a:gd name="T14" fmla="*/ 2147483647 w 31"/>
              <a:gd name="T15" fmla="*/ 2147483647 h 40"/>
              <a:gd name="T16" fmla="*/ 0 w 31"/>
              <a:gd name="T17" fmla="*/ 2147483647 h 40"/>
              <a:gd name="T18" fmla="*/ 0 w 31"/>
              <a:gd name="T19" fmla="*/ 2147483647 h 40"/>
              <a:gd name="T20" fmla="*/ 2147483647 w 31"/>
              <a:gd name="T21" fmla="*/ 2147483647 h 40"/>
              <a:gd name="T22" fmla="*/ 2147483647 w 31"/>
              <a:gd name="T23" fmla="*/ 2147483647 h 40"/>
              <a:gd name="T24" fmla="*/ 2147483647 w 31"/>
              <a:gd name="T25" fmla="*/ 2147483647 h 40"/>
              <a:gd name="T26" fmla="*/ 2147483647 w 31"/>
              <a:gd name="T27" fmla="*/ 2147483647 h 40"/>
              <a:gd name="T28" fmla="*/ 2147483647 w 31"/>
              <a:gd name="T29" fmla="*/ 2147483647 h 40"/>
              <a:gd name="T30" fmla="*/ 2147483647 w 31"/>
              <a:gd name="T31" fmla="*/ 2147483647 h 40"/>
              <a:gd name="T32" fmla="*/ 2147483647 w 31"/>
              <a:gd name="T33" fmla="*/ 2147483647 h 40"/>
              <a:gd name="T34" fmla="*/ 2147483647 w 31"/>
              <a:gd name="T35" fmla="*/ 2147483647 h 40"/>
              <a:gd name="T36" fmla="*/ 2147483647 w 31"/>
              <a:gd name="T37" fmla="*/ 0 h 40"/>
              <a:gd name="T38" fmla="*/ 2147483647 w 31"/>
              <a:gd name="T39" fmla="*/ 0 h 40"/>
              <a:gd name="T40" fmla="*/ 0 w 31"/>
              <a:gd name="T41" fmla="*/ 0 h 40"/>
              <a:gd name="T42" fmla="*/ 0 w 31"/>
              <a:gd name="T43" fmla="*/ 0 h 40"/>
              <a:gd name="T44" fmla="*/ 2147483647 w 31"/>
              <a:gd name="T45" fmla="*/ 0 h 40"/>
              <a:gd name="T46" fmla="*/ 2147483647 w 31"/>
              <a:gd name="T47" fmla="*/ 0 h 40"/>
              <a:gd name="T48" fmla="*/ 2147483647 w 31"/>
              <a:gd name="T49" fmla="*/ 2147483647 h 40"/>
              <a:gd name="T50" fmla="*/ 2147483647 w 31"/>
              <a:gd name="T51" fmla="*/ 2147483647 h 40"/>
              <a:gd name="T52" fmla="*/ 2147483647 w 31"/>
              <a:gd name="T53" fmla="*/ 2147483647 h 40"/>
              <a:gd name="T54" fmla="*/ 2147483647 w 31"/>
              <a:gd name="T55" fmla="*/ 2147483647 h 40"/>
              <a:gd name="T56" fmla="*/ 2147483647 w 31"/>
              <a:gd name="T57" fmla="*/ 2147483647 h 40"/>
              <a:gd name="T58" fmla="*/ 2147483647 w 31"/>
              <a:gd name="T59" fmla="*/ 2147483647 h 40"/>
              <a:gd name="T60" fmla="*/ 2147483647 w 31"/>
              <a:gd name="T61" fmla="*/ 2147483647 h 40"/>
              <a:gd name="T62" fmla="*/ 2147483647 w 31"/>
              <a:gd name="T63" fmla="*/ 2147483647 h 40"/>
              <a:gd name="T64" fmla="*/ 2147483647 w 31"/>
              <a:gd name="T65" fmla="*/ 2147483647 h 40"/>
              <a:gd name="T66" fmla="*/ 2147483647 w 31"/>
              <a:gd name="T67" fmla="*/ 2147483647 h 40"/>
              <a:gd name="T68" fmla="*/ 2147483647 w 31"/>
              <a:gd name="T69" fmla="*/ 2147483647 h 40"/>
              <a:gd name="T70" fmla="*/ 2147483647 w 31"/>
              <a:gd name="T71" fmla="*/ 2147483647 h 40"/>
              <a:gd name="T72" fmla="*/ 2147483647 w 31"/>
              <a:gd name="T73" fmla="*/ 2147483647 h 40"/>
              <a:gd name="T74" fmla="*/ 2147483647 w 31"/>
              <a:gd name="T75" fmla="*/ 2147483647 h 40"/>
              <a:gd name="T76" fmla="*/ 2147483647 w 31"/>
              <a:gd name="T77" fmla="*/ 2147483647 h 40"/>
              <a:gd name="T78" fmla="*/ 2147483647 w 31"/>
              <a:gd name="T79" fmla="*/ 2147483647 h 40"/>
              <a:gd name="T80" fmla="*/ 2147483647 w 31"/>
              <a:gd name="T81" fmla="*/ 2147483647 h 40"/>
              <a:gd name="T82" fmla="*/ 2147483647 w 31"/>
              <a:gd name="T83" fmla="*/ 2147483647 h 40"/>
              <a:gd name="T84" fmla="*/ 2147483647 w 31"/>
              <a:gd name="T85" fmla="*/ 2147483647 h 40"/>
              <a:gd name="T86" fmla="*/ 2147483647 w 31"/>
              <a:gd name="T87" fmla="*/ 2147483647 h 40"/>
              <a:gd name="T88" fmla="*/ 2147483647 w 31"/>
              <a:gd name="T89" fmla="*/ 2147483647 h 40"/>
              <a:gd name="T90" fmla="*/ 2147483647 w 31"/>
              <a:gd name="T91" fmla="*/ 2147483647 h 40"/>
              <a:gd name="T92" fmla="*/ 2147483647 w 31"/>
              <a:gd name="T93" fmla="*/ 2147483647 h 40"/>
              <a:gd name="T94" fmla="*/ 2147483647 w 31"/>
              <a:gd name="T95" fmla="*/ 2147483647 h 40"/>
              <a:gd name="T96" fmla="*/ 2147483647 w 31"/>
              <a:gd name="T97" fmla="*/ 2147483647 h 40"/>
              <a:gd name="T98" fmla="*/ 2147483647 w 31"/>
              <a:gd name="T99" fmla="*/ 2147483647 h 40"/>
              <a:gd name="T100" fmla="*/ 2147483647 w 31"/>
              <a:gd name="T101" fmla="*/ 2147483647 h 40"/>
              <a:gd name="T102" fmla="*/ 2147483647 w 31"/>
              <a:gd name="T103" fmla="*/ 2147483647 h 40"/>
              <a:gd name="T104" fmla="*/ 2147483647 w 31"/>
              <a:gd name="T105" fmla="*/ 2147483647 h 40"/>
              <a:gd name="T106" fmla="*/ 2147483647 w 31"/>
              <a:gd name="T107" fmla="*/ 2147483647 h 40"/>
              <a:gd name="T108" fmla="*/ 2147483647 w 31"/>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2"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3"/>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6416" name="Freeform 27"/>
          <p:cNvSpPr>
            <a:spLocks noEditPoints="1"/>
          </p:cNvSpPr>
          <p:nvPr/>
        </p:nvSpPr>
        <p:spPr bwMode="auto">
          <a:xfrm>
            <a:off x="6027738" y="4071938"/>
            <a:ext cx="174625" cy="288925"/>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0 w 40"/>
              <a:gd name="T25" fmla="*/ 2147483647 h 41"/>
              <a:gd name="T26" fmla="*/ 0 w 40"/>
              <a:gd name="T27" fmla="*/ 0 h 41"/>
              <a:gd name="T28" fmla="*/ 2147483647 w 40"/>
              <a:gd name="T29" fmla="*/ 0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2"/>
                </a:lnTo>
                <a:lnTo>
                  <a:pt x="27" y="2"/>
                </a:lnTo>
                <a:lnTo>
                  <a:pt x="30" y="3"/>
                </a:lnTo>
                <a:lnTo>
                  <a:pt x="34" y="6"/>
                </a:lnTo>
                <a:lnTo>
                  <a:pt x="37" y="9"/>
                </a:lnTo>
                <a:lnTo>
                  <a:pt x="40" y="15"/>
                </a:lnTo>
                <a:lnTo>
                  <a:pt x="40" y="21"/>
                </a:lnTo>
                <a:lnTo>
                  <a:pt x="40" y="26"/>
                </a:lnTo>
                <a:lnTo>
                  <a:pt x="39" y="30"/>
                </a:lnTo>
                <a:lnTo>
                  <a:pt x="36" y="35"/>
                </a:lnTo>
                <a:lnTo>
                  <a:pt x="31" y="38"/>
                </a:lnTo>
                <a:lnTo>
                  <a:pt x="25" y="41"/>
                </a:lnTo>
                <a:lnTo>
                  <a:pt x="18" y="41"/>
                </a:lnTo>
                <a:lnTo>
                  <a:pt x="0" y="41"/>
                </a:lnTo>
                <a:close/>
                <a:moveTo>
                  <a:pt x="12" y="38"/>
                </a:moveTo>
                <a:lnTo>
                  <a:pt x="15" y="39"/>
                </a:lnTo>
                <a:lnTo>
                  <a:pt x="18" y="39"/>
                </a:lnTo>
                <a:lnTo>
                  <a:pt x="22" y="38"/>
                </a:lnTo>
                <a:lnTo>
                  <a:pt x="25" y="36"/>
                </a:lnTo>
                <a:lnTo>
                  <a:pt x="30" y="35"/>
                </a:lnTo>
                <a:lnTo>
                  <a:pt x="31" y="30"/>
                </a:lnTo>
                <a:lnTo>
                  <a:pt x="33" y="26"/>
                </a:lnTo>
                <a:lnTo>
                  <a:pt x="34" y="21"/>
                </a:lnTo>
                <a:lnTo>
                  <a:pt x="33" y="15"/>
                </a:lnTo>
                <a:lnTo>
                  <a:pt x="31" y="11"/>
                </a:lnTo>
                <a:lnTo>
                  <a:pt x="30"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6417" name="Freeform 28"/>
          <p:cNvSpPr>
            <a:spLocks noEditPoints="1"/>
          </p:cNvSpPr>
          <p:nvPr/>
        </p:nvSpPr>
        <p:spPr bwMode="auto">
          <a:xfrm>
            <a:off x="6224588" y="4171950"/>
            <a:ext cx="95250" cy="188913"/>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0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2"/>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10"/>
                </a:lnTo>
                <a:lnTo>
                  <a:pt x="1" y="6"/>
                </a:lnTo>
                <a:lnTo>
                  <a:pt x="3" y="3"/>
                </a:lnTo>
                <a:lnTo>
                  <a:pt x="7" y="0"/>
                </a:lnTo>
                <a:lnTo>
                  <a:pt x="12" y="0"/>
                </a:lnTo>
                <a:lnTo>
                  <a:pt x="16" y="0"/>
                </a:lnTo>
                <a:lnTo>
                  <a:pt x="19" y="3"/>
                </a:lnTo>
                <a:lnTo>
                  <a:pt x="22" y="6"/>
                </a:lnTo>
                <a:lnTo>
                  <a:pt x="22" y="10"/>
                </a:lnTo>
                <a:lnTo>
                  <a:pt x="4" y="10"/>
                </a:lnTo>
                <a:close/>
                <a:moveTo>
                  <a:pt x="4" y="9"/>
                </a:moveTo>
                <a:lnTo>
                  <a:pt x="16" y="9"/>
                </a:lnTo>
                <a:lnTo>
                  <a:pt x="16" y="6"/>
                </a:lnTo>
                <a:lnTo>
                  <a:pt x="15" y="4"/>
                </a:lnTo>
                <a:lnTo>
                  <a:pt x="15" y="3"/>
                </a:lnTo>
                <a:lnTo>
                  <a:pt x="13" y="3"/>
                </a:lnTo>
                <a:lnTo>
                  <a:pt x="12" y="1"/>
                </a:lnTo>
                <a:lnTo>
                  <a:pt x="10" y="1"/>
                </a:lnTo>
                <a:lnTo>
                  <a:pt x="9" y="1"/>
                </a:lnTo>
                <a:lnTo>
                  <a:pt x="6" y="3"/>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6418" name="Freeform 29"/>
          <p:cNvSpPr>
            <a:spLocks/>
          </p:cNvSpPr>
          <p:nvPr/>
        </p:nvSpPr>
        <p:spPr bwMode="auto">
          <a:xfrm>
            <a:off x="6332538" y="4108450"/>
            <a:ext cx="74612" cy="25241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9" y="31"/>
                </a:lnTo>
                <a:lnTo>
                  <a:pt x="11" y="33"/>
                </a:lnTo>
                <a:lnTo>
                  <a:pt x="12" y="33"/>
                </a:lnTo>
                <a:lnTo>
                  <a:pt x="14" y="33"/>
                </a:lnTo>
                <a:lnTo>
                  <a:pt x="15" y="31"/>
                </a:lnTo>
                <a:lnTo>
                  <a:pt x="17" y="31"/>
                </a:lnTo>
                <a:lnTo>
                  <a:pt x="15" y="33"/>
                </a:lnTo>
                <a:lnTo>
                  <a:pt x="14" y="36"/>
                </a:lnTo>
                <a:lnTo>
                  <a:pt x="12" y="36"/>
                </a:lnTo>
                <a:lnTo>
                  <a:pt x="9" y="36"/>
                </a:lnTo>
                <a:lnTo>
                  <a:pt x="8" y="36"/>
                </a:lnTo>
                <a:lnTo>
                  <a:pt x="6" y="36"/>
                </a:lnTo>
                <a:lnTo>
                  <a:pt x="6" y="34"/>
                </a:lnTo>
                <a:lnTo>
                  <a:pt x="5" y="34"/>
                </a:lnTo>
                <a:lnTo>
                  <a:pt x="5" y="31"/>
                </a:lnTo>
                <a:lnTo>
                  <a:pt x="5" y="30"/>
                </a:lnTo>
                <a:lnTo>
                  <a:pt x="5" y="10"/>
                </a:lnTo>
                <a:lnTo>
                  <a:pt x="0" y="10"/>
                </a:lnTo>
                <a:lnTo>
                  <a:pt x="2" y="9"/>
                </a:lnTo>
                <a:lnTo>
                  <a:pt x="3" y="7"/>
                </a:lnTo>
                <a:lnTo>
                  <a:pt x="5" y="6"/>
                </a:lnTo>
                <a:lnTo>
                  <a:pt x="6" y="4"/>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6419" name="Freeform 30"/>
          <p:cNvSpPr>
            <a:spLocks/>
          </p:cNvSpPr>
          <p:nvPr/>
        </p:nvSpPr>
        <p:spPr bwMode="auto">
          <a:xfrm>
            <a:off x="7131050" y="4071938"/>
            <a:ext cx="192088" cy="288925"/>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2147483647 h 41"/>
              <a:gd name="T14" fmla="*/ 2147483647 w 44"/>
              <a:gd name="T15" fmla="*/ 2147483647 h 41"/>
              <a:gd name="T16" fmla="*/ 2147483647 w 44"/>
              <a:gd name="T17" fmla="*/ 2147483647 h 41"/>
              <a:gd name="T18" fmla="*/ 2147483647 w 44"/>
              <a:gd name="T19" fmla="*/ 0 h 41"/>
              <a:gd name="T20" fmla="*/ 2147483647 w 44"/>
              <a:gd name="T21" fmla="*/ 0 h 41"/>
              <a:gd name="T22" fmla="*/ 2147483647 w 44"/>
              <a:gd name="T23" fmla="*/ 2147483647 h 41"/>
              <a:gd name="T24" fmla="*/ 2147483647 w 44"/>
              <a:gd name="T25" fmla="*/ 2147483647 h 41"/>
              <a:gd name="T26" fmla="*/ 2147483647 w 44"/>
              <a:gd name="T27" fmla="*/ 2147483647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5" y="32"/>
                </a:lnTo>
                <a:lnTo>
                  <a:pt x="35" y="8"/>
                </a:lnTo>
                <a:lnTo>
                  <a:pt x="35" y="5"/>
                </a:lnTo>
                <a:lnTo>
                  <a:pt x="35" y="3"/>
                </a:lnTo>
                <a:lnTo>
                  <a:pt x="33" y="2"/>
                </a:lnTo>
                <a:lnTo>
                  <a:pt x="32" y="2"/>
                </a:lnTo>
                <a:lnTo>
                  <a:pt x="30" y="2"/>
                </a:lnTo>
                <a:lnTo>
                  <a:pt x="30" y="0"/>
                </a:lnTo>
                <a:lnTo>
                  <a:pt x="44" y="0"/>
                </a:lnTo>
                <a:lnTo>
                  <a:pt x="44" y="2"/>
                </a:lnTo>
                <a:lnTo>
                  <a:pt x="42" y="2"/>
                </a:lnTo>
                <a:lnTo>
                  <a:pt x="39" y="2"/>
                </a:lnTo>
                <a:lnTo>
                  <a:pt x="38" y="3"/>
                </a:lnTo>
                <a:lnTo>
                  <a:pt x="38" y="5"/>
                </a:lnTo>
                <a:lnTo>
                  <a:pt x="38" y="8"/>
                </a:lnTo>
                <a:lnTo>
                  <a:pt x="38" y="41"/>
                </a:lnTo>
                <a:lnTo>
                  <a:pt x="36" y="41"/>
                </a:lnTo>
                <a:lnTo>
                  <a:pt x="11" y="9"/>
                </a:lnTo>
                <a:lnTo>
                  <a:pt x="11" y="33"/>
                </a:lnTo>
                <a:lnTo>
                  <a:pt x="11" y="38"/>
                </a:lnTo>
                <a:lnTo>
                  <a:pt x="11" y="39"/>
                </a:lnTo>
                <a:lnTo>
                  <a:pt x="12" y="39"/>
                </a:lnTo>
                <a:lnTo>
                  <a:pt x="15" y="41"/>
                </a:lnTo>
                <a:lnTo>
                  <a:pt x="2" y="41"/>
                </a:lnTo>
                <a:lnTo>
                  <a:pt x="3" y="41"/>
                </a:lnTo>
                <a:lnTo>
                  <a:pt x="6" y="39"/>
                </a:lnTo>
                <a:lnTo>
                  <a:pt x="8" y="39"/>
                </a:lnTo>
                <a:lnTo>
                  <a:pt x="8" y="36"/>
                </a:lnTo>
                <a:lnTo>
                  <a:pt x="8" y="33"/>
                </a:lnTo>
                <a:lnTo>
                  <a:pt x="8" y="6"/>
                </a:lnTo>
                <a:lnTo>
                  <a:pt x="6" y="5"/>
                </a:lnTo>
                <a:lnTo>
                  <a:pt x="5" y="3"/>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6420" name="Freeform 31"/>
          <p:cNvSpPr>
            <a:spLocks noEditPoints="1"/>
          </p:cNvSpPr>
          <p:nvPr/>
        </p:nvSpPr>
        <p:spPr bwMode="auto">
          <a:xfrm>
            <a:off x="7327900" y="4171950"/>
            <a:ext cx="117475" cy="188913"/>
          </a:xfrm>
          <a:custGeom>
            <a:avLst/>
            <a:gdLst>
              <a:gd name="T0" fmla="*/ 2147483647 w 27"/>
              <a:gd name="T1" fmla="*/ 0 h 27"/>
              <a:gd name="T2" fmla="*/ 2147483647 w 27"/>
              <a:gd name="T3" fmla="*/ 0 h 27"/>
              <a:gd name="T4" fmla="*/ 2147483647 w 27"/>
              <a:gd name="T5" fmla="*/ 2147483647 h 27"/>
              <a:gd name="T6" fmla="*/ 2147483647 w 27"/>
              <a:gd name="T7" fmla="*/ 2147483647 h 27"/>
              <a:gd name="T8" fmla="*/ 2147483647 w 27"/>
              <a:gd name="T9" fmla="*/ 2147483647 h 27"/>
              <a:gd name="T10" fmla="*/ 2147483647 w 27"/>
              <a:gd name="T11" fmla="*/ 2147483647 h 27"/>
              <a:gd name="T12" fmla="*/ 2147483647 w 27"/>
              <a:gd name="T13" fmla="*/ 2147483647 h 27"/>
              <a:gd name="T14" fmla="*/ 2147483647 w 27"/>
              <a:gd name="T15" fmla="*/ 2147483647 h 27"/>
              <a:gd name="T16" fmla="*/ 2147483647 w 27"/>
              <a:gd name="T17" fmla="*/ 2147483647 h 27"/>
              <a:gd name="T18" fmla="*/ 2147483647 w 27"/>
              <a:gd name="T19" fmla="*/ 2147483647 h 27"/>
              <a:gd name="T20" fmla="*/ 2147483647 w 27"/>
              <a:gd name="T21" fmla="*/ 2147483647 h 27"/>
              <a:gd name="T22" fmla="*/ 2147483647 w 27"/>
              <a:gd name="T23" fmla="*/ 2147483647 h 27"/>
              <a:gd name="T24" fmla="*/ 2147483647 w 27"/>
              <a:gd name="T25" fmla="*/ 2147483647 h 27"/>
              <a:gd name="T26" fmla="*/ 2147483647 w 27"/>
              <a:gd name="T27" fmla="*/ 2147483647 h 27"/>
              <a:gd name="T28" fmla="*/ 2147483647 w 27"/>
              <a:gd name="T29" fmla="*/ 2147483647 h 27"/>
              <a:gd name="T30" fmla="*/ 2147483647 w 27"/>
              <a:gd name="T31" fmla="*/ 2147483647 h 27"/>
              <a:gd name="T32" fmla="*/ 0 w 27"/>
              <a:gd name="T33" fmla="*/ 2147483647 h 27"/>
              <a:gd name="T34" fmla="*/ 2147483647 w 27"/>
              <a:gd name="T35" fmla="*/ 2147483647 h 27"/>
              <a:gd name="T36" fmla="*/ 2147483647 w 27"/>
              <a:gd name="T37" fmla="*/ 2147483647 h 27"/>
              <a:gd name="T38" fmla="*/ 2147483647 w 27"/>
              <a:gd name="T39" fmla="*/ 2147483647 h 27"/>
              <a:gd name="T40" fmla="*/ 2147483647 w 27"/>
              <a:gd name="T41" fmla="*/ 2147483647 h 27"/>
              <a:gd name="T42" fmla="*/ 2147483647 w 27"/>
              <a:gd name="T43" fmla="*/ 0 h 27"/>
              <a:gd name="T44" fmla="*/ 2147483647 w 27"/>
              <a:gd name="T45" fmla="*/ 0 h 27"/>
              <a:gd name="T46" fmla="*/ 2147483647 w 27"/>
              <a:gd name="T47" fmla="*/ 2147483647 h 27"/>
              <a:gd name="T48" fmla="*/ 2147483647 w 27"/>
              <a:gd name="T49" fmla="*/ 2147483647 h 27"/>
              <a:gd name="T50" fmla="*/ 2147483647 w 27"/>
              <a:gd name="T51" fmla="*/ 2147483647 h 27"/>
              <a:gd name="T52" fmla="*/ 2147483647 w 27"/>
              <a:gd name="T53" fmla="*/ 2147483647 h 27"/>
              <a:gd name="T54" fmla="*/ 2147483647 w 27"/>
              <a:gd name="T55" fmla="*/ 2147483647 h 27"/>
              <a:gd name="T56" fmla="*/ 2147483647 w 27"/>
              <a:gd name="T57" fmla="*/ 2147483647 h 27"/>
              <a:gd name="T58" fmla="*/ 2147483647 w 27"/>
              <a:gd name="T59" fmla="*/ 2147483647 h 27"/>
              <a:gd name="T60" fmla="*/ 2147483647 w 27"/>
              <a:gd name="T61" fmla="*/ 2147483647 h 27"/>
              <a:gd name="T62" fmla="*/ 2147483647 w 27"/>
              <a:gd name="T63" fmla="*/ 2147483647 h 27"/>
              <a:gd name="T64" fmla="*/ 2147483647 w 27"/>
              <a:gd name="T65" fmla="*/ 2147483647 h 27"/>
              <a:gd name="T66" fmla="*/ 2147483647 w 27"/>
              <a:gd name="T67" fmla="*/ 2147483647 h 27"/>
              <a:gd name="T68" fmla="*/ 2147483647 w 27"/>
              <a:gd name="T69" fmla="*/ 2147483647 h 27"/>
              <a:gd name="T70" fmla="*/ 2147483647 w 27"/>
              <a:gd name="T71" fmla="*/ 2147483647 h 27"/>
              <a:gd name="T72" fmla="*/ 2147483647 w 27"/>
              <a:gd name="T73" fmla="*/ 2147483647 h 27"/>
              <a:gd name="T74" fmla="*/ 2147483647 w 27"/>
              <a:gd name="T75" fmla="*/ 2147483647 h 27"/>
              <a:gd name="T76" fmla="*/ 2147483647 w 27"/>
              <a:gd name="T77" fmla="*/ 2147483647 h 27"/>
              <a:gd name="T78" fmla="*/ 2147483647 w 27"/>
              <a:gd name="T79" fmla="*/ 2147483647 h 27"/>
              <a:gd name="T80" fmla="*/ 2147483647 w 27"/>
              <a:gd name="T81" fmla="*/ 2147483647 h 27"/>
              <a:gd name="T82" fmla="*/ 2147483647 w 27"/>
              <a:gd name="T83" fmla="*/ 2147483647 h 27"/>
              <a:gd name="T84" fmla="*/ 2147483647 w 27"/>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
              <a:gd name="T130" fmla="*/ 0 h 27"/>
              <a:gd name="T131" fmla="*/ 27 w 27"/>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 h="27">
                <a:moveTo>
                  <a:pt x="14" y="0"/>
                </a:moveTo>
                <a:lnTo>
                  <a:pt x="18" y="0"/>
                </a:lnTo>
                <a:lnTo>
                  <a:pt x="21" y="1"/>
                </a:lnTo>
                <a:lnTo>
                  <a:pt x="23" y="4"/>
                </a:lnTo>
                <a:lnTo>
                  <a:pt x="26" y="9"/>
                </a:lnTo>
                <a:lnTo>
                  <a:pt x="27" y="13"/>
                </a:lnTo>
                <a:lnTo>
                  <a:pt x="26" y="16"/>
                </a:lnTo>
                <a:lnTo>
                  <a:pt x="24" y="21"/>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3"/>
                </a:lnTo>
                <a:lnTo>
                  <a:pt x="8" y="3"/>
                </a:lnTo>
                <a:lnTo>
                  <a:pt x="6" y="6"/>
                </a:lnTo>
                <a:lnTo>
                  <a:pt x="6" y="7"/>
                </a:lnTo>
                <a:lnTo>
                  <a:pt x="6" y="12"/>
                </a:lnTo>
                <a:lnTo>
                  <a:pt x="6" y="16"/>
                </a:lnTo>
                <a:lnTo>
                  <a:pt x="8" y="21"/>
                </a:lnTo>
                <a:lnTo>
                  <a:pt x="11" y="25"/>
                </a:lnTo>
                <a:lnTo>
                  <a:pt x="15" y="25"/>
                </a:lnTo>
                <a:lnTo>
                  <a:pt x="17" y="25"/>
                </a:lnTo>
                <a:lnTo>
                  <a:pt x="20" y="24"/>
                </a:lnTo>
                <a:lnTo>
                  <a:pt x="21" y="21"/>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6421" name="Freeform 32"/>
          <p:cNvSpPr>
            <a:spLocks/>
          </p:cNvSpPr>
          <p:nvPr/>
        </p:nvSpPr>
        <p:spPr bwMode="auto">
          <a:xfrm>
            <a:off x="7458075" y="4171950"/>
            <a:ext cx="196850" cy="18891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0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1"/>
                </a:lnTo>
                <a:lnTo>
                  <a:pt x="14" y="1"/>
                </a:lnTo>
                <a:lnTo>
                  <a:pt x="15" y="0"/>
                </a:lnTo>
                <a:lnTo>
                  <a:pt x="17" y="0"/>
                </a:lnTo>
                <a:lnTo>
                  <a:pt x="18" y="0"/>
                </a:lnTo>
                <a:lnTo>
                  <a:pt x="20" y="0"/>
                </a:lnTo>
                <a:lnTo>
                  <a:pt x="23" y="1"/>
                </a:lnTo>
                <a:lnTo>
                  <a:pt x="24" y="3"/>
                </a:lnTo>
                <a:lnTo>
                  <a:pt x="24" y="6"/>
                </a:lnTo>
                <a:lnTo>
                  <a:pt x="27" y="3"/>
                </a:lnTo>
                <a:lnTo>
                  <a:pt x="30" y="0"/>
                </a:lnTo>
                <a:lnTo>
                  <a:pt x="32" y="0"/>
                </a:lnTo>
                <a:lnTo>
                  <a:pt x="33" y="0"/>
                </a:lnTo>
                <a:lnTo>
                  <a:pt x="36" y="0"/>
                </a:lnTo>
                <a:lnTo>
                  <a:pt x="38" y="0"/>
                </a:lnTo>
                <a:lnTo>
                  <a:pt x="39" y="1"/>
                </a:lnTo>
                <a:lnTo>
                  <a:pt x="41" y="4"/>
                </a:lnTo>
                <a:lnTo>
                  <a:pt x="41" y="6"/>
                </a:lnTo>
                <a:lnTo>
                  <a:pt x="41" y="9"/>
                </a:lnTo>
                <a:lnTo>
                  <a:pt x="41" y="21"/>
                </a:lnTo>
                <a:lnTo>
                  <a:pt x="41" y="22"/>
                </a:lnTo>
                <a:lnTo>
                  <a:pt x="41" y="24"/>
                </a:lnTo>
                <a:lnTo>
                  <a:pt x="42" y="25"/>
                </a:lnTo>
                <a:lnTo>
                  <a:pt x="44" y="27"/>
                </a:lnTo>
                <a:lnTo>
                  <a:pt x="45" y="27"/>
                </a:lnTo>
                <a:lnTo>
                  <a:pt x="32" y="27"/>
                </a:lnTo>
                <a:lnTo>
                  <a:pt x="33" y="27"/>
                </a:lnTo>
                <a:lnTo>
                  <a:pt x="35" y="25"/>
                </a:lnTo>
                <a:lnTo>
                  <a:pt x="36" y="25"/>
                </a:lnTo>
                <a:lnTo>
                  <a:pt x="36" y="24"/>
                </a:lnTo>
                <a:lnTo>
                  <a:pt x="36" y="22"/>
                </a:lnTo>
                <a:lnTo>
                  <a:pt x="36" y="21"/>
                </a:lnTo>
                <a:lnTo>
                  <a:pt x="36" y="9"/>
                </a:lnTo>
                <a:lnTo>
                  <a:pt x="36" y="7"/>
                </a:lnTo>
                <a:lnTo>
                  <a:pt x="35" y="4"/>
                </a:lnTo>
                <a:lnTo>
                  <a:pt x="33" y="4"/>
                </a:lnTo>
                <a:lnTo>
                  <a:pt x="32" y="3"/>
                </a:lnTo>
                <a:lnTo>
                  <a:pt x="30" y="3"/>
                </a:lnTo>
                <a:lnTo>
                  <a:pt x="29" y="4"/>
                </a:lnTo>
                <a:lnTo>
                  <a:pt x="27" y="4"/>
                </a:lnTo>
                <a:lnTo>
                  <a:pt x="24" y="7"/>
                </a:lnTo>
                <a:lnTo>
                  <a:pt x="24" y="9"/>
                </a:lnTo>
                <a:lnTo>
                  <a:pt x="24" y="21"/>
                </a:lnTo>
                <a:lnTo>
                  <a:pt x="24" y="24"/>
                </a:lnTo>
                <a:lnTo>
                  <a:pt x="26" y="25"/>
                </a:lnTo>
                <a:lnTo>
                  <a:pt x="27" y="27"/>
                </a:lnTo>
                <a:lnTo>
                  <a:pt x="29" y="27"/>
                </a:lnTo>
                <a:lnTo>
                  <a:pt x="15" y="27"/>
                </a:lnTo>
                <a:lnTo>
                  <a:pt x="18" y="27"/>
                </a:lnTo>
                <a:lnTo>
                  <a:pt x="18" y="25"/>
                </a:lnTo>
                <a:lnTo>
                  <a:pt x="20" y="25"/>
                </a:lnTo>
                <a:lnTo>
                  <a:pt x="20" y="24"/>
                </a:lnTo>
                <a:lnTo>
                  <a:pt x="20" y="22"/>
                </a:lnTo>
                <a:lnTo>
                  <a:pt x="20" y="21"/>
                </a:lnTo>
                <a:lnTo>
                  <a:pt x="20" y="9"/>
                </a:lnTo>
                <a:lnTo>
                  <a:pt x="20" y="7"/>
                </a:lnTo>
                <a:lnTo>
                  <a:pt x="18" y="4"/>
                </a:lnTo>
                <a:lnTo>
                  <a:pt x="17" y="4"/>
                </a:lnTo>
                <a:lnTo>
                  <a:pt x="15" y="3"/>
                </a:lnTo>
                <a:lnTo>
                  <a:pt x="14" y="3"/>
                </a:lnTo>
                <a:lnTo>
                  <a:pt x="12" y="4"/>
                </a:lnTo>
                <a:lnTo>
                  <a:pt x="11" y="6"/>
                </a:lnTo>
                <a:lnTo>
                  <a:pt x="8" y="7"/>
                </a:lnTo>
                <a:lnTo>
                  <a:pt x="8" y="21"/>
                </a:lnTo>
                <a:lnTo>
                  <a:pt x="9" y="24"/>
                </a:lnTo>
                <a:lnTo>
                  <a:pt x="9" y="25"/>
                </a:lnTo>
                <a:lnTo>
                  <a:pt x="11" y="27"/>
                </a:lnTo>
                <a:lnTo>
                  <a:pt x="12" y="27"/>
                </a:lnTo>
                <a:lnTo>
                  <a:pt x="0" y="27"/>
                </a:lnTo>
                <a:lnTo>
                  <a:pt x="2" y="27"/>
                </a:lnTo>
                <a:lnTo>
                  <a:pt x="2" y="25"/>
                </a:lnTo>
                <a:lnTo>
                  <a:pt x="3" y="25"/>
                </a:lnTo>
                <a:lnTo>
                  <a:pt x="3" y="24"/>
                </a:lnTo>
                <a:lnTo>
                  <a:pt x="3" y="22"/>
                </a:lnTo>
                <a:lnTo>
                  <a:pt x="3" y="21"/>
                </a:lnTo>
                <a:lnTo>
                  <a:pt x="3" y="10"/>
                </a:lnTo>
                <a:lnTo>
                  <a:pt x="3" y="7"/>
                </a:lnTo>
                <a:lnTo>
                  <a:pt x="3" y="4"/>
                </a:lnTo>
                <a:lnTo>
                  <a:pt x="3" y="3"/>
                </a:lnTo>
                <a:lnTo>
                  <a:pt x="2" y="3"/>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6422" name="Freeform 33"/>
          <p:cNvSpPr>
            <a:spLocks/>
          </p:cNvSpPr>
          <p:nvPr/>
        </p:nvSpPr>
        <p:spPr bwMode="auto">
          <a:xfrm>
            <a:off x="1189038" y="5080000"/>
            <a:ext cx="60325" cy="366713"/>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6" y="3"/>
                </a:lnTo>
                <a:lnTo>
                  <a:pt x="6"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6423" name="Freeform 34"/>
          <p:cNvSpPr>
            <a:spLocks noEditPoints="1"/>
          </p:cNvSpPr>
          <p:nvPr/>
        </p:nvSpPr>
        <p:spPr bwMode="auto">
          <a:xfrm>
            <a:off x="1263650" y="5087938"/>
            <a:ext cx="169863" cy="288925"/>
          </a:xfrm>
          <a:custGeom>
            <a:avLst/>
            <a:gdLst>
              <a:gd name="T0" fmla="*/ 0 w 39"/>
              <a:gd name="T1" fmla="*/ 2147483647 h 41"/>
              <a:gd name="T2" fmla="*/ 0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2147483647 w 39"/>
              <a:gd name="T21" fmla="*/ 2147483647 h 41"/>
              <a:gd name="T22" fmla="*/ 2147483647 w 39"/>
              <a:gd name="T23" fmla="*/ 0 h 41"/>
              <a:gd name="T24" fmla="*/ 0 w 39"/>
              <a:gd name="T25" fmla="*/ 0 h 41"/>
              <a:gd name="T26" fmla="*/ 0 w 39"/>
              <a:gd name="T27" fmla="*/ 0 h 41"/>
              <a:gd name="T28" fmla="*/ 2147483647 w 39"/>
              <a:gd name="T29" fmla="*/ 0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2147483647 w 39"/>
              <a:gd name="T45" fmla="*/ 2147483647 h 41"/>
              <a:gd name="T46" fmla="*/ 2147483647 w 39"/>
              <a:gd name="T47" fmla="*/ 2147483647 h 41"/>
              <a:gd name="T48" fmla="*/ 2147483647 w 39"/>
              <a:gd name="T49" fmla="*/ 2147483647 h 41"/>
              <a:gd name="T50" fmla="*/ 2147483647 w 39"/>
              <a:gd name="T51" fmla="*/ 2147483647 h 41"/>
              <a:gd name="T52" fmla="*/ 2147483647 w 39"/>
              <a:gd name="T53" fmla="*/ 2147483647 h 41"/>
              <a:gd name="T54" fmla="*/ 2147483647 w 39"/>
              <a:gd name="T55" fmla="*/ 2147483647 h 41"/>
              <a:gd name="T56" fmla="*/ 0 w 39"/>
              <a:gd name="T57" fmla="*/ 2147483647 h 41"/>
              <a:gd name="T58" fmla="*/ 2147483647 w 39"/>
              <a:gd name="T59" fmla="*/ 2147483647 h 41"/>
              <a:gd name="T60" fmla="*/ 2147483647 w 39"/>
              <a:gd name="T61" fmla="*/ 2147483647 h 41"/>
              <a:gd name="T62" fmla="*/ 2147483647 w 39"/>
              <a:gd name="T63" fmla="*/ 2147483647 h 41"/>
              <a:gd name="T64" fmla="*/ 2147483647 w 39"/>
              <a:gd name="T65" fmla="*/ 2147483647 h 41"/>
              <a:gd name="T66" fmla="*/ 2147483647 w 39"/>
              <a:gd name="T67" fmla="*/ 2147483647 h 41"/>
              <a:gd name="T68" fmla="*/ 2147483647 w 39"/>
              <a:gd name="T69" fmla="*/ 2147483647 h 41"/>
              <a:gd name="T70" fmla="*/ 2147483647 w 39"/>
              <a:gd name="T71" fmla="*/ 2147483647 h 41"/>
              <a:gd name="T72" fmla="*/ 2147483647 w 39"/>
              <a:gd name="T73" fmla="*/ 2147483647 h 41"/>
              <a:gd name="T74" fmla="*/ 2147483647 w 39"/>
              <a:gd name="T75" fmla="*/ 2147483647 h 41"/>
              <a:gd name="T76" fmla="*/ 2147483647 w 39"/>
              <a:gd name="T77" fmla="*/ 2147483647 h 41"/>
              <a:gd name="T78" fmla="*/ 2147483647 w 39"/>
              <a:gd name="T79" fmla="*/ 2147483647 h 41"/>
              <a:gd name="T80" fmla="*/ 2147483647 w 39"/>
              <a:gd name="T81" fmla="*/ 2147483647 h 41"/>
              <a:gd name="T82" fmla="*/ 2147483647 w 39"/>
              <a:gd name="T83" fmla="*/ 2147483647 h 41"/>
              <a:gd name="T84" fmla="*/ 2147483647 w 39"/>
              <a:gd name="T85" fmla="*/ 2147483647 h 41"/>
              <a:gd name="T86" fmla="*/ 2147483647 w 39"/>
              <a:gd name="T87" fmla="*/ 2147483647 h 41"/>
              <a:gd name="T88" fmla="*/ 2147483647 w 39"/>
              <a:gd name="T89" fmla="*/ 2147483647 h 41"/>
              <a:gd name="T90" fmla="*/ 2147483647 w 39"/>
              <a:gd name="T91" fmla="*/ 2147483647 h 41"/>
              <a:gd name="T92" fmla="*/ 2147483647 w 39"/>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30" y="2"/>
                </a:lnTo>
                <a:lnTo>
                  <a:pt x="33" y="5"/>
                </a:lnTo>
                <a:lnTo>
                  <a:pt x="36" y="9"/>
                </a:lnTo>
                <a:lnTo>
                  <a:pt x="39" y="14"/>
                </a:lnTo>
                <a:lnTo>
                  <a:pt x="39" y="20"/>
                </a:lnTo>
                <a:lnTo>
                  <a:pt x="39" y="26"/>
                </a:lnTo>
                <a:lnTo>
                  <a:pt x="37" y="30"/>
                </a:lnTo>
                <a:lnTo>
                  <a:pt x="34" y="33"/>
                </a:lnTo>
                <a:lnTo>
                  <a:pt x="30" y="38"/>
                </a:lnTo>
                <a:lnTo>
                  <a:pt x="24" y="39"/>
                </a:lnTo>
                <a:lnTo>
                  <a:pt x="18"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24" name="Freeform 35"/>
          <p:cNvSpPr>
            <a:spLocks noEditPoints="1"/>
          </p:cNvSpPr>
          <p:nvPr/>
        </p:nvSpPr>
        <p:spPr bwMode="auto">
          <a:xfrm>
            <a:off x="1450975" y="5172075"/>
            <a:ext cx="112713" cy="204788"/>
          </a:xfrm>
          <a:custGeom>
            <a:avLst/>
            <a:gdLst>
              <a:gd name="T0" fmla="*/ 2147483647 w 26"/>
              <a:gd name="T1" fmla="*/ 0 h 29"/>
              <a:gd name="T2" fmla="*/ 2147483647 w 26"/>
              <a:gd name="T3" fmla="*/ 2147483647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2147483647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2147483647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1"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2" y="11"/>
                </a:lnTo>
                <a:lnTo>
                  <a:pt x="3" y="8"/>
                </a:lnTo>
                <a:lnTo>
                  <a:pt x="5" y="5"/>
                </a:lnTo>
                <a:lnTo>
                  <a:pt x="8" y="2"/>
                </a:lnTo>
                <a:lnTo>
                  <a:pt x="11" y="2"/>
                </a:lnTo>
                <a:lnTo>
                  <a:pt x="14" y="0"/>
                </a:lnTo>
                <a:close/>
                <a:moveTo>
                  <a:pt x="12" y="2"/>
                </a:moveTo>
                <a:lnTo>
                  <a:pt x="11" y="3"/>
                </a:lnTo>
                <a:lnTo>
                  <a:pt x="9" y="3"/>
                </a:lnTo>
                <a:lnTo>
                  <a:pt x="8" y="5"/>
                </a:lnTo>
                <a:lnTo>
                  <a:pt x="6" y="6"/>
                </a:lnTo>
                <a:lnTo>
                  <a:pt x="6" y="9"/>
                </a:lnTo>
                <a:lnTo>
                  <a:pt x="6" y="12"/>
                </a:lnTo>
                <a:lnTo>
                  <a:pt x="6" y="18"/>
                </a:lnTo>
                <a:lnTo>
                  <a:pt x="8" y="23"/>
                </a:lnTo>
                <a:lnTo>
                  <a:pt x="11" y="26"/>
                </a:lnTo>
                <a:lnTo>
                  <a:pt x="15"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6425" name="Freeform 36"/>
          <p:cNvSpPr>
            <a:spLocks noEditPoints="1"/>
          </p:cNvSpPr>
          <p:nvPr/>
        </p:nvSpPr>
        <p:spPr bwMode="auto">
          <a:xfrm>
            <a:off x="1581150" y="5172075"/>
            <a:ext cx="101600" cy="204788"/>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2147483647 w 23"/>
              <a:gd name="T33" fmla="*/ 2147483647 h 29"/>
              <a:gd name="T34" fmla="*/ 0 w 23"/>
              <a:gd name="T35" fmla="*/ 2147483647 h 29"/>
              <a:gd name="T36" fmla="*/ 2147483647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3" y="23"/>
                </a:lnTo>
                <a:lnTo>
                  <a:pt x="20" y="26"/>
                </a:lnTo>
                <a:lnTo>
                  <a:pt x="17" y="27"/>
                </a:lnTo>
                <a:lnTo>
                  <a:pt x="12" y="29"/>
                </a:lnTo>
                <a:lnTo>
                  <a:pt x="8" y="27"/>
                </a:lnTo>
                <a:lnTo>
                  <a:pt x="5" y="24"/>
                </a:lnTo>
                <a:lnTo>
                  <a:pt x="2" y="21"/>
                </a:lnTo>
                <a:lnTo>
                  <a:pt x="0" y="15"/>
                </a:lnTo>
                <a:lnTo>
                  <a:pt x="2" y="11"/>
                </a:lnTo>
                <a:lnTo>
                  <a:pt x="2" y="8"/>
                </a:lnTo>
                <a:lnTo>
                  <a:pt x="5"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6426" name="Freeform 37"/>
          <p:cNvSpPr>
            <a:spLocks/>
          </p:cNvSpPr>
          <p:nvPr/>
        </p:nvSpPr>
        <p:spPr bwMode="auto">
          <a:xfrm>
            <a:off x="1708150" y="5172075"/>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5" y="6"/>
                </a:lnTo>
                <a:lnTo>
                  <a:pt x="13" y="5"/>
                </a:lnTo>
                <a:lnTo>
                  <a:pt x="10" y="3"/>
                </a:lnTo>
                <a:lnTo>
                  <a:pt x="9" y="2"/>
                </a:lnTo>
                <a:lnTo>
                  <a:pt x="6" y="3"/>
                </a:lnTo>
                <a:lnTo>
                  <a:pt x="4" y="3"/>
                </a:lnTo>
                <a:lnTo>
                  <a:pt x="4" y="5"/>
                </a:lnTo>
                <a:lnTo>
                  <a:pt x="4"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4" y="24"/>
                </a:lnTo>
                <a:lnTo>
                  <a:pt x="6" y="26"/>
                </a:lnTo>
                <a:lnTo>
                  <a:pt x="9" y="27"/>
                </a:lnTo>
                <a:lnTo>
                  <a:pt x="10" y="27"/>
                </a:lnTo>
                <a:lnTo>
                  <a:pt x="12" y="26"/>
                </a:lnTo>
                <a:lnTo>
                  <a:pt x="13" y="24"/>
                </a:lnTo>
                <a:lnTo>
                  <a:pt x="13" y="23"/>
                </a:lnTo>
                <a:lnTo>
                  <a:pt x="13" y="21"/>
                </a:lnTo>
                <a:lnTo>
                  <a:pt x="12" y="20"/>
                </a:lnTo>
                <a:lnTo>
                  <a:pt x="10" y="18"/>
                </a:lnTo>
                <a:lnTo>
                  <a:pt x="7" y="17"/>
                </a:lnTo>
                <a:lnTo>
                  <a:pt x="3" y="14"/>
                </a:lnTo>
                <a:lnTo>
                  <a:pt x="1" y="12"/>
                </a:lnTo>
                <a:lnTo>
                  <a:pt x="0" y="11"/>
                </a:lnTo>
                <a:lnTo>
                  <a:pt x="0" y="8"/>
                </a:lnTo>
                <a:lnTo>
                  <a:pt x="0" y="5"/>
                </a:lnTo>
                <a:lnTo>
                  <a:pt x="3" y="3"/>
                </a:lnTo>
                <a:lnTo>
                  <a:pt x="4" y="2"/>
                </a:lnTo>
                <a:lnTo>
                  <a:pt x="9"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6427" name="Freeform 38"/>
          <p:cNvSpPr>
            <a:spLocks/>
          </p:cNvSpPr>
          <p:nvPr/>
        </p:nvSpPr>
        <p:spPr bwMode="auto">
          <a:xfrm>
            <a:off x="1804988" y="5080000"/>
            <a:ext cx="50800" cy="366713"/>
          </a:xfrm>
          <a:custGeom>
            <a:avLst/>
            <a:gdLst>
              <a:gd name="T0" fmla="*/ 0 w 12"/>
              <a:gd name="T1" fmla="*/ 0 h 52"/>
              <a:gd name="T2" fmla="*/ 2147483647 w 12"/>
              <a:gd name="T3" fmla="*/ 0 h 52"/>
              <a:gd name="T4" fmla="*/ 2147483647 w 12"/>
              <a:gd name="T5" fmla="*/ 2147483647 h 52"/>
              <a:gd name="T6" fmla="*/ 0 w 12"/>
              <a:gd name="T7" fmla="*/ 2147483647 h 52"/>
              <a:gd name="T8" fmla="*/ 0 w 12"/>
              <a:gd name="T9" fmla="*/ 2147483647 h 52"/>
              <a:gd name="T10" fmla="*/ 2147483647 w 12"/>
              <a:gd name="T11" fmla="*/ 2147483647 h 52"/>
              <a:gd name="T12" fmla="*/ 2147483647 w 12"/>
              <a:gd name="T13" fmla="*/ 2147483647 h 52"/>
              <a:gd name="T14" fmla="*/ 0 w 12"/>
              <a:gd name="T15" fmla="*/ 2147483647 h 52"/>
              <a:gd name="T16" fmla="*/ 0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0" y="0"/>
                </a:moveTo>
                <a:lnTo>
                  <a:pt x="12" y="0"/>
                </a:lnTo>
                <a:lnTo>
                  <a:pt x="12" y="52"/>
                </a:lnTo>
                <a:lnTo>
                  <a:pt x="0" y="52"/>
                </a:lnTo>
                <a:lnTo>
                  <a:pt x="0" y="51"/>
                </a:lnTo>
                <a:lnTo>
                  <a:pt x="8" y="51"/>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28" name="Freeform 39"/>
          <p:cNvSpPr>
            <a:spLocks noEditPoints="1"/>
          </p:cNvSpPr>
          <p:nvPr/>
        </p:nvSpPr>
        <p:spPr bwMode="auto">
          <a:xfrm>
            <a:off x="3187700" y="5087938"/>
            <a:ext cx="169863" cy="288925"/>
          </a:xfrm>
          <a:custGeom>
            <a:avLst/>
            <a:gdLst>
              <a:gd name="T0" fmla="*/ 0 w 39"/>
              <a:gd name="T1" fmla="*/ 2147483647 h 41"/>
              <a:gd name="T2" fmla="*/ 0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2147483647 w 39"/>
              <a:gd name="T21" fmla="*/ 2147483647 h 41"/>
              <a:gd name="T22" fmla="*/ 2147483647 w 39"/>
              <a:gd name="T23" fmla="*/ 0 h 41"/>
              <a:gd name="T24" fmla="*/ 0 w 39"/>
              <a:gd name="T25" fmla="*/ 0 h 41"/>
              <a:gd name="T26" fmla="*/ 0 w 39"/>
              <a:gd name="T27" fmla="*/ 0 h 41"/>
              <a:gd name="T28" fmla="*/ 2147483647 w 39"/>
              <a:gd name="T29" fmla="*/ 0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2147483647 w 39"/>
              <a:gd name="T45" fmla="*/ 2147483647 h 41"/>
              <a:gd name="T46" fmla="*/ 2147483647 w 39"/>
              <a:gd name="T47" fmla="*/ 2147483647 h 41"/>
              <a:gd name="T48" fmla="*/ 2147483647 w 39"/>
              <a:gd name="T49" fmla="*/ 2147483647 h 41"/>
              <a:gd name="T50" fmla="*/ 2147483647 w 39"/>
              <a:gd name="T51" fmla="*/ 2147483647 h 41"/>
              <a:gd name="T52" fmla="*/ 2147483647 w 39"/>
              <a:gd name="T53" fmla="*/ 2147483647 h 41"/>
              <a:gd name="T54" fmla="*/ 2147483647 w 39"/>
              <a:gd name="T55" fmla="*/ 2147483647 h 41"/>
              <a:gd name="T56" fmla="*/ 0 w 39"/>
              <a:gd name="T57" fmla="*/ 2147483647 h 41"/>
              <a:gd name="T58" fmla="*/ 2147483647 w 39"/>
              <a:gd name="T59" fmla="*/ 2147483647 h 41"/>
              <a:gd name="T60" fmla="*/ 2147483647 w 39"/>
              <a:gd name="T61" fmla="*/ 2147483647 h 41"/>
              <a:gd name="T62" fmla="*/ 2147483647 w 39"/>
              <a:gd name="T63" fmla="*/ 2147483647 h 41"/>
              <a:gd name="T64" fmla="*/ 2147483647 w 39"/>
              <a:gd name="T65" fmla="*/ 2147483647 h 41"/>
              <a:gd name="T66" fmla="*/ 2147483647 w 39"/>
              <a:gd name="T67" fmla="*/ 2147483647 h 41"/>
              <a:gd name="T68" fmla="*/ 2147483647 w 39"/>
              <a:gd name="T69" fmla="*/ 2147483647 h 41"/>
              <a:gd name="T70" fmla="*/ 2147483647 w 39"/>
              <a:gd name="T71" fmla="*/ 2147483647 h 41"/>
              <a:gd name="T72" fmla="*/ 2147483647 w 39"/>
              <a:gd name="T73" fmla="*/ 2147483647 h 41"/>
              <a:gd name="T74" fmla="*/ 2147483647 w 39"/>
              <a:gd name="T75" fmla="*/ 2147483647 h 41"/>
              <a:gd name="T76" fmla="*/ 2147483647 w 39"/>
              <a:gd name="T77" fmla="*/ 2147483647 h 41"/>
              <a:gd name="T78" fmla="*/ 2147483647 w 39"/>
              <a:gd name="T79" fmla="*/ 2147483647 h 41"/>
              <a:gd name="T80" fmla="*/ 2147483647 w 39"/>
              <a:gd name="T81" fmla="*/ 2147483647 h 41"/>
              <a:gd name="T82" fmla="*/ 2147483647 w 39"/>
              <a:gd name="T83" fmla="*/ 2147483647 h 41"/>
              <a:gd name="T84" fmla="*/ 2147483647 w 39"/>
              <a:gd name="T85" fmla="*/ 2147483647 h 41"/>
              <a:gd name="T86" fmla="*/ 2147483647 w 39"/>
              <a:gd name="T87" fmla="*/ 2147483647 h 41"/>
              <a:gd name="T88" fmla="*/ 2147483647 w 39"/>
              <a:gd name="T89" fmla="*/ 2147483647 h 41"/>
              <a:gd name="T90" fmla="*/ 2147483647 w 39"/>
              <a:gd name="T91" fmla="*/ 2147483647 h 41"/>
              <a:gd name="T92" fmla="*/ 2147483647 w 39"/>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28" y="2"/>
                </a:lnTo>
                <a:lnTo>
                  <a:pt x="33" y="5"/>
                </a:lnTo>
                <a:lnTo>
                  <a:pt x="36" y="9"/>
                </a:lnTo>
                <a:lnTo>
                  <a:pt x="39" y="14"/>
                </a:lnTo>
                <a:lnTo>
                  <a:pt x="39" y="20"/>
                </a:lnTo>
                <a:lnTo>
                  <a:pt x="39" y="26"/>
                </a:lnTo>
                <a:lnTo>
                  <a:pt x="37" y="30"/>
                </a:lnTo>
                <a:lnTo>
                  <a:pt x="34" y="33"/>
                </a:lnTo>
                <a:lnTo>
                  <a:pt x="30" y="38"/>
                </a:lnTo>
                <a:lnTo>
                  <a:pt x="24" y="39"/>
                </a:lnTo>
                <a:lnTo>
                  <a:pt x="16"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29" name="Freeform 40"/>
          <p:cNvSpPr>
            <a:spLocks noEditPoints="1"/>
          </p:cNvSpPr>
          <p:nvPr/>
        </p:nvSpPr>
        <p:spPr bwMode="auto">
          <a:xfrm>
            <a:off x="3375025" y="5172075"/>
            <a:ext cx="112713" cy="204788"/>
          </a:xfrm>
          <a:custGeom>
            <a:avLst/>
            <a:gdLst>
              <a:gd name="T0" fmla="*/ 2147483647 w 26"/>
              <a:gd name="T1" fmla="*/ 0 h 29"/>
              <a:gd name="T2" fmla="*/ 2147483647 w 26"/>
              <a:gd name="T3" fmla="*/ 2147483647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0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2147483647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0"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0" y="11"/>
                </a:lnTo>
                <a:lnTo>
                  <a:pt x="2" y="8"/>
                </a:lnTo>
                <a:lnTo>
                  <a:pt x="5" y="5"/>
                </a:lnTo>
                <a:lnTo>
                  <a:pt x="8" y="2"/>
                </a:lnTo>
                <a:lnTo>
                  <a:pt x="11" y="2"/>
                </a:lnTo>
                <a:lnTo>
                  <a:pt x="14" y="0"/>
                </a:lnTo>
                <a:close/>
                <a:moveTo>
                  <a:pt x="12" y="2"/>
                </a:moveTo>
                <a:lnTo>
                  <a:pt x="11" y="3"/>
                </a:lnTo>
                <a:lnTo>
                  <a:pt x="9" y="3"/>
                </a:lnTo>
                <a:lnTo>
                  <a:pt x="8" y="5"/>
                </a:lnTo>
                <a:lnTo>
                  <a:pt x="6" y="6"/>
                </a:lnTo>
                <a:lnTo>
                  <a:pt x="6" y="9"/>
                </a:lnTo>
                <a:lnTo>
                  <a:pt x="5"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6430" name="Freeform 41"/>
          <p:cNvSpPr>
            <a:spLocks noEditPoints="1"/>
          </p:cNvSpPr>
          <p:nvPr/>
        </p:nvSpPr>
        <p:spPr bwMode="auto">
          <a:xfrm>
            <a:off x="3505200" y="5172075"/>
            <a:ext cx="101600" cy="204788"/>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2147483647 w 23"/>
              <a:gd name="T33" fmla="*/ 2147483647 h 29"/>
              <a:gd name="T34" fmla="*/ 0 w 23"/>
              <a:gd name="T35" fmla="*/ 2147483647 h 29"/>
              <a:gd name="T36" fmla="*/ 0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1" y="23"/>
                </a:lnTo>
                <a:lnTo>
                  <a:pt x="20" y="26"/>
                </a:lnTo>
                <a:lnTo>
                  <a:pt x="17" y="27"/>
                </a:lnTo>
                <a:lnTo>
                  <a:pt x="12" y="29"/>
                </a:lnTo>
                <a:lnTo>
                  <a:pt x="8" y="27"/>
                </a:lnTo>
                <a:lnTo>
                  <a:pt x="3" y="24"/>
                </a:lnTo>
                <a:lnTo>
                  <a:pt x="2" y="21"/>
                </a:lnTo>
                <a:lnTo>
                  <a:pt x="0" y="15"/>
                </a:lnTo>
                <a:lnTo>
                  <a:pt x="0" y="11"/>
                </a:lnTo>
                <a:lnTo>
                  <a:pt x="2" y="8"/>
                </a:lnTo>
                <a:lnTo>
                  <a:pt x="3"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6431" name="Freeform 42"/>
          <p:cNvSpPr>
            <a:spLocks/>
          </p:cNvSpPr>
          <p:nvPr/>
        </p:nvSpPr>
        <p:spPr bwMode="auto">
          <a:xfrm>
            <a:off x="3632200" y="5172075"/>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3" y="6"/>
                </a:lnTo>
                <a:lnTo>
                  <a:pt x="12" y="5"/>
                </a:lnTo>
                <a:lnTo>
                  <a:pt x="10" y="3"/>
                </a:lnTo>
                <a:lnTo>
                  <a:pt x="7" y="2"/>
                </a:lnTo>
                <a:lnTo>
                  <a:pt x="6" y="3"/>
                </a:lnTo>
                <a:lnTo>
                  <a:pt x="4" y="3"/>
                </a:lnTo>
                <a:lnTo>
                  <a:pt x="4" y="5"/>
                </a:lnTo>
                <a:lnTo>
                  <a:pt x="3"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6432" name="Freeform 43"/>
          <p:cNvSpPr>
            <a:spLocks/>
          </p:cNvSpPr>
          <p:nvPr/>
        </p:nvSpPr>
        <p:spPr bwMode="auto">
          <a:xfrm>
            <a:off x="3898900" y="5080000"/>
            <a:ext cx="60325" cy="366713"/>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5" y="3"/>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6433" name="Freeform 44"/>
          <p:cNvSpPr>
            <a:spLocks/>
          </p:cNvSpPr>
          <p:nvPr/>
        </p:nvSpPr>
        <p:spPr bwMode="auto">
          <a:xfrm>
            <a:off x="3963988" y="5122863"/>
            <a:ext cx="74612" cy="254000"/>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11" y="31"/>
                </a:lnTo>
                <a:lnTo>
                  <a:pt x="12" y="31"/>
                </a:lnTo>
                <a:lnTo>
                  <a:pt x="14" y="31"/>
                </a:lnTo>
                <a:lnTo>
                  <a:pt x="15" y="31"/>
                </a:lnTo>
                <a:lnTo>
                  <a:pt x="15" y="30"/>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5" y="6"/>
                </a:lnTo>
                <a:lnTo>
                  <a:pt x="6" y="4"/>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16434" name="Freeform 45"/>
          <p:cNvSpPr>
            <a:spLocks/>
          </p:cNvSpPr>
          <p:nvPr/>
        </p:nvSpPr>
        <p:spPr bwMode="auto">
          <a:xfrm>
            <a:off x="4041775" y="5080000"/>
            <a:ext cx="127000" cy="296863"/>
          </a:xfrm>
          <a:custGeom>
            <a:avLst/>
            <a:gdLst>
              <a:gd name="T0" fmla="*/ 2147483647 w 29"/>
              <a:gd name="T1" fmla="*/ 2147483647 h 42"/>
              <a:gd name="T2" fmla="*/ 2147483647 w 29"/>
              <a:gd name="T3" fmla="*/ 2147483647 h 42"/>
              <a:gd name="T4" fmla="*/ 2147483647 w 29"/>
              <a:gd name="T5" fmla="*/ 2147483647 h 42"/>
              <a:gd name="T6" fmla="*/ 2147483647 w 29"/>
              <a:gd name="T7" fmla="*/ 2147483647 h 42"/>
              <a:gd name="T8" fmla="*/ 2147483647 w 29"/>
              <a:gd name="T9" fmla="*/ 2147483647 h 42"/>
              <a:gd name="T10" fmla="*/ 2147483647 w 29"/>
              <a:gd name="T11" fmla="*/ 2147483647 h 42"/>
              <a:gd name="T12" fmla="*/ 2147483647 w 29"/>
              <a:gd name="T13" fmla="*/ 2147483647 h 42"/>
              <a:gd name="T14" fmla="*/ 2147483647 w 29"/>
              <a:gd name="T15" fmla="*/ 2147483647 h 42"/>
              <a:gd name="T16" fmla="*/ 2147483647 w 29"/>
              <a:gd name="T17" fmla="*/ 2147483647 h 42"/>
              <a:gd name="T18" fmla="*/ 2147483647 w 29"/>
              <a:gd name="T19" fmla="*/ 2147483647 h 42"/>
              <a:gd name="T20" fmla="*/ 2147483647 w 29"/>
              <a:gd name="T21" fmla="*/ 2147483647 h 42"/>
              <a:gd name="T22" fmla="*/ 2147483647 w 29"/>
              <a:gd name="T23" fmla="*/ 2147483647 h 42"/>
              <a:gd name="T24" fmla="*/ 2147483647 w 29"/>
              <a:gd name="T25" fmla="*/ 2147483647 h 42"/>
              <a:gd name="T26" fmla="*/ 2147483647 w 29"/>
              <a:gd name="T27" fmla="*/ 2147483647 h 42"/>
              <a:gd name="T28" fmla="*/ 2147483647 w 29"/>
              <a:gd name="T29" fmla="*/ 2147483647 h 42"/>
              <a:gd name="T30" fmla="*/ 2147483647 w 29"/>
              <a:gd name="T31" fmla="*/ 2147483647 h 42"/>
              <a:gd name="T32" fmla="*/ 2147483647 w 29"/>
              <a:gd name="T33" fmla="*/ 2147483647 h 42"/>
              <a:gd name="T34" fmla="*/ 2147483647 w 29"/>
              <a:gd name="T35" fmla="*/ 2147483647 h 42"/>
              <a:gd name="T36" fmla="*/ 2147483647 w 29"/>
              <a:gd name="T37" fmla="*/ 2147483647 h 42"/>
              <a:gd name="T38" fmla="*/ 2147483647 w 29"/>
              <a:gd name="T39" fmla="*/ 2147483647 h 42"/>
              <a:gd name="T40" fmla="*/ 2147483647 w 29"/>
              <a:gd name="T41" fmla="*/ 2147483647 h 42"/>
              <a:gd name="T42" fmla="*/ 2147483647 w 29"/>
              <a:gd name="T43" fmla="*/ 2147483647 h 42"/>
              <a:gd name="T44" fmla="*/ 2147483647 w 29"/>
              <a:gd name="T45" fmla="*/ 2147483647 h 42"/>
              <a:gd name="T46" fmla="*/ 2147483647 w 29"/>
              <a:gd name="T47" fmla="*/ 2147483647 h 42"/>
              <a:gd name="T48" fmla="*/ 0 w 29"/>
              <a:gd name="T49" fmla="*/ 2147483647 h 42"/>
              <a:gd name="T50" fmla="*/ 2147483647 w 29"/>
              <a:gd name="T51" fmla="*/ 2147483647 h 42"/>
              <a:gd name="T52" fmla="*/ 2147483647 w 29"/>
              <a:gd name="T53" fmla="*/ 2147483647 h 42"/>
              <a:gd name="T54" fmla="*/ 2147483647 w 29"/>
              <a:gd name="T55" fmla="*/ 2147483647 h 42"/>
              <a:gd name="T56" fmla="*/ 2147483647 w 29"/>
              <a:gd name="T57" fmla="*/ 2147483647 h 42"/>
              <a:gd name="T58" fmla="*/ 2147483647 w 29"/>
              <a:gd name="T59" fmla="*/ 2147483647 h 42"/>
              <a:gd name="T60" fmla="*/ 2147483647 w 29"/>
              <a:gd name="T61" fmla="*/ 2147483647 h 42"/>
              <a:gd name="T62" fmla="*/ 2147483647 w 29"/>
              <a:gd name="T63" fmla="*/ 2147483647 h 42"/>
              <a:gd name="T64" fmla="*/ 0 w 29"/>
              <a:gd name="T65" fmla="*/ 2147483647 h 42"/>
              <a:gd name="T66" fmla="*/ 2147483647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9" y="0"/>
                </a:moveTo>
                <a:lnTo>
                  <a:pt x="9" y="19"/>
                </a:lnTo>
                <a:lnTo>
                  <a:pt x="12" y="16"/>
                </a:lnTo>
                <a:lnTo>
                  <a:pt x="14" y="15"/>
                </a:lnTo>
                <a:lnTo>
                  <a:pt x="15" y="13"/>
                </a:lnTo>
                <a:lnTo>
                  <a:pt x="18" y="13"/>
                </a:lnTo>
                <a:lnTo>
                  <a:pt x="20" y="13"/>
                </a:lnTo>
                <a:lnTo>
                  <a:pt x="21" y="15"/>
                </a:lnTo>
                <a:lnTo>
                  <a:pt x="23" y="16"/>
                </a:lnTo>
                <a:lnTo>
                  <a:pt x="24" y="19"/>
                </a:lnTo>
                <a:lnTo>
                  <a:pt x="24" y="21"/>
                </a:lnTo>
                <a:lnTo>
                  <a:pt x="24" y="25"/>
                </a:lnTo>
                <a:lnTo>
                  <a:pt x="24" y="34"/>
                </a:lnTo>
                <a:lnTo>
                  <a:pt x="24" y="37"/>
                </a:lnTo>
                <a:lnTo>
                  <a:pt x="26" y="39"/>
                </a:lnTo>
                <a:lnTo>
                  <a:pt x="26" y="40"/>
                </a:lnTo>
                <a:lnTo>
                  <a:pt x="27" y="40"/>
                </a:lnTo>
                <a:lnTo>
                  <a:pt x="29" y="40"/>
                </a:lnTo>
                <a:lnTo>
                  <a:pt x="29" y="42"/>
                </a:lnTo>
                <a:lnTo>
                  <a:pt x="17" y="42"/>
                </a:lnTo>
                <a:lnTo>
                  <a:pt x="17" y="40"/>
                </a:lnTo>
                <a:lnTo>
                  <a:pt x="18" y="40"/>
                </a:lnTo>
                <a:lnTo>
                  <a:pt x="20" y="39"/>
                </a:lnTo>
                <a:lnTo>
                  <a:pt x="20" y="37"/>
                </a:lnTo>
                <a:lnTo>
                  <a:pt x="20" y="34"/>
                </a:lnTo>
                <a:lnTo>
                  <a:pt x="20" y="25"/>
                </a:lnTo>
                <a:lnTo>
                  <a:pt x="20" y="22"/>
                </a:lnTo>
                <a:lnTo>
                  <a:pt x="20" y="21"/>
                </a:lnTo>
                <a:lnTo>
                  <a:pt x="18" y="19"/>
                </a:lnTo>
                <a:lnTo>
                  <a:pt x="18" y="18"/>
                </a:lnTo>
                <a:lnTo>
                  <a:pt x="17" y="18"/>
                </a:lnTo>
                <a:lnTo>
                  <a:pt x="15" y="18"/>
                </a:lnTo>
                <a:lnTo>
                  <a:pt x="14" y="18"/>
                </a:lnTo>
                <a:lnTo>
                  <a:pt x="12" y="18"/>
                </a:lnTo>
                <a:lnTo>
                  <a:pt x="11" y="19"/>
                </a:lnTo>
                <a:lnTo>
                  <a:pt x="9" y="21"/>
                </a:lnTo>
                <a:lnTo>
                  <a:pt x="9" y="34"/>
                </a:lnTo>
                <a:lnTo>
                  <a:pt x="9" y="37"/>
                </a:lnTo>
                <a:lnTo>
                  <a:pt x="9" y="39"/>
                </a:lnTo>
                <a:lnTo>
                  <a:pt x="9" y="40"/>
                </a:lnTo>
                <a:lnTo>
                  <a:pt x="11" y="40"/>
                </a:lnTo>
                <a:lnTo>
                  <a:pt x="12" y="40"/>
                </a:lnTo>
                <a:lnTo>
                  <a:pt x="12" y="42"/>
                </a:lnTo>
                <a:lnTo>
                  <a:pt x="0" y="42"/>
                </a:lnTo>
                <a:lnTo>
                  <a:pt x="0" y="40"/>
                </a:lnTo>
                <a:lnTo>
                  <a:pt x="2" y="40"/>
                </a:lnTo>
                <a:lnTo>
                  <a:pt x="3" y="39"/>
                </a:lnTo>
                <a:lnTo>
                  <a:pt x="3" y="37"/>
                </a:lnTo>
                <a:lnTo>
                  <a:pt x="3" y="34"/>
                </a:lnTo>
                <a:lnTo>
                  <a:pt x="3" y="10"/>
                </a:lnTo>
                <a:lnTo>
                  <a:pt x="3" y="6"/>
                </a:lnTo>
                <a:lnTo>
                  <a:pt x="3" y="4"/>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6435" name="Freeform 46"/>
          <p:cNvSpPr>
            <a:spLocks noEditPoints="1"/>
          </p:cNvSpPr>
          <p:nvPr/>
        </p:nvSpPr>
        <p:spPr bwMode="auto">
          <a:xfrm>
            <a:off x="4181475" y="5080000"/>
            <a:ext cx="52388" cy="296863"/>
          </a:xfrm>
          <a:custGeom>
            <a:avLst/>
            <a:gdLst>
              <a:gd name="T0" fmla="*/ 2147483647 w 12"/>
              <a:gd name="T1" fmla="*/ 0 h 42"/>
              <a:gd name="T2" fmla="*/ 2147483647 w 12"/>
              <a:gd name="T3" fmla="*/ 0 h 42"/>
              <a:gd name="T4" fmla="*/ 2147483647 w 12"/>
              <a:gd name="T5" fmla="*/ 0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0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9" y="0"/>
                </a:lnTo>
                <a:lnTo>
                  <a:pt x="9" y="1"/>
                </a:lnTo>
                <a:lnTo>
                  <a:pt x="9" y="3"/>
                </a:lnTo>
                <a:lnTo>
                  <a:pt x="9" y="4"/>
                </a:lnTo>
                <a:lnTo>
                  <a:pt x="9" y="6"/>
                </a:lnTo>
                <a:lnTo>
                  <a:pt x="7" y="6"/>
                </a:lnTo>
                <a:lnTo>
                  <a:pt x="6" y="6"/>
                </a:lnTo>
                <a:lnTo>
                  <a:pt x="4" y="6"/>
                </a:lnTo>
                <a:lnTo>
                  <a:pt x="3" y="6"/>
                </a:lnTo>
                <a:lnTo>
                  <a:pt x="3" y="4"/>
                </a:lnTo>
                <a:lnTo>
                  <a:pt x="3" y="3"/>
                </a:lnTo>
                <a:lnTo>
                  <a:pt x="3" y="1"/>
                </a:lnTo>
                <a:lnTo>
                  <a:pt x="3" y="0"/>
                </a:lnTo>
                <a:lnTo>
                  <a:pt x="4" y="0"/>
                </a:lnTo>
                <a:lnTo>
                  <a:pt x="6" y="0"/>
                </a:lnTo>
                <a:close/>
                <a:moveTo>
                  <a:pt x="9" y="13"/>
                </a:moveTo>
                <a:lnTo>
                  <a:pt x="9" y="34"/>
                </a:lnTo>
                <a:lnTo>
                  <a:pt x="9" y="37"/>
                </a:lnTo>
                <a:lnTo>
                  <a:pt x="9" y="39"/>
                </a:lnTo>
                <a:lnTo>
                  <a:pt x="10" y="40"/>
                </a:lnTo>
                <a:lnTo>
                  <a:pt x="12" y="40"/>
                </a:lnTo>
                <a:lnTo>
                  <a:pt x="12" y="42"/>
                </a:lnTo>
                <a:lnTo>
                  <a:pt x="0" y="42"/>
                </a:lnTo>
                <a:lnTo>
                  <a:pt x="0" y="40"/>
                </a:lnTo>
                <a:lnTo>
                  <a:pt x="1" y="40"/>
                </a:lnTo>
                <a:lnTo>
                  <a:pt x="3" y="40"/>
                </a:lnTo>
                <a:lnTo>
                  <a:pt x="3" y="39"/>
                </a:lnTo>
                <a:lnTo>
                  <a:pt x="3" y="37"/>
                </a:lnTo>
                <a:lnTo>
                  <a:pt x="3" y="34"/>
                </a:lnTo>
                <a:lnTo>
                  <a:pt x="3" y="25"/>
                </a:lnTo>
                <a:lnTo>
                  <a:pt x="3" y="21"/>
                </a:lnTo>
                <a:lnTo>
                  <a:pt x="3" y="19"/>
                </a:lnTo>
                <a:lnTo>
                  <a:pt x="3" y="18"/>
                </a:lnTo>
                <a:lnTo>
                  <a:pt x="3" y="16"/>
                </a:lnTo>
                <a:lnTo>
                  <a:pt x="1" y="16"/>
                </a:lnTo>
                <a:lnTo>
                  <a:pt x="1" y="18"/>
                </a:lnTo>
                <a:lnTo>
                  <a:pt x="0" y="18"/>
                </a:lnTo>
                <a:lnTo>
                  <a:pt x="0" y="16"/>
                </a:lnTo>
                <a:lnTo>
                  <a:pt x="7" y="13"/>
                </a:lnTo>
                <a:lnTo>
                  <a:pt x="9" y="13"/>
                </a:lnTo>
                <a:close/>
              </a:path>
            </a:pathLst>
          </a:custGeom>
          <a:solidFill>
            <a:srgbClr val="000000"/>
          </a:solidFill>
          <a:ln w="0">
            <a:solidFill>
              <a:srgbClr val="000000"/>
            </a:solidFill>
            <a:round/>
            <a:headEnd/>
            <a:tailEnd/>
          </a:ln>
        </p:spPr>
        <p:txBody>
          <a:bodyPr/>
          <a:lstStyle/>
          <a:p>
            <a:endParaRPr lang="en-CA"/>
          </a:p>
        </p:txBody>
      </p:sp>
      <p:sp>
        <p:nvSpPr>
          <p:cNvPr id="16436" name="Freeform 47"/>
          <p:cNvSpPr>
            <a:spLocks/>
          </p:cNvSpPr>
          <p:nvPr/>
        </p:nvSpPr>
        <p:spPr bwMode="auto">
          <a:xfrm>
            <a:off x="4260850" y="5172075"/>
            <a:ext cx="77788"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0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3" y="6"/>
                </a:lnTo>
                <a:lnTo>
                  <a:pt x="12" y="5"/>
                </a:lnTo>
                <a:lnTo>
                  <a:pt x="10" y="3"/>
                </a:lnTo>
                <a:lnTo>
                  <a:pt x="7" y="2"/>
                </a:lnTo>
                <a:lnTo>
                  <a:pt x="6" y="3"/>
                </a:lnTo>
                <a:lnTo>
                  <a:pt x="4" y="3"/>
                </a:lnTo>
                <a:lnTo>
                  <a:pt x="3" y="5"/>
                </a:lnTo>
                <a:lnTo>
                  <a:pt x="3" y="6"/>
                </a:lnTo>
                <a:lnTo>
                  <a:pt x="3" y="8"/>
                </a:lnTo>
                <a:lnTo>
                  <a:pt x="4" y="9"/>
                </a:lnTo>
                <a:lnTo>
                  <a:pt x="7" y="11"/>
                </a:lnTo>
                <a:lnTo>
                  <a:pt x="12" y="14"/>
                </a:lnTo>
                <a:lnTo>
                  <a:pt x="15" y="15"/>
                </a:lnTo>
                <a:lnTo>
                  <a:pt x="16" y="18"/>
                </a:lnTo>
                <a:lnTo>
                  <a:pt x="18" y="21"/>
                </a:lnTo>
                <a:lnTo>
                  <a:pt x="16" y="24"/>
                </a:lnTo>
                <a:lnTo>
                  <a:pt x="15" y="27"/>
                </a:lnTo>
                <a:lnTo>
                  <a:pt x="12" y="29"/>
                </a:lnTo>
                <a:lnTo>
                  <a:pt x="9" y="29"/>
                </a:lnTo>
                <a:lnTo>
                  <a:pt x="6" y="29"/>
                </a:lnTo>
                <a:lnTo>
                  <a:pt x="3" y="27"/>
                </a:lnTo>
                <a:lnTo>
                  <a:pt x="1" y="27"/>
                </a:lnTo>
                <a:lnTo>
                  <a:pt x="0"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9" y="0"/>
                </a:lnTo>
                <a:lnTo>
                  <a:pt x="12" y="2"/>
                </a:lnTo>
                <a:lnTo>
                  <a:pt x="13"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16437" name="Freeform 48"/>
          <p:cNvSpPr>
            <a:spLocks/>
          </p:cNvSpPr>
          <p:nvPr/>
        </p:nvSpPr>
        <p:spPr bwMode="auto">
          <a:xfrm>
            <a:off x="4351338" y="5080000"/>
            <a:ext cx="57150" cy="366713"/>
          </a:xfrm>
          <a:custGeom>
            <a:avLst/>
            <a:gdLst>
              <a:gd name="T0" fmla="*/ 0 w 13"/>
              <a:gd name="T1" fmla="*/ 0 h 52"/>
              <a:gd name="T2" fmla="*/ 2147483647 w 13"/>
              <a:gd name="T3" fmla="*/ 0 h 52"/>
              <a:gd name="T4" fmla="*/ 2147483647 w 13"/>
              <a:gd name="T5" fmla="*/ 2147483647 h 52"/>
              <a:gd name="T6" fmla="*/ 0 w 13"/>
              <a:gd name="T7" fmla="*/ 2147483647 h 52"/>
              <a:gd name="T8" fmla="*/ 0 w 13"/>
              <a:gd name="T9" fmla="*/ 2147483647 h 52"/>
              <a:gd name="T10" fmla="*/ 2147483647 w 13"/>
              <a:gd name="T11" fmla="*/ 2147483647 h 52"/>
              <a:gd name="T12" fmla="*/ 2147483647 w 13"/>
              <a:gd name="T13" fmla="*/ 2147483647 h 52"/>
              <a:gd name="T14" fmla="*/ 0 w 13"/>
              <a:gd name="T15" fmla="*/ 2147483647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3" y="0"/>
                </a:lnTo>
                <a:lnTo>
                  <a:pt x="13"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38" name="Freeform 49"/>
          <p:cNvSpPr>
            <a:spLocks noEditPoints="1"/>
          </p:cNvSpPr>
          <p:nvPr/>
        </p:nvSpPr>
        <p:spPr bwMode="auto">
          <a:xfrm>
            <a:off x="5241925" y="5087938"/>
            <a:ext cx="174625" cy="288925"/>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0 h 41"/>
              <a:gd name="T24" fmla="*/ 0 w 40"/>
              <a:gd name="T25" fmla="*/ 0 h 41"/>
              <a:gd name="T26" fmla="*/ 0 w 40"/>
              <a:gd name="T27" fmla="*/ 0 h 41"/>
              <a:gd name="T28" fmla="*/ 2147483647 w 40"/>
              <a:gd name="T29" fmla="*/ 0 h 41"/>
              <a:gd name="T30" fmla="*/ 2147483647 w 40"/>
              <a:gd name="T31" fmla="*/ 0 h 41"/>
              <a:gd name="T32" fmla="*/ 2147483647 w 40"/>
              <a:gd name="T33" fmla="*/ 0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39"/>
                </a:lnTo>
                <a:lnTo>
                  <a:pt x="1" y="39"/>
                </a:lnTo>
                <a:lnTo>
                  <a:pt x="3" y="39"/>
                </a:lnTo>
                <a:lnTo>
                  <a:pt x="4" y="38"/>
                </a:lnTo>
                <a:lnTo>
                  <a:pt x="6" y="36"/>
                </a:lnTo>
                <a:lnTo>
                  <a:pt x="6" y="33"/>
                </a:lnTo>
                <a:lnTo>
                  <a:pt x="6" y="6"/>
                </a:lnTo>
                <a:lnTo>
                  <a:pt x="6" y="3"/>
                </a:lnTo>
                <a:lnTo>
                  <a:pt x="4" y="2"/>
                </a:lnTo>
                <a:lnTo>
                  <a:pt x="3" y="2"/>
                </a:lnTo>
                <a:lnTo>
                  <a:pt x="1" y="0"/>
                </a:lnTo>
                <a:lnTo>
                  <a:pt x="0" y="0"/>
                </a:lnTo>
                <a:lnTo>
                  <a:pt x="16" y="0"/>
                </a:lnTo>
                <a:lnTo>
                  <a:pt x="21" y="0"/>
                </a:lnTo>
                <a:lnTo>
                  <a:pt x="25" y="0"/>
                </a:lnTo>
                <a:lnTo>
                  <a:pt x="30" y="2"/>
                </a:lnTo>
                <a:lnTo>
                  <a:pt x="34" y="5"/>
                </a:lnTo>
                <a:lnTo>
                  <a:pt x="37" y="9"/>
                </a:lnTo>
                <a:lnTo>
                  <a:pt x="39" y="14"/>
                </a:lnTo>
                <a:lnTo>
                  <a:pt x="40" y="20"/>
                </a:lnTo>
                <a:lnTo>
                  <a:pt x="39" y="26"/>
                </a:lnTo>
                <a:lnTo>
                  <a:pt x="37" y="30"/>
                </a:lnTo>
                <a:lnTo>
                  <a:pt x="34" y="33"/>
                </a:lnTo>
                <a:lnTo>
                  <a:pt x="30" y="38"/>
                </a:lnTo>
                <a:lnTo>
                  <a:pt x="25" y="39"/>
                </a:lnTo>
                <a:lnTo>
                  <a:pt x="18" y="41"/>
                </a:lnTo>
                <a:lnTo>
                  <a:pt x="0" y="41"/>
                </a:lnTo>
                <a:close/>
                <a:moveTo>
                  <a:pt x="10" y="38"/>
                </a:moveTo>
                <a:lnTo>
                  <a:pt x="15" y="38"/>
                </a:lnTo>
                <a:lnTo>
                  <a:pt x="18" y="38"/>
                </a:lnTo>
                <a:lnTo>
                  <a:pt x="21" y="38"/>
                </a:lnTo>
                <a:lnTo>
                  <a:pt x="25" y="36"/>
                </a:lnTo>
                <a:lnTo>
                  <a:pt x="28" y="33"/>
                </a:lnTo>
                <a:lnTo>
                  <a:pt x="31" y="30"/>
                </a:lnTo>
                <a:lnTo>
                  <a:pt x="33" y="26"/>
                </a:lnTo>
                <a:lnTo>
                  <a:pt x="33" y="20"/>
                </a:lnTo>
                <a:lnTo>
                  <a:pt x="33" y="15"/>
                </a:lnTo>
                <a:lnTo>
                  <a:pt x="31" y="11"/>
                </a:lnTo>
                <a:lnTo>
                  <a:pt x="28" y="6"/>
                </a:lnTo>
                <a:lnTo>
                  <a:pt x="25" y="5"/>
                </a:lnTo>
                <a:lnTo>
                  <a:pt x="21" y="3"/>
                </a:lnTo>
                <a:lnTo>
                  <a:pt x="16" y="2"/>
                </a:lnTo>
                <a:lnTo>
                  <a:pt x="15"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39" name="Freeform 50"/>
          <p:cNvSpPr>
            <a:spLocks noEditPoints="1"/>
          </p:cNvSpPr>
          <p:nvPr/>
        </p:nvSpPr>
        <p:spPr bwMode="auto">
          <a:xfrm>
            <a:off x="5438775" y="5172075"/>
            <a:ext cx="109538" cy="204788"/>
          </a:xfrm>
          <a:custGeom>
            <a:avLst/>
            <a:gdLst>
              <a:gd name="T0" fmla="*/ 2147483647 w 25"/>
              <a:gd name="T1" fmla="*/ 0 h 29"/>
              <a:gd name="T2" fmla="*/ 2147483647 w 25"/>
              <a:gd name="T3" fmla="*/ 2147483647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0 w 25"/>
              <a:gd name="T31" fmla="*/ 2147483647 h 29"/>
              <a:gd name="T32" fmla="*/ 0 w 25"/>
              <a:gd name="T33" fmla="*/ 2147483647 h 29"/>
              <a:gd name="T34" fmla="*/ 0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2147483647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2" y="0"/>
                </a:moveTo>
                <a:lnTo>
                  <a:pt x="16" y="2"/>
                </a:lnTo>
                <a:lnTo>
                  <a:pt x="19" y="3"/>
                </a:lnTo>
                <a:lnTo>
                  <a:pt x="22" y="5"/>
                </a:lnTo>
                <a:lnTo>
                  <a:pt x="24" y="9"/>
                </a:lnTo>
                <a:lnTo>
                  <a:pt x="25" y="14"/>
                </a:lnTo>
                <a:lnTo>
                  <a:pt x="24" y="18"/>
                </a:lnTo>
                <a:lnTo>
                  <a:pt x="24" y="21"/>
                </a:lnTo>
                <a:lnTo>
                  <a:pt x="21" y="24"/>
                </a:lnTo>
                <a:lnTo>
                  <a:pt x="18" y="27"/>
                </a:lnTo>
                <a:lnTo>
                  <a:pt x="15" y="29"/>
                </a:lnTo>
                <a:lnTo>
                  <a:pt x="12" y="29"/>
                </a:lnTo>
                <a:lnTo>
                  <a:pt x="7" y="29"/>
                </a:lnTo>
                <a:lnTo>
                  <a:pt x="4" y="27"/>
                </a:lnTo>
                <a:lnTo>
                  <a:pt x="3" y="24"/>
                </a:lnTo>
                <a:lnTo>
                  <a:pt x="0" y="20"/>
                </a:lnTo>
                <a:lnTo>
                  <a:pt x="0" y="15"/>
                </a:lnTo>
                <a:lnTo>
                  <a:pt x="0" y="11"/>
                </a:lnTo>
                <a:lnTo>
                  <a:pt x="1" y="8"/>
                </a:lnTo>
                <a:lnTo>
                  <a:pt x="3" y="5"/>
                </a:lnTo>
                <a:lnTo>
                  <a:pt x="6" y="2"/>
                </a:lnTo>
                <a:lnTo>
                  <a:pt x="9" y="2"/>
                </a:lnTo>
                <a:lnTo>
                  <a:pt x="12" y="0"/>
                </a:lnTo>
                <a:close/>
                <a:moveTo>
                  <a:pt x="10" y="2"/>
                </a:moveTo>
                <a:lnTo>
                  <a:pt x="9" y="3"/>
                </a:lnTo>
                <a:lnTo>
                  <a:pt x="7" y="3"/>
                </a:lnTo>
                <a:lnTo>
                  <a:pt x="6" y="5"/>
                </a:lnTo>
                <a:lnTo>
                  <a:pt x="6" y="6"/>
                </a:lnTo>
                <a:lnTo>
                  <a:pt x="4" y="9"/>
                </a:lnTo>
                <a:lnTo>
                  <a:pt x="4" y="12"/>
                </a:lnTo>
                <a:lnTo>
                  <a:pt x="4" y="18"/>
                </a:lnTo>
                <a:lnTo>
                  <a:pt x="7" y="23"/>
                </a:lnTo>
                <a:lnTo>
                  <a:pt x="9" y="26"/>
                </a:lnTo>
                <a:lnTo>
                  <a:pt x="13" y="27"/>
                </a:lnTo>
                <a:lnTo>
                  <a:pt x="16" y="26"/>
                </a:lnTo>
                <a:lnTo>
                  <a:pt x="18" y="24"/>
                </a:lnTo>
                <a:lnTo>
                  <a:pt x="19" y="21"/>
                </a:lnTo>
                <a:lnTo>
                  <a:pt x="19" y="17"/>
                </a:lnTo>
                <a:lnTo>
                  <a:pt x="19" y="12"/>
                </a:lnTo>
                <a:lnTo>
                  <a:pt x="18" y="8"/>
                </a:lnTo>
                <a:lnTo>
                  <a:pt x="16" y="5"/>
                </a:lnTo>
                <a:lnTo>
                  <a:pt x="15" y="3"/>
                </a:lnTo>
                <a:lnTo>
                  <a:pt x="10" y="2"/>
                </a:lnTo>
                <a:close/>
              </a:path>
            </a:pathLst>
          </a:custGeom>
          <a:solidFill>
            <a:srgbClr val="000000"/>
          </a:solidFill>
          <a:ln w="0">
            <a:solidFill>
              <a:srgbClr val="000000"/>
            </a:solidFill>
            <a:round/>
            <a:headEnd/>
            <a:tailEnd/>
          </a:ln>
        </p:spPr>
        <p:txBody>
          <a:bodyPr/>
          <a:lstStyle/>
          <a:p>
            <a:endParaRPr lang="en-CA"/>
          </a:p>
        </p:txBody>
      </p:sp>
      <p:sp>
        <p:nvSpPr>
          <p:cNvPr id="16440" name="Freeform 51"/>
          <p:cNvSpPr>
            <a:spLocks noEditPoints="1"/>
          </p:cNvSpPr>
          <p:nvPr/>
        </p:nvSpPr>
        <p:spPr bwMode="auto">
          <a:xfrm>
            <a:off x="5568950" y="5172075"/>
            <a:ext cx="96838" cy="204788"/>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0 w 22"/>
              <a:gd name="T33" fmla="*/ 2147483647 h 29"/>
              <a:gd name="T34" fmla="*/ 0 w 22"/>
              <a:gd name="T35" fmla="*/ 2147483647 h 29"/>
              <a:gd name="T36" fmla="*/ 0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3" y="11"/>
                </a:moveTo>
                <a:lnTo>
                  <a:pt x="4" y="17"/>
                </a:lnTo>
                <a:lnTo>
                  <a:pt x="6" y="20"/>
                </a:lnTo>
                <a:lnTo>
                  <a:pt x="10" y="23"/>
                </a:lnTo>
                <a:lnTo>
                  <a:pt x="13" y="24"/>
                </a:lnTo>
                <a:lnTo>
                  <a:pt x="16" y="23"/>
                </a:lnTo>
                <a:lnTo>
                  <a:pt x="18" y="23"/>
                </a:lnTo>
                <a:lnTo>
                  <a:pt x="19" y="21"/>
                </a:lnTo>
                <a:lnTo>
                  <a:pt x="21" y="17"/>
                </a:lnTo>
                <a:lnTo>
                  <a:pt x="22" y="18"/>
                </a:lnTo>
                <a:lnTo>
                  <a:pt x="21" y="23"/>
                </a:lnTo>
                <a:lnTo>
                  <a:pt x="18" y="26"/>
                </a:lnTo>
                <a:lnTo>
                  <a:pt x="15" y="27"/>
                </a:lnTo>
                <a:lnTo>
                  <a:pt x="10" y="29"/>
                </a:lnTo>
                <a:lnTo>
                  <a:pt x="6" y="27"/>
                </a:lnTo>
                <a:lnTo>
                  <a:pt x="3" y="24"/>
                </a:lnTo>
                <a:lnTo>
                  <a:pt x="0" y="21"/>
                </a:lnTo>
                <a:lnTo>
                  <a:pt x="0" y="15"/>
                </a:lnTo>
                <a:lnTo>
                  <a:pt x="0" y="11"/>
                </a:lnTo>
                <a:lnTo>
                  <a:pt x="1" y="8"/>
                </a:lnTo>
                <a:lnTo>
                  <a:pt x="3" y="5"/>
                </a:lnTo>
                <a:lnTo>
                  <a:pt x="7" y="2"/>
                </a:lnTo>
                <a:lnTo>
                  <a:pt x="12" y="0"/>
                </a:lnTo>
                <a:lnTo>
                  <a:pt x="15" y="2"/>
                </a:lnTo>
                <a:lnTo>
                  <a:pt x="19" y="3"/>
                </a:lnTo>
                <a:lnTo>
                  <a:pt x="21" y="6"/>
                </a:lnTo>
                <a:lnTo>
                  <a:pt x="22" y="11"/>
                </a:lnTo>
                <a:lnTo>
                  <a:pt x="3" y="11"/>
                </a:lnTo>
                <a:close/>
                <a:moveTo>
                  <a:pt x="3" y="9"/>
                </a:moveTo>
                <a:lnTo>
                  <a:pt x="15" y="9"/>
                </a:lnTo>
                <a:lnTo>
                  <a:pt x="15" y="8"/>
                </a:lnTo>
                <a:lnTo>
                  <a:pt x="15" y="6"/>
                </a:lnTo>
                <a:lnTo>
                  <a:pt x="13" y="5"/>
                </a:lnTo>
                <a:lnTo>
                  <a:pt x="13" y="3"/>
                </a:lnTo>
                <a:lnTo>
                  <a:pt x="12" y="3"/>
                </a:lnTo>
                <a:lnTo>
                  <a:pt x="10" y="2"/>
                </a:lnTo>
                <a:lnTo>
                  <a:pt x="7" y="3"/>
                </a:lnTo>
                <a:lnTo>
                  <a:pt x="6" y="5"/>
                </a:lnTo>
                <a:lnTo>
                  <a:pt x="4" y="6"/>
                </a:lnTo>
                <a:lnTo>
                  <a:pt x="3" y="9"/>
                </a:lnTo>
                <a:close/>
              </a:path>
            </a:pathLst>
          </a:custGeom>
          <a:solidFill>
            <a:srgbClr val="000000"/>
          </a:solidFill>
          <a:ln w="0">
            <a:solidFill>
              <a:srgbClr val="000000"/>
            </a:solidFill>
            <a:round/>
            <a:headEnd/>
            <a:tailEnd/>
          </a:ln>
        </p:spPr>
        <p:txBody>
          <a:bodyPr/>
          <a:lstStyle/>
          <a:p>
            <a:endParaRPr lang="en-CA"/>
          </a:p>
        </p:txBody>
      </p:sp>
      <p:sp>
        <p:nvSpPr>
          <p:cNvPr id="16441" name="Freeform 52"/>
          <p:cNvSpPr>
            <a:spLocks/>
          </p:cNvSpPr>
          <p:nvPr/>
        </p:nvSpPr>
        <p:spPr bwMode="auto">
          <a:xfrm>
            <a:off x="5686425" y="5172075"/>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2147483647 w 18"/>
              <a:gd name="T57" fmla="*/ 2147483647 h 29"/>
              <a:gd name="T58" fmla="*/ 0 w 18"/>
              <a:gd name="T59" fmla="*/ 2147483647 h 29"/>
              <a:gd name="T60" fmla="*/ 0 w 18"/>
              <a:gd name="T61" fmla="*/ 2147483647 h 29"/>
              <a:gd name="T62" fmla="*/ 2147483647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2147483647 w 18"/>
              <a:gd name="T93" fmla="*/ 2147483647 h 29"/>
              <a:gd name="T94" fmla="*/ 0 w 18"/>
              <a:gd name="T95" fmla="*/ 2147483647 h 29"/>
              <a:gd name="T96" fmla="*/ 2147483647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6"/>
                </a:lnTo>
                <a:lnTo>
                  <a:pt x="13" y="5"/>
                </a:lnTo>
                <a:lnTo>
                  <a:pt x="10" y="3"/>
                </a:lnTo>
                <a:lnTo>
                  <a:pt x="9" y="2"/>
                </a:lnTo>
                <a:lnTo>
                  <a:pt x="7" y="3"/>
                </a:lnTo>
                <a:lnTo>
                  <a:pt x="6" y="3"/>
                </a:lnTo>
                <a:lnTo>
                  <a:pt x="4" y="5"/>
                </a:lnTo>
                <a:lnTo>
                  <a:pt x="4" y="6"/>
                </a:lnTo>
                <a:lnTo>
                  <a:pt x="4" y="8"/>
                </a:lnTo>
                <a:lnTo>
                  <a:pt x="4" y="9"/>
                </a:lnTo>
                <a:lnTo>
                  <a:pt x="6" y="9"/>
                </a:lnTo>
                <a:lnTo>
                  <a:pt x="9" y="11"/>
                </a:lnTo>
                <a:lnTo>
                  <a:pt x="12" y="14"/>
                </a:lnTo>
                <a:lnTo>
                  <a:pt x="16" y="15"/>
                </a:lnTo>
                <a:lnTo>
                  <a:pt x="18" y="18"/>
                </a:lnTo>
                <a:lnTo>
                  <a:pt x="18" y="21"/>
                </a:lnTo>
                <a:lnTo>
                  <a:pt x="18" y="24"/>
                </a:lnTo>
                <a:lnTo>
                  <a:pt x="16" y="27"/>
                </a:lnTo>
                <a:lnTo>
                  <a:pt x="13" y="29"/>
                </a:lnTo>
                <a:lnTo>
                  <a:pt x="9" y="29"/>
                </a:lnTo>
                <a:lnTo>
                  <a:pt x="7" y="29"/>
                </a:lnTo>
                <a:lnTo>
                  <a:pt x="4" y="27"/>
                </a:lnTo>
                <a:lnTo>
                  <a:pt x="3" y="27"/>
                </a:lnTo>
                <a:lnTo>
                  <a:pt x="1" y="27"/>
                </a:lnTo>
                <a:lnTo>
                  <a:pt x="1" y="29"/>
                </a:lnTo>
                <a:lnTo>
                  <a:pt x="0" y="29"/>
                </a:lnTo>
                <a:lnTo>
                  <a:pt x="0" y="20"/>
                </a:lnTo>
                <a:lnTo>
                  <a:pt x="1" y="20"/>
                </a:lnTo>
                <a:lnTo>
                  <a:pt x="3" y="23"/>
                </a:lnTo>
                <a:lnTo>
                  <a:pt x="4" y="24"/>
                </a:lnTo>
                <a:lnTo>
                  <a:pt x="7" y="26"/>
                </a:lnTo>
                <a:lnTo>
                  <a:pt x="9" y="27"/>
                </a:lnTo>
                <a:lnTo>
                  <a:pt x="12" y="27"/>
                </a:lnTo>
                <a:lnTo>
                  <a:pt x="13" y="26"/>
                </a:lnTo>
                <a:lnTo>
                  <a:pt x="13" y="24"/>
                </a:lnTo>
                <a:lnTo>
                  <a:pt x="13" y="23"/>
                </a:lnTo>
                <a:lnTo>
                  <a:pt x="13" y="21"/>
                </a:lnTo>
                <a:lnTo>
                  <a:pt x="13" y="20"/>
                </a:lnTo>
                <a:lnTo>
                  <a:pt x="10" y="18"/>
                </a:lnTo>
                <a:lnTo>
                  <a:pt x="7" y="17"/>
                </a:lnTo>
                <a:lnTo>
                  <a:pt x="4" y="14"/>
                </a:lnTo>
                <a:lnTo>
                  <a:pt x="1" y="12"/>
                </a:lnTo>
                <a:lnTo>
                  <a:pt x="1" y="11"/>
                </a:lnTo>
                <a:lnTo>
                  <a:pt x="0" y="8"/>
                </a:lnTo>
                <a:lnTo>
                  <a:pt x="1" y="5"/>
                </a:lnTo>
                <a:lnTo>
                  <a:pt x="3" y="3"/>
                </a:lnTo>
                <a:lnTo>
                  <a:pt x="6" y="2"/>
                </a:lnTo>
                <a:lnTo>
                  <a:pt x="9" y="0"/>
                </a:lnTo>
                <a:lnTo>
                  <a:pt x="10" y="0"/>
                </a:lnTo>
                <a:lnTo>
                  <a:pt x="12" y="2"/>
                </a:lnTo>
                <a:lnTo>
                  <a:pt x="13" y="2"/>
                </a:lnTo>
                <a:lnTo>
                  <a:pt x="15" y="2"/>
                </a:lnTo>
                <a:lnTo>
                  <a:pt x="16" y="2"/>
                </a:lnTo>
                <a:lnTo>
                  <a:pt x="16" y="0"/>
                </a:lnTo>
                <a:close/>
              </a:path>
            </a:pathLst>
          </a:custGeom>
          <a:solidFill>
            <a:srgbClr val="000000"/>
          </a:solidFill>
          <a:ln w="0">
            <a:solidFill>
              <a:srgbClr val="000000"/>
            </a:solidFill>
            <a:round/>
            <a:headEnd/>
            <a:tailEnd/>
          </a:ln>
        </p:spPr>
        <p:txBody>
          <a:bodyPr/>
          <a:lstStyle/>
          <a:p>
            <a:endParaRPr lang="en-CA"/>
          </a:p>
        </p:txBody>
      </p:sp>
      <p:sp>
        <p:nvSpPr>
          <p:cNvPr id="16442" name="Freeform 53"/>
          <p:cNvSpPr>
            <a:spLocks/>
          </p:cNvSpPr>
          <p:nvPr/>
        </p:nvSpPr>
        <p:spPr bwMode="auto">
          <a:xfrm>
            <a:off x="5962650" y="5080000"/>
            <a:ext cx="55563" cy="366713"/>
          </a:xfrm>
          <a:custGeom>
            <a:avLst/>
            <a:gdLst>
              <a:gd name="T0" fmla="*/ 2147483647 w 13"/>
              <a:gd name="T1" fmla="*/ 2147483647 h 52"/>
              <a:gd name="T2" fmla="*/ 0 w 13"/>
              <a:gd name="T3" fmla="*/ 2147483647 h 52"/>
              <a:gd name="T4" fmla="*/ 0 w 13"/>
              <a:gd name="T5" fmla="*/ 0 h 52"/>
              <a:gd name="T6" fmla="*/ 2147483647 w 13"/>
              <a:gd name="T7" fmla="*/ 0 h 52"/>
              <a:gd name="T8" fmla="*/ 2147483647 w 13"/>
              <a:gd name="T9" fmla="*/ 2147483647 h 52"/>
              <a:gd name="T10" fmla="*/ 2147483647 w 13"/>
              <a:gd name="T11" fmla="*/ 2147483647 h 52"/>
              <a:gd name="T12" fmla="*/ 2147483647 w 13"/>
              <a:gd name="T13" fmla="*/ 2147483647 h 52"/>
              <a:gd name="T14" fmla="*/ 2147483647 w 13"/>
              <a:gd name="T15" fmla="*/ 2147483647 h 52"/>
              <a:gd name="T16" fmla="*/ 2147483647 w 13"/>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13" y="52"/>
                </a:moveTo>
                <a:lnTo>
                  <a:pt x="0" y="52"/>
                </a:lnTo>
                <a:lnTo>
                  <a:pt x="0" y="0"/>
                </a:lnTo>
                <a:lnTo>
                  <a:pt x="13" y="0"/>
                </a:lnTo>
                <a:lnTo>
                  <a:pt x="13" y="3"/>
                </a:lnTo>
                <a:lnTo>
                  <a:pt x="4" y="3"/>
                </a:lnTo>
                <a:lnTo>
                  <a:pt x="4" y="51"/>
                </a:lnTo>
                <a:lnTo>
                  <a:pt x="13" y="51"/>
                </a:lnTo>
                <a:lnTo>
                  <a:pt x="13" y="52"/>
                </a:lnTo>
                <a:close/>
              </a:path>
            </a:pathLst>
          </a:custGeom>
          <a:solidFill>
            <a:srgbClr val="000000"/>
          </a:solidFill>
          <a:ln w="0">
            <a:solidFill>
              <a:srgbClr val="000000"/>
            </a:solidFill>
            <a:round/>
            <a:headEnd/>
            <a:tailEnd/>
          </a:ln>
        </p:spPr>
        <p:txBody>
          <a:bodyPr/>
          <a:lstStyle/>
          <a:p>
            <a:endParaRPr lang="en-CA"/>
          </a:p>
        </p:txBody>
      </p:sp>
      <p:sp>
        <p:nvSpPr>
          <p:cNvPr id="16443" name="Freeform 54"/>
          <p:cNvSpPr>
            <a:spLocks/>
          </p:cNvSpPr>
          <p:nvPr/>
        </p:nvSpPr>
        <p:spPr bwMode="auto">
          <a:xfrm>
            <a:off x="6027738" y="5122863"/>
            <a:ext cx="69850" cy="254000"/>
          </a:xfrm>
          <a:custGeom>
            <a:avLst/>
            <a:gdLst>
              <a:gd name="T0" fmla="*/ 2147483647 w 16"/>
              <a:gd name="T1" fmla="*/ 0 h 36"/>
              <a:gd name="T2" fmla="*/ 2147483647 w 16"/>
              <a:gd name="T3" fmla="*/ 2147483647 h 36"/>
              <a:gd name="T4" fmla="*/ 2147483647 w 16"/>
              <a:gd name="T5" fmla="*/ 2147483647 h 36"/>
              <a:gd name="T6" fmla="*/ 2147483647 w 16"/>
              <a:gd name="T7" fmla="*/ 2147483647 h 36"/>
              <a:gd name="T8" fmla="*/ 2147483647 w 16"/>
              <a:gd name="T9" fmla="*/ 2147483647 h 36"/>
              <a:gd name="T10" fmla="*/ 2147483647 w 16"/>
              <a:gd name="T11" fmla="*/ 2147483647 h 36"/>
              <a:gd name="T12" fmla="*/ 2147483647 w 16"/>
              <a:gd name="T13" fmla="*/ 2147483647 h 36"/>
              <a:gd name="T14" fmla="*/ 2147483647 w 16"/>
              <a:gd name="T15" fmla="*/ 2147483647 h 36"/>
              <a:gd name="T16" fmla="*/ 2147483647 w 16"/>
              <a:gd name="T17" fmla="*/ 2147483647 h 36"/>
              <a:gd name="T18" fmla="*/ 2147483647 w 16"/>
              <a:gd name="T19" fmla="*/ 2147483647 h 36"/>
              <a:gd name="T20" fmla="*/ 2147483647 w 16"/>
              <a:gd name="T21" fmla="*/ 2147483647 h 36"/>
              <a:gd name="T22" fmla="*/ 2147483647 w 16"/>
              <a:gd name="T23" fmla="*/ 2147483647 h 36"/>
              <a:gd name="T24" fmla="*/ 2147483647 w 16"/>
              <a:gd name="T25" fmla="*/ 2147483647 h 36"/>
              <a:gd name="T26" fmla="*/ 2147483647 w 16"/>
              <a:gd name="T27" fmla="*/ 2147483647 h 36"/>
              <a:gd name="T28" fmla="*/ 2147483647 w 16"/>
              <a:gd name="T29" fmla="*/ 2147483647 h 36"/>
              <a:gd name="T30" fmla="*/ 2147483647 w 16"/>
              <a:gd name="T31" fmla="*/ 2147483647 h 36"/>
              <a:gd name="T32" fmla="*/ 2147483647 w 16"/>
              <a:gd name="T33" fmla="*/ 2147483647 h 36"/>
              <a:gd name="T34" fmla="*/ 2147483647 w 16"/>
              <a:gd name="T35" fmla="*/ 2147483647 h 36"/>
              <a:gd name="T36" fmla="*/ 2147483647 w 16"/>
              <a:gd name="T37" fmla="*/ 2147483647 h 36"/>
              <a:gd name="T38" fmla="*/ 2147483647 w 16"/>
              <a:gd name="T39" fmla="*/ 2147483647 h 36"/>
              <a:gd name="T40" fmla="*/ 2147483647 w 16"/>
              <a:gd name="T41" fmla="*/ 2147483647 h 36"/>
              <a:gd name="T42" fmla="*/ 2147483647 w 16"/>
              <a:gd name="T43" fmla="*/ 2147483647 h 36"/>
              <a:gd name="T44" fmla="*/ 2147483647 w 16"/>
              <a:gd name="T45" fmla="*/ 2147483647 h 36"/>
              <a:gd name="T46" fmla="*/ 2147483647 w 16"/>
              <a:gd name="T47" fmla="*/ 2147483647 h 36"/>
              <a:gd name="T48" fmla="*/ 2147483647 w 16"/>
              <a:gd name="T49" fmla="*/ 2147483647 h 36"/>
              <a:gd name="T50" fmla="*/ 2147483647 w 16"/>
              <a:gd name="T51" fmla="*/ 2147483647 h 36"/>
              <a:gd name="T52" fmla="*/ 0 w 16"/>
              <a:gd name="T53" fmla="*/ 2147483647 h 36"/>
              <a:gd name="T54" fmla="*/ 0 w 16"/>
              <a:gd name="T55" fmla="*/ 2147483647 h 36"/>
              <a:gd name="T56" fmla="*/ 2147483647 w 16"/>
              <a:gd name="T57" fmla="*/ 2147483647 h 36"/>
              <a:gd name="T58" fmla="*/ 2147483647 w 16"/>
              <a:gd name="T59" fmla="*/ 2147483647 h 36"/>
              <a:gd name="T60" fmla="*/ 2147483647 w 16"/>
              <a:gd name="T61" fmla="*/ 2147483647 h 36"/>
              <a:gd name="T62" fmla="*/ 2147483647 w 16"/>
              <a:gd name="T63" fmla="*/ 2147483647 h 36"/>
              <a:gd name="T64" fmla="*/ 2147483647 w 16"/>
              <a:gd name="T65" fmla="*/ 2147483647 h 36"/>
              <a:gd name="T66" fmla="*/ 2147483647 w 16"/>
              <a:gd name="T67" fmla="*/ 0 h 36"/>
              <a:gd name="T68" fmla="*/ 2147483647 w 16"/>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6"/>
              <a:gd name="T107" fmla="*/ 16 w 1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6">
                <a:moveTo>
                  <a:pt x="9" y="0"/>
                </a:moveTo>
                <a:lnTo>
                  <a:pt x="9" y="9"/>
                </a:lnTo>
                <a:lnTo>
                  <a:pt x="15" y="9"/>
                </a:lnTo>
                <a:lnTo>
                  <a:pt x="15" y="10"/>
                </a:lnTo>
                <a:lnTo>
                  <a:pt x="9" y="10"/>
                </a:lnTo>
                <a:lnTo>
                  <a:pt x="9" y="28"/>
                </a:lnTo>
                <a:lnTo>
                  <a:pt x="9" y="30"/>
                </a:lnTo>
                <a:lnTo>
                  <a:pt x="10" y="31"/>
                </a:lnTo>
                <a:lnTo>
                  <a:pt x="12" y="31"/>
                </a:lnTo>
                <a:lnTo>
                  <a:pt x="13" y="31"/>
                </a:lnTo>
                <a:lnTo>
                  <a:pt x="15" y="31"/>
                </a:lnTo>
                <a:lnTo>
                  <a:pt x="15" y="30"/>
                </a:lnTo>
                <a:lnTo>
                  <a:pt x="16" y="30"/>
                </a:lnTo>
                <a:lnTo>
                  <a:pt x="15" y="33"/>
                </a:lnTo>
                <a:lnTo>
                  <a:pt x="13" y="34"/>
                </a:lnTo>
                <a:lnTo>
                  <a:pt x="12" y="36"/>
                </a:lnTo>
                <a:lnTo>
                  <a:pt x="9" y="36"/>
                </a:lnTo>
                <a:lnTo>
                  <a:pt x="7" y="34"/>
                </a:lnTo>
                <a:lnTo>
                  <a:pt x="6" y="34"/>
                </a:lnTo>
                <a:lnTo>
                  <a:pt x="4" y="33"/>
                </a:lnTo>
                <a:lnTo>
                  <a:pt x="4" y="31"/>
                </a:lnTo>
                <a:lnTo>
                  <a:pt x="4" y="28"/>
                </a:lnTo>
                <a:lnTo>
                  <a:pt x="4" y="10"/>
                </a:lnTo>
                <a:lnTo>
                  <a:pt x="0" y="10"/>
                </a:lnTo>
                <a:lnTo>
                  <a:pt x="0" y="9"/>
                </a:lnTo>
                <a:lnTo>
                  <a:pt x="1" y="9"/>
                </a:lnTo>
                <a:lnTo>
                  <a:pt x="3" y="7"/>
                </a:lnTo>
                <a:lnTo>
                  <a:pt x="4" y="6"/>
                </a:lnTo>
                <a:lnTo>
                  <a:pt x="6" y="4"/>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6444" name="Freeform 55"/>
          <p:cNvSpPr>
            <a:spLocks/>
          </p:cNvSpPr>
          <p:nvPr/>
        </p:nvSpPr>
        <p:spPr bwMode="auto">
          <a:xfrm>
            <a:off x="6105525" y="5080000"/>
            <a:ext cx="122238" cy="296863"/>
          </a:xfrm>
          <a:custGeom>
            <a:avLst/>
            <a:gdLst>
              <a:gd name="T0" fmla="*/ 2147483647 w 28"/>
              <a:gd name="T1" fmla="*/ 2147483647 h 42"/>
              <a:gd name="T2" fmla="*/ 2147483647 w 28"/>
              <a:gd name="T3" fmla="*/ 2147483647 h 42"/>
              <a:gd name="T4" fmla="*/ 2147483647 w 28"/>
              <a:gd name="T5" fmla="*/ 2147483647 h 42"/>
              <a:gd name="T6" fmla="*/ 2147483647 w 28"/>
              <a:gd name="T7" fmla="*/ 2147483647 h 42"/>
              <a:gd name="T8" fmla="*/ 2147483647 w 28"/>
              <a:gd name="T9" fmla="*/ 2147483647 h 42"/>
              <a:gd name="T10" fmla="*/ 2147483647 w 28"/>
              <a:gd name="T11" fmla="*/ 2147483647 h 42"/>
              <a:gd name="T12" fmla="*/ 2147483647 w 28"/>
              <a:gd name="T13" fmla="*/ 2147483647 h 42"/>
              <a:gd name="T14" fmla="*/ 2147483647 w 28"/>
              <a:gd name="T15" fmla="*/ 2147483647 h 42"/>
              <a:gd name="T16" fmla="*/ 2147483647 w 28"/>
              <a:gd name="T17" fmla="*/ 2147483647 h 42"/>
              <a:gd name="T18" fmla="*/ 2147483647 w 28"/>
              <a:gd name="T19" fmla="*/ 2147483647 h 42"/>
              <a:gd name="T20" fmla="*/ 2147483647 w 28"/>
              <a:gd name="T21" fmla="*/ 2147483647 h 42"/>
              <a:gd name="T22" fmla="*/ 2147483647 w 28"/>
              <a:gd name="T23" fmla="*/ 2147483647 h 42"/>
              <a:gd name="T24" fmla="*/ 2147483647 w 28"/>
              <a:gd name="T25" fmla="*/ 2147483647 h 42"/>
              <a:gd name="T26" fmla="*/ 2147483647 w 28"/>
              <a:gd name="T27" fmla="*/ 2147483647 h 42"/>
              <a:gd name="T28" fmla="*/ 2147483647 w 28"/>
              <a:gd name="T29" fmla="*/ 2147483647 h 42"/>
              <a:gd name="T30" fmla="*/ 2147483647 w 28"/>
              <a:gd name="T31" fmla="*/ 2147483647 h 42"/>
              <a:gd name="T32" fmla="*/ 2147483647 w 28"/>
              <a:gd name="T33" fmla="*/ 2147483647 h 42"/>
              <a:gd name="T34" fmla="*/ 2147483647 w 28"/>
              <a:gd name="T35" fmla="*/ 2147483647 h 42"/>
              <a:gd name="T36" fmla="*/ 2147483647 w 28"/>
              <a:gd name="T37" fmla="*/ 2147483647 h 42"/>
              <a:gd name="T38" fmla="*/ 2147483647 w 28"/>
              <a:gd name="T39" fmla="*/ 2147483647 h 42"/>
              <a:gd name="T40" fmla="*/ 2147483647 w 28"/>
              <a:gd name="T41" fmla="*/ 2147483647 h 42"/>
              <a:gd name="T42" fmla="*/ 2147483647 w 28"/>
              <a:gd name="T43" fmla="*/ 2147483647 h 42"/>
              <a:gd name="T44" fmla="*/ 2147483647 w 28"/>
              <a:gd name="T45" fmla="*/ 2147483647 h 42"/>
              <a:gd name="T46" fmla="*/ 2147483647 w 28"/>
              <a:gd name="T47" fmla="*/ 2147483647 h 42"/>
              <a:gd name="T48" fmla="*/ 0 w 28"/>
              <a:gd name="T49" fmla="*/ 2147483647 h 42"/>
              <a:gd name="T50" fmla="*/ 2147483647 w 28"/>
              <a:gd name="T51" fmla="*/ 2147483647 h 42"/>
              <a:gd name="T52" fmla="*/ 2147483647 w 28"/>
              <a:gd name="T53" fmla="*/ 2147483647 h 42"/>
              <a:gd name="T54" fmla="*/ 2147483647 w 28"/>
              <a:gd name="T55" fmla="*/ 2147483647 h 42"/>
              <a:gd name="T56" fmla="*/ 2147483647 w 28"/>
              <a:gd name="T57" fmla="*/ 2147483647 h 42"/>
              <a:gd name="T58" fmla="*/ 2147483647 w 28"/>
              <a:gd name="T59" fmla="*/ 2147483647 h 42"/>
              <a:gd name="T60" fmla="*/ 2147483647 w 28"/>
              <a:gd name="T61" fmla="*/ 2147483647 h 42"/>
              <a:gd name="T62" fmla="*/ 0 w 28"/>
              <a:gd name="T63" fmla="*/ 2147483647 h 42"/>
              <a:gd name="T64" fmla="*/ 0 w 28"/>
              <a:gd name="T65" fmla="*/ 2147483647 h 42"/>
              <a:gd name="T66" fmla="*/ 2147483647 w 28"/>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42"/>
              <a:gd name="T104" fmla="*/ 28 w 28"/>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42">
                <a:moveTo>
                  <a:pt x="7" y="0"/>
                </a:moveTo>
                <a:lnTo>
                  <a:pt x="7" y="19"/>
                </a:lnTo>
                <a:lnTo>
                  <a:pt x="10" y="16"/>
                </a:lnTo>
                <a:lnTo>
                  <a:pt x="13" y="15"/>
                </a:lnTo>
                <a:lnTo>
                  <a:pt x="15" y="13"/>
                </a:lnTo>
                <a:lnTo>
                  <a:pt x="18" y="13"/>
                </a:lnTo>
                <a:lnTo>
                  <a:pt x="19" y="13"/>
                </a:lnTo>
                <a:lnTo>
                  <a:pt x="21" y="15"/>
                </a:lnTo>
                <a:lnTo>
                  <a:pt x="22" y="16"/>
                </a:lnTo>
                <a:lnTo>
                  <a:pt x="24" y="19"/>
                </a:lnTo>
                <a:lnTo>
                  <a:pt x="24" y="21"/>
                </a:lnTo>
                <a:lnTo>
                  <a:pt x="24" y="25"/>
                </a:lnTo>
                <a:lnTo>
                  <a:pt x="24" y="34"/>
                </a:lnTo>
                <a:lnTo>
                  <a:pt x="24" y="37"/>
                </a:lnTo>
                <a:lnTo>
                  <a:pt x="25" y="39"/>
                </a:lnTo>
                <a:lnTo>
                  <a:pt x="25" y="40"/>
                </a:lnTo>
                <a:lnTo>
                  <a:pt x="27" y="40"/>
                </a:lnTo>
                <a:lnTo>
                  <a:pt x="28" y="40"/>
                </a:lnTo>
                <a:lnTo>
                  <a:pt x="28" y="42"/>
                </a:lnTo>
                <a:lnTo>
                  <a:pt x="15" y="42"/>
                </a:lnTo>
                <a:lnTo>
                  <a:pt x="15" y="40"/>
                </a:lnTo>
                <a:lnTo>
                  <a:pt x="16" y="40"/>
                </a:lnTo>
                <a:lnTo>
                  <a:pt x="18" y="40"/>
                </a:lnTo>
                <a:lnTo>
                  <a:pt x="19" y="39"/>
                </a:lnTo>
                <a:lnTo>
                  <a:pt x="19" y="37"/>
                </a:lnTo>
                <a:lnTo>
                  <a:pt x="19" y="34"/>
                </a:lnTo>
                <a:lnTo>
                  <a:pt x="19" y="25"/>
                </a:lnTo>
                <a:lnTo>
                  <a:pt x="19" y="22"/>
                </a:lnTo>
                <a:lnTo>
                  <a:pt x="19" y="21"/>
                </a:lnTo>
                <a:lnTo>
                  <a:pt x="18" y="19"/>
                </a:lnTo>
                <a:lnTo>
                  <a:pt x="18" y="18"/>
                </a:lnTo>
                <a:lnTo>
                  <a:pt x="16" y="18"/>
                </a:lnTo>
                <a:lnTo>
                  <a:pt x="15" y="18"/>
                </a:lnTo>
                <a:lnTo>
                  <a:pt x="13" y="18"/>
                </a:lnTo>
                <a:lnTo>
                  <a:pt x="12" y="18"/>
                </a:lnTo>
                <a:lnTo>
                  <a:pt x="10" y="19"/>
                </a:lnTo>
                <a:lnTo>
                  <a:pt x="7" y="21"/>
                </a:lnTo>
                <a:lnTo>
                  <a:pt x="7" y="34"/>
                </a:lnTo>
                <a:lnTo>
                  <a:pt x="7" y="37"/>
                </a:lnTo>
                <a:lnTo>
                  <a:pt x="9" y="39"/>
                </a:lnTo>
                <a:lnTo>
                  <a:pt x="9" y="40"/>
                </a:lnTo>
                <a:lnTo>
                  <a:pt x="10" y="40"/>
                </a:lnTo>
                <a:lnTo>
                  <a:pt x="12" y="40"/>
                </a:lnTo>
                <a:lnTo>
                  <a:pt x="12" y="42"/>
                </a:lnTo>
                <a:lnTo>
                  <a:pt x="0" y="42"/>
                </a:lnTo>
                <a:lnTo>
                  <a:pt x="0" y="40"/>
                </a:lnTo>
                <a:lnTo>
                  <a:pt x="1" y="40"/>
                </a:lnTo>
                <a:lnTo>
                  <a:pt x="3" y="39"/>
                </a:lnTo>
                <a:lnTo>
                  <a:pt x="3" y="37"/>
                </a:lnTo>
                <a:lnTo>
                  <a:pt x="3" y="34"/>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6445" name="Freeform 56"/>
          <p:cNvSpPr>
            <a:spLocks noEditPoints="1"/>
          </p:cNvSpPr>
          <p:nvPr/>
        </p:nvSpPr>
        <p:spPr bwMode="auto">
          <a:xfrm>
            <a:off x="6242050" y="5080000"/>
            <a:ext cx="50800" cy="296863"/>
          </a:xfrm>
          <a:custGeom>
            <a:avLst/>
            <a:gdLst>
              <a:gd name="T0" fmla="*/ 2147483647 w 12"/>
              <a:gd name="T1" fmla="*/ 0 h 42"/>
              <a:gd name="T2" fmla="*/ 2147483647 w 12"/>
              <a:gd name="T3" fmla="*/ 0 h 42"/>
              <a:gd name="T4" fmla="*/ 2147483647 w 12"/>
              <a:gd name="T5" fmla="*/ 0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0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8" y="0"/>
                </a:lnTo>
                <a:lnTo>
                  <a:pt x="9" y="1"/>
                </a:lnTo>
                <a:lnTo>
                  <a:pt x="9" y="3"/>
                </a:lnTo>
                <a:lnTo>
                  <a:pt x="9" y="4"/>
                </a:lnTo>
                <a:lnTo>
                  <a:pt x="8" y="6"/>
                </a:lnTo>
                <a:lnTo>
                  <a:pt x="6" y="6"/>
                </a:lnTo>
                <a:lnTo>
                  <a:pt x="5" y="6"/>
                </a:lnTo>
                <a:lnTo>
                  <a:pt x="3" y="6"/>
                </a:lnTo>
                <a:lnTo>
                  <a:pt x="3" y="4"/>
                </a:lnTo>
                <a:lnTo>
                  <a:pt x="3" y="3"/>
                </a:lnTo>
                <a:lnTo>
                  <a:pt x="3" y="1"/>
                </a:lnTo>
                <a:lnTo>
                  <a:pt x="3" y="0"/>
                </a:lnTo>
                <a:lnTo>
                  <a:pt x="5" y="0"/>
                </a:lnTo>
                <a:lnTo>
                  <a:pt x="6" y="0"/>
                </a:lnTo>
                <a:close/>
                <a:moveTo>
                  <a:pt x="9" y="13"/>
                </a:moveTo>
                <a:lnTo>
                  <a:pt x="9" y="34"/>
                </a:lnTo>
                <a:lnTo>
                  <a:pt x="9" y="37"/>
                </a:lnTo>
                <a:lnTo>
                  <a:pt x="9" y="39"/>
                </a:lnTo>
                <a:lnTo>
                  <a:pt x="11" y="40"/>
                </a:lnTo>
                <a:lnTo>
                  <a:pt x="12" y="40"/>
                </a:lnTo>
                <a:lnTo>
                  <a:pt x="12" y="42"/>
                </a:lnTo>
                <a:lnTo>
                  <a:pt x="0" y="42"/>
                </a:lnTo>
                <a:lnTo>
                  <a:pt x="0" y="40"/>
                </a:lnTo>
                <a:lnTo>
                  <a:pt x="2" y="40"/>
                </a:lnTo>
                <a:lnTo>
                  <a:pt x="3" y="39"/>
                </a:lnTo>
                <a:lnTo>
                  <a:pt x="3" y="37"/>
                </a:lnTo>
                <a:lnTo>
                  <a:pt x="3" y="34"/>
                </a:lnTo>
                <a:lnTo>
                  <a:pt x="3" y="25"/>
                </a:lnTo>
                <a:lnTo>
                  <a:pt x="3" y="21"/>
                </a:lnTo>
                <a:lnTo>
                  <a:pt x="3" y="19"/>
                </a:lnTo>
                <a:lnTo>
                  <a:pt x="3" y="18"/>
                </a:lnTo>
                <a:lnTo>
                  <a:pt x="3" y="16"/>
                </a:lnTo>
                <a:lnTo>
                  <a:pt x="2" y="16"/>
                </a:lnTo>
                <a:lnTo>
                  <a:pt x="2" y="18"/>
                </a:lnTo>
                <a:lnTo>
                  <a:pt x="0" y="18"/>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16446" name="Freeform 57"/>
          <p:cNvSpPr>
            <a:spLocks/>
          </p:cNvSpPr>
          <p:nvPr/>
        </p:nvSpPr>
        <p:spPr bwMode="auto">
          <a:xfrm>
            <a:off x="6319838" y="5172075"/>
            <a:ext cx="77787"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0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0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4" y="6"/>
                </a:lnTo>
                <a:lnTo>
                  <a:pt x="12" y="5"/>
                </a:lnTo>
                <a:lnTo>
                  <a:pt x="11" y="3"/>
                </a:lnTo>
                <a:lnTo>
                  <a:pt x="8" y="2"/>
                </a:lnTo>
                <a:lnTo>
                  <a:pt x="6" y="3"/>
                </a:lnTo>
                <a:lnTo>
                  <a:pt x="5" y="3"/>
                </a:lnTo>
                <a:lnTo>
                  <a:pt x="3" y="5"/>
                </a:lnTo>
                <a:lnTo>
                  <a:pt x="3" y="6"/>
                </a:lnTo>
                <a:lnTo>
                  <a:pt x="3" y="8"/>
                </a:lnTo>
                <a:lnTo>
                  <a:pt x="5" y="9"/>
                </a:lnTo>
                <a:lnTo>
                  <a:pt x="8" y="11"/>
                </a:lnTo>
                <a:lnTo>
                  <a:pt x="12" y="14"/>
                </a:lnTo>
                <a:lnTo>
                  <a:pt x="15" y="15"/>
                </a:lnTo>
                <a:lnTo>
                  <a:pt x="17" y="18"/>
                </a:lnTo>
                <a:lnTo>
                  <a:pt x="18" y="21"/>
                </a:lnTo>
                <a:lnTo>
                  <a:pt x="17" y="24"/>
                </a:lnTo>
                <a:lnTo>
                  <a:pt x="15" y="27"/>
                </a:lnTo>
                <a:lnTo>
                  <a:pt x="12" y="29"/>
                </a:lnTo>
                <a:lnTo>
                  <a:pt x="9" y="29"/>
                </a:lnTo>
                <a:lnTo>
                  <a:pt x="6" y="29"/>
                </a:lnTo>
                <a:lnTo>
                  <a:pt x="3" y="27"/>
                </a:lnTo>
                <a:lnTo>
                  <a:pt x="2" y="27"/>
                </a:lnTo>
                <a:lnTo>
                  <a:pt x="0" y="27"/>
                </a:lnTo>
                <a:lnTo>
                  <a:pt x="0" y="29"/>
                </a:lnTo>
                <a:lnTo>
                  <a:pt x="0" y="20"/>
                </a:lnTo>
                <a:lnTo>
                  <a:pt x="2" y="23"/>
                </a:lnTo>
                <a:lnTo>
                  <a:pt x="3" y="24"/>
                </a:lnTo>
                <a:lnTo>
                  <a:pt x="6" y="26"/>
                </a:lnTo>
                <a:lnTo>
                  <a:pt x="9" y="27"/>
                </a:lnTo>
                <a:lnTo>
                  <a:pt x="11" y="27"/>
                </a:lnTo>
                <a:lnTo>
                  <a:pt x="12" y="26"/>
                </a:lnTo>
                <a:lnTo>
                  <a:pt x="12" y="24"/>
                </a:lnTo>
                <a:lnTo>
                  <a:pt x="14" y="23"/>
                </a:lnTo>
                <a:lnTo>
                  <a:pt x="12" y="21"/>
                </a:lnTo>
                <a:lnTo>
                  <a:pt x="12" y="20"/>
                </a:lnTo>
                <a:lnTo>
                  <a:pt x="9" y="18"/>
                </a:lnTo>
                <a:lnTo>
                  <a:pt x="6" y="17"/>
                </a:lnTo>
                <a:lnTo>
                  <a:pt x="3" y="14"/>
                </a:lnTo>
                <a:lnTo>
                  <a:pt x="0" y="12"/>
                </a:lnTo>
                <a:lnTo>
                  <a:pt x="0" y="11"/>
                </a:lnTo>
                <a:lnTo>
                  <a:pt x="0" y="8"/>
                </a:lnTo>
                <a:lnTo>
                  <a:pt x="0" y="5"/>
                </a:lnTo>
                <a:lnTo>
                  <a:pt x="2" y="3"/>
                </a:lnTo>
                <a:lnTo>
                  <a:pt x="5" y="2"/>
                </a:lnTo>
                <a:lnTo>
                  <a:pt x="8" y="0"/>
                </a:lnTo>
                <a:lnTo>
                  <a:pt x="9" y="0"/>
                </a:lnTo>
                <a:lnTo>
                  <a:pt x="12" y="2"/>
                </a:lnTo>
                <a:lnTo>
                  <a:pt x="14"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16447" name="Freeform 58"/>
          <p:cNvSpPr>
            <a:spLocks/>
          </p:cNvSpPr>
          <p:nvPr/>
        </p:nvSpPr>
        <p:spPr bwMode="auto">
          <a:xfrm>
            <a:off x="6411913" y="5080000"/>
            <a:ext cx="60325" cy="366713"/>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48" name="Line 59"/>
          <p:cNvSpPr>
            <a:spLocks noChangeShapeType="1"/>
          </p:cNvSpPr>
          <p:nvPr/>
        </p:nvSpPr>
        <p:spPr bwMode="auto">
          <a:xfrm flipH="1">
            <a:off x="1525588" y="2424113"/>
            <a:ext cx="679450" cy="563562"/>
          </a:xfrm>
          <a:prstGeom prst="line">
            <a:avLst/>
          </a:prstGeom>
          <a:noFill/>
          <a:ln w="3175">
            <a:solidFill>
              <a:srgbClr val="000000"/>
            </a:solidFill>
            <a:round/>
            <a:headEnd/>
            <a:tailEnd/>
          </a:ln>
        </p:spPr>
        <p:txBody>
          <a:bodyPr/>
          <a:lstStyle/>
          <a:p>
            <a:endParaRPr lang="en-CA"/>
          </a:p>
        </p:txBody>
      </p:sp>
      <p:sp>
        <p:nvSpPr>
          <p:cNvPr id="16449" name="Line 60"/>
          <p:cNvSpPr>
            <a:spLocks noChangeShapeType="1"/>
          </p:cNvSpPr>
          <p:nvPr/>
        </p:nvSpPr>
        <p:spPr bwMode="auto">
          <a:xfrm>
            <a:off x="2209800" y="2424113"/>
            <a:ext cx="4763" cy="563562"/>
          </a:xfrm>
          <a:prstGeom prst="line">
            <a:avLst/>
          </a:prstGeom>
          <a:noFill/>
          <a:ln w="3175">
            <a:solidFill>
              <a:srgbClr val="000000"/>
            </a:solidFill>
            <a:round/>
            <a:headEnd/>
            <a:tailEnd/>
          </a:ln>
        </p:spPr>
        <p:txBody>
          <a:bodyPr/>
          <a:lstStyle/>
          <a:p>
            <a:endParaRPr lang="en-CA"/>
          </a:p>
        </p:txBody>
      </p:sp>
      <p:sp>
        <p:nvSpPr>
          <p:cNvPr id="16450" name="Line 61"/>
          <p:cNvSpPr>
            <a:spLocks noChangeShapeType="1"/>
          </p:cNvSpPr>
          <p:nvPr/>
        </p:nvSpPr>
        <p:spPr bwMode="auto">
          <a:xfrm>
            <a:off x="2205038" y="2424113"/>
            <a:ext cx="488950" cy="563562"/>
          </a:xfrm>
          <a:prstGeom prst="line">
            <a:avLst/>
          </a:prstGeom>
          <a:noFill/>
          <a:ln w="3175">
            <a:solidFill>
              <a:srgbClr val="000000"/>
            </a:solidFill>
            <a:round/>
            <a:headEnd/>
            <a:tailEnd/>
          </a:ln>
        </p:spPr>
        <p:txBody>
          <a:bodyPr/>
          <a:lstStyle/>
          <a:p>
            <a:endParaRPr lang="en-CA"/>
          </a:p>
        </p:txBody>
      </p:sp>
      <p:sp>
        <p:nvSpPr>
          <p:cNvPr id="16451" name="Line 62"/>
          <p:cNvSpPr>
            <a:spLocks noChangeShapeType="1"/>
          </p:cNvSpPr>
          <p:nvPr/>
        </p:nvSpPr>
        <p:spPr bwMode="auto">
          <a:xfrm flipH="1">
            <a:off x="3449638" y="2424113"/>
            <a:ext cx="706437" cy="563562"/>
          </a:xfrm>
          <a:prstGeom prst="line">
            <a:avLst/>
          </a:prstGeom>
          <a:noFill/>
          <a:ln w="3175">
            <a:solidFill>
              <a:srgbClr val="000000"/>
            </a:solidFill>
            <a:round/>
            <a:headEnd/>
            <a:tailEnd/>
          </a:ln>
        </p:spPr>
        <p:txBody>
          <a:bodyPr/>
          <a:lstStyle/>
          <a:p>
            <a:endParaRPr lang="en-CA"/>
          </a:p>
        </p:txBody>
      </p:sp>
      <p:sp>
        <p:nvSpPr>
          <p:cNvPr id="16452" name="Line 63"/>
          <p:cNvSpPr>
            <a:spLocks noChangeShapeType="1"/>
          </p:cNvSpPr>
          <p:nvPr/>
        </p:nvSpPr>
        <p:spPr bwMode="auto">
          <a:xfrm>
            <a:off x="4146550" y="2424113"/>
            <a:ext cx="4763" cy="563562"/>
          </a:xfrm>
          <a:prstGeom prst="line">
            <a:avLst/>
          </a:prstGeom>
          <a:noFill/>
          <a:ln w="3175">
            <a:solidFill>
              <a:srgbClr val="000000"/>
            </a:solidFill>
            <a:round/>
            <a:headEnd/>
            <a:tailEnd/>
          </a:ln>
        </p:spPr>
        <p:txBody>
          <a:bodyPr/>
          <a:lstStyle/>
          <a:p>
            <a:endParaRPr lang="en-CA"/>
          </a:p>
        </p:txBody>
      </p:sp>
      <p:sp>
        <p:nvSpPr>
          <p:cNvPr id="16453" name="Line 64"/>
          <p:cNvSpPr>
            <a:spLocks noChangeShapeType="1"/>
          </p:cNvSpPr>
          <p:nvPr/>
        </p:nvSpPr>
        <p:spPr bwMode="auto">
          <a:xfrm>
            <a:off x="4156075" y="2424113"/>
            <a:ext cx="593725" cy="563562"/>
          </a:xfrm>
          <a:prstGeom prst="line">
            <a:avLst/>
          </a:prstGeom>
          <a:noFill/>
          <a:ln w="3175">
            <a:solidFill>
              <a:srgbClr val="000000"/>
            </a:solidFill>
            <a:round/>
            <a:headEnd/>
            <a:tailEnd/>
          </a:ln>
        </p:spPr>
        <p:txBody>
          <a:bodyPr/>
          <a:lstStyle/>
          <a:p>
            <a:endParaRPr lang="en-CA"/>
          </a:p>
        </p:txBody>
      </p:sp>
      <p:sp>
        <p:nvSpPr>
          <p:cNvPr id="16454" name="Line 65"/>
          <p:cNvSpPr>
            <a:spLocks noChangeShapeType="1"/>
          </p:cNvSpPr>
          <p:nvPr/>
        </p:nvSpPr>
        <p:spPr bwMode="auto">
          <a:xfrm flipH="1">
            <a:off x="5508625" y="2424113"/>
            <a:ext cx="1304925" cy="563562"/>
          </a:xfrm>
          <a:prstGeom prst="line">
            <a:avLst/>
          </a:prstGeom>
          <a:noFill/>
          <a:ln w="3175">
            <a:solidFill>
              <a:srgbClr val="000000"/>
            </a:solidFill>
            <a:round/>
            <a:headEnd/>
            <a:tailEnd/>
          </a:ln>
        </p:spPr>
        <p:txBody>
          <a:bodyPr/>
          <a:lstStyle/>
          <a:p>
            <a:endParaRPr lang="en-CA"/>
          </a:p>
        </p:txBody>
      </p:sp>
      <p:sp>
        <p:nvSpPr>
          <p:cNvPr id="16455" name="Line 66"/>
          <p:cNvSpPr>
            <a:spLocks noChangeShapeType="1"/>
          </p:cNvSpPr>
          <p:nvPr/>
        </p:nvSpPr>
        <p:spPr bwMode="auto">
          <a:xfrm>
            <a:off x="6816725" y="2424113"/>
            <a:ext cx="4763" cy="563562"/>
          </a:xfrm>
          <a:prstGeom prst="line">
            <a:avLst/>
          </a:prstGeom>
          <a:noFill/>
          <a:ln w="3175">
            <a:solidFill>
              <a:srgbClr val="000000"/>
            </a:solidFill>
            <a:round/>
            <a:headEnd/>
            <a:tailEnd/>
          </a:ln>
        </p:spPr>
        <p:txBody>
          <a:bodyPr/>
          <a:lstStyle/>
          <a:p>
            <a:endParaRPr lang="en-CA"/>
          </a:p>
        </p:txBody>
      </p:sp>
      <p:sp>
        <p:nvSpPr>
          <p:cNvPr id="16456" name="Line 67"/>
          <p:cNvSpPr>
            <a:spLocks noChangeShapeType="1"/>
          </p:cNvSpPr>
          <p:nvPr/>
        </p:nvSpPr>
        <p:spPr bwMode="auto">
          <a:xfrm>
            <a:off x="6813550" y="2424113"/>
            <a:ext cx="1168400" cy="563562"/>
          </a:xfrm>
          <a:prstGeom prst="line">
            <a:avLst/>
          </a:prstGeom>
          <a:noFill/>
          <a:ln w="3175">
            <a:solidFill>
              <a:srgbClr val="000000"/>
            </a:solidFill>
            <a:round/>
            <a:headEnd/>
            <a:tailEnd/>
          </a:ln>
        </p:spPr>
        <p:txBody>
          <a:bodyPr/>
          <a:lstStyle/>
          <a:p>
            <a:endParaRPr lang="en-CA"/>
          </a:p>
        </p:txBody>
      </p:sp>
      <p:sp>
        <p:nvSpPr>
          <p:cNvPr id="16457" name="Line 68"/>
          <p:cNvSpPr>
            <a:spLocks noChangeShapeType="1"/>
          </p:cNvSpPr>
          <p:nvPr/>
        </p:nvSpPr>
        <p:spPr bwMode="auto">
          <a:xfrm flipH="1">
            <a:off x="6215063" y="3438525"/>
            <a:ext cx="598487" cy="549275"/>
          </a:xfrm>
          <a:prstGeom prst="line">
            <a:avLst/>
          </a:prstGeom>
          <a:noFill/>
          <a:ln w="3175">
            <a:solidFill>
              <a:srgbClr val="000000"/>
            </a:solidFill>
            <a:round/>
            <a:headEnd/>
            <a:tailEnd/>
          </a:ln>
        </p:spPr>
        <p:txBody>
          <a:bodyPr/>
          <a:lstStyle/>
          <a:p>
            <a:endParaRPr lang="en-CA"/>
          </a:p>
        </p:txBody>
      </p:sp>
      <p:sp>
        <p:nvSpPr>
          <p:cNvPr id="16458" name="Line 69"/>
          <p:cNvSpPr>
            <a:spLocks noChangeShapeType="1"/>
          </p:cNvSpPr>
          <p:nvPr/>
        </p:nvSpPr>
        <p:spPr bwMode="auto">
          <a:xfrm>
            <a:off x="6813550" y="3438525"/>
            <a:ext cx="579438" cy="549275"/>
          </a:xfrm>
          <a:prstGeom prst="line">
            <a:avLst/>
          </a:prstGeom>
          <a:noFill/>
          <a:ln w="3175">
            <a:solidFill>
              <a:srgbClr val="000000"/>
            </a:solidFill>
            <a:round/>
            <a:headEnd/>
            <a:tailEnd/>
          </a:ln>
        </p:spPr>
        <p:txBody>
          <a:bodyPr/>
          <a:lstStyle/>
          <a:p>
            <a:endParaRPr lang="en-CA"/>
          </a:p>
        </p:txBody>
      </p:sp>
      <p:sp>
        <p:nvSpPr>
          <p:cNvPr id="16459" name="Line 70"/>
          <p:cNvSpPr>
            <a:spLocks noChangeShapeType="1"/>
          </p:cNvSpPr>
          <p:nvPr/>
        </p:nvSpPr>
        <p:spPr bwMode="auto">
          <a:xfrm>
            <a:off x="3440113" y="3438525"/>
            <a:ext cx="4762" cy="1563688"/>
          </a:xfrm>
          <a:prstGeom prst="line">
            <a:avLst/>
          </a:prstGeom>
          <a:noFill/>
          <a:ln w="3175">
            <a:solidFill>
              <a:srgbClr val="000000"/>
            </a:solidFill>
            <a:round/>
            <a:headEnd/>
            <a:tailEnd/>
          </a:ln>
        </p:spPr>
        <p:txBody>
          <a:bodyPr/>
          <a:lstStyle/>
          <a:p>
            <a:endParaRPr lang="en-CA"/>
          </a:p>
        </p:txBody>
      </p:sp>
      <p:sp>
        <p:nvSpPr>
          <p:cNvPr id="16460" name="Line 71"/>
          <p:cNvSpPr>
            <a:spLocks noChangeShapeType="1"/>
          </p:cNvSpPr>
          <p:nvPr/>
        </p:nvSpPr>
        <p:spPr bwMode="auto">
          <a:xfrm>
            <a:off x="5508625" y="3438525"/>
            <a:ext cx="4763" cy="1563688"/>
          </a:xfrm>
          <a:prstGeom prst="line">
            <a:avLst/>
          </a:prstGeom>
          <a:noFill/>
          <a:ln w="3175">
            <a:solidFill>
              <a:srgbClr val="000000"/>
            </a:solidFill>
            <a:round/>
            <a:headEnd/>
            <a:tailEnd/>
          </a:ln>
        </p:spPr>
        <p:txBody>
          <a:bodyPr/>
          <a:lstStyle/>
          <a:p>
            <a:endParaRPr lang="en-CA"/>
          </a:p>
        </p:txBody>
      </p:sp>
      <p:sp>
        <p:nvSpPr>
          <p:cNvPr id="16461" name="Freeform 72"/>
          <p:cNvSpPr>
            <a:spLocks noEditPoints="1"/>
          </p:cNvSpPr>
          <p:nvPr/>
        </p:nvSpPr>
        <p:spPr bwMode="auto">
          <a:xfrm>
            <a:off x="1196975" y="2987675"/>
            <a:ext cx="655638" cy="450850"/>
          </a:xfrm>
          <a:custGeom>
            <a:avLst/>
            <a:gdLst>
              <a:gd name="T0" fmla="*/ 0 w 150"/>
              <a:gd name="T1" fmla="*/ 2147483647 h 64"/>
              <a:gd name="T2" fmla="*/ 0 w 150"/>
              <a:gd name="T3" fmla="*/ 0 h 64"/>
              <a:gd name="T4" fmla="*/ 2147483647 w 150"/>
              <a:gd name="T5" fmla="*/ 0 h 64"/>
              <a:gd name="T6" fmla="*/ 2147483647 w 150"/>
              <a:gd name="T7" fmla="*/ 2147483647 h 64"/>
              <a:gd name="T8" fmla="*/ 0 w 150"/>
              <a:gd name="T9" fmla="*/ 2147483647 h 64"/>
              <a:gd name="T10" fmla="*/ 0 w 150"/>
              <a:gd name="T11" fmla="*/ 2147483647 h 64"/>
              <a:gd name="T12" fmla="*/ 2147483647 w 150"/>
              <a:gd name="T13" fmla="*/ 2147483647 h 64"/>
              <a:gd name="T14" fmla="*/ 2147483647 w 150"/>
              <a:gd name="T15" fmla="*/ 2147483647 h 64"/>
              <a:gd name="T16" fmla="*/ 0 w 150"/>
              <a:gd name="T17" fmla="*/ 2147483647 h 64"/>
              <a:gd name="T18" fmla="*/ 0 w 150"/>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64"/>
              <a:gd name="T32" fmla="*/ 150 w 15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64">
                <a:moveTo>
                  <a:pt x="0" y="64"/>
                </a:moveTo>
                <a:lnTo>
                  <a:pt x="0" y="0"/>
                </a:lnTo>
                <a:lnTo>
                  <a:pt x="150" y="0"/>
                </a:lnTo>
                <a:lnTo>
                  <a:pt x="150" y="64"/>
                </a:lnTo>
                <a:lnTo>
                  <a:pt x="0" y="64"/>
                </a:lnTo>
                <a:close/>
                <a:moveTo>
                  <a:pt x="0" y="64"/>
                </a:moveTo>
                <a:lnTo>
                  <a:pt x="141" y="64"/>
                </a:lnTo>
                <a:lnTo>
                  <a:pt x="14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6462" name="Rectangle 73"/>
          <p:cNvSpPr>
            <a:spLocks noChangeArrowheads="1"/>
          </p:cNvSpPr>
          <p:nvPr/>
        </p:nvSpPr>
        <p:spPr bwMode="auto">
          <a:xfrm>
            <a:off x="1196975" y="2987675"/>
            <a:ext cx="655638" cy="450850"/>
          </a:xfrm>
          <a:prstGeom prst="rect">
            <a:avLst/>
          </a:prstGeom>
          <a:noFill/>
          <a:ln w="3175">
            <a:solidFill>
              <a:srgbClr val="000000"/>
            </a:solidFill>
            <a:miter lim="800000"/>
            <a:headEnd/>
            <a:tailEnd/>
          </a:ln>
        </p:spPr>
        <p:txBody>
          <a:bodyPr/>
          <a:lstStyle/>
          <a:p>
            <a:endParaRPr lang="en-US"/>
          </a:p>
        </p:txBody>
      </p:sp>
      <p:sp>
        <p:nvSpPr>
          <p:cNvPr id="16463" name="Freeform 74"/>
          <p:cNvSpPr>
            <a:spLocks noEditPoints="1"/>
          </p:cNvSpPr>
          <p:nvPr/>
        </p:nvSpPr>
        <p:spPr bwMode="auto">
          <a:xfrm>
            <a:off x="3937000" y="2987675"/>
            <a:ext cx="441325" cy="450850"/>
          </a:xfrm>
          <a:custGeom>
            <a:avLst/>
            <a:gdLst>
              <a:gd name="T0" fmla="*/ 0 w 101"/>
              <a:gd name="T1" fmla="*/ 2147483647 h 64"/>
              <a:gd name="T2" fmla="*/ 0 w 101"/>
              <a:gd name="T3" fmla="*/ 0 h 64"/>
              <a:gd name="T4" fmla="*/ 2147483647 w 101"/>
              <a:gd name="T5" fmla="*/ 0 h 64"/>
              <a:gd name="T6" fmla="*/ 2147483647 w 101"/>
              <a:gd name="T7" fmla="*/ 2147483647 h 64"/>
              <a:gd name="T8" fmla="*/ 0 w 101"/>
              <a:gd name="T9" fmla="*/ 2147483647 h 64"/>
              <a:gd name="T10" fmla="*/ 0 w 101"/>
              <a:gd name="T11" fmla="*/ 2147483647 h 64"/>
              <a:gd name="T12" fmla="*/ 2147483647 w 101"/>
              <a:gd name="T13" fmla="*/ 2147483647 h 64"/>
              <a:gd name="T14" fmla="*/ 2147483647 w 101"/>
              <a:gd name="T15" fmla="*/ 2147483647 h 64"/>
              <a:gd name="T16" fmla="*/ 0 w 101"/>
              <a:gd name="T17" fmla="*/ 2147483647 h 64"/>
              <a:gd name="T18" fmla="*/ 0 w 101"/>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
              <a:gd name="T31" fmla="*/ 0 h 64"/>
              <a:gd name="T32" fmla="*/ 101 w 10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 h="64">
                <a:moveTo>
                  <a:pt x="0" y="64"/>
                </a:moveTo>
                <a:lnTo>
                  <a:pt x="0" y="0"/>
                </a:lnTo>
                <a:lnTo>
                  <a:pt x="101" y="0"/>
                </a:lnTo>
                <a:lnTo>
                  <a:pt x="101" y="64"/>
                </a:lnTo>
                <a:lnTo>
                  <a:pt x="0" y="64"/>
                </a:lnTo>
                <a:close/>
                <a:moveTo>
                  <a:pt x="0" y="64"/>
                </a:moveTo>
                <a:lnTo>
                  <a:pt x="92" y="64"/>
                </a:lnTo>
                <a:lnTo>
                  <a:pt x="9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6464" name="Rectangle 75"/>
          <p:cNvSpPr>
            <a:spLocks noChangeArrowheads="1"/>
          </p:cNvSpPr>
          <p:nvPr/>
        </p:nvSpPr>
        <p:spPr bwMode="auto">
          <a:xfrm>
            <a:off x="3937000" y="2987675"/>
            <a:ext cx="441325" cy="450850"/>
          </a:xfrm>
          <a:prstGeom prst="rect">
            <a:avLst/>
          </a:prstGeom>
          <a:noFill/>
          <a:ln w="3175">
            <a:solidFill>
              <a:srgbClr val="000000"/>
            </a:solidFill>
            <a:miter lim="800000"/>
            <a:headEnd/>
            <a:tailEnd/>
          </a:ln>
        </p:spPr>
        <p:txBody>
          <a:bodyPr/>
          <a:lstStyle/>
          <a:p>
            <a:endParaRPr lang="en-US"/>
          </a:p>
        </p:txBody>
      </p:sp>
      <p:sp>
        <p:nvSpPr>
          <p:cNvPr id="16465" name="Freeform 76"/>
          <p:cNvSpPr>
            <a:spLocks noEditPoints="1"/>
          </p:cNvSpPr>
          <p:nvPr/>
        </p:nvSpPr>
        <p:spPr bwMode="auto">
          <a:xfrm>
            <a:off x="5975350" y="3987800"/>
            <a:ext cx="484188" cy="465138"/>
          </a:xfrm>
          <a:custGeom>
            <a:avLst/>
            <a:gdLst>
              <a:gd name="T0" fmla="*/ 0 w 111"/>
              <a:gd name="T1" fmla="*/ 2147483647 h 66"/>
              <a:gd name="T2" fmla="*/ 0 w 111"/>
              <a:gd name="T3" fmla="*/ 0 h 66"/>
              <a:gd name="T4" fmla="*/ 2147483647 w 111"/>
              <a:gd name="T5" fmla="*/ 0 h 66"/>
              <a:gd name="T6" fmla="*/ 2147483647 w 111"/>
              <a:gd name="T7" fmla="*/ 2147483647 h 66"/>
              <a:gd name="T8" fmla="*/ 0 w 111"/>
              <a:gd name="T9" fmla="*/ 2147483647 h 66"/>
              <a:gd name="T10" fmla="*/ 0 w 111"/>
              <a:gd name="T11" fmla="*/ 2147483647 h 66"/>
              <a:gd name="T12" fmla="*/ 2147483647 w 111"/>
              <a:gd name="T13" fmla="*/ 2147483647 h 66"/>
              <a:gd name="T14" fmla="*/ 2147483647 w 111"/>
              <a:gd name="T15" fmla="*/ 2147483647 h 66"/>
              <a:gd name="T16" fmla="*/ 0 w 111"/>
              <a:gd name="T17" fmla="*/ 2147483647 h 66"/>
              <a:gd name="T18" fmla="*/ 0 w 111"/>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6"/>
              <a:gd name="T32" fmla="*/ 111 w 111"/>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6">
                <a:moveTo>
                  <a:pt x="0" y="66"/>
                </a:moveTo>
                <a:lnTo>
                  <a:pt x="0" y="0"/>
                </a:lnTo>
                <a:lnTo>
                  <a:pt x="111" y="0"/>
                </a:lnTo>
                <a:lnTo>
                  <a:pt x="111" y="66"/>
                </a:lnTo>
                <a:lnTo>
                  <a:pt x="0" y="66"/>
                </a:lnTo>
                <a:close/>
                <a:moveTo>
                  <a:pt x="0" y="66"/>
                </a:moveTo>
                <a:lnTo>
                  <a:pt x="102" y="66"/>
                </a:lnTo>
                <a:lnTo>
                  <a:pt x="102" y="9"/>
                </a:lnTo>
                <a:lnTo>
                  <a:pt x="0" y="9"/>
                </a:lnTo>
                <a:lnTo>
                  <a:pt x="0" y="66"/>
                </a:lnTo>
                <a:close/>
              </a:path>
            </a:pathLst>
          </a:custGeom>
          <a:solidFill>
            <a:srgbClr val="FFFFFF"/>
          </a:solidFill>
          <a:ln w="0">
            <a:solidFill>
              <a:srgbClr val="FFFFFF"/>
            </a:solidFill>
            <a:round/>
            <a:headEnd/>
            <a:tailEnd/>
          </a:ln>
        </p:spPr>
        <p:txBody>
          <a:bodyPr/>
          <a:lstStyle/>
          <a:p>
            <a:endParaRPr lang="en-CA"/>
          </a:p>
        </p:txBody>
      </p:sp>
      <p:sp>
        <p:nvSpPr>
          <p:cNvPr id="16466" name="Rectangle 77"/>
          <p:cNvSpPr>
            <a:spLocks noChangeArrowheads="1"/>
          </p:cNvSpPr>
          <p:nvPr/>
        </p:nvSpPr>
        <p:spPr bwMode="auto">
          <a:xfrm>
            <a:off x="5975350" y="3987800"/>
            <a:ext cx="484188" cy="465138"/>
          </a:xfrm>
          <a:prstGeom prst="rect">
            <a:avLst/>
          </a:prstGeom>
          <a:noFill/>
          <a:ln w="3175">
            <a:solidFill>
              <a:srgbClr val="000000"/>
            </a:solidFill>
            <a:miter lim="800000"/>
            <a:headEnd/>
            <a:tailEnd/>
          </a:ln>
        </p:spPr>
        <p:txBody>
          <a:bodyPr/>
          <a:lstStyle/>
          <a:p>
            <a:endParaRPr lang="en-US"/>
          </a:p>
        </p:txBody>
      </p:sp>
      <p:sp>
        <p:nvSpPr>
          <p:cNvPr id="16467" name="Text Box 78"/>
          <p:cNvSpPr txBox="1">
            <a:spLocks noChangeArrowheads="1"/>
          </p:cNvSpPr>
          <p:nvPr/>
        </p:nvSpPr>
        <p:spPr bwMode="auto">
          <a:xfrm>
            <a:off x="3505200" y="838200"/>
            <a:ext cx="5272088" cy="519113"/>
          </a:xfrm>
          <a:prstGeom prst="rect">
            <a:avLst/>
          </a:prstGeom>
          <a:noFill/>
          <a:ln w="9525">
            <a:noFill/>
            <a:miter lim="800000"/>
            <a:headEnd/>
            <a:tailEnd/>
          </a:ln>
        </p:spPr>
        <p:txBody>
          <a:bodyPr wrap="none">
            <a:spAutoFit/>
          </a:bodyPr>
          <a:lstStyle/>
          <a:p>
            <a:r>
              <a:rPr lang="en-US" b="1"/>
              <a:t>“Does this flight include a meal?”</a:t>
            </a:r>
          </a:p>
        </p:txBody>
      </p:sp>
      <p:sp>
        <p:nvSpPr>
          <p:cNvPr id="16468" name="Line 79"/>
          <p:cNvSpPr>
            <a:spLocks noChangeShapeType="1"/>
          </p:cNvSpPr>
          <p:nvPr/>
        </p:nvSpPr>
        <p:spPr bwMode="auto">
          <a:xfrm>
            <a:off x="2971800" y="2667000"/>
            <a:ext cx="381000" cy="0"/>
          </a:xfrm>
          <a:prstGeom prst="line">
            <a:avLst/>
          </a:prstGeom>
          <a:noFill/>
          <a:ln w="57150">
            <a:solidFill>
              <a:schemeClr val="accent2"/>
            </a:solidFill>
            <a:round/>
            <a:headEnd/>
            <a:tailEnd type="triangle" w="med" len="med"/>
          </a:ln>
        </p:spPr>
        <p:txBody>
          <a:bodyPr/>
          <a:lstStyle/>
          <a:p>
            <a:endParaRPr lang="en-CA"/>
          </a:p>
        </p:txBody>
      </p:sp>
      <p:sp>
        <p:nvSpPr>
          <p:cNvPr id="16469" name="Line 80"/>
          <p:cNvSpPr>
            <a:spLocks noChangeShapeType="1"/>
          </p:cNvSpPr>
          <p:nvPr/>
        </p:nvSpPr>
        <p:spPr bwMode="auto">
          <a:xfrm>
            <a:off x="4800600" y="2743200"/>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6387" name="Ink 85"/>
              <p14:cNvContentPartPr>
                <a14:cpLocks xmlns:a14="http://schemas.microsoft.com/office/drawing/2010/main" noRot="1" noChangeAspect="1" noEditPoints="1" noChangeArrowheads="1" noChangeShapeType="1"/>
              </p14:cNvContentPartPr>
              <p14:nvPr/>
            </p14:nvContentPartPr>
            <p14:xfrm>
              <a:off x="6226175" y="4541838"/>
              <a:ext cx="76200" cy="449262"/>
            </p14:xfrm>
          </p:contentPart>
        </mc:Choice>
        <mc:Fallback xmlns="">
          <p:pic>
            <p:nvPicPr>
              <p:cNvPr id="16387" name="Ink 85"/>
              <p:cNvPicPr>
                <a:picLocks noRot="1" noChangeAspect="1" noEditPoints="1" noChangeArrowheads="1" noChangeShapeType="1"/>
              </p:cNvPicPr>
              <p:nvPr/>
            </p:nvPicPr>
            <p:blipFill>
              <a:blip r:embed="rId6"/>
              <a:stretch>
                <a:fillRect/>
              </a:stretch>
            </p:blipFill>
            <p:spPr>
              <a:xfrm>
                <a:off x="6216830" y="4533198"/>
                <a:ext cx="95609" cy="467981"/>
              </a:xfrm>
              <a:prstGeom prst="rect">
                <a:avLst/>
              </a:prstGeom>
            </p:spPr>
          </p:pic>
        </mc:Fallback>
      </mc:AlternateContent>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Date Placeholder 3"/>
          <p:cNvSpPr>
            <a:spLocks noGrp="1"/>
          </p:cNvSpPr>
          <p:nvPr>
            <p:ph type="dt" sz="quarter" idx="10"/>
          </p:nvPr>
        </p:nvSpPr>
        <p:spPr>
          <a:noFill/>
        </p:spPr>
        <p:txBody>
          <a:bodyPr/>
          <a:lstStyle/>
          <a:p>
            <a:fld id="{F8A0D251-C370-4F08-A72D-C0E770CF72A4}" type="datetime1">
              <a:rPr lang="en-US" smtClean="0"/>
              <a:t>2/5/2020</a:t>
            </a:fld>
            <a:endParaRPr lang="en-US"/>
          </a:p>
        </p:txBody>
      </p:sp>
      <p:sp>
        <p:nvSpPr>
          <p:cNvPr id="17412" name="Footer Placeholder 4"/>
          <p:cNvSpPr>
            <a:spLocks noGrp="1"/>
          </p:cNvSpPr>
          <p:nvPr>
            <p:ph type="ftr" sz="quarter" idx="11"/>
          </p:nvPr>
        </p:nvSpPr>
        <p:spPr>
          <a:noFill/>
        </p:spPr>
        <p:txBody>
          <a:bodyPr/>
          <a:lstStyle/>
          <a:p>
            <a:r>
              <a:rPr lang="en-US"/>
              <a:t>CPSC503 Winter 2020</a:t>
            </a:r>
          </a:p>
        </p:txBody>
      </p:sp>
      <p:sp>
        <p:nvSpPr>
          <p:cNvPr id="17413" name="Slide Number Placeholder 5"/>
          <p:cNvSpPr>
            <a:spLocks noGrp="1"/>
          </p:cNvSpPr>
          <p:nvPr>
            <p:ph type="sldNum" sz="quarter" idx="12"/>
          </p:nvPr>
        </p:nvSpPr>
        <p:spPr>
          <a:noFill/>
        </p:spPr>
        <p:txBody>
          <a:bodyPr/>
          <a:lstStyle/>
          <a:p>
            <a:fld id="{E0E69808-5108-4BA3-B54C-14974077294A}" type="slidenum">
              <a:rPr lang="en-US" smtClean="0"/>
              <a:pPr/>
              <a:t>46</a:t>
            </a:fld>
            <a:endParaRPr lang="en-US"/>
          </a:p>
        </p:txBody>
      </p:sp>
      <p:sp>
        <p:nvSpPr>
          <p:cNvPr id="17414" name="Freeform 2"/>
          <p:cNvSpPr>
            <a:spLocks/>
          </p:cNvSpPr>
          <p:nvPr/>
        </p:nvSpPr>
        <p:spPr bwMode="auto">
          <a:xfrm>
            <a:off x="2544763" y="2149475"/>
            <a:ext cx="142875" cy="214313"/>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2147483647 w 27"/>
              <a:gd name="T15" fmla="*/ 2147483647 h 42"/>
              <a:gd name="T16" fmla="*/ 2147483647 w 27"/>
              <a:gd name="T17" fmla="*/ 2147483647 h 42"/>
              <a:gd name="T18" fmla="*/ 2147483647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2147483647 h 42"/>
              <a:gd name="T54" fmla="*/ 2147483647 w 27"/>
              <a:gd name="T55" fmla="*/ 2147483647 h 42"/>
              <a:gd name="T56" fmla="*/ 2147483647 w 27"/>
              <a:gd name="T57" fmla="*/ 2147483647 h 42"/>
              <a:gd name="T58" fmla="*/ 2147483647 w 27"/>
              <a:gd name="T59" fmla="*/ 2147483647 h 42"/>
              <a:gd name="T60" fmla="*/ 2147483647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2"/>
              <a:gd name="T116" fmla="*/ 27 w 27"/>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2">
                <a:moveTo>
                  <a:pt x="24" y="0"/>
                </a:moveTo>
                <a:lnTo>
                  <a:pt x="24" y="15"/>
                </a:lnTo>
                <a:lnTo>
                  <a:pt x="23" y="11"/>
                </a:lnTo>
                <a:lnTo>
                  <a:pt x="23" y="8"/>
                </a:lnTo>
                <a:lnTo>
                  <a:pt x="21" y="6"/>
                </a:lnTo>
                <a:lnTo>
                  <a:pt x="18" y="5"/>
                </a:lnTo>
                <a:lnTo>
                  <a:pt x="15" y="3"/>
                </a:lnTo>
                <a:lnTo>
                  <a:pt x="14" y="3"/>
                </a:lnTo>
                <a:lnTo>
                  <a:pt x="11" y="3"/>
                </a:lnTo>
                <a:lnTo>
                  <a:pt x="8" y="5"/>
                </a:lnTo>
                <a:lnTo>
                  <a:pt x="6" y="6"/>
                </a:lnTo>
                <a:lnTo>
                  <a:pt x="6" y="9"/>
                </a:lnTo>
                <a:lnTo>
                  <a:pt x="6" y="11"/>
                </a:lnTo>
                <a:lnTo>
                  <a:pt x="8" y="12"/>
                </a:lnTo>
                <a:lnTo>
                  <a:pt x="9" y="14"/>
                </a:lnTo>
                <a:lnTo>
                  <a:pt x="12" y="15"/>
                </a:lnTo>
                <a:lnTo>
                  <a:pt x="15" y="18"/>
                </a:lnTo>
                <a:lnTo>
                  <a:pt x="20" y="21"/>
                </a:lnTo>
                <a:lnTo>
                  <a:pt x="23" y="23"/>
                </a:lnTo>
                <a:lnTo>
                  <a:pt x="24" y="24"/>
                </a:lnTo>
                <a:lnTo>
                  <a:pt x="26" y="27"/>
                </a:lnTo>
                <a:lnTo>
                  <a:pt x="27" y="29"/>
                </a:lnTo>
                <a:lnTo>
                  <a:pt x="27" y="32"/>
                </a:lnTo>
                <a:lnTo>
                  <a:pt x="26" y="35"/>
                </a:lnTo>
                <a:lnTo>
                  <a:pt x="24" y="39"/>
                </a:lnTo>
                <a:lnTo>
                  <a:pt x="20" y="41"/>
                </a:lnTo>
                <a:lnTo>
                  <a:pt x="15" y="42"/>
                </a:lnTo>
                <a:lnTo>
                  <a:pt x="14" y="42"/>
                </a:lnTo>
                <a:lnTo>
                  <a:pt x="11" y="42"/>
                </a:lnTo>
                <a:lnTo>
                  <a:pt x="11" y="41"/>
                </a:lnTo>
                <a:lnTo>
                  <a:pt x="8" y="41"/>
                </a:lnTo>
                <a:lnTo>
                  <a:pt x="5" y="39"/>
                </a:lnTo>
                <a:lnTo>
                  <a:pt x="3" y="39"/>
                </a:lnTo>
                <a:lnTo>
                  <a:pt x="3" y="41"/>
                </a:lnTo>
                <a:lnTo>
                  <a:pt x="2" y="42"/>
                </a:lnTo>
                <a:lnTo>
                  <a:pt x="2" y="29"/>
                </a:lnTo>
                <a:lnTo>
                  <a:pt x="3" y="32"/>
                </a:lnTo>
                <a:lnTo>
                  <a:pt x="5" y="35"/>
                </a:lnTo>
                <a:lnTo>
                  <a:pt x="6" y="38"/>
                </a:lnTo>
                <a:lnTo>
                  <a:pt x="8" y="39"/>
                </a:lnTo>
                <a:lnTo>
                  <a:pt x="11" y="39"/>
                </a:lnTo>
                <a:lnTo>
                  <a:pt x="14" y="41"/>
                </a:lnTo>
                <a:lnTo>
                  <a:pt x="18" y="39"/>
                </a:lnTo>
                <a:lnTo>
                  <a:pt x="20" y="38"/>
                </a:lnTo>
                <a:lnTo>
                  <a:pt x="21" y="36"/>
                </a:lnTo>
                <a:lnTo>
                  <a:pt x="23" y="33"/>
                </a:lnTo>
                <a:lnTo>
                  <a:pt x="23" y="32"/>
                </a:lnTo>
                <a:lnTo>
                  <a:pt x="21" y="30"/>
                </a:lnTo>
                <a:lnTo>
                  <a:pt x="20" y="29"/>
                </a:lnTo>
                <a:lnTo>
                  <a:pt x="18" y="27"/>
                </a:lnTo>
                <a:lnTo>
                  <a:pt x="17" y="27"/>
                </a:lnTo>
                <a:lnTo>
                  <a:pt x="12" y="24"/>
                </a:lnTo>
                <a:lnTo>
                  <a:pt x="8" y="21"/>
                </a:lnTo>
                <a:lnTo>
                  <a:pt x="5" y="20"/>
                </a:lnTo>
                <a:lnTo>
                  <a:pt x="3" y="18"/>
                </a:lnTo>
                <a:lnTo>
                  <a:pt x="2" y="15"/>
                </a:lnTo>
                <a:lnTo>
                  <a:pt x="2" y="14"/>
                </a:lnTo>
                <a:lnTo>
                  <a:pt x="0" y="11"/>
                </a:lnTo>
                <a:lnTo>
                  <a:pt x="2" y="8"/>
                </a:lnTo>
                <a:lnTo>
                  <a:pt x="5" y="3"/>
                </a:lnTo>
                <a:lnTo>
                  <a:pt x="8" y="2"/>
                </a:lnTo>
                <a:lnTo>
                  <a:pt x="12" y="0"/>
                </a:lnTo>
                <a:lnTo>
                  <a:pt x="17" y="2"/>
                </a:lnTo>
                <a:lnTo>
                  <a:pt x="20" y="2"/>
                </a:lnTo>
                <a:lnTo>
                  <a:pt x="21" y="3"/>
                </a:lnTo>
                <a:lnTo>
                  <a:pt x="23" y="3"/>
                </a:lnTo>
                <a:lnTo>
                  <a:pt x="24" y="2"/>
                </a:lnTo>
                <a:lnTo>
                  <a:pt x="24" y="0"/>
                </a:lnTo>
                <a:close/>
              </a:path>
            </a:pathLst>
          </a:custGeom>
          <a:solidFill>
            <a:srgbClr val="000000"/>
          </a:solidFill>
          <a:ln w="0">
            <a:solidFill>
              <a:srgbClr val="000000"/>
            </a:solidFill>
            <a:round/>
            <a:headEnd/>
            <a:tailEnd/>
          </a:ln>
        </p:spPr>
        <p:txBody>
          <a:bodyPr/>
          <a:lstStyle/>
          <a:p>
            <a:endParaRPr lang="en-CA"/>
          </a:p>
        </p:txBody>
      </p:sp>
      <p:sp>
        <p:nvSpPr>
          <p:cNvPr id="17415" name="Freeform 3"/>
          <p:cNvSpPr>
            <a:spLocks/>
          </p:cNvSpPr>
          <p:nvPr/>
        </p:nvSpPr>
        <p:spPr bwMode="auto">
          <a:xfrm>
            <a:off x="6486525" y="2149475"/>
            <a:ext cx="142875" cy="214313"/>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2147483647 w 27"/>
              <a:gd name="T15" fmla="*/ 2147483647 h 42"/>
              <a:gd name="T16" fmla="*/ 2147483647 w 27"/>
              <a:gd name="T17" fmla="*/ 2147483647 h 42"/>
              <a:gd name="T18" fmla="*/ 2147483647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2147483647 h 42"/>
              <a:gd name="T54" fmla="*/ 2147483647 w 27"/>
              <a:gd name="T55" fmla="*/ 2147483647 h 42"/>
              <a:gd name="T56" fmla="*/ 2147483647 w 27"/>
              <a:gd name="T57" fmla="*/ 2147483647 h 42"/>
              <a:gd name="T58" fmla="*/ 2147483647 w 27"/>
              <a:gd name="T59" fmla="*/ 2147483647 h 42"/>
              <a:gd name="T60" fmla="*/ 0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2"/>
              <a:gd name="T116" fmla="*/ 27 w 27"/>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2">
                <a:moveTo>
                  <a:pt x="24" y="0"/>
                </a:moveTo>
                <a:lnTo>
                  <a:pt x="24" y="15"/>
                </a:lnTo>
                <a:lnTo>
                  <a:pt x="23" y="11"/>
                </a:lnTo>
                <a:lnTo>
                  <a:pt x="21" y="8"/>
                </a:lnTo>
                <a:lnTo>
                  <a:pt x="20" y="6"/>
                </a:lnTo>
                <a:lnTo>
                  <a:pt x="18" y="5"/>
                </a:lnTo>
                <a:lnTo>
                  <a:pt x="15" y="3"/>
                </a:lnTo>
                <a:lnTo>
                  <a:pt x="12" y="3"/>
                </a:lnTo>
                <a:lnTo>
                  <a:pt x="9" y="3"/>
                </a:lnTo>
                <a:lnTo>
                  <a:pt x="8" y="5"/>
                </a:lnTo>
                <a:lnTo>
                  <a:pt x="6" y="6"/>
                </a:lnTo>
                <a:lnTo>
                  <a:pt x="6" y="9"/>
                </a:lnTo>
                <a:lnTo>
                  <a:pt x="6" y="11"/>
                </a:lnTo>
                <a:lnTo>
                  <a:pt x="6" y="12"/>
                </a:lnTo>
                <a:lnTo>
                  <a:pt x="9" y="14"/>
                </a:lnTo>
                <a:lnTo>
                  <a:pt x="11" y="15"/>
                </a:lnTo>
                <a:lnTo>
                  <a:pt x="15" y="18"/>
                </a:lnTo>
                <a:lnTo>
                  <a:pt x="20" y="21"/>
                </a:lnTo>
                <a:lnTo>
                  <a:pt x="23" y="23"/>
                </a:lnTo>
                <a:lnTo>
                  <a:pt x="24" y="24"/>
                </a:lnTo>
                <a:lnTo>
                  <a:pt x="26" y="27"/>
                </a:lnTo>
                <a:lnTo>
                  <a:pt x="27" y="29"/>
                </a:lnTo>
                <a:lnTo>
                  <a:pt x="27" y="32"/>
                </a:lnTo>
                <a:lnTo>
                  <a:pt x="26" y="35"/>
                </a:lnTo>
                <a:lnTo>
                  <a:pt x="23" y="39"/>
                </a:lnTo>
                <a:lnTo>
                  <a:pt x="20" y="41"/>
                </a:lnTo>
                <a:lnTo>
                  <a:pt x="14" y="42"/>
                </a:lnTo>
                <a:lnTo>
                  <a:pt x="12" y="42"/>
                </a:lnTo>
                <a:lnTo>
                  <a:pt x="11" y="42"/>
                </a:lnTo>
                <a:lnTo>
                  <a:pt x="9" y="41"/>
                </a:lnTo>
                <a:lnTo>
                  <a:pt x="8" y="41"/>
                </a:lnTo>
                <a:lnTo>
                  <a:pt x="5" y="39"/>
                </a:lnTo>
                <a:lnTo>
                  <a:pt x="3" y="39"/>
                </a:lnTo>
                <a:lnTo>
                  <a:pt x="3" y="41"/>
                </a:lnTo>
                <a:lnTo>
                  <a:pt x="2" y="41"/>
                </a:lnTo>
                <a:lnTo>
                  <a:pt x="2" y="42"/>
                </a:lnTo>
                <a:lnTo>
                  <a:pt x="2" y="29"/>
                </a:lnTo>
                <a:lnTo>
                  <a:pt x="3" y="32"/>
                </a:lnTo>
                <a:lnTo>
                  <a:pt x="3" y="35"/>
                </a:lnTo>
                <a:lnTo>
                  <a:pt x="6" y="38"/>
                </a:lnTo>
                <a:lnTo>
                  <a:pt x="8" y="39"/>
                </a:lnTo>
                <a:lnTo>
                  <a:pt x="11" y="39"/>
                </a:lnTo>
                <a:lnTo>
                  <a:pt x="14" y="41"/>
                </a:lnTo>
                <a:lnTo>
                  <a:pt x="17" y="39"/>
                </a:lnTo>
                <a:lnTo>
                  <a:pt x="20" y="38"/>
                </a:lnTo>
                <a:lnTo>
                  <a:pt x="21" y="36"/>
                </a:lnTo>
                <a:lnTo>
                  <a:pt x="21" y="33"/>
                </a:lnTo>
                <a:lnTo>
                  <a:pt x="21" y="32"/>
                </a:lnTo>
                <a:lnTo>
                  <a:pt x="21" y="30"/>
                </a:lnTo>
                <a:lnTo>
                  <a:pt x="20" y="29"/>
                </a:lnTo>
                <a:lnTo>
                  <a:pt x="18" y="27"/>
                </a:lnTo>
                <a:lnTo>
                  <a:pt x="17" y="27"/>
                </a:lnTo>
                <a:lnTo>
                  <a:pt x="12" y="24"/>
                </a:lnTo>
                <a:lnTo>
                  <a:pt x="8" y="21"/>
                </a:lnTo>
                <a:lnTo>
                  <a:pt x="5" y="20"/>
                </a:lnTo>
                <a:lnTo>
                  <a:pt x="3" y="18"/>
                </a:lnTo>
                <a:lnTo>
                  <a:pt x="2" y="15"/>
                </a:lnTo>
                <a:lnTo>
                  <a:pt x="0" y="14"/>
                </a:lnTo>
                <a:lnTo>
                  <a:pt x="0" y="11"/>
                </a:lnTo>
                <a:lnTo>
                  <a:pt x="2" y="8"/>
                </a:lnTo>
                <a:lnTo>
                  <a:pt x="3" y="3"/>
                </a:lnTo>
                <a:lnTo>
                  <a:pt x="8" y="2"/>
                </a:lnTo>
                <a:lnTo>
                  <a:pt x="12" y="0"/>
                </a:lnTo>
                <a:lnTo>
                  <a:pt x="15" y="2"/>
                </a:lnTo>
                <a:lnTo>
                  <a:pt x="20" y="2"/>
                </a:lnTo>
                <a:lnTo>
                  <a:pt x="21" y="3"/>
                </a:lnTo>
                <a:lnTo>
                  <a:pt x="23" y="3"/>
                </a:lnTo>
                <a:lnTo>
                  <a:pt x="23" y="2"/>
                </a:lnTo>
                <a:lnTo>
                  <a:pt x="24" y="0"/>
                </a:lnTo>
                <a:close/>
              </a:path>
            </a:pathLst>
          </a:custGeom>
          <a:solidFill>
            <a:srgbClr val="000000"/>
          </a:solidFill>
          <a:ln w="0">
            <a:solidFill>
              <a:srgbClr val="000000"/>
            </a:solidFill>
            <a:round/>
            <a:headEnd/>
            <a:tailEnd/>
          </a:ln>
        </p:spPr>
        <p:txBody>
          <a:bodyPr/>
          <a:lstStyle/>
          <a:p>
            <a:endParaRPr lang="en-CA"/>
          </a:p>
        </p:txBody>
      </p:sp>
      <p:sp>
        <p:nvSpPr>
          <p:cNvPr id="17416" name="Freeform 4"/>
          <p:cNvSpPr>
            <a:spLocks noEditPoints="1"/>
          </p:cNvSpPr>
          <p:nvPr/>
        </p:nvSpPr>
        <p:spPr bwMode="auto">
          <a:xfrm>
            <a:off x="914400" y="2882900"/>
            <a:ext cx="222250"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0 w 42"/>
              <a:gd name="T21" fmla="*/ 2147483647 h 41"/>
              <a:gd name="T22" fmla="*/ 0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0 h 41"/>
              <a:gd name="T34" fmla="*/ 2147483647 w 42"/>
              <a:gd name="T35" fmla="*/ 0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7" y="27"/>
                </a:moveTo>
                <a:lnTo>
                  <a:pt x="12" y="27"/>
                </a:lnTo>
                <a:lnTo>
                  <a:pt x="9" y="33"/>
                </a:lnTo>
                <a:lnTo>
                  <a:pt x="8" y="36"/>
                </a:lnTo>
                <a:lnTo>
                  <a:pt x="8" y="38"/>
                </a:lnTo>
                <a:lnTo>
                  <a:pt x="9" y="39"/>
                </a:lnTo>
                <a:lnTo>
                  <a:pt x="11" y="39"/>
                </a:lnTo>
                <a:lnTo>
                  <a:pt x="12" y="41"/>
                </a:lnTo>
                <a:lnTo>
                  <a:pt x="0" y="41"/>
                </a:lnTo>
                <a:lnTo>
                  <a:pt x="2" y="39"/>
                </a:lnTo>
                <a:lnTo>
                  <a:pt x="3" y="39"/>
                </a:lnTo>
                <a:lnTo>
                  <a:pt x="5" y="36"/>
                </a:lnTo>
                <a:lnTo>
                  <a:pt x="6" y="33"/>
                </a:lnTo>
                <a:lnTo>
                  <a:pt x="21" y="0"/>
                </a:lnTo>
                <a:lnTo>
                  <a:pt x="23" y="0"/>
                </a:lnTo>
                <a:lnTo>
                  <a:pt x="36" y="33"/>
                </a:lnTo>
                <a:lnTo>
                  <a:pt x="38" y="36"/>
                </a:lnTo>
                <a:lnTo>
                  <a:pt x="39" y="39"/>
                </a:lnTo>
                <a:lnTo>
                  <a:pt x="41" y="39"/>
                </a:lnTo>
                <a:lnTo>
                  <a:pt x="42" y="41"/>
                </a:lnTo>
                <a:lnTo>
                  <a:pt x="27" y="41"/>
                </a:lnTo>
                <a:lnTo>
                  <a:pt x="29" y="39"/>
                </a:lnTo>
                <a:lnTo>
                  <a:pt x="30" y="39"/>
                </a:lnTo>
                <a:lnTo>
                  <a:pt x="30" y="38"/>
                </a:lnTo>
                <a:lnTo>
                  <a:pt x="30" y="35"/>
                </a:lnTo>
                <a:lnTo>
                  <a:pt x="30" y="33"/>
                </a:lnTo>
                <a:lnTo>
                  <a:pt x="27" y="27"/>
                </a:lnTo>
                <a:close/>
                <a:moveTo>
                  <a:pt x="27" y="26"/>
                </a:moveTo>
                <a:lnTo>
                  <a:pt x="20" y="9"/>
                </a:lnTo>
                <a:lnTo>
                  <a:pt x="12" y="26"/>
                </a:lnTo>
                <a:lnTo>
                  <a:pt x="27" y="26"/>
                </a:lnTo>
                <a:close/>
              </a:path>
            </a:pathLst>
          </a:custGeom>
          <a:solidFill>
            <a:srgbClr val="000000"/>
          </a:solidFill>
          <a:ln w="0">
            <a:solidFill>
              <a:srgbClr val="000000"/>
            </a:solidFill>
            <a:round/>
            <a:headEnd/>
            <a:tailEnd/>
          </a:ln>
        </p:spPr>
        <p:txBody>
          <a:bodyPr/>
          <a:lstStyle/>
          <a:p>
            <a:endParaRPr lang="en-CA"/>
          </a:p>
        </p:txBody>
      </p:sp>
      <p:sp>
        <p:nvSpPr>
          <p:cNvPr id="17417" name="Freeform 5"/>
          <p:cNvSpPr>
            <a:spLocks/>
          </p:cNvSpPr>
          <p:nvPr/>
        </p:nvSpPr>
        <p:spPr bwMode="auto">
          <a:xfrm>
            <a:off x="1130300" y="2882900"/>
            <a:ext cx="222250" cy="207963"/>
          </a:xfrm>
          <a:custGeom>
            <a:avLst/>
            <a:gdLst>
              <a:gd name="T0" fmla="*/ 2147483647 w 42"/>
              <a:gd name="T1" fmla="*/ 2147483647 h 41"/>
              <a:gd name="T2" fmla="*/ 2147483647 w 42"/>
              <a:gd name="T3" fmla="*/ 0 h 41"/>
              <a:gd name="T4" fmla="*/ 2147483647 w 42"/>
              <a:gd name="T5" fmla="*/ 0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0 w 42"/>
              <a:gd name="T55" fmla="*/ 2147483647 h 41"/>
              <a:gd name="T56" fmla="*/ 0 w 42"/>
              <a:gd name="T57" fmla="*/ 0 h 41"/>
              <a:gd name="T58" fmla="*/ 2147483647 w 42"/>
              <a:gd name="T59" fmla="*/ 0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2147483647 w 42"/>
              <a:gd name="T75" fmla="*/ 2147483647 h 41"/>
              <a:gd name="T76" fmla="*/ 2147483647 w 42"/>
              <a:gd name="T77" fmla="*/ 2147483647 h 41"/>
              <a:gd name="T78" fmla="*/ 2147483647 w 42"/>
              <a:gd name="T79" fmla="*/ 2147483647 h 41"/>
              <a:gd name="T80" fmla="*/ 2147483647 w 42"/>
              <a:gd name="T81" fmla="*/ 2147483647 h 41"/>
              <a:gd name="T82" fmla="*/ 2147483647 w 42"/>
              <a:gd name="T83" fmla="*/ 2147483647 h 41"/>
              <a:gd name="T84" fmla="*/ 2147483647 w 42"/>
              <a:gd name="T85" fmla="*/ 2147483647 h 41"/>
              <a:gd name="T86" fmla="*/ 2147483647 w 42"/>
              <a:gd name="T87" fmla="*/ 2147483647 h 41"/>
              <a:gd name="T88" fmla="*/ 2147483647 w 42"/>
              <a:gd name="T89" fmla="*/ 2147483647 h 41"/>
              <a:gd name="T90" fmla="*/ 2147483647 w 42"/>
              <a:gd name="T91" fmla="*/ 2147483647 h 41"/>
              <a:gd name="T92" fmla="*/ 2147483647 w 42"/>
              <a:gd name="T93" fmla="*/ 2147483647 h 41"/>
              <a:gd name="T94" fmla="*/ 2147483647 w 42"/>
              <a:gd name="T95" fmla="*/ 2147483647 h 41"/>
              <a:gd name="T96" fmla="*/ 2147483647 w 42"/>
              <a:gd name="T97" fmla="*/ 2147483647 h 41"/>
              <a:gd name="T98" fmla="*/ 2147483647 w 42"/>
              <a:gd name="T99" fmla="*/ 2147483647 h 41"/>
              <a:gd name="T100" fmla="*/ 2147483647 w 42"/>
              <a:gd name="T101" fmla="*/ 2147483647 h 41"/>
              <a:gd name="T102" fmla="*/ 2147483647 w 42"/>
              <a:gd name="T103" fmla="*/ 2147483647 h 41"/>
              <a:gd name="T104" fmla="*/ 2147483647 w 42"/>
              <a:gd name="T105" fmla="*/ 2147483647 h 41"/>
              <a:gd name="T106" fmla="*/ 2147483647 w 42"/>
              <a:gd name="T107" fmla="*/ 2147483647 h 41"/>
              <a:gd name="T108" fmla="*/ 2147483647 w 42"/>
              <a:gd name="T109" fmla="*/ 2147483647 h 41"/>
              <a:gd name="T110" fmla="*/ 2147483647 w 42"/>
              <a:gd name="T111" fmla="*/ 2147483647 h 41"/>
              <a:gd name="T112" fmla="*/ 2147483647 w 42"/>
              <a:gd name="T113" fmla="*/ 2147483647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1"/>
              <a:gd name="T173" fmla="*/ 42 w 42"/>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1">
                <a:moveTo>
                  <a:pt x="28" y="2"/>
                </a:moveTo>
                <a:lnTo>
                  <a:pt x="28" y="0"/>
                </a:lnTo>
                <a:lnTo>
                  <a:pt x="42" y="0"/>
                </a:lnTo>
                <a:lnTo>
                  <a:pt x="42" y="2"/>
                </a:lnTo>
                <a:lnTo>
                  <a:pt x="40" y="2"/>
                </a:lnTo>
                <a:lnTo>
                  <a:pt x="37" y="2"/>
                </a:lnTo>
                <a:lnTo>
                  <a:pt x="36" y="3"/>
                </a:lnTo>
                <a:lnTo>
                  <a:pt x="36" y="5"/>
                </a:lnTo>
                <a:lnTo>
                  <a:pt x="36" y="8"/>
                </a:lnTo>
                <a:lnTo>
                  <a:pt x="36" y="24"/>
                </a:lnTo>
                <a:lnTo>
                  <a:pt x="36" y="29"/>
                </a:lnTo>
                <a:lnTo>
                  <a:pt x="34" y="33"/>
                </a:lnTo>
                <a:lnTo>
                  <a:pt x="33" y="36"/>
                </a:lnTo>
                <a:lnTo>
                  <a:pt x="30" y="39"/>
                </a:lnTo>
                <a:lnTo>
                  <a:pt x="25" y="41"/>
                </a:lnTo>
                <a:lnTo>
                  <a:pt x="21" y="41"/>
                </a:lnTo>
                <a:lnTo>
                  <a:pt x="15" y="41"/>
                </a:lnTo>
                <a:lnTo>
                  <a:pt x="10" y="39"/>
                </a:lnTo>
                <a:lnTo>
                  <a:pt x="7" y="36"/>
                </a:lnTo>
                <a:lnTo>
                  <a:pt x="6" y="33"/>
                </a:lnTo>
                <a:lnTo>
                  <a:pt x="6" y="29"/>
                </a:lnTo>
                <a:lnTo>
                  <a:pt x="6" y="23"/>
                </a:lnTo>
                <a:lnTo>
                  <a:pt x="6" y="8"/>
                </a:lnTo>
                <a:lnTo>
                  <a:pt x="4" y="5"/>
                </a:lnTo>
                <a:lnTo>
                  <a:pt x="4" y="3"/>
                </a:lnTo>
                <a:lnTo>
                  <a:pt x="3" y="2"/>
                </a:lnTo>
                <a:lnTo>
                  <a:pt x="1" y="2"/>
                </a:lnTo>
                <a:lnTo>
                  <a:pt x="0" y="2"/>
                </a:lnTo>
                <a:lnTo>
                  <a:pt x="0" y="0"/>
                </a:lnTo>
                <a:lnTo>
                  <a:pt x="16" y="0"/>
                </a:lnTo>
                <a:lnTo>
                  <a:pt x="16" y="2"/>
                </a:lnTo>
                <a:lnTo>
                  <a:pt x="15" y="2"/>
                </a:lnTo>
                <a:lnTo>
                  <a:pt x="13" y="2"/>
                </a:lnTo>
                <a:lnTo>
                  <a:pt x="12" y="3"/>
                </a:lnTo>
                <a:lnTo>
                  <a:pt x="10" y="5"/>
                </a:lnTo>
                <a:lnTo>
                  <a:pt x="10" y="8"/>
                </a:lnTo>
                <a:lnTo>
                  <a:pt x="10" y="26"/>
                </a:lnTo>
                <a:lnTo>
                  <a:pt x="10" y="27"/>
                </a:lnTo>
                <a:lnTo>
                  <a:pt x="12" y="30"/>
                </a:lnTo>
                <a:lnTo>
                  <a:pt x="12" y="33"/>
                </a:lnTo>
                <a:lnTo>
                  <a:pt x="13" y="36"/>
                </a:lnTo>
                <a:lnTo>
                  <a:pt x="13" y="38"/>
                </a:lnTo>
                <a:lnTo>
                  <a:pt x="16" y="38"/>
                </a:lnTo>
                <a:lnTo>
                  <a:pt x="18" y="39"/>
                </a:lnTo>
                <a:lnTo>
                  <a:pt x="21" y="39"/>
                </a:lnTo>
                <a:lnTo>
                  <a:pt x="25" y="39"/>
                </a:lnTo>
                <a:lnTo>
                  <a:pt x="28" y="38"/>
                </a:lnTo>
                <a:lnTo>
                  <a:pt x="30" y="36"/>
                </a:lnTo>
                <a:lnTo>
                  <a:pt x="33" y="33"/>
                </a:lnTo>
                <a:lnTo>
                  <a:pt x="33" y="30"/>
                </a:lnTo>
                <a:lnTo>
                  <a:pt x="33" y="24"/>
                </a:lnTo>
                <a:lnTo>
                  <a:pt x="33" y="8"/>
                </a:lnTo>
                <a:lnTo>
                  <a:pt x="33" y="5"/>
                </a:lnTo>
                <a:lnTo>
                  <a:pt x="33" y="3"/>
                </a:lnTo>
                <a:lnTo>
                  <a:pt x="31" y="2"/>
                </a:lnTo>
                <a:lnTo>
                  <a:pt x="28" y="2"/>
                </a:lnTo>
                <a:close/>
              </a:path>
            </a:pathLst>
          </a:custGeom>
          <a:solidFill>
            <a:srgbClr val="000000"/>
          </a:solidFill>
          <a:ln w="0">
            <a:solidFill>
              <a:srgbClr val="000000"/>
            </a:solidFill>
            <a:round/>
            <a:headEnd/>
            <a:tailEnd/>
          </a:ln>
        </p:spPr>
        <p:txBody>
          <a:bodyPr/>
          <a:lstStyle/>
          <a:p>
            <a:endParaRPr lang="en-CA"/>
          </a:p>
        </p:txBody>
      </p:sp>
      <p:sp>
        <p:nvSpPr>
          <p:cNvPr id="17418" name="Freeform 6"/>
          <p:cNvSpPr>
            <a:spLocks/>
          </p:cNvSpPr>
          <p:nvPr/>
        </p:nvSpPr>
        <p:spPr bwMode="auto">
          <a:xfrm>
            <a:off x="1352550" y="2882900"/>
            <a:ext cx="220663"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0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0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4" y="18"/>
                </a:moveTo>
                <a:lnTo>
                  <a:pt x="33" y="32"/>
                </a:lnTo>
                <a:lnTo>
                  <a:pt x="36" y="36"/>
                </a:lnTo>
                <a:lnTo>
                  <a:pt x="37" y="38"/>
                </a:lnTo>
                <a:lnTo>
                  <a:pt x="40" y="39"/>
                </a:lnTo>
                <a:lnTo>
                  <a:pt x="42" y="41"/>
                </a:lnTo>
                <a:lnTo>
                  <a:pt x="25" y="41"/>
                </a:lnTo>
                <a:lnTo>
                  <a:pt x="27" y="39"/>
                </a:lnTo>
                <a:lnTo>
                  <a:pt x="28" y="39"/>
                </a:lnTo>
                <a:lnTo>
                  <a:pt x="30" y="38"/>
                </a:lnTo>
                <a:lnTo>
                  <a:pt x="28" y="36"/>
                </a:lnTo>
                <a:lnTo>
                  <a:pt x="28" y="35"/>
                </a:lnTo>
                <a:lnTo>
                  <a:pt x="27" y="33"/>
                </a:lnTo>
                <a:lnTo>
                  <a:pt x="21" y="23"/>
                </a:lnTo>
                <a:lnTo>
                  <a:pt x="12" y="33"/>
                </a:lnTo>
                <a:lnTo>
                  <a:pt x="12" y="35"/>
                </a:lnTo>
                <a:lnTo>
                  <a:pt x="10" y="36"/>
                </a:lnTo>
                <a:lnTo>
                  <a:pt x="10" y="38"/>
                </a:lnTo>
                <a:lnTo>
                  <a:pt x="10" y="39"/>
                </a:lnTo>
                <a:lnTo>
                  <a:pt x="12" y="39"/>
                </a:lnTo>
                <a:lnTo>
                  <a:pt x="15" y="41"/>
                </a:lnTo>
                <a:lnTo>
                  <a:pt x="0" y="41"/>
                </a:lnTo>
                <a:lnTo>
                  <a:pt x="1" y="39"/>
                </a:lnTo>
                <a:lnTo>
                  <a:pt x="3" y="39"/>
                </a:lnTo>
                <a:lnTo>
                  <a:pt x="4" y="38"/>
                </a:lnTo>
                <a:lnTo>
                  <a:pt x="6" y="38"/>
                </a:lnTo>
                <a:lnTo>
                  <a:pt x="7" y="35"/>
                </a:lnTo>
                <a:lnTo>
                  <a:pt x="10" y="33"/>
                </a:lnTo>
                <a:lnTo>
                  <a:pt x="19" y="21"/>
                </a:lnTo>
                <a:lnTo>
                  <a:pt x="12" y="9"/>
                </a:lnTo>
                <a:lnTo>
                  <a:pt x="9" y="5"/>
                </a:lnTo>
                <a:lnTo>
                  <a:pt x="6" y="3"/>
                </a:lnTo>
                <a:lnTo>
                  <a:pt x="3" y="2"/>
                </a:lnTo>
                <a:lnTo>
                  <a:pt x="1" y="2"/>
                </a:lnTo>
                <a:lnTo>
                  <a:pt x="1" y="0"/>
                </a:lnTo>
                <a:lnTo>
                  <a:pt x="19" y="0"/>
                </a:lnTo>
                <a:lnTo>
                  <a:pt x="19" y="2"/>
                </a:lnTo>
                <a:lnTo>
                  <a:pt x="18" y="2"/>
                </a:lnTo>
                <a:lnTo>
                  <a:pt x="16" y="2"/>
                </a:lnTo>
                <a:lnTo>
                  <a:pt x="15" y="3"/>
                </a:lnTo>
                <a:lnTo>
                  <a:pt x="15" y="6"/>
                </a:lnTo>
                <a:lnTo>
                  <a:pt x="16" y="8"/>
                </a:lnTo>
                <a:lnTo>
                  <a:pt x="22" y="17"/>
                </a:lnTo>
                <a:lnTo>
                  <a:pt x="30" y="8"/>
                </a:lnTo>
                <a:lnTo>
                  <a:pt x="31" y="6"/>
                </a:lnTo>
                <a:lnTo>
                  <a:pt x="31" y="5"/>
                </a:lnTo>
                <a:lnTo>
                  <a:pt x="31" y="3"/>
                </a:lnTo>
                <a:lnTo>
                  <a:pt x="31" y="2"/>
                </a:lnTo>
                <a:lnTo>
                  <a:pt x="30" y="2"/>
                </a:lnTo>
                <a:lnTo>
                  <a:pt x="28" y="2"/>
                </a:lnTo>
                <a:lnTo>
                  <a:pt x="27" y="2"/>
                </a:lnTo>
                <a:lnTo>
                  <a:pt x="27" y="0"/>
                </a:lnTo>
                <a:lnTo>
                  <a:pt x="42" y="0"/>
                </a:lnTo>
                <a:lnTo>
                  <a:pt x="42" y="2"/>
                </a:lnTo>
                <a:lnTo>
                  <a:pt x="40" y="2"/>
                </a:lnTo>
                <a:lnTo>
                  <a:pt x="39" y="2"/>
                </a:lnTo>
                <a:lnTo>
                  <a:pt x="37" y="3"/>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7419" name="Freeform 7"/>
          <p:cNvSpPr>
            <a:spLocks/>
          </p:cNvSpPr>
          <p:nvPr/>
        </p:nvSpPr>
        <p:spPr bwMode="auto">
          <a:xfrm>
            <a:off x="2413000" y="2882900"/>
            <a:ext cx="227013" cy="207963"/>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4" y="5"/>
                </a:lnTo>
                <a:lnTo>
                  <a:pt x="34" y="3"/>
                </a:lnTo>
                <a:lnTo>
                  <a:pt x="33" y="2"/>
                </a:lnTo>
                <a:lnTo>
                  <a:pt x="31" y="2"/>
                </a:lnTo>
                <a:lnTo>
                  <a:pt x="30" y="2"/>
                </a:lnTo>
                <a:lnTo>
                  <a:pt x="30" y="0"/>
                </a:lnTo>
                <a:lnTo>
                  <a:pt x="43" y="0"/>
                </a:lnTo>
                <a:lnTo>
                  <a:pt x="43" y="2"/>
                </a:lnTo>
                <a:lnTo>
                  <a:pt x="42" y="2"/>
                </a:lnTo>
                <a:lnTo>
                  <a:pt x="40" y="2"/>
                </a:lnTo>
                <a:lnTo>
                  <a:pt x="39" y="3"/>
                </a:lnTo>
                <a:lnTo>
                  <a:pt x="37" y="5"/>
                </a:lnTo>
                <a:lnTo>
                  <a:pt x="37" y="8"/>
                </a:lnTo>
                <a:lnTo>
                  <a:pt x="37" y="41"/>
                </a:lnTo>
                <a:lnTo>
                  <a:pt x="36" y="41"/>
                </a:lnTo>
                <a:lnTo>
                  <a:pt x="10" y="9"/>
                </a:lnTo>
                <a:lnTo>
                  <a:pt x="10" y="33"/>
                </a:lnTo>
                <a:lnTo>
                  <a:pt x="10" y="38"/>
                </a:lnTo>
                <a:lnTo>
                  <a:pt x="10" y="39"/>
                </a:lnTo>
                <a:lnTo>
                  <a:pt x="12" y="39"/>
                </a:lnTo>
                <a:lnTo>
                  <a:pt x="15" y="41"/>
                </a:lnTo>
                <a:lnTo>
                  <a:pt x="16" y="41"/>
                </a:lnTo>
                <a:lnTo>
                  <a:pt x="1" y="41"/>
                </a:lnTo>
                <a:lnTo>
                  <a:pt x="3" y="41"/>
                </a:lnTo>
                <a:lnTo>
                  <a:pt x="6" y="39"/>
                </a:lnTo>
                <a:lnTo>
                  <a:pt x="7" y="38"/>
                </a:lnTo>
                <a:lnTo>
                  <a:pt x="7" y="36"/>
                </a:lnTo>
                <a:lnTo>
                  <a:pt x="7" y="33"/>
                </a:lnTo>
                <a:lnTo>
                  <a:pt x="7" y="6"/>
                </a:lnTo>
                <a:lnTo>
                  <a:pt x="6" y="5"/>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20" name="Freeform 8"/>
          <p:cNvSpPr>
            <a:spLocks noEditPoints="1"/>
          </p:cNvSpPr>
          <p:nvPr/>
        </p:nvSpPr>
        <p:spPr bwMode="auto">
          <a:xfrm>
            <a:off x="2651125" y="2882900"/>
            <a:ext cx="157163"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3" y="39"/>
                </a:lnTo>
                <a:lnTo>
                  <a:pt x="15" y="41"/>
                </a:lnTo>
                <a:lnTo>
                  <a:pt x="16" y="41"/>
                </a:lnTo>
                <a:lnTo>
                  <a:pt x="0" y="41"/>
                </a:lnTo>
                <a:lnTo>
                  <a:pt x="1" y="41"/>
                </a:lnTo>
                <a:lnTo>
                  <a:pt x="3" y="39"/>
                </a:lnTo>
                <a:lnTo>
                  <a:pt x="4" y="38"/>
                </a:lnTo>
                <a:lnTo>
                  <a:pt x="4" y="36"/>
                </a:lnTo>
                <a:lnTo>
                  <a:pt x="6" y="33"/>
                </a:lnTo>
                <a:lnTo>
                  <a:pt x="6" y="8"/>
                </a:lnTo>
                <a:lnTo>
                  <a:pt x="4" y="5"/>
                </a:lnTo>
                <a:lnTo>
                  <a:pt x="4" y="3"/>
                </a:lnTo>
                <a:lnTo>
                  <a:pt x="3" y="2"/>
                </a:lnTo>
                <a:lnTo>
                  <a:pt x="1" y="2"/>
                </a:lnTo>
                <a:lnTo>
                  <a:pt x="0" y="2"/>
                </a:lnTo>
                <a:lnTo>
                  <a:pt x="0" y="0"/>
                </a:lnTo>
                <a:lnTo>
                  <a:pt x="15" y="0"/>
                </a:lnTo>
                <a:lnTo>
                  <a:pt x="19" y="0"/>
                </a:lnTo>
                <a:lnTo>
                  <a:pt x="22" y="2"/>
                </a:lnTo>
                <a:lnTo>
                  <a:pt x="25" y="3"/>
                </a:lnTo>
                <a:lnTo>
                  <a:pt x="28" y="5"/>
                </a:lnTo>
                <a:lnTo>
                  <a:pt x="30" y="8"/>
                </a:lnTo>
                <a:lnTo>
                  <a:pt x="30" y="12"/>
                </a:lnTo>
                <a:lnTo>
                  <a:pt x="30" y="17"/>
                </a:lnTo>
                <a:lnTo>
                  <a:pt x="27" y="20"/>
                </a:lnTo>
                <a:lnTo>
                  <a:pt x="22" y="21"/>
                </a:lnTo>
                <a:lnTo>
                  <a:pt x="18" y="23"/>
                </a:lnTo>
                <a:lnTo>
                  <a:pt x="16" y="23"/>
                </a:lnTo>
                <a:lnTo>
                  <a:pt x="15" y="23"/>
                </a:lnTo>
                <a:lnTo>
                  <a:pt x="13" y="23"/>
                </a:lnTo>
                <a:lnTo>
                  <a:pt x="10" y="21"/>
                </a:lnTo>
                <a:close/>
                <a:moveTo>
                  <a:pt x="10" y="20"/>
                </a:moveTo>
                <a:lnTo>
                  <a:pt x="12" y="20"/>
                </a:lnTo>
                <a:lnTo>
                  <a:pt x="13" y="21"/>
                </a:lnTo>
                <a:lnTo>
                  <a:pt x="15" y="21"/>
                </a:lnTo>
                <a:lnTo>
                  <a:pt x="16" y="21"/>
                </a:lnTo>
                <a:lnTo>
                  <a:pt x="18" y="20"/>
                </a:lnTo>
                <a:lnTo>
                  <a:pt x="21" y="18"/>
                </a:lnTo>
                <a:lnTo>
                  <a:pt x="22" y="15"/>
                </a:lnTo>
                <a:lnTo>
                  <a:pt x="24" y="12"/>
                </a:lnTo>
                <a:lnTo>
                  <a:pt x="22" y="9"/>
                </a:lnTo>
                <a:lnTo>
                  <a:pt x="22" y="8"/>
                </a:lnTo>
                <a:lnTo>
                  <a:pt x="21" y="5"/>
                </a:lnTo>
                <a:lnTo>
                  <a:pt x="19" y="3"/>
                </a:lnTo>
                <a:lnTo>
                  <a:pt x="16" y="3"/>
                </a:lnTo>
                <a:lnTo>
                  <a:pt x="15" y="3"/>
                </a:lnTo>
                <a:lnTo>
                  <a:pt x="13"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1" name="Freeform 9"/>
          <p:cNvSpPr>
            <a:spLocks/>
          </p:cNvSpPr>
          <p:nvPr/>
        </p:nvSpPr>
        <p:spPr bwMode="auto">
          <a:xfrm>
            <a:off x="4079875" y="2882900"/>
            <a:ext cx="222250" cy="2079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0 w 42"/>
              <a:gd name="T29" fmla="*/ 2147483647 h 41"/>
              <a:gd name="T30" fmla="*/ 0 w 42"/>
              <a:gd name="T31" fmla="*/ 0 h 41"/>
              <a:gd name="T32" fmla="*/ 2147483647 w 42"/>
              <a:gd name="T33" fmla="*/ 0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2"/>
                </a:lnTo>
                <a:lnTo>
                  <a:pt x="39" y="2"/>
                </a:lnTo>
                <a:lnTo>
                  <a:pt x="39" y="3"/>
                </a:lnTo>
                <a:lnTo>
                  <a:pt x="38" y="5"/>
                </a:lnTo>
                <a:lnTo>
                  <a:pt x="36" y="8"/>
                </a:lnTo>
                <a:lnTo>
                  <a:pt x="23" y="41"/>
                </a:lnTo>
                <a:lnTo>
                  <a:pt x="21" y="41"/>
                </a:lnTo>
                <a:lnTo>
                  <a:pt x="6" y="8"/>
                </a:lnTo>
                <a:lnTo>
                  <a:pt x="5" y="5"/>
                </a:lnTo>
                <a:lnTo>
                  <a:pt x="5" y="3"/>
                </a:lnTo>
                <a:lnTo>
                  <a:pt x="3" y="3"/>
                </a:lnTo>
                <a:lnTo>
                  <a:pt x="3" y="2"/>
                </a:lnTo>
                <a:lnTo>
                  <a:pt x="2" y="2"/>
                </a:lnTo>
                <a:lnTo>
                  <a:pt x="0" y="2"/>
                </a:lnTo>
                <a:lnTo>
                  <a:pt x="0" y="0"/>
                </a:lnTo>
                <a:lnTo>
                  <a:pt x="17" y="0"/>
                </a:lnTo>
                <a:lnTo>
                  <a:pt x="17" y="2"/>
                </a:lnTo>
                <a:lnTo>
                  <a:pt x="14" y="2"/>
                </a:lnTo>
                <a:lnTo>
                  <a:pt x="12" y="2"/>
                </a:lnTo>
                <a:lnTo>
                  <a:pt x="12" y="3"/>
                </a:lnTo>
                <a:lnTo>
                  <a:pt x="12" y="6"/>
                </a:lnTo>
                <a:lnTo>
                  <a:pt x="14" y="9"/>
                </a:lnTo>
                <a:lnTo>
                  <a:pt x="23" y="32"/>
                </a:lnTo>
                <a:lnTo>
                  <a:pt x="32" y="9"/>
                </a:lnTo>
                <a:lnTo>
                  <a:pt x="33" y="6"/>
                </a:lnTo>
                <a:lnTo>
                  <a:pt x="33" y="5"/>
                </a:lnTo>
                <a:lnTo>
                  <a:pt x="33" y="3"/>
                </a:lnTo>
                <a:lnTo>
                  <a:pt x="32" y="2"/>
                </a:lnTo>
                <a:lnTo>
                  <a:pt x="30" y="2"/>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7422" name="Freeform 10"/>
          <p:cNvSpPr>
            <a:spLocks noEditPoints="1"/>
          </p:cNvSpPr>
          <p:nvPr/>
        </p:nvSpPr>
        <p:spPr bwMode="auto">
          <a:xfrm>
            <a:off x="4311650" y="2882900"/>
            <a:ext cx="158750"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5" y="41"/>
                </a:lnTo>
                <a:lnTo>
                  <a:pt x="16" y="41"/>
                </a:ln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3" y="0"/>
                </a:lnTo>
                <a:lnTo>
                  <a:pt x="19" y="0"/>
                </a:lnTo>
                <a:lnTo>
                  <a:pt x="22" y="2"/>
                </a:lnTo>
                <a:lnTo>
                  <a:pt x="25" y="3"/>
                </a:lnTo>
                <a:lnTo>
                  <a:pt x="28" y="5"/>
                </a:lnTo>
                <a:lnTo>
                  <a:pt x="30" y="8"/>
                </a:lnTo>
                <a:lnTo>
                  <a:pt x="30" y="12"/>
                </a:lnTo>
                <a:lnTo>
                  <a:pt x="28" y="17"/>
                </a:lnTo>
                <a:lnTo>
                  <a:pt x="27" y="20"/>
                </a:lnTo>
                <a:lnTo>
                  <a:pt x="22" y="21"/>
                </a:lnTo>
                <a:lnTo>
                  <a:pt x="18" y="23"/>
                </a:lnTo>
                <a:lnTo>
                  <a:pt x="16" y="23"/>
                </a:lnTo>
                <a:lnTo>
                  <a:pt x="13" y="23"/>
                </a:lnTo>
                <a:lnTo>
                  <a:pt x="12" y="23"/>
                </a:lnTo>
                <a:lnTo>
                  <a:pt x="10" y="21"/>
                </a:lnTo>
                <a:close/>
                <a:moveTo>
                  <a:pt x="10" y="20"/>
                </a:moveTo>
                <a:lnTo>
                  <a:pt x="12" y="20"/>
                </a:lnTo>
                <a:lnTo>
                  <a:pt x="13" y="21"/>
                </a:lnTo>
                <a:lnTo>
                  <a:pt x="15" y="21"/>
                </a:lnTo>
                <a:lnTo>
                  <a:pt x="18" y="20"/>
                </a:lnTo>
                <a:lnTo>
                  <a:pt x="21" y="18"/>
                </a:lnTo>
                <a:lnTo>
                  <a:pt x="22" y="15"/>
                </a:lnTo>
                <a:lnTo>
                  <a:pt x="22" y="12"/>
                </a:lnTo>
                <a:lnTo>
                  <a:pt x="22" y="9"/>
                </a:lnTo>
                <a:lnTo>
                  <a:pt x="22" y="8"/>
                </a:lnTo>
                <a:lnTo>
                  <a:pt x="21" y="5"/>
                </a:lnTo>
                <a:lnTo>
                  <a:pt x="19" y="3"/>
                </a:lnTo>
                <a:lnTo>
                  <a:pt x="16" y="3"/>
                </a:lnTo>
                <a:lnTo>
                  <a:pt x="15" y="3"/>
                </a:lnTo>
                <a:lnTo>
                  <a:pt x="12"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3" name="Freeform 11"/>
          <p:cNvSpPr>
            <a:spLocks noEditPoints="1"/>
          </p:cNvSpPr>
          <p:nvPr/>
        </p:nvSpPr>
        <p:spPr bwMode="auto">
          <a:xfrm>
            <a:off x="4856163" y="2882900"/>
            <a:ext cx="220662"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0 w 42"/>
              <a:gd name="T21" fmla="*/ 2147483647 h 41"/>
              <a:gd name="T22" fmla="*/ 0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0 h 41"/>
              <a:gd name="T34" fmla="*/ 2147483647 w 42"/>
              <a:gd name="T35" fmla="*/ 0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7" y="27"/>
                </a:moveTo>
                <a:lnTo>
                  <a:pt x="11" y="27"/>
                </a:lnTo>
                <a:lnTo>
                  <a:pt x="9" y="33"/>
                </a:lnTo>
                <a:lnTo>
                  <a:pt x="8" y="36"/>
                </a:lnTo>
                <a:lnTo>
                  <a:pt x="8" y="38"/>
                </a:lnTo>
                <a:lnTo>
                  <a:pt x="9" y="39"/>
                </a:lnTo>
                <a:lnTo>
                  <a:pt x="12" y="41"/>
                </a:lnTo>
                <a:lnTo>
                  <a:pt x="0" y="41"/>
                </a:lnTo>
                <a:lnTo>
                  <a:pt x="2" y="39"/>
                </a:lnTo>
                <a:lnTo>
                  <a:pt x="3" y="39"/>
                </a:lnTo>
                <a:lnTo>
                  <a:pt x="5" y="36"/>
                </a:lnTo>
                <a:lnTo>
                  <a:pt x="6" y="33"/>
                </a:lnTo>
                <a:lnTo>
                  <a:pt x="21" y="0"/>
                </a:lnTo>
                <a:lnTo>
                  <a:pt x="36" y="33"/>
                </a:lnTo>
                <a:lnTo>
                  <a:pt x="38" y="36"/>
                </a:lnTo>
                <a:lnTo>
                  <a:pt x="39" y="39"/>
                </a:lnTo>
                <a:lnTo>
                  <a:pt x="41" y="39"/>
                </a:lnTo>
                <a:lnTo>
                  <a:pt x="42" y="41"/>
                </a:lnTo>
                <a:lnTo>
                  <a:pt x="26" y="41"/>
                </a:lnTo>
                <a:lnTo>
                  <a:pt x="29" y="39"/>
                </a:lnTo>
                <a:lnTo>
                  <a:pt x="30" y="39"/>
                </a:lnTo>
                <a:lnTo>
                  <a:pt x="30" y="38"/>
                </a:lnTo>
                <a:lnTo>
                  <a:pt x="30" y="35"/>
                </a:lnTo>
                <a:lnTo>
                  <a:pt x="29" y="33"/>
                </a:lnTo>
                <a:lnTo>
                  <a:pt x="27" y="27"/>
                </a:lnTo>
                <a:close/>
                <a:moveTo>
                  <a:pt x="26" y="26"/>
                </a:moveTo>
                <a:lnTo>
                  <a:pt x="20" y="9"/>
                </a:lnTo>
                <a:lnTo>
                  <a:pt x="12" y="26"/>
                </a:lnTo>
                <a:lnTo>
                  <a:pt x="26" y="26"/>
                </a:lnTo>
                <a:close/>
              </a:path>
            </a:pathLst>
          </a:custGeom>
          <a:solidFill>
            <a:srgbClr val="000000"/>
          </a:solidFill>
          <a:ln w="0">
            <a:solidFill>
              <a:srgbClr val="000000"/>
            </a:solidFill>
            <a:round/>
            <a:headEnd/>
            <a:tailEnd/>
          </a:ln>
        </p:spPr>
        <p:txBody>
          <a:bodyPr/>
          <a:lstStyle/>
          <a:p>
            <a:endParaRPr lang="en-CA"/>
          </a:p>
        </p:txBody>
      </p:sp>
      <p:sp>
        <p:nvSpPr>
          <p:cNvPr id="17424" name="Freeform 12"/>
          <p:cNvSpPr>
            <a:spLocks/>
          </p:cNvSpPr>
          <p:nvPr/>
        </p:nvSpPr>
        <p:spPr bwMode="auto">
          <a:xfrm>
            <a:off x="5072063" y="2882900"/>
            <a:ext cx="211137" cy="207963"/>
          </a:xfrm>
          <a:custGeom>
            <a:avLst/>
            <a:gdLst>
              <a:gd name="T0" fmla="*/ 2147483647 w 40"/>
              <a:gd name="T1" fmla="*/ 2147483647 h 41"/>
              <a:gd name="T2" fmla="*/ 2147483647 w 40"/>
              <a:gd name="T3" fmla="*/ 0 h 41"/>
              <a:gd name="T4" fmla="*/ 2147483647 w 40"/>
              <a:gd name="T5" fmla="*/ 0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0 w 40"/>
              <a:gd name="T53" fmla="*/ 2147483647 h 41"/>
              <a:gd name="T54" fmla="*/ 0 w 40"/>
              <a:gd name="T55" fmla="*/ 2147483647 h 41"/>
              <a:gd name="T56" fmla="*/ 0 w 40"/>
              <a:gd name="T57" fmla="*/ 0 h 41"/>
              <a:gd name="T58" fmla="*/ 2147483647 w 40"/>
              <a:gd name="T59" fmla="*/ 0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2147483647 w 40"/>
              <a:gd name="T95" fmla="*/ 2147483647 h 41"/>
              <a:gd name="T96" fmla="*/ 2147483647 w 40"/>
              <a:gd name="T97" fmla="*/ 2147483647 h 41"/>
              <a:gd name="T98" fmla="*/ 2147483647 w 40"/>
              <a:gd name="T99" fmla="*/ 2147483647 h 41"/>
              <a:gd name="T100" fmla="*/ 2147483647 w 40"/>
              <a:gd name="T101" fmla="*/ 2147483647 h 41"/>
              <a:gd name="T102" fmla="*/ 2147483647 w 40"/>
              <a:gd name="T103" fmla="*/ 2147483647 h 41"/>
              <a:gd name="T104" fmla="*/ 2147483647 w 40"/>
              <a:gd name="T105" fmla="*/ 2147483647 h 41"/>
              <a:gd name="T106" fmla="*/ 2147483647 w 40"/>
              <a:gd name="T107" fmla="*/ 2147483647 h 41"/>
              <a:gd name="T108" fmla="*/ 2147483647 w 40"/>
              <a:gd name="T109" fmla="*/ 2147483647 h 41"/>
              <a:gd name="T110" fmla="*/ 2147483647 w 40"/>
              <a:gd name="T111" fmla="*/ 2147483647 h 41"/>
              <a:gd name="T112" fmla="*/ 2147483647 w 40"/>
              <a:gd name="T113" fmla="*/ 2147483647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41"/>
              <a:gd name="T173" fmla="*/ 40 w 40"/>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41">
                <a:moveTo>
                  <a:pt x="27" y="2"/>
                </a:moveTo>
                <a:lnTo>
                  <a:pt x="27" y="0"/>
                </a:lnTo>
                <a:lnTo>
                  <a:pt x="40" y="0"/>
                </a:lnTo>
                <a:lnTo>
                  <a:pt x="40" y="2"/>
                </a:lnTo>
                <a:lnTo>
                  <a:pt x="39" y="2"/>
                </a:lnTo>
                <a:lnTo>
                  <a:pt x="37" y="2"/>
                </a:lnTo>
                <a:lnTo>
                  <a:pt x="36" y="3"/>
                </a:lnTo>
                <a:lnTo>
                  <a:pt x="36" y="5"/>
                </a:lnTo>
                <a:lnTo>
                  <a:pt x="36" y="8"/>
                </a:lnTo>
                <a:lnTo>
                  <a:pt x="36" y="24"/>
                </a:lnTo>
                <a:lnTo>
                  <a:pt x="34" y="29"/>
                </a:lnTo>
                <a:lnTo>
                  <a:pt x="34" y="33"/>
                </a:lnTo>
                <a:lnTo>
                  <a:pt x="33" y="36"/>
                </a:lnTo>
                <a:lnTo>
                  <a:pt x="30" y="39"/>
                </a:lnTo>
                <a:lnTo>
                  <a:pt x="25" y="41"/>
                </a:lnTo>
                <a:lnTo>
                  <a:pt x="21" y="41"/>
                </a:lnTo>
                <a:lnTo>
                  <a:pt x="15" y="41"/>
                </a:lnTo>
                <a:lnTo>
                  <a:pt x="10" y="39"/>
                </a:lnTo>
                <a:lnTo>
                  <a:pt x="7" y="36"/>
                </a:lnTo>
                <a:lnTo>
                  <a:pt x="6" y="33"/>
                </a:lnTo>
                <a:lnTo>
                  <a:pt x="4" y="29"/>
                </a:lnTo>
                <a:lnTo>
                  <a:pt x="4" y="23"/>
                </a:lnTo>
                <a:lnTo>
                  <a:pt x="4" y="8"/>
                </a:lnTo>
                <a:lnTo>
                  <a:pt x="4" y="5"/>
                </a:lnTo>
                <a:lnTo>
                  <a:pt x="4" y="3"/>
                </a:lnTo>
                <a:lnTo>
                  <a:pt x="3" y="2"/>
                </a:lnTo>
                <a:lnTo>
                  <a:pt x="0" y="2"/>
                </a:lnTo>
                <a:lnTo>
                  <a:pt x="0" y="0"/>
                </a:lnTo>
                <a:lnTo>
                  <a:pt x="16" y="0"/>
                </a:lnTo>
                <a:lnTo>
                  <a:pt x="16" y="2"/>
                </a:lnTo>
                <a:lnTo>
                  <a:pt x="15" y="2"/>
                </a:lnTo>
                <a:lnTo>
                  <a:pt x="12" y="2"/>
                </a:lnTo>
                <a:lnTo>
                  <a:pt x="12" y="3"/>
                </a:lnTo>
                <a:lnTo>
                  <a:pt x="10" y="5"/>
                </a:lnTo>
                <a:lnTo>
                  <a:pt x="10" y="8"/>
                </a:lnTo>
                <a:lnTo>
                  <a:pt x="10" y="26"/>
                </a:lnTo>
                <a:lnTo>
                  <a:pt x="10" y="27"/>
                </a:lnTo>
                <a:lnTo>
                  <a:pt x="10" y="30"/>
                </a:lnTo>
                <a:lnTo>
                  <a:pt x="12" y="33"/>
                </a:lnTo>
                <a:lnTo>
                  <a:pt x="12" y="36"/>
                </a:lnTo>
                <a:lnTo>
                  <a:pt x="13" y="38"/>
                </a:lnTo>
                <a:lnTo>
                  <a:pt x="15" y="38"/>
                </a:lnTo>
                <a:lnTo>
                  <a:pt x="18" y="39"/>
                </a:lnTo>
                <a:lnTo>
                  <a:pt x="21" y="39"/>
                </a:lnTo>
                <a:lnTo>
                  <a:pt x="24" y="39"/>
                </a:lnTo>
                <a:lnTo>
                  <a:pt x="27" y="38"/>
                </a:lnTo>
                <a:lnTo>
                  <a:pt x="30" y="36"/>
                </a:lnTo>
                <a:lnTo>
                  <a:pt x="31" y="33"/>
                </a:lnTo>
                <a:lnTo>
                  <a:pt x="33" y="30"/>
                </a:lnTo>
                <a:lnTo>
                  <a:pt x="33" y="24"/>
                </a:lnTo>
                <a:lnTo>
                  <a:pt x="33" y="8"/>
                </a:lnTo>
                <a:lnTo>
                  <a:pt x="33" y="5"/>
                </a:lnTo>
                <a:lnTo>
                  <a:pt x="31" y="3"/>
                </a:lnTo>
                <a:lnTo>
                  <a:pt x="31" y="2"/>
                </a:lnTo>
                <a:lnTo>
                  <a:pt x="28" y="2"/>
                </a:lnTo>
                <a:lnTo>
                  <a:pt x="27" y="2"/>
                </a:lnTo>
                <a:close/>
              </a:path>
            </a:pathLst>
          </a:custGeom>
          <a:solidFill>
            <a:srgbClr val="000000"/>
          </a:solidFill>
          <a:ln w="0">
            <a:solidFill>
              <a:srgbClr val="000000"/>
            </a:solidFill>
            <a:round/>
            <a:headEnd/>
            <a:tailEnd/>
          </a:ln>
        </p:spPr>
        <p:txBody>
          <a:bodyPr/>
          <a:lstStyle/>
          <a:p>
            <a:endParaRPr lang="en-CA"/>
          </a:p>
        </p:txBody>
      </p:sp>
      <p:sp>
        <p:nvSpPr>
          <p:cNvPr id="17425" name="Freeform 13"/>
          <p:cNvSpPr>
            <a:spLocks/>
          </p:cNvSpPr>
          <p:nvPr/>
        </p:nvSpPr>
        <p:spPr bwMode="auto">
          <a:xfrm>
            <a:off x="5294313" y="2882900"/>
            <a:ext cx="220662"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0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0 w 42"/>
              <a:gd name="T43" fmla="*/ 2147483647 h 41"/>
              <a:gd name="T44" fmla="*/ 2147483647 w 42"/>
              <a:gd name="T45" fmla="*/ 0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4" y="18"/>
                </a:moveTo>
                <a:lnTo>
                  <a:pt x="33" y="32"/>
                </a:lnTo>
                <a:lnTo>
                  <a:pt x="36" y="36"/>
                </a:lnTo>
                <a:lnTo>
                  <a:pt x="37" y="38"/>
                </a:lnTo>
                <a:lnTo>
                  <a:pt x="39" y="39"/>
                </a:lnTo>
                <a:lnTo>
                  <a:pt x="42" y="41"/>
                </a:lnTo>
                <a:lnTo>
                  <a:pt x="25" y="41"/>
                </a:lnTo>
                <a:lnTo>
                  <a:pt x="27" y="39"/>
                </a:lnTo>
                <a:lnTo>
                  <a:pt x="28" y="39"/>
                </a:lnTo>
                <a:lnTo>
                  <a:pt x="28" y="38"/>
                </a:lnTo>
                <a:lnTo>
                  <a:pt x="28" y="36"/>
                </a:lnTo>
                <a:lnTo>
                  <a:pt x="28" y="35"/>
                </a:lnTo>
                <a:lnTo>
                  <a:pt x="27" y="33"/>
                </a:lnTo>
                <a:lnTo>
                  <a:pt x="19" y="23"/>
                </a:lnTo>
                <a:lnTo>
                  <a:pt x="12" y="33"/>
                </a:lnTo>
                <a:lnTo>
                  <a:pt x="10" y="35"/>
                </a:lnTo>
                <a:lnTo>
                  <a:pt x="10" y="36"/>
                </a:lnTo>
                <a:lnTo>
                  <a:pt x="10" y="38"/>
                </a:lnTo>
                <a:lnTo>
                  <a:pt x="10" y="39"/>
                </a:lnTo>
                <a:lnTo>
                  <a:pt x="12" y="39"/>
                </a:lnTo>
                <a:lnTo>
                  <a:pt x="13" y="41"/>
                </a:lnTo>
                <a:lnTo>
                  <a:pt x="0" y="41"/>
                </a:lnTo>
                <a:lnTo>
                  <a:pt x="1" y="39"/>
                </a:lnTo>
                <a:lnTo>
                  <a:pt x="3" y="39"/>
                </a:lnTo>
                <a:lnTo>
                  <a:pt x="4" y="38"/>
                </a:lnTo>
                <a:lnTo>
                  <a:pt x="6" y="38"/>
                </a:lnTo>
                <a:lnTo>
                  <a:pt x="7" y="35"/>
                </a:lnTo>
                <a:lnTo>
                  <a:pt x="10" y="33"/>
                </a:lnTo>
                <a:lnTo>
                  <a:pt x="19" y="21"/>
                </a:lnTo>
                <a:lnTo>
                  <a:pt x="10" y="9"/>
                </a:lnTo>
                <a:lnTo>
                  <a:pt x="7" y="5"/>
                </a:lnTo>
                <a:lnTo>
                  <a:pt x="6" y="3"/>
                </a:lnTo>
                <a:lnTo>
                  <a:pt x="3" y="2"/>
                </a:lnTo>
                <a:lnTo>
                  <a:pt x="0" y="2"/>
                </a:lnTo>
                <a:lnTo>
                  <a:pt x="0" y="0"/>
                </a:lnTo>
                <a:lnTo>
                  <a:pt x="19" y="0"/>
                </a:lnTo>
                <a:lnTo>
                  <a:pt x="19" y="2"/>
                </a:lnTo>
                <a:lnTo>
                  <a:pt x="16" y="2"/>
                </a:lnTo>
                <a:lnTo>
                  <a:pt x="15" y="3"/>
                </a:lnTo>
                <a:lnTo>
                  <a:pt x="15" y="6"/>
                </a:lnTo>
                <a:lnTo>
                  <a:pt x="16" y="8"/>
                </a:lnTo>
                <a:lnTo>
                  <a:pt x="22" y="17"/>
                </a:lnTo>
                <a:lnTo>
                  <a:pt x="30" y="8"/>
                </a:lnTo>
                <a:lnTo>
                  <a:pt x="30" y="6"/>
                </a:lnTo>
                <a:lnTo>
                  <a:pt x="31" y="5"/>
                </a:lnTo>
                <a:lnTo>
                  <a:pt x="31" y="3"/>
                </a:lnTo>
                <a:lnTo>
                  <a:pt x="30" y="2"/>
                </a:lnTo>
                <a:lnTo>
                  <a:pt x="28" y="2"/>
                </a:lnTo>
                <a:lnTo>
                  <a:pt x="27" y="2"/>
                </a:lnTo>
                <a:lnTo>
                  <a:pt x="27" y="0"/>
                </a:lnTo>
                <a:lnTo>
                  <a:pt x="40" y="0"/>
                </a:lnTo>
                <a:lnTo>
                  <a:pt x="40" y="2"/>
                </a:lnTo>
                <a:lnTo>
                  <a:pt x="39" y="2"/>
                </a:lnTo>
                <a:lnTo>
                  <a:pt x="37" y="3"/>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7426" name="Freeform 14"/>
          <p:cNvSpPr>
            <a:spLocks/>
          </p:cNvSpPr>
          <p:nvPr/>
        </p:nvSpPr>
        <p:spPr bwMode="auto">
          <a:xfrm>
            <a:off x="6354763" y="2882900"/>
            <a:ext cx="227012" cy="207963"/>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2"/>
                </a:lnTo>
                <a:lnTo>
                  <a:pt x="34" y="8"/>
                </a:lnTo>
                <a:lnTo>
                  <a:pt x="34" y="5"/>
                </a:lnTo>
                <a:lnTo>
                  <a:pt x="34" y="3"/>
                </a:lnTo>
                <a:lnTo>
                  <a:pt x="33" y="2"/>
                </a:lnTo>
                <a:lnTo>
                  <a:pt x="30" y="2"/>
                </a:lnTo>
                <a:lnTo>
                  <a:pt x="30" y="0"/>
                </a:lnTo>
                <a:lnTo>
                  <a:pt x="43" y="0"/>
                </a:lnTo>
                <a:lnTo>
                  <a:pt x="43" y="2"/>
                </a:lnTo>
                <a:lnTo>
                  <a:pt x="42" y="2"/>
                </a:lnTo>
                <a:lnTo>
                  <a:pt x="39" y="2"/>
                </a:lnTo>
                <a:lnTo>
                  <a:pt x="37" y="3"/>
                </a:lnTo>
                <a:lnTo>
                  <a:pt x="37" y="5"/>
                </a:lnTo>
                <a:lnTo>
                  <a:pt x="37" y="8"/>
                </a:lnTo>
                <a:lnTo>
                  <a:pt x="37" y="41"/>
                </a:lnTo>
                <a:lnTo>
                  <a:pt x="36" y="41"/>
                </a:lnTo>
                <a:lnTo>
                  <a:pt x="10" y="9"/>
                </a:lnTo>
                <a:lnTo>
                  <a:pt x="10" y="33"/>
                </a:lnTo>
                <a:lnTo>
                  <a:pt x="10" y="38"/>
                </a:lnTo>
                <a:lnTo>
                  <a:pt x="10" y="39"/>
                </a:lnTo>
                <a:lnTo>
                  <a:pt x="12" y="39"/>
                </a:lnTo>
                <a:lnTo>
                  <a:pt x="13" y="41"/>
                </a:lnTo>
                <a:lnTo>
                  <a:pt x="15" y="41"/>
                </a:lnTo>
                <a:lnTo>
                  <a:pt x="1" y="41"/>
                </a:lnTo>
                <a:lnTo>
                  <a:pt x="3" y="41"/>
                </a:lnTo>
                <a:lnTo>
                  <a:pt x="6" y="39"/>
                </a:lnTo>
                <a:lnTo>
                  <a:pt x="7" y="38"/>
                </a:lnTo>
                <a:lnTo>
                  <a:pt x="7" y="36"/>
                </a:lnTo>
                <a:lnTo>
                  <a:pt x="7" y="33"/>
                </a:lnTo>
                <a:lnTo>
                  <a:pt x="7" y="6"/>
                </a:lnTo>
                <a:lnTo>
                  <a:pt x="6" y="5"/>
                </a:lnTo>
                <a:lnTo>
                  <a:pt x="4" y="3"/>
                </a:lnTo>
                <a:lnTo>
                  <a:pt x="3" y="3"/>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27" name="Freeform 15"/>
          <p:cNvSpPr>
            <a:spLocks noEditPoints="1"/>
          </p:cNvSpPr>
          <p:nvPr/>
        </p:nvSpPr>
        <p:spPr bwMode="auto">
          <a:xfrm>
            <a:off x="6591300" y="2882900"/>
            <a:ext cx="158750"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5" y="41"/>
                </a:lnTo>
                <a:lnTo>
                  <a:pt x="16" y="41"/>
                </a:ln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3" y="0"/>
                </a:lnTo>
                <a:lnTo>
                  <a:pt x="19" y="0"/>
                </a:lnTo>
                <a:lnTo>
                  <a:pt x="22" y="2"/>
                </a:lnTo>
                <a:lnTo>
                  <a:pt x="25" y="3"/>
                </a:lnTo>
                <a:lnTo>
                  <a:pt x="28" y="5"/>
                </a:lnTo>
                <a:lnTo>
                  <a:pt x="30" y="8"/>
                </a:lnTo>
                <a:lnTo>
                  <a:pt x="30" y="12"/>
                </a:lnTo>
                <a:lnTo>
                  <a:pt x="28" y="17"/>
                </a:lnTo>
                <a:lnTo>
                  <a:pt x="27" y="20"/>
                </a:lnTo>
                <a:lnTo>
                  <a:pt x="22" y="21"/>
                </a:lnTo>
                <a:lnTo>
                  <a:pt x="18" y="23"/>
                </a:lnTo>
                <a:lnTo>
                  <a:pt x="16" y="23"/>
                </a:lnTo>
                <a:lnTo>
                  <a:pt x="13" y="23"/>
                </a:lnTo>
                <a:lnTo>
                  <a:pt x="12" y="23"/>
                </a:lnTo>
                <a:lnTo>
                  <a:pt x="10" y="21"/>
                </a:lnTo>
                <a:close/>
                <a:moveTo>
                  <a:pt x="10" y="20"/>
                </a:moveTo>
                <a:lnTo>
                  <a:pt x="12" y="20"/>
                </a:lnTo>
                <a:lnTo>
                  <a:pt x="13" y="21"/>
                </a:lnTo>
                <a:lnTo>
                  <a:pt x="15" y="21"/>
                </a:lnTo>
                <a:lnTo>
                  <a:pt x="18" y="20"/>
                </a:lnTo>
                <a:lnTo>
                  <a:pt x="21" y="18"/>
                </a:lnTo>
                <a:lnTo>
                  <a:pt x="22" y="15"/>
                </a:lnTo>
                <a:lnTo>
                  <a:pt x="22" y="12"/>
                </a:lnTo>
                <a:lnTo>
                  <a:pt x="22" y="9"/>
                </a:lnTo>
                <a:lnTo>
                  <a:pt x="22" y="8"/>
                </a:lnTo>
                <a:lnTo>
                  <a:pt x="21" y="5"/>
                </a:lnTo>
                <a:lnTo>
                  <a:pt x="19" y="3"/>
                </a:lnTo>
                <a:lnTo>
                  <a:pt x="16" y="3"/>
                </a:lnTo>
                <a:lnTo>
                  <a:pt x="15" y="3"/>
                </a:lnTo>
                <a:lnTo>
                  <a:pt x="12"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8" name="Freeform 16"/>
          <p:cNvSpPr>
            <a:spLocks/>
          </p:cNvSpPr>
          <p:nvPr/>
        </p:nvSpPr>
        <p:spPr bwMode="auto">
          <a:xfrm>
            <a:off x="8016875" y="2882900"/>
            <a:ext cx="220663" cy="2079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0 w 42"/>
              <a:gd name="T29" fmla="*/ 2147483647 h 41"/>
              <a:gd name="T30" fmla="*/ 0 w 42"/>
              <a:gd name="T31" fmla="*/ 0 h 41"/>
              <a:gd name="T32" fmla="*/ 2147483647 w 42"/>
              <a:gd name="T33" fmla="*/ 0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2"/>
                </a:lnTo>
                <a:lnTo>
                  <a:pt x="40" y="2"/>
                </a:lnTo>
                <a:lnTo>
                  <a:pt x="39" y="3"/>
                </a:lnTo>
                <a:lnTo>
                  <a:pt x="37" y="5"/>
                </a:lnTo>
                <a:lnTo>
                  <a:pt x="36" y="8"/>
                </a:lnTo>
                <a:lnTo>
                  <a:pt x="24" y="41"/>
                </a:lnTo>
                <a:lnTo>
                  <a:pt x="22" y="41"/>
                </a:lnTo>
                <a:lnTo>
                  <a:pt x="7" y="8"/>
                </a:lnTo>
                <a:lnTo>
                  <a:pt x="6" y="5"/>
                </a:lnTo>
                <a:lnTo>
                  <a:pt x="6" y="3"/>
                </a:lnTo>
                <a:lnTo>
                  <a:pt x="4" y="3"/>
                </a:lnTo>
                <a:lnTo>
                  <a:pt x="3" y="2"/>
                </a:lnTo>
                <a:lnTo>
                  <a:pt x="0" y="2"/>
                </a:lnTo>
                <a:lnTo>
                  <a:pt x="0" y="0"/>
                </a:lnTo>
                <a:lnTo>
                  <a:pt x="16" y="0"/>
                </a:lnTo>
                <a:lnTo>
                  <a:pt x="16" y="2"/>
                </a:lnTo>
                <a:lnTo>
                  <a:pt x="15" y="2"/>
                </a:lnTo>
                <a:lnTo>
                  <a:pt x="13" y="2"/>
                </a:lnTo>
                <a:lnTo>
                  <a:pt x="13" y="3"/>
                </a:lnTo>
                <a:lnTo>
                  <a:pt x="12" y="3"/>
                </a:lnTo>
                <a:lnTo>
                  <a:pt x="13" y="6"/>
                </a:lnTo>
                <a:lnTo>
                  <a:pt x="13" y="9"/>
                </a:lnTo>
                <a:lnTo>
                  <a:pt x="24" y="32"/>
                </a:lnTo>
                <a:lnTo>
                  <a:pt x="33" y="9"/>
                </a:lnTo>
                <a:lnTo>
                  <a:pt x="34" y="6"/>
                </a:lnTo>
                <a:lnTo>
                  <a:pt x="34" y="5"/>
                </a:lnTo>
                <a:lnTo>
                  <a:pt x="34" y="3"/>
                </a:lnTo>
                <a:lnTo>
                  <a:pt x="33" y="2"/>
                </a:lnTo>
                <a:lnTo>
                  <a:pt x="31" y="2"/>
                </a:lnTo>
                <a:lnTo>
                  <a:pt x="30" y="2"/>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7429" name="Freeform 17"/>
          <p:cNvSpPr>
            <a:spLocks noEditPoints="1"/>
          </p:cNvSpPr>
          <p:nvPr/>
        </p:nvSpPr>
        <p:spPr bwMode="auto">
          <a:xfrm>
            <a:off x="8243888" y="2882900"/>
            <a:ext cx="168275" cy="207963"/>
          </a:xfrm>
          <a:custGeom>
            <a:avLst/>
            <a:gdLst>
              <a:gd name="T0" fmla="*/ 2147483647 w 32"/>
              <a:gd name="T1" fmla="*/ 2147483647 h 41"/>
              <a:gd name="T2" fmla="*/ 2147483647 w 32"/>
              <a:gd name="T3" fmla="*/ 2147483647 h 41"/>
              <a:gd name="T4" fmla="*/ 2147483647 w 32"/>
              <a:gd name="T5" fmla="*/ 2147483647 h 41"/>
              <a:gd name="T6" fmla="*/ 2147483647 w 32"/>
              <a:gd name="T7" fmla="*/ 2147483647 h 41"/>
              <a:gd name="T8" fmla="*/ 2147483647 w 32"/>
              <a:gd name="T9" fmla="*/ 2147483647 h 41"/>
              <a:gd name="T10" fmla="*/ 2147483647 w 32"/>
              <a:gd name="T11" fmla="*/ 2147483647 h 41"/>
              <a:gd name="T12" fmla="*/ 2147483647 w 32"/>
              <a:gd name="T13" fmla="*/ 2147483647 h 41"/>
              <a:gd name="T14" fmla="*/ 2147483647 w 32"/>
              <a:gd name="T15" fmla="*/ 2147483647 h 41"/>
              <a:gd name="T16" fmla="*/ 0 w 32"/>
              <a:gd name="T17" fmla="*/ 2147483647 h 41"/>
              <a:gd name="T18" fmla="*/ 0 w 32"/>
              <a:gd name="T19" fmla="*/ 2147483647 h 41"/>
              <a:gd name="T20" fmla="*/ 2147483647 w 32"/>
              <a:gd name="T21" fmla="*/ 2147483647 h 41"/>
              <a:gd name="T22" fmla="*/ 2147483647 w 32"/>
              <a:gd name="T23" fmla="*/ 2147483647 h 41"/>
              <a:gd name="T24" fmla="*/ 2147483647 w 32"/>
              <a:gd name="T25" fmla="*/ 2147483647 h 41"/>
              <a:gd name="T26" fmla="*/ 2147483647 w 32"/>
              <a:gd name="T27" fmla="*/ 2147483647 h 41"/>
              <a:gd name="T28" fmla="*/ 2147483647 w 32"/>
              <a:gd name="T29" fmla="*/ 2147483647 h 41"/>
              <a:gd name="T30" fmla="*/ 2147483647 w 32"/>
              <a:gd name="T31" fmla="*/ 2147483647 h 41"/>
              <a:gd name="T32" fmla="*/ 2147483647 w 32"/>
              <a:gd name="T33" fmla="*/ 2147483647 h 41"/>
              <a:gd name="T34" fmla="*/ 2147483647 w 32"/>
              <a:gd name="T35" fmla="*/ 2147483647 h 41"/>
              <a:gd name="T36" fmla="*/ 2147483647 w 32"/>
              <a:gd name="T37" fmla="*/ 2147483647 h 41"/>
              <a:gd name="T38" fmla="*/ 2147483647 w 32"/>
              <a:gd name="T39" fmla="*/ 2147483647 h 41"/>
              <a:gd name="T40" fmla="*/ 0 w 32"/>
              <a:gd name="T41" fmla="*/ 2147483647 h 41"/>
              <a:gd name="T42" fmla="*/ 0 w 32"/>
              <a:gd name="T43" fmla="*/ 0 h 41"/>
              <a:gd name="T44" fmla="*/ 2147483647 w 32"/>
              <a:gd name="T45" fmla="*/ 0 h 41"/>
              <a:gd name="T46" fmla="*/ 2147483647 w 32"/>
              <a:gd name="T47" fmla="*/ 0 h 41"/>
              <a:gd name="T48" fmla="*/ 2147483647 w 32"/>
              <a:gd name="T49" fmla="*/ 2147483647 h 41"/>
              <a:gd name="T50" fmla="*/ 2147483647 w 32"/>
              <a:gd name="T51" fmla="*/ 2147483647 h 41"/>
              <a:gd name="T52" fmla="*/ 2147483647 w 32"/>
              <a:gd name="T53" fmla="*/ 2147483647 h 41"/>
              <a:gd name="T54" fmla="*/ 2147483647 w 32"/>
              <a:gd name="T55" fmla="*/ 2147483647 h 41"/>
              <a:gd name="T56" fmla="*/ 2147483647 w 32"/>
              <a:gd name="T57" fmla="*/ 2147483647 h 41"/>
              <a:gd name="T58" fmla="*/ 2147483647 w 32"/>
              <a:gd name="T59" fmla="*/ 2147483647 h 41"/>
              <a:gd name="T60" fmla="*/ 2147483647 w 32"/>
              <a:gd name="T61" fmla="*/ 2147483647 h 41"/>
              <a:gd name="T62" fmla="*/ 2147483647 w 32"/>
              <a:gd name="T63" fmla="*/ 2147483647 h 41"/>
              <a:gd name="T64" fmla="*/ 2147483647 w 32"/>
              <a:gd name="T65" fmla="*/ 2147483647 h 41"/>
              <a:gd name="T66" fmla="*/ 2147483647 w 32"/>
              <a:gd name="T67" fmla="*/ 2147483647 h 41"/>
              <a:gd name="T68" fmla="*/ 2147483647 w 32"/>
              <a:gd name="T69" fmla="*/ 2147483647 h 41"/>
              <a:gd name="T70" fmla="*/ 2147483647 w 32"/>
              <a:gd name="T71" fmla="*/ 2147483647 h 41"/>
              <a:gd name="T72" fmla="*/ 2147483647 w 32"/>
              <a:gd name="T73" fmla="*/ 2147483647 h 41"/>
              <a:gd name="T74" fmla="*/ 2147483647 w 32"/>
              <a:gd name="T75" fmla="*/ 2147483647 h 41"/>
              <a:gd name="T76" fmla="*/ 2147483647 w 32"/>
              <a:gd name="T77" fmla="*/ 2147483647 h 41"/>
              <a:gd name="T78" fmla="*/ 2147483647 w 32"/>
              <a:gd name="T79" fmla="*/ 2147483647 h 41"/>
              <a:gd name="T80" fmla="*/ 2147483647 w 32"/>
              <a:gd name="T81" fmla="*/ 2147483647 h 41"/>
              <a:gd name="T82" fmla="*/ 2147483647 w 32"/>
              <a:gd name="T83" fmla="*/ 2147483647 h 41"/>
              <a:gd name="T84" fmla="*/ 2147483647 w 32"/>
              <a:gd name="T85" fmla="*/ 2147483647 h 41"/>
              <a:gd name="T86" fmla="*/ 2147483647 w 32"/>
              <a:gd name="T87" fmla="*/ 2147483647 h 41"/>
              <a:gd name="T88" fmla="*/ 2147483647 w 32"/>
              <a:gd name="T89" fmla="*/ 2147483647 h 41"/>
              <a:gd name="T90" fmla="*/ 2147483647 w 32"/>
              <a:gd name="T91" fmla="*/ 2147483647 h 41"/>
              <a:gd name="T92" fmla="*/ 2147483647 w 32"/>
              <a:gd name="T93" fmla="*/ 2147483647 h 41"/>
              <a:gd name="T94" fmla="*/ 2147483647 w 32"/>
              <a:gd name="T95" fmla="*/ 2147483647 h 41"/>
              <a:gd name="T96" fmla="*/ 2147483647 w 32"/>
              <a:gd name="T97" fmla="*/ 2147483647 h 41"/>
              <a:gd name="T98" fmla="*/ 2147483647 w 32"/>
              <a:gd name="T99" fmla="*/ 2147483647 h 41"/>
              <a:gd name="T100" fmla="*/ 2147483647 w 32"/>
              <a:gd name="T101" fmla="*/ 2147483647 h 41"/>
              <a:gd name="T102" fmla="*/ 2147483647 w 32"/>
              <a:gd name="T103" fmla="*/ 2147483647 h 41"/>
              <a:gd name="T104" fmla="*/ 2147483647 w 32"/>
              <a:gd name="T105" fmla="*/ 2147483647 h 41"/>
              <a:gd name="T106" fmla="*/ 2147483647 w 32"/>
              <a:gd name="T107" fmla="*/ 2147483647 h 41"/>
              <a:gd name="T108" fmla="*/ 2147483647 w 32"/>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41"/>
              <a:gd name="T167" fmla="*/ 32 w 32"/>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41">
                <a:moveTo>
                  <a:pt x="12" y="21"/>
                </a:moveTo>
                <a:lnTo>
                  <a:pt x="12" y="33"/>
                </a:lnTo>
                <a:lnTo>
                  <a:pt x="12" y="38"/>
                </a:lnTo>
                <a:lnTo>
                  <a:pt x="12" y="39"/>
                </a:lnTo>
                <a:lnTo>
                  <a:pt x="14" y="39"/>
                </a:lnTo>
                <a:lnTo>
                  <a:pt x="17" y="41"/>
                </a:lnTo>
                <a:lnTo>
                  <a:pt x="18" y="41"/>
                </a:lnTo>
                <a:lnTo>
                  <a:pt x="0" y="41"/>
                </a:lnTo>
                <a:lnTo>
                  <a:pt x="2" y="41"/>
                </a:lnTo>
                <a:lnTo>
                  <a:pt x="5" y="39"/>
                </a:lnTo>
                <a:lnTo>
                  <a:pt x="6" y="38"/>
                </a:lnTo>
                <a:lnTo>
                  <a:pt x="6" y="36"/>
                </a:lnTo>
                <a:lnTo>
                  <a:pt x="6" y="33"/>
                </a:lnTo>
                <a:lnTo>
                  <a:pt x="6" y="8"/>
                </a:lnTo>
                <a:lnTo>
                  <a:pt x="6" y="5"/>
                </a:lnTo>
                <a:lnTo>
                  <a:pt x="6" y="3"/>
                </a:lnTo>
                <a:lnTo>
                  <a:pt x="5" y="2"/>
                </a:lnTo>
                <a:lnTo>
                  <a:pt x="2" y="2"/>
                </a:lnTo>
                <a:lnTo>
                  <a:pt x="0" y="2"/>
                </a:lnTo>
                <a:lnTo>
                  <a:pt x="0" y="0"/>
                </a:lnTo>
                <a:lnTo>
                  <a:pt x="15" y="0"/>
                </a:lnTo>
                <a:lnTo>
                  <a:pt x="20" y="0"/>
                </a:lnTo>
                <a:lnTo>
                  <a:pt x="24" y="2"/>
                </a:lnTo>
                <a:lnTo>
                  <a:pt x="27" y="3"/>
                </a:lnTo>
                <a:lnTo>
                  <a:pt x="29" y="5"/>
                </a:lnTo>
                <a:lnTo>
                  <a:pt x="30" y="8"/>
                </a:lnTo>
                <a:lnTo>
                  <a:pt x="32" y="12"/>
                </a:lnTo>
                <a:lnTo>
                  <a:pt x="30" y="17"/>
                </a:lnTo>
                <a:lnTo>
                  <a:pt x="29" y="20"/>
                </a:lnTo>
                <a:lnTo>
                  <a:pt x="24" y="21"/>
                </a:lnTo>
                <a:lnTo>
                  <a:pt x="18" y="23"/>
                </a:lnTo>
                <a:lnTo>
                  <a:pt x="17" y="23"/>
                </a:lnTo>
                <a:lnTo>
                  <a:pt x="15" y="23"/>
                </a:lnTo>
                <a:lnTo>
                  <a:pt x="14" y="23"/>
                </a:lnTo>
                <a:lnTo>
                  <a:pt x="12" y="21"/>
                </a:lnTo>
                <a:close/>
                <a:moveTo>
                  <a:pt x="12" y="20"/>
                </a:moveTo>
                <a:lnTo>
                  <a:pt x="14" y="20"/>
                </a:lnTo>
                <a:lnTo>
                  <a:pt x="15" y="21"/>
                </a:lnTo>
                <a:lnTo>
                  <a:pt x="17" y="21"/>
                </a:lnTo>
                <a:lnTo>
                  <a:pt x="20" y="20"/>
                </a:lnTo>
                <a:lnTo>
                  <a:pt x="23" y="18"/>
                </a:lnTo>
                <a:lnTo>
                  <a:pt x="24" y="15"/>
                </a:lnTo>
                <a:lnTo>
                  <a:pt x="24" y="12"/>
                </a:lnTo>
                <a:lnTo>
                  <a:pt x="24" y="9"/>
                </a:lnTo>
                <a:lnTo>
                  <a:pt x="23" y="8"/>
                </a:lnTo>
                <a:lnTo>
                  <a:pt x="23" y="5"/>
                </a:lnTo>
                <a:lnTo>
                  <a:pt x="20" y="3"/>
                </a:lnTo>
                <a:lnTo>
                  <a:pt x="18" y="3"/>
                </a:lnTo>
                <a:lnTo>
                  <a:pt x="15" y="3"/>
                </a:lnTo>
                <a:lnTo>
                  <a:pt x="14" y="3"/>
                </a:lnTo>
                <a:lnTo>
                  <a:pt x="12" y="3"/>
                </a:lnTo>
                <a:lnTo>
                  <a:pt x="12" y="20"/>
                </a:lnTo>
                <a:close/>
              </a:path>
            </a:pathLst>
          </a:custGeom>
          <a:solidFill>
            <a:srgbClr val="000000"/>
          </a:solidFill>
          <a:ln w="0">
            <a:solidFill>
              <a:srgbClr val="000000"/>
            </a:solidFill>
            <a:round/>
            <a:headEnd/>
            <a:tailEnd/>
          </a:ln>
        </p:spPr>
        <p:txBody>
          <a:bodyPr/>
          <a:lstStyle/>
          <a:p>
            <a:endParaRPr lang="en-CA"/>
          </a:p>
        </p:txBody>
      </p:sp>
      <p:sp>
        <p:nvSpPr>
          <p:cNvPr id="17430" name="Freeform 18"/>
          <p:cNvSpPr>
            <a:spLocks noEditPoints="1"/>
          </p:cNvSpPr>
          <p:nvPr/>
        </p:nvSpPr>
        <p:spPr bwMode="auto">
          <a:xfrm>
            <a:off x="1779588" y="3614738"/>
            <a:ext cx="211137" cy="207962"/>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0 w 40"/>
              <a:gd name="T25" fmla="*/ 2147483647 h 41"/>
              <a:gd name="T26" fmla="*/ 0 w 40"/>
              <a:gd name="T27" fmla="*/ 0 h 41"/>
              <a:gd name="T28" fmla="*/ 2147483647 w 40"/>
              <a:gd name="T29" fmla="*/ 0 h 41"/>
              <a:gd name="T30" fmla="*/ 2147483647 w 40"/>
              <a:gd name="T31" fmla="*/ 0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3" y="39"/>
                </a:lnTo>
                <a:lnTo>
                  <a:pt x="4" y="38"/>
                </a:lnTo>
                <a:lnTo>
                  <a:pt x="6" y="36"/>
                </a:lnTo>
                <a:lnTo>
                  <a:pt x="6" y="33"/>
                </a:lnTo>
                <a:lnTo>
                  <a:pt x="6" y="8"/>
                </a:lnTo>
                <a:lnTo>
                  <a:pt x="6" y="5"/>
                </a:lnTo>
                <a:lnTo>
                  <a:pt x="4" y="3"/>
                </a:lnTo>
                <a:lnTo>
                  <a:pt x="3" y="2"/>
                </a:lnTo>
                <a:lnTo>
                  <a:pt x="1" y="2"/>
                </a:lnTo>
                <a:lnTo>
                  <a:pt x="0" y="2"/>
                </a:lnTo>
                <a:lnTo>
                  <a:pt x="0" y="0"/>
                </a:lnTo>
                <a:lnTo>
                  <a:pt x="16" y="0"/>
                </a:lnTo>
                <a:lnTo>
                  <a:pt x="21" y="0"/>
                </a:lnTo>
                <a:lnTo>
                  <a:pt x="25" y="2"/>
                </a:lnTo>
                <a:lnTo>
                  <a:pt x="30" y="3"/>
                </a:lnTo>
                <a:lnTo>
                  <a:pt x="33" y="5"/>
                </a:lnTo>
                <a:lnTo>
                  <a:pt x="37" y="9"/>
                </a:lnTo>
                <a:lnTo>
                  <a:pt x="39" y="15"/>
                </a:lnTo>
                <a:lnTo>
                  <a:pt x="40" y="20"/>
                </a:lnTo>
                <a:lnTo>
                  <a:pt x="39" y="26"/>
                </a:lnTo>
                <a:lnTo>
                  <a:pt x="37" y="30"/>
                </a:lnTo>
                <a:lnTo>
                  <a:pt x="34" y="35"/>
                </a:lnTo>
                <a:lnTo>
                  <a:pt x="30" y="38"/>
                </a:lnTo>
                <a:lnTo>
                  <a:pt x="24" y="39"/>
                </a:lnTo>
                <a:lnTo>
                  <a:pt x="18" y="41"/>
                </a:lnTo>
                <a:lnTo>
                  <a:pt x="0" y="41"/>
                </a:lnTo>
                <a:close/>
                <a:moveTo>
                  <a:pt x="10" y="38"/>
                </a:moveTo>
                <a:lnTo>
                  <a:pt x="15" y="39"/>
                </a:lnTo>
                <a:lnTo>
                  <a:pt x="18" y="39"/>
                </a:lnTo>
                <a:lnTo>
                  <a:pt x="21" y="38"/>
                </a:lnTo>
                <a:lnTo>
                  <a:pt x="25" y="36"/>
                </a:lnTo>
                <a:lnTo>
                  <a:pt x="28" y="33"/>
                </a:lnTo>
                <a:lnTo>
                  <a:pt x="31" y="30"/>
                </a:lnTo>
                <a:lnTo>
                  <a:pt x="33" y="26"/>
                </a:lnTo>
                <a:lnTo>
                  <a:pt x="33" y="21"/>
                </a:lnTo>
                <a:lnTo>
                  <a:pt x="33" y="15"/>
                </a:lnTo>
                <a:lnTo>
                  <a:pt x="31" y="11"/>
                </a:lnTo>
                <a:lnTo>
                  <a:pt x="28" y="8"/>
                </a:lnTo>
                <a:lnTo>
                  <a:pt x="25" y="5"/>
                </a:lnTo>
                <a:lnTo>
                  <a:pt x="21" y="3"/>
                </a:lnTo>
                <a:lnTo>
                  <a:pt x="16" y="3"/>
                </a:lnTo>
                <a:lnTo>
                  <a:pt x="15"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7431" name="Freeform 19"/>
          <p:cNvSpPr>
            <a:spLocks noEditPoints="1"/>
          </p:cNvSpPr>
          <p:nvPr/>
        </p:nvSpPr>
        <p:spPr bwMode="auto">
          <a:xfrm>
            <a:off x="2006600" y="3686175"/>
            <a:ext cx="120650" cy="136525"/>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2147483647 w 23"/>
              <a:gd name="T33" fmla="*/ 2147483647 h 27"/>
              <a:gd name="T34" fmla="*/ 0 w 23"/>
              <a:gd name="T35" fmla="*/ 2147483647 h 27"/>
              <a:gd name="T36" fmla="*/ 2147483647 w 23"/>
              <a:gd name="T37" fmla="*/ 2147483647 h 27"/>
              <a:gd name="T38" fmla="*/ 2147483647 w 23"/>
              <a:gd name="T39" fmla="*/ 2147483647 h 27"/>
              <a:gd name="T40" fmla="*/ 2147483647 w 23"/>
              <a:gd name="T41" fmla="*/ 2147483647 h 27"/>
              <a:gd name="T42" fmla="*/ 2147483647 w 23"/>
              <a:gd name="T43" fmla="*/ 0 h 27"/>
              <a:gd name="T44" fmla="*/ 2147483647 w 23"/>
              <a:gd name="T45" fmla="*/ 0 h 27"/>
              <a:gd name="T46" fmla="*/ 2147483647 w 23"/>
              <a:gd name="T47" fmla="*/ 0 h 27"/>
              <a:gd name="T48" fmla="*/ 2147483647 w 23"/>
              <a:gd name="T49" fmla="*/ 2147483647 h 27"/>
              <a:gd name="T50" fmla="*/ 2147483647 w 23"/>
              <a:gd name="T51" fmla="*/ 2147483647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3" y="6"/>
                </a:lnTo>
                <a:lnTo>
                  <a:pt x="5" y="3"/>
                </a:lnTo>
                <a:lnTo>
                  <a:pt x="8" y="0"/>
                </a:lnTo>
                <a:lnTo>
                  <a:pt x="14" y="0"/>
                </a:lnTo>
                <a:lnTo>
                  <a:pt x="17" y="0"/>
                </a:lnTo>
                <a:lnTo>
                  <a:pt x="21" y="3"/>
                </a:lnTo>
                <a:lnTo>
                  <a:pt x="23" y="6"/>
                </a:lnTo>
                <a:lnTo>
                  <a:pt x="23" y="10"/>
                </a:lnTo>
                <a:lnTo>
                  <a:pt x="5" y="10"/>
                </a:lnTo>
                <a:close/>
                <a:moveTo>
                  <a:pt x="5" y="7"/>
                </a:moveTo>
                <a:lnTo>
                  <a:pt x="17" y="7"/>
                </a:lnTo>
                <a:lnTo>
                  <a:pt x="17" y="6"/>
                </a:lnTo>
                <a:lnTo>
                  <a:pt x="17" y="4"/>
                </a:lnTo>
                <a:lnTo>
                  <a:pt x="15" y="3"/>
                </a:lnTo>
                <a:lnTo>
                  <a:pt x="15" y="1"/>
                </a:lnTo>
                <a:lnTo>
                  <a:pt x="14" y="1"/>
                </a:lnTo>
                <a:lnTo>
                  <a:pt x="12"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17432" name="Freeform 20"/>
          <p:cNvSpPr>
            <a:spLocks/>
          </p:cNvSpPr>
          <p:nvPr/>
        </p:nvSpPr>
        <p:spPr bwMode="auto">
          <a:xfrm>
            <a:off x="2143125" y="3640138"/>
            <a:ext cx="85725" cy="182562"/>
          </a:xfrm>
          <a:custGeom>
            <a:avLst/>
            <a:gdLst>
              <a:gd name="T0" fmla="*/ 2147483647 w 16"/>
              <a:gd name="T1" fmla="*/ 0 h 36"/>
              <a:gd name="T2" fmla="*/ 2147483647 w 16"/>
              <a:gd name="T3" fmla="*/ 2147483647 h 36"/>
              <a:gd name="T4" fmla="*/ 2147483647 w 16"/>
              <a:gd name="T5" fmla="*/ 2147483647 h 36"/>
              <a:gd name="T6" fmla="*/ 2147483647 w 16"/>
              <a:gd name="T7" fmla="*/ 2147483647 h 36"/>
              <a:gd name="T8" fmla="*/ 2147483647 w 16"/>
              <a:gd name="T9" fmla="*/ 2147483647 h 36"/>
              <a:gd name="T10" fmla="*/ 2147483647 w 16"/>
              <a:gd name="T11" fmla="*/ 2147483647 h 36"/>
              <a:gd name="T12" fmla="*/ 2147483647 w 16"/>
              <a:gd name="T13" fmla="*/ 2147483647 h 36"/>
              <a:gd name="T14" fmla="*/ 2147483647 w 16"/>
              <a:gd name="T15" fmla="*/ 2147483647 h 36"/>
              <a:gd name="T16" fmla="*/ 2147483647 w 16"/>
              <a:gd name="T17" fmla="*/ 2147483647 h 36"/>
              <a:gd name="T18" fmla="*/ 2147483647 w 16"/>
              <a:gd name="T19" fmla="*/ 2147483647 h 36"/>
              <a:gd name="T20" fmla="*/ 2147483647 w 16"/>
              <a:gd name="T21" fmla="*/ 2147483647 h 36"/>
              <a:gd name="T22" fmla="*/ 2147483647 w 16"/>
              <a:gd name="T23" fmla="*/ 2147483647 h 36"/>
              <a:gd name="T24" fmla="*/ 2147483647 w 16"/>
              <a:gd name="T25" fmla="*/ 2147483647 h 36"/>
              <a:gd name="T26" fmla="*/ 2147483647 w 16"/>
              <a:gd name="T27" fmla="*/ 2147483647 h 36"/>
              <a:gd name="T28" fmla="*/ 2147483647 w 16"/>
              <a:gd name="T29" fmla="*/ 2147483647 h 36"/>
              <a:gd name="T30" fmla="*/ 2147483647 w 16"/>
              <a:gd name="T31" fmla="*/ 2147483647 h 36"/>
              <a:gd name="T32" fmla="*/ 2147483647 w 16"/>
              <a:gd name="T33" fmla="*/ 2147483647 h 36"/>
              <a:gd name="T34" fmla="*/ 2147483647 w 16"/>
              <a:gd name="T35" fmla="*/ 2147483647 h 36"/>
              <a:gd name="T36" fmla="*/ 2147483647 w 16"/>
              <a:gd name="T37" fmla="*/ 2147483647 h 36"/>
              <a:gd name="T38" fmla="*/ 2147483647 w 16"/>
              <a:gd name="T39" fmla="*/ 2147483647 h 36"/>
              <a:gd name="T40" fmla="*/ 2147483647 w 16"/>
              <a:gd name="T41" fmla="*/ 2147483647 h 36"/>
              <a:gd name="T42" fmla="*/ 2147483647 w 16"/>
              <a:gd name="T43" fmla="*/ 2147483647 h 36"/>
              <a:gd name="T44" fmla="*/ 2147483647 w 16"/>
              <a:gd name="T45" fmla="*/ 2147483647 h 36"/>
              <a:gd name="T46" fmla="*/ 2147483647 w 16"/>
              <a:gd name="T47" fmla="*/ 2147483647 h 36"/>
              <a:gd name="T48" fmla="*/ 2147483647 w 16"/>
              <a:gd name="T49" fmla="*/ 2147483647 h 36"/>
              <a:gd name="T50" fmla="*/ 2147483647 w 16"/>
              <a:gd name="T51" fmla="*/ 2147483647 h 36"/>
              <a:gd name="T52" fmla="*/ 0 w 16"/>
              <a:gd name="T53" fmla="*/ 2147483647 h 36"/>
              <a:gd name="T54" fmla="*/ 0 w 16"/>
              <a:gd name="T55" fmla="*/ 2147483647 h 36"/>
              <a:gd name="T56" fmla="*/ 2147483647 w 16"/>
              <a:gd name="T57" fmla="*/ 2147483647 h 36"/>
              <a:gd name="T58" fmla="*/ 2147483647 w 16"/>
              <a:gd name="T59" fmla="*/ 2147483647 h 36"/>
              <a:gd name="T60" fmla="*/ 2147483647 w 16"/>
              <a:gd name="T61" fmla="*/ 2147483647 h 36"/>
              <a:gd name="T62" fmla="*/ 2147483647 w 16"/>
              <a:gd name="T63" fmla="*/ 2147483647 h 36"/>
              <a:gd name="T64" fmla="*/ 2147483647 w 16"/>
              <a:gd name="T65" fmla="*/ 2147483647 h 36"/>
              <a:gd name="T66" fmla="*/ 2147483647 w 16"/>
              <a:gd name="T67" fmla="*/ 0 h 36"/>
              <a:gd name="T68" fmla="*/ 2147483647 w 16"/>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6"/>
              <a:gd name="T107" fmla="*/ 16 w 1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6">
                <a:moveTo>
                  <a:pt x="9" y="0"/>
                </a:moveTo>
                <a:lnTo>
                  <a:pt x="9" y="9"/>
                </a:lnTo>
                <a:lnTo>
                  <a:pt x="16" y="9"/>
                </a:lnTo>
                <a:lnTo>
                  <a:pt x="16" y="10"/>
                </a:lnTo>
                <a:lnTo>
                  <a:pt x="9" y="10"/>
                </a:lnTo>
                <a:lnTo>
                  <a:pt x="9" y="28"/>
                </a:lnTo>
                <a:lnTo>
                  <a:pt x="10" y="30"/>
                </a:lnTo>
                <a:lnTo>
                  <a:pt x="10" y="31"/>
                </a:lnTo>
                <a:lnTo>
                  <a:pt x="12" y="33"/>
                </a:lnTo>
                <a:lnTo>
                  <a:pt x="13" y="33"/>
                </a:lnTo>
                <a:lnTo>
                  <a:pt x="15" y="33"/>
                </a:lnTo>
                <a:lnTo>
                  <a:pt x="15" y="31"/>
                </a:lnTo>
                <a:lnTo>
                  <a:pt x="16" y="31"/>
                </a:lnTo>
                <a:lnTo>
                  <a:pt x="16" y="33"/>
                </a:lnTo>
                <a:lnTo>
                  <a:pt x="13" y="34"/>
                </a:lnTo>
                <a:lnTo>
                  <a:pt x="12" y="36"/>
                </a:lnTo>
                <a:lnTo>
                  <a:pt x="10" y="36"/>
                </a:lnTo>
                <a:lnTo>
                  <a:pt x="9" y="36"/>
                </a:lnTo>
                <a:lnTo>
                  <a:pt x="7" y="36"/>
                </a:lnTo>
                <a:lnTo>
                  <a:pt x="6" y="34"/>
                </a:lnTo>
                <a:lnTo>
                  <a:pt x="4" y="33"/>
                </a:lnTo>
                <a:lnTo>
                  <a:pt x="4" y="31"/>
                </a:lnTo>
                <a:lnTo>
                  <a:pt x="4" y="30"/>
                </a:lnTo>
                <a:lnTo>
                  <a:pt x="4" y="10"/>
                </a:lnTo>
                <a:lnTo>
                  <a:pt x="0" y="10"/>
                </a:lnTo>
                <a:lnTo>
                  <a:pt x="1" y="9"/>
                </a:lnTo>
                <a:lnTo>
                  <a:pt x="3" y="7"/>
                </a:lnTo>
                <a:lnTo>
                  <a:pt x="6" y="6"/>
                </a:lnTo>
                <a:lnTo>
                  <a:pt x="7"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7433" name="Freeform 21"/>
          <p:cNvSpPr>
            <a:spLocks/>
          </p:cNvSpPr>
          <p:nvPr/>
        </p:nvSpPr>
        <p:spPr bwMode="auto">
          <a:xfrm>
            <a:off x="3125788" y="3614738"/>
            <a:ext cx="227012"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6" y="5"/>
                </a:lnTo>
                <a:lnTo>
                  <a:pt x="34" y="3"/>
                </a:lnTo>
                <a:lnTo>
                  <a:pt x="33" y="2"/>
                </a:lnTo>
                <a:lnTo>
                  <a:pt x="31" y="2"/>
                </a:lnTo>
                <a:lnTo>
                  <a:pt x="30" y="2"/>
                </a:lnTo>
                <a:lnTo>
                  <a:pt x="30" y="0"/>
                </a:lnTo>
                <a:lnTo>
                  <a:pt x="43" y="0"/>
                </a:lnTo>
                <a:lnTo>
                  <a:pt x="43" y="2"/>
                </a:lnTo>
                <a:lnTo>
                  <a:pt x="42" y="2"/>
                </a:lnTo>
                <a:lnTo>
                  <a:pt x="40" y="2"/>
                </a:lnTo>
                <a:lnTo>
                  <a:pt x="39" y="3"/>
                </a:lnTo>
                <a:lnTo>
                  <a:pt x="39" y="5"/>
                </a:lnTo>
                <a:lnTo>
                  <a:pt x="37" y="8"/>
                </a:lnTo>
                <a:lnTo>
                  <a:pt x="37" y="41"/>
                </a:lnTo>
                <a:lnTo>
                  <a:pt x="10" y="9"/>
                </a:lnTo>
                <a:lnTo>
                  <a:pt x="10" y="33"/>
                </a:lnTo>
                <a:lnTo>
                  <a:pt x="10" y="38"/>
                </a:lnTo>
                <a:lnTo>
                  <a:pt x="12" y="39"/>
                </a:lnTo>
                <a:lnTo>
                  <a:pt x="13" y="39"/>
                </a:lnTo>
                <a:lnTo>
                  <a:pt x="15" y="41"/>
                </a:lnTo>
                <a:lnTo>
                  <a:pt x="16" y="41"/>
                </a:lnTo>
                <a:lnTo>
                  <a:pt x="3" y="41"/>
                </a:lnTo>
                <a:lnTo>
                  <a:pt x="4" y="41"/>
                </a:lnTo>
                <a:lnTo>
                  <a:pt x="6" y="39"/>
                </a:lnTo>
                <a:lnTo>
                  <a:pt x="7" y="38"/>
                </a:lnTo>
                <a:lnTo>
                  <a:pt x="7" y="36"/>
                </a:lnTo>
                <a:lnTo>
                  <a:pt x="7" y="33"/>
                </a:lnTo>
                <a:lnTo>
                  <a:pt x="7" y="6"/>
                </a:lnTo>
                <a:lnTo>
                  <a:pt x="6" y="5"/>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34" name="Freeform 22"/>
          <p:cNvSpPr>
            <a:spLocks noEditPoints="1"/>
          </p:cNvSpPr>
          <p:nvPr/>
        </p:nvSpPr>
        <p:spPr bwMode="auto">
          <a:xfrm>
            <a:off x="3368675" y="3686175"/>
            <a:ext cx="136525" cy="136525"/>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1"/>
                </a:lnTo>
                <a:lnTo>
                  <a:pt x="23" y="4"/>
                </a:lnTo>
                <a:lnTo>
                  <a:pt x="24" y="7"/>
                </a:lnTo>
                <a:lnTo>
                  <a:pt x="26" y="13"/>
                </a:lnTo>
                <a:lnTo>
                  <a:pt x="26" y="16"/>
                </a:lnTo>
                <a:lnTo>
                  <a:pt x="24" y="19"/>
                </a:lnTo>
                <a:lnTo>
                  <a:pt x="21" y="24"/>
                </a:lnTo>
                <a:lnTo>
                  <a:pt x="20" y="25"/>
                </a:lnTo>
                <a:lnTo>
                  <a:pt x="17" y="27"/>
                </a:lnTo>
                <a:lnTo>
                  <a:pt x="12" y="27"/>
                </a:lnTo>
                <a:lnTo>
                  <a:pt x="9" y="27"/>
                </a:lnTo>
                <a:lnTo>
                  <a:pt x="6" y="25"/>
                </a:lnTo>
                <a:lnTo>
                  <a:pt x="3" y="22"/>
                </a:lnTo>
                <a:lnTo>
                  <a:pt x="0" y="18"/>
                </a:lnTo>
                <a:lnTo>
                  <a:pt x="0" y="13"/>
                </a:lnTo>
                <a:lnTo>
                  <a:pt x="0" y="10"/>
                </a:lnTo>
                <a:lnTo>
                  <a:pt x="2" y="6"/>
                </a:lnTo>
                <a:lnTo>
                  <a:pt x="3" y="3"/>
                </a:lnTo>
                <a:lnTo>
                  <a:pt x="6" y="1"/>
                </a:lnTo>
                <a:lnTo>
                  <a:pt x="9" y="0"/>
                </a:lnTo>
                <a:lnTo>
                  <a:pt x="12" y="0"/>
                </a:lnTo>
                <a:close/>
                <a:moveTo>
                  <a:pt x="12" y="1"/>
                </a:moveTo>
                <a:lnTo>
                  <a:pt x="11" y="1"/>
                </a:lnTo>
                <a:lnTo>
                  <a:pt x="9" y="1"/>
                </a:lnTo>
                <a:lnTo>
                  <a:pt x="8" y="3"/>
                </a:lnTo>
                <a:lnTo>
                  <a:pt x="6" y="6"/>
                </a:lnTo>
                <a:lnTo>
                  <a:pt x="5" y="7"/>
                </a:lnTo>
                <a:lnTo>
                  <a:pt x="5" y="12"/>
                </a:lnTo>
                <a:lnTo>
                  <a:pt x="6" y="16"/>
                </a:lnTo>
                <a:lnTo>
                  <a:pt x="8" y="21"/>
                </a:lnTo>
                <a:lnTo>
                  <a:pt x="11" y="24"/>
                </a:lnTo>
                <a:lnTo>
                  <a:pt x="14" y="25"/>
                </a:lnTo>
                <a:lnTo>
                  <a:pt x="17" y="25"/>
                </a:lnTo>
                <a:lnTo>
                  <a:pt x="18" y="24"/>
                </a:lnTo>
                <a:lnTo>
                  <a:pt x="20" y="19"/>
                </a:lnTo>
                <a:lnTo>
                  <a:pt x="21" y="15"/>
                </a:lnTo>
                <a:lnTo>
                  <a:pt x="20" y="10"/>
                </a:lnTo>
                <a:lnTo>
                  <a:pt x="20" y="7"/>
                </a:lnTo>
                <a:lnTo>
                  <a:pt x="17"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7435" name="Freeform 23"/>
          <p:cNvSpPr>
            <a:spLocks/>
          </p:cNvSpPr>
          <p:nvPr/>
        </p:nvSpPr>
        <p:spPr bwMode="auto">
          <a:xfrm>
            <a:off x="3521075" y="3686175"/>
            <a:ext cx="236538" cy="136525"/>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0" y="3"/>
                </a:lnTo>
                <a:lnTo>
                  <a:pt x="12" y="1"/>
                </a:lnTo>
                <a:lnTo>
                  <a:pt x="13" y="1"/>
                </a:lnTo>
                <a:lnTo>
                  <a:pt x="15" y="0"/>
                </a:lnTo>
                <a:lnTo>
                  <a:pt x="16" y="0"/>
                </a:lnTo>
                <a:lnTo>
                  <a:pt x="18" y="0"/>
                </a:lnTo>
                <a:lnTo>
                  <a:pt x="21" y="0"/>
                </a:lnTo>
                <a:lnTo>
                  <a:pt x="22" y="1"/>
                </a:lnTo>
                <a:lnTo>
                  <a:pt x="24" y="3"/>
                </a:lnTo>
                <a:lnTo>
                  <a:pt x="25" y="6"/>
                </a:lnTo>
                <a:lnTo>
                  <a:pt x="27" y="3"/>
                </a:lnTo>
                <a:lnTo>
                  <a:pt x="30" y="0"/>
                </a:lnTo>
                <a:lnTo>
                  <a:pt x="31" y="0"/>
                </a:lnTo>
                <a:lnTo>
                  <a:pt x="34" y="0"/>
                </a:lnTo>
                <a:lnTo>
                  <a:pt x="36" y="0"/>
                </a:lnTo>
                <a:lnTo>
                  <a:pt x="37" y="0"/>
                </a:lnTo>
                <a:lnTo>
                  <a:pt x="39" y="1"/>
                </a:lnTo>
                <a:lnTo>
                  <a:pt x="40" y="4"/>
                </a:lnTo>
                <a:lnTo>
                  <a:pt x="40" y="6"/>
                </a:lnTo>
                <a:lnTo>
                  <a:pt x="42" y="9"/>
                </a:lnTo>
                <a:lnTo>
                  <a:pt x="42" y="21"/>
                </a:lnTo>
                <a:lnTo>
                  <a:pt x="42" y="22"/>
                </a:lnTo>
                <a:lnTo>
                  <a:pt x="42" y="24"/>
                </a:lnTo>
                <a:lnTo>
                  <a:pt x="42" y="25"/>
                </a:lnTo>
                <a:lnTo>
                  <a:pt x="43" y="25"/>
                </a:lnTo>
                <a:lnTo>
                  <a:pt x="45" y="27"/>
                </a:lnTo>
                <a:lnTo>
                  <a:pt x="33" y="27"/>
                </a:lnTo>
                <a:lnTo>
                  <a:pt x="34" y="25"/>
                </a:lnTo>
                <a:lnTo>
                  <a:pt x="36" y="25"/>
                </a:lnTo>
                <a:lnTo>
                  <a:pt x="36" y="24"/>
                </a:lnTo>
                <a:lnTo>
                  <a:pt x="36" y="22"/>
                </a:lnTo>
                <a:lnTo>
                  <a:pt x="36" y="21"/>
                </a:lnTo>
                <a:lnTo>
                  <a:pt x="36" y="9"/>
                </a:lnTo>
                <a:lnTo>
                  <a:pt x="36" y="7"/>
                </a:lnTo>
                <a:lnTo>
                  <a:pt x="36" y="4"/>
                </a:lnTo>
                <a:lnTo>
                  <a:pt x="34" y="3"/>
                </a:lnTo>
                <a:lnTo>
                  <a:pt x="31" y="3"/>
                </a:lnTo>
                <a:lnTo>
                  <a:pt x="30" y="3"/>
                </a:lnTo>
                <a:lnTo>
                  <a:pt x="28" y="4"/>
                </a:lnTo>
                <a:lnTo>
                  <a:pt x="27" y="4"/>
                </a:lnTo>
                <a:lnTo>
                  <a:pt x="25" y="7"/>
                </a:lnTo>
                <a:lnTo>
                  <a:pt x="25" y="9"/>
                </a:lnTo>
                <a:lnTo>
                  <a:pt x="25" y="21"/>
                </a:lnTo>
                <a:lnTo>
                  <a:pt x="25" y="22"/>
                </a:lnTo>
                <a:lnTo>
                  <a:pt x="25" y="24"/>
                </a:lnTo>
                <a:lnTo>
                  <a:pt x="25" y="25"/>
                </a:lnTo>
                <a:lnTo>
                  <a:pt x="27" y="25"/>
                </a:lnTo>
                <a:lnTo>
                  <a:pt x="28" y="27"/>
                </a:lnTo>
                <a:lnTo>
                  <a:pt x="16" y="27"/>
                </a:lnTo>
                <a:lnTo>
                  <a:pt x="18" y="25"/>
                </a:lnTo>
                <a:lnTo>
                  <a:pt x="19" y="25"/>
                </a:lnTo>
                <a:lnTo>
                  <a:pt x="19" y="24"/>
                </a:lnTo>
                <a:lnTo>
                  <a:pt x="19" y="22"/>
                </a:lnTo>
                <a:lnTo>
                  <a:pt x="19" y="21"/>
                </a:lnTo>
                <a:lnTo>
                  <a:pt x="19" y="9"/>
                </a:lnTo>
                <a:lnTo>
                  <a:pt x="19" y="7"/>
                </a:lnTo>
                <a:lnTo>
                  <a:pt x="19" y="4"/>
                </a:lnTo>
                <a:lnTo>
                  <a:pt x="18" y="3"/>
                </a:lnTo>
                <a:lnTo>
                  <a:pt x="15" y="3"/>
                </a:lnTo>
                <a:lnTo>
                  <a:pt x="13" y="3"/>
                </a:lnTo>
                <a:lnTo>
                  <a:pt x="12" y="4"/>
                </a:lnTo>
                <a:lnTo>
                  <a:pt x="10" y="6"/>
                </a:lnTo>
                <a:lnTo>
                  <a:pt x="9" y="7"/>
                </a:lnTo>
                <a:lnTo>
                  <a:pt x="9" y="21"/>
                </a:lnTo>
                <a:lnTo>
                  <a:pt x="9" y="22"/>
                </a:lnTo>
                <a:lnTo>
                  <a:pt x="9" y="24"/>
                </a:lnTo>
                <a:lnTo>
                  <a:pt x="9" y="25"/>
                </a:lnTo>
                <a:lnTo>
                  <a:pt x="10" y="25"/>
                </a:lnTo>
                <a:lnTo>
                  <a:pt x="12" y="27"/>
                </a:lnTo>
                <a:lnTo>
                  <a:pt x="0" y="27"/>
                </a:lnTo>
                <a:lnTo>
                  <a:pt x="1" y="25"/>
                </a:lnTo>
                <a:lnTo>
                  <a:pt x="3" y="25"/>
                </a:lnTo>
                <a:lnTo>
                  <a:pt x="3" y="24"/>
                </a:lnTo>
                <a:lnTo>
                  <a:pt x="3" y="22"/>
                </a:lnTo>
                <a:lnTo>
                  <a:pt x="4" y="21"/>
                </a:lnTo>
                <a:lnTo>
                  <a:pt x="4" y="10"/>
                </a:lnTo>
                <a:lnTo>
                  <a:pt x="3" y="7"/>
                </a:lnTo>
                <a:lnTo>
                  <a:pt x="3" y="4"/>
                </a:lnTo>
                <a:lnTo>
                  <a:pt x="3" y="3"/>
                </a:lnTo>
                <a:lnTo>
                  <a:pt x="1" y="3"/>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36" name="Freeform 24"/>
          <p:cNvSpPr>
            <a:spLocks noEditPoints="1"/>
          </p:cNvSpPr>
          <p:nvPr/>
        </p:nvSpPr>
        <p:spPr bwMode="auto">
          <a:xfrm>
            <a:off x="5710238" y="3614738"/>
            <a:ext cx="217487" cy="207962"/>
          </a:xfrm>
          <a:custGeom>
            <a:avLst/>
            <a:gdLst>
              <a:gd name="T0" fmla="*/ 0 w 41"/>
              <a:gd name="T1" fmla="*/ 2147483647 h 41"/>
              <a:gd name="T2" fmla="*/ 0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2147483647 w 41"/>
              <a:gd name="T21" fmla="*/ 2147483647 h 41"/>
              <a:gd name="T22" fmla="*/ 2147483647 w 41"/>
              <a:gd name="T23" fmla="*/ 2147483647 h 41"/>
              <a:gd name="T24" fmla="*/ 0 w 41"/>
              <a:gd name="T25" fmla="*/ 2147483647 h 41"/>
              <a:gd name="T26" fmla="*/ 0 w 41"/>
              <a:gd name="T27" fmla="*/ 0 h 41"/>
              <a:gd name="T28" fmla="*/ 2147483647 w 41"/>
              <a:gd name="T29" fmla="*/ 0 h 41"/>
              <a:gd name="T30" fmla="*/ 2147483647 w 41"/>
              <a:gd name="T31" fmla="*/ 0 h 41"/>
              <a:gd name="T32" fmla="*/ 2147483647 w 41"/>
              <a:gd name="T33" fmla="*/ 2147483647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2147483647 w 41"/>
              <a:gd name="T45" fmla="*/ 2147483647 h 41"/>
              <a:gd name="T46" fmla="*/ 2147483647 w 41"/>
              <a:gd name="T47" fmla="*/ 2147483647 h 41"/>
              <a:gd name="T48" fmla="*/ 2147483647 w 41"/>
              <a:gd name="T49" fmla="*/ 2147483647 h 41"/>
              <a:gd name="T50" fmla="*/ 2147483647 w 41"/>
              <a:gd name="T51" fmla="*/ 2147483647 h 41"/>
              <a:gd name="T52" fmla="*/ 2147483647 w 41"/>
              <a:gd name="T53" fmla="*/ 2147483647 h 41"/>
              <a:gd name="T54" fmla="*/ 2147483647 w 41"/>
              <a:gd name="T55" fmla="*/ 2147483647 h 41"/>
              <a:gd name="T56" fmla="*/ 0 w 41"/>
              <a:gd name="T57" fmla="*/ 2147483647 h 41"/>
              <a:gd name="T58" fmla="*/ 2147483647 w 41"/>
              <a:gd name="T59" fmla="*/ 2147483647 h 41"/>
              <a:gd name="T60" fmla="*/ 2147483647 w 41"/>
              <a:gd name="T61" fmla="*/ 2147483647 h 41"/>
              <a:gd name="T62" fmla="*/ 2147483647 w 41"/>
              <a:gd name="T63" fmla="*/ 2147483647 h 41"/>
              <a:gd name="T64" fmla="*/ 2147483647 w 41"/>
              <a:gd name="T65" fmla="*/ 2147483647 h 41"/>
              <a:gd name="T66" fmla="*/ 2147483647 w 41"/>
              <a:gd name="T67" fmla="*/ 2147483647 h 41"/>
              <a:gd name="T68" fmla="*/ 2147483647 w 41"/>
              <a:gd name="T69" fmla="*/ 2147483647 h 41"/>
              <a:gd name="T70" fmla="*/ 2147483647 w 41"/>
              <a:gd name="T71" fmla="*/ 2147483647 h 41"/>
              <a:gd name="T72" fmla="*/ 2147483647 w 41"/>
              <a:gd name="T73" fmla="*/ 2147483647 h 41"/>
              <a:gd name="T74" fmla="*/ 2147483647 w 41"/>
              <a:gd name="T75" fmla="*/ 2147483647 h 41"/>
              <a:gd name="T76" fmla="*/ 2147483647 w 41"/>
              <a:gd name="T77" fmla="*/ 2147483647 h 41"/>
              <a:gd name="T78" fmla="*/ 2147483647 w 41"/>
              <a:gd name="T79" fmla="*/ 2147483647 h 41"/>
              <a:gd name="T80" fmla="*/ 2147483647 w 41"/>
              <a:gd name="T81" fmla="*/ 2147483647 h 41"/>
              <a:gd name="T82" fmla="*/ 2147483647 w 41"/>
              <a:gd name="T83" fmla="*/ 2147483647 h 41"/>
              <a:gd name="T84" fmla="*/ 2147483647 w 41"/>
              <a:gd name="T85" fmla="*/ 2147483647 h 41"/>
              <a:gd name="T86" fmla="*/ 2147483647 w 41"/>
              <a:gd name="T87" fmla="*/ 2147483647 h 41"/>
              <a:gd name="T88" fmla="*/ 2147483647 w 41"/>
              <a:gd name="T89" fmla="*/ 2147483647 h 41"/>
              <a:gd name="T90" fmla="*/ 2147483647 w 41"/>
              <a:gd name="T91" fmla="*/ 2147483647 h 41"/>
              <a:gd name="T92" fmla="*/ 2147483647 w 41"/>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41"/>
              <a:gd name="T143" fmla="*/ 41 w 41"/>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41">
                <a:moveTo>
                  <a:pt x="0" y="41"/>
                </a:moveTo>
                <a:lnTo>
                  <a:pt x="0" y="41"/>
                </a:lnTo>
                <a:lnTo>
                  <a:pt x="2" y="41"/>
                </a:lnTo>
                <a:lnTo>
                  <a:pt x="5" y="39"/>
                </a:lnTo>
                <a:lnTo>
                  <a:pt x="6" y="38"/>
                </a:lnTo>
                <a:lnTo>
                  <a:pt x="6" y="36"/>
                </a:lnTo>
                <a:lnTo>
                  <a:pt x="6" y="33"/>
                </a:lnTo>
                <a:lnTo>
                  <a:pt x="6" y="8"/>
                </a:lnTo>
                <a:lnTo>
                  <a:pt x="6" y="5"/>
                </a:lnTo>
                <a:lnTo>
                  <a:pt x="5" y="3"/>
                </a:lnTo>
                <a:lnTo>
                  <a:pt x="3" y="2"/>
                </a:lnTo>
                <a:lnTo>
                  <a:pt x="2" y="2"/>
                </a:lnTo>
                <a:lnTo>
                  <a:pt x="0" y="2"/>
                </a:lnTo>
                <a:lnTo>
                  <a:pt x="0" y="0"/>
                </a:lnTo>
                <a:lnTo>
                  <a:pt x="17" y="0"/>
                </a:lnTo>
                <a:lnTo>
                  <a:pt x="23" y="0"/>
                </a:lnTo>
                <a:lnTo>
                  <a:pt x="27" y="2"/>
                </a:lnTo>
                <a:lnTo>
                  <a:pt x="30" y="3"/>
                </a:lnTo>
                <a:lnTo>
                  <a:pt x="35" y="5"/>
                </a:lnTo>
                <a:lnTo>
                  <a:pt x="38" y="9"/>
                </a:lnTo>
                <a:lnTo>
                  <a:pt x="39" y="15"/>
                </a:lnTo>
                <a:lnTo>
                  <a:pt x="41" y="20"/>
                </a:lnTo>
                <a:lnTo>
                  <a:pt x="39" y="26"/>
                </a:lnTo>
                <a:lnTo>
                  <a:pt x="38" y="30"/>
                </a:lnTo>
                <a:lnTo>
                  <a:pt x="35" y="35"/>
                </a:lnTo>
                <a:lnTo>
                  <a:pt x="32" y="38"/>
                </a:lnTo>
                <a:lnTo>
                  <a:pt x="26" y="39"/>
                </a:lnTo>
                <a:lnTo>
                  <a:pt x="18" y="41"/>
                </a:lnTo>
                <a:lnTo>
                  <a:pt x="0" y="41"/>
                </a:lnTo>
                <a:close/>
                <a:moveTo>
                  <a:pt x="12" y="38"/>
                </a:moveTo>
                <a:lnTo>
                  <a:pt x="15" y="39"/>
                </a:lnTo>
                <a:lnTo>
                  <a:pt x="18" y="39"/>
                </a:lnTo>
                <a:lnTo>
                  <a:pt x="23" y="38"/>
                </a:lnTo>
                <a:lnTo>
                  <a:pt x="26" y="36"/>
                </a:lnTo>
                <a:lnTo>
                  <a:pt x="29" y="33"/>
                </a:lnTo>
                <a:lnTo>
                  <a:pt x="32" y="30"/>
                </a:lnTo>
                <a:lnTo>
                  <a:pt x="33" y="26"/>
                </a:lnTo>
                <a:lnTo>
                  <a:pt x="33" y="21"/>
                </a:lnTo>
                <a:lnTo>
                  <a:pt x="33" y="15"/>
                </a:lnTo>
                <a:lnTo>
                  <a:pt x="32" y="11"/>
                </a:lnTo>
                <a:lnTo>
                  <a:pt x="29" y="8"/>
                </a:lnTo>
                <a:lnTo>
                  <a:pt x="26" y="5"/>
                </a:lnTo>
                <a:lnTo>
                  <a:pt x="23"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7437" name="Freeform 25"/>
          <p:cNvSpPr>
            <a:spLocks noEditPoints="1"/>
          </p:cNvSpPr>
          <p:nvPr/>
        </p:nvSpPr>
        <p:spPr bwMode="auto">
          <a:xfrm>
            <a:off x="5948363" y="3686175"/>
            <a:ext cx="120650" cy="136525"/>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0 w 23"/>
              <a:gd name="T33" fmla="*/ 2147483647 h 27"/>
              <a:gd name="T34" fmla="*/ 0 w 23"/>
              <a:gd name="T35" fmla="*/ 2147483647 h 27"/>
              <a:gd name="T36" fmla="*/ 0 w 23"/>
              <a:gd name="T37" fmla="*/ 2147483647 h 27"/>
              <a:gd name="T38" fmla="*/ 2147483647 w 23"/>
              <a:gd name="T39" fmla="*/ 2147483647 h 27"/>
              <a:gd name="T40" fmla="*/ 2147483647 w 23"/>
              <a:gd name="T41" fmla="*/ 2147483647 h 27"/>
              <a:gd name="T42" fmla="*/ 2147483647 w 23"/>
              <a:gd name="T43" fmla="*/ 0 h 27"/>
              <a:gd name="T44" fmla="*/ 2147483647 w 23"/>
              <a:gd name="T45" fmla="*/ 0 h 27"/>
              <a:gd name="T46" fmla="*/ 2147483647 w 23"/>
              <a:gd name="T47" fmla="*/ 0 h 27"/>
              <a:gd name="T48" fmla="*/ 2147483647 w 23"/>
              <a:gd name="T49" fmla="*/ 2147483647 h 27"/>
              <a:gd name="T50" fmla="*/ 2147483647 w 23"/>
              <a:gd name="T51" fmla="*/ 2147483647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5" y="15"/>
                </a:lnTo>
                <a:lnTo>
                  <a:pt x="8" y="19"/>
                </a:lnTo>
                <a:lnTo>
                  <a:pt x="11" y="21"/>
                </a:lnTo>
                <a:lnTo>
                  <a:pt x="14" y="22"/>
                </a:lnTo>
                <a:lnTo>
                  <a:pt x="17" y="22"/>
                </a:lnTo>
                <a:lnTo>
                  <a:pt x="18" y="21"/>
                </a:lnTo>
                <a:lnTo>
                  <a:pt x="20" y="19"/>
                </a:lnTo>
                <a:lnTo>
                  <a:pt x="21" y="16"/>
                </a:lnTo>
                <a:lnTo>
                  <a:pt x="23" y="16"/>
                </a:lnTo>
                <a:lnTo>
                  <a:pt x="21" y="21"/>
                </a:lnTo>
                <a:lnTo>
                  <a:pt x="18" y="24"/>
                </a:lnTo>
                <a:lnTo>
                  <a:pt x="15" y="27"/>
                </a:lnTo>
                <a:lnTo>
                  <a:pt x="12" y="27"/>
                </a:lnTo>
                <a:lnTo>
                  <a:pt x="8" y="27"/>
                </a:lnTo>
                <a:lnTo>
                  <a:pt x="3" y="24"/>
                </a:lnTo>
                <a:lnTo>
                  <a:pt x="0" y="19"/>
                </a:lnTo>
                <a:lnTo>
                  <a:pt x="0" y="13"/>
                </a:lnTo>
                <a:lnTo>
                  <a:pt x="0" y="9"/>
                </a:lnTo>
                <a:lnTo>
                  <a:pt x="2" y="6"/>
                </a:lnTo>
                <a:lnTo>
                  <a:pt x="3" y="3"/>
                </a:lnTo>
                <a:lnTo>
                  <a:pt x="8" y="0"/>
                </a:lnTo>
                <a:lnTo>
                  <a:pt x="12" y="0"/>
                </a:lnTo>
                <a:lnTo>
                  <a:pt x="17" y="0"/>
                </a:lnTo>
                <a:lnTo>
                  <a:pt x="20" y="3"/>
                </a:lnTo>
                <a:lnTo>
                  <a:pt x="21" y="6"/>
                </a:lnTo>
                <a:lnTo>
                  <a:pt x="23" y="10"/>
                </a:lnTo>
                <a:lnTo>
                  <a:pt x="5" y="10"/>
                </a:lnTo>
                <a:close/>
                <a:moveTo>
                  <a:pt x="5" y="7"/>
                </a:moveTo>
                <a:lnTo>
                  <a:pt x="17" y="7"/>
                </a:lnTo>
                <a:lnTo>
                  <a:pt x="15" y="6"/>
                </a:lnTo>
                <a:lnTo>
                  <a:pt x="15" y="4"/>
                </a:lnTo>
                <a:lnTo>
                  <a:pt x="15" y="3"/>
                </a:lnTo>
                <a:lnTo>
                  <a:pt x="14" y="1"/>
                </a:lnTo>
                <a:lnTo>
                  <a:pt x="12" y="1"/>
                </a:lnTo>
                <a:lnTo>
                  <a:pt x="11" y="1"/>
                </a:lnTo>
                <a:lnTo>
                  <a:pt x="8" y="1"/>
                </a:lnTo>
                <a:lnTo>
                  <a:pt x="6" y="3"/>
                </a:lnTo>
                <a:lnTo>
                  <a:pt x="5" y="6"/>
                </a:lnTo>
                <a:lnTo>
                  <a:pt x="5" y="7"/>
                </a:lnTo>
                <a:close/>
              </a:path>
            </a:pathLst>
          </a:custGeom>
          <a:solidFill>
            <a:srgbClr val="000000"/>
          </a:solidFill>
          <a:ln w="0">
            <a:solidFill>
              <a:srgbClr val="000000"/>
            </a:solidFill>
            <a:round/>
            <a:headEnd/>
            <a:tailEnd/>
          </a:ln>
        </p:spPr>
        <p:txBody>
          <a:bodyPr/>
          <a:lstStyle/>
          <a:p>
            <a:endParaRPr lang="en-CA"/>
          </a:p>
        </p:txBody>
      </p:sp>
      <p:sp>
        <p:nvSpPr>
          <p:cNvPr id="17438" name="Freeform 26"/>
          <p:cNvSpPr>
            <a:spLocks/>
          </p:cNvSpPr>
          <p:nvPr/>
        </p:nvSpPr>
        <p:spPr bwMode="auto">
          <a:xfrm>
            <a:off x="6075363" y="3640138"/>
            <a:ext cx="93662" cy="182562"/>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1" y="0"/>
                </a:moveTo>
                <a:lnTo>
                  <a:pt x="11" y="9"/>
                </a:lnTo>
                <a:lnTo>
                  <a:pt x="17" y="9"/>
                </a:lnTo>
                <a:lnTo>
                  <a:pt x="17" y="10"/>
                </a:lnTo>
                <a:lnTo>
                  <a:pt x="11" y="10"/>
                </a:lnTo>
                <a:lnTo>
                  <a:pt x="11" y="28"/>
                </a:lnTo>
                <a:lnTo>
                  <a:pt x="11" y="30"/>
                </a:lnTo>
                <a:lnTo>
                  <a:pt x="11" y="31"/>
                </a:lnTo>
                <a:lnTo>
                  <a:pt x="12" y="33"/>
                </a:lnTo>
                <a:lnTo>
                  <a:pt x="14" y="33"/>
                </a:lnTo>
                <a:lnTo>
                  <a:pt x="15" y="33"/>
                </a:lnTo>
                <a:lnTo>
                  <a:pt x="15" y="31"/>
                </a:lnTo>
                <a:lnTo>
                  <a:pt x="17" y="31"/>
                </a:lnTo>
                <a:lnTo>
                  <a:pt x="18" y="31"/>
                </a:lnTo>
                <a:lnTo>
                  <a:pt x="17" y="33"/>
                </a:lnTo>
                <a:lnTo>
                  <a:pt x="15" y="34"/>
                </a:lnTo>
                <a:lnTo>
                  <a:pt x="12" y="36"/>
                </a:lnTo>
                <a:lnTo>
                  <a:pt x="11" y="36"/>
                </a:lnTo>
                <a:lnTo>
                  <a:pt x="9" y="36"/>
                </a:lnTo>
                <a:lnTo>
                  <a:pt x="8" y="36"/>
                </a:lnTo>
                <a:lnTo>
                  <a:pt x="6" y="34"/>
                </a:lnTo>
                <a:lnTo>
                  <a:pt x="6" y="33"/>
                </a:lnTo>
                <a:lnTo>
                  <a:pt x="5" y="31"/>
                </a:lnTo>
                <a:lnTo>
                  <a:pt x="5" y="30"/>
                </a:lnTo>
                <a:lnTo>
                  <a:pt x="5" y="10"/>
                </a:lnTo>
                <a:lnTo>
                  <a:pt x="0" y="10"/>
                </a:lnTo>
                <a:lnTo>
                  <a:pt x="3" y="9"/>
                </a:lnTo>
                <a:lnTo>
                  <a:pt x="5" y="7"/>
                </a:lnTo>
                <a:lnTo>
                  <a:pt x="6" y="6"/>
                </a:lnTo>
                <a:lnTo>
                  <a:pt x="8" y="4"/>
                </a:lnTo>
                <a:lnTo>
                  <a:pt x="8" y="3"/>
                </a:lnTo>
                <a:lnTo>
                  <a:pt x="9" y="0"/>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Freeform 27"/>
          <p:cNvSpPr>
            <a:spLocks/>
          </p:cNvSpPr>
          <p:nvPr/>
        </p:nvSpPr>
        <p:spPr bwMode="auto">
          <a:xfrm>
            <a:off x="7065963" y="3614738"/>
            <a:ext cx="227012"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4" y="5"/>
                </a:lnTo>
                <a:lnTo>
                  <a:pt x="34" y="3"/>
                </a:lnTo>
                <a:lnTo>
                  <a:pt x="33" y="2"/>
                </a:lnTo>
                <a:lnTo>
                  <a:pt x="31" y="2"/>
                </a:lnTo>
                <a:lnTo>
                  <a:pt x="30" y="2"/>
                </a:lnTo>
                <a:lnTo>
                  <a:pt x="30" y="0"/>
                </a:lnTo>
                <a:lnTo>
                  <a:pt x="43" y="0"/>
                </a:lnTo>
                <a:lnTo>
                  <a:pt x="43" y="2"/>
                </a:lnTo>
                <a:lnTo>
                  <a:pt x="42" y="2"/>
                </a:lnTo>
                <a:lnTo>
                  <a:pt x="40" y="2"/>
                </a:lnTo>
                <a:lnTo>
                  <a:pt x="39" y="3"/>
                </a:lnTo>
                <a:lnTo>
                  <a:pt x="37" y="5"/>
                </a:lnTo>
                <a:lnTo>
                  <a:pt x="37" y="8"/>
                </a:lnTo>
                <a:lnTo>
                  <a:pt x="37" y="41"/>
                </a:lnTo>
                <a:lnTo>
                  <a:pt x="36" y="41"/>
                </a:lnTo>
                <a:lnTo>
                  <a:pt x="10" y="9"/>
                </a:lnTo>
                <a:lnTo>
                  <a:pt x="10" y="33"/>
                </a:lnTo>
                <a:lnTo>
                  <a:pt x="10" y="38"/>
                </a:lnTo>
                <a:lnTo>
                  <a:pt x="10" y="39"/>
                </a:lnTo>
                <a:lnTo>
                  <a:pt x="12" y="39"/>
                </a:lnTo>
                <a:lnTo>
                  <a:pt x="15" y="41"/>
                </a:lnTo>
                <a:lnTo>
                  <a:pt x="16" y="41"/>
                </a:lnTo>
                <a:lnTo>
                  <a:pt x="1" y="41"/>
                </a:lnTo>
                <a:lnTo>
                  <a:pt x="3" y="41"/>
                </a:lnTo>
                <a:lnTo>
                  <a:pt x="6" y="39"/>
                </a:lnTo>
                <a:lnTo>
                  <a:pt x="7" y="38"/>
                </a:lnTo>
                <a:lnTo>
                  <a:pt x="7" y="36"/>
                </a:lnTo>
                <a:lnTo>
                  <a:pt x="7" y="33"/>
                </a:lnTo>
                <a:lnTo>
                  <a:pt x="7" y="6"/>
                </a:lnTo>
                <a:lnTo>
                  <a:pt x="6" y="5"/>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40" name="Freeform 28"/>
          <p:cNvSpPr>
            <a:spLocks noEditPoints="1"/>
          </p:cNvSpPr>
          <p:nvPr/>
        </p:nvSpPr>
        <p:spPr bwMode="auto">
          <a:xfrm>
            <a:off x="7308850" y="3686175"/>
            <a:ext cx="138113" cy="136525"/>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1"/>
                </a:lnTo>
                <a:lnTo>
                  <a:pt x="23" y="4"/>
                </a:lnTo>
                <a:lnTo>
                  <a:pt x="24" y="7"/>
                </a:lnTo>
                <a:lnTo>
                  <a:pt x="26" y="13"/>
                </a:lnTo>
                <a:lnTo>
                  <a:pt x="24" y="16"/>
                </a:lnTo>
                <a:lnTo>
                  <a:pt x="24" y="19"/>
                </a:lnTo>
                <a:lnTo>
                  <a:pt x="21" y="24"/>
                </a:lnTo>
                <a:lnTo>
                  <a:pt x="18" y="25"/>
                </a:lnTo>
                <a:lnTo>
                  <a:pt x="15" y="27"/>
                </a:lnTo>
                <a:lnTo>
                  <a:pt x="12" y="27"/>
                </a:lnTo>
                <a:lnTo>
                  <a:pt x="8" y="27"/>
                </a:lnTo>
                <a:lnTo>
                  <a:pt x="5" y="25"/>
                </a:lnTo>
                <a:lnTo>
                  <a:pt x="3" y="22"/>
                </a:lnTo>
                <a:lnTo>
                  <a:pt x="0" y="18"/>
                </a:lnTo>
                <a:lnTo>
                  <a:pt x="0" y="13"/>
                </a:lnTo>
                <a:lnTo>
                  <a:pt x="0" y="10"/>
                </a:lnTo>
                <a:lnTo>
                  <a:pt x="2" y="6"/>
                </a:lnTo>
                <a:lnTo>
                  <a:pt x="3" y="3"/>
                </a:lnTo>
                <a:lnTo>
                  <a:pt x="6" y="1"/>
                </a:lnTo>
                <a:lnTo>
                  <a:pt x="9" y="0"/>
                </a:lnTo>
                <a:lnTo>
                  <a:pt x="12" y="0"/>
                </a:lnTo>
                <a:close/>
                <a:moveTo>
                  <a:pt x="12" y="1"/>
                </a:moveTo>
                <a:lnTo>
                  <a:pt x="9" y="1"/>
                </a:lnTo>
                <a:lnTo>
                  <a:pt x="8" y="1"/>
                </a:lnTo>
                <a:lnTo>
                  <a:pt x="6" y="3"/>
                </a:lnTo>
                <a:lnTo>
                  <a:pt x="6" y="6"/>
                </a:lnTo>
                <a:lnTo>
                  <a:pt x="5" y="7"/>
                </a:lnTo>
                <a:lnTo>
                  <a:pt x="5" y="12"/>
                </a:lnTo>
                <a:lnTo>
                  <a:pt x="5" y="16"/>
                </a:lnTo>
                <a:lnTo>
                  <a:pt x="8" y="21"/>
                </a:lnTo>
                <a:lnTo>
                  <a:pt x="9" y="24"/>
                </a:lnTo>
                <a:lnTo>
                  <a:pt x="14" y="25"/>
                </a:lnTo>
                <a:lnTo>
                  <a:pt x="17" y="25"/>
                </a:lnTo>
                <a:lnTo>
                  <a:pt x="18" y="24"/>
                </a:lnTo>
                <a:lnTo>
                  <a:pt x="20" y="19"/>
                </a:lnTo>
                <a:lnTo>
                  <a:pt x="20" y="15"/>
                </a:lnTo>
                <a:lnTo>
                  <a:pt x="20" y="10"/>
                </a:lnTo>
                <a:lnTo>
                  <a:pt x="18" y="7"/>
                </a:lnTo>
                <a:lnTo>
                  <a:pt x="17"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7441" name="Freeform 29"/>
          <p:cNvSpPr>
            <a:spLocks/>
          </p:cNvSpPr>
          <p:nvPr/>
        </p:nvSpPr>
        <p:spPr bwMode="auto">
          <a:xfrm>
            <a:off x="7462838" y="3686175"/>
            <a:ext cx="236537" cy="136525"/>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0" y="3"/>
                </a:lnTo>
                <a:lnTo>
                  <a:pt x="12" y="1"/>
                </a:lnTo>
                <a:lnTo>
                  <a:pt x="13" y="1"/>
                </a:lnTo>
                <a:lnTo>
                  <a:pt x="15" y="0"/>
                </a:lnTo>
                <a:lnTo>
                  <a:pt x="16" y="0"/>
                </a:lnTo>
                <a:lnTo>
                  <a:pt x="18" y="0"/>
                </a:lnTo>
                <a:lnTo>
                  <a:pt x="19" y="0"/>
                </a:lnTo>
                <a:lnTo>
                  <a:pt x="22" y="1"/>
                </a:lnTo>
                <a:lnTo>
                  <a:pt x="24" y="3"/>
                </a:lnTo>
                <a:lnTo>
                  <a:pt x="24" y="6"/>
                </a:lnTo>
                <a:lnTo>
                  <a:pt x="27" y="3"/>
                </a:lnTo>
                <a:lnTo>
                  <a:pt x="30" y="0"/>
                </a:lnTo>
                <a:lnTo>
                  <a:pt x="31" y="0"/>
                </a:lnTo>
                <a:lnTo>
                  <a:pt x="34" y="0"/>
                </a:lnTo>
                <a:lnTo>
                  <a:pt x="36" y="0"/>
                </a:lnTo>
                <a:lnTo>
                  <a:pt x="37" y="0"/>
                </a:lnTo>
                <a:lnTo>
                  <a:pt x="39" y="1"/>
                </a:lnTo>
                <a:lnTo>
                  <a:pt x="40" y="4"/>
                </a:lnTo>
                <a:lnTo>
                  <a:pt x="40" y="6"/>
                </a:lnTo>
                <a:lnTo>
                  <a:pt x="40" y="9"/>
                </a:lnTo>
                <a:lnTo>
                  <a:pt x="40" y="21"/>
                </a:lnTo>
                <a:lnTo>
                  <a:pt x="40" y="22"/>
                </a:lnTo>
                <a:lnTo>
                  <a:pt x="42" y="24"/>
                </a:lnTo>
                <a:lnTo>
                  <a:pt x="42" y="25"/>
                </a:lnTo>
                <a:lnTo>
                  <a:pt x="43" y="25"/>
                </a:lnTo>
                <a:lnTo>
                  <a:pt x="45" y="27"/>
                </a:lnTo>
                <a:lnTo>
                  <a:pt x="31" y="27"/>
                </a:lnTo>
                <a:lnTo>
                  <a:pt x="33" y="27"/>
                </a:lnTo>
                <a:lnTo>
                  <a:pt x="34" y="25"/>
                </a:lnTo>
                <a:lnTo>
                  <a:pt x="36" y="25"/>
                </a:lnTo>
                <a:lnTo>
                  <a:pt x="36" y="24"/>
                </a:lnTo>
                <a:lnTo>
                  <a:pt x="36" y="22"/>
                </a:lnTo>
                <a:lnTo>
                  <a:pt x="36" y="21"/>
                </a:lnTo>
                <a:lnTo>
                  <a:pt x="36" y="9"/>
                </a:lnTo>
                <a:lnTo>
                  <a:pt x="36" y="7"/>
                </a:lnTo>
                <a:lnTo>
                  <a:pt x="34" y="4"/>
                </a:lnTo>
                <a:lnTo>
                  <a:pt x="33" y="3"/>
                </a:lnTo>
                <a:lnTo>
                  <a:pt x="31" y="3"/>
                </a:lnTo>
                <a:lnTo>
                  <a:pt x="30" y="3"/>
                </a:lnTo>
                <a:lnTo>
                  <a:pt x="28" y="4"/>
                </a:lnTo>
                <a:lnTo>
                  <a:pt x="27" y="4"/>
                </a:lnTo>
                <a:lnTo>
                  <a:pt x="24" y="7"/>
                </a:lnTo>
                <a:lnTo>
                  <a:pt x="24" y="9"/>
                </a:lnTo>
                <a:lnTo>
                  <a:pt x="24" y="21"/>
                </a:lnTo>
                <a:lnTo>
                  <a:pt x="24" y="22"/>
                </a:lnTo>
                <a:lnTo>
                  <a:pt x="25" y="24"/>
                </a:lnTo>
                <a:lnTo>
                  <a:pt x="25" y="25"/>
                </a:lnTo>
                <a:lnTo>
                  <a:pt x="27" y="25"/>
                </a:lnTo>
                <a:lnTo>
                  <a:pt x="28" y="27"/>
                </a:lnTo>
                <a:lnTo>
                  <a:pt x="16" y="27"/>
                </a:lnTo>
                <a:lnTo>
                  <a:pt x="18" y="25"/>
                </a:lnTo>
                <a:lnTo>
                  <a:pt x="19" y="25"/>
                </a:lnTo>
                <a:lnTo>
                  <a:pt x="19" y="24"/>
                </a:lnTo>
                <a:lnTo>
                  <a:pt x="19" y="22"/>
                </a:lnTo>
                <a:lnTo>
                  <a:pt x="19" y="21"/>
                </a:lnTo>
                <a:lnTo>
                  <a:pt x="19" y="9"/>
                </a:lnTo>
                <a:lnTo>
                  <a:pt x="19" y="7"/>
                </a:lnTo>
                <a:lnTo>
                  <a:pt x="18" y="4"/>
                </a:lnTo>
                <a:lnTo>
                  <a:pt x="16" y="3"/>
                </a:lnTo>
                <a:lnTo>
                  <a:pt x="15" y="3"/>
                </a:lnTo>
                <a:lnTo>
                  <a:pt x="13" y="3"/>
                </a:lnTo>
                <a:lnTo>
                  <a:pt x="12" y="4"/>
                </a:lnTo>
                <a:lnTo>
                  <a:pt x="10" y="6"/>
                </a:lnTo>
                <a:lnTo>
                  <a:pt x="9" y="7"/>
                </a:lnTo>
                <a:lnTo>
                  <a:pt x="9" y="21"/>
                </a:lnTo>
                <a:lnTo>
                  <a:pt x="9" y="22"/>
                </a:lnTo>
                <a:lnTo>
                  <a:pt x="9" y="24"/>
                </a:lnTo>
                <a:lnTo>
                  <a:pt x="9" y="25"/>
                </a:lnTo>
                <a:lnTo>
                  <a:pt x="10" y="25"/>
                </a:lnTo>
                <a:lnTo>
                  <a:pt x="12" y="27"/>
                </a:lnTo>
                <a:lnTo>
                  <a:pt x="0" y="27"/>
                </a:lnTo>
                <a:lnTo>
                  <a:pt x="1" y="25"/>
                </a:lnTo>
                <a:lnTo>
                  <a:pt x="3" y="25"/>
                </a:lnTo>
                <a:lnTo>
                  <a:pt x="3" y="24"/>
                </a:lnTo>
                <a:lnTo>
                  <a:pt x="3" y="22"/>
                </a:lnTo>
                <a:lnTo>
                  <a:pt x="3" y="21"/>
                </a:lnTo>
                <a:lnTo>
                  <a:pt x="3" y="10"/>
                </a:lnTo>
                <a:lnTo>
                  <a:pt x="3" y="7"/>
                </a:lnTo>
                <a:lnTo>
                  <a:pt x="3" y="4"/>
                </a:lnTo>
                <a:lnTo>
                  <a:pt x="3" y="3"/>
                </a:lnTo>
                <a:lnTo>
                  <a:pt x="1" y="3"/>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42" name="Freeform 30"/>
          <p:cNvSpPr>
            <a:spLocks/>
          </p:cNvSpPr>
          <p:nvPr/>
        </p:nvSpPr>
        <p:spPr bwMode="auto">
          <a:xfrm>
            <a:off x="7035800" y="4348163"/>
            <a:ext cx="225425"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0 h 41"/>
              <a:gd name="T14" fmla="*/ 2147483647 w 43"/>
              <a:gd name="T15" fmla="*/ 0 h 41"/>
              <a:gd name="T16" fmla="*/ 2147483647 w 43"/>
              <a:gd name="T17" fmla="*/ 0 h 41"/>
              <a:gd name="T18" fmla="*/ 2147483647 w 43"/>
              <a:gd name="T19" fmla="*/ 0 h 41"/>
              <a:gd name="T20" fmla="*/ 2147483647 w 43"/>
              <a:gd name="T21" fmla="*/ 0 h 41"/>
              <a:gd name="T22" fmla="*/ 2147483647 w 43"/>
              <a:gd name="T23" fmla="*/ 0 h 41"/>
              <a:gd name="T24" fmla="*/ 2147483647 w 43"/>
              <a:gd name="T25" fmla="*/ 0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0"/>
                </a:lnTo>
                <a:lnTo>
                  <a:pt x="34" y="6"/>
                </a:lnTo>
                <a:lnTo>
                  <a:pt x="34" y="3"/>
                </a:lnTo>
                <a:lnTo>
                  <a:pt x="34" y="2"/>
                </a:lnTo>
                <a:lnTo>
                  <a:pt x="33" y="0"/>
                </a:lnTo>
                <a:lnTo>
                  <a:pt x="30" y="0"/>
                </a:lnTo>
                <a:lnTo>
                  <a:pt x="28" y="0"/>
                </a:lnTo>
                <a:lnTo>
                  <a:pt x="43" y="0"/>
                </a:lnTo>
                <a:lnTo>
                  <a:pt x="42" y="0"/>
                </a:lnTo>
                <a:lnTo>
                  <a:pt x="39" y="2"/>
                </a:lnTo>
                <a:lnTo>
                  <a:pt x="37" y="2"/>
                </a:lnTo>
                <a:lnTo>
                  <a:pt x="37" y="3"/>
                </a:lnTo>
                <a:lnTo>
                  <a:pt x="37" y="6"/>
                </a:lnTo>
                <a:lnTo>
                  <a:pt x="37" y="41"/>
                </a:lnTo>
                <a:lnTo>
                  <a:pt x="36" y="41"/>
                </a:lnTo>
                <a:lnTo>
                  <a:pt x="10" y="9"/>
                </a:lnTo>
                <a:lnTo>
                  <a:pt x="10" y="33"/>
                </a:lnTo>
                <a:lnTo>
                  <a:pt x="10" y="36"/>
                </a:lnTo>
                <a:lnTo>
                  <a:pt x="10" y="38"/>
                </a:lnTo>
                <a:lnTo>
                  <a:pt x="12" y="39"/>
                </a:lnTo>
                <a:lnTo>
                  <a:pt x="13" y="39"/>
                </a:lnTo>
                <a:lnTo>
                  <a:pt x="15" y="39"/>
                </a:lnTo>
                <a:lnTo>
                  <a:pt x="1" y="39"/>
                </a:lnTo>
                <a:lnTo>
                  <a:pt x="3" y="39"/>
                </a:lnTo>
                <a:lnTo>
                  <a:pt x="4" y="39"/>
                </a:lnTo>
                <a:lnTo>
                  <a:pt x="6" y="38"/>
                </a:lnTo>
                <a:lnTo>
                  <a:pt x="7" y="36"/>
                </a:lnTo>
                <a:lnTo>
                  <a:pt x="7" y="33"/>
                </a:lnTo>
                <a:lnTo>
                  <a:pt x="7" y="6"/>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43" name="Freeform 31"/>
          <p:cNvSpPr>
            <a:spLocks noEditPoints="1"/>
          </p:cNvSpPr>
          <p:nvPr/>
        </p:nvSpPr>
        <p:spPr bwMode="auto">
          <a:xfrm>
            <a:off x="7272338" y="4408488"/>
            <a:ext cx="131762" cy="147637"/>
          </a:xfrm>
          <a:custGeom>
            <a:avLst/>
            <a:gdLst>
              <a:gd name="T0" fmla="*/ 2147483647 w 25"/>
              <a:gd name="T1" fmla="*/ 0 h 29"/>
              <a:gd name="T2" fmla="*/ 2147483647 w 25"/>
              <a:gd name="T3" fmla="*/ 0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2147483647 w 25"/>
              <a:gd name="T31" fmla="*/ 2147483647 h 29"/>
              <a:gd name="T32" fmla="*/ 0 w 25"/>
              <a:gd name="T33" fmla="*/ 2147483647 h 29"/>
              <a:gd name="T34" fmla="*/ 2147483647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0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3" y="0"/>
                </a:moveTo>
                <a:lnTo>
                  <a:pt x="16" y="0"/>
                </a:lnTo>
                <a:lnTo>
                  <a:pt x="19" y="3"/>
                </a:lnTo>
                <a:lnTo>
                  <a:pt x="22" y="5"/>
                </a:lnTo>
                <a:lnTo>
                  <a:pt x="25" y="9"/>
                </a:lnTo>
                <a:lnTo>
                  <a:pt x="25" y="14"/>
                </a:lnTo>
                <a:lnTo>
                  <a:pt x="25" y="18"/>
                </a:lnTo>
                <a:lnTo>
                  <a:pt x="24" y="21"/>
                </a:lnTo>
                <a:lnTo>
                  <a:pt x="22" y="24"/>
                </a:lnTo>
                <a:lnTo>
                  <a:pt x="19" y="27"/>
                </a:lnTo>
                <a:lnTo>
                  <a:pt x="16" y="29"/>
                </a:lnTo>
                <a:lnTo>
                  <a:pt x="13" y="29"/>
                </a:lnTo>
                <a:lnTo>
                  <a:pt x="9" y="29"/>
                </a:lnTo>
                <a:lnTo>
                  <a:pt x="6" y="26"/>
                </a:lnTo>
                <a:lnTo>
                  <a:pt x="3" y="24"/>
                </a:lnTo>
                <a:lnTo>
                  <a:pt x="1" y="20"/>
                </a:lnTo>
                <a:lnTo>
                  <a:pt x="0" y="15"/>
                </a:lnTo>
                <a:lnTo>
                  <a:pt x="1" y="11"/>
                </a:lnTo>
                <a:lnTo>
                  <a:pt x="1" y="8"/>
                </a:lnTo>
                <a:lnTo>
                  <a:pt x="4" y="5"/>
                </a:lnTo>
                <a:lnTo>
                  <a:pt x="7" y="2"/>
                </a:lnTo>
                <a:lnTo>
                  <a:pt x="10" y="0"/>
                </a:lnTo>
                <a:lnTo>
                  <a:pt x="13" y="0"/>
                </a:lnTo>
                <a:close/>
                <a:moveTo>
                  <a:pt x="12" y="2"/>
                </a:moveTo>
                <a:lnTo>
                  <a:pt x="10" y="3"/>
                </a:lnTo>
                <a:lnTo>
                  <a:pt x="9" y="3"/>
                </a:lnTo>
                <a:lnTo>
                  <a:pt x="7" y="5"/>
                </a:lnTo>
                <a:lnTo>
                  <a:pt x="6" y="6"/>
                </a:lnTo>
                <a:lnTo>
                  <a:pt x="6" y="9"/>
                </a:lnTo>
                <a:lnTo>
                  <a:pt x="6" y="12"/>
                </a:lnTo>
                <a:lnTo>
                  <a:pt x="6" y="18"/>
                </a:lnTo>
                <a:lnTo>
                  <a:pt x="7" y="23"/>
                </a:lnTo>
                <a:lnTo>
                  <a:pt x="10" y="26"/>
                </a:lnTo>
                <a:lnTo>
                  <a:pt x="13" y="27"/>
                </a:lnTo>
                <a:lnTo>
                  <a:pt x="16" y="26"/>
                </a:lnTo>
                <a:lnTo>
                  <a:pt x="19" y="24"/>
                </a:lnTo>
                <a:lnTo>
                  <a:pt x="21" y="21"/>
                </a:lnTo>
                <a:lnTo>
                  <a:pt x="21" y="17"/>
                </a:lnTo>
                <a:lnTo>
                  <a:pt x="21" y="12"/>
                </a:lnTo>
                <a:lnTo>
                  <a:pt x="19"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7444" name="Freeform 32"/>
          <p:cNvSpPr>
            <a:spLocks/>
          </p:cNvSpPr>
          <p:nvPr/>
        </p:nvSpPr>
        <p:spPr bwMode="auto">
          <a:xfrm>
            <a:off x="7419975" y="4418013"/>
            <a:ext cx="158750" cy="138112"/>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0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0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6" y="0"/>
                </a:moveTo>
                <a:lnTo>
                  <a:pt x="26" y="15"/>
                </a:lnTo>
                <a:lnTo>
                  <a:pt x="26" y="19"/>
                </a:lnTo>
                <a:lnTo>
                  <a:pt x="26" y="21"/>
                </a:lnTo>
                <a:lnTo>
                  <a:pt x="26" y="22"/>
                </a:lnTo>
                <a:lnTo>
                  <a:pt x="27" y="22"/>
                </a:lnTo>
                <a:lnTo>
                  <a:pt x="27" y="24"/>
                </a:lnTo>
                <a:lnTo>
                  <a:pt x="29" y="24"/>
                </a:lnTo>
                <a:lnTo>
                  <a:pt x="29" y="22"/>
                </a:lnTo>
                <a:lnTo>
                  <a:pt x="30" y="24"/>
                </a:lnTo>
                <a:lnTo>
                  <a:pt x="23" y="27"/>
                </a:lnTo>
                <a:lnTo>
                  <a:pt x="21" y="27"/>
                </a:lnTo>
                <a:lnTo>
                  <a:pt x="21" y="21"/>
                </a:lnTo>
                <a:lnTo>
                  <a:pt x="18" y="24"/>
                </a:lnTo>
                <a:lnTo>
                  <a:pt x="15" y="25"/>
                </a:lnTo>
                <a:lnTo>
                  <a:pt x="14" y="27"/>
                </a:lnTo>
                <a:lnTo>
                  <a:pt x="12" y="27"/>
                </a:lnTo>
                <a:lnTo>
                  <a:pt x="9" y="27"/>
                </a:lnTo>
                <a:lnTo>
                  <a:pt x="8" y="25"/>
                </a:lnTo>
                <a:lnTo>
                  <a:pt x="6" y="24"/>
                </a:lnTo>
                <a:lnTo>
                  <a:pt x="5" y="22"/>
                </a:lnTo>
                <a:lnTo>
                  <a:pt x="5" y="19"/>
                </a:lnTo>
                <a:lnTo>
                  <a:pt x="5" y="16"/>
                </a:lnTo>
                <a:lnTo>
                  <a:pt x="5" y="4"/>
                </a:lnTo>
                <a:lnTo>
                  <a:pt x="5" y="3"/>
                </a:lnTo>
                <a:lnTo>
                  <a:pt x="5" y="1"/>
                </a:lnTo>
                <a:lnTo>
                  <a:pt x="3" y="1"/>
                </a:lnTo>
                <a:lnTo>
                  <a:pt x="3" y="0"/>
                </a:lnTo>
                <a:lnTo>
                  <a:pt x="2" y="0"/>
                </a:lnTo>
                <a:lnTo>
                  <a:pt x="0" y="0"/>
                </a:lnTo>
                <a:lnTo>
                  <a:pt x="9" y="0"/>
                </a:lnTo>
                <a:lnTo>
                  <a:pt x="9" y="16"/>
                </a:lnTo>
                <a:lnTo>
                  <a:pt x="11" y="19"/>
                </a:lnTo>
                <a:lnTo>
                  <a:pt x="11" y="22"/>
                </a:lnTo>
                <a:lnTo>
                  <a:pt x="12" y="22"/>
                </a:lnTo>
                <a:lnTo>
                  <a:pt x="14" y="22"/>
                </a:lnTo>
                <a:lnTo>
                  <a:pt x="15" y="22"/>
                </a:lnTo>
                <a:lnTo>
                  <a:pt x="17" y="22"/>
                </a:lnTo>
                <a:lnTo>
                  <a:pt x="18" y="21"/>
                </a:lnTo>
                <a:lnTo>
                  <a:pt x="21" y="19"/>
                </a:lnTo>
                <a:lnTo>
                  <a:pt x="21" y="4"/>
                </a:lnTo>
                <a:lnTo>
                  <a:pt x="21" y="1"/>
                </a:lnTo>
                <a:lnTo>
                  <a:pt x="20" y="1"/>
                </a:lnTo>
                <a:lnTo>
                  <a:pt x="20" y="0"/>
                </a:lnTo>
                <a:lnTo>
                  <a:pt x="17" y="0"/>
                </a:lnTo>
                <a:lnTo>
                  <a:pt x="26" y="0"/>
                </a:lnTo>
                <a:close/>
              </a:path>
            </a:pathLst>
          </a:custGeom>
          <a:solidFill>
            <a:srgbClr val="000000"/>
          </a:solidFill>
          <a:ln w="0">
            <a:solidFill>
              <a:srgbClr val="000000"/>
            </a:solidFill>
            <a:round/>
            <a:headEnd/>
            <a:tailEnd/>
          </a:ln>
        </p:spPr>
        <p:txBody>
          <a:bodyPr/>
          <a:lstStyle/>
          <a:p>
            <a:endParaRPr lang="en-CA"/>
          </a:p>
        </p:txBody>
      </p:sp>
      <p:sp>
        <p:nvSpPr>
          <p:cNvPr id="17445" name="Freeform 33"/>
          <p:cNvSpPr>
            <a:spLocks/>
          </p:cNvSpPr>
          <p:nvPr/>
        </p:nvSpPr>
        <p:spPr bwMode="auto">
          <a:xfrm>
            <a:off x="7578725" y="4408488"/>
            <a:ext cx="158750" cy="138112"/>
          </a:xfrm>
          <a:custGeom>
            <a:avLst/>
            <a:gdLst>
              <a:gd name="T0" fmla="*/ 2147483647 w 30"/>
              <a:gd name="T1" fmla="*/ 2147483647 h 27"/>
              <a:gd name="T2" fmla="*/ 2147483647 w 30"/>
              <a:gd name="T3" fmla="*/ 2147483647 h 27"/>
              <a:gd name="T4" fmla="*/ 2147483647 w 30"/>
              <a:gd name="T5" fmla="*/ 2147483647 h 27"/>
              <a:gd name="T6" fmla="*/ 2147483647 w 30"/>
              <a:gd name="T7" fmla="*/ 0 h 27"/>
              <a:gd name="T8" fmla="*/ 2147483647 w 30"/>
              <a:gd name="T9" fmla="*/ 0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2147483647 w 30"/>
              <a:gd name="T61" fmla="*/ 2147483647 h 27"/>
              <a:gd name="T62" fmla="*/ 2147483647 w 30"/>
              <a:gd name="T63" fmla="*/ 2147483647 h 27"/>
              <a:gd name="T64" fmla="*/ 2147483647 w 30"/>
              <a:gd name="T65" fmla="*/ 2147483647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0 w 30"/>
              <a:gd name="T85" fmla="*/ 2147483647 h 27"/>
              <a:gd name="T86" fmla="*/ 0 w 30"/>
              <a:gd name="T87" fmla="*/ 2147483647 h 27"/>
              <a:gd name="T88" fmla="*/ 2147483647 w 30"/>
              <a:gd name="T89" fmla="*/ 2147483647 h 27"/>
              <a:gd name="T90" fmla="*/ 2147483647 w 30"/>
              <a:gd name="T91" fmla="*/ 2147483647 h 27"/>
              <a:gd name="T92" fmla="*/ 2147483647 w 30"/>
              <a:gd name="T93" fmla="*/ 2147483647 h 27"/>
              <a:gd name="T94" fmla="*/ 2147483647 w 30"/>
              <a:gd name="T95" fmla="*/ 2147483647 h 27"/>
              <a:gd name="T96" fmla="*/ 2147483647 w 30"/>
              <a:gd name="T97" fmla="*/ 2147483647 h 27"/>
              <a:gd name="T98" fmla="*/ 2147483647 w 30"/>
              <a:gd name="T99" fmla="*/ 2147483647 h 27"/>
              <a:gd name="T100" fmla="*/ 2147483647 w 30"/>
              <a:gd name="T101" fmla="*/ 2147483647 h 27"/>
              <a:gd name="T102" fmla="*/ 2147483647 w 30"/>
              <a:gd name="T103" fmla="*/ 2147483647 h 27"/>
              <a:gd name="T104" fmla="*/ 2147483647 w 30"/>
              <a:gd name="T105" fmla="*/ 2147483647 h 27"/>
              <a:gd name="T106" fmla="*/ 2147483647 w 30"/>
              <a:gd name="T107" fmla="*/ 2147483647 h 27"/>
              <a:gd name="T108" fmla="*/ 2147483647 w 30"/>
              <a:gd name="T109" fmla="*/ 2147483647 h 27"/>
              <a:gd name="T110" fmla="*/ 2147483647 w 30"/>
              <a:gd name="T111" fmla="*/ 2147483647 h 27"/>
              <a:gd name="T112" fmla="*/ 2147483647 w 30"/>
              <a:gd name="T113" fmla="*/ 2147483647 h 27"/>
              <a:gd name="T114" fmla="*/ 2147483647 w 30"/>
              <a:gd name="T115" fmla="*/ 2147483647 h 27"/>
              <a:gd name="T116" fmla="*/ 0 w 30"/>
              <a:gd name="T117" fmla="*/ 2147483647 h 27"/>
              <a:gd name="T118" fmla="*/ 2147483647 w 30"/>
              <a:gd name="T119" fmla="*/ 0 h 27"/>
              <a:gd name="T120" fmla="*/ 2147483647 w 30"/>
              <a:gd name="T121" fmla="*/ 0 h 27"/>
              <a:gd name="T122" fmla="*/ 2147483647 w 30"/>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
              <a:gd name="T187" fmla="*/ 0 h 27"/>
              <a:gd name="T188" fmla="*/ 30 w 30"/>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 h="27">
                <a:moveTo>
                  <a:pt x="9" y="6"/>
                </a:moveTo>
                <a:lnTo>
                  <a:pt x="12" y="3"/>
                </a:lnTo>
                <a:lnTo>
                  <a:pt x="15" y="2"/>
                </a:lnTo>
                <a:lnTo>
                  <a:pt x="18" y="0"/>
                </a:lnTo>
                <a:lnTo>
                  <a:pt x="21" y="0"/>
                </a:lnTo>
                <a:lnTo>
                  <a:pt x="23" y="2"/>
                </a:lnTo>
                <a:lnTo>
                  <a:pt x="24" y="3"/>
                </a:lnTo>
                <a:lnTo>
                  <a:pt x="26" y="5"/>
                </a:lnTo>
                <a:lnTo>
                  <a:pt x="26" y="8"/>
                </a:lnTo>
                <a:lnTo>
                  <a:pt x="26" y="11"/>
                </a:lnTo>
                <a:lnTo>
                  <a:pt x="26" y="21"/>
                </a:lnTo>
                <a:lnTo>
                  <a:pt x="26" y="24"/>
                </a:lnTo>
                <a:lnTo>
                  <a:pt x="26" y="26"/>
                </a:lnTo>
                <a:lnTo>
                  <a:pt x="27" y="26"/>
                </a:lnTo>
                <a:lnTo>
                  <a:pt x="27" y="27"/>
                </a:lnTo>
                <a:lnTo>
                  <a:pt x="29" y="27"/>
                </a:lnTo>
                <a:lnTo>
                  <a:pt x="30" y="27"/>
                </a:lnTo>
                <a:lnTo>
                  <a:pt x="17" y="27"/>
                </a:lnTo>
                <a:lnTo>
                  <a:pt x="18" y="27"/>
                </a:lnTo>
                <a:lnTo>
                  <a:pt x="20" y="27"/>
                </a:lnTo>
                <a:lnTo>
                  <a:pt x="20" y="26"/>
                </a:lnTo>
                <a:lnTo>
                  <a:pt x="21" y="24"/>
                </a:lnTo>
                <a:lnTo>
                  <a:pt x="21" y="21"/>
                </a:lnTo>
                <a:lnTo>
                  <a:pt x="21" y="11"/>
                </a:lnTo>
                <a:lnTo>
                  <a:pt x="21" y="8"/>
                </a:lnTo>
                <a:lnTo>
                  <a:pt x="20" y="6"/>
                </a:lnTo>
                <a:lnTo>
                  <a:pt x="18" y="5"/>
                </a:lnTo>
                <a:lnTo>
                  <a:pt x="17" y="5"/>
                </a:lnTo>
                <a:lnTo>
                  <a:pt x="14" y="5"/>
                </a:lnTo>
                <a:lnTo>
                  <a:pt x="9" y="8"/>
                </a:lnTo>
                <a:lnTo>
                  <a:pt x="9" y="21"/>
                </a:lnTo>
                <a:lnTo>
                  <a:pt x="9" y="24"/>
                </a:lnTo>
                <a:lnTo>
                  <a:pt x="9" y="26"/>
                </a:lnTo>
                <a:lnTo>
                  <a:pt x="11" y="26"/>
                </a:lnTo>
                <a:lnTo>
                  <a:pt x="11" y="27"/>
                </a:lnTo>
                <a:lnTo>
                  <a:pt x="12" y="27"/>
                </a:lnTo>
                <a:lnTo>
                  <a:pt x="14" y="27"/>
                </a:lnTo>
                <a:lnTo>
                  <a:pt x="0" y="27"/>
                </a:lnTo>
                <a:lnTo>
                  <a:pt x="2" y="27"/>
                </a:lnTo>
                <a:lnTo>
                  <a:pt x="3" y="27"/>
                </a:lnTo>
                <a:lnTo>
                  <a:pt x="5" y="26"/>
                </a:lnTo>
                <a:lnTo>
                  <a:pt x="5" y="24"/>
                </a:lnTo>
                <a:lnTo>
                  <a:pt x="5" y="21"/>
                </a:lnTo>
                <a:lnTo>
                  <a:pt x="5" y="12"/>
                </a:lnTo>
                <a:lnTo>
                  <a:pt x="5" y="8"/>
                </a:lnTo>
                <a:lnTo>
                  <a:pt x="5" y="6"/>
                </a:lnTo>
                <a:lnTo>
                  <a:pt x="5" y="5"/>
                </a:lnTo>
                <a:lnTo>
                  <a:pt x="3" y="5"/>
                </a:lnTo>
                <a:lnTo>
                  <a:pt x="3" y="3"/>
                </a:lnTo>
                <a:lnTo>
                  <a:pt x="2" y="3"/>
                </a:lnTo>
                <a:lnTo>
                  <a:pt x="2" y="5"/>
                </a:lnTo>
                <a:lnTo>
                  <a:pt x="0" y="3"/>
                </a:lnTo>
                <a:lnTo>
                  <a:pt x="8"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46" name="Freeform 34"/>
          <p:cNvSpPr>
            <a:spLocks noEditPoints="1"/>
          </p:cNvSpPr>
          <p:nvPr/>
        </p:nvSpPr>
        <p:spPr bwMode="auto">
          <a:xfrm>
            <a:off x="930275" y="5075238"/>
            <a:ext cx="215900" cy="203200"/>
          </a:xfrm>
          <a:custGeom>
            <a:avLst/>
            <a:gdLst>
              <a:gd name="T0" fmla="*/ 0 w 41"/>
              <a:gd name="T1" fmla="*/ 2147483647 h 40"/>
              <a:gd name="T2" fmla="*/ 0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2147483647 w 41"/>
              <a:gd name="T21" fmla="*/ 2147483647 h 40"/>
              <a:gd name="T22" fmla="*/ 2147483647 w 41"/>
              <a:gd name="T23" fmla="*/ 2147483647 h 40"/>
              <a:gd name="T24" fmla="*/ 0 w 41"/>
              <a:gd name="T25" fmla="*/ 2147483647 h 40"/>
              <a:gd name="T26" fmla="*/ 0 w 41"/>
              <a:gd name="T27" fmla="*/ 0 h 40"/>
              <a:gd name="T28" fmla="*/ 2147483647 w 41"/>
              <a:gd name="T29" fmla="*/ 0 h 40"/>
              <a:gd name="T30" fmla="*/ 2147483647 w 41"/>
              <a:gd name="T31" fmla="*/ 0 h 40"/>
              <a:gd name="T32" fmla="*/ 2147483647 w 41"/>
              <a:gd name="T33" fmla="*/ 2147483647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2147483647 w 41"/>
              <a:gd name="T45" fmla="*/ 2147483647 h 40"/>
              <a:gd name="T46" fmla="*/ 2147483647 w 41"/>
              <a:gd name="T47" fmla="*/ 2147483647 h 40"/>
              <a:gd name="T48" fmla="*/ 2147483647 w 41"/>
              <a:gd name="T49" fmla="*/ 2147483647 h 40"/>
              <a:gd name="T50" fmla="*/ 2147483647 w 41"/>
              <a:gd name="T51" fmla="*/ 2147483647 h 40"/>
              <a:gd name="T52" fmla="*/ 2147483647 w 41"/>
              <a:gd name="T53" fmla="*/ 2147483647 h 40"/>
              <a:gd name="T54" fmla="*/ 2147483647 w 41"/>
              <a:gd name="T55" fmla="*/ 2147483647 h 40"/>
              <a:gd name="T56" fmla="*/ 0 w 41"/>
              <a:gd name="T57" fmla="*/ 2147483647 h 40"/>
              <a:gd name="T58" fmla="*/ 2147483647 w 41"/>
              <a:gd name="T59" fmla="*/ 2147483647 h 40"/>
              <a:gd name="T60" fmla="*/ 2147483647 w 41"/>
              <a:gd name="T61" fmla="*/ 2147483647 h 40"/>
              <a:gd name="T62" fmla="*/ 2147483647 w 41"/>
              <a:gd name="T63" fmla="*/ 2147483647 h 40"/>
              <a:gd name="T64" fmla="*/ 2147483647 w 41"/>
              <a:gd name="T65" fmla="*/ 2147483647 h 40"/>
              <a:gd name="T66" fmla="*/ 2147483647 w 41"/>
              <a:gd name="T67" fmla="*/ 2147483647 h 40"/>
              <a:gd name="T68" fmla="*/ 2147483647 w 41"/>
              <a:gd name="T69" fmla="*/ 2147483647 h 40"/>
              <a:gd name="T70" fmla="*/ 2147483647 w 41"/>
              <a:gd name="T71" fmla="*/ 2147483647 h 40"/>
              <a:gd name="T72" fmla="*/ 2147483647 w 41"/>
              <a:gd name="T73" fmla="*/ 2147483647 h 40"/>
              <a:gd name="T74" fmla="*/ 2147483647 w 41"/>
              <a:gd name="T75" fmla="*/ 2147483647 h 40"/>
              <a:gd name="T76" fmla="*/ 2147483647 w 41"/>
              <a:gd name="T77" fmla="*/ 2147483647 h 40"/>
              <a:gd name="T78" fmla="*/ 2147483647 w 41"/>
              <a:gd name="T79" fmla="*/ 2147483647 h 40"/>
              <a:gd name="T80" fmla="*/ 2147483647 w 41"/>
              <a:gd name="T81" fmla="*/ 2147483647 h 40"/>
              <a:gd name="T82" fmla="*/ 2147483647 w 41"/>
              <a:gd name="T83" fmla="*/ 2147483647 h 40"/>
              <a:gd name="T84" fmla="*/ 2147483647 w 41"/>
              <a:gd name="T85" fmla="*/ 2147483647 h 40"/>
              <a:gd name="T86" fmla="*/ 2147483647 w 41"/>
              <a:gd name="T87" fmla="*/ 2147483647 h 40"/>
              <a:gd name="T88" fmla="*/ 2147483647 w 41"/>
              <a:gd name="T89" fmla="*/ 2147483647 h 40"/>
              <a:gd name="T90" fmla="*/ 2147483647 w 41"/>
              <a:gd name="T91" fmla="*/ 2147483647 h 40"/>
              <a:gd name="T92" fmla="*/ 2147483647 w 41"/>
              <a:gd name="T93" fmla="*/ 2147483647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40"/>
              <a:gd name="T143" fmla="*/ 41 w 41"/>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40">
                <a:moveTo>
                  <a:pt x="0" y="40"/>
                </a:moveTo>
                <a:lnTo>
                  <a:pt x="0" y="40"/>
                </a:lnTo>
                <a:lnTo>
                  <a:pt x="2" y="40"/>
                </a:lnTo>
                <a:lnTo>
                  <a:pt x="3" y="39"/>
                </a:lnTo>
                <a:lnTo>
                  <a:pt x="5" y="37"/>
                </a:lnTo>
                <a:lnTo>
                  <a:pt x="6" y="36"/>
                </a:lnTo>
                <a:lnTo>
                  <a:pt x="6" y="33"/>
                </a:lnTo>
                <a:lnTo>
                  <a:pt x="6" y="7"/>
                </a:lnTo>
                <a:lnTo>
                  <a:pt x="5" y="4"/>
                </a:lnTo>
                <a:lnTo>
                  <a:pt x="5" y="3"/>
                </a:lnTo>
                <a:lnTo>
                  <a:pt x="3" y="1"/>
                </a:lnTo>
                <a:lnTo>
                  <a:pt x="2" y="1"/>
                </a:lnTo>
                <a:lnTo>
                  <a:pt x="0" y="1"/>
                </a:lnTo>
                <a:lnTo>
                  <a:pt x="0" y="0"/>
                </a:lnTo>
                <a:lnTo>
                  <a:pt x="17" y="0"/>
                </a:lnTo>
                <a:lnTo>
                  <a:pt x="21" y="0"/>
                </a:lnTo>
                <a:lnTo>
                  <a:pt x="26" y="1"/>
                </a:lnTo>
                <a:lnTo>
                  <a:pt x="30" y="3"/>
                </a:lnTo>
                <a:lnTo>
                  <a:pt x="33" y="4"/>
                </a:lnTo>
                <a:lnTo>
                  <a:pt x="38" y="9"/>
                </a:lnTo>
                <a:lnTo>
                  <a:pt x="39" y="15"/>
                </a:lnTo>
                <a:lnTo>
                  <a:pt x="41" y="21"/>
                </a:lnTo>
                <a:lnTo>
                  <a:pt x="39" y="25"/>
                </a:lnTo>
                <a:lnTo>
                  <a:pt x="38" y="30"/>
                </a:lnTo>
                <a:lnTo>
                  <a:pt x="35" y="34"/>
                </a:lnTo>
                <a:lnTo>
                  <a:pt x="30" y="37"/>
                </a:lnTo>
                <a:lnTo>
                  <a:pt x="24" y="40"/>
                </a:lnTo>
                <a:lnTo>
                  <a:pt x="18" y="40"/>
                </a:lnTo>
                <a:lnTo>
                  <a:pt x="0" y="40"/>
                </a:lnTo>
                <a:close/>
                <a:moveTo>
                  <a:pt x="11" y="37"/>
                </a:moveTo>
                <a:lnTo>
                  <a:pt x="15" y="39"/>
                </a:lnTo>
                <a:lnTo>
                  <a:pt x="17" y="39"/>
                </a:lnTo>
                <a:lnTo>
                  <a:pt x="21" y="37"/>
                </a:lnTo>
                <a:lnTo>
                  <a:pt x="26" y="36"/>
                </a:lnTo>
                <a:lnTo>
                  <a:pt x="29" y="33"/>
                </a:lnTo>
                <a:lnTo>
                  <a:pt x="32" y="30"/>
                </a:lnTo>
                <a:lnTo>
                  <a:pt x="33" y="25"/>
                </a:lnTo>
                <a:lnTo>
                  <a:pt x="33" y="21"/>
                </a:lnTo>
                <a:lnTo>
                  <a:pt x="33" y="15"/>
                </a:lnTo>
                <a:lnTo>
                  <a:pt x="32" y="10"/>
                </a:lnTo>
                <a:lnTo>
                  <a:pt x="29" y="7"/>
                </a:lnTo>
                <a:lnTo>
                  <a:pt x="26" y="4"/>
                </a:lnTo>
                <a:lnTo>
                  <a:pt x="21" y="3"/>
                </a:lnTo>
                <a:lnTo>
                  <a:pt x="17" y="3"/>
                </a:lnTo>
                <a:lnTo>
                  <a:pt x="14" y="3"/>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7447" name="Freeform 35"/>
          <p:cNvSpPr>
            <a:spLocks noEditPoints="1"/>
          </p:cNvSpPr>
          <p:nvPr/>
        </p:nvSpPr>
        <p:spPr bwMode="auto">
          <a:xfrm>
            <a:off x="1162050" y="5141913"/>
            <a:ext cx="142875" cy="136525"/>
          </a:xfrm>
          <a:custGeom>
            <a:avLst/>
            <a:gdLst>
              <a:gd name="T0" fmla="*/ 2147483647 w 27"/>
              <a:gd name="T1" fmla="*/ 0 h 27"/>
              <a:gd name="T2" fmla="*/ 2147483647 w 27"/>
              <a:gd name="T3" fmla="*/ 0 h 27"/>
              <a:gd name="T4" fmla="*/ 2147483647 w 27"/>
              <a:gd name="T5" fmla="*/ 2147483647 h 27"/>
              <a:gd name="T6" fmla="*/ 2147483647 w 27"/>
              <a:gd name="T7" fmla="*/ 2147483647 h 27"/>
              <a:gd name="T8" fmla="*/ 2147483647 w 27"/>
              <a:gd name="T9" fmla="*/ 2147483647 h 27"/>
              <a:gd name="T10" fmla="*/ 2147483647 w 27"/>
              <a:gd name="T11" fmla="*/ 2147483647 h 27"/>
              <a:gd name="T12" fmla="*/ 2147483647 w 27"/>
              <a:gd name="T13" fmla="*/ 2147483647 h 27"/>
              <a:gd name="T14" fmla="*/ 2147483647 w 27"/>
              <a:gd name="T15" fmla="*/ 2147483647 h 27"/>
              <a:gd name="T16" fmla="*/ 2147483647 w 27"/>
              <a:gd name="T17" fmla="*/ 2147483647 h 27"/>
              <a:gd name="T18" fmla="*/ 2147483647 w 27"/>
              <a:gd name="T19" fmla="*/ 2147483647 h 27"/>
              <a:gd name="T20" fmla="*/ 2147483647 w 27"/>
              <a:gd name="T21" fmla="*/ 2147483647 h 27"/>
              <a:gd name="T22" fmla="*/ 2147483647 w 27"/>
              <a:gd name="T23" fmla="*/ 2147483647 h 27"/>
              <a:gd name="T24" fmla="*/ 2147483647 w 27"/>
              <a:gd name="T25" fmla="*/ 2147483647 h 27"/>
              <a:gd name="T26" fmla="*/ 2147483647 w 27"/>
              <a:gd name="T27" fmla="*/ 2147483647 h 27"/>
              <a:gd name="T28" fmla="*/ 2147483647 w 27"/>
              <a:gd name="T29" fmla="*/ 2147483647 h 27"/>
              <a:gd name="T30" fmla="*/ 2147483647 w 27"/>
              <a:gd name="T31" fmla="*/ 2147483647 h 27"/>
              <a:gd name="T32" fmla="*/ 0 w 27"/>
              <a:gd name="T33" fmla="*/ 2147483647 h 27"/>
              <a:gd name="T34" fmla="*/ 2147483647 w 27"/>
              <a:gd name="T35" fmla="*/ 2147483647 h 27"/>
              <a:gd name="T36" fmla="*/ 2147483647 w 27"/>
              <a:gd name="T37" fmla="*/ 2147483647 h 27"/>
              <a:gd name="T38" fmla="*/ 2147483647 w 27"/>
              <a:gd name="T39" fmla="*/ 2147483647 h 27"/>
              <a:gd name="T40" fmla="*/ 2147483647 w 27"/>
              <a:gd name="T41" fmla="*/ 2147483647 h 27"/>
              <a:gd name="T42" fmla="*/ 2147483647 w 27"/>
              <a:gd name="T43" fmla="*/ 0 h 27"/>
              <a:gd name="T44" fmla="*/ 2147483647 w 27"/>
              <a:gd name="T45" fmla="*/ 0 h 27"/>
              <a:gd name="T46" fmla="*/ 2147483647 w 27"/>
              <a:gd name="T47" fmla="*/ 2147483647 h 27"/>
              <a:gd name="T48" fmla="*/ 2147483647 w 27"/>
              <a:gd name="T49" fmla="*/ 2147483647 h 27"/>
              <a:gd name="T50" fmla="*/ 2147483647 w 27"/>
              <a:gd name="T51" fmla="*/ 2147483647 h 27"/>
              <a:gd name="T52" fmla="*/ 2147483647 w 27"/>
              <a:gd name="T53" fmla="*/ 2147483647 h 27"/>
              <a:gd name="T54" fmla="*/ 2147483647 w 27"/>
              <a:gd name="T55" fmla="*/ 2147483647 h 27"/>
              <a:gd name="T56" fmla="*/ 2147483647 w 27"/>
              <a:gd name="T57" fmla="*/ 2147483647 h 27"/>
              <a:gd name="T58" fmla="*/ 2147483647 w 27"/>
              <a:gd name="T59" fmla="*/ 2147483647 h 27"/>
              <a:gd name="T60" fmla="*/ 2147483647 w 27"/>
              <a:gd name="T61" fmla="*/ 2147483647 h 27"/>
              <a:gd name="T62" fmla="*/ 2147483647 w 27"/>
              <a:gd name="T63" fmla="*/ 2147483647 h 27"/>
              <a:gd name="T64" fmla="*/ 2147483647 w 27"/>
              <a:gd name="T65" fmla="*/ 2147483647 h 27"/>
              <a:gd name="T66" fmla="*/ 2147483647 w 27"/>
              <a:gd name="T67" fmla="*/ 2147483647 h 27"/>
              <a:gd name="T68" fmla="*/ 2147483647 w 27"/>
              <a:gd name="T69" fmla="*/ 2147483647 h 27"/>
              <a:gd name="T70" fmla="*/ 2147483647 w 27"/>
              <a:gd name="T71" fmla="*/ 2147483647 h 27"/>
              <a:gd name="T72" fmla="*/ 2147483647 w 27"/>
              <a:gd name="T73" fmla="*/ 2147483647 h 27"/>
              <a:gd name="T74" fmla="*/ 2147483647 w 27"/>
              <a:gd name="T75" fmla="*/ 2147483647 h 27"/>
              <a:gd name="T76" fmla="*/ 2147483647 w 27"/>
              <a:gd name="T77" fmla="*/ 2147483647 h 27"/>
              <a:gd name="T78" fmla="*/ 2147483647 w 27"/>
              <a:gd name="T79" fmla="*/ 2147483647 h 27"/>
              <a:gd name="T80" fmla="*/ 2147483647 w 27"/>
              <a:gd name="T81" fmla="*/ 2147483647 h 27"/>
              <a:gd name="T82" fmla="*/ 2147483647 w 27"/>
              <a:gd name="T83" fmla="*/ 2147483647 h 27"/>
              <a:gd name="T84" fmla="*/ 2147483647 w 27"/>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
              <a:gd name="T130" fmla="*/ 0 h 27"/>
              <a:gd name="T131" fmla="*/ 27 w 27"/>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 h="27">
                <a:moveTo>
                  <a:pt x="13" y="0"/>
                </a:moveTo>
                <a:lnTo>
                  <a:pt x="18" y="0"/>
                </a:lnTo>
                <a:lnTo>
                  <a:pt x="21" y="2"/>
                </a:lnTo>
                <a:lnTo>
                  <a:pt x="22" y="5"/>
                </a:lnTo>
                <a:lnTo>
                  <a:pt x="25" y="9"/>
                </a:lnTo>
                <a:lnTo>
                  <a:pt x="27" y="14"/>
                </a:lnTo>
                <a:lnTo>
                  <a:pt x="25" y="17"/>
                </a:lnTo>
                <a:lnTo>
                  <a:pt x="24" y="21"/>
                </a:lnTo>
                <a:lnTo>
                  <a:pt x="22" y="24"/>
                </a:lnTo>
                <a:lnTo>
                  <a:pt x="19" y="26"/>
                </a:lnTo>
                <a:lnTo>
                  <a:pt x="16" y="27"/>
                </a:lnTo>
                <a:lnTo>
                  <a:pt x="13" y="27"/>
                </a:lnTo>
                <a:lnTo>
                  <a:pt x="9" y="27"/>
                </a:lnTo>
                <a:lnTo>
                  <a:pt x="6" y="26"/>
                </a:lnTo>
                <a:lnTo>
                  <a:pt x="3" y="23"/>
                </a:lnTo>
                <a:lnTo>
                  <a:pt x="1" y="18"/>
                </a:lnTo>
                <a:lnTo>
                  <a:pt x="0" y="14"/>
                </a:lnTo>
                <a:lnTo>
                  <a:pt x="1" y="11"/>
                </a:lnTo>
                <a:lnTo>
                  <a:pt x="3" y="6"/>
                </a:lnTo>
                <a:lnTo>
                  <a:pt x="4" y="3"/>
                </a:lnTo>
                <a:lnTo>
                  <a:pt x="7" y="2"/>
                </a:lnTo>
                <a:lnTo>
                  <a:pt x="10" y="0"/>
                </a:lnTo>
                <a:lnTo>
                  <a:pt x="13" y="0"/>
                </a:lnTo>
                <a:close/>
                <a:moveTo>
                  <a:pt x="12" y="2"/>
                </a:moveTo>
                <a:lnTo>
                  <a:pt x="10" y="2"/>
                </a:lnTo>
                <a:lnTo>
                  <a:pt x="9" y="3"/>
                </a:lnTo>
                <a:lnTo>
                  <a:pt x="7" y="3"/>
                </a:lnTo>
                <a:lnTo>
                  <a:pt x="6" y="6"/>
                </a:lnTo>
                <a:lnTo>
                  <a:pt x="6" y="8"/>
                </a:lnTo>
                <a:lnTo>
                  <a:pt x="6" y="12"/>
                </a:lnTo>
                <a:lnTo>
                  <a:pt x="6" y="17"/>
                </a:lnTo>
                <a:lnTo>
                  <a:pt x="7" y="21"/>
                </a:lnTo>
                <a:lnTo>
                  <a:pt x="10" y="24"/>
                </a:lnTo>
                <a:lnTo>
                  <a:pt x="15" y="26"/>
                </a:lnTo>
                <a:lnTo>
                  <a:pt x="16" y="26"/>
                </a:lnTo>
                <a:lnTo>
                  <a:pt x="19" y="24"/>
                </a:lnTo>
                <a:lnTo>
                  <a:pt x="21" y="20"/>
                </a:lnTo>
                <a:lnTo>
                  <a:pt x="21" y="15"/>
                </a:lnTo>
                <a:lnTo>
                  <a:pt x="21" y="11"/>
                </a:lnTo>
                <a:lnTo>
                  <a:pt x="19"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7448" name="Freeform 36"/>
          <p:cNvSpPr>
            <a:spLocks noEditPoints="1"/>
          </p:cNvSpPr>
          <p:nvPr/>
        </p:nvSpPr>
        <p:spPr bwMode="auto">
          <a:xfrm>
            <a:off x="1320800" y="5141913"/>
            <a:ext cx="115888" cy="136525"/>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2147483647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1"/>
                </a:moveTo>
                <a:lnTo>
                  <a:pt x="6" y="15"/>
                </a:lnTo>
                <a:lnTo>
                  <a:pt x="7" y="20"/>
                </a:lnTo>
                <a:lnTo>
                  <a:pt x="10" y="23"/>
                </a:lnTo>
                <a:lnTo>
                  <a:pt x="15" y="23"/>
                </a:lnTo>
                <a:lnTo>
                  <a:pt x="16" y="23"/>
                </a:lnTo>
                <a:lnTo>
                  <a:pt x="19" y="21"/>
                </a:lnTo>
                <a:lnTo>
                  <a:pt x="21" y="20"/>
                </a:lnTo>
                <a:lnTo>
                  <a:pt x="22" y="17"/>
                </a:lnTo>
                <a:lnTo>
                  <a:pt x="22" y="21"/>
                </a:lnTo>
                <a:lnTo>
                  <a:pt x="19" y="24"/>
                </a:lnTo>
                <a:lnTo>
                  <a:pt x="16" y="27"/>
                </a:lnTo>
                <a:lnTo>
                  <a:pt x="12" y="27"/>
                </a:lnTo>
                <a:lnTo>
                  <a:pt x="7" y="27"/>
                </a:lnTo>
                <a:lnTo>
                  <a:pt x="4" y="24"/>
                </a:lnTo>
                <a:lnTo>
                  <a:pt x="1" y="20"/>
                </a:lnTo>
                <a:lnTo>
                  <a:pt x="0" y="14"/>
                </a:lnTo>
                <a:lnTo>
                  <a:pt x="1" y="9"/>
                </a:lnTo>
                <a:lnTo>
                  <a:pt x="1" y="6"/>
                </a:lnTo>
                <a:lnTo>
                  <a:pt x="4" y="3"/>
                </a:lnTo>
                <a:lnTo>
                  <a:pt x="7" y="0"/>
                </a:lnTo>
                <a:lnTo>
                  <a:pt x="13" y="0"/>
                </a:lnTo>
                <a:lnTo>
                  <a:pt x="16" y="0"/>
                </a:lnTo>
                <a:lnTo>
                  <a:pt x="21" y="3"/>
                </a:lnTo>
                <a:lnTo>
                  <a:pt x="22" y="6"/>
                </a:lnTo>
                <a:lnTo>
                  <a:pt x="22" y="11"/>
                </a:lnTo>
                <a:lnTo>
                  <a:pt x="4" y="11"/>
                </a:lnTo>
                <a:close/>
                <a:moveTo>
                  <a:pt x="4" y="8"/>
                </a:moveTo>
                <a:lnTo>
                  <a:pt x="16" y="8"/>
                </a:lnTo>
                <a:lnTo>
                  <a:pt x="16" y="6"/>
                </a:lnTo>
                <a:lnTo>
                  <a:pt x="16" y="5"/>
                </a:lnTo>
                <a:lnTo>
                  <a:pt x="15" y="3"/>
                </a:lnTo>
                <a:lnTo>
                  <a:pt x="13" y="3"/>
                </a:lnTo>
                <a:lnTo>
                  <a:pt x="13" y="2"/>
                </a:lnTo>
                <a:lnTo>
                  <a:pt x="12" y="2"/>
                </a:lnTo>
                <a:lnTo>
                  <a:pt x="9" y="2"/>
                </a:lnTo>
                <a:lnTo>
                  <a:pt x="7" y="3"/>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7449" name="Freeform 37"/>
          <p:cNvSpPr>
            <a:spLocks/>
          </p:cNvSpPr>
          <p:nvPr/>
        </p:nvSpPr>
        <p:spPr bwMode="auto">
          <a:xfrm>
            <a:off x="1468438"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2147483647 w 18"/>
              <a:gd name="T57" fmla="*/ 2147483647 h 27"/>
              <a:gd name="T58" fmla="*/ 0 w 18"/>
              <a:gd name="T59" fmla="*/ 2147483647 h 27"/>
              <a:gd name="T60" fmla="*/ 0 w 18"/>
              <a:gd name="T61" fmla="*/ 2147483647 h 27"/>
              <a:gd name="T62" fmla="*/ 2147483647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0 w 18"/>
              <a:gd name="T93" fmla="*/ 2147483647 h 27"/>
              <a:gd name="T94" fmla="*/ 0 w 18"/>
              <a:gd name="T95" fmla="*/ 2147483647 h 27"/>
              <a:gd name="T96" fmla="*/ 2147483647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5"/>
                </a:lnTo>
                <a:lnTo>
                  <a:pt x="14" y="3"/>
                </a:lnTo>
                <a:lnTo>
                  <a:pt x="11" y="2"/>
                </a:lnTo>
                <a:lnTo>
                  <a:pt x="9" y="2"/>
                </a:lnTo>
                <a:lnTo>
                  <a:pt x="8" y="2"/>
                </a:lnTo>
                <a:lnTo>
                  <a:pt x="6" y="3"/>
                </a:lnTo>
                <a:lnTo>
                  <a:pt x="5" y="3"/>
                </a:lnTo>
                <a:lnTo>
                  <a:pt x="5" y="5"/>
                </a:lnTo>
                <a:lnTo>
                  <a:pt x="5" y="6"/>
                </a:lnTo>
                <a:lnTo>
                  <a:pt x="5" y="8"/>
                </a:lnTo>
                <a:lnTo>
                  <a:pt x="6" y="9"/>
                </a:lnTo>
                <a:lnTo>
                  <a:pt x="9" y="11"/>
                </a:lnTo>
                <a:lnTo>
                  <a:pt x="12" y="12"/>
                </a:lnTo>
                <a:lnTo>
                  <a:pt x="17" y="14"/>
                </a:lnTo>
                <a:lnTo>
                  <a:pt x="18" y="17"/>
                </a:lnTo>
                <a:lnTo>
                  <a:pt x="18" y="20"/>
                </a:lnTo>
                <a:lnTo>
                  <a:pt x="18" y="23"/>
                </a:lnTo>
                <a:lnTo>
                  <a:pt x="15" y="26"/>
                </a:lnTo>
                <a:lnTo>
                  <a:pt x="12" y="27"/>
                </a:lnTo>
                <a:lnTo>
                  <a:pt x="9" y="27"/>
                </a:lnTo>
                <a:lnTo>
                  <a:pt x="6" y="27"/>
                </a:lnTo>
                <a:lnTo>
                  <a:pt x="3" y="27"/>
                </a:lnTo>
                <a:lnTo>
                  <a:pt x="2" y="27"/>
                </a:lnTo>
                <a:lnTo>
                  <a:pt x="0" y="27"/>
                </a:lnTo>
                <a:lnTo>
                  <a:pt x="0" y="18"/>
                </a:lnTo>
                <a:lnTo>
                  <a:pt x="2" y="18"/>
                </a:lnTo>
                <a:lnTo>
                  <a:pt x="2" y="21"/>
                </a:lnTo>
                <a:lnTo>
                  <a:pt x="5" y="24"/>
                </a:lnTo>
                <a:lnTo>
                  <a:pt x="6" y="26"/>
                </a:lnTo>
                <a:lnTo>
                  <a:pt x="9" y="26"/>
                </a:lnTo>
                <a:lnTo>
                  <a:pt x="11" y="26"/>
                </a:lnTo>
                <a:lnTo>
                  <a:pt x="12" y="24"/>
                </a:lnTo>
                <a:lnTo>
                  <a:pt x="14" y="24"/>
                </a:lnTo>
                <a:lnTo>
                  <a:pt x="14" y="21"/>
                </a:lnTo>
                <a:lnTo>
                  <a:pt x="14" y="20"/>
                </a:lnTo>
                <a:lnTo>
                  <a:pt x="12" y="18"/>
                </a:lnTo>
                <a:lnTo>
                  <a:pt x="11" y="17"/>
                </a:lnTo>
                <a:lnTo>
                  <a:pt x="8" y="15"/>
                </a:lnTo>
                <a:lnTo>
                  <a:pt x="3" y="14"/>
                </a:lnTo>
                <a:lnTo>
                  <a:pt x="2" y="11"/>
                </a:lnTo>
                <a:lnTo>
                  <a:pt x="0" y="9"/>
                </a:lnTo>
                <a:lnTo>
                  <a:pt x="0" y="8"/>
                </a:lnTo>
                <a:lnTo>
                  <a:pt x="2" y="5"/>
                </a:lnTo>
                <a:lnTo>
                  <a:pt x="3" y="2"/>
                </a:lnTo>
                <a:lnTo>
                  <a:pt x="6"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50" name="Freeform 38"/>
          <p:cNvSpPr>
            <a:spLocks/>
          </p:cNvSpPr>
          <p:nvPr/>
        </p:nvSpPr>
        <p:spPr bwMode="auto">
          <a:xfrm>
            <a:off x="1768475" y="5095875"/>
            <a:ext cx="90488" cy="18256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9"/>
                </a:lnTo>
                <a:lnTo>
                  <a:pt x="9" y="30"/>
                </a:lnTo>
                <a:lnTo>
                  <a:pt x="11" y="32"/>
                </a:lnTo>
                <a:lnTo>
                  <a:pt x="11" y="33"/>
                </a:lnTo>
                <a:lnTo>
                  <a:pt x="12" y="33"/>
                </a:lnTo>
                <a:lnTo>
                  <a:pt x="14" y="33"/>
                </a:lnTo>
                <a:lnTo>
                  <a:pt x="15" y="32"/>
                </a:lnTo>
                <a:lnTo>
                  <a:pt x="17" y="32"/>
                </a:lnTo>
                <a:lnTo>
                  <a:pt x="15" y="33"/>
                </a:lnTo>
                <a:lnTo>
                  <a:pt x="14" y="35"/>
                </a:lnTo>
                <a:lnTo>
                  <a:pt x="12" y="36"/>
                </a:lnTo>
                <a:lnTo>
                  <a:pt x="11" y="36"/>
                </a:lnTo>
                <a:lnTo>
                  <a:pt x="9" y="36"/>
                </a:lnTo>
                <a:lnTo>
                  <a:pt x="8" y="36"/>
                </a:lnTo>
                <a:lnTo>
                  <a:pt x="6" y="35"/>
                </a:lnTo>
                <a:lnTo>
                  <a:pt x="5" y="33"/>
                </a:lnTo>
                <a:lnTo>
                  <a:pt x="5" y="32"/>
                </a:lnTo>
                <a:lnTo>
                  <a:pt x="5" y="30"/>
                </a:lnTo>
                <a:lnTo>
                  <a:pt x="5" y="11"/>
                </a:lnTo>
                <a:lnTo>
                  <a:pt x="0" y="11"/>
                </a:lnTo>
                <a:lnTo>
                  <a:pt x="2" y="9"/>
                </a:lnTo>
                <a:lnTo>
                  <a:pt x="3" y="8"/>
                </a:lnTo>
                <a:lnTo>
                  <a:pt x="5" y="6"/>
                </a:lnTo>
                <a:lnTo>
                  <a:pt x="6" y="5"/>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7451" name="Freeform 39"/>
          <p:cNvSpPr>
            <a:spLocks/>
          </p:cNvSpPr>
          <p:nvPr/>
        </p:nvSpPr>
        <p:spPr bwMode="auto">
          <a:xfrm>
            <a:off x="1863725" y="5065713"/>
            <a:ext cx="153988" cy="212725"/>
          </a:xfrm>
          <a:custGeom>
            <a:avLst/>
            <a:gdLst>
              <a:gd name="T0" fmla="*/ 2147483647 w 29"/>
              <a:gd name="T1" fmla="*/ 2147483647 h 42"/>
              <a:gd name="T2" fmla="*/ 2147483647 w 29"/>
              <a:gd name="T3" fmla="*/ 2147483647 h 42"/>
              <a:gd name="T4" fmla="*/ 2147483647 w 29"/>
              <a:gd name="T5" fmla="*/ 2147483647 h 42"/>
              <a:gd name="T6" fmla="*/ 2147483647 w 29"/>
              <a:gd name="T7" fmla="*/ 2147483647 h 42"/>
              <a:gd name="T8" fmla="*/ 2147483647 w 29"/>
              <a:gd name="T9" fmla="*/ 2147483647 h 42"/>
              <a:gd name="T10" fmla="*/ 2147483647 w 29"/>
              <a:gd name="T11" fmla="*/ 2147483647 h 42"/>
              <a:gd name="T12" fmla="*/ 2147483647 w 29"/>
              <a:gd name="T13" fmla="*/ 2147483647 h 42"/>
              <a:gd name="T14" fmla="*/ 2147483647 w 29"/>
              <a:gd name="T15" fmla="*/ 2147483647 h 42"/>
              <a:gd name="T16" fmla="*/ 2147483647 w 29"/>
              <a:gd name="T17" fmla="*/ 2147483647 h 42"/>
              <a:gd name="T18" fmla="*/ 2147483647 w 29"/>
              <a:gd name="T19" fmla="*/ 2147483647 h 42"/>
              <a:gd name="T20" fmla="*/ 2147483647 w 29"/>
              <a:gd name="T21" fmla="*/ 2147483647 h 42"/>
              <a:gd name="T22" fmla="*/ 2147483647 w 29"/>
              <a:gd name="T23" fmla="*/ 2147483647 h 42"/>
              <a:gd name="T24" fmla="*/ 2147483647 w 29"/>
              <a:gd name="T25" fmla="*/ 2147483647 h 42"/>
              <a:gd name="T26" fmla="*/ 2147483647 w 29"/>
              <a:gd name="T27" fmla="*/ 2147483647 h 42"/>
              <a:gd name="T28" fmla="*/ 2147483647 w 29"/>
              <a:gd name="T29" fmla="*/ 2147483647 h 42"/>
              <a:gd name="T30" fmla="*/ 2147483647 w 29"/>
              <a:gd name="T31" fmla="*/ 2147483647 h 42"/>
              <a:gd name="T32" fmla="*/ 2147483647 w 29"/>
              <a:gd name="T33" fmla="*/ 2147483647 h 42"/>
              <a:gd name="T34" fmla="*/ 2147483647 w 29"/>
              <a:gd name="T35" fmla="*/ 2147483647 h 42"/>
              <a:gd name="T36" fmla="*/ 2147483647 w 29"/>
              <a:gd name="T37" fmla="*/ 2147483647 h 42"/>
              <a:gd name="T38" fmla="*/ 2147483647 w 29"/>
              <a:gd name="T39" fmla="*/ 2147483647 h 42"/>
              <a:gd name="T40" fmla="*/ 2147483647 w 29"/>
              <a:gd name="T41" fmla="*/ 2147483647 h 42"/>
              <a:gd name="T42" fmla="*/ 2147483647 w 29"/>
              <a:gd name="T43" fmla="*/ 2147483647 h 42"/>
              <a:gd name="T44" fmla="*/ 2147483647 w 29"/>
              <a:gd name="T45" fmla="*/ 2147483647 h 42"/>
              <a:gd name="T46" fmla="*/ 2147483647 w 29"/>
              <a:gd name="T47" fmla="*/ 2147483647 h 42"/>
              <a:gd name="T48" fmla="*/ 0 w 29"/>
              <a:gd name="T49" fmla="*/ 2147483647 h 42"/>
              <a:gd name="T50" fmla="*/ 2147483647 w 29"/>
              <a:gd name="T51" fmla="*/ 2147483647 h 42"/>
              <a:gd name="T52" fmla="*/ 2147483647 w 29"/>
              <a:gd name="T53" fmla="*/ 2147483647 h 42"/>
              <a:gd name="T54" fmla="*/ 2147483647 w 29"/>
              <a:gd name="T55" fmla="*/ 2147483647 h 42"/>
              <a:gd name="T56" fmla="*/ 2147483647 w 29"/>
              <a:gd name="T57" fmla="*/ 2147483647 h 42"/>
              <a:gd name="T58" fmla="*/ 2147483647 w 29"/>
              <a:gd name="T59" fmla="*/ 2147483647 h 42"/>
              <a:gd name="T60" fmla="*/ 2147483647 w 29"/>
              <a:gd name="T61" fmla="*/ 2147483647 h 42"/>
              <a:gd name="T62" fmla="*/ 2147483647 w 29"/>
              <a:gd name="T63" fmla="*/ 2147483647 h 42"/>
              <a:gd name="T64" fmla="*/ 0 w 29"/>
              <a:gd name="T65" fmla="*/ 2147483647 h 42"/>
              <a:gd name="T66" fmla="*/ 2147483647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8" y="0"/>
                </a:moveTo>
                <a:lnTo>
                  <a:pt x="8" y="21"/>
                </a:lnTo>
                <a:lnTo>
                  <a:pt x="11" y="17"/>
                </a:lnTo>
                <a:lnTo>
                  <a:pt x="14" y="15"/>
                </a:lnTo>
                <a:lnTo>
                  <a:pt x="15" y="15"/>
                </a:lnTo>
                <a:lnTo>
                  <a:pt x="18" y="15"/>
                </a:lnTo>
                <a:lnTo>
                  <a:pt x="20" y="15"/>
                </a:lnTo>
                <a:lnTo>
                  <a:pt x="21" y="15"/>
                </a:lnTo>
                <a:lnTo>
                  <a:pt x="23" y="18"/>
                </a:lnTo>
                <a:lnTo>
                  <a:pt x="24" y="20"/>
                </a:lnTo>
                <a:lnTo>
                  <a:pt x="24" y="23"/>
                </a:lnTo>
                <a:lnTo>
                  <a:pt x="24" y="27"/>
                </a:lnTo>
                <a:lnTo>
                  <a:pt x="24" y="36"/>
                </a:lnTo>
                <a:lnTo>
                  <a:pt x="24" y="38"/>
                </a:lnTo>
                <a:lnTo>
                  <a:pt x="26" y="39"/>
                </a:lnTo>
                <a:lnTo>
                  <a:pt x="26" y="41"/>
                </a:lnTo>
                <a:lnTo>
                  <a:pt x="27" y="42"/>
                </a:lnTo>
                <a:lnTo>
                  <a:pt x="29" y="42"/>
                </a:lnTo>
                <a:lnTo>
                  <a:pt x="15" y="42"/>
                </a:lnTo>
                <a:lnTo>
                  <a:pt x="17" y="42"/>
                </a:lnTo>
                <a:lnTo>
                  <a:pt x="18" y="41"/>
                </a:lnTo>
                <a:lnTo>
                  <a:pt x="20" y="41"/>
                </a:lnTo>
                <a:lnTo>
                  <a:pt x="20" y="39"/>
                </a:lnTo>
                <a:lnTo>
                  <a:pt x="20" y="38"/>
                </a:lnTo>
                <a:lnTo>
                  <a:pt x="20" y="36"/>
                </a:lnTo>
                <a:lnTo>
                  <a:pt x="20" y="27"/>
                </a:lnTo>
                <a:lnTo>
                  <a:pt x="20" y="23"/>
                </a:lnTo>
                <a:lnTo>
                  <a:pt x="20" y="21"/>
                </a:lnTo>
                <a:lnTo>
                  <a:pt x="18" y="20"/>
                </a:lnTo>
                <a:lnTo>
                  <a:pt x="17" y="18"/>
                </a:lnTo>
                <a:lnTo>
                  <a:pt x="15" y="18"/>
                </a:lnTo>
                <a:lnTo>
                  <a:pt x="14" y="18"/>
                </a:lnTo>
                <a:lnTo>
                  <a:pt x="12" y="20"/>
                </a:lnTo>
                <a:lnTo>
                  <a:pt x="11" y="20"/>
                </a:lnTo>
                <a:lnTo>
                  <a:pt x="8" y="23"/>
                </a:lnTo>
                <a:lnTo>
                  <a:pt x="8" y="36"/>
                </a:lnTo>
                <a:lnTo>
                  <a:pt x="9" y="39"/>
                </a:lnTo>
                <a:lnTo>
                  <a:pt x="9" y="41"/>
                </a:lnTo>
                <a:lnTo>
                  <a:pt x="11" y="41"/>
                </a:lnTo>
                <a:lnTo>
                  <a:pt x="12" y="42"/>
                </a:lnTo>
                <a:lnTo>
                  <a:pt x="0" y="42"/>
                </a:lnTo>
                <a:lnTo>
                  <a:pt x="2" y="41"/>
                </a:lnTo>
                <a:lnTo>
                  <a:pt x="3" y="41"/>
                </a:lnTo>
                <a:lnTo>
                  <a:pt x="3" y="39"/>
                </a:lnTo>
                <a:lnTo>
                  <a:pt x="3" y="38"/>
                </a:lnTo>
                <a:lnTo>
                  <a:pt x="3" y="36"/>
                </a:lnTo>
                <a:lnTo>
                  <a:pt x="3" y="12"/>
                </a:lnTo>
                <a:lnTo>
                  <a:pt x="3" y="8"/>
                </a:lnTo>
                <a:lnTo>
                  <a:pt x="3" y="6"/>
                </a:lnTo>
                <a:lnTo>
                  <a:pt x="3" y="5"/>
                </a:lnTo>
                <a:lnTo>
                  <a:pt x="2" y="3"/>
                </a:lnTo>
                <a:lnTo>
                  <a:pt x="0" y="5"/>
                </a:lnTo>
                <a:lnTo>
                  <a:pt x="0" y="3"/>
                </a:lnTo>
                <a:lnTo>
                  <a:pt x="8" y="0"/>
                </a:lnTo>
                <a:close/>
              </a:path>
            </a:pathLst>
          </a:custGeom>
          <a:solidFill>
            <a:srgbClr val="000000"/>
          </a:solidFill>
          <a:ln w="0">
            <a:solidFill>
              <a:srgbClr val="000000"/>
            </a:solidFill>
            <a:round/>
            <a:headEnd/>
            <a:tailEnd/>
          </a:ln>
        </p:spPr>
        <p:txBody>
          <a:bodyPr/>
          <a:lstStyle/>
          <a:p>
            <a:endParaRPr lang="en-CA"/>
          </a:p>
        </p:txBody>
      </p:sp>
      <p:sp>
        <p:nvSpPr>
          <p:cNvPr id="17452" name="Freeform 40"/>
          <p:cNvSpPr>
            <a:spLocks noEditPoints="1"/>
          </p:cNvSpPr>
          <p:nvPr/>
        </p:nvSpPr>
        <p:spPr bwMode="auto">
          <a:xfrm>
            <a:off x="2033588" y="5065713"/>
            <a:ext cx="63500" cy="212725"/>
          </a:xfrm>
          <a:custGeom>
            <a:avLst/>
            <a:gdLst>
              <a:gd name="T0" fmla="*/ 2147483647 w 12"/>
              <a:gd name="T1" fmla="*/ 0 h 42"/>
              <a:gd name="T2" fmla="*/ 2147483647 w 12"/>
              <a:gd name="T3" fmla="*/ 0 h 42"/>
              <a:gd name="T4" fmla="*/ 2147483647 w 12"/>
              <a:gd name="T5" fmla="*/ 2147483647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2147483647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7" y="2"/>
                </a:lnTo>
                <a:lnTo>
                  <a:pt x="9" y="2"/>
                </a:lnTo>
                <a:lnTo>
                  <a:pt x="9" y="3"/>
                </a:lnTo>
                <a:lnTo>
                  <a:pt x="9" y="5"/>
                </a:lnTo>
                <a:lnTo>
                  <a:pt x="7" y="6"/>
                </a:lnTo>
                <a:lnTo>
                  <a:pt x="6" y="8"/>
                </a:lnTo>
                <a:lnTo>
                  <a:pt x="4" y="6"/>
                </a:lnTo>
                <a:lnTo>
                  <a:pt x="3" y="6"/>
                </a:lnTo>
                <a:lnTo>
                  <a:pt x="3" y="5"/>
                </a:lnTo>
                <a:lnTo>
                  <a:pt x="3" y="3"/>
                </a:lnTo>
                <a:lnTo>
                  <a:pt x="3" y="2"/>
                </a:lnTo>
                <a:lnTo>
                  <a:pt x="4" y="0"/>
                </a:lnTo>
                <a:lnTo>
                  <a:pt x="6" y="0"/>
                </a:lnTo>
                <a:close/>
                <a:moveTo>
                  <a:pt x="9" y="15"/>
                </a:moveTo>
                <a:lnTo>
                  <a:pt x="9" y="36"/>
                </a:lnTo>
                <a:lnTo>
                  <a:pt x="9" y="38"/>
                </a:lnTo>
                <a:lnTo>
                  <a:pt x="9" y="39"/>
                </a:lnTo>
                <a:lnTo>
                  <a:pt x="9" y="41"/>
                </a:lnTo>
                <a:lnTo>
                  <a:pt x="10" y="41"/>
                </a:lnTo>
                <a:lnTo>
                  <a:pt x="10" y="42"/>
                </a:lnTo>
                <a:lnTo>
                  <a:pt x="12" y="42"/>
                </a:lnTo>
                <a:lnTo>
                  <a:pt x="0" y="42"/>
                </a:lnTo>
                <a:lnTo>
                  <a:pt x="1" y="42"/>
                </a:lnTo>
                <a:lnTo>
                  <a:pt x="3" y="41"/>
                </a:lnTo>
                <a:lnTo>
                  <a:pt x="3" y="39"/>
                </a:lnTo>
                <a:lnTo>
                  <a:pt x="3" y="38"/>
                </a:lnTo>
                <a:lnTo>
                  <a:pt x="3" y="36"/>
                </a:lnTo>
                <a:lnTo>
                  <a:pt x="3" y="26"/>
                </a:lnTo>
                <a:lnTo>
                  <a:pt x="3" y="23"/>
                </a:lnTo>
                <a:lnTo>
                  <a:pt x="3" y="20"/>
                </a:lnTo>
                <a:lnTo>
                  <a:pt x="3" y="18"/>
                </a:lnTo>
                <a:lnTo>
                  <a:pt x="1" y="18"/>
                </a:lnTo>
                <a:lnTo>
                  <a:pt x="0" y="18"/>
                </a:lnTo>
                <a:lnTo>
                  <a:pt x="7" y="15"/>
                </a:lnTo>
                <a:lnTo>
                  <a:pt x="9" y="15"/>
                </a:lnTo>
                <a:close/>
              </a:path>
            </a:pathLst>
          </a:custGeom>
          <a:solidFill>
            <a:srgbClr val="000000"/>
          </a:solidFill>
          <a:ln w="0">
            <a:solidFill>
              <a:srgbClr val="000000"/>
            </a:solidFill>
            <a:round/>
            <a:headEnd/>
            <a:tailEnd/>
          </a:ln>
        </p:spPr>
        <p:txBody>
          <a:bodyPr/>
          <a:lstStyle/>
          <a:p>
            <a:endParaRPr lang="en-CA"/>
          </a:p>
        </p:txBody>
      </p:sp>
      <p:sp>
        <p:nvSpPr>
          <p:cNvPr id="17453" name="Freeform 41"/>
          <p:cNvSpPr>
            <a:spLocks/>
          </p:cNvSpPr>
          <p:nvPr/>
        </p:nvSpPr>
        <p:spPr bwMode="auto">
          <a:xfrm>
            <a:off x="2127250"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0 w 18"/>
              <a:gd name="T55" fmla="*/ 2147483647 h 27"/>
              <a:gd name="T56" fmla="*/ 0 w 18"/>
              <a:gd name="T57" fmla="*/ 2147483647 h 27"/>
              <a:gd name="T58" fmla="*/ 0 w 18"/>
              <a:gd name="T59" fmla="*/ 2147483647 h 27"/>
              <a:gd name="T60" fmla="*/ 0 w 18"/>
              <a:gd name="T61" fmla="*/ 2147483647 h 27"/>
              <a:gd name="T62" fmla="*/ 0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0 w 18"/>
              <a:gd name="T91" fmla="*/ 2147483647 h 27"/>
              <a:gd name="T92" fmla="*/ 0 w 18"/>
              <a:gd name="T93" fmla="*/ 2147483647 h 27"/>
              <a:gd name="T94" fmla="*/ 0 w 18"/>
              <a:gd name="T95" fmla="*/ 2147483647 h 27"/>
              <a:gd name="T96" fmla="*/ 0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3" y="5"/>
                </a:lnTo>
                <a:lnTo>
                  <a:pt x="12" y="3"/>
                </a:lnTo>
                <a:lnTo>
                  <a:pt x="10" y="2"/>
                </a:lnTo>
                <a:lnTo>
                  <a:pt x="7" y="2"/>
                </a:lnTo>
                <a:lnTo>
                  <a:pt x="6" y="2"/>
                </a:lnTo>
                <a:lnTo>
                  <a:pt x="4" y="3"/>
                </a:lnTo>
                <a:lnTo>
                  <a:pt x="3" y="3"/>
                </a:lnTo>
                <a:lnTo>
                  <a:pt x="3" y="5"/>
                </a:lnTo>
                <a:lnTo>
                  <a:pt x="3" y="6"/>
                </a:lnTo>
                <a:lnTo>
                  <a:pt x="4" y="8"/>
                </a:lnTo>
                <a:lnTo>
                  <a:pt x="4" y="9"/>
                </a:lnTo>
                <a:lnTo>
                  <a:pt x="7" y="11"/>
                </a:lnTo>
                <a:lnTo>
                  <a:pt x="12" y="12"/>
                </a:lnTo>
                <a:lnTo>
                  <a:pt x="15" y="14"/>
                </a:lnTo>
                <a:lnTo>
                  <a:pt x="16" y="17"/>
                </a:lnTo>
                <a:lnTo>
                  <a:pt x="18" y="20"/>
                </a:lnTo>
                <a:lnTo>
                  <a:pt x="16" y="23"/>
                </a:lnTo>
                <a:lnTo>
                  <a:pt x="15" y="26"/>
                </a:lnTo>
                <a:lnTo>
                  <a:pt x="12" y="27"/>
                </a:lnTo>
                <a:lnTo>
                  <a:pt x="9" y="27"/>
                </a:lnTo>
                <a:lnTo>
                  <a:pt x="6" y="27"/>
                </a:lnTo>
                <a:lnTo>
                  <a:pt x="3" y="27"/>
                </a:lnTo>
                <a:lnTo>
                  <a:pt x="1" y="27"/>
                </a:lnTo>
                <a:lnTo>
                  <a:pt x="0" y="27"/>
                </a:lnTo>
                <a:lnTo>
                  <a:pt x="0" y="18"/>
                </a:lnTo>
                <a:lnTo>
                  <a:pt x="1" y="21"/>
                </a:lnTo>
                <a:lnTo>
                  <a:pt x="3" y="24"/>
                </a:lnTo>
                <a:lnTo>
                  <a:pt x="6" y="26"/>
                </a:lnTo>
                <a:lnTo>
                  <a:pt x="9" y="26"/>
                </a:lnTo>
                <a:lnTo>
                  <a:pt x="10" y="26"/>
                </a:lnTo>
                <a:lnTo>
                  <a:pt x="12" y="24"/>
                </a:lnTo>
                <a:lnTo>
                  <a:pt x="13" y="24"/>
                </a:lnTo>
                <a:lnTo>
                  <a:pt x="13" y="21"/>
                </a:lnTo>
                <a:lnTo>
                  <a:pt x="13" y="20"/>
                </a:lnTo>
                <a:lnTo>
                  <a:pt x="12" y="18"/>
                </a:lnTo>
                <a:lnTo>
                  <a:pt x="10" y="17"/>
                </a:lnTo>
                <a:lnTo>
                  <a:pt x="6" y="15"/>
                </a:lnTo>
                <a:lnTo>
                  <a:pt x="3" y="14"/>
                </a:lnTo>
                <a:lnTo>
                  <a:pt x="0" y="11"/>
                </a:lnTo>
                <a:lnTo>
                  <a:pt x="0" y="9"/>
                </a:lnTo>
                <a:lnTo>
                  <a:pt x="0" y="8"/>
                </a:lnTo>
                <a:lnTo>
                  <a:pt x="0" y="5"/>
                </a:lnTo>
                <a:lnTo>
                  <a:pt x="1" y="2"/>
                </a:lnTo>
                <a:lnTo>
                  <a:pt x="4" y="0"/>
                </a:lnTo>
                <a:lnTo>
                  <a:pt x="7" y="0"/>
                </a:lnTo>
                <a:lnTo>
                  <a:pt x="9" y="0"/>
                </a:lnTo>
                <a:lnTo>
                  <a:pt x="12" y="0"/>
                </a:lnTo>
                <a:lnTo>
                  <a:pt x="13" y="0"/>
                </a:lnTo>
                <a:lnTo>
                  <a:pt x="15" y="0"/>
                </a:lnTo>
                <a:close/>
              </a:path>
            </a:pathLst>
          </a:custGeom>
          <a:solidFill>
            <a:srgbClr val="000000"/>
          </a:solidFill>
          <a:ln w="0">
            <a:solidFill>
              <a:srgbClr val="000000"/>
            </a:solidFill>
            <a:round/>
            <a:headEnd/>
            <a:tailEnd/>
          </a:ln>
        </p:spPr>
        <p:txBody>
          <a:bodyPr/>
          <a:lstStyle/>
          <a:p>
            <a:endParaRPr lang="en-CA"/>
          </a:p>
        </p:txBody>
      </p:sp>
      <p:sp>
        <p:nvSpPr>
          <p:cNvPr id="17454" name="Freeform 42"/>
          <p:cNvSpPr>
            <a:spLocks/>
          </p:cNvSpPr>
          <p:nvPr/>
        </p:nvSpPr>
        <p:spPr bwMode="auto">
          <a:xfrm>
            <a:off x="3035300" y="5075238"/>
            <a:ext cx="74613" cy="265112"/>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1"/>
                </a:lnTo>
                <a:lnTo>
                  <a:pt x="5" y="1"/>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7455" name="Freeform 43"/>
          <p:cNvSpPr>
            <a:spLocks/>
          </p:cNvSpPr>
          <p:nvPr/>
        </p:nvSpPr>
        <p:spPr bwMode="auto">
          <a:xfrm>
            <a:off x="3859213" y="5075238"/>
            <a:ext cx="73025" cy="265112"/>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7456" name="Freeform 44"/>
          <p:cNvSpPr>
            <a:spLocks noEditPoints="1"/>
          </p:cNvSpPr>
          <p:nvPr/>
        </p:nvSpPr>
        <p:spPr bwMode="auto">
          <a:xfrm>
            <a:off x="4872038" y="5075238"/>
            <a:ext cx="204787" cy="203200"/>
          </a:xfrm>
          <a:custGeom>
            <a:avLst/>
            <a:gdLst>
              <a:gd name="T0" fmla="*/ 0 w 39"/>
              <a:gd name="T1" fmla="*/ 2147483647 h 40"/>
              <a:gd name="T2" fmla="*/ 0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2147483647 w 39"/>
              <a:gd name="T21" fmla="*/ 2147483647 h 40"/>
              <a:gd name="T22" fmla="*/ 2147483647 w 39"/>
              <a:gd name="T23" fmla="*/ 2147483647 h 40"/>
              <a:gd name="T24" fmla="*/ 0 w 39"/>
              <a:gd name="T25" fmla="*/ 2147483647 h 40"/>
              <a:gd name="T26" fmla="*/ 0 w 39"/>
              <a:gd name="T27" fmla="*/ 0 h 40"/>
              <a:gd name="T28" fmla="*/ 2147483647 w 39"/>
              <a:gd name="T29" fmla="*/ 0 h 40"/>
              <a:gd name="T30" fmla="*/ 2147483647 w 39"/>
              <a:gd name="T31" fmla="*/ 0 h 40"/>
              <a:gd name="T32" fmla="*/ 2147483647 w 39"/>
              <a:gd name="T33" fmla="*/ 2147483647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2147483647 w 39"/>
              <a:gd name="T45" fmla="*/ 2147483647 h 40"/>
              <a:gd name="T46" fmla="*/ 2147483647 w 39"/>
              <a:gd name="T47" fmla="*/ 2147483647 h 40"/>
              <a:gd name="T48" fmla="*/ 2147483647 w 39"/>
              <a:gd name="T49" fmla="*/ 2147483647 h 40"/>
              <a:gd name="T50" fmla="*/ 2147483647 w 39"/>
              <a:gd name="T51" fmla="*/ 2147483647 h 40"/>
              <a:gd name="T52" fmla="*/ 2147483647 w 39"/>
              <a:gd name="T53" fmla="*/ 2147483647 h 40"/>
              <a:gd name="T54" fmla="*/ 2147483647 w 39"/>
              <a:gd name="T55" fmla="*/ 2147483647 h 40"/>
              <a:gd name="T56" fmla="*/ 0 w 39"/>
              <a:gd name="T57" fmla="*/ 2147483647 h 40"/>
              <a:gd name="T58" fmla="*/ 2147483647 w 39"/>
              <a:gd name="T59" fmla="*/ 2147483647 h 40"/>
              <a:gd name="T60" fmla="*/ 2147483647 w 39"/>
              <a:gd name="T61" fmla="*/ 2147483647 h 40"/>
              <a:gd name="T62" fmla="*/ 2147483647 w 39"/>
              <a:gd name="T63" fmla="*/ 2147483647 h 40"/>
              <a:gd name="T64" fmla="*/ 2147483647 w 39"/>
              <a:gd name="T65" fmla="*/ 2147483647 h 40"/>
              <a:gd name="T66" fmla="*/ 2147483647 w 39"/>
              <a:gd name="T67" fmla="*/ 2147483647 h 40"/>
              <a:gd name="T68" fmla="*/ 2147483647 w 39"/>
              <a:gd name="T69" fmla="*/ 2147483647 h 40"/>
              <a:gd name="T70" fmla="*/ 2147483647 w 39"/>
              <a:gd name="T71" fmla="*/ 2147483647 h 40"/>
              <a:gd name="T72" fmla="*/ 2147483647 w 39"/>
              <a:gd name="T73" fmla="*/ 2147483647 h 40"/>
              <a:gd name="T74" fmla="*/ 2147483647 w 39"/>
              <a:gd name="T75" fmla="*/ 2147483647 h 40"/>
              <a:gd name="T76" fmla="*/ 2147483647 w 39"/>
              <a:gd name="T77" fmla="*/ 2147483647 h 40"/>
              <a:gd name="T78" fmla="*/ 2147483647 w 39"/>
              <a:gd name="T79" fmla="*/ 2147483647 h 40"/>
              <a:gd name="T80" fmla="*/ 2147483647 w 39"/>
              <a:gd name="T81" fmla="*/ 2147483647 h 40"/>
              <a:gd name="T82" fmla="*/ 2147483647 w 39"/>
              <a:gd name="T83" fmla="*/ 2147483647 h 40"/>
              <a:gd name="T84" fmla="*/ 2147483647 w 39"/>
              <a:gd name="T85" fmla="*/ 2147483647 h 40"/>
              <a:gd name="T86" fmla="*/ 2147483647 w 39"/>
              <a:gd name="T87" fmla="*/ 2147483647 h 40"/>
              <a:gd name="T88" fmla="*/ 2147483647 w 39"/>
              <a:gd name="T89" fmla="*/ 2147483647 h 40"/>
              <a:gd name="T90" fmla="*/ 2147483647 w 39"/>
              <a:gd name="T91" fmla="*/ 2147483647 h 40"/>
              <a:gd name="T92" fmla="*/ 2147483647 w 39"/>
              <a:gd name="T93" fmla="*/ 2147483647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0"/>
              <a:gd name="T143" fmla="*/ 39 w 39"/>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0">
                <a:moveTo>
                  <a:pt x="0" y="40"/>
                </a:moveTo>
                <a:lnTo>
                  <a:pt x="0" y="40"/>
                </a:lnTo>
                <a:lnTo>
                  <a:pt x="2" y="40"/>
                </a:lnTo>
                <a:lnTo>
                  <a:pt x="3" y="39"/>
                </a:lnTo>
                <a:lnTo>
                  <a:pt x="5" y="37"/>
                </a:lnTo>
                <a:lnTo>
                  <a:pt x="5" y="36"/>
                </a:lnTo>
                <a:lnTo>
                  <a:pt x="5" y="33"/>
                </a:lnTo>
                <a:lnTo>
                  <a:pt x="5" y="7"/>
                </a:lnTo>
                <a:lnTo>
                  <a:pt x="5" y="4"/>
                </a:lnTo>
                <a:lnTo>
                  <a:pt x="5" y="3"/>
                </a:lnTo>
                <a:lnTo>
                  <a:pt x="3" y="1"/>
                </a:lnTo>
                <a:lnTo>
                  <a:pt x="2" y="1"/>
                </a:lnTo>
                <a:lnTo>
                  <a:pt x="0" y="1"/>
                </a:lnTo>
                <a:lnTo>
                  <a:pt x="0" y="0"/>
                </a:lnTo>
                <a:lnTo>
                  <a:pt x="15" y="0"/>
                </a:lnTo>
                <a:lnTo>
                  <a:pt x="21" y="0"/>
                </a:lnTo>
                <a:lnTo>
                  <a:pt x="26" y="1"/>
                </a:lnTo>
                <a:lnTo>
                  <a:pt x="29" y="3"/>
                </a:lnTo>
                <a:lnTo>
                  <a:pt x="33" y="4"/>
                </a:lnTo>
                <a:lnTo>
                  <a:pt x="36" y="9"/>
                </a:lnTo>
                <a:lnTo>
                  <a:pt x="39" y="15"/>
                </a:lnTo>
                <a:lnTo>
                  <a:pt x="39" y="21"/>
                </a:lnTo>
                <a:lnTo>
                  <a:pt x="39" y="25"/>
                </a:lnTo>
                <a:lnTo>
                  <a:pt x="38" y="30"/>
                </a:lnTo>
                <a:lnTo>
                  <a:pt x="35" y="34"/>
                </a:lnTo>
                <a:lnTo>
                  <a:pt x="30" y="37"/>
                </a:lnTo>
                <a:lnTo>
                  <a:pt x="24" y="40"/>
                </a:lnTo>
                <a:lnTo>
                  <a:pt x="17" y="40"/>
                </a:lnTo>
                <a:lnTo>
                  <a:pt x="0" y="40"/>
                </a:lnTo>
                <a:close/>
                <a:moveTo>
                  <a:pt x="11" y="37"/>
                </a:moveTo>
                <a:lnTo>
                  <a:pt x="14" y="39"/>
                </a:lnTo>
                <a:lnTo>
                  <a:pt x="17" y="39"/>
                </a:lnTo>
                <a:lnTo>
                  <a:pt x="21" y="37"/>
                </a:lnTo>
                <a:lnTo>
                  <a:pt x="26" y="36"/>
                </a:lnTo>
                <a:lnTo>
                  <a:pt x="29" y="33"/>
                </a:lnTo>
                <a:lnTo>
                  <a:pt x="30" y="30"/>
                </a:lnTo>
                <a:lnTo>
                  <a:pt x="32" y="25"/>
                </a:lnTo>
                <a:lnTo>
                  <a:pt x="33" y="21"/>
                </a:lnTo>
                <a:lnTo>
                  <a:pt x="32" y="15"/>
                </a:lnTo>
                <a:lnTo>
                  <a:pt x="30" y="10"/>
                </a:lnTo>
                <a:lnTo>
                  <a:pt x="29" y="7"/>
                </a:lnTo>
                <a:lnTo>
                  <a:pt x="26" y="4"/>
                </a:lnTo>
                <a:lnTo>
                  <a:pt x="21" y="3"/>
                </a:lnTo>
                <a:lnTo>
                  <a:pt x="17" y="3"/>
                </a:lnTo>
                <a:lnTo>
                  <a:pt x="14" y="3"/>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7457" name="Freeform 45"/>
          <p:cNvSpPr>
            <a:spLocks noEditPoints="1"/>
          </p:cNvSpPr>
          <p:nvPr/>
        </p:nvSpPr>
        <p:spPr bwMode="auto">
          <a:xfrm>
            <a:off x="5103813" y="5141913"/>
            <a:ext cx="131762" cy="136525"/>
          </a:xfrm>
          <a:custGeom>
            <a:avLst/>
            <a:gdLst>
              <a:gd name="T0" fmla="*/ 2147483647 w 25"/>
              <a:gd name="T1" fmla="*/ 0 h 27"/>
              <a:gd name="T2" fmla="*/ 2147483647 w 25"/>
              <a:gd name="T3" fmla="*/ 0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2147483647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0 w 25"/>
              <a:gd name="T33" fmla="*/ 2147483647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0 h 27"/>
              <a:gd name="T44" fmla="*/ 2147483647 w 25"/>
              <a:gd name="T45" fmla="*/ 0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2147483647 w 25"/>
              <a:gd name="T81" fmla="*/ 2147483647 h 27"/>
              <a:gd name="T82" fmla="*/ 2147483647 w 25"/>
              <a:gd name="T83" fmla="*/ 2147483647 h 27"/>
              <a:gd name="T84" fmla="*/ 2147483647 w 25"/>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19" y="2"/>
                </a:lnTo>
                <a:lnTo>
                  <a:pt x="22" y="5"/>
                </a:lnTo>
                <a:lnTo>
                  <a:pt x="25" y="9"/>
                </a:lnTo>
                <a:lnTo>
                  <a:pt x="25" y="14"/>
                </a:lnTo>
                <a:lnTo>
                  <a:pt x="25" y="17"/>
                </a:lnTo>
                <a:lnTo>
                  <a:pt x="24" y="21"/>
                </a:lnTo>
                <a:lnTo>
                  <a:pt x="22" y="24"/>
                </a:lnTo>
                <a:lnTo>
                  <a:pt x="19" y="26"/>
                </a:lnTo>
                <a:lnTo>
                  <a:pt x="16" y="27"/>
                </a:lnTo>
                <a:lnTo>
                  <a:pt x="13" y="27"/>
                </a:lnTo>
                <a:lnTo>
                  <a:pt x="9" y="27"/>
                </a:lnTo>
                <a:lnTo>
                  <a:pt x="6" y="26"/>
                </a:lnTo>
                <a:lnTo>
                  <a:pt x="3" y="23"/>
                </a:lnTo>
                <a:lnTo>
                  <a:pt x="1" y="18"/>
                </a:lnTo>
                <a:lnTo>
                  <a:pt x="0" y="14"/>
                </a:lnTo>
                <a:lnTo>
                  <a:pt x="1" y="11"/>
                </a:lnTo>
                <a:lnTo>
                  <a:pt x="1" y="6"/>
                </a:lnTo>
                <a:lnTo>
                  <a:pt x="4" y="3"/>
                </a:lnTo>
                <a:lnTo>
                  <a:pt x="7" y="2"/>
                </a:lnTo>
                <a:lnTo>
                  <a:pt x="10" y="0"/>
                </a:lnTo>
                <a:lnTo>
                  <a:pt x="13" y="0"/>
                </a:lnTo>
                <a:close/>
                <a:moveTo>
                  <a:pt x="12" y="2"/>
                </a:moveTo>
                <a:lnTo>
                  <a:pt x="10" y="2"/>
                </a:lnTo>
                <a:lnTo>
                  <a:pt x="9" y="3"/>
                </a:lnTo>
                <a:lnTo>
                  <a:pt x="7" y="3"/>
                </a:lnTo>
                <a:lnTo>
                  <a:pt x="6" y="6"/>
                </a:lnTo>
                <a:lnTo>
                  <a:pt x="6" y="8"/>
                </a:lnTo>
                <a:lnTo>
                  <a:pt x="6" y="12"/>
                </a:lnTo>
                <a:lnTo>
                  <a:pt x="6" y="17"/>
                </a:lnTo>
                <a:lnTo>
                  <a:pt x="7" y="21"/>
                </a:lnTo>
                <a:lnTo>
                  <a:pt x="10" y="24"/>
                </a:lnTo>
                <a:lnTo>
                  <a:pt x="13" y="26"/>
                </a:lnTo>
                <a:lnTo>
                  <a:pt x="16" y="26"/>
                </a:lnTo>
                <a:lnTo>
                  <a:pt x="19" y="24"/>
                </a:lnTo>
                <a:lnTo>
                  <a:pt x="21" y="20"/>
                </a:lnTo>
                <a:lnTo>
                  <a:pt x="21" y="15"/>
                </a:lnTo>
                <a:lnTo>
                  <a:pt x="21" y="11"/>
                </a:lnTo>
                <a:lnTo>
                  <a:pt x="19"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7458" name="Freeform 46"/>
          <p:cNvSpPr>
            <a:spLocks noEditPoints="1"/>
          </p:cNvSpPr>
          <p:nvPr/>
        </p:nvSpPr>
        <p:spPr bwMode="auto">
          <a:xfrm>
            <a:off x="5262563" y="5141913"/>
            <a:ext cx="115887" cy="136525"/>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0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1"/>
                </a:moveTo>
                <a:lnTo>
                  <a:pt x="6" y="15"/>
                </a:lnTo>
                <a:lnTo>
                  <a:pt x="7" y="20"/>
                </a:lnTo>
                <a:lnTo>
                  <a:pt x="10" y="23"/>
                </a:lnTo>
                <a:lnTo>
                  <a:pt x="15" y="23"/>
                </a:lnTo>
                <a:lnTo>
                  <a:pt x="16" y="23"/>
                </a:lnTo>
                <a:lnTo>
                  <a:pt x="19" y="21"/>
                </a:lnTo>
                <a:lnTo>
                  <a:pt x="21" y="20"/>
                </a:lnTo>
                <a:lnTo>
                  <a:pt x="22" y="17"/>
                </a:lnTo>
                <a:lnTo>
                  <a:pt x="21" y="21"/>
                </a:lnTo>
                <a:lnTo>
                  <a:pt x="19" y="24"/>
                </a:lnTo>
                <a:lnTo>
                  <a:pt x="16" y="27"/>
                </a:lnTo>
                <a:lnTo>
                  <a:pt x="12" y="27"/>
                </a:lnTo>
                <a:lnTo>
                  <a:pt x="7" y="27"/>
                </a:lnTo>
                <a:lnTo>
                  <a:pt x="3" y="24"/>
                </a:lnTo>
                <a:lnTo>
                  <a:pt x="1" y="20"/>
                </a:lnTo>
                <a:lnTo>
                  <a:pt x="0" y="14"/>
                </a:lnTo>
                <a:lnTo>
                  <a:pt x="0" y="9"/>
                </a:lnTo>
                <a:lnTo>
                  <a:pt x="1" y="6"/>
                </a:lnTo>
                <a:lnTo>
                  <a:pt x="4" y="3"/>
                </a:lnTo>
                <a:lnTo>
                  <a:pt x="7" y="0"/>
                </a:lnTo>
                <a:lnTo>
                  <a:pt x="12" y="0"/>
                </a:lnTo>
                <a:lnTo>
                  <a:pt x="16" y="0"/>
                </a:lnTo>
                <a:lnTo>
                  <a:pt x="19" y="3"/>
                </a:lnTo>
                <a:lnTo>
                  <a:pt x="22" y="6"/>
                </a:lnTo>
                <a:lnTo>
                  <a:pt x="22" y="11"/>
                </a:lnTo>
                <a:lnTo>
                  <a:pt x="4" y="11"/>
                </a:lnTo>
                <a:close/>
                <a:moveTo>
                  <a:pt x="4" y="8"/>
                </a:moveTo>
                <a:lnTo>
                  <a:pt x="16" y="8"/>
                </a:lnTo>
                <a:lnTo>
                  <a:pt x="16" y="6"/>
                </a:lnTo>
                <a:lnTo>
                  <a:pt x="16" y="5"/>
                </a:lnTo>
                <a:lnTo>
                  <a:pt x="15" y="3"/>
                </a:lnTo>
                <a:lnTo>
                  <a:pt x="13" y="3"/>
                </a:lnTo>
                <a:lnTo>
                  <a:pt x="12" y="2"/>
                </a:lnTo>
                <a:lnTo>
                  <a:pt x="10" y="2"/>
                </a:lnTo>
                <a:lnTo>
                  <a:pt x="9" y="2"/>
                </a:lnTo>
                <a:lnTo>
                  <a:pt x="7" y="3"/>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7459" name="Freeform 47"/>
          <p:cNvSpPr>
            <a:spLocks/>
          </p:cNvSpPr>
          <p:nvPr/>
        </p:nvSpPr>
        <p:spPr bwMode="auto">
          <a:xfrm>
            <a:off x="5410200"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0 w 18"/>
              <a:gd name="T57" fmla="*/ 2147483647 h 27"/>
              <a:gd name="T58" fmla="*/ 0 w 18"/>
              <a:gd name="T59" fmla="*/ 2147483647 h 27"/>
              <a:gd name="T60" fmla="*/ 0 w 18"/>
              <a:gd name="T61" fmla="*/ 2147483647 h 27"/>
              <a:gd name="T62" fmla="*/ 0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0 w 18"/>
              <a:gd name="T93" fmla="*/ 2147483647 h 27"/>
              <a:gd name="T94" fmla="*/ 0 w 18"/>
              <a:gd name="T95" fmla="*/ 2147483647 h 27"/>
              <a:gd name="T96" fmla="*/ 0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5" y="5"/>
                </a:lnTo>
                <a:lnTo>
                  <a:pt x="12" y="3"/>
                </a:lnTo>
                <a:lnTo>
                  <a:pt x="11" y="2"/>
                </a:lnTo>
                <a:lnTo>
                  <a:pt x="8" y="2"/>
                </a:lnTo>
                <a:lnTo>
                  <a:pt x="6" y="2"/>
                </a:lnTo>
                <a:lnTo>
                  <a:pt x="5" y="3"/>
                </a:lnTo>
                <a:lnTo>
                  <a:pt x="3" y="5"/>
                </a:lnTo>
                <a:lnTo>
                  <a:pt x="5" y="6"/>
                </a:lnTo>
                <a:lnTo>
                  <a:pt x="5" y="8"/>
                </a:lnTo>
                <a:lnTo>
                  <a:pt x="6" y="9"/>
                </a:lnTo>
                <a:lnTo>
                  <a:pt x="8" y="11"/>
                </a:lnTo>
                <a:lnTo>
                  <a:pt x="12" y="12"/>
                </a:lnTo>
                <a:lnTo>
                  <a:pt x="15" y="14"/>
                </a:lnTo>
                <a:lnTo>
                  <a:pt x="18" y="17"/>
                </a:lnTo>
                <a:lnTo>
                  <a:pt x="18" y="20"/>
                </a:lnTo>
                <a:lnTo>
                  <a:pt x="18" y="23"/>
                </a:lnTo>
                <a:lnTo>
                  <a:pt x="15" y="26"/>
                </a:lnTo>
                <a:lnTo>
                  <a:pt x="12" y="27"/>
                </a:lnTo>
                <a:lnTo>
                  <a:pt x="9" y="27"/>
                </a:lnTo>
                <a:lnTo>
                  <a:pt x="6" y="27"/>
                </a:lnTo>
                <a:lnTo>
                  <a:pt x="3" y="27"/>
                </a:lnTo>
                <a:lnTo>
                  <a:pt x="2" y="27"/>
                </a:lnTo>
                <a:lnTo>
                  <a:pt x="0" y="27"/>
                </a:lnTo>
                <a:lnTo>
                  <a:pt x="0" y="18"/>
                </a:lnTo>
                <a:lnTo>
                  <a:pt x="2" y="21"/>
                </a:lnTo>
                <a:lnTo>
                  <a:pt x="3" y="24"/>
                </a:lnTo>
                <a:lnTo>
                  <a:pt x="6" y="26"/>
                </a:lnTo>
                <a:lnTo>
                  <a:pt x="9" y="26"/>
                </a:lnTo>
                <a:lnTo>
                  <a:pt x="11" y="26"/>
                </a:lnTo>
                <a:lnTo>
                  <a:pt x="12" y="24"/>
                </a:lnTo>
                <a:lnTo>
                  <a:pt x="14" y="24"/>
                </a:lnTo>
                <a:lnTo>
                  <a:pt x="14" y="21"/>
                </a:lnTo>
                <a:lnTo>
                  <a:pt x="14" y="20"/>
                </a:lnTo>
                <a:lnTo>
                  <a:pt x="12" y="18"/>
                </a:lnTo>
                <a:lnTo>
                  <a:pt x="11" y="17"/>
                </a:lnTo>
                <a:lnTo>
                  <a:pt x="8" y="15"/>
                </a:lnTo>
                <a:lnTo>
                  <a:pt x="3" y="14"/>
                </a:lnTo>
                <a:lnTo>
                  <a:pt x="2" y="11"/>
                </a:lnTo>
                <a:lnTo>
                  <a:pt x="0" y="9"/>
                </a:lnTo>
                <a:lnTo>
                  <a:pt x="0" y="8"/>
                </a:lnTo>
                <a:lnTo>
                  <a:pt x="0" y="5"/>
                </a:lnTo>
                <a:lnTo>
                  <a:pt x="2" y="2"/>
                </a:lnTo>
                <a:lnTo>
                  <a:pt x="5" y="0"/>
                </a:lnTo>
                <a:lnTo>
                  <a:pt x="8"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60" name="Freeform 48"/>
          <p:cNvSpPr>
            <a:spLocks/>
          </p:cNvSpPr>
          <p:nvPr/>
        </p:nvSpPr>
        <p:spPr bwMode="auto">
          <a:xfrm>
            <a:off x="5710238" y="5095875"/>
            <a:ext cx="90487" cy="18256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9"/>
                </a:lnTo>
                <a:lnTo>
                  <a:pt x="9" y="30"/>
                </a:lnTo>
                <a:lnTo>
                  <a:pt x="11" y="32"/>
                </a:lnTo>
                <a:lnTo>
                  <a:pt x="11" y="33"/>
                </a:lnTo>
                <a:lnTo>
                  <a:pt x="12" y="33"/>
                </a:lnTo>
                <a:lnTo>
                  <a:pt x="14" y="33"/>
                </a:lnTo>
                <a:lnTo>
                  <a:pt x="15" y="32"/>
                </a:lnTo>
                <a:lnTo>
                  <a:pt x="17" y="32"/>
                </a:lnTo>
                <a:lnTo>
                  <a:pt x="15" y="33"/>
                </a:lnTo>
                <a:lnTo>
                  <a:pt x="14" y="35"/>
                </a:lnTo>
                <a:lnTo>
                  <a:pt x="12" y="36"/>
                </a:lnTo>
                <a:lnTo>
                  <a:pt x="9" y="36"/>
                </a:lnTo>
                <a:lnTo>
                  <a:pt x="8" y="36"/>
                </a:lnTo>
                <a:lnTo>
                  <a:pt x="6" y="36"/>
                </a:lnTo>
                <a:lnTo>
                  <a:pt x="6" y="35"/>
                </a:lnTo>
                <a:lnTo>
                  <a:pt x="5" y="33"/>
                </a:lnTo>
                <a:lnTo>
                  <a:pt x="5" y="32"/>
                </a:lnTo>
                <a:lnTo>
                  <a:pt x="5" y="30"/>
                </a:lnTo>
                <a:lnTo>
                  <a:pt x="5" y="11"/>
                </a:lnTo>
                <a:lnTo>
                  <a:pt x="0" y="11"/>
                </a:lnTo>
                <a:lnTo>
                  <a:pt x="2" y="9"/>
                </a:lnTo>
                <a:lnTo>
                  <a:pt x="3" y="8"/>
                </a:lnTo>
                <a:lnTo>
                  <a:pt x="5" y="6"/>
                </a:lnTo>
                <a:lnTo>
                  <a:pt x="6" y="5"/>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7461" name="Freeform 49"/>
          <p:cNvSpPr>
            <a:spLocks/>
          </p:cNvSpPr>
          <p:nvPr/>
        </p:nvSpPr>
        <p:spPr bwMode="auto">
          <a:xfrm>
            <a:off x="5800725" y="5065713"/>
            <a:ext cx="157163" cy="212725"/>
          </a:xfrm>
          <a:custGeom>
            <a:avLst/>
            <a:gdLst>
              <a:gd name="T0" fmla="*/ 2147483647 w 30"/>
              <a:gd name="T1" fmla="*/ 2147483647 h 42"/>
              <a:gd name="T2" fmla="*/ 2147483647 w 30"/>
              <a:gd name="T3" fmla="*/ 2147483647 h 42"/>
              <a:gd name="T4" fmla="*/ 2147483647 w 30"/>
              <a:gd name="T5" fmla="*/ 2147483647 h 42"/>
              <a:gd name="T6" fmla="*/ 2147483647 w 30"/>
              <a:gd name="T7" fmla="*/ 2147483647 h 42"/>
              <a:gd name="T8" fmla="*/ 2147483647 w 30"/>
              <a:gd name="T9" fmla="*/ 2147483647 h 42"/>
              <a:gd name="T10" fmla="*/ 2147483647 w 30"/>
              <a:gd name="T11" fmla="*/ 2147483647 h 42"/>
              <a:gd name="T12" fmla="*/ 2147483647 w 30"/>
              <a:gd name="T13" fmla="*/ 2147483647 h 42"/>
              <a:gd name="T14" fmla="*/ 2147483647 w 30"/>
              <a:gd name="T15" fmla="*/ 2147483647 h 42"/>
              <a:gd name="T16" fmla="*/ 2147483647 w 30"/>
              <a:gd name="T17" fmla="*/ 2147483647 h 42"/>
              <a:gd name="T18" fmla="*/ 2147483647 w 30"/>
              <a:gd name="T19" fmla="*/ 2147483647 h 42"/>
              <a:gd name="T20" fmla="*/ 2147483647 w 30"/>
              <a:gd name="T21" fmla="*/ 2147483647 h 42"/>
              <a:gd name="T22" fmla="*/ 2147483647 w 30"/>
              <a:gd name="T23" fmla="*/ 2147483647 h 42"/>
              <a:gd name="T24" fmla="*/ 2147483647 w 30"/>
              <a:gd name="T25" fmla="*/ 2147483647 h 42"/>
              <a:gd name="T26" fmla="*/ 2147483647 w 30"/>
              <a:gd name="T27" fmla="*/ 2147483647 h 42"/>
              <a:gd name="T28" fmla="*/ 2147483647 w 30"/>
              <a:gd name="T29" fmla="*/ 2147483647 h 42"/>
              <a:gd name="T30" fmla="*/ 2147483647 w 30"/>
              <a:gd name="T31" fmla="*/ 2147483647 h 42"/>
              <a:gd name="T32" fmla="*/ 2147483647 w 30"/>
              <a:gd name="T33" fmla="*/ 2147483647 h 42"/>
              <a:gd name="T34" fmla="*/ 2147483647 w 30"/>
              <a:gd name="T35" fmla="*/ 2147483647 h 42"/>
              <a:gd name="T36" fmla="*/ 2147483647 w 30"/>
              <a:gd name="T37" fmla="*/ 2147483647 h 42"/>
              <a:gd name="T38" fmla="*/ 2147483647 w 30"/>
              <a:gd name="T39" fmla="*/ 2147483647 h 42"/>
              <a:gd name="T40" fmla="*/ 2147483647 w 30"/>
              <a:gd name="T41" fmla="*/ 2147483647 h 42"/>
              <a:gd name="T42" fmla="*/ 2147483647 w 30"/>
              <a:gd name="T43" fmla="*/ 2147483647 h 42"/>
              <a:gd name="T44" fmla="*/ 2147483647 w 30"/>
              <a:gd name="T45" fmla="*/ 2147483647 h 42"/>
              <a:gd name="T46" fmla="*/ 2147483647 w 30"/>
              <a:gd name="T47" fmla="*/ 2147483647 h 42"/>
              <a:gd name="T48" fmla="*/ 0 w 30"/>
              <a:gd name="T49" fmla="*/ 2147483647 h 42"/>
              <a:gd name="T50" fmla="*/ 2147483647 w 30"/>
              <a:gd name="T51" fmla="*/ 2147483647 h 42"/>
              <a:gd name="T52" fmla="*/ 2147483647 w 30"/>
              <a:gd name="T53" fmla="*/ 2147483647 h 42"/>
              <a:gd name="T54" fmla="*/ 2147483647 w 30"/>
              <a:gd name="T55" fmla="*/ 2147483647 h 42"/>
              <a:gd name="T56" fmla="*/ 2147483647 w 30"/>
              <a:gd name="T57" fmla="*/ 2147483647 h 42"/>
              <a:gd name="T58" fmla="*/ 2147483647 w 30"/>
              <a:gd name="T59" fmla="*/ 2147483647 h 42"/>
              <a:gd name="T60" fmla="*/ 2147483647 w 30"/>
              <a:gd name="T61" fmla="*/ 2147483647 h 42"/>
              <a:gd name="T62" fmla="*/ 2147483647 w 30"/>
              <a:gd name="T63" fmla="*/ 2147483647 h 42"/>
              <a:gd name="T64" fmla="*/ 0 w 30"/>
              <a:gd name="T65" fmla="*/ 2147483647 h 42"/>
              <a:gd name="T66" fmla="*/ 2147483647 w 30"/>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42"/>
              <a:gd name="T104" fmla="*/ 30 w 30"/>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42">
                <a:moveTo>
                  <a:pt x="9" y="0"/>
                </a:moveTo>
                <a:lnTo>
                  <a:pt x="9" y="21"/>
                </a:lnTo>
                <a:lnTo>
                  <a:pt x="12" y="17"/>
                </a:lnTo>
                <a:lnTo>
                  <a:pt x="15" y="15"/>
                </a:lnTo>
                <a:lnTo>
                  <a:pt x="16" y="15"/>
                </a:lnTo>
                <a:lnTo>
                  <a:pt x="18" y="15"/>
                </a:lnTo>
                <a:lnTo>
                  <a:pt x="21" y="15"/>
                </a:lnTo>
                <a:lnTo>
                  <a:pt x="22" y="15"/>
                </a:lnTo>
                <a:lnTo>
                  <a:pt x="24" y="18"/>
                </a:lnTo>
                <a:lnTo>
                  <a:pt x="25" y="20"/>
                </a:lnTo>
                <a:lnTo>
                  <a:pt x="25" y="23"/>
                </a:lnTo>
                <a:lnTo>
                  <a:pt x="25" y="27"/>
                </a:lnTo>
                <a:lnTo>
                  <a:pt x="25" y="36"/>
                </a:lnTo>
                <a:lnTo>
                  <a:pt x="25" y="38"/>
                </a:lnTo>
                <a:lnTo>
                  <a:pt x="25" y="39"/>
                </a:lnTo>
                <a:lnTo>
                  <a:pt x="27" y="41"/>
                </a:lnTo>
                <a:lnTo>
                  <a:pt x="28" y="42"/>
                </a:lnTo>
                <a:lnTo>
                  <a:pt x="30" y="42"/>
                </a:lnTo>
                <a:lnTo>
                  <a:pt x="16" y="42"/>
                </a:lnTo>
                <a:lnTo>
                  <a:pt x="18" y="42"/>
                </a:lnTo>
                <a:lnTo>
                  <a:pt x="19" y="41"/>
                </a:lnTo>
                <a:lnTo>
                  <a:pt x="21" y="39"/>
                </a:lnTo>
                <a:lnTo>
                  <a:pt x="21" y="38"/>
                </a:lnTo>
                <a:lnTo>
                  <a:pt x="21" y="36"/>
                </a:lnTo>
                <a:lnTo>
                  <a:pt x="21" y="27"/>
                </a:lnTo>
                <a:lnTo>
                  <a:pt x="21" y="23"/>
                </a:lnTo>
                <a:lnTo>
                  <a:pt x="19" y="21"/>
                </a:lnTo>
                <a:lnTo>
                  <a:pt x="19" y="20"/>
                </a:lnTo>
                <a:lnTo>
                  <a:pt x="18" y="20"/>
                </a:lnTo>
                <a:lnTo>
                  <a:pt x="18" y="18"/>
                </a:lnTo>
                <a:lnTo>
                  <a:pt x="16" y="18"/>
                </a:lnTo>
                <a:lnTo>
                  <a:pt x="15" y="18"/>
                </a:lnTo>
                <a:lnTo>
                  <a:pt x="13" y="20"/>
                </a:lnTo>
                <a:lnTo>
                  <a:pt x="12" y="20"/>
                </a:lnTo>
                <a:lnTo>
                  <a:pt x="9" y="23"/>
                </a:lnTo>
                <a:lnTo>
                  <a:pt x="9" y="36"/>
                </a:lnTo>
                <a:lnTo>
                  <a:pt x="9" y="39"/>
                </a:lnTo>
                <a:lnTo>
                  <a:pt x="10" y="41"/>
                </a:lnTo>
                <a:lnTo>
                  <a:pt x="12" y="41"/>
                </a:lnTo>
                <a:lnTo>
                  <a:pt x="13" y="42"/>
                </a:lnTo>
                <a:lnTo>
                  <a:pt x="0" y="42"/>
                </a:lnTo>
                <a:lnTo>
                  <a:pt x="1" y="41"/>
                </a:lnTo>
                <a:lnTo>
                  <a:pt x="3" y="41"/>
                </a:lnTo>
                <a:lnTo>
                  <a:pt x="4" y="39"/>
                </a:lnTo>
                <a:lnTo>
                  <a:pt x="4" y="38"/>
                </a:lnTo>
                <a:lnTo>
                  <a:pt x="4" y="36"/>
                </a:lnTo>
                <a:lnTo>
                  <a:pt x="4" y="12"/>
                </a:lnTo>
                <a:lnTo>
                  <a:pt x="4" y="8"/>
                </a:lnTo>
                <a:lnTo>
                  <a:pt x="4" y="6"/>
                </a:lnTo>
                <a:lnTo>
                  <a:pt x="4" y="5"/>
                </a:lnTo>
                <a:lnTo>
                  <a:pt x="3" y="5"/>
                </a:lnTo>
                <a:lnTo>
                  <a:pt x="3" y="3"/>
                </a:lnTo>
                <a:lnTo>
                  <a:pt x="1" y="3"/>
                </a:lnTo>
                <a:lnTo>
                  <a:pt x="1"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7462" name="Freeform 50"/>
          <p:cNvSpPr>
            <a:spLocks noEditPoints="1"/>
          </p:cNvSpPr>
          <p:nvPr/>
        </p:nvSpPr>
        <p:spPr bwMode="auto">
          <a:xfrm>
            <a:off x="5973763" y="5065713"/>
            <a:ext cx="63500" cy="212725"/>
          </a:xfrm>
          <a:custGeom>
            <a:avLst/>
            <a:gdLst>
              <a:gd name="T0" fmla="*/ 2147483647 w 12"/>
              <a:gd name="T1" fmla="*/ 0 h 42"/>
              <a:gd name="T2" fmla="*/ 2147483647 w 12"/>
              <a:gd name="T3" fmla="*/ 0 h 42"/>
              <a:gd name="T4" fmla="*/ 2147483647 w 12"/>
              <a:gd name="T5" fmla="*/ 2147483647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2147483647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7" y="2"/>
                </a:lnTo>
                <a:lnTo>
                  <a:pt x="9" y="2"/>
                </a:lnTo>
                <a:lnTo>
                  <a:pt x="9" y="3"/>
                </a:lnTo>
                <a:lnTo>
                  <a:pt x="9" y="5"/>
                </a:lnTo>
                <a:lnTo>
                  <a:pt x="7" y="6"/>
                </a:lnTo>
                <a:lnTo>
                  <a:pt x="6" y="8"/>
                </a:lnTo>
                <a:lnTo>
                  <a:pt x="4" y="6"/>
                </a:lnTo>
                <a:lnTo>
                  <a:pt x="3" y="6"/>
                </a:lnTo>
                <a:lnTo>
                  <a:pt x="3" y="5"/>
                </a:lnTo>
                <a:lnTo>
                  <a:pt x="1" y="3"/>
                </a:lnTo>
                <a:lnTo>
                  <a:pt x="3" y="2"/>
                </a:lnTo>
                <a:lnTo>
                  <a:pt x="4" y="0"/>
                </a:lnTo>
                <a:lnTo>
                  <a:pt x="6" y="0"/>
                </a:lnTo>
                <a:close/>
                <a:moveTo>
                  <a:pt x="9" y="15"/>
                </a:moveTo>
                <a:lnTo>
                  <a:pt x="9" y="36"/>
                </a:lnTo>
                <a:lnTo>
                  <a:pt x="9" y="38"/>
                </a:lnTo>
                <a:lnTo>
                  <a:pt x="9" y="39"/>
                </a:lnTo>
                <a:lnTo>
                  <a:pt x="9" y="41"/>
                </a:lnTo>
                <a:lnTo>
                  <a:pt x="10" y="42"/>
                </a:lnTo>
                <a:lnTo>
                  <a:pt x="12" y="42"/>
                </a:lnTo>
                <a:lnTo>
                  <a:pt x="0" y="42"/>
                </a:lnTo>
                <a:lnTo>
                  <a:pt x="1" y="42"/>
                </a:lnTo>
                <a:lnTo>
                  <a:pt x="1" y="41"/>
                </a:lnTo>
                <a:lnTo>
                  <a:pt x="3" y="41"/>
                </a:lnTo>
                <a:lnTo>
                  <a:pt x="3" y="39"/>
                </a:lnTo>
                <a:lnTo>
                  <a:pt x="3" y="38"/>
                </a:lnTo>
                <a:lnTo>
                  <a:pt x="3" y="36"/>
                </a:lnTo>
                <a:lnTo>
                  <a:pt x="3" y="26"/>
                </a:lnTo>
                <a:lnTo>
                  <a:pt x="3" y="23"/>
                </a:lnTo>
                <a:lnTo>
                  <a:pt x="3" y="20"/>
                </a:lnTo>
                <a:lnTo>
                  <a:pt x="3" y="18"/>
                </a:lnTo>
                <a:lnTo>
                  <a:pt x="1" y="18"/>
                </a:lnTo>
                <a:lnTo>
                  <a:pt x="0" y="18"/>
                </a:lnTo>
                <a:lnTo>
                  <a:pt x="7" y="15"/>
                </a:lnTo>
                <a:lnTo>
                  <a:pt x="9" y="15"/>
                </a:lnTo>
                <a:close/>
              </a:path>
            </a:pathLst>
          </a:custGeom>
          <a:solidFill>
            <a:srgbClr val="000000"/>
          </a:solidFill>
          <a:ln w="0">
            <a:solidFill>
              <a:srgbClr val="000000"/>
            </a:solidFill>
            <a:round/>
            <a:headEnd/>
            <a:tailEnd/>
          </a:ln>
        </p:spPr>
        <p:txBody>
          <a:bodyPr/>
          <a:lstStyle/>
          <a:p>
            <a:endParaRPr lang="en-CA"/>
          </a:p>
        </p:txBody>
      </p:sp>
      <p:sp>
        <p:nvSpPr>
          <p:cNvPr id="17463" name="Freeform 51"/>
          <p:cNvSpPr>
            <a:spLocks/>
          </p:cNvSpPr>
          <p:nvPr/>
        </p:nvSpPr>
        <p:spPr bwMode="auto">
          <a:xfrm>
            <a:off x="6059488" y="5141913"/>
            <a:ext cx="93662"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2147483647 w 18"/>
              <a:gd name="T57" fmla="*/ 2147483647 h 27"/>
              <a:gd name="T58" fmla="*/ 0 w 18"/>
              <a:gd name="T59" fmla="*/ 2147483647 h 27"/>
              <a:gd name="T60" fmla="*/ 0 w 18"/>
              <a:gd name="T61" fmla="*/ 2147483647 h 27"/>
              <a:gd name="T62" fmla="*/ 2147483647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2147483647 w 18"/>
              <a:gd name="T93" fmla="*/ 2147483647 h 27"/>
              <a:gd name="T94" fmla="*/ 0 w 18"/>
              <a:gd name="T95" fmla="*/ 2147483647 h 27"/>
              <a:gd name="T96" fmla="*/ 2147483647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5"/>
                </a:lnTo>
                <a:lnTo>
                  <a:pt x="14" y="3"/>
                </a:lnTo>
                <a:lnTo>
                  <a:pt x="12" y="2"/>
                </a:lnTo>
                <a:lnTo>
                  <a:pt x="9" y="2"/>
                </a:lnTo>
                <a:lnTo>
                  <a:pt x="8" y="2"/>
                </a:lnTo>
                <a:lnTo>
                  <a:pt x="6" y="3"/>
                </a:lnTo>
                <a:lnTo>
                  <a:pt x="5" y="3"/>
                </a:lnTo>
                <a:lnTo>
                  <a:pt x="5" y="5"/>
                </a:lnTo>
                <a:lnTo>
                  <a:pt x="5" y="6"/>
                </a:lnTo>
                <a:lnTo>
                  <a:pt x="5" y="8"/>
                </a:lnTo>
                <a:lnTo>
                  <a:pt x="6" y="9"/>
                </a:lnTo>
                <a:lnTo>
                  <a:pt x="9" y="11"/>
                </a:lnTo>
                <a:lnTo>
                  <a:pt x="14" y="12"/>
                </a:lnTo>
                <a:lnTo>
                  <a:pt x="17" y="14"/>
                </a:lnTo>
                <a:lnTo>
                  <a:pt x="18" y="17"/>
                </a:lnTo>
                <a:lnTo>
                  <a:pt x="18" y="20"/>
                </a:lnTo>
                <a:lnTo>
                  <a:pt x="18" y="23"/>
                </a:lnTo>
                <a:lnTo>
                  <a:pt x="17" y="26"/>
                </a:lnTo>
                <a:lnTo>
                  <a:pt x="14" y="27"/>
                </a:lnTo>
                <a:lnTo>
                  <a:pt x="9" y="27"/>
                </a:lnTo>
                <a:lnTo>
                  <a:pt x="8" y="27"/>
                </a:lnTo>
                <a:lnTo>
                  <a:pt x="5" y="27"/>
                </a:lnTo>
                <a:lnTo>
                  <a:pt x="3" y="27"/>
                </a:lnTo>
                <a:lnTo>
                  <a:pt x="2" y="27"/>
                </a:lnTo>
                <a:lnTo>
                  <a:pt x="0" y="27"/>
                </a:lnTo>
                <a:lnTo>
                  <a:pt x="0" y="18"/>
                </a:lnTo>
                <a:lnTo>
                  <a:pt x="2" y="18"/>
                </a:lnTo>
                <a:lnTo>
                  <a:pt x="3" y="21"/>
                </a:lnTo>
                <a:lnTo>
                  <a:pt x="5" y="24"/>
                </a:lnTo>
                <a:lnTo>
                  <a:pt x="8" y="26"/>
                </a:lnTo>
                <a:lnTo>
                  <a:pt x="9" y="26"/>
                </a:lnTo>
                <a:lnTo>
                  <a:pt x="12" y="26"/>
                </a:lnTo>
                <a:lnTo>
                  <a:pt x="14" y="24"/>
                </a:lnTo>
                <a:lnTo>
                  <a:pt x="15" y="21"/>
                </a:lnTo>
                <a:lnTo>
                  <a:pt x="14" y="20"/>
                </a:lnTo>
                <a:lnTo>
                  <a:pt x="14" y="18"/>
                </a:lnTo>
                <a:lnTo>
                  <a:pt x="11" y="17"/>
                </a:lnTo>
                <a:lnTo>
                  <a:pt x="8" y="15"/>
                </a:lnTo>
                <a:lnTo>
                  <a:pt x="5" y="14"/>
                </a:lnTo>
                <a:lnTo>
                  <a:pt x="2" y="11"/>
                </a:lnTo>
                <a:lnTo>
                  <a:pt x="2" y="9"/>
                </a:lnTo>
                <a:lnTo>
                  <a:pt x="0" y="8"/>
                </a:lnTo>
                <a:lnTo>
                  <a:pt x="2" y="5"/>
                </a:lnTo>
                <a:lnTo>
                  <a:pt x="3" y="2"/>
                </a:lnTo>
                <a:lnTo>
                  <a:pt x="6"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64" name="Freeform 52"/>
          <p:cNvSpPr>
            <a:spLocks/>
          </p:cNvSpPr>
          <p:nvPr/>
        </p:nvSpPr>
        <p:spPr bwMode="auto">
          <a:xfrm>
            <a:off x="6977063" y="5075238"/>
            <a:ext cx="63500" cy="265112"/>
          </a:xfrm>
          <a:custGeom>
            <a:avLst/>
            <a:gdLst>
              <a:gd name="T0" fmla="*/ 2147483647 w 12"/>
              <a:gd name="T1" fmla="*/ 2147483647 h 52"/>
              <a:gd name="T2" fmla="*/ 0 w 12"/>
              <a:gd name="T3" fmla="*/ 2147483647 h 52"/>
              <a:gd name="T4" fmla="*/ 0 w 12"/>
              <a:gd name="T5" fmla="*/ 0 h 52"/>
              <a:gd name="T6" fmla="*/ 2147483647 w 12"/>
              <a:gd name="T7" fmla="*/ 0 h 52"/>
              <a:gd name="T8" fmla="*/ 2147483647 w 12"/>
              <a:gd name="T9" fmla="*/ 2147483647 h 52"/>
              <a:gd name="T10" fmla="*/ 2147483647 w 12"/>
              <a:gd name="T11" fmla="*/ 2147483647 h 52"/>
              <a:gd name="T12" fmla="*/ 2147483647 w 12"/>
              <a:gd name="T13" fmla="*/ 2147483647 h 52"/>
              <a:gd name="T14" fmla="*/ 2147483647 w 12"/>
              <a:gd name="T15" fmla="*/ 2147483647 h 52"/>
              <a:gd name="T16" fmla="*/ 2147483647 w 12"/>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12" y="52"/>
                </a:moveTo>
                <a:lnTo>
                  <a:pt x="0" y="52"/>
                </a:lnTo>
                <a:lnTo>
                  <a:pt x="0" y="0"/>
                </a:lnTo>
                <a:lnTo>
                  <a:pt x="12" y="0"/>
                </a:lnTo>
                <a:lnTo>
                  <a:pt x="12" y="1"/>
                </a:lnTo>
                <a:lnTo>
                  <a:pt x="5" y="1"/>
                </a:lnTo>
                <a:lnTo>
                  <a:pt x="5" y="51"/>
                </a:lnTo>
                <a:lnTo>
                  <a:pt x="12" y="51"/>
                </a:lnTo>
                <a:lnTo>
                  <a:pt x="12" y="52"/>
                </a:lnTo>
                <a:close/>
              </a:path>
            </a:pathLst>
          </a:custGeom>
          <a:solidFill>
            <a:srgbClr val="000000"/>
          </a:solidFill>
          <a:ln w="0">
            <a:solidFill>
              <a:srgbClr val="000000"/>
            </a:solidFill>
            <a:round/>
            <a:headEnd/>
            <a:tailEnd/>
          </a:ln>
        </p:spPr>
        <p:txBody>
          <a:bodyPr/>
          <a:lstStyle/>
          <a:p>
            <a:endParaRPr lang="en-CA"/>
          </a:p>
        </p:txBody>
      </p:sp>
      <p:sp>
        <p:nvSpPr>
          <p:cNvPr id="17465" name="Freeform 53"/>
          <p:cNvSpPr>
            <a:spLocks/>
          </p:cNvSpPr>
          <p:nvPr/>
        </p:nvSpPr>
        <p:spPr bwMode="auto">
          <a:xfrm>
            <a:off x="7799388" y="5075238"/>
            <a:ext cx="74612" cy="265112"/>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7466" name="Line 54"/>
          <p:cNvSpPr>
            <a:spLocks noChangeShapeType="1"/>
          </p:cNvSpPr>
          <p:nvPr/>
        </p:nvSpPr>
        <p:spPr bwMode="auto">
          <a:xfrm flipH="1">
            <a:off x="1246188" y="2424113"/>
            <a:ext cx="1373187" cy="396875"/>
          </a:xfrm>
          <a:prstGeom prst="line">
            <a:avLst/>
          </a:prstGeom>
          <a:noFill/>
          <a:ln w="3175">
            <a:solidFill>
              <a:srgbClr val="000000"/>
            </a:solidFill>
            <a:round/>
            <a:headEnd/>
            <a:tailEnd/>
          </a:ln>
        </p:spPr>
        <p:txBody>
          <a:bodyPr/>
          <a:lstStyle/>
          <a:p>
            <a:endParaRPr lang="en-CA"/>
          </a:p>
        </p:txBody>
      </p:sp>
      <p:sp>
        <p:nvSpPr>
          <p:cNvPr id="17467" name="Line 55"/>
          <p:cNvSpPr>
            <a:spLocks noChangeShapeType="1"/>
          </p:cNvSpPr>
          <p:nvPr/>
        </p:nvSpPr>
        <p:spPr bwMode="auto">
          <a:xfrm>
            <a:off x="2624138" y="2424113"/>
            <a:ext cx="4762" cy="396875"/>
          </a:xfrm>
          <a:prstGeom prst="line">
            <a:avLst/>
          </a:prstGeom>
          <a:noFill/>
          <a:ln w="3175">
            <a:solidFill>
              <a:srgbClr val="000000"/>
            </a:solidFill>
            <a:round/>
            <a:headEnd/>
            <a:tailEnd/>
          </a:ln>
        </p:spPr>
        <p:txBody>
          <a:bodyPr/>
          <a:lstStyle/>
          <a:p>
            <a:endParaRPr lang="en-CA"/>
          </a:p>
        </p:txBody>
      </p:sp>
      <p:sp>
        <p:nvSpPr>
          <p:cNvPr id="17468" name="Line 56"/>
          <p:cNvSpPr>
            <a:spLocks noChangeShapeType="1"/>
          </p:cNvSpPr>
          <p:nvPr/>
        </p:nvSpPr>
        <p:spPr bwMode="auto">
          <a:xfrm>
            <a:off x="2619375" y="2424113"/>
            <a:ext cx="1662113" cy="396875"/>
          </a:xfrm>
          <a:prstGeom prst="line">
            <a:avLst/>
          </a:prstGeom>
          <a:noFill/>
          <a:ln w="3175">
            <a:solidFill>
              <a:srgbClr val="000000"/>
            </a:solidFill>
            <a:round/>
            <a:headEnd/>
            <a:tailEnd/>
          </a:ln>
        </p:spPr>
        <p:txBody>
          <a:bodyPr/>
          <a:lstStyle/>
          <a:p>
            <a:endParaRPr lang="en-CA"/>
          </a:p>
        </p:txBody>
      </p:sp>
      <p:sp>
        <p:nvSpPr>
          <p:cNvPr id="17469" name="Line 57"/>
          <p:cNvSpPr>
            <a:spLocks noChangeShapeType="1"/>
          </p:cNvSpPr>
          <p:nvPr/>
        </p:nvSpPr>
        <p:spPr bwMode="auto">
          <a:xfrm>
            <a:off x="1262063" y="3151188"/>
            <a:ext cx="6350" cy="1862137"/>
          </a:xfrm>
          <a:prstGeom prst="line">
            <a:avLst/>
          </a:prstGeom>
          <a:noFill/>
          <a:ln w="3175">
            <a:solidFill>
              <a:srgbClr val="000000"/>
            </a:solidFill>
            <a:round/>
            <a:headEnd/>
            <a:tailEnd/>
          </a:ln>
        </p:spPr>
        <p:txBody>
          <a:bodyPr/>
          <a:lstStyle/>
          <a:p>
            <a:endParaRPr lang="en-CA"/>
          </a:p>
        </p:txBody>
      </p:sp>
      <p:sp>
        <p:nvSpPr>
          <p:cNvPr id="17470" name="Line 58"/>
          <p:cNvSpPr>
            <a:spLocks noChangeShapeType="1"/>
          </p:cNvSpPr>
          <p:nvPr/>
        </p:nvSpPr>
        <p:spPr bwMode="auto">
          <a:xfrm flipH="1">
            <a:off x="2001838" y="3151188"/>
            <a:ext cx="617537" cy="403225"/>
          </a:xfrm>
          <a:prstGeom prst="line">
            <a:avLst/>
          </a:prstGeom>
          <a:noFill/>
          <a:ln w="3175">
            <a:solidFill>
              <a:srgbClr val="000000"/>
            </a:solidFill>
            <a:round/>
            <a:headEnd/>
            <a:tailEnd/>
          </a:ln>
        </p:spPr>
        <p:txBody>
          <a:bodyPr/>
          <a:lstStyle/>
          <a:p>
            <a:endParaRPr lang="en-CA"/>
          </a:p>
        </p:txBody>
      </p:sp>
      <p:sp>
        <p:nvSpPr>
          <p:cNvPr id="17471" name="Line 59"/>
          <p:cNvSpPr>
            <a:spLocks noChangeShapeType="1"/>
          </p:cNvSpPr>
          <p:nvPr/>
        </p:nvSpPr>
        <p:spPr bwMode="auto">
          <a:xfrm>
            <a:off x="2619375" y="3151188"/>
            <a:ext cx="827088" cy="403225"/>
          </a:xfrm>
          <a:prstGeom prst="line">
            <a:avLst/>
          </a:prstGeom>
          <a:noFill/>
          <a:ln w="3175">
            <a:solidFill>
              <a:srgbClr val="000000"/>
            </a:solidFill>
            <a:round/>
            <a:headEnd/>
            <a:tailEnd/>
          </a:ln>
        </p:spPr>
        <p:txBody>
          <a:bodyPr/>
          <a:lstStyle/>
          <a:p>
            <a:endParaRPr lang="en-CA"/>
          </a:p>
        </p:txBody>
      </p:sp>
      <p:sp>
        <p:nvSpPr>
          <p:cNvPr id="17472" name="Line 60"/>
          <p:cNvSpPr>
            <a:spLocks noChangeShapeType="1"/>
          </p:cNvSpPr>
          <p:nvPr/>
        </p:nvSpPr>
        <p:spPr bwMode="auto">
          <a:xfrm>
            <a:off x="1990725" y="3884613"/>
            <a:ext cx="4763" cy="1128712"/>
          </a:xfrm>
          <a:prstGeom prst="line">
            <a:avLst/>
          </a:prstGeom>
          <a:noFill/>
          <a:ln w="3175">
            <a:solidFill>
              <a:srgbClr val="000000"/>
            </a:solidFill>
            <a:round/>
            <a:headEnd/>
            <a:tailEnd/>
          </a:ln>
        </p:spPr>
        <p:txBody>
          <a:bodyPr/>
          <a:lstStyle/>
          <a:p>
            <a:endParaRPr lang="en-CA"/>
          </a:p>
        </p:txBody>
      </p:sp>
      <p:sp>
        <p:nvSpPr>
          <p:cNvPr id="17473" name="Line 61"/>
          <p:cNvSpPr>
            <a:spLocks noChangeShapeType="1"/>
          </p:cNvSpPr>
          <p:nvPr/>
        </p:nvSpPr>
        <p:spPr bwMode="auto">
          <a:xfrm flipH="1">
            <a:off x="5187950" y="2424113"/>
            <a:ext cx="1371600" cy="396875"/>
          </a:xfrm>
          <a:prstGeom prst="line">
            <a:avLst/>
          </a:prstGeom>
          <a:noFill/>
          <a:ln w="3175">
            <a:solidFill>
              <a:srgbClr val="000000"/>
            </a:solidFill>
            <a:round/>
            <a:headEnd/>
            <a:tailEnd/>
          </a:ln>
        </p:spPr>
        <p:txBody>
          <a:bodyPr/>
          <a:lstStyle/>
          <a:p>
            <a:endParaRPr lang="en-CA"/>
          </a:p>
        </p:txBody>
      </p:sp>
      <p:sp>
        <p:nvSpPr>
          <p:cNvPr id="17474" name="Line 62"/>
          <p:cNvSpPr>
            <a:spLocks noChangeShapeType="1"/>
          </p:cNvSpPr>
          <p:nvPr/>
        </p:nvSpPr>
        <p:spPr bwMode="auto">
          <a:xfrm>
            <a:off x="6550025" y="2424113"/>
            <a:ext cx="4763" cy="396875"/>
          </a:xfrm>
          <a:prstGeom prst="line">
            <a:avLst/>
          </a:prstGeom>
          <a:noFill/>
          <a:ln w="3175">
            <a:solidFill>
              <a:srgbClr val="000000"/>
            </a:solidFill>
            <a:round/>
            <a:headEnd/>
            <a:tailEnd/>
          </a:ln>
        </p:spPr>
        <p:txBody>
          <a:bodyPr/>
          <a:lstStyle/>
          <a:p>
            <a:endParaRPr lang="en-CA"/>
          </a:p>
        </p:txBody>
      </p:sp>
      <p:sp>
        <p:nvSpPr>
          <p:cNvPr id="17475" name="Line 63"/>
          <p:cNvSpPr>
            <a:spLocks noChangeShapeType="1"/>
          </p:cNvSpPr>
          <p:nvPr/>
        </p:nvSpPr>
        <p:spPr bwMode="auto">
          <a:xfrm>
            <a:off x="6559550" y="2424113"/>
            <a:ext cx="1662113" cy="396875"/>
          </a:xfrm>
          <a:prstGeom prst="line">
            <a:avLst/>
          </a:prstGeom>
          <a:noFill/>
          <a:ln w="3175">
            <a:solidFill>
              <a:srgbClr val="000000"/>
            </a:solidFill>
            <a:round/>
            <a:headEnd/>
            <a:tailEnd/>
          </a:ln>
        </p:spPr>
        <p:txBody>
          <a:bodyPr/>
          <a:lstStyle/>
          <a:p>
            <a:endParaRPr lang="en-CA"/>
          </a:p>
        </p:txBody>
      </p:sp>
      <p:sp>
        <p:nvSpPr>
          <p:cNvPr id="17476" name="Line 64"/>
          <p:cNvSpPr>
            <a:spLocks noChangeShapeType="1"/>
          </p:cNvSpPr>
          <p:nvPr/>
        </p:nvSpPr>
        <p:spPr bwMode="auto">
          <a:xfrm>
            <a:off x="5187950" y="3151188"/>
            <a:ext cx="6350" cy="1862137"/>
          </a:xfrm>
          <a:prstGeom prst="line">
            <a:avLst/>
          </a:prstGeom>
          <a:noFill/>
          <a:ln w="3175">
            <a:solidFill>
              <a:srgbClr val="000000"/>
            </a:solidFill>
            <a:round/>
            <a:headEnd/>
            <a:tailEnd/>
          </a:ln>
        </p:spPr>
        <p:txBody>
          <a:bodyPr/>
          <a:lstStyle/>
          <a:p>
            <a:endParaRPr lang="en-CA"/>
          </a:p>
        </p:txBody>
      </p:sp>
      <p:sp>
        <p:nvSpPr>
          <p:cNvPr id="17477" name="Line 65"/>
          <p:cNvSpPr>
            <a:spLocks noChangeShapeType="1"/>
          </p:cNvSpPr>
          <p:nvPr/>
        </p:nvSpPr>
        <p:spPr bwMode="auto">
          <a:xfrm flipH="1">
            <a:off x="5943600" y="3151188"/>
            <a:ext cx="615950" cy="403225"/>
          </a:xfrm>
          <a:prstGeom prst="line">
            <a:avLst/>
          </a:prstGeom>
          <a:noFill/>
          <a:ln w="3175">
            <a:solidFill>
              <a:srgbClr val="000000"/>
            </a:solidFill>
            <a:round/>
            <a:headEnd/>
            <a:tailEnd/>
          </a:ln>
        </p:spPr>
        <p:txBody>
          <a:bodyPr/>
          <a:lstStyle/>
          <a:p>
            <a:endParaRPr lang="en-CA"/>
          </a:p>
        </p:txBody>
      </p:sp>
      <p:sp>
        <p:nvSpPr>
          <p:cNvPr id="17478" name="Line 66"/>
          <p:cNvSpPr>
            <a:spLocks noChangeShapeType="1"/>
          </p:cNvSpPr>
          <p:nvPr/>
        </p:nvSpPr>
        <p:spPr bwMode="auto">
          <a:xfrm>
            <a:off x="6559550" y="3151188"/>
            <a:ext cx="828675" cy="403225"/>
          </a:xfrm>
          <a:prstGeom prst="line">
            <a:avLst/>
          </a:prstGeom>
          <a:noFill/>
          <a:ln w="3175">
            <a:solidFill>
              <a:srgbClr val="000000"/>
            </a:solidFill>
            <a:round/>
            <a:headEnd/>
            <a:tailEnd/>
          </a:ln>
        </p:spPr>
        <p:txBody>
          <a:bodyPr/>
          <a:lstStyle/>
          <a:p>
            <a:endParaRPr lang="en-CA"/>
          </a:p>
        </p:txBody>
      </p:sp>
      <p:sp>
        <p:nvSpPr>
          <p:cNvPr id="17479" name="Line 67"/>
          <p:cNvSpPr>
            <a:spLocks noChangeShapeType="1"/>
          </p:cNvSpPr>
          <p:nvPr/>
        </p:nvSpPr>
        <p:spPr bwMode="auto">
          <a:xfrm>
            <a:off x="5948363" y="3884613"/>
            <a:ext cx="4762" cy="1128712"/>
          </a:xfrm>
          <a:prstGeom prst="line">
            <a:avLst/>
          </a:prstGeom>
          <a:noFill/>
          <a:ln w="3175">
            <a:solidFill>
              <a:srgbClr val="000000"/>
            </a:solidFill>
            <a:round/>
            <a:headEnd/>
            <a:tailEnd/>
          </a:ln>
        </p:spPr>
        <p:txBody>
          <a:bodyPr/>
          <a:lstStyle/>
          <a:p>
            <a:endParaRPr lang="en-CA"/>
          </a:p>
        </p:txBody>
      </p:sp>
      <p:sp>
        <p:nvSpPr>
          <p:cNvPr id="17480" name="Line 68"/>
          <p:cNvSpPr>
            <a:spLocks noChangeShapeType="1"/>
          </p:cNvSpPr>
          <p:nvPr/>
        </p:nvSpPr>
        <p:spPr bwMode="auto">
          <a:xfrm>
            <a:off x="7372350" y="3884613"/>
            <a:ext cx="6350" cy="401637"/>
          </a:xfrm>
          <a:prstGeom prst="line">
            <a:avLst/>
          </a:prstGeom>
          <a:noFill/>
          <a:ln w="3175">
            <a:solidFill>
              <a:srgbClr val="000000"/>
            </a:solidFill>
            <a:round/>
            <a:headEnd/>
            <a:tailEnd/>
          </a:ln>
        </p:spPr>
        <p:txBody>
          <a:bodyPr/>
          <a:lstStyle/>
          <a:p>
            <a:endParaRPr lang="en-CA"/>
          </a:p>
        </p:txBody>
      </p:sp>
      <p:sp>
        <p:nvSpPr>
          <p:cNvPr id="17481" name="Freeform 69"/>
          <p:cNvSpPr>
            <a:spLocks noEditPoints="1"/>
          </p:cNvSpPr>
          <p:nvPr/>
        </p:nvSpPr>
        <p:spPr bwMode="auto">
          <a:xfrm>
            <a:off x="3067050" y="3554413"/>
            <a:ext cx="760413" cy="330200"/>
          </a:xfrm>
          <a:custGeom>
            <a:avLst/>
            <a:gdLst>
              <a:gd name="T0" fmla="*/ 0 w 144"/>
              <a:gd name="T1" fmla="*/ 2147483647 h 65"/>
              <a:gd name="T2" fmla="*/ 0 w 144"/>
              <a:gd name="T3" fmla="*/ 0 h 65"/>
              <a:gd name="T4" fmla="*/ 2147483647 w 144"/>
              <a:gd name="T5" fmla="*/ 0 h 65"/>
              <a:gd name="T6" fmla="*/ 2147483647 w 144"/>
              <a:gd name="T7" fmla="*/ 2147483647 h 65"/>
              <a:gd name="T8" fmla="*/ 0 w 144"/>
              <a:gd name="T9" fmla="*/ 2147483647 h 65"/>
              <a:gd name="T10" fmla="*/ 0 w 144"/>
              <a:gd name="T11" fmla="*/ 2147483647 h 65"/>
              <a:gd name="T12" fmla="*/ 2147483647 w 144"/>
              <a:gd name="T13" fmla="*/ 2147483647 h 65"/>
              <a:gd name="T14" fmla="*/ 2147483647 w 144"/>
              <a:gd name="T15" fmla="*/ 2147483647 h 65"/>
              <a:gd name="T16" fmla="*/ 0 w 144"/>
              <a:gd name="T17" fmla="*/ 2147483647 h 65"/>
              <a:gd name="T18" fmla="*/ 0 w 144"/>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65"/>
              <a:gd name="T32" fmla="*/ 144 w 144"/>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65">
                <a:moveTo>
                  <a:pt x="0" y="65"/>
                </a:moveTo>
                <a:lnTo>
                  <a:pt x="0" y="0"/>
                </a:lnTo>
                <a:lnTo>
                  <a:pt x="144" y="0"/>
                </a:lnTo>
                <a:lnTo>
                  <a:pt x="144" y="65"/>
                </a:lnTo>
                <a:lnTo>
                  <a:pt x="0" y="65"/>
                </a:lnTo>
                <a:close/>
                <a:moveTo>
                  <a:pt x="0" y="65"/>
                </a:moveTo>
                <a:lnTo>
                  <a:pt x="135" y="65"/>
                </a:lnTo>
                <a:lnTo>
                  <a:pt x="135"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7482" name="Rectangle 70"/>
          <p:cNvSpPr>
            <a:spLocks noChangeArrowheads="1"/>
          </p:cNvSpPr>
          <p:nvPr/>
        </p:nvSpPr>
        <p:spPr bwMode="auto">
          <a:xfrm>
            <a:off x="3067050" y="3554413"/>
            <a:ext cx="760413" cy="330200"/>
          </a:xfrm>
          <a:prstGeom prst="rect">
            <a:avLst/>
          </a:prstGeom>
          <a:noFill/>
          <a:ln w="3175">
            <a:solidFill>
              <a:srgbClr val="000000"/>
            </a:solidFill>
            <a:miter lim="800000"/>
            <a:headEnd/>
            <a:tailEnd/>
          </a:ln>
        </p:spPr>
        <p:txBody>
          <a:bodyPr/>
          <a:lstStyle/>
          <a:p>
            <a:endParaRPr lang="en-US"/>
          </a:p>
        </p:txBody>
      </p:sp>
      <p:sp>
        <p:nvSpPr>
          <p:cNvPr id="17483" name="Freeform 71"/>
          <p:cNvSpPr>
            <a:spLocks noEditPoints="1"/>
          </p:cNvSpPr>
          <p:nvPr/>
        </p:nvSpPr>
        <p:spPr bwMode="auto">
          <a:xfrm>
            <a:off x="6972300" y="4286250"/>
            <a:ext cx="827088" cy="330200"/>
          </a:xfrm>
          <a:custGeom>
            <a:avLst/>
            <a:gdLst>
              <a:gd name="T0" fmla="*/ 0 w 157"/>
              <a:gd name="T1" fmla="*/ 2147483647 h 65"/>
              <a:gd name="T2" fmla="*/ 0 w 157"/>
              <a:gd name="T3" fmla="*/ 0 h 65"/>
              <a:gd name="T4" fmla="*/ 2147483647 w 157"/>
              <a:gd name="T5" fmla="*/ 0 h 65"/>
              <a:gd name="T6" fmla="*/ 2147483647 w 157"/>
              <a:gd name="T7" fmla="*/ 2147483647 h 65"/>
              <a:gd name="T8" fmla="*/ 0 w 157"/>
              <a:gd name="T9" fmla="*/ 2147483647 h 65"/>
              <a:gd name="T10" fmla="*/ 0 w 157"/>
              <a:gd name="T11" fmla="*/ 2147483647 h 65"/>
              <a:gd name="T12" fmla="*/ 2147483647 w 157"/>
              <a:gd name="T13" fmla="*/ 2147483647 h 65"/>
              <a:gd name="T14" fmla="*/ 2147483647 w 157"/>
              <a:gd name="T15" fmla="*/ 2147483647 h 65"/>
              <a:gd name="T16" fmla="*/ 0 w 157"/>
              <a:gd name="T17" fmla="*/ 2147483647 h 65"/>
              <a:gd name="T18" fmla="*/ 0 w 157"/>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7"/>
              <a:gd name="T31" fmla="*/ 0 h 65"/>
              <a:gd name="T32" fmla="*/ 157 w 157"/>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7" h="65">
                <a:moveTo>
                  <a:pt x="0" y="65"/>
                </a:moveTo>
                <a:lnTo>
                  <a:pt x="0" y="0"/>
                </a:lnTo>
                <a:lnTo>
                  <a:pt x="157" y="0"/>
                </a:lnTo>
                <a:lnTo>
                  <a:pt x="157" y="65"/>
                </a:lnTo>
                <a:lnTo>
                  <a:pt x="0" y="65"/>
                </a:lnTo>
                <a:close/>
                <a:moveTo>
                  <a:pt x="0" y="65"/>
                </a:moveTo>
                <a:lnTo>
                  <a:pt x="148" y="65"/>
                </a:lnTo>
                <a:lnTo>
                  <a:pt x="148"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7484" name="Rectangle 72"/>
          <p:cNvSpPr>
            <a:spLocks noChangeArrowheads="1"/>
          </p:cNvSpPr>
          <p:nvPr/>
        </p:nvSpPr>
        <p:spPr bwMode="auto">
          <a:xfrm>
            <a:off x="6972300" y="4286250"/>
            <a:ext cx="827088" cy="330200"/>
          </a:xfrm>
          <a:prstGeom prst="rect">
            <a:avLst/>
          </a:prstGeom>
          <a:noFill/>
          <a:ln w="3175">
            <a:solidFill>
              <a:srgbClr val="000000"/>
            </a:solidFill>
            <a:miter lim="800000"/>
            <a:headEnd/>
            <a:tailEnd/>
          </a:ln>
        </p:spPr>
        <p:txBody>
          <a:bodyPr/>
          <a:lstStyle/>
          <a:p>
            <a:endParaRPr lang="en-US"/>
          </a:p>
        </p:txBody>
      </p:sp>
      <p:sp>
        <p:nvSpPr>
          <p:cNvPr id="17485" name="Text Box 73"/>
          <p:cNvSpPr txBox="1">
            <a:spLocks noChangeArrowheads="1"/>
          </p:cNvSpPr>
          <p:nvPr/>
        </p:nvSpPr>
        <p:spPr bwMode="auto">
          <a:xfrm>
            <a:off x="7010400" y="4953000"/>
            <a:ext cx="877888" cy="457200"/>
          </a:xfrm>
          <a:prstGeom prst="rect">
            <a:avLst/>
          </a:prstGeom>
          <a:noFill/>
          <a:ln w="9525">
            <a:noFill/>
            <a:miter lim="800000"/>
            <a:headEnd/>
            <a:tailEnd/>
          </a:ln>
        </p:spPr>
        <p:txBody>
          <a:bodyPr wrap="none">
            <a:spAutoFit/>
          </a:bodyPr>
          <a:lstStyle/>
          <a:p>
            <a:r>
              <a:rPr lang="en-US" sz="2400" b="1"/>
              <a:t>flight</a:t>
            </a:r>
          </a:p>
        </p:txBody>
      </p:sp>
      <p:sp>
        <p:nvSpPr>
          <p:cNvPr id="17486" name="Text Box 74"/>
          <p:cNvSpPr txBox="1">
            <a:spLocks noChangeArrowheads="1"/>
          </p:cNvSpPr>
          <p:nvPr/>
        </p:nvSpPr>
        <p:spPr bwMode="auto">
          <a:xfrm>
            <a:off x="3048000" y="4953000"/>
            <a:ext cx="877888" cy="457200"/>
          </a:xfrm>
          <a:prstGeom prst="rect">
            <a:avLst/>
          </a:prstGeom>
          <a:noFill/>
          <a:ln w="9525">
            <a:noFill/>
            <a:miter lim="800000"/>
            <a:headEnd/>
            <a:tailEnd/>
          </a:ln>
        </p:spPr>
        <p:txBody>
          <a:bodyPr wrap="none">
            <a:spAutoFit/>
          </a:bodyPr>
          <a:lstStyle/>
          <a:p>
            <a:r>
              <a:rPr lang="en-US" sz="2400" b="1"/>
              <a:t>flight</a:t>
            </a:r>
          </a:p>
        </p:txBody>
      </p:sp>
      <p:sp>
        <p:nvSpPr>
          <p:cNvPr id="17487" name="Rectangle 75"/>
          <p:cNvSpPr>
            <a:spLocks noChangeArrowheads="1"/>
          </p:cNvSpPr>
          <p:nvPr/>
        </p:nvSpPr>
        <p:spPr bwMode="auto">
          <a:xfrm>
            <a:off x="533400" y="457200"/>
            <a:ext cx="35052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Example</a:t>
            </a:r>
          </a:p>
        </p:txBody>
      </p:sp>
      <p:sp>
        <p:nvSpPr>
          <p:cNvPr id="17488" name="Text Box 76"/>
          <p:cNvSpPr txBox="1">
            <a:spLocks noChangeArrowheads="1"/>
          </p:cNvSpPr>
          <p:nvPr/>
        </p:nvSpPr>
        <p:spPr bwMode="auto">
          <a:xfrm>
            <a:off x="3429000" y="838200"/>
            <a:ext cx="5272088" cy="519113"/>
          </a:xfrm>
          <a:prstGeom prst="rect">
            <a:avLst/>
          </a:prstGeom>
          <a:noFill/>
          <a:ln w="9525">
            <a:noFill/>
            <a:miter lim="800000"/>
            <a:headEnd/>
            <a:tailEnd/>
          </a:ln>
        </p:spPr>
        <p:txBody>
          <a:bodyPr wrap="none">
            <a:spAutoFit/>
          </a:bodyPr>
          <a:lstStyle/>
          <a:p>
            <a:r>
              <a:rPr lang="en-US" b="1"/>
              <a:t>“Does this flight include a meal?”</a:t>
            </a:r>
          </a:p>
        </p:txBody>
      </p:sp>
      <p:sp>
        <p:nvSpPr>
          <p:cNvPr id="17489" name="Line 77"/>
          <p:cNvSpPr>
            <a:spLocks noChangeShapeType="1"/>
          </p:cNvSpPr>
          <p:nvPr/>
        </p:nvSpPr>
        <p:spPr bwMode="auto">
          <a:xfrm>
            <a:off x="4419600" y="3581400"/>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7410" name="Ink 81"/>
              <p14:cNvContentPartPr>
                <a14:cpLocks xmlns:a14="http://schemas.microsoft.com/office/drawing/2010/main" noRot="1" noChangeAspect="1" noEditPoints="1" noChangeArrowheads="1" noChangeShapeType="1"/>
              </p14:cNvContentPartPr>
              <p14:nvPr/>
            </p14:nvContentPartPr>
            <p14:xfrm>
              <a:off x="7162800" y="4670425"/>
              <a:ext cx="168275" cy="331788"/>
            </p14:xfrm>
          </p:contentPart>
        </mc:Choice>
        <mc:Fallback xmlns="">
          <p:pic>
            <p:nvPicPr>
              <p:cNvPr id="17410" name="Ink 81"/>
              <p:cNvPicPr>
                <a:picLocks noRot="1" noChangeAspect="1" noEditPoints="1" noChangeArrowheads="1" noChangeShapeType="1"/>
              </p:cNvPicPr>
              <p:nvPr/>
            </p:nvPicPr>
            <p:blipFill>
              <a:blip r:embed="rId4"/>
              <a:stretch>
                <a:fillRect/>
              </a:stretch>
            </p:blipFill>
            <p:spPr>
              <a:xfrm>
                <a:off x="7156314" y="4663220"/>
                <a:ext cx="178004" cy="347999"/>
              </a:xfrm>
              <a:prstGeom prst="rect">
                <a:avLst/>
              </a:prstGeom>
            </p:spPr>
          </p:pic>
        </mc:Fallback>
      </mc:AlternateContent>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3"/>
          <p:cNvSpPr>
            <a:spLocks noGrp="1"/>
          </p:cNvSpPr>
          <p:nvPr>
            <p:ph type="dt" sz="quarter" idx="10"/>
          </p:nvPr>
        </p:nvSpPr>
        <p:spPr>
          <a:noFill/>
        </p:spPr>
        <p:txBody>
          <a:bodyPr/>
          <a:lstStyle/>
          <a:p>
            <a:fld id="{D1D923D8-7C42-4A8F-AA2E-2258DEE72876}" type="datetime1">
              <a:rPr lang="en-US" smtClean="0"/>
              <a:t>2/5/2020</a:t>
            </a:fld>
            <a:endParaRPr lang="en-US"/>
          </a:p>
        </p:txBody>
      </p:sp>
      <p:sp>
        <p:nvSpPr>
          <p:cNvPr id="18436" name="Footer Placeholder 4"/>
          <p:cNvSpPr>
            <a:spLocks noGrp="1"/>
          </p:cNvSpPr>
          <p:nvPr>
            <p:ph type="ftr" sz="quarter" idx="11"/>
          </p:nvPr>
        </p:nvSpPr>
        <p:spPr>
          <a:noFill/>
        </p:spPr>
        <p:txBody>
          <a:bodyPr/>
          <a:lstStyle/>
          <a:p>
            <a:r>
              <a:rPr lang="en-US"/>
              <a:t>CPSC503 Winter 2020</a:t>
            </a:r>
          </a:p>
        </p:txBody>
      </p:sp>
      <p:sp>
        <p:nvSpPr>
          <p:cNvPr id="18437" name="Slide Number Placeholder 5"/>
          <p:cNvSpPr>
            <a:spLocks noGrp="1"/>
          </p:cNvSpPr>
          <p:nvPr>
            <p:ph type="sldNum" sz="quarter" idx="12"/>
          </p:nvPr>
        </p:nvSpPr>
        <p:spPr>
          <a:noFill/>
        </p:spPr>
        <p:txBody>
          <a:bodyPr/>
          <a:lstStyle/>
          <a:p>
            <a:fld id="{452F7989-4AB5-493F-9CE4-BA12E15DAAB6}" type="slidenum">
              <a:rPr lang="en-US" smtClean="0"/>
              <a:pPr/>
              <a:t>47</a:t>
            </a:fld>
            <a:endParaRPr lang="en-US"/>
          </a:p>
        </p:txBody>
      </p:sp>
      <p:sp>
        <p:nvSpPr>
          <p:cNvPr id="18438" name="Freeform 2"/>
          <p:cNvSpPr>
            <a:spLocks/>
          </p:cNvSpPr>
          <p:nvPr/>
        </p:nvSpPr>
        <p:spPr bwMode="auto">
          <a:xfrm>
            <a:off x="2606675" y="1736725"/>
            <a:ext cx="103188" cy="220663"/>
          </a:xfrm>
          <a:custGeom>
            <a:avLst/>
            <a:gdLst>
              <a:gd name="T0" fmla="*/ 2147483647 w 26"/>
              <a:gd name="T1" fmla="*/ 2147483647 h 41"/>
              <a:gd name="T2" fmla="*/ 2147483647 w 26"/>
              <a:gd name="T3" fmla="*/ 2147483647 h 41"/>
              <a:gd name="T4" fmla="*/ 2147483647 w 26"/>
              <a:gd name="T5" fmla="*/ 2147483647 h 41"/>
              <a:gd name="T6" fmla="*/ 2147483647 w 26"/>
              <a:gd name="T7" fmla="*/ 2147483647 h 41"/>
              <a:gd name="T8" fmla="*/ 2147483647 w 26"/>
              <a:gd name="T9" fmla="*/ 2147483647 h 41"/>
              <a:gd name="T10" fmla="*/ 2147483647 w 26"/>
              <a:gd name="T11" fmla="*/ 2147483647 h 41"/>
              <a:gd name="T12" fmla="*/ 2147483647 w 26"/>
              <a:gd name="T13" fmla="*/ 2147483647 h 41"/>
              <a:gd name="T14" fmla="*/ 2147483647 w 26"/>
              <a:gd name="T15" fmla="*/ 2147483647 h 41"/>
              <a:gd name="T16" fmla="*/ 2147483647 w 26"/>
              <a:gd name="T17" fmla="*/ 2147483647 h 41"/>
              <a:gd name="T18" fmla="*/ 2147483647 w 26"/>
              <a:gd name="T19" fmla="*/ 2147483647 h 41"/>
              <a:gd name="T20" fmla="*/ 2147483647 w 26"/>
              <a:gd name="T21" fmla="*/ 2147483647 h 41"/>
              <a:gd name="T22" fmla="*/ 2147483647 w 26"/>
              <a:gd name="T23" fmla="*/ 2147483647 h 41"/>
              <a:gd name="T24" fmla="*/ 2147483647 w 26"/>
              <a:gd name="T25" fmla="*/ 2147483647 h 41"/>
              <a:gd name="T26" fmla="*/ 2147483647 w 26"/>
              <a:gd name="T27" fmla="*/ 2147483647 h 41"/>
              <a:gd name="T28" fmla="*/ 2147483647 w 26"/>
              <a:gd name="T29" fmla="*/ 2147483647 h 41"/>
              <a:gd name="T30" fmla="*/ 2147483647 w 26"/>
              <a:gd name="T31" fmla="*/ 2147483647 h 41"/>
              <a:gd name="T32" fmla="*/ 2147483647 w 26"/>
              <a:gd name="T33" fmla="*/ 2147483647 h 41"/>
              <a:gd name="T34" fmla="*/ 2147483647 w 26"/>
              <a:gd name="T35" fmla="*/ 2147483647 h 41"/>
              <a:gd name="T36" fmla="*/ 2147483647 w 26"/>
              <a:gd name="T37" fmla="*/ 2147483647 h 41"/>
              <a:gd name="T38" fmla="*/ 0 w 26"/>
              <a:gd name="T39" fmla="*/ 2147483647 h 41"/>
              <a:gd name="T40" fmla="*/ 2147483647 w 26"/>
              <a:gd name="T41" fmla="*/ 2147483647 h 41"/>
              <a:gd name="T42" fmla="*/ 2147483647 w 26"/>
              <a:gd name="T43" fmla="*/ 2147483647 h 41"/>
              <a:gd name="T44" fmla="*/ 2147483647 w 26"/>
              <a:gd name="T45" fmla="*/ 2147483647 h 41"/>
              <a:gd name="T46" fmla="*/ 2147483647 w 26"/>
              <a:gd name="T47" fmla="*/ 2147483647 h 41"/>
              <a:gd name="T48" fmla="*/ 2147483647 w 26"/>
              <a:gd name="T49" fmla="*/ 2147483647 h 41"/>
              <a:gd name="T50" fmla="*/ 2147483647 w 26"/>
              <a:gd name="T51" fmla="*/ 2147483647 h 41"/>
              <a:gd name="T52" fmla="*/ 2147483647 w 26"/>
              <a:gd name="T53" fmla="*/ 2147483647 h 41"/>
              <a:gd name="T54" fmla="*/ 2147483647 w 26"/>
              <a:gd name="T55" fmla="*/ 2147483647 h 41"/>
              <a:gd name="T56" fmla="*/ 2147483647 w 26"/>
              <a:gd name="T57" fmla="*/ 2147483647 h 41"/>
              <a:gd name="T58" fmla="*/ 2147483647 w 26"/>
              <a:gd name="T59" fmla="*/ 2147483647 h 41"/>
              <a:gd name="T60" fmla="*/ 0 w 26"/>
              <a:gd name="T61" fmla="*/ 2147483647 h 41"/>
              <a:gd name="T62" fmla="*/ 0 w 26"/>
              <a:gd name="T63" fmla="*/ 2147483647 h 41"/>
              <a:gd name="T64" fmla="*/ 2147483647 w 26"/>
              <a:gd name="T65" fmla="*/ 0 h 41"/>
              <a:gd name="T66" fmla="*/ 2147483647 w 26"/>
              <a:gd name="T67" fmla="*/ 0 h 41"/>
              <a:gd name="T68" fmla="*/ 2147483647 w 26"/>
              <a:gd name="T69" fmla="*/ 2147483647 h 41"/>
              <a:gd name="T70" fmla="*/ 2147483647 w 26"/>
              <a:gd name="T71" fmla="*/ 2147483647 h 41"/>
              <a:gd name="T72" fmla="*/ 2147483647 w 26"/>
              <a:gd name="T73" fmla="*/ 2147483647 h 41"/>
              <a:gd name="T74" fmla="*/ 2147483647 w 26"/>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1"/>
              <a:gd name="T116" fmla="*/ 26 w 2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1">
                <a:moveTo>
                  <a:pt x="24" y="0"/>
                </a:moveTo>
                <a:lnTo>
                  <a:pt x="24" y="14"/>
                </a:lnTo>
                <a:lnTo>
                  <a:pt x="23" y="14"/>
                </a:lnTo>
                <a:lnTo>
                  <a:pt x="23" y="9"/>
                </a:lnTo>
                <a:lnTo>
                  <a:pt x="21" y="8"/>
                </a:lnTo>
                <a:lnTo>
                  <a:pt x="20" y="5"/>
                </a:lnTo>
                <a:lnTo>
                  <a:pt x="17" y="3"/>
                </a:lnTo>
                <a:lnTo>
                  <a:pt x="15" y="2"/>
                </a:lnTo>
                <a:lnTo>
                  <a:pt x="12" y="2"/>
                </a:lnTo>
                <a:lnTo>
                  <a:pt x="9" y="2"/>
                </a:lnTo>
                <a:lnTo>
                  <a:pt x="8" y="3"/>
                </a:lnTo>
                <a:lnTo>
                  <a:pt x="6" y="6"/>
                </a:lnTo>
                <a:lnTo>
                  <a:pt x="5" y="8"/>
                </a:lnTo>
                <a:lnTo>
                  <a:pt x="5" y="9"/>
                </a:lnTo>
                <a:lnTo>
                  <a:pt x="6" y="11"/>
                </a:lnTo>
                <a:lnTo>
                  <a:pt x="8" y="14"/>
                </a:lnTo>
                <a:lnTo>
                  <a:pt x="11" y="15"/>
                </a:lnTo>
                <a:lnTo>
                  <a:pt x="15" y="17"/>
                </a:lnTo>
                <a:lnTo>
                  <a:pt x="20" y="20"/>
                </a:lnTo>
                <a:lnTo>
                  <a:pt x="23" y="21"/>
                </a:lnTo>
                <a:lnTo>
                  <a:pt x="24" y="24"/>
                </a:lnTo>
                <a:lnTo>
                  <a:pt x="26" y="26"/>
                </a:lnTo>
                <a:lnTo>
                  <a:pt x="26" y="27"/>
                </a:lnTo>
                <a:lnTo>
                  <a:pt x="26" y="30"/>
                </a:lnTo>
                <a:lnTo>
                  <a:pt x="26" y="35"/>
                </a:lnTo>
                <a:lnTo>
                  <a:pt x="23" y="38"/>
                </a:lnTo>
                <a:lnTo>
                  <a:pt x="18" y="41"/>
                </a:lnTo>
                <a:lnTo>
                  <a:pt x="14" y="41"/>
                </a:lnTo>
                <a:lnTo>
                  <a:pt x="12" y="41"/>
                </a:lnTo>
                <a:lnTo>
                  <a:pt x="11" y="41"/>
                </a:lnTo>
                <a:lnTo>
                  <a:pt x="9" y="41"/>
                </a:lnTo>
                <a:lnTo>
                  <a:pt x="6" y="39"/>
                </a:lnTo>
                <a:lnTo>
                  <a:pt x="5" y="39"/>
                </a:lnTo>
                <a:lnTo>
                  <a:pt x="3" y="39"/>
                </a:lnTo>
                <a:lnTo>
                  <a:pt x="2" y="39"/>
                </a:lnTo>
                <a:lnTo>
                  <a:pt x="2" y="41"/>
                </a:lnTo>
                <a:lnTo>
                  <a:pt x="0" y="41"/>
                </a:lnTo>
                <a:lnTo>
                  <a:pt x="0" y="27"/>
                </a:lnTo>
                <a:lnTo>
                  <a:pt x="2" y="27"/>
                </a:lnTo>
                <a:lnTo>
                  <a:pt x="2" y="32"/>
                </a:lnTo>
                <a:lnTo>
                  <a:pt x="3" y="35"/>
                </a:lnTo>
                <a:lnTo>
                  <a:pt x="5" y="36"/>
                </a:lnTo>
                <a:lnTo>
                  <a:pt x="8" y="38"/>
                </a:lnTo>
                <a:lnTo>
                  <a:pt x="11" y="39"/>
                </a:lnTo>
                <a:lnTo>
                  <a:pt x="14" y="39"/>
                </a:lnTo>
                <a:lnTo>
                  <a:pt x="17" y="39"/>
                </a:lnTo>
                <a:lnTo>
                  <a:pt x="20" y="38"/>
                </a:lnTo>
                <a:lnTo>
                  <a:pt x="21" y="35"/>
                </a:lnTo>
                <a:lnTo>
                  <a:pt x="21" y="33"/>
                </a:lnTo>
                <a:lnTo>
                  <a:pt x="21" y="32"/>
                </a:lnTo>
                <a:lnTo>
                  <a:pt x="21" y="30"/>
                </a:lnTo>
                <a:lnTo>
                  <a:pt x="20" y="29"/>
                </a:lnTo>
                <a:lnTo>
                  <a:pt x="18" y="27"/>
                </a:lnTo>
                <a:lnTo>
                  <a:pt x="15" y="26"/>
                </a:lnTo>
                <a:lnTo>
                  <a:pt x="12" y="23"/>
                </a:lnTo>
                <a:lnTo>
                  <a:pt x="8" y="21"/>
                </a:lnTo>
                <a:lnTo>
                  <a:pt x="5" y="18"/>
                </a:lnTo>
                <a:lnTo>
                  <a:pt x="3" y="17"/>
                </a:lnTo>
                <a:lnTo>
                  <a:pt x="2" y="15"/>
                </a:lnTo>
                <a:lnTo>
                  <a:pt x="0" y="12"/>
                </a:lnTo>
                <a:lnTo>
                  <a:pt x="0" y="11"/>
                </a:lnTo>
                <a:lnTo>
                  <a:pt x="0" y="6"/>
                </a:lnTo>
                <a:lnTo>
                  <a:pt x="3" y="3"/>
                </a:lnTo>
                <a:lnTo>
                  <a:pt x="8" y="0"/>
                </a:lnTo>
                <a:lnTo>
                  <a:pt x="12" y="0"/>
                </a:lnTo>
                <a:lnTo>
                  <a:pt x="15" y="0"/>
                </a:lnTo>
                <a:lnTo>
                  <a:pt x="18" y="2"/>
                </a:lnTo>
                <a:lnTo>
                  <a:pt x="20" y="2"/>
                </a:lnTo>
                <a:lnTo>
                  <a:pt x="21" y="2"/>
                </a:lnTo>
                <a:lnTo>
                  <a:pt x="23" y="2"/>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8439" name="Freeform 3"/>
          <p:cNvSpPr>
            <a:spLocks/>
          </p:cNvSpPr>
          <p:nvPr/>
        </p:nvSpPr>
        <p:spPr bwMode="auto">
          <a:xfrm>
            <a:off x="6000750" y="1736725"/>
            <a:ext cx="106363" cy="220663"/>
          </a:xfrm>
          <a:custGeom>
            <a:avLst/>
            <a:gdLst>
              <a:gd name="T0" fmla="*/ 2147483647 w 27"/>
              <a:gd name="T1" fmla="*/ 2147483647 h 41"/>
              <a:gd name="T2" fmla="*/ 2147483647 w 27"/>
              <a:gd name="T3" fmla="*/ 2147483647 h 41"/>
              <a:gd name="T4" fmla="*/ 2147483647 w 27"/>
              <a:gd name="T5" fmla="*/ 2147483647 h 41"/>
              <a:gd name="T6" fmla="*/ 2147483647 w 27"/>
              <a:gd name="T7" fmla="*/ 2147483647 h 41"/>
              <a:gd name="T8" fmla="*/ 2147483647 w 27"/>
              <a:gd name="T9" fmla="*/ 2147483647 h 41"/>
              <a:gd name="T10" fmla="*/ 2147483647 w 27"/>
              <a:gd name="T11" fmla="*/ 2147483647 h 41"/>
              <a:gd name="T12" fmla="*/ 2147483647 w 27"/>
              <a:gd name="T13" fmla="*/ 2147483647 h 41"/>
              <a:gd name="T14" fmla="*/ 2147483647 w 27"/>
              <a:gd name="T15" fmla="*/ 2147483647 h 41"/>
              <a:gd name="T16" fmla="*/ 2147483647 w 27"/>
              <a:gd name="T17" fmla="*/ 2147483647 h 41"/>
              <a:gd name="T18" fmla="*/ 2147483647 w 27"/>
              <a:gd name="T19" fmla="*/ 2147483647 h 41"/>
              <a:gd name="T20" fmla="*/ 2147483647 w 27"/>
              <a:gd name="T21" fmla="*/ 2147483647 h 41"/>
              <a:gd name="T22" fmla="*/ 2147483647 w 27"/>
              <a:gd name="T23" fmla="*/ 2147483647 h 41"/>
              <a:gd name="T24" fmla="*/ 2147483647 w 27"/>
              <a:gd name="T25" fmla="*/ 2147483647 h 41"/>
              <a:gd name="T26" fmla="*/ 2147483647 w 27"/>
              <a:gd name="T27" fmla="*/ 2147483647 h 41"/>
              <a:gd name="T28" fmla="*/ 2147483647 w 27"/>
              <a:gd name="T29" fmla="*/ 2147483647 h 41"/>
              <a:gd name="T30" fmla="*/ 2147483647 w 27"/>
              <a:gd name="T31" fmla="*/ 2147483647 h 41"/>
              <a:gd name="T32" fmla="*/ 2147483647 w 27"/>
              <a:gd name="T33" fmla="*/ 2147483647 h 41"/>
              <a:gd name="T34" fmla="*/ 2147483647 w 27"/>
              <a:gd name="T35" fmla="*/ 2147483647 h 41"/>
              <a:gd name="T36" fmla="*/ 2147483647 w 27"/>
              <a:gd name="T37" fmla="*/ 2147483647 h 41"/>
              <a:gd name="T38" fmla="*/ 2147483647 w 27"/>
              <a:gd name="T39" fmla="*/ 2147483647 h 41"/>
              <a:gd name="T40" fmla="*/ 2147483647 w 27"/>
              <a:gd name="T41" fmla="*/ 2147483647 h 41"/>
              <a:gd name="T42" fmla="*/ 2147483647 w 27"/>
              <a:gd name="T43" fmla="*/ 2147483647 h 41"/>
              <a:gd name="T44" fmla="*/ 2147483647 w 27"/>
              <a:gd name="T45" fmla="*/ 2147483647 h 41"/>
              <a:gd name="T46" fmla="*/ 2147483647 w 27"/>
              <a:gd name="T47" fmla="*/ 2147483647 h 41"/>
              <a:gd name="T48" fmla="*/ 2147483647 w 27"/>
              <a:gd name="T49" fmla="*/ 2147483647 h 41"/>
              <a:gd name="T50" fmla="*/ 2147483647 w 27"/>
              <a:gd name="T51" fmla="*/ 2147483647 h 41"/>
              <a:gd name="T52" fmla="*/ 2147483647 w 27"/>
              <a:gd name="T53" fmla="*/ 2147483647 h 41"/>
              <a:gd name="T54" fmla="*/ 2147483647 w 27"/>
              <a:gd name="T55" fmla="*/ 2147483647 h 41"/>
              <a:gd name="T56" fmla="*/ 2147483647 w 27"/>
              <a:gd name="T57" fmla="*/ 2147483647 h 41"/>
              <a:gd name="T58" fmla="*/ 2147483647 w 27"/>
              <a:gd name="T59" fmla="*/ 2147483647 h 41"/>
              <a:gd name="T60" fmla="*/ 0 w 27"/>
              <a:gd name="T61" fmla="*/ 2147483647 h 41"/>
              <a:gd name="T62" fmla="*/ 2147483647 w 27"/>
              <a:gd name="T63" fmla="*/ 2147483647 h 41"/>
              <a:gd name="T64" fmla="*/ 2147483647 w 27"/>
              <a:gd name="T65" fmla="*/ 0 h 41"/>
              <a:gd name="T66" fmla="*/ 2147483647 w 27"/>
              <a:gd name="T67" fmla="*/ 0 h 41"/>
              <a:gd name="T68" fmla="*/ 2147483647 w 27"/>
              <a:gd name="T69" fmla="*/ 2147483647 h 41"/>
              <a:gd name="T70" fmla="*/ 2147483647 w 27"/>
              <a:gd name="T71" fmla="*/ 2147483647 h 41"/>
              <a:gd name="T72" fmla="*/ 2147483647 w 27"/>
              <a:gd name="T73" fmla="*/ 2147483647 h 41"/>
              <a:gd name="T74" fmla="*/ 2147483647 w 2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1"/>
              <a:gd name="T116" fmla="*/ 27 w 27"/>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1">
                <a:moveTo>
                  <a:pt x="24" y="0"/>
                </a:moveTo>
                <a:lnTo>
                  <a:pt x="24" y="14"/>
                </a:lnTo>
                <a:lnTo>
                  <a:pt x="23" y="9"/>
                </a:lnTo>
                <a:lnTo>
                  <a:pt x="21" y="8"/>
                </a:lnTo>
                <a:lnTo>
                  <a:pt x="20" y="5"/>
                </a:lnTo>
                <a:lnTo>
                  <a:pt x="18" y="3"/>
                </a:lnTo>
                <a:lnTo>
                  <a:pt x="15" y="2"/>
                </a:lnTo>
                <a:lnTo>
                  <a:pt x="12" y="2"/>
                </a:lnTo>
                <a:lnTo>
                  <a:pt x="9" y="2"/>
                </a:lnTo>
                <a:lnTo>
                  <a:pt x="8" y="3"/>
                </a:lnTo>
                <a:lnTo>
                  <a:pt x="6" y="6"/>
                </a:lnTo>
                <a:lnTo>
                  <a:pt x="6" y="8"/>
                </a:lnTo>
                <a:lnTo>
                  <a:pt x="6" y="9"/>
                </a:lnTo>
                <a:lnTo>
                  <a:pt x="6" y="11"/>
                </a:lnTo>
                <a:lnTo>
                  <a:pt x="9" y="14"/>
                </a:lnTo>
                <a:lnTo>
                  <a:pt x="11" y="15"/>
                </a:lnTo>
                <a:lnTo>
                  <a:pt x="15" y="17"/>
                </a:lnTo>
                <a:lnTo>
                  <a:pt x="20" y="20"/>
                </a:lnTo>
                <a:lnTo>
                  <a:pt x="23" y="21"/>
                </a:lnTo>
                <a:lnTo>
                  <a:pt x="24" y="24"/>
                </a:lnTo>
                <a:lnTo>
                  <a:pt x="26" y="26"/>
                </a:lnTo>
                <a:lnTo>
                  <a:pt x="27" y="27"/>
                </a:lnTo>
                <a:lnTo>
                  <a:pt x="27" y="30"/>
                </a:lnTo>
                <a:lnTo>
                  <a:pt x="26" y="35"/>
                </a:lnTo>
                <a:lnTo>
                  <a:pt x="23" y="38"/>
                </a:lnTo>
                <a:lnTo>
                  <a:pt x="20" y="41"/>
                </a:lnTo>
                <a:lnTo>
                  <a:pt x="14" y="41"/>
                </a:lnTo>
                <a:lnTo>
                  <a:pt x="12" y="41"/>
                </a:lnTo>
                <a:lnTo>
                  <a:pt x="11" y="41"/>
                </a:lnTo>
                <a:lnTo>
                  <a:pt x="9" y="41"/>
                </a:lnTo>
                <a:lnTo>
                  <a:pt x="8" y="39"/>
                </a:lnTo>
                <a:lnTo>
                  <a:pt x="5" y="39"/>
                </a:lnTo>
                <a:lnTo>
                  <a:pt x="3" y="39"/>
                </a:lnTo>
                <a:lnTo>
                  <a:pt x="2" y="39"/>
                </a:lnTo>
                <a:lnTo>
                  <a:pt x="2" y="41"/>
                </a:lnTo>
                <a:lnTo>
                  <a:pt x="2" y="27"/>
                </a:lnTo>
                <a:lnTo>
                  <a:pt x="3" y="32"/>
                </a:lnTo>
                <a:lnTo>
                  <a:pt x="3" y="35"/>
                </a:lnTo>
                <a:lnTo>
                  <a:pt x="6" y="36"/>
                </a:lnTo>
                <a:lnTo>
                  <a:pt x="8" y="38"/>
                </a:lnTo>
                <a:lnTo>
                  <a:pt x="11" y="39"/>
                </a:lnTo>
                <a:lnTo>
                  <a:pt x="14" y="39"/>
                </a:lnTo>
                <a:lnTo>
                  <a:pt x="17" y="39"/>
                </a:lnTo>
                <a:lnTo>
                  <a:pt x="20" y="38"/>
                </a:lnTo>
                <a:lnTo>
                  <a:pt x="21" y="35"/>
                </a:lnTo>
                <a:lnTo>
                  <a:pt x="21" y="33"/>
                </a:lnTo>
                <a:lnTo>
                  <a:pt x="21" y="32"/>
                </a:lnTo>
                <a:lnTo>
                  <a:pt x="21" y="30"/>
                </a:lnTo>
                <a:lnTo>
                  <a:pt x="20" y="29"/>
                </a:lnTo>
                <a:lnTo>
                  <a:pt x="18" y="27"/>
                </a:lnTo>
                <a:lnTo>
                  <a:pt x="17" y="26"/>
                </a:lnTo>
                <a:lnTo>
                  <a:pt x="12" y="23"/>
                </a:lnTo>
                <a:lnTo>
                  <a:pt x="8" y="21"/>
                </a:lnTo>
                <a:lnTo>
                  <a:pt x="5" y="18"/>
                </a:lnTo>
                <a:lnTo>
                  <a:pt x="3" y="17"/>
                </a:lnTo>
                <a:lnTo>
                  <a:pt x="2" y="15"/>
                </a:lnTo>
                <a:lnTo>
                  <a:pt x="0" y="12"/>
                </a:lnTo>
                <a:lnTo>
                  <a:pt x="0" y="11"/>
                </a:lnTo>
                <a:lnTo>
                  <a:pt x="2" y="6"/>
                </a:lnTo>
                <a:lnTo>
                  <a:pt x="3" y="3"/>
                </a:lnTo>
                <a:lnTo>
                  <a:pt x="8" y="0"/>
                </a:lnTo>
                <a:lnTo>
                  <a:pt x="12" y="0"/>
                </a:lnTo>
                <a:lnTo>
                  <a:pt x="15" y="0"/>
                </a:lnTo>
                <a:lnTo>
                  <a:pt x="20" y="2"/>
                </a:lnTo>
                <a:lnTo>
                  <a:pt x="21" y="2"/>
                </a:lnTo>
                <a:lnTo>
                  <a:pt x="23" y="2"/>
                </a:lnTo>
                <a:lnTo>
                  <a:pt x="24" y="0"/>
                </a:lnTo>
                <a:close/>
              </a:path>
            </a:pathLst>
          </a:custGeom>
          <a:solidFill>
            <a:srgbClr val="000000"/>
          </a:solidFill>
          <a:ln w="0">
            <a:solidFill>
              <a:srgbClr val="000000"/>
            </a:solidFill>
            <a:round/>
            <a:headEnd/>
            <a:tailEnd/>
          </a:ln>
        </p:spPr>
        <p:txBody>
          <a:bodyPr/>
          <a:lstStyle/>
          <a:p>
            <a:endParaRPr lang="en-CA"/>
          </a:p>
        </p:txBody>
      </p:sp>
      <p:sp>
        <p:nvSpPr>
          <p:cNvPr id="18440" name="Freeform 4"/>
          <p:cNvSpPr>
            <a:spLocks noEditPoints="1"/>
          </p:cNvSpPr>
          <p:nvPr/>
        </p:nvSpPr>
        <p:spPr bwMode="auto">
          <a:xfrm>
            <a:off x="1371600" y="2508250"/>
            <a:ext cx="171450" cy="215900"/>
          </a:xfrm>
          <a:custGeom>
            <a:avLst/>
            <a:gdLst>
              <a:gd name="T0" fmla="*/ 2147483647 w 43"/>
              <a:gd name="T1" fmla="*/ 2147483647 h 40"/>
              <a:gd name="T2" fmla="*/ 2147483647 w 43"/>
              <a:gd name="T3" fmla="*/ 2147483647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2147483647 h 40"/>
              <a:gd name="T14" fmla="*/ 2147483647 w 43"/>
              <a:gd name="T15" fmla="*/ 2147483647 h 40"/>
              <a:gd name="T16" fmla="*/ 2147483647 w 43"/>
              <a:gd name="T17" fmla="*/ 2147483647 h 40"/>
              <a:gd name="T18" fmla="*/ 2147483647 w 43"/>
              <a:gd name="T19" fmla="*/ 2147483647 h 40"/>
              <a:gd name="T20" fmla="*/ 0 w 43"/>
              <a:gd name="T21" fmla="*/ 2147483647 h 40"/>
              <a:gd name="T22" fmla="*/ 0 w 43"/>
              <a:gd name="T23" fmla="*/ 2147483647 h 40"/>
              <a:gd name="T24" fmla="*/ 2147483647 w 43"/>
              <a:gd name="T25" fmla="*/ 2147483647 h 40"/>
              <a:gd name="T26" fmla="*/ 2147483647 w 43"/>
              <a:gd name="T27" fmla="*/ 2147483647 h 40"/>
              <a:gd name="T28" fmla="*/ 2147483647 w 43"/>
              <a:gd name="T29" fmla="*/ 2147483647 h 40"/>
              <a:gd name="T30" fmla="*/ 2147483647 w 43"/>
              <a:gd name="T31" fmla="*/ 2147483647 h 40"/>
              <a:gd name="T32" fmla="*/ 2147483647 w 43"/>
              <a:gd name="T33" fmla="*/ 0 h 40"/>
              <a:gd name="T34" fmla="*/ 2147483647 w 43"/>
              <a:gd name="T35" fmla="*/ 0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3"/>
              <a:gd name="T112" fmla="*/ 0 h 40"/>
              <a:gd name="T113" fmla="*/ 43 w 43"/>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3" h="40">
                <a:moveTo>
                  <a:pt x="28" y="28"/>
                </a:moveTo>
                <a:lnTo>
                  <a:pt x="12" y="28"/>
                </a:lnTo>
                <a:lnTo>
                  <a:pt x="9" y="34"/>
                </a:lnTo>
                <a:lnTo>
                  <a:pt x="9" y="36"/>
                </a:lnTo>
                <a:lnTo>
                  <a:pt x="9" y="37"/>
                </a:lnTo>
                <a:lnTo>
                  <a:pt x="9" y="39"/>
                </a:lnTo>
                <a:lnTo>
                  <a:pt x="10" y="40"/>
                </a:lnTo>
                <a:lnTo>
                  <a:pt x="13" y="40"/>
                </a:lnTo>
                <a:lnTo>
                  <a:pt x="0" y="40"/>
                </a:lnTo>
                <a:lnTo>
                  <a:pt x="3" y="40"/>
                </a:lnTo>
                <a:lnTo>
                  <a:pt x="4" y="39"/>
                </a:lnTo>
                <a:lnTo>
                  <a:pt x="6" y="37"/>
                </a:lnTo>
                <a:lnTo>
                  <a:pt x="7" y="33"/>
                </a:lnTo>
                <a:lnTo>
                  <a:pt x="21" y="0"/>
                </a:lnTo>
                <a:lnTo>
                  <a:pt x="22" y="0"/>
                </a:lnTo>
                <a:lnTo>
                  <a:pt x="36" y="33"/>
                </a:lnTo>
                <a:lnTo>
                  <a:pt x="37" y="37"/>
                </a:lnTo>
                <a:lnTo>
                  <a:pt x="39" y="39"/>
                </a:lnTo>
                <a:lnTo>
                  <a:pt x="40" y="40"/>
                </a:lnTo>
                <a:lnTo>
                  <a:pt x="43" y="40"/>
                </a:lnTo>
                <a:lnTo>
                  <a:pt x="27" y="40"/>
                </a:lnTo>
                <a:lnTo>
                  <a:pt x="30" y="40"/>
                </a:lnTo>
                <a:lnTo>
                  <a:pt x="30" y="39"/>
                </a:lnTo>
                <a:lnTo>
                  <a:pt x="31" y="39"/>
                </a:lnTo>
                <a:lnTo>
                  <a:pt x="31" y="37"/>
                </a:lnTo>
                <a:lnTo>
                  <a:pt x="31" y="36"/>
                </a:lnTo>
                <a:lnTo>
                  <a:pt x="30" y="33"/>
                </a:lnTo>
                <a:lnTo>
                  <a:pt x="28" y="28"/>
                </a:lnTo>
                <a:close/>
                <a:moveTo>
                  <a:pt x="27" y="25"/>
                </a:moveTo>
                <a:lnTo>
                  <a:pt x="21" y="10"/>
                </a:lnTo>
                <a:lnTo>
                  <a:pt x="13" y="25"/>
                </a:lnTo>
                <a:lnTo>
                  <a:pt x="27" y="25"/>
                </a:lnTo>
                <a:close/>
              </a:path>
            </a:pathLst>
          </a:custGeom>
          <a:solidFill>
            <a:srgbClr val="000000"/>
          </a:solidFill>
          <a:ln w="0">
            <a:solidFill>
              <a:srgbClr val="000000"/>
            </a:solidFill>
            <a:round/>
            <a:headEnd/>
            <a:tailEnd/>
          </a:ln>
        </p:spPr>
        <p:txBody>
          <a:bodyPr/>
          <a:lstStyle/>
          <a:p>
            <a:endParaRPr lang="en-CA"/>
          </a:p>
        </p:txBody>
      </p:sp>
      <p:sp>
        <p:nvSpPr>
          <p:cNvPr id="18441" name="Freeform 5"/>
          <p:cNvSpPr>
            <a:spLocks/>
          </p:cNvSpPr>
          <p:nvPr/>
        </p:nvSpPr>
        <p:spPr bwMode="auto">
          <a:xfrm>
            <a:off x="1530350" y="2513013"/>
            <a:ext cx="168275" cy="222250"/>
          </a:xfrm>
          <a:custGeom>
            <a:avLst/>
            <a:gdLst>
              <a:gd name="T0" fmla="*/ 2147483647 w 42"/>
              <a:gd name="T1" fmla="*/ 0 h 41"/>
              <a:gd name="T2" fmla="*/ 2147483647 w 42"/>
              <a:gd name="T3" fmla="*/ 0 h 41"/>
              <a:gd name="T4" fmla="*/ 2147483647 w 42"/>
              <a:gd name="T5" fmla="*/ 0 h 41"/>
              <a:gd name="T6" fmla="*/ 2147483647 w 42"/>
              <a:gd name="T7" fmla="*/ 0 h 41"/>
              <a:gd name="T8" fmla="*/ 2147483647 w 42"/>
              <a:gd name="T9" fmla="*/ 0 h 41"/>
              <a:gd name="T10" fmla="*/ 2147483647 w 42"/>
              <a:gd name="T11" fmla="*/ 0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0 h 41"/>
              <a:gd name="T52" fmla="*/ 2147483647 w 42"/>
              <a:gd name="T53" fmla="*/ 0 h 41"/>
              <a:gd name="T54" fmla="*/ 0 w 42"/>
              <a:gd name="T55" fmla="*/ 0 h 41"/>
              <a:gd name="T56" fmla="*/ 0 w 42"/>
              <a:gd name="T57" fmla="*/ 0 h 41"/>
              <a:gd name="T58" fmla="*/ 2147483647 w 42"/>
              <a:gd name="T59" fmla="*/ 0 h 41"/>
              <a:gd name="T60" fmla="*/ 2147483647 w 42"/>
              <a:gd name="T61" fmla="*/ 0 h 41"/>
              <a:gd name="T62" fmla="*/ 2147483647 w 42"/>
              <a:gd name="T63" fmla="*/ 0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2147483647 w 42"/>
              <a:gd name="T75" fmla="*/ 2147483647 h 41"/>
              <a:gd name="T76" fmla="*/ 2147483647 w 42"/>
              <a:gd name="T77" fmla="*/ 2147483647 h 41"/>
              <a:gd name="T78" fmla="*/ 2147483647 w 42"/>
              <a:gd name="T79" fmla="*/ 2147483647 h 41"/>
              <a:gd name="T80" fmla="*/ 2147483647 w 42"/>
              <a:gd name="T81" fmla="*/ 2147483647 h 41"/>
              <a:gd name="T82" fmla="*/ 2147483647 w 42"/>
              <a:gd name="T83" fmla="*/ 2147483647 h 41"/>
              <a:gd name="T84" fmla="*/ 2147483647 w 42"/>
              <a:gd name="T85" fmla="*/ 2147483647 h 41"/>
              <a:gd name="T86" fmla="*/ 2147483647 w 42"/>
              <a:gd name="T87" fmla="*/ 2147483647 h 41"/>
              <a:gd name="T88" fmla="*/ 2147483647 w 42"/>
              <a:gd name="T89" fmla="*/ 2147483647 h 41"/>
              <a:gd name="T90" fmla="*/ 2147483647 w 42"/>
              <a:gd name="T91" fmla="*/ 2147483647 h 41"/>
              <a:gd name="T92" fmla="*/ 2147483647 w 42"/>
              <a:gd name="T93" fmla="*/ 2147483647 h 41"/>
              <a:gd name="T94" fmla="*/ 2147483647 w 42"/>
              <a:gd name="T95" fmla="*/ 2147483647 h 41"/>
              <a:gd name="T96" fmla="*/ 2147483647 w 42"/>
              <a:gd name="T97" fmla="*/ 2147483647 h 41"/>
              <a:gd name="T98" fmla="*/ 2147483647 w 42"/>
              <a:gd name="T99" fmla="*/ 2147483647 h 41"/>
              <a:gd name="T100" fmla="*/ 2147483647 w 42"/>
              <a:gd name="T101" fmla="*/ 2147483647 h 41"/>
              <a:gd name="T102" fmla="*/ 2147483647 w 42"/>
              <a:gd name="T103" fmla="*/ 2147483647 h 41"/>
              <a:gd name="T104" fmla="*/ 2147483647 w 42"/>
              <a:gd name="T105" fmla="*/ 2147483647 h 41"/>
              <a:gd name="T106" fmla="*/ 2147483647 w 42"/>
              <a:gd name="T107" fmla="*/ 2147483647 h 41"/>
              <a:gd name="T108" fmla="*/ 2147483647 w 42"/>
              <a:gd name="T109" fmla="*/ 0 h 41"/>
              <a:gd name="T110" fmla="*/ 2147483647 w 42"/>
              <a:gd name="T111" fmla="*/ 0 h 41"/>
              <a:gd name="T112" fmla="*/ 2147483647 w 42"/>
              <a:gd name="T113" fmla="*/ 0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1"/>
              <a:gd name="T173" fmla="*/ 42 w 42"/>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1">
                <a:moveTo>
                  <a:pt x="29" y="0"/>
                </a:moveTo>
                <a:lnTo>
                  <a:pt x="29" y="0"/>
                </a:lnTo>
                <a:lnTo>
                  <a:pt x="42" y="0"/>
                </a:lnTo>
                <a:lnTo>
                  <a:pt x="41" y="0"/>
                </a:lnTo>
                <a:lnTo>
                  <a:pt x="39" y="0"/>
                </a:lnTo>
                <a:lnTo>
                  <a:pt x="38" y="2"/>
                </a:lnTo>
                <a:lnTo>
                  <a:pt x="36" y="3"/>
                </a:lnTo>
                <a:lnTo>
                  <a:pt x="36" y="6"/>
                </a:lnTo>
                <a:lnTo>
                  <a:pt x="36" y="23"/>
                </a:lnTo>
                <a:lnTo>
                  <a:pt x="36" y="29"/>
                </a:lnTo>
                <a:lnTo>
                  <a:pt x="36" y="32"/>
                </a:lnTo>
                <a:lnTo>
                  <a:pt x="33" y="35"/>
                </a:lnTo>
                <a:lnTo>
                  <a:pt x="32" y="38"/>
                </a:lnTo>
                <a:lnTo>
                  <a:pt x="27" y="39"/>
                </a:lnTo>
                <a:lnTo>
                  <a:pt x="21" y="41"/>
                </a:lnTo>
                <a:lnTo>
                  <a:pt x="15" y="39"/>
                </a:lnTo>
                <a:lnTo>
                  <a:pt x="12" y="38"/>
                </a:lnTo>
                <a:lnTo>
                  <a:pt x="9" y="36"/>
                </a:lnTo>
                <a:lnTo>
                  <a:pt x="8" y="32"/>
                </a:lnTo>
                <a:lnTo>
                  <a:pt x="6" y="29"/>
                </a:lnTo>
                <a:lnTo>
                  <a:pt x="6" y="23"/>
                </a:lnTo>
                <a:lnTo>
                  <a:pt x="6" y="6"/>
                </a:lnTo>
                <a:lnTo>
                  <a:pt x="6" y="3"/>
                </a:lnTo>
                <a:lnTo>
                  <a:pt x="5" y="2"/>
                </a:lnTo>
                <a:lnTo>
                  <a:pt x="3" y="0"/>
                </a:lnTo>
                <a:lnTo>
                  <a:pt x="2" y="0"/>
                </a:lnTo>
                <a:lnTo>
                  <a:pt x="0" y="0"/>
                </a:lnTo>
                <a:lnTo>
                  <a:pt x="17" y="0"/>
                </a:lnTo>
                <a:lnTo>
                  <a:pt x="15" y="0"/>
                </a:lnTo>
                <a:lnTo>
                  <a:pt x="14" y="0"/>
                </a:lnTo>
                <a:lnTo>
                  <a:pt x="12" y="2"/>
                </a:lnTo>
                <a:lnTo>
                  <a:pt x="12" y="3"/>
                </a:lnTo>
                <a:lnTo>
                  <a:pt x="12" y="6"/>
                </a:lnTo>
                <a:lnTo>
                  <a:pt x="12" y="24"/>
                </a:lnTo>
                <a:lnTo>
                  <a:pt x="12" y="27"/>
                </a:lnTo>
                <a:lnTo>
                  <a:pt x="12" y="30"/>
                </a:lnTo>
                <a:lnTo>
                  <a:pt x="12" y="33"/>
                </a:lnTo>
                <a:lnTo>
                  <a:pt x="14" y="35"/>
                </a:lnTo>
                <a:lnTo>
                  <a:pt x="15" y="36"/>
                </a:lnTo>
                <a:lnTo>
                  <a:pt x="17" y="38"/>
                </a:lnTo>
                <a:lnTo>
                  <a:pt x="20" y="38"/>
                </a:lnTo>
                <a:lnTo>
                  <a:pt x="23" y="39"/>
                </a:lnTo>
                <a:lnTo>
                  <a:pt x="26" y="38"/>
                </a:lnTo>
                <a:lnTo>
                  <a:pt x="29" y="36"/>
                </a:lnTo>
                <a:lnTo>
                  <a:pt x="32" y="35"/>
                </a:lnTo>
                <a:lnTo>
                  <a:pt x="33" y="32"/>
                </a:lnTo>
                <a:lnTo>
                  <a:pt x="35" y="29"/>
                </a:lnTo>
                <a:lnTo>
                  <a:pt x="35" y="23"/>
                </a:lnTo>
                <a:lnTo>
                  <a:pt x="35" y="6"/>
                </a:lnTo>
                <a:lnTo>
                  <a:pt x="35" y="3"/>
                </a:lnTo>
                <a:lnTo>
                  <a:pt x="33" y="2"/>
                </a:lnTo>
                <a:lnTo>
                  <a:pt x="32" y="0"/>
                </a:lnTo>
                <a:lnTo>
                  <a:pt x="30" y="0"/>
                </a:lnTo>
                <a:lnTo>
                  <a:pt x="29" y="0"/>
                </a:lnTo>
                <a:close/>
              </a:path>
            </a:pathLst>
          </a:custGeom>
          <a:solidFill>
            <a:srgbClr val="000000"/>
          </a:solidFill>
          <a:ln w="0">
            <a:solidFill>
              <a:srgbClr val="000000"/>
            </a:solidFill>
            <a:round/>
            <a:headEnd/>
            <a:tailEnd/>
          </a:ln>
        </p:spPr>
        <p:txBody>
          <a:bodyPr/>
          <a:lstStyle/>
          <a:p>
            <a:endParaRPr lang="en-CA"/>
          </a:p>
        </p:txBody>
      </p:sp>
      <p:sp>
        <p:nvSpPr>
          <p:cNvPr id="18442" name="Freeform 6"/>
          <p:cNvSpPr>
            <a:spLocks/>
          </p:cNvSpPr>
          <p:nvPr/>
        </p:nvSpPr>
        <p:spPr bwMode="auto">
          <a:xfrm>
            <a:off x="1706563" y="2513013"/>
            <a:ext cx="166687" cy="211137"/>
          </a:xfrm>
          <a:custGeom>
            <a:avLst/>
            <a:gdLst>
              <a:gd name="T0" fmla="*/ 2147483647 w 42"/>
              <a:gd name="T1" fmla="*/ 2147483647 h 39"/>
              <a:gd name="T2" fmla="*/ 2147483647 w 42"/>
              <a:gd name="T3" fmla="*/ 2147483647 h 39"/>
              <a:gd name="T4" fmla="*/ 2147483647 w 42"/>
              <a:gd name="T5" fmla="*/ 2147483647 h 39"/>
              <a:gd name="T6" fmla="*/ 2147483647 w 42"/>
              <a:gd name="T7" fmla="*/ 2147483647 h 39"/>
              <a:gd name="T8" fmla="*/ 2147483647 w 42"/>
              <a:gd name="T9" fmla="*/ 2147483647 h 39"/>
              <a:gd name="T10" fmla="*/ 2147483647 w 42"/>
              <a:gd name="T11" fmla="*/ 2147483647 h 39"/>
              <a:gd name="T12" fmla="*/ 2147483647 w 42"/>
              <a:gd name="T13" fmla="*/ 2147483647 h 39"/>
              <a:gd name="T14" fmla="*/ 2147483647 w 42"/>
              <a:gd name="T15" fmla="*/ 2147483647 h 39"/>
              <a:gd name="T16" fmla="*/ 2147483647 w 42"/>
              <a:gd name="T17" fmla="*/ 2147483647 h 39"/>
              <a:gd name="T18" fmla="*/ 2147483647 w 42"/>
              <a:gd name="T19" fmla="*/ 2147483647 h 39"/>
              <a:gd name="T20" fmla="*/ 2147483647 w 42"/>
              <a:gd name="T21" fmla="*/ 2147483647 h 39"/>
              <a:gd name="T22" fmla="*/ 2147483647 w 42"/>
              <a:gd name="T23" fmla="*/ 2147483647 h 39"/>
              <a:gd name="T24" fmla="*/ 2147483647 w 42"/>
              <a:gd name="T25" fmla="*/ 2147483647 h 39"/>
              <a:gd name="T26" fmla="*/ 2147483647 w 42"/>
              <a:gd name="T27" fmla="*/ 2147483647 h 39"/>
              <a:gd name="T28" fmla="*/ 2147483647 w 42"/>
              <a:gd name="T29" fmla="*/ 2147483647 h 39"/>
              <a:gd name="T30" fmla="*/ 0 w 42"/>
              <a:gd name="T31" fmla="*/ 2147483647 h 39"/>
              <a:gd name="T32" fmla="*/ 2147483647 w 42"/>
              <a:gd name="T33" fmla="*/ 2147483647 h 39"/>
              <a:gd name="T34" fmla="*/ 2147483647 w 42"/>
              <a:gd name="T35" fmla="*/ 2147483647 h 39"/>
              <a:gd name="T36" fmla="*/ 2147483647 w 42"/>
              <a:gd name="T37" fmla="*/ 2147483647 h 39"/>
              <a:gd name="T38" fmla="*/ 2147483647 w 42"/>
              <a:gd name="T39" fmla="*/ 2147483647 h 39"/>
              <a:gd name="T40" fmla="*/ 2147483647 w 42"/>
              <a:gd name="T41" fmla="*/ 2147483647 h 39"/>
              <a:gd name="T42" fmla="*/ 0 w 42"/>
              <a:gd name="T43" fmla="*/ 0 h 39"/>
              <a:gd name="T44" fmla="*/ 2147483647 w 42"/>
              <a:gd name="T45" fmla="*/ 0 h 39"/>
              <a:gd name="T46" fmla="*/ 2147483647 w 42"/>
              <a:gd name="T47" fmla="*/ 0 h 39"/>
              <a:gd name="T48" fmla="*/ 2147483647 w 42"/>
              <a:gd name="T49" fmla="*/ 2147483647 h 39"/>
              <a:gd name="T50" fmla="*/ 2147483647 w 42"/>
              <a:gd name="T51" fmla="*/ 2147483647 h 39"/>
              <a:gd name="T52" fmla="*/ 2147483647 w 42"/>
              <a:gd name="T53" fmla="*/ 2147483647 h 39"/>
              <a:gd name="T54" fmla="*/ 2147483647 w 42"/>
              <a:gd name="T55" fmla="*/ 2147483647 h 39"/>
              <a:gd name="T56" fmla="*/ 2147483647 w 42"/>
              <a:gd name="T57" fmla="*/ 2147483647 h 39"/>
              <a:gd name="T58" fmla="*/ 2147483647 w 42"/>
              <a:gd name="T59" fmla="*/ 2147483647 h 39"/>
              <a:gd name="T60" fmla="*/ 2147483647 w 42"/>
              <a:gd name="T61" fmla="*/ 2147483647 h 39"/>
              <a:gd name="T62" fmla="*/ 2147483647 w 42"/>
              <a:gd name="T63" fmla="*/ 0 h 39"/>
              <a:gd name="T64" fmla="*/ 2147483647 w 42"/>
              <a:gd name="T65" fmla="*/ 0 h 39"/>
              <a:gd name="T66" fmla="*/ 2147483647 w 42"/>
              <a:gd name="T67" fmla="*/ 0 h 39"/>
              <a:gd name="T68" fmla="*/ 2147483647 w 42"/>
              <a:gd name="T69" fmla="*/ 2147483647 h 39"/>
              <a:gd name="T70" fmla="*/ 2147483647 w 42"/>
              <a:gd name="T71" fmla="*/ 2147483647 h 39"/>
              <a:gd name="T72" fmla="*/ 2147483647 w 42"/>
              <a:gd name="T73" fmla="*/ 2147483647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9"/>
              <a:gd name="T113" fmla="*/ 42 w 42"/>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9">
                <a:moveTo>
                  <a:pt x="24" y="18"/>
                </a:moveTo>
                <a:lnTo>
                  <a:pt x="31" y="30"/>
                </a:lnTo>
                <a:lnTo>
                  <a:pt x="34" y="35"/>
                </a:lnTo>
                <a:lnTo>
                  <a:pt x="37" y="38"/>
                </a:lnTo>
                <a:lnTo>
                  <a:pt x="39" y="39"/>
                </a:lnTo>
                <a:lnTo>
                  <a:pt x="42" y="39"/>
                </a:lnTo>
                <a:lnTo>
                  <a:pt x="24" y="39"/>
                </a:lnTo>
                <a:lnTo>
                  <a:pt x="25" y="39"/>
                </a:lnTo>
                <a:lnTo>
                  <a:pt x="27" y="39"/>
                </a:lnTo>
                <a:lnTo>
                  <a:pt x="28" y="38"/>
                </a:lnTo>
                <a:lnTo>
                  <a:pt x="28" y="36"/>
                </a:lnTo>
                <a:lnTo>
                  <a:pt x="28" y="35"/>
                </a:lnTo>
                <a:lnTo>
                  <a:pt x="27" y="33"/>
                </a:lnTo>
                <a:lnTo>
                  <a:pt x="19" y="23"/>
                </a:lnTo>
                <a:lnTo>
                  <a:pt x="12" y="33"/>
                </a:lnTo>
                <a:lnTo>
                  <a:pt x="10" y="35"/>
                </a:lnTo>
                <a:lnTo>
                  <a:pt x="10" y="36"/>
                </a:lnTo>
                <a:lnTo>
                  <a:pt x="10" y="38"/>
                </a:lnTo>
                <a:lnTo>
                  <a:pt x="12" y="39"/>
                </a:lnTo>
                <a:lnTo>
                  <a:pt x="13" y="39"/>
                </a:lnTo>
                <a:lnTo>
                  <a:pt x="0" y="39"/>
                </a:lnTo>
                <a:lnTo>
                  <a:pt x="1" y="39"/>
                </a:lnTo>
                <a:lnTo>
                  <a:pt x="4" y="38"/>
                </a:lnTo>
                <a:lnTo>
                  <a:pt x="6" y="36"/>
                </a:lnTo>
                <a:lnTo>
                  <a:pt x="7" y="35"/>
                </a:lnTo>
                <a:lnTo>
                  <a:pt x="9" y="32"/>
                </a:lnTo>
                <a:lnTo>
                  <a:pt x="18" y="20"/>
                </a:lnTo>
                <a:lnTo>
                  <a:pt x="10" y="8"/>
                </a:lnTo>
                <a:lnTo>
                  <a:pt x="7" y="5"/>
                </a:lnTo>
                <a:lnTo>
                  <a:pt x="4" y="2"/>
                </a:lnTo>
                <a:lnTo>
                  <a:pt x="3" y="0"/>
                </a:lnTo>
                <a:lnTo>
                  <a:pt x="0" y="0"/>
                </a:lnTo>
                <a:lnTo>
                  <a:pt x="18" y="0"/>
                </a:lnTo>
                <a:lnTo>
                  <a:pt x="16" y="0"/>
                </a:lnTo>
                <a:lnTo>
                  <a:pt x="15" y="2"/>
                </a:lnTo>
                <a:lnTo>
                  <a:pt x="15" y="3"/>
                </a:lnTo>
                <a:lnTo>
                  <a:pt x="15" y="5"/>
                </a:lnTo>
                <a:lnTo>
                  <a:pt x="16" y="6"/>
                </a:lnTo>
                <a:lnTo>
                  <a:pt x="22" y="15"/>
                </a:lnTo>
                <a:lnTo>
                  <a:pt x="28" y="6"/>
                </a:lnTo>
                <a:lnTo>
                  <a:pt x="30" y="5"/>
                </a:lnTo>
                <a:lnTo>
                  <a:pt x="31" y="3"/>
                </a:lnTo>
                <a:lnTo>
                  <a:pt x="31" y="2"/>
                </a:lnTo>
                <a:lnTo>
                  <a:pt x="30" y="2"/>
                </a:lnTo>
                <a:lnTo>
                  <a:pt x="30" y="0"/>
                </a:lnTo>
                <a:lnTo>
                  <a:pt x="28" y="0"/>
                </a:lnTo>
                <a:lnTo>
                  <a:pt x="27" y="0"/>
                </a:lnTo>
                <a:lnTo>
                  <a:pt x="40" y="0"/>
                </a:lnTo>
                <a:lnTo>
                  <a:pt x="39" y="0"/>
                </a:lnTo>
                <a:lnTo>
                  <a:pt x="37" y="2"/>
                </a:lnTo>
                <a:lnTo>
                  <a:pt x="36" y="2"/>
                </a:lnTo>
                <a:lnTo>
                  <a:pt x="34" y="3"/>
                </a:lnTo>
                <a:lnTo>
                  <a:pt x="33"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8443" name="Freeform 7"/>
          <p:cNvSpPr>
            <a:spLocks/>
          </p:cNvSpPr>
          <p:nvPr/>
        </p:nvSpPr>
        <p:spPr bwMode="auto">
          <a:xfrm>
            <a:off x="2498725" y="2513013"/>
            <a:ext cx="176213" cy="222250"/>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6" y="30"/>
                </a:lnTo>
                <a:lnTo>
                  <a:pt x="36" y="6"/>
                </a:lnTo>
                <a:lnTo>
                  <a:pt x="36" y="3"/>
                </a:lnTo>
                <a:lnTo>
                  <a:pt x="35" y="2"/>
                </a:lnTo>
                <a:lnTo>
                  <a:pt x="33" y="0"/>
                </a:lnTo>
                <a:lnTo>
                  <a:pt x="32" y="0"/>
                </a:lnTo>
                <a:lnTo>
                  <a:pt x="30" y="0"/>
                </a:lnTo>
                <a:lnTo>
                  <a:pt x="44" y="0"/>
                </a:lnTo>
                <a:lnTo>
                  <a:pt x="42" y="0"/>
                </a:lnTo>
                <a:lnTo>
                  <a:pt x="41" y="0"/>
                </a:lnTo>
                <a:lnTo>
                  <a:pt x="39" y="2"/>
                </a:lnTo>
                <a:lnTo>
                  <a:pt x="39" y="3"/>
                </a:lnTo>
                <a:lnTo>
                  <a:pt x="39" y="6"/>
                </a:lnTo>
                <a:lnTo>
                  <a:pt x="39" y="41"/>
                </a:lnTo>
                <a:lnTo>
                  <a:pt x="38" y="41"/>
                </a:lnTo>
                <a:lnTo>
                  <a:pt x="11" y="8"/>
                </a:lnTo>
                <a:lnTo>
                  <a:pt x="11" y="33"/>
                </a:lnTo>
                <a:lnTo>
                  <a:pt x="11" y="36"/>
                </a:lnTo>
                <a:lnTo>
                  <a:pt x="12" y="38"/>
                </a:lnTo>
                <a:lnTo>
                  <a:pt x="14" y="39"/>
                </a:lnTo>
                <a:lnTo>
                  <a:pt x="15" y="39"/>
                </a:lnTo>
                <a:lnTo>
                  <a:pt x="17" y="39"/>
                </a:lnTo>
                <a:lnTo>
                  <a:pt x="3" y="39"/>
                </a:lnTo>
                <a:lnTo>
                  <a:pt x="5" y="39"/>
                </a:lnTo>
                <a:lnTo>
                  <a:pt x="6" y="39"/>
                </a:lnTo>
                <a:lnTo>
                  <a:pt x="8" y="38"/>
                </a:lnTo>
                <a:lnTo>
                  <a:pt x="9" y="36"/>
                </a:lnTo>
                <a:lnTo>
                  <a:pt x="9" y="33"/>
                </a:lnTo>
                <a:lnTo>
                  <a:pt x="9" y="5"/>
                </a:lnTo>
                <a:lnTo>
                  <a:pt x="8" y="3"/>
                </a:lnTo>
                <a:lnTo>
                  <a:pt x="6" y="3"/>
                </a:lnTo>
                <a:lnTo>
                  <a:pt x="5" y="2"/>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44" name="Freeform 8"/>
          <p:cNvSpPr>
            <a:spLocks noEditPoints="1"/>
          </p:cNvSpPr>
          <p:nvPr/>
        </p:nvSpPr>
        <p:spPr bwMode="auto">
          <a:xfrm>
            <a:off x="2678113" y="2513013"/>
            <a:ext cx="127000" cy="211137"/>
          </a:xfrm>
          <a:custGeom>
            <a:avLst/>
            <a:gdLst>
              <a:gd name="T0" fmla="*/ 2147483647 w 32"/>
              <a:gd name="T1" fmla="*/ 2147483647 h 39"/>
              <a:gd name="T2" fmla="*/ 2147483647 w 32"/>
              <a:gd name="T3" fmla="*/ 2147483647 h 39"/>
              <a:gd name="T4" fmla="*/ 2147483647 w 32"/>
              <a:gd name="T5" fmla="*/ 2147483647 h 39"/>
              <a:gd name="T6" fmla="*/ 2147483647 w 32"/>
              <a:gd name="T7" fmla="*/ 2147483647 h 39"/>
              <a:gd name="T8" fmla="*/ 2147483647 w 32"/>
              <a:gd name="T9" fmla="*/ 2147483647 h 39"/>
              <a:gd name="T10" fmla="*/ 2147483647 w 32"/>
              <a:gd name="T11" fmla="*/ 2147483647 h 39"/>
              <a:gd name="T12" fmla="*/ 2147483647 w 32"/>
              <a:gd name="T13" fmla="*/ 2147483647 h 39"/>
              <a:gd name="T14" fmla="*/ 2147483647 w 32"/>
              <a:gd name="T15" fmla="*/ 2147483647 h 39"/>
              <a:gd name="T16" fmla="*/ 0 w 32"/>
              <a:gd name="T17" fmla="*/ 2147483647 h 39"/>
              <a:gd name="T18" fmla="*/ 0 w 32"/>
              <a:gd name="T19" fmla="*/ 2147483647 h 39"/>
              <a:gd name="T20" fmla="*/ 2147483647 w 32"/>
              <a:gd name="T21" fmla="*/ 2147483647 h 39"/>
              <a:gd name="T22" fmla="*/ 2147483647 w 32"/>
              <a:gd name="T23" fmla="*/ 2147483647 h 39"/>
              <a:gd name="T24" fmla="*/ 2147483647 w 32"/>
              <a:gd name="T25" fmla="*/ 2147483647 h 39"/>
              <a:gd name="T26" fmla="*/ 2147483647 w 32"/>
              <a:gd name="T27" fmla="*/ 2147483647 h 39"/>
              <a:gd name="T28" fmla="*/ 2147483647 w 32"/>
              <a:gd name="T29" fmla="*/ 2147483647 h 39"/>
              <a:gd name="T30" fmla="*/ 2147483647 w 32"/>
              <a:gd name="T31" fmla="*/ 2147483647 h 39"/>
              <a:gd name="T32" fmla="*/ 2147483647 w 32"/>
              <a:gd name="T33" fmla="*/ 2147483647 h 39"/>
              <a:gd name="T34" fmla="*/ 2147483647 w 32"/>
              <a:gd name="T35" fmla="*/ 2147483647 h 39"/>
              <a:gd name="T36" fmla="*/ 2147483647 w 32"/>
              <a:gd name="T37" fmla="*/ 0 h 39"/>
              <a:gd name="T38" fmla="*/ 2147483647 w 32"/>
              <a:gd name="T39" fmla="*/ 0 h 39"/>
              <a:gd name="T40" fmla="*/ 0 w 32"/>
              <a:gd name="T41" fmla="*/ 0 h 39"/>
              <a:gd name="T42" fmla="*/ 0 w 32"/>
              <a:gd name="T43" fmla="*/ 0 h 39"/>
              <a:gd name="T44" fmla="*/ 2147483647 w 32"/>
              <a:gd name="T45" fmla="*/ 0 h 39"/>
              <a:gd name="T46" fmla="*/ 2147483647 w 32"/>
              <a:gd name="T47" fmla="*/ 0 h 39"/>
              <a:gd name="T48" fmla="*/ 2147483647 w 32"/>
              <a:gd name="T49" fmla="*/ 0 h 39"/>
              <a:gd name="T50" fmla="*/ 2147483647 w 32"/>
              <a:gd name="T51" fmla="*/ 2147483647 h 39"/>
              <a:gd name="T52" fmla="*/ 2147483647 w 32"/>
              <a:gd name="T53" fmla="*/ 2147483647 h 39"/>
              <a:gd name="T54" fmla="*/ 2147483647 w 32"/>
              <a:gd name="T55" fmla="*/ 2147483647 h 39"/>
              <a:gd name="T56" fmla="*/ 2147483647 w 32"/>
              <a:gd name="T57" fmla="*/ 2147483647 h 39"/>
              <a:gd name="T58" fmla="*/ 2147483647 w 32"/>
              <a:gd name="T59" fmla="*/ 2147483647 h 39"/>
              <a:gd name="T60" fmla="*/ 2147483647 w 32"/>
              <a:gd name="T61" fmla="*/ 2147483647 h 39"/>
              <a:gd name="T62" fmla="*/ 2147483647 w 32"/>
              <a:gd name="T63" fmla="*/ 2147483647 h 39"/>
              <a:gd name="T64" fmla="*/ 2147483647 w 32"/>
              <a:gd name="T65" fmla="*/ 2147483647 h 39"/>
              <a:gd name="T66" fmla="*/ 2147483647 w 32"/>
              <a:gd name="T67" fmla="*/ 2147483647 h 39"/>
              <a:gd name="T68" fmla="*/ 2147483647 w 32"/>
              <a:gd name="T69" fmla="*/ 2147483647 h 39"/>
              <a:gd name="T70" fmla="*/ 2147483647 w 32"/>
              <a:gd name="T71" fmla="*/ 2147483647 h 39"/>
              <a:gd name="T72" fmla="*/ 2147483647 w 32"/>
              <a:gd name="T73" fmla="*/ 2147483647 h 39"/>
              <a:gd name="T74" fmla="*/ 2147483647 w 32"/>
              <a:gd name="T75" fmla="*/ 2147483647 h 39"/>
              <a:gd name="T76" fmla="*/ 2147483647 w 32"/>
              <a:gd name="T77" fmla="*/ 2147483647 h 39"/>
              <a:gd name="T78" fmla="*/ 2147483647 w 32"/>
              <a:gd name="T79" fmla="*/ 2147483647 h 39"/>
              <a:gd name="T80" fmla="*/ 2147483647 w 32"/>
              <a:gd name="T81" fmla="*/ 2147483647 h 39"/>
              <a:gd name="T82" fmla="*/ 2147483647 w 32"/>
              <a:gd name="T83" fmla="*/ 2147483647 h 39"/>
              <a:gd name="T84" fmla="*/ 2147483647 w 32"/>
              <a:gd name="T85" fmla="*/ 2147483647 h 39"/>
              <a:gd name="T86" fmla="*/ 2147483647 w 32"/>
              <a:gd name="T87" fmla="*/ 2147483647 h 39"/>
              <a:gd name="T88" fmla="*/ 2147483647 w 32"/>
              <a:gd name="T89" fmla="*/ 2147483647 h 39"/>
              <a:gd name="T90" fmla="*/ 2147483647 w 32"/>
              <a:gd name="T91" fmla="*/ 2147483647 h 39"/>
              <a:gd name="T92" fmla="*/ 2147483647 w 32"/>
              <a:gd name="T93" fmla="*/ 2147483647 h 39"/>
              <a:gd name="T94" fmla="*/ 2147483647 w 32"/>
              <a:gd name="T95" fmla="*/ 2147483647 h 39"/>
              <a:gd name="T96" fmla="*/ 2147483647 w 32"/>
              <a:gd name="T97" fmla="*/ 2147483647 h 39"/>
              <a:gd name="T98" fmla="*/ 2147483647 w 32"/>
              <a:gd name="T99" fmla="*/ 2147483647 h 39"/>
              <a:gd name="T100" fmla="*/ 2147483647 w 32"/>
              <a:gd name="T101" fmla="*/ 2147483647 h 39"/>
              <a:gd name="T102" fmla="*/ 2147483647 w 32"/>
              <a:gd name="T103" fmla="*/ 2147483647 h 39"/>
              <a:gd name="T104" fmla="*/ 2147483647 w 32"/>
              <a:gd name="T105" fmla="*/ 2147483647 h 39"/>
              <a:gd name="T106" fmla="*/ 2147483647 w 32"/>
              <a:gd name="T107" fmla="*/ 2147483647 h 39"/>
              <a:gd name="T108" fmla="*/ 2147483647 w 32"/>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39"/>
              <a:gd name="T167" fmla="*/ 32 w 32"/>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39">
                <a:moveTo>
                  <a:pt x="12" y="21"/>
                </a:moveTo>
                <a:lnTo>
                  <a:pt x="12" y="33"/>
                </a:lnTo>
                <a:lnTo>
                  <a:pt x="12" y="36"/>
                </a:lnTo>
                <a:lnTo>
                  <a:pt x="12" y="38"/>
                </a:lnTo>
                <a:lnTo>
                  <a:pt x="14" y="39"/>
                </a:lnTo>
                <a:lnTo>
                  <a:pt x="15" y="39"/>
                </a:lnTo>
                <a:lnTo>
                  <a:pt x="17" y="39"/>
                </a:lnTo>
                <a:lnTo>
                  <a:pt x="0" y="39"/>
                </a:lnTo>
                <a:lnTo>
                  <a:pt x="2" y="39"/>
                </a:lnTo>
                <a:lnTo>
                  <a:pt x="5" y="39"/>
                </a:lnTo>
                <a:lnTo>
                  <a:pt x="6" y="38"/>
                </a:lnTo>
                <a:lnTo>
                  <a:pt x="6" y="36"/>
                </a:lnTo>
                <a:lnTo>
                  <a:pt x="6" y="33"/>
                </a:lnTo>
                <a:lnTo>
                  <a:pt x="6" y="6"/>
                </a:lnTo>
                <a:lnTo>
                  <a:pt x="6" y="3"/>
                </a:lnTo>
                <a:lnTo>
                  <a:pt x="5" y="2"/>
                </a:lnTo>
                <a:lnTo>
                  <a:pt x="3" y="0"/>
                </a:lnTo>
                <a:lnTo>
                  <a:pt x="2" y="0"/>
                </a:lnTo>
                <a:lnTo>
                  <a:pt x="0" y="0"/>
                </a:lnTo>
                <a:lnTo>
                  <a:pt x="15" y="0"/>
                </a:lnTo>
                <a:lnTo>
                  <a:pt x="20" y="0"/>
                </a:lnTo>
                <a:lnTo>
                  <a:pt x="24" y="0"/>
                </a:lnTo>
                <a:lnTo>
                  <a:pt x="27" y="2"/>
                </a:lnTo>
                <a:lnTo>
                  <a:pt x="29" y="5"/>
                </a:lnTo>
                <a:lnTo>
                  <a:pt x="30" y="8"/>
                </a:lnTo>
                <a:lnTo>
                  <a:pt x="32" y="11"/>
                </a:lnTo>
                <a:lnTo>
                  <a:pt x="30" y="15"/>
                </a:lnTo>
                <a:lnTo>
                  <a:pt x="27" y="18"/>
                </a:lnTo>
                <a:lnTo>
                  <a:pt x="24" y="21"/>
                </a:lnTo>
                <a:lnTo>
                  <a:pt x="18" y="21"/>
                </a:lnTo>
                <a:lnTo>
                  <a:pt x="17" y="21"/>
                </a:lnTo>
                <a:lnTo>
                  <a:pt x="15" y="21"/>
                </a:lnTo>
                <a:lnTo>
                  <a:pt x="14" y="21"/>
                </a:lnTo>
                <a:lnTo>
                  <a:pt x="12" y="21"/>
                </a:lnTo>
                <a:close/>
                <a:moveTo>
                  <a:pt x="12" y="20"/>
                </a:moveTo>
                <a:lnTo>
                  <a:pt x="14" y="20"/>
                </a:lnTo>
                <a:lnTo>
                  <a:pt x="15" y="20"/>
                </a:lnTo>
                <a:lnTo>
                  <a:pt x="17" y="20"/>
                </a:lnTo>
                <a:lnTo>
                  <a:pt x="20" y="20"/>
                </a:lnTo>
                <a:lnTo>
                  <a:pt x="23" y="17"/>
                </a:lnTo>
                <a:lnTo>
                  <a:pt x="24" y="15"/>
                </a:lnTo>
                <a:lnTo>
                  <a:pt x="24" y="11"/>
                </a:lnTo>
                <a:lnTo>
                  <a:pt x="24" y="9"/>
                </a:lnTo>
                <a:lnTo>
                  <a:pt x="23" y="6"/>
                </a:lnTo>
                <a:lnTo>
                  <a:pt x="21" y="5"/>
                </a:lnTo>
                <a:lnTo>
                  <a:pt x="20" y="3"/>
                </a:lnTo>
                <a:lnTo>
                  <a:pt x="18" y="2"/>
                </a:lnTo>
                <a:lnTo>
                  <a:pt x="15" y="2"/>
                </a:lnTo>
                <a:lnTo>
                  <a:pt x="14" y="2"/>
                </a:lnTo>
                <a:lnTo>
                  <a:pt x="12" y="2"/>
                </a:lnTo>
                <a:lnTo>
                  <a:pt x="12" y="20"/>
                </a:lnTo>
                <a:close/>
              </a:path>
            </a:pathLst>
          </a:custGeom>
          <a:solidFill>
            <a:srgbClr val="000000"/>
          </a:solidFill>
          <a:ln w="0">
            <a:solidFill>
              <a:srgbClr val="000000"/>
            </a:solidFill>
            <a:round/>
            <a:headEnd/>
            <a:tailEnd/>
          </a:ln>
        </p:spPr>
        <p:txBody>
          <a:bodyPr/>
          <a:lstStyle/>
          <a:p>
            <a:endParaRPr lang="en-CA"/>
          </a:p>
        </p:txBody>
      </p:sp>
      <p:sp>
        <p:nvSpPr>
          <p:cNvPr id="18445" name="Freeform 9"/>
          <p:cNvSpPr>
            <a:spLocks/>
          </p:cNvSpPr>
          <p:nvPr/>
        </p:nvSpPr>
        <p:spPr bwMode="auto">
          <a:xfrm>
            <a:off x="3905250" y="2513013"/>
            <a:ext cx="166688" cy="222250"/>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2" y="41"/>
                </a:lnTo>
                <a:lnTo>
                  <a:pt x="21" y="41"/>
                </a:lnTo>
                <a:lnTo>
                  <a:pt x="6" y="6"/>
                </a:lnTo>
                <a:lnTo>
                  <a:pt x="6" y="5"/>
                </a:lnTo>
                <a:lnTo>
                  <a:pt x="4" y="3"/>
                </a:lnTo>
                <a:lnTo>
                  <a:pt x="4" y="2"/>
                </a:lnTo>
                <a:lnTo>
                  <a:pt x="3" y="2"/>
                </a:lnTo>
                <a:lnTo>
                  <a:pt x="1" y="0"/>
                </a:lnTo>
                <a:lnTo>
                  <a:pt x="0" y="0"/>
                </a:lnTo>
                <a:lnTo>
                  <a:pt x="16" y="0"/>
                </a:lnTo>
                <a:lnTo>
                  <a:pt x="13" y="0"/>
                </a:lnTo>
                <a:lnTo>
                  <a:pt x="13" y="2"/>
                </a:lnTo>
                <a:lnTo>
                  <a:pt x="12" y="2"/>
                </a:lnTo>
                <a:lnTo>
                  <a:pt x="12" y="3"/>
                </a:lnTo>
                <a:lnTo>
                  <a:pt x="12" y="5"/>
                </a:lnTo>
                <a:lnTo>
                  <a:pt x="13" y="8"/>
                </a:lnTo>
                <a:lnTo>
                  <a:pt x="24" y="32"/>
                </a:lnTo>
                <a:lnTo>
                  <a:pt x="33" y="8"/>
                </a:lnTo>
                <a:lnTo>
                  <a:pt x="34" y="5"/>
                </a:lnTo>
                <a:lnTo>
                  <a:pt x="34" y="3"/>
                </a:lnTo>
                <a:lnTo>
                  <a:pt x="34" y="2"/>
                </a:lnTo>
                <a:lnTo>
                  <a:pt x="33" y="2"/>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46" name="Freeform 10"/>
          <p:cNvSpPr>
            <a:spLocks noEditPoints="1"/>
          </p:cNvSpPr>
          <p:nvPr/>
        </p:nvSpPr>
        <p:spPr bwMode="auto">
          <a:xfrm>
            <a:off x="4076700" y="2513013"/>
            <a:ext cx="119063" cy="211137"/>
          </a:xfrm>
          <a:custGeom>
            <a:avLst/>
            <a:gdLst>
              <a:gd name="T0" fmla="*/ 2147483647 w 30"/>
              <a:gd name="T1" fmla="*/ 2147483647 h 39"/>
              <a:gd name="T2" fmla="*/ 2147483647 w 30"/>
              <a:gd name="T3" fmla="*/ 2147483647 h 39"/>
              <a:gd name="T4" fmla="*/ 2147483647 w 30"/>
              <a:gd name="T5" fmla="*/ 2147483647 h 39"/>
              <a:gd name="T6" fmla="*/ 2147483647 w 30"/>
              <a:gd name="T7" fmla="*/ 2147483647 h 39"/>
              <a:gd name="T8" fmla="*/ 2147483647 w 30"/>
              <a:gd name="T9" fmla="*/ 2147483647 h 39"/>
              <a:gd name="T10" fmla="*/ 2147483647 w 30"/>
              <a:gd name="T11" fmla="*/ 2147483647 h 39"/>
              <a:gd name="T12" fmla="*/ 2147483647 w 30"/>
              <a:gd name="T13" fmla="*/ 2147483647 h 39"/>
              <a:gd name="T14" fmla="*/ 2147483647 w 30"/>
              <a:gd name="T15" fmla="*/ 2147483647 h 39"/>
              <a:gd name="T16" fmla="*/ 0 w 30"/>
              <a:gd name="T17" fmla="*/ 2147483647 h 39"/>
              <a:gd name="T18" fmla="*/ 0 w 30"/>
              <a:gd name="T19" fmla="*/ 2147483647 h 39"/>
              <a:gd name="T20" fmla="*/ 2147483647 w 30"/>
              <a:gd name="T21" fmla="*/ 2147483647 h 39"/>
              <a:gd name="T22" fmla="*/ 2147483647 w 30"/>
              <a:gd name="T23" fmla="*/ 2147483647 h 39"/>
              <a:gd name="T24" fmla="*/ 2147483647 w 30"/>
              <a:gd name="T25" fmla="*/ 2147483647 h 39"/>
              <a:gd name="T26" fmla="*/ 2147483647 w 30"/>
              <a:gd name="T27" fmla="*/ 2147483647 h 39"/>
              <a:gd name="T28" fmla="*/ 2147483647 w 30"/>
              <a:gd name="T29" fmla="*/ 2147483647 h 39"/>
              <a:gd name="T30" fmla="*/ 2147483647 w 30"/>
              <a:gd name="T31" fmla="*/ 2147483647 h 39"/>
              <a:gd name="T32" fmla="*/ 2147483647 w 30"/>
              <a:gd name="T33" fmla="*/ 2147483647 h 39"/>
              <a:gd name="T34" fmla="*/ 2147483647 w 30"/>
              <a:gd name="T35" fmla="*/ 2147483647 h 39"/>
              <a:gd name="T36" fmla="*/ 2147483647 w 30"/>
              <a:gd name="T37" fmla="*/ 0 h 39"/>
              <a:gd name="T38" fmla="*/ 2147483647 w 30"/>
              <a:gd name="T39" fmla="*/ 0 h 39"/>
              <a:gd name="T40" fmla="*/ 0 w 30"/>
              <a:gd name="T41" fmla="*/ 0 h 39"/>
              <a:gd name="T42" fmla="*/ 0 w 30"/>
              <a:gd name="T43" fmla="*/ 0 h 39"/>
              <a:gd name="T44" fmla="*/ 2147483647 w 30"/>
              <a:gd name="T45" fmla="*/ 0 h 39"/>
              <a:gd name="T46" fmla="*/ 2147483647 w 30"/>
              <a:gd name="T47" fmla="*/ 0 h 39"/>
              <a:gd name="T48" fmla="*/ 2147483647 w 30"/>
              <a:gd name="T49" fmla="*/ 0 h 39"/>
              <a:gd name="T50" fmla="*/ 2147483647 w 30"/>
              <a:gd name="T51" fmla="*/ 2147483647 h 39"/>
              <a:gd name="T52" fmla="*/ 2147483647 w 30"/>
              <a:gd name="T53" fmla="*/ 2147483647 h 39"/>
              <a:gd name="T54" fmla="*/ 2147483647 w 30"/>
              <a:gd name="T55" fmla="*/ 2147483647 h 39"/>
              <a:gd name="T56" fmla="*/ 2147483647 w 30"/>
              <a:gd name="T57" fmla="*/ 2147483647 h 39"/>
              <a:gd name="T58" fmla="*/ 2147483647 w 30"/>
              <a:gd name="T59" fmla="*/ 2147483647 h 39"/>
              <a:gd name="T60" fmla="*/ 2147483647 w 30"/>
              <a:gd name="T61" fmla="*/ 2147483647 h 39"/>
              <a:gd name="T62" fmla="*/ 2147483647 w 30"/>
              <a:gd name="T63" fmla="*/ 2147483647 h 39"/>
              <a:gd name="T64" fmla="*/ 2147483647 w 30"/>
              <a:gd name="T65" fmla="*/ 2147483647 h 39"/>
              <a:gd name="T66" fmla="*/ 2147483647 w 30"/>
              <a:gd name="T67" fmla="*/ 2147483647 h 39"/>
              <a:gd name="T68" fmla="*/ 2147483647 w 30"/>
              <a:gd name="T69" fmla="*/ 2147483647 h 39"/>
              <a:gd name="T70" fmla="*/ 2147483647 w 30"/>
              <a:gd name="T71" fmla="*/ 2147483647 h 39"/>
              <a:gd name="T72" fmla="*/ 2147483647 w 30"/>
              <a:gd name="T73" fmla="*/ 2147483647 h 39"/>
              <a:gd name="T74" fmla="*/ 2147483647 w 30"/>
              <a:gd name="T75" fmla="*/ 2147483647 h 39"/>
              <a:gd name="T76" fmla="*/ 2147483647 w 30"/>
              <a:gd name="T77" fmla="*/ 2147483647 h 39"/>
              <a:gd name="T78" fmla="*/ 2147483647 w 30"/>
              <a:gd name="T79" fmla="*/ 2147483647 h 39"/>
              <a:gd name="T80" fmla="*/ 2147483647 w 30"/>
              <a:gd name="T81" fmla="*/ 2147483647 h 39"/>
              <a:gd name="T82" fmla="*/ 2147483647 w 30"/>
              <a:gd name="T83" fmla="*/ 2147483647 h 39"/>
              <a:gd name="T84" fmla="*/ 2147483647 w 30"/>
              <a:gd name="T85" fmla="*/ 2147483647 h 39"/>
              <a:gd name="T86" fmla="*/ 2147483647 w 30"/>
              <a:gd name="T87" fmla="*/ 2147483647 h 39"/>
              <a:gd name="T88" fmla="*/ 2147483647 w 30"/>
              <a:gd name="T89" fmla="*/ 2147483647 h 39"/>
              <a:gd name="T90" fmla="*/ 2147483647 w 30"/>
              <a:gd name="T91" fmla="*/ 2147483647 h 39"/>
              <a:gd name="T92" fmla="*/ 2147483647 w 30"/>
              <a:gd name="T93" fmla="*/ 2147483647 h 39"/>
              <a:gd name="T94" fmla="*/ 2147483647 w 30"/>
              <a:gd name="T95" fmla="*/ 2147483647 h 39"/>
              <a:gd name="T96" fmla="*/ 2147483647 w 30"/>
              <a:gd name="T97" fmla="*/ 2147483647 h 39"/>
              <a:gd name="T98" fmla="*/ 2147483647 w 30"/>
              <a:gd name="T99" fmla="*/ 2147483647 h 39"/>
              <a:gd name="T100" fmla="*/ 2147483647 w 30"/>
              <a:gd name="T101" fmla="*/ 2147483647 h 39"/>
              <a:gd name="T102" fmla="*/ 2147483647 w 30"/>
              <a:gd name="T103" fmla="*/ 2147483647 h 39"/>
              <a:gd name="T104" fmla="*/ 2147483647 w 30"/>
              <a:gd name="T105" fmla="*/ 2147483647 h 39"/>
              <a:gd name="T106" fmla="*/ 2147483647 w 30"/>
              <a:gd name="T107" fmla="*/ 2147483647 h 39"/>
              <a:gd name="T108" fmla="*/ 2147483647 w 30"/>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2" y="36"/>
                </a:lnTo>
                <a:lnTo>
                  <a:pt x="12" y="38"/>
                </a:lnTo>
                <a:lnTo>
                  <a:pt x="14" y="39"/>
                </a:lnTo>
                <a:lnTo>
                  <a:pt x="15" y="39"/>
                </a:lnTo>
                <a:lnTo>
                  <a:pt x="17" y="39"/>
                </a:lnTo>
                <a:lnTo>
                  <a:pt x="0" y="39"/>
                </a:lnTo>
                <a:lnTo>
                  <a:pt x="2" y="39"/>
                </a:lnTo>
                <a:lnTo>
                  <a:pt x="3" y="39"/>
                </a:lnTo>
                <a:lnTo>
                  <a:pt x="5" y="38"/>
                </a:lnTo>
                <a:lnTo>
                  <a:pt x="6" y="36"/>
                </a:lnTo>
                <a:lnTo>
                  <a:pt x="6" y="33"/>
                </a:lnTo>
                <a:lnTo>
                  <a:pt x="6" y="6"/>
                </a:lnTo>
                <a:lnTo>
                  <a:pt x="6" y="3"/>
                </a:lnTo>
                <a:lnTo>
                  <a:pt x="5" y="2"/>
                </a:lnTo>
                <a:lnTo>
                  <a:pt x="3" y="0"/>
                </a:lnTo>
                <a:lnTo>
                  <a:pt x="2" y="0"/>
                </a:lnTo>
                <a:lnTo>
                  <a:pt x="0" y="0"/>
                </a:lnTo>
                <a:lnTo>
                  <a:pt x="15" y="0"/>
                </a:lnTo>
                <a:lnTo>
                  <a:pt x="20" y="0"/>
                </a:lnTo>
                <a:lnTo>
                  <a:pt x="23" y="0"/>
                </a:lnTo>
                <a:lnTo>
                  <a:pt x="26" y="2"/>
                </a:lnTo>
                <a:lnTo>
                  <a:pt x="29" y="5"/>
                </a:lnTo>
                <a:lnTo>
                  <a:pt x="30" y="8"/>
                </a:lnTo>
                <a:lnTo>
                  <a:pt x="30" y="11"/>
                </a:lnTo>
                <a:lnTo>
                  <a:pt x="30" y="15"/>
                </a:lnTo>
                <a:lnTo>
                  <a:pt x="27" y="18"/>
                </a:lnTo>
                <a:lnTo>
                  <a:pt x="24" y="21"/>
                </a:lnTo>
                <a:lnTo>
                  <a:pt x="18" y="21"/>
                </a:lnTo>
                <a:lnTo>
                  <a:pt x="17" y="21"/>
                </a:lnTo>
                <a:lnTo>
                  <a:pt x="15" y="21"/>
                </a:lnTo>
                <a:lnTo>
                  <a:pt x="14" y="21"/>
                </a:lnTo>
                <a:lnTo>
                  <a:pt x="11" y="21"/>
                </a:lnTo>
                <a:close/>
                <a:moveTo>
                  <a:pt x="11" y="20"/>
                </a:moveTo>
                <a:lnTo>
                  <a:pt x="12" y="20"/>
                </a:lnTo>
                <a:lnTo>
                  <a:pt x="14" y="20"/>
                </a:lnTo>
                <a:lnTo>
                  <a:pt x="15" y="20"/>
                </a:lnTo>
                <a:lnTo>
                  <a:pt x="17" y="20"/>
                </a:lnTo>
                <a:lnTo>
                  <a:pt x="20" y="20"/>
                </a:lnTo>
                <a:lnTo>
                  <a:pt x="21" y="17"/>
                </a:lnTo>
                <a:lnTo>
                  <a:pt x="23" y="15"/>
                </a:lnTo>
                <a:lnTo>
                  <a:pt x="24" y="11"/>
                </a:lnTo>
                <a:lnTo>
                  <a:pt x="24" y="9"/>
                </a:lnTo>
                <a:lnTo>
                  <a:pt x="23" y="6"/>
                </a:lnTo>
                <a:lnTo>
                  <a:pt x="21" y="5"/>
                </a:lnTo>
                <a:lnTo>
                  <a:pt x="20" y="3"/>
                </a:lnTo>
                <a:lnTo>
                  <a:pt x="18" y="2"/>
                </a:lnTo>
                <a:lnTo>
                  <a:pt x="15" y="2"/>
                </a:lnTo>
                <a:lnTo>
                  <a:pt x="14" y="2"/>
                </a:lnTo>
                <a:lnTo>
                  <a:pt x="11" y="2"/>
                </a:lnTo>
                <a:lnTo>
                  <a:pt x="11" y="20"/>
                </a:lnTo>
                <a:close/>
              </a:path>
            </a:pathLst>
          </a:custGeom>
          <a:solidFill>
            <a:srgbClr val="000000"/>
          </a:solidFill>
          <a:ln w="0">
            <a:solidFill>
              <a:srgbClr val="000000"/>
            </a:solidFill>
            <a:round/>
            <a:headEnd/>
            <a:tailEnd/>
          </a:ln>
        </p:spPr>
        <p:txBody>
          <a:bodyPr/>
          <a:lstStyle/>
          <a:p>
            <a:endParaRPr lang="en-CA"/>
          </a:p>
        </p:txBody>
      </p:sp>
      <p:sp>
        <p:nvSpPr>
          <p:cNvPr id="18447" name="Freeform 11"/>
          <p:cNvSpPr>
            <a:spLocks noEditPoints="1"/>
          </p:cNvSpPr>
          <p:nvPr/>
        </p:nvSpPr>
        <p:spPr bwMode="auto">
          <a:xfrm>
            <a:off x="4768850" y="2508250"/>
            <a:ext cx="168275" cy="215900"/>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0 w 42"/>
              <a:gd name="T21" fmla="*/ 2147483647 h 40"/>
              <a:gd name="T22" fmla="*/ 0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2147483647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7" y="28"/>
                </a:moveTo>
                <a:lnTo>
                  <a:pt x="11" y="28"/>
                </a:lnTo>
                <a:lnTo>
                  <a:pt x="9" y="34"/>
                </a:lnTo>
                <a:lnTo>
                  <a:pt x="8" y="36"/>
                </a:lnTo>
                <a:lnTo>
                  <a:pt x="8" y="37"/>
                </a:lnTo>
                <a:lnTo>
                  <a:pt x="8" y="39"/>
                </a:lnTo>
                <a:lnTo>
                  <a:pt x="9" y="39"/>
                </a:lnTo>
                <a:lnTo>
                  <a:pt x="9" y="40"/>
                </a:lnTo>
                <a:lnTo>
                  <a:pt x="12" y="40"/>
                </a:lnTo>
                <a:lnTo>
                  <a:pt x="0" y="40"/>
                </a:lnTo>
                <a:lnTo>
                  <a:pt x="2" y="40"/>
                </a:lnTo>
                <a:lnTo>
                  <a:pt x="3" y="39"/>
                </a:lnTo>
                <a:lnTo>
                  <a:pt x="5" y="37"/>
                </a:lnTo>
                <a:lnTo>
                  <a:pt x="6" y="33"/>
                </a:lnTo>
                <a:lnTo>
                  <a:pt x="21" y="0"/>
                </a:lnTo>
                <a:lnTo>
                  <a:pt x="36" y="33"/>
                </a:lnTo>
                <a:lnTo>
                  <a:pt x="38" y="37"/>
                </a:lnTo>
                <a:lnTo>
                  <a:pt x="39" y="39"/>
                </a:lnTo>
                <a:lnTo>
                  <a:pt x="41" y="40"/>
                </a:lnTo>
                <a:lnTo>
                  <a:pt x="42" y="40"/>
                </a:lnTo>
                <a:lnTo>
                  <a:pt x="26" y="40"/>
                </a:lnTo>
                <a:lnTo>
                  <a:pt x="29" y="40"/>
                </a:lnTo>
                <a:lnTo>
                  <a:pt x="30" y="39"/>
                </a:lnTo>
                <a:lnTo>
                  <a:pt x="30" y="37"/>
                </a:lnTo>
                <a:lnTo>
                  <a:pt x="30" y="36"/>
                </a:lnTo>
                <a:lnTo>
                  <a:pt x="29" y="33"/>
                </a:lnTo>
                <a:lnTo>
                  <a:pt x="27" y="28"/>
                </a:lnTo>
                <a:close/>
                <a:moveTo>
                  <a:pt x="26" y="25"/>
                </a:moveTo>
                <a:lnTo>
                  <a:pt x="20" y="10"/>
                </a:lnTo>
                <a:lnTo>
                  <a:pt x="12" y="25"/>
                </a:lnTo>
                <a:lnTo>
                  <a:pt x="26" y="25"/>
                </a:lnTo>
                <a:close/>
              </a:path>
            </a:pathLst>
          </a:custGeom>
          <a:solidFill>
            <a:srgbClr val="000000"/>
          </a:solidFill>
          <a:ln w="0">
            <a:solidFill>
              <a:srgbClr val="000000"/>
            </a:solidFill>
            <a:round/>
            <a:headEnd/>
            <a:tailEnd/>
          </a:ln>
        </p:spPr>
        <p:txBody>
          <a:bodyPr/>
          <a:lstStyle/>
          <a:p>
            <a:endParaRPr lang="en-CA"/>
          </a:p>
        </p:txBody>
      </p:sp>
      <p:sp>
        <p:nvSpPr>
          <p:cNvPr id="18448" name="Freeform 12"/>
          <p:cNvSpPr>
            <a:spLocks/>
          </p:cNvSpPr>
          <p:nvPr/>
        </p:nvSpPr>
        <p:spPr bwMode="auto">
          <a:xfrm>
            <a:off x="4932363" y="2513013"/>
            <a:ext cx="160337" cy="222250"/>
          </a:xfrm>
          <a:custGeom>
            <a:avLst/>
            <a:gdLst>
              <a:gd name="T0" fmla="*/ 2147483647 w 40"/>
              <a:gd name="T1" fmla="*/ 0 h 41"/>
              <a:gd name="T2" fmla="*/ 2147483647 w 40"/>
              <a:gd name="T3" fmla="*/ 0 h 41"/>
              <a:gd name="T4" fmla="*/ 2147483647 w 40"/>
              <a:gd name="T5" fmla="*/ 0 h 41"/>
              <a:gd name="T6" fmla="*/ 2147483647 w 40"/>
              <a:gd name="T7" fmla="*/ 0 h 41"/>
              <a:gd name="T8" fmla="*/ 2147483647 w 40"/>
              <a:gd name="T9" fmla="*/ 0 h 41"/>
              <a:gd name="T10" fmla="*/ 2147483647 w 40"/>
              <a:gd name="T11" fmla="*/ 0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0 h 41"/>
              <a:gd name="T52" fmla="*/ 0 w 40"/>
              <a:gd name="T53" fmla="*/ 0 h 41"/>
              <a:gd name="T54" fmla="*/ 0 w 40"/>
              <a:gd name="T55" fmla="*/ 0 h 41"/>
              <a:gd name="T56" fmla="*/ 0 w 40"/>
              <a:gd name="T57" fmla="*/ 0 h 41"/>
              <a:gd name="T58" fmla="*/ 2147483647 w 40"/>
              <a:gd name="T59" fmla="*/ 0 h 41"/>
              <a:gd name="T60" fmla="*/ 2147483647 w 40"/>
              <a:gd name="T61" fmla="*/ 0 h 41"/>
              <a:gd name="T62" fmla="*/ 2147483647 w 40"/>
              <a:gd name="T63" fmla="*/ 0 h 41"/>
              <a:gd name="T64" fmla="*/ 2147483647 w 40"/>
              <a:gd name="T65" fmla="*/ 0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2147483647 w 40"/>
              <a:gd name="T95" fmla="*/ 2147483647 h 41"/>
              <a:gd name="T96" fmla="*/ 2147483647 w 40"/>
              <a:gd name="T97" fmla="*/ 2147483647 h 41"/>
              <a:gd name="T98" fmla="*/ 2147483647 w 40"/>
              <a:gd name="T99" fmla="*/ 2147483647 h 41"/>
              <a:gd name="T100" fmla="*/ 2147483647 w 40"/>
              <a:gd name="T101" fmla="*/ 2147483647 h 41"/>
              <a:gd name="T102" fmla="*/ 2147483647 w 40"/>
              <a:gd name="T103" fmla="*/ 2147483647 h 41"/>
              <a:gd name="T104" fmla="*/ 2147483647 w 40"/>
              <a:gd name="T105" fmla="*/ 2147483647 h 41"/>
              <a:gd name="T106" fmla="*/ 2147483647 w 40"/>
              <a:gd name="T107" fmla="*/ 2147483647 h 41"/>
              <a:gd name="T108" fmla="*/ 2147483647 w 40"/>
              <a:gd name="T109" fmla="*/ 0 h 41"/>
              <a:gd name="T110" fmla="*/ 2147483647 w 40"/>
              <a:gd name="T111" fmla="*/ 0 h 41"/>
              <a:gd name="T112" fmla="*/ 2147483647 w 40"/>
              <a:gd name="T113" fmla="*/ 0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41"/>
              <a:gd name="T173" fmla="*/ 40 w 40"/>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41">
                <a:moveTo>
                  <a:pt x="27" y="0"/>
                </a:moveTo>
                <a:lnTo>
                  <a:pt x="27" y="0"/>
                </a:lnTo>
                <a:lnTo>
                  <a:pt x="40" y="0"/>
                </a:lnTo>
                <a:lnTo>
                  <a:pt x="39" y="0"/>
                </a:lnTo>
                <a:lnTo>
                  <a:pt x="37" y="0"/>
                </a:lnTo>
                <a:lnTo>
                  <a:pt x="36" y="2"/>
                </a:lnTo>
                <a:lnTo>
                  <a:pt x="36" y="3"/>
                </a:lnTo>
                <a:lnTo>
                  <a:pt x="36" y="6"/>
                </a:lnTo>
                <a:lnTo>
                  <a:pt x="36" y="23"/>
                </a:lnTo>
                <a:lnTo>
                  <a:pt x="34" y="29"/>
                </a:lnTo>
                <a:lnTo>
                  <a:pt x="34" y="32"/>
                </a:lnTo>
                <a:lnTo>
                  <a:pt x="33" y="35"/>
                </a:lnTo>
                <a:lnTo>
                  <a:pt x="30" y="38"/>
                </a:lnTo>
                <a:lnTo>
                  <a:pt x="25" y="39"/>
                </a:lnTo>
                <a:lnTo>
                  <a:pt x="21" y="41"/>
                </a:lnTo>
                <a:lnTo>
                  <a:pt x="15" y="39"/>
                </a:lnTo>
                <a:lnTo>
                  <a:pt x="10" y="38"/>
                </a:lnTo>
                <a:lnTo>
                  <a:pt x="7" y="36"/>
                </a:lnTo>
                <a:lnTo>
                  <a:pt x="6" y="32"/>
                </a:lnTo>
                <a:lnTo>
                  <a:pt x="4" y="29"/>
                </a:lnTo>
                <a:lnTo>
                  <a:pt x="4" y="23"/>
                </a:lnTo>
                <a:lnTo>
                  <a:pt x="4" y="6"/>
                </a:lnTo>
                <a:lnTo>
                  <a:pt x="4" y="3"/>
                </a:lnTo>
                <a:lnTo>
                  <a:pt x="4" y="2"/>
                </a:lnTo>
                <a:lnTo>
                  <a:pt x="3" y="0"/>
                </a:lnTo>
                <a:lnTo>
                  <a:pt x="0" y="0"/>
                </a:lnTo>
                <a:lnTo>
                  <a:pt x="16" y="0"/>
                </a:lnTo>
                <a:lnTo>
                  <a:pt x="15" y="0"/>
                </a:lnTo>
                <a:lnTo>
                  <a:pt x="12" y="0"/>
                </a:lnTo>
                <a:lnTo>
                  <a:pt x="12" y="2"/>
                </a:lnTo>
                <a:lnTo>
                  <a:pt x="10" y="3"/>
                </a:lnTo>
                <a:lnTo>
                  <a:pt x="10" y="6"/>
                </a:lnTo>
                <a:lnTo>
                  <a:pt x="10" y="24"/>
                </a:lnTo>
                <a:lnTo>
                  <a:pt x="10" y="27"/>
                </a:lnTo>
                <a:lnTo>
                  <a:pt x="10" y="30"/>
                </a:lnTo>
                <a:lnTo>
                  <a:pt x="12" y="33"/>
                </a:lnTo>
                <a:lnTo>
                  <a:pt x="12" y="35"/>
                </a:lnTo>
                <a:lnTo>
                  <a:pt x="13" y="36"/>
                </a:lnTo>
                <a:lnTo>
                  <a:pt x="15" y="38"/>
                </a:lnTo>
                <a:lnTo>
                  <a:pt x="18" y="38"/>
                </a:lnTo>
                <a:lnTo>
                  <a:pt x="21" y="39"/>
                </a:lnTo>
                <a:lnTo>
                  <a:pt x="24" y="38"/>
                </a:lnTo>
                <a:lnTo>
                  <a:pt x="27" y="36"/>
                </a:lnTo>
                <a:lnTo>
                  <a:pt x="30" y="35"/>
                </a:lnTo>
                <a:lnTo>
                  <a:pt x="31" y="32"/>
                </a:lnTo>
                <a:lnTo>
                  <a:pt x="33" y="29"/>
                </a:lnTo>
                <a:lnTo>
                  <a:pt x="33" y="23"/>
                </a:lnTo>
                <a:lnTo>
                  <a:pt x="33" y="6"/>
                </a:lnTo>
                <a:lnTo>
                  <a:pt x="33" y="3"/>
                </a:lnTo>
                <a:lnTo>
                  <a:pt x="31" y="2"/>
                </a:lnTo>
                <a:lnTo>
                  <a:pt x="31" y="0"/>
                </a:lnTo>
                <a:lnTo>
                  <a:pt x="28" y="0"/>
                </a:lnTo>
                <a:lnTo>
                  <a:pt x="27" y="0"/>
                </a:lnTo>
                <a:close/>
              </a:path>
            </a:pathLst>
          </a:custGeom>
          <a:solidFill>
            <a:srgbClr val="000000"/>
          </a:solidFill>
          <a:ln w="0">
            <a:solidFill>
              <a:srgbClr val="000000"/>
            </a:solidFill>
            <a:round/>
            <a:headEnd/>
            <a:tailEnd/>
          </a:ln>
        </p:spPr>
        <p:txBody>
          <a:bodyPr/>
          <a:lstStyle/>
          <a:p>
            <a:endParaRPr lang="en-CA"/>
          </a:p>
        </p:txBody>
      </p:sp>
      <p:sp>
        <p:nvSpPr>
          <p:cNvPr id="18449" name="Freeform 13"/>
          <p:cNvSpPr>
            <a:spLocks/>
          </p:cNvSpPr>
          <p:nvPr/>
        </p:nvSpPr>
        <p:spPr bwMode="auto">
          <a:xfrm>
            <a:off x="5100638" y="2513013"/>
            <a:ext cx="166687" cy="211137"/>
          </a:xfrm>
          <a:custGeom>
            <a:avLst/>
            <a:gdLst>
              <a:gd name="T0" fmla="*/ 2147483647 w 42"/>
              <a:gd name="T1" fmla="*/ 2147483647 h 39"/>
              <a:gd name="T2" fmla="*/ 2147483647 w 42"/>
              <a:gd name="T3" fmla="*/ 2147483647 h 39"/>
              <a:gd name="T4" fmla="*/ 2147483647 w 42"/>
              <a:gd name="T5" fmla="*/ 2147483647 h 39"/>
              <a:gd name="T6" fmla="*/ 2147483647 w 42"/>
              <a:gd name="T7" fmla="*/ 2147483647 h 39"/>
              <a:gd name="T8" fmla="*/ 2147483647 w 42"/>
              <a:gd name="T9" fmla="*/ 2147483647 h 39"/>
              <a:gd name="T10" fmla="*/ 2147483647 w 42"/>
              <a:gd name="T11" fmla="*/ 2147483647 h 39"/>
              <a:gd name="T12" fmla="*/ 2147483647 w 42"/>
              <a:gd name="T13" fmla="*/ 2147483647 h 39"/>
              <a:gd name="T14" fmla="*/ 2147483647 w 42"/>
              <a:gd name="T15" fmla="*/ 2147483647 h 39"/>
              <a:gd name="T16" fmla="*/ 2147483647 w 42"/>
              <a:gd name="T17" fmla="*/ 2147483647 h 39"/>
              <a:gd name="T18" fmla="*/ 2147483647 w 42"/>
              <a:gd name="T19" fmla="*/ 2147483647 h 39"/>
              <a:gd name="T20" fmla="*/ 2147483647 w 42"/>
              <a:gd name="T21" fmla="*/ 2147483647 h 39"/>
              <a:gd name="T22" fmla="*/ 2147483647 w 42"/>
              <a:gd name="T23" fmla="*/ 2147483647 h 39"/>
              <a:gd name="T24" fmla="*/ 2147483647 w 42"/>
              <a:gd name="T25" fmla="*/ 2147483647 h 39"/>
              <a:gd name="T26" fmla="*/ 2147483647 w 42"/>
              <a:gd name="T27" fmla="*/ 2147483647 h 39"/>
              <a:gd name="T28" fmla="*/ 2147483647 w 42"/>
              <a:gd name="T29" fmla="*/ 2147483647 h 39"/>
              <a:gd name="T30" fmla="*/ 0 w 42"/>
              <a:gd name="T31" fmla="*/ 2147483647 h 39"/>
              <a:gd name="T32" fmla="*/ 2147483647 w 42"/>
              <a:gd name="T33" fmla="*/ 2147483647 h 39"/>
              <a:gd name="T34" fmla="*/ 2147483647 w 42"/>
              <a:gd name="T35" fmla="*/ 2147483647 h 39"/>
              <a:gd name="T36" fmla="*/ 2147483647 w 42"/>
              <a:gd name="T37" fmla="*/ 2147483647 h 39"/>
              <a:gd name="T38" fmla="*/ 2147483647 w 42"/>
              <a:gd name="T39" fmla="*/ 2147483647 h 39"/>
              <a:gd name="T40" fmla="*/ 2147483647 w 42"/>
              <a:gd name="T41" fmla="*/ 2147483647 h 39"/>
              <a:gd name="T42" fmla="*/ 0 w 42"/>
              <a:gd name="T43" fmla="*/ 0 h 39"/>
              <a:gd name="T44" fmla="*/ 2147483647 w 42"/>
              <a:gd name="T45" fmla="*/ 0 h 39"/>
              <a:gd name="T46" fmla="*/ 2147483647 w 42"/>
              <a:gd name="T47" fmla="*/ 0 h 39"/>
              <a:gd name="T48" fmla="*/ 2147483647 w 42"/>
              <a:gd name="T49" fmla="*/ 2147483647 h 39"/>
              <a:gd name="T50" fmla="*/ 2147483647 w 42"/>
              <a:gd name="T51" fmla="*/ 2147483647 h 39"/>
              <a:gd name="T52" fmla="*/ 2147483647 w 42"/>
              <a:gd name="T53" fmla="*/ 2147483647 h 39"/>
              <a:gd name="T54" fmla="*/ 2147483647 w 42"/>
              <a:gd name="T55" fmla="*/ 2147483647 h 39"/>
              <a:gd name="T56" fmla="*/ 2147483647 w 42"/>
              <a:gd name="T57" fmla="*/ 2147483647 h 39"/>
              <a:gd name="T58" fmla="*/ 2147483647 w 42"/>
              <a:gd name="T59" fmla="*/ 2147483647 h 39"/>
              <a:gd name="T60" fmla="*/ 2147483647 w 42"/>
              <a:gd name="T61" fmla="*/ 2147483647 h 39"/>
              <a:gd name="T62" fmla="*/ 2147483647 w 42"/>
              <a:gd name="T63" fmla="*/ 0 h 39"/>
              <a:gd name="T64" fmla="*/ 2147483647 w 42"/>
              <a:gd name="T65" fmla="*/ 0 h 39"/>
              <a:gd name="T66" fmla="*/ 2147483647 w 42"/>
              <a:gd name="T67" fmla="*/ 0 h 39"/>
              <a:gd name="T68" fmla="*/ 2147483647 w 42"/>
              <a:gd name="T69" fmla="*/ 2147483647 h 39"/>
              <a:gd name="T70" fmla="*/ 2147483647 w 42"/>
              <a:gd name="T71" fmla="*/ 2147483647 h 39"/>
              <a:gd name="T72" fmla="*/ 2147483647 w 42"/>
              <a:gd name="T73" fmla="*/ 2147483647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9"/>
              <a:gd name="T113" fmla="*/ 42 w 42"/>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9">
                <a:moveTo>
                  <a:pt x="24" y="18"/>
                </a:moveTo>
                <a:lnTo>
                  <a:pt x="33" y="30"/>
                </a:lnTo>
                <a:lnTo>
                  <a:pt x="36" y="35"/>
                </a:lnTo>
                <a:lnTo>
                  <a:pt x="37" y="38"/>
                </a:lnTo>
                <a:lnTo>
                  <a:pt x="39" y="39"/>
                </a:lnTo>
                <a:lnTo>
                  <a:pt x="42" y="39"/>
                </a:lnTo>
                <a:lnTo>
                  <a:pt x="25" y="39"/>
                </a:lnTo>
                <a:lnTo>
                  <a:pt x="27" y="39"/>
                </a:lnTo>
                <a:lnTo>
                  <a:pt x="28" y="39"/>
                </a:lnTo>
                <a:lnTo>
                  <a:pt x="28" y="38"/>
                </a:lnTo>
                <a:lnTo>
                  <a:pt x="28" y="36"/>
                </a:lnTo>
                <a:lnTo>
                  <a:pt x="28" y="35"/>
                </a:lnTo>
                <a:lnTo>
                  <a:pt x="27" y="33"/>
                </a:lnTo>
                <a:lnTo>
                  <a:pt x="19" y="23"/>
                </a:lnTo>
                <a:lnTo>
                  <a:pt x="12" y="33"/>
                </a:lnTo>
                <a:lnTo>
                  <a:pt x="10" y="35"/>
                </a:lnTo>
                <a:lnTo>
                  <a:pt x="10" y="36"/>
                </a:lnTo>
                <a:lnTo>
                  <a:pt x="10" y="38"/>
                </a:lnTo>
                <a:lnTo>
                  <a:pt x="12" y="39"/>
                </a:lnTo>
                <a:lnTo>
                  <a:pt x="13" y="39"/>
                </a:lnTo>
                <a:lnTo>
                  <a:pt x="0" y="39"/>
                </a:lnTo>
                <a:lnTo>
                  <a:pt x="1" y="39"/>
                </a:lnTo>
                <a:lnTo>
                  <a:pt x="3" y="39"/>
                </a:lnTo>
                <a:lnTo>
                  <a:pt x="4" y="38"/>
                </a:lnTo>
                <a:lnTo>
                  <a:pt x="6" y="36"/>
                </a:lnTo>
                <a:lnTo>
                  <a:pt x="7" y="35"/>
                </a:lnTo>
                <a:lnTo>
                  <a:pt x="10" y="32"/>
                </a:lnTo>
                <a:lnTo>
                  <a:pt x="19" y="20"/>
                </a:lnTo>
                <a:lnTo>
                  <a:pt x="10" y="8"/>
                </a:lnTo>
                <a:lnTo>
                  <a:pt x="7" y="5"/>
                </a:lnTo>
                <a:lnTo>
                  <a:pt x="6" y="2"/>
                </a:lnTo>
                <a:lnTo>
                  <a:pt x="3" y="0"/>
                </a:lnTo>
                <a:lnTo>
                  <a:pt x="0" y="0"/>
                </a:lnTo>
                <a:lnTo>
                  <a:pt x="19" y="0"/>
                </a:lnTo>
                <a:lnTo>
                  <a:pt x="16" y="0"/>
                </a:lnTo>
                <a:lnTo>
                  <a:pt x="16" y="2"/>
                </a:lnTo>
                <a:lnTo>
                  <a:pt x="15" y="2"/>
                </a:lnTo>
                <a:lnTo>
                  <a:pt x="15" y="3"/>
                </a:lnTo>
                <a:lnTo>
                  <a:pt x="15" y="5"/>
                </a:lnTo>
                <a:lnTo>
                  <a:pt x="16" y="6"/>
                </a:lnTo>
                <a:lnTo>
                  <a:pt x="22" y="15"/>
                </a:lnTo>
                <a:lnTo>
                  <a:pt x="30" y="6"/>
                </a:lnTo>
                <a:lnTo>
                  <a:pt x="30" y="5"/>
                </a:lnTo>
                <a:lnTo>
                  <a:pt x="31" y="5"/>
                </a:lnTo>
                <a:lnTo>
                  <a:pt x="31" y="3"/>
                </a:lnTo>
                <a:lnTo>
                  <a:pt x="31" y="2"/>
                </a:lnTo>
                <a:lnTo>
                  <a:pt x="30" y="2"/>
                </a:lnTo>
                <a:lnTo>
                  <a:pt x="30" y="0"/>
                </a:lnTo>
                <a:lnTo>
                  <a:pt x="28" y="0"/>
                </a:lnTo>
                <a:lnTo>
                  <a:pt x="27" y="0"/>
                </a:lnTo>
                <a:lnTo>
                  <a:pt x="40" y="0"/>
                </a:lnTo>
                <a:lnTo>
                  <a:pt x="39" y="0"/>
                </a:lnTo>
                <a:lnTo>
                  <a:pt x="39" y="2"/>
                </a:lnTo>
                <a:lnTo>
                  <a:pt x="37" y="2"/>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8450" name="Freeform 14"/>
          <p:cNvSpPr>
            <a:spLocks/>
          </p:cNvSpPr>
          <p:nvPr/>
        </p:nvSpPr>
        <p:spPr bwMode="auto">
          <a:xfrm>
            <a:off x="5900738" y="2513013"/>
            <a:ext cx="171450" cy="222250"/>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0 h 41"/>
              <a:gd name="T14" fmla="*/ 2147483647 w 43"/>
              <a:gd name="T15" fmla="*/ 0 h 41"/>
              <a:gd name="T16" fmla="*/ 2147483647 w 43"/>
              <a:gd name="T17" fmla="*/ 0 h 41"/>
              <a:gd name="T18" fmla="*/ 2147483647 w 43"/>
              <a:gd name="T19" fmla="*/ 0 h 41"/>
              <a:gd name="T20" fmla="*/ 2147483647 w 43"/>
              <a:gd name="T21" fmla="*/ 0 h 41"/>
              <a:gd name="T22" fmla="*/ 2147483647 w 43"/>
              <a:gd name="T23" fmla="*/ 0 h 41"/>
              <a:gd name="T24" fmla="*/ 2147483647 w 43"/>
              <a:gd name="T25" fmla="*/ 0 h 41"/>
              <a:gd name="T26" fmla="*/ 2147483647 w 43"/>
              <a:gd name="T27" fmla="*/ 0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0"/>
                </a:lnTo>
                <a:lnTo>
                  <a:pt x="34" y="6"/>
                </a:lnTo>
                <a:lnTo>
                  <a:pt x="34" y="3"/>
                </a:lnTo>
                <a:lnTo>
                  <a:pt x="34" y="2"/>
                </a:lnTo>
                <a:lnTo>
                  <a:pt x="33" y="0"/>
                </a:lnTo>
                <a:lnTo>
                  <a:pt x="30" y="0"/>
                </a:lnTo>
                <a:lnTo>
                  <a:pt x="43" y="0"/>
                </a:lnTo>
                <a:lnTo>
                  <a:pt x="42" y="0"/>
                </a:lnTo>
                <a:lnTo>
                  <a:pt x="39" y="0"/>
                </a:lnTo>
                <a:lnTo>
                  <a:pt x="37" y="2"/>
                </a:lnTo>
                <a:lnTo>
                  <a:pt x="37" y="3"/>
                </a:lnTo>
                <a:lnTo>
                  <a:pt x="37" y="6"/>
                </a:lnTo>
                <a:lnTo>
                  <a:pt x="37" y="41"/>
                </a:lnTo>
                <a:lnTo>
                  <a:pt x="36" y="41"/>
                </a:lnTo>
                <a:lnTo>
                  <a:pt x="10" y="8"/>
                </a:lnTo>
                <a:lnTo>
                  <a:pt x="10" y="33"/>
                </a:lnTo>
                <a:lnTo>
                  <a:pt x="10" y="36"/>
                </a:lnTo>
                <a:lnTo>
                  <a:pt x="10" y="38"/>
                </a:lnTo>
                <a:lnTo>
                  <a:pt x="12" y="39"/>
                </a:lnTo>
                <a:lnTo>
                  <a:pt x="13" y="39"/>
                </a:lnTo>
                <a:lnTo>
                  <a:pt x="15" y="39"/>
                </a:lnTo>
                <a:lnTo>
                  <a:pt x="1" y="39"/>
                </a:lnTo>
                <a:lnTo>
                  <a:pt x="3" y="39"/>
                </a:lnTo>
                <a:lnTo>
                  <a:pt x="6" y="39"/>
                </a:lnTo>
                <a:lnTo>
                  <a:pt x="7" y="38"/>
                </a:lnTo>
                <a:lnTo>
                  <a:pt x="7" y="36"/>
                </a:lnTo>
                <a:lnTo>
                  <a:pt x="7" y="33"/>
                </a:lnTo>
                <a:lnTo>
                  <a:pt x="7" y="5"/>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51" name="Freeform 15"/>
          <p:cNvSpPr>
            <a:spLocks noEditPoints="1"/>
          </p:cNvSpPr>
          <p:nvPr/>
        </p:nvSpPr>
        <p:spPr bwMode="auto">
          <a:xfrm>
            <a:off x="6080125" y="2513013"/>
            <a:ext cx="119063" cy="211137"/>
          </a:xfrm>
          <a:custGeom>
            <a:avLst/>
            <a:gdLst>
              <a:gd name="T0" fmla="*/ 2147483647 w 30"/>
              <a:gd name="T1" fmla="*/ 2147483647 h 39"/>
              <a:gd name="T2" fmla="*/ 2147483647 w 30"/>
              <a:gd name="T3" fmla="*/ 2147483647 h 39"/>
              <a:gd name="T4" fmla="*/ 2147483647 w 30"/>
              <a:gd name="T5" fmla="*/ 2147483647 h 39"/>
              <a:gd name="T6" fmla="*/ 2147483647 w 30"/>
              <a:gd name="T7" fmla="*/ 2147483647 h 39"/>
              <a:gd name="T8" fmla="*/ 2147483647 w 30"/>
              <a:gd name="T9" fmla="*/ 2147483647 h 39"/>
              <a:gd name="T10" fmla="*/ 2147483647 w 30"/>
              <a:gd name="T11" fmla="*/ 2147483647 h 39"/>
              <a:gd name="T12" fmla="*/ 2147483647 w 30"/>
              <a:gd name="T13" fmla="*/ 2147483647 h 39"/>
              <a:gd name="T14" fmla="*/ 2147483647 w 30"/>
              <a:gd name="T15" fmla="*/ 2147483647 h 39"/>
              <a:gd name="T16" fmla="*/ 0 w 30"/>
              <a:gd name="T17" fmla="*/ 2147483647 h 39"/>
              <a:gd name="T18" fmla="*/ 0 w 30"/>
              <a:gd name="T19" fmla="*/ 2147483647 h 39"/>
              <a:gd name="T20" fmla="*/ 2147483647 w 30"/>
              <a:gd name="T21" fmla="*/ 2147483647 h 39"/>
              <a:gd name="T22" fmla="*/ 2147483647 w 30"/>
              <a:gd name="T23" fmla="*/ 2147483647 h 39"/>
              <a:gd name="T24" fmla="*/ 2147483647 w 30"/>
              <a:gd name="T25" fmla="*/ 2147483647 h 39"/>
              <a:gd name="T26" fmla="*/ 2147483647 w 30"/>
              <a:gd name="T27" fmla="*/ 2147483647 h 39"/>
              <a:gd name="T28" fmla="*/ 2147483647 w 30"/>
              <a:gd name="T29" fmla="*/ 2147483647 h 39"/>
              <a:gd name="T30" fmla="*/ 2147483647 w 30"/>
              <a:gd name="T31" fmla="*/ 2147483647 h 39"/>
              <a:gd name="T32" fmla="*/ 2147483647 w 30"/>
              <a:gd name="T33" fmla="*/ 2147483647 h 39"/>
              <a:gd name="T34" fmla="*/ 2147483647 w 30"/>
              <a:gd name="T35" fmla="*/ 2147483647 h 39"/>
              <a:gd name="T36" fmla="*/ 2147483647 w 30"/>
              <a:gd name="T37" fmla="*/ 0 h 39"/>
              <a:gd name="T38" fmla="*/ 2147483647 w 30"/>
              <a:gd name="T39" fmla="*/ 0 h 39"/>
              <a:gd name="T40" fmla="*/ 0 w 30"/>
              <a:gd name="T41" fmla="*/ 0 h 39"/>
              <a:gd name="T42" fmla="*/ 0 w 30"/>
              <a:gd name="T43" fmla="*/ 0 h 39"/>
              <a:gd name="T44" fmla="*/ 2147483647 w 30"/>
              <a:gd name="T45" fmla="*/ 0 h 39"/>
              <a:gd name="T46" fmla="*/ 2147483647 w 30"/>
              <a:gd name="T47" fmla="*/ 0 h 39"/>
              <a:gd name="T48" fmla="*/ 2147483647 w 30"/>
              <a:gd name="T49" fmla="*/ 0 h 39"/>
              <a:gd name="T50" fmla="*/ 2147483647 w 30"/>
              <a:gd name="T51" fmla="*/ 2147483647 h 39"/>
              <a:gd name="T52" fmla="*/ 2147483647 w 30"/>
              <a:gd name="T53" fmla="*/ 2147483647 h 39"/>
              <a:gd name="T54" fmla="*/ 2147483647 w 30"/>
              <a:gd name="T55" fmla="*/ 2147483647 h 39"/>
              <a:gd name="T56" fmla="*/ 2147483647 w 30"/>
              <a:gd name="T57" fmla="*/ 2147483647 h 39"/>
              <a:gd name="T58" fmla="*/ 2147483647 w 30"/>
              <a:gd name="T59" fmla="*/ 2147483647 h 39"/>
              <a:gd name="T60" fmla="*/ 2147483647 w 30"/>
              <a:gd name="T61" fmla="*/ 2147483647 h 39"/>
              <a:gd name="T62" fmla="*/ 2147483647 w 30"/>
              <a:gd name="T63" fmla="*/ 2147483647 h 39"/>
              <a:gd name="T64" fmla="*/ 2147483647 w 30"/>
              <a:gd name="T65" fmla="*/ 2147483647 h 39"/>
              <a:gd name="T66" fmla="*/ 2147483647 w 30"/>
              <a:gd name="T67" fmla="*/ 2147483647 h 39"/>
              <a:gd name="T68" fmla="*/ 2147483647 w 30"/>
              <a:gd name="T69" fmla="*/ 2147483647 h 39"/>
              <a:gd name="T70" fmla="*/ 2147483647 w 30"/>
              <a:gd name="T71" fmla="*/ 2147483647 h 39"/>
              <a:gd name="T72" fmla="*/ 2147483647 w 30"/>
              <a:gd name="T73" fmla="*/ 2147483647 h 39"/>
              <a:gd name="T74" fmla="*/ 2147483647 w 30"/>
              <a:gd name="T75" fmla="*/ 2147483647 h 39"/>
              <a:gd name="T76" fmla="*/ 2147483647 w 30"/>
              <a:gd name="T77" fmla="*/ 2147483647 h 39"/>
              <a:gd name="T78" fmla="*/ 2147483647 w 30"/>
              <a:gd name="T79" fmla="*/ 2147483647 h 39"/>
              <a:gd name="T80" fmla="*/ 2147483647 w 30"/>
              <a:gd name="T81" fmla="*/ 2147483647 h 39"/>
              <a:gd name="T82" fmla="*/ 2147483647 w 30"/>
              <a:gd name="T83" fmla="*/ 2147483647 h 39"/>
              <a:gd name="T84" fmla="*/ 2147483647 w 30"/>
              <a:gd name="T85" fmla="*/ 2147483647 h 39"/>
              <a:gd name="T86" fmla="*/ 2147483647 w 30"/>
              <a:gd name="T87" fmla="*/ 2147483647 h 39"/>
              <a:gd name="T88" fmla="*/ 2147483647 w 30"/>
              <a:gd name="T89" fmla="*/ 2147483647 h 39"/>
              <a:gd name="T90" fmla="*/ 2147483647 w 30"/>
              <a:gd name="T91" fmla="*/ 2147483647 h 39"/>
              <a:gd name="T92" fmla="*/ 2147483647 w 30"/>
              <a:gd name="T93" fmla="*/ 2147483647 h 39"/>
              <a:gd name="T94" fmla="*/ 2147483647 w 30"/>
              <a:gd name="T95" fmla="*/ 2147483647 h 39"/>
              <a:gd name="T96" fmla="*/ 2147483647 w 30"/>
              <a:gd name="T97" fmla="*/ 2147483647 h 39"/>
              <a:gd name="T98" fmla="*/ 2147483647 w 30"/>
              <a:gd name="T99" fmla="*/ 2147483647 h 39"/>
              <a:gd name="T100" fmla="*/ 2147483647 w 30"/>
              <a:gd name="T101" fmla="*/ 2147483647 h 39"/>
              <a:gd name="T102" fmla="*/ 2147483647 w 30"/>
              <a:gd name="T103" fmla="*/ 2147483647 h 39"/>
              <a:gd name="T104" fmla="*/ 2147483647 w 30"/>
              <a:gd name="T105" fmla="*/ 2147483647 h 39"/>
              <a:gd name="T106" fmla="*/ 2147483647 w 30"/>
              <a:gd name="T107" fmla="*/ 2147483647 h 39"/>
              <a:gd name="T108" fmla="*/ 2147483647 w 30"/>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8"/>
                </a:lnTo>
                <a:lnTo>
                  <a:pt x="12" y="39"/>
                </a:lnTo>
                <a:lnTo>
                  <a:pt x="15" y="39"/>
                </a:lnTo>
                <a:lnTo>
                  <a:pt x="16" y="39"/>
                </a:lnTo>
                <a:lnTo>
                  <a:pt x="0" y="39"/>
                </a:lnTo>
                <a:lnTo>
                  <a:pt x="1" y="39"/>
                </a:lnTo>
                <a:lnTo>
                  <a:pt x="3" y="39"/>
                </a:lnTo>
                <a:lnTo>
                  <a:pt x="4" y="38"/>
                </a:lnTo>
                <a:lnTo>
                  <a:pt x="4" y="36"/>
                </a:lnTo>
                <a:lnTo>
                  <a:pt x="4" y="33"/>
                </a:lnTo>
                <a:lnTo>
                  <a:pt x="4" y="6"/>
                </a:lnTo>
                <a:lnTo>
                  <a:pt x="4" y="3"/>
                </a:lnTo>
                <a:lnTo>
                  <a:pt x="4" y="2"/>
                </a:lnTo>
                <a:lnTo>
                  <a:pt x="3" y="0"/>
                </a:lnTo>
                <a:lnTo>
                  <a:pt x="1" y="0"/>
                </a:lnTo>
                <a:lnTo>
                  <a:pt x="0" y="0"/>
                </a:lnTo>
                <a:lnTo>
                  <a:pt x="13" y="0"/>
                </a:lnTo>
                <a:lnTo>
                  <a:pt x="19" y="0"/>
                </a:lnTo>
                <a:lnTo>
                  <a:pt x="22" y="0"/>
                </a:lnTo>
                <a:lnTo>
                  <a:pt x="25" y="2"/>
                </a:lnTo>
                <a:lnTo>
                  <a:pt x="28" y="5"/>
                </a:lnTo>
                <a:lnTo>
                  <a:pt x="30" y="8"/>
                </a:lnTo>
                <a:lnTo>
                  <a:pt x="30" y="11"/>
                </a:lnTo>
                <a:lnTo>
                  <a:pt x="28" y="15"/>
                </a:lnTo>
                <a:lnTo>
                  <a:pt x="27" y="18"/>
                </a:lnTo>
                <a:lnTo>
                  <a:pt x="22" y="21"/>
                </a:lnTo>
                <a:lnTo>
                  <a:pt x="18" y="21"/>
                </a:lnTo>
                <a:lnTo>
                  <a:pt x="16" y="21"/>
                </a:lnTo>
                <a:lnTo>
                  <a:pt x="13" y="21"/>
                </a:lnTo>
                <a:lnTo>
                  <a:pt x="12" y="21"/>
                </a:lnTo>
                <a:lnTo>
                  <a:pt x="10" y="21"/>
                </a:lnTo>
                <a:close/>
                <a:moveTo>
                  <a:pt x="10" y="20"/>
                </a:moveTo>
                <a:lnTo>
                  <a:pt x="12" y="20"/>
                </a:lnTo>
                <a:lnTo>
                  <a:pt x="13" y="20"/>
                </a:lnTo>
                <a:lnTo>
                  <a:pt x="15" y="20"/>
                </a:lnTo>
                <a:lnTo>
                  <a:pt x="18" y="20"/>
                </a:lnTo>
                <a:lnTo>
                  <a:pt x="21" y="17"/>
                </a:lnTo>
                <a:lnTo>
                  <a:pt x="22" y="15"/>
                </a:lnTo>
                <a:lnTo>
                  <a:pt x="22" y="11"/>
                </a:lnTo>
                <a:lnTo>
                  <a:pt x="22" y="9"/>
                </a:lnTo>
                <a:lnTo>
                  <a:pt x="22" y="6"/>
                </a:lnTo>
                <a:lnTo>
                  <a:pt x="21" y="5"/>
                </a:lnTo>
                <a:lnTo>
                  <a:pt x="19" y="3"/>
                </a:lnTo>
                <a:lnTo>
                  <a:pt x="16" y="2"/>
                </a:lnTo>
                <a:lnTo>
                  <a:pt x="15" y="2"/>
                </a:lnTo>
                <a:lnTo>
                  <a:pt x="12" y="2"/>
                </a:lnTo>
                <a:lnTo>
                  <a:pt x="10" y="2"/>
                </a:lnTo>
                <a:lnTo>
                  <a:pt x="10" y="20"/>
                </a:lnTo>
                <a:close/>
              </a:path>
            </a:pathLst>
          </a:custGeom>
          <a:solidFill>
            <a:srgbClr val="000000"/>
          </a:solidFill>
          <a:ln w="0">
            <a:solidFill>
              <a:srgbClr val="000000"/>
            </a:solidFill>
            <a:round/>
            <a:headEnd/>
            <a:tailEnd/>
          </a:ln>
        </p:spPr>
        <p:txBody>
          <a:bodyPr/>
          <a:lstStyle/>
          <a:p>
            <a:endParaRPr lang="en-CA"/>
          </a:p>
        </p:txBody>
      </p:sp>
      <p:sp>
        <p:nvSpPr>
          <p:cNvPr id="18452" name="Freeform 16"/>
          <p:cNvSpPr>
            <a:spLocks/>
          </p:cNvSpPr>
          <p:nvPr/>
        </p:nvSpPr>
        <p:spPr bwMode="auto">
          <a:xfrm>
            <a:off x="7299325" y="2513013"/>
            <a:ext cx="166688" cy="222250"/>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4" y="41"/>
                </a:lnTo>
                <a:lnTo>
                  <a:pt x="22" y="41"/>
                </a:lnTo>
                <a:lnTo>
                  <a:pt x="7" y="6"/>
                </a:lnTo>
                <a:lnTo>
                  <a:pt x="6" y="5"/>
                </a:lnTo>
                <a:lnTo>
                  <a:pt x="6" y="3"/>
                </a:lnTo>
                <a:lnTo>
                  <a:pt x="4" y="2"/>
                </a:lnTo>
                <a:lnTo>
                  <a:pt x="3" y="2"/>
                </a:lnTo>
                <a:lnTo>
                  <a:pt x="3" y="0"/>
                </a:lnTo>
                <a:lnTo>
                  <a:pt x="0" y="0"/>
                </a:lnTo>
                <a:lnTo>
                  <a:pt x="16" y="0"/>
                </a:lnTo>
                <a:lnTo>
                  <a:pt x="15" y="0"/>
                </a:lnTo>
                <a:lnTo>
                  <a:pt x="13" y="2"/>
                </a:lnTo>
                <a:lnTo>
                  <a:pt x="12" y="3"/>
                </a:lnTo>
                <a:lnTo>
                  <a:pt x="13" y="5"/>
                </a:lnTo>
                <a:lnTo>
                  <a:pt x="13" y="8"/>
                </a:lnTo>
                <a:lnTo>
                  <a:pt x="24" y="32"/>
                </a:lnTo>
                <a:lnTo>
                  <a:pt x="33" y="8"/>
                </a:lnTo>
                <a:lnTo>
                  <a:pt x="34" y="5"/>
                </a:lnTo>
                <a:lnTo>
                  <a:pt x="34" y="3"/>
                </a:lnTo>
                <a:lnTo>
                  <a:pt x="34" y="2"/>
                </a:lnTo>
                <a:lnTo>
                  <a:pt x="33" y="0"/>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53" name="Freeform 17"/>
          <p:cNvSpPr>
            <a:spLocks noEditPoints="1"/>
          </p:cNvSpPr>
          <p:nvPr/>
        </p:nvSpPr>
        <p:spPr bwMode="auto">
          <a:xfrm>
            <a:off x="7470775" y="2513013"/>
            <a:ext cx="127000" cy="211137"/>
          </a:xfrm>
          <a:custGeom>
            <a:avLst/>
            <a:gdLst>
              <a:gd name="T0" fmla="*/ 2147483647 w 32"/>
              <a:gd name="T1" fmla="*/ 2147483647 h 39"/>
              <a:gd name="T2" fmla="*/ 2147483647 w 32"/>
              <a:gd name="T3" fmla="*/ 2147483647 h 39"/>
              <a:gd name="T4" fmla="*/ 2147483647 w 32"/>
              <a:gd name="T5" fmla="*/ 2147483647 h 39"/>
              <a:gd name="T6" fmla="*/ 2147483647 w 32"/>
              <a:gd name="T7" fmla="*/ 2147483647 h 39"/>
              <a:gd name="T8" fmla="*/ 2147483647 w 32"/>
              <a:gd name="T9" fmla="*/ 2147483647 h 39"/>
              <a:gd name="T10" fmla="*/ 2147483647 w 32"/>
              <a:gd name="T11" fmla="*/ 2147483647 h 39"/>
              <a:gd name="T12" fmla="*/ 2147483647 w 32"/>
              <a:gd name="T13" fmla="*/ 2147483647 h 39"/>
              <a:gd name="T14" fmla="*/ 2147483647 w 32"/>
              <a:gd name="T15" fmla="*/ 2147483647 h 39"/>
              <a:gd name="T16" fmla="*/ 0 w 32"/>
              <a:gd name="T17" fmla="*/ 2147483647 h 39"/>
              <a:gd name="T18" fmla="*/ 0 w 32"/>
              <a:gd name="T19" fmla="*/ 2147483647 h 39"/>
              <a:gd name="T20" fmla="*/ 2147483647 w 32"/>
              <a:gd name="T21" fmla="*/ 2147483647 h 39"/>
              <a:gd name="T22" fmla="*/ 2147483647 w 32"/>
              <a:gd name="T23" fmla="*/ 2147483647 h 39"/>
              <a:gd name="T24" fmla="*/ 2147483647 w 32"/>
              <a:gd name="T25" fmla="*/ 2147483647 h 39"/>
              <a:gd name="T26" fmla="*/ 2147483647 w 32"/>
              <a:gd name="T27" fmla="*/ 2147483647 h 39"/>
              <a:gd name="T28" fmla="*/ 2147483647 w 32"/>
              <a:gd name="T29" fmla="*/ 2147483647 h 39"/>
              <a:gd name="T30" fmla="*/ 2147483647 w 32"/>
              <a:gd name="T31" fmla="*/ 2147483647 h 39"/>
              <a:gd name="T32" fmla="*/ 2147483647 w 32"/>
              <a:gd name="T33" fmla="*/ 2147483647 h 39"/>
              <a:gd name="T34" fmla="*/ 2147483647 w 32"/>
              <a:gd name="T35" fmla="*/ 2147483647 h 39"/>
              <a:gd name="T36" fmla="*/ 2147483647 w 32"/>
              <a:gd name="T37" fmla="*/ 0 h 39"/>
              <a:gd name="T38" fmla="*/ 2147483647 w 32"/>
              <a:gd name="T39" fmla="*/ 0 h 39"/>
              <a:gd name="T40" fmla="*/ 0 w 32"/>
              <a:gd name="T41" fmla="*/ 0 h 39"/>
              <a:gd name="T42" fmla="*/ 0 w 32"/>
              <a:gd name="T43" fmla="*/ 0 h 39"/>
              <a:gd name="T44" fmla="*/ 2147483647 w 32"/>
              <a:gd name="T45" fmla="*/ 0 h 39"/>
              <a:gd name="T46" fmla="*/ 2147483647 w 32"/>
              <a:gd name="T47" fmla="*/ 0 h 39"/>
              <a:gd name="T48" fmla="*/ 2147483647 w 32"/>
              <a:gd name="T49" fmla="*/ 0 h 39"/>
              <a:gd name="T50" fmla="*/ 2147483647 w 32"/>
              <a:gd name="T51" fmla="*/ 2147483647 h 39"/>
              <a:gd name="T52" fmla="*/ 2147483647 w 32"/>
              <a:gd name="T53" fmla="*/ 2147483647 h 39"/>
              <a:gd name="T54" fmla="*/ 2147483647 w 32"/>
              <a:gd name="T55" fmla="*/ 2147483647 h 39"/>
              <a:gd name="T56" fmla="*/ 2147483647 w 32"/>
              <a:gd name="T57" fmla="*/ 2147483647 h 39"/>
              <a:gd name="T58" fmla="*/ 2147483647 w 32"/>
              <a:gd name="T59" fmla="*/ 2147483647 h 39"/>
              <a:gd name="T60" fmla="*/ 2147483647 w 32"/>
              <a:gd name="T61" fmla="*/ 2147483647 h 39"/>
              <a:gd name="T62" fmla="*/ 2147483647 w 32"/>
              <a:gd name="T63" fmla="*/ 2147483647 h 39"/>
              <a:gd name="T64" fmla="*/ 2147483647 w 32"/>
              <a:gd name="T65" fmla="*/ 2147483647 h 39"/>
              <a:gd name="T66" fmla="*/ 2147483647 w 32"/>
              <a:gd name="T67" fmla="*/ 2147483647 h 39"/>
              <a:gd name="T68" fmla="*/ 2147483647 w 32"/>
              <a:gd name="T69" fmla="*/ 2147483647 h 39"/>
              <a:gd name="T70" fmla="*/ 2147483647 w 32"/>
              <a:gd name="T71" fmla="*/ 2147483647 h 39"/>
              <a:gd name="T72" fmla="*/ 2147483647 w 32"/>
              <a:gd name="T73" fmla="*/ 2147483647 h 39"/>
              <a:gd name="T74" fmla="*/ 2147483647 w 32"/>
              <a:gd name="T75" fmla="*/ 2147483647 h 39"/>
              <a:gd name="T76" fmla="*/ 2147483647 w 32"/>
              <a:gd name="T77" fmla="*/ 2147483647 h 39"/>
              <a:gd name="T78" fmla="*/ 2147483647 w 32"/>
              <a:gd name="T79" fmla="*/ 2147483647 h 39"/>
              <a:gd name="T80" fmla="*/ 2147483647 w 32"/>
              <a:gd name="T81" fmla="*/ 2147483647 h 39"/>
              <a:gd name="T82" fmla="*/ 2147483647 w 32"/>
              <a:gd name="T83" fmla="*/ 2147483647 h 39"/>
              <a:gd name="T84" fmla="*/ 2147483647 w 32"/>
              <a:gd name="T85" fmla="*/ 2147483647 h 39"/>
              <a:gd name="T86" fmla="*/ 2147483647 w 32"/>
              <a:gd name="T87" fmla="*/ 2147483647 h 39"/>
              <a:gd name="T88" fmla="*/ 2147483647 w 32"/>
              <a:gd name="T89" fmla="*/ 2147483647 h 39"/>
              <a:gd name="T90" fmla="*/ 2147483647 w 32"/>
              <a:gd name="T91" fmla="*/ 2147483647 h 39"/>
              <a:gd name="T92" fmla="*/ 2147483647 w 32"/>
              <a:gd name="T93" fmla="*/ 2147483647 h 39"/>
              <a:gd name="T94" fmla="*/ 2147483647 w 32"/>
              <a:gd name="T95" fmla="*/ 2147483647 h 39"/>
              <a:gd name="T96" fmla="*/ 2147483647 w 32"/>
              <a:gd name="T97" fmla="*/ 2147483647 h 39"/>
              <a:gd name="T98" fmla="*/ 2147483647 w 32"/>
              <a:gd name="T99" fmla="*/ 2147483647 h 39"/>
              <a:gd name="T100" fmla="*/ 2147483647 w 32"/>
              <a:gd name="T101" fmla="*/ 2147483647 h 39"/>
              <a:gd name="T102" fmla="*/ 2147483647 w 32"/>
              <a:gd name="T103" fmla="*/ 2147483647 h 39"/>
              <a:gd name="T104" fmla="*/ 2147483647 w 32"/>
              <a:gd name="T105" fmla="*/ 2147483647 h 39"/>
              <a:gd name="T106" fmla="*/ 2147483647 w 32"/>
              <a:gd name="T107" fmla="*/ 2147483647 h 39"/>
              <a:gd name="T108" fmla="*/ 2147483647 w 32"/>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39"/>
              <a:gd name="T167" fmla="*/ 32 w 32"/>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39">
                <a:moveTo>
                  <a:pt x="12" y="21"/>
                </a:moveTo>
                <a:lnTo>
                  <a:pt x="12" y="33"/>
                </a:lnTo>
                <a:lnTo>
                  <a:pt x="12" y="36"/>
                </a:lnTo>
                <a:lnTo>
                  <a:pt x="12" y="38"/>
                </a:lnTo>
                <a:lnTo>
                  <a:pt x="14" y="39"/>
                </a:lnTo>
                <a:lnTo>
                  <a:pt x="17" y="39"/>
                </a:lnTo>
                <a:lnTo>
                  <a:pt x="18" y="39"/>
                </a:lnTo>
                <a:lnTo>
                  <a:pt x="0" y="39"/>
                </a:lnTo>
                <a:lnTo>
                  <a:pt x="2" y="39"/>
                </a:lnTo>
                <a:lnTo>
                  <a:pt x="5" y="39"/>
                </a:lnTo>
                <a:lnTo>
                  <a:pt x="6" y="38"/>
                </a:lnTo>
                <a:lnTo>
                  <a:pt x="6" y="36"/>
                </a:lnTo>
                <a:lnTo>
                  <a:pt x="6" y="33"/>
                </a:lnTo>
                <a:lnTo>
                  <a:pt x="6" y="6"/>
                </a:lnTo>
                <a:lnTo>
                  <a:pt x="6" y="3"/>
                </a:lnTo>
                <a:lnTo>
                  <a:pt x="6" y="2"/>
                </a:lnTo>
                <a:lnTo>
                  <a:pt x="5" y="0"/>
                </a:lnTo>
                <a:lnTo>
                  <a:pt x="2" y="0"/>
                </a:lnTo>
                <a:lnTo>
                  <a:pt x="0" y="0"/>
                </a:lnTo>
                <a:lnTo>
                  <a:pt x="15" y="0"/>
                </a:lnTo>
                <a:lnTo>
                  <a:pt x="20" y="0"/>
                </a:lnTo>
                <a:lnTo>
                  <a:pt x="24" y="0"/>
                </a:lnTo>
                <a:lnTo>
                  <a:pt x="27" y="2"/>
                </a:lnTo>
                <a:lnTo>
                  <a:pt x="29" y="5"/>
                </a:lnTo>
                <a:lnTo>
                  <a:pt x="30" y="8"/>
                </a:lnTo>
                <a:lnTo>
                  <a:pt x="32" y="11"/>
                </a:lnTo>
                <a:lnTo>
                  <a:pt x="30" y="15"/>
                </a:lnTo>
                <a:lnTo>
                  <a:pt x="29" y="18"/>
                </a:lnTo>
                <a:lnTo>
                  <a:pt x="24" y="21"/>
                </a:lnTo>
                <a:lnTo>
                  <a:pt x="18" y="21"/>
                </a:lnTo>
                <a:lnTo>
                  <a:pt x="17" y="21"/>
                </a:lnTo>
                <a:lnTo>
                  <a:pt x="15" y="21"/>
                </a:lnTo>
                <a:lnTo>
                  <a:pt x="14" y="21"/>
                </a:lnTo>
                <a:lnTo>
                  <a:pt x="12" y="21"/>
                </a:lnTo>
                <a:close/>
                <a:moveTo>
                  <a:pt x="12" y="20"/>
                </a:moveTo>
                <a:lnTo>
                  <a:pt x="14" y="20"/>
                </a:lnTo>
                <a:lnTo>
                  <a:pt x="15" y="20"/>
                </a:lnTo>
                <a:lnTo>
                  <a:pt x="17" y="20"/>
                </a:lnTo>
                <a:lnTo>
                  <a:pt x="20" y="20"/>
                </a:lnTo>
                <a:lnTo>
                  <a:pt x="23" y="17"/>
                </a:lnTo>
                <a:lnTo>
                  <a:pt x="24" y="15"/>
                </a:lnTo>
                <a:lnTo>
                  <a:pt x="24" y="11"/>
                </a:lnTo>
                <a:lnTo>
                  <a:pt x="24" y="9"/>
                </a:lnTo>
                <a:lnTo>
                  <a:pt x="23" y="6"/>
                </a:lnTo>
                <a:lnTo>
                  <a:pt x="23" y="5"/>
                </a:lnTo>
                <a:lnTo>
                  <a:pt x="20" y="3"/>
                </a:lnTo>
                <a:lnTo>
                  <a:pt x="18" y="2"/>
                </a:lnTo>
                <a:lnTo>
                  <a:pt x="15" y="2"/>
                </a:lnTo>
                <a:lnTo>
                  <a:pt x="14" y="2"/>
                </a:lnTo>
                <a:lnTo>
                  <a:pt x="12" y="2"/>
                </a:lnTo>
                <a:lnTo>
                  <a:pt x="12" y="20"/>
                </a:lnTo>
                <a:close/>
              </a:path>
            </a:pathLst>
          </a:custGeom>
          <a:solidFill>
            <a:srgbClr val="000000"/>
          </a:solidFill>
          <a:ln w="0">
            <a:solidFill>
              <a:srgbClr val="000000"/>
            </a:solidFill>
            <a:round/>
            <a:headEnd/>
            <a:tailEnd/>
          </a:ln>
        </p:spPr>
        <p:txBody>
          <a:bodyPr/>
          <a:lstStyle/>
          <a:p>
            <a:endParaRPr lang="en-CA"/>
          </a:p>
        </p:txBody>
      </p:sp>
      <p:sp>
        <p:nvSpPr>
          <p:cNvPr id="18454" name="Freeform 18"/>
          <p:cNvSpPr>
            <a:spLocks noEditPoints="1"/>
          </p:cNvSpPr>
          <p:nvPr/>
        </p:nvSpPr>
        <p:spPr bwMode="auto">
          <a:xfrm>
            <a:off x="2020888" y="3290888"/>
            <a:ext cx="163512" cy="209550"/>
          </a:xfrm>
          <a:custGeom>
            <a:avLst/>
            <a:gdLst>
              <a:gd name="T0" fmla="*/ 0 w 41"/>
              <a:gd name="T1" fmla="*/ 2147483647 h 39"/>
              <a:gd name="T2" fmla="*/ 0 w 41"/>
              <a:gd name="T3" fmla="*/ 2147483647 h 39"/>
              <a:gd name="T4" fmla="*/ 2147483647 w 41"/>
              <a:gd name="T5" fmla="*/ 2147483647 h 39"/>
              <a:gd name="T6" fmla="*/ 2147483647 w 41"/>
              <a:gd name="T7" fmla="*/ 2147483647 h 39"/>
              <a:gd name="T8" fmla="*/ 2147483647 w 41"/>
              <a:gd name="T9" fmla="*/ 2147483647 h 39"/>
              <a:gd name="T10" fmla="*/ 2147483647 w 41"/>
              <a:gd name="T11" fmla="*/ 2147483647 h 39"/>
              <a:gd name="T12" fmla="*/ 2147483647 w 41"/>
              <a:gd name="T13" fmla="*/ 2147483647 h 39"/>
              <a:gd name="T14" fmla="*/ 2147483647 w 41"/>
              <a:gd name="T15" fmla="*/ 2147483647 h 39"/>
              <a:gd name="T16" fmla="*/ 2147483647 w 41"/>
              <a:gd name="T17" fmla="*/ 2147483647 h 39"/>
              <a:gd name="T18" fmla="*/ 2147483647 w 41"/>
              <a:gd name="T19" fmla="*/ 2147483647 h 39"/>
              <a:gd name="T20" fmla="*/ 2147483647 w 41"/>
              <a:gd name="T21" fmla="*/ 0 h 39"/>
              <a:gd name="T22" fmla="*/ 2147483647 w 41"/>
              <a:gd name="T23" fmla="*/ 0 h 39"/>
              <a:gd name="T24" fmla="*/ 0 w 41"/>
              <a:gd name="T25" fmla="*/ 0 h 39"/>
              <a:gd name="T26" fmla="*/ 0 w 41"/>
              <a:gd name="T27" fmla="*/ 0 h 39"/>
              <a:gd name="T28" fmla="*/ 2147483647 w 41"/>
              <a:gd name="T29" fmla="*/ 0 h 39"/>
              <a:gd name="T30" fmla="*/ 2147483647 w 41"/>
              <a:gd name="T31" fmla="*/ 0 h 39"/>
              <a:gd name="T32" fmla="*/ 2147483647 w 41"/>
              <a:gd name="T33" fmla="*/ 0 h 39"/>
              <a:gd name="T34" fmla="*/ 2147483647 w 41"/>
              <a:gd name="T35" fmla="*/ 2147483647 h 39"/>
              <a:gd name="T36" fmla="*/ 2147483647 w 41"/>
              <a:gd name="T37" fmla="*/ 2147483647 h 39"/>
              <a:gd name="T38" fmla="*/ 2147483647 w 41"/>
              <a:gd name="T39" fmla="*/ 2147483647 h 39"/>
              <a:gd name="T40" fmla="*/ 2147483647 w 41"/>
              <a:gd name="T41" fmla="*/ 2147483647 h 39"/>
              <a:gd name="T42" fmla="*/ 2147483647 w 41"/>
              <a:gd name="T43" fmla="*/ 2147483647 h 39"/>
              <a:gd name="T44" fmla="*/ 2147483647 w 41"/>
              <a:gd name="T45" fmla="*/ 2147483647 h 39"/>
              <a:gd name="T46" fmla="*/ 2147483647 w 41"/>
              <a:gd name="T47" fmla="*/ 2147483647 h 39"/>
              <a:gd name="T48" fmla="*/ 2147483647 w 41"/>
              <a:gd name="T49" fmla="*/ 2147483647 h 39"/>
              <a:gd name="T50" fmla="*/ 2147483647 w 41"/>
              <a:gd name="T51" fmla="*/ 2147483647 h 39"/>
              <a:gd name="T52" fmla="*/ 2147483647 w 41"/>
              <a:gd name="T53" fmla="*/ 2147483647 h 39"/>
              <a:gd name="T54" fmla="*/ 2147483647 w 41"/>
              <a:gd name="T55" fmla="*/ 2147483647 h 39"/>
              <a:gd name="T56" fmla="*/ 0 w 41"/>
              <a:gd name="T57" fmla="*/ 2147483647 h 39"/>
              <a:gd name="T58" fmla="*/ 2147483647 w 41"/>
              <a:gd name="T59" fmla="*/ 2147483647 h 39"/>
              <a:gd name="T60" fmla="*/ 2147483647 w 41"/>
              <a:gd name="T61" fmla="*/ 2147483647 h 39"/>
              <a:gd name="T62" fmla="*/ 2147483647 w 41"/>
              <a:gd name="T63" fmla="*/ 2147483647 h 39"/>
              <a:gd name="T64" fmla="*/ 2147483647 w 41"/>
              <a:gd name="T65" fmla="*/ 2147483647 h 39"/>
              <a:gd name="T66" fmla="*/ 2147483647 w 41"/>
              <a:gd name="T67" fmla="*/ 2147483647 h 39"/>
              <a:gd name="T68" fmla="*/ 2147483647 w 41"/>
              <a:gd name="T69" fmla="*/ 2147483647 h 39"/>
              <a:gd name="T70" fmla="*/ 2147483647 w 41"/>
              <a:gd name="T71" fmla="*/ 2147483647 h 39"/>
              <a:gd name="T72" fmla="*/ 2147483647 w 41"/>
              <a:gd name="T73" fmla="*/ 2147483647 h 39"/>
              <a:gd name="T74" fmla="*/ 2147483647 w 41"/>
              <a:gd name="T75" fmla="*/ 2147483647 h 39"/>
              <a:gd name="T76" fmla="*/ 2147483647 w 41"/>
              <a:gd name="T77" fmla="*/ 2147483647 h 39"/>
              <a:gd name="T78" fmla="*/ 2147483647 w 41"/>
              <a:gd name="T79" fmla="*/ 2147483647 h 39"/>
              <a:gd name="T80" fmla="*/ 2147483647 w 41"/>
              <a:gd name="T81" fmla="*/ 2147483647 h 39"/>
              <a:gd name="T82" fmla="*/ 2147483647 w 41"/>
              <a:gd name="T83" fmla="*/ 2147483647 h 39"/>
              <a:gd name="T84" fmla="*/ 2147483647 w 41"/>
              <a:gd name="T85" fmla="*/ 2147483647 h 39"/>
              <a:gd name="T86" fmla="*/ 2147483647 w 41"/>
              <a:gd name="T87" fmla="*/ 2147483647 h 39"/>
              <a:gd name="T88" fmla="*/ 2147483647 w 41"/>
              <a:gd name="T89" fmla="*/ 2147483647 h 39"/>
              <a:gd name="T90" fmla="*/ 2147483647 w 41"/>
              <a:gd name="T91" fmla="*/ 2147483647 h 39"/>
              <a:gd name="T92" fmla="*/ 2147483647 w 41"/>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39"/>
              <a:gd name="T143" fmla="*/ 41 w 41"/>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39">
                <a:moveTo>
                  <a:pt x="0" y="39"/>
                </a:moveTo>
                <a:lnTo>
                  <a:pt x="0" y="39"/>
                </a:lnTo>
                <a:lnTo>
                  <a:pt x="2" y="39"/>
                </a:lnTo>
                <a:lnTo>
                  <a:pt x="3" y="39"/>
                </a:lnTo>
                <a:lnTo>
                  <a:pt x="5" y="38"/>
                </a:lnTo>
                <a:lnTo>
                  <a:pt x="6" y="36"/>
                </a:lnTo>
                <a:lnTo>
                  <a:pt x="6" y="33"/>
                </a:lnTo>
                <a:lnTo>
                  <a:pt x="6" y="6"/>
                </a:lnTo>
                <a:lnTo>
                  <a:pt x="5" y="3"/>
                </a:lnTo>
                <a:lnTo>
                  <a:pt x="5" y="2"/>
                </a:lnTo>
                <a:lnTo>
                  <a:pt x="3" y="0"/>
                </a:lnTo>
                <a:lnTo>
                  <a:pt x="2" y="0"/>
                </a:lnTo>
                <a:lnTo>
                  <a:pt x="0" y="0"/>
                </a:lnTo>
                <a:lnTo>
                  <a:pt x="17" y="0"/>
                </a:lnTo>
                <a:lnTo>
                  <a:pt x="21" y="0"/>
                </a:lnTo>
                <a:lnTo>
                  <a:pt x="26" y="0"/>
                </a:lnTo>
                <a:lnTo>
                  <a:pt x="30" y="2"/>
                </a:lnTo>
                <a:lnTo>
                  <a:pt x="33" y="5"/>
                </a:lnTo>
                <a:lnTo>
                  <a:pt x="38" y="9"/>
                </a:lnTo>
                <a:lnTo>
                  <a:pt x="39" y="14"/>
                </a:lnTo>
                <a:lnTo>
                  <a:pt x="41" y="20"/>
                </a:lnTo>
                <a:lnTo>
                  <a:pt x="39" y="24"/>
                </a:lnTo>
                <a:lnTo>
                  <a:pt x="38" y="30"/>
                </a:lnTo>
                <a:lnTo>
                  <a:pt x="35" y="33"/>
                </a:lnTo>
                <a:lnTo>
                  <a:pt x="30" y="38"/>
                </a:lnTo>
                <a:lnTo>
                  <a:pt x="24" y="39"/>
                </a:lnTo>
                <a:lnTo>
                  <a:pt x="18" y="39"/>
                </a:lnTo>
                <a:lnTo>
                  <a:pt x="0" y="39"/>
                </a:lnTo>
                <a:close/>
                <a:moveTo>
                  <a:pt x="11" y="38"/>
                </a:moveTo>
                <a:lnTo>
                  <a:pt x="15" y="38"/>
                </a:lnTo>
                <a:lnTo>
                  <a:pt x="17" y="38"/>
                </a:lnTo>
                <a:lnTo>
                  <a:pt x="21" y="38"/>
                </a:lnTo>
                <a:lnTo>
                  <a:pt x="26" y="36"/>
                </a:lnTo>
                <a:lnTo>
                  <a:pt x="29" y="33"/>
                </a:lnTo>
                <a:lnTo>
                  <a:pt x="32" y="29"/>
                </a:lnTo>
                <a:lnTo>
                  <a:pt x="33" y="26"/>
                </a:lnTo>
                <a:lnTo>
                  <a:pt x="33" y="20"/>
                </a:lnTo>
                <a:lnTo>
                  <a:pt x="33" y="15"/>
                </a:lnTo>
                <a:lnTo>
                  <a:pt x="32" y="11"/>
                </a:lnTo>
                <a:lnTo>
                  <a:pt x="29" y="6"/>
                </a:lnTo>
                <a:lnTo>
                  <a:pt x="26" y="3"/>
                </a:lnTo>
                <a:lnTo>
                  <a:pt x="21" y="2"/>
                </a:lnTo>
                <a:lnTo>
                  <a:pt x="17" y="2"/>
                </a:lnTo>
                <a:lnTo>
                  <a:pt x="14" y="2"/>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18455" name="Freeform 19"/>
          <p:cNvSpPr>
            <a:spLocks noEditPoints="1"/>
          </p:cNvSpPr>
          <p:nvPr/>
        </p:nvSpPr>
        <p:spPr bwMode="auto">
          <a:xfrm>
            <a:off x="2195513" y="3355975"/>
            <a:ext cx="88900" cy="155575"/>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2147483647 w 22"/>
              <a:gd name="T33" fmla="*/ 2147483647 h 29"/>
              <a:gd name="T34" fmla="*/ 0 w 22"/>
              <a:gd name="T35" fmla="*/ 2147483647 h 29"/>
              <a:gd name="T36" fmla="*/ 2147483647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4" y="11"/>
                </a:moveTo>
                <a:lnTo>
                  <a:pt x="6" y="17"/>
                </a:lnTo>
                <a:lnTo>
                  <a:pt x="7" y="20"/>
                </a:lnTo>
                <a:lnTo>
                  <a:pt x="10" y="23"/>
                </a:lnTo>
                <a:lnTo>
                  <a:pt x="15" y="23"/>
                </a:lnTo>
                <a:lnTo>
                  <a:pt x="16" y="23"/>
                </a:lnTo>
                <a:lnTo>
                  <a:pt x="19" y="23"/>
                </a:lnTo>
                <a:lnTo>
                  <a:pt x="21" y="20"/>
                </a:lnTo>
                <a:lnTo>
                  <a:pt x="22" y="17"/>
                </a:lnTo>
                <a:lnTo>
                  <a:pt x="22" y="18"/>
                </a:lnTo>
                <a:lnTo>
                  <a:pt x="22" y="21"/>
                </a:lnTo>
                <a:lnTo>
                  <a:pt x="19" y="26"/>
                </a:lnTo>
                <a:lnTo>
                  <a:pt x="16" y="27"/>
                </a:lnTo>
                <a:lnTo>
                  <a:pt x="12" y="29"/>
                </a:lnTo>
                <a:lnTo>
                  <a:pt x="7" y="27"/>
                </a:lnTo>
                <a:lnTo>
                  <a:pt x="4" y="24"/>
                </a:lnTo>
                <a:lnTo>
                  <a:pt x="1" y="20"/>
                </a:lnTo>
                <a:lnTo>
                  <a:pt x="0" y="15"/>
                </a:lnTo>
                <a:lnTo>
                  <a:pt x="1" y="11"/>
                </a:lnTo>
                <a:lnTo>
                  <a:pt x="1" y="8"/>
                </a:lnTo>
                <a:lnTo>
                  <a:pt x="4" y="5"/>
                </a:lnTo>
                <a:lnTo>
                  <a:pt x="7" y="2"/>
                </a:lnTo>
                <a:lnTo>
                  <a:pt x="13" y="0"/>
                </a:lnTo>
                <a:lnTo>
                  <a:pt x="16" y="2"/>
                </a:lnTo>
                <a:lnTo>
                  <a:pt x="21" y="3"/>
                </a:lnTo>
                <a:lnTo>
                  <a:pt x="22" y="6"/>
                </a:lnTo>
                <a:lnTo>
                  <a:pt x="22" y="11"/>
                </a:lnTo>
                <a:lnTo>
                  <a:pt x="4" y="11"/>
                </a:lnTo>
                <a:close/>
                <a:moveTo>
                  <a:pt x="4" y="9"/>
                </a:moveTo>
                <a:lnTo>
                  <a:pt x="16" y="9"/>
                </a:lnTo>
                <a:lnTo>
                  <a:pt x="16" y="6"/>
                </a:lnTo>
                <a:lnTo>
                  <a:pt x="15" y="5"/>
                </a:lnTo>
                <a:lnTo>
                  <a:pt x="13" y="3"/>
                </a:lnTo>
                <a:lnTo>
                  <a:pt x="13" y="2"/>
                </a:lnTo>
                <a:lnTo>
                  <a:pt x="12" y="2"/>
                </a:lnTo>
                <a:lnTo>
                  <a:pt x="9" y="3"/>
                </a:lnTo>
                <a:lnTo>
                  <a:pt x="7" y="5"/>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56" name="Freeform 20"/>
          <p:cNvSpPr>
            <a:spLocks/>
          </p:cNvSpPr>
          <p:nvPr/>
        </p:nvSpPr>
        <p:spPr bwMode="auto">
          <a:xfrm>
            <a:off x="2295525" y="3317875"/>
            <a:ext cx="68263" cy="1936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7"/>
                </a:lnTo>
                <a:lnTo>
                  <a:pt x="17" y="7"/>
                </a:lnTo>
                <a:lnTo>
                  <a:pt x="17" y="10"/>
                </a:lnTo>
                <a:lnTo>
                  <a:pt x="9" y="10"/>
                </a:lnTo>
                <a:lnTo>
                  <a:pt x="9" y="27"/>
                </a:lnTo>
                <a:lnTo>
                  <a:pt x="9" y="30"/>
                </a:lnTo>
                <a:lnTo>
                  <a:pt x="11" y="31"/>
                </a:lnTo>
                <a:lnTo>
                  <a:pt x="12" y="31"/>
                </a:lnTo>
                <a:lnTo>
                  <a:pt x="14" y="31"/>
                </a:lnTo>
                <a:lnTo>
                  <a:pt x="15" y="31"/>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6" y="6"/>
                </a:lnTo>
                <a:lnTo>
                  <a:pt x="8" y="3"/>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18457" name="Freeform 21"/>
          <p:cNvSpPr>
            <a:spLocks/>
          </p:cNvSpPr>
          <p:nvPr/>
        </p:nvSpPr>
        <p:spPr bwMode="auto">
          <a:xfrm>
            <a:off x="2976563" y="3290888"/>
            <a:ext cx="176212" cy="220662"/>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9" y="0"/>
                </a:lnTo>
                <a:lnTo>
                  <a:pt x="35" y="30"/>
                </a:lnTo>
                <a:lnTo>
                  <a:pt x="35" y="6"/>
                </a:lnTo>
                <a:lnTo>
                  <a:pt x="35" y="3"/>
                </a:lnTo>
                <a:lnTo>
                  <a:pt x="35" y="2"/>
                </a:lnTo>
                <a:lnTo>
                  <a:pt x="33" y="0"/>
                </a:lnTo>
                <a:lnTo>
                  <a:pt x="30" y="0"/>
                </a:lnTo>
                <a:lnTo>
                  <a:pt x="29" y="0"/>
                </a:lnTo>
                <a:lnTo>
                  <a:pt x="44" y="0"/>
                </a:lnTo>
                <a:lnTo>
                  <a:pt x="42" y="0"/>
                </a:lnTo>
                <a:lnTo>
                  <a:pt x="39" y="0"/>
                </a:lnTo>
                <a:lnTo>
                  <a:pt x="38" y="2"/>
                </a:lnTo>
                <a:lnTo>
                  <a:pt x="38" y="3"/>
                </a:lnTo>
                <a:lnTo>
                  <a:pt x="38" y="6"/>
                </a:lnTo>
                <a:lnTo>
                  <a:pt x="38" y="41"/>
                </a:lnTo>
                <a:lnTo>
                  <a:pt x="36" y="41"/>
                </a:lnTo>
                <a:lnTo>
                  <a:pt x="9" y="8"/>
                </a:lnTo>
                <a:lnTo>
                  <a:pt x="9" y="33"/>
                </a:lnTo>
                <a:lnTo>
                  <a:pt x="11" y="36"/>
                </a:lnTo>
                <a:lnTo>
                  <a:pt x="11" y="38"/>
                </a:lnTo>
                <a:lnTo>
                  <a:pt x="12" y="39"/>
                </a:lnTo>
                <a:lnTo>
                  <a:pt x="14" y="39"/>
                </a:lnTo>
                <a:lnTo>
                  <a:pt x="15" y="39"/>
                </a:lnTo>
                <a:lnTo>
                  <a:pt x="2" y="39"/>
                </a:lnTo>
                <a:lnTo>
                  <a:pt x="3" y="39"/>
                </a:lnTo>
                <a:lnTo>
                  <a:pt x="5" y="39"/>
                </a:lnTo>
                <a:lnTo>
                  <a:pt x="6" y="38"/>
                </a:lnTo>
                <a:lnTo>
                  <a:pt x="8" y="36"/>
                </a:lnTo>
                <a:lnTo>
                  <a:pt x="8" y="33"/>
                </a:lnTo>
                <a:lnTo>
                  <a:pt x="8" y="5"/>
                </a:lnTo>
                <a:lnTo>
                  <a:pt x="6" y="3"/>
                </a:lnTo>
                <a:lnTo>
                  <a:pt x="5" y="3"/>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58" name="Freeform 22"/>
          <p:cNvSpPr>
            <a:spLocks noEditPoints="1"/>
          </p:cNvSpPr>
          <p:nvPr/>
        </p:nvSpPr>
        <p:spPr bwMode="auto">
          <a:xfrm>
            <a:off x="3155950" y="3355975"/>
            <a:ext cx="103188" cy="155575"/>
          </a:xfrm>
          <a:custGeom>
            <a:avLst/>
            <a:gdLst>
              <a:gd name="T0" fmla="*/ 2147483647 w 26"/>
              <a:gd name="T1" fmla="*/ 0 h 29"/>
              <a:gd name="T2" fmla="*/ 2147483647 w 26"/>
              <a:gd name="T3" fmla="*/ 0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2147483647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0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0"/>
                </a:lnTo>
                <a:lnTo>
                  <a:pt x="20" y="2"/>
                </a:lnTo>
                <a:lnTo>
                  <a:pt x="23" y="5"/>
                </a:lnTo>
                <a:lnTo>
                  <a:pt x="26" y="9"/>
                </a:lnTo>
                <a:lnTo>
                  <a:pt x="26" y="14"/>
                </a:lnTo>
                <a:lnTo>
                  <a:pt x="26" y="17"/>
                </a:lnTo>
                <a:lnTo>
                  <a:pt x="24" y="21"/>
                </a:lnTo>
                <a:lnTo>
                  <a:pt x="23" y="24"/>
                </a:lnTo>
                <a:lnTo>
                  <a:pt x="20" y="27"/>
                </a:lnTo>
                <a:lnTo>
                  <a:pt x="17" y="29"/>
                </a:lnTo>
                <a:lnTo>
                  <a:pt x="14" y="29"/>
                </a:lnTo>
                <a:lnTo>
                  <a:pt x="9" y="27"/>
                </a:lnTo>
                <a:lnTo>
                  <a:pt x="6" y="26"/>
                </a:lnTo>
                <a:lnTo>
                  <a:pt x="3" y="24"/>
                </a:lnTo>
                <a:lnTo>
                  <a:pt x="2" y="20"/>
                </a:lnTo>
                <a:lnTo>
                  <a:pt x="0" y="15"/>
                </a:lnTo>
                <a:lnTo>
                  <a:pt x="2" y="11"/>
                </a:lnTo>
                <a:lnTo>
                  <a:pt x="2" y="8"/>
                </a:lnTo>
                <a:lnTo>
                  <a:pt x="5" y="5"/>
                </a:lnTo>
                <a:lnTo>
                  <a:pt x="8" y="2"/>
                </a:lnTo>
                <a:lnTo>
                  <a:pt x="11" y="0"/>
                </a:lnTo>
                <a:lnTo>
                  <a:pt x="14" y="0"/>
                </a:lnTo>
                <a:close/>
                <a:moveTo>
                  <a:pt x="12" y="2"/>
                </a:moveTo>
                <a:lnTo>
                  <a:pt x="11" y="2"/>
                </a:lnTo>
                <a:lnTo>
                  <a:pt x="9" y="3"/>
                </a:lnTo>
                <a:lnTo>
                  <a:pt x="8" y="5"/>
                </a:lnTo>
                <a:lnTo>
                  <a:pt x="6" y="6"/>
                </a:lnTo>
                <a:lnTo>
                  <a:pt x="6" y="9"/>
                </a:lnTo>
                <a:lnTo>
                  <a:pt x="6"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8459" name="Freeform 23"/>
          <p:cNvSpPr>
            <a:spLocks/>
          </p:cNvSpPr>
          <p:nvPr/>
        </p:nvSpPr>
        <p:spPr bwMode="auto">
          <a:xfrm>
            <a:off x="3271838" y="3355975"/>
            <a:ext cx="179387" cy="14446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2" y="3"/>
                </a:lnTo>
                <a:lnTo>
                  <a:pt x="13" y="3"/>
                </a:lnTo>
                <a:lnTo>
                  <a:pt x="13" y="2"/>
                </a:lnTo>
                <a:lnTo>
                  <a:pt x="15" y="0"/>
                </a:lnTo>
                <a:lnTo>
                  <a:pt x="16" y="0"/>
                </a:lnTo>
                <a:lnTo>
                  <a:pt x="18" y="0"/>
                </a:lnTo>
                <a:lnTo>
                  <a:pt x="21" y="0"/>
                </a:lnTo>
                <a:lnTo>
                  <a:pt x="22" y="2"/>
                </a:lnTo>
                <a:lnTo>
                  <a:pt x="24" y="3"/>
                </a:lnTo>
                <a:lnTo>
                  <a:pt x="25" y="6"/>
                </a:lnTo>
                <a:lnTo>
                  <a:pt x="28" y="3"/>
                </a:lnTo>
                <a:lnTo>
                  <a:pt x="30" y="2"/>
                </a:lnTo>
                <a:lnTo>
                  <a:pt x="33" y="0"/>
                </a:lnTo>
                <a:lnTo>
                  <a:pt x="34" y="0"/>
                </a:lnTo>
                <a:lnTo>
                  <a:pt x="37" y="0"/>
                </a:lnTo>
                <a:lnTo>
                  <a:pt x="39" y="2"/>
                </a:lnTo>
                <a:lnTo>
                  <a:pt x="40" y="3"/>
                </a:lnTo>
                <a:lnTo>
                  <a:pt x="40" y="5"/>
                </a:lnTo>
                <a:lnTo>
                  <a:pt x="42" y="8"/>
                </a:lnTo>
                <a:lnTo>
                  <a:pt x="42" y="11"/>
                </a:lnTo>
                <a:lnTo>
                  <a:pt x="42" y="21"/>
                </a:lnTo>
                <a:lnTo>
                  <a:pt x="42" y="24"/>
                </a:lnTo>
                <a:lnTo>
                  <a:pt x="42" y="26"/>
                </a:lnTo>
                <a:lnTo>
                  <a:pt x="43" y="27"/>
                </a:lnTo>
                <a:lnTo>
                  <a:pt x="45" y="27"/>
                </a:lnTo>
                <a:lnTo>
                  <a:pt x="33" y="27"/>
                </a:lnTo>
                <a:lnTo>
                  <a:pt x="34" y="27"/>
                </a:lnTo>
                <a:lnTo>
                  <a:pt x="36" y="26"/>
                </a:lnTo>
                <a:lnTo>
                  <a:pt x="37" y="24"/>
                </a:lnTo>
                <a:lnTo>
                  <a:pt x="37" y="21"/>
                </a:lnTo>
                <a:lnTo>
                  <a:pt x="37" y="11"/>
                </a:lnTo>
                <a:lnTo>
                  <a:pt x="36" y="8"/>
                </a:lnTo>
                <a:lnTo>
                  <a:pt x="36" y="6"/>
                </a:lnTo>
                <a:lnTo>
                  <a:pt x="34" y="5"/>
                </a:lnTo>
                <a:lnTo>
                  <a:pt x="33" y="5"/>
                </a:lnTo>
                <a:lnTo>
                  <a:pt x="31" y="5"/>
                </a:lnTo>
                <a:lnTo>
                  <a:pt x="30" y="5"/>
                </a:lnTo>
                <a:lnTo>
                  <a:pt x="27" y="6"/>
                </a:lnTo>
                <a:lnTo>
                  <a:pt x="25" y="8"/>
                </a:lnTo>
                <a:lnTo>
                  <a:pt x="25" y="9"/>
                </a:lnTo>
                <a:lnTo>
                  <a:pt x="25" y="21"/>
                </a:lnTo>
                <a:lnTo>
                  <a:pt x="25" y="24"/>
                </a:lnTo>
                <a:lnTo>
                  <a:pt x="25" y="26"/>
                </a:lnTo>
                <a:lnTo>
                  <a:pt x="27" y="26"/>
                </a:lnTo>
                <a:lnTo>
                  <a:pt x="27" y="27"/>
                </a:lnTo>
                <a:lnTo>
                  <a:pt x="28" y="27"/>
                </a:lnTo>
                <a:lnTo>
                  <a:pt x="30" y="27"/>
                </a:lnTo>
                <a:lnTo>
                  <a:pt x="16" y="27"/>
                </a:lnTo>
                <a:lnTo>
                  <a:pt x="18" y="27"/>
                </a:lnTo>
                <a:lnTo>
                  <a:pt x="19" y="27"/>
                </a:lnTo>
                <a:lnTo>
                  <a:pt x="19" y="26"/>
                </a:lnTo>
                <a:lnTo>
                  <a:pt x="21" y="24"/>
                </a:lnTo>
                <a:lnTo>
                  <a:pt x="21" y="21"/>
                </a:lnTo>
                <a:lnTo>
                  <a:pt x="21" y="11"/>
                </a:lnTo>
                <a:lnTo>
                  <a:pt x="21" y="8"/>
                </a:lnTo>
                <a:lnTo>
                  <a:pt x="19" y="6"/>
                </a:lnTo>
                <a:lnTo>
                  <a:pt x="18" y="5"/>
                </a:lnTo>
                <a:lnTo>
                  <a:pt x="16" y="5"/>
                </a:lnTo>
                <a:lnTo>
                  <a:pt x="15" y="5"/>
                </a:lnTo>
                <a:lnTo>
                  <a:pt x="13" y="5"/>
                </a:lnTo>
                <a:lnTo>
                  <a:pt x="10" y="6"/>
                </a:lnTo>
                <a:lnTo>
                  <a:pt x="9" y="8"/>
                </a:lnTo>
                <a:lnTo>
                  <a:pt x="9" y="21"/>
                </a:lnTo>
                <a:lnTo>
                  <a:pt x="9" y="24"/>
                </a:lnTo>
                <a:lnTo>
                  <a:pt x="9" y="26"/>
                </a:lnTo>
                <a:lnTo>
                  <a:pt x="10" y="26"/>
                </a:lnTo>
                <a:lnTo>
                  <a:pt x="10" y="27"/>
                </a:lnTo>
                <a:lnTo>
                  <a:pt x="12" y="27"/>
                </a:lnTo>
                <a:lnTo>
                  <a:pt x="13" y="27"/>
                </a:lnTo>
                <a:lnTo>
                  <a:pt x="0" y="27"/>
                </a:lnTo>
                <a:lnTo>
                  <a:pt x="1" y="27"/>
                </a:lnTo>
                <a:lnTo>
                  <a:pt x="3" y="27"/>
                </a:lnTo>
                <a:lnTo>
                  <a:pt x="3" y="26"/>
                </a:lnTo>
                <a:lnTo>
                  <a:pt x="4" y="26"/>
                </a:lnTo>
                <a:lnTo>
                  <a:pt x="4" y="24"/>
                </a:lnTo>
                <a:lnTo>
                  <a:pt x="4" y="21"/>
                </a:lnTo>
                <a:lnTo>
                  <a:pt x="4" y="12"/>
                </a:lnTo>
                <a:lnTo>
                  <a:pt x="4" y="8"/>
                </a:lnTo>
                <a:lnTo>
                  <a:pt x="4" y="5"/>
                </a:lnTo>
                <a:lnTo>
                  <a:pt x="3" y="5"/>
                </a:lnTo>
                <a:lnTo>
                  <a:pt x="3" y="3"/>
                </a:lnTo>
                <a:lnTo>
                  <a:pt x="1" y="3"/>
                </a:lnTo>
                <a:lnTo>
                  <a:pt x="1" y="5"/>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60" name="Freeform 24"/>
          <p:cNvSpPr>
            <a:spLocks noEditPoints="1"/>
          </p:cNvSpPr>
          <p:nvPr/>
        </p:nvSpPr>
        <p:spPr bwMode="auto">
          <a:xfrm>
            <a:off x="5414963" y="3290888"/>
            <a:ext cx="163512" cy="209550"/>
          </a:xfrm>
          <a:custGeom>
            <a:avLst/>
            <a:gdLst>
              <a:gd name="T0" fmla="*/ 0 w 41"/>
              <a:gd name="T1" fmla="*/ 2147483647 h 39"/>
              <a:gd name="T2" fmla="*/ 0 w 41"/>
              <a:gd name="T3" fmla="*/ 2147483647 h 39"/>
              <a:gd name="T4" fmla="*/ 2147483647 w 41"/>
              <a:gd name="T5" fmla="*/ 2147483647 h 39"/>
              <a:gd name="T6" fmla="*/ 2147483647 w 41"/>
              <a:gd name="T7" fmla="*/ 2147483647 h 39"/>
              <a:gd name="T8" fmla="*/ 2147483647 w 41"/>
              <a:gd name="T9" fmla="*/ 2147483647 h 39"/>
              <a:gd name="T10" fmla="*/ 2147483647 w 41"/>
              <a:gd name="T11" fmla="*/ 2147483647 h 39"/>
              <a:gd name="T12" fmla="*/ 2147483647 w 41"/>
              <a:gd name="T13" fmla="*/ 2147483647 h 39"/>
              <a:gd name="T14" fmla="*/ 2147483647 w 41"/>
              <a:gd name="T15" fmla="*/ 2147483647 h 39"/>
              <a:gd name="T16" fmla="*/ 2147483647 w 41"/>
              <a:gd name="T17" fmla="*/ 2147483647 h 39"/>
              <a:gd name="T18" fmla="*/ 2147483647 w 41"/>
              <a:gd name="T19" fmla="*/ 2147483647 h 39"/>
              <a:gd name="T20" fmla="*/ 2147483647 w 41"/>
              <a:gd name="T21" fmla="*/ 0 h 39"/>
              <a:gd name="T22" fmla="*/ 2147483647 w 41"/>
              <a:gd name="T23" fmla="*/ 0 h 39"/>
              <a:gd name="T24" fmla="*/ 0 w 41"/>
              <a:gd name="T25" fmla="*/ 0 h 39"/>
              <a:gd name="T26" fmla="*/ 0 w 41"/>
              <a:gd name="T27" fmla="*/ 0 h 39"/>
              <a:gd name="T28" fmla="*/ 2147483647 w 41"/>
              <a:gd name="T29" fmla="*/ 0 h 39"/>
              <a:gd name="T30" fmla="*/ 2147483647 w 41"/>
              <a:gd name="T31" fmla="*/ 0 h 39"/>
              <a:gd name="T32" fmla="*/ 2147483647 w 41"/>
              <a:gd name="T33" fmla="*/ 0 h 39"/>
              <a:gd name="T34" fmla="*/ 2147483647 w 41"/>
              <a:gd name="T35" fmla="*/ 2147483647 h 39"/>
              <a:gd name="T36" fmla="*/ 2147483647 w 41"/>
              <a:gd name="T37" fmla="*/ 2147483647 h 39"/>
              <a:gd name="T38" fmla="*/ 2147483647 w 41"/>
              <a:gd name="T39" fmla="*/ 2147483647 h 39"/>
              <a:gd name="T40" fmla="*/ 2147483647 w 41"/>
              <a:gd name="T41" fmla="*/ 2147483647 h 39"/>
              <a:gd name="T42" fmla="*/ 2147483647 w 41"/>
              <a:gd name="T43" fmla="*/ 2147483647 h 39"/>
              <a:gd name="T44" fmla="*/ 2147483647 w 41"/>
              <a:gd name="T45" fmla="*/ 2147483647 h 39"/>
              <a:gd name="T46" fmla="*/ 2147483647 w 41"/>
              <a:gd name="T47" fmla="*/ 2147483647 h 39"/>
              <a:gd name="T48" fmla="*/ 2147483647 w 41"/>
              <a:gd name="T49" fmla="*/ 2147483647 h 39"/>
              <a:gd name="T50" fmla="*/ 2147483647 w 41"/>
              <a:gd name="T51" fmla="*/ 2147483647 h 39"/>
              <a:gd name="T52" fmla="*/ 2147483647 w 41"/>
              <a:gd name="T53" fmla="*/ 2147483647 h 39"/>
              <a:gd name="T54" fmla="*/ 2147483647 w 41"/>
              <a:gd name="T55" fmla="*/ 2147483647 h 39"/>
              <a:gd name="T56" fmla="*/ 0 w 41"/>
              <a:gd name="T57" fmla="*/ 2147483647 h 39"/>
              <a:gd name="T58" fmla="*/ 2147483647 w 41"/>
              <a:gd name="T59" fmla="*/ 2147483647 h 39"/>
              <a:gd name="T60" fmla="*/ 2147483647 w 41"/>
              <a:gd name="T61" fmla="*/ 2147483647 h 39"/>
              <a:gd name="T62" fmla="*/ 2147483647 w 41"/>
              <a:gd name="T63" fmla="*/ 2147483647 h 39"/>
              <a:gd name="T64" fmla="*/ 2147483647 w 41"/>
              <a:gd name="T65" fmla="*/ 2147483647 h 39"/>
              <a:gd name="T66" fmla="*/ 2147483647 w 41"/>
              <a:gd name="T67" fmla="*/ 2147483647 h 39"/>
              <a:gd name="T68" fmla="*/ 2147483647 w 41"/>
              <a:gd name="T69" fmla="*/ 2147483647 h 39"/>
              <a:gd name="T70" fmla="*/ 2147483647 w 41"/>
              <a:gd name="T71" fmla="*/ 2147483647 h 39"/>
              <a:gd name="T72" fmla="*/ 2147483647 w 41"/>
              <a:gd name="T73" fmla="*/ 2147483647 h 39"/>
              <a:gd name="T74" fmla="*/ 2147483647 w 41"/>
              <a:gd name="T75" fmla="*/ 2147483647 h 39"/>
              <a:gd name="T76" fmla="*/ 2147483647 w 41"/>
              <a:gd name="T77" fmla="*/ 2147483647 h 39"/>
              <a:gd name="T78" fmla="*/ 2147483647 w 41"/>
              <a:gd name="T79" fmla="*/ 2147483647 h 39"/>
              <a:gd name="T80" fmla="*/ 2147483647 w 41"/>
              <a:gd name="T81" fmla="*/ 2147483647 h 39"/>
              <a:gd name="T82" fmla="*/ 2147483647 w 41"/>
              <a:gd name="T83" fmla="*/ 2147483647 h 39"/>
              <a:gd name="T84" fmla="*/ 2147483647 w 41"/>
              <a:gd name="T85" fmla="*/ 2147483647 h 39"/>
              <a:gd name="T86" fmla="*/ 2147483647 w 41"/>
              <a:gd name="T87" fmla="*/ 2147483647 h 39"/>
              <a:gd name="T88" fmla="*/ 2147483647 w 41"/>
              <a:gd name="T89" fmla="*/ 2147483647 h 39"/>
              <a:gd name="T90" fmla="*/ 2147483647 w 41"/>
              <a:gd name="T91" fmla="*/ 2147483647 h 39"/>
              <a:gd name="T92" fmla="*/ 2147483647 w 41"/>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39"/>
              <a:gd name="T143" fmla="*/ 41 w 41"/>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39">
                <a:moveTo>
                  <a:pt x="0" y="39"/>
                </a:moveTo>
                <a:lnTo>
                  <a:pt x="0" y="39"/>
                </a:lnTo>
                <a:lnTo>
                  <a:pt x="2" y="39"/>
                </a:lnTo>
                <a:lnTo>
                  <a:pt x="5" y="39"/>
                </a:lnTo>
                <a:lnTo>
                  <a:pt x="6" y="38"/>
                </a:lnTo>
                <a:lnTo>
                  <a:pt x="6" y="36"/>
                </a:lnTo>
                <a:lnTo>
                  <a:pt x="6" y="33"/>
                </a:lnTo>
                <a:lnTo>
                  <a:pt x="6" y="6"/>
                </a:lnTo>
                <a:lnTo>
                  <a:pt x="6" y="3"/>
                </a:lnTo>
                <a:lnTo>
                  <a:pt x="5" y="2"/>
                </a:lnTo>
                <a:lnTo>
                  <a:pt x="3" y="0"/>
                </a:lnTo>
                <a:lnTo>
                  <a:pt x="2" y="0"/>
                </a:lnTo>
                <a:lnTo>
                  <a:pt x="0" y="0"/>
                </a:lnTo>
                <a:lnTo>
                  <a:pt x="17" y="0"/>
                </a:lnTo>
                <a:lnTo>
                  <a:pt x="23" y="0"/>
                </a:lnTo>
                <a:lnTo>
                  <a:pt x="27" y="0"/>
                </a:lnTo>
                <a:lnTo>
                  <a:pt x="30" y="2"/>
                </a:lnTo>
                <a:lnTo>
                  <a:pt x="35" y="5"/>
                </a:lnTo>
                <a:lnTo>
                  <a:pt x="38" y="9"/>
                </a:lnTo>
                <a:lnTo>
                  <a:pt x="39" y="14"/>
                </a:lnTo>
                <a:lnTo>
                  <a:pt x="41" y="20"/>
                </a:lnTo>
                <a:lnTo>
                  <a:pt x="39" y="24"/>
                </a:lnTo>
                <a:lnTo>
                  <a:pt x="38" y="30"/>
                </a:lnTo>
                <a:lnTo>
                  <a:pt x="35" y="33"/>
                </a:lnTo>
                <a:lnTo>
                  <a:pt x="32" y="38"/>
                </a:lnTo>
                <a:lnTo>
                  <a:pt x="26" y="39"/>
                </a:lnTo>
                <a:lnTo>
                  <a:pt x="18" y="39"/>
                </a:lnTo>
                <a:lnTo>
                  <a:pt x="0" y="39"/>
                </a:lnTo>
                <a:close/>
                <a:moveTo>
                  <a:pt x="12" y="38"/>
                </a:moveTo>
                <a:lnTo>
                  <a:pt x="15" y="38"/>
                </a:lnTo>
                <a:lnTo>
                  <a:pt x="18" y="38"/>
                </a:lnTo>
                <a:lnTo>
                  <a:pt x="23" y="38"/>
                </a:lnTo>
                <a:lnTo>
                  <a:pt x="26" y="36"/>
                </a:lnTo>
                <a:lnTo>
                  <a:pt x="29" y="33"/>
                </a:lnTo>
                <a:lnTo>
                  <a:pt x="32" y="29"/>
                </a:lnTo>
                <a:lnTo>
                  <a:pt x="33" y="26"/>
                </a:lnTo>
                <a:lnTo>
                  <a:pt x="33" y="20"/>
                </a:lnTo>
                <a:lnTo>
                  <a:pt x="33" y="15"/>
                </a:lnTo>
                <a:lnTo>
                  <a:pt x="32" y="11"/>
                </a:lnTo>
                <a:lnTo>
                  <a:pt x="29" y="6"/>
                </a:lnTo>
                <a:lnTo>
                  <a:pt x="26" y="3"/>
                </a:lnTo>
                <a:lnTo>
                  <a:pt x="23" y="2"/>
                </a:lnTo>
                <a:lnTo>
                  <a:pt x="18" y="2"/>
                </a:lnTo>
                <a:lnTo>
                  <a:pt x="15" y="2"/>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8461" name="Freeform 25"/>
          <p:cNvSpPr>
            <a:spLocks noEditPoints="1"/>
          </p:cNvSpPr>
          <p:nvPr/>
        </p:nvSpPr>
        <p:spPr bwMode="auto">
          <a:xfrm>
            <a:off x="5594350" y="3355975"/>
            <a:ext cx="90488" cy="155575"/>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0 w 23"/>
              <a:gd name="T33" fmla="*/ 2147483647 h 29"/>
              <a:gd name="T34" fmla="*/ 0 w 23"/>
              <a:gd name="T35" fmla="*/ 2147483647 h 29"/>
              <a:gd name="T36" fmla="*/ 0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5" y="17"/>
                </a:lnTo>
                <a:lnTo>
                  <a:pt x="8" y="20"/>
                </a:lnTo>
                <a:lnTo>
                  <a:pt x="11" y="23"/>
                </a:lnTo>
                <a:lnTo>
                  <a:pt x="14" y="23"/>
                </a:lnTo>
                <a:lnTo>
                  <a:pt x="17" y="23"/>
                </a:lnTo>
                <a:lnTo>
                  <a:pt x="18" y="23"/>
                </a:lnTo>
                <a:lnTo>
                  <a:pt x="20" y="20"/>
                </a:lnTo>
                <a:lnTo>
                  <a:pt x="21" y="17"/>
                </a:lnTo>
                <a:lnTo>
                  <a:pt x="23" y="18"/>
                </a:lnTo>
                <a:lnTo>
                  <a:pt x="21" y="21"/>
                </a:lnTo>
                <a:lnTo>
                  <a:pt x="18" y="26"/>
                </a:lnTo>
                <a:lnTo>
                  <a:pt x="15" y="27"/>
                </a:lnTo>
                <a:lnTo>
                  <a:pt x="12" y="29"/>
                </a:lnTo>
                <a:lnTo>
                  <a:pt x="8" y="27"/>
                </a:lnTo>
                <a:lnTo>
                  <a:pt x="3" y="24"/>
                </a:lnTo>
                <a:lnTo>
                  <a:pt x="0" y="20"/>
                </a:lnTo>
                <a:lnTo>
                  <a:pt x="0" y="15"/>
                </a:lnTo>
                <a:lnTo>
                  <a:pt x="0" y="11"/>
                </a:lnTo>
                <a:lnTo>
                  <a:pt x="2" y="8"/>
                </a:lnTo>
                <a:lnTo>
                  <a:pt x="3" y="5"/>
                </a:lnTo>
                <a:lnTo>
                  <a:pt x="8" y="2"/>
                </a:lnTo>
                <a:lnTo>
                  <a:pt x="12" y="0"/>
                </a:lnTo>
                <a:lnTo>
                  <a:pt x="17" y="2"/>
                </a:lnTo>
                <a:lnTo>
                  <a:pt x="20" y="3"/>
                </a:lnTo>
                <a:lnTo>
                  <a:pt x="21" y="6"/>
                </a:lnTo>
                <a:lnTo>
                  <a:pt x="23" y="11"/>
                </a:lnTo>
                <a:lnTo>
                  <a:pt x="5" y="11"/>
                </a:lnTo>
                <a:close/>
                <a:moveTo>
                  <a:pt x="5" y="9"/>
                </a:moveTo>
                <a:lnTo>
                  <a:pt x="17" y="9"/>
                </a:lnTo>
                <a:lnTo>
                  <a:pt x="15" y="6"/>
                </a:lnTo>
                <a:lnTo>
                  <a:pt x="15" y="5"/>
                </a:lnTo>
                <a:lnTo>
                  <a:pt x="14" y="3"/>
                </a:lnTo>
                <a:lnTo>
                  <a:pt x="12" y="2"/>
                </a:lnTo>
                <a:lnTo>
                  <a:pt x="11" y="2"/>
                </a:lnTo>
                <a:lnTo>
                  <a:pt x="8" y="3"/>
                </a:lnTo>
                <a:lnTo>
                  <a:pt x="6" y="5"/>
                </a:lnTo>
                <a:lnTo>
                  <a:pt x="5" y="6"/>
                </a:lnTo>
                <a:lnTo>
                  <a:pt x="5" y="9"/>
                </a:lnTo>
                <a:close/>
              </a:path>
            </a:pathLst>
          </a:custGeom>
          <a:solidFill>
            <a:srgbClr val="000000"/>
          </a:solidFill>
          <a:ln w="0">
            <a:solidFill>
              <a:srgbClr val="000000"/>
            </a:solidFill>
            <a:round/>
            <a:headEnd/>
            <a:tailEnd/>
          </a:ln>
        </p:spPr>
        <p:txBody>
          <a:bodyPr/>
          <a:lstStyle/>
          <a:p>
            <a:endParaRPr lang="en-CA"/>
          </a:p>
        </p:txBody>
      </p:sp>
      <p:sp>
        <p:nvSpPr>
          <p:cNvPr id="18462" name="Freeform 26"/>
          <p:cNvSpPr>
            <a:spLocks/>
          </p:cNvSpPr>
          <p:nvPr/>
        </p:nvSpPr>
        <p:spPr bwMode="auto">
          <a:xfrm>
            <a:off x="5689600" y="3317875"/>
            <a:ext cx="71438" cy="193675"/>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1" y="0"/>
                </a:moveTo>
                <a:lnTo>
                  <a:pt x="11" y="7"/>
                </a:lnTo>
                <a:lnTo>
                  <a:pt x="17" y="7"/>
                </a:lnTo>
                <a:lnTo>
                  <a:pt x="17" y="10"/>
                </a:lnTo>
                <a:lnTo>
                  <a:pt x="11" y="10"/>
                </a:lnTo>
                <a:lnTo>
                  <a:pt x="11" y="27"/>
                </a:lnTo>
                <a:lnTo>
                  <a:pt x="11" y="30"/>
                </a:lnTo>
                <a:lnTo>
                  <a:pt x="11" y="31"/>
                </a:lnTo>
                <a:lnTo>
                  <a:pt x="12" y="31"/>
                </a:lnTo>
                <a:lnTo>
                  <a:pt x="14" y="31"/>
                </a:lnTo>
                <a:lnTo>
                  <a:pt x="15" y="31"/>
                </a:lnTo>
                <a:lnTo>
                  <a:pt x="17" y="30"/>
                </a:lnTo>
                <a:lnTo>
                  <a:pt x="18" y="30"/>
                </a:lnTo>
                <a:lnTo>
                  <a:pt x="17" y="33"/>
                </a:lnTo>
                <a:lnTo>
                  <a:pt x="15" y="34"/>
                </a:lnTo>
                <a:lnTo>
                  <a:pt x="12" y="36"/>
                </a:lnTo>
                <a:lnTo>
                  <a:pt x="11" y="36"/>
                </a:lnTo>
                <a:lnTo>
                  <a:pt x="9" y="36"/>
                </a:lnTo>
                <a:lnTo>
                  <a:pt x="8" y="34"/>
                </a:lnTo>
                <a:lnTo>
                  <a:pt x="6" y="34"/>
                </a:lnTo>
                <a:lnTo>
                  <a:pt x="6" y="33"/>
                </a:lnTo>
                <a:lnTo>
                  <a:pt x="5" y="31"/>
                </a:lnTo>
                <a:lnTo>
                  <a:pt x="5" y="28"/>
                </a:lnTo>
                <a:lnTo>
                  <a:pt x="5" y="10"/>
                </a:lnTo>
                <a:lnTo>
                  <a:pt x="0" y="10"/>
                </a:lnTo>
                <a:lnTo>
                  <a:pt x="0" y="9"/>
                </a:lnTo>
                <a:lnTo>
                  <a:pt x="3" y="9"/>
                </a:lnTo>
                <a:lnTo>
                  <a:pt x="5" y="7"/>
                </a:lnTo>
                <a:lnTo>
                  <a:pt x="6" y="6"/>
                </a:lnTo>
                <a:lnTo>
                  <a:pt x="8" y="3"/>
                </a:lnTo>
                <a:lnTo>
                  <a:pt x="8" y="1"/>
                </a:lnTo>
                <a:lnTo>
                  <a:pt x="9" y="0"/>
                </a:lnTo>
                <a:lnTo>
                  <a:pt x="11" y="0"/>
                </a:lnTo>
                <a:close/>
              </a:path>
            </a:pathLst>
          </a:custGeom>
          <a:solidFill>
            <a:srgbClr val="000000"/>
          </a:solidFill>
          <a:ln w="0">
            <a:solidFill>
              <a:srgbClr val="000000"/>
            </a:solidFill>
            <a:round/>
            <a:headEnd/>
            <a:tailEnd/>
          </a:ln>
        </p:spPr>
        <p:txBody>
          <a:bodyPr/>
          <a:lstStyle/>
          <a:p>
            <a:endParaRPr lang="en-CA"/>
          </a:p>
        </p:txBody>
      </p:sp>
      <p:sp>
        <p:nvSpPr>
          <p:cNvPr id="18463" name="Freeform 27"/>
          <p:cNvSpPr>
            <a:spLocks/>
          </p:cNvSpPr>
          <p:nvPr/>
        </p:nvSpPr>
        <p:spPr bwMode="auto">
          <a:xfrm>
            <a:off x="6370638" y="3290888"/>
            <a:ext cx="174625" cy="220662"/>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5" y="30"/>
                </a:lnTo>
                <a:lnTo>
                  <a:pt x="35" y="6"/>
                </a:lnTo>
                <a:lnTo>
                  <a:pt x="35" y="3"/>
                </a:lnTo>
                <a:lnTo>
                  <a:pt x="35" y="2"/>
                </a:lnTo>
                <a:lnTo>
                  <a:pt x="33" y="0"/>
                </a:lnTo>
                <a:lnTo>
                  <a:pt x="32" y="0"/>
                </a:lnTo>
                <a:lnTo>
                  <a:pt x="30" y="0"/>
                </a:lnTo>
                <a:lnTo>
                  <a:pt x="44" y="0"/>
                </a:lnTo>
                <a:lnTo>
                  <a:pt x="42" y="0"/>
                </a:lnTo>
                <a:lnTo>
                  <a:pt x="41" y="0"/>
                </a:lnTo>
                <a:lnTo>
                  <a:pt x="39" y="2"/>
                </a:lnTo>
                <a:lnTo>
                  <a:pt x="38" y="3"/>
                </a:lnTo>
                <a:lnTo>
                  <a:pt x="38" y="6"/>
                </a:lnTo>
                <a:lnTo>
                  <a:pt x="38" y="41"/>
                </a:lnTo>
                <a:lnTo>
                  <a:pt x="36" y="41"/>
                </a:lnTo>
                <a:lnTo>
                  <a:pt x="11" y="8"/>
                </a:lnTo>
                <a:lnTo>
                  <a:pt x="11" y="33"/>
                </a:lnTo>
                <a:lnTo>
                  <a:pt x="11" y="36"/>
                </a:lnTo>
                <a:lnTo>
                  <a:pt x="11" y="38"/>
                </a:lnTo>
                <a:lnTo>
                  <a:pt x="12" y="39"/>
                </a:lnTo>
                <a:lnTo>
                  <a:pt x="15" y="39"/>
                </a:lnTo>
                <a:lnTo>
                  <a:pt x="17" y="39"/>
                </a:lnTo>
                <a:lnTo>
                  <a:pt x="2" y="39"/>
                </a:lnTo>
                <a:lnTo>
                  <a:pt x="3" y="39"/>
                </a:lnTo>
                <a:lnTo>
                  <a:pt x="6" y="39"/>
                </a:lnTo>
                <a:lnTo>
                  <a:pt x="8" y="38"/>
                </a:lnTo>
                <a:lnTo>
                  <a:pt x="8" y="36"/>
                </a:lnTo>
                <a:lnTo>
                  <a:pt x="8" y="33"/>
                </a:lnTo>
                <a:lnTo>
                  <a:pt x="8" y="5"/>
                </a:lnTo>
                <a:lnTo>
                  <a:pt x="6" y="3"/>
                </a:lnTo>
                <a:lnTo>
                  <a:pt x="5" y="3"/>
                </a:lnTo>
                <a:lnTo>
                  <a:pt x="5" y="2"/>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64" name="Freeform 28"/>
          <p:cNvSpPr>
            <a:spLocks noEditPoints="1"/>
          </p:cNvSpPr>
          <p:nvPr/>
        </p:nvSpPr>
        <p:spPr bwMode="auto">
          <a:xfrm>
            <a:off x="6557963" y="3355975"/>
            <a:ext cx="100012" cy="155575"/>
          </a:xfrm>
          <a:custGeom>
            <a:avLst/>
            <a:gdLst>
              <a:gd name="T0" fmla="*/ 2147483647 w 25"/>
              <a:gd name="T1" fmla="*/ 0 h 29"/>
              <a:gd name="T2" fmla="*/ 2147483647 w 25"/>
              <a:gd name="T3" fmla="*/ 0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0 w 25"/>
              <a:gd name="T31" fmla="*/ 2147483647 h 29"/>
              <a:gd name="T32" fmla="*/ 0 w 25"/>
              <a:gd name="T33" fmla="*/ 2147483647 h 29"/>
              <a:gd name="T34" fmla="*/ 0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0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2" y="0"/>
                </a:moveTo>
                <a:lnTo>
                  <a:pt x="16" y="0"/>
                </a:lnTo>
                <a:lnTo>
                  <a:pt x="19" y="2"/>
                </a:lnTo>
                <a:lnTo>
                  <a:pt x="22" y="5"/>
                </a:lnTo>
                <a:lnTo>
                  <a:pt x="24" y="9"/>
                </a:lnTo>
                <a:lnTo>
                  <a:pt x="25" y="14"/>
                </a:lnTo>
                <a:lnTo>
                  <a:pt x="24" y="17"/>
                </a:lnTo>
                <a:lnTo>
                  <a:pt x="24" y="21"/>
                </a:lnTo>
                <a:lnTo>
                  <a:pt x="21" y="24"/>
                </a:lnTo>
                <a:lnTo>
                  <a:pt x="18" y="27"/>
                </a:lnTo>
                <a:lnTo>
                  <a:pt x="15" y="29"/>
                </a:lnTo>
                <a:lnTo>
                  <a:pt x="12" y="29"/>
                </a:lnTo>
                <a:lnTo>
                  <a:pt x="7" y="27"/>
                </a:lnTo>
                <a:lnTo>
                  <a:pt x="4" y="26"/>
                </a:lnTo>
                <a:lnTo>
                  <a:pt x="3" y="24"/>
                </a:lnTo>
                <a:lnTo>
                  <a:pt x="0" y="20"/>
                </a:lnTo>
                <a:lnTo>
                  <a:pt x="0" y="15"/>
                </a:lnTo>
                <a:lnTo>
                  <a:pt x="0" y="11"/>
                </a:lnTo>
                <a:lnTo>
                  <a:pt x="1" y="8"/>
                </a:lnTo>
                <a:lnTo>
                  <a:pt x="3" y="5"/>
                </a:lnTo>
                <a:lnTo>
                  <a:pt x="6" y="2"/>
                </a:lnTo>
                <a:lnTo>
                  <a:pt x="9" y="0"/>
                </a:lnTo>
                <a:lnTo>
                  <a:pt x="12" y="0"/>
                </a:lnTo>
                <a:close/>
                <a:moveTo>
                  <a:pt x="10" y="2"/>
                </a:moveTo>
                <a:lnTo>
                  <a:pt x="9" y="2"/>
                </a:lnTo>
                <a:lnTo>
                  <a:pt x="7" y="3"/>
                </a:lnTo>
                <a:lnTo>
                  <a:pt x="6" y="5"/>
                </a:lnTo>
                <a:lnTo>
                  <a:pt x="6" y="6"/>
                </a:lnTo>
                <a:lnTo>
                  <a:pt x="4" y="9"/>
                </a:lnTo>
                <a:lnTo>
                  <a:pt x="4" y="12"/>
                </a:lnTo>
                <a:lnTo>
                  <a:pt x="4" y="18"/>
                </a:lnTo>
                <a:lnTo>
                  <a:pt x="7" y="23"/>
                </a:lnTo>
                <a:lnTo>
                  <a:pt x="9" y="26"/>
                </a:lnTo>
                <a:lnTo>
                  <a:pt x="13" y="27"/>
                </a:lnTo>
                <a:lnTo>
                  <a:pt x="16" y="26"/>
                </a:lnTo>
                <a:lnTo>
                  <a:pt x="18" y="24"/>
                </a:lnTo>
                <a:lnTo>
                  <a:pt x="19" y="21"/>
                </a:lnTo>
                <a:lnTo>
                  <a:pt x="19" y="17"/>
                </a:lnTo>
                <a:lnTo>
                  <a:pt x="19" y="12"/>
                </a:lnTo>
                <a:lnTo>
                  <a:pt x="18" y="8"/>
                </a:lnTo>
                <a:lnTo>
                  <a:pt x="16" y="5"/>
                </a:lnTo>
                <a:lnTo>
                  <a:pt x="15" y="3"/>
                </a:lnTo>
                <a:lnTo>
                  <a:pt x="10" y="2"/>
                </a:lnTo>
                <a:close/>
              </a:path>
            </a:pathLst>
          </a:custGeom>
          <a:solidFill>
            <a:srgbClr val="000000"/>
          </a:solidFill>
          <a:ln w="0">
            <a:solidFill>
              <a:srgbClr val="000000"/>
            </a:solidFill>
            <a:round/>
            <a:headEnd/>
            <a:tailEnd/>
          </a:ln>
        </p:spPr>
        <p:txBody>
          <a:bodyPr/>
          <a:lstStyle/>
          <a:p>
            <a:endParaRPr lang="en-CA"/>
          </a:p>
        </p:txBody>
      </p:sp>
      <p:sp>
        <p:nvSpPr>
          <p:cNvPr id="18465" name="Freeform 29"/>
          <p:cNvSpPr>
            <a:spLocks/>
          </p:cNvSpPr>
          <p:nvPr/>
        </p:nvSpPr>
        <p:spPr bwMode="auto">
          <a:xfrm>
            <a:off x="6669088" y="3355975"/>
            <a:ext cx="179387" cy="14446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1" y="3"/>
                </a:lnTo>
                <a:lnTo>
                  <a:pt x="12" y="3"/>
                </a:lnTo>
                <a:lnTo>
                  <a:pt x="14" y="2"/>
                </a:lnTo>
                <a:lnTo>
                  <a:pt x="15" y="0"/>
                </a:lnTo>
                <a:lnTo>
                  <a:pt x="17" y="0"/>
                </a:lnTo>
                <a:lnTo>
                  <a:pt x="18" y="0"/>
                </a:lnTo>
                <a:lnTo>
                  <a:pt x="20" y="0"/>
                </a:lnTo>
                <a:lnTo>
                  <a:pt x="23" y="2"/>
                </a:lnTo>
                <a:lnTo>
                  <a:pt x="24" y="3"/>
                </a:lnTo>
                <a:lnTo>
                  <a:pt x="24" y="6"/>
                </a:lnTo>
                <a:lnTo>
                  <a:pt x="27" y="3"/>
                </a:lnTo>
                <a:lnTo>
                  <a:pt x="30" y="2"/>
                </a:lnTo>
                <a:lnTo>
                  <a:pt x="32" y="0"/>
                </a:lnTo>
                <a:lnTo>
                  <a:pt x="35" y="0"/>
                </a:lnTo>
                <a:lnTo>
                  <a:pt x="36" y="0"/>
                </a:lnTo>
                <a:lnTo>
                  <a:pt x="38" y="2"/>
                </a:lnTo>
                <a:lnTo>
                  <a:pt x="39" y="3"/>
                </a:lnTo>
                <a:lnTo>
                  <a:pt x="41" y="5"/>
                </a:lnTo>
                <a:lnTo>
                  <a:pt x="41" y="8"/>
                </a:lnTo>
                <a:lnTo>
                  <a:pt x="41" y="11"/>
                </a:lnTo>
                <a:lnTo>
                  <a:pt x="41" y="21"/>
                </a:lnTo>
                <a:lnTo>
                  <a:pt x="41" y="24"/>
                </a:lnTo>
                <a:lnTo>
                  <a:pt x="41" y="26"/>
                </a:lnTo>
                <a:lnTo>
                  <a:pt x="42" y="26"/>
                </a:lnTo>
                <a:lnTo>
                  <a:pt x="42" y="27"/>
                </a:lnTo>
                <a:lnTo>
                  <a:pt x="44" y="27"/>
                </a:lnTo>
                <a:lnTo>
                  <a:pt x="45" y="27"/>
                </a:lnTo>
                <a:lnTo>
                  <a:pt x="32" y="27"/>
                </a:lnTo>
                <a:lnTo>
                  <a:pt x="33" y="27"/>
                </a:lnTo>
                <a:lnTo>
                  <a:pt x="35" y="27"/>
                </a:lnTo>
                <a:lnTo>
                  <a:pt x="35" y="26"/>
                </a:lnTo>
                <a:lnTo>
                  <a:pt x="36" y="26"/>
                </a:lnTo>
                <a:lnTo>
                  <a:pt x="36" y="24"/>
                </a:lnTo>
                <a:lnTo>
                  <a:pt x="36" y="21"/>
                </a:lnTo>
                <a:lnTo>
                  <a:pt x="36" y="11"/>
                </a:lnTo>
                <a:lnTo>
                  <a:pt x="36" y="8"/>
                </a:lnTo>
                <a:lnTo>
                  <a:pt x="35" y="6"/>
                </a:lnTo>
                <a:lnTo>
                  <a:pt x="33" y="5"/>
                </a:lnTo>
                <a:lnTo>
                  <a:pt x="32" y="5"/>
                </a:lnTo>
                <a:lnTo>
                  <a:pt x="30" y="5"/>
                </a:lnTo>
                <a:lnTo>
                  <a:pt x="29" y="5"/>
                </a:lnTo>
                <a:lnTo>
                  <a:pt x="27" y="6"/>
                </a:lnTo>
                <a:lnTo>
                  <a:pt x="24" y="8"/>
                </a:lnTo>
                <a:lnTo>
                  <a:pt x="24" y="9"/>
                </a:lnTo>
                <a:lnTo>
                  <a:pt x="24" y="21"/>
                </a:lnTo>
                <a:lnTo>
                  <a:pt x="24" y="24"/>
                </a:lnTo>
                <a:lnTo>
                  <a:pt x="26" y="26"/>
                </a:lnTo>
                <a:lnTo>
                  <a:pt x="26" y="27"/>
                </a:lnTo>
                <a:lnTo>
                  <a:pt x="27" y="27"/>
                </a:lnTo>
                <a:lnTo>
                  <a:pt x="29" y="27"/>
                </a:lnTo>
                <a:lnTo>
                  <a:pt x="17" y="27"/>
                </a:lnTo>
                <a:lnTo>
                  <a:pt x="18" y="27"/>
                </a:lnTo>
                <a:lnTo>
                  <a:pt x="20" y="26"/>
                </a:lnTo>
                <a:lnTo>
                  <a:pt x="20" y="24"/>
                </a:lnTo>
                <a:lnTo>
                  <a:pt x="20" y="21"/>
                </a:lnTo>
                <a:lnTo>
                  <a:pt x="20" y="11"/>
                </a:lnTo>
                <a:lnTo>
                  <a:pt x="20" y="8"/>
                </a:lnTo>
                <a:lnTo>
                  <a:pt x="18" y="6"/>
                </a:lnTo>
                <a:lnTo>
                  <a:pt x="17" y="5"/>
                </a:lnTo>
                <a:lnTo>
                  <a:pt x="15" y="5"/>
                </a:lnTo>
                <a:lnTo>
                  <a:pt x="14" y="5"/>
                </a:lnTo>
                <a:lnTo>
                  <a:pt x="12" y="5"/>
                </a:lnTo>
                <a:lnTo>
                  <a:pt x="11" y="6"/>
                </a:lnTo>
                <a:lnTo>
                  <a:pt x="9" y="8"/>
                </a:lnTo>
                <a:lnTo>
                  <a:pt x="9" y="21"/>
                </a:lnTo>
                <a:lnTo>
                  <a:pt x="9" y="24"/>
                </a:lnTo>
                <a:lnTo>
                  <a:pt x="9" y="26"/>
                </a:lnTo>
                <a:lnTo>
                  <a:pt x="9" y="27"/>
                </a:lnTo>
                <a:lnTo>
                  <a:pt x="11" y="27"/>
                </a:lnTo>
                <a:lnTo>
                  <a:pt x="12" y="27"/>
                </a:lnTo>
                <a:lnTo>
                  <a:pt x="0" y="27"/>
                </a:lnTo>
                <a:lnTo>
                  <a:pt x="2" y="27"/>
                </a:lnTo>
                <a:lnTo>
                  <a:pt x="3" y="26"/>
                </a:lnTo>
                <a:lnTo>
                  <a:pt x="3" y="24"/>
                </a:lnTo>
                <a:lnTo>
                  <a:pt x="3" y="21"/>
                </a:lnTo>
                <a:lnTo>
                  <a:pt x="3" y="12"/>
                </a:lnTo>
                <a:lnTo>
                  <a:pt x="3" y="8"/>
                </a:lnTo>
                <a:lnTo>
                  <a:pt x="3" y="5"/>
                </a:lnTo>
                <a:lnTo>
                  <a:pt x="2" y="3"/>
                </a:lnTo>
                <a:lnTo>
                  <a:pt x="0" y="5"/>
                </a:lnTo>
                <a:lnTo>
                  <a:pt x="0" y="3"/>
                </a:lnTo>
                <a:lnTo>
                  <a:pt x="8"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66" name="Freeform 30"/>
          <p:cNvSpPr>
            <a:spLocks/>
          </p:cNvSpPr>
          <p:nvPr/>
        </p:nvSpPr>
        <p:spPr bwMode="auto">
          <a:xfrm>
            <a:off x="7227888" y="3290888"/>
            <a:ext cx="166687" cy="220662"/>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4" y="41"/>
                </a:lnTo>
                <a:lnTo>
                  <a:pt x="22" y="41"/>
                </a:lnTo>
                <a:lnTo>
                  <a:pt x="7" y="6"/>
                </a:lnTo>
                <a:lnTo>
                  <a:pt x="6" y="5"/>
                </a:lnTo>
                <a:lnTo>
                  <a:pt x="6" y="3"/>
                </a:lnTo>
                <a:lnTo>
                  <a:pt x="4" y="2"/>
                </a:lnTo>
                <a:lnTo>
                  <a:pt x="3" y="2"/>
                </a:lnTo>
                <a:lnTo>
                  <a:pt x="3" y="0"/>
                </a:lnTo>
                <a:lnTo>
                  <a:pt x="0" y="0"/>
                </a:lnTo>
                <a:lnTo>
                  <a:pt x="16" y="0"/>
                </a:lnTo>
                <a:lnTo>
                  <a:pt x="15" y="0"/>
                </a:lnTo>
                <a:lnTo>
                  <a:pt x="13" y="2"/>
                </a:lnTo>
                <a:lnTo>
                  <a:pt x="12" y="3"/>
                </a:lnTo>
                <a:lnTo>
                  <a:pt x="13" y="5"/>
                </a:lnTo>
                <a:lnTo>
                  <a:pt x="13" y="8"/>
                </a:lnTo>
                <a:lnTo>
                  <a:pt x="24" y="32"/>
                </a:lnTo>
                <a:lnTo>
                  <a:pt x="33" y="8"/>
                </a:lnTo>
                <a:lnTo>
                  <a:pt x="34" y="5"/>
                </a:lnTo>
                <a:lnTo>
                  <a:pt x="34" y="3"/>
                </a:lnTo>
                <a:lnTo>
                  <a:pt x="34" y="2"/>
                </a:lnTo>
                <a:lnTo>
                  <a:pt x="33" y="0"/>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67" name="Freeform 31"/>
          <p:cNvSpPr>
            <a:spLocks noEditPoints="1"/>
          </p:cNvSpPr>
          <p:nvPr/>
        </p:nvSpPr>
        <p:spPr bwMode="auto">
          <a:xfrm>
            <a:off x="7381875" y="3355975"/>
            <a:ext cx="88900" cy="155575"/>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0 w 22"/>
              <a:gd name="T33" fmla="*/ 2147483647 h 29"/>
              <a:gd name="T34" fmla="*/ 0 w 22"/>
              <a:gd name="T35" fmla="*/ 2147483647 h 29"/>
              <a:gd name="T36" fmla="*/ 0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4" y="11"/>
                </a:moveTo>
                <a:lnTo>
                  <a:pt x="4" y="17"/>
                </a:lnTo>
                <a:lnTo>
                  <a:pt x="7" y="20"/>
                </a:lnTo>
                <a:lnTo>
                  <a:pt x="10" y="23"/>
                </a:lnTo>
                <a:lnTo>
                  <a:pt x="13" y="23"/>
                </a:lnTo>
                <a:lnTo>
                  <a:pt x="16" y="23"/>
                </a:lnTo>
                <a:lnTo>
                  <a:pt x="18" y="23"/>
                </a:lnTo>
                <a:lnTo>
                  <a:pt x="19" y="20"/>
                </a:lnTo>
                <a:lnTo>
                  <a:pt x="21" y="17"/>
                </a:lnTo>
                <a:lnTo>
                  <a:pt x="22" y="18"/>
                </a:lnTo>
                <a:lnTo>
                  <a:pt x="21" y="21"/>
                </a:lnTo>
                <a:lnTo>
                  <a:pt x="18" y="26"/>
                </a:lnTo>
                <a:lnTo>
                  <a:pt x="15" y="27"/>
                </a:lnTo>
                <a:lnTo>
                  <a:pt x="12" y="29"/>
                </a:lnTo>
                <a:lnTo>
                  <a:pt x="7" y="27"/>
                </a:lnTo>
                <a:lnTo>
                  <a:pt x="3" y="24"/>
                </a:lnTo>
                <a:lnTo>
                  <a:pt x="0" y="20"/>
                </a:lnTo>
                <a:lnTo>
                  <a:pt x="0" y="15"/>
                </a:lnTo>
                <a:lnTo>
                  <a:pt x="0" y="11"/>
                </a:lnTo>
                <a:lnTo>
                  <a:pt x="1" y="8"/>
                </a:lnTo>
                <a:lnTo>
                  <a:pt x="3" y="5"/>
                </a:lnTo>
                <a:lnTo>
                  <a:pt x="7" y="2"/>
                </a:lnTo>
                <a:lnTo>
                  <a:pt x="12" y="0"/>
                </a:lnTo>
                <a:lnTo>
                  <a:pt x="16" y="2"/>
                </a:lnTo>
                <a:lnTo>
                  <a:pt x="19" y="3"/>
                </a:lnTo>
                <a:lnTo>
                  <a:pt x="21" y="6"/>
                </a:lnTo>
                <a:lnTo>
                  <a:pt x="22" y="11"/>
                </a:lnTo>
                <a:lnTo>
                  <a:pt x="4" y="11"/>
                </a:lnTo>
                <a:close/>
                <a:moveTo>
                  <a:pt x="4" y="9"/>
                </a:moveTo>
                <a:lnTo>
                  <a:pt x="16" y="9"/>
                </a:lnTo>
                <a:lnTo>
                  <a:pt x="15" y="6"/>
                </a:lnTo>
                <a:lnTo>
                  <a:pt x="15" y="5"/>
                </a:lnTo>
                <a:lnTo>
                  <a:pt x="13" y="3"/>
                </a:lnTo>
                <a:lnTo>
                  <a:pt x="12" y="2"/>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8468" name="Freeform 32"/>
          <p:cNvSpPr>
            <a:spLocks/>
          </p:cNvSpPr>
          <p:nvPr/>
        </p:nvSpPr>
        <p:spPr bwMode="auto">
          <a:xfrm>
            <a:off x="7481888" y="3355975"/>
            <a:ext cx="79375" cy="144463"/>
          </a:xfrm>
          <a:custGeom>
            <a:avLst/>
            <a:gdLst>
              <a:gd name="T0" fmla="*/ 2147483647 w 20"/>
              <a:gd name="T1" fmla="*/ 0 h 27"/>
              <a:gd name="T2" fmla="*/ 2147483647 w 20"/>
              <a:gd name="T3" fmla="*/ 2147483647 h 27"/>
              <a:gd name="T4" fmla="*/ 2147483647 w 20"/>
              <a:gd name="T5" fmla="*/ 2147483647 h 27"/>
              <a:gd name="T6" fmla="*/ 2147483647 w 20"/>
              <a:gd name="T7" fmla="*/ 2147483647 h 27"/>
              <a:gd name="T8" fmla="*/ 2147483647 w 20"/>
              <a:gd name="T9" fmla="*/ 0 h 27"/>
              <a:gd name="T10" fmla="*/ 2147483647 w 20"/>
              <a:gd name="T11" fmla="*/ 0 h 27"/>
              <a:gd name="T12" fmla="*/ 2147483647 w 20"/>
              <a:gd name="T13" fmla="*/ 2147483647 h 27"/>
              <a:gd name="T14" fmla="*/ 2147483647 w 20"/>
              <a:gd name="T15" fmla="*/ 2147483647 h 27"/>
              <a:gd name="T16" fmla="*/ 2147483647 w 20"/>
              <a:gd name="T17" fmla="*/ 2147483647 h 27"/>
              <a:gd name="T18" fmla="*/ 2147483647 w 20"/>
              <a:gd name="T19" fmla="*/ 2147483647 h 27"/>
              <a:gd name="T20" fmla="*/ 2147483647 w 20"/>
              <a:gd name="T21" fmla="*/ 2147483647 h 27"/>
              <a:gd name="T22" fmla="*/ 2147483647 w 20"/>
              <a:gd name="T23" fmla="*/ 2147483647 h 27"/>
              <a:gd name="T24" fmla="*/ 2147483647 w 20"/>
              <a:gd name="T25" fmla="*/ 2147483647 h 27"/>
              <a:gd name="T26" fmla="*/ 2147483647 w 20"/>
              <a:gd name="T27" fmla="*/ 2147483647 h 27"/>
              <a:gd name="T28" fmla="*/ 2147483647 w 20"/>
              <a:gd name="T29" fmla="*/ 2147483647 h 27"/>
              <a:gd name="T30" fmla="*/ 2147483647 w 20"/>
              <a:gd name="T31" fmla="*/ 2147483647 h 27"/>
              <a:gd name="T32" fmla="*/ 2147483647 w 20"/>
              <a:gd name="T33" fmla="*/ 2147483647 h 27"/>
              <a:gd name="T34" fmla="*/ 2147483647 w 20"/>
              <a:gd name="T35" fmla="*/ 2147483647 h 27"/>
              <a:gd name="T36" fmla="*/ 2147483647 w 20"/>
              <a:gd name="T37" fmla="*/ 2147483647 h 27"/>
              <a:gd name="T38" fmla="*/ 2147483647 w 20"/>
              <a:gd name="T39" fmla="*/ 2147483647 h 27"/>
              <a:gd name="T40" fmla="*/ 2147483647 w 20"/>
              <a:gd name="T41" fmla="*/ 2147483647 h 27"/>
              <a:gd name="T42" fmla="*/ 2147483647 w 20"/>
              <a:gd name="T43" fmla="*/ 2147483647 h 27"/>
              <a:gd name="T44" fmla="*/ 2147483647 w 20"/>
              <a:gd name="T45" fmla="*/ 2147483647 h 27"/>
              <a:gd name="T46" fmla="*/ 2147483647 w 20"/>
              <a:gd name="T47" fmla="*/ 2147483647 h 27"/>
              <a:gd name="T48" fmla="*/ 2147483647 w 20"/>
              <a:gd name="T49" fmla="*/ 2147483647 h 27"/>
              <a:gd name="T50" fmla="*/ 2147483647 w 20"/>
              <a:gd name="T51" fmla="*/ 2147483647 h 27"/>
              <a:gd name="T52" fmla="*/ 2147483647 w 20"/>
              <a:gd name="T53" fmla="*/ 2147483647 h 27"/>
              <a:gd name="T54" fmla="*/ 2147483647 w 20"/>
              <a:gd name="T55" fmla="*/ 2147483647 h 27"/>
              <a:gd name="T56" fmla="*/ 2147483647 w 20"/>
              <a:gd name="T57" fmla="*/ 2147483647 h 27"/>
              <a:gd name="T58" fmla="*/ 0 w 20"/>
              <a:gd name="T59" fmla="*/ 2147483647 h 27"/>
              <a:gd name="T60" fmla="*/ 0 w 20"/>
              <a:gd name="T61" fmla="*/ 2147483647 h 27"/>
              <a:gd name="T62" fmla="*/ 2147483647 w 20"/>
              <a:gd name="T63" fmla="*/ 2147483647 h 27"/>
              <a:gd name="T64" fmla="*/ 2147483647 w 20"/>
              <a:gd name="T65" fmla="*/ 2147483647 h 27"/>
              <a:gd name="T66" fmla="*/ 2147483647 w 20"/>
              <a:gd name="T67" fmla="*/ 2147483647 h 27"/>
              <a:gd name="T68" fmla="*/ 2147483647 w 20"/>
              <a:gd name="T69" fmla="*/ 2147483647 h 27"/>
              <a:gd name="T70" fmla="*/ 2147483647 w 20"/>
              <a:gd name="T71" fmla="*/ 2147483647 h 27"/>
              <a:gd name="T72" fmla="*/ 2147483647 w 20"/>
              <a:gd name="T73" fmla="*/ 2147483647 h 27"/>
              <a:gd name="T74" fmla="*/ 2147483647 w 20"/>
              <a:gd name="T75" fmla="*/ 2147483647 h 27"/>
              <a:gd name="T76" fmla="*/ 2147483647 w 20"/>
              <a:gd name="T77" fmla="*/ 2147483647 h 27"/>
              <a:gd name="T78" fmla="*/ 2147483647 w 20"/>
              <a:gd name="T79" fmla="*/ 2147483647 h 27"/>
              <a:gd name="T80" fmla="*/ 2147483647 w 20"/>
              <a:gd name="T81" fmla="*/ 2147483647 h 27"/>
              <a:gd name="T82" fmla="*/ 2147483647 w 20"/>
              <a:gd name="T83" fmla="*/ 2147483647 h 27"/>
              <a:gd name="T84" fmla="*/ 2147483647 w 20"/>
              <a:gd name="T85" fmla="*/ 2147483647 h 27"/>
              <a:gd name="T86" fmla="*/ 2147483647 w 20"/>
              <a:gd name="T87" fmla="*/ 2147483647 h 27"/>
              <a:gd name="T88" fmla="*/ 2147483647 w 20"/>
              <a:gd name="T89" fmla="*/ 2147483647 h 27"/>
              <a:gd name="T90" fmla="*/ 0 w 20"/>
              <a:gd name="T91" fmla="*/ 2147483647 h 27"/>
              <a:gd name="T92" fmla="*/ 0 w 20"/>
              <a:gd name="T93" fmla="*/ 2147483647 h 27"/>
              <a:gd name="T94" fmla="*/ 2147483647 w 20"/>
              <a:gd name="T95" fmla="*/ 0 h 27"/>
              <a:gd name="T96" fmla="*/ 2147483647 w 2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
              <a:gd name="T148" fmla="*/ 0 h 27"/>
              <a:gd name="T149" fmla="*/ 20 w 2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 h="27">
                <a:moveTo>
                  <a:pt x="9" y="0"/>
                </a:moveTo>
                <a:lnTo>
                  <a:pt x="9" y="8"/>
                </a:lnTo>
                <a:lnTo>
                  <a:pt x="11" y="3"/>
                </a:lnTo>
                <a:lnTo>
                  <a:pt x="14" y="2"/>
                </a:lnTo>
                <a:lnTo>
                  <a:pt x="15" y="0"/>
                </a:lnTo>
                <a:lnTo>
                  <a:pt x="17" y="0"/>
                </a:lnTo>
                <a:lnTo>
                  <a:pt x="18" y="2"/>
                </a:lnTo>
                <a:lnTo>
                  <a:pt x="20" y="3"/>
                </a:lnTo>
                <a:lnTo>
                  <a:pt x="20" y="5"/>
                </a:lnTo>
                <a:lnTo>
                  <a:pt x="18" y="6"/>
                </a:lnTo>
                <a:lnTo>
                  <a:pt x="17" y="8"/>
                </a:lnTo>
                <a:lnTo>
                  <a:pt x="17" y="6"/>
                </a:lnTo>
                <a:lnTo>
                  <a:pt x="15" y="6"/>
                </a:lnTo>
                <a:lnTo>
                  <a:pt x="14" y="5"/>
                </a:lnTo>
                <a:lnTo>
                  <a:pt x="12" y="5"/>
                </a:lnTo>
                <a:lnTo>
                  <a:pt x="11" y="8"/>
                </a:lnTo>
                <a:lnTo>
                  <a:pt x="9" y="9"/>
                </a:lnTo>
                <a:lnTo>
                  <a:pt x="9" y="21"/>
                </a:lnTo>
                <a:lnTo>
                  <a:pt x="9" y="24"/>
                </a:lnTo>
                <a:lnTo>
                  <a:pt x="9" y="26"/>
                </a:lnTo>
                <a:lnTo>
                  <a:pt x="11" y="27"/>
                </a:lnTo>
                <a:lnTo>
                  <a:pt x="12" y="27"/>
                </a:lnTo>
                <a:lnTo>
                  <a:pt x="14" y="27"/>
                </a:lnTo>
                <a:lnTo>
                  <a:pt x="0" y="27"/>
                </a:lnTo>
                <a:lnTo>
                  <a:pt x="2" y="27"/>
                </a:lnTo>
                <a:lnTo>
                  <a:pt x="3" y="26"/>
                </a:lnTo>
                <a:lnTo>
                  <a:pt x="3" y="24"/>
                </a:lnTo>
                <a:lnTo>
                  <a:pt x="3" y="21"/>
                </a:lnTo>
                <a:lnTo>
                  <a:pt x="3" y="12"/>
                </a:lnTo>
                <a:lnTo>
                  <a:pt x="3" y="8"/>
                </a:lnTo>
                <a:lnTo>
                  <a:pt x="3" y="5"/>
                </a:lnTo>
                <a:lnTo>
                  <a:pt x="3" y="3"/>
                </a:lnTo>
                <a:lnTo>
                  <a:pt x="2" y="3"/>
                </a:lnTo>
                <a:lnTo>
                  <a:pt x="0" y="5"/>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8469" name="Freeform 33"/>
          <p:cNvSpPr>
            <a:spLocks noEditPoints="1"/>
          </p:cNvSpPr>
          <p:nvPr/>
        </p:nvSpPr>
        <p:spPr bwMode="auto">
          <a:xfrm>
            <a:off x="7561263" y="3275013"/>
            <a:ext cx="112712" cy="236537"/>
          </a:xfrm>
          <a:custGeom>
            <a:avLst/>
            <a:gdLst>
              <a:gd name="T0" fmla="*/ 2147483647 w 28"/>
              <a:gd name="T1" fmla="*/ 2147483647 h 44"/>
              <a:gd name="T2" fmla="*/ 2147483647 w 28"/>
              <a:gd name="T3" fmla="*/ 2147483647 h 44"/>
              <a:gd name="T4" fmla="*/ 2147483647 w 28"/>
              <a:gd name="T5" fmla="*/ 2147483647 h 44"/>
              <a:gd name="T6" fmla="*/ 2147483647 w 28"/>
              <a:gd name="T7" fmla="*/ 2147483647 h 44"/>
              <a:gd name="T8" fmla="*/ 2147483647 w 28"/>
              <a:gd name="T9" fmla="*/ 2147483647 h 44"/>
              <a:gd name="T10" fmla="*/ 2147483647 w 28"/>
              <a:gd name="T11" fmla="*/ 2147483647 h 44"/>
              <a:gd name="T12" fmla="*/ 2147483647 w 28"/>
              <a:gd name="T13" fmla="*/ 2147483647 h 44"/>
              <a:gd name="T14" fmla="*/ 2147483647 w 28"/>
              <a:gd name="T15" fmla="*/ 2147483647 h 44"/>
              <a:gd name="T16" fmla="*/ 2147483647 w 28"/>
              <a:gd name="T17" fmla="*/ 2147483647 h 44"/>
              <a:gd name="T18" fmla="*/ 2147483647 w 28"/>
              <a:gd name="T19" fmla="*/ 2147483647 h 44"/>
              <a:gd name="T20" fmla="*/ 2147483647 w 28"/>
              <a:gd name="T21" fmla="*/ 2147483647 h 44"/>
              <a:gd name="T22" fmla="*/ 2147483647 w 28"/>
              <a:gd name="T23" fmla="*/ 2147483647 h 44"/>
              <a:gd name="T24" fmla="*/ 2147483647 w 28"/>
              <a:gd name="T25" fmla="*/ 2147483647 h 44"/>
              <a:gd name="T26" fmla="*/ 2147483647 w 28"/>
              <a:gd name="T27" fmla="*/ 2147483647 h 44"/>
              <a:gd name="T28" fmla="*/ 2147483647 w 28"/>
              <a:gd name="T29" fmla="*/ 2147483647 h 44"/>
              <a:gd name="T30" fmla="*/ 2147483647 w 28"/>
              <a:gd name="T31" fmla="*/ 2147483647 h 44"/>
              <a:gd name="T32" fmla="*/ 2147483647 w 28"/>
              <a:gd name="T33" fmla="*/ 2147483647 h 44"/>
              <a:gd name="T34" fmla="*/ 2147483647 w 28"/>
              <a:gd name="T35" fmla="*/ 2147483647 h 44"/>
              <a:gd name="T36" fmla="*/ 2147483647 w 28"/>
              <a:gd name="T37" fmla="*/ 2147483647 h 44"/>
              <a:gd name="T38" fmla="*/ 2147483647 w 28"/>
              <a:gd name="T39" fmla="*/ 2147483647 h 44"/>
              <a:gd name="T40" fmla="*/ 2147483647 w 28"/>
              <a:gd name="T41" fmla="*/ 2147483647 h 44"/>
              <a:gd name="T42" fmla="*/ 2147483647 w 28"/>
              <a:gd name="T43" fmla="*/ 2147483647 h 44"/>
              <a:gd name="T44" fmla="*/ 2147483647 w 28"/>
              <a:gd name="T45" fmla="*/ 2147483647 h 44"/>
              <a:gd name="T46" fmla="*/ 2147483647 w 28"/>
              <a:gd name="T47" fmla="*/ 2147483647 h 44"/>
              <a:gd name="T48" fmla="*/ 2147483647 w 28"/>
              <a:gd name="T49" fmla="*/ 2147483647 h 44"/>
              <a:gd name="T50" fmla="*/ 0 w 28"/>
              <a:gd name="T51" fmla="*/ 2147483647 h 44"/>
              <a:gd name="T52" fmla="*/ 0 w 28"/>
              <a:gd name="T53" fmla="*/ 2147483647 h 44"/>
              <a:gd name="T54" fmla="*/ 2147483647 w 28"/>
              <a:gd name="T55" fmla="*/ 0 h 44"/>
              <a:gd name="T56" fmla="*/ 2147483647 w 28"/>
              <a:gd name="T57" fmla="*/ 0 h 44"/>
              <a:gd name="T58" fmla="*/ 2147483647 w 28"/>
              <a:gd name="T59" fmla="*/ 2147483647 h 44"/>
              <a:gd name="T60" fmla="*/ 2147483647 w 28"/>
              <a:gd name="T61" fmla="*/ 2147483647 h 44"/>
              <a:gd name="T62" fmla="*/ 2147483647 w 28"/>
              <a:gd name="T63" fmla="*/ 2147483647 h 44"/>
              <a:gd name="T64" fmla="*/ 2147483647 w 28"/>
              <a:gd name="T65" fmla="*/ 2147483647 h 44"/>
              <a:gd name="T66" fmla="*/ 2147483647 w 28"/>
              <a:gd name="T67" fmla="*/ 2147483647 h 44"/>
              <a:gd name="T68" fmla="*/ 2147483647 w 28"/>
              <a:gd name="T69" fmla="*/ 2147483647 h 44"/>
              <a:gd name="T70" fmla="*/ 2147483647 w 28"/>
              <a:gd name="T71" fmla="*/ 2147483647 h 44"/>
              <a:gd name="T72" fmla="*/ 2147483647 w 28"/>
              <a:gd name="T73" fmla="*/ 2147483647 h 44"/>
              <a:gd name="T74" fmla="*/ 2147483647 w 28"/>
              <a:gd name="T75" fmla="*/ 2147483647 h 44"/>
              <a:gd name="T76" fmla="*/ 2147483647 w 28"/>
              <a:gd name="T77" fmla="*/ 2147483647 h 44"/>
              <a:gd name="T78" fmla="*/ 2147483647 w 28"/>
              <a:gd name="T79" fmla="*/ 2147483647 h 44"/>
              <a:gd name="T80" fmla="*/ 2147483647 w 28"/>
              <a:gd name="T81" fmla="*/ 2147483647 h 44"/>
              <a:gd name="T82" fmla="*/ 2147483647 w 28"/>
              <a:gd name="T83" fmla="*/ 2147483647 h 44"/>
              <a:gd name="T84" fmla="*/ 2147483647 w 28"/>
              <a:gd name="T85" fmla="*/ 2147483647 h 44"/>
              <a:gd name="T86" fmla="*/ 2147483647 w 28"/>
              <a:gd name="T87" fmla="*/ 2147483647 h 44"/>
              <a:gd name="T88" fmla="*/ 2147483647 w 28"/>
              <a:gd name="T89" fmla="*/ 2147483647 h 44"/>
              <a:gd name="T90" fmla="*/ 2147483647 w 28"/>
              <a:gd name="T91" fmla="*/ 2147483647 h 44"/>
              <a:gd name="T92" fmla="*/ 2147483647 w 28"/>
              <a:gd name="T93" fmla="*/ 2147483647 h 44"/>
              <a:gd name="T94" fmla="*/ 2147483647 w 28"/>
              <a:gd name="T95" fmla="*/ 2147483647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
              <a:gd name="T145" fmla="*/ 0 h 44"/>
              <a:gd name="T146" fmla="*/ 28 w 28"/>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 h="44">
                <a:moveTo>
                  <a:pt x="9" y="21"/>
                </a:moveTo>
                <a:lnTo>
                  <a:pt x="12" y="18"/>
                </a:lnTo>
                <a:lnTo>
                  <a:pt x="15" y="15"/>
                </a:lnTo>
                <a:lnTo>
                  <a:pt x="18" y="15"/>
                </a:lnTo>
                <a:lnTo>
                  <a:pt x="21" y="17"/>
                </a:lnTo>
                <a:lnTo>
                  <a:pt x="24" y="18"/>
                </a:lnTo>
                <a:lnTo>
                  <a:pt x="27" y="23"/>
                </a:lnTo>
                <a:lnTo>
                  <a:pt x="28" y="29"/>
                </a:lnTo>
                <a:lnTo>
                  <a:pt x="27" y="33"/>
                </a:lnTo>
                <a:lnTo>
                  <a:pt x="25" y="36"/>
                </a:lnTo>
                <a:lnTo>
                  <a:pt x="22" y="39"/>
                </a:lnTo>
                <a:lnTo>
                  <a:pt x="18" y="42"/>
                </a:lnTo>
                <a:lnTo>
                  <a:pt x="13" y="44"/>
                </a:lnTo>
                <a:lnTo>
                  <a:pt x="12" y="44"/>
                </a:lnTo>
                <a:lnTo>
                  <a:pt x="9" y="42"/>
                </a:lnTo>
                <a:lnTo>
                  <a:pt x="6" y="42"/>
                </a:lnTo>
                <a:lnTo>
                  <a:pt x="4" y="41"/>
                </a:lnTo>
                <a:lnTo>
                  <a:pt x="4" y="12"/>
                </a:lnTo>
                <a:lnTo>
                  <a:pt x="4" y="8"/>
                </a:lnTo>
                <a:lnTo>
                  <a:pt x="4" y="6"/>
                </a:lnTo>
                <a:lnTo>
                  <a:pt x="3" y="5"/>
                </a:lnTo>
                <a:lnTo>
                  <a:pt x="1" y="5"/>
                </a:lnTo>
                <a:lnTo>
                  <a:pt x="0" y="5"/>
                </a:lnTo>
                <a:lnTo>
                  <a:pt x="7" y="0"/>
                </a:lnTo>
                <a:lnTo>
                  <a:pt x="9" y="0"/>
                </a:lnTo>
                <a:lnTo>
                  <a:pt x="9" y="21"/>
                </a:lnTo>
                <a:close/>
                <a:moveTo>
                  <a:pt x="9" y="23"/>
                </a:moveTo>
                <a:lnTo>
                  <a:pt x="9" y="39"/>
                </a:lnTo>
                <a:lnTo>
                  <a:pt x="10" y="39"/>
                </a:lnTo>
                <a:lnTo>
                  <a:pt x="12" y="41"/>
                </a:lnTo>
                <a:lnTo>
                  <a:pt x="13" y="41"/>
                </a:lnTo>
                <a:lnTo>
                  <a:pt x="15" y="42"/>
                </a:lnTo>
                <a:lnTo>
                  <a:pt x="18" y="41"/>
                </a:lnTo>
                <a:lnTo>
                  <a:pt x="21" y="39"/>
                </a:lnTo>
                <a:lnTo>
                  <a:pt x="22" y="35"/>
                </a:lnTo>
                <a:lnTo>
                  <a:pt x="22" y="30"/>
                </a:lnTo>
                <a:lnTo>
                  <a:pt x="22" y="26"/>
                </a:lnTo>
                <a:lnTo>
                  <a:pt x="21" y="23"/>
                </a:lnTo>
                <a:lnTo>
                  <a:pt x="18" y="20"/>
                </a:lnTo>
                <a:lnTo>
                  <a:pt x="15" y="20"/>
                </a:lnTo>
                <a:lnTo>
                  <a:pt x="13" y="20"/>
                </a:lnTo>
                <a:lnTo>
                  <a:pt x="12" y="21"/>
                </a:lnTo>
                <a:lnTo>
                  <a:pt x="10" y="21"/>
                </a:lnTo>
                <a:lnTo>
                  <a:pt x="9" y="23"/>
                </a:lnTo>
                <a:close/>
              </a:path>
            </a:pathLst>
          </a:custGeom>
          <a:solidFill>
            <a:srgbClr val="000000"/>
          </a:solidFill>
          <a:ln w="0">
            <a:solidFill>
              <a:srgbClr val="000000"/>
            </a:solidFill>
            <a:round/>
            <a:headEnd/>
            <a:tailEnd/>
          </a:ln>
        </p:spPr>
        <p:txBody>
          <a:bodyPr/>
          <a:lstStyle/>
          <a:p>
            <a:endParaRPr lang="en-CA"/>
          </a:p>
        </p:txBody>
      </p:sp>
      <p:sp>
        <p:nvSpPr>
          <p:cNvPr id="18470" name="Freeform 34"/>
          <p:cNvSpPr>
            <a:spLocks/>
          </p:cNvSpPr>
          <p:nvPr/>
        </p:nvSpPr>
        <p:spPr bwMode="auto">
          <a:xfrm>
            <a:off x="2949575" y="4062413"/>
            <a:ext cx="171450" cy="215900"/>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2147483647 h 40"/>
              <a:gd name="T14" fmla="*/ 2147483647 w 43"/>
              <a:gd name="T15" fmla="*/ 2147483647 h 40"/>
              <a:gd name="T16" fmla="*/ 2147483647 w 43"/>
              <a:gd name="T17" fmla="*/ 2147483647 h 40"/>
              <a:gd name="T18" fmla="*/ 2147483647 w 43"/>
              <a:gd name="T19" fmla="*/ 0 h 40"/>
              <a:gd name="T20" fmla="*/ 2147483647 w 43"/>
              <a:gd name="T21" fmla="*/ 0 h 40"/>
              <a:gd name="T22" fmla="*/ 2147483647 w 43"/>
              <a:gd name="T23" fmla="*/ 2147483647 h 40"/>
              <a:gd name="T24" fmla="*/ 2147483647 w 43"/>
              <a:gd name="T25" fmla="*/ 2147483647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1"/>
                </a:lnTo>
                <a:lnTo>
                  <a:pt x="36" y="7"/>
                </a:lnTo>
                <a:lnTo>
                  <a:pt x="36" y="4"/>
                </a:lnTo>
                <a:lnTo>
                  <a:pt x="34" y="3"/>
                </a:lnTo>
                <a:lnTo>
                  <a:pt x="33" y="1"/>
                </a:lnTo>
                <a:lnTo>
                  <a:pt x="31" y="1"/>
                </a:lnTo>
                <a:lnTo>
                  <a:pt x="30" y="1"/>
                </a:lnTo>
                <a:lnTo>
                  <a:pt x="30" y="0"/>
                </a:lnTo>
                <a:lnTo>
                  <a:pt x="43" y="0"/>
                </a:lnTo>
                <a:lnTo>
                  <a:pt x="43" y="1"/>
                </a:lnTo>
                <a:lnTo>
                  <a:pt x="42" y="1"/>
                </a:lnTo>
                <a:lnTo>
                  <a:pt x="40" y="1"/>
                </a:lnTo>
                <a:lnTo>
                  <a:pt x="39" y="3"/>
                </a:lnTo>
                <a:lnTo>
                  <a:pt x="39" y="4"/>
                </a:lnTo>
                <a:lnTo>
                  <a:pt x="39" y="7"/>
                </a:lnTo>
                <a:lnTo>
                  <a:pt x="39" y="40"/>
                </a:lnTo>
                <a:lnTo>
                  <a:pt x="37" y="40"/>
                </a:lnTo>
                <a:lnTo>
                  <a:pt x="10" y="9"/>
                </a:lnTo>
                <a:lnTo>
                  <a:pt x="10" y="33"/>
                </a:lnTo>
                <a:lnTo>
                  <a:pt x="10" y="36"/>
                </a:lnTo>
                <a:lnTo>
                  <a:pt x="12" y="39"/>
                </a:lnTo>
                <a:lnTo>
                  <a:pt x="13" y="39"/>
                </a:lnTo>
                <a:lnTo>
                  <a:pt x="15" y="40"/>
                </a:lnTo>
                <a:lnTo>
                  <a:pt x="16" y="40"/>
                </a:lnTo>
                <a:lnTo>
                  <a:pt x="3" y="40"/>
                </a:lnTo>
                <a:lnTo>
                  <a:pt x="4" y="40"/>
                </a:lnTo>
                <a:lnTo>
                  <a:pt x="6" y="39"/>
                </a:lnTo>
                <a:lnTo>
                  <a:pt x="7" y="37"/>
                </a:lnTo>
                <a:lnTo>
                  <a:pt x="7" y="36"/>
                </a:lnTo>
                <a:lnTo>
                  <a:pt x="9" y="33"/>
                </a:lnTo>
                <a:lnTo>
                  <a:pt x="9" y="6"/>
                </a:lnTo>
                <a:lnTo>
                  <a:pt x="6" y="4"/>
                </a:lnTo>
                <a:lnTo>
                  <a:pt x="6"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8471" name="Freeform 35"/>
          <p:cNvSpPr>
            <a:spLocks noEditPoints="1"/>
          </p:cNvSpPr>
          <p:nvPr/>
        </p:nvSpPr>
        <p:spPr bwMode="auto">
          <a:xfrm>
            <a:off x="3132138" y="4132263"/>
            <a:ext cx="103187" cy="146050"/>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2"/>
                </a:lnTo>
                <a:lnTo>
                  <a:pt x="23" y="5"/>
                </a:lnTo>
                <a:lnTo>
                  <a:pt x="24" y="8"/>
                </a:lnTo>
                <a:lnTo>
                  <a:pt x="26" y="14"/>
                </a:lnTo>
                <a:lnTo>
                  <a:pt x="26" y="17"/>
                </a:lnTo>
                <a:lnTo>
                  <a:pt x="24" y="20"/>
                </a:lnTo>
                <a:lnTo>
                  <a:pt x="23" y="24"/>
                </a:lnTo>
                <a:lnTo>
                  <a:pt x="20" y="26"/>
                </a:lnTo>
                <a:lnTo>
                  <a:pt x="17" y="27"/>
                </a:lnTo>
                <a:lnTo>
                  <a:pt x="12" y="27"/>
                </a:lnTo>
                <a:lnTo>
                  <a:pt x="9" y="27"/>
                </a:lnTo>
                <a:lnTo>
                  <a:pt x="6" y="26"/>
                </a:lnTo>
                <a:lnTo>
                  <a:pt x="3" y="23"/>
                </a:lnTo>
                <a:lnTo>
                  <a:pt x="0" y="18"/>
                </a:lnTo>
                <a:lnTo>
                  <a:pt x="0" y="14"/>
                </a:lnTo>
                <a:lnTo>
                  <a:pt x="0" y="11"/>
                </a:lnTo>
                <a:lnTo>
                  <a:pt x="2" y="6"/>
                </a:lnTo>
                <a:lnTo>
                  <a:pt x="5" y="3"/>
                </a:lnTo>
                <a:lnTo>
                  <a:pt x="6" y="2"/>
                </a:lnTo>
                <a:lnTo>
                  <a:pt x="9" y="0"/>
                </a:lnTo>
                <a:lnTo>
                  <a:pt x="12" y="0"/>
                </a:lnTo>
                <a:close/>
                <a:moveTo>
                  <a:pt x="12" y="2"/>
                </a:moveTo>
                <a:lnTo>
                  <a:pt x="11" y="2"/>
                </a:lnTo>
                <a:lnTo>
                  <a:pt x="9" y="2"/>
                </a:lnTo>
                <a:lnTo>
                  <a:pt x="8" y="3"/>
                </a:lnTo>
                <a:lnTo>
                  <a:pt x="6" y="6"/>
                </a:lnTo>
                <a:lnTo>
                  <a:pt x="5" y="8"/>
                </a:lnTo>
                <a:lnTo>
                  <a:pt x="5" y="12"/>
                </a:lnTo>
                <a:lnTo>
                  <a:pt x="6" y="17"/>
                </a:lnTo>
                <a:lnTo>
                  <a:pt x="8" y="21"/>
                </a:lnTo>
                <a:lnTo>
                  <a:pt x="11" y="24"/>
                </a:lnTo>
                <a:lnTo>
                  <a:pt x="14" y="26"/>
                </a:lnTo>
                <a:lnTo>
                  <a:pt x="17" y="26"/>
                </a:lnTo>
                <a:lnTo>
                  <a:pt x="18" y="24"/>
                </a:lnTo>
                <a:lnTo>
                  <a:pt x="20" y="20"/>
                </a:lnTo>
                <a:lnTo>
                  <a:pt x="21" y="15"/>
                </a:lnTo>
                <a:lnTo>
                  <a:pt x="20" y="11"/>
                </a:lnTo>
                <a:lnTo>
                  <a:pt x="20"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8472" name="Freeform 36"/>
          <p:cNvSpPr>
            <a:spLocks/>
          </p:cNvSpPr>
          <p:nvPr/>
        </p:nvSpPr>
        <p:spPr bwMode="auto">
          <a:xfrm>
            <a:off x="3248025" y="4132263"/>
            <a:ext cx="111125" cy="146050"/>
          </a:xfrm>
          <a:custGeom>
            <a:avLst/>
            <a:gdLst>
              <a:gd name="T0" fmla="*/ 2147483647 w 28"/>
              <a:gd name="T1" fmla="*/ 0 h 27"/>
              <a:gd name="T2" fmla="*/ 2147483647 w 28"/>
              <a:gd name="T3" fmla="*/ 2147483647 h 27"/>
              <a:gd name="T4" fmla="*/ 2147483647 w 28"/>
              <a:gd name="T5" fmla="*/ 2147483647 h 27"/>
              <a:gd name="T6" fmla="*/ 2147483647 w 28"/>
              <a:gd name="T7" fmla="*/ 2147483647 h 27"/>
              <a:gd name="T8" fmla="*/ 2147483647 w 28"/>
              <a:gd name="T9" fmla="*/ 2147483647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0 h 27"/>
              <a:gd name="T60" fmla="*/ 0 w 28"/>
              <a:gd name="T61" fmla="*/ 0 h 27"/>
              <a:gd name="T62" fmla="*/ 0 w 28"/>
              <a:gd name="T63" fmla="*/ 0 h 27"/>
              <a:gd name="T64" fmla="*/ 2147483647 w 28"/>
              <a:gd name="T65" fmla="*/ 0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2147483647 w 28"/>
              <a:gd name="T85" fmla="*/ 2147483647 h 27"/>
              <a:gd name="T86" fmla="*/ 2147483647 w 28"/>
              <a:gd name="T87" fmla="*/ 2147483647 h 27"/>
              <a:gd name="T88" fmla="*/ 2147483647 w 28"/>
              <a:gd name="T89" fmla="*/ 2147483647 h 27"/>
              <a:gd name="T90" fmla="*/ 2147483647 w 28"/>
              <a:gd name="T91" fmla="*/ 2147483647 h 27"/>
              <a:gd name="T92" fmla="*/ 2147483647 w 28"/>
              <a:gd name="T93" fmla="*/ 0 h 27"/>
              <a:gd name="T94" fmla="*/ 2147483647 w 28"/>
              <a:gd name="T95" fmla="*/ 0 h 27"/>
              <a:gd name="T96" fmla="*/ 2147483647 w 28"/>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27"/>
              <a:gd name="T149" fmla="*/ 28 w 28"/>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27">
                <a:moveTo>
                  <a:pt x="25" y="0"/>
                </a:moveTo>
                <a:lnTo>
                  <a:pt x="25" y="17"/>
                </a:lnTo>
                <a:lnTo>
                  <a:pt x="25" y="20"/>
                </a:lnTo>
                <a:lnTo>
                  <a:pt x="25" y="23"/>
                </a:lnTo>
                <a:lnTo>
                  <a:pt x="25" y="24"/>
                </a:lnTo>
                <a:lnTo>
                  <a:pt x="27" y="24"/>
                </a:lnTo>
                <a:lnTo>
                  <a:pt x="28" y="24"/>
                </a:lnTo>
                <a:lnTo>
                  <a:pt x="21" y="27"/>
                </a:lnTo>
                <a:lnTo>
                  <a:pt x="19" y="27"/>
                </a:lnTo>
                <a:lnTo>
                  <a:pt x="19" y="21"/>
                </a:lnTo>
                <a:lnTo>
                  <a:pt x="16" y="26"/>
                </a:lnTo>
                <a:lnTo>
                  <a:pt x="15" y="27"/>
                </a:lnTo>
                <a:lnTo>
                  <a:pt x="13" y="27"/>
                </a:lnTo>
                <a:lnTo>
                  <a:pt x="10" y="27"/>
                </a:lnTo>
                <a:lnTo>
                  <a:pt x="9" y="27"/>
                </a:lnTo>
                <a:lnTo>
                  <a:pt x="7" y="26"/>
                </a:lnTo>
                <a:lnTo>
                  <a:pt x="6" y="24"/>
                </a:lnTo>
                <a:lnTo>
                  <a:pt x="4" y="23"/>
                </a:lnTo>
                <a:lnTo>
                  <a:pt x="4" y="21"/>
                </a:lnTo>
                <a:lnTo>
                  <a:pt x="4" y="17"/>
                </a:lnTo>
                <a:lnTo>
                  <a:pt x="4" y="5"/>
                </a:lnTo>
                <a:lnTo>
                  <a:pt x="4" y="3"/>
                </a:lnTo>
                <a:lnTo>
                  <a:pt x="3" y="2"/>
                </a:lnTo>
                <a:lnTo>
                  <a:pt x="1" y="0"/>
                </a:lnTo>
                <a:lnTo>
                  <a:pt x="0" y="0"/>
                </a:lnTo>
                <a:lnTo>
                  <a:pt x="9" y="0"/>
                </a:lnTo>
                <a:lnTo>
                  <a:pt x="9" y="18"/>
                </a:lnTo>
                <a:lnTo>
                  <a:pt x="9" y="21"/>
                </a:lnTo>
                <a:lnTo>
                  <a:pt x="10" y="23"/>
                </a:lnTo>
                <a:lnTo>
                  <a:pt x="12" y="24"/>
                </a:lnTo>
                <a:lnTo>
                  <a:pt x="13" y="24"/>
                </a:lnTo>
                <a:lnTo>
                  <a:pt x="15" y="24"/>
                </a:lnTo>
                <a:lnTo>
                  <a:pt x="16" y="23"/>
                </a:lnTo>
                <a:lnTo>
                  <a:pt x="18" y="23"/>
                </a:lnTo>
                <a:lnTo>
                  <a:pt x="19" y="20"/>
                </a:lnTo>
                <a:lnTo>
                  <a:pt x="19" y="5"/>
                </a:lnTo>
                <a:lnTo>
                  <a:pt x="19" y="3"/>
                </a:lnTo>
                <a:lnTo>
                  <a:pt x="19" y="2"/>
                </a:lnTo>
                <a:lnTo>
                  <a:pt x="18" y="2"/>
                </a:lnTo>
                <a:lnTo>
                  <a:pt x="16" y="0"/>
                </a:lnTo>
                <a:lnTo>
                  <a:pt x="25" y="0"/>
                </a:lnTo>
                <a:close/>
              </a:path>
            </a:pathLst>
          </a:custGeom>
          <a:solidFill>
            <a:srgbClr val="000000"/>
          </a:solidFill>
          <a:ln w="0">
            <a:solidFill>
              <a:srgbClr val="000000"/>
            </a:solidFill>
            <a:round/>
            <a:headEnd/>
            <a:tailEnd/>
          </a:ln>
        </p:spPr>
        <p:txBody>
          <a:bodyPr/>
          <a:lstStyle/>
          <a:p>
            <a:endParaRPr lang="en-CA"/>
          </a:p>
        </p:txBody>
      </p:sp>
      <p:sp>
        <p:nvSpPr>
          <p:cNvPr id="18473" name="Freeform 37"/>
          <p:cNvSpPr>
            <a:spLocks/>
          </p:cNvSpPr>
          <p:nvPr/>
        </p:nvSpPr>
        <p:spPr bwMode="auto">
          <a:xfrm>
            <a:off x="3367088" y="4132263"/>
            <a:ext cx="111125" cy="146050"/>
          </a:xfrm>
          <a:custGeom>
            <a:avLst/>
            <a:gdLst>
              <a:gd name="T0" fmla="*/ 2147483647 w 28"/>
              <a:gd name="T1" fmla="*/ 2147483647 h 27"/>
              <a:gd name="T2" fmla="*/ 2147483647 w 28"/>
              <a:gd name="T3" fmla="*/ 2147483647 h 27"/>
              <a:gd name="T4" fmla="*/ 2147483647 w 28"/>
              <a:gd name="T5" fmla="*/ 0 h 27"/>
              <a:gd name="T6" fmla="*/ 2147483647 w 28"/>
              <a:gd name="T7" fmla="*/ 0 h 27"/>
              <a:gd name="T8" fmla="*/ 2147483647 w 28"/>
              <a:gd name="T9" fmla="*/ 0 h 27"/>
              <a:gd name="T10" fmla="*/ 2147483647 w 28"/>
              <a:gd name="T11" fmla="*/ 0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2147483647 h 27"/>
              <a:gd name="T60" fmla="*/ 2147483647 w 28"/>
              <a:gd name="T61" fmla="*/ 2147483647 h 27"/>
              <a:gd name="T62" fmla="*/ 2147483647 w 28"/>
              <a:gd name="T63" fmla="*/ 2147483647 h 27"/>
              <a:gd name="T64" fmla="*/ 2147483647 w 28"/>
              <a:gd name="T65" fmla="*/ 2147483647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0 w 28"/>
              <a:gd name="T85" fmla="*/ 2147483647 h 27"/>
              <a:gd name="T86" fmla="*/ 0 w 28"/>
              <a:gd name="T87" fmla="*/ 2147483647 h 27"/>
              <a:gd name="T88" fmla="*/ 0 w 28"/>
              <a:gd name="T89" fmla="*/ 2147483647 h 27"/>
              <a:gd name="T90" fmla="*/ 2147483647 w 28"/>
              <a:gd name="T91" fmla="*/ 2147483647 h 27"/>
              <a:gd name="T92" fmla="*/ 2147483647 w 28"/>
              <a:gd name="T93" fmla="*/ 2147483647 h 27"/>
              <a:gd name="T94" fmla="*/ 2147483647 w 28"/>
              <a:gd name="T95" fmla="*/ 2147483647 h 27"/>
              <a:gd name="T96" fmla="*/ 2147483647 w 28"/>
              <a:gd name="T97" fmla="*/ 2147483647 h 27"/>
              <a:gd name="T98" fmla="*/ 2147483647 w 28"/>
              <a:gd name="T99" fmla="*/ 2147483647 h 27"/>
              <a:gd name="T100" fmla="*/ 2147483647 w 28"/>
              <a:gd name="T101" fmla="*/ 2147483647 h 27"/>
              <a:gd name="T102" fmla="*/ 2147483647 w 28"/>
              <a:gd name="T103" fmla="*/ 2147483647 h 27"/>
              <a:gd name="T104" fmla="*/ 2147483647 w 28"/>
              <a:gd name="T105" fmla="*/ 2147483647 h 27"/>
              <a:gd name="T106" fmla="*/ 2147483647 w 28"/>
              <a:gd name="T107" fmla="*/ 2147483647 h 27"/>
              <a:gd name="T108" fmla="*/ 2147483647 w 28"/>
              <a:gd name="T109" fmla="*/ 2147483647 h 27"/>
              <a:gd name="T110" fmla="*/ 2147483647 w 28"/>
              <a:gd name="T111" fmla="*/ 2147483647 h 27"/>
              <a:gd name="T112" fmla="*/ 2147483647 w 28"/>
              <a:gd name="T113" fmla="*/ 2147483647 h 27"/>
              <a:gd name="T114" fmla="*/ 0 w 28"/>
              <a:gd name="T115" fmla="*/ 2147483647 h 27"/>
              <a:gd name="T116" fmla="*/ 0 w 28"/>
              <a:gd name="T117" fmla="*/ 2147483647 h 27"/>
              <a:gd name="T118" fmla="*/ 2147483647 w 28"/>
              <a:gd name="T119" fmla="*/ 0 h 27"/>
              <a:gd name="T120" fmla="*/ 2147483647 w 28"/>
              <a:gd name="T121" fmla="*/ 0 h 27"/>
              <a:gd name="T122" fmla="*/ 2147483647 w 28"/>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27"/>
              <a:gd name="T188" fmla="*/ 28 w 28"/>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27">
                <a:moveTo>
                  <a:pt x="9" y="5"/>
                </a:moveTo>
                <a:lnTo>
                  <a:pt x="12" y="2"/>
                </a:lnTo>
                <a:lnTo>
                  <a:pt x="15" y="0"/>
                </a:lnTo>
                <a:lnTo>
                  <a:pt x="18" y="0"/>
                </a:lnTo>
                <a:lnTo>
                  <a:pt x="19" y="0"/>
                </a:lnTo>
                <a:lnTo>
                  <a:pt x="22" y="0"/>
                </a:lnTo>
                <a:lnTo>
                  <a:pt x="24" y="2"/>
                </a:lnTo>
                <a:lnTo>
                  <a:pt x="24" y="5"/>
                </a:lnTo>
                <a:lnTo>
                  <a:pt x="25" y="6"/>
                </a:lnTo>
                <a:lnTo>
                  <a:pt x="25" y="9"/>
                </a:lnTo>
                <a:lnTo>
                  <a:pt x="25" y="21"/>
                </a:lnTo>
                <a:lnTo>
                  <a:pt x="25" y="23"/>
                </a:lnTo>
                <a:lnTo>
                  <a:pt x="25" y="24"/>
                </a:lnTo>
                <a:lnTo>
                  <a:pt x="25" y="26"/>
                </a:lnTo>
                <a:lnTo>
                  <a:pt x="27" y="26"/>
                </a:lnTo>
                <a:lnTo>
                  <a:pt x="28" y="27"/>
                </a:lnTo>
                <a:lnTo>
                  <a:pt x="16" y="27"/>
                </a:lnTo>
                <a:lnTo>
                  <a:pt x="18" y="26"/>
                </a:lnTo>
                <a:lnTo>
                  <a:pt x="19" y="26"/>
                </a:lnTo>
                <a:lnTo>
                  <a:pt x="19" y="24"/>
                </a:lnTo>
                <a:lnTo>
                  <a:pt x="19" y="23"/>
                </a:lnTo>
                <a:lnTo>
                  <a:pt x="19" y="21"/>
                </a:lnTo>
                <a:lnTo>
                  <a:pt x="19" y="11"/>
                </a:lnTo>
                <a:lnTo>
                  <a:pt x="19" y="8"/>
                </a:lnTo>
                <a:lnTo>
                  <a:pt x="19" y="5"/>
                </a:lnTo>
                <a:lnTo>
                  <a:pt x="18" y="3"/>
                </a:lnTo>
                <a:lnTo>
                  <a:pt x="16" y="3"/>
                </a:lnTo>
                <a:lnTo>
                  <a:pt x="12" y="5"/>
                </a:lnTo>
                <a:lnTo>
                  <a:pt x="9" y="8"/>
                </a:lnTo>
                <a:lnTo>
                  <a:pt x="9" y="21"/>
                </a:lnTo>
                <a:lnTo>
                  <a:pt x="9" y="23"/>
                </a:lnTo>
                <a:lnTo>
                  <a:pt x="9" y="24"/>
                </a:lnTo>
                <a:lnTo>
                  <a:pt x="9" y="26"/>
                </a:lnTo>
                <a:lnTo>
                  <a:pt x="10" y="26"/>
                </a:lnTo>
                <a:lnTo>
                  <a:pt x="12" y="27"/>
                </a:lnTo>
                <a:lnTo>
                  <a:pt x="0" y="27"/>
                </a:lnTo>
                <a:lnTo>
                  <a:pt x="3" y="26"/>
                </a:lnTo>
                <a:lnTo>
                  <a:pt x="3" y="24"/>
                </a:lnTo>
                <a:lnTo>
                  <a:pt x="4" y="21"/>
                </a:lnTo>
                <a:lnTo>
                  <a:pt x="4" y="11"/>
                </a:lnTo>
                <a:lnTo>
                  <a:pt x="4" y="6"/>
                </a:lnTo>
                <a:lnTo>
                  <a:pt x="3" y="5"/>
                </a:lnTo>
                <a:lnTo>
                  <a:pt x="3" y="3"/>
                </a:lnTo>
                <a:lnTo>
                  <a:pt x="1" y="3"/>
                </a:lnTo>
                <a:lnTo>
                  <a:pt x="0" y="3"/>
                </a:lnTo>
                <a:lnTo>
                  <a:pt x="7" y="0"/>
                </a:lnTo>
                <a:lnTo>
                  <a:pt x="9" y="0"/>
                </a:lnTo>
                <a:lnTo>
                  <a:pt x="9" y="5"/>
                </a:lnTo>
                <a:close/>
              </a:path>
            </a:pathLst>
          </a:custGeom>
          <a:solidFill>
            <a:srgbClr val="000000"/>
          </a:solidFill>
          <a:ln w="0">
            <a:solidFill>
              <a:srgbClr val="000000"/>
            </a:solidFill>
            <a:round/>
            <a:headEnd/>
            <a:tailEnd/>
          </a:ln>
        </p:spPr>
        <p:txBody>
          <a:bodyPr/>
          <a:lstStyle/>
          <a:p>
            <a:endParaRPr lang="en-CA"/>
          </a:p>
        </p:txBody>
      </p:sp>
      <p:sp>
        <p:nvSpPr>
          <p:cNvPr id="18474" name="Freeform 38"/>
          <p:cNvSpPr>
            <a:spLocks/>
          </p:cNvSpPr>
          <p:nvPr/>
        </p:nvSpPr>
        <p:spPr bwMode="auto">
          <a:xfrm>
            <a:off x="6346825" y="4062413"/>
            <a:ext cx="174625" cy="215900"/>
          </a:xfrm>
          <a:custGeom>
            <a:avLst/>
            <a:gdLst>
              <a:gd name="T0" fmla="*/ 0 w 44"/>
              <a:gd name="T1" fmla="*/ 0 h 40"/>
              <a:gd name="T2" fmla="*/ 2147483647 w 44"/>
              <a:gd name="T3" fmla="*/ 0 h 40"/>
              <a:gd name="T4" fmla="*/ 2147483647 w 44"/>
              <a:gd name="T5" fmla="*/ 2147483647 h 40"/>
              <a:gd name="T6" fmla="*/ 2147483647 w 44"/>
              <a:gd name="T7" fmla="*/ 2147483647 h 40"/>
              <a:gd name="T8" fmla="*/ 2147483647 w 44"/>
              <a:gd name="T9" fmla="*/ 2147483647 h 40"/>
              <a:gd name="T10" fmla="*/ 2147483647 w 44"/>
              <a:gd name="T11" fmla="*/ 2147483647 h 40"/>
              <a:gd name="T12" fmla="*/ 2147483647 w 44"/>
              <a:gd name="T13" fmla="*/ 2147483647 h 40"/>
              <a:gd name="T14" fmla="*/ 2147483647 w 44"/>
              <a:gd name="T15" fmla="*/ 2147483647 h 40"/>
              <a:gd name="T16" fmla="*/ 2147483647 w 44"/>
              <a:gd name="T17" fmla="*/ 2147483647 h 40"/>
              <a:gd name="T18" fmla="*/ 2147483647 w 44"/>
              <a:gd name="T19" fmla="*/ 0 h 40"/>
              <a:gd name="T20" fmla="*/ 2147483647 w 44"/>
              <a:gd name="T21" fmla="*/ 0 h 40"/>
              <a:gd name="T22" fmla="*/ 2147483647 w 44"/>
              <a:gd name="T23" fmla="*/ 2147483647 h 40"/>
              <a:gd name="T24" fmla="*/ 2147483647 w 44"/>
              <a:gd name="T25" fmla="*/ 2147483647 h 40"/>
              <a:gd name="T26" fmla="*/ 2147483647 w 44"/>
              <a:gd name="T27" fmla="*/ 2147483647 h 40"/>
              <a:gd name="T28" fmla="*/ 2147483647 w 44"/>
              <a:gd name="T29" fmla="*/ 2147483647 h 40"/>
              <a:gd name="T30" fmla="*/ 2147483647 w 44"/>
              <a:gd name="T31" fmla="*/ 2147483647 h 40"/>
              <a:gd name="T32" fmla="*/ 2147483647 w 44"/>
              <a:gd name="T33" fmla="*/ 2147483647 h 40"/>
              <a:gd name="T34" fmla="*/ 2147483647 w 44"/>
              <a:gd name="T35" fmla="*/ 2147483647 h 40"/>
              <a:gd name="T36" fmla="*/ 2147483647 w 44"/>
              <a:gd name="T37" fmla="*/ 2147483647 h 40"/>
              <a:gd name="T38" fmla="*/ 2147483647 w 44"/>
              <a:gd name="T39" fmla="*/ 2147483647 h 40"/>
              <a:gd name="T40" fmla="*/ 2147483647 w 44"/>
              <a:gd name="T41" fmla="*/ 2147483647 h 40"/>
              <a:gd name="T42" fmla="*/ 2147483647 w 44"/>
              <a:gd name="T43" fmla="*/ 2147483647 h 40"/>
              <a:gd name="T44" fmla="*/ 2147483647 w 44"/>
              <a:gd name="T45" fmla="*/ 2147483647 h 40"/>
              <a:gd name="T46" fmla="*/ 2147483647 w 44"/>
              <a:gd name="T47" fmla="*/ 2147483647 h 40"/>
              <a:gd name="T48" fmla="*/ 2147483647 w 44"/>
              <a:gd name="T49" fmla="*/ 2147483647 h 40"/>
              <a:gd name="T50" fmla="*/ 2147483647 w 44"/>
              <a:gd name="T51" fmla="*/ 2147483647 h 40"/>
              <a:gd name="T52" fmla="*/ 2147483647 w 44"/>
              <a:gd name="T53" fmla="*/ 2147483647 h 40"/>
              <a:gd name="T54" fmla="*/ 2147483647 w 44"/>
              <a:gd name="T55" fmla="*/ 2147483647 h 40"/>
              <a:gd name="T56" fmla="*/ 2147483647 w 44"/>
              <a:gd name="T57" fmla="*/ 2147483647 h 40"/>
              <a:gd name="T58" fmla="*/ 2147483647 w 44"/>
              <a:gd name="T59" fmla="*/ 2147483647 h 40"/>
              <a:gd name="T60" fmla="*/ 2147483647 w 44"/>
              <a:gd name="T61" fmla="*/ 2147483647 h 40"/>
              <a:gd name="T62" fmla="*/ 2147483647 w 44"/>
              <a:gd name="T63" fmla="*/ 2147483647 h 40"/>
              <a:gd name="T64" fmla="*/ 2147483647 w 44"/>
              <a:gd name="T65" fmla="*/ 2147483647 h 40"/>
              <a:gd name="T66" fmla="*/ 2147483647 w 44"/>
              <a:gd name="T67" fmla="*/ 2147483647 h 40"/>
              <a:gd name="T68" fmla="*/ 2147483647 w 44"/>
              <a:gd name="T69" fmla="*/ 2147483647 h 40"/>
              <a:gd name="T70" fmla="*/ 2147483647 w 44"/>
              <a:gd name="T71" fmla="*/ 2147483647 h 40"/>
              <a:gd name="T72" fmla="*/ 2147483647 w 44"/>
              <a:gd name="T73" fmla="*/ 2147483647 h 40"/>
              <a:gd name="T74" fmla="*/ 2147483647 w 44"/>
              <a:gd name="T75" fmla="*/ 2147483647 h 40"/>
              <a:gd name="T76" fmla="*/ 2147483647 w 44"/>
              <a:gd name="T77" fmla="*/ 2147483647 h 40"/>
              <a:gd name="T78" fmla="*/ 2147483647 w 44"/>
              <a:gd name="T79" fmla="*/ 2147483647 h 40"/>
              <a:gd name="T80" fmla="*/ 0 w 44"/>
              <a:gd name="T81" fmla="*/ 2147483647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9" y="0"/>
                </a:lnTo>
                <a:lnTo>
                  <a:pt x="35" y="31"/>
                </a:lnTo>
                <a:lnTo>
                  <a:pt x="35" y="7"/>
                </a:lnTo>
                <a:lnTo>
                  <a:pt x="35" y="4"/>
                </a:lnTo>
                <a:lnTo>
                  <a:pt x="35" y="3"/>
                </a:lnTo>
                <a:lnTo>
                  <a:pt x="33" y="1"/>
                </a:lnTo>
                <a:lnTo>
                  <a:pt x="30" y="1"/>
                </a:lnTo>
                <a:lnTo>
                  <a:pt x="29" y="1"/>
                </a:lnTo>
                <a:lnTo>
                  <a:pt x="29" y="0"/>
                </a:lnTo>
                <a:lnTo>
                  <a:pt x="44" y="0"/>
                </a:lnTo>
                <a:lnTo>
                  <a:pt x="44" y="1"/>
                </a:lnTo>
                <a:lnTo>
                  <a:pt x="42" y="1"/>
                </a:lnTo>
                <a:lnTo>
                  <a:pt x="39" y="1"/>
                </a:lnTo>
                <a:lnTo>
                  <a:pt x="38" y="3"/>
                </a:lnTo>
                <a:lnTo>
                  <a:pt x="38" y="4"/>
                </a:lnTo>
                <a:lnTo>
                  <a:pt x="38" y="7"/>
                </a:lnTo>
                <a:lnTo>
                  <a:pt x="38" y="40"/>
                </a:lnTo>
                <a:lnTo>
                  <a:pt x="36" y="40"/>
                </a:lnTo>
                <a:lnTo>
                  <a:pt x="9" y="9"/>
                </a:lnTo>
                <a:lnTo>
                  <a:pt x="9" y="33"/>
                </a:lnTo>
                <a:lnTo>
                  <a:pt x="11" y="36"/>
                </a:lnTo>
                <a:lnTo>
                  <a:pt x="11" y="39"/>
                </a:lnTo>
                <a:lnTo>
                  <a:pt x="12" y="39"/>
                </a:lnTo>
                <a:lnTo>
                  <a:pt x="14" y="40"/>
                </a:lnTo>
                <a:lnTo>
                  <a:pt x="15" y="40"/>
                </a:lnTo>
                <a:lnTo>
                  <a:pt x="2" y="40"/>
                </a:lnTo>
                <a:lnTo>
                  <a:pt x="3" y="40"/>
                </a:lnTo>
                <a:lnTo>
                  <a:pt x="5" y="39"/>
                </a:lnTo>
                <a:lnTo>
                  <a:pt x="6" y="37"/>
                </a:lnTo>
                <a:lnTo>
                  <a:pt x="8" y="36"/>
                </a:lnTo>
                <a:lnTo>
                  <a:pt x="8" y="33"/>
                </a:lnTo>
                <a:lnTo>
                  <a:pt x="8" y="6"/>
                </a:lnTo>
                <a:lnTo>
                  <a:pt x="6" y="4"/>
                </a:lnTo>
                <a:lnTo>
                  <a:pt x="5" y="3"/>
                </a:lnTo>
                <a:lnTo>
                  <a:pt x="3" y="3"/>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8475" name="Freeform 39"/>
          <p:cNvSpPr>
            <a:spLocks noEditPoints="1"/>
          </p:cNvSpPr>
          <p:nvPr/>
        </p:nvSpPr>
        <p:spPr bwMode="auto">
          <a:xfrm>
            <a:off x="6526213" y="4132263"/>
            <a:ext cx="103187" cy="146050"/>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2147483647 w 26"/>
              <a:gd name="T31" fmla="*/ 2147483647 h 27"/>
              <a:gd name="T32" fmla="*/ 0 w 26"/>
              <a:gd name="T33" fmla="*/ 2147483647 h 27"/>
              <a:gd name="T34" fmla="*/ 2147483647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0" y="2"/>
                </a:lnTo>
                <a:lnTo>
                  <a:pt x="23" y="5"/>
                </a:lnTo>
                <a:lnTo>
                  <a:pt x="26" y="8"/>
                </a:lnTo>
                <a:lnTo>
                  <a:pt x="26" y="14"/>
                </a:lnTo>
                <a:lnTo>
                  <a:pt x="26" y="17"/>
                </a:lnTo>
                <a:lnTo>
                  <a:pt x="24" y="20"/>
                </a:lnTo>
                <a:lnTo>
                  <a:pt x="23" y="24"/>
                </a:lnTo>
                <a:lnTo>
                  <a:pt x="20" y="26"/>
                </a:lnTo>
                <a:lnTo>
                  <a:pt x="17" y="27"/>
                </a:lnTo>
                <a:lnTo>
                  <a:pt x="14" y="27"/>
                </a:lnTo>
                <a:lnTo>
                  <a:pt x="9" y="27"/>
                </a:lnTo>
                <a:lnTo>
                  <a:pt x="6" y="26"/>
                </a:lnTo>
                <a:lnTo>
                  <a:pt x="3" y="23"/>
                </a:lnTo>
                <a:lnTo>
                  <a:pt x="2" y="18"/>
                </a:lnTo>
                <a:lnTo>
                  <a:pt x="0" y="14"/>
                </a:lnTo>
                <a:lnTo>
                  <a:pt x="2" y="11"/>
                </a:lnTo>
                <a:lnTo>
                  <a:pt x="2" y="6"/>
                </a:lnTo>
                <a:lnTo>
                  <a:pt x="5" y="3"/>
                </a:lnTo>
                <a:lnTo>
                  <a:pt x="8" y="2"/>
                </a:lnTo>
                <a:lnTo>
                  <a:pt x="11" y="0"/>
                </a:lnTo>
                <a:lnTo>
                  <a:pt x="14" y="0"/>
                </a:lnTo>
                <a:close/>
                <a:moveTo>
                  <a:pt x="12" y="2"/>
                </a:moveTo>
                <a:lnTo>
                  <a:pt x="11" y="2"/>
                </a:lnTo>
                <a:lnTo>
                  <a:pt x="9" y="2"/>
                </a:lnTo>
                <a:lnTo>
                  <a:pt x="8" y="3"/>
                </a:lnTo>
                <a:lnTo>
                  <a:pt x="6" y="6"/>
                </a:lnTo>
                <a:lnTo>
                  <a:pt x="6" y="8"/>
                </a:lnTo>
                <a:lnTo>
                  <a:pt x="6" y="12"/>
                </a:lnTo>
                <a:lnTo>
                  <a:pt x="6" y="17"/>
                </a:lnTo>
                <a:lnTo>
                  <a:pt x="8" y="21"/>
                </a:lnTo>
                <a:lnTo>
                  <a:pt x="11" y="24"/>
                </a:lnTo>
                <a:lnTo>
                  <a:pt x="14" y="26"/>
                </a:lnTo>
                <a:lnTo>
                  <a:pt x="17" y="26"/>
                </a:lnTo>
                <a:lnTo>
                  <a:pt x="20" y="24"/>
                </a:lnTo>
                <a:lnTo>
                  <a:pt x="21" y="20"/>
                </a:lnTo>
                <a:lnTo>
                  <a:pt x="21" y="15"/>
                </a:lnTo>
                <a:lnTo>
                  <a:pt x="21" y="11"/>
                </a:lnTo>
                <a:lnTo>
                  <a:pt x="20"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8476" name="Freeform 40"/>
          <p:cNvSpPr>
            <a:spLocks/>
          </p:cNvSpPr>
          <p:nvPr/>
        </p:nvSpPr>
        <p:spPr bwMode="auto">
          <a:xfrm>
            <a:off x="6642100" y="4132263"/>
            <a:ext cx="119063" cy="146050"/>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2147483647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5" y="0"/>
                </a:moveTo>
                <a:lnTo>
                  <a:pt x="25" y="17"/>
                </a:lnTo>
                <a:lnTo>
                  <a:pt x="25" y="20"/>
                </a:lnTo>
                <a:lnTo>
                  <a:pt x="25" y="23"/>
                </a:lnTo>
                <a:lnTo>
                  <a:pt x="27" y="24"/>
                </a:lnTo>
                <a:lnTo>
                  <a:pt x="28" y="24"/>
                </a:lnTo>
                <a:lnTo>
                  <a:pt x="30" y="24"/>
                </a:lnTo>
                <a:lnTo>
                  <a:pt x="22" y="27"/>
                </a:lnTo>
                <a:lnTo>
                  <a:pt x="21" y="27"/>
                </a:lnTo>
                <a:lnTo>
                  <a:pt x="21" y="21"/>
                </a:lnTo>
                <a:lnTo>
                  <a:pt x="18" y="26"/>
                </a:lnTo>
                <a:lnTo>
                  <a:pt x="15" y="27"/>
                </a:lnTo>
                <a:lnTo>
                  <a:pt x="13" y="27"/>
                </a:lnTo>
                <a:lnTo>
                  <a:pt x="12" y="27"/>
                </a:lnTo>
                <a:lnTo>
                  <a:pt x="9" y="27"/>
                </a:lnTo>
                <a:lnTo>
                  <a:pt x="7" y="26"/>
                </a:lnTo>
                <a:lnTo>
                  <a:pt x="6" y="24"/>
                </a:lnTo>
                <a:lnTo>
                  <a:pt x="4" y="23"/>
                </a:lnTo>
                <a:lnTo>
                  <a:pt x="4" y="21"/>
                </a:lnTo>
                <a:lnTo>
                  <a:pt x="4" y="17"/>
                </a:lnTo>
                <a:lnTo>
                  <a:pt x="4" y="5"/>
                </a:lnTo>
                <a:lnTo>
                  <a:pt x="4" y="3"/>
                </a:lnTo>
                <a:lnTo>
                  <a:pt x="4" y="2"/>
                </a:lnTo>
                <a:lnTo>
                  <a:pt x="3" y="2"/>
                </a:lnTo>
                <a:lnTo>
                  <a:pt x="1" y="0"/>
                </a:lnTo>
                <a:lnTo>
                  <a:pt x="0" y="0"/>
                </a:lnTo>
                <a:lnTo>
                  <a:pt x="9" y="0"/>
                </a:lnTo>
                <a:lnTo>
                  <a:pt x="9" y="18"/>
                </a:lnTo>
                <a:lnTo>
                  <a:pt x="9" y="21"/>
                </a:lnTo>
                <a:lnTo>
                  <a:pt x="10" y="23"/>
                </a:lnTo>
                <a:lnTo>
                  <a:pt x="12" y="24"/>
                </a:lnTo>
                <a:lnTo>
                  <a:pt x="13" y="24"/>
                </a:lnTo>
                <a:lnTo>
                  <a:pt x="15" y="24"/>
                </a:lnTo>
                <a:lnTo>
                  <a:pt x="16" y="23"/>
                </a:lnTo>
                <a:lnTo>
                  <a:pt x="18" y="23"/>
                </a:lnTo>
                <a:lnTo>
                  <a:pt x="21" y="20"/>
                </a:lnTo>
                <a:lnTo>
                  <a:pt x="21" y="5"/>
                </a:lnTo>
                <a:lnTo>
                  <a:pt x="21" y="3"/>
                </a:lnTo>
                <a:lnTo>
                  <a:pt x="19" y="2"/>
                </a:lnTo>
                <a:lnTo>
                  <a:pt x="16" y="0"/>
                </a:lnTo>
                <a:lnTo>
                  <a:pt x="25" y="0"/>
                </a:lnTo>
                <a:close/>
              </a:path>
            </a:pathLst>
          </a:custGeom>
          <a:solidFill>
            <a:srgbClr val="000000"/>
          </a:solidFill>
          <a:ln w="0">
            <a:solidFill>
              <a:srgbClr val="000000"/>
            </a:solidFill>
            <a:round/>
            <a:headEnd/>
            <a:tailEnd/>
          </a:ln>
        </p:spPr>
        <p:txBody>
          <a:bodyPr/>
          <a:lstStyle/>
          <a:p>
            <a:endParaRPr lang="en-CA"/>
          </a:p>
        </p:txBody>
      </p:sp>
      <p:sp>
        <p:nvSpPr>
          <p:cNvPr id="18477" name="Freeform 41"/>
          <p:cNvSpPr>
            <a:spLocks/>
          </p:cNvSpPr>
          <p:nvPr/>
        </p:nvSpPr>
        <p:spPr bwMode="auto">
          <a:xfrm>
            <a:off x="6761163" y="4132263"/>
            <a:ext cx="119062" cy="146050"/>
          </a:xfrm>
          <a:custGeom>
            <a:avLst/>
            <a:gdLst>
              <a:gd name="T0" fmla="*/ 2147483647 w 30"/>
              <a:gd name="T1" fmla="*/ 2147483647 h 27"/>
              <a:gd name="T2" fmla="*/ 2147483647 w 30"/>
              <a:gd name="T3" fmla="*/ 2147483647 h 27"/>
              <a:gd name="T4" fmla="*/ 2147483647 w 30"/>
              <a:gd name="T5" fmla="*/ 0 h 27"/>
              <a:gd name="T6" fmla="*/ 2147483647 w 30"/>
              <a:gd name="T7" fmla="*/ 0 h 27"/>
              <a:gd name="T8" fmla="*/ 2147483647 w 30"/>
              <a:gd name="T9" fmla="*/ 0 h 27"/>
              <a:gd name="T10" fmla="*/ 2147483647 w 30"/>
              <a:gd name="T11" fmla="*/ 0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2147483647 w 30"/>
              <a:gd name="T61" fmla="*/ 2147483647 h 27"/>
              <a:gd name="T62" fmla="*/ 2147483647 w 30"/>
              <a:gd name="T63" fmla="*/ 2147483647 h 27"/>
              <a:gd name="T64" fmla="*/ 2147483647 w 30"/>
              <a:gd name="T65" fmla="*/ 2147483647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0 w 30"/>
              <a:gd name="T85" fmla="*/ 2147483647 h 27"/>
              <a:gd name="T86" fmla="*/ 0 w 30"/>
              <a:gd name="T87" fmla="*/ 2147483647 h 27"/>
              <a:gd name="T88" fmla="*/ 2147483647 w 30"/>
              <a:gd name="T89" fmla="*/ 2147483647 h 27"/>
              <a:gd name="T90" fmla="*/ 2147483647 w 30"/>
              <a:gd name="T91" fmla="*/ 2147483647 h 27"/>
              <a:gd name="T92" fmla="*/ 2147483647 w 30"/>
              <a:gd name="T93" fmla="*/ 2147483647 h 27"/>
              <a:gd name="T94" fmla="*/ 2147483647 w 30"/>
              <a:gd name="T95" fmla="*/ 2147483647 h 27"/>
              <a:gd name="T96" fmla="*/ 2147483647 w 30"/>
              <a:gd name="T97" fmla="*/ 2147483647 h 27"/>
              <a:gd name="T98" fmla="*/ 2147483647 w 30"/>
              <a:gd name="T99" fmla="*/ 2147483647 h 27"/>
              <a:gd name="T100" fmla="*/ 2147483647 w 30"/>
              <a:gd name="T101" fmla="*/ 2147483647 h 27"/>
              <a:gd name="T102" fmla="*/ 2147483647 w 30"/>
              <a:gd name="T103" fmla="*/ 2147483647 h 27"/>
              <a:gd name="T104" fmla="*/ 2147483647 w 30"/>
              <a:gd name="T105" fmla="*/ 2147483647 h 27"/>
              <a:gd name="T106" fmla="*/ 2147483647 w 30"/>
              <a:gd name="T107" fmla="*/ 2147483647 h 27"/>
              <a:gd name="T108" fmla="*/ 2147483647 w 30"/>
              <a:gd name="T109" fmla="*/ 2147483647 h 27"/>
              <a:gd name="T110" fmla="*/ 2147483647 w 30"/>
              <a:gd name="T111" fmla="*/ 2147483647 h 27"/>
              <a:gd name="T112" fmla="*/ 2147483647 w 30"/>
              <a:gd name="T113" fmla="*/ 2147483647 h 27"/>
              <a:gd name="T114" fmla="*/ 2147483647 w 30"/>
              <a:gd name="T115" fmla="*/ 2147483647 h 27"/>
              <a:gd name="T116" fmla="*/ 0 w 30"/>
              <a:gd name="T117" fmla="*/ 2147483647 h 27"/>
              <a:gd name="T118" fmla="*/ 2147483647 w 30"/>
              <a:gd name="T119" fmla="*/ 0 h 27"/>
              <a:gd name="T120" fmla="*/ 2147483647 w 30"/>
              <a:gd name="T121" fmla="*/ 0 h 27"/>
              <a:gd name="T122" fmla="*/ 2147483647 w 30"/>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
              <a:gd name="T187" fmla="*/ 0 h 27"/>
              <a:gd name="T188" fmla="*/ 30 w 30"/>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 h="27">
                <a:moveTo>
                  <a:pt x="9" y="5"/>
                </a:moveTo>
                <a:lnTo>
                  <a:pt x="12" y="2"/>
                </a:lnTo>
                <a:lnTo>
                  <a:pt x="15" y="0"/>
                </a:lnTo>
                <a:lnTo>
                  <a:pt x="18" y="0"/>
                </a:lnTo>
                <a:lnTo>
                  <a:pt x="21" y="0"/>
                </a:lnTo>
                <a:lnTo>
                  <a:pt x="22" y="0"/>
                </a:lnTo>
                <a:lnTo>
                  <a:pt x="24" y="2"/>
                </a:lnTo>
                <a:lnTo>
                  <a:pt x="25" y="5"/>
                </a:lnTo>
                <a:lnTo>
                  <a:pt x="25" y="6"/>
                </a:lnTo>
                <a:lnTo>
                  <a:pt x="25" y="9"/>
                </a:lnTo>
                <a:lnTo>
                  <a:pt x="25" y="21"/>
                </a:lnTo>
                <a:lnTo>
                  <a:pt x="25" y="23"/>
                </a:lnTo>
                <a:lnTo>
                  <a:pt x="25" y="24"/>
                </a:lnTo>
                <a:lnTo>
                  <a:pt x="27" y="26"/>
                </a:lnTo>
                <a:lnTo>
                  <a:pt x="28" y="26"/>
                </a:lnTo>
                <a:lnTo>
                  <a:pt x="30" y="27"/>
                </a:lnTo>
                <a:lnTo>
                  <a:pt x="16" y="27"/>
                </a:lnTo>
                <a:lnTo>
                  <a:pt x="18" y="27"/>
                </a:lnTo>
                <a:lnTo>
                  <a:pt x="18" y="26"/>
                </a:lnTo>
                <a:lnTo>
                  <a:pt x="19" y="26"/>
                </a:lnTo>
                <a:lnTo>
                  <a:pt x="21" y="24"/>
                </a:lnTo>
                <a:lnTo>
                  <a:pt x="21" y="23"/>
                </a:lnTo>
                <a:lnTo>
                  <a:pt x="21" y="21"/>
                </a:lnTo>
                <a:lnTo>
                  <a:pt x="21" y="11"/>
                </a:lnTo>
                <a:lnTo>
                  <a:pt x="21" y="8"/>
                </a:lnTo>
                <a:lnTo>
                  <a:pt x="19" y="5"/>
                </a:lnTo>
                <a:lnTo>
                  <a:pt x="18" y="3"/>
                </a:lnTo>
                <a:lnTo>
                  <a:pt x="16" y="3"/>
                </a:lnTo>
                <a:lnTo>
                  <a:pt x="13" y="5"/>
                </a:lnTo>
                <a:lnTo>
                  <a:pt x="9" y="8"/>
                </a:lnTo>
                <a:lnTo>
                  <a:pt x="9" y="21"/>
                </a:lnTo>
                <a:lnTo>
                  <a:pt x="9" y="23"/>
                </a:lnTo>
                <a:lnTo>
                  <a:pt x="9" y="24"/>
                </a:lnTo>
                <a:lnTo>
                  <a:pt x="10" y="26"/>
                </a:lnTo>
                <a:lnTo>
                  <a:pt x="12" y="26"/>
                </a:lnTo>
                <a:lnTo>
                  <a:pt x="13" y="27"/>
                </a:lnTo>
                <a:lnTo>
                  <a:pt x="0" y="27"/>
                </a:lnTo>
                <a:lnTo>
                  <a:pt x="1" y="27"/>
                </a:lnTo>
                <a:lnTo>
                  <a:pt x="3" y="26"/>
                </a:lnTo>
                <a:lnTo>
                  <a:pt x="4" y="24"/>
                </a:lnTo>
                <a:lnTo>
                  <a:pt x="4" y="21"/>
                </a:lnTo>
                <a:lnTo>
                  <a:pt x="4" y="11"/>
                </a:lnTo>
                <a:lnTo>
                  <a:pt x="4" y="6"/>
                </a:lnTo>
                <a:lnTo>
                  <a:pt x="4" y="5"/>
                </a:lnTo>
                <a:lnTo>
                  <a:pt x="4" y="3"/>
                </a:lnTo>
                <a:lnTo>
                  <a:pt x="3" y="3"/>
                </a:lnTo>
                <a:lnTo>
                  <a:pt x="1" y="3"/>
                </a:lnTo>
                <a:lnTo>
                  <a:pt x="0" y="3"/>
                </a:lnTo>
                <a:lnTo>
                  <a:pt x="7" y="0"/>
                </a:lnTo>
                <a:lnTo>
                  <a:pt x="9" y="0"/>
                </a:lnTo>
                <a:lnTo>
                  <a:pt x="9" y="5"/>
                </a:lnTo>
                <a:close/>
              </a:path>
            </a:pathLst>
          </a:custGeom>
          <a:solidFill>
            <a:srgbClr val="000000"/>
          </a:solidFill>
          <a:ln w="0">
            <a:solidFill>
              <a:srgbClr val="000000"/>
            </a:solidFill>
            <a:round/>
            <a:headEnd/>
            <a:tailEnd/>
          </a:ln>
        </p:spPr>
        <p:txBody>
          <a:bodyPr/>
          <a:lstStyle/>
          <a:p>
            <a:endParaRPr lang="en-CA"/>
          </a:p>
        </p:txBody>
      </p:sp>
      <p:sp>
        <p:nvSpPr>
          <p:cNvPr id="18478" name="Freeform 42"/>
          <p:cNvSpPr>
            <a:spLocks noEditPoints="1"/>
          </p:cNvSpPr>
          <p:nvPr/>
        </p:nvSpPr>
        <p:spPr bwMode="auto">
          <a:xfrm>
            <a:off x="1384300" y="4838700"/>
            <a:ext cx="153988" cy="211138"/>
          </a:xfrm>
          <a:custGeom>
            <a:avLst/>
            <a:gdLst>
              <a:gd name="T0" fmla="*/ 0 w 39"/>
              <a:gd name="T1" fmla="*/ 2147483647 h 39"/>
              <a:gd name="T2" fmla="*/ 0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2147483647 w 39"/>
              <a:gd name="T19" fmla="*/ 2147483647 h 39"/>
              <a:gd name="T20" fmla="*/ 2147483647 w 39"/>
              <a:gd name="T21" fmla="*/ 0 h 39"/>
              <a:gd name="T22" fmla="*/ 2147483647 w 39"/>
              <a:gd name="T23" fmla="*/ 0 h 39"/>
              <a:gd name="T24" fmla="*/ 0 w 39"/>
              <a:gd name="T25" fmla="*/ 0 h 39"/>
              <a:gd name="T26" fmla="*/ 0 w 39"/>
              <a:gd name="T27" fmla="*/ 0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2147483647 w 39"/>
              <a:gd name="T43" fmla="*/ 2147483647 h 39"/>
              <a:gd name="T44" fmla="*/ 2147483647 w 39"/>
              <a:gd name="T45" fmla="*/ 2147483647 h 39"/>
              <a:gd name="T46" fmla="*/ 2147483647 w 39"/>
              <a:gd name="T47" fmla="*/ 2147483647 h 39"/>
              <a:gd name="T48" fmla="*/ 2147483647 w 39"/>
              <a:gd name="T49" fmla="*/ 2147483647 h 39"/>
              <a:gd name="T50" fmla="*/ 2147483647 w 39"/>
              <a:gd name="T51" fmla="*/ 2147483647 h 39"/>
              <a:gd name="T52" fmla="*/ 2147483647 w 39"/>
              <a:gd name="T53" fmla="*/ 2147483647 h 39"/>
              <a:gd name="T54" fmla="*/ 2147483647 w 39"/>
              <a:gd name="T55" fmla="*/ 2147483647 h 39"/>
              <a:gd name="T56" fmla="*/ 0 w 39"/>
              <a:gd name="T57" fmla="*/ 2147483647 h 39"/>
              <a:gd name="T58" fmla="*/ 2147483647 w 39"/>
              <a:gd name="T59" fmla="*/ 2147483647 h 39"/>
              <a:gd name="T60" fmla="*/ 2147483647 w 39"/>
              <a:gd name="T61" fmla="*/ 2147483647 h 39"/>
              <a:gd name="T62" fmla="*/ 2147483647 w 39"/>
              <a:gd name="T63" fmla="*/ 2147483647 h 39"/>
              <a:gd name="T64" fmla="*/ 2147483647 w 39"/>
              <a:gd name="T65" fmla="*/ 2147483647 h 39"/>
              <a:gd name="T66" fmla="*/ 2147483647 w 39"/>
              <a:gd name="T67" fmla="*/ 2147483647 h 39"/>
              <a:gd name="T68" fmla="*/ 2147483647 w 39"/>
              <a:gd name="T69" fmla="*/ 2147483647 h 39"/>
              <a:gd name="T70" fmla="*/ 2147483647 w 39"/>
              <a:gd name="T71" fmla="*/ 2147483647 h 39"/>
              <a:gd name="T72" fmla="*/ 2147483647 w 39"/>
              <a:gd name="T73" fmla="*/ 2147483647 h 39"/>
              <a:gd name="T74" fmla="*/ 2147483647 w 39"/>
              <a:gd name="T75" fmla="*/ 2147483647 h 39"/>
              <a:gd name="T76" fmla="*/ 2147483647 w 39"/>
              <a:gd name="T77" fmla="*/ 2147483647 h 39"/>
              <a:gd name="T78" fmla="*/ 2147483647 w 39"/>
              <a:gd name="T79" fmla="*/ 2147483647 h 39"/>
              <a:gd name="T80" fmla="*/ 2147483647 w 39"/>
              <a:gd name="T81" fmla="*/ 2147483647 h 39"/>
              <a:gd name="T82" fmla="*/ 2147483647 w 39"/>
              <a:gd name="T83" fmla="*/ 2147483647 h 39"/>
              <a:gd name="T84" fmla="*/ 2147483647 w 39"/>
              <a:gd name="T85" fmla="*/ 2147483647 h 39"/>
              <a:gd name="T86" fmla="*/ 2147483647 w 39"/>
              <a:gd name="T87" fmla="*/ 2147483647 h 39"/>
              <a:gd name="T88" fmla="*/ 2147483647 w 39"/>
              <a:gd name="T89" fmla="*/ 2147483647 h 39"/>
              <a:gd name="T90" fmla="*/ 2147483647 w 39"/>
              <a:gd name="T91" fmla="*/ 2147483647 h 39"/>
              <a:gd name="T92" fmla="*/ 2147483647 w 39"/>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39"/>
              <a:gd name="T143" fmla="*/ 39 w 39"/>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39">
                <a:moveTo>
                  <a:pt x="0" y="39"/>
                </a:moveTo>
                <a:lnTo>
                  <a:pt x="0" y="39"/>
                </a:lnTo>
                <a:lnTo>
                  <a:pt x="1" y="39"/>
                </a:lnTo>
                <a:lnTo>
                  <a:pt x="3" y="39"/>
                </a:lnTo>
                <a:lnTo>
                  <a:pt x="4" y="37"/>
                </a:lnTo>
                <a:lnTo>
                  <a:pt x="4" y="36"/>
                </a:lnTo>
                <a:lnTo>
                  <a:pt x="6" y="33"/>
                </a:lnTo>
                <a:lnTo>
                  <a:pt x="6" y="6"/>
                </a:lnTo>
                <a:lnTo>
                  <a:pt x="4" y="3"/>
                </a:lnTo>
                <a:lnTo>
                  <a:pt x="4" y="1"/>
                </a:lnTo>
                <a:lnTo>
                  <a:pt x="3" y="0"/>
                </a:lnTo>
                <a:lnTo>
                  <a:pt x="1" y="0"/>
                </a:lnTo>
                <a:lnTo>
                  <a:pt x="0" y="0"/>
                </a:lnTo>
                <a:lnTo>
                  <a:pt x="16" y="0"/>
                </a:lnTo>
                <a:lnTo>
                  <a:pt x="21" y="0"/>
                </a:lnTo>
                <a:lnTo>
                  <a:pt x="25" y="0"/>
                </a:lnTo>
                <a:lnTo>
                  <a:pt x="30" y="1"/>
                </a:lnTo>
                <a:lnTo>
                  <a:pt x="33" y="4"/>
                </a:lnTo>
                <a:lnTo>
                  <a:pt x="37" y="9"/>
                </a:lnTo>
                <a:lnTo>
                  <a:pt x="39" y="13"/>
                </a:lnTo>
                <a:lnTo>
                  <a:pt x="39" y="19"/>
                </a:lnTo>
                <a:lnTo>
                  <a:pt x="39" y="24"/>
                </a:lnTo>
                <a:lnTo>
                  <a:pt x="37" y="30"/>
                </a:lnTo>
                <a:lnTo>
                  <a:pt x="34" y="33"/>
                </a:lnTo>
                <a:lnTo>
                  <a:pt x="30" y="37"/>
                </a:lnTo>
                <a:lnTo>
                  <a:pt x="24" y="39"/>
                </a:lnTo>
                <a:lnTo>
                  <a:pt x="18" y="39"/>
                </a:lnTo>
                <a:lnTo>
                  <a:pt x="0" y="39"/>
                </a:lnTo>
                <a:close/>
                <a:moveTo>
                  <a:pt x="10" y="37"/>
                </a:moveTo>
                <a:lnTo>
                  <a:pt x="15" y="37"/>
                </a:lnTo>
                <a:lnTo>
                  <a:pt x="16" y="37"/>
                </a:lnTo>
                <a:lnTo>
                  <a:pt x="21" y="37"/>
                </a:lnTo>
                <a:lnTo>
                  <a:pt x="25" y="36"/>
                </a:lnTo>
                <a:lnTo>
                  <a:pt x="28" y="33"/>
                </a:lnTo>
                <a:lnTo>
                  <a:pt x="31" y="30"/>
                </a:lnTo>
                <a:lnTo>
                  <a:pt x="33" y="25"/>
                </a:lnTo>
                <a:lnTo>
                  <a:pt x="33" y="19"/>
                </a:lnTo>
                <a:lnTo>
                  <a:pt x="33" y="15"/>
                </a:lnTo>
                <a:lnTo>
                  <a:pt x="31" y="10"/>
                </a:lnTo>
                <a:lnTo>
                  <a:pt x="28" y="6"/>
                </a:lnTo>
                <a:lnTo>
                  <a:pt x="25" y="3"/>
                </a:lnTo>
                <a:lnTo>
                  <a:pt x="21" y="1"/>
                </a:lnTo>
                <a:lnTo>
                  <a:pt x="16" y="1"/>
                </a:lnTo>
                <a:lnTo>
                  <a:pt x="13" y="1"/>
                </a:lnTo>
                <a:lnTo>
                  <a:pt x="10" y="3"/>
                </a:lnTo>
                <a:lnTo>
                  <a:pt x="10" y="37"/>
                </a:lnTo>
                <a:close/>
              </a:path>
            </a:pathLst>
          </a:custGeom>
          <a:solidFill>
            <a:srgbClr val="000000"/>
          </a:solidFill>
          <a:ln w="0">
            <a:solidFill>
              <a:srgbClr val="000000"/>
            </a:solidFill>
            <a:round/>
            <a:headEnd/>
            <a:tailEnd/>
          </a:ln>
        </p:spPr>
        <p:txBody>
          <a:bodyPr/>
          <a:lstStyle/>
          <a:p>
            <a:endParaRPr lang="en-CA"/>
          </a:p>
        </p:txBody>
      </p:sp>
      <p:sp>
        <p:nvSpPr>
          <p:cNvPr id="18479" name="Freeform 43"/>
          <p:cNvSpPr>
            <a:spLocks noEditPoints="1"/>
          </p:cNvSpPr>
          <p:nvPr/>
        </p:nvSpPr>
        <p:spPr bwMode="auto">
          <a:xfrm>
            <a:off x="1554163" y="4903788"/>
            <a:ext cx="104775" cy="150812"/>
          </a:xfrm>
          <a:custGeom>
            <a:avLst/>
            <a:gdLst>
              <a:gd name="T0" fmla="*/ 2147483647 w 26"/>
              <a:gd name="T1" fmla="*/ 0 h 28"/>
              <a:gd name="T2" fmla="*/ 2147483647 w 26"/>
              <a:gd name="T3" fmla="*/ 0 h 28"/>
              <a:gd name="T4" fmla="*/ 2147483647 w 26"/>
              <a:gd name="T5" fmla="*/ 2147483647 h 28"/>
              <a:gd name="T6" fmla="*/ 2147483647 w 26"/>
              <a:gd name="T7" fmla="*/ 2147483647 h 28"/>
              <a:gd name="T8" fmla="*/ 2147483647 w 26"/>
              <a:gd name="T9" fmla="*/ 2147483647 h 28"/>
              <a:gd name="T10" fmla="*/ 2147483647 w 26"/>
              <a:gd name="T11" fmla="*/ 2147483647 h 28"/>
              <a:gd name="T12" fmla="*/ 2147483647 w 26"/>
              <a:gd name="T13" fmla="*/ 2147483647 h 28"/>
              <a:gd name="T14" fmla="*/ 2147483647 w 26"/>
              <a:gd name="T15" fmla="*/ 2147483647 h 28"/>
              <a:gd name="T16" fmla="*/ 2147483647 w 26"/>
              <a:gd name="T17" fmla="*/ 2147483647 h 28"/>
              <a:gd name="T18" fmla="*/ 2147483647 w 26"/>
              <a:gd name="T19" fmla="*/ 2147483647 h 28"/>
              <a:gd name="T20" fmla="*/ 2147483647 w 26"/>
              <a:gd name="T21" fmla="*/ 2147483647 h 28"/>
              <a:gd name="T22" fmla="*/ 2147483647 w 26"/>
              <a:gd name="T23" fmla="*/ 2147483647 h 28"/>
              <a:gd name="T24" fmla="*/ 2147483647 w 26"/>
              <a:gd name="T25" fmla="*/ 2147483647 h 28"/>
              <a:gd name="T26" fmla="*/ 2147483647 w 26"/>
              <a:gd name="T27" fmla="*/ 2147483647 h 28"/>
              <a:gd name="T28" fmla="*/ 2147483647 w 26"/>
              <a:gd name="T29" fmla="*/ 2147483647 h 28"/>
              <a:gd name="T30" fmla="*/ 2147483647 w 26"/>
              <a:gd name="T31" fmla="*/ 2147483647 h 28"/>
              <a:gd name="T32" fmla="*/ 0 w 26"/>
              <a:gd name="T33" fmla="*/ 2147483647 h 28"/>
              <a:gd name="T34" fmla="*/ 2147483647 w 26"/>
              <a:gd name="T35" fmla="*/ 2147483647 h 28"/>
              <a:gd name="T36" fmla="*/ 2147483647 w 26"/>
              <a:gd name="T37" fmla="*/ 2147483647 h 28"/>
              <a:gd name="T38" fmla="*/ 2147483647 w 26"/>
              <a:gd name="T39" fmla="*/ 2147483647 h 28"/>
              <a:gd name="T40" fmla="*/ 2147483647 w 26"/>
              <a:gd name="T41" fmla="*/ 2147483647 h 28"/>
              <a:gd name="T42" fmla="*/ 2147483647 w 26"/>
              <a:gd name="T43" fmla="*/ 0 h 28"/>
              <a:gd name="T44" fmla="*/ 2147483647 w 26"/>
              <a:gd name="T45" fmla="*/ 0 h 28"/>
              <a:gd name="T46" fmla="*/ 2147483647 w 26"/>
              <a:gd name="T47" fmla="*/ 2147483647 h 28"/>
              <a:gd name="T48" fmla="*/ 2147483647 w 26"/>
              <a:gd name="T49" fmla="*/ 2147483647 h 28"/>
              <a:gd name="T50" fmla="*/ 2147483647 w 26"/>
              <a:gd name="T51" fmla="*/ 2147483647 h 28"/>
              <a:gd name="T52" fmla="*/ 2147483647 w 26"/>
              <a:gd name="T53" fmla="*/ 2147483647 h 28"/>
              <a:gd name="T54" fmla="*/ 2147483647 w 26"/>
              <a:gd name="T55" fmla="*/ 2147483647 h 28"/>
              <a:gd name="T56" fmla="*/ 2147483647 w 26"/>
              <a:gd name="T57" fmla="*/ 2147483647 h 28"/>
              <a:gd name="T58" fmla="*/ 2147483647 w 26"/>
              <a:gd name="T59" fmla="*/ 2147483647 h 28"/>
              <a:gd name="T60" fmla="*/ 2147483647 w 26"/>
              <a:gd name="T61" fmla="*/ 2147483647 h 28"/>
              <a:gd name="T62" fmla="*/ 2147483647 w 26"/>
              <a:gd name="T63" fmla="*/ 2147483647 h 28"/>
              <a:gd name="T64" fmla="*/ 2147483647 w 26"/>
              <a:gd name="T65" fmla="*/ 2147483647 h 28"/>
              <a:gd name="T66" fmla="*/ 2147483647 w 26"/>
              <a:gd name="T67" fmla="*/ 2147483647 h 28"/>
              <a:gd name="T68" fmla="*/ 2147483647 w 26"/>
              <a:gd name="T69" fmla="*/ 2147483647 h 28"/>
              <a:gd name="T70" fmla="*/ 2147483647 w 26"/>
              <a:gd name="T71" fmla="*/ 2147483647 h 28"/>
              <a:gd name="T72" fmla="*/ 2147483647 w 26"/>
              <a:gd name="T73" fmla="*/ 2147483647 h 28"/>
              <a:gd name="T74" fmla="*/ 2147483647 w 26"/>
              <a:gd name="T75" fmla="*/ 2147483647 h 28"/>
              <a:gd name="T76" fmla="*/ 2147483647 w 26"/>
              <a:gd name="T77" fmla="*/ 2147483647 h 28"/>
              <a:gd name="T78" fmla="*/ 2147483647 w 26"/>
              <a:gd name="T79" fmla="*/ 2147483647 h 28"/>
              <a:gd name="T80" fmla="*/ 2147483647 w 26"/>
              <a:gd name="T81" fmla="*/ 2147483647 h 28"/>
              <a:gd name="T82" fmla="*/ 2147483647 w 26"/>
              <a:gd name="T83" fmla="*/ 2147483647 h 28"/>
              <a:gd name="T84" fmla="*/ 2147483647 w 26"/>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8480" name="Freeform 44"/>
          <p:cNvSpPr>
            <a:spLocks noEditPoints="1"/>
          </p:cNvSpPr>
          <p:nvPr/>
        </p:nvSpPr>
        <p:spPr bwMode="auto">
          <a:xfrm>
            <a:off x="1674813" y="4903788"/>
            <a:ext cx="90487"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2147483647 h 28"/>
              <a:gd name="T30" fmla="*/ 2147483647 w 23"/>
              <a:gd name="T31" fmla="*/ 2147483647 h 28"/>
              <a:gd name="T32" fmla="*/ 2147483647 w 23"/>
              <a:gd name="T33" fmla="*/ 2147483647 h 28"/>
              <a:gd name="T34" fmla="*/ 0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0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8"/>
              <a:gd name="T122" fmla="*/ 23 w 23"/>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8">
                <a:moveTo>
                  <a:pt x="5" y="10"/>
                </a:moveTo>
                <a:lnTo>
                  <a:pt x="6" y="16"/>
                </a:lnTo>
                <a:lnTo>
                  <a:pt x="8" y="19"/>
                </a:lnTo>
                <a:lnTo>
                  <a:pt x="11" y="22"/>
                </a:lnTo>
                <a:lnTo>
                  <a:pt x="15" y="24"/>
                </a:lnTo>
                <a:lnTo>
                  <a:pt x="17" y="22"/>
                </a:lnTo>
                <a:lnTo>
                  <a:pt x="20" y="22"/>
                </a:lnTo>
                <a:lnTo>
                  <a:pt x="21" y="19"/>
                </a:lnTo>
                <a:lnTo>
                  <a:pt x="23" y="16"/>
                </a:lnTo>
                <a:lnTo>
                  <a:pt x="23" y="18"/>
                </a:lnTo>
                <a:lnTo>
                  <a:pt x="23" y="21"/>
                </a:lnTo>
                <a:lnTo>
                  <a:pt x="20" y="25"/>
                </a:lnTo>
                <a:lnTo>
                  <a:pt x="17" y="27"/>
                </a:lnTo>
                <a:lnTo>
                  <a:pt x="12" y="28"/>
                </a:lnTo>
                <a:lnTo>
                  <a:pt x="8" y="27"/>
                </a:lnTo>
                <a:lnTo>
                  <a:pt x="5" y="24"/>
                </a:lnTo>
                <a:lnTo>
                  <a:pt x="2" y="19"/>
                </a:lnTo>
                <a:lnTo>
                  <a:pt x="0" y="15"/>
                </a:lnTo>
                <a:lnTo>
                  <a:pt x="2" y="10"/>
                </a:lnTo>
                <a:lnTo>
                  <a:pt x="2" y="7"/>
                </a:lnTo>
                <a:lnTo>
                  <a:pt x="5" y="4"/>
                </a:lnTo>
                <a:lnTo>
                  <a:pt x="8" y="1"/>
                </a:lnTo>
                <a:lnTo>
                  <a:pt x="14" y="0"/>
                </a:lnTo>
                <a:lnTo>
                  <a:pt x="17" y="1"/>
                </a:lnTo>
                <a:lnTo>
                  <a:pt x="20" y="3"/>
                </a:lnTo>
                <a:lnTo>
                  <a:pt x="23" y="6"/>
                </a:lnTo>
                <a:lnTo>
                  <a:pt x="23" y="10"/>
                </a:lnTo>
                <a:lnTo>
                  <a:pt x="5" y="10"/>
                </a:lnTo>
                <a:close/>
                <a:moveTo>
                  <a:pt x="5" y="9"/>
                </a:moveTo>
                <a:lnTo>
                  <a:pt x="17" y="9"/>
                </a:lnTo>
                <a:lnTo>
                  <a:pt x="17" y="7"/>
                </a:lnTo>
                <a:lnTo>
                  <a:pt x="17" y="6"/>
                </a:lnTo>
                <a:lnTo>
                  <a:pt x="15" y="4"/>
                </a:lnTo>
                <a:lnTo>
                  <a:pt x="14" y="3"/>
                </a:lnTo>
                <a:lnTo>
                  <a:pt x="12" y="1"/>
                </a:lnTo>
                <a:lnTo>
                  <a:pt x="9" y="3"/>
                </a:lnTo>
                <a:lnTo>
                  <a:pt x="8" y="4"/>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8481" name="Freeform 45"/>
          <p:cNvSpPr>
            <a:spLocks/>
          </p:cNvSpPr>
          <p:nvPr/>
        </p:nvSpPr>
        <p:spPr bwMode="auto">
          <a:xfrm>
            <a:off x="1789113" y="4903788"/>
            <a:ext cx="73025"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2147483647 w 18"/>
              <a:gd name="T57" fmla="*/ 2147483647 h 28"/>
              <a:gd name="T58" fmla="*/ 0 w 18"/>
              <a:gd name="T59" fmla="*/ 2147483647 h 28"/>
              <a:gd name="T60" fmla="*/ 0 w 18"/>
              <a:gd name="T61" fmla="*/ 2147483647 h 28"/>
              <a:gd name="T62" fmla="*/ 2147483647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2147483647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6" y="0"/>
                </a:moveTo>
                <a:lnTo>
                  <a:pt x="16" y="9"/>
                </a:lnTo>
                <a:lnTo>
                  <a:pt x="15" y="6"/>
                </a:lnTo>
                <a:lnTo>
                  <a:pt x="13" y="3"/>
                </a:lnTo>
                <a:lnTo>
                  <a:pt x="10" y="3"/>
                </a:lnTo>
                <a:lnTo>
                  <a:pt x="9" y="1"/>
                </a:lnTo>
                <a:lnTo>
                  <a:pt x="6" y="3"/>
                </a:lnTo>
                <a:lnTo>
                  <a:pt x="4" y="3"/>
                </a:lnTo>
                <a:lnTo>
                  <a:pt x="4" y="4"/>
                </a:lnTo>
                <a:lnTo>
                  <a:pt x="4" y="6"/>
                </a:lnTo>
                <a:lnTo>
                  <a:pt x="4" y="7"/>
                </a:lnTo>
                <a:lnTo>
                  <a:pt x="6" y="9"/>
                </a:lnTo>
                <a:lnTo>
                  <a:pt x="7" y="10"/>
                </a:lnTo>
                <a:lnTo>
                  <a:pt x="12" y="12"/>
                </a:lnTo>
                <a:lnTo>
                  <a:pt x="15" y="15"/>
                </a:lnTo>
                <a:lnTo>
                  <a:pt x="18" y="18"/>
                </a:lnTo>
                <a:lnTo>
                  <a:pt x="18" y="19"/>
                </a:lnTo>
                <a:lnTo>
                  <a:pt x="18" y="24"/>
                </a:lnTo>
                <a:lnTo>
                  <a:pt x="15" y="25"/>
                </a:lnTo>
                <a:lnTo>
                  <a:pt x="12" y="27"/>
                </a:lnTo>
                <a:lnTo>
                  <a:pt x="9" y="28"/>
                </a:lnTo>
                <a:lnTo>
                  <a:pt x="6" y="28"/>
                </a:lnTo>
                <a:lnTo>
                  <a:pt x="3" y="27"/>
                </a:lnTo>
                <a:lnTo>
                  <a:pt x="1" y="27"/>
                </a:lnTo>
                <a:lnTo>
                  <a:pt x="1" y="28"/>
                </a:lnTo>
                <a:lnTo>
                  <a:pt x="0" y="28"/>
                </a:lnTo>
                <a:lnTo>
                  <a:pt x="0" y="19"/>
                </a:lnTo>
                <a:lnTo>
                  <a:pt x="1" y="19"/>
                </a:lnTo>
                <a:lnTo>
                  <a:pt x="1" y="22"/>
                </a:lnTo>
                <a:lnTo>
                  <a:pt x="4" y="24"/>
                </a:lnTo>
                <a:lnTo>
                  <a:pt x="6" y="25"/>
                </a:lnTo>
                <a:lnTo>
                  <a:pt x="9" y="27"/>
                </a:lnTo>
                <a:lnTo>
                  <a:pt x="10" y="25"/>
                </a:lnTo>
                <a:lnTo>
                  <a:pt x="12" y="25"/>
                </a:lnTo>
                <a:lnTo>
                  <a:pt x="13" y="24"/>
                </a:lnTo>
                <a:lnTo>
                  <a:pt x="13" y="22"/>
                </a:lnTo>
                <a:lnTo>
                  <a:pt x="13" y="21"/>
                </a:lnTo>
                <a:lnTo>
                  <a:pt x="12" y="19"/>
                </a:lnTo>
                <a:lnTo>
                  <a:pt x="10" y="18"/>
                </a:lnTo>
                <a:lnTo>
                  <a:pt x="7" y="15"/>
                </a:lnTo>
                <a:lnTo>
                  <a:pt x="3" y="13"/>
                </a:lnTo>
                <a:lnTo>
                  <a:pt x="1" y="12"/>
                </a:lnTo>
                <a:lnTo>
                  <a:pt x="0" y="10"/>
                </a:lnTo>
                <a:lnTo>
                  <a:pt x="0" y="7"/>
                </a:lnTo>
                <a:lnTo>
                  <a:pt x="1" y="4"/>
                </a:lnTo>
                <a:lnTo>
                  <a:pt x="3" y="3"/>
                </a:lnTo>
                <a:lnTo>
                  <a:pt x="4" y="0"/>
                </a:lnTo>
                <a:lnTo>
                  <a:pt x="9" y="0"/>
                </a:lnTo>
                <a:lnTo>
                  <a:pt x="10" y="0"/>
                </a:lnTo>
                <a:lnTo>
                  <a:pt x="12" y="1"/>
                </a:lnTo>
                <a:lnTo>
                  <a:pt x="13" y="1"/>
                </a:lnTo>
                <a:lnTo>
                  <a:pt x="15" y="1"/>
                </a:lnTo>
                <a:lnTo>
                  <a:pt x="16" y="0"/>
                </a:lnTo>
                <a:close/>
              </a:path>
            </a:pathLst>
          </a:custGeom>
          <a:solidFill>
            <a:srgbClr val="000000"/>
          </a:solidFill>
          <a:ln w="0">
            <a:solidFill>
              <a:srgbClr val="000000"/>
            </a:solidFill>
            <a:round/>
            <a:headEnd/>
            <a:tailEnd/>
          </a:ln>
        </p:spPr>
        <p:txBody>
          <a:bodyPr/>
          <a:lstStyle/>
          <a:p>
            <a:endParaRPr lang="en-CA"/>
          </a:p>
        </p:txBody>
      </p:sp>
      <p:sp>
        <p:nvSpPr>
          <p:cNvPr id="18482" name="Freeform 46"/>
          <p:cNvSpPr>
            <a:spLocks/>
          </p:cNvSpPr>
          <p:nvPr/>
        </p:nvSpPr>
        <p:spPr bwMode="auto">
          <a:xfrm>
            <a:off x="2016125" y="4860925"/>
            <a:ext cx="73025" cy="193675"/>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0" y="0"/>
                </a:moveTo>
                <a:lnTo>
                  <a:pt x="10" y="9"/>
                </a:lnTo>
                <a:lnTo>
                  <a:pt x="16" y="9"/>
                </a:lnTo>
                <a:lnTo>
                  <a:pt x="16" y="11"/>
                </a:lnTo>
                <a:lnTo>
                  <a:pt x="10" y="11"/>
                </a:lnTo>
                <a:lnTo>
                  <a:pt x="10" y="27"/>
                </a:lnTo>
                <a:lnTo>
                  <a:pt x="10" y="30"/>
                </a:lnTo>
                <a:lnTo>
                  <a:pt x="10" y="32"/>
                </a:lnTo>
                <a:lnTo>
                  <a:pt x="12" y="32"/>
                </a:lnTo>
                <a:lnTo>
                  <a:pt x="13" y="32"/>
                </a:lnTo>
                <a:lnTo>
                  <a:pt x="15" y="32"/>
                </a:lnTo>
                <a:lnTo>
                  <a:pt x="16" y="30"/>
                </a:lnTo>
                <a:lnTo>
                  <a:pt x="18" y="30"/>
                </a:lnTo>
                <a:lnTo>
                  <a:pt x="16" y="33"/>
                </a:lnTo>
                <a:lnTo>
                  <a:pt x="15" y="35"/>
                </a:lnTo>
                <a:lnTo>
                  <a:pt x="12" y="36"/>
                </a:lnTo>
                <a:lnTo>
                  <a:pt x="10" y="36"/>
                </a:lnTo>
                <a:lnTo>
                  <a:pt x="9" y="36"/>
                </a:lnTo>
                <a:lnTo>
                  <a:pt x="7" y="35"/>
                </a:lnTo>
                <a:lnTo>
                  <a:pt x="6" y="35"/>
                </a:lnTo>
                <a:lnTo>
                  <a:pt x="6" y="33"/>
                </a:lnTo>
                <a:lnTo>
                  <a:pt x="4" y="32"/>
                </a:lnTo>
                <a:lnTo>
                  <a:pt x="4" y="29"/>
                </a:lnTo>
                <a:lnTo>
                  <a:pt x="4" y="11"/>
                </a:lnTo>
                <a:lnTo>
                  <a:pt x="0" y="11"/>
                </a:lnTo>
                <a:lnTo>
                  <a:pt x="0" y="9"/>
                </a:lnTo>
                <a:lnTo>
                  <a:pt x="3" y="9"/>
                </a:lnTo>
                <a:lnTo>
                  <a:pt x="4" y="8"/>
                </a:lnTo>
                <a:lnTo>
                  <a:pt x="6" y="6"/>
                </a:lnTo>
                <a:lnTo>
                  <a:pt x="7" y="3"/>
                </a:lnTo>
                <a:lnTo>
                  <a:pt x="7" y="2"/>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8483" name="Freeform 47"/>
          <p:cNvSpPr>
            <a:spLocks/>
          </p:cNvSpPr>
          <p:nvPr/>
        </p:nvSpPr>
        <p:spPr bwMode="auto">
          <a:xfrm>
            <a:off x="2089150" y="4827588"/>
            <a:ext cx="111125" cy="222250"/>
          </a:xfrm>
          <a:custGeom>
            <a:avLst/>
            <a:gdLst>
              <a:gd name="T0" fmla="*/ 2147483647 w 28"/>
              <a:gd name="T1" fmla="*/ 2147483647 h 41"/>
              <a:gd name="T2" fmla="*/ 2147483647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2147483647 h 41"/>
              <a:gd name="T12" fmla="*/ 2147483647 w 28"/>
              <a:gd name="T13" fmla="*/ 2147483647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2147483647 h 41"/>
              <a:gd name="T48" fmla="*/ 0 w 28"/>
              <a:gd name="T49" fmla="*/ 2147483647 h 41"/>
              <a:gd name="T50" fmla="*/ 2147483647 w 28"/>
              <a:gd name="T51" fmla="*/ 2147483647 h 41"/>
              <a:gd name="T52" fmla="*/ 2147483647 w 28"/>
              <a:gd name="T53" fmla="*/ 2147483647 h 41"/>
              <a:gd name="T54" fmla="*/ 2147483647 w 28"/>
              <a:gd name="T55" fmla="*/ 2147483647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0 w 28"/>
              <a:gd name="T65" fmla="*/ 2147483647 h 41"/>
              <a:gd name="T66" fmla="*/ 2147483647 w 28"/>
              <a:gd name="T67" fmla="*/ 0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41"/>
              <a:gd name="T104" fmla="*/ 28 w 28"/>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41">
                <a:moveTo>
                  <a:pt x="9" y="0"/>
                </a:moveTo>
                <a:lnTo>
                  <a:pt x="9" y="20"/>
                </a:lnTo>
                <a:lnTo>
                  <a:pt x="12" y="17"/>
                </a:lnTo>
                <a:lnTo>
                  <a:pt x="13" y="15"/>
                </a:lnTo>
                <a:lnTo>
                  <a:pt x="16" y="14"/>
                </a:lnTo>
                <a:lnTo>
                  <a:pt x="18" y="14"/>
                </a:lnTo>
                <a:lnTo>
                  <a:pt x="21" y="14"/>
                </a:lnTo>
                <a:lnTo>
                  <a:pt x="22" y="15"/>
                </a:lnTo>
                <a:lnTo>
                  <a:pt x="24" y="17"/>
                </a:lnTo>
                <a:lnTo>
                  <a:pt x="24" y="20"/>
                </a:lnTo>
                <a:lnTo>
                  <a:pt x="25" y="21"/>
                </a:lnTo>
                <a:lnTo>
                  <a:pt x="25" y="26"/>
                </a:lnTo>
                <a:lnTo>
                  <a:pt x="25" y="35"/>
                </a:lnTo>
                <a:lnTo>
                  <a:pt x="25" y="38"/>
                </a:lnTo>
                <a:lnTo>
                  <a:pt x="25" y="39"/>
                </a:lnTo>
                <a:lnTo>
                  <a:pt x="27" y="41"/>
                </a:lnTo>
                <a:lnTo>
                  <a:pt x="28" y="41"/>
                </a:lnTo>
                <a:lnTo>
                  <a:pt x="16" y="41"/>
                </a:lnTo>
                <a:lnTo>
                  <a:pt x="18" y="41"/>
                </a:lnTo>
                <a:lnTo>
                  <a:pt x="19" y="41"/>
                </a:lnTo>
                <a:lnTo>
                  <a:pt x="19" y="39"/>
                </a:lnTo>
                <a:lnTo>
                  <a:pt x="19" y="38"/>
                </a:lnTo>
                <a:lnTo>
                  <a:pt x="19" y="35"/>
                </a:lnTo>
                <a:lnTo>
                  <a:pt x="19" y="26"/>
                </a:lnTo>
                <a:lnTo>
                  <a:pt x="19" y="23"/>
                </a:lnTo>
                <a:lnTo>
                  <a:pt x="19" y="20"/>
                </a:lnTo>
                <a:lnTo>
                  <a:pt x="18" y="18"/>
                </a:lnTo>
                <a:lnTo>
                  <a:pt x="16" y="18"/>
                </a:lnTo>
                <a:lnTo>
                  <a:pt x="15" y="18"/>
                </a:lnTo>
                <a:lnTo>
                  <a:pt x="12" y="18"/>
                </a:lnTo>
                <a:lnTo>
                  <a:pt x="10" y="20"/>
                </a:lnTo>
                <a:lnTo>
                  <a:pt x="9" y="21"/>
                </a:lnTo>
                <a:lnTo>
                  <a:pt x="9" y="35"/>
                </a:lnTo>
                <a:lnTo>
                  <a:pt x="9" y="38"/>
                </a:lnTo>
                <a:lnTo>
                  <a:pt x="9" y="39"/>
                </a:lnTo>
                <a:lnTo>
                  <a:pt x="10" y="41"/>
                </a:lnTo>
                <a:lnTo>
                  <a:pt x="12" y="41"/>
                </a:lnTo>
                <a:lnTo>
                  <a:pt x="0" y="41"/>
                </a:lnTo>
                <a:lnTo>
                  <a:pt x="1" y="41"/>
                </a:lnTo>
                <a:lnTo>
                  <a:pt x="3" y="41"/>
                </a:lnTo>
                <a:lnTo>
                  <a:pt x="3" y="39"/>
                </a:lnTo>
                <a:lnTo>
                  <a:pt x="4" y="38"/>
                </a:lnTo>
                <a:lnTo>
                  <a:pt x="4" y="35"/>
                </a:lnTo>
                <a:lnTo>
                  <a:pt x="4" y="11"/>
                </a:lnTo>
                <a:lnTo>
                  <a:pt x="4" y="6"/>
                </a:lnTo>
                <a:lnTo>
                  <a:pt x="3" y="5"/>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484" name="Freeform 48"/>
          <p:cNvSpPr>
            <a:spLocks noEditPoints="1"/>
          </p:cNvSpPr>
          <p:nvPr/>
        </p:nvSpPr>
        <p:spPr bwMode="auto">
          <a:xfrm>
            <a:off x="2211388" y="4827588"/>
            <a:ext cx="57150" cy="222250"/>
          </a:xfrm>
          <a:custGeom>
            <a:avLst/>
            <a:gdLst>
              <a:gd name="T0" fmla="*/ 2147483647 w 14"/>
              <a:gd name="T1" fmla="*/ 0 h 41"/>
              <a:gd name="T2" fmla="*/ 2147483647 w 14"/>
              <a:gd name="T3" fmla="*/ 0 h 41"/>
              <a:gd name="T4" fmla="*/ 2147483647 w 14"/>
              <a:gd name="T5" fmla="*/ 0 h 41"/>
              <a:gd name="T6" fmla="*/ 2147483647 w 14"/>
              <a:gd name="T7" fmla="*/ 2147483647 h 41"/>
              <a:gd name="T8" fmla="*/ 2147483647 w 14"/>
              <a:gd name="T9" fmla="*/ 2147483647 h 41"/>
              <a:gd name="T10" fmla="*/ 2147483647 w 14"/>
              <a:gd name="T11" fmla="*/ 2147483647 h 41"/>
              <a:gd name="T12" fmla="*/ 2147483647 w 14"/>
              <a:gd name="T13" fmla="*/ 2147483647 h 41"/>
              <a:gd name="T14" fmla="*/ 2147483647 w 14"/>
              <a:gd name="T15" fmla="*/ 2147483647 h 41"/>
              <a:gd name="T16" fmla="*/ 2147483647 w 14"/>
              <a:gd name="T17" fmla="*/ 2147483647 h 41"/>
              <a:gd name="T18" fmla="*/ 2147483647 w 14"/>
              <a:gd name="T19" fmla="*/ 2147483647 h 41"/>
              <a:gd name="T20" fmla="*/ 2147483647 w 14"/>
              <a:gd name="T21" fmla="*/ 2147483647 h 41"/>
              <a:gd name="T22" fmla="*/ 2147483647 w 14"/>
              <a:gd name="T23" fmla="*/ 2147483647 h 41"/>
              <a:gd name="T24" fmla="*/ 2147483647 w 14"/>
              <a:gd name="T25" fmla="*/ 2147483647 h 41"/>
              <a:gd name="T26" fmla="*/ 2147483647 w 14"/>
              <a:gd name="T27" fmla="*/ 2147483647 h 41"/>
              <a:gd name="T28" fmla="*/ 2147483647 w 14"/>
              <a:gd name="T29" fmla="*/ 0 h 41"/>
              <a:gd name="T30" fmla="*/ 2147483647 w 14"/>
              <a:gd name="T31" fmla="*/ 0 h 41"/>
              <a:gd name="T32" fmla="*/ 2147483647 w 14"/>
              <a:gd name="T33" fmla="*/ 0 h 41"/>
              <a:gd name="T34" fmla="*/ 2147483647 w 14"/>
              <a:gd name="T35" fmla="*/ 2147483647 h 41"/>
              <a:gd name="T36" fmla="*/ 2147483647 w 14"/>
              <a:gd name="T37" fmla="*/ 2147483647 h 41"/>
              <a:gd name="T38" fmla="*/ 2147483647 w 14"/>
              <a:gd name="T39" fmla="*/ 2147483647 h 41"/>
              <a:gd name="T40" fmla="*/ 2147483647 w 14"/>
              <a:gd name="T41" fmla="*/ 2147483647 h 41"/>
              <a:gd name="T42" fmla="*/ 2147483647 w 14"/>
              <a:gd name="T43" fmla="*/ 2147483647 h 41"/>
              <a:gd name="T44" fmla="*/ 2147483647 w 14"/>
              <a:gd name="T45" fmla="*/ 2147483647 h 41"/>
              <a:gd name="T46" fmla="*/ 2147483647 w 14"/>
              <a:gd name="T47" fmla="*/ 2147483647 h 41"/>
              <a:gd name="T48" fmla="*/ 2147483647 w 14"/>
              <a:gd name="T49" fmla="*/ 2147483647 h 41"/>
              <a:gd name="T50" fmla="*/ 2147483647 w 14"/>
              <a:gd name="T51" fmla="*/ 2147483647 h 41"/>
              <a:gd name="T52" fmla="*/ 0 w 14"/>
              <a:gd name="T53" fmla="*/ 2147483647 h 41"/>
              <a:gd name="T54" fmla="*/ 0 w 14"/>
              <a:gd name="T55" fmla="*/ 2147483647 h 41"/>
              <a:gd name="T56" fmla="*/ 2147483647 w 14"/>
              <a:gd name="T57" fmla="*/ 2147483647 h 41"/>
              <a:gd name="T58" fmla="*/ 2147483647 w 14"/>
              <a:gd name="T59" fmla="*/ 2147483647 h 41"/>
              <a:gd name="T60" fmla="*/ 2147483647 w 14"/>
              <a:gd name="T61" fmla="*/ 2147483647 h 41"/>
              <a:gd name="T62" fmla="*/ 2147483647 w 14"/>
              <a:gd name="T63" fmla="*/ 2147483647 h 41"/>
              <a:gd name="T64" fmla="*/ 2147483647 w 14"/>
              <a:gd name="T65" fmla="*/ 2147483647 h 41"/>
              <a:gd name="T66" fmla="*/ 2147483647 w 14"/>
              <a:gd name="T67" fmla="*/ 2147483647 h 41"/>
              <a:gd name="T68" fmla="*/ 2147483647 w 14"/>
              <a:gd name="T69" fmla="*/ 2147483647 h 41"/>
              <a:gd name="T70" fmla="*/ 2147483647 w 14"/>
              <a:gd name="T71" fmla="*/ 2147483647 h 41"/>
              <a:gd name="T72" fmla="*/ 2147483647 w 14"/>
              <a:gd name="T73" fmla="*/ 2147483647 h 41"/>
              <a:gd name="T74" fmla="*/ 2147483647 w 14"/>
              <a:gd name="T75" fmla="*/ 2147483647 h 41"/>
              <a:gd name="T76" fmla="*/ 2147483647 w 14"/>
              <a:gd name="T77" fmla="*/ 2147483647 h 41"/>
              <a:gd name="T78" fmla="*/ 2147483647 w 14"/>
              <a:gd name="T79" fmla="*/ 2147483647 h 41"/>
              <a:gd name="T80" fmla="*/ 2147483647 w 14"/>
              <a:gd name="T81" fmla="*/ 2147483647 h 41"/>
              <a:gd name="T82" fmla="*/ 2147483647 w 14"/>
              <a:gd name="T83" fmla="*/ 2147483647 h 41"/>
              <a:gd name="T84" fmla="*/ 2147483647 w 14"/>
              <a:gd name="T85" fmla="*/ 2147483647 h 41"/>
              <a:gd name="T86" fmla="*/ 0 w 14"/>
              <a:gd name="T87" fmla="*/ 2147483647 h 41"/>
              <a:gd name="T88" fmla="*/ 2147483647 w 14"/>
              <a:gd name="T89" fmla="*/ 2147483647 h 41"/>
              <a:gd name="T90" fmla="*/ 2147483647 w 14"/>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
              <a:gd name="T139" fmla="*/ 0 h 41"/>
              <a:gd name="T140" fmla="*/ 14 w 14"/>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 h="41">
                <a:moveTo>
                  <a:pt x="6" y="0"/>
                </a:moveTo>
                <a:lnTo>
                  <a:pt x="8" y="0"/>
                </a:lnTo>
                <a:lnTo>
                  <a:pt x="9" y="0"/>
                </a:lnTo>
                <a:lnTo>
                  <a:pt x="9" y="2"/>
                </a:lnTo>
                <a:lnTo>
                  <a:pt x="11" y="3"/>
                </a:lnTo>
                <a:lnTo>
                  <a:pt x="9" y="5"/>
                </a:lnTo>
                <a:lnTo>
                  <a:pt x="8" y="6"/>
                </a:lnTo>
                <a:lnTo>
                  <a:pt x="6" y="6"/>
                </a:lnTo>
                <a:lnTo>
                  <a:pt x="5" y="6"/>
                </a:lnTo>
                <a:lnTo>
                  <a:pt x="5" y="5"/>
                </a:lnTo>
                <a:lnTo>
                  <a:pt x="3" y="5"/>
                </a:lnTo>
                <a:lnTo>
                  <a:pt x="3" y="3"/>
                </a:lnTo>
                <a:lnTo>
                  <a:pt x="3" y="2"/>
                </a:lnTo>
                <a:lnTo>
                  <a:pt x="5" y="0"/>
                </a:lnTo>
                <a:lnTo>
                  <a:pt x="6" y="0"/>
                </a:lnTo>
                <a:close/>
                <a:moveTo>
                  <a:pt x="9" y="14"/>
                </a:moveTo>
                <a:lnTo>
                  <a:pt x="9" y="35"/>
                </a:lnTo>
                <a:lnTo>
                  <a:pt x="9" y="38"/>
                </a:lnTo>
                <a:lnTo>
                  <a:pt x="9" y="39"/>
                </a:lnTo>
                <a:lnTo>
                  <a:pt x="11" y="39"/>
                </a:lnTo>
                <a:lnTo>
                  <a:pt x="11" y="41"/>
                </a:lnTo>
                <a:lnTo>
                  <a:pt x="12" y="41"/>
                </a:lnTo>
                <a:lnTo>
                  <a:pt x="14" y="41"/>
                </a:lnTo>
                <a:lnTo>
                  <a:pt x="0" y="41"/>
                </a:lnTo>
                <a:lnTo>
                  <a:pt x="2" y="41"/>
                </a:lnTo>
                <a:lnTo>
                  <a:pt x="3" y="41"/>
                </a:lnTo>
                <a:lnTo>
                  <a:pt x="3" y="39"/>
                </a:lnTo>
                <a:lnTo>
                  <a:pt x="5" y="39"/>
                </a:lnTo>
                <a:lnTo>
                  <a:pt x="5" y="38"/>
                </a:lnTo>
                <a:lnTo>
                  <a:pt x="5" y="35"/>
                </a:lnTo>
                <a:lnTo>
                  <a:pt x="5" y="26"/>
                </a:lnTo>
                <a:lnTo>
                  <a:pt x="5" y="21"/>
                </a:lnTo>
                <a:lnTo>
                  <a:pt x="5" y="18"/>
                </a:lnTo>
                <a:lnTo>
                  <a:pt x="3" y="18"/>
                </a:lnTo>
                <a:lnTo>
                  <a:pt x="3" y="17"/>
                </a:lnTo>
                <a:lnTo>
                  <a:pt x="2" y="17"/>
                </a:lnTo>
                <a:lnTo>
                  <a:pt x="2"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8485" name="Freeform 49"/>
          <p:cNvSpPr>
            <a:spLocks/>
          </p:cNvSpPr>
          <p:nvPr/>
        </p:nvSpPr>
        <p:spPr bwMode="auto">
          <a:xfrm>
            <a:off x="2284413" y="4903788"/>
            <a:ext cx="71437"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0 w 18"/>
              <a:gd name="T57" fmla="*/ 2147483647 h 28"/>
              <a:gd name="T58" fmla="*/ 0 w 18"/>
              <a:gd name="T59" fmla="*/ 2147483647 h 28"/>
              <a:gd name="T60" fmla="*/ 0 w 18"/>
              <a:gd name="T61" fmla="*/ 2147483647 h 28"/>
              <a:gd name="T62" fmla="*/ 0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0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9"/>
                </a:lnTo>
                <a:lnTo>
                  <a:pt x="15" y="6"/>
                </a:lnTo>
                <a:lnTo>
                  <a:pt x="14" y="3"/>
                </a:lnTo>
                <a:lnTo>
                  <a:pt x="11" y="3"/>
                </a:lnTo>
                <a:lnTo>
                  <a:pt x="9" y="1"/>
                </a:lnTo>
                <a:lnTo>
                  <a:pt x="6" y="3"/>
                </a:lnTo>
                <a:lnTo>
                  <a:pt x="5" y="3"/>
                </a:lnTo>
                <a:lnTo>
                  <a:pt x="5" y="4"/>
                </a:lnTo>
                <a:lnTo>
                  <a:pt x="5" y="6"/>
                </a:lnTo>
                <a:lnTo>
                  <a:pt x="5" y="7"/>
                </a:lnTo>
                <a:lnTo>
                  <a:pt x="6" y="9"/>
                </a:lnTo>
                <a:lnTo>
                  <a:pt x="8" y="10"/>
                </a:lnTo>
                <a:lnTo>
                  <a:pt x="12" y="12"/>
                </a:lnTo>
                <a:lnTo>
                  <a:pt x="15" y="15"/>
                </a:lnTo>
                <a:lnTo>
                  <a:pt x="18" y="18"/>
                </a:lnTo>
                <a:lnTo>
                  <a:pt x="18" y="19"/>
                </a:lnTo>
                <a:lnTo>
                  <a:pt x="18" y="24"/>
                </a:lnTo>
                <a:lnTo>
                  <a:pt x="15" y="25"/>
                </a:lnTo>
                <a:lnTo>
                  <a:pt x="12" y="27"/>
                </a:lnTo>
                <a:lnTo>
                  <a:pt x="9" y="28"/>
                </a:lnTo>
                <a:lnTo>
                  <a:pt x="6" y="28"/>
                </a:lnTo>
                <a:lnTo>
                  <a:pt x="3" y="27"/>
                </a:lnTo>
                <a:lnTo>
                  <a:pt x="2" y="27"/>
                </a:lnTo>
                <a:lnTo>
                  <a:pt x="0" y="28"/>
                </a:lnTo>
                <a:lnTo>
                  <a:pt x="0" y="19"/>
                </a:lnTo>
                <a:lnTo>
                  <a:pt x="2" y="22"/>
                </a:lnTo>
                <a:lnTo>
                  <a:pt x="5" y="24"/>
                </a:lnTo>
                <a:lnTo>
                  <a:pt x="6" y="25"/>
                </a:lnTo>
                <a:lnTo>
                  <a:pt x="9" y="27"/>
                </a:lnTo>
                <a:lnTo>
                  <a:pt x="11" y="25"/>
                </a:lnTo>
                <a:lnTo>
                  <a:pt x="12" y="25"/>
                </a:lnTo>
                <a:lnTo>
                  <a:pt x="14" y="24"/>
                </a:lnTo>
                <a:lnTo>
                  <a:pt x="14" y="22"/>
                </a:lnTo>
                <a:lnTo>
                  <a:pt x="14" y="21"/>
                </a:lnTo>
                <a:lnTo>
                  <a:pt x="12" y="19"/>
                </a:lnTo>
                <a:lnTo>
                  <a:pt x="11" y="18"/>
                </a:lnTo>
                <a:lnTo>
                  <a:pt x="8" y="15"/>
                </a:lnTo>
                <a:lnTo>
                  <a:pt x="3" y="13"/>
                </a:lnTo>
                <a:lnTo>
                  <a:pt x="2" y="12"/>
                </a:lnTo>
                <a:lnTo>
                  <a:pt x="0" y="10"/>
                </a:lnTo>
                <a:lnTo>
                  <a:pt x="0" y="7"/>
                </a:lnTo>
                <a:lnTo>
                  <a:pt x="0" y="4"/>
                </a:lnTo>
                <a:lnTo>
                  <a:pt x="3" y="3"/>
                </a:lnTo>
                <a:lnTo>
                  <a:pt x="5" y="0"/>
                </a:lnTo>
                <a:lnTo>
                  <a:pt x="9" y="0"/>
                </a:lnTo>
                <a:lnTo>
                  <a:pt x="11" y="0"/>
                </a:lnTo>
                <a:lnTo>
                  <a:pt x="12" y="1"/>
                </a:lnTo>
                <a:lnTo>
                  <a:pt x="14" y="1"/>
                </a:lnTo>
                <a:lnTo>
                  <a:pt x="15" y="1"/>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8486" name="Freeform 50"/>
          <p:cNvSpPr>
            <a:spLocks/>
          </p:cNvSpPr>
          <p:nvPr/>
        </p:nvSpPr>
        <p:spPr bwMode="auto">
          <a:xfrm>
            <a:off x="3646488" y="4827588"/>
            <a:ext cx="47625" cy="287337"/>
          </a:xfrm>
          <a:custGeom>
            <a:avLst/>
            <a:gdLst>
              <a:gd name="T0" fmla="*/ 2147483647 w 12"/>
              <a:gd name="T1" fmla="*/ 2147483647 h 53"/>
              <a:gd name="T2" fmla="*/ 0 w 12"/>
              <a:gd name="T3" fmla="*/ 2147483647 h 53"/>
              <a:gd name="T4" fmla="*/ 0 w 12"/>
              <a:gd name="T5" fmla="*/ 0 h 53"/>
              <a:gd name="T6" fmla="*/ 2147483647 w 12"/>
              <a:gd name="T7" fmla="*/ 0 h 53"/>
              <a:gd name="T8" fmla="*/ 2147483647 w 12"/>
              <a:gd name="T9" fmla="*/ 2147483647 h 53"/>
              <a:gd name="T10" fmla="*/ 2147483647 w 12"/>
              <a:gd name="T11" fmla="*/ 2147483647 h 53"/>
              <a:gd name="T12" fmla="*/ 2147483647 w 12"/>
              <a:gd name="T13" fmla="*/ 2147483647 h 53"/>
              <a:gd name="T14" fmla="*/ 2147483647 w 12"/>
              <a:gd name="T15" fmla="*/ 2147483647 h 53"/>
              <a:gd name="T16" fmla="*/ 2147483647 w 12"/>
              <a:gd name="T17" fmla="*/ 214748364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12" y="53"/>
                </a:moveTo>
                <a:lnTo>
                  <a:pt x="0" y="53"/>
                </a:lnTo>
                <a:lnTo>
                  <a:pt x="0" y="0"/>
                </a:lnTo>
                <a:lnTo>
                  <a:pt x="12" y="0"/>
                </a:lnTo>
                <a:lnTo>
                  <a:pt x="12" y="3"/>
                </a:lnTo>
                <a:lnTo>
                  <a:pt x="5" y="3"/>
                </a:lnTo>
                <a:lnTo>
                  <a:pt x="5" y="51"/>
                </a:lnTo>
                <a:lnTo>
                  <a:pt x="12" y="51"/>
                </a:lnTo>
                <a:lnTo>
                  <a:pt x="12" y="53"/>
                </a:lnTo>
                <a:close/>
              </a:path>
            </a:pathLst>
          </a:custGeom>
          <a:solidFill>
            <a:srgbClr val="000000"/>
          </a:solidFill>
          <a:ln w="0">
            <a:solidFill>
              <a:srgbClr val="000000"/>
            </a:solidFill>
            <a:round/>
            <a:headEnd/>
            <a:tailEnd/>
          </a:ln>
        </p:spPr>
        <p:txBody>
          <a:bodyPr/>
          <a:lstStyle/>
          <a:p>
            <a:endParaRPr lang="en-CA"/>
          </a:p>
        </p:txBody>
      </p:sp>
      <p:sp>
        <p:nvSpPr>
          <p:cNvPr id="18487" name="Freeform 51"/>
          <p:cNvSpPr>
            <a:spLocks noEditPoints="1"/>
          </p:cNvSpPr>
          <p:nvPr/>
        </p:nvSpPr>
        <p:spPr bwMode="auto">
          <a:xfrm>
            <a:off x="3713163" y="4827588"/>
            <a:ext cx="52387" cy="222250"/>
          </a:xfrm>
          <a:custGeom>
            <a:avLst/>
            <a:gdLst>
              <a:gd name="T0" fmla="*/ 2147483647 w 13"/>
              <a:gd name="T1" fmla="*/ 0 h 41"/>
              <a:gd name="T2" fmla="*/ 2147483647 w 13"/>
              <a:gd name="T3" fmla="*/ 0 h 41"/>
              <a:gd name="T4" fmla="*/ 2147483647 w 13"/>
              <a:gd name="T5" fmla="*/ 0 h 41"/>
              <a:gd name="T6" fmla="*/ 2147483647 w 13"/>
              <a:gd name="T7" fmla="*/ 2147483647 h 41"/>
              <a:gd name="T8" fmla="*/ 2147483647 w 13"/>
              <a:gd name="T9" fmla="*/ 2147483647 h 41"/>
              <a:gd name="T10" fmla="*/ 2147483647 w 13"/>
              <a:gd name="T11" fmla="*/ 2147483647 h 41"/>
              <a:gd name="T12" fmla="*/ 2147483647 w 13"/>
              <a:gd name="T13" fmla="*/ 2147483647 h 41"/>
              <a:gd name="T14" fmla="*/ 2147483647 w 13"/>
              <a:gd name="T15" fmla="*/ 2147483647 h 41"/>
              <a:gd name="T16" fmla="*/ 2147483647 w 13"/>
              <a:gd name="T17" fmla="*/ 2147483647 h 41"/>
              <a:gd name="T18" fmla="*/ 2147483647 w 13"/>
              <a:gd name="T19" fmla="*/ 2147483647 h 41"/>
              <a:gd name="T20" fmla="*/ 2147483647 w 13"/>
              <a:gd name="T21" fmla="*/ 2147483647 h 41"/>
              <a:gd name="T22" fmla="*/ 2147483647 w 13"/>
              <a:gd name="T23" fmla="*/ 2147483647 h 41"/>
              <a:gd name="T24" fmla="*/ 2147483647 w 13"/>
              <a:gd name="T25" fmla="*/ 2147483647 h 41"/>
              <a:gd name="T26" fmla="*/ 2147483647 w 13"/>
              <a:gd name="T27" fmla="*/ 2147483647 h 41"/>
              <a:gd name="T28" fmla="*/ 2147483647 w 13"/>
              <a:gd name="T29" fmla="*/ 0 h 41"/>
              <a:gd name="T30" fmla="*/ 2147483647 w 13"/>
              <a:gd name="T31" fmla="*/ 0 h 41"/>
              <a:gd name="T32" fmla="*/ 2147483647 w 13"/>
              <a:gd name="T33" fmla="*/ 0 h 41"/>
              <a:gd name="T34" fmla="*/ 2147483647 w 13"/>
              <a:gd name="T35" fmla="*/ 2147483647 h 41"/>
              <a:gd name="T36" fmla="*/ 2147483647 w 13"/>
              <a:gd name="T37" fmla="*/ 2147483647 h 41"/>
              <a:gd name="T38" fmla="*/ 2147483647 w 13"/>
              <a:gd name="T39" fmla="*/ 2147483647 h 41"/>
              <a:gd name="T40" fmla="*/ 2147483647 w 13"/>
              <a:gd name="T41" fmla="*/ 2147483647 h 41"/>
              <a:gd name="T42" fmla="*/ 2147483647 w 13"/>
              <a:gd name="T43" fmla="*/ 2147483647 h 41"/>
              <a:gd name="T44" fmla="*/ 2147483647 w 13"/>
              <a:gd name="T45" fmla="*/ 2147483647 h 41"/>
              <a:gd name="T46" fmla="*/ 2147483647 w 13"/>
              <a:gd name="T47" fmla="*/ 2147483647 h 41"/>
              <a:gd name="T48" fmla="*/ 2147483647 w 13"/>
              <a:gd name="T49" fmla="*/ 2147483647 h 41"/>
              <a:gd name="T50" fmla="*/ 2147483647 w 13"/>
              <a:gd name="T51" fmla="*/ 2147483647 h 41"/>
              <a:gd name="T52" fmla="*/ 0 w 13"/>
              <a:gd name="T53" fmla="*/ 2147483647 h 41"/>
              <a:gd name="T54" fmla="*/ 0 w 13"/>
              <a:gd name="T55" fmla="*/ 2147483647 h 41"/>
              <a:gd name="T56" fmla="*/ 2147483647 w 13"/>
              <a:gd name="T57" fmla="*/ 2147483647 h 41"/>
              <a:gd name="T58" fmla="*/ 2147483647 w 13"/>
              <a:gd name="T59" fmla="*/ 2147483647 h 41"/>
              <a:gd name="T60" fmla="*/ 2147483647 w 13"/>
              <a:gd name="T61" fmla="*/ 2147483647 h 41"/>
              <a:gd name="T62" fmla="*/ 2147483647 w 13"/>
              <a:gd name="T63" fmla="*/ 2147483647 h 41"/>
              <a:gd name="T64" fmla="*/ 2147483647 w 13"/>
              <a:gd name="T65" fmla="*/ 2147483647 h 41"/>
              <a:gd name="T66" fmla="*/ 2147483647 w 13"/>
              <a:gd name="T67" fmla="*/ 2147483647 h 41"/>
              <a:gd name="T68" fmla="*/ 2147483647 w 13"/>
              <a:gd name="T69" fmla="*/ 2147483647 h 41"/>
              <a:gd name="T70" fmla="*/ 2147483647 w 13"/>
              <a:gd name="T71" fmla="*/ 2147483647 h 41"/>
              <a:gd name="T72" fmla="*/ 2147483647 w 13"/>
              <a:gd name="T73" fmla="*/ 2147483647 h 41"/>
              <a:gd name="T74" fmla="*/ 2147483647 w 13"/>
              <a:gd name="T75" fmla="*/ 2147483647 h 41"/>
              <a:gd name="T76" fmla="*/ 2147483647 w 13"/>
              <a:gd name="T77" fmla="*/ 2147483647 h 41"/>
              <a:gd name="T78" fmla="*/ 2147483647 w 13"/>
              <a:gd name="T79" fmla="*/ 2147483647 h 41"/>
              <a:gd name="T80" fmla="*/ 2147483647 w 13"/>
              <a:gd name="T81" fmla="*/ 2147483647 h 41"/>
              <a:gd name="T82" fmla="*/ 2147483647 w 13"/>
              <a:gd name="T83" fmla="*/ 2147483647 h 41"/>
              <a:gd name="T84" fmla="*/ 0 w 13"/>
              <a:gd name="T85" fmla="*/ 2147483647 h 41"/>
              <a:gd name="T86" fmla="*/ 0 w 13"/>
              <a:gd name="T87" fmla="*/ 2147483647 h 41"/>
              <a:gd name="T88" fmla="*/ 2147483647 w 13"/>
              <a:gd name="T89" fmla="*/ 2147483647 h 41"/>
              <a:gd name="T90" fmla="*/ 2147483647 w 13"/>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1"/>
              <a:gd name="T140" fmla="*/ 13 w 13"/>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1">
                <a:moveTo>
                  <a:pt x="6" y="0"/>
                </a:moveTo>
                <a:lnTo>
                  <a:pt x="7" y="0"/>
                </a:lnTo>
                <a:lnTo>
                  <a:pt x="9" y="0"/>
                </a:lnTo>
                <a:lnTo>
                  <a:pt x="9" y="2"/>
                </a:lnTo>
                <a:lnTo>
                  <a:pt x="9" y="3"/>
                </a:lnTo>
                <a:lnTo>
                  <a:pt x="9" y="5"/>
                </a:lnTo>
                <a:lnTo>
                  <a:pt x="7" y="6"/>
                </a:lnTo>
                <a:lnTo>
                  <a:pt x="6" y="6"/>
                </a:lnTo>
                <a:lnTo>
                  <a:pt x="4" y="6"/>
                </a:lnTo>
                <a:lnTo>
                  <a:pt x="4" y="5"/>
                </a:lnTo>
                <a:lnTo>
                  <a:pt x="3" y="5"/>
                </a:lnTo>
                <a:lnTo>
                  <a:pt x="3" y="3"/>
                </a:lnTo>
                <a:lnTo>
                  <a:pt x="3" y="2"/>
                </a:lnTo>
                <a:lnTo>
                  <a:pt x="4" y="0"/>
                </a:lnTo>
                <a:lnTo>
                  <a:pt x="6" y="0"/>
                </a:lnTo>
                <a:close/>
                <a:moveTo>
                  <a:pt x="9" y="14"/>
                </a:moveTo>
                <a:lnTo>
                  <a:pt x="9" y="35"/>
                </a:lnTo>
                <a:lnTo>
                  <a:pt x="9" y="38"/>
                </a:lnTo>
                <a:lnTo>
                  <a:pt x="9" y="39"/>
                </a:lnTo>
                <a:lnTo>
                  <a:pt x="10" y="39"/>
                </a:lnTo>
                <a:lnTo>
                  <a:pt x="10" y="41"/>
                </a:lnTo>
                <a:lnTo>
                  <a:pt x="12" y="41"/>
                </a:lnTo>
                <a:lnTo>
                  <a:pt x="13" y="41"/>
                </a:lnTo>
                <a:lnTo>
                  <a:pt x="0" y="41"/>
                </a:lnTo>
                <a:lnTo>
                  <a:pt x="1" y="41"/>
                </a:lnTo>
                <a:lnTo>
                  <a:pt x="3" y="41"/>
                </a:lnTo>
                <a:lnTo>
                  <a:pt x="3" y="39"/>
                </a:lnTo>
                <a:lnTo>
                  <a:pt x="4" y="38"/>
                </a:lnTo>
                <a:lnTo>
                  <a:pt x="4" y="35"/>
                </a:lnTo>
                <a:lnTo>
                  <a:pt x="4" y="26"/>
                </a:lnTo>
                <a:lnTo>
                  <a:pt x="4" y="21"/>
                </a:lnTo>
                <a:lnTo>
                  <a:pt x="4" y="18"/>
                </a:lnTo>
                <a:lnTo>
                  <a:pt x="3" y="18"/>
                </a:lnTo>
                <a:lnTo>
                  <a:pt x="3" y="17"/>
                </a:lnTo>
                <a:lnTo>
                  <a:pt x="1" y="17"/>
                </a:lnTo>
                <a:lnTo>
                  <a:pt x="0" y="18"/>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8488" name="Freeform 52"/>
          <p:cNvSpPr>
            <a:spLocks/>
          </p:cNvSpPr>
          <p:nvPr/>
        </p:nvSpPr>
        <p:spPr bwMode="auto">
          <a:xfrm>
            <a:off x="3773488" y="4903788"/>
            <a:ext cx="111125" cy="146050"/>
          </a:xfrm>
          <a:custGeom>
            <a:avLst/>
            <a:gdLst>
              <a:gd name="T0" fmla="*/ 2147483647 w 28"/>
              <a:gd name="T1" fmla="*/ 2147483647 h 27"/>
              <a:gd name="T2" fmla="*/ 2147483647 w 28"/>
              <a:gd name="T3" fmla="*/ 2147483647 h 27"/>
              <a:gd name="T4" fmla="*/ 2147483647 w 28"/>
              <a:gd name="T5" fmla="*/ 2147483647 h 27"/>
              <a:gd name="T6" fmla="*/ 2147483647 w 28"/>
              <a:gd name="T7" fmla="*/ 0 h 27"/>
              <a:gd name="T8" fmla="*/ 2147483647 w 28"/>
              <a:gd name="T9" fmla="*/ 0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2147483647 h 27"/>
              <a:gd name="T60" fmla="*/ 2147483647 w 28"/>
              <a:gd name="T61" fmla="*/ 2147483647 h 27"/>
              <a:gd name="T62" fmla="*/ 2147483647 w 28"/>
              <a:gd name="T63" fmla="*/ 2147483647 h 27"/>
              <a:gd name="T64" fmla="*/ 2147483647 w 28"/>
              <a:gd name="T65" fmla="*/ 2147483647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0 w 28"/>
              <a:gd name="T85" fmla="*/ 2147483647 h 27"/>
              <a:gd name="T86" fmla="*/ 0 w 28"/>
              <a:gd name="T87" fmla="*/ 2147483647 h 27"/>
              <a:gd name="T88" fmla="*/ 2147483647 w 28"/>
              <a:gd name="T89" fmla="*/ 2147483647 h 27"/>
              <a:gd name="T90" fmla="*/ 2147483647 w 28"/>
              <a:gd name="T91" fmla="*/ 2147483647 h 27"/>
              <a:gd name="T92" fmla="*/ 2147483647 w 28"/>
              <a:gd name="T93" fmla="*/ 2147483647 h 27"/>
              <a:gd name="T94" fmla="*/ 2147483647 w 28"/>
              <a:gd name="T95" fmla="*/ 2147483647 h 27"/>
              <a:gd name="T96" fmla="*/ 2147483647 w 28"/>
              <a:gd name="T97" fmla="*/ 2147483647 h 27"/>
              <a:gd name="T98" fmla="*/ 2147483647 w 28"/>
              <a:gd name="T99" fmla="*/ 2147483647 h 27"/>
              <a:gd name="T100" fmla="*/ 2147483647 w 28"/>
              <a:gd name="T101" fmla="*/ 2147483647 h 27"/>
              <a:gd name="T102" fmla="*/ 2147483647 w 28"/>
              <a:gd name="T103" fmla="*/ 2147483647 h 27"/>
              <a:gd name="T104" fmla="*/ 2147483647 w 28"/>
              <a:gd name="T105" fmla="*/ 2147483647 h 27"/>
              <a:gd name="T106" fmla="*/ 2147483647 w 28"/>
              <a:gd name="T107" fmla="*/ 2147483647 h 27"/>
              <a:gd name="T108" fmla="*/ 2147483647 w 28"/>
              <a:gd name="T109" fmla="*/ 2147483647 h 27"/>
              <a:gd name="T110" fmla="*/ 2147483647 w 28"/>
              <a:gd name="T111" fmla="*/ 2147483647 h 27"/>
              <a:gd name="T112" fmla="*/ 2147483647 w 28"/>
              <a:gd name="T113" fmla="*/ 2147483647 h 27"/>
              <a:gd name="T114" fmla="*/ 0 w 28"/>
              <a:gd name="T115" fmla="*/ 2147483647 h 27"/>
              <a:gd name="T116" fmla="*/ 0 w 28"/>
              <a:gd name="T117" fmla="*/ 2147483647 h 27"/>
              <a:gd name="T118" fmla="*/ 2147483647 w 28"/>
              <a:gd name="T119" fmla="*/ 0 h 27"/>
              <a:gd name="T120" fmla="*/ 2147483647 w 28"/>
              <a:gd name="T121" fmla="*/ 0 h 27"/>
              <a:gd name="T122" fmla="*/ 2147483647 w 28"/>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27"/>
              <a:gd name="T188" fmla="*/ 28 w 28"/>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27">
                <a:moveTo>
                  <a:pt x="9" y="6"/>
                </a:moveTo>
                <a:lnTo>
                  <a:pt x="12" y="3"/>
                </a:lnTo>
                <a:lnTo>
                  <a:pt x="15" y="1"/>
                </a:lnTo>
                <a:lnTo>
                  <a:pt x="18" y="0"/>
                </a:lnTo>
                <a:lnTo>
                  <a:pt x="21" y="0"/>
                </a:lnTo>
                <a:lnTo>
                  <a:pt x="22" y="1"/>
                </a:lnTo>
                <a:lnTo>
                  <a:pt x="24" y="3"/>
                </a:lnTo>
                <a:lnTo>
                  <a:pt x="24" y="4"/>
                </a:lnTo>
                <a:lnTo>
                  <a:pt x="25" y="7"/>
                </a:lnTo>
                <a:lnTo>
                  <a:pt x="25" y="10"/>
                </a:lnTo>
                <a:lnTo>
                  <a:pt x="25" y="21"/>
                </a:lnTo>
                <a:lnTo>
                  <a:pt x="25" y="24"/>
                </a:lnTo>
                <a:lnTo>
                  <a:pt x="25" y="25"/>
                </a:lnTo>
                <a:lnTo>
                  <a:pt x="27" y="27"/>
                </a:lnTo>
                <a:lnTo>
                  <a:pt x="28" y="27"/>
                </a:lnTo>
                <a:lnTo>
                  <a:pt x="16" y="27"/>
                </a:lnTo>
                <a:lnTo>
                  <a:pt x="18" y="27"/>
                </a:lnTo>
                <a:lnTo>
                  <a:pt x="19" y="27"/>
                </a:lnTo>
                <a:lnTo>
                  <a:pt x="19" y="25"/>
                </a:lnTo>
                <a:lnTo>
                  <a:pt x="21" y="24"/>
                </a:lnTo>
                <a:lnTo>
                  <a:pt x="21" y="21"/>
                </a:lnTo>
                <a:lnTo>
                  <a:pt x="21" y="10"/>
                </a:lnTo>
                <a:lnTo>
                  <a:pt x="19" y="7"/>
                </a:lnTo>
                <a:lnTo>
                  <a:pt x="19" y="6"/>
                </a:lnTo>
                <a:lnTo>
                  <a:pt x="18" y="4"/>
                </a:lnTo>
                <a:lnTo>
                  <a:pt x="16" y="4"/>
                </a:lnTo>
                <a:lnTo>
                  <a:pt x="12" y="4"/>
                </a:lnTo>
                <a:lnTo>
                  <a:pt x="9" y="7"/>
                </a:lnTo>
                <a:lnTo>
                  <a:pt x="9" y="21"/>
                </a:lnTo>
                <a:lnTo>
                  <a:pt x="9" y="24"/>
                </a:lnTo>
                <a:lnTo>
                  <a:pt x="9" y="25"/>
                </a:lnTo>
                <a:lnTo>
                  <a:pt x="10" y="25"/>
                </a:lnTo>
                <a:lnTo>
                  <a:pt x="10" y="27"/>
                </a:lnTo>
                <a:lnTo>
                  <a:pt x="12" y="27"/>
                </a:lnTo>
                <a:lnTo>
                  <a:pt x="13" y="27"/>
                </a:lnTo>
                <a:lnTo>
                  <a:pt x="0" y="27"/>
                </a:lnTo>
                <a:lnTo>
                  <a:pt x="1" y="27"/>
                </a:lnTo>
                <a:lnTo>
                  <a:pt x="3" y="27"/>
                </a:lnTo>
                <a:lnTo>
                  <a:pt x="3" y="25"/>
                </a:lnTo>
                <a:lnTo>
                  <a:pt x="4" y="24"/>
                </a:lnTo>
                <a:lnTo>
                  <a:pt x="4" y="21"/>
                </a:lnTo>
                <a:lnTo>
                  <a:pt x="4" y="12"/>
                </a:lnTo>
                <a:lnTo>
                  <a:pt x="4" y="7"/>
                </a:lnTo>
                <a:lnTo>
                  <a:pt x="4" y="6"/>
                </a:lnTo>
                <a:lnTo>
                  <a:pt x="3" y="4"/>
                </a:lnTo>
                <a:lnTo>
                  <a:pt x="3" y="3"/>
                </a:lnTo>
                <a:lnTo>
                  <a:pt x="1" y="3"/>
                </a:lnTo>
                <a:lnTo>
                  <a:pt x="0" y="4"/>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89" name="Freeform 53"/>
          <p:cNvSpPr>
            <a:spLocks/>
          </p:cNvSpPr>
          <p:nvPr/>
        </p:nvSpPr>
        <p:spPr bwMode="auto">
          <a:xfrm>
            <a:off x="3897313" y="4903788"/>
            <a:ext cx="92075"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0 w 23"/>
              <a:gd name="T17" fmla="*/ 2147483647 h 28"/>
              <a:gd name="T18" fmla="*/ 0 w 23"/>
              <a:gd name="T19" fmla="*/ 2147483647 h 28"/>
              <a:gd name="T20" fmla="*/ 0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0 h 28"/>
              <a:gd name="T30" fmla="*/ 2147483647 w 23"/>
              <a:gd name="T31" fmla="*/ 0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2147483647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2147483647 w 23"/>
              <a:gd name="T81" fmla="*/ 2147483647 h 28"/>
              <a:gd name="T82" fmla="*/ 2147483647 w 23"/>
              <a:gd name="T83" fmla="*/ 2147483647 h 28"/>
              <a:gd name="T84" fmla="*/ 2147483647 w 23"/>
              <a:gd name="T85" fmla="*/ 2147483647 h 28"/>
              <a:gd name="T86" fmla="*/ 2147483647 w 23"/>
              <a:gd name="T87" fmla="*/ 2147483647 h 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
              <a:gd name="T133" fmla="*/ 0 h 28"/>
              <a:gd name="T134" fmla="*/ 23 w 23"/>
              <a:gd name="T135" fmla="*/ 28 h 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 h="28">
                <a:moveTo>
                  <a:pt x="23" y="16"/>
                </a:moveTo>
                <a:lnTo>
                  <a:pt x="21" y="22"/>
                </a:lnTo>
                <a:lnTo>
                  <a:pt x="18" y="25"/>
                </a:lnTo>
                <a:lnTo>
                  <a:pt x="15" y="27"/>
                </a:lnTo>
                <a:lnTo>
                  <a:pt x="12" y="28"/>
                </a:lnTo>
                <a:lnTo>
                  <a:pt x="8" y="27"/>
                </a:lnTo>
                <a:lnTo>
                  <a:pt x="3" y="24"/>
                </a:lnTo>
                <a:lnTo>
                  <a:pt x="2" y="21"/>
                </a:lnTo>
                <a:lnTo>
                  <a:pt x="0" y="18"/>
                </a:lnTo>
                <a:lnTo>
                  <a:pt x="0" y="13"/>
                </a:lnTo>
                <a:lnTo>
                  <a:pt x="0" y="10"/>
                </a:lnTo>
                <a:lnTo>
                  <a:pt x="2" y="7"/>
                </a:lnTo>
                <a:lnTo>
                  <a:pt x="5" y="4"/>
                </a:lnTo>
                <a:lnTo>
                  <a:pt x="8" y="1"/>
                </a:lnTo>
                <a:lnTo>
                  <a:pt x="12" y="0"/>
                </a:lnTo>
                <a:lnTo>
                  <a:pt x="17" y="0"/>
                </a:lnTo>
                <a:lnTo>
                  <a:pt x="20" y="1"/>
                </a:lnTo>
                <a:lnTo>
                  <a:pt x="21" y="4"/>
                </a:lnTo>
                <a:lnTo>
                  <a:pt x="21" y="6"/>
                </a:lnTo>
                <a:lnTo>
                  <a:pt x="21" y="7"/>
                </a:lnTo>
                <a:lnTo>
                  <a:pt x="20" y="9"/>
                </a:lnTo>
                <a:lnTo>
                  <a:pt x="18" y="9"/>
                </a:lnTo>
                <a:lnTo>
                  <a:pt x="17" y="7"/>
                </a:lnTo>
                <a:lnTo>
                  <a:pt x="15" y="6"/>
                </a:lnTo>
                <a:lnTo>
                  <a:pt x="15" y="4"/>
                </a:lnTo>
                <a:lnTo>
                  <a:pt x="15" y="3"/>
                </a:lnTo>
                <a:lnTo>
                  <a:pt x="14" y="3"/>
                </a:lnTo>
                <a:lnTo>
                  <a:pt x="12" y="1"/>
                </a:lnTo>
                <a:lnTo>
                  <a:pt x="9" y="3"/>
                </a:lnTo>
                <a:lnTo>
                  <a:pt x="8" y="4"/>
                </a:lnTo>
                <a:lnTo>
                  <a:pt x="6" y="7"/>
                </a:lnTo>
                <a:lnTo>
                  <a:pt x="5" y="12"/>
                </a:lnTo>
                <a:lnTo>
                  <a:pt x="6" y="16"/>
                </a:lnTo>
                <a:lnTo>
                  <a:pt x="8" y="19"/>
                </a:lnTo>
                <a:lnTo>
                  <a:pt x="11" y="22"/>
                </a:lnTo>
                <a:lnTo>
                  <a:pt x="14" y="24"/>
                </a:lnTo>
                <a:lnTo>
                  <a:pt x="17" y="22"/>
                </a:lnTo>
                <a:lnTo>
                  <a:pt x="20" y="21"/>
                </a:lnTo>
                <a:lnTo>
                  <a:pt x="21" y="19"/>
                </a:lnTo>
                <a:lnTo>
                  <a:pt x="23" y="16"/>
                </a:lnTo>
                <a:close/>
              </a:path>
            </a:pathLst>
          </a:custGeom>
          <a:solidFill>
            <a:srgbClr val="000000"/>
          </a:solidFill>
          <a:ln w="0">
            <a:solidFill>
              <a:srgbClr val="000000"/>
            </a:solidFill>
            <a:round/>
            <a:headEnd/>
            <a:tailEnd/>
          </a:ln>
        </p:spPr>
        <p:txBody>
          <a:bodyPr/>
          <a:lstStyle/>
          <a:p>
            <a:endParaRPr lang="en-CA"/>
          </a:p>
        </p:txBody>
      </p:sp>
      <p:sp>
        <p:nvSpPr>
          <p:cNvPr id="18490" name="Freeform 54"/>
          <p:cNvSpPr>
            <a:spLocks/>
          </p:cNvSpPr>
          <p:nvPr/>
        </p:nvSpPr>
        <p:spPr bwMode="auto">
          <a:xfrm>
            <a:off x="4005263" y="4827588"/>
            <a:ext cx="55562" cy="222250"/>
          </a:xfrm>
          <a:custGeom>
            <a:avLst/>
            <a:gdLst>
              <a:gd name="T0" fmla="*/ 2147483647 w 14"/>
              <a:gd name="T1" fmla="*/ 0 h 41"/>
              <a:gd name="T2" fmla="*/ 2147483647 w 14"/>
              <a:gd name="T3" fmla="*/ 2147483647 h 41"/>
              <a:gd name="T4" fmla="*/ 2147483647 w 14"/>
              <a:gd name="T5" fmla="*/ 2147483647 h 41"/>
              <a:gd name="T6" fmla="*/ 2147483647 w 14"/>
              <a:gd name="T7" fmla="*/ 2147483647 h 41"/>
              <a:gd name="T8" fmla="*/ 2147483647 w 14"/>
              <a:gd name="T9" fmla="*/ 2147483647 h 41"/>
              <a:gd name="T10" fmla="*/ 2147483647 w 14"/>
              <a:gd name="T11" fmla="*/ 2147483647 h 41"/>
              <a:gd name="T12" fmla="*/ 2147483647 w 14"/>
              <a:gd name="T13" fmla="*/ 2147483647 h 41"/>
              <a:gd name="T14" fmla="*/ 2147483647 w 14"/>
              <a:gd name="T15" fmla="*/ 2147483647 h 41"/>
              <a:gd name="T16" fmla="*/ 2147483647 w 14"/>
              <a:gd name="T17" fmla="*/ 2147483647 h 41"/>
              <a:gd name="T18" fmla="*/ 0 w 14"/>
              <a:gd name="T19" fmla="*/ 2147483647 h 41"/>
              <a:gd name="T20" fmla="*/ 0 w 14"/>
              <a:gd name="T21" fmla="*/ 2147483647 h 41"/>
              <a:gd name="T22" fmla="*/ 2147483647 w 14"/>
              <a:gd name="T23" fmla="*/ 2147483647 h 41"/>
              <a:gd name="T24" fmla="*/ 2147483647 w 14"/>
              <a:gd name="T25" fmla="*/ 2147483647 h 41"/>
              <a:gd name="T26" fmla="*/ 2147483647 w 14"/>
              <a:gd name="T27" fmla="*/ 2147483647 h 41"/>
              <a:gd name="T28" fmla="*/ 2147483647 w 14"/>
              <a:gd name="T29" fmla="*/ 2147483647 h 41"/>
              <a:gd name="T30" fmla="*/ 2147483647 w 14"/>
              <a:gd name="T31" fmla="*/ 2147483647 h 41"/>
              <a:gd name="T32" fmla="*/ 2147483647 w 14"/>
              <a:gd name="T33" fmla="*/ 2147483647 h 41"/>
              <a:gd name="T34" fmla="*/ 2147483647 w 14"/>
              <a:gd name="T35" fmla="*/ 2147483647 h 41"/>
              <a:gd name="T36" fmla="*/ 2147483647 w 14"/>
              <a:gd name="T37" fmla="*/ 2147483647 h 41"/>
              <a:gd name="T38" fmla="*/ 2147483647 w 14"/>
              <a:gd name="T39" fmla="*/ 2147483647 h 41"/>
              <a:gd name="T40" fmla="*/ 2147483647 w 14"/>
              <a:gd name="T41" fmla="*/ 2147483647 h 41"/>
              <a:gd name="T42" fmla="*/ 2147483647 w 14"/>
              <a:gd name="T43" fmla="*/ 2147483647 h 41"/>
              <a:gd name="T44" fmla="*/ 2147483647 w 14"/>
              <a:gd name="T45" fmla="*/ 2147483647 h 41"/>
              <a:gd name="T46" fmla="*/ 2147483647 w 14"/>
              <a:gd name="T47" fmla="*/ 2147483647 h 41"/>
              <a:gd name="T48" fmla="*/ 2147483647 w 14"/>
              <a:gd name="T49" fmla="*/ 2147483647 h 41"/>
              <a:gd name="T50" fmla="*/ 2147483647 w 14"/>
              <a:gd name="T51" fmla="*/ 2147483647 h 41"/>
              <a:gd name="T52" fmla="*/ 0 w 14"/>
              <a:gd name="T53" fmla="*/ 2147483647 h 41"/>
              <a:gd name="T54" fmla="*/ 2147483647 w 14"/>
              <a:gd name="T55" fmla="*/ 0 h 41"/>
              <a:gd name="T56" fmla="*/ 2147483647 w 14"/>
              <a:gd name="T57" fmla="*/ 0 h 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41"/>
              <a:gd name="T89" fmla="*/ 14 w 14"/>
              <a:gd name="T90" fmla="*/ 41 h 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41">
                <a:moveTo>
                  <a:pt x="9" y="0"/>
                </a:moveTo>
                <a:lnTo>
                  <a:pt x="9" y="35"/>
                </a:lnTo>
                <a:lnTo>
                  <a:pt x="9" y="38"/>
                </a:lnTo>
                <a:lnTo>
                  <a:pt x="9" y="39"/>
                </a:lnTo>
                <a:lnTo>
                  <a:pt x="11" y="39"/>
                </a:lnTo>
                <a:lnTo>
                  <a:pt x="11" y="41"/>
                </a:lnTo>
                <a:lnTo>
                  <a:pt x="12" y="41"/>
                </a:lnTo>
                <a:lnTo>
                  <a:pt x="14" y="41"/>
                </a:lnTo>
                <a:lnTo>
                  <a:pt x="0" y="41"/>
                </a:lnTo>
                <a:lnTo>
                  <a:pt x="2" y="41"/>
                </a:lnTo>
                <a:lnTo>
                  <a:pt x="3" y="41"/>
                </a:lnTo>
                <a:lnTo>
                  <a:pt x="3" y="39"/>
                </a:lnTo>
                <a:lnTo>
                  <a:pt x="5" y="39"/>
                </a:lnTo>
                <a:lnTo>
                  <a:pt x="5" y="38"/>
                </a:lnTo>
                <a:lnTo>
                  <a:pt x="5" y="35"/>
                </a:lnTo>
                <a:lnTo>
                  <a:pt x="5" y="11"/>
                </a:lnTo>
                <a:lnTo>
                  <a:pt x="5" y="6"/>
                </a:lnTo>
                <a:lnTo>
                  <a:pt x="5" y="5"/>
                </a:lnTo>
                <a:lnTo>
                  <a:pt x="5" y="3"/>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8491" name="Freeform 55"/>
          <p:cNvSpPr>
            <a:spLocks/>
          </p:cNvSpPr>
          <p:nvPr/>
        </p:nvSpPr>
        <p:spPr bwMode="auto">
          <a:xfrm>
            <a:off x="4064000" y="4908550"/>
            <a:ext cx="119063" cy="146050"/>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0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0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6" y="0"/>
                </a:moveTo>
                <a:lnTo>
                  <a:pt x="26" y="15"/>
                </a:lnTo>
                <a:lnTo>
                  <a:pt x="26" y="20"/>
                </a:lnTo>
                <a:lnTo>
                  <a:pt x="26" y="21"/>
                </a:lnTo>
                <a:lnTo>
                  <a:pt x="26" y="23"/>
                </a:lnTo>
                <a:lnTo>
                  <a:pt x="27" y="23"/>
                </a:lnTo>
                <a:lnTo>
                  <a:pt x="27" y="24"/>
                </a:lnTo>
                <a:lnTo>
                  <a:pt x="29" y="24"/>
                </a:lnTo>
                <a:lnTo>
                  <a:pt x="29" y="23"/>
                </a:lnTo>
                <a:lnTo>
                  <a:pt x="30" y="24"/>
                </a:lnTo>
                <a:lnTo>
                  <a:pt x="23" y="27"/>
                </a:lnTo>
                <a:lnTo>
                  <a:pt x="21" y="27"/>
                </a:lnTo>
                <a:lnTo>
                  <a:pt x="21" y="21"/>
                </a:lnTo>
                <a:lnTo>
                  <a:pt x="18" y="24"/>
                </a:lnTo>
                <a:lnTo>
                  <a:pt x="15" y="26"/>
                </a:lnTo>
                <a:lnTo>
                  <a:pt x="14" y="27"/>
                </a:lnTo>
                <a:lnTo>
                  <a:pt x="12" y="27"/>
                </a:lnTo>
                <a:lnTo>
                  <a:pt x="9" y="27"/>
                </a:lnTo>
                <a:lnTo>
                  <a:pt x="8" y="26"/>
                </a:lnTo>
                <a:lnTo>
                  <a:pt x="6" y="24"/>
                </a:lnTo>
                <a:lnTo>
                  <a:pt x="5" y="23"/>
                </a:lnTo>
                <a:lnTo>
                  <a:pt x="5" y="20"/>
                </a:lnTo>
                <a:lnTo>
                  <a:pt x="5" y="17"/>
                </a:lnTo>
                <a:lnTo>
                  <a:pt x="5" y="5"/>
                </a:lnTo>
                <a:lnTo>
                  <a:pt x="5" y="3"/>
                </a:lnTo>
                <a:lnTo>
                  <a:pt x="5" y="2"/>
                </a:lnTo>
                <a:lnTo>
                  <a:pt x="3" y="2"/>
                </a:lnTo>
                <a:lnTo>
                  <a:pt x="3" y="0"/>
                </a:lnTo>
                <a:lnTo>
                  <a:pt x="2" y="0"/>
                </a:lnTo>
                <a:lnTo>
                  <a:pt x="0" y="0"/>
                </a:lnTo>
                <a:lnTo>
                  <a:pt x="9" y="0"/>
                </a:lnTo>
                <a:lnTo>
                  <a:pt x="9" y="17"/>
                </a:lnTo>
                <a:lnTo>
                  <a:pt x="9" y="20"/>
                </a:lnTo>
                <a:lnTo>
                  <a:pt x="11" y="23"/>
                </a:lnTo>
                <a:lnTo>
                  <a:pt x="12" y="23"/>
                </a:lnTo>
                <a:lnTo>
                  <a:pt x="14" y="23"/>
                </a:lnTo>
                <a:lnTo>
                  <a:pt x="15" y="23"/>
                </a:lnTo>
                <a:lnTo>
                  <a:pt x="17" y="23"/>
                </a:lnTo>
                <a:lnTo>
                  <a:pt x="18" y="21"/>
                </a:lnTo>
                <a:lnTo>
                  <a:pt x="21" y="20"/>
                </a:lnTo>
                <a:lnTo>
                  <a:pt x="21" y="5"/>
                </a:lnTo>
                <a:lnTo>
                  <a:pt x="21" y="2"/>
                </a:lnTo>
                <a:lnTo>
                  <a:pt x="20" y="2"/>
                </a:lnTo>
                <a:lnTo>
                  <a:pt x="20" y="0"/>
                </a:lnTo>
                <a:lnTo>
                  <a:pt x="17" y="0"/>
                </a:lnTo>
                <a:lnTo>
                  <a:pt x="26" y="0"/>
                </a:lnTo>
                <a:close/>
              </a:path>
            </a:pathLst>
          </a:custGeom>
          <a:solidFill>
            <a:srgbClr val="000000"/>
          </a:solidFill>
          <a:ln w="0">
            <a:solidFill>
              <a:srgbClr val="000000"/>
            </a:solidFill>
            <a:round/>
            <a:headEnd/>
            <a:tailEnd/>
          </a:ln>
        </p:spPr>
        <p:txBody>
          <a:bodyPr/>
          <a:lstStyle/>
          <a:p>
            <a:endParaRPr lang="en-CA"/>
          </a:p>
        </p:txBody>
      </p:sp>
      <p:sp>
        <p:nvSpPr>
          <p:cNvPr id="18492" name="Freeform 56"/>
          <p:cNvSpPr>
            <a:spLocks noEditPoints="1"/>
          </p:cNvSpPr>
          <p:nvPr/>
        </p:nvSpPr>
        <p:spPr bwMode="auto">
          <a:xfrm>
            <a:off x="4192588" y="4827588"/>
            <a:ext cx="111125" cy="227012"/>
          </a:xfrm>
          <a:custGeom>
            <a:avLst/>
            <a:gdLst>
              <a:gd name="T0" fmla="*/ 2147483647 w 28"/>
              <a:gd name="T1" fmla="*/ 2147483647 h 42"/>
              <a:gd name="T2" fmla="*/ 2147483647 w 28"/>
              <a:gd name="T3" fmla="*/ 2147483647 h 42"/>
              <a:gd name="T4" fmla="*/ 2147483647 w 28"/>
              <a:gd name="T5" fmla="*/ 2147483647 h 42"/>
              <a:gd name="T6" fmla="*/ 2147483647 w 28"/>
              <a:gd name="T7" fmla="*/ 2147483647 h 42"/>
              <a:gd name="T8" fmla="*/ 2147483647 w 28"/>
              <a:gd name="T9" fmla="*/ 2147483647 h 42"/>
              <a:gd name="T10" fmla="*/ 2147483647 w 28"/>
              <a:gd name="T11" fmla="*/ 2147483647 h 42"/>
              <a:gd name="T12" fmla="*/ 2147483647 w 28"/>
              <a:gd name="T13" fmla="*/ 2147483647 h 42"/>
              <a:gd name="T14" fmla="*/ 2147483647 w 28"/>
              <a:gd name="T15" fmla="*/ 2147483647 h 42"/>
              <a:gd name="T16" fmla="*/ 0 w 28"/>
              <a:gd name="T17" fmla="*/ 2147483647 h 42"/>
              <a:gd name="T18" fmla="*/ 2147483647 w 28"/>
              <a:gd name="T19" fmla="*/ 2147483647 h 42"/>
              <a:gd name="T20" fmla="*/ 2147483647 w 28"/>
              <a:gd name="T21" fmla="*/ 2147483647 h 42"/>
              <a:gd name="T22" fmla="*/ 2147483647 w 28"/>
              <a:gd name="T23" fmla="*/ 2147483647 h 42"/>
              <a:gd name="T24" fmla="*/ 2147483647 w 28"/>
              <a:gd name="T25" fmla="*/ 2147483647 h 42"/>
              <a:gd name="T26" fmla="*/ 2147483647 w 28"/>
              <a:gd name="T27" fmla="*/ 2147483647 h 42"/>
              <a:gd name="T28" fmla="*/ 2147483647 w 28"/>
              <a:gd name="T29" fmla="*/ 2147483647 h 42"/>
              <a:gd name="T30" fmla="*/ 2147483647 w 28"/>
              <a:gd name="T31" fmla="*/ 2147483647 h 42"/>
              <a:gd name="T32" fmla="*/ 2147483647 w 28"/>
              <a:gd name="T33" fmla="*/ 2147483647 h 42"/>
              <a:gd name="T34" fmla="*/ 2147483647 w 28"/>
              <a:gd name="T35" fmla="*/ 2147483647 h 42"/>
              <a:gd name="T36" fmla="*/ 2147483647 w 28"/>
              <a:gd name="T37" fmla="*/ 2147483647 h 42"/>
              <a:gd name="T38" fmla="*/ 2147483647 w 28"/>
              <a:gd name="T39" fmla="*/ 2147483647 h 42"/>
              <a:gd name="T40" fmla="*/ 2147483647 w 28"/>
              <a:gd name="T41" fmla="*/ 2147483647 h 42"/>
              <a:gd name="T42" fmla="*/ 2147483647 w 28"/>
              <a:gd name="T43" fmla="*/ 2147483647 h 42"/>
              <a:gd name="T44" fmla="*/ 2147483647 w 28"/>
              <a:gd name="T45" fmla="*/ 2147483647 h 42"/>
              <a:gd name="T46" fmla="*/ 2147483647 w 28"/>
              <a:gd name="T47" fmla="*/ 2147483647 h 42"/>
              <a:gd name="T48" fmla="*/ 2147483647 w 28"/>
              <a:gd name="T49" fmla="*/ 2147483647 h 42"/>
              <a:gd name="T50" fmla="*/ 2147483647 w 28"/>
              <a:gd name="T51" fmla="*/ 2147483647 h 42"/>
              <a:gd name="T52" fmla="*/ 2147483647 w 28"/>
              <a:gd name="T53" fmla="*/ 0 h 42"/>
              <a:gd name="T54" fmla="*/ 2147483647 w 28"/>
              <a:gd name="T55" fmla="*/ 0 h 42"/>
              <a:gd name="T56" fmla="*/ 2147483647 w 28"/>
              <a:gd name="T57" fmla="*/ 2147483647 h 42"/>
              <a:gd name="T58" fmla="*/ 2147483647 w 28"/>
              <a:gd name="T59" fmla="*/ 2147483647 h 42"/>
              <a:gd name="T60" fmla="*/ 2147483647 w 28"/>
              <a:gd name="T61" fmla="*/ 2147483647 h 42"/>
              <a:gd name="T62" fmla="*/ 2147483647 w 28"/>
              <a:gd name="T63" fmla="*/ 2147483647 h 42"/>
              <a:gd name="T64" fmla="*/ 2147483647 w 28"/>
              <a:gd name="T65" fmla="*/ 2147483647 h 42"/>
              <a:gd name="T66" fmla="*/ 2147483647 w 28"/>
              <a:gd name="T67" fmla="*/ 2147483647 h 42"/>
              <a:gd name="T68" fmla="*/ 2147483647 w 28"/>
              <a:gd name="T69" fmla="*/ 2147483647 h 42"/>
              <a:gd name="T70" fmla="*/ 2147483647 w 28"/>
              <a:gd name="T71" fmla="*/ 2147483647 h 42"/>
              <a:gd name="T72" fmla="*/ 2147483647 w 28"/>
              <a:gd name="T73" fmla="*/ 2147483647 h 42"/>
              <a:gd name="T74" fmla="*/ 2147483647 w 28"/>
              <a:gd name="T75" fmla="*/ 2147483647 h 42"/>
              <a:gd name="T76" fmla="*/ 2147483647 w 28"/>
              <a:gd name="T77" fmla="*/ 2147483647 h 42"/>
              <a:gd name="T78" fmla="*/ 2147483647 w 28"/>
              <a:gd name="T79" fmla="*/ 2147483647 h 42"/>
              <a:gd name="T80" fmla="*/ 2147483647 w 28"/>
              <a:gd name="T81" fmla="*/ 2147483647 h 42"/>
              <a:gd name="T82" fmla="*/ 2147483647 w 28"/>
              <a:gd name="T83" fmla="*/ 2147483647 h 42"/>
              <a:gd name="T84" fmla="*/ 2147483647 w 28"/>
              <a:gd name="T85" fmla="*/ 2147483647 h 42"/>
              <a:gd name="T86" fmla="*/ 2147483647 w 28"/>
              <a:gd name="T87" fmla="*/ 2147483647 h 42"/>
              <a:gd name="T88" fmla="*/ 2147483647 w 28"/>
              <a:gd name="T89" fmla="*/ 2147483647 h 42"/>
              <a:gd name="T90" fmla="*/ 2147483647 w 28"/>
              <a:gd name="T91" fmla="*/ 2147483647 h 42"/>
              <a:gd name="T92" fmla="*/ 2147483647 w 28"/>
              <a:gd name="T93" fmla="*/ 2147483647 h 42"/>
              <a:gd name="T94" fmla="*/ 2147483647 w 28"/>
              <a:gd name="T95" fmla="*/ 2147483647 h 42"/>
              <a:gd name="T96" fmla="*/ 2147483647 w 28"/>
              <a:gd name="T97" fmla="*/ 2147483647 h 42"/>
              <a:gd name="T98" fmla="*/ 2147483647 w 28"/>
              <a:gd name="T99" fmla="*/ 2147483647 h 42"/>
              <a:gd name="T100" fmla="*/ 2147483647 w 28"/>
              <a:gd name="T101" fmla="*/ 2147483647 h 42"/>
              <a:gd name="T102" fmla="*/ 2147483647 w 28"/>
              <a:gd name="T103" fmla="*/ 2147483647 h 42"/>
              <a:gd name="T104" fmla="*/ 2147483647 w 28"/>
              <a:gd name="T105" fmla="*/ 2147483647 h 42"/>
              <a:gd name="T106" fmla="*/ 2147483647 w 28"/>
              <a:gd name="T107" fmla="*/ 2147483647 h 42"/>
              <a:gd name="T108" fmla="*/ 2147483647 w 28"/>
              <a:gd name="T109" fmla="*/ 2147483647 h 42"/>
              <a:gd name="T110" fmla="*/ 2147483647 w 28"/>
              <a:gd name="T111" fmla="*/ 2147483647 h 42"/>
              <a:gd name="T112" fmla="*/ 2147483647 w 28"/>
              <a:gd name="T113" fmla="*/ 2147483647 h 42"/>
              <a:gd name="T114" fmla="*/ 2147483647 w 28"/>
              <a:gd name="T115" fmla="*/ 2147483647 h 42"/>
              <a:gd name="T116" fmla="*/ 2147483647 w 28"/>
              <a:gd name="T117" fmla="*/ 2147483647 h 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
              <a:gd name="T178" fmla="*/ 0 h 42"/>
              <a:gd name="T179" fmla="*/ 28 w 28"/>
              <a:gd name="T180" fmla="*/ 42 h 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 h="42">
                <a:moveTo>
                  <a:pt x="19" y="38"/>
                </a:moveTo>
                <a:lnTo>
                  <a:pt x="16" y="39"/>
                </a:lnTo>
                <a:lnTo>
                  <a:pt x="15" y="41"/>
                </a:lnTo>
                <a:lnTo>
                  <a:pt x="13" y="42"/>
                </a:lnTo>
                <a:lnTo>
                  <a:pt x="12" y="42"/>
                </a:lnTo>
                <a:lnTo>
                  <a:pt x="7" y="41"/>
                </a:lnTo>
                <a:lnTo>
                  <a:pt x="3" y="38"/>
                </a:lnTo>
                <a:lnTo>
                  <a:pt x="1" y="35"/>
                </a:lnTo>
                <a:lnTo>
                  <a:pt x="0" y="29"/>
                </a:lnTo>
                <a:lnTo>
                  <a:pt x="1" y="24"/>
                </a:lnTo>
                <a:lnTo>
                  <a:pt x="4" y="18"/>
                </a:lnTo>
                <a:lnTo>
                  <a:pt x="6" y="17"/>
                </a:lnTo>
                <a:lnTo>
                  <a:pt x="9" y="14"/>
                </a:lnTo>
                <a:lnTo>
                  <a:pt x="13" y="14"/>
                </a:lnTo>
                <a:lnTo>
                  <a:pt x="16" y="15"/>
                </a:lnTo>
                <a:lnTo>
                  <a:pt x="19" y="17"/>
                </a:lnTo>
                <a:lnTo>
                  <a:pt x="19" y="11"/>
                </a:lnTo>
                <a:lnTo>
                  <a:pt x="19" y="6"/>
                </a:lnTo>
                <a:lnTo>
                  <a:pt x="19" y="5"/>
                </a:lnTo>
                <a:lnTo>
                  <a:pt x="18" y="3"/>
                </a:lnTo>
                <a:lnTo>
                  <a:pt x="16" y="3"/>
                </a:lnTo>
                <a:lnTo>
                  <a:pt x="15" y="3"/>
                </a:lnTo>
                <a:lnTo>
                  <a:pt x="22" y="0"/>
                </a:lnTo>
                <a:lnTo>
                  <a:pt x="24" y="0"/>
                </a:lnTo>
                <a:lnTo>
                  <a:pt x="24" y="30"/>
                </a:lnTo>
                <a:lnTo>
                  <a:pt x="24" y="35"/>
                </a:lnTo>
                <a:lnTo>
                  <a:pt x="24" y="36"/>
                </a:lnTo>
                <a:lnTo>
                  <a:pt x="24" y="38"/>
                </a:lnTo>
                <a:lnTo>
                  <a:pt x="25" y="38"/>
                </a:lnTo>
                <a:lnTo>
                  <a:pt x="25" y="39"/>
                </a:lnTo>
                <a:lnTo>
                  <a:pt x="27" y="39"/>
                </a:lnTo>
                <a:lnTo>
                  <a:pt x="27" y="38"/>
                </a:lnTo>
                <a:lnTo>
                  <a:pt x="28" y="39"/>
                </a:lnTo>
                <a:lnTo>
                  <a:pt x="21" y="42"/>
                </a:lnTo>
                <a:lnTo>
                  <a:pt x="19" y="42"/>
                </a:lnTo>
                <a:lnTo>
                  <a:pt x="19" y="38"/>
                </a:lnTo>
                <a:close/>
                <a:moveTo>
                  <a:pt x="19" y="35"/>
                </a:moveTo>
                <a:lnTo>
                  <a:pt x="19" y="23"/>
                </a:lnTo>
                <a:lnTo>
                  <a:pt x="19" y="21"/>
                </a:lnTo>
                <a:lnTo>
                  <a:pt x="18" y="18"/>
                </a:lnTo>
                <a:lnTo>
                  <a:pt x="16" y="18"/>
                </a:lnTo>
                <a:lnTo>
                  <a:pt x="15" y="17"/>
                </a:lnTo>
                <a:lnTo>
                  <a:pt x="13" y="15"/>
                </a:lnTo>
                <a:lnTo>
                  <a:pt x="10" y="17"/>
                </a:lnTo>
                <a:lnTo>
                  <a:pt x="7" y="18"/>
                </a:lnTo>
                <a:lnTo>
                  <a:pt x="6" y="21"/>
                </a:lnTo>
                <a:lnTo>
                  <a:pt x="6" y="27"/>
                </a:lnTo>
                <a:lnTo>
                  <a:pt x="6" y="32"/>
                </a:lnTo>
                <a:lnTo>
                  <a:pt x="7" y="35"/>
                </a:lnTo>
                <a:lnTo>
                  <a:pt x="10" y="38"/>
                </a:lnTo>
                <a:lnTo>
                  <a:pt x="13" y="38"/>
                </a:lnTo>
                <a:lnTo>
                  <a:pt x="16" y="38"/>
                </a:lnTo>
                <a:lnTo>
                  <a:pt x="19" y="35"/>
                </a:lnTo>
                <a:close/>
              </a:path>
            </a:pathLst>
          </a:custGeom>
          <a:solidFill>
            <a:srgbClr val="000000"/>
          </a:solidFill>
          <a:ln w="0">
            <a:solidFill>
              <a:srgbClr val="000000"/>
            </a:solidFill>
            <a:round/>
            <a:headEnd/>
            <a:tailEnd/>
          </a:ln>
        </p:spPr>
        <p:txBody>
          <a:bodyPr/>
          <a:lstStyle/>
          <a:p>
            <a:endParaRPr lang="en-CA"/>
          </a:p>
        </p:txBody>
      </p:sp>
      <p:sp>
        <p:nvSpPr>
          <p:cNvPr id="18493" name="Freeform 57"/>
          <p:cNvSpPr>
            <a:spLocks noEditPoints="1"/>
          </p:cNvSpPr>
          <p:nvPr/>
        </p:nvSpPr>
        <p:spPr bwMode="auto">
          <a:xfrm>
            <a:off x="4311650" y="4903788"/>
            <a:ext cx="87313" cy="150812"/>
          </a:xfrm>
          <a:custGeom>
            <a:avLst/>
            <a:gdLst>
              <a:gd name="T0" fmla="*/ 2147483647 w 22"/>
              <a:gd name="T1" fmla="*/ 2147483647 h 28"/>
              <a:gd name="T2" fmla="*/ 2147483647 w 22"/>
              <a:gd name="T3" fmla="*/ 2147483647 h 28"/>
              <a:gd name="T4" fmla="*/ 2147483647 w 22"/>
              <a:gd name="T5" fmla="*/ 2147483647 h 28"/>
              <a:gd name="T6" fmla="*/ 2147483647 w 22"/>
              <a:gd name="T7" fmla="*/ 2147483647 h 28"/>
              <a:gd name="T8" fmla="*/ 2147483647 w 22"/>
              <a:gd name="T9" fmla="*/ 2147483647 h 28"/>
              <a:gd name="T10" fmla="*/ 2147483647 w 22"/>
              <a:gd name="T11" fmla="*/ 2147483647 h 28"/>
              <a:gd name="T12" fmla="*/ 2147483647 w 22"/>
              <a:gd name="T13" fmla="*/ 2147483647 h 28"/>
              <a:gd name="T14" fmla="*/ 2147483647 w 22"/>
              <a:gd name="T15" fmla="*/ 2147483647 h 28"/>
              <a:gd name="T16" fmla="*/ 2147483647 w 22"/>
              <a:gd name="T17" fmla="*/ 2147483647 h 28"/>
              <a:gd name="T18" fmla="*/ 2147483647 w 22"/>
              <a:gd name="T19" fmla="*/ 2147483647 h 28"/>
              <a:gd name="T20" fmla="*/ 2147483647 w 22"/>
              <a:gd name="T21" fmla="*/ 2147483647 h 28"/>
              <a:gd name="T22" fmla="*/ 2147483647 w 22"/>
              <a:gd name="T23" fmla="*/ 2147483647 h 28"/>
              <a:gd name="T24" fmla="*/ 2147483647 w 22"/>
              <a:gd name="T25" fmla="*/ 2147483647 h 28"/>
              <a:gd name="T26" fmla="*/ 2147483647 w 22"/>
              <a:gd name="T27" fmla="*/ 2147483647 h 28"/>
              <a:gd name="T28" fmla="*/ 2147483647 w 22"/>
              <a:gd name="T29" fmla="*/ 2147483647 h 28"/>
              <a:gd name="T30" fmla="*/ 2147483647 w 22"/>
              <a:gd name="T31" fmla="*/ 2147483647 h 28"/>
              <a:gd name="T32" fmla="*/ 2147483647 w 22"/>
              <a:gd name="T33" fmla="*/ 2147483647 h 28"/>
              <a:gd name="T34" fmla="*/ 0 w 22"/>
              <a:gd name="T35" fmla="*/ 2147483647 h 28"/>
              <a:gd name="T36" fmla="*/ 0 w 22"/>
              <a:gd name="T37" fmla="*/ 2147483647 h 28"/>
              <a:gd name="T38" fmla="*/ 2147483647 w 22"/>
              <a:gd name="T39" fmla="*/ 2147483647 h 28"/>
              <a:gd name="T40" fmla="*/ 2147483647 w 22"/>
              <a:gd name="T41" fmla="*/ 2147483647 h 28"/>
              <a:gd name="T42" fmla="*/ 2147483647 w 22"/>
              <a:gd name="T43" fmla="*/ 2147483647 h 28"/>
              <a:gd name="T44" fmla="*/ 2147483647 w 22"/>
              <a:gd name="T45" fmla="*/ 0 h 28"/>
              <a:gd name="T46" fmla="*/ 2147483647 w 22"/>
              <a:gd name="T47" fmla="*/ 2147483647 h 28"/>
              <a:gd name="T48" fmla="*/ 2147483647 w 22"/>
              <a:gd name="T49" fmla="*/ 2147483647 h 28"/>
              <a:gd name="T50" fmla="*/ 2147483647 w 22"/>
              <a:gd name="T51" fmla="*/ 2147483647 h 28"/>
              <a:gd name="T52" fmla="*/ 2147483647 w 22"/>
              <a:gd name="T53" fmla="*/ 2147483647 h 28"/>
              <a:gd name="T54" fmla="*/ 2147483647 w 22"/>
              <a:gd name="T55" fmla="*/ 2147483647 h 28"/>
              <a:gd name="T56" fmla="*/ 2147483647 w 22"/>
              <a:gd name="T57" fmla="*/ 2147483647 h 28"/>
              <a:gd name="T58" fmla="*/ 2147483647 w 22"/>
              <a:gd name="T59" fmla="*/ 2147483647 h 28"/>
              <a:gd name="T60" fmla="*/ 2147483647 w 22"/>
              <a:gd name="T61" fmla="*/ 2147483647 h 28"/>
              <a:gd name="T62" fmla="*/ 2147483647 w 22"/>
              <a:gd name="T63" fmla="*/ 2147483647 h 28"/>
              <a:gd name="T64" fmla="*/ 2147483647 w 22"/>
              <a:gd name="T65" fmla="*/ 2147483647 h 28"/>
              <a:gd name="T66" fmla="*/ 2147483647 w 22"/>
              <a:gd name="T67" fmla="*/ 2147483647 h 28"/>
              <a:gd name="T68" fmla="*/ 2147483647 w 22"/>
              <a:gd name="T69" fmla="*/ 2147483647 h 28"/>
              <a:gd name="T70" fmla="*/ 2147483647 w 22"/>
              <a:gd name="T71" fmla="*/ 2147483647 h 28"/>
              <a:gd name="T72" fmla="*/ 2147483647 w 22"/>
              <a:gd name="T73" fmla="*/ 2147483647 h 28"/>
              <a:gd name="T74" fmla="*/ 2147483647 w 22"/>
              <a:gd name="T75" fmla="*/ 2147483647 h 28"/>
              <a:gd name="T76" fmla="*/ 2147483647 w 22"/>
              <a:gd name="T77" fmla="*/ 2147483647 h 28"/>
              <a:gd name="T78" fmla="*/ 2147483647 w 22"/>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6" y="16"/>
                </a:lnTo>
                <a:lnTo>
                  <a:pt x="7" y="19"/>
                </a:lnTo>
                <a:lnTo>
                  <a:pt x="10" y="22"/>
                </a:lnTo>
                <a:lnTo>
                  <a:pt x="15" y="24"/>
                </a:lnTo>
                <a:lnTo>
                  <a:pt x="16" y="22"/>
                </a:lnTo>
                <a:lnTo>
                  <a:pt x="19" y="22"/>
                </a:lnTo>
                <a:lnTo>
                  <a:pt x="21" y="19"/>
                </a:lnTo>
                <a:lnTo>
                  <a:pt x="22" y="16"/>
                </a:lnTo>
                <a:lnTo>
                  <a:pt x="22" y="18"/>
                </a:lnTo>
                <a:lnTo>
                  <a:pt x="21" y="21"/>
                </a:lnTo>
                <a:lnTo>
                  <a:pt x="19" y="25"/>
                </a:lnTo>
                <a:lnTo>
                  <a:pt x="16" y="27"/>
                </a:lnTo>
                <a:lnTo>
                  <a:pt x="12" y="28"/>
                </a:lnTo>
                <a:lnTo>
                  <a:pt x="7" y="27"/>
                </a:lnTo>
                <a:lnTo>
                  <a:pt x="4" y="24"/>
                </a:lnTo>
                <a:lnTo>
                  <a:pt x="1" y="19"/>
                </a:lnTo>
                <a:lnTo>
                  <a:pt x="0" y="15"/>
                </a:lnTo>
                <a:lnTo>
                  <a:pt x="0" y="10"/>
                </a:lnTo>
                <a:lnTo>
                  <a:pt x="1" y="7"/>
                </a:lnTo>
                <a:lnTo>
                  <a:pt x="4" y="4"/>
                </a:lnTo>
                <a:lnTo>
                  <a:pt x="7" y="1"/>
                </a:lnTo>
                <a:lnTo>
                  <a:pt x="12" y="0"/>
                </a:lnTo>
                <a:lnTo>
                  <a:pt x="16" y="1"/>
                </a:lnTo>
                <a:lnTo>
                  <a:pt x="19" y="3"/>
                </a:lnTo>
                <a:lnTo>
                  <a:pt x="22" y="6"/>
                </a:lnTo>
                <a:lnTo>
                  <a:pt x="22" y="10"/>
                </a:lnTo>
                <a:lnTo>
                  <a:pt x="4" y="10"/>
                </a:lnTo>
                <a:close/>
                <a:moveTo>
                  <a:pt x="4" y="9"/>
                </a:moveTo>
                <a:lnTo>
                  <a:pt x="16" y="9"/>
                </a:lnTo>
                <a:lnTo>
                  <a:pt x="16" y="7"/>
                </a:lnTo>
                <a:lnTo>
                  <a:pt x="16" y="6"/>
                </a:lnTo>
                <a:lnTo>
                  <a:pt x="15" y="4"/>
                </a:lnTo>
                <a:lnTo>
                  <a:pt x="13" y="3"/>
                </a:lnTo>
                <a:lnTo>
                  <a:pt x="12" y="3"/>
                </a:lnTo>
                <a:lnTo>
                  <a:pt x="10" y="1"/>
                </a:lnTo>
                <a:lnTo>
                  <a:pt x="9"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94" name="Freeform 58"/>
          <p:cNvSpPr>
            <a:spLocks/>
          </p:cNvSpPr>
          <p:nvPr/>
        </p:nvSpPr>
        <p:spPr bwMode="auto">
          <a:xfrm>
            <a:off x="4419600" y="4827588"/>
            <a:ext cx="50800" cy="287337"/>
          </a:xfrm>
          <a:custGeom>
            <a:avLst/>
            <a:gdLst>
              <a:gd name="T0" fmla="*/ 0 w 13"/>
              <a:gd name="T1" fmla="*/ 0 h 53"/>
              <a:gd name="T2" fmla="*/ 2147483647 w 13"/>
              <a:gd name="T3" fmla="*/ 0 h 53"/>
              <a:gd name="T4" fmla="*/ 2147483647 w 13"/>
              <a:gd name="T5" fmla="*/ 2147483647 h 53"/>
              <a:gd name="T6" fmla="*/ 0 w 13"/>
              <a:gd name="T7" fmla="*/ 2147483647 h 53"/>
              <a:gd name="T8" fmla="*/ 0 w 13"/>
              <a:gd name="T9" fmla="*/ 2147483647 h 53"/>
              <a:gd name="T10" fmla="*/ 2147483647 w 13"/>
              <a:gd name="T11" fmla="*/ 2147483647 h 53"/>
              <a:gd name="T12" fmla="*/ 2147483647 w 13"/>
              <a:gd name="T13" fmla="*/ 2147483647 h 53"/>
              <a:gd name="T14" fmla="*/ 0 w 13"/>
              <a:gd name="T15" fmla="*/ 2147483647 h 53"/>
              <a:gd name="T16" fmla="*/ 0 w 13"/>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0" y="0"/>
                </a:moveTo>
                <a:lnTo>
                  <a:pt x="13" y="0"/>
                </a:lnTo>
                <a:lnTo>
                  <a:pt x="13" y="53"/>
                </a:lnTo>
                <a:lnTo>
                  <a:pt x="0" y="53"/>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8495" name="Freeform 59"/>
          <p:cNvSpPr>
            <a:spLocks noEditPoints="1"/>
          </p:cNvSpPr>
          <p:nvPr/>
        </p:nvSpPr>
        <p:spPr bwMode="auto">
          <a:xfrm>
            <a:off x="4781550" y="4838700"/>
            <a:ext cx="155575" cy="211138"/>
          </a:xfrm>
          <a:custGeom>
            <a:avLst/>
            <a:gdLst>
              <a:gd name="T0" fmla="*/ 0 w 39"/>
              <a:gd name="T1" fmla="*/ 2147483647 h 39"/>
              <a:gd name="T2" fmla="*/ 0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2147483647 w 39"/>
              <a:gd name="T19" fmla="*/ 2147483647 h 39"/>
              <a:gd name="T20" fmla="*/ 2147483647 w 39"/>
              <a:gd name="T21" fmla="*/ 0 h 39"/>
              <a:gd name="T22" fmla="*/ 2147483647 w 39"/>
              <a:gd name="T23" fmla="*/ 0 h 39"/>
              <a:gd name="T24" fmla="*/ 0 w 39"/>
              <a:gd name="T25" fmla="*/ 0 h 39"/>
              <a:gd name="T26" fmla="*/ 0 w 39"/>
              <a:gd name="T27" fmla="*/ 0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2147483647 w 39"/>
              <a:gd name="T43" fmla="*/ 2147483647 h 39"/>
              <a:gd name="T44" fmla="*/ 2147483647 w 39"/>
              <a:gd name="T45" fmla="*/ 2147483647 h 39"/>
              <a:gd name="T46" fmla="*/ 2147483647 w 39"/>
              <a:gd name="T47" fmla="*/ 2147483647 h 39"/>
              <a:gd name="T48" fmla="*/ 2147483647 w 39"/>
              <a:gd name="T49" fmla="*/ 2147483647 h 39"/>
              <a:gd name="T50" fmla="*/ 2147483647 w 39"/>
              <a:gd name="T51" fmla="*/ 2147483647 h 39"/>
              <a:gd name="T52" fmla="*/ 2147483647 w 39"/>
              <a:gd name="T53" fmla="*/ 2147483647 h 39"/>
              <a:gd name="T54" fmla="*/ 2147483647 w 39"/>
              <a:gd name="T55" fmla="*/ 2147483647 h 39"/>
              <a:gd name="T56" fmla="*/ 0 w 39"/>
              <a:gd name="T57" fmla="*/ 2147483647 h 39"/>
              <a:gd name="T58" fmla="*/ 2147483647 w 39"/>
              <a:gd name="T59" fmla="*/ 2147483647 h 39"/>
              <a:gd name="T60" fmla="*/ 2147483647 w 39"/>
              <a:gd name="T61" fmla="*/ 2147483647 h 39"/>
              <a:gd name="T62" fmla="*/ 2147483647 w 39"/>
              <a:gd name="T63" fmla="*/ 2147483647 h 39"/>
              <a:gd name="T64" fmla="*/ 2147483647 w 39"/>
              <a:gd name="T65" fmla="*/ 2147483647 h 39"/>
              <a:gd name="T66" fmla="*/ 2147483647 w 39"/>
              <a:gd name="T67" fmla="*/ 2147483647 h 39"/>
              <a:gd name="T68" fmla="*/ 2147483647 w 39"/>
              <a:gd name="T69" fmla="*/ 2147483647 h 39"/>
              <a:gd name="T70" fmla="*/ 2147483647 w 39"/>
              <a:gd name="T71" fmla="*/ 2147483647 h 39"/>
              <a:gd name="T72" fmla="*/ 2147483647 w 39"/>
              <a:gd name="T73" fmla="*/ 2147483647 h 39"/>
              <a:gd name="T74" fmla="*/ 2147483647 w 39"/>
              <a:gd name="T75" fmla="*/ 2147483647 h 39"/>
              <a:gd name="T76" fmla="*/ 2147483647 w 39"/>
              <a:gd name="T77" fmla="*/ 2147483647 h 39"/>
              <a:gd name="T78" fmla="*/ 2147483647 w 39"/>
              <a:gd name="T79" fmla="*/ 2147483647 h 39"/>
              <a:gd name="T80" fmla="*/ 2147483647 w 39"/>
              <a:gd name="T81" fmla="*/ 2147483647 h 39"/>
              <a:gd name="T82" fmla="*/ 2147483647 w 39"/>
              <a:gd name="T83" fmla="*/ 2147483647 h 39"/>
              <a:gd name="T84" fmla="*/ 2147483647 w 39"/>
              <a:gd name="T85" fmla="*/ 2147483647 h 39"/>
              <a:gd name="T86" fmla="*/ 2147483647 w 39"/>
              <a:gd name="T87" fmla="*/ 2147483647 h 39"/>
              <a:gd name="T88" fmla="*/ 2147483647 w 39"/>
              <a:gd name="T89" fmla="*/ 2147483647 h 39"/>
              <a:gd name="T90" fmla="*/ 2147483647 w 39"/>
              <a:gd name="T91" fmla="*/ 2147483647 h 39"/>
              <a:gd name="T92" fmla="*/ 2147483647 w 39"/>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39"/>
              <a:gd name="T143" fmla="*/ 39 w 39"/>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39">
                <a:moveTo>
                  <a:pt x="0" y="39"/>
                </a:moveTo>
                <a:lnTo>
                  <a:pt x="0" y="39"/>
                </a:lnTo>
                <a:lnTo>
                  <a:pt x="2" y="39"/>
                </a:lnTo>
                <a:lnTo>
                  <a:pt x="3" y="39"/>
                </a:lnTo>
                <a:lnTo>
                  <a:pt x="5" y="37"/>
                </a:lnTo>
                <a:lnTo>
                  <a:pt x="5" y="36"/>
                </a:lnTo>
                <a:lnTo>
                  <a:pt x="5" y="33"/>
                </a:lnTo>
                <a:lnTo>
                  <a:pt x="5" y="6"/>
                </a:lnTo>
                <a:lnTo>
                  <a:pt x="5" y="3"/>
                </a:lnTo>
                <a:lnTo>
                  <a:pt x="5" y="1"/>
                </a:lnTo>
                <a:lnTo>
                  <a:pt x="3" y="0"/>
                </a:lnTo>
                <a:lnTo>
                  <a:pt x="2" y="0"/>
                </a:lnTo>
                <a:lnTo>
                  <a:pt x="0" y="0"/>
                </a:lnTo>
                <a:lnTo>
                  <a:pt x="15" y="0"/>
                </a:lnTo>
                <a:lnTo>
                  <a:pt x="21" y="0"/>
                </a:lnTo>
                <a:lnTo>
                  <a:pt x="26" y="0"/>
                </a:lnTo>
                <a:lnTo>
                  <a:pt x="29" y="1"/>
                </a:lnTo>
                <a:lnTo>
                  <a:pt x="33" y="4"/>
                </a:lnTo>
                <a:lnTo>
                  <a:pt x="36" y="9"/>
                </a:lnTo>
                <a:lnTo>
                  <a:pt x="39" y="13"/>
                </a:lnTo>
                <a:lnTo>
                  <a:pt x="39" y="19"/>
                </a:lnTo>
                <a:lnTo>
                  <a:pt x="39" y="24"/>
                </a:lnTo>
                <a:lnTo>
                  <a:pt x="38" y="30"/>
                </a:lnTo>
                <a:lnTo>
                  <a:pt x="35" y="33"/>
                </a:lnTo>
                <a:lnTo>
                  <a:pt x="30" y="37"/>
                </a:lnTo>
                <a:lnTo>
                  <a:pt x="24" y="39"/>
                </a:lnTo>
                <a:lnTo>
                  <a:pt x="17" y="39"/>
                </a:lnTo>
                <a:lnTo>
                  <a:pt x="0" y="39"/>
                </a:lnTo>
                <a:close/>
                <a:moveTo>
                  <a:pt x="11" y="37"/>
                </a:moveTo>
                <a:lnTo>
                  <a:pt x="14" y="37"/>
                </a:lnTo>
                <a:lnTo>
                  <a:pt x="17" y="37"/>
                </a:lnTo>
                <a:lnTo>
                  <a:pt x="21" y="37"/>
                </a:lnTo>
                <a:lnTo>
                  <a:pt x="26" y="36"/>
                </a:lnTo>
                <a:lnTo>
                  <a:pt x="29" y="33"/>
                </a:lnTo>
                <a:lnTo>
                  <a:pt x="30" y="30"/>
                </a:lnTo>
                <a:lnTo>
                  <a:pt x="32" y="25"/>
                </a:lnTo>
                <a:lnTo>
                  <a:pt x="33" y="19"/>
                </a:lnTo>
                <a:lnTo>
                  <a:pt x="32" y="15"/>
                </a:lnTo>
                <a:lnTo>
                  <a:pt x="30" y="10"/>
                </a:lnTo>
                <a:lnTo>
                  <a:pt x="29" y="6"/>
                </a:lnTo>
                <a:lnTo>
                  <a:pt x="26" y="3"/>
                </a:lnTo>
                <a:lnTo>
                  <a:pt x="21" y="1"/>
                </a:lnTo>
                <a:lnTo>
                  <a:pt x="17" y="1"/>
                </a:lnTo>
                <a:lnTo>
                  <a:pt x="14" y="1"/>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8496" name="Freeform 60"/>
          <p:cNvSpPr>
            <a:spLocks noEditPoints="1"/>
          </p:cNvSpPr>
          <p:nvPr/>
        </p:nvSpPr>
        <p:spPr bwMode="auto">
          <a:xfrm>
            <a:off x="4956175" y="4903788"/>
            <a:ext cx="100013" cy="150812"/>
          </a:xfrm>
          <a:custGeom>
            <a:avLst/>
            <a:gdLst>
              <a:gd name="T0" fmla="*/ 2147483647 w 25"/>
              <a:gd name="T1" fmla="*/ 0 h 28"/>
              <a:gd name="T2" fmla="*/ 2147483647 w 25"/>
              <a:gd name="T3" fmla="*/ 0 h 28"/>
              <a:gd name="T4" fmla="*/ 2147483647 w 25"/>
              <a:gd name="T5" fmla="*/ 2147483647 h 28"/>
              <a:gd name="T6" fmla="*/ 2147483647 w 25"/>
              <a:gd name="T7" fmla="*/ 2147483647 h 28"/>
              <a:gd name="T8" fmla="*/ 2147483647 w 25"/>
              <a:gd name="T9" fmla="*/ 2147483647 h 28"/>
              <a:gd name="T10" fmla="*/ 2147483647 w 25"/>
              <a:gd name="T11" fmla="*/ 2147483647 h 28"/>
              <a:gd name="T12" fmla="*/ 2147483647 w 25"/>
              <a:gd name="T13" fmla="*/ 2147483647 h 28"/>
              <a:gd name="T14" fmla="*/ 2147483647 w 25"/>
              <a:gd name="T15" fmla="*/ 2147483647 h 28"/>
              <a:gd name="T16" fmla="*/ 2147483647 w 25"/>
              <a:gd name="T17" fmla="*/ 2147483647 h 28"/>
              <a:gd name="T18" fmla="*/ 2147483647 w 25"/>
              <a:gd name="T19" fmla="*/ 2147483647 h 28"/>
              <a:gd name="T20" fmla="*/ 2147483647 w 25"/>
              <a:gd name="T21" fmla="*/ 2147483647 h 28"/>
              <a:gd name="T22" fmla="*/ 2147483647 w 25"/>
              <a:gd name="T23" fmla="*/ 2147483647 h 28"/>
              <a:gd name="T24" fmla="*/ 2147483647 w 25"/>
              <a:gd name="T25" fmla="*/ 2147483647 h 28"/>
              <a:gd name="T26" fmla="*/ 2147483647 w 25"/>
              <a:gd name="T27" fmla="*/ 2147483647 h 28"/>
              <a:gd name="T28" fmla="*/ 2147483647 w 25"/>
              <a:gd name="T29" fmla="*/ 2147483647 h 28"/>
              <a:gd name="T30" fmla="*/ 2147483647 w 25"/>
              <a:gd name="T31" fmla="*/ 2147483647 h 28"/>
              <a:gd name="T32" fmla="*/ 0 w 25"/>
              <a:gd name="T33" fmla="*/ 2147483647 h 28"/>
              <a:gd name="T34" fmla="*/ 2147483647 w 25"/>
              <a:gd name="T35" fmla="*/ 2147483647 h 28"/>
              <a:gd name="T36" fmla="*/ 2147483647 w 25"/>
              <a:gd name="T37" fmla="*/ 2147483647 h 28"/>
              <a:gd name="T38" fmla="*/ 2147483647 w 25"/>
              <a:gd name="T39" fmla="*/ 2147483647 h 28"/>
              <a:gd name="T40" fmla="*/ 2147483647 w 25"/>
              <a:gd name="T41" fmla="*/ 2147483647 h 28"/>
              <a:gd name="T42" fmla="*/ 2147483647 w 25"/>
              <a:gd name="T43" fmla="*/ 0 h 28"/>
              <a:gd name="T44" fmla="*/ 2147483647 w 25"/>
              <a:gd name="T45" fmla="*/ 0 h 28"/>
              <a:gd name="T46" fmla="*/ 2147483647 w 25"/>
              <a:gd name="T47" fmla="*/ 2147483647 h 28"/>
              <a:gd name="T48" fmla="*/ 2147483647 w 25"/>
              <a:gd name="T49" fmla="*/ 2147483647 h 28"/>
              <a:gd name="T50" fmla="*/ 2147483647 w 25"/>
              <a:gd name="T51" fmla="*/ 2147483647 h 28"/>
              <a:gd name="T52" fmla="*/ 2147483647 w 25"/>
              <a:gd name="T53" fmla="*/ 2147483647 h 28"/>
              <a:gd name="T54" fmla="*/ 2147483647 w 25"/>
              <a:gd name="T55" fmla="*/ 2147483647 h 28"/>
              <a:gd name="T56" fmla="*/ 2147483647 w 25"/>
              <a:gd name="T57" fmla="*/ 2147483647 h 28"/>
              <a:gd name="T58" fmla="*/ 2147483647 w 25"/>
              <a:gd name="T59" fmla="*/ 2147483647 h 28"/>
              <a:gd name="T60" fmla="*/ 2147483647 w 25"/>
              <a:gd name="T61" fmla="*/ 2147483647 h 28"/>
              <a:gd name="T62" fmla="*/ 2147483647 w 25"/>
              <a:gd name="T63" fmla="*/ 2147483647 h 28"/>
              <a:gd name="T64" fmla="*/ 2147483647 w 25"/>
              <a:gd name="T65" fmla="*/ 2147483647 h 28"/>
              <a:gd name="T66" fmla="*/ 2147483647 w 25"/>
              <a:gd name="T67" fmla="*/ 2147483647 h 28"/>
              <a:gd name="T68" fmla="*/ 2147483647 w 25"/>
              <a:gd name="T69" fmla="*/ 2147483647 h 28"/>
              <a:gd name="T70" fmla="*/ 2147483647 w 25"/>
              <a:gd name="T71" fmla="*/ 2147483647 h 28"/>
              <a:gd name="T72" fmla="*/ 2147483647 w 25"/>
              <a:gd name="T73" fmla="*/ 2147483647 h 28"/>
              <a:gd name="T74" fmla="*/ 2147483647 w 25"/>
              <a:gd name="T75" fmla="*/ 2147483647 h 28"/>
              <a:gd name="T76" fmla="*/ 2147483647 w 25"/>
              <a:gd name="T77" fmla="*/ 2147483647 h 28"/>
              <a:gd name="T78" fmla="*/ 2147483647 w 25"/>
              <a:gd name="T79" fmla="*/ 2147483647 h 28"/>
              <a:gd name="T80" fmla="*/ 2147483647 w 25"/>
              <a:gd name="T81" fmla="*/ 2147483647 h 28"/>
              <a:gd name="T82" fmla="*/ 2147483647 w 25"/>
              <a:gd name="T83" fmla="*/ 2147483647 h 28"/>
              <a:gd name="T84" fmla="*/ 2147483647 w 25"/>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8"/>
              <a:gd name="T131" fmla="*/ 25 w 25"/>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8">
                <a:moveTo>
                  <a:pt x="13" y="0"/>
                </a:moveTo>
                <a:lnTo>
                  <a:pt x="16" y="0"/>
                </a:lnTo>
                <a:lnTo>
                  <a:pt x="19" y="1"/>
                </a:lnTo>
                <a:lnTo>
                  <a:pt x="22" y="4"/>
                </a:lnTo>
                <a:lnTo>
                  <a:pt x="25" y="9"/>
                </a:lnTo>
                <a:lnTo>
                  <a:pt x="25" y="13"/>
                </a:lnTo>
                <a:lnTo>
                  <a:pt x="25" y="18"/>
                </a:lnTo>
                <a:lnTo>
                  <a:pt x="24" y="21"/>
                </a:lnTo>
                <a:lnTo>
                  <a:pt x="22" y="24"/>
                </a:lnTo>
                <a:lnTo>
                  <a:pt x="19" y="27"/>
                </a:lnTo>
                <a:lnTo>
                  <a:pt x="16" y="28"/>
                </a:lnTo>
                <a:lnTo>
                  <a:pt x="13" y="28"/>
                </a:lnTo>
                <a:lnTo>
                  <a:pt x="9" y="28"/>
                </a:lnTo>
                <a:lnTo>
                  <a:pt x="6" y="25"/>
                </a:lnTo>
                <a:lnTo>
                  <a:pt x="3" y="24"/>
                </a:lnTo>
                <a:lnTo>
                  <a:pt x="1" y="19"/>
                </a:lnTo>
                <a:lnTo>
                  <a:pt x="0" y="15"/>
                </a:lnTo>
                <a:lnTo>
                  <a:pt x="1" y="10"/>
                </a:lnTo>
                <a:lnTo>
                  <a:pt x="1" y="7"/>
                </a:lnTo>
                <a:lnTo>
                  <a:pt x="4" y="4"/>
                </a:lnTo>
                <a:lnTo>
                  <a:pt x="7" y="1"/>
                </a:lnTo>
                <a:lnTo>
                  <a:pt x="10" y="0"/>
                </a:lnTo>
                <a:lnTo>
                  <a:pt x="13" y="0"/>
                </a:lnTo>
                <a:close/>
                <a:moveTo>
                  <a:pt x="12" y="1"/>
                </a:moveTo>
                <a:lnTo>
                  <a:pt x="10" y="3"/>
                </a:lnTo>
                <a:lnTo>
                  <a:pt x="9" y="3"/>
                </a:lnTo>
                <a:lnTo>
                  <a:pt x="7" y="4"/>
                </a:lnTo>
                <a:lnTo>
                  <a:pt x="6" y="6"/>
                </a:lnTo>
                <a:lnTo>
                  <a:pt x="6" y="9"/>
                </a:lnTo>
                <a:lnTo>
                  <a:pt x="6" y="12"/>
                </a:lnTo>
                <a:lnTo>
                  <a:pt x="6" y="18"/>
                </a:lnTo>
                <a:lnTo>
                  <a:pt x="7" y="22"/>
                </a:lnTo>
                <a:lnTo>
                  <a:pt x="10" y="25"/>
                </a:lnTo>
                <a:lnTo>
                  <a:pt x="13" y="27"/>
                </a:lnTo>
                <a:lnTo>
                  <a:pt x="16" y="25"/>
                </a:lnTo>
                <a:lnTo>
                  <a:pt x="19" y="24"/>
                </a:lnTo>
                <a:lnTo>
                  <a:pt x="21" y="21"/>
                </a:lnTo>
                <a:lnTo>
                  <a:pt x="21" y="16"/>
                </a:lnTo>
                <a:lnTo>
                  <a:pt x="21" y="12"/>
                </a:lnTo>
                <a:lnTo>
                  <a:pt x="19"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8497" name="Freeform 61"/>
          <p:cNvSpPr>
            <a:spLocks noEditPoints="1"/>
          </p:cNvSpPr>
          <p:nvPr/>
        </p:nvSpPr>
        <p:spPr bwMode="auto">
          <a:xfrm>
            <a:off x="5076825" y="4903788"/>
            <a:ext cx="87313" cy="150812"/>
          </a:xfrm>
          <a:custGeom>
            <a:avLst/>
            <a:gdLst>
              <a:gd name="T0" fmla="*/ 2147483647 w 22"/>
              <a:gd name="T1" fmla="*/ 2147483647 h 28"/>
              <a:gd name="T2" fmla="*/ 2147483647 w 22"/>
              <a:gd name="T3" fmla="*/ 2147483647 h 28"/>
              <a:gd name="T4" fmla="*/ 2147483647 w 22"/>
              <a:gd name="T5" fmla="*/ 2147483647 h 28"/>
              <a:gd name="T6" fmla="*/ 2147483647 w 22"/>
              <a:gd name="T7" fmla="*/ 2147483647 h 28"/>
              <a:gd name="T8" fmla="*/ 2147483647 w 22"/>
              <a:gd name="T9" fmla="*/ 2147483647 h 28"/>
              <a:gd name="T10" fmla="*/ 2147483647 w 22"/>
              <a:gd name="T11" fmla="*/ 2147483647 h 28"/>
              <a:gd name="T12" fmla="*/ 2147483647 w 22"/>
              <a:gd name="T13" fmla="*/ 2147483647 h 28"/>
              <a:gd name="T14" fmla="*/ 2147483647 w 22"/>
              <a:gd name="T15" fmla="*/ 2147483647 h 28"/>
              <a:gd name="T16" fmla="*/ 2147483647 w 22"/>
              <a:gd name="T17" fmla="*/ 2147483647 h 28"/>
              <a:gd name="T18" fmla="*/ 2147483647 w 22"/>
              <a:gd name="T19" fmla="*/ 2147483647 h 28"/>
              <a:gd name="T20" fmla="*/ 2147483647 w 22"/>
              <a:gd name="T21" fmla="*/ 2147483647 h 28"/>
              <a:gd name="T22" fmla="*/ 2147483647 w 22"/>
              <a:gd name="T23" fmla="*/ 2147483647 h 28"/>
              <a:gd name="T24" fmla="*/ 2147483647 w 22"/>
              <a:gd name="T25" fmla="*/ 2147483647 h 28"/>
              <a:gd name="T26" fmla="*/ 2147483647 w 22"/>
              <a:gd name="T27" fmla="*/ 2147483647 h 28"/>
              <a:gd name="T28" fmla="*/ 2147483647 w 22"/>
              <a:gd name="T29" fmla="*/ 2147483647 h 28"/>
              <a:gd name="T30" fmla="*/ 2147483647 w 22"/>
              <a:gd name="T31" fmla="*/ 2147483647 h 28"/>
              <a:gd name="T32" fmla="*/ 2147483647 w 22"/>
              <a:gd name="T33" fmla="*/ 2147483647 h 28"/>
              <a:gd name="T34" fmla="*/ 0 w 22"/>
              <a:gd name="T35" fmla="*/ 2147483647 h 28"/>
              <a:gd name="T36" fmla="*/ 0 w 22"/>
              <a:gd name="T37" fmla="*/ 2147483647 h 28"/>
              <a:gd name="T38" fmla="*/ 2147483647 w 22"/>
              <a:gd name="T39" fmla="*/ 2147483647 h 28"/>
              <a:gd name="T40" fmla="*/ 2147483647 w 22"/>
              <a:gd name="T41" fmla="*/ 2147483647 h 28"/>
              <a:gd name="T42" fmla="*/ 2147483647 w 22"/>
              <a:gd name="T43" fmla="*/ 2147483647 h 28"/>
              <a:gd name="T44" fmla="*/ 2147483647 w 22"/>
              <a:gd name="T45" fmla="*/ 0 h 28"/>
              <a:gd name="T46" fmla="*/ 2147483647 w 22"/>
              <a:gd name="T47" fmla="*/ 2147483647 h 28"/>
              <a:gd name="T48" fmla="*/ 2147483647 w 22"/>
              <a:gd name="T49" fmla="*/ 2147483647 h 28"/>
              <a:gd name="T50" fmla="*/ 2147483647 w 22"/>
              <a:gd name="T51" fmla="*/ 2147483647 h 28"/>
              <a:gd name="T52" fmla="*/ 2147483647 w 22"/>
              <a:gd name="T53" fmla="*/ 2147483647 h 28"/>
              <a:gd name="T54" fmla="*/ 2147483647 w 22"/>
              <a:gd name="T55" fmla="*/ 2147483647 h 28"/>
              <a:gd name="T56" fmla="*/ 2147483647 w 22"/>
              <a:gd name="T57" fmla="*/ 2147483647 h 28"/>
              <a:gd name="T58" fmla="*/ 2147483647 w 22"/>
              <a:gd name="T59" fmla="*/ 2147483647 h 28"/>
              <a:gd name="T60" fmla="*/ 2147483647 w 22"/>
              <a:gd name="T61" fmla="*/ 2147483647 h 28"/>
              <a:gd name="T62" fmla="*/ 2147483647 w 22"/>
              <a:gd name="T63" fmla="*/ 2147483647 h 28"/>
              <a:gd name="T64" fmla="*/ 2147483647 w 22"/>
              <a:gd name="T65" fmla="*/ 2147483647 h 28"/>
              <a:gd name="T66" fmla="*/ 2147483647 w 22"/>
              <a:gd name="T67" fmla="*/ 2147483647 h 28"/>
              <a:gd name="T68" fmla="*/ 2147483647 w 22"/>
              <a:gd name="T69" fmla="*/ 2147483647 h 28"/>
              <a:gd name="T70" fmla="*/ 2147483647 w 22"/>
              <a:gd name="T71" fmla="*/ 2147483647 h 28"/>
              <a:gd name="T72" fmla="*/ 2147483647 w 22"/>
              <a:gd name="T73" fmla="*/ 2147483647 h 28"/>
              <a:gd name="T74" fmla="*/ 2147483647 w 22"/>
              <a:gd name="T75" fmla="*/ 2147483647 h 28"/>
              <a:gd name="T76" fmla="*/ 2147483647 w 22"/>
              <a:gd name="T77" fmla="*/ 2147483647 h 28"/>
              <a:gd name="T78" fmla="*/ 2147483647 w 22"/>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6" y="16"/>
                </a:lnTo>
                <a:lnTo>
                  <a:pt x="7" y="19"/>
                </a:lnTo>
                <a:lnTo>
                  <a:pt x="10" y="22"/>
                </a:lnTo>
                <a:lnTo>
                  <a:pt x="15" y="24"/>
                </a:lnTo>
                <a:lnTo>
                  <a:pt x="16" y="22"/>
                </a:lnTo>
                <a:lnTo>
                  <a:pt x="19" y="22"/>
                </a:lnTo>
                <a:lnTo>
                  <a:pt x="21" y="19"/>
                </a:lnTo>
                <a:lnTo>
                  <a:pt x="22" y="16"/>
                </a:lnTo>
                <a:lnTo>
                  <a:pt x="22" y="18"/>
                </a:lnTo>
                <a:lnTo>
                  <a:pt x="21" y="21"/>
                </a:lnTo>
                <a:lnTo>
                  <a:pt x="19" y="25"/>
                </a:lnTo>
                <a:lnTo>
                  <a:pt x="16" y="27"/>
                </a:lnTo>
                <a:lnTo>
                  <a:pt x="12" y="28"/>
                </a:lnTo>
                <a:lnTo>
                  <a:pt x="7" y="27"/>
                </a:lnTo>
                <a:lnTo>
                  <a:pt x="3" y="24"/>
                </a:lnTo>
                <a:lnTo>
                  <a:pt x="1" y="19"/>
                </a:lnTo>
                <a:lnTo>
                  <a:pt x="0" y="15"/>
                </a:lnTo>
                <a:lnTo>
                  <a:pt x="0" y="10"/>
                </a:lnTo>
                <a:lnTo>
                  <a:pt x="1" y="7"/>
                </a:lnTo>
                <a:lnTo>
                  <a:pt x="4" y="4"/>
                </a:lnTo>
                <a:lnTo>
                  <a:pt x="7" y="1"/>
                </a:lnTo>
                <a:lnTo>
                  <a:pt x="12" y="0"/>
                </a:lnTo>
                <a:lnTo>
                  <a:pt x="16" y="1"/>
                </a:lnTo>
                <a:lnTo>
                  <a:pt x="19" y="3"/>
                </a:lnTo>
                <a:lnTo>
                  <a:pt x="22" y="6"/>
                </a:lnTo>
                <a:lnTo>
                  <a:pt x="22" y="10"/>
                </a:lnTo>
                <a:lnTo>
                  <a:pt x="4" y="10"/>
                </a:lnTo>
                <a:close/>
                <a:moveTo>
                  <a:pt x="4" y="9"/>
                </a:moveTo>
                <a:lnTo>
                  <a:pt x="16" y="9"/>
                </a:lnTo>
                <a:lnTo>
                  <a:pt x="16" y="7"/>
                </a:lnTo>
                <a:lnTo>
                  <a:pt x="16" y="6"/>
                </a:lnTo>
                <a:lnTo>
                  <a:pt x="15" y="4"/>
                </a:lnTo>
                <a:lnTo>
                  <a:pt x="13" y="3"/>
                </a:lnTo>
                <a:lnTo>
                  <a:pt x="12" y="3"/>
                </a:lnTo>
                <a:lnTo>
                  <a:pt x="10" y="1"/>
                </a:lnTo>
                <a:lnTo>
                  <a:pt x="9"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98" name="Freeform 62"/>
          <p:cNvSpPr>
            <a:spLocks/>
          </p:cNvSpPr>
          <p:nvPr/>
        </p:nvSpPr>
        <p:spPr bwMode="auto">
          <a:xfrm>
            <a:off x="5187950" y="4903788"/>
            <a:ext cx="71438"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0 w 18"/>
              <a:gd name="T57" fmla="*/ 2147483647 h 28"/>
              <a:gd name="T58" fmla="*/ 0 w 18"/>
              <a:gd name="T59" fmla="*/ 2147483647 h 28"/>
              <a:gd name="T60" fmla="*/ 0 w 18"/>
              <a:gd name="T61" fmla="*/ 2147483647 h 28"/>
              <a:gd name="T62" fmla="*/ 0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0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9"/>
                </a:lnTo>
                <a:lnTo>
                  <a:pt x="15" y="6"/>
                </a:lnTo>
                <a:lnTo>
                  <a:pt x="12" y="3"/>
                </a:lnTo>
                <a:lnTo>
                  <a:pt x="11" y="3"/>
                </a:lnTo>
                <a:lnTo>
                  <a:pt x="8" y="1"/>
                </a:lnTo>
                <a:lnTo>
                  <a:pt x="6" y="3"/>
                </a:lnTo>
                <a:lnTo>
                  <a:pt x="5" y="3"/>
                </a:lnTo>
                <a:lnTo>
                  <a:pt x="5" y="4"/>
                </a:lnTo>
                <a:lnTo>
                  <a:pt x="3" y="6"/>
                </a:lnTo>
                <a:lnTo>
                  <a:pt x="5" y="7"/>
                </a:lnTo>
                <a:lnTo>
                  <a:pt x="6" y="9"/>
                </a:lnTo>
                <a:lnTo>
                  <a:pt x="8" y="10"/>
                </a:lnTo>
                <a:lnTo>
                  <a:pt x="12" y="12"/>
                </a:lnTo>
                <a:lnTo>
                  <a:pt x="15" y="15"/>
                </a:lnTo>
                <a:lnTo>
                  <a:pt x="18" y="18"/>
                </a:lnTo>
                <a:lnTo>
                  <a:pt x="18" y="19"/>
                </a:lnTo>
                <a:lnTo>
                  <a:pt x="18" y="24"/>
                </a:lnTo>
                <a:lnTo>
                  <a:pt x="15" y="25"/>
                </a:lnTo>
                <a:lnTo>
                  <a:pt x="12" y="27"/>
                </a:lnTo>
                <a:lnTo>
                  <a:pt x="9" y="28"/>
                </a:lnTo>
                <a:lnTo>
                  <a:pt x="6" y="28"/>
                </a:lnTo>
                <a:lnTo>
                  <a:pt x="3" y="27"/>
                </a:lnTo>
                <a:lnTo>
                  <a:pt x="2" y="27"/>
                </a:lnTo>
                <a:lnTo>
                  <a:pt x="0" y="28"/>
                </a:lnTo>
                <a:lnTo>
                  <a:pt x="0" y="19"/>
                </a:lnTo>
                <a:lnTo>
                  <a:pt x="2" y="22"/>
                </a:lnTo>
                <a:lnTo>
                  <a:pt x="3" y="24"/>
                </a:lnTo>
                <a:lnTo>
                  <a:pt x="6" y="25"/>
                </a:lnTo>
                <a:lnTo>
                  <a:pt x="9" y="27"/>
                </a:lnTo>
                <a:lnTo>
                  <a:pt x="11" y="25"/>
                </a:lnTo>
                <a:lnTo>
                  <a:pt x="12" y="25"/>
                </a:lnTo>
                <a:lnTo>
                  <a:pt x="14" y="24"/>
                </a:lnTo>
                <a:lnTo>
                  <a:pt x="14" y="22"/>
                </a:lnTo>
                <a:lnTo>
                  <a:pt x="14" y="21"/>
                </a:lnTo>
                <a:lnTo>
                  <a:pt x="12" y="19"/>
                </a:lnTo>
                <a:lnTo>
                  <a:pt x="11" y="18"/>
                </a:lnTo>
                <a:lnTo>
                  <a:pt x="8" y="15"/>
                </a:lnTo>
                <a:lnTo>
                  <a:pt x="3" y="13"/>
                </a:lnTo>
                <a:lnTo>
                  <a:pt x="2" y="12"/>
                </a:lnTo>
                <a:lnTo>
                  <a:pt x="0" y="10"/>
                </a:lnTo>
                <a:lnTo>
                  <a:pt x="0" y="7"/>
                </a:lnTo>
                <a:lnTo>
                  <a:pt x="0" y="4"/>
                </a:lnTo>
                <a:lnTo>
                  <a:pt x="2" y="3"/>
                </a:lnTo>
                <a:lnTo>
                  <a:pt x="5" y="0"/>
                </a:lnTo>
                <a:lnTo>
                  <a:pt x="8" y="0"/>
                </a:lnTo>
                <a:lnTo>
                  <a:pt x="11" y="0"/>
                </a:lnTo>
                <a:lnTo>
                  <a:pt x="12" y="1"/>
                </a:lnTo>
                <a:lnTo>
                  <a:pt x="14" y="1"/>
                </a:lnTo>
                <a:lnTo>
                  <a:pt x="15" y="1"/>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8499" name="Freeform 63"/>
          <p:cNvSpPr>
            <a:spLocks/>
          </p:cNvSpPr>
          <p:nvPr/>
        </p:nvSpPr>
        <p:spPr bwMode="auto">
          <a:xfrm>
            <a:off x="5414963" y="4860925"/>
            <a:ext cx="66675" cy="1936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9" y="0"/>
                </a:lnTo>
                <a:close/>
              </a:path>
            </a:pathLst>
          </a:custGeom>
          <a:solidFill>
            <a:srgbClr val="000000"/>
          </a:solidFill>
          <a:ln w="0">
            <a:solidFill>
              <a:srgbClr val="000000"/>
            </a:solidFill>
            <a:round/>
            <a:headEnd/>
            <a:tailEnd/>
          </a:ln>
        </p:spPr>
        <p:txBody>
          <a:bodyPr/>
          <a:lstStyle/>
          <a:p>
            <a:endParaRPr lang="en-CA"/>
          </a:p>
        </p:txBody>
      </p:sp>
      <p:sp>
        <p:nvSpPr>
          <p:cNvPr id="18500" name="Freeform 64"/>
          <p:cNvSpPr>
            <a:spLocks/>
          </p:cNvSpPr>
          <p:nvPr/>
        </p:nvSpPr>
        <p:spPr bwMode="auto">
          <a:xfrm>
            <a:off x="5481638" y="4827588"/>
            <a:ext cx="120650" cy="222250"/>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2147483647 w 30"/>
              <a:gd name="T17" fmla="*/ 2147483647 h 41"/>
              <a:gd name="T18" fmla="*/ 2147483647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2147483647 w 30"/>
              <a:gd name="T41" fmla="*/ 2147483647 h 41"/>
              <a:gd name="T42" fmla="*/ 2147483647 w 30"/>
              <a:gd name="T43" fmla="*/ 2147483647 h 41"/>
              <a:gd name="T44" fmla="*/ 2147483647 w 30"/>
              <a:gd name="T45" fmla="*/ 2147483647 h 41"/>
              <a:gd name="T46" fmla="*/ 2147483647 w 30"/>
              <a:gd name="T47" fmla="*/ 2147483647 h 41"/>
              <a:gd name="T48" fmla="*/ 0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0 w 30"/>
              <a:gd name="T65" fmla="*/ 2147483647 h 41"/>
              <a:gd name="T66" fmla="*/ 2147483647 w 30"/>
              <a:gd name="T67" fmla="*/ 0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41"/>
              <a:gd name="T104" fmla="*/ 30 w 30"/>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41">
                <a:moveTo>
                  <a:pt x="9" y="0"/>
                </a:moveTo>
                <a:lnTo>
                  <a:pt x="9" y="20"/>
                </a:lnTo>
                <a:lnTo>
                  <a:pt x="12" y="17"/>
                </a:lnTo>
                <a:lnTo>
                  <a:pt x="15" y="15"/>
                </a:lnTo>
                <a:lnTo>
                  <a:pt x="16" y="14"/>
                </a:lnTo>
                <a:lnTo>
                  <a:pt x="18" y="14"/>
                </a:lnTo>
                <a:lnTo>
                  <a:pt x="21" y="14"/>
                </a:lnTo>
                <a:lnTo>
                  <a:pt x="22" y="15"/>
                </a:lnTo>
                <a:lnTo>
                  <a:pt x="24" y="17"/>
                </a:lnTo>
                <a:lnTo>
                  <a:pt x="25" y="20"/>
                </a:lnTo>
                <a:lnTo>
                  <a:pt x="25" y="21"/>
                </a:lnTo>
                <a:lnTo>
                  <a:pt x="25" y="26"/>
                </a:lnTo>
                <a:lnTo>
                  <a:pt x="25" y="35"/>
                </a:lnTo>
                <a:lnTo>
                  <a:pt x="25" y="38"/>
                </a:lnTo>
                <a:lnTo>
                  <a:pt x="25" y="39"/>
                </a:lnTo>
                <a:lnTo>
                  <a:pt x="27" y="39"/>
                </a:lnTo>
                <a:lnTo>
                  <a:pt x="27" y="41"/>
                </a:lnTo>
                <a:lnTo>
                  <a:pt x="28" y="41"/>
                </a:lnTo>
                <a:lnTo>
                  <a:pt x="30" y="41"/>
                </a:lnTo>
                <a:lnTo>
                  <a:pt x="16" y="41"/>
                </a:lnTo>
                <a:lnTo>
                  <a:pt x="18" y="41"/>
                </a:lnTo>
                <a:lnTo>
                  <a:pt x="19" y="41"/>
                </a:lnTo>
                <a:lnTo>
                  <a:pt x="19" y="39"/>
                </a:lnTo>
                <a:lnTo>
                  <a:pt x="21" y="38"/>
                </a:lnTo>
                <a:lnTo>
                  <a:pt x="21" y="35"/>
                </a:lnTo>
                <a:lnTo>
                  <a:pt x="21" y="26"/>
                </a:lnTo>
                <a:lnTo>
                  <a:pt x="21" y="23"/>
                </a:lnTo>
                <a:lnTo>
                  <a:pt x="19" y="20"/>
                </a:lnTo>
                <a:lnTo>
                  <a:pt x="18" y="18"/>
                </a:lnTo>
                <a:lnTo>
                  <a:pt x="16" y="18"/>
                </a:lnTo>
                <a:lnTo>
                  <a:pt x="15" y="18"/>
                </a:lnTo>
                <a:lnTo>
                  <a:pt x="13" y="18"/>
                </a:lnTo>
                <a:lnTo>
                  <a:pt x="12" y="20"/>
                </a:lnTo>
                <a:lnTo>
                  <a:pt x="9" y="21"/>
                </a:lnTo>
                <a:lnTo>
                  <a:pt x="9" y="35"/>
                </a:lnTo>
                <a:lnTo>
                  <a:pt x="9" y="38"/>
                </a:lnTo>
                <a:lnTo>
                  <a:pt x="9" y="39"/>
                </a:lnTo>
                <a:lnTo>
                  <a:pt x="10" y="39"/>
                </a:lnTo>
                <a:lnTo>
                  <a:pt x="10" y="41"/>
                </a:lnTo>
                <a:lnTo>
                  <a:pt x="12" y="41"/>
                </a:lnTo>
                <a:lnTo>
                  <a:pt x="13" y="41"/>
                </a:lnTo>
                <a:lnTo>
                  <a:pt x="0" y="41"/>
                </a:lnTo>
                <a:lnTo>
                  <a:pt x="1" y="41"/>
                </a:lnTo>
                <a:lnTo>
                  <a:pt x="3" y="41"/>
                </a:lnTo>
                <a:lnTo>
                  <a:pt x="3" y="39"/>
                </a:lnTo>
                <a:lnTo>
                  <a:pt x="4" y="39"/>
                </a:lnTo>
                <a:lnTo>
                  <a:pt x="4" y="38"/>
                </a:lnTo>
                <a:lnTo>
                  <a:pt x="4" y="35"/>
                </a:lnTo>
                <a:lnTo>
                  <a:pt x="4" y="11"/>
                </a:lnTo>
                <a:lnTo>
                  <a:pt x="4" y="6"/>
                </a:lnTo>
                <a:lnTo>
                  <a:pt x="4" y="5"/>
                </a:lnTo>
                <a:lnTo>
                  <a:pt x="4" y="3"/>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501" name="Freeform 65"/>
          <p:cNvSpPr>
            <a:spLocks noEditPoints="1"/>
          </p:cNvSpPr>
          <p:nvPr/>
        </p:nvSpPr>
        <p:spPr bwMode="auto">
          <a:xfrm>
            <a:off x="5613400" y="4827588"/>
            <a:ext cx="47625" cy="222250"/>
          </a:xfrm>
          <a:custGeom>
            <a:avLst/>
            <a:gdLst>
              <a:gd name="T0" fmla="*/ 2147483647 w 12"/>
              <a:gd name="T1" fmla="*/ 0 h 41"/>
              <a:gd name="T2" fmla="*/ 2147483647 w 12"/>
              <a:gd name="T3" fmla="*/ 0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0 h 41"/>
              <a:gd name="T30" fmla="*/ 2147483647 w 12"/>
              <a:gd name="T31" fmla="*/ 0 h 41"/>
              <a:gd name="T32" fmla="*/ 2147483647 w 12"/>
              <a:gd name="T33" fmla="*/ 0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2147483647 w 12"/>
              <a:gd name="T51" fmla="*/ 2147483647 h 41"/>
              <a:gd name="T52" fmla="*/ 0 w 12"/>
              <a:gd name="T53" fmla="*/ 2147483647 h 41"/>
              <a:gd name="T54" fmla="*/ 0 w 12"/>
              <a:gd name="T55" fmla="*/ 2147483647 h 41"/>
              <a:gd name="T56" fmla="*/ 2147483647 w 12"/>
              <a:gd name="T57" fmla="*/ 2147483647 h 41"/>
              <a:gd name="T58" fmla="*/ 2147483647 w 12"/>
              <a:gd name="T59" fmla="*/ 2147483647 h 41"/>
              <a:gd name="T60" fmla="*/ 2147483647 w 12"/>
              <a:gd name="T61" fmla="*/ 2147483647 h 41"/>
              <a:gd name="T62" fmla="*/ 2147483647 w 12"/>
              <a:gd name="T63" fmla="*/ 2147483647 h 41"/>
              <a:gd name="T64" fmla="*/ 2147483647 w 12"/>
              <a:gd name="T65" fmla="*/ 2147483647 h 41"/>
              <a:gd name="T66" fmla="*/ 2147483647 w 12"/>
              <a:gd name="T67" fmla="*/ 2147483647 h 41"/>
              <a:gd name="T68" fmla="*/ 2147483647 w 12"/>
              <a:gd name="T69" fmla="*/ 2147483647 h 41"/>
              <a:gd name="T70" fmla="*/ 2147483647 w 12"/>
              <a:gd name="T71" fmla="*/ 2147483647 h 41"/>
              <a:gd name="T72" fmla="*/ 2147483647 w 12"/>
              <a:gd name="T73" fmla="*/ 2147483647 h 41"/>
              <a:gd name="T74" fmla="*/ 2147483647 w 12"/>
              <a:gd name="T75" fmla="*/ 2147483647 h 41"/>
              <a:gd name="T76" fmla="*/ 2147483647 w 12"/>
              <a:gd name="T77" fmla="*/ 2147483647 h 41"/>
              <a:gd name="T78" fmla="*/ 2147483647 w 12"/>
              <a:gd name="T79" fmla="*/ 2147483647 h 41"/>
              <a:gd name="T80" fmla="*/ 2147483647 w 12"/>
              <a:gd name="T81" fmla="*/ 2147483647 h 41"/>
              <a:gd name="T82" fmla="*/ 2147483647 w 12"/>
              <a:gd name="T83" fmla="*/ 2147483647 h 41"/>
              <a:gd name="T84" fmla="*/ 0 w 12"/>
              <a:gd name="T85" fmla="*/ 2147483647 h 41"/>
              <a:gd name="T86" fmla="*/ 0 w 12"/>
              <a:gd name="T87" fmla="*/ 2147483647 h 41"/>
              <a:gd name="T88" fmla="*/ 2147483647 w 12"/>
              <a:gd name="T89" fmla="*/ 2147483647 h 41"/>
              <a:gd name="T90" fmla="*/ 2147483647 w 12"/>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1"/>
              <a:gd name="T140" fmla="*/ 12 w 1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1">
                <a:moveTo>
                  <a:pt x="6" y="0"/>
                </a:moveTo>
                <a:lnTo>
                  <a:pt x="7" y="0"/>
                </a:lnTo>
                <a:lnTo>
                  <a:pt x="9" y="2"/>
                </a:lnTo>
                <a:lnTo>
                  <a:pt x="9" y="3"/>
                </a:lnTo>
                <a:lnTo>
                  <a:pt x="9" y="5"/>
                </a:lnTo>
                <a:lnTo>
                  <a:pt x="7" y="5"/>
                </a:lnTo>
                <a:lnTo>
                  <a:pt x="7" y="6"/>
                </a:lnTo>
                <a:lnTo>
                  <a:pt x="6" y="6"/>
                </a:lnTo>
                <a:lnTo>
                  <a:pt x="4" y="6"/>
                </a:lnTo>
                <a:lnTo>
                  <a:pt x="3" y="5"/>
                </a:lnTo>
                <a:lnTo>
                  <a:pt x="1" y="3"/>
                </a:lnTo>
                <a:lnTo>
                  <a:pt x="3" y="2"/>
                </a:lnTo>
                <a:lnTo>
                  <a:pt x="3" y="0"/>
                </a:lnTo>
                <a:lnTo>
                  <a:pt x="4" y="0"/>
                </a:lnTo>
                <a:lnTo>
                  <a:pt x="6" y="0"/>
                </a:lnTo>
                <a:close/>
                <a:moveTo>
                  <a:pt x="9" y="14"/>
                </a:moveTo>
                <a:lnTo>
                  <a:pt x="9" y="35"/>
                </a:lnTo>
                <a:lnTo>
                  <a:pt x="9" y="38"/>
                </a:lnTo>
                <a:lnTo>
                  <a:pt x="9" y="39"/>
                </a:lnTo>
                <a:lnTo>
                  <a:pt x="9" y="41"/>
                </a:lnTo>
                <a:lnTo>
                  <a:pt x="10" y="41"/>
                </a:lnTo>
                <a:lnTo>
                  <a:pt x="12" y="41"/>
                </a:lnTo>
                <a:lnTo>
                  <a:pt x="0" y="41"/>
                </a:lnTo>
                <a:lnTo>
                  <a:pt x="1" y="41"/>
                </a:lnTo>
                <a:lnTo>
                  <a:pt x="3" y="39"/>
                </a:lnTo>
                <a:lnTo>
                  <a:pt x="3" y="38"/>
                </a:lnTo>
                <a:lnTo>
                  <a:pt x="3" y="35"/>
                </a:lnTo>
                <a:lnTo>
                  <a:pt x="3" y="26"/>
                </a:lnTo>
                <a:lnTo>
                  <a:pt x="3" y="21"/>
                </a:lnTo>
                <a:lnTo>
                  <a:pt x="3" y="18"/>
                </a:lnTo>
                <a:lnTo>
                  <a:pt x="1" y="17"/>
                </a:lnTo>
                <a:lnTo>
                  <a:pt x="0" y="18"/>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8502" name="Freeform 66"/>
          <p:cNvSpPr>
            <a:spLocks/>
          </p:cNvSpPr>
          <p:nvPr/>
        </p:nvSpPr>
        <p:spPr bwMode="auto">
          <a:xfrm>
            <a:off x="5676900" y="4903788"/>
            <a:ext cx="73025"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2147483647 w 18"/>
              <a:gd name="T57" fmla="*/ 2147483647 h 28"/>
              <a:gd name="T58" fmla="*/ 0 w 18"/>
              <a:gd name="T59" fmla="*/ 2147483647 h 28"/>
              <a:gd name="T60" fmla="*/ 0 w 18"/>
              <a:gd name="T61" fmla="*/ 2147483647 h 28"/>
              <a:gd name="T62" fmla="*/ 2147483647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2147483647 w 18"/>
              <a:gd name="T93" fmla="*/ 2147483647 h 28"/>
              <a:gd name="T94" fmla="*/ 0 w 18"/>
              <a:gd name="T95" fmla="*/ 2147483647 h 28"/>
              <a:gd name="T96" fmla="*/ 2147483647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6"/>
                </a:lnTo>
                <a:lnTo>
                  <a:pt x="14" y="3"/>
                </a:lnTo>
                <a:lnTo>
                  <a:pt x="12" y="3"/>
                </a:lnTo>
                <a:lnTo>
                  <a:pt x="9" y="1"/>
                </a:lnTo>
                <a:lnTo>
                  <a:pt x="8" y="3"/>
                </a:lnTo>
                <a:lnTo>
                  <a:pt x="6" y="3"/>
                </a:lnTo>
                <a:lnTo>
                  <a:pt x="5" y="4"/>
                </a:lnTo>
                <a:lnTo>
                  <a:pt x="5" y="6"/>
                </a:lnTo>
                <a:lnTo>
                  <a:pt x="5" y="7"/>
                </a:lnTo>
                <a:lnTo>
                  <a:pt x="6" y="9"/>
                </a:lnTo>
                <a:lnTo>
                  <a:pt x="9" y="10"/>
                </a:lnTo>
                <a:lnTo>
                  <a:pt x="14" y="12"/>
                </a:lnTo>
                <a:lnTo>
                  <a:pt x="17" y="15"/>
                </a:lnTo>
                <a:lnTo>
                  <a:pt x="18" y="18"/>
                </a:lnTo>
                <a:lnTo>
                  <a:pt x="18" y="19"/>
                </a:lnTo>
                <a:lnTo>
                  <a:pt x="18" y="24"/>
                </a:lnTo>
                <a:lnTo>
                  <a:pt x="17" y="25"/>
                </a:lnTo>
                <a:lnTo>
                  <a:pt x="14" y="27"/>
                </a:lnTo>
                <a:lnTo>
                  <a:pt x="9" y="28"/>
                </a:lnTo>
                <a:lnTo>
                  <a:pt x="8" y="28"/>
                </a:lnTo>
                <a:lnTo>
                  <a:pt x="5" y="27"/>
                </a:lnTo>
                <a:lnTo>
                  <a:pt x="3" y="27"/>
                </a:lnTo>
                <a:lnTo>
                  <a:pt x="2" y="27"/>
                </a:lnTo>
                <a:lnTo>
                  <a:pt x="2" y="28"/>
                </a:lnTo>
                <a:lnTo>
                  <a:pt x="0" y="28"/>
                </a:lnTo>
                <a:lnTo>
                  <a:pt x="0" y="19"/>
                </a:lnTo>
                <a:lnTo>
                  <a:pt x="2" y="19"/>
                </a:lnTo>
                <a:lnTo>
                  <a:pt x="3" y="22"/>
                </a:lnTo>
                <a:lnTo>
                  <a:pt x="5" y="24"/>
                </a:lnTo>
                <a:lnTo>
                  <a:pt x="8" y="25"/>
                </a:lnTo>
                <a:lnTo>
                  <a:pt x="9" y="27"/>
                </a:lnTo>
                <a:lnTo>
                  <a:pt x="12" y="25"/>
                </a:lnTo>
                <a:lnTo>
                  <a:pt x="14" y="25"/>
                </a:lnTo>
                <a:lnTo>
                  <a:pt x="14" y="24"/>
                </a:lnTo>
                <a:lnTo>
                  <a:pt x="15" y="22"/>
                </a:lnTo>
                <a:lnTo>
                  <a:pt x="14" y="21"/>
                </a:lnTo>
                <a:lnTo>
                  <a:pt x="14" y="19"/>
                </a:lnTo>
                <a:lnTo>
                  <a:pt x="11" y="18"/>
                </a:lnTo>
                <a:lnTo>
                  <a:pt x="8" y="15"/>
                </a:lnTo>
                <a:lnTo>
                  <a:pt x="5" y="13"/>
                </a:lnTo>
                <a:lnTo>
                  <a:pt x="2" y="12"/>
                </a:lnTo>
                <a:lnTo>
                  <a:pt x="2" y="10"/>
                </a:lnTo>
                <a:lnTo>
                  <a:pt x="0" y="7"/>
                </a:lnTo>
                <a:lnTo>
                  <a:pt x="2" y="4"/>
                </a:lnTo>
                <a:lnTo>
                  <a:pt x="3" y="3"/>
                </a:lnTo>
                <a:lnTo>
                  <a:pt x="6" y="0"/>
                </a:lnTo>
                <a:lnTo>
                  <a:pt x="9" y="0"/>
                </a:lnTo>
                <a:lnTo>
                  <a:pt x="11" y="0"/>
                </a:lnTo>
                <a:lnTo>
                  <a:pt x="12" y="1"/>
                </a:lnTo>
                <a:lnTo>
                  <a:pt x="14" y="1"/>
                </a:lnTo>
                <a:lnTo>
                  <a:pt x="15" y="1"/>
                </a:lnTo>
                <a:lnTo>
                  <a:pt x="17" y="1"/>
                </a:lnTo>
                <a:lnTo>
                  <a:pt x="17" y="0"/>
                </a:lnTo>
                <a:close/>
              </a:path>
            </a:pathLst>
          </a:custGeom>
          <a:solidFill>
            <a:srgbClr val="000000"/>
          </a:solidFill>
          <a:ln w="0">
            <a:solidFill>
              <a:srgbClr val="000000"/>
            </a:solidFill>
            <a:round/>
            <a:headEnd/>
            <a:tailEnd/>
          </a:ln>
        </p:spPr>
        <p:txBody>
          <a:bodyPr/>
          <a:lstStyle/>
          <a:p>
            <a:endParaRPr lang="en-CA"/>
          </a:p>
        </p:txBody>
      </p:sp>
      <p:sp>
        <p:nvSpPr>
          <p:cNvPr id="18503" name="Freeform 67"/>
          <p:cNvSpPr>
            <a:spLocks/>
          </p:cNvSpPr>
          <p:nvPr/>
        </p:nvSpPr>
        <p:spPr bwMode="auto">
          <a:xfrm>
            <a:off x="7040563" y="4827588"/>
            <a:ext cx="55562" cy="287337"/>
          </a:xfrm>
          <a:custGeom>
            <a:avLst/>
            <a:gdLst>
              <a:gd name="T0" fmla="*/ 2147483647 w 14"/>
              <a:gd name="T1" fmla="*/ 2147483647 h 53"/>
              <a:gd name="T2" fmla="*/ 0 w 14"/>
              <a:gd name="T3" fmla="*/ 2147483647 h 53"/>
              <a:gd name="T4" fmla="*/ 0 w 14"/>
              <a:gd name="T5" fmla="*/ 0 h 53"/>
              <a:gd name="T6" fmla="*/ 2147483647 w 14"/>
              <a:gd name="T7" fmla="*/ 0 h 53"/>
              <a:gd name="T8" fmla="*/ 2147483647 w 14"/>
              <a:gd name="T9" fmla="*/ 2147483647 h 53"/>
              <a:gd name="T10" fmla="*/ 2147483647 w 14"/>
              <a:gd name="T11" fmla="*/ 2147483647 h 53"/>
              <a:gd name="T12" fmla="*/ 2147483647 w 14"/>
              <a:gd name="T13" fmla="*/ 2147483647 h 53"/>
              <a:gd name="T14" fmla="*/ 2147483647 w 14"/>
              <a:gd name="T15" fmla="*/ 2147483647 h 53"/>
              <a:gd name="T16" fmla="*/ 2147483647 w 14"/>
              <a:gd name="T17" fmla="*/ 214748364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3"/>
                </a:lnTo>
                <a:lnTo>
                  <a:pt x="5" y="3"/>
                </a:lnTo>
                <a:lnTo>
                  <a:pt x="5"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18504" name="Freeform 68"/>
          <p:cNvSpPr>
            <a:spLocks noEditPoints="1"/>
          </p:cNvSpPr>
          <p:nvPr/>
        </p:nvSpPr>
        <p:spPr bwMode="auto">
          <a:xfrm>
            <a:off x="7112000" y="4827588"/>
            <a:ext cx="47625" cy="222250"/>
          </a:xfrm>
          <a:custGeom>
            <a:avLst/>
            <a:gdLst>
              <a:gd name="T0" fmla="*/ 2147483647 w 12"/>
              <a:gd name="T1" fmla="*/ 0 h 41"/>
              <a:gd name="T2" fmla="*/ 2147483647 w 12"/>
              <a:gd name="T3" fmla="*/ 0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0 h 41"/>
              <a:gd name="T30" fmla="*/ 2147483647 w 12"/>
              <a:gd name="T31" fmla="*/ 0 h 41"/>
              <a:gd name="T32" fmla="*/ 2147483647 w 12"/>
              <a:gd name="T33" fmla="*/ 0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2147483647 w 12"/>
              <a:gd name="T51" fmla="*/ 2147483647 h 41"/>
              <a:gd name="T52" fmla="*/ 0 w 12"/>
              <a:gd name="T53" fmla="*/ 2147483647 h 41"/>
              <a:gd name="T54" fmla="*/ 0 w 12"/>
              <a:gd name="T55" fmla="*/ 2147483647 h 41"/>
              <a:gd name="T56" fmla="*/ 2147483647 w 12"/>
              <a:gd name="T57" fmla="*/ 2147483647 h 41"/>
              <a:gd name="T58" fmla="*/ 2147483647 w 12"/>
              <a:gd name="T59" fmla="*/ 2147483647 h 41"/>
              <a:gd name="T60" fmla="*/ 2147483647 w 12"/>
              <a:gd name="T61" fmla="*/ 2147483647 h 41"/>
              <a:gd name="T62" fmla="*/ 2147483647 w 12"/>
              <a:gd name="T63" fmla="*/ 2147483647 h 41"/>
              <a:gd name="T64" fmla="*/ 2147483647 w 12"/>
              <a:gd name="T65" fmla="*/ 2147483647 h 41"/>
              <a:gd name="T66" fmla="*/ 2147483647 w 12"/>
              <a:gd name="T67" fmla="*/ 2147483647 h 41"/>
              <a:gd name="T68" fmla="*/ 2147483647 w 12"/>
              <a:gd name="T69" fmla="*/ 2147483647 h 41"/>
              <a:gd name="T70" fmla="*/ 2147483647 w 12"/>
              <a:gd name="T71" fmla="*/ 2147483647 h 41"/>
              <a:gd name="T72" fmla="*/ 2147483647 w 12"/>
              <a:gd name="T73" fmla="*/ 2147483647 h 41"/>
              <a:gd name="T74" fmla="*/ 2147483647 w 12"/>
              <a:gd name="T75" fmla="*/ 2147483647 h 41"/>
              <a:gd name="T76" fmla="*/ 2147483647 w 12"/>
              <a:gd name="T77" fmla="*/ 2147483647 h 41"/>
              <a:gd name="T78" fmla="*/ 2147483647 w 12"/>
              <a:gd name="T79" fmla="*/ 2147483647 h 41"/>
              <a:gd name="T80" fmla="*/ 2147483647 w 12"/>
              <a:gd name="T81" fmla="*/ 2147483647 h 41"/>
              <a:gd name="T82" fmla="*/ 0 w 12"/>
              <a:gd name="T83" fmla="*/ 2147483647 h 41"/>
              <a:gd name="T84" fmla="*/ 0 w 12"/>
              <a:gd name="T85" fmla="*/ 2147483647 h 41"/>
              <a:gd name="T86" fmla="*/ 0 w 12"/>
              <a:gd name="T87" fmla="*/ 2147483647 h 41"/>
              <a:gd name="T88" fmla="*/ 2147483647 w 12"/>
              <a:gd name="T89" fmla="*/ 2147483647 h 41"/>
              <a:gd name="T90" fmla="*/ 2147483647 w 12"/>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1"/>
              <a:gd name="T140" fmla="*/ 12 w 1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1">
                <a:moveTo>
                  <a:pt x="6" y="0"/>
                </a:moveTo>
                <a:lnTo>
                  <a:pt x="6" y="0"/>
                </a:lnTo>
                <a:lnTo>
                  <a:pt x="8" y="0"/>
                </a:lnTo>
                <a:lnTo>
                  <a:pt x="9" y="2"/>
                </a:lnTo>
                <a:lnTo>
                  <a:pt x="9" y="3"/>
                </a:lnTo>
                <a:lnTo>
                  <a:pt x="9" y="5"/>
                </a:lnTo>
                <a:lnTo>
                  <a:pt x="8" y="5"/>
                </a:lnTo>
                <a:lnTo>
                  <a:pt x="6" y="6"/>
                </a:lnTo>
                <a:lnTo>
                  <a:pt x="5" y="6"/>
                </a:lnTo>
                <a:lnTo>
                  <a:pt x="3" y="5"/>
                </a:lnTo>
                <a:lnTo>
                  <a:pt x="2" y="5"/>
                </a:lnTo>
                <a:lnTo>
                  <a:pt x="2" y="3"/>
                </a:lnTo>
                <a:lnTo>
                  <a:pt x="2" y="2"/>
                </a:lnTo>
                <a:lnTo>
                  <a:pt x="3" y="0"/>
                </a:lnTo>
                <a:lnTo>
                  <a:pt x="5" y="0"/>
                </a:lnTo>
                <a:lnTo>
                  <a:pt x="6" y="0"/>
                </a:lnTo>
                <a:close/>
                <a:moveTo>
                  <a:pt x="8" y="14"/>
                </a:moveTo>
                <a:lnTo>
                  <a:pt x="8" y="35"/>
                </a:lnTo>
                <a:lnTo>
                  <a:pt x="8" y="38"/>
                </a:lnTo>
                <a:lnTo>
                  <a:pt x="9" y="39"/>
                </a:lnTo>
                <a:lnTo>
                  <a:pt x="9" y="41"/>
                </a:lnTo>
                <a:lnTo>
                  <a:pt x="11" y="41"/>
                </a:lnTo>
                <a:lnTo>
                  <a:pt x="12" y="41"/>
                </a:lnTo>
                <a:lnTo>
                  <a:pt x="0" y="41"/>
                </a:lnTo>
                <a:lnTo>
                  <a:pt x="2" y="41"/>
                </a:lnTo>
                <a:lnTo>
                  <a:pt x="3" y="39"/>
                </a:lnTo>
                <a:lnTo>
                  <a:pt x="3" y="38"/>
                </a:lnTo>
                <a:lnTo>
                  <a:pt x="3" y="35"/>
                </a:lnTo>
                <a:lnTo>
                  <a:pt x="3" y="26"/>
                </a:lnTo>
                <a:lnTo>
                  <a:pt x="3" y="21"/>
                </a:lnTo>
                <a:lnTo>
                  <a:pt x="3" y="18"/>
                </a:lnTo>
                <a:lnTo>
                  <a:pt x="2" y="17"/>
                </a:lnTo>
                <a:lnTo>
                  <a:pt x="0" y="17"/>
                </a:lnTo>
                <a:lnTo>
                  <a:pt x="0" y="18"/>
                </a:lnTo>
                <a:lnTo>
                  <a:pt x="0" y="17"/>
                </a:lnTo>
                <a:lnTo>
                  <a:pt x="8" y="14"/>
                </a:lnTo>
                <a:close/>
              </a:path>
            </a:pathLst>
          </a:custGeom>
          <a:solidFill>
            <a:srgbClr val="000000"/>
          </a:solidFill>
          <a:ln w="0">
            <a:solidFill>
              <a:srgbClr val="000000"/>
            </a:solidFill>
            <a:round/>
            <a:headEnd/>
            <a:tailEnd/>
          </a:ln>
        </p:spPr>
        <p:txBody>
          <a:bodyPr/>
          <a:lstStyle/>
          <a:p>
            <a:endParaRPr lang="en-CA"/>
          </a:p>
        </p:txBody>
      </p:sp>
      <p:sp>
        <p:nvSpPr>
          <p:cNvPr id="18505" name="Freeform 69"/>
          <p:cNvSpPr>
            <a:spLocks/>
          </p:cNvSpPr>
          <p:nvPr/>
        </p:nvSpPr>
        <p:spPr bwMode="auto">
          <a:xfrm>
            <a:off x="7170738" y="4903788"/>
            <a:ext cx="115887" cy="146050"/>
          </a:xfrm>
          <a:custGeom>
            <a:avLst/>
            <a:gdLst>
              <a:gd name="T0" fmla="*/ 2147483647 w 29"/>
              <a:gd name="T1" fmla="*/ 2147483647 h 27"/>
              <a:gd name="T2" fmla="*/ 2147483647 w 29"/>
              <a:gd name="T3" fmla="*/ 2147483647 h 27"/>
              <a:gd name="T4" fmla="*/ 2147483647 w 29"/>
              <a:gd name="T5" fmla="*/ 2147483647 h 27"/>
              <a:gd name="T6" fmla="*/ 2147483647 w 29"/>
              <a:gd name="T7" fmla="*/ 0 h 27"/>
              <a:gd name="T8" fmla="*/ 2147483647 w 29"/>
              <a:gd name="T9" fmla="*/ 0 h 27"/>
              <a:gd name="T10" fmla="*/ 2147483647 w 29"/>
              <a:gd name="T11" fmla="*/ 2147483647 h 27"/>
              <a:gd name="T12" fmla="*/ 2147483647 w 29"/>
              <a:gd name="T13" fmla="*/ 2147483647 h 27"/>
              <a:gd name="T14" fmla="*/ 2147483647 w 29"/>
              <a:gd name="T15" fmla="*/ 2147483647 h 27"/>
              <a:gd name="T16" fmla="*/ 2147483647 w 29"/>
              <a:gd name="T17" fmla="*/ 2147483647 h 27"/>
              <a:gd name="T18" fmla="*/ 2147483647 w 29"/>
              <a:gd name="T19" fmla="*/ 2147483647 h 27"/>
              <a:gd name="T20" fmla="*/ 2147483647 w 29"/>
              <a:gd name="T21" fmla="*/ 2147483647 h 27"/>
              <a:gd name="T22" fmla="*/ 2147483647 w 29"/>
              <a:gd name="T23" fmla="*/ 2147483647 h 27"/>
              <a:gd name="T24" fmla="*/ 2147483647 w 29"/>
              <a:gd name="T25" fmla="*/ 2147483647 h 27"/>
              <a:gd name="T26" fmla="*/ 2147483647 w 29"/>
              <a:gd name="T27" fmla="*/ 2147483647 h 27"/>
              <a:gd name="T28" fmla="*/ 2147483647 w 29"/>
              <a:gd name="T29" fmla="*/ 2147483647 h 27"/>
              <a:gd name="T30" fmla="*/ 2147483647 w 29"/>
              <a:gd name="T31" fmla="*/ 2147483647 h 27"/>
              <a:gd name="T32" fmla="*/ 2147483647 w 29"/>
              <a:gd name="T33" fmla="*/ 2147483647 h 27"/>
              <a:gd name="T34" fmla="*/ 2147483647 w 29"/>
              <a:gd name="T35" fmla="*/ 2147483647 h 27"/>
              <a:gd name="T36" fmla="*/ 2147483647 w 29"/>
              <a:gd name="T37" fmla="*/ 2147483647 h 27"/>
              <a:gd name="T38" fmla="*/ 2147483647 w 29"/>
              <a:gd name="T39" fmla="*/ 2147483647 h 27"/>
              <a:gd name="T40" fmla="*/ 2147483647 w 29"/>
              <a:gd name="T41" fmla="*/ 2147483647 h 27"/>
              <a:gd name="T42" fmla="*/ 2147483647 w 29"/>
              <a:gd name="T43" fmla="*/ 2147483647 h 27"/>
              <a:gd name="T44" fmla="*/ 2147483647 w 29"/>
              <a:gd name="T45" fmla="*/ 2147483647 h 27"/>
              <a:gd name="T46" fmla="*/ 2147483647 w 29"/>
              <a:gd name="T47" fmla="*/ 2147483647 h 27"/>
              <a:gd name="T48" fmla="*/ 2147483647 w 29"/>
              <a:gd name="T49" fmla="*/ 2147483647 h 27"/>
              <a:gd name="T50" fmla="*/ 2147483647 w 29"/>
              <a:gd name="T51" fmla="*/ 2147483647 h 27"/>
              <a:gd name="T52" fmla="*/ 2147483647 w 29"/>
              <a:gd name="T53" fmla="*/ 2147483647 h 27"/>
              <a:gd name="T54" fmla="*/ 2147483647 w 29"/>
              <a:gd name="T55" fmla="*/ 2147483647 h 27"/>
              <a:gd name="T56" fmla="*/ 2147483647 w 29"/>
              <a:gd name="T57" fmla="*/ 2147483647 h 27"/>
              <a:gd name="T58" fmla="*/ 2147483647 w 29"/>
              <a:gd name="T59" fmla="*/ 2147483647 h 27"/>
              <a:gd name="T60" fmla="*/ 2147483647 w 29"/>
              <a:gd name="T61" fmla="*/ 2147483647 h 27"/>
              <a:gd name="T62" fmla="*/ 2147483647 w 29"/>
              <a:gd name="T63" fmla="*/ 2147483647 h 27"/>
              <a:gd name="T64" fmla="*/ 2147483647 w 29"/>
              <a:gd name="T65" fmla="*/ 2147483647 h 27"/>
              <a:gd name="T66" fmla="*/ 2147483647 w 29"/>
              <a:gd name="T67" fmla="*/ 2147483647 h 27"/>
              <a:gd name="T68" fmla="*/ 2147483647 w 29"/>
              <a:gd name="T69" fmla="*/ 2147483647 h 27"/>
              <a:gd name="T70" fmla="*/ 2147483647 w 29"/>
              <a:gd name="T71" fmla="*/ 2147483647 h 27"/>
              <a:gd name="T72" fmla="*/ 2147483647 w 29"/>
              <a:gd name="T73" fmla="*/ 2147483647 h 27"/>
              <a:gd name="T74" fmla="*/ 2147483647 w 29"/>
              <a:gd name="T75" fmla="*/ 2147483647 h 27"/>
              <a:gd name="T76" fmla="*/ 2147483647 w 29"/>
              <a:gd name="T77" fmla="*/ 2147483647 h 27"/>
              <a:gd name="T78" fmla="*/ 2147483647 w 29"/>
              <a:gd name="T79" fmla="*/ 2147483647 h 27"/>
              <a:gd name="T80" fmla="*/ 2147483647 w 29"/>
              <a:gd name="T81" fmla="*/ 2147483647 h 27"/>
              <a:gd name="T82" fmla="*/ 2147483647 w 29"/>
              <a:gd name="T83" fmla="*/ 2147483647 h 27"/>
              <a:gd name="T84" fmla="*/ 0 w 29"/>
              <a:gd name="T85" fmla="*/ 2147483647 h 27"/>
              <a:gd name="T86" fmla="*/ 0 w 29"/>
              <a:gd name="T87" fmla="*/ 2147483647 h 27"/>
              <a:gd name="T88" fmla="*/ 0 w 29"/>
              <a:gd name="T89" fmla="*/ 2147483647 h 27"/>
              <a:gd name="T90" fmla="*/ 2147483647 w 29"/>
              <a:gd name="T91" fmla="*/ 2147483647 h 27"/>
              <a:gd name="T92" fmla="*/ 2147483647 w 29"/>
              <a:gd name="T93" fmla="*/ 2147483647 h 27"/>
              <a:gd name="T94" fmla="*/ 2147483647 w 29"/>
              <a:gd name="T95" fmla="*/ 2147483647 h 27"/>
              <a:gd name="T96" fmla="*/ 2147483647 w 29"/>
              <a:gd name="T97" fmla="*/ 2147483647 h 27"/>
              <a:gd name="T98" fmla="*/ 2147483647 w 29"/>
              <a:gd name="T99" fmla="*/ 2147483647 h 27"/>
              <a:gd name="T100" fmla="*/ 2147483647 w 29"/>
              <a:gd name="T101" fmla="*/ 2147483647 h 27"/>
              <a:gd name="T102" fmla="*/ 2147483647 w 29"/>
              <a:gd name="T103" fmla="*/ 2147483647 h 27"/>
              <a:gd name="T104" fmla="*/ 2147483647 w 29"/>
              <a:gd name="T105" fmla="*/ 2147483647 h 27"/>
              <a:gd name="T106" fmla="*/ 2147483647 w 29"/>
              <a:gd name="T107" fmla="*/ 2147483647 h 27"/>
              <a:gd name="T108" fmla="*/ 2147483647 w 29"/>
              <a:gd name="T109" fmla="*/ 2147483647 h 27"/>
              <a:gd name="T110" fmla="*/ 2147483647 w 29"/>
              <a:gd name="T111" fmla="*/ 2147483647 h 27"/>
              <a:gd name="T112" fmla="*/ 0 w 29"/>
              <a:gd name="T113" fmla="*/ 2147483647 h 27"/>
              <a:gd name="T114" fmla="*/ 0 w 29"/>
              <a:gd name="T115" fmla="*/ 2147483647 h 27"/>
              <a:gd name="T116" fmla="*/ 0 w 29"/>
              <a:gd name="T117" fmla="*/ 2147483647 h 27"/>
              <a:gd name="T118" fmla="*/ 2147483647 w 29"/>
              <a:gd name="T119" fmla="*/ 0 h 27"/>
              <a:gd name="T120" fmla="*/ 2147483647 w 29"/>
              <a:gd name="T121" fmla="*/ 0 h 27"/>
              <a:gd name="T122" fmla="*/ 2147483647 w 29"/>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
              <a:gd name="T187" fmla="*/ 0 h 27"/>
              <a:gd name="T188" fmla="*/ 29 w 29"/>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 h="27">
                <a:moveTo>
                  <a:pt x="8" y="6"/>
                </a:moveTo>
                <a:lnTo>
                  <a:pt x="11" y="3"/>
                </a:lnTo>
                <a:lnTo>
                  <a:pt x="15" y="1"/>
                </a:lnTo>
                <a:lnTo>
                  <a:pt x="18" y="0"/>
                </a:lnTo>
                <a:lnTo>
                  <a:pt x="20" y="0"/>
                </a:lnTo>
                <a:lnTo>
                  <a:pt x="21" y="1"/>
                </a:lnTo>
                <a:lnTo>
                  <a:pt x="23" y="3"/>
                </a:lnTo>
                <a:lnTo>
                  <a:pt x="24" y="4"/>
                </a:lnTo>
                <a:lnTo>
                  <a:pt x="24" y="7"/>
                </a:lnTo>
                <a:lnTo>
                  <a:pt x="24" y="10"/>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2" y="4"/>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8506" name="Freeform 70"/>
          <p:cNvSpPr>
            <a:spLocks/>
          </p:cNvSpPr>
          <p:nvPr/>
        </p:nvSpPr>
        <p:spPr bwMode="auto">
          <a:xfrm>
            <a:off x="7291388" y="4903788"/>
            <a:ext cx="90487"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0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0 h 28"/>
              <a:gd name="T30" fmla="*/ 2147483647 w 23"/>
              <a:gd name="T31" fmla="*/ 0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2147483647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2147483647 w 23"/>
              <a:gd name="T81" fmla="*/ 2147483647 h 28"/>
              <a:gd name="T82" fmla="*/ 2147483647 w 23"/>
              <a:gd name="T83" fmla="*/ 2147483647 h 28"/>
              <a:gd name="T84" fmla="*/ 2147483647 w 23"/>
              <a:gd name="T85" fmla="*/ 2147483647 h 28"/>
              <a:gd name="T86" fmla="*/ 2147483647 w 23"/>
              <a:gd name="T87" fmla="*/ 2147483647 h 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
              <a:gd name="T133" fmla="*/ 0 h 28"/>
              <a:gd name="T134" fmla="*/ 23 w 23"/>
              <a:gd name="T135" fmla="*/ 28 h 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 h="28">
                <a:moveTo>
                  <a:pt x="23" y="16"/>
                </a:moveTo>
                <a:lnTo>
                  <a:pt x="21" y="22"/>
                </a:lnTo>
                <a:lnTo>
                  <a:pt x="20" y="25"/>
                </a:lnTo>
                <a:lnTo>
                  <a:pt x="15" y="27"/>
                </a:lnTo>
                <a:lnTo>
                  <a:pt x="12" y="28"/>
                </a:lnTo>
                <a:lnTo>
                  <a:pt x="8" y="27"/>
                </a:lnTo>
                <a:lnTo>
                  <a:pt x="5" y="24"/>
                </a:lnTo>
                <a:lnTo>
                  <a:pt x="2" y="21"/>
                </a:lnTo>
                <a:lnTo>
                  <a:pt x="2" y="18"/>
                </a:lnTo>
                <a:lnTo>
                  <a:pt x="0" y="13"/>
                </a:lnTo>
                <a:lnTo>
                  <a:pt x="2" y="10"/>
                </a:lnTo>
                <a:lnTo>
                  <a:pt x="2" y="7"/>
                </a:lnTo>
                <a:lnTo>
                  <a:pt x="5" y="4"/>
                </a:lnTo>
                <a:lnTo>
                  <a:pt x="9" y="1"/>
                </a:lnTo>
                <a:lnTo>
                  <a:pt x="14" y="0"/>
                </a:lnTo>
                <a:lnTo>
                  <a:pt x="17" y="0"/>
                </a:lnTo>
                <a:lnTo>
                  <a:pt x="20" y="1"/>
                </a:lnTo>
                <a:lnTo>
                  <a:pt x="21" y="4"/>
                </a:lnTo>
                <a:lnTo>
                  <a:pt x="23" y="6"/>
                </a:lnTo>
                <a:lnTo>
                  <a:pt x="21" y="7"/>
                </a:lnTo>
                <a:lnTo>
                  <a:pt x="21" y="9"/>
                </a:lnTo>
                <a:lnTo>
                  <a:pt x="20" y="9"/>
                </a:lnTo>
                <a:lnTo>
                  <a:pt x="18" y="9"/>
                </a:lnTo>
                <a:lnTo>
                  <a:pt x="17" y="7"/>
                </a:lnTo>
                <a:lnTo>
                  <a:pt x="17" y="6"/>
                </a:lnTo>
                <a:lnTo>
                  <a:pt x="17" y="4"/>
                </a:lnTo>
                <a:lnTo>
                  <a:pt x="15" y="3"/>
                </a:lnTo>
                <a:lnTo>
                  <a:pt x="14" y="3"/>
                </a:lnTo>
                <a:lnTo>
                  <a:pt x="12" y="1"/>
                </a:lnTo>
                <a:lnTo>
                  <a:pt x="11" y="3"/>
                </a:lnTo>
                <a:lnTo>
                  <a:pt x="8" y="4"/>
                </a:lnTo>
                <a:lnTo>
                  <a:pt x="6" y="7"/>
                </a:lnTo>
                <a:lnTo>
                  <a:pt x="6" y="12"/>
                </a:lnTo>
                <a:lnTo>
                  <a:pt x="6" y="16"/>
                </a:lnTo>
                <a:lnTo>
                  <a:pt x="8" y="19"/>
                </a:lnTo>
                <a:lnTo>
                  <a:pt x="11" y="22"/>
                </a:lnTo>
                <a:lnTo>
                  <a:pt x="14" y="24"/>
                </a:lnTo>
                <a:lnTo>
                  <a:pt x="17" y="22"/>
                </a:lnTo>
                <a:lnTo>
                  <a:pt x="20" y="21"/>
                </a:lnTo>
                <a:lnTo>
                  <a:pt x="21" y="19"/>
                </a:lnTo>
                <a:lnTo>
                  <a:pt x="23" y="16"/>
                </a:lnTo>
                <a:close/>
              </a:path>
            </a:pathLst>
          </a:custGeom>
          <a:solidFill>
            <a:srgbClr val="000000"/>
          </a:solidFill>
          <a:ln w="0">
            <a:solidFill>
              <a:srgbClr val="000000"/>
            </a:solidFill>
            <a:round/>
            <a:headEnd/>
            <a:tailEnd/>
          </a:ln>
        </p:spPr>
        <p:txBody>
          <a:bodyPr/>
          <a:lstStyle/>
          <a:p>
            <a:endParaRPr lang="en-CA"/>
          </a:p>
        </p:txBody>
      </p:sp>
      <p:sp>
        <p:nvSpPr>
          <p:cNvPr id="18507" name="Freeform 71"/>
          <p:cNvSpPr>
            <a:spLocks/>
          </p:cNvSpPr>
          <p:nvPr/>
        </p:nvSpPr>
        <p:spPr bwMode="auto">
          <a:xfrm>
            <a:off x="7405688" y="4827588"/>
            <a:ext cx="49212" cy="222250"/>
          </a:xfrm>
          <a:custGeom>
            <a:avLst/>
            <a:gdLst>
              <a:gd name="T0" fmla="*/ 2147483647 w 12"/>
              <a:gd name="T1" fmla="*/ 0 h 41"/>
              <a:gd name="T2" fmla="*/ 2147483647 w 12"/>
              <a:gd name="T3" fmla="*/ 2147483647 h 41"/>
              <a:gd name="T4" fmla="*/ 2147483647 w 12"/>
              <a:gd name="T5" fmla="*/ 2147483647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0 w 12"/>
              <a:gd name="T19" fmla="*/ 2147483647 h 41"/>
              <a:gd name="T20" fmla="*/ 0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2147483647 h 41"/>
              <a:gd name="T30" fmla="*/ 2147483647 w 12"/>
              <a:gd name="T31" fmla="*/ 2147483647 h 41"/>
              <a:gd name="T32" fmla="*/ 2147483647 w 12"/>
              <a:gd name="T33" fmla="*/ 2147483647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0 w 12"/>
              <a:gd name="T51" fmla="*/ 2147483647 h 41"/>
              <a:gd name="T52" fmla="*/ 0 w 12"/>
              <a:gd name="T53" fmla="*/ 2147483647 h 41"/>
              <a:gd name="T54" fmla="*/ 2147483647 w 12"/>
              <a:gd name="T55" fmla="*/ 0 h 41"/>
              <a:gd name="T56" fmla="*/ 2147483647 w 12"/>
              <a:gd name="T57" fmla="*/ 0 h 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41"/>
              <a:gd name="T89" fmla="*/ 12 w 12"/>
              <a:gd name="T90" fmla="*/ 41 h 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41">
                <a:moveTo>
                  <a:pt x="9" y="0"/>
                </a:moveTo>
                <a:lnTo>
                  <a:pt x="9" y="35"/>
                </a:lnTo>
                <a:lnTo>
                  <a:pt x="9" y="38"/>
                </a:lnTo>
                <a:lnTo>
                  <a:pt x="9" y="39"/>
                </a:lnTo>
                <a:lnTo>
                  <a:pt x="9" y="41"/>
                </a:lnTo>
                <a:lnTo>
                  <a:pt x="10" y="41"/>
                </a:lnTo>
                <a:lnTo>
                  <a:pt x="12" y="41"/>
                </a:lnTo>
                <a:lnTo>
                  <a:pt x="0" y="41"/>
                </a:lnTo>
                <a:lnTo>
                  <a:pt x="1" y="41"/>
                </a:lnTo>
                <a:lnTo>
                  <a:pt x="3" y="39"/>
                </a:lnTo>
                <a:lnTo>
                  <a:pt x="3" y="38"/>
                </a:lnTo>
                <a:lnTo>
                  <a:pt x="3" y="35"/>
                </a:lnTo>
                <a:lnTo>
                  <a:pt x="3" y="11"/>
                </a:lnTo>
                <a:lnTo>
                  <a:pt x="3" y="6"/>
                </a:lnTo>
                <a:lnTo>
                  <a:pt x="3" y="5"/>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508" name="Freeform 72"/>
          <p:cNvSpPr>
            <a:spLocks/>
          </p:cNvSpPr>
          <p:nvPr/>
        </p:nvSpPr>
        <p:spPr bwMode="auto">
          <a:xfrm>
            <a:off x="7466013" y="4908550"/>
            <a:ext cx="111125" cy="146050"/>
          </a:xfrm>
          <a:custGeom>
            <a:avLst/>
            <a:gdLst>
              <a:gd name="T0" fmla="*/ 2147483647 w 28"/>
              <a:gd name="T1" fmla="*/ 0 h 27"/>
              <a:gd name="T2" fmla="*/ 2147483647 w 28"/>
              <a:gd name="T3" fmla="*/ 2147483647 h 27"/>
              <a:gd name="T4" fmla="*/ 2147483647 w 28"/>
              <a:gd name="T5" fmla="*/ 2147483647 h 27"/>
              <a:gd name="T6" fmla="*/ 2147483647 w 28"/>
              <a:gd name="T7" fmla="*/ 2147483647 h 27"/>
              <a:gd name="T8" fmla="*/ 2147483647 w 28"/>
              <a:gd name="T9" fmla="*/ 2147483647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0 h 27"/>
              <a:gd name="T58" fmla="*/ 2147483647 w 28"/>
              <a:gd name="T59" fmla="*/ 0 h 27"/>
              <a:gd name="T60" fmla="*/ 0 w 28"/>
              <a:gd name="T61" fmla="*/ 0 h 27"/>
              <a:gd name="T62" fmla="*/ 0 w 28"/>
              <a:gd name="T63" fmla="*/ 0 h 27"/>
              <a:gd name="T64" fmla="*/ 2147483647 w 28"/>
              <a:gd name="T65" fmla="*/ 0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2147483647 w 28"/>
              <a:gd name="T85" fmla="*/ 2147483647 h 27"/>
              <a:gd name="T86" fmla="*/ 2147483647 w 28"/>
              <a:gd name="T87" fmla="*/ 2147483647 h 27"/>
              <a:gd name="T88" fmla="*/ 2147483647 w 28"/>
              <a:gd name="T89" fmla="*/ 2147483647 h 27"/>
              <a:gd name="T90" fmla="*/ 2147483647 w 28"/>
              <a:gd name="T91" fmla="*/ 0 h 27"/>
              <a:gd name="T92" fmla="*/ 2147483647 w 28"/>
              <a:gd name="T93" fmla="*/ 0 h 27"/>
              <a:gd name="T94" fmla="*/ 2147483647 w 28"/>
              <a:gd name="T95" fmla="*/ 0 h 27"/>
              <a:gd name="T96" fmla="*/ 2147483647 w 28"/>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27"/>
              <a:gd name="T149" fmla="*/ 28 w 28"/>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27">
                <a:moveTo>
                  <a:pt x="24" y="0"/>
                </a:moveTo>
                <a:lnTo>
                  <a:pt x="24" y="15"/>
                </a:lnTo>
                <a:lnTo>
                  <a:pt x="24" y="20"/>
                </a:lnTo>
                <a:lnTo>
                  <a:pt x="25" y="21"/>
                </a:lnTo>
                <a:lnTo>
                  <a:pt x="25" y="23"/>
                </a:lnTo>
                <a:lnTo>
                  <a:pt x="25" y="24"/>
                </a:lnTo>
                <a:lnTo>
                  <a:pt x="27" y="24"/>
                </a:lnTo>
                <a:lnTo>
                  <a:pt x="28" y="23"/>
                </a:lnTo>
                <a:lnTo>
                  <a:pt x="28" y="24"/>
                </a:lnTo>
                <a:lnTo>
                  <a:pt x="21" y="27"/>
                </a:lnTo>
                <a:lnTo>
                  <a:pt x="19" y="27"/>
                </a:lnTo>
                <a:lnTo>
                  <a:pt x="19" y="21"/>
                </a:lnTo>
                <a:lnTo>
                  <a:pt x="16" y="24"/>
                </a:lnTo>
                <a:lnTo>
                  <a:pt x="13" y="26"/>
                </a:lnTo>
                <a:lnTo>
                  <a:pt x="12" y="27"/>
                </a:lnTo>
                <a:lnTo>
                  <a:pt x="10" y="27"/>
                </a:lnTo>
                <a:lnTo>
                  <a:pt x="7" y="27"/>
                </a:lnTo>
                <a:lnTo>
                  <a:pt x="6" y="26"/>
                </a:lnTo>
                <a:lnTo>
                  <a:pt x="4" y="24"/>
                </a:lnTo>
                <a:lnTo>
                  <a:pt x="4" y="23"/>
                </a:lnTo>
                <a:lnTo>
                  <a:pt x="3" y="20"/>
                </a:lnTo>
                <a:lnTo>
                  <a:pt x="3" y="17"/>
                </a:lnTo>
                <a:lnTo>
                  <a:pt x="3" y="5"/>
                </a:lnTo>
                <a:lnTo>
                  <a:pt x="3" y="3"/>
                </a:lnTo>
                <a:lnTo>
                  <a:pt x="3" y="2"/>
                </a:lnTo>
                <a:lnTo>
                  <a:pt x="1" y="0"/>
                </a:lnTo>
                <a:lnTo>
                  <a:pt x="0" y="0"/>
                </a:lnTo>
                <a:lnTo>
                  <a:pt x="9" y="0"/>
                </a:lnTo>
                <a:lnTo>
                  <a:pt x="9" y="17"/>
                </a:lnTo>
                <a:lnTo>
                  <a:pt x="9" y="20"/>
                </a:lnTo>
                <a:lnTo>
                  <a:pt x="9" y="23"/>
                </a:lnTo>
                <a:lnTo>
                  <a:pt x="10" y="23"/>
                </a:lnTo>
                <a:lnTo>
                  <a:pt x="13" y="23"/>
                </a:lnTo>
                <a:lnTo>
                  <a:pt x="15" y="23"/>
                </a:lnTo>
                <a:lnTo>
                  <a:pt x="18" y="21"/>
                </a:lnTo>
                <a:lnTo>
                  <a:pt x="19" y="20"/>
                </a:lnTo>
                <a:lnTo>
                  <a:pt x="19" y="5"/>
                </a:lnTo>
                <a:lnTo>
                  <a:pt x="19" y="2"/>
                </a:lnTo>
                <a:lnTo>
                  <a:pt x="18" y="0"/>
                </a:lnTo>
                <a:lnTo>
                  <a:pt x="16" y="0"/>
                </a:lnTo>
                <a:lnTo>
                  <a:pt x="24" y="0"/>
                </a:lnTo>
                <a:close/>
              </a:path>
            </a:pathLst>
          </a:custGeom>
          <a:solidFill>
            <a:srgbClr val="000000"/>
          </a:solidFill>
          <a:ln w="0">
            <a:solidFill>
              <a:srgbClr val="000000"/>
            </a:solidFill>
            <a:round/>
            <a:headEnd/>
            <a:tailEnd/>
          </a:ln>
        </p:spPr>
        <p:txBody>
          <a:bodyPr/>
          <a:lstStyle/>
          <a:p>
            <a:endParaRPr lang="en-CA"/>
          </a:p>
        </p:txBody>
      </p:sp>
      <p:sp>
        <p:nvSpPr>
          <p:cNvPr id="18509" name="Freeform 73"/>
          <p:cNvSpPr>
            <a:spLocks noEditPoints="1"/>
          </p:cNvSpPr>
          <p:nvPr/>
        </p:nvSpPr>
        <p:spPr bwMode="auto">
          <a:xfrm>
            <a:off x="7589838" y="4827588"/>
            <a:ext cx="107950" cy="227012"/>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0 w 27"/>
              <a:gd name="T15" fmla="*/ 2147483647 h 42"/>
              <a:gd name="T16" fmla="*/ 0 w 27"/>
              <a:gd name="T17" fmla="*/ 2147483647 h 42"/>
              <a:gd name="T18" fmla="*/ 0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0 h 42"/>
              <a:gd name="T54" fmla="*/ 2147483647 w 27"/>
              <a:gd name="T55" fmla="*/ 0 h 42"/>
              <a:gd name="T56" fmla="*/ 2147483647 w 27"/>
              <a:gd name="T57" fmla="*/ 2147483647 h 42"/>
              <a:gd name="T58" fmla="*/ 2147483647 w 27"/>
              <a:gd name="T59" fmla="*/ 2147483647 h 42"/>
              <a:gd name="T60" fmla="*/ 2147483647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2147483647 h 42"/>
              <a:gd name="T76" fmla="*/ 2147483647 w 27"/>
              <a:gd name="T77" fmla="*/ 2147483647 h 42"/>
              <a:gd name="T78" fmla="*/ 2147483647 w 27"/>
              <a:gd name="T79" fmla="*/ 2147483647 h 42"/>
              <a:gd name="T80" fmla="*/ 2147483647 w 27"/>
              <a:gd name="T81" fmla="*/ 2147483647 h 42"/>
              <a:gd name="T82" fmla="*/ 2147483647 w 27"/>
              <a:gd name="T83" fmla="*/ 2147483647 h 42"/>
              <a:gd name="T84" fmla="*/ 2147483647 w 27"/>
              <a:gd name="T85" fmla="*/ 2147483647 h 42"/>
              <a:gd name="T86" fmla="*/ 2147483647 w 27"/>
              <a:gd name="T87" fmla="*/ 2147483647 h 42"/>
              <a:gd name="T88" fmla="*/ 2147483647 w 27"/>
              <a:gd name="T89" fmla="*/ 2147483647 h 42"/>
              <a:gd name="T90" fmla="*/ 2147483647 w 27"/>
              <a:gd name="T91" fmla="*/ 2147483647 h 42"/>
              <a:gd name="T92" fmla="*/ 2147483647 w 27"/>
              <a:gd name="T93" fmla="*/ 2147483647 h 42"/>
              <a:gd name="T94" fmla="*/ 2147483647 w 27"/>
              <a:gd name="T95" fmla="*/ 2147483647 h 42"/>
              <a:gd name="T96" fmla="*/ 2147483647 w 27"/>
              <a:gd name="T97" fmla="*/ 2147483647 h 42"/>
              <a:gd name="T98" fmla="*/ 2147483647 w 27"/>
              <a:gd name="T99" fmla="*/ 2147483647 h 42"/>
              <a:gd name="T100" fmla="*/ 2147483647 w 27"/>
              <a:gd name="T101" fmla="*/ 2147483647 h 42"/>
              <a:gd name="T102" fmla="*/ 2147483647 w 27"/>
              <a:gd name="T103" fmla="*/ 2147483647 h 42"/>
              <a:gd name="T104" fmla="*/ 2147483647 w 27"/>
              <a:gd name="T105" fmla="*/ 2147483647 h 42"/>
              <a:gd name="T106" fmla="*/ 2147483647 w 27"/>
              <a:gd name="T107" fmla="*/ 2147483647 h 42"/>
              <a:gd name="T108" fmla="*/ 2147483647 w 27"/>
              <a:gd name="T109" fmla="*/ 2147483647 h 42"/>
              <a:gd name="T110" fmla="*/ 2147483647 w 27"/>
              <a:gd name="T111" fmla="*/ 2147483647 h 42"/>
              <a:gd name="T112" fmla="*/ 2147483647 w 27"/>
              <a:gd name="T113" fmla="*/ 2147483647 h 42"/>
              <a:gd name="T114" fmla="*/ 2147483647 w 27"/>
              <a:gd name="T115" fmla="*/ 2147483647 h 42"/>
              <a:gd name="T116" fmla="*/ 2147483647 w 27"/>
              <a:gd name="T117" fmla="*/ 2147483647 h 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2"/>
              <a:gd name="T179" fmla="*/ 27 w 27"/>
              <a:gd name="T180" fmla="*/ 42 h 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2">
                <a:moveTo>
                  <a:pt x="18" y="38"/>
                </a:moveTo>
                <a:lnTo>
                  <a:pt x="17" y="39"/>
                </a:lnTo>
                <a:lnTo>
                  <a:pt x="15" y="41"/>
                </a:lnTo>
                <a:lnTo>
                  <a:pt x="12" y="42"/>
                </a:lnTo>
                <a:lnTo>
                  <a:pt x="11" y="42"/>
                </a:lnTo>
                <a:lnTo>
                  <a:pt x="6" y="41"/>
                </a:lnTo>
                <a:lnTo>
                  <a:pt x="3" y="38"/>
                </a:lnTo>
                <a:lnTo>
                  <a:pt x="0" y="35"/>
                </a:lnTo>
                <a:lnTo>
                  <a:pt x="0" y="29"/>
                </a:lnTo>
                <a:lnTo>
                  <a:pt x="0" y="24"/>
                </a:lnTo>
                <a:lnTo>
                  <a:pt x="3" y="18"/>
                </a:lnTo>
                <a:lnTo>
                  <a:pt x="6" y="17"/>
                </a:lnTo>
                <a:lnTo>
                  <a:pt x="9" y="14"/>
                </a:lnTo>
                <a:lnTo>
                  <a:pt x="12" y="14"/>
                </a:lnTo>
                <a:lnTo>
                  <a:pt x="15" y="15"/>
                </a:lnTo>
                <a:lnTo>
                  <a:pt x="18" y="17"/>
                </a:lnTo>
                <a:lnTo>
                  <a:pt x="18" y="11"/>
                </a:lnTo>
                <a:lnTo>
                  <a:pt x="18" y="6"/>
                </a:lnTo>
                <a:lnTo>
                  <a:pt x="18" y="5"/>
                </a:lnTo>
                <a:lnTo>
                  <a:pt x="18" y="3"/>
                </a:lnTo>
                <a:lnTo>
                  <a:pt x="17" y="3"/>
                </a:lnTo>
                <a:lnTo>
                  <a:pt x="15" y="3"/>
                </a:lnTo>
                <a:lnTo>
                  <a:pt x="23" y="0"/>
                </a:lnTo>
                <a:lnTo>
                  <a:pt x="23" y="30"/>
                </a:lnTo>
                <a:lnTo>
                  <a:pt x="23" y="35"/>
                </a:lnTo>
                <a:lnTo>
                  <a:pt x="24" y="36"/>
                </a:lnTo>
                <a:lnTo>
                  <a:pt x="24" y="38"/>
                </a:lnTo>
                <a:lnTo>
                  <a:pt x="24" y="39"/>
                </a:lnTo>
                <a:lnTo>
                  <a:pt x="26" y="39"/>
                </a:lnTo>
                <a:lnTo>
                  <a:pt x="27" y="38"/>
                </a:lnTo>
                <a:lnTo>
                  <a:pt x="27" y="39"/>
                </a:lnTo>
                <a:lnTo>
                  <a:pt x="20" y="42"/>
                </a:lnTo>
                <a:lnTo>
                  <a:pt x="18" y="42"/>
                </a:lnTo>
                <a:lnTo>
                  <a:pt x="18" y="38"/>
                </a:lnTo>
                <a:close/>
                <a:moveTo>
                  <a:pt x="18" y="35"/>
                </a:moveTo>
                <a:lnTo>
                  <a:pt x="18" y="23"/>
                </a:lnTo>
                <a:lnTo>
                  <a:pt x="18" y="21"/>
                </a:lnTo>
                <a:lnTo>
                  <a:pt x="17" y="18"/>
                </a:lnTo>
                <a:lnTo>
                  <a:pt x="15" y="17"/>
                </a:lnTo>
                <a:lnTo>
                  <a:pt x="14" y="15"/>
                </a:lnTo>
                <a:lnTo>
                  <a:pt x="12" y="15"/>
                </a:lnTo>
                <a:lnTo>
                  <a:pt x="9" y="17"/>
                </a:lnTo>
                <a:lnTo>
                  <a:pt x="8" y="18"/>
                </a:lnTo>
                <a:lnTo>
                  <a:pt x="5" y="21"/>
                </a:lnTo>
                <a:lnTo>
                  <a:pt x="5" y="27"/>
                </a:lnTo>
                <a:lnTo>
                  <a:pt x="5" y="32"/>
                </a:lnTo>
                <a:lnTo>
                  <a:pt x="8" y="35"/>
                </a:lnTo>
                <a:lnTo>
                  <a:pt x="11" y="38"/>
                </a:lnTo>
                <a:lnTo>
                  <a:pt x="14" y="38"/>
                </a:lnTo>
                <a:lnTo>
                  <a:pt x="15" y="38"/>
                </a:lnTo>
                <a:lnTo>
                  <a:pt x="18" y="35"/>
                </a:lnTo>
                <a:close/>
              </a:path>
            </a:pathLst>
          </a:custGeom>
          <a:solidFill>
            <a:srgbClr val="000000"/>
          </a:solidFill>
          <a:ln w="0">
            <a:solidFill>
              <a:srgbClr val="000000"/>
            </a:solidFill>
            <a:round/>
            <a:headEnd/>
            <a:tailEnd/>
          </a:ln>
        </p:spPr>
        <p:txBody>
          <a:bodyPr/>
          <a:lstStyle/>
          <a:p>
            <a:endParaRPr lang="en-CA"/>
          </a:p>
        </p:txBody>
      </p:sp>
      <p:sp>
        <p:nvSpPr>
          <p:cNvPr id="18510" name="Freeform 74"/>
          <p:cNvSpPr>
            <a:spLocks noEditPoints="1"/>
          </p:cNvSpPr>
          <p:nvPr/>
        </p:nvSpPr>
        <p:spPr bwMode="auto">
          <a:xfrm>
            <a:off x="7708900" y="4903788"/>
            <a:ext cx="92075"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2147483647 h 28"/>
              <a:gd name="T30" fmla="*/ 2147483647 w 23"/>
              <a:gd name="T31" fmla="*/ 2147483647 h 28"/>
              <a:gd name="T32" fmla="*/ 0 w 23"/>
              <a:gd name="T33" fmla="*/ 2147483647 h 28"/>
              <a:gd name="T34" fmla="*/ 0 w 23"/>
              <a:gd name="T35" fmla="*/ 2147483647 h 28"/>
              <a:gd name="T36" fmla="*/ 0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0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8"/>
              <a:gd name="T122" fmla="*/ 23 w 23"/>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8">
                <a:moveTo>
                  <a:pt x="3" y="10"/>
                </a:moveTo>
                <a:lnTo>
                  <a:pt x="5" y="16"/>
                </a:lnTo>
                <a:lnTo>
                  <a:pt x="6" y="19"/>
                </a:lnTo>
                <a:lnTo>
                  <a:pt x="11" y="22"/>
                </a:lnTo>
                <a:lnTo>
                  <a:pt x="14" y="24"/>
                </a:lnTo>
                <a:lnTo>
                  <a:pt x="17" y="22"/>
                </a:lnTo>
                <a:lnTo>
                  <a:pt x="18" y="22"/>
                </a:lnTo>
                <a:lnTo>
                  <a:pt x="20" y="19"/>
                </a:lnTo>
                <a:lnTo>
                  <a:pt x="21" y="16"/>
                </a:lnTo>
                <a:lnTo>
                  <a:pt x="23" y="18"/>
                </a:lnTo>
                <a:lnTo>
                  <a:pt x="21" y="21"/>
                </a:lnTo>
                <a:lnTo>
                  <a:pt x="18" y="25"/>
                </a:lnTo>
                <a:lnTo>
                  <a:pt x="15" y="27"/>
                </a:lnTo>
                <a:lnTo>
                  <a:pt x="11" y="28"/>
                </a:lnTo>
                <a:lnTo>
                  <a:pt x="6" y="27"/>
                </a:lnTo>
                <a:lnTo>
                  <a:pt x="3" y="24"/>
                </a:lnTo>
                <a:lnTo>
                  <a:pt x="0" y="19"/>
                </a:lnTo>
                <a:lnTo>
                  <a:pt x="0" y="15"/>
                </a:lnTo>
                <a:lnTo>
                  <a:pt x="0" y="10"/>
                </a:lnTo>
                <a:lnTo>
                  <a:pt x="2" y="7"/>
                </a:lnTo>
                <a:lnTo>
                  <a:pt x="3" y="4"/>
                </a:lnTo>
                <a:lnTo>
                  <a:pt x="8" y="1"/>
                </a:lnTo>
                <a:lnTo>
                  <a:pt x="12" y="0"/>
                </a:lnTo>
                <a:lnTo>
                  <a:pt x="15" y="1"/>
                </a:lnTo>
                <a:lnTo>
                  <a:pt x="20" y="3"/>
                </a:lnTo>
                <a:lnTo>
                  <a:pt x="21" y="6"/>
                </a:lnTo>
                <a:lnTo>
                  <a:pt x="23" y="10"/>
                </a:lnTo>
                <a:lnTo>
                  <a:pt x="3" y="10"/>
                </a:lnTo>
                <a:close/>
                <a:moveTo>
                  <a:pt x="3" y="9"/>
                </a:moveTo>
                <a:lnTo>
                  <a:pt x="15" y="9"/>
                </a:lnTo>
                <a:lnTo>
                  <a:pt x="15" y="7"/>
                </a:lnTo>
                <a:lnTo>
                  <a:pt x="15" y="6"/>
                </a:lnTo>
                <a:lnTo>
                  <a:pt x="14" y="4"/>
                </a:lnTo>
                <a:lnTo>
                  <a:pt x="14" y="3"/>
                </a:lnTo>
                <a:lnTo>
                  <a:pt x="12" y="3"/>
                </a:lnTo>
                <a:lnTo>
                  <a:pt x="11" y="1"/>
                </a:lnTo>
                <a:lnTo>
                  <a:pt x="8" y="3"/>
                </a:lnTo>
                <a:lnTo>
                  <a:pt x="6" y="4"/>
                </a:lnTo>
                <a:lnTo>
                  <a:pt x="5" y="6"/>
                </a:lnTo>
                <a:lnTo>
                  <a:pt x="3" y="9"/>
                </a:lnTo>
                <a:close/>
              </a:path>
            </a:pathLst>
          </a:custGeom>
          <a:solidFill>
            <a:srgbClr val="000000"/>
          </a:solidFill>
          <a:ln w="0">
            <a:solidFill>
              <a:srgbClr val="000000"/>
            </a:solidFill>
            <a:round/>
            <a:headEnd/>
            <a:tailEnd/>
          </a:ln>
        </p:spPr>
        <p:txBody>
          <a:bodyPr/>
          <a:lstStyle/>
          <a:p>
            <a:endParaRPr lang="en-CA"/>
          </a:p>
        </p:txBody>
      </p:sp>
      <p:sp>
        <p:nvSpPr>
          <p:cNvPr id="18511" name="Freeform 75"/>
          <p:cNvSpPr>
            <a:spLocks/>
          </p:cNvSpPr>
          <p:nvPr/>
        </p:nvSpPr>
        <p:spPr bwMode="auto">
          <a:xfrm>
            <a:off x="7812088" y="4827588"/>
            <a:ext cx="52387" cy="287337"/>
          </a:xfrm>
          <a:custGeom>
            <a:avLst/>
            <a:gdLst>
              <a:gd name="T0" fmla="*/ 0 w 13"/>
              <a:gd name="T1" fmla="*/ 0 h 53"/>
              <a:gd name="T2" fmla="*/ 2147483647 w 13"/>
              <a:gd name="T3" fmla="*/ 0 h 53"/>
              <a:gd name="T4" fmla="*/ 2147483647 w 13"/>
              <a:gd name="T5" fmla="*/ 2147483647 h 53"/>
              <a:gd name="T6" fmla="*/ 0 w 13"/>
              <a:gd name="T7" fmla="*/ 2147483647 h 53"/>
              <a:gd name="T8" fmla="*/ 0 w 13"/>
              <a:gd name="T9" fmla="*/ 2147483647 h 53"/>
              <a:gd name="T10" fmla="*/ 2147483647 w 13"/>
              <a:gd name="T11" fmla="*/ 2147483647 h 53"/>
              <a:gd name="T12" fmla="*/ 2147483647 w 13"/>
              <a:gd name="T13" fmla="*/ 2147483647 h 53"/>
              <a:gd name="T14" fmla="*/ 0 w 13"/>
              <a:gd name="T15" fmla="*/ 2147483647 h 53"/>
              <a:gd name="T16" fmla="*/ 0 w 13"/>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0" y="0"/>
                </a:moveTo>
                <a:lnTo>
                  <a:pt x="13" y="0"/>
                </a:lnTo>
                <a:lnTo>
                  <a:pt x="13" y="53"/>
                </a:lnTo>
                <a:lnTo>
                  <a:pt x="0" y="53"/>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8512" name="Line 76"/>
          <p:cNvSpPr>
            <a:spLocks noChangeShapeType="1"/>
          </p:cNvSpPr>
          <p:nvPr/>
        </p:nvSpPr>
        <p:spPr bwMode="auto">
          <a:xfrm flipH="1">
            <a:off x="1627188" y="2022475"/>
            <a:ext cx="1035050" cy="427038"/>
          </a:xfrm>
          <a:prstGeom prst="line">
            <a:avLst/>
          </a:prstGeom>
          <a:noFill/>
          <a:ln w="3175">
            <a:solidFill>
              <a:srgbClr val="000000"/>
            </a:solidFill>
            <a:round/>
            <a:headEnd/>
            <a:tailEnd/>
          </a:ln>
        </p:spPr>
        <p:txBody>
          <a:bodyPr/>
          <a:lstStyle/>
          <a:p>
            <a:endParaRPr lang="en-CA"/>
          </a:p>
        </p:txBody>
      </p:sp>
      <p:sp>
        <p:nvSpPr>
          <p:cNvPr id="18513" name="Line 77"/>
          <p:cNvSpPr>
            <a:spLocks noChangeShapeType="1"/>
          </p:cNvSpPr>
          <p:nvPr/>
        </p:nvSpPr>
        <p:spPr bwMode="auto">
          <a:xfrm>
            <a:off x="2654300" y="2022475"/>
            <a:ext cx="3175" cy="427038"/>
          </a:xfrm>
          <a:prstGeom prst="line">
            <a:avLst/>
          </a:prstGeom>
          <a:noFill/>
          <a:ln w="3175">
            <a:solidFill>
              <a:srgbClr val="000000"/>
            </a:solidFill>
            <a:round/>
            <a:headEnd/>
            <a:tailEnd/>
          </a:ln>
        </p:spPr>
        <p:txBody>
          <a:bodyPr/>
          <a:lstStyle/>
          <a:p>
            <a:endParaRPr lang="en-CA"/>
          </a:p>
        </p:txBody>
      </p:sp>
      <p:sp>
        <p:nvSpPr>
          <p:cNvPr id="18514" name="Line 78"/>
          <p:cNvSpPr>
            <a:spLocks noChangeShapeType="1"/>
          </p:cNvSpPr>
          <p:nvPr/>
        </p:nvSpPr>
        <p:spPr bwMode="auto">
          <a:xfrm>
            <a:off x="2662238" y="2022475"/>
            <a:ext cx="1390650" cy="427038"/>
          </a:xfrm>
          <a:prstGeom prst="line">
            <a:avLst/>
          </a:prstGeom>
          <a:noFill/>
          <a:ln w="3175">
            <a:solidFill>
              <a:srgbClr val="000000"/>
            </a:solidFill>
            <a:round/>
            <a:headEnd/>
            <a:tailEnd/>
          </a:ln>
        </p:spPr>
        <p:txBody>
          <a:bodyPr/>
          <a:lstStyle/>
          <a:p>
            <a:endParaRPr lang="en-CA"/>
          </a:p>
        </p:txBody>
      </p:sp>
      <p:sp>
        <p:nvSpPr>
          <p:cNvPr id="18515" name="Line 79"/>
          <p:cNvSpPr>
            <a:spLocks noChangeShapeType="1"/>
          </p:cNvSpPr>
          <p:nvPr/>
        </p:nvSpPr>
        <p:spPr bwMode="auto">
          <a:xfrm>
            <a:off x="1627188" y="2800350"/>
            <a:ext cx="3175" cy="1973263"/>
          </a:xfrm>
          <a:prstGeom prst="line">
            <a:avLst/>
          </a:prstGeom>
          <a:noFill/>
          <a:ln w="3175">
            <a:solidFill>
              <a:srgbClr val="000000"/>
            </a:solidFill>
            <a:round/>
            <a:headEnd/>
            <a:tailEnd/>
          </a:ln>
        </p:spPr>
        <p:txBody>
          <a:bodyPr/>
          <a:lstStyle/>
          <a:p>
            <a:endParaRPr lang="en-CA"/>
          </a:p>
        </p:txBody>
      </p:sp>
      <p:sp>
        <p:nvSpPr>
          <p:cNvPr id="18516" name="Line 80"/>
          <p:cNvSpPr>
            <a:spLocks noChangeShapeType="1"/>
          </p:cNvSpPr>
          <p:nvPr/>
        </p:nvSpPr>
        <p:spPr bwMode="auto">
          <a:xfrm flipH="1">
            <a:off x="2187575" y="2800350"/>
            <a:ext cx="474663" cy="425450"/>
          </a:xfrm>
          <a:prstGeom prst="line">
            <a:avLst/>
          </a:prstGeom>
          <a:noFill/>
          <a:ln w="3175">
            <a:solidFill>
              <a:srgbClr val="000000"/>
            </a:solidFill>
            <a:round/>
            <a:headEnd/>
            <a:tailEnd/>
          </a:ln>
        </p:spPr>
        <p:txBody>
          <a:bodyPr/>
          <a:lstStyle/>
          <a:p>
            <a:endParaRPr lang="en-CA"/>
          </a:p>
        </p:txBody>
      </p:sp>
      <p:sp>
        <p:nvSpPr>
          <p:cNvPr id="18517" name="Line 81"/>
          <p:cNvSpPr>
            <a:spLocks noChangeShapeType="1"/>
          </p:cNvSpPr>
          <p:nvPr/>
        </p:nvSpPr>
        <p:spPr bwMode="auto">
          <a:xfrm>
            <a:off x="2662238" y="2800350"/>
            <a:ext cx="554037" cy="425450"/>
          </a:xfrm>
          <a:prstGeom prst="line">
            <a:avLst/>
          </a:prstGeom>
          <a:noFill/>
          <a:ln w="3175">
            <a:solidFill>
              <a:srgbClr val="000000"/>
            </a:solidFill>
            <a:round/>
            <a:headEnd/>
            <a:tailEnd/>
          </a:ln>
        </p:spPr>
        <p:txBody>
          <a:bodyPr/>
          <a:lstStyle/>
          <a:p>
            <a:endParaRPr lang="en-CA"/>
          </a:p>
        </p:txBody>
      </p:sp>
      <p:sp>
        <p:nvSpPr>
          <p:cNvPr id="18518" name="Line 82"/>
          <p:cNvSpPr>
            <a:spLocks noChangeShapeType="1"/>
          </p:cNvSpPr>
          <p:nvPr/>
        </p:nvSpPr>
        <p:spPr bwMode="auto">
          <a:xfrm>
            <a:off x="2200275" y="3576638"/>
            <a:ext cx="3175" cy="1187450"/>
          </a:xfrm>
          <a:prstGeom prst="line">
            <a:avLst/>
          </a:prstGeom>
          <a:noFill/>
          <a:ln w="3175">
            <a:solidFill>
              <a:srgbClr val="000000"/>
            </a:solidFill>
            <a:round/>
            <a:headEnd/>
            <a:tailEnd/>
          </a:ln>
        </p:spPr>
        <p:txBody>
          <a:bodyPr/>
          <a:lstStyle/>
          <a:p>
            <a:endParaRPr lang="en-CA"/>
          </a:p>
        </p:txBody>
      </p:sp>
      <p:sp>
        <p:nvSpPr>
          <p:cNvPr id="18519" name="Line 83"/>
          <p:cNvSpPr>
            <a:spLocks noChangeShapeType="1"/>
          </p:cNvSpPr>
          <p:nvPr/>
        </p:nvSpPr>
        <p:spPr bwMode="auto">
          <a:xfrm>
            <a:off x="3227388" y="3576638"/>
            <a:ext cx="4762" cy="420687"/>
          </a:xfrm>
          <a:prstGeom prst="line">
            <a:avLst/>
          </a:prstGeom>
          <a:noFill/>
          <a:ln w="3175">
            <a:solidFill>
              <a:srgbClr val="000000"/>
            </a:solidFill>
            <a:round/>
            <a:headEnd/>
            <a:tailEnd/>
          </a:ln>
        </p:spPr>
        <p:txBody>
          <a:bodyPr/>
          <a:lstStyle/>
          <a:p>
            <a:endParaRPr lang="en-CA"/>
          </a:p>
        </p:txBody>
      </p:sp>
      <p:sp>
        <p:nvSpPr>
          <p:cNvPr id="18520" name="Line 84"/>
          <p:cNvSpPr>
            <a:spLocks noChangeShapeType="1"/>
          </p:cNvSpPr>
          <p:nvPr/>
        </p:nvSpPr>
        <p:spPr bwMode="auto">
          <a:xfrm>
            <a:off x="3227388" y="3576638"/>
            <a:ext cx="4762" cy="420687"/>
          </a:xfrm>
          <a:prstGeom prst="line">
            <a:avLst/>
          </a:prstGeom>
          <a:noFill/>
          <a:ln w="3175">
            <a:solidFill>
              <a:srgbClr val="000000"/>
            </a:solidFill>
            <a:round/>
            <a:headEnd/>
            <a:tailEnd/>
          </a:ln>
        </p:spPr>
        <p:txBody>
          <a:bodyPr/>
          <a:lstStyle/>
          <a:p>
            <a:endParaRPr lang="en-CA"/>
          </a:p>
        </p:txBody>
      </p:sp>
      <p:sp>
        <p:nvSpPr>
          <p:cNvPr id="18521" name="Line 85"/>
          <p:cNvSpPr>
            <a:spLocks noChangeShapeType="1"/>
          </p:cNvSpPr>
          <p:nvPr/>
        </p:nvSpPr>
        <p:spPr bwMode="auto">
          <a:xfrm>
            <a:off x="3227388" y="4343400"/>
            <a:ext cx="4762" cy="420688"/>
          </a:xfrm>
          <a:prstGeom prst="line">
            <a:avLst/>
          </a:prstGeom>
          <a:noFill/>
          <a:ln w="3175">
            <a:solidFill>
              <a:srgbClr val="000000"/>
            </a:solidFill>
            <a:round/>
            <a:headEnd/>
            <a:tailEnd/>
          </a:ln>
        </p:spPr>
        <p:txBody>
          <a:bodyPr/>
          <a:lstStyle/>
          <a:p>
            <a:endParaRPr lang="en-CA"/>
          </a:p>
        </p:txBody>
      </p:sp>
      <p:sp>
        <p:nvSpPr>
          <p:cNvPr id="18522" name="Freeform 86"/>
          <p:cNvSpPr>
            <a:spLocks noEditPoints="1"/>
          </p:cNvSpPr>
          <p:nvPr/>
        </p:nvSpPr>
        <p:spPr bwMode="auto">
          <a:xfrm>
            <a:off x="3857625" y="2449513"/>
            <a:ext cx="398463" cy="350837"/>
          </a:xfrm>
          <a:custGeom>
            <a:avLst/>
            <a:gdLst>
              <a:gd name="T0" fmla="*/ 0 w 100"/>
              <a:gd name="T1" fmla="*/ 2147483647 h 65"/>
              <a:gd name="T2" fmla="*/ 0 w 100"/>
              <a:gd name="T3" fmla="*/ 0 h 65"/>
              <a:gd name="T4" fmla="*/ 2147483647 w 100"/>
              <a:gd name="T5" fmla="*/ 0 h 65"/>
              <a:gd name="T6" fmla="*/ 2147483647 w 100"/>
              <a:gd name="T7" fmla="*/ 2147483647 h 65"/>
              <a:gd name="T8" fmla="*/ 0 w 100"/>
              <a:gd name="T9" fmla="*/ 2147483647 h 65"/>
              <a:gd name="T10" fmla="*/ 0 w 100"/>
              <a:gd name="T11" fmla="*/ 2147483647 h 65"/>
              <a:gd name="T12" fmla="*/ 2147483647 w 100"/>
              <a:gd name="T13" fmla="*/ 2147483647 h 65"/>
              <a:gd name="T14" fmla="*/ 2147483647 w 100"/>
              <a:gd name="T15" fmla="*/ 2147483647 h 65"/>
              <a:gd name="T16" fmla="*/ 0 w 100"/>
              <a:gd name="T17" fmla="*/ 2147483647 h 65"/>
              <a:gd name="T18" fmla="*/ 0 w 100"/>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5"/>
              <a:gd name="T32" fmla="*/ 100 w 1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5">
                <a:moveTo>
                  <a:pt x="0" y="65"/>
                </a:moveTo>
                <a:lnTo>
                  <a:pt x="0" y="0"/>
                </a:lnTo>
                <a:lnTo>
                  <a:pt x="100" y="0"/>
                </a:lnTo>
                <a:lnTo>
                  <a:pt x="100" y="65"/>
                </a:lnTo>
                <a:lnTo>
                  <a:pt x="0" y="65"/>
                </a:lnTo>
                <a:close/>
                <a:moveTo>
                  <a:pt x="0" y="65"/>
                </a:moveTo>
                <a:lnTo>
                  <a:pt x="91" y="65"/>
                </a:lnTo>
                <a:lnTo>
                  <a:pt x="91"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8523" name="Rectangle 87"/>
          <p:cNvSpPr>
            <a:spLocks noChangeArrowheads="1"/>
          </p:cNvSpPr>
          <p:nvPr/>
        </p:nvSpPr>
        <p:spPr bwMode="auto">
          <a:xfrm>
            <a:off x="3857625" y="2449513"/>
            <a:ext cx="398463" cy="350837"/>
          </a:xfrm>
          <a:prstGeom prst="rect">
            <a:avLst/>
          </a:prstGeom>
          <a:noFill/>
          <a:ln w="3175">
            <a:solidFill>
              <a:srgbClr val="000000"/>
            </a:solidFill>
            <a:miter lim="800000"/>
            <a:headEnd/>
            <a:tailEnd/>
          </a:ln>
        </p:spPr>
        <p:txBody>
          <a:bodyPr/>
          <a:lstStyle/>
          <a:p>
            <a:endParaRPr lang="en-US"/>
          </a:p>
        </p:txBody>
      </p:sp>
      <p:sp>
        <p:nvSpPr>
          <p:cNvPr id="18524" name="Line 88"/>
          <p:cNvSpPr>
            <a:spLocks noChangeShapeType="1"/>
          </p:cNvSpPr>
          <p:nvPr/>
        </p:nvSpPr>
        <p:spPr bwMode="auto">
          <a:xfrm flipH="1">
            <a:off x="5019675" y="2022475"/>
            <a:ext cx="1036638" cy="427038"/>
          </a:xfrm>
          <a:prstGeom prst="line">
            <a:avLst/>
          </a:prstGeom>
          <a:noFill/>
          <a:ln w="3175">
            <a:solidFill>
              <a:srgbClr val="000000"/>
            </a:solidFill>
            <a:round/>
            <a:headEnd/>
            <a:tailEnd/>
          </a:ln>
        </p:spPr>
        <p:txBody>
          <a:bodyPr/>
          <a:lstStyle/>
          <a:p>
            <a:endParaRPr lang="en-CA"/>
          </a:p>
        </p:txBody>
      </p:sp>
      <p:sp>
        <p:nvSpPr>
          <p:cNvPr id="18525" name="Line 89"/>
          <p:cNvSpPr>
            <a:spLocks noChangeShapeType="1"/>
          </p:cNvSpPr>
          <p:nvPr/>
        </p:nvSpPr>
        <p:spPr bwMode="auto">
          <a:xfrm>
            <a:off x="6048375" y="2022475"/>
            <a:ext cx="3175" cy="427038"/>
          </a:xfrm>
          <a:prstGeom prst="line">
            <a:avLst/>
          </a:prstGeom>
          <a:noFill/>
          <a:ln w="3175">
            <a:solidFill>
              <a:srgbClr val="000000"/>
            </a:solidFill>
            <a:round/>
            <a:headEnd/>
            <a:tailEnd/>
          </a:ln>
        </p:spPr>
        <p:txBody>
          <a:bodyPr/>
          <a:lstStyle/>
          <a:p>
            <a:endParaRPr lang="en-CA"/>
          </a:p>
        </p:txBody>
      </p:sp>
      <p:sp>
        <p:nvSpPr>
          <p:cNvPr id="18526" name="Line 90"/>
          <p:cNvSpPr>
            <a:spLocks noChangeShapeType="1"/>
          </p:cNvSpPr>
          <p:nvPr/>
        </p:nvSpPr>
        <p:spPr bwMode="auto">
          <a:xfrm>
            <a:off x="6056313" y="2022475"/>
            <a:ext cx="1398587" cy="427038"/>
          </a:xfrm>
          <a:prstGeom prst="line">
            <a:avLst/>
          </a:prstGeom>
          <a:noFill/>
          <a:ln w="3175">
            <a:solidFill>
              <a:srgbClr val="000000"/>
            </a:solidFill>
            <a:round/>
            <a:headEnd/>
            <a:tailEnd/>
          </a:ln>
        </p:spPr>
        <p:txBody>
          <a:bodyPr/>
          <a:lstStyle/>
          <a:p>
            <a:endParaRPr lang="en-CA"/>
          </a:p>
        </p:txBody>
      </p:sp>
      <p:sp>
        <p:nvSpPr>
          <p:cNvPr id="18527" name="Line 91"/>
          <p:cNvSpPr>
            <a:spLocks noChangeShapeType="1"/>
          </p:cNvSpPr>
          <p:nvPr/>
        </p:nvSpPr>
        <p:spPr bwMode="auto">
          <a:xfrm>
            <a:off x="5019675" y="2800350"/>
            <a:ext cx="4763" cy="1973263"/>
          </a:xfrm>
          <a:prstGeom prst="line">
            <a:avLst/>
          </a:prstGeom>
          <a:noFill/>
          <a:ln w="3175">
            <a:solidFill>
              <a:srgbClr val="000000"/>
            </a:solidFill>
            <a:round/>
            <a:headEnd/>
            <a:tailEnd/>
          </a:ln>
        </p:spPr>
        <p:txBody>
          <a:bodyPr/>
          <a:lstStyle/>
          <a:p>
            <a:endParaRPr lang="en-CA"/>
          </a:p>
        </p:txBody>
      </p:sp>
      <p:sp>
        <p:nvSpPr>
          <p:cNvPr id="18528" name="Line 92"/>
          <p:cNvSpPr>
            <a:spLocks noChangeShapeType="1"/>
          </p:cNvSpPr>
          <p:nvPr/>
        </p:nvSpPr>
        <p:spPr bwMode="auto">
          <a:xfrm flipH="1">
            <a:off x="5589588" y="2800350"/>
            <a:ext cx="466725" cy="425450"/>
          </a:xfrm>
          <a:prstGeom prst="line">
            <a:avLst/>
          </a:prstGeom>
          <a:noFill/>
          <a:ln w="3175">
            <a:solidFill>
              <a:srgbClr val="000000"/>
            </a:solidFill>
            <a:round/>
            <a:headEnd/>
            <a:tailEnd/>
          </a:ln>
        </p:spPr>
        <p:txBody>
          <a:bodyPr/>
          <a:lstStyle/>
          <a:p>
            <a:endParaRPr lang="en-CA"/>
          </a:p>
        </p:txBody>
      </p:sp>
      <p:sp>
        <p:nvSpPr>
          <p:cNvPr id="18529" name="Line 93"/>
          <p:cNvSpPr>
            <a:spLocks noChangeShapeType="1"/>
          </p:cNvSpPr>
          <p:nvPr/>
        </p:nvSpPr>
        <p:spPr bwMode="auto">
          <a:xfrm>
            <a:off x="6056313" y="2800350"/>
            <a:ext cx="561975" cy="425450"/>
          </a:xfrm>
          <a:prstGeom prst="line">
            <a:avLst/>
          </a:prstGeom>
          <a:noFill/>
          <a:ln w="3175">
            <a:solidFill>
              <a:srgbClr val="000000"/>
            </a:solidFill>
            <a:round/>
            <a:headEnd/>
            <a:tailEnd/>
          </a:ln>
        </p:spPr>
        <p:txBody>
          <a:bodyPr/>
          <a:lstStyle/>
          <a:p>
            <a:endParaRPr lang="en-CA"/>
          </a:p>
        </p:txBody>
      </p:sp>
      <p:sp>
        <p:nvSpPr>
          <p:cNvPr id="18530" name="Line 94"/>
          <p:cNvSpPr>
            <a:spLocks noChangeShapeType="1"/>
          </p:cNvSpPr>
          <p:nvPr/>
        </p:nvSpPr>
        <p:spPr bwMode="auto">
          <a:xfrm>
            <a:off x="5594350" y="3576638"/>
            <a:ext cx="3175" cy="1187450"/>
          </a:xfrm>
          <a:prstGeom prst="line">
            <a:avLst/>
          </a:prstGeom>
          <a:noFill/>
          <a:ln w="3175">
            <a:solidFill>
              <a:srgbClr val="000000"/>
            </a:solidFill>
            <a:round/>
            <a:headEnd/>
            <a:tailEnd/>
          </a:ln>
        </p:spPr>
        <p:txBody>
          <a:bodyPr/>
          <a:lstStyle/>
          <a:p>
            <a:endParaRPr lang="en-CA"/>
          </a:p>
        </p:txBody>
      </p:sp>
      <p:sp>
        <p:nvSpPr>
          <p:cNvPr id="18531" name="Line 95"/>
          <p:cNvSpPr>
            <a:spLocks noChangeShapeType="1"/>
          </p:cNvSpPr>
          <p:nvPr/>
        </p:nvSpPr>
        <p:spPr bwMode="auto">
          <a:xfrm>
            <a:off x="6621463" y="3576638"/>
            <a:ext cx="4762" cy="420687"/>
          </a:xfrm>
          <a:prstGeom prst="line">
            <a:avLst/>
          </a:prstGeom>
          <a:noFill/>
          <a:ln w="3175">
            <a:solidFill>
              <a:srgbClr val="000000"/>
            </a:solidFill>
            <a:round/>
            <a:headEnd/>
            <a:tailEnd/>
          </a:ln>
        </p:spPr>
        <p:txBody>
          <a:bodyPr/>
          <a:lstStyle/>
          <a:p>
            <a:endParaRPr lang="en-CA"/>
          </a:p>
        </p:txBody>
      </p:sp>
      <p:sp>
        <p:nvSpPr>
          <p:cNvPr id="18532" name="Line 96"/>
          <p:cNvSpPr>
            <a:spLocks noChangeShapeType="1"/>
          </p:cNvSpPr>
          <p:nvPr/>
        </p:nvSpPr>
        <p:spPr bwMode="auto">
          <a:xfrm>
            <a:off x="6621463" y="3576638"/>
            <a:ext cx="4762" cy="420687"/>
          </a:xfrm>
          <a:prstGeom prst="line">
            <a:avLst/>
          </a:prstGeom>
          <a:noFill/>
          <a:ln w="3175">
            <a:solidFill>
              <a:srgbClr val="000000"/>
            </a:solidFill>
            <a:round/>
            <a:headEnd/>
            <a:tailEnd/>
          </a:ln>
        </p:spPr>
        <p:txBody>
          <a:bodyPr/>
          <a:lstStyle/>
          <a:p>
            <a:endParaRPr lang="en-CA"/>
          </a:p>
        </p:txBody>
      </p:sp>
      <p:sp>
        <p:nvSpPr>
          <p:cNvPr id="18533" name="Line 97"/>
          <p:cNvSpPr>
            <a:spLocks noChangeShapeType="1"/>
          </p:cNvSpPr>
          <p:nvPr/>
        </p:nvSpPr>
        <p:spPr bwMode="auto">
          <a:xfrm>
            <a:off x="6621463" y="4343400"/>
            <a:ext cx="4762" cy="420688"/>
          </a:xfrm>
          <a:prstGeom prst="line">
            <a:avLst/>
          </a:prstGeom>
          <a:noFill/>
          <a:ln w="3175">
            <a:solidFill>
              <a:srgbClr val="000000"/>
            </a:solidFill>
            <a:round/>
            <a:headEnd/>
            <a:tailEnd/>
          </a:ln>
        </p:spPr>
        <p:txBody>
          <a:bodyPr/>
          <a:lstStyle/>
          <a:p>
            <a:endParaRPr lang="en-CA"/>
          </a:p>
        </p:txBody>
      </p:sp>
      <p:sp>
        <p:nvSpPr>
          <p:cNvPr id="18534" name="Line 98"/>
          <p:cNvSpPr>
            <a:spLocks noChangeShapeType="1"/>
          </p:cNvSpPr>
          <p:nvPr/>
        </p:nvSpPr>
        <p:spPr bwMode="auto">
          <a:xfrm>
            <a:off x="7458075" y="2800350"/>
            <a:ext cx="4763" cy="420688"/>
          </a:xfrm>
          <a:prstGeom prst="line">
            <a:avLst/>
          </a:prstGeom>
          <a:noFill/>
          <a:ln w="3175">
            <a:solidFill>
              <a:srgbClr val="000000"/>
            </a:solidFill>
            <a:round/>
            <a:headEnd/>
            <a:tailEnd/>
          </a:ln>
        </p:spPr>
        <p:txBody>
          <a:bodyPr/>
          <a:lstStyle/>
          <a:p>
            <a:endParaRPr lang="en-CA"/>
          </a:p>
        </p:txBody>
      </p:sp>
      <p:sp>
        <p:nvSpPr>
          <p:cNvPr id="18535" name="Freeform 99"/>
          <p:cNvSpPr>
            <a:spLocks noEditPoints="1"/>
          </p:cNvSpPr>
          <p:nvPr/>
        </p:nvSpPr>
        <p:spPr bwMode="auto">
          <a:xfrm>
            <a:off x="7178675" y="3221038"/>
            <a:ext cx="550863" cy="355600"/>
          </a:xfrm>
          <a:custGeom>
            <a:avLst/>
            <a:gdLst>
              <a:gd name="T0" fmla="*/ 0 w 138"/>
              <a:gd name="T1" fmla="*/ 2147483647 h 66"/>
              <a:gd name="T2" fmla="*/ 0 w 138"/>
              <a:gd name="T3" fmla="*/ 0 h 66"/>
              <a:gd name="T4" fmla="*/ 2147483647 w 138"/>
              <a:gd name="T5" fmla="*/ 0 h 66"/>
              <a:gd name="T6" fmla="*/ 2147483647 w 138"/>
              <a:gd name="T7" fmla="*/ 2147483647 h 66"/>
              <a:gd name="T8" fmla="*/ 0 w 138"/>
              <a:gd name="T9" fmla="*/ 2147483647 h 66"/>
              <a:gd name="T10" fmla="*/ 0 w 138"/>
              <a:gd name="T11" fmla="*/ 2147483647 h 66"/>
              <a:gd name="T12" fmla="*/ 2147483647 w 138"/>
              <a:gd name="T13" fmla="*/ 2147483647 h 66"/>
              <a:gd name="T14" fmla="*/ 2147483647 w 138"/>
              <a:gd name="T15" fmla="*/ 2147483647 h 66"/>
              <a:gd name="T16" fmla="*/ 0 w 138"/>
              <a:gd name="T17" fmla="*/ 2147483647 h 66"/>
              <a:gd name="T18" fmla="*/ 0 w 138"/>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8"/>
              <a:gd name="T31" fmla="*/ 0 h 66"/>
              <a:gd name="T32" fmla="*/ 138 w 138"/>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8" h="66">
                <a:moveTo>
                  <a:pt x="0" y="66"/>
                </a:moveTo>
                <a:lnTo>
                  <a:pt x="0" y="0"/>
                </a:lnTo>
                <a:lnTo>
                  <a:pt x="138" y="0"/>
                </a:lnTo>
                <a:lnTo>
                  <a:pt x="138" y="66"/>
                </a:lnTo>
                <a:lnTo>
                  <a:pt x="0" y="66"/>
                </a:lnTo>
                <a:close/>
                <a:moveTo>
                  <a:pt x="0" y="66"/>
                </a:moveTo>
                <a:lnTo>
                  <a:pt x="129" y="66"/>
                </a:lnTo>
                <a:lnTo>
                  <a:pt x="129" y="9"/>
                </a:lnTo>
                <a:lnTo>
                  <a:pt x="0" y="9"/>
                </a:lnTo>
                <a:lnTo>
                  <a:pt x="0" y="66"/>
                </a:lnTo>
                <a:close/>
              </a:path>
            </a:pathLst>
          </a:custGeom>
          <a:solidFill>
            <a:srgbClr val="FFFFFF"/>
          </a:solidFill>
          <a:ln w="0">
            <a:solidFill>
              <a:srgbClr val="FFFFFF"/>
            </a:solidFill>
            <a:round/>
            <a:headEnd/>
            <a:tailEnd/>
          </a:ln>
        </p:spPr>
        <p:txBody>
          <a:bodyPr/>
          <a:lstStyle/>
          <a:p>
            <a:endParaRPr lang="en-CA"/>
          </a:p>
        </p:txBody>
      </p:sp>
      <p:sp>
        <p:nvSpPr>
          <p:cNvPr id="18536" name="Rectangle 100"/>
          <p:cNvSpPr>
            <a:spLocks noChangeArrowheads="1"/>
          </p:cNvSpPr>
          <p:nvPr/>
        </p:nvSpPr>
        <p:spPr bwMode="auto">
          <a:xfrm>
            <a:off x="7178675" y="3221038"/>
            <a:ext cx="550863" cy="355600"/>
          </a:xfrm>
          <a:prstGeom prst="rect">
            <a:avLst/>
          </a:prstGeom>
          <a:noFill/>
          <a:ln w="3175">
            <a:solidFill>
              <a:srgbClr val="000000"/>
            </a:solidFill>
            <a:miter lim="800000"/>
            <a:headEnd/>
            <a:tailEnd/>
          </a:ln>
        </p:spPr>
        <p:txBody>
          <a:bodyPr/>
          <a:lstStyle/>
          <a:p>
            <a:endParaRPr lang="en-US"/>
          </a:p>
        </p:txBody>
      </p:sp>
      <p:sp>
        <p:nvSpPr>
          <p:cNvPr id="18537" name="Text Box 101"/>
          <p:cNvSpPr txBox="1">
            <a:spLocks noChangeArrowheads="1"/>
          </p:cNvSpPr>
          <p:nvPr/>
        </p:nvSpPr>
        <p:spPr bwMode="auto">
          <a:xfrm>
            <a:off x="2743200" y="4724400"/>
            <a:ext cx="877888" cy="457200"/>
          </a:xfrm>
          <a:prstGeom prst="rect">
            <a:avLst/>
          </a:prstGeom>
          <a:noFill/>
          <a:ln w="9525">
            <a:noFill/>
            <a:miter lim="800000"/>
            <a:headEnd/>
            <a:tailEnd/>
          </a:ln>
        </p:spPr>
        <p:txBody>
          <a:bodyPr wrap="none">
            <a:spAutoFit/>
          </a:bodyPr>
          <a:lstStyle/>
          <a:p>
            <a:r>
              <a:rPr lang="en-US" sz="2400" b="1"/>
              <a:t>flight</a:t>
            </a:r>
          </a:p>
        </p:txBody>
      </p:sp>
      <p:sp>
        <p:nvSpPr>
          <p:cNvPr id="18538" name="Text Box 102"/>
          <p:cNvSpPr txBox="1">
            <a:spLocks noChangeArrowheads="1"/>
          </p:cNvSpPr>
          <p:nvPr/>
        </p:nvSpPr>
        <p:spPr bwMode="auto">
          <a:xfrm>
            <a:off x="6096000" y="4724400"/>
            <a:ext cx="877888" cy="457200"/>
          </a:xfrm>
          <a:prstGeom prst="rect">
            <a:avLst/>
          </a:prstGeom>
          <a:noFill/>
          <a:ln w="9525">
            <a:noFill/>
            <a:miter lim="800000"/>
            <a:headEnd/>
            <a:tailEnd/>
          </a:ln>
        </p:spPr>
        <p:txBody>
          <a:bodyPr wrap="none">
            <a:spAutoFit/>
          </a:bodyPr>
          <a:lstStyle/>
          <a:p>
            <a:r>
              <a:rPr lang="en-US" sz="2400" b="1"/>
              <a:t>flight</a:t>
            </a:r>
          </a:p>
        </p:txBody>
      </p:sp>
      <p:sp>
        <p:nvSpPr>
          <p:cNvPr id="18539" name="Rectangle 103"/>
          <p:cNvSpPr>
            <a:spLocks noChangeArrowheads="1"/>
          </p:cNvSpPr>
          <p:nvPr/>
        </p:nvSpPr>
        <p:spPr bwMode="auto">
          <a:xfrm>
            <a:off x="533400" y="457200"/>
            <a:ext cx="35052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Example</a:t>
            </a:r>
          </a:p>
        </p:txBody>
      </p:sp>
      <p:sp>
        <p:nvSpPr>
          <p:cNvPr id="18540" name="Text Box 104"/>
          <p:cNvSpPr txBox="1">
            <a:spLocks noChangeArrowheads="1"/>
          </p:cNvSpPr>
          <p:nvPr/>
        </p:nvSpPr>
        <p:spPr bwMode="auto">
          <a:xfrm>
            <a:off x="3429000" y="838200"/>
            <a:ext cx="5272088" cy="519113"/>
          </a:xfrm>
          <a:prstGeom prst="rect">
            <a:avLst/>
          </a:prstGeom>
          <a:noFill/>
          <a:ln w="9525">
            <a:noFill/>
            <a:miter lim="800000"/>
            <a:headEnd/>
            <a:tailEnd/>
          </a:ln>
        </p:spPr>
        <p:txBody>
          <a:bodyPr wrap="none">
            <a:spAutoFit/>
          </a:bodyPr>
          <a:lstStyle/>
          <a:p>
            <a:r>
              <a:rPr lang="en-US" b="1"/>
              <a:t>“Does this flight include a meal?”</a:t>
            </a:r>
          </a:p>
        </p:txBody>
      </p:sp>
      <p:sp>
        <p:nvSpPr>
          <p:cNvPr id="18541" name="Line 105"/>
          <p:cNvSpPr>
            <a:spLocks noChangeShapeType="1"/>
          </p:cNvSpPr>
          <p:nvPr/>
        </p:nvSpPr>
        <p:spPr bwMode="auto">
          <a:xfrm>
            <a:off x="4419600" y="3581400"/>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8434" name="Ink 109"/>
              <p14:cNvContentPartPr>
                <a14:cpLocks xmlns:a14="http://schemas.microsoft.com/office/drawing/2010/main" noRot="1" noChangeAspect="1" noEditPoints="1" noChangeArrowheads="1" noChangeShapeType="1"/>
              </p14:cNvContentPartPr>
              <p14:nvPr/>
            </p14:nvContentPartPr>
            <p14:xfrm>
              <a:off x="7351713" y="2701925"/>
              <a:ext cx="61912" cy="484188"/>
            </p14:xfrm>
          </p:contentPart>
        </mc:Choice>
        <mc:Fallback xmlns="">
          <p:pic>
            <p:nvPicPr>
              <p:cNvPr id="18434" name="Ink 109"/>
              <p:cNvPicPr>
                <a:picLocks noRot="1" noChangeAspect="1" noEditPoints="1" noChangeArrowheads="1" noChangeShapeType="1"/>
              </p:cNvPicPr>
              <p:nvPr/>
            </p:nvPicPr>
            <p:blipFill>
              <a:blip r:embed="rId4"/>
              <a:stretch>
                <a:fillRect/>
              </a:stretch>
            </p:blipFill>
            <p:spPr>
              <a:xfrm>
                <a:off x="7345234" y="2696165"/>
                <a:ext cx="78470" cy="500388"/>
              </a:xfrm>
              <a:prstGeom prst="rect">
                <a:avLst/>
              </a:prstGeom>
            </p:spPr>
          </p:pic>
        </mc:Fallback>
      </mc:AlternateContent>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460" name="Date Placeholder 3"/>
          <p:cNvSpPr>
            <a:spLocks noGrp="1"/>
          </p:cNvSpPr>
          <p:nvPr>
            <p:ph type="dt" sz="quarter" idx="10"/>
          </p:nvPr>
        </p:nvSpPr>
        <p:spPr>
          <a:noFill/>
        </p:spPr>
        <p:txBody>
          <a:bodyPr/>
          <a:lstStyle/>
          <a:p>
            <a:fld id="{A5BA8C95-65CF-453E-BB93-20AE77317050}" type="datetime1">
              <a:rPr lang="en-US" smtClean="0"/>
              <a:t>2/5/2020</a:t>
            </a:fld>
            <a:endParaRPr lang="en-US"/>
          </a:p>
        </p:txBody>
      </p:sp>
      <p:sp>
        <p:nvSpPr>
          <p:cNvPr id="19461" name="Footer Placeholder 4"/>
          <p:cNvSpPr>
            <a:spLocks noGrp="1"/>
          </p:cNvSpPr>
          <p:nvPr>
            <p:ph type="ftr" sz="quarter" idx="11"/>
          </p:nvPr>
        </p:nvSpPr>
        <p:spPr>
          <a:noFill/>
        </p:spPr>
        <p:txBody>
          <a:bodyPr/>
          <a:lstStyle/>
          <a:p>
            <a:r>
              <a:rPr lang="en-US"/>
              <a:t>CPSC503 Winter 2020</a:t>
            </a:r>
          </a:p>
        </p:txBody>
      </p:sp>
      <p:sp>
        <p:nvSpPr>
          <p:cNvPr id="19462" name="Slide Number Placeholder 5"/>
          <p:cNvSpPr>
            <a:spLocks noGrp="1"/>
          </p:cNvSpPr>
          <p:nvPr>
            <p:ph type="sldNum" sz="quarter" idx="12"/>
          </p:nvPr>
        </p:nvSpPr>
        <p:spPr>
          <a:noFill/>
        </p:spPr>
        <p:txBody>
          <a:bodyPr/>
          <a:lstStyle/>
          <a:p>
            <a:fld id="{19C2DD51-300E-4C5B-B1C2-E11AEB8E65D7}" type="slidenum">
              <a:rPr lang="en-US" smtClean="0"/>
              <a:pPr/>
              <a:t>48</a:t>
            </a:fld>
            <a:endParaRPr lang="en-US"/>
          </a:p>
        </p:txBody>
      </p:sp>
      <p:sp>
        <p:nvSpPr>
          <p:cNvPr id="19463" name="Rectangle 2"/>
          <p:cNvSpPr>
            <a:spLocks noGrp="1" noChangeArrowheads="1"/>
          </p:cNvSpPr>
          <p:nvPr>
            <p:ph type="title"/>
          </p:nvPr>
        </p:nvSpPr>
        <p:spPr>
          <a:xfrm>
            <a:off x="762000" y="0"/>
            <a:ext cx="7772400" cy="1143000"/>
          </a:xfrm>
        </p:spPr>
        <p:txBody>
          <a:bodyPr/>
          <a:lstStyle/>
          <a:p>
            <a:pPr eaLnBrk="1" hangingPunct="1"/>
            <a:r>
              <a:rPr lang="en-US"/>
              <a:t>Adding Bottom-up Filtering</a:t>
            </a:r>
          </a:p>
        </p:txBody>
      </p:sp>
      <p:sp>
        <p:nvSpPr>
          <p:cNvPr id="19464" name="Rectangle 3"/>
          <p:cNvSpPr>
            <a:spLocks noGrp="1" noChangeArrowheads="1"/>
          </p:cNvSpPr>
          <p:nvPr>
            <p:ph type="body" idx="1"/>
          </p:nvPr>
        </p:nvSpPr>
        <p:spPr>
          <a:xfrm>
            <a:off x="609600" y="1143000"/>
            <a:ext cx="8153400" cy="1447800"/>
          </a:xfrm>
        </p:spPr>
        <p:txBody>
          <a:bodyPr/>
          <a:lstStyle/>
          <a:p>
            <a:pPr eaLnBrk="1" hangingPunct="1">
              <a:buFontTx/>
              <a:buNone/>
            </a:pPr>
            <a:r>
              <a:rPr lang="en-US"/>
              <a:t>  The following sequence was a waste of time because an NP cannot generate a parse tree starting with an AUX</a:t>
            </a:r>
          </a:p>
        </p:txBody>
      </p:sp>
      <p:grpSp>
        <p:nvGrpSpPr>
          <p:cNvPr id="19465" name="Group 4"/>
          <p:cNvGrpSpPr>
            <a:grpSpLocks/>
          </p:cNvGrpSpPr>
          <p:nvPr/>
        </p:nvGrpSpPr>
        <p:grpSpPr bwMode="auto">
          <a:xfrm>
            <a:off x="1533525" y="2971800"/>
            <a:ext cx="5689600" cy="2743200"/>
            <a:chOff x="2090" y="1283"/>
            <a:chExt cx="1566" cy="495"/>
          </a:xfrm>
        </p:grpSpPr>
        <p:sp>
          <p:nvSpPr>
            <p:cNvPr id="19473" name="Freeform 5"/>
            <p:cNvSpPr>
              <a:spLocks/>
            </p:cNvSpPr>
            <p:nvPr/>
          </p:nvSpPr>
          <p:spPr bwMode="auto">
            <a:xfrm>
              <a:off x="2153"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9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3 w 27"/>
                <a:gd name="T35" fmla="*/ 39 h 40"/>
                <a:gd name="T36" fmla="*/ 1 w 27"/>
                <a:gd name="T37" fmla="*/ 40 h 40"/>
                <a:gd name="T38" fmla="*/ 1 w 27"/>
                <a:gd name="T39" fmla="*/ 27 h 40"/>
                <a:gd name="T40" fmla="*/ 3 w 27"/>
                <a:gd name="T41" fmla="*/ 31 h 40"/>
                <a:gd name="T42" fmla="*/ 6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21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19474" name="Freeform 6"/>
            <p:cNvSpPr>
              <a:spLocks/>
            </p:cNvSpPr>
            <p:nvPr/>
          </p:nvSpPr>
          <p:spPr bwMode="auto">
            <a:xfrm>
              <a:off x="2522"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7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1 w 27"/>
                <a:gd name="T35" fmla="*/ 39 h 40"/>
                <a:gd name="T36" fmla="*/ 1 w 27"/>
                <a:gd name="T37" fmla="*/ 40 h 40"/>
                <a:gd name="T38" fmla="*/ 0 w 27"/>
                <a:gd name="T39" fmla="*/ 27 h 40"/>
                <a:gd name="T40" fmla="*/ 1 w 27"/>
                <a:gd name="T41" fmla="*/ 31 h 40"/>
                <a:gd name="T42" fmla="*/ 4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19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9475" name="Freeform 7"/>
            <p:cNvSpPr>
              <a:spLocks/>
            </p:cNvSpPr>
            <p:nvPr/>
          </p:nvSpPr>
          <p:spPr bwMode="auto">
            <a:xfrm>
              <a:off x="3057"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5 w 26"/>
                <a:gd name="T11" fmla="*/ 6 h 40"/>
                <a:gd name="T12" fmla="*/ 5 w 26"/>
                <a:gd name="T13" fmla="*/ 9 h 40"/>
                <a:gd name="T14" fmla="*/ 8 w 26"/>
                <a:gd name="T15" fmla="*/ 13 h 40"/>
                <a:gd name="T16" fmla="*/ 15 w 26"/>
                <a:gd name="T17" fmla="*/ 16 h 40"/>
                <a:gd name="T18" fmla="*/ 21 w 26"/>
                <a:gd name="T19" fmla="*/ 22 h 40"/>
                <a:gd name="T20" fmla="*/ 24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9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2 w 26"/>
                <a:gd name="T59" fmla="*/ 16 h 40"/>
                <a:gd name="T60" fmla="*/ 0 w 26"/>
                <a:gd name="T61" fmla="*/ 12 h 40"/>
                <a:gd name="T62" fmla="*/ 0 w 26"/>
                <a:gd name="T63" fmla="*/ 6 h 40"/>
                <a:gd name="T64" fmla="*/ 6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6" y="3"/>
                  </a:lnTo>
                  <a:lnTo>
                    <a:pt x="5" y="6"/>
                  </a:lnTo>
                  <a:lnTo>
                    <a:pt x="5" y="7"/>
                  </a:lnTo>
                  <a:lnTo>
                    <a:pt x="5" y="9"/>
                  </a:lnTo>
                  <a:lnTo>
                    <a:pt x="6" y="10"/>
                  </a:lnTo>
                  <a:lnTo>
                    <a:pt x="8" y="13"/>
                  </a:lnTo>
                  <a:lnTo>
                    <a:pt x="11" y="15"/>
                  </a:lnTo>
                  <a:lnTo>
                    <a:pt x="15" y="16"/>
                  </a:lnTo>
                  <a:lnTo>
                    <a:pt x="20" y="19"/>
                  </a:lnTo>
                  <a:lnTo>
                    <a:pt x="21" y="22"/>
                  </a:lnTo>
                  <a:lnTo>
                    <a:pt x="24" y="24"/>
                  </a:lnTo>
                  <a:lnTo>
                    <a:pt x="24"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9" y="39"/>
                  </a:lnTo>
                  <a:lnTo>
                    <a:pt x="14" y="39"/>
                  </a:lnTo>
                  <a:lnTo>
                    <a:pt x="17" y="39"/>
                  </a:lnTo>
                  <a:lnTo>
                    <a:pt x="18" y="37"/>
                  </a:lnTo>
                  <a:lnTo>
                    <a:pt x="21" y="34"/>
                  </a:lnTo>
                  <a:lnTo>
                    <a:pt x="21" y="33"/>
                  </a:lnTo>
                  <a:lnTo>
                    <a:pt x="21" y="31"/>
                  </a:lnTo>
                  <a:lnTo>
                    <a:pt x="20" y="30"/>
                  </a:lnTo>
                  <a:lnTo>
                    <a:pt x="20" y="28"/>
                  </a:lnTo>
                  <a:lnTo>
                    <a:pt x="18" y="27"/>
                  </a:lnTo>
                  <a:lnTo>
                    <a:pt x="15" y="25"/>
                  </a:lnTo>
                  <a:lnTo>
                    <a:pt x="11" y="22"/>
                  </a:lnTo>
                  <a:lnTo>
                    <a:pt x="8" y="21"/>
                  </a:lnTo>
                  <a:lnTo>
                    <a:pt x="5" y="18"/>
                  </a:lnTo>
                  <a:lnTo>
                    <a:pt x="2" y="16"/>
                  </a:lnTo>
                  <a:lnTo>
                    <a:pt x="0" y="15"/>
                  </a:lnTo>
                  <a:lnTo>
                    <a:pt x="0" y="12"/>
                  </a:lnTo>
                  <a:lnTo>
                    <a:pt x="0" y="10"/>
                  </a:lnTo>
                  <a:lnTo>
                    <a:pt x="0" y="6"/>
                  </a:lnTo>
                  <a:lnTo>
                    <a:pt x="3" y="3"/>
                  </a:lnTo>
                  <a:lnTo>
                    <a:pt x="6"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9476" name="Freeform 8"/>
            <p:cNvSpPr>
              <a:spLocks/>
            </p:cNvSpPr>
            <p:nvPr/>
          </p:nvSpPr>
          <p:spPr bwMode="auto">
            <a:xfrm>
              <a:off x="3516"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6 w 26"/>
                <a:gd name="T11" fmla="*/ 6 h 40"/>
                <a:gd name="T12" fmla="*/ 5 w 26"/>
                <a:gd name="T13" fmla="*/ 9 h 40"/>
                <a:gd name="T14" fmla="*/ 8 w 26"/>
                <a:gd name="T15" fmla="*/ 13 h 40"/>
                <a:gd name="T16" fmla="*/ 15 w 26"/>
                <a:gd name="T17" fmla="*/ 16 h 40"/>
                <a:gd name="T18" fmla="*/ 23 w 26"/>
                <a:gd name="T19" fmla="*/ 22 h 40"/>
                <a:gd name="T20" fmla="*/ 26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11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3 w 26"/>
                <a:gd name="T59" fmla="*/ 16 h 40"/>
                <a:gd name="T60" fmla="*/ 0 w 26"/>
                <a:gd name="T61" fmla="*/ 12 h 40"/>
                <a:gd name="T62" fmla="*/ 0 w 26"/>
                <a:gd name="T63" fmla="*/ 6 h 40"/>
                <a:gd name="T64" fmla="*/ 8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8" y="3"/>
                  </a:lnTo>
                  <a:lnTo>
                    <a:pt x="6" y="6"/>
                  </a:lnTo>
                  <a:lnTo>
                    <a:pt x="5" y="7"/>
                  </a:lnTo>
                  <a:lnTo>
                    <a:pt x="5" y="9"/>
                  </a:lnTo>
                  <a:lnTo>
                    <a:pt x="6" y="10"/>
                  </a:lnTo>
                  <a:lnTo>
                    <a:pt x="8" y="13"/>
                  </a:lnTo>
                  <a:lnTo>
                    <a:pt x="11" y="15"/>
                  </a:lnTo>
                  <a:lnTo>
                    <a:pt x="15" y="16"/>
                  </a:lnTo>
                  <a:lnTo>
                    <a:pt x="20" y="19"/>
                  </a:lnTo>
                  <a:lnTo>
                    <a:pt x="23" y="22"/>
                  </a:lnTo>
                  <a:lnTo>
                    <a:pt x="24" y="24"/>
                  </a:lnTo>
                  <a:lnTo>
                    <a:pt x="26"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11" y="39"/>
                  </a:lnTo>
                  <a:lnTo>
                    <a:pt x="14" y="39"/>
                  </a:lnTo>
                  <a:lnTo>
                    <a:pt x="17" y="39"/>
                  </a:lnTo>
                  <a:lnTo>
                    <a:pt x="20" y="37"/>
                  </a:lnTo>
                  <a:lnTo>
                    <a:pt x="21" y="34"/>
                  </a:lnTo>
                  <a:lnTo>
                    <a:pt x="21" y="33"/>
                  </a:lnTo>
                  <a:lnTo>
                    <a:pt x="21" y="31"/>
                  </a:lnTo>
                  <a:lnTo>
                    <a:pt x="21" y="30"/>
                  </a:lnTo>
                  <a:lnTo>
                    <a:pt x="20" y="28"/>
                  </a:lnTo>
                  <a:lnTo>
                    <a:pt x="18" y="27"/>
                  </a:lnTo>
                  <a:lnTo>
                    <a:pt x="15" y="25"/>
                  </a:lnTo>
                  <a:lnTo>
                    <a:pt x="12" y="22"/>
                  </a:lnTo>
                  <a:lnTo>
                    <a:pt x="8" y="21"/>
                  </a:lnTo>
                  <a:lnTo>
                    <a:pt x="5" y="18"/>
                  </a:lnTo>
                  <a:lnTo>
                    <a:pt x="3" y="16"/>
                  </a:lnTo>
                  <a:lnTo>
                    <a:pt x="2" y="15"/>
                  </a:lnTo>
                  <a:lnTo>
                    <a:pt x="0" y="12"/>
                  </a:lnTo>
                  <a:lnTo>
                    <a:pt x="0" y="10"/>
                  </a:lnTo>
                  <a:lnTo>
                    <a:pt x="0" y="6"/>
                  </a:lnTo>
                  <a:lnTo>
                    <a:pt x="3" y="3"/>
                  </a:lnTo>
                  <a:lnTo>
                    <a:pt x="8"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9477" name="Freeform 9"/>
            <p:cNvSpPr>
              <a:spLocks/>
            </p:cNvSpPr>
            <p:nvPr/>
          </p:nvSpPr>
          <p:spPr bwMode="auto">
            <a:xfrm>
              <a:off x="2361" y="1439"/>
              <a:ext cx="44" cy="40"/>
            </a:xfrm>
            <a:custGeom>
              <a:avLst/>
              <a:gdLst>
                <a:gd name="T0" fmla="*/ 0 w 44"/>
                <a:gd name="T1" fmla="*/ 0 h 40"/>
                <a:gd name="T2" fmla="*/ 11 w 44"/>
                <a:gd name="T3" fmla="*/ 0 h 40"/>
                <a:gd name="T4" fmla="*/ 36 w 44"/>
                <a:gd name="T5" fmla="*/ 30 h 40"/>
                <a:gd name="T6" fmla="*/ 36 w 44"/>
                <a:gd name="T7" fmla="*/ 6 h 40"/>
                <a:gd name="T8" fmla="*/ 36 w 44"/>
                <a:gd name="T9" fmla="*/ 3 h 40"/>
                <a:gd name="T10" fmla="*/ 35 w 44"/>
                <a:gd name="T11" fmla="*/ 1 h 40"/>
                <a:gd name="T12" fmla="*/ 33 w 44"/>
                <a:gd name="T13" fmla="*/ 0 h 40"/>
                <a:gd name="T14" fmla="*/ 32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41 w 44"/>
                <a:gd name="T27" fmla="*/ 0 h 40"/>
                <a:gd name="T28" fmla="*/ 39 w 44"/>
                <a:gd name="T29" fmla="*/ 1 h 40"/>
                <a:gd name="T30" fmla="*/ 39 w 44"/>
                <a:gd name="T31" fmla="*/ 3 h 40"/>
                <a:gd name="T32" fmla="*/ 38 w 44"/>
                <a:gd name="T33" fmla="*/ 6 h 40"/>
                <a:gd name="T34" fmla="*/ 38 w 44"/>
                <a:gd name="T35" fmla="*/ 40 h 40"/>
                <a:gd name="T36" fmla="*/ 38 w 44"/>
                <a:gd name="T37" fmla="*/ 40 h 40"/>
                <a:gd name="T38" fmla="*/ 11 w 44"/>
                <a:gd name="T39" fmla="*/ 9 h 40"/>
                <a:gd name="T40" fmla="*/ 11 w 44"/>
                <a:gd name="T41" fmla="*/ 33 h 40"/>
                <a:gd name="T42" fmla="*/ 11 w 44"/>
                <a:gd name="T43" fmla="*/ 36 h 40"/>
                <a:gd name="T44" fmla="*/ 12 w 44"/>
                <a:gd name="T45" fmla="*/ 37 h 40"/>
                <a:gd name="T46" fmla="*/ 14 w 44"/>
                <a:gd name="T47" fmla="*/ 39 h 40"/>
                <a:gd name="T48" fmla="*/ 15 w 44"/>
                <a:gd name="T49" fmla="*/ 39 h 40"/>
                <a:gd name="T50" fmla="*/ 17 w 44"/>
                <a:gd name="T51" fmla="*/ 39 h 40"/>
                <a:gd name="T52" fmla="*/ 17 w 44"/>
                <a:gd name="T53" fmla="*/ 39 h 40"/>
                <a:gd name="T54" fmla="*/ 3 w 44"/>
                <a:gd name="T55" fmla="*/ 39 h 40"/>
                <a:gd name="T56" fmla="*/ 3 w 44"/>
                <a:gd name="T57" fmla="*/ 39 h 40"/>
                <a:gd name="T58" fmla="*/ 5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6 w 44"/>
                <a:gd name="T73" fmla="*/ 3 h 40"/>
                <a:gd name="T74" fmla="*/ 5 w 44"/>
                <a:gd name="T75" fmla="*/ 1 h 40"/>
                <a:gd name="T76" fmla="*/ 3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78" name="Freeform 10"/>
            <p:cNvSpPr>
              <a:spLocks noEditPoints="1"/>
            </p:cNvSpPr>
            <p:nvPr/>
          </p:nvSpPr>
          <p:spPr bwMode="auto">
            <a:xfrm>
              <a:off x="2406" y="1439"/>
              <a:ext cx="30" cy="39"/>
            </a:xfrm>
            <a:custGeom>
              <a:avLst/>
              <a:gdLst>
                <a:gd name="T0" fmla="*/ 12 w 30"/>
                <a:gd name="T1" fmla="*/ 21 h 39"/>
                <a:gd name="T2" fmla="*/ 12 w 30"/>
                <a:gd name="T3" fmla="*/ 33 h 39"/>
                <a:gd name="T4" fmla="*/ 12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6 w 30"/>
                <a:gd name="T27" fmla="*/ 36 h 39"/>
                <a:gd name="T28" fmla="*/ 6 w 30"/>
                <a:gd name="T29" fmla="*/ 33 h 39"/>
                <a:gd name="T30" fmla="*/ 6 w 30"/>
                <a:gd name="T31" fmla="*/ 6 h 39"/>
                <a:gd name="T32" fmla="*/ 6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4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7 w 30"/>
                <a:gd name="T67" fmla="*/ 21 h 39"/>
                <a:gd name="T68" fmla="*/ 15 w 30"/>
                <a:gd name="T69" fmla="*/ 21 h 39"/>
                <a:gd name="T70" fmla="*/ 14 w 30"/>
                <a:gd name="T71" fmla="*/ 21 h 39"/>
                <a:gd name="T72" fmla="*/ 12 w 30"/>
                <a:gd name="T73" fmla="*/ 21 h 39"/>
                <a:gd name="T74" fmla="*/ 12 w 30"/>
                <a:gd name="T75" fmla="*/ 19 h 39"/>
                <a:gd name="T76" fmla="*/ 14 w 30"/>
                <a:gd name="T77" fmla="*/ 19 h 39"/>
                <a:gd name="T78" fmla="*/ 14 w 30"/>
                <a:gd name="T79" fmla="*/ 19 h 39"/>
                <a:gd name="T80" fmla="*/ 15 w 30"/>
                <a:gd name="T81" fmla="*/ 19 h 39"/>
                <a:gd name="T82" fmla="*/ 17 w 30"/>
                <a:gd name="T83" fmla="*/ 19 h 39"/>
                <a:gd name="T84" fmla="*/ 20 w 30"/>
                <a:gd name="T85" fmla="*/ 19 h 39"/>
                <a:gd name="T86" fmla="*/ 21 w 30"/>
                <a:gd name="T87" fmla="*/ 16 h 39"/>
                <a:gd name="T88" fmla="*/ 24 w 30"/>
                <a:gd name="T89" fmla="*/ 15 h 39"/>
                <a:gd name="T90" fmla="*/ 24 w 30"/>
                <a:gd name="T91" fmla="*/ 10 h 39"/>
                <a:gd name="T92" fmla="*/ 24 w 30"/>
                <a:gd name="T93" fmla="*/ 9 h 39"/>
                <a:gd name="T94" fmla="*/ 23 w 30"/>
                <a:gd name="T95" fmla="*/ 6 h 39"/>
                <a:gd name="T96" fmla="*/ 21 w 30"/>
                <a:gd name="T97" fmla="*/ 4 h 39"/>
                <a:gd name="T98" fmla="*/ 20 w 30"/>
                <a:gd name="T99" fmla="*/ 3 h 39"/>
                <a:gd name="T100" fmla="*/ 18 w 30"/>
                <a:gd name="T101" fmla="*/ 1 h 39"/>
                <a:gd name="T102" fmla="*/ 15 w 30"/>
                <a:gd name="T103" fmla="*/ 1 h 39"/>
                <a:gd name="T104" fmla="*/ 14 w 30"/>
                <a:gd name="T105" fmla="*/ 1 h 39"/>
                <a:gd name="T106" fmla="*/ 12 w 30"/>
                <a:gd name="T107" fmla="*/ 1 h 39"/>
                <a:gd name="T108" fmla="*/ 12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79" name="Freeform 11"/>
            <p:cNvSpPr>
              <a:spLocks/>
            </p:cNvSpPr>
            <p:nvPr/>
          </p:nvSpPr>
          <p:spPr bwMode="auto">
            <a:xfrm>
              <a:off x="2588" y="1439"/>
              <a:ext cx="42" cy="40"/>
            </a:xfrm>
            <a:custGeom>
              <a:avLst/>
              <a:gdLst>
                <a:gd name="T0" fmla="*/ 42 w 42"/>
                <a:gd name="T1" fmla="*/ 0 h 40"/>
                <a:gd name="T2" fmla="*/ 42 w 42"/>
                <a:gd name="T3" fmla="*/ 0 h 40"/>
                <a:gd name="T4" fmla="*/ 40 w 42"/>
                <a:gd name="T5" fmla="*/ 1 h 40"/>
                <a:gd name="T6" fmla="*/ 39 w 42"/>
                <a:gd name="T7" fmla="*/ 1 h 40"/>
                <a:gd name="T8" fmla="*/ 37 w 42"/>
                <a:gd name="T9" fmla="*/ 4 h 40"/>
                <a:gd name="T10" fmla="*/ 36 w 42"/>
                <a:gd name="T11" fmla="*/ 6 h 40"/>
                <a:gd name="T12" fmla="*/ 22 w 42"/>
                <a:gd name="T13" fmla="*/ 40 h 40"/>
                <a:gd name="T14" fmla="*/ 21 w 42"/>
                <a:gd name="T15" fmla="*/ 40 h 40"/>
                <a:gd name="T16" fmla="*/ 6 w 42"/>
                <a:gd name="T17" fmla="*/ 6 h 40"/>
                <a:gd name="T18" fmla="*/ 6 w 42"/>
                <a:gd name="T19" fmla="*/ 4 h 40"/>
                <a:gd name="T20" fmla="*/ 4 w 42"/>
                <a:gd name="T21" fmla="*/ 3 h 40"/>
                <a:gd name="T22" fmla="*/ 4 w 42"/>
                <a:gd name="T23" fmla="*/ 1 h 40"/>
                <a:gd name="T24" fmla="*/ 3 w 42"/>
                <a:gd name="T25" fmla="*/ 1 h 40"/>
                <a:gd name="T26" fmla="*/ 1 w 42"/>
                <a:gd name="T27" fmla="*/ 0 h 40"/>
                <a:gd name="T28" fmla="*/ 0 w 42"/>
                <a:gd name="T29" fmla="*/ 0 h 40"/>
                <a:gd name="T30" fmla="*/ 0 w 42"/>
                <a:gd name="T31" fmla="*/ 0 h 40"/>
                <a:gd name="T32" fmla="*/ 16 w 42"/>
                <a:gd name="T33" fmla="*/ 0 h 40"/>
                <a:gd name="T34" fmla="*/ 16 w 42"/>
                <a:gd name="T35" fmla="*/ 0 h 40"/>
                <a:gd name="T36" fmla="*/ 13 w 42"/>
                <a:gd name="T37" fmla="*/ 0 h 40"/>
                <a:gd name="T38" fmla="*/ 12 w 42"/>
                <a:gd name="T39" fmla="*/ 1 h 40"/>
                <a:gd name="T40" fmla="*/ 12 w 42"/>
                <a:gd name="T41" fmla="*/ 1 h 40"/>
                <a:gd name="T42" fmla="*/ 12 w 42"/>
                <a:gd name="T43" fmla="*/ 3 h 40"/>
                <a:gd name="T44" fmla="*/ 12 w 42"/>
                <a:gd name="T45" fmla="*/ 4 h 40"/>
                <a:gd name="T46" fmla="*/ 13 w 42"/>
                <a:gd name="T47" fmla="*/ 7 h 40"/>
                <a:gd name="T48" fmla="*/ 24 w 42"/>
                <a:gd name="T49" fmla="*/ 31 h 40"/>
                <a:gd name="T50" fmla="*/ 33 w 42"/>
                <a:gd name="T51" fmla="*/ 7 h 40"/>
                <a:gd name="T52" fmla="*/ 33 w 42"/>
                <a:gd name="T53" fmla="*/ 4 h 40"/>
                <a:gd name="T54" fmla="*/ 34 w 42"/>
                <a:gd name="T55" fmla="*/ 3 h 40"/>
                <a:gd name="T56" fmla="*/ 33 w 42"/>
                <a:gd name="T57" fmla="*/ 3 h 40"/>
                <a:gd name="T58" fmla="*/ 33 w 42"/>
                <a:gd name="T59" fmla="*/ 1 h 40"/>
                <a:gd name="T60" fmla="*/ 31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0" name="Freeform 12"/>
            <p:cNvSpPr>
              <a:spLocks noEditPoints="1"/>
            </p:cNvSpPr>
            <p:nvPr/>
          </p:nvSpPr>
          <p:spPr bwMode="auto">
            <a:xfrm>
              <a:off x="2631" y="1439"/>
              <a:ext cx="30" cy="39"/>
            </a:xfrm>
            <a:custGeom>
              <a:avLst/>
              <a:gdLst>
                <a:gd name="T0" fmla="*/ 11 w 30"/>
                <a:gd name="T1" fmla="*/ 21 h 39"/>
                <a:gd name="T2" fmla="*/ 11 w 30"/>
                <a:gd name="T3" fmla="*/ 33 h 39"/>
                <a:gd name="T4" fmla="*/ 11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5 w 30"/>
                <a:gd name="T27" fmla="*/ 36 h 39"/>
                <a:gd name="T28" fmla="*/ 6 w 30"/>
                <a:gd name="T29" fmla="*/ 33 h 39"/>
                <a:gd name="T30" fmla="*/ 6 w 30"/>
                <a:gd name="T31" fmla="*/ 6 h 39"/>
                <a:gd name="T32" fmla="*/ 5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3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3 w 30"/>
                <a:gd name="T63" fmla="*/ 21 h 39"/>
                <a:gd name="T64" fmla="*/ 18 w 30"/>
                <a:gd name="T65" fmla="*/ 21 h 39"/>
                <a:gd name="T66" fmla="*/ 17 w 30"/>
                <a:gd name="T67" fmla="*/ 21 h 39"/>
                <a:gd name="T68" fmla="*/ 15 w 30"/>
                <a:gd name="T69" fmla="*/ 21 h 39"/>
                <a:gd name="T70" fmla="*/ 14 w 30"/>
                <a:gd name="T71" fmla="*/ 21 h 39"/>
                <a:gd name="T72" fmla="*/ 11 w 30"/>
                <a:gd name="T73" fmla="*/ 21 h 39"/>
                <a:gd name="T74" fmla="*/ 11 w 30"/>
                <a:gd name="T75" fmla="*/ 19 h 39"/>
                <a:gd name="T76" fmla="*/ 12 w 30"/>
                <a:gd name="T77" fmla="*/ 19 h 39"/>
                <a:gd name="T78" fmla="*/ 14 w 30"/>
                <a:gd name="T79" fmla="*/ 19 h 39"/>
                <a:gd name="T80" fmla="*/ 15 w 30"/>
                <a:gd name="T81" fmla="*/ 19 h 39"/>
                <a:gd name="T82" fmla="*/ 17 w 30"/>
                <a:gd name="T83" fmla="*/ 19 h 39"/>
                <a:gd name="T84" fmla="*/ 18 w 30"/>
                <a:gd name="T85" fmla="*/ 19 h 39"/>
                <a:gd name="T86" fmla="*/ 21 w 30"/>
                <a:gd name="T87" fmla="*/ 16 h 39"/>
                <a:gd name="T88" fmla="*/ 23 w 30"/>
                <a:gd name="T89" fmla="*/ 15 h 39"/>
                <a:gd name="T90" fmla="*/ 24 w 30"/>
                <a:gd name="T91" fmla="*/ 10 h 39"/>
                <a:gd name="T92" fmla="*/ 23 w 30"/>
                <a:gd name="T93" fmla="*/ 9 h 39"/>
                <a:gd name="T94" fmla="*/ 23 w 30"/>
                <a:gd name="T95" fmla="*/ 6 h 39"/>
                <a:gd name="T96" fmla="*/ 21 w 30"/>
                <a:gd name="T97" fmla="*/ 4 h 39"/>
                <a:gd name="T98" fmla="*/ 20 w 30"/>
                <a:gd name="T99" fmla="*/ 3 h 39"/>
                <a:gd name="T100" fmla="*/ 17 w 30"/>
                <a:gd name="T101" fmla="*/ 1 h 39"/>
                <a:gd name="T102" fmla="*/ 15 w 30"/>
                <a:gd name="T103" fmla="*/ 1 h 39"/>
                <a:gd name="T104" fmla="*/ 14 w 30"/>
                <a:gd name="T105" fmla="*/ 1 h 39"/>
                <a:gd name="T106" fmla="*/ 11 w 30"/>
                <a:gd name="T107" fmla="*/ 1 h 39"/>
                <a:gd name="T108" fmla="*/ 11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19481" name="Freeform 13"/>
            <p:cNvSpPr>
              <a:spLocks/>
            </p:cNvSpPr>
            <p:nvPr/>
          </p:nvSpPr>
          <p:spPr bwMode="auto">
            <a:xfrm>
              <a:off x="2897" y="1439"/>
              <a:ext cx="43" cy="40"/>
            </a:xfrm>
            <a:custGeom>
              <a:avLst/>
              <a:gdLst>
                <a:gd name="T0" fmla="*/ 0 w 43"/>
                <a:gd name="T1" fmla="*/ 0 h 40"/>
                <a:gd name="T2" fmla="*/ 10 w 43"/>
                <a:gd name="T3" fmla="*/ 0 h 40"/>
                <a:gd name="T4" fmla="*/ 34 w 43"/>
                <a:gd name="T5" fmla="*/ 30 h 40"/>
                <a:gd name="T6" fmla="*/ 34 w 43"/>
                <a:gd name="T7" fmla="*/ 6 h 40"/>
                <a:gd name="T8" fmla="*/ 34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39 w 43"/>
                <a:gd name="T27" fmla="*/ 0 h 40"/>
                <a:gd name="T28" fmla="*/ 39 w 43"/>
                <a:gd name="T29" fmla="*/ 1 h 40"/>
                <a:gd name="T30" fmla="*/ 37 w 43"/>
                <a:gd name="T31" fmla="*/ 3 h 40"/>
                <a:gd name="T32" fmla="*/ 37 w 43"/>
                <a:gd name="T33" fmla="*/ 6 h 40"/>
                <a:gd name="T34" fmla="*/ 37 w 43"/>
                <a:gd name="T35" fmla="*/ 40 h 40"/>
                <a:gd name="T36" fmla="*/ 36 w 43"/>
                <a:gd name="T37" fmla="*/ 40 h 40"/>
                <a:gd name="T38" fmla="*/ 10 w 43"/>
                <a:gd name="T39" fmla="*/ 9 h 40"/>
                <a:gd name="T40" fmla="*/ 10 w 43"/>
                <a:gd name="T41" fmla="*/ 33 h 40"/>
                <a:gd name="T42" fmla="*/ 10 w 43"/>
                <a:gd name="T43" fmla="*/ 36 h 40"/>
                <a:gd name="T44" fmla="*/ 10 w 43"/>
                <a:gd name="T45" fmla="*/ 37 h 40"/>
                <a:gd name="T46" fmla="*/ 12 w 43"/>
                <a:gd name="T47" fmla="*/ 39 h 40"/>
                <a:gd name="T48" fmla="*/ 15 w 43"/>
                <a:gd name="T49" fmla="*/ 39 h 40"/>
                <a:gd name="T50" fmla="*/ 16 w 43"/>
                <a:gd name="T51" fmla="*/ 39 h 40"/>
                <a:gd name="T52" fmla="*/ 16 w 43"/>
                <a:gd name="T53" fmla="*/ 39 h 40"/>
                <a:gd name="T54" fmla="*/ 1 w 43"/>
                <a:gd name="T55" fmla="*/ 39 h 40"/>
                <a:gd name="T56" fmla="*/ 1 w 43"/>
                <a:gd name="T57" fmla="*/ 39 h 40"/>
                <a:gd name="T58" fmla="*/ 3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4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82" name="Freeform 14"/>
            <p:cNvSpPr>
              <a:spLocks noEditPoints="1"/>
            </p:cNvSpPr>
            <p:nvPr/>
          </p:nvSpPr>
          <p:spPr bwMode="auto">
            <a:xfrm>
              <a:off x="2942"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3" name="Freeform 15"/>
            <p:cNvSpPr>
              <a:spLocks/>
            </p:cNvSpPr>
            <p:nvPr/>
          </p:nvSpPr>
          <p:spPr bwMode="auto">
            <a:xfrm>
              <a:off x="3165"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4 w 42"/>
                <a:gd name="T13" fmla="*/ 40 h 40"/>
                <a:gd name="T14" fmla="*/ 23 w 42"/>
                <a:gd name="T15" fmla="*/ 40 h 40"/>
                <a:gd name="T16" fmla="*/ 8 w 42"/>
                <a:gd name="T17" fmla="*/ 6 h 40"/>
                <a:gd name="T18" fmla="*/ 6 w 42"/>
                <a:gd name="T19" fmla="*/ 4 h 40"/>
                <a:gd name="T20" fmla="*/ 6 w 42"/>
                <a:gd name="T21" fmla="*/ 3 h 40"/>
                <a:gd name="T22" fmla="*/ 5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5 w 42"/>
                <a:gd name="T37" fmla="*/ 0 h 40"/>
                <a:gd name="T38" fmla="*/ 14 w 42"/>
                <a:gd name="T39" fmla="*/ 1 h 40"/>
                <a:gd name="T40" fmla="*/ 12 w 42"/>
                <a:gd name="T41" fmla="*/ 1 h 40"/>
                <a:gd name="T42" fmla="*/ 12 w 42"/>
                <a:gd name="T43" fmla="*/ 3 h 40"/>
                <a:gd name="T44" fmla="*/ 14 w 42"/>
                <a:gd name="T45" fmla="*/ 4 h 40"/>
                <a:gd name="T46" fmla="*/ 14 w 42"/>
                <a:gd name="T47" fmla="*/ 7 h 40"/>
                <a:gd name="T48" fmla="*/ 24 w 42"/>
                <a:gd name="T49" fmla="*/ 31 h 40"/>
                <a:gd name="T50" fmla="*/ 33 w 42"/>
                <a:gd name="T51" fmla="*/ 7 h 40"/>
                <a:gd name="T52" fmla="*/ 35 w 42"/>
                <a:gd name="T53" fmla="*/ 4 h 40"/>
                <a:gd name="T54" fmla="*/ 35 w 42"/>
                <a:gd name="T55" fmla="*/ 3 h 40"/>
                <a:gd name="T56" fmla="*/ 35 w 42"/>
                <a:gd name="T57" fmla="*/ 3 h 40"/>
                <a:gd name="T58" fmla="*/ 35 w 42"/>
                <a:gd name="T59" fmla="*/ 1 h 40"/>
                <a:gd name="T60" fmla="*/ 33 w 42"/>
                <a:gd name="T61" fmla="*/ 1 h 40"/>
                <a:gd name="T62" fmla="*/ 32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4" y="40"/>
                  </a:lnTo>
                  <a:lnTo>
                    <a:pt x="23" y="40"/>
                  </a:lnTo>
                  <a:lnTo>
                    <a:pt x="8" y="6"/>
                  </a:lnTo>
                  <a:lnTo>
                    <a:pt x="6" y="4"/>
                  </a:lnTo>
                  <a:lnTo>
                    <a:pt x="6" y="3"/>
                  </a:lnTo>
                  <a:lnTo>
                    <a:pt x="5" y="1"/>
                  </a:lnTo>
                  <a:lnTo>
                    <a:pt x="3" y="1"/>
                  </a:lnTo>
                  <a:lnTo>
                    <a:pt x="2" y="0"/>
                  </a:lnTo>
                  <a:lnTo>
                    <a:pt x="0" y="0"/>
                  </a:lnTo>
                  <a:lnTo>
                    <a:pt x="17" y="0"/>
                  </a:lnTo>
                  <a:lnTo>
                    <a:pt x="15" y="0"/>
                  </a:lnTo>
                  <a:lnTo>
                    <a:pt x="14" y="1"/>
                  </a:lnTo>
                  <a:lnTo>
                    <a:pt x="12"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4" name="Freeform 16"/>
            <p:cNvSpPr>
              <a:spLocks noEditPoints="1"/>
            </p:cNvSpPr>
            <p:nvPr/>
          </p:nvSpPr>
          <p:spPr bwMode="auto">
            <a:xfrm>
              <a:off x="3209" y="1439"/>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5 w 31"/>
                <a:gd name="T11" fmla="*/ 39 h 39"/>
                <a:gd name="T12" fmla="*/ 16 w 31"/>
                <a:gd name="T13" fmla="*/ 39 h 39"/>
                <a:gd name="T14" fmla="*/ 16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4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7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1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5" y="39"/>
                  </a:lnTo>
                  <a:lnTo>
                    <a:pt x="16" y="39"/>
                  </a:lnTo>
                  <a:lnTo>
                    <a:pt x="0" y="39"/>
                  </a:lnTo>
                  <a:lnTo>
                    <a:pt x="1" y="39"/>
                  </a:lnTo>
                  <a:lnTo>
                    <a:pt x="4" y="39"/>
                  </a:lnTo>
                  <a:lnTo>
                    <a:pt x="6" y="37"/>
                  </a:lnTo>
                  <a:lnTo>
                    <a:pt x="6" y="36"/>
                  </a:lnTo>
                  <a:lnTo>
                    <a:pt x="6" y="33"/>
                  </a:lnTo>
                  <a:lnTo>
                    <a:pt x="6" y="6"/>
                  </a:lnTo>
                  <a:lnTo>
                    <a:pt x="6" y="3"/>
                  </a:lnTo>
                  <a:lnTo>
                    <a:pt x="4" y="1"/>
                  </a:lnTo>
                  <a:lnTo>
                    <a:pt x="4" y="0"/>
                  </a:lnTo>
                  <a:lnTo>
                    <a:pt x="1" y="0"/>
                  </a:lnTo>
                  <a:lnTo>
                    <a:pt x="0" y="0"/>
                  </a:lnTo>
                  <a:lnTo>
                    <a:pt x="15" y="0"/>
                  </a:lnTo>
                  <a:lnTo>
                    <a:pt x="19" y="0"/>
                  </a:lnTo>
                  <a:lnTo>
                    <a:pt x="24" y="1"/>
                  </a:lnTo>
                  <a:lnTo>
                    <a:pt x="27" y="1"/>
                  </a:lnTo>
                  <a:lnTo>
                    <a:pt x="28" y="4"/>
                  </a:lnTo>
                  <a:lnTo>
                    <a:pt x="30" y="7"/>
                  </a:lnTo>
                  <a:lnTo>
                    <a:pt x="31" y="10"/>
                  </a:lnTo>
                  <a:lnTo>
                    <a:pt x="30" y="15"/>
                  </a:lnTo>
                  <a:lnTo>
                    <a:pt x="27"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1"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85" name="Freeform 17"/>
            <p:cNvSpPr>
              <a:spLocks/>
            </p:cNvSpPr>
            <p:nvPr/>
          </p:nvSpPr>
          <p:spPr bwMode="auto">
            <a:xfrm>
              <a:off x="3356" y="1439"/>
              <a:ext cx="43" cy="40"/>
            </a:xfrm>
            <a:custGeom>
              <a:avLst/>
              <a:gdLst>
                <a:gd name="T0" fmla="*/ 0 w 43"/>
                <a:gd name="T1" fmla="*/ 0 h 40"/>
                <a:gd name="T2" fmla="*/ 10 w 43"/>
                <a:gd name="T3" fmla="*/ 0 h 40"/>
                <a:gd name="T4" fmla="*/ 36 w 43"/>
                <a:gd name="T5" fmla="*/ 30 h 40"/>
                <a:gd name="T6" fmla="*/ 36 w 43"/>
                <a:gd name="T7" fmla="*/ 6 h 40"/>
                <a:gd name="T8" fmla="*/ 36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40 w 43"/>
                <a:gd name="T27" fmla="*/ 0 h 40"/>
                <a:gd name="T28" fmla="*/ 39 w 43"/>
                <a:gd name="T29" fmla="*/ 1 h 40"/>
                <a:gd name="T30" fmla="*/ 37 w 43"/>
                <a:gd name="T31" fmla="*/ 3 h 40"/>
                <a:gd name="T32" fmla="*/ 37 w 43"/>
                <a:gd name="T33" fmla="*/ 6 h 40"/>
                <a:gd name="T34" fmla="*/ 37 w 43"/>
                <a:gd name="T35" fmla="*/ 40 h 40"/>
                <a:gd name="T36" fmla="*/ 37 w 43"/>
                <a:gd name="T37" fmla="*/ 40 h 40"/>
                <a:gd name="T38" fmla="*/ 10 w 43"/>
                <a:gd name="T39" fmla="*/ 9 h 40"/>
                <a:gd name="T40" fmla="*/ 10 w 43"/>
                <a:gd name="T41" fmla="*/ 33 h 40"/>
                <a:gd name="T42" fmla="*/ 10 w 43"/>
                <a:gd name="T43" fmla="*/ 36 h 40"/>
                <a:gd name="T44" fmla="*/ 12 w 43"/>
                <a:gd name="T45" fmla="*/ 37 h 40"/>
                <a:gd name="T46" fmla="*/ 12 w 43"/>
                <a:gd name="T47" fmla="*/ 39 h 40"/>
                <a:gd name="T48" fmla="*/ 15 w 43"/>
                <a:gd name="T49" fmla="*/ 39 h 40"/>
                <a:gd name="T50" fmla="*/ 16 w 43"/>
                <a:gd name="T51" fmla="*/ 39 h 40"/>
                <a:gd name="T52" fmla="*/ 16 w 43"/>
                <a:gd name="T53" fmla="*/ 39 h 40"/>
                <a:gd name="T54" fmla="*/ 3 w 43"/>
                <a:gd name="T55" fmla="*/ 39 h 40"/>
                <a:gd name="T56" fmla="*/ 3 w 43"/>
                <a:gd name="T57" fmla="*/ 39 h 40"/>
                <a:gd name="T58" fmla="*/ 4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6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6" y="3"/>
                  </a:lnTo>
                  <a:lnTo>
                    <a:pt x="34" y="1"/>
                  </a:lnTo>
                  <a:lnTo>
                    <a:pt x="33" y="0"/>
                  </a:lnTo>
                  <a:lnTo>
                    <a:pt x="31" y="0"/>
                  </a:lnTo>
                  <a:lnTo>
                    <a:pt x="30" y="0"/>
                  </a:lnTo>
                  <a:lnTo>
                    <a:pt x="43" y="0"/>
                  </a:lnTo>
                  <a:lnTo>
                    <a:pt x="42" y="0"/>
                  </a:lnTo>
                  <a:lnTo>
                    <a:pt x="40" y="0"/>
                  </a:lnTo>
                  <a:lnTo>
                    <a:pt x="39" y="1"/>
                  </a:lnTo>
                  <a:lnTo>
                    <a:pt x="37" y="3"/>
                  </a:lnTo>
                  <a:lnTo>
                    <a:pt x="37" y="6"/>
                  </a:lnTo>
                  <a:lnTo>
                    <a:pt x="37" y="40"/>
                  </a:lnTo>
                  <a:lnTo>
                    <a:pt x="10" y="9"/>
                  </a:lnTo>
                  <a:lnTo>
                    <a:pt x="10" y="33"/>
                  </a:lnTo>
                  <a:lnTo>
                    <a:pt x="10" y="36"/>
                  </a:lnTo>
                  <a:lnTo>
                    <a:pt x="12" y="37"/>
                  </a:lnTo>
                  <a:lnTo>
                    <a:pt x="12" y="39"/>
                  </a:lnTo>
                  <a:lnTo>
                    <a:pt x="15" y="39"/>
                  </a:lnTo>
                  <a:lnTo>
                    <a:pt x="16" y="39"/>
                  </a:lnTo>
                  <a:lnTo>
                    <a:pt x="3" y="39"/>
                  </a:lnTo>
                  <a:lnTo>
                    <a:pt x="4" y="39"/>
                  </a:lnTo>
                  <a:lnTo>
                    <a:pt x="6" y="39"/>
                  </a:lnTo>
                  <a:lnTo>
                    <a:pt x="7" y="37"/>
                  </a:lnTo>
                  <a:lnTo>
                    <a:pt x="7" y="36"/>
                  </a:lnTo>
                  <a:lnTo>
                    <a:pt x="7" y="33"/>
                  </a:lnTo>
                  <a:lnTo>
                    <a:pt x="7" y="6"/>
                  </a:lnTo>
                  <a:lnTo>
                    <a:pt x="6"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86" name="Freeform 18"/>
            <p:cNvSpPr>
              <a:spLocks noEditPoints="1"/>
            </p:cNvSpPr>
            <p:nvPr/>
          </p:nvSpPr>
          <p:spPr bwMode="auto">
            <a:xfrm>
              <a:off x="3401" y="1439"/>
              <a:ext cx="30" cy="39"/>
            </a:xfrm>
            <a:custGeom>
              <a:avLst/>
              <a:gdLst>
                <a:gd name="T0" fmla="*/ 10 w 30"/>
                <a:gd name="T1" fmla="*/ 21 h 39"/>
                <a:gd name="T2" fmla="*/ 10 w 30"/>
                <a:gd name="T3" fmla="*/ 33 h 39"/>
                <a:gd name="T4" fmla="*/ 12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6 w 30"/>
                <a:gd name="T27" fmla="*/ 36 h 39"/>
                <a:gd name="T28" fmla="*/ 6 w 30"/>
                <a:gd name="T29" fmla="*/ 33 h 39"/>
                <a:gd name="T30" fmla="*/ 6 w 30"/>
                <a:gd name="T31" fmla="*/ 6 h 39"/>
                <a:gd name="T32" fmla="*/ 6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6 w 30"/>
                <a:gd name="T67" fmla="*/ 21 h 39"/>
                <a:gd name="T68" fmla="*/ 15 w 30"/>
                <a:gd name="T69" fmla="*/ 21 h 39"/>
                <a:gd name="T70" fmla="*/ 13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6 w 30"/>
                <a:gd name="T83" fmla="*/ 19 h 39"/>
                <a:gd name="T84" fmla="*/ 19 w 30"/>
                <a:gd name="T85" fmla="*/ 19 h 39"/>
                <a:gd name="T86" fmla="*/ 21 w 30"/>
                <a:gd name="T87" fmla="*/ 16 h 39"/>
                <a:gd name="T88" fmla="*/ 22 w 30"/>
                <a:gd name="T89" fmla="*/ 15 h 39"/>
                <a:gd name="T90" fmla="*/ 24 w 30"/>
                <a:gd name="T91" fmla="*/ 10 h 39"/>
                <a:gd name="T92" fmla="*/ 24 w 30"/>
                <a:gd name="T93" fmla="*/ 9 h 39"/>
                <a:gd name="T94" fmla="*/ 22 w 30"/>
                <a:gd name="T95" fmla="*/ 6 h 39"/>
                <a:gd name="T96" fmla="*/ 21 w 30"/>
                <a:gd name="T97" fmla="*/ 4 h 39"/>
                <a:gd name="T98" fmla="*/ 19 w 30"/>
                <a:gd name="T99" fmla="*/ 3 h 39"/>
                <a:gd name="T100" fmla="*/ 18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2" y="36"/>
                  </a:lnTo>
                  <a:lnTo>
                    <a:pt x="12" y="37"/>
                  </a:lnTo>
                  <a:lnTo>
                    <a:pt x="13" y="39"/>
                  </a:lnTo>
                  <a:lnTo>
                    <a:pt x="15" y="39"/>
                  </a:lnTo>
                  <a:lnTo>
                    <a:pt x="16" y="39"/>
                  </a:lnTo>
                  <a:lnTo>
                    <a:pt x="0" y="39"/>
                  </a:lnTo>
                  <a:lnTo>
                    <a:pt x="1" y="39"/>
                  </a:lnTo>
                  <a:lnTo>
                    <a:pt x="3" y="39"/>
                  </a:lnTo>
                  <a:lnTo>
                    <a:pt x="4" y="37"/>
                  </a:lnTo>
                  <a:lnTo>
                    <a:pt x="6" y="36"/>
                  </a:lnTo>
                  <a:lnTo>
                    <a:pt x="6" y="33"/>
                  </a:lnTo>
                  <a:lnTo>
                    <a:pt x="6" y="6"/>
                  </a:lnTo>
                  <a:lnTo>
                    <a:pt x="6"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4" y="21"/>
                  </a:lnTo>
                  <a:lnTo>
                    <a:pt x="18" y="21"/>
                  </a:lnTo>
                  <a:lnTo>
                    <a:pt x="16" y="21"/>
                  </a:lnTo>
                  <a:lnTo>
                    <a:pt x="15" y="21"/>
                  </a:lnTo>
                  <a:lnTo>
                    <a:pt x="13" y="21"/>
                  </a:lnTo>
                  <a:lnTo>
                    <a:pt x="10" y="21"/>
                  </a:lnTo>
                  <a:close/>
                  <a:moveTo>
                    <a:pt x="10" y="19"/>
                  </a:moveTo>
                  <a:lnTo>
                    <a:pt x="12" y="19"/>
                  </a:lnTo>
                  <a:lnTo>
                    <a:pt x="13" y="19"/>
                  </a:lnTo>
                  <a:lnTo>
                    <a:pt x="15" y="19"/>
                  </a:lnTo>
                  <a:lnTo>
                    <a:pt x="16" y="19"/>
                  </a:lnTo>
                  <a:lnTo>
                    <a:pt x="19" y="19"/>
                  </a:lnTo>
                  <a:lnTo>
                    <a:pt x="21" y="16"/>
                  </a:lnTo>
                  <a:lnTo>
                    <a:pt x="22" y="15"/>
                  </a:lnTo>
                  <a:lnTo>
                    <a:pt x="24" y="10"/>
                  </a:lnTo>
                  <a:lnTo>
                    <a:pt x="24" y="9"/>
                  </a:lnTo>
                  <a:lnTo>
                    <a:pt x="22" y="6"/>
                  </a:lnTo>
                  <a:lnTo>
                    <a:pt x="21" y="4"/>
                  </a:lnTo>
                  <a:lnTo>
                    <a:pt x="19" y="3"/>
                  </a:lnTo>
                  <a:lnTo>
                    <a:pt x="18"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7" name="Freeform 19"/>
            <p:cNvSpPr>
              <a:spLocks/>
            </p:cNvSpPr>
            <p:nvPr/>
          </p:nvSpPr>
          <p:spPr bwMode="auto">
            <a:xfrm>
              <a:off x="3582"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3 w 42"/>
                <a:gd name="T13" fmla="*/ 40 h 40"/>
                <a:gd name="T14" fmla="*/ 21 w 42"/>
                <a:gd name="T15" fmla="*/ 40 h 40"/>
                <a:gd name="T16" fmla="*/ 6 w 42"/>
                <a:gd name="T17" fmla="*/ 6 h 40"/>
                <a:gd name="T18" fmla="*/ 5 w 42"/>
                <a:gd name="T19" fmla="*/ 4 h 40"/>
                <a:gd name="T20" fmla="*/ 5 w 42"/>
                <a:gd name="T21" fmla="*/ 3 h 40"/>
                <a:gd name="T22" fmla="*/ 3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4 w 42"/>
                <a:gd name="T37" fmla="*/ 0 h 40"/>
                <a:gd name="T38" fmla="*/ 12 w 42"/>
                <a:gd name="T39" fmla="*/ 1 h 40"/>
                <a:gd name="T40" fmla="*/ 12 w 42"/>
                <a:gd name="T41" fmla="*/ 1 h 40"/>
                <a:gd name="T42" fmla="*/ 12 w 42"/>
                <a:gd name="T43" fmla="*/ 3 h 40"/>
                <a:gd name="T44" fmla="*/ 12 w 42"/>
                <a:gd name="T45" fmla="*/ 4 h 40"/>
                <a:gd name="T46" fmla="*/ 14 w 42"/>
                <a:gd name="T47" fmla="*/ 7 h 40"/>
                <a:gd name="T48" fmla="*/ 24 w 42"/>
                <a:gd name="T49" fmla="*/ 31 h 40"/>
                <a:gd name="T50" fmla="*/ 33 w 42"/>
                <a:gd name="T51" fmla="*/ 7 h 40"/>
                <a:gd name="T52" fmla="*/ 33 w 42"/>
                <a:gd name="T53" fmla="*/ 4 h 40"/>
                <a:gd name="T54" fmla="*/ 35 w 42"/>
                <a:gd name="T55" fmla="*/ 3 h 40"/>
                <a:gd name="T56" fmla="*/ 33 w 42"/>
                <a:gd name="T57" fmla="*/ 3 h 40"/>
                <a:gd name="T58" fmla="*/ 33 w 42"/>
                <a:gd name="T59" fmla="*/ 1 h 40"/>
                <a:gd name="T60" fmla="*/ 32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3" y="40"/>
                  </a:lnTo>
                  <a:lnTo>
                    <a:pt x="21" y="40"/>
                  </a:lnTo>
                  <a:lnTo>
                    <a:pt x="6" y="6"/>
                  </a:lnTo>
                  <a:lnTo>
                    <a:pt x="5" y="4"/>
                  </a:lnTo>
                  <a:lnTo>
                    <a:pt x="5" y="3"/>
                  </a:lnTo>
                  <a:lnTo>
                    <a:pt x="3" y="1"/>
                  </a:lnTo>
                  <a:lnTo>
                    <a:pt x="2" y="0"/>
                  </a:lnTo>
                  <a:lnTo>
                    <a:pt x="0" y="0"/>
                  </a:lnTo>
                  <a:lnTo>
                    <a:pt x="17" y="0"/>
                  </a:lnTo>
                  <a:lnTo>
                    <a:pt x="14" y="0"/>
                  </a:lnTo>
                  <a:lnTo>
                    <a:pt x="12" y="1"/>
                  </a:lnTo>
                  <a:lnTo>
                    <a:pt x="12" y="3"/>
                  </a:lnTo>
                  <a:lnTo>
                    <a:pt x="12" y="4"/>
                  </a:lnTo>
                  <a:lnTo>
                    <a:pt x="14" y="7"/>
                  </a:lnTo>
                  <a:lnTo>
                    <a:pt x="24" y="31"/>
                  </a:lnTo>
                  <a:lnTo>
                    <a:pt x="33" y="7"/>
                  </a:lnTo>
                  <a:lnTo>
                    <a:pt x="33" y="4"/>
                  </a:lnTo>
                  <a:lnTo>
                    <a:pt x="35" y="3"/>
                  </a:lnTo>
                  <a:lnTo>
                    <a:pt x="33" y="3"/>
                  </a:lnTo>
                  <a:lnTo>
                    <a:pt x="33" y="1"/>
                  </a:lnTo>
                  <a:lnTo>
                    <a:pt x="32"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8" name="Freeform 20"/>
            <p:cNvSpPr>
              <a:spLocks noEditPoints="1"/>
            </p:cNvSpPr>
            <p:nvPr/>
          </p:nvSpPr>
          <p:spPr bwMode="auto">
            <a:xfrm>
              <a:off x="3626"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9" name="Freeform 21"/>
            <p:cNvSpPr>
              <a:spLocks noEditPoints="1"/>
            </p:cNvSpPr>
            <p:nvPr/>
          </p:nvSpPr>
          <p:spPr bwMode="auto">
            <a:xfrm>
              <a:off x="2738" y="1583"/>
              <a:ext cx="40" cy="39"/>
            </a:xfrm>
            <a:custGeom>
              <a:avLst/>
              <a:gdLst>
                <a:gd name="T0" fmla="*/ 0 w 40"/>
                <a:gd name="T1" fmla="*/ 39 h 39"/>
                <a:gd name="T2" fmla="*/ 0 w 40"/>
                <a:gd name="T3" fmla="*/ 39 h 39"/>
                <a:gd name="T4" fmla="*/ 1 w 40"/>
                <a:gd name="T5" fmla="*/ 39 h 39"/>
                <a:gd name="T6" fmla="*/ 4 w 40"/>
                <a:gd name="T7" fmla="*/ 39 h 39"/>
                <a:gd name="T8" fmla="*/ 6 w 40"/>
                <a:gd name="T9" fmla="*/ 37 h 39"/>
                <a:gd name="T10" fmla="*/ 6 w 40"/>
                <a:gd name="T11" fmla="*/ 36 h 39"/>
                <a:gd name="T12" fmla="*/ 6 w 40"/>
                <a:gd name="T13" fmla="*/ 33 h 39"/>
                <a:gd name="T14" fmla="*/ 6 w 40"/>
                <a:gd name="T15" fmla="*/ 6 h 39"/>
                <a:gd name="T16" fmla="*/ 6 w 40"/>
                <a:gd name="T17" fmla="*/ 3 h 39"/>
                <a:gd name="T18" fmla="*/ 6 w 40"/>
                <a:gd name="T19" fmla="*/ 1 h 39"/>
                <a:gd name="T20" fmla="*/ 4 w 40"/>
                <a:gd name="T21" fmla="*/ 0 h 39"/>
                <a:gd name="T22" fmla="*/ 1 w 40"/>
                <a:gd name="T23" fmla="*/ 0 h 39"/>
                <a:gd name="T24" fmla="*/ 0 w 40"/>
                <a:gd name="T25" fmla="*/ 0 h 39"/>
                <a:gd name="T26" fmla="*/ 0 w 40"/>
                <a:gd name="T27" fmla="*/ 0 h 39"/>
                <a:gd name="T28" fmla="*/ 16 w 40"/>
                <a:gd name="T29" fmla="*/ 0 h 39"/>
                <a:gd name="T30" fmla="*/ 22 w 40"/>
                <a:gd name="T31" fmla="*/ 0 h 39"/>
                <a:gd name="T32" fmla="*/ 27 w 40"/>
                <a:gd name="T33" fmla="*/ 0 h 39"/>
                <a:gd name="T34" fmla="*/ 30 w 40"/>
                <a:gd name="T35" fmla="*/ 1 h 39"/>
                <a:gd name="T36" fmla="*/ 34 w 40"/>
                <a:gd name="T37" fmla="*/ 4 h 39"/>
                <a:gd name="T38" fmla="*/ 37 w 40"/>
                <a:gd name="T39" fmla="*/ 9 h 39"/>
                <a:gd name="T40" fmla="*/ 40 w 40"/>
                <a:gd name="T41" fmla="*/ 13 h 39"/>
                <a:gd name="T42" fmla="*/ 40 w 40"/>
                <a:gd name="T43" fmla="*/ 19 h 39"/>
                <a:gd name="T44" fmla="*/ 40 w 40"/>
                <a:gd name="T45" fmla="*/ 24 h 39"/>
                <a:gd name="T46" fmla="*/ 39 w 40"/>
                <a:gd name="T47" fmla="*/ 30 h 39"/>
                <a:gd name="T48" fmla="*/ 36 w 40"/>
                <a:gd name="T49" fmla="*/ 33 h 39"/>
                <a:gd name="T50" fmla="*/ 31 w 40"/>
                <a:gd name="T51" fmla="*/ 37 h 39"/>
                <a:gd name="T52" fmla="*/ 25 w 40"/>
                <a:gd name="T53" fmla="*/ 39 h 39"/>
                <a:gd name="T54" fmla="*/ 18 w 40"/>
                <a:gd name="T55" fmla="*/ 39 h 39"/>
                <a:gd name="T56" fmla="*/ 0 w 40"/>
                <a:gd name="T57" fmla="*/ 39 h 39"/>
                <a:gd name="T58" fmla="*/ 12 w 40"/>
                <a:gd name="T59" fmla="*/ 37 h 39"/>
                <a:gd name="T60" fmla="*/ 15 w 40"/>
                <a:gd name="T61" fmla="*/ 37 h 39"/>
                <a:gd name="T62" fmla="*/ 18 w 40"/>
                <a:gd name="T63" fmla="*/ 37 h 39"/>
                <a:gd name="T64" fmla="*/ 22 w 40"/>
                <a:gd name="T65" fmla="*/ 37 h 39"/>
                <a:gd name="T66" fmla="*/ 25 w 40"/>
                <a:gd name="T67" fmla="*/ 36 h 39"/>
                <a:gd name="T68" fmla="*/ 28 w 40"/>
                <a:gd name="T69" fmla="*/ 33 h 39"/>
                <a:gd name="T70" fmla="*/ 31 w 40"/>
                <a:gd name="T71" fmla="*/ 30 h 39"/>
                <a:gd name="T72" fmla="*/ 33 w 40"/>
                <a:gd name="T73" fmla="*/ 25 h 39"/>
                <a:gd name="T74" fmla="*/ 33 w 40"/>
                <a:gd name="T75" fmla="*/ 19 h 39"/>
                <a:gd name="T76" fmla="*/ 33 w 40"/>
                <a:gd name="T77" fmla="*/ 15 h 39"/>
                <a:gd name="T78" fmla="*/ 31 w 40"/>
                <a:gd name="T79" fmla="*/ 10 h 39"/>
                <a:gd name="T80" fmla="*/ 28 w 40"/>
                <a:gd name="T81" fmla="*/ 6 h 39"/>
                <a:gd name="T82" fmla="*/ 25 w 40"/>
                <a:gd name="T83" fmla="*/ 3 h 39"/>
                <a:gd name="T84" fmla="*/ 22 w 40"/>
                <a:gd name="T85" fmla="*/ 1 h 39"/>
                <a:gd name="T86" fmla="*/ 18 w 40"/>
                <a:gd name="T87" fmla="*/ 1 h 39"/>
                <a:gd name="T88" fmla="*/ 15 w 40"/>
                <a:gd name="T89" fmla="*/ 1 h 39"/>
                <a:gd name="T90" fmla="*/ 12 w 40"/>
                <a:gd name="T91" fmla="*/ 3 h 39"/>
                <a:gd name="T92" fmla="*/ 12 w 40"/>
                <a:gd name="T93" fmla="*/ 3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39"/>
                <a:gd name="T143" fmla="*/ 40 w 40"/>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39">
                  <a:moveTo>
                    <a:pt x="0" y="39"/>
                  </a:move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6" y="0"/>
                  </a:lnTo>
                  <a:lnTo>
                    <a:pt x="22" y="0"/>
                  </a:lnTo>
                  <a:lnTo>
                    <a:pt x="27" y="0"/>
                  </a:lnTo>
                  <a:lnTo>
                    <a:pt x="30" y="1"/>
                  </a:lnTo>
                  <a:lnTo>
                    <a:pt x="34" y="4"/>
                  </a:lnTo>
                  <a:lnTo>
                    <a:pt x="37" y="9"/>
                  </a:lnTo>
                  <a:lnTo>
                    <a:pt x="40" y="13"/>
                  </a:lnTo>
                  <a:lnTo>
                    <a:pt x="40" y="19"/>
                  </a:lnTo>
                  <a:lnTo>
                    <a:pt x="40" y="24"/>
                  </a:lnTo>
                  <a:lnTo>
                    <a:pt x="39" y="30"/>
                  </a:lnTo>
                  <a:lnTo>
                    <a:pt x="36" y="33"/>
                  </a:lnTo>
                  <a:lnTo>
                    <a:pt x="31" y="37"/>
                  </a:lnTo>
                  <a:lnTo>
                    <a:pt x="25" y="39"/>
                  </a:lnTo>
                  <a:lnTo>
                    <a:pt x="18" y="39"/>
                  </a:lnTo>
                  <a:lnTo>
                    <a:pt x="0" y="39"/>
                  </a:lnTo>
                  <a:close/>
                  <a:moveTo>
                    <a:pt x="12" y="37"/>
                  </a:moveTo>
                  <a:lnTo>
                    <a:pt x="15" y="37"/>
                  </a:lnTo>
                  <a:lnTo>
                    <a:pt x="18" y="37"/>
                  </a:lnTo>
                  <a:lnTo>
                    <a:pt x="22" y="37"/>
                  </a:lnTo>
                  <a:lnTo>
                    <a:pt x="25" y="36"/>
                  </a:lnTo>
                  <a:lnTo>
                    <a:pt x="28" y="33"/>
                  </a:lnTo>
                  <a:lnTo>
                    <a:pt x="31" y="30"/>
                  </a:lnTo>
                  <a:lnTo>
                    <a:pt x="33" y="25"/>
                  </a:lnTo>
                  <a:lnTo>
                    <a:pt x="33" y="19"/>
                  </a:lnTo>
                  <a:lnTo>
                    <a:pt x="33" y="15"/>
                  </a:lnTo>
                  <a:lnTo>
                    <a:pt x="31" y="10"/>
                  </a:lnTo>
                  <a:lnTo>
                    <a:pt x="28" y="6"/>
                  </a:lnTo>
                  <a:lnTo>
                    <a:pt x="25" y="3"/>
                  </a:lnTo>
                  <a:lnTo>
                    <a:pt x="22" y="1"/>
                  </a:lnTo>
                  <a:lnTo>
                    <a:pt x="18" y="1"/>
                  </a:lnTo>
                  <a:lnTo>
                    <a:pt x="15" y="1"/>
                  </a:lnTo>
                  <a:lnTo>
                    <a:pt x="12" y="3"/>
                  </a:lnTo>
                  <a:lnTo>
                    <a:pt x="12" y="37"/>
                  </a:lnTo>
                  <a:close/>
                </a:path>
              </a:pathLst>
            </a:custGeom>
            <a:solidFill>
              <a:srgbClr val="000000"/>
            </a:solidFill>
            <a:ln w="0">
              <a:solidFill>
                <a:srgbClr val="000000"/>
              </a:solidFill>
              <a:round/>
              <a:headEnd/>
              <a:tailEnd/>
            </a:ln>
          </p:spPr>
          <p:txBody>
            <a:bodyPr/>
            <a:lstStyle/>
            <a:p>
              <a:endParaRPr lang="en-CA"/>
            </a:p>
          </p:txBody>
        </p:sp>
        <p:sp>
          <p:nvSpPr>
            <p:cNvPr id="19490" name="Freeform 22"/>
            <p:cNvSpPr>
              <a:spLocks noEditPoints="1"/>
            </p:cNvSpPr>
            <p:nvPr/>
          </p:nvSpPr>
          <p:spPr bwMode="auto">
            <a:xfrm>
              <a:off x="2783" y="1595"/>
              <a:ext cx="22" cy="28"/>
            </a:xfrm>
            <a:custGeom>
              <a:avLst/>
              <a:gdLst>
                <a:gd name="T0" fmla="*/ 4 w 22"/>
                <a:gd name="T1" fmla="*/ 10 h 28"/>
                <a:gd name="T2" fmla="*/ 4 w 22"/>
                <a:gd name="T3" fmla="*/ 16 h 28"/>
                <a:gd name="T4" fmla="*/ 7 w 22"/>
                <a:gd name="T5" fmla="*/ 19 h 28"/>
                <a:gd name="T6" fmla="*/ 10 w 22"/>
                <a:gd name="T7" fmla="*/ 22 h 28"/>
                <a:gd name="T8" fmla="*/ 13 w 22"/>
                <a:gd name="T9" fmla="*/ 24 h 28"/>
                <a:gd name="T10" fmla="*/ 16 w 22"/>
                <a:gd name="T11" fmla="*/ 22 h 28"/>
                <a:gd name="T12" fmla="*/ 18 w 22"/>
                <a:gd name="T13" fmla="*/ 22 h 28"/>
                <a:gd name="T14" fmla="*/ 21 w 22"/>
                <a:gd name="T15" fmla="*/ 19 h 28"/>
                <a:gd name="T16" fmla="*/ 22 w 22"/>
                <a:gd name="T17" fmla="*/ 16 h 28"/>
                <a:gd name="T18" fmla="*/ 22 w 22"/>
                <a:gd name="T19" fmla="*/ 18 h 28"/>
                <a:gd name="T20" fmla="*/ 21 w 22"/>
                <a:gd name="T21" fmla="*/ 21 h 28"/>
                <a:gd name="T22" fmla="*/ 19 w 22"/>
                <a:gd name="T23" fmla="*/ 25 h 28"/>
                <a:gd name="T24" fmla="*/ 15 w 22"/>
                <a:gd name="T25" fmla="*/ 27 h 28"/>
                <a:gd name="T26" fmla="*/ 12 w 22"/>
                <a:gd name="T27" fmla="*/ 28 h 28"/>
                <a:gd name="T28" fmla="*/ 7 w 22"/>
                <a:gd name="T29" fmla="*/ 27 h 28"/>
                <a:gd name="T30" fmla="*/ 3 w 22"/>
                <a:gd name="T31" fmla="*/ 24 h 28"/>
                <a:gd name="T32" fmla="*/ 1 w 22"/>
                <a:gd name="T33" fmla="*/ 19 h 28"/>
                <a:gd name="T34" fmla="*/ 0 w 22"/>
                <a:gd name="T35" fmla="*/ 15 h 28"/>
                <a:gd name="T36" fmla="*/ 0 w 22"/>
                <a:gd name="T37" fmla="*/ 10 h 28"/>
                <a:gd name="T38" fmla="*/ 1 w 22"/>
                <a:gd name="T39" fmla="*/ 7 h 28"/>
                <a:gd name="T40" fmla="*/ 3 w 22"/>
                <a:gd name="T41" fmla="*/ 4 h 28"/>
                <a:gd name="T42" fmla="*/ 7 w 22"/>
                <a:gd name="T43" fmla="*/ 1 h 28"/>
                <a:gd name="T44" fmla="*/ 12 w 22"/>
                <a:gd name="T45" fmla="*/ 0 h 28"/>
                <a:gd name="T46" fmla="*/ 16 w 22"/>
                <a:gd name="T47" fmla="*/ 1 h 28"/>
                <a:gd name="T48" fmla="*/ 19 w 22"/>
                <a:gd name="T49" fmla="*/ 3 h 28"/>
                <a:gd name="T50" fmla="*/ 21 w 22"/>
                <a:gd name="T51" fmla="*/ 6 h 28"/>
                <a:gd name="T52" fmla="*/ 22 w 22"/>
                <a:gd name="T53" fmla="*/ 10 h 28"/>
                <a:gd name="T54" fmla="*/ 4 w 22"/>
                <a:gd name="T55" fmla="*/ 10 h 28"/>
                <a:gd name="T56" fmla="*/ 4 w 22"/>
                <a:gd name="T57" fmla="*/ 9 h 28"/>
                <a:gd name="T58" fmla="*/ 16 w 22"/>
                <a:gd name="T59" fmla="*/ 9 h 28"/>
                <a:gd name="T60" fmla="*/ 16 w 22"/>
                <a:gd name="T61" fmla="*/ 7 h 28"/>
                <a:gd name="T62" fmla="*/ 15 w 22"/>
                <a:gd name="T63" fmla="*/ 6 h 28"/>
                <a:gd name="T64" fmla="*/ 15 w 22"/>
                <a:gd name="T65" fmla="*/ 4 h 28"/>
                <a:gd name="T66" fmla="*/ 13 w 22"/>
                <a:gd name="T67" fmla="*/ 3 h 28"/>
                <a:gd name="T68" fmla="*/ 12 w 22"/>
                <a:gd name="T69" fmla="*/ 3 h 28"/>
                <a:gd name="T70" fmla="*/ 10 w 22"/>
                <a:gd name="T71" fmla="*/ 1 h 28"/>
                <a:gd name="T72" fmla="*/ 9 w 22"/>
                <a:gd name="T73" fmla="*/ 3 h 28"/>
                <a:gd name="T74" fmla="*/ 6 w 22"/>
                <a:gd name="T75" fmla="*/ 4 h 28"/>
                <a:gd name="T76" fmla="*/ 4 w 22"/>
                <a:gd name="T77" fmla="*/ 6 h 28"/>
                <a:gd name="T78" fmla="*/ 4 w 22"/>
                <a:gd name="T79" fmla="*/ 9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4" y="16"/>
                  </a:lnTo>
                  <a:lnTo>
                    <a:pt x="7" y="19"/>
                  </a:lnTo>
                  <a:lnTo>
                    <a:pt x="10" y="22"/>
                  </a:lnTo>
                  <a:lnTo>
                    <a:pt x="13" y="24"/>
                  </a:lnTo>
                  <a:lnTo>
                    <a:pt x="16" y="22"/>
                  </a:lnTo>
                  <a:lnTo>
                    <a:pt x="18" y="22"/>
                  </a:lnTo>
                  <a:lnTo>
                    <a:pt x="21" y="19"/>
                  </a:lnTo>
                  <a:lnTo>
                    <a:pt x="22" y="16"/>
                  </a:lnTo>
                  <a:lnTo>
                    <a:pt x="22" y="18"/>
                  </a:lnTo>
                  <a:lnTo>
                    <a:pt x="21" y="21"/>
                  </a:lnTo>
                  <a:lnTo>
                    <a:pt x="19" y="25"/>
                  </a:lnTo>
                  <a:lnTo>
                    <a:pt x="15" y="27"/>
                  </a:lnTo>
                  <a:lnTo>
                    <a:pt x="12" y="28"/>
                  </a:lnTo>
                  <a:lnTo>
                    <a:pt x="7" y="27"/>
                  </a:lnTo>
                  <a:lnTo>
                    <a:pt x="3" y="24"/>
                  </a:lnTo>
                  <a:lnTo>
                    <a:pt x="1" y="19"/>
                  </a:lnTo>
                  <a:lnTo>
                    <a:pt x="0" y="15"/>
                  </a:lnTo>
                  <a:lnTo>
                    <a:pt x="0" y="10"/>
                  </a:lnTo>
                  <a:lnTo>
                    <a:pt x="1" y="7"/>
                  </a:lnTo>
                  <a:lnTo>
                    <a:pt x="3" y="4"/>
                  </a:lnTo>
                  <a:lnTo>
                    <a:pt x="7" y="1"/>
                  </a:lnTo>
                  <a:lnTo>
                    <a:pt x="12" y="0"/>
                  </a:lnTo>
                  <a:lnTo>
                    <a:pt x="16" y="1"/>
                  </a:lnTo>
                  <a:lnTo>
                    <a:pt x="19" y="3"/>
                  </a:lnTo>
                  <a:lnTo>
                    <a:pt x="21" y="6"/>
                  </a:lnTo>
                  <a:lnTo>
                    <a:pt x="22" y="10"/>
                  </a:lnTo>
                  <a:lnTo>
                    <a:pt x="4" y="10"/>
                  </a:lnTo>
                  <a:close/>
                  <a:moveTo>
                    <a:pt x="4" y="9"/>
                  </a:moveTo>
                  <a:lnTo>
                    <a:pt x="16" y="9"/>
                  </a:lnTo>
                  <a:lnTo>
                    <a:pt x="16" y="7"/>
                  </a:lnTo>
                  <a:lnTo>
                    <a:pt x="15" y="6"/>
                  </a:lnTo>
                  <a:lnTo>
                    <a:pt x="15" y="4"/>
                  </a:lnTo>
                  <a:lnTo>
                    <a:pt x="13" y="3"/>
                  </a:lnTo>
                  <a:lnTo>
                    <a:pt x="12" y="3"/>
                  </a:lnTo>
                  <a:lnTo>
                    <a:pt x="10" y="1"/>
                  </a:lnTo>
                  <a:lnTo>
                    <a:pt x="9" y="3"/>
                  </a:lnTo>
                  <a:lnTo>
                    <a:pt x="6" y="4"/>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9491" name="Freeform 23"/>
            <p:cNvSpPr>
              <a:spLocks/>
            </p:cNvSpPr>
            <p:nvPr/>
          </p:nvSpPr>
          <p:spPr bwMode="auto">
            <a:xfrm>
              <a:off x="2808" y="1587"/>
              <a:ext cx="17" cy="36"/>
            </a:xfrm>
            <a:custGeom>
              <a:avLst/>
              <a:gdLst>
                <a:gd name="T0" fmla="*/ 9 w 17"/>
                <a:gd name="T1" fmla="*/ 0 h 36"/>
                <a:gd name="T2" fmla="*/ 9 w 17"/>
                <a:gd name="T3" fmla="*/ 9 h 36"/>
                <a:gd name="T4" fmla="*/ 15 w 17"/>
                <a:gd name="T5" fmla="*/ 9 h 36"/>
                <a:gd name="T6" fmla="*/ 15 w 17"/>
                <a:gd name="T7" fmla="*/ 11 h 36"/>
                <a:gd name="T8" fmla="*/ 9 w 17"/>
                <a:gd name="T9" fmla="*/ 11 h 36"/>
                <a:gd name="T10" fmla="*/ 9 w 17"/>
                <a:gd name="T11" fmla="*/ 27 h 36"/>
                <a:gd name="T12" fmla="*/ 9 w 17"/>
                <a:gd name="T13" fmla="*/ 30 h 36"/>
                <a:gd name="T14" fmla="*/ 9 w 17"/>
                <a:gd name="T15" fmla="*/ 32 h 36"/>
                <a:gd name="T16" fmla="*/ 11 w 17"/>
                <a:gd name="T17" fmla="*/ 32 h 36"/>
                <a:gd name="T18" fmla="*/ 12 w 17"/>
                <a:gd name="T19" fmla="*/ 32 h 36"/>
                <a:gd name="T20" fmla="*/ 12 w 17"/>
                <a:gd name="T21" fmla="*/ 32 h 36"/>
                <a:gd name="T22" fmla="*/ 14 w 17"/>
                <a:gd name="T23" fmla="*/ 32 h 36"/>
                <a:gd name="T24" fmla="*/ 15 w 17"/>
                <a:gd name="T25" fmla="*/ 32 h 36"/>
                <a:gd name="T26" fmla="*/ 15 w 17"/>
                <a:gd name="T27" fmla="*/ 30 h 36"/>
                <a:gd name="T28" fmla="*/ 17 w 17"/>
                <a:gd name="T29" fmla="*/ 30 h 36"/>
                <a:gd name="T30" fmla="*/ 15 w 17"/>
                <a:gd name="T31" fmla="*/ 33 h 36"/>
                <a:gd name="T32" fmla="*/ 14 w 17"/>
                <a:gd name="T33" fmla="*/ 35 h 36"/>
                <a:gd name="T34" fmla="*/ 12 w 17"/>
                <a:gd name="T35" fmla="*/ 36 h 36"/>
                <a:gd name="T36" fmla="*/ 9 w 17"/>
                <a:gd name="T37" fmla="*/ 36 h 36"/>
                <a:gd name="T38" fmla="*/ 8 w 17"/>
                <a:gd name="T39" fmla="*/ 36 h 36"/>
                <a:gd name="T40" fmla="*/ 6 w 17"/>
                <a:gd name="T41" fmla="*/ 35 h 36"/>
                <a:gd name="T42" fmla="*/ 6 w 17"/>
                <a:gd name="T43" fmla="*/ 35 h 36"/>
                <a:gd name="T44" fmla="*/ 5 w 17"/>
                <a:gd name="T45" fmla="*/ 33 h 36"/>
                <a:gd name="T46" fmla="*/ 5 w 17"/>
                <a:gd name="T47" fmla="*/ 32 h 36"/>
                <a:gd name="T48" fmla="*/ 5 w 17"/>
                <a:gd name="T49" fmla="*/ 29 h 36"/>
                <a:gd name="T50" fmla="*/ 5 w 17"/>
                <a:gd name="T51" fmla="*/ 11 h 36"/>
                <a:gd name="T52" fmla="*/ 0 w 17"/>
                <a:gd name="T53" fmla="*/ 11 h 36"/>
                <a:gd name="T54" fmla="*/ 0 w 17"/>
                <a:gd name="T55" fmla="*/ 9 h 36"/>
                <a:gd name="T56" fmla="*/ 2 w 17"/>
                <a:gd name="T57" fmla="*/ 9 h 36"/>
                <a:gd name="T58" fmla="*/ 3 w 17"/>
                <a:gd name="T59" fmla="*/ 8 h 36"/>
                <a:gd name="T60" fmla="*/ 5 w 17"/>
                <a:gd name="T61" fmla="*/ 6 h 36"/>
                <a:gd name="T62" fmla="*/ 6 w 17"/>
                <a:gd name="T63" fmla="*/ 3 h 36"/>
                <a:gd name="T64" fmla="*/ 8 w 17"/>
                <a:gd name="T65" fmla="*/ 2 h 36"/>
                <a:gd name="T66" fmla="*/ 8 w 17"/>
                <a:gd name="T67" fmla="*/ 0 h 36"/>
                <a:gd name="T68" fmla="*/ 9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9" y="32"/>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9492" name="Freeform 24"/>
            <p:cNvSpPr>
              <a:spLocks/>
            </p:cNvSpPr>
            <p:nvPr/>
          </p:nvSpPr>
          <p:spPr bwMode="auto">
            <a:xfrm>
              <a:off x="300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5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6" y="39"/>
                  </a:lnTo>
                  <a:lnTo>
                    <a:pt x="8" y="37"/>
                  </a:lnTo>
                  <a:lnTo>
                    <a:pt x="8" y="36"/>
                  </a:lnTo>
                  <a:lnTo>
                    <a:pt x="8" y="33"/>
                  </a:lnTo>
                  <a:lnTo>
                    <a:pt x="8" y="6"/>
                  </a:lnTo>
                  <a:lnTo>
                    <a:pt x="6" y="3"/>
                  </a:lnTo>
                  <a:lnTo>
                    <a:pt x="5" y="3"/>
                  </a:lnTo>
                  <a:lnTo>
                    <a:pt x="5"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93" name="Freeform 25"/>
            <p:cNvSpPr>
              <a:spLocks noEditPoints="1"/>
            </p:cNvSpPr>
            <p:nvPr/>
          </p:nvSpPr>
          <p:spPr bwMode="auto">
            <a:xfrm>
              <a:off x="3054" y="1595"/>
              <a:ext cx="26" cy="28"/>
            </a:xfrm>
            <a:custGeom>
              <a:avLst/>
              <a:gdLst>
                <a:gd name="T0" fmla="*/ 14 w 26"/>
                <a:gd name="T1" fmla="*/ 0 h 28"/>
                <a:gd name="T2" fmla="*/ 17 w 26"/>
                <a:gd name="T3" fmla="*/ 0 h 28"/>
                <a:gd name="T4" fmla="*/ 21 w 26"/>
                <a:gd name="T5" fmla="*/ 1 h 28"/>
                <a:gd name="T6" fmla="*/ 23 w 26"/>
                <a:gd name="T7" fmla="*/ 4 h 28"/>
                <a:gd name="T8" fmla="*/ 26 w 26"/>
                <a:gd name="T9" fmla="*/ 9 h 28"/>
                <a:gd name="T10" fmla="*/ 26 w 26"/>
                <a:gd name="T11" fmla="*/ 13 h 28"/>
                <a:gd name="T12" fmla="*/ 26 w 26"/>
                <a:gd name="T13" fmla="*/ 18 h 28"/>
                <a:gd name="T14" fmla="*/ 24 w 26"/>
                <a:gd name="T15" fmla="*/ 21 h 28"/>
                <a:gd name="T16" fmla="*/ 23 w 26"/>
                <a:gd name="T17" fmla="*/ 24 h 28"/>
                <a:gd name="T18" fmla="*/ 20 w 26"/>
                <a:gd name="T19" fmla="*/ 27 h 28"/>
                <a:gd name="T20" fmla="*/ 17 w 26"/>
                <a:gd name="T21" fmla="*/ 28 h 28"/>
                <a:gd name="T22" fmla="*/ 14 w 26"/>
                <a:gd name="T23" fmla="*/ 28 h 28"/>
                <a:gd name="T24" fmla="*/ 9 w 26"/>
                <a:gd name="T25" fmla="*/ 28 h 28"/>
                <a:gd name="T26" fmla="*/ 6 w 26"/>
                <a:gd name="T27" fmla="*/ 25 h 28"/>
                <a:gd name="T28" fmla="*/ 3 w 26"/>
                <a:gd name="T29" fmla="*/ 24 h 28"/>
                <a:gd name="T30" fmla="*/ 2 w 26"/>
                <a:gd name="T31" fmla="*/ 19 h 28"/>
                <a:gd name="T32" fmla="*/ 0 w 26"/>
                <a:gd name="T33" fmla="*/ 15 h 28"/>
                <a:gd name="T34" fmla="*/ 2 w 26"/>
                <a:gd name="T35" fmla="*/ 10 h 28"/>
                <a:gd name="T36" fmla="*/ 3 w 26"/>
                <a:gd name="T37" fmla="*/ 7 h 28"/>
                <a:gd name="T38" fmla="*/ 5 w 26"/>
                <a:gd name="T39" fmla="*/ 4 h 28"/>
                <a:gd name="T40" fmla="*/ 8 w 26"/>
                <a:gd name="T41" fmla="*/ 1 h 28"/>
                <a:gd name="T42" fmla="*/ 11 w 26"/>
                <a:gd name="T43" fmla="*/ 0 h 28"/>
                <a:gd name="T44" fmla="*/ 14 w 26"/>
                <a:gd name="T45" fmla="*/ 0 h 28"/>
                <a:gd name="T46" fmla="*/ 12 w 26"/>
                <a:gd name="T47" fmla="*/ 1 h 28"/>
                <a:gd name="T48" fmla="*/ 11 w 26"/>
                <a:gd name="T49" fmla="*/ 3 h 28"/>
                <a:gd name="T50" fmla="*/ 9 w 26"/>
                <a:gd name="T51" fmla="*/ 3 h 28"/>
                <a:gd name="T52" fmla="*/ 8 w 26"/>
                <a:gd name="T53" fmla="*/ 4 h 28"/>
                <a:gd name="T54" fmla="*/ 6 w 26"/>
                <a:gd name="T55" fmla="*/ 6 h 28"/>
                <a:gd name="T56" fmla="*/ 6 w 26"/>
                <a:gd name="T57" fmla="*/ 9 h 28"/>
                <a:gd name="T58" fmla="*/ 6 w 26"/>
                <a:gd name="T59" fmla="*/ 12 h 28"/>
                <a:gd name="T60" fmla="*/ 6 w 26"/>
                <a:gd name="T61" fmla="*/ 18 h 28"/>
                <a:gd name="T62" fmla="*/ 8 w 26"/>
                <a:gd name="T63" fmla="*/ 22 h 28"/>
                <a:gd name="T64" fmla="*/ 11 w 26"/>
                <a:gd name="T65" fmla="*/ 25 h 28"/>
                <a:gd name="T66" fmla="*/ 15 w 26"/>
                <a:gd name="T67" fmla="*/ 27 h 28"/>
                <a:gd name="T68" fmla="*/ 17 w 26"/>
                <a:gd name="T69" fmla="*/ 25 h 28"/>
                <a:gd name="T70" fmla="*/ 20 w 26"/>
                <a:gd name="T71" fmla="*/ 24 h 28"/>
                <a:gd name="T72" fmla="*/ 21 w 26"/>
                <a:gd name="T73" fmla="*/ 21 h 28"/>
                <a:gd name="T74" fmla="*/ 21 w 26"/>
                <a:gd name="T75" fmla="*/ 16 h 28"/>
                <a:gd name="T76" fmla="*/ 21 w 26"/>
                <a:gd name="T77" fmla="*/ 12 h 28"/>
                <a:gd name="T78" fmla="*/ 20 w 26"/>
                <a:gd name="T79" fmla="*/ 7 h 28"/>
                <a:gd name="T80" fmla="*/ 18 w 26"/>
                <a:gd name="T81" fmla="*/ 4 h 28"/>
                <a:gd name="T82" fmla="*/ 15 w 26"/>
                <a:gd name="T83" fmla="*/ 3 h 28"/>
                <a:gd name="T84" fmla="*/ 12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9494" name="Freeform 26"/>
            <p:cNvSpPr>
              <a:spLocks/>
            </p:cNvSpPr>
            <p:nvPr/>
          </p:nvSpPr>
          <p:spPr bwMode="auto">
            <a:xfrm>
              <a:off x="3084" y="1595"/>
              <a:ext cx="45" cy="27"/>
            </a:xfrm>
            <a:custGeom>
              <a:avLst/>
              <a:gdLst>
                <a:gd name="T0" fmla="*/ 11 w 45"/>
                <a:gd name="T1" fmla="*/ 3 h 27"/>
                <a:gd name="T2" fmla="*/ 14 w 45"/>
                <a:gd name="T3" fmla="*/ 1 h 27"/>
                <a:gd name="T4" fmla="*/ 17 w 45"/>
                <a:gd name="T5" fmla="*/ 0 h 27"/>
                <a:gd name="T6" fmla="*/ 20 w 45"/>
                <a:gd name="T7" fmla="*/ 0 h 27"/>
                <a:gd name="T8" fmla="*/ 24 w 45"/>
                <a:gd name="T9" fmla="*/ 3 h 27"/>
                <a:gd name="T10" fmla="*/ 27 w 45"/>
                <a:gd name="T11" fmla="*/ 3 h 27"/>
                <a:gd name="T12" fmla="*/ 32 w 45"/>
                <a:gd name="T13" fmla="*/ 0 h 27"/>
                <a:gd name="T14" fmla="*/ 36 w 45"/>
                <a:gd name="T15" fmla="*/ 0 h 27"/>
                <a:gd name="T16" fmla="*/ 39 w 45"/>
                <a:gd name="T17" fmla="*/ 3 h 27"/>
                <a:gd name="T18" fmla="*/ 41 w 45"/>
                <a:gd name="T19" fmla="*/ 7 h 27"/>
                <a:gd name="T20" fmla="*/ 41 w 45"/>
                <a:gd name="T21" fmla="*/ 21 h 27"/>
                <a:gd name="T22" fmla="*/ 41 w 45"/>
                <a:gd name="T23" fmla="*/ 25 h 27"/>
                <a:gd name="T24" fmla="*/ 42 w 45"/>
                <a:gd name="T25" fmla="*/ 27 h 27"/>
                <a:gd name="T26" fmla="*/ 45 w 45"/>
                <a:gd name="T27" fmla="*/ 27 h 27"/>
                <a:gd name="T28" fmla="*/ 32 w 45"/>
                <a:gd name="T29" fmla="*/ 27 h 27"/>
                <a:gd name="T30" fmla="*/ 33 w 45"/>
                <a:gd name="T31" fmla="*/ 27 h 27"/>
                <a:gd name="T32" fmla="*/ 35 w 45"/>
                <a:gd name="T33" fmla="*/ 27 h 27"/>
                <a:gd name="T34" fmla="*/ 36 w 45"/>
                <a:gd name="T35" fmla="*/ 24 h 27"/>
                <a:gd name="T36" fmla="*/ 36 w 45"/>
                <a:gd name="T37" fmla="*/ 21 h 27"/>
                <a:gd name="T38" fmla="*/ 36 w 45"/>
                <a:gd name="T39" fmla="*/ 7 h 27"/>
                <a:gd name="T40" fmla="*/ 33 w 45"/>
                <a:gd name="T41" fmla="*/ 4 h 27"/>
                <a:gd name="T42" fmla="*/ 30 w 45"/>
                <a:gd name="T43" fmla="*/ 4 h 27"/>
                <a:gd name="T44" fmla="*/ 27 w 45"/>
                <a:gd name="T45" fmla="*/ 6 h 27"/>
                <a:gd name="T46" fmla="*/ 24 w 45"/>
                <a:gd name="T47" fmla="*/ 7 h 27"/>
                <a:gd name="T48" fmla="*/ 24 w 45"/>
                <a:gd name="T49" fmla="*/ 21 h 27"/>
                <a:gd name="T50" fmla="*/ 24 w 45"/>
                <a:gd name="T51" fmla="*/ 25 h 27"/>
                <a:gd name="T52" fmla="*/ 26 w 45"/>
                <a:gd name="T53" fmla="*/ 27 h 27"/>
                <a:gd name="T54" fmla="*/ 29 w 45"/>
                <a:gd name="T55" fmla="*/ 27 h 27"/>
                <a:gd name="T56" fmla="*/ 15 w 45"/>
                <a:gd name="T57" fmla="*/ 27 h 27"/>
                <a:gd name="T58" fmla="*/ 17 w 45"/>
                <a:gd name="T59" fmla="*/ 27 h 27"/>
                <a:gd name="T60" fmla="*/ 20 w 45"/>
                <a:gd name="T61" fmla="*/ 25 h 27"/>
                <a:gd name="T62" fmla="*/ 20 w 45"/>
                <a:gd name="T63" fmla="*/ 24 h 27"/>
                <a:gd name="T64" fmla="*/ 20 w 45"/>
                <a:gd name="T65" fmla="*/ 10 h 27"/>
                <a:gd name="T66" fmla="*/ 18 w 45"/>
                <a:gd name="T67" fmla="*/ 6 h 27"/>
                <a:gd name="T68" fmla="*/ 15 w 45"/>
                <a:gd name="T69" fmla="*/ 4 h 27"/>
                <a:gd name="T70" fmla="*/ 12 w 45"/>
                <a:gd name="T71" fmla="*/ 4 h 27"/>
                <a:gd name="T72" fmla="*/ 8 w 45"/>
                <a:gd name="T73" fmla="*/ 7 h 27"/>
                <a:gd name="T74" fmla="*/ 8 w 45"/>
                <a:gd name="T75" fmla="*/ 24 h 27"/>
                <a:gd name="T76" fmla="*/ 9 w 45"/>
                <a:gd name="T77" fmla="*/ 25 h 27"/>
                <a:gd name="T78" fmla="*/ 11 w 45"/>
                <a:gd name="T79" fmla="*/ 27 h 27"/>
                <a:gd name="T80" fmla="*/ 12 w 45"/>
                <a:gd name="T81" fmla="*/ 27 h 27"/>
                <a:gd name="T82" fmla="*/ 0 w 45"/>
                <a:gd name="T83" fmla="*/ 27 h 27"/>
                <a:gd name="T84" fmla="*/ 2 w 45"/>
                <a:gd name="T85" fmla="*/ 27 h 27"/>
                <a:gd name="T86" fmla="*/ 3 w 45"/>
                <a:gd name="T87" fmla="*/ 25 h 27"/>
                <a:gd name="T88" fmla="*/ 3 w 45"/>
                <a:gd name="T89" fmla="*/ 21 h 27"/>
                <a:gd name="T90" fmla="*/ 3 w 45"/>
                <a:gd name="T91" fmla="*/ 7 h 27"/>
                <a:gd name="T92" fmla="*/ 3 w 45"/>
                <a:gd name="T93" fmla="*/ 4 h 27"/>
                <a:gd name="T94" fmla="*/ 2 w 45"/>
                <a:gd name="T95" fmla="*/ 3 h 27"/>
                <a:gd name="T96" fmla="*/ 0 w 45"/>
                <a:gd name="T97" fmla="*/ 3 h 27"/>
                <a:gd name="T98" fmla="*/ 0 w 45"/>
                <a:gd name="T99" fmla="*/ 3 h 27"/>
                <a:gd name="T100" fmla="*/ 8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3"/>
                  </a:lnTo>
                  <a:lnTo>
                    <a:pt x="14" y="1"/>
                  </a:lnTo>
                  <a:lnTo>
                    <a:pt x="15" y="1"/>
                  </a:lnTo>
                  <a:lnTo>
                    <a:pt x="17" y="0"/>
                  </a:lnTo>
                  <a:lnTo>
                    <a:pt x="18" y="0"/>
                  </a:lnTo>
                  <a:lnTo>
                    <a:pt x="20" y="0"/>
                  </a:lnTo>
                  <a:lnTo>
                    <a:pt x="23" y="1"/>
                  </a:lnTo>
                  <a:lnTo>
                    <a:pt x="24" y="3"/>
                  </a:lnTo>
                  <a:lnTo>
                    <a:pt x="24" y="6"/>
                  </a:lnTo>
                  <a:lnTo>
                    <a:pt x="27" y="3"/>
                  </a:lnTo>
                  <a:lnTo>
                    <a:pt x="30" y="1"/>
                  </a:lnTo>
                  <a:lnTo>
                    <a:pt x="32" y="0"/>
                  </a:lnTo>
                  <a:lnTo>
                    <a:pt x="33" y="0"/>
                  </a:lnTo>
                  <a:lnTo>
                    <a:pt x="36" y="0"/>
                  </a:lnTo>
                  <a:lnTo>
                    <a:pt x="38" y="1"/>
                  </a:lnTo>
                  <a:lnTo>
                    <a:pt x="39" y="3"/>
                  </a:lnTo>
                  <a:lnTo>
                    <a:pt x="41" y="4"/>
                  </a:lnTo>
                  <a:lnTo>
                    <a:pt x="41" y="7"/>
                  </a:lnTo>
                  <a:lnTo>
                    <a:pt x="41" y="10"/>
                  </a:lnTo>
                  <a:lnTo>
                    <a:pt x="41" y="21"/>
                  </a:lnTo>
                  <a:lnTo>
                    <a:pt x="41" y="24"/>
                  </a:lnTo>
                  <a:lnTo>
                    <a:pt x="41" y="25"/>
                  </a:lnTo>
                  <a:lnTo>
                    <a:pt x="42" y="25"/>
                  </a:lnTo>
                  <a:lnTo>
                    <a:pt x="42" y="27"/>
                  </a:lnTo>
                  <a:lnTo>
                    <a:pt x="44" y="27"/>
                  </a:lnTo>
                  <a:lnTo>
                    <a:pt x="45" y="27"/>
                  </a:lnTo>
                  <a:lnTo>
                    <a:pt x="32" y="27"/>
                  </a:lnTo>
                  <a:lnTo>
                    <a:pt x="33" y="27"/>
                  </a:lnTo>
                  <a:lnTo>
                    <a:pt x="35" y="27"/>
                  </a:lnTo>
                  <a:lnTo>
                    <a:pt x="35" y="25"/>
                  </a:lnTo>
                  <a:lnTo>
                    <a:pt x="36" y="24"/>
                  </a:lnTo>
                  <a:lnTo>
                    <a:pt x="36" y="21"/>
                  </a:lnTo>
                  <a:lnTo>
                    <a:pt x="36" y="10"/>
                  </a:lnTo>
                  <a:lnTo>
                    <a:pt x="36" y="7"/>
                  </a:lnTo>
                  <a:lnTo>
                    <a:pt x="35" y="6"/>
                  </a:lnTo>
                  <a:lnTo>
                    <a:pt x="33" y="4"/>
                  </a:lnTo>
                  <a:lnTo>
                    <a:pt x="32" y="4"/>
                  </a:lnTo>
                  <a:lnTo>
                    <a:pt x="30" y="4"/>
                  </a:lnTo>
                  <a:lnTo>
                    <a:pt x="29" y="4"/>
                  </a:lnTo>
                  <a:lnTo>
                    <a:pt x="27" y="6"/>
                  </a:lnTo>
                  <a:lnTo>
                    <a:pt x="24" y="7"/>
                  </a:lnTo>
                  <a:lnTo>
                    <a:pt x="24" y="9"/>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4" y="4"/>
                  </a:lnTo>
                  <a:lnTo>
                    <a:pt x="12" y="4"/>
                  </a:lnTo>
                  <a:lnTo>
                    <a:pt x="9" y="6"/>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9495" name="Freeform 27"/>
            <p:cNvSpPr>
              <a:spLocks noEditPoints="1"/>
            </p:cNvSpPr>
            <p:nvPr/>
          </p:nvSpPr>
          <p:spPr bwMode="auto">
            <a:xfrm>
              <a:off x="3317" y="1583"/>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6 w 31"/>
                <a:gd name="T11" fmla="*/ 39 h 39"/>
                <a:gd name="T12" fmla="*/ 18 w 31"/>
                <a:gd name="T13" fmla="*/ 39 h 39"/>
                <a:gd name="T14" fmla="*/ 18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6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8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2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6" y="39"/>
                  </a:lnTo>
                  <a:lnTo>
                    <a:pt x="18" y="39"/>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1"/>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96" name="Freeform 28"/>
            <p:cNvSpPr>
              <a:spLocks/>
            </p:cNvSpPr>
            <p:nvPr/>
          </p:nvSpPr>
          <p:spPr bwMode="auto">
            <a:xfrm>
              <a:off x="3350" y="1595"/>
              <a:ext cx="19" cy="27"/>
            </a:xfrm>
            <a:custGeom>
              <a:avLst/>
              <a:gdLst>
                <a:gd name="T0" fmla="*/ 9 w 19"/>
                <a:gd name="T1" fmla="*/ 0 h 27"/>
                <a:gd name="T2" fmla="*/ 9 w 19"/>
                <a:gd name="T3" fmla="*/ 7 h 27"/>
                <a:gd name="T4" fmla="*/ 12 w 19"/>
                <a:gd name="T5" fmla="*/ 3 h 27"/>
                <a:gd name="T6" fmla="*/ 13 w 19"/>
                <a:gd name="T7" fmla="*/ 1 h 27"/>
                <a:gd name="T8" fmla="*/ 16 w 19"/>
                <a:gd name="T9" fmla="*/ 0 h 27"/>
                <a:gd name="T10" fmla="*/ 18 w 19"/>
                <a:gd name="T11" fmla="*/ 0 h 27"/>
                <a:gd name="T12" fmla="*/ 19 w 19"/>
                <a:gd name="T13" fmla="*/ 1 h 27"/>
                <a:gd name="T14" fmla="*/ 19 w 19"/>
                <a:gd name="T15" fmla="*/ 3 h 27"/>
                <a:gd name="T16" fmla="*/ 19 w 19"/>
                <a:gd name="T17" fmla="*/ 4 h 27"/>
                <a:gd name="T18" fmla="*/ 19 w 19"/>
                <a:gd name="T19" fmla="*/ 4 h 27"/>
                <a:gd name="T20" fmla="*/ 19 w 19"/>
                <a:gd name="T21" fmla="*/ 6 h 27"/>
                <a:gd name="T22" fmla="*/ 18 w 19"/>
                <a:gd name="T23" fmla="*/ 7 h 27"/>
                <a:gd name="T24" fmla="*/ 18 w 19"/>
                <a:gd name="T25" fmla="*/ 7 h 27"/>
                <a:gd name="T26" fmla="*/ 16 w 19"/>
                <a:gd name="T27" fmla="*/ 6 h 27"/>
                <a:gd name="T28" fmla="*/ 15 w 19"/>
                <a:gd name="T29" fmla="*/ 6 h 27"/>
                <a:gd name="T30" fmla="*/ 13 w 19"/>
                <a:gd name="T31" fmla="*/ 4 h 27"/>
                <a:gd name="T32" fmla="*/ 13 w 19"/>
                <a:gd name="T33" fmla="*/ 4 h 27"/>
                <a:gd name="T34" fmla="*/ 13 w 19"/>
                <a:gd name="T35" fmla="*/ 4 h 27"/>
                <a:gd name="T36" fmla="*/ 12 w 19"/>
                <a:gd name="T37" fmla="*/ 4 h 27"/>
                <a:gd name="T38" fmla="*/ 10 w 19"/>
                <a:gd name="T39" fmla="*/ 7 h 27"/>
                <a:gd name="T40" fmla="*/ 9 w 19"/>
                <a:gd name="T41" fmla="*/ 9 h 27"/>
                <a:gd name="T42" fmla="*/ 9 w 19"/>
                <a:gd name="T43" fmla="*/ 21 h 27"/>
                <a:gd name="T44" fmla="*/ 9 w 19"/>
                <a:gd name="T45" fmla="*/ 24 h 27"/>
                <a:gd name="T46" fmla="*/ 10 w 19"/>
                <a:gd name="T47" fmla="*/ 25 h 27"/>
                <a:gd name="T48" fmla="*/ 10 w 19"/>
                <a:gd name="T49" fmla="*/ 25 h 27"/>
                <a:gd name="T50" fmla="*/ 12 w 19"/>
                <a:gd name="T51" fmla="*/ 27 h 27"/>
                <a:gd name="T52" fmla="*/ 12 w 19"/>
                <a:gd name="T53" fmla="*/ 27 h 27"/>
                <a:gd name="T54" fmla="*/ 15 w 19"/>
                <a:gd name="T55" fmla="*/ 27 h 27"/>
                <a:gd name="T56" fmla="*/ 15 w 19"/>
                <a:gd name="T57" fmla="*/ 27 h 27"/>
                <a:gd name="T58" fmla="*/ 0 w 19"/>
                <a:gd name="T59" fmla="*/ 27 h 27"/>
                <a:gd name="T60" fmla="*/ 0 w 19"/>
                <a:gd name="T61" fmla="*/ 27 h 27"/>
                <a:gd name="T62" fmla="*/ 1 w 19"/>
                <a:gd name="T63" fmla="*/ 27 h 27"/>
                <a:gd name="T64" fmla="*/ 3 w 19"/>
                <a:gd name="T65" fmla="*/ 27 h 27"/>
                <a:gd name="T66" fmla="*/ 4 w 19"/>
                <a:gd name="T67" fmla="*/ 25 h 27"/>
                <a:gd name="T68" fmla="*/ 4 w 19"/>
                <a:gd name="T69" fmla="*/ 24 h 27"/>
                <a:gd name="T70" fmla="*/ 4 w 19"/>
                <a:gd name="T71" fmla="*/ 24 h 27"/>
                <a:gd name="T72" fmla="*/ 4 w 19"/>
                <a:gd name="T73" fmla="*/ 21 h 27"/>
                <a:gd name="T74" fmla="*/ 4 w 19"/>
                <a:gd name="T75" fmla="*/ 12 h 27"/>
                <a:gd name="T76" fmla="*/ 4 w 19"/>
                <a:gd name="T77" fmla="*/ 7 h 27"/>
                <a:gd name="T78" fmla="*/ 4 w 19"/>
                <a:gd name="T79" fmla="*/ 6 h 27"/>
                <a:gd name="T80" fmla="*/ 4 w 19"/>
                <a:gd name="T81" fmla="*/ 4 h 27"/>
                <a:gd name="T82" fmla="*/ 3 w 19"/>
                <a:gd name="T83" fmla="*/ 4 h 27"/>
                <a:gd name="T84" fmla="*/ 3 w 19"/>
                <a:gd name="T85" fmla="*/ 3 h 27"/>
                <a:gd name="T86" fmla="*/ 3 w 19"/>
                <a:gd name="T87" fmla="*/ 3 h 27"/>
                <a:gd name="T88" fmla="*/ 1 w 19"/>
                <a:gd name="T89" fmla="*/ 3 h 27"/>
                <a:gd name="T90" fmla="*/ 1 w 19"/>
                <a:gd name="T91" fmla="*/ 4 h 27"/>
                <a:gd name="T92" fmla="*/ 0 w 19"/>
                <a:gd name="T93" fmla="*/ 3 h 27"/>
                <a:gd name="T94" fmla="*/ 7 w 19"/>
                <a:gd name="T95" fmla="*/ 0 h 27"/>
                <a:gd name="T96" fmla="*/ 9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2" y="3"/>
                  </a:lnTo>
                  <a:lnTo>
                    <a:pt x="13" y="1"/>
                  </a:lnTo>
                  <a:lnTo>
                    <a:pt x="16" y="0"/>
                  </a:lnTo>
                  <a:lnTo>
                    <a:pt x="18" y="0"/>
                  </a:lnTo>
                  <a:lnTo>
                    <a:pt x="19" y="1"/>
                  </a:lnTo>
                  <a:lnTo>
                    <a:pt x="19" y="3"/>
                  </a:lnTo>
                  <a:lnTo>
                    <a:pt x="19" y="4"/>
                  </a:lnTo>
                  <a:lnTo>
                    <a:pt x="19" y="6"/>
                  </a:lnTo>
                  <a:lnTo>
                    <a:pt x="18" y="7"/>
                  </a:lnTo>
                  <a:lnTo>
                    <a:pt x="16" y="6"/>
                  </a:lnTo>
                  <a:lnTo>
                    <a:pt x="15" y="6"/>
                  </a:lnTo>
                  <a:lnTo>
                    <a:pt x="13" y="4"/>
                  </a:lnTo>
                  <a:lnTo>
                    <a:pt x="12" y="4"/>
                  </a:lnTo>
                  <a:lnTo>
                    <a:pt x="10" y="7"/>
                  </a:lnTo>
                  <a:lnTo>
                    <a:pt x="9" y="9"/>
                  </a:lnTo>
                  <a:lnTo>
                    <a:pt x="9" y="21"/>
                  </a:lnTo>
                  <a:lnTo>
                    <a:pt x="9" y="24"/>
                  </a:lnTo>
                  <a:lnTo>
                    <a:pt x="10" y="25"/>
                  </a:lnTo>
                  <a:lnTo>
                    <a:pt x="12" y="27"/>
                  </a:lnTo>
                  <a:lnTo>
                    <a:pt x="15" y="27"/>
                  </a:lnTo>
                  <a:lnTo>
                    <a:pt x="0" y="27"/>
                  </a:lnTo>
                  <a:lnTo>
                    <a:pt x="1" y="27"/>
                  </a:lnTo>
                  <a:lnTo>
                    <a:pt x="3" y="27"/>
                  </a:lnTo>
                  <a:lnTo>
                    <a:pt x="4" y="25"/>
                  </a:lnTo>
                  <a:lnTo>
                    <a:pt x="4" y="24"/>
                  </a:lnTo>
                  <a:lnTo>
                    <a:pt x="4" y="21"/>
                  </a:lnTo>
                  <a:lnTo>
                    <a:pt x="4" y="12"/>
                  </a:lnTo>
                  <a:lnTo>
                    <a:pt x="4" y="7"/>
                  </a:lnTo>
                  <a:lnTo>
                    <a:pt x="4" y="6"/>
                  </a:lnTo>
                  <a:lnTo>
                    <a:pt x="4" y="4"/>
                  </a:lnTo>
                  <a:lnTo>
                    <a:pt x="3" y="4"/>
                  </a:lnTo>
                  <a:lnTo>
                    <a:pt x="3" y="3"/>
                  </a:lnTo>
                  <a:lnTo>
                    <a:pt x="1" y="3"/>
                  </a:lnTo>
                  <a:lnTo>
                    <a:pt x="1"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9497" name="Freeform 29"/>
            <p:cNvSpPr>
              <a:spLocks noEditPoints="1"/>
            </p:cNvSpPr>
            <p:nvPr/>
          </p:nvSpPr>
          <p:spPr bwMode="auto">
            <a:xfrm>
              <a:off x="3372" y="1595"/>
              <a:ext cx="26" cy="28"/>
            </a:xfrm>
            <a:custGeom>
              <a:avLst/>
              <a:gdLst>
                <a:gd name="T0" fmla="*/ 12 w 26"/>
                <a:gd name="T1" fmla="*/ 0 h 28"/>
                <a:gd name="T2" fmla="*/ 17 w 26"/>
                <a:gd name="T3" fmla="*/ 0 h 28"/>
                <a:gd name="T4" fmla="*/ 20 w 26"/>
                <a:gd name="T5" fmla="*/ 1 h 28"/>
                <a:gd name="T6" fmla="*/ 23 w 26"/>
                <a:gd name="T7" fmla="*/ 4 h 28"/>
                <a:gd name="T8" fmla="*/ 24 w 26"/>
                <a:gd name="T9" fmla="*/ 9 h 28"/>
                <a:gd name="T10" fmla="*/ 26 w 26"/>
                <a:gd name="T11" fmla="*/ 13 h 28"/>
                <a:gd name="T12" fmla="*/ 24 w 26"/>
                <a:gd name="T13" fmla="*/ 18 h 28"/>
                <a:gd name="T14" fmla="*/ 23 w 26"/>
                <a:gd name="T15" fmla="*/ 21 h 28"/>
                <a:gd name="T16" fmla="*/ 21 w 26"/>
                <a:gd name="T17" fmla="*/ 24 h 28"/>
                <a:gd name="T18" fmla="*/ 18 w 26"/>
                <a:gd name="T19" fmla="*/ 27 h 28"/>
                <a:gd name="T20" fmla="*/ 15 w 26"/>
                <a:gd name="T21" fmla="*/ 28 h 28"/>
                <a:gd name="T22" fmla="*/ 12 w 26"/>
                <a:gd name="T23" fmla="*/ 28 h 28"/>
                <a:gd name="T24" fmla="*/ 8 w 26"/>
                <a:gd name="T25" fmla="*/ 28 h 28"/>
                <a:gd name="T26" fmla="*/ 5 w 26"/>
                <a:gd name="T27" fmla="*/ 25 h 28"/>
                <a:gd name="T28" fmla="*/ 3 w 26"/>
                <a:gd name="T29" fmla="*/ 24 h 28"/>
                <a:gd name="T30" fmla="*/ 0 w 26"/>
                <a:gd name="T31" fmla="*/ 19 h 28"/>
                <a:gd name="T32" fmla="*/ 0 w 26"/>
                <a:gd name="T33" fmla="*/ 15 h 28"/>
                <a:gd name="T34" fmla="*/ 0 w 26"/>
                <a:gd name="T35" fmla="*/ 10 h 28"/>
                <a:gd name="T36" fmla="*/ 2 w 26"/>
                <a:gd name="T37" fmla="*/ 7 h 28"/>
                <a:gd name="T38" fmla="*/ 3 w 26"/>
                <a:gd name="T39" fmla="*/ 4 h 28"/>
                <a:gd name="T40" fmla="*/ 6 w 26"/>
                <a:gd name="T41" fmla="*/ 1 h 28"/>
                <a:gd name="T42" fmla="*/ 9 w 26"/>
                <a:gd name="T43" fmla="*/ 0 h 28"/>
                <a:gd name="T44" fmla="*/ 12 w 26"/>
                <a:gd name="T45" fmla="*/ 0 h 28"/>
                <a:gd name="T46" fmla="*/ 11 w 26"/>
                <a:gd name="T47" fmla="*/ 1 h 28"/>
                <a:gd name="T48" fmla="*/ 9 w 26"/>
                <a:gd name="T49" fmla="*/ 3 h 28"/>
                <a:gd name="T50" fmla="*/ 8 w 26"/>
                <a:gd name="T51" fmla="*/ 3 h 28"/>
                <a:gd name="T52" fmla="*/ 6 w 26"/>
                <a:gd name="T53" fmla="*/ 4 h 28"/>
                <a:gd name="T54" fmla="*/ 6 w 26"/>
                <a:gd name="T55" fmla="*/ 6 h 28"/>
                <a:gd name="T56" fmla="*/ 5 w 26"/>
                <a:gd name="T57" fmla="*/ 9 h 28"/>
                <a:gd name="T58" fmla="*/ 5 w 26"/>
                <a:gd name="T59" fmla="*/ 12 h 28"/>
                <a:gd name="T60" fmla="*/ 5 w 26"/>
                <a:gd name="T61" fmla="*/ 18 h 28"/>
                <a:gd name="T62" fmla="*/ 6 w 26"/>
                <a:gd name="T63" fmla="*/ 22 h 28"/>
                <a:gd name="T64" fmla="*/ 9 w 26"/>
                <a:gd name="T65" fmla="*/ 25 h 28"/>
                <a:gd name="T66" fmla="*/ 14 w 26"/>
                <a:gd name="T67" fmla="*/ 27 h 28"/>
                <a:gd name="T68" fmla="*/ 17 w 26"/>
                <a:gd name="T69" fmla="*/ 25 h 28"/>
                <a:gd name="T70" fmla="*/ 18 w 26"/>
                <a:gd name="T71" fmla="*/ 24 h 28"/>
                <a:gd name="T72" fmla="*/ 20 w 26"/>
                <a:gd name="T73" fmla="*/ 21 h 28"/>
                <a:gd name="T74" fmla="*/ 20 w 26"/>
                <a:gd name="T75" fmla="*/ 16 h 28"/>
                <a:gd name="T76" fmla="*/ 20 w 26"/>
                <a:gd name="T77" fmla="*/ 12 h 28"/>
                <a:gd name="T78" fmla="*/ 18 w 26"/>
                <a:gd name="T79" fmla="*/ 7 h 28"/>
                <a:gd name="T80" fmla="*/ 17 w 26"/>
                <a:gd name="T81" fmla="*/ 4 h 28"/>
                <a:gd name="T82" fmla="*/ 15 w 26"/>
                <a:gd name="T83" fmla="*/ 3 h 28"/>
                <a:gd name="T84" fmla="*/ 11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2" y="0"/>
                  </a:moveTo>
                  <a:lnTo>
                    <a:pt x="17" y="0"/>
                  </a:lnTo>
                  <a:lnTo>
                    <a:pt x="20" y="1"/>
                  </a:lnTo>
                  <a:lnTo>
                    <a:pt x="23" y="4"/>
                  </a:lnTo>
                  <a:lnTo>
                    <a:pt x="24" y="9"/>
                  </a:lnTo>
                  <a:lnTo>
                    <a:pt x="26" y="13"/>
                  </a:lnTo>
                  <a:lnTo>
                    <a:pt x="24" y="18"/>
                  </a:lnTo>
                  <a:lnTo>
                    <a:pt x="23" y="21"/>
                  </a:lnTo>
                  <a:lnTo>
                    <a:pt x="21" y="24"/>
                  </a:lnTo>
                  <a:lnTo>
                    <a:pt x="18" y="27"/>
                  </a:lnTo>
                  <a:lnTo>
                    <a:pt x="15" y="28"/>
                  </a:lnTo>
                  <a:lnTo>
                    <a:pt x="12" y="28"/>
                  </a:lnTo>
                  <a:lnTo>
                    <a:pt x="8" y="28"/>
                  </a:lnTo>
                  <a:lnTo>
                    <a:pt x="5" y="25"/>
                  </a:lnTo>
                  <a:lnTo>
                    <a:pt x="3" y="24"/>
                  </a:lnTo>
                  <a:lnTo>
                    <a:pt x="0" y="19"/>
                  </a:lnTo>
                  <a:lnTo>
                    <a:pt x="0" y="15"/>
                  </a:lnTo>
                  <a:lnTo>
                    <a:pt x="0" y="10"/>
                  </a:lnTo>
                  <a:lnTo>
                    <a:pt x="2" y="7"/>
                  </a:lnTo>
                  <a:lnTo>
                    <a:pt x="3" y="4"/>
                  </a:lnTo>
                  <a:lnTo>
                    <a:pt x="6" y="1"/>
                  </a:lnTo>
                  <a:lnTo>
                    <a:pt x="9" y="0"/>
                  </a:lnTo>
                  <a:lnTo>
                    <a:pt x="12" y="0"/>
                  </a:lnTo>
                  <a:close/>
                  <a:moveTo>
                    <a:pt x="11" y="1"/>
                  </a:moveTo>
                  <a:lnTo>
                    <a:pt x="9" y="3"/>
                  </a:lnTo>
                  <a:lnTo>
                    <a:pt x="8" y="3"/>
                  </a:lnTo>
                  <a:lnTo>
                    <a:pt x="6" y="4"/>
                  </a:lnTo>
                  <a:lnTo>
                    <a:pt x="6" y="6"/>
                  </a:lnTo>
                  <a:lnTo>
                    <a:pt x="5" y="9"/>
                  </a:lnTo>
                  <a:lnTo>
                    <a:pt x="5" y="12"/>
                  </a:lnTo>
                  <a:lnTo>
                    <a:pt x="5" y="18"/>
                  </a:lnTo>
                  <a:lnTo>
                    <a:pt x="6" y="22"/>
                  </a:lnTo>
                  <a:lnTo>
                    <a:pt x="9" y="25"/>
                  </a:lnTo>
                  <a:lnTo>
                    <a:pt x="14" y="27"/>
                  </a:lnTo>
                  <a:lnTo>
                    <a:pt x="17" y="25"/>
                  </a:lnTo>
                  <a:lnTo>
                    <a:pt x="18" y="24"/>
                  </a:lnTo>
                  <a:lnTo>
                    <a:pt x="20" y="21"/>
                  </a:lnTo>
                  <a:lnTo>
                    <a:pt x="20" y="16"/>
                  </a:lnTo>
                  <a:lnTo>
                    <a:pt x="20" y="12"/>
                  </a:lnTo>
                  <a:lnTo>
                    <a:pt x="18" y="7"/>
                  </a:lnTo>
                  <a:lnTo>
                    <a:pt x="17" y="4"/>
                  </a:lnTo>
                  <a:lnTo>
                    <a:pt x="15" y="3"/>
                  </a:lnTo>
                  <a:lnTo>
                    <a:pt x="11" y="1"/>
                  </a:lnTo>
                  <a:close/>
                </a:path>
              </a:pathLst>
            </a:custGeom>
            <a:solidFill>
              <a:srgbClr val="000000"/>
            </a:solidFill>
            <a:ln w="0">
              <a:solidFill>
                <a:srgbClr val="000000"/>
              </a:solidFill>
              <a:round/>
              <a:headEnd/>
              <a:tailEnd/>
            </a:ln>
          </p:spPr>
          <p:txBody>
            <a:bodyPr/>
            <a:lstStyle/>
            <a:p>
              <a:endParaRPr lang="en-CA"/>
            </a:p>
          </p:txBody>
        </p:sp>
        <p:sp>
          <p:nvSpPr>
            <p:cNvPr id="19498" name="Freeform 30"/>
            <p:cNvSpPr>
              <a:spLocks noEditPoints="1"/>
            </p:cNvSpPr>
            <p:nvPr/>
          </p:nvSpPr>
          <p:spPr bwMode="auto">
            <a:xfrm>
              <a:off x="3399" y="1595"/>
              <a:ext cx="29" cy="40"/>
            </a:xfrm>
            <a:custGeom>
              <a:avLst/>
              <a:gdLst>
                <a:gd name="T0" fmla="*/ 9 w 29"/>
                <a:gd name="T1" fmla="*/ 0 h 40"/>
                <a:gd name="T2" fmla="*/ 11 w 29"/>
                <a:gd name="T3" fmla="*/ 6 h 40"/>
                <a:gd name="T4" fmla="*/ 14 w 29"/>
                <a:gd name="T5" fmla="*/ 1 h 40"/>
                <a:gd name="T6" fmla="*/ 18 w 29"/>
                <a:gd name="T7" fmla="*/ 0 h 40"/>
                <a:gd name="T8" fmla="*/ 26 w 29"/>
                <a:gd name="T9" fmla="*/ 3 h 40"/>
                <a:gd name="T10" fmla="*/ 29 w 29"/>
                <a:gd name="T11" fmla="*/ 13 h 40"/>
                <a:gd name="T12" fmla="*/ 27 w 29"/>
                <a:gd name="T13" fmla="*/ 21 h 40"/>
                <a:gd name="T14" fmla="*/ 21 w 29"/>
                <a:gd name="T15" fmla="*/ 27 h 40"/>
                <a:gd name="T16" fmla="*/ 14 w 29"/>
                <a:gd name="T17" fmla="*/ 28 h 40"/>
                <a:gd name="T18" fmla="*/ 11 w 29"/>
                <a:gd name="T19" fmla="*/ 27 h 40"/>
                <a:gd name="T20" fmla="*/ 11 w 29"/>
                <a:gd name="T21" fmla="*/ 34 h 40"/>
                <a:gd name="T22" fmla="*/ 11 w 29"/>
                <a:gd name="T23" fmla="*/ 39 h 40"/>
                <a:gd name="T24" fmla="*/ 11 w 29"/>
                <a:gd name="T25" fmla="*/ 39 h 40"/>
                <a:gd name="T26" fmla="*/ 14 w 29"/>
                <a:gd name="T27" fmla="*/ 40 h 40"/>
                <a:gd name="T28" fmla="*/ 0 w 29"/>
                <a:gd name="T29" fmla="*/ 40 h 40"/>
                <a:gd name="T30" fmla="*/ 0 w 29"/>
                <a:gd name="T31" fmla="*/ 40 h 40"/>
                <a:gd name="T32" fmla="*/ 3 w 29"/>
                <a:gd name="T33" fmla="*/ 39 h 40"/>
                <a:gd name="T34" fmla="*/ 5 w 29"/>
                <a:gd name="T35" fmla="*/ 39 h 40"/>
                <a:gd name="T36" fmla="*/ 5 w 29"/>
                <a:gd name="T37" fmla="*/ 34 h 40"/>
                <a:gd name="T38" fmla="*/ 5 w 29"/>
                <a:gd name="T39" fmla="*/ 6 h 40"/>
                <a:gd name="T40" fmla="*/ 5 w 29"/>
                <a:gd name="T41" fmla="*/ 4 h 40"/>
                <a:gd name="T42" fmla="*/ 3 w 29"/>
                <a:gd name="T43" fmla="*/ 3 h 40"/>
                <a:gd name="T44" fmla="*/ 2 w 29"/>
                <a:gd name="T45" fmla="*/ 3 h 40"/>
                <a:gd name="T46" fmla="*/ 2 w 29"/>
                <a:gd name="T47" fmla="*/ 3 h 40"/>
                <a:gd name="T48" fmla="*/ 11 w 29"/>
                <a:gd name="T49" fmla="*/ 18 h 40"/>
                <a:gd name="T50" fmla="*/ 11 w 29"/>
                <a:gd name="T51" fmla="*/ 22 h 40"/>
                <a:gd name="T52" fmla="*/ 12 w 29"/>
                <a:gd name="T53" fmla="*/ 25 h 40"/>
                <a:gd name="T54" fmla="*/ 17 w 29"/>
                <a:gd name="T55" fmla="*/ 27 h 40"/>
                <a:gd name="T56" fmla="*/ 21 w 29"/>
                <a:gd name="T57" fmla="*/ 24 h 40"/>
                <a:gd name="T58" fmla="*/ 24 w 29"/>
                <a:gd name="T59" fmla="*/ 16 h 40"/>
                <a:gd name="T60" fmla="*/ 21 w 29"/>
                <a:gd name="T61" fmla="*/ 7 h 40"/>
                <a:gd name="T62" fmla="*/ 17 w 29"/>
                <a:gd name="T63" fmla="*/ 4 h 40"/>
                <a:gd name="T64" fmla="*/ 14 w 29"/>
                <a:gd name="T65" fmla="*/ 4 h 40"/>
                <a:gd name="T66" fmla="*/ 11 w 29"/>
                <a:gd name="T67" fmla="*/ 9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0"/>
                <a:gd name="T104" fmla="*/ 29 w 29"/>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0">
                  <a:moveTo>
                    <a:pt x="2" y="3"/>
                  </a:moveTo>
                  <a:lnTo>
                    <a:pt x="9" y="0"/>
                  </a:lnTo>
                  <a:lnTo>
                    <a:pt x="11" y="0"/>
                  </a:lnTo>
                  <a:lnTo>
                    <a:pt x="11" y="6"/>
                  </a:lnTo>
                  <a:lnTo>
                    <a:pt x="12" y="3"/>
                  </a:lnTo>
                  <a:lnTo>
                    <a:pt x="14" y="1"/>
                  </a:lnTo>
                  <a:lnTo>
                    <a:pt x="17" y="0"/>
                  </a:lnTo>
                  <a:lnTo>
                    <a:pt x="18" y="0"/>
                  </a:lnTo>
                  <a:lnTo>
                    <a:pt x="23" y="1"/>
                  </a:lnTo>
                  <a:lnTo>
                    <a:pt x="26" y="3"/>
                  </a:lnTo>
                  <a:lnTo>
                    <a:pt x="27" y="7"/>
                  </a:lnTo>
                  <a:lnTo>
                    <a:pt x="29" y="13"/>
                  </a:lnTo>
                  <a:lnTo>
                    <a:pt x="29" y="18"/>
                  </a:lnTo>
                  <a:lnTo>
                    <a:pt x="27" y="21"/>
                  </a:lnTo>
                  <a:lnTo>
                    <a:pt x="24" y="24"/>
                  </a:lnTo>
                  <a:lnTo>
                    <a:pt x="21" y="27"/>
                  </a:lnTo>
                  <a:lnTo>
                    <a:pt x="17" y="28"/>
                  </a:lnTo>
                  <a:lnTo>
                    <a:pt x="14" y="28"/>
                  </a:lnTo>
                  <a:lnTo>
                    <a:pt x="12" y="27"/>
                  </a:lnTo>
                  <a:lnTo>
                    <a:pt x="11" y="27"/>
                  </a:lnTo>
                  <a:lnTo>
                    <a:pt x="11" y="25"/>
                  </a:lnTo>
                  <a:lnTo>
                    <a:pt x="11" y="34"/>
                  </a:lnTo>
                  <a:lnTo>
                    <a:pt x="11" y="37"/>
                  </a:lnTo>
                  <a:lnTo>
                    <a:pt x="11" y="39"/>
                  </a:lnTo>
                  <a:lnTo>
                    <a:pt x="12" y="40"/>
                  </a:lnTo>
                  <a:lnTo>
                    <a:pt x="14" y="40"/>
                  </a:lnTo>
                  <a:lnTo>
                    <a:pt x="0" y="40"/>
                  </a:lnTo>
                  <a:lnTo>
                    <a:pt x="2" y="40"/>
                  </a:lnTo>
                  <a:lnTo>
                    <a:pt x="3" y="39"/>
                  </a:lnTo>
                  <a:lnTo>
                    <a:pt x="5" y="39"/>
                  </a:lnTo>
                  <a:lnTo>
                    <a:pt x="5" y="37"/>
                  </a:lnTo>
                  <a:lnTo>
                    <a:pt x="5" y="34"/>
                  </a:lnTo>
                  <a:lnTo>
                    <a:pt x="5" y="9"/>
                  </a:lnTo>
                  <a:lnTo>
                    <a:pt x="5" y="6"/>
                  </a:lnTo>
                  <a:lnTo>
                    <a:pt x="5" y="4"/>
                  </a:lnTo>
                  <a:lnTo>
                    <a:pt x="3" y="3"/>
                  </a:lnTo>
                  <a:lnTo>
                    <a:pt x="2" y="3"/>
                  </a:lnTo>
                  <a:lnTo>
                    <a:pt x="2" y="4"/>
                  </a:lnTo>
                  <a:lnTo>
                    <a:pt x="2" y="3"/>
                  </a:lnTo>
                  <a:close/>
                  <a:moveTo>
                    <a:pt x="11" y="9"/>
                  </a:moveTo>
                  <a:lnTo>
                    <a:pt x="11" y="18"/>
                  </a:lnTo>
                  <a:lnTo>
                    <a:pt x="11" y="21"/>
                  </a:lnTo>
                  <a:lnTo>
                    <a:pt x="11" y="22"/>
                  </a:lnTo>
                  <a:lnTo>
                    <a:pt x="11" y="24"/>
                  </a:lnTo>
                  <a:lnTo>
                    <a:pt x="12" y="25"/>
                  </a:lnTo>
                  <a:lnTo>
                    <a:pt x="14" y="25"/>
                  </a:lnTo>
                  <a:lnTo>
                    <a:pt x="17" y="27"/>
                  </a:lnTo>
                  <a:lnTo>
                    <a:pt x="20" y="25"/>
                  </a:lnTo>
                  <a:lnTo>
                    <a:pt x="21" y="24"/>
                  </a:lnTo>
                  <a:lnTo>
                    <a:pt x="23" y="21"/>
                  </a:lnTo>
                  <a:lnTo>
                    <a:pt x="24" y="16"/>
                  </a:lnTo>
                  <a:lnTo>
                    <a:pt x="23" y="10"/>
                  </a:lnTo>
                  <a:lnTo>
                    <a:pt x="21" y="7"/>
                  </a:lnTo>
                  <a:lnTo>
                    <a:pt x="18" y="4"/>
                  </a:lnTo>
                  <a:lnTo>
                    <a:pt x="17" y="4"/>
                  </a:lnTo>
                  <a:lnTo>
                    <a:pt x="15" y="4"/>
                  </a:lnTo>
                  <a:lnTo>
                    <a:pt x="14" y="4"/>
                  </a:lnTo>
                  <a:lnTo>
                    <a:pt x="12" y="6"/>
                  </a:lnTo>
                  <a:lnTo>
                    <a:pt x="11" y="9"/>
                  </a:lnTo>
                  <a:close/>
                </a:path>
              </a:pathLst>
            </a:custGeom>
            <a:solidFill>
              <a:srgbClr val="000000"/>
            </a:solidFill>
            <a:ln w="0">
              <a:solidFill>
                <a:srgbClr val="000000"/>
              </a:solidFill>
              <a:round/>
              <a:headEnd/>
              <a:tailEnd/>
            </a:ln>
          </p:spPr>
          <p:txBody>
            <a:bodyPr/>
            <a:lstStyle/>
            <a:p>
              <a:endParaRPr lang="en-CA"/>
            </a:p>
          </p:txBody>
        </p:sp>
        <p:sp>
          <p:nvSpPr>
            <p:cNvPr id="19499" name="Freeform 31"/>
            <p:cNvSpPr>
              <a:spLocks/>
            </p:cNvSpPr>
            <p:nvPr/>
          </p:nvSpPr>
          <p:spPr bwMode="auto">
            <a:xfrm>
              <a:off x="342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29 w 44"/>
                <a:gd name="T17" fmla="*/ 0 h 40"/>
                <a:gd name="T18" fmla="*/ 29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5 w 44"/>
                <a:gd name="T61" fmla="*/ 39 h 40"/>
                <a:gd name="T62" fmla="*/ 6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3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29"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5" y="39"/>
                  </a:lnTo>
                  <a:lnTo>
                    <a:pt x="6" y="37"/>
                  </a:lnTo>
                  <a:lnTo>
                    <a:pt x="8" y="36"/>
                  </a:lnTo>
                  <a:lnTo>
                    <a:pt x="8" y="33"/>
                  </a:lnTo>
                  <a:lnTo>
                    <a:pt x="8" y="6"/>
                  </a:lnTo>
                  <a:lnTo>
                    <a:pt x="6" y="3"/>
                  </a:lnTo>
                  <a:lnTo>
                    <a:pt x="5" y="3"/>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500" name="Freeform 32"/>
            <p:cNvSpPr>
              <a:spLocks/>
            </p:cNvSpPr>
            <p:nvPr/>
          </p:nvSpPr>
          <p:spPr bwMode="auto">
            <a:xfrm>
              <a:off x="2090"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01" name="Freeform 33"/>
            <p:cNvSpPr>
              <a:spLocks noEditPoints="1"/>
            </p:cNvSpPr>
            <p:nvPr/>
          </p:nvSpPr>
          <p:spPr bwMode="auto">
            <a:xfrm>
              <a:off x="2105"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6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40 w 40"/>
                <a:gd name="T41" fmla="*/ 15 h 41"/>
                <a:gd name="T42" fmla="*/ 40 w 40"/>
                <a:gd name="T43" fmla="*/ 20 h 41"/>
                <a:gd name="T44" fmla="*/ 40 w 40"/>
                <a:gd name="T45" fmla="*/ 26 h 41"/>
                <a:gd name="T46" fmla="*/ 39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9502" name="Freeform 34"/>
            <p:cNvSpPr>
              <a:spLocks noEditPoints="1"/>
            </p:cNvSpPr>
            <p:nvPr/>
          </p:nvSpPr>
          <p:spPr bwMode="auto">
            <a:xfrm>
              <a:off x="2150"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4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03" name="Freeform 35"/>
            <p:cNvSpPr>
              <a:spLocks noEditPoints="1"/>
            </p:cNvSpPr>
            <p:nvPr/>
          </p:nvSpPr>
          <p:spPr bwMode="auto">
            <a:xfrm>
              <a:off x="2180"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21 w 22"/>
                <a:gd name="T15" fmla="*/ 19 h 27"/>
                <a:gd name="T16" fmla="*/ 22 w 22"/>
                <a:gd name="T17" fmla="*/ 16 h 27"/>
                <a:gd name="T18" fmla="*/ 22 w 22"/>
                <a:gd name="T19" fmla="*/ 16 h 27"/>
                <a:gd name="T20" fmla="*/ 21 w 22"/>
                <a:gd name="T21" fmla="*/ 21 h 27"/>
                <a:gd name="T22" fmla="*/ 19 w 22"/>
                <a:gd name="T23" fmla="*/ 24 h 27"/>
                <a:gd name="T24" fmla="*/ 15 w 22"/>
                <a:gd name="T25" fmla="*/ 27 h 27"/>
                <a:gd name="T26" fmla="*/ 12 w 22"/>
                <a:gd name="T27" fmla="*/ 27 h 27"/>
                <a:gd name="T28" fmla="*/ 7 w 22"/>
                <a:gd name="T29" fmla="*/ 27 h 27"/>
                <a:gd name="T30" fmla="*/ 3 w 22"/>
                <a:gd name="T31" fmla="*/ 24 h 27"/>
                <a:gd name="T32" fmla="*/ 1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19504" name="Freeform 36"/>
            <p:cNvSpPr>
              <a:spLocks/>
            </p:cNvSpPr>
            <p:nvPr/>
          </p:nvSpPr>
          <p:spPr bwMode="auto">
            <a:xfrm>
              <a:off x="2208" y="1739"/>
              <a:ext cx="18" cy="27"/>
            </a:xfrm>
            <a:custGeom>
              <a:avLst/>
              <a:gdLst>
                <a:gd name="T0" fmla="*/ 17 w 18"/>
                <a:gd name="T1" fmla="*/ 0 h 27"/>
                <a:gd name="T2" fmla="*/ 17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6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2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9505" name="Freeform 37"/>
            <p:cNvSpPr>
              <a:spLocks/>
            </p:cNvSpPr>
            <p:nvPr/>
          </p:nvSpPr>
          <p:spPr bwMode="auto">
            <a:xfrm>
              <a:off x="2229"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06" name="Freeform 38"/>
            <p:cNvSpPr>
              <a:spLocks/>
            </p:cNvSpPr>
            <p:nvPr/>
          </p:nvSpPr>
          <p:spPr bwMode="auto">
            <a:xfrm>
              <a:off x="2324"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6 w 13"/>
                <a:gd name="T11" fmla="*/ 2 h 53"/>
                <a:gd name="T12" fmla="*/ 6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07" name="Freeform 39"/>
            <p:cNvSpPr>
              <a:spLocks noEditPoints="1"/>
            </p:cNvSpPr>
            <p:nvPr/>
          </p:nvSpPr>
          <p:spPr bwMode="auto">
            <a:xfrm>
              <a:off x="2340" y="1725"/>
              <a:ext cx="39" cy="41"/>
            </a:xfrm>
            <a:custGeom>
              <a:avLst/>
              <a:gdLst>
                <a:gd name="T0" fmla="*/ 0 w 39"/>
                <a:gd name="T1" fmla="*/ 41 h 41"/>
                <a:gd name="T2" fmla="*/ 0 w 39"/>
                <a:gd name="T3" fmla="*/ 41 h 41"/>
                <a:gd name="T4" fmla="*/ 2 w 39"/>
                <a:gd name="T5" fmla="*/ 41 h 41"/>
                <a:gd name="T6" fmla="*/ 3 w 39"/>
                <a:gd name="T7" fmla="*/ 39 h 41"/>
                <a:gd name="T8" fmla="*/ 5 w 39"/>
                <a:gd name="T9" fmla="*/ 38 h 41"/>
                <a:gd name="T10" fmla="*/ 5 w 39"/>
                <a:gd name="T11" fmla="*/ 36 h 41"/>
                <a:gd name="T12" fmla="*/ 6 w 39"/>
                <a:gd name="T13" fmla="*/ 33 h 41"/>
                <a:gd name="T14" fmla="*/ 6 w 39"/>
                <a:gd name="T15" fmla="*/ 8 h 41"/>
                <a:gd name="T16" fmla="*/ 5 w 39"/>
                <a:gd name="T17" fmla="*/ 5 h 41"/>
                <a:gd name="T18" fmla="*/ 5 w 39"/>
                <a:gd name="T19" fmla="*/ 3 h 41"/>
                <a:gd name="T20" fmla="*/ 3 w 39"/>
                <a:gd name="T21" fmla="*/ 2 h 41"/>
                <a:gd name="T22" fmla="*/ 2 w 39"/>
                <a:gd name="T23" fmla="*/ 2 h 41"/>
                <a:gd name="T24" fmla="*/ 0 w 39"/>
                <a:gd name="T25" fmla="*/ 2 h 41"/>
                <a:gd name="T26" fmla="*/ 0 w 39"/>
                <a:gd name="T27" fmla="*/ 0 h 41"/>
                <a:gd name="T28" fmla="*/ 17 w 39"/>
                <a:gd name="T29" fmla="*/ 0 h 41"/>
                <a:gd name="T30" fmla="*/ 21 w 39"/>
                <a:gd name="T31" fmla="*/ 0 h 41"/>
                <a:gd name="T32" fmla="*/ 26 w 39"/>
                <a:gd name="T33" fmla="*/ 2 h 41"/>
                <a:gd name="T34" fmla="*/ 30 w 39"/>
                <a:gd name="T35" fmla="*/ 3 h 41"/>
                <a:gd name="T36" fmla="*/ 33 w 39"/>
                <a:gd name="T37" fmla="*/ 5 h 41"/>
                <a:gd name="T38" fmla="*/ 38 w 39"/>
                <a:gd name="T39" fmla="*/ 9 h 41"/>
                <a:gd name="T40" fmla="*/ 39 w 39"/>
                <a:gd name="T41" fmla="*/ 15 h 41"/>
                <a:gd name="T42" fmla="*/ 39 w 39"/>
                <a:gd name="T43" fmla="*/ 20 h 41"/>
                <a:gd name="T44" fmla="*/ 39 w 39"/>
                <a:gd name="T45" fmla="*/ 26 h 41"/>
                <a:gd name="T46" fmla="*/ 38 w 39"/>
                <a:gd name="T47" fmla="*/ 30 h 41"/>
                <a:gd name="T48" fmla="*/ 35 w 39"/>
                <a:gd name="T49" fmla="*/ 35 h 41"/>
                <a:gd name="T50" fmla="*/ 30 w 39"/>
                <a:gd name="T51" fmla="*/ 38 h 41"/>
                <a:gd name="T52" fmla="*/ 24 w 39"/>
                <a:gd name="T53" fmla="*/ 39 h 41"/>
                <a:gd name="T54" fmla="*/ 18 w 39"/>
                <a:gd name="T55" fmla="*/ 41 h 41"/>
                <a:gd name="T56" fmla="*/ 0 w 39"/>
                <a:gd name="T57" fmla="*/ 41 h 41"/>
                <a:gd name="T58" fmla="*/ 11 w 39"/>
                <a:gd name="T59" fmla="*/ 38 h 41"/>
                <a:gd name="T60" fmla="*/ 15 w 39"/>
                <a:gd name="T61" fmla="*/ 39 h 41"/>
                <a:gd name="T62" fmla="*/ 17 w 39"/>
                <a:gd name="T63" fmla="*/ 39 h 41"/>
                <a:gd name="T64" fmla="*/ 21 w 39"/>
                <a:gd name="T65" fmla="*/ 38 h 41"/>
                <a:gd name="T66" fmla="*/ 26 w 39"/>
                <a:gd name="T67" fmla="*/ 36 h 41"/>
                <a:gd name="T68" fmla="*/ 29 w 39"/>
                <a:gd name="T69" fmla="*/ 33 h 41"/>
                <a:gd name="T70" fmla="*/ 32 w 39"/>
                <a:gd name="T71" fmla="*/ 30 h 41"/>
                <a:gd name="T72" fmla="*/ 33 w 39"/>
                <a:gd name="T73" fmla="*/ 26 h 41"/>
                <a:gd name="T74" fmla="*/ 33 w 39"/>
                <a:gd name="T75" fmla="*/ 21 h 41"/>
                <a:gd name="T76" fmla="*/ 33 w 39"/>
                <a:gd name="T77" fmla="*/ 15 h 41"/>
                <a:gd name="T78" fmla="*/ 32 w 39"/>
                <a:gd name="T79" fmla="*/ 11 h 41"/>
                <a:gd name="T80" fmla="*/ 29 w 39"/>
                <a:gd name="T81" fmla="*/ 8 h 41"/>
                <a:gd name="T82" fmla="*/ 26 w 39"/>
                <a:gd name="T83" fmla="*/ 5 h 41"/>
                <a:gd name="T84" fmla="*/ 21 w 39"/>
                <a:gd name="T85" fmla="*/ 3 h 41"/>
                <a:gd name="T86" fmla="*/ 17 w 39"/>
                <a:gd name="T87" fmla="*/ 3 h 41"/>
                <a:gd name="T88" fmla="*/ 14 w 39"/>
                <a:gd name="T89" fmla="*/ 3 h 41"/>
                <a:gd name="T90" fmla="*/ 11 w 39"/>
                <a:gd name="T91" fmla="*/ 3 h 41"/>
                <a:gd name="T92" fmla="*/ 11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19508" name="Freeform 40"/>
            <p:cNvSpPr>
              <a:spLocks noEditPoints="1"/>
            </p:cNvSpPr>
            <p:nvPr/>
          </p:nvSpPr>
          <p:spPr bwMode="auto">
            <a:xfrm>
              <a:off x="2384" y="1739"/>
              <a:ext cx="25" cy="27"/>
            </a:xfrm>
            <a:custGeom>
              <a:avLst/>
              <a:gdLst>
                <a:gd name="T0" fmla="*/ 13 w 25"/>
                <a:gd name="T1" fmla="*/ 0 h 27"/>
                <a:gd name="T2" fmla="*/ 16 w 25"/>
                <a:gd name="T3" fmla="*/ 0 h 27"/>
                <a:gd name="T4" fmla="*/ 21 w 25"/>
                <a:gd name="T5" fmla="*/ 1 h 27"/>
                <a:gd name="T6" fmla="*/ 22 w 25"/>
                <a:gd name="T7" fmla="*/ 4 h 27"/>
                <a:gd name="T8" fmla="*/ 25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3 w 25"/>
                <a:gd name="T23" fmla="*/ 27 h 27"/>
                <a:gd name="T24" fmla="*/ 9 w 25"/>
                <a:gd name="T25" fmla="*/ 27 h 27"/>
                <a:gd name="T26" fmla="*/ 6 w 25"/>
                <a:gd name="T27" fmla="*/ 25 h 27"/>
                <a:gd name="T28" fmla="*/ 3 w 25"/>
                <a:gd name="T29" fmla="*/ 22 h 27"/>
                <a:gd name="T30" fmla="*/ 1 w 25"/>
                <a:gd name="T31" fmla="*/ 18 h 27"/>
                <a:gd name="T32" fmla="*/ 0 w 25"/>
                <a:gd name="T33" fmla="*/ 13 h 27"/>
                <a:gd name="T34" fmla="*/ 1 w 25"/>
                <a:gd name="T35" fmla="*/ 10 h 27"/>
                <a:gd name="T36" fmla="*/ 3 w 25"/>
                <a:gd name="T37" fmla="*/ 6 h 27"/>
                <a:gd name="T38" fmla="*/ 4 w 25"/>
                <a:gd name="T39" fmla="*/ 3 h 27"/>
                <a:gd name="T40" fmla="*/ 7 w 25"/>
                <a:gd name="T41" fmla="*/ 1 h 27"/>
                <a:gd name="T42" fmla="*/ 10 w 25"/>
                <a:gd name="T43" fmla="*/ 0 h 27"/>
                <a:gd name="T44" fmla="*/ 13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6 w 25"/>
                <a:gd name="T57" fmla="*/ 7 h 27"/>
                <a:gd name="T58" fmla="*/ 6 w 25"/>
                <a:gd name="T59" fmla="*/ 12 h 27"/>
                <a:gd name="T60" fmla="*/ 6 w 25"/>
                <a:gd name="T61" fmla="*/ 16 h 27"/>
                <a:gd name="T62" fmla="*/ 7 w 25"/>
                <a:gd name="T63" fmla="*/ 21 h 27"/>
                <a:gd name="T64" fmla="*/ 10 w 25"/>
                <a:gd name="T65" fmla="*/ 24 h 27"/>
                <a:gd name="T66" fmla="*/ 15 w 25"/>
                <a:gd name="T67" fmla="*/ 25 h 27"/>
                <a:gd name="T68" fmla="*/ 16 w 25"/>
                <a:gd name="T69" fmla="*/ 25 h 27"/>
                <a:gd name="T70" fmla="*/ 19 w 25"/>
                <a:gd name="T71" fmla="*/ 24 h 27"/>
                <a:gd name="T72" fmla="*/ 21 w 25"/>
                <a:gd name="T73" fmla="*/ 19 h 27"/>
                <a:gd name="T74" fmla="*/ 21 w 25"/>
                <a:gd name="T75" fmla="*/ 15 h 27"/>
                <a:gd name="T76" fmla="*/ 21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09" name="Freeform 41"/>
            <p:cNvSpPr>
              <a:spLocks noEditPoints="1"/>
            </p:cNvSpPr>
            <p:nvPr/>
          </p:nvSpPr>
          <p:spPr bwMode="auto">
            <a:xfrm>
              <a:off x="2414" y="1739"/>
              <a:ext cx="22" cy="27"/>
            </a:xfrm>
            <a:custGeom>
              <a:avLst/>
              <a:gdLst>
                <a:gd name="T0" fmla="*/ 4 w 22"/>
                <a:gd name="T1" fmla="*/ 10 h 27"/>
                <a:gd name="T2" fmla="*/ 6 w 22"/>
                <a:gd name="T3" fmla="*/ 15 h 27"/>
                <a:gd name="T4" fmla="*/ 7 w 22"/>
                <a:gd name="T5" fmla="*/ 19 h 27"/>
                <a:gd name="T6" fmla="*/ 10 w 22"/>
                <a:gd name="T7" fmla="*/ 21 h 27"/>
                <a:gd name="T8" fmla="*/ 15 w 22"/>
                <a:gd name="T9" fmla="*/ 22 h 27"/>
                <a:gd name="T10" fmla="*/ 16 w 22"/>
                <a:gd name="T11" fmla="*/ 22 h 27"/>
                <a:gd name="T12" fmla="*/ 19 w 22"/>
                <a:gd name="T13" fmla="*/ 21 h 27"/>
                <a:gd name="T14" fmla="*/ 21 w 22"/>
                <a:gd name="T15" fmla="*/ 19 h 27"/>
                <a:gd name="T16" fmla="*/ 22 w 22"/>
                <a:gd name="T17" fmla="*/ 16 h 27"/>
                <a:gd name="T18" fmla="*/ 22 w 22"/>
                <a:gd name="T19" fmla="*/ 16 h 27"/>
                <a:gd name="T20" fmla="*/ 22 w 22"/>
                <a:gd name="T21" fmla="*/ 21 h 27"/>
                <a:gd name="T22" fmla="*/ 19 w 22"/>
                <a:gd name="T23" fmla="*/ 24 h 27"/>
                <a:gd name="T24" fmla="*/ 16 w 22"/>
                <a:gd name="T25" fmla="*/ 27 h 27"/>
                <a:gd name="T26" fmla="*/ 12 w 22"/>
                <a:gd name="T27" fmla="*/ 27 h 27"/>
                <a:gd name="T28" fmla="*/ 7 w 22"/>
                <a:gd name="T29" fmla="*/ 27 h 27"/>
                <a:gd name="T30" fmla="*/ 4 w 22"/>
                <a:gd name="T31" fmla="*/ 24 h 27"/>
                <a:gd name="T32" fmla="*/ 1 w 22"/>
                <a:gd name="T33" fmla="*/ 19 h 27"/>
                <a:gd name="T34" fmla="*/ 0 w 22"/>
                <a:gd name="T35" fmla="*/ 13 h 27"/>
                <a:gd name="T36" fmla="*/ 1 w 22"/>
                <a:gd name="T37" fmla="*/ 9 h 27"/>
                <a:gd name="T38" fmla="*/ 1 w 22"/>
                <a:gd name="T39" fmla="*/ 6 h 27"/>
                <a:gd name="T40" fmla="*/ 4 w 22"/>
                <a:gd name="T41" fmla="*/ 3 h 27"/>
                <a:gd name="T42" fmla="*/ 7 w 22"/>
                <a:gd name="T43" fmla="*/ 0 h 27"/>
                <a:gd name="T44" fmla="*/ 13 w 22"/>
                <a:gd name="T45" fmla="*/ 0 h 27"/>
                <a:gd name="T46" fmla="*/ 16 w 22"/>
                <a:gd name="T47" fmla="*/ 0 h 27"/>
                <a:gd name="T48" fmla="*/ 19 w 22"/>
                <a:gd name="T49" fmla="*/ 3 h 27"/>
                <a:gd name="T50" fmla="*/ 22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6 w 22"/>
                <a:gd name="T63" fmla="*/ 4 h 27"/>
                <a:gd name="T64" fmla="*/ 15 w 22"/>
                <a:gd name="T65" fmla="*/ 3 h 27"/>
                <a:gd name="T66" fmla="*/ 13 w 22"/>
                <a:gd name="T67" fmla="*/ 1 h 27"/>
                <a:gd name="T68" fmla="*/ 13 w 22"/>
                <a:gd name="T69" fmla="*/ 1 h 27"/>
                <a:gd name="T70" fmla="*/ 12 w 22"/>
                <a:gd name="T71" fmla="*/ 1 h 27"/>
                <a:gd name="T72" fmla="*/ 9 w 22"/>
                <a:gd name="T73" fmla="*/ 1 h 27"/>
                <a:gd name="T74" fmla="*/ 7 w 22"/>
                <a:gd name="T75" fmla="*/ 3 h 27"/>
                <a:gd name="T76" fmla="*/ 6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19510" name="Freeform 42"/>
            <p:cNvSpPr>
              <a:spLocks/>
            </p:cNvSpPr>
            <p:nvPr/>
          </p:nvSpPr>
          <p:spPr bwMode="auto">
            <a:xfrm>
              <a:off x="2442" y="1739"/>
              <a:ext cx="18" cy="27"/>
            </a:xfrm>
            <a:custGeom>
              <a:avLst/>
              <a:gdLst>
                <a:gd name="T0" fmla="*/ 17 w 18"/>
                <a:gd name="T1" fmla="*/ 0 h 27"/>
                <a:gd name="T2" fmla="*/ 17 w 18"/>
                <a:gd name="T3" fmla="*/ 9 h 27"/>
                <a:gd name="T4" fmla="*/ 17 w 18"/>
                <a:gd name="T5" fmla="*/ 9 h 27"/>
                <a:gd name="T6" fmla="*/ 15 w 18"/>
                <a:gd name="T7" fmla="*/ 4 h 27"/>
                <a:gd name="T8" fmla="*/ 14 w 18"/>
                <a:gd name="T9" fmla="*/ 3 h 27"/>
                <a:gd name="T10" fmla="*/ 11 w 18"/>
                <a:gd name="T11" fmla="*/ 1 h 27"/>
                <a:gd name="T12" fmla="*/ 9 w 18"/>
                <a:gd name="T13" fmla="*/ 1 h 27"/>
                <a:gd name="T14" fmla="*/ 6 w 18"/>
                <a:gd name="T15" fmla="*/ 1 h 27"/>
                <a:gd name="T16" fmla="*/ 6 w 18"/>
                <a:gd name="T17" fmla="*/ 3 h 27"/>
                <a:gd name="T18" fmla="*/ 5 w 18"/>
                <a:gd name="T19" fmla="*/ 3 h 27"/>
                <a:gd name="T20" fmla="*/ 5 w 18"/>
                <a:gd name="T21" fmla="*/ 4 h 27"/>
                <a:gd name="T22" fmla="*/ 5 w 18"/>
                <a:gd name="T23" fmla="*/ 6 h 27"/>
                <a:gd name="T24" fmla="*/ 5 w 18"/>
                <a:gd name="T25" fmla="*/ 7 h 27"/>
                <a:gd name="T26" fmla="*/ 6 w 18"/>
                <a:gd name="T27" fmla="*/ 9 h 27"/>
                <a:gd name="T28" fmla="*/ 8 w 18"/>
                <a:gd name="T29" fmla="*/ 10 h 27"/>
                <a:gd name="T30" fmla="*/ 12 w 18"/>
                <a:gd name="T31" fmla="*/ 12 h 27"/>
                <a:gd name="T32" fmla="*/ 17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2 w 18"/>
                <a:gd name="T53" fmla="*/ 27 h 27"/>
                <a:gd name="T54" fmla="*/ 2 w 18"/>
                <a:gd name="T55" fmla="*/ 27 h 27"/>
                <a:gd name="T56" fmla="*/ 2 w 18"/>
                <a:gd name="T57" fmla="*/ 27 h 27"/>
                <a:gd name="T58" fmla="*/ 0 w 18"/>
                <a:gd name="T59" fmla="*/ 27 h 27"/>
                <a:gd name="T60" fmla="*/ 0 w 18"/>
                <a:gd name="T61" fmla="*/ 18 h 27"/>
                <a:gd name="T62" fmla="*/ 2 w 18"/>
                <a:gd name="T63" fmla="*/ 18 h 27"/>
                <a:gd name="T64" fmla="*/ 2 w 18"/>
                <a:gd name="T65" fmla="*/ 21 h 27"/>
                <a:gd name="T66" fmla="*/ 5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8 w 18"/>
                <a:gd name="T87" fmla="*/ 15 h 27"/>
                <a:gd name="T88" fmla="*/ 3 w 18"/>
                <a:gd name="T89" fmla="*/ 13 h 27"/>
                <a:gd name="T90" fmla="*/ 2 w 18"/>
                <a:gd name="T91" fmla="*/ 10 h 27"/>
                <a:gd name="T92" fmla="*/ 0 w 18"/>
                <a:gd name="T93" fmla="*/ 9 h 27"/>
                <a:gd name="T94" fmla="*/ 0 w 18"/>
                <a:gd name="T95" fmla="*/ 7 h 27"/>
                <a:gd name="T96" fmla="*/ 2 w 18"/>
                <a:gd name="T97" fmla="*/ 4 h 27"/>
                <a:gd name="T98" fmla="*/ 3 w 18"/>
                <a:gd name="T99" fmla="*/ 1 h 27"/>
                <a:gd name="T100" fmla="*/ 5 w 18"/>
                <a:gd name="T101" fmla="*/ 0 h 27"/>
                <a:gd name="T102" fmla="*/ 9 w 18"/>
                <a:gd name="T103" fmla="*/ 0 h 27"/>
                <a:gd name="T104" fmla="*/ 11 w 18"/>
                <a:gd name="T105" fmla="*/ 0 h 27"/>
                <a:gd name="T106" fmla="*/ 12 w 18"/>
                <a:gd name="T107" fmla="*/ 0 h 27"/>
                <a:gd name="T108" fmla="*/ 14 w 18"/>
                <a:gd name="T109" fmla="*/ 0 h 27"/>
                <a:gd name="T110" fmla="*/ 15 w 18"/>
                <a:gd name="T111" fmla="*/ 0 h 27"/>
                <a:gd name="T112" fmla="*/ 15 w 18"/>
                <a:gd name="T113" fmla="*/ 0 h 27"/>
                <a:gd name="T114" fmla="*/ 15 w 18"/>
                <a:gd name="T115" fmla="*/ 0 h 27"/>
                <a:gd name="T116" fmla="*/ 15 w 18"/>
                <a:gd name="T117" fmla="*/ 0 h 27"/>
                <a:gd name="T118" fmla="*/ 17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9511" name="Freeform 43"/>
            <p:cNvSpPr>
              <a:spLocks/>
            </p:cNvSpPr>
            <p:nvPr/>
          </p:nvSpPr>
          <p:spPr bwMode="auto">
            <a:xfrm>
              <a:off x="2465"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7 w 12"/>
                <a:gd name="T11" fmla="*/ 51 h 53"/>
                <a:gd name="T12" fmla="*/ 7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12" name="Freeform 44"/>
            <p:cNvSpPr>
              <a:spLocks/>
            </p:cNvSpPr>
            <p:nvPr/>
          </p:nvSpPr>
          <p:spPr bwMode="auto">
            <a:xfrm>
              <a:off x="2705"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13" name="Freeform 45"/>
            <p:cNvSpPr>
              <a:spLocks noEditPoints="1"/>
            </p:cNvSpPr>
            <p:nvPr/>
          </p:nvSpPr>
          <p:spPr bwMode="auto">
            <a:xfrm>
              <a:off x="2720"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4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39 w 40"/>
                <a:gd name="T41" fmla="*/ 15 h 41"/>
                <a:gd name="T42" fmla="*/ 40 w 40"/>
                <a:gd name="T43" fmla="*/ 20 h 41"/>
                <a:gd name="T44" fmla="*/ 40 w 40"/>
                <a:gd name="T45" fmla="*/ 26 h 41"/>
                <a:gd name="T46" fmla="*/ 37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4" y="3"/>
                  </a:lnTo>
                  <a:lnTo>
                    <a:pt x="4" y="2"/>
                  </a:lnTo>
                  <a:lnTo>
                    <a:pt x="1" y="2"/>
                  </a:lnTo>
                  <a:lnTo>
                    <a:pt x="0" y="2"/>
                  </a:lnTo>
                  <a:lnTo>
                    <a:pt x="0" y="0"/>
                  </a:lnTo>
                  <a:lnTo>
                    <a:pt x="16" y="0"/>
                  </a:lnTo>
                  <a:lnTo>
                    <a:pt x="22" y="0"/>
                  </a:lnTo>
                  <a:lnTo>
                    <a:pt x="27" y="2"/>
                  </a:lnTo>
                  <a:lnTo>
                    <a:pt x="30" y="3"/>
                  </a:lnTo>
                  <a:lnTo>
                    <a:pt x="34" y="5"/>
                  </a:lnTo>
                  <a:lnTo>
                    <a:pt x="37" y="9"/>
                  </a:lnTo>
                  <a:lnTo>
                    <a:pt x="39" y="15"/>
                  </a:lnTo>
                  <a:lnTo>
                    <a:pt x="40" y="20"/>
                  </a:lnTo>
                  <a:lnTo>
                    <a:pt x="40" y="26"/>
                  </a:lnTo>
                  <a:lnTo>
                    <a:pt x="37"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9514" name="Freeform 46"/>
            <p:cNvSpPr>
              <a:spLocks noEditPoints="1"/>
            </p:cNvSpPr>
            <p:nvPr/>
          </p:nvSpPr>
          <p:spPr bwMode="auto">
            <a:xfrm>
              <a:off x="2765"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1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3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6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1" y="24"/>
                  </a:lnTo>
                  <a:lnTo>
                    <a:pt x="19" y="25"/>
                  </a:lnTo>
                  <a:lnTo>
                    <a:pt x="16" y="27"/>
                  </a:lnTo>
                  <a:lnTo>
                    <a:pt x="12" y="27"/>
                  </a:lnTo>
                  <a:lnTo>
                    <a:pt x="9" y="27"/>
                  </a:lnTo>
                  <a:lnTo>
                    <a:pt x="6" y="25"/>
                  </a:lnTo>
                  <a:lnTo>
                    <a:pt x="3" y="22"/>
                  </a:lnTo>
                  <a:lnTo>
                    <a:pt x="0" y="18"/>
                  </a:lnTo>
                  <a:lnTo>
                    <a:pt x="0" y="13"/>
                  </a:lnTo>
                  <a:lnTo>
                    <a:pt x="0" y="10"/>
                  </a:lnTo>
                  <a:lnTo>
                    <a:pt x="1" y="6"/>
                  </a:lnTo>
                  <a:lnTo>
                    <a:pt x="3"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6"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15" name="Freeform 47"/>
            <p:cNvSpPr>
              <a:spLocks noEditPoints="1"/>
            </p:cNvSpPr>
            <p:nvPr/>
          </p:nvSpPr>
          <p:spPr bwMode="auto">
            <a:xfrm>
              <a:off x="2795"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19 w 22"/>
                <a:gd name="T15" fmla="*/ 19 h 27"/>
                <a:gd name="T16" fmla="*/ 21 w 22"/>
                <a:gd name="T17" fmla="*/ 16 h 27"/>
                <a:gd name="T18" fmla="*/ 22 w 22"/>
                <a:gd name="T19" fmla="*/ 16 h 27"/>
                <a:gd name="T20" fmla="*/ 21 w 22"/>
                <a:gd name="T21" fmla="*/ 21 h 27"/>
                <a:gd name="T22" fmla="*/ 18 w 22"/>
                <a:gd name="T23" fmla="*/ 24 h 27"/>
                <a:gd name="T24" fmla="*/ 15 w 22"/>
                <a:gd name="T25" fmla="*/ 27 h 27"/>
                <a:gd name="T26" fmla="*/ 12 w 22"/>
                <a:gd name="T27" fmla="*/ 27 h 27"/>
                <a:gd name="T28" fmla="*/ 7 w 22"/>
                <a:gd name="T29" fmla="*/ 27 h 27"/>
                <a:gd name="T30" fmla="*/ 3 w 22"/>
                <a:gd name="T31" fmla="*/ 24 h 27"/>
                <a:gd name="T32" fmla="*/ 0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19" y="19"/>
                  </a:lnTo>
                  <a:lnTo>
                    <a:pt x="21" y="16"/>
                  </a:lnTo>
                  <a:lnTo>
                    <a:pt x="22" y="16"/>
                  </a:lnTo>
                  <a:lnTo>
                    <a:pt x="21" y="21"/>
                  </a:lnTo>
                  <a:lnTo>
                    <a:pt x="18" y="24"/>
                  </a:lnTo>
                  <a:lnTo>
                    <a:pt x="15" y="27"/>
                  </a:lnTo>
                  <a:lnTo>
                    <a:pt x="12" y="27"/>
                  </a:lnTo>
                  <a:lnTo>
                    <a:pt x="7" y="27"/>
                  </a:lnTo>
                  <a:lnTo>
                    <a:pt x="3" y="24"/>
                  </a:lnTo>
                  <a:lnTo>
                    <a:pt x="0"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19516" name="Freeform 48"/>
            <p:cNvSpPr>
              <a:spLocks/>
            </p:cNvSpPr>
            <p:nvPr/>
          </p:nvSpPr>
          <p:spPr bwMode="auto">
            <a:xfrm>
              <a:off x="2823" y="1739"/>
              <a:ext cx="18" cy="27"/>
            </a:xfrm>
            <a:custGeom>
              <a:avLst/>
              <a:gdLst>
                <a:gd name="T0" fmla="*/ 15 w 18"/>
                <a:gd name="T1" fmla="*/ 0 h 27"/>
                <a:gd name="T2" fmla="*/ 15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5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0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5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4" y="4"/>
                  </a:lnTo>
                  <a:lnTo>
                    <a:pt x="12" y="3"/>
                  </a:lnTo>
                  <a:lnTo>
                    <a:pt x="11" y="1"/>
                  </a:lnTo>
                  <a:lnTo>
                    <a:pt x="8" y="1"/>
                  </a:lnTo>
                  <a:lnTo>
                    <a:pt x="6" y="1"/>
                  </a:lnTo>
                  <a:lnTo>
                    <a:pt x="5" y="3"/>
                  </a:lnTo>
                  <a:lnTo>
                    <a:pt x="3" y="3"/>
                  </a:lnTo>
                  <a:lnTo>
                    <a:pt x="3" y="4"/>
                  </a:lnTo>
                  <a:lnTo>
                    <a:pt x="3" y="6"/>
                  </a:lnTo>
                  <a:lnTo>
                    <a:pt x="5" y="7"/>
                  </a:lnTo>
                  <a:lnTo>
                    <a:pt x="5"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0" y="10"/>
                  </a:lnTo>
                  <a:lnTo>
                    <a:pt x="0" y="9"/>
                  </a:lnTo>
                  <a:lnTo>
                    <a:pt x="0" y="7"/>
                  </a:lnTo>
                  <a:lnTo>
                    <a:pt x="0" y="4"/>
                  </a:lnTo>
                  <a:lnTo>
                    <a:pt x="2" y="1"/>
                  </a:lnTo>
                  <a:lnTo>
                    <a:pt x="5" y="0"/>
                  </a:lnTo>
                  <a:lnTo>
                    <a:pt x="8" y="0"/>
                  </a:lnTo>
                  <a:lnTo>
                    <a:pt x="9"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19517" name="Freeform 49"/>
            <p:cNvSpPr>
              <a:spLocks/>
            </p:cNvSpPr>
            <p:nvPr/>
          </p:nvSpPr>
          <p:spPr bwMode="auto">
            <a:xfrm>
              <a:off x="2844"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18" name="Freeform 50"/>
            <p:cNvSpPr>
              <a:spLocks/>
            </p:cNvSpPr>
            <p:nvPr/>
          </p:nvSpPr>
          <p:spPr bwMode="auto">
            <a:xfrm>
              <a:off x="3318" y="1725"/>
              <a:ext cx="14" cy="53"/>
            </a:xfrm>
            <a:custGeom>
              <a:avLst/>
              <a:gdLst>
                <a:gd name="T0" fmla="*/ 14 w 14"/>
                <a:gd name="T1" fmla="*/ 53 h 53"/>
                <a:gd name="T2" fmla="*/ 0 w 14"/>
                <a:gd name="T3" fmla="*/ 53 h 53"/>
                <a:gd name="T4" fmla="*/ 0 w 14"/>
                <a:gd name="T5" fmla="*/ 0 h 53"/>
                <a:gd name="T6" fmla="*/ 14 w 14"/>
                <a:gd name="T7" fmla="*/ 0 h 53"/>
                <a:gd name="T8" fmla="*/ 14 w 14"/>
                <a:gd name="T9" fmla="*/ 2 h 53"/>
                <a:gd name="T10" fmla="*/ 6 w 14"/>
                <a:gd name="T11" fmla="*/ 2 h 53"/>
                <a:gd name="T12" fmla="*/ 6 w 14"/>
                <a:gd name="T13" fmla="*/ 51 h 53"/>
                <a:gd name="T14" fmla="*/ 14 w 14"/>
                <a:gd name="T15" fmla="*/ 51 h 53"/>
                <a:gd name="T16" fmla="*/ 14 w 14"/>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2"/>
                  </a:lnTo>
                  <a:lnTo>
                    <a:pt x="6" y="2"/>
                  </a:lnTo>
                  <a:lnTo>
                    <a:pt x="6"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19519" name="Freeform 51"/>
            <p:cNvSpPr>
              <a:spLocks noEditPoints="1"/>
            </p:cNvSpPr>
            <p:nvPr/>
          </p:nvSpPr>
          <p:spPr bwMode="auto">
            <a:xfrm>
              <a:off x="3335" y="1725"/>
              <a:ext cx="39" cy="41"/>
            </a:xfrm>
            <a:custGeom>
              <a:avLst/>
              <a:gdLst>
                <a:gd name="T0" fmla="*/ 0 w 39"/>
                <a:gd name="T1" fmla="*/ 41 h 41"/>
                <a:gd name="T2" fmla="*/ 0 w 39"/>
                <a:gd name="T3" fmla="*/ 41 h 41"/>
                <a:gd name="T4" fmla="*/ 1 w 39"/>
                <a:gd name="T5" fmla="*/ 41 h 41"/>
                <a:gd name="T6" fmla="*/ 3 w 39"/>
                <a:gd name="T7" fmla="*/ 39 h 41"/>
                <a:gd name="T8" fmla="*/ 4 w 39"/>
                <a:gd name="T9" fmla="*/ 38 h 41"/>
                <a:gd name="T10" fmla="*/ 4 w 39"/>
                <a:gd name="T11" fmla="*/ 36 h 41"/>
                <a:gd name="T12" fmla="*/ 4 w 39"/>
                <a:gd name="T13" fmla="*/ 33 h 41"/>
                <a:gd name="T14" fmla="*/ 4 w 39"/>
                <a:gd name="T15" fmla="*/ 8 h 41"/>
                <a:gd name="T16" fmla="*/ 4 w 39"/>
                <a:gd name="T17" fmla="*/ 5 h 41"/>
                <a:gd name="T18" fmla="*/ 4 w 39"/>
                <a:gd name="T19" fmla="*/ 3 h 41"/>
                <a:gd name="T20" fmla="*/ 3 w 39"/>
                <a:gd name="T21" fmla="*/ 2 h 41"/>
                <a:gd name="T22" fmla="*/ 1 w 39"/>
                <a:gd name="T23" fmla="*/ 2 h 41"/>
                <a:gd name="T24" fmla="*/ 0 w 39"/>
                <a:gd name="T25" fmla="*/ 2 h 41"/>
                <a:gd name="T26" fmla="*/ 0 w 39"/>
                <a:gd name="T27" fmla="*/ 0 h 41"/>
                <a:gd name="T28" fmla="*/ 15 w 39"/>
                <a:gd name="T29" fmla="*/ 0 h 41"/>
                <a:gd name="T30" fmla="*/ 21 w 39"/>
                <a:gd name="T31" fmla="*/ 0 h 41"/>
                <a:gd name="T32" fmla="*/ 25 w 39"/>
                <a:gd name="T33" fmla="*/ 2 h 41"/>
                <a:gd name="T34" fmla="*/ 30 w 39"/>
                <a:gd name="T35" fmla="*/ 3 h 41"/>
                <a:gd name="T36" fmla="*/ 33 w 39"/>
                <a:gd name="T37" fmla="*/ 5 h 41"/>
                <a:gd name="T38" fmla="*/ 36 w 39"/>
                <a:gd name="T39" fmla="*/ 9 h 41"/>
                <a:gd name="T40" fmla="*/ 39 w 39"/>
                <a:gd name="T41" fmla="*/ 15 h 41"/>
                <a:gd name="T42" fmla="*/ 39 w 39"/>
                <a:gd name="T43" fmla="*/ 20 h 41"/>
                <a:gd name="T44" fmla="*/ 39 w 39"/>
                <a:gd name="T45" fmla="*/ 26 h 41"/>
                <a:gd name="T46" fmla="*/ 37 w 39"/>
                <a:gd name="T47" fmla="*/ 30 h 41"/>
                <a:gd name="T48" fmla="*/ 34 w 39"/>
                <a:gd name="T49" fmla="*/ 35 h 41"/>
                <a:gd name="T50" fmla="*/ 30 w 39"/>
                <a:gd name="T51" fmla="*/ 38 h 41"/>
                <a:gd name="T52" fmla="*/ 24 w 39"/>
                <a:gd name="T53" fmla="*/ 39 h 41"/>
                <a:gd name="T54" fmla="*/ 18 w 39"/>
                <a:gd name="T55" fmla="*/ 41 h 41"/>
                <a:gd name="T56" fmla="*/ 0 w 39"/>
                <a:gd name="T57" fmla="*/ 41 h 41"/>
                <a:gd name="T58" fmla="*/ 10 w 39"/>
                <a:gd name="T59" fmla="*/ 38 h 41"/>
                <a:gd name="T60" fmla="*/ 13 w 39"/>
                <a:gd name="T61" fmla="*/ 39 h 41"/>
                <a:gd name="T62" fmla="*/ 16 w 39"/>
                <a:gd name="T63" fmla="*/ 39 h 41"/>
                <a:gd name="T64" fmla="*/ 21 w 39"/>
                <a:gd name="T65" fmla="*/ 38 h 41"/>
                <a:gd name="T66" fmla="*/ 25 w 39"/>
                <a:gd name="T67" fmla="*/ 36 h 41"/>
                <a:gd name="T68" fmla="*/ 28 w 39"/>
                <a:gd name="T69" fmla="*/ 33 h 41"/>
                <a:gd name="T70" fmla="*/ 30 w 39"/>
                <a:gd name="T71" fmla="*/ 30 h 41"/>
                <a:gd name="T72" fmla="*/ 31 w 39"/>
                <a:gd name="T73" fmla="*/ 26 h 41"/>
                <a:gd name="T74" fmla="*/ 33 w 39"/>
                <a:gd name="T75" fmla="*/ 21 h 41"/>
                <a:gd name="T76" fmla="*/ 31 w 39"/>
                <a:gd name="T77" fmla="*/ 15 h 41"/>
                <a:gd name="T78" fmla="*/ 30 w 39"/>
                <a:gd name="T79" fmla="*/ 11 h 41"/>
                <a:gd name="T80" fmla="*/ 28 w 39"/>
                <a:gd name="T81" fmla="*/ 8 h 41"/>
                <a:gd name="T82" fmla="*/ 25 w 39"/>
                <a:gd name="T83" fmla="*/ 5 h 41"/>
                <a:gd name="T84" fmla="*/ 21 w 39"/>
                <a:gd name="T85" fmla="*/ 3 h 41"/>
                <a:gd name="T86" fmla="*/ 16 w 39"/>
                <a:gd name="T87" fmla="*/ 3 h 41"/>
                <a:gd name="T88" fmla="*/ 13 w 39"/>
                <a:gd name="T89" fmla="*/ 3 h 41"/>
                <a:gd name="T90" fmla="*/ 10 w 39"/>
                <a:gd name="T91" fmla="*/ 3 h 41"/>
                <a:gd name="T92" fmla="*/ 10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5" y="0"/>
                  </a:lnTo>
                  <a:lnTo>
                    <a:pt x="21" y="0"/>
                  </a:lnTo>
                  <a:lnTo>
                    <a:pt x="25" y="2"/>
                  </a:lnTo>
                  <a:lnTo>
                    <a:pt x="30" y="3"/>
                  </a:lnTo>
                  <a:lnTo>
                    <a:pt x="33" y="5"/>
                  </a:lnTo>
                  <a:lnTo>
                    <a:pt x="36" y="9"/>
                  </a:lnTo>
                  <a:lnTo>
                    <a:pt x="39" y="15"/>
                  </a:lnTo>
                  <a:lnTo>
                    <a:pt x="39" y="20"/>
                  </a:lnTo>
                  <a:lnTo>
                    <a:pt x="39" y="26"/>
                  </a:lnTo>
                  <a:lnTo>
                    <a:pt x="37" y="30"/>
                  </a:lnTo>
                  <a:lnTo>
                    <a:pt x="34" y="35"/>
                  </a:lnTo>
                  <a:lnTo>
                    <a:pt x="30" y="38"/>
                  </a:lnTo>
                  <a:lnTo>
                    <a:pt x="24" y="39"/>
                  </a:lnTo>
                  <a:lnTo>
                    <a:pt x="18" y="41"/>
                  </a:lnTo>
                  <a:lnTo>
                    <a:pt x="0" y="41"/>
                  </a:lnTo>
                  <a:close/>
                  <a:moveTo>
                    <a:pt x="10" y="38"/>
                  </a:moveTo>
                  <a:lnTo>
                    <a:pt x="13" y="39"/>
                  </a:lnTo>
                  <a:lnTo>
                    <a:pt x="16" y="39"/>
                  </a:lnTo>
                  <a:lnTo>
                    <a:pt x="21" y="38"/>
                  </a:lnTo>
                  <a:lnTo>
                    <a:pt x="25" y="36"/>
                  </a:lnTo>
                  <a:lnTo>
                    <a:pt x="28" y="33"/>
                  </a:lnTo>
                  <a:lnTo>
                    <a:pt x="30" y="30"/>
                  </a:lnTo>
                  <a:lnTo>
                    <a:pt x="31" y="26"/>
                  </a:lnTo>
                  <a:lnTo>
                    <a:pt x="33" y="21"/>
                  </a:lnTo>
                  <a:lnTo>
                    <a:pt x="31" y="15"/>
                  </a:lnTo>
                  <a:lnTo>
                    <a:pt x="30" y="11"/>
                  </a:lnTo>
                  <a:lnTo>
                    <a:pt x="28" y="8"/>
                  </a:lnTo>
                  <a:lnTo>
                    <a:pt x="25" y="5"/>
                  </a:lnTo>
                  <a:lnTo>
                    <a:pt x="21" y="3"/>
                  </a:lnTo>
                  <a:lnTo>
                    <a:pt x="16" y="3"/>
                  </a:lnTo>
                  <a:lnTo>
                    <a:pt x="13"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9520" name="Freeform 52"/>
            <p:cNvSpPr>
              <a:spLocks noEditPoints="1"/>
            </p:cNvSpPr>
            <p:nvPr/>
          </p:nvSpPr>
          <p:spPr bwMode="auto">
            <a:xfrm>
              <a:off x="3378" y="1739"/>
              <a:ext cx="26" cy="27"/>
            </a:xfrm>
            <a:custGeom>
              <a:avLst/>
              <a:gdLst>
                <a:gd name="T0" fmla="*/ 14 w 26"/>
                <a:gd name="T1" fmla="*/ 0 h 27"/>
                <a:gd name="T2" fmla="*/ 17 w 26"/>
                <a:gd name="T3" fmla="*/ 0 h 27"/>
                <a:gd name="T4" fmla="*/ 21 w 26"/>
                <a:gd name="T5" fmla="*/ 1 h 27"/>
                <a:gd name="T6" fmla="*/ 23 w 26"/>
                <a:gd name="T7" fmla="*/ 4 h 27"/>
                <a:gd name="T8" fmla="*/ 26 w 26"/>
                <a:gd name="T9" fmla="*/ 7 h 27"/>
                <a:gd name="T10" fmla="*/ 26 w 26"/>
                <a:gd name="T11" fmla="*/ 13 h 27"/>
                <a:gd name="T12" fmla="*/ 26 w 26"/>
                <a:gd name="T13" fmla="*/ 16 h 27"/>
                <a:gd name="T14" fmla="*/ 24 w 26"/>
                <a:gd name="T15" fmla="*/ 19 h 27"/>
                <a:gd name="T16" fmla="*/ 23 w 26"/>
                <a:gd name="T17" fmla="*/ 24 h 27"/>
                <a:gd name="T18" fmla="*/ 20 w 26"/>
                <a:gd name="T19" fmla="*/ 25 h 27"/>
                <a:gd name="T20" fmla="*/ 17 w 26"/>
                <a:gd name="T21" fmla="*/ 27 h 27"/>
                <a:gd name="T22" fmla="*/ 14 w 26"/>
                <a:gd name="T23" fmla="*/ 27 h 27"/>
                <a:gd name="T24" fmla="*/ 9 w 26"/>
                <a:gd name="T25" fmla="*/ 27 h 27"/>
                <a:gd name="T26" fmla="*/ 6 w 26"/>
                <a:gd name="T27" fmla="*/ 25 h 27"/>
                <a:gd name="T28" fmla="*/ 3 w 26"/>
                <a:gd name="T29" fmla="*/ 22 h 27"/>
                <a:gd name="T30" fmla="*/ 2 w 26"/>
                <a:gd name="T31" fmla="*/ 18 h 27"/>
                <a:gd name="T32" fmla="*/ 0 w 26"/>
                <a:gd name="T33" fmla="*/ 13 h 27"/>
                <a:gd name="T34" fmla="*/ 2 w 26"/>
                <a:gd name="T35" fmla="*/ 10 h 27"/>
                <a:gd name="T36" fmla="*/ 3 w 26"/>
                <a:gd name="T37" fmla="*/ 6 h 27"/>
                <a:gd name="T38" fmla="*/ 5 w 26"/>
                <a:gd name="T39" fmla="*/ 3 h 27"/>
                <a:gd name="T40" fmla="*/ 8 w 26"/>
                <a:gd name="T41" fmla="*/ 1 h 27"/>
                <a:gd name="T42" fmla="*/ 11 w 26"/>
                <a:gd name="T43" fmla="*/ 0 h 27"/>
                <a:gd name="T44" fmla="*/ 14 w 26"/>
                <a:gd name="T45" fmla="*/ 0 h 27"/>
                <a:gd name="T46" fmla="*/ 12 w 26"/>
                <a:gd name="T47" fmla="*/ 1 h 27"/>
                <a:gd name="T48" fmla="*/ 11 w 26"/>
                <a:gd name="T49" fmla="*/ 1 h 27"/>
                <a:gd name="T50" fmla="*/ 9 w 26"/>
                <a:gd name="T51" fmla="*/ 1 h 27"/>
                <a:gd name="T52" fmla="*/ 8 w 26"/>
                <a:gd name="T53" fmla="*/ 3 h 27"/>
                <a:gd name="T54" fmla="*/ 6 w 26"/>
                <a:gd name="T55" fmla="*/ 6 h 27"/>
                <a:gd name="T56" fmla="*/ 6 w 26"/>
                <a:gd name="T57" fmla="*/ 7 h 27"/>
                <a:gd name="T58" fmla="*/ 6 w 26"/>
                <a:gd name="T59" fmla="*/ 12 h 27"/>
                <a:gd name="T60" fmla="*/ 6 w 26"/>
                <a:gd name="T61" fmla="*/ 16 h 27"/>
                <a:gd name="T62" fmla="*/ 8 w 26"/>
                <a:gd name="T63" fmla="*/ 21 h 27"/>
                <a:gd name="T64" fmla="*/ 11 w 26"/>
                <a:gd name="T65" fmla="*/ 24 h 27"/>
                <a:gd name="T66" fmla="*/ 15 w 26"/>
                <a:gd name="T67" fmla="*/ 25 h 27"/>
                <a:gd name="T68" fmla="*/ 17 w 26"/>
                <a:gd name="T69" fmla="*/ 25 h 27"/>
                <a:gd name="T70" fmla="*/ 20 w 26"/>
                <a:gd name="T71" fmla="*/ 24 h 27"/>
                <a:gd name="T72" fmla="*/ 21 w 26"/>
                <a:gd name="T73" fmla="*/ 19 h 27"/>
                <a:gd name="T74" fmla="*/ 21 w 26"/>
                <a:gd name="T75" fmla="*/ 15 h 27"/>
                <a:gd name="T76" fmla="*/ 21 w 26"/>
                <a:gd name="T77" fmla="*/ 10 h 27"/>
                <a:gd name="T78" fmla="*/ 20 w 26"/>
                <a:gd name="T79" fmla="*/ 7 h 27"/>
                <a:gd name="T80" fmla="*/ 18 w 26"/>
                <a:gd name="T81" fmla="*/ 4 h 27"/>
                <a:gd name="T82" fmla="*/ 15 w 26"/>
                <a:gd name="T83" fmla="*/ 1 h 27"/>
                <a:gd name="T84" fmla="*/ 12 w 26"/>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1" y="1"/>
                  </a:lnTo>
                  <a:lnTo>
                    <a:pt x="23" y="4"/>
                  </a:lnTo>
                  <a:lnTo>
                    <a:pt x="26" y="7"/>
                  </a:lnTo>
                  <a:lnTo>
                    <a:pt x="26" y="13"/>
                  </a:lnTo>
                  <a:lnTo>
                    <a:pt x="26" y="16"/>
                  </a:lnTo>
                  <a:lnTo>
                    <a:pt x="24" y="19"/>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1"/>
                  </a:lnTo>
                  <a:lnTo>
                    <a:pt x="8" y="3"/>
                  </a:lnTo>
                  <a:lnTo>
                    <a:pt x="6" y="6"/>
                  </a:lnTo>
                  <a:lnTo>
                    <a:pt x="6" y="7"/>
                  </a:lnTo>
                  <a:lnTo>
                    <a:pt x="6" y="12"/>
                  </a:lnTo>
                  <a:lnTo>
                    <a:pt x="6" y="16"/>
                  </a:lnTo>
                  <a:lnTo>
                    <a:pt x="8" y="21"/>
                  </a:lnTo>
                  <a:lnTo>
                    <a:pt x="11" y="24"/>
                  </a:lnTo>
                  <a:lnTo>
                    <a:pt x="15" y="25"/>
                  </a:lnTo>
                  <a:lnTo>
                    <a:pt x="17" y="25"/>
                  </a:lnTo>
                  <a:lnTo>
                    <a:pt x="20" y="24"/>
                  </a:lnTo>
                  <a:lnTo>
                    <a:pt x="21" y="19"/>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21" name="Freeform 53"/>
            <p:cNvSpPr>
              <a:spLocks noEditPoints="1"/>
            </p:cNvSpPr>
            <p:nvPr/>
          </p:nvSpPr>
          <p:spPr bwMode="auto">
            <a:xfrm>
              <a:off x="3408" y="1739"/>
              <a:ext cx="23" cy="27"/>
            </a:xfrm>
            <a:custGeom>
              <a:avLst/>
              <a:gdLst>
                <a:gd name="T0" fmla="*/ 5 w 23"/>
                <a:gd name="T1" fmla="*/ 10 h 27"/>
                <a:gd name="T2" fmla="*/ 6 w 23"/>
                <a:gd name="T3" fmla="*/ 15 h 27"/>
                <a:gd name="T4" fmla="*/ 8 w 23"/>
                <a:gd name="T5" fmla="*/ 19 h 27"/>
                <a:gd name="T6" fmla="*/ 11 w 23"/>
                <a:gd name="T7" fmla="*/ 21 h 27"/>
                <a:gd name="T8" fmla="*/ 15 w 23"/>
                <a:gd name="T9" fmla="*/ 22 h 27"/>
                <a:gd name="T10" fmla="*/ 17 w 23"/>
                <a:gd name="T11" fmla="*/ 22 h 27"/>
                <a:gd name="T12" fmla="*/ 20 w 23"/>
                <a:gd name="T13" fmla="*/ 21 h 27"/>
                <a:gd name="T14" fmla="*/ 21 w 23"/>
                <a:gd name="T15" fmla="*/ 19 h 27"/>
                <a:gd name="T16" fmla="*/ 23 w 23"/>
                <a:gd name="T17" fmla="*/ 16 h 27"/>
                <a:gd name="T18" fmla="*/ 23 w 23"/>
                <a:gd name="T19" fmla="*/ 16 h 27"/>
                <a:gd name="T20" fmla="*/ 23 w 23"/>
                <a:gd name="T21" fmla="*/ 21 h 27"/>
                <a:gd name="T22" fmla="*/ 20 w 23"/>
                <a:gd name="T23" fmla="*/ 24 h 27"/>
                <a:gd name="T24" fmla="*/ 17 w 23"/>
                <a:gd name="T25" fmla="*/ 27 h 27"/>
                <a:gd name="T26" fmla="*/ 12 w 23"/>
                <a:gd name="T27" fmla="*/ 27 h 27"/>
                <a:gd name="T28" fmla="*/ 8 w 23"/>
                <a:gd name="T29" fmla="*/ 27 h 27"/>
                <a:gd name="T30" fmla="*/ 5 w 23"/>
                <a:gd name="T31" fmla="*/ 24 h 27"/>
                <a:gd name="T32" fmla="*/ 2 w 23"/>
                <a:gd name="T33" fmla="*/ 19 h 27"/>
                <a:gd name="T34" fmla="*/ 0 w 23"/>
                <a:gd name="T35" fmla="*/ 13 h 27"/>
                <a:gd name="T36" fmla="*/ 2 w 23"/>
                <a:gd name="T37" fmla="*/ 9 h 27"/>
                <a:gd name="T38" fmla="*/ 2 w 23"/>
                <a:gd name="T39" fmla="*/ 6 h 27"/>
                <a:gd name="T40" fmla="*/ 5 w 23"/>
                <a:gd name="T41" fmla="*/ 3 h 27"/>
                <a:gd name="T42" fmla="*/ 8 w 23"/>
                <a:gd name="T43" fmla="*/ 0 h 27"/>
                <a:gd name="T44" fmla="*/ 12 w 23"/>
                <a:gd name="T45" fmla="*/ 0 h 27"/>
                <a:gd name="T46" fmla="*/ 17 w 23"/>
                <a:gd name="T47" fmla="*/ 0 h 27"/>
                <a:gd name="T48" fmla="*/ 20 w 23"/>
                <a:gd name="T49" fmla="*/ 3 h 27"/>
                <a:gd name="T50" fmla="*/ 23 w 23"/>
                <a:gd name="T51" fmla="*/ 6 h 27"/>
                <a:gd name="T52" fmla="*/ 23 w 23"/>
                <a:gd name="T53" fmla="*/ 10 h 27"/>
                <a:gd name="T54" fmla="*/ 5 w 23"/>
                <a:gd name="T55" fmla="*/ 10 h 27"/>
                <a:gd name="T56" fmla="*/ 5 w 23"/>
                <a:gd name="T57" fmla="*/ 7 h 27"/>
                <a:gd name="T58" fmla="*/ 17 w 23"/>
                <a:gd name="T59" fmla="*/ 7 h 27"/>
                <a:gd name="T60" fmla="*/ 17 w 23"/>
                <a:gd name="T61" fmla="*/ 6 h 27"/>
                <a:gd name="T62" fmla="*/ 17 w 23"/>
                <a:gd name="T63" fmla="*/ 4 h 27"/>
                <a:gd name="T64" fmla="*/ 15 w 23"/>
                <a:gd name="T65" fmla="*/ 3 h 27"/>
                <a:gd name="T66" fmla="*/ 14 w 23"/>
                <a:gd name="T67" fmla="*/ 1 h 27"/>
                <a:gd name="T68" fmla="*/ 12 w 23"/>
                <a:gd name="T69" fmla="*/ 1 h 27"/>
                <a:gd name="T70" fmla="*/ 11 w 23"/>
                <a:gd name="T71" fmla="*/ 1 h 27"/>
                <a:gd name="T72" fmla="*/ 9 w 23"/>
                <a:gd name="T73" fmla="*/ 1 h 27"/>
                <a:gd name="T74" fmla="*/ 8 w 23"/>
                <a:gd name="T75" fmla="*/ 3 h 27"/>
                <a:gd name="T76" fmla="*/ 6 w 23"/>
                <a:gd name="T77" fmla="*/ 6 h 27"/>
                <a:gd name="T78" fmla="*/ 5 w 23"/>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2" y="6"/>
                  </a:lnTo>
                  <a:lnTo>
                    <a:pt x="5" y="3"/>
                  </a:lnTo>
                  <a:lnTo>
                    <a:pt x="8" y="0"/>
                  </a:lnTo>
                  <a:lnTo>
                    <a:pt x="12" y="0"/>
                  </a:lnTo>
                  <a:lnTo>
                    <a:pt x="17" y="0"/>
                  </a:lnTo>
                  <a:lnTo>
                    <a:pt x="20" y="3"/>
                  </a:lnTo>
                  <a:lnTo>
                    <a:pt x="23" y="6"/>
                  </a:lnTo>
                  <a:lnTo>
                    <a:pt x="23" y="10"/>
                  </a:lnTo>
                  <a:lnTo>
                    <a:pt x="5" y="10"/>
                  </a:lnTo>
                  <a:close/>
                  <a:moveTo>
                    <a:pt x="5" y="7"/>
                  </a:moveTo>
                  <a:lnTo>
                    <a:pt x="17" y="7"/>
                  </a:lnTo>
                  <a:lnTo>
                    <a:pt x="17" y="6"/>
                  </a:lnTo>
                  <a:lnTo>
                    <a:pt x="17" y="4"/>
                  </a:lnTo>
                  <a:lnTo>
                    <a:pt x="15" y="3"/>
                  </a:lnTo>
                  <a:lnTo>
                    <a:pt x="14" y="1"/>
                  </a:lnTo>
                  <a:lnTo>
                    <a:pt x="12" y="1"/>
                  </a:lnTo>
                  <a:lnTo>
                    <a:pt x="11"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19522" name="Freeform 54"/>
            <p:cNvSpPr>
              <a:spLocks/>
            </p:cNvSpPr>
            <p:nvPr/>
          </p:nvSpPr>
          <p:spPr bwMode="auto">
            <a:xfrm>
              <a:off x="3437" y="1739"/>
              <a:ext cx="18" cy="27"/>
            </a:xfrm>
            <a:custGeom>
              <a:avLst/>
              <a:gdLst>
                <a:gd name="T0" fmla="*/ 16 w 18"/>
                <a:gd name="T1" fmla="*/ 0 h 27"/>
                <a:gd name="T2" fmla="*/ 16 w 18"/>
                <a:gd name="T3" fmla="*/ 9 h 27"/>
                <a:gd name="T4" fmla="*/ 15 w 18"/>
                <a:gd name="T5" fmla="*/ 9 h 27"/>
                <a:gd name="T6" fmla="*/ 15 w 18"/>
                <a:gd name="T7" fmla="*/ 4 h 27"/>
                <a:gd name="T8" fmla="*/ 13 w 18"/>
                <a:gd name="T9" fmla="*/ 3 h 27"/>
                <a:gd name="T10" fmla="*/ 10 w 18"/>
                <a:gd name="T11" fmla="*/ 1 h 27"/>
                <a:gd name="T12" fmla="*/ 9 w 18"/>
                <a:gd name="T13" fmla="*/ 1 h 27"/>
                <a:gd name="T14" fmla="*/ 6 w 18"/>
                <a:gd name="T15" fmla="*/ 1 h 27"/>
                <a:gd name="T16" fmla="*/ 4 w 18"/>
                <a:gd name="T17" fmla="*/ 3 h 27"/>
                <a:gd name="T18" fmla="*/ 4 w 18"/>
                <a:gd name="T19" fmla="*/ 3 h 27"/>
                <a:gd name="T20" fmla="*/ 4 w 18"/>
                <a:gd name="T21" fmla="*/ 4 h 27"/>
                <a:gd name="T22" fmla="*/ 4 w 18"/>
                <a:gd name="T23" fmla="*/ 6 h 27"/>
                <a:gd name="T24" fmla="*/ 4 w 18"/>
                <a:gd name="T25" fmla="*/ 7 h 27"/>
                <a:gd name="T26" fmla="*/ 6 w 18"/>
                <a:gd name="T27" fmla="*/ 9 h 27"/>
                <a:gd name="T28" fmla="*/ 7 w 18"/>
                <a:gd name="T29" fmla="*/ 10 h 27"/>
                <a:gd name="T30" fmla="*/ 12 w 18"/>
                <a:gd name="T31" fmla="*/ 12 h 27"/>
                <a:gd name="T32" fmla="*/ 15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1 w 18"/>
                <a:gd name="T53" fmla="*/ 27 h 27"/>
                <a:gd name="T54" fmla="*/ 1 w 18"/>
                <a:gd name="T55" fmla="*/ 27 h 27"/>
                <a:gd name="T56" fmla="*/ 0 w 18"/>
                <a:gd name="T57" fmla="*/ 27 h 27"/>
                <a:gd name="T58" fmla="*/ 0 w 18"/>
                <a:gd name="T59" fmla="*/ 27 h 27"/>
                <a:gd name="T60" fmla="*/ 0 w 18"/>
                <a:gd name="T61" fmla="*/ 18 h 27"/>
                <a:gd name="T62" fmla="*/ 0 w 18"/>
                <a:gd name="T63" fmla="*/ 18 h 27"/>
                <a:gd name="T64" fmla="*/ 1 w 18"/>
                <a:gd name="T65" fmla="*/ 21 h 27"/>
                <a:gd name="T66" fmla="*/ 4 w 18"/>
                <a:gd name="T67" fmla="*/ 24 h 27"/>
                <a:gd name="T68" fmla="*/ 6 w 18"/>
                <a:gd name="T69" fmla="*/ 25 h 27"/>
                <a:gd name="T70" fmla="*/ 9 w 18"/>
                <a:gd name="T71" fmla="*/ 25 h 27"/>
                <a:gd name="T72" fmla="*/ 10 w 18"/>
                <a:gd name="T73" fmla="*/ 25 h 27"/>
                <a:gd name="T74" fmla="*/ 12 w 18"/>
                <a:gd name="T75" fmla="*/ 24 h 27"/>
                <a:gd name="T76" fmla="*/ 13 w 18"/>
                <a:gd name="T77" fmla="*/ 22 h 27"/>
                <a:gd name="T78" fmla="*/ 13 w 18"/>
                <a:gd name="T79" fmla="*/ 21 h 27"/>
                <a:gd name="T80" fmla="*/ 13 w 18"/>
                <a:gd name="T81" fmla="*/ 19 h 27"/>
                <a:gd name="T82" fmla="*/ 12 w 18"/>
                <a:gd name="T83" fmla="*/ 18 h 27"/>
                <a:gd name="T84" fmla="*/ 10 w 18"/>
                <a:gd name="T85" fmla="*/ 16 h 27"/>
                <a:gd name="T86" fmla="*/ 7 w 18"/>
                <a:gd name="T87" fmla="*/ 15 h 27"/>
                <a:gd name="T88" fmla="*/ 3 w 18"/>
                <a:gd name="T89" fmla="*/ 13 h 27"/>
                <a:gd name="T90" fmla="*/ 1 w 18"/>
                <a:gd name="T91" fmla="*/ 10 h 27"/>
                <a:gd name="T92" fmla="*/ 0 w 18"/>
                <a:gd name="T93" fmla="*/ 9 h 27"/>
                <a:gd name="T94" fmla="*/ 0 w 18"/>
                <a:gd name="T95" fmla="*/ 7 h 27"/>
                <a:gd name="T96" fmla="*/ 0 w 18"/>
                <a:gd name="T97" fmla="*/ 4 h 27"/>
                <a:gd name="T98" fmla="*/ 3 w 18"/>
                <a:gd name="T99" fmla="*/ 1 h 27"/>
                <a:gd name="T100" fmla="*/ 4 w 18"/>
                <a:gd name="T101" fmla="*/ 0 h 27"/>
                <a:gd name="T102" fmla="*/ 9 w 18"/>
                <a:gd name="T103" fmla="*/ 0 h 27"/>
                <a:gd name="T104" fmla="*/ 10 w 18"/>
                <a:gd name="T105" fmla="*/ 0 h 27"/>
                <a:gd name="T106" fmla="*/ 12 w 18"/>
                <a:gd name="T107" fmla="*/ 0 h 27"/>
                <a:gd name="T108" fmla="*/ 13 w 18"/>
                <a:gd name="T109" fmla="*/ 0 h 27"/>
                <a:gd name="T110" fmla="*/ 15 w 18"/>
                <a:gd name="T111" fmla="*/ 0 h 27"/>
                <a:gd name="T112" fmla="*/ 15 w 18"/>
                <a:gd name="T113" fmla="*/ 0 h 27"/>
                <a:gd name="T114" fmla="*/ 15 w 18"/>
                <a:gd name="T115" fmla="*/ 0 h 27"/>
                <a:gd name="T116" fmla="*/ 15 w 18"/>
                <a:gd name="T117" fmla="*/ 0 h 27"/>
                <a:gd name="T118" fmla="*/ 15 w 18"/>
                <a:gd name="T119" fmla="*/ 0 h 27"/>
                <a:gd name="T120" fmla="*/ 16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6" y="0"/>
                  </a:moveTo>
                  <a:lnTo>
                    <a:pt x="16" y="9"/>
                  </a:lnTo>
                  <a:lnTo>
                    <a:pt x="15" y="9"/>
                  </a:lnTo>
                  <a:lnTo>
                    <a:pt x="15" y="4"/>
                  </a:lnTo>
                  <a:lnTo>
                    <a:pt x="13" y="3"/>
                  </a:lnTo>
                  <a:lnTo>
                    <a:pt x="10" y="1"/>
                  </a:lnTo>
                  <a:lnTo>
                    <a:pt x="9" y="1"/>
                  </a:lnTo>
                  <a:lnTo>
                    <a:pt x="6" y="1"/>
                  </a:lnTo>
                  <a:lnTo>
                    <a:pt x="4" y="3"/>
                  </a:lnTo>
                  <a:lnTo>
                    <a:pt x="4" y="4"/>
                  </a:lnTo>
                  <a:lnTo>
                    <a:pt x="4" y="6"/>
                  </a:lnTo>
                  <a:lnTo>
                    <a:pt x="4" y="7"/>
                  </a:lnTo>
                  <a:lnTo>
                    <a:pt x="6" y="9"/>
                  </a:lnTo>
                  <a:lnTo>
                    <a:pt x="7" y="10"/>
                  </a:lnTo>
                  <a:lnTo>
                    <a:pt x="12" y="12"/>
                  </a:lnTo>
                  <a:lnTo>
                    <a:pt x="15" y="13"/>
                  </a:lnTo>
                  <a:lnTo>
                    <a:pt x="18" y="16"/>
                  </a:lnTo>
                  <a:lnTo>
                    <a:pt x="18" y="19"/>
                  </a:lnTo>
                  <a:lnTo>
                    <a:pt x="18" y="22"/>
                  </a:lnTo>
                  <a:lnTo>
                    <a:pt x="15" y="25"/>
                  </a:lnTo>
                  <a:lnTo>
                    <a:pt x="12" y="27"/>
                  </a:lnTo>
                  <a:lnTo>
                    <a:pt x="9" y="27"/>
                  </a:lnTo>
                  <a:lnTo>
                    <a:pt x="6" y="27"/>
                  </a:lnTo>
                  <a:lnTo>
                    <a:pt x="3" y="27"/>
                  </a:lnTo>
                  <a:lnTo>
                    <a:pt x="1" y="27"/>
                  </a:lnTo>
                  <a:lnTo>
                    <a:pt x="0" y="27"/>
                  </a:lnTo>
                  <a:lnTo>
                    <a:pt x="0" y="18"/>
                  </a:lnTo>
                  <a:lnTo>
                    <a:pt x="1" y="21"/>
                  </a:lnTo>
                  <a:lnTo>
                    <a:pt x="4" y="24"/>
                  </a:lnTo>
                  <a:lnTo>
                    <a:pt x="6" y="25"/>
                  </a:lnTo>
                  <a:lnTo>
                    <a:pt x="9" y="25"/>
                  </a:lnTo>
                  <a:lnTo>
                    <a:pt x="10" y="25"/>
                  </a:lnTo>
                  <a:lnTo>
                    <a:pt x="12" y="24"/>
                  </a:lnTo>
                  <a:lnTo>
                    <a:pt x="13" y="22"/>
                  </a:lnTo>
                  <a:lnTo>
                    <a:pt x="13" y="21"/>
                  </a:lnTo>
                  <a:lnTo>
                    <a:pt x="13" y="19"/>
                  </a:lnTo>
                  <a:lnTo>
                    <a:pt x="12" y="18"/>
                  </a:lnTo>
                  <a:lnTo>
                    <a:pt x="10" y="16"/>
                  </a:lnTo>
                  <a:lnTo>
                    <a:pt x="7" y="15"/>
                  </a:lnTo>
                  <a:lnTo>
                    <a:pt x="3" y="13"/>
                  </a:lnTo>
                  <a:lnTo>
                    <a:pt x="1" y="10"/>
                  </a:lnTo>
                  <a:lnTo>
                    <a:pt x="0" y="9"/>
                  </a:lnTo>
                  <a:lnTo>
                    <a:pt x="0" y="7"/>
                  </a:lnTo>
                  <a:lnTo>
                    <a:pt x="0" y="4"/>
                  </a:lnTo>
                  <a:lnTo>
                    <a:pt x="3" y="1"/>
                  </a:lnTo>
                  <a:lnTo>
                    <a:pt x="4" y="0"/>
                  </a:lnTo>
                  <a:lnTo>
                    <a:pt x="9" y="0"/>
                  </a:lnTo>
                  <a:lnTo>
                    <a:pt x="10" y="0"/>
                  </a:lnTo>
                  <a:lnTo>
                    <a:pt x="12" y="0"/>
                  </a:lnTo>
                  <a:lnTo>
                    <a:pt x="13" y="0"/>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9523" name="Freeform 55"/>
            <p:cNvSpPr>
              <a:spLocks/>
            </p:cNvSpPr>
            <p:nvPr/>
          </p:nvSpPr>
          <p:spPr bwMode="auto">
            <a:xfrm>
              <a:off x="3459"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8 w 12"/>
                <a:gd name="T11" fmla="*/ 51 h 53"/>
                <a:gd name="T12" fmla="*/ 8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8" y="51"/>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24" name="Line 56"/>
            <p:cNvSpPr>
              <a:spLocks noChangeShapeType="1"/>
            </p:cNvSpPr>
            <p:nvPr/>
          </p:nvSpPr>
          <p:spPr bwMode="auto">
            <a:xfrm flipH="1">
              <a:off x="2400" y="1347"/>
              <a:ext cx="135" cy="80"/>
            </a:xfrm>
            <a:prstGeom prst="line">
              <a:avLst/>
            </a:prstGeom>
            <a:noFill/>
            <a:ln w="3175">
              <a:solidFill>
                <a:srgbClr val="000000"/>
              </a:solidFill>
              <a:round/>
              <a:headEnd/>
              <a:tailEnd/>
            </a:ln>
          </p:spPr>
          <p:txBody>
            <a:bodyPr/>
            <a:lstStyle/>
            <a:p>
              <a:endParaRPr lang="en-CA"/>
            </a:p>
          </p:txBody>
        </p:sp>
        <p:sp>
          <p:nvSpPr>
            <p:cNvPr id="19525" name="Line 57"/>
            <p:cNvSpPr>
              <a:spLocks noChangeShapeType="1"/>
            </p:cNvSpPr>
            <p:nvPr/>
          </p:nvSpPr>
          <p:spPr bwMode="auto">
            <a:xfrm>
              <a:off x="2535" y="1347"/>
              <a:ext cx="90" cy="80"/>
            </a:xfrm>
            <a:prstGeom prst="line">
              <a:avLst/>
            </a:prstGeom>
            <a:noFill/>
            <a:ln w="3175">
              <a:solidFill>
                <a:srgbClr val="000000"/>
              </a:solidFill>
              <a:round/>
              <a:headEnd/>
              <a:tailEnd/>
            </a:ln>
          </p:spPr>
          <p:txBody>
            <a:bodyPr/>
            <a:lstStyle/>
            <a:p>
              <a:endParaRPr lang="en-CA"/>
            </a:p>
          </p:txBody>
        </p:sp>
        <p:sp>
          <p:nvSpPr>
            <p:cNvPr id="19526" name="Line 58"/>
            <p:cNvSpPr>
              <a:spLocks noChangeShapeType="1"/>
            </p:cNvSpPr>
            <p:nvPr/>
          </p:nvSpPr>
          <p:spPr bwMode="auto">
            <a:xfrm flipH="1">
              <a:off x="2936" y="1347"/>
              <a:ext cx="133" cy="80"/>
            </a:xfrm>
            <a:prstGeom prst="line">
              <a:avLst/>
            </a:prstGeom>
            <a:noFill/>
            <a:ln w="3175">
              <a:solidFill>
                <a:srgbClr val="000000"/>
              </a:solidFill>
              <a:round/>
              <a:headEnd/>
              <a:tailEnd/>
            </a:ln>
          </p:spPr>
          <p:txBody>
            <a:bodyPr/>
            <a:lstStyle/>
            <a:p>
              <a:endParaRPr lang="en-CA"/>
            </a:p>
          </p:txBody>
        </p:sp>
        <p:sp>
          <p:nvSpPr>
            <p:cNvPr id="19527" name="Line 59"/>
            <p:cNvSpPr>
              <a:spLocks noChangeShapeType="1"/>
            </p:cNvSpPr>
            <p:nvPr/>
          </p:nvSpPr>
          <p:spPr bwMode="auto">
            <a:xfrm>
              <a:off x="3069" y="1347"/>
              <a:ext cx="135" cy="80"/>
            </a:xfrm>
            <a:prstGeom prst="line">
              <a:avLst/>
            </a:prstGeom>
            <a:noFill/>
            <a:ln w="3175">
              <a:solidFill>
                <a:srgbClr val="000000"/>
              </a:solidFill>
              <a:round/>
              <a:headEnd/>
              <a:tailEnd/>
            </a:ln>
          </p:spPr>
          <p:txBody>
            <a:bodyPr/>
            <a:lstStyle/>
            <a:p>
              <a:endParaRPr lang="en-CA"/>
            </a:p>
          </p:txBody>
        </p:sp>
        <p:sp>
          <p:nvSpPr>
            <p:cNvPr id="19528" name="Line 60"/>
            <p:cNvSpPr>
              <a:spLocks noChangeShapeType="1"/>
            </p:cNvSpPr>
            <p:nvPr/>
          </p:nvSpPr>
          <p:spPr bwMode="auto">
            <a:xfrm flipH="1">
              <a:off x="3395" y="1347"/>
              <a:ext cx="135" cy="80"/>
            </a:xfrm>
            <a:prstGeom prst="line">
              <a:avLst/>
            </a:prstGeom>
            <a:noFill/>
            <a:ln w="3175">
              <a:solidFill>
                <a:srgbClr val="000000"/>
              </a:solidFill>
              <a:round/>
              <a:headEnd/>
              <a:tailEnd/>
            </a:ln>
          </p:spPr>
          <p:txBody>
            <a:bodyPr/>
            <a:lstStyle/>
            <a:p>
              <a:endParaRPr lang="en-CA"/>
            </a:p>
          </p:txBody>
        </p:sp>
        <p:sp>
          <p:nvSpPr>
            <p:cNvPr id="19529" name="Line 61"/>
            <p:cNvSpPr>
              <a:spLocks noChangeShapeType="1"/>
            </p:cNvSpPr>
            <p:nvPr/>
          </p:nvSpPr>
          <p:spPr bwMode="auto">
            <a:xfrm>
              <a:off x="3530" y="1347"/>
              <a:ext cx="90" cy="80"/>
            </a:xfrm>
            <a:prstGeom prst="line">
              <a:avLst/>
            </a:prstGeom>
            <a:noFill/>
            <a:ln w="3175">
              <a:solidFill>
                <a:srgbClr val="000000"/>
              </a:solidFill>
              <a:round/>
              <a:headEnd/>
              <a:tailEnd/>
            </a:ln>
          </p:spPr>
          <p:txBody>
            <a:bodyPr/>
            <a:lstStyle/>
            <a:p>
              <a:endParaRPr lang="en-CA"/>
            </a:p>
          </p:txBody>
        </p:sp>
        <p:sp>
          <p:nvSpPr>
            <p:cNvPr id="19530" name="Line 62"/>
            <p:cNvSpPr>
              <a:spLocks noChangeShapeType="1"/>
            </p:cNvSpPr>
            <p:nvPr/>
          </p:nvSpPr>
          <p:spPr bwMode="auto">
            <a:xfrm flipH="1">
              <a:off x="2781" y="1491"/>
              <a:ext cx="155" cy="80"/>
            </a:xfrm>
            <a:prstGeom prst="line">
              <a:avLst/>
            </a:prstGeom>
            <a:noFill/>
            <a:ln w="3175">
              <a:solidFill>
                <a:srgbClr val="000000"/>
              </a:solidFill>
              <a:round/>
              <a:headEnd/>
              <a:tailEnd/>
            </a:ln>
          </p:spPr>
          <p:txBody>
            <a:bodyPr/>
            <a:lstStyle/>
            <a:p>
              <a:endParaRPr lang="en-CA"/>
            </a:p>
          </p:txBody>
        </p:sp>
        <p:sp>
          <p:nvSpPr>
            <p:cNvPr id="19531" name="Line 63"/>
            <p:cNvSpPr>
              <a:spLocks noChangeShapeType="1"/>
            </p:cNvSpPr>
            <p:nvPr/>
          </p:nvSpPr>
          <p:spPr bwMode="auto">
            <a:xfrm>
              <a:off x="2936" y="1491"/>
              <a:ext cx="133" cy="80"/>
            </a:xfrm>
            <a:prstGeom prst="line">
              <a:avLst/>
            </a:prstGeom>
            <a:noFill/>
            <a:ln w="3175">
              <a:solidFill>
                <a:srgbClr val="000000"/>
              </a:solidFill>
              <a:round/>
              <a:headEnd/>
              <a:tailEnd/>
            </a:ln>
          </p:spPr>
          <p:txBody>
            <a:bodyPr/>
            <a:lstStyle/>
            <a:p>
              <a:endParaRPr lang="en-CA"/>
            </a:p>
          </p:txBody>
        </p:sp>
        <p:sp>
          <p:nvSpPr>
            <p:cNvPr id="19532" name="Line 64"/>
            <p:cNvSpPr>
              <a:spLocks noChangeShapeType="1"/>
            </p:cNvSpPr>
            <p:nvPr/>
          </p:nvSpPr>
          <p:spPr bwMode="auto">
            <a:xfrm>
              <a:off x="3396" y="1491"/>
              <a:ext cx="1" cy="80"/>
            </a:xfrm>
            <a:prstGeom prst="line">
              <a:avLst/>
            </a:prstGeom>
            <a:noFill/>
            <a:ln w="3175">
              <a:solidFill>
                <a:srgbClr val="000000"/>
              </a:solidFill>
              <a:round/>
              <a:headEnd/>
              <a:tailEnd/>
            </a:ln>
          </p:spPr>
          <p:txBody>
            <a:bodyPr/>
            <a:lstStyle/>
            <a:p>
              <a:endParaRPr lang="en-CA"/>
            </a:p>
          </p:txBody>
        </p:sp>
        <p:sp>
          <p:nvSpPr>
            <p:cNvPr id="19533" name="Freeform 65"/>
            <p:cNvSpPr>
              <a:spLocks noEditPoints="1"/>
            </p:cNvSpPr>
            <p:nvPr/>
          </p:nvSpPr>
          <p:spPr bwMode="auto">
            <a:xfrm>
              <a:off x="2138" y="1283"/>
              <a:ext cx="57" cy="64"/>
            </a:xfrm>
            <a:custGeom>
              <a:avLst/>
              <a:gdLst>
                <a:gd name="T0" fmla="*/ 0 w 57"/>
                <a:gd name="T1" fmla="*/ 64 h 64"/>
                <a:gd name="T2" fmla="*/ 0 w 57"/>
                <a:gd name="T3" fmla="*/ 0 h 64"/>
                <a:gd name="T4" fmla="*/ 57 w 57"/>
                <a:gd name="T5" fmla="*/ 0 h 64"/>
                <a:gd name="T6" fmla="*/ 57 w 57"/>
                <a:gd name="T7" fmla="*/ 64 h 64"/>
                <a:gd name="T8" fmla="*/ 0 w 57"/>
                <a:gd name="T9" fmla="*/ 64 h 64"/>
                <a:gd name="T10" fmla="*/ 0 w 57"/>
                <a:gd name="T11" fmla="*/ 64 h 64"/>
                <a:gd name="T12" fmla="*/ 48 w 57"/>
                <a:gd name="T13" fmla="*/ 64 h 64"/>
                <a:gd name="T14" fmla="*/ 48 w 57"/>
                <a:gd name="T15" fmla="*/ 9 h 64"/>
                <a:gd name="T16" fmla="*/ 0 w 57"/>
                <a:gd name="T17" fmla="*/ 9 h 64"/>
                <a:gd name="T18" fmla="*/ 0 w 57"/>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4" name="Rectangle 66"/>
            <p:cNvSpPr>
              <a:spLocks noChangeArrowheads="1"/>
            </p:cNvSpPr>
            <p:nvPr/>
          </p:nvSpPr>
          <p:spPr bwMode="auto">
            <a:xfrm>
              <a:off x="2138" y="1283"/>
              <a:ext cx="57" cy="64"/>
            </a:xfrm>
            <a:prstGeom prst="rect">
              <a:avLst/>
            </a:prstGeom>
            <a:noFill/>
            <a:ln w="3175">
              <a:solidFill>
                <a:srgbClr val="000000"/>
              </a:solidFill>
              <a:miter lim="800000"/>
              <a:headEnd/>
              <a:tailEnd/>
            </a:ln>
          </p:spPr>
          <p:txBody>
            <a:bodyPr/>
            <a:lstStyle/>
            <a:p>
              <a:endParaRPr lang="en-US"/>
            </a:p>
          </p:txBody>
        </p:sp>
        <p:sp>
          <p:nvSpPr>
            <p:cNvPr id="19535" name="Freeform 67"/>
            <p:cNvSpPr>
              <a:spLocks noEditPoints="1"/>
            </p:cNvSpPr>
            <p:nvPr/>
          </p:nvSpPr>
          <p:spPr bwMode="auto">
            <a:xfrm>
              <a:off x="2351" y="1427"/>
              <a:ext cx="100" cy="64"/>
            </a:xfrm>
            <a:custGeom>
              <a:avLst/>
              <a:gdLst>
                <a:gd name="T0" fmla="*/ 0 w 100"/>
                <a:gd name="T1" fmla="*/ 64 h 64"/>
                <a:gd name="T2" fmla="*/ 0 w 100"/>
                <a:gd name="T3" fmla="*/ 0 h 64"/>
                <a:gd name="T4" fmla="*/ 100 w 100"/>
                <a:gd name="T5" fmla="*/ 0 h 64"/>
                <a:gd name="T6" fmla="*/ 100 w 100"/>
                <a:gd name="T7" fmla="*/ 64 h 64"/>
                <a:gd name="T8" fmla="*/ 0 w 100"/>
                <a:gd name="T9" fmla="*/ 64 h 64"/>
                <a:gd name="T10" fmla="*/ 0 w 100"/>
                <a:gd name="T11" fmla="*/ 64 h 64"/>
                <a:gd name="T12" fmla="*/ 91 w 100"/>
                <a:gd name="T13" fmla="*/ 64 h 64"/>
                <a:gd name="T14" fmla="*/ 91 w 100"/>
                <a:gd name="T15" fmla="*/ 9 h 64"/>
                <a:gd name="T16" fmla="*/ 0 w 100"/>
                <a:gd name="T17" fmla="*/ 9 h 64"/>
                <a:gd name="T18" fmla="*/ 0 w 100"/>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6" name="Rectangle 68"/>
            <p:cNvSpPr>
              <a:spLocks noChangeArrowheads="1"/>
            </p:cNvSpPr>
            <p:nvPr/>
          </p:nvSpPr>
          <p:spPr bwMode="auto">
            <a:xfrm>
              <a:off x="2351" y="1427"/>
              <a:ext cx="100" cy="64"/>
            </a:xfrm>
            <a:prstGeom prst="rect">
              <a:avLst/>
            </a:prstGeom>
            <a:noFill/>
            <a:ln w="3175">
              <a:solidFill>
                <a:srgbClr val="000000"/>
              </a:solidFill>
              <a:miter lim="800000"/>
              <a:headEnd/>
              <a:tailEnd/>
            </a:ln>
          </p:spPr>
          <p:txBody>
            <a:bodyPr/>
            <a:lstStyle/>
            <a:p>
              <a:endParaRPr lang="en-US"/>
            </a:p>
          </p:txBody>
        </p:sp>
        <p:sp>
          <p:nvSpPr>
            <p:cNvPr id="19537" name="Freeform 69"/>
            <p:cNvSpPr>
              <a:spLocks noEditPoints="1"/>
            </p:cNvSpPr>
            <p:nvPr/>
          </p:nvSpPr>
          <p:spPr bwMode="auto">
            <a:xfrm>
              <a:off x="2726" y="1571"/>
              <a:ext cx="111" cy="64"/>
            </a:xfrm>
            <a:custGeom>
              <a:avLst/>
              <a:gdLst>
                <a:gd name="T0" fmla="*/ 0 w 111"/>
                <a:gd name="T1" fmla="*/ 64 h 64"/>
                <a:gd name="T2" fmla="*/ 0 w 111"/>
                <a:gd name="T3" fmla="*/ 0 h 64"/>
                <a:gd name="T4" fmla="*/ 111 w 111"/>
                <a:gd name="T5" fmla="*/ 0 h 64"/>
                <a:gd name="T6" fmla="*/ 111 w 111"/>
                <a:gd name="T7" fmla="*/ 64 h 64"/>
                <a:gd name="T8" fmla="*/ 0 w 111"/>
                <a:gd name="T9" fmla="*/ 64 h 64"/>
                <a:gd name="T10" fmla="*/ 0 w 111"/>
                <a:gd name="T11" fmla="*/ 64 h 64"/>
                <a:gd name="T12" fmla="*/ 102 w 111"/>
                <a:gd name="T13" fmla="*/ 64 h 64"/>
                <a:gd name="T14" fmla="*/ 102 w 111"/>
                <a:gd name="T15" fmla="*/ 9 h 64"/>
                <a:gd name="T16" fmla="*/ 0 w 111"/>
                <a:gd name="T17" fmla="*/ 9 h 64"/>
                <a:gd name="T18" fmla="*/ 0 w 111"/>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4"/>
                <a:gd name="T32" fmla="*/ 111 w 11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4">
                  <a:moveTo>
                    <a:pt x="0" y="64"/>
                  </a:moveTo>
                  <a:lnTo>
                    <a:pt x="0" y="0"/>
                  </a:lnTo>
                  <a:lnTo>
                    <a:pt x="111" y="0"/>
                  </a:lnTo>
                  <a:lnTo>
                    <a:pt x="111" y="64"/>
                  </a:lnTo>
                  <a:lnTo>
                    <a:pt x="0" y="64"/>
                  </a:lnTo>
                  <a:close/>
                  <a:moveTo>
                    <a:pt x="0" y="64"/>
                  </a:moveTo>
                  <a:lnTo>
                    <a:pt x="102" y="64"/>
                  </a:lnTo>
                  <a:lnTo>
                    <a:pt x="10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8" name="Rectangle 70"/>
            <p:cNvSpPr>
              <a:spLocks noChangeArrowheads="1"/>
            </p:cNvSpPr>
            <p:nvPr/>
          </p:nvSpPr>
          <p:spPr bwMode="auto">
            <a:xfrm>
              <a:off x="2726" y="1571"/>
              <a:ext cx="111" cy="64"/>
            </a:xfrm>
            <a:prstGeom prst="rect">
              <a:avLst/>
            </a:prstGeom>
            <a:noFill/>
            <a:ln w="3175">
              <a:solidFill>
                <a:srgbClr val="000000"/>
              </a:solidFill>
              <a:miter lim="800000"/>
              <a:headEnd/>
              <a:tailEnd/>
            </a:ln>
          </p:spPr>
          <p:txBody>
            <a:bodyPr/>
            <a:lstStyle/>
            <a:p>
              <a:endParaRPr lang="en-US"/>
            </a:p>
          </p:txBody>
        </p:sp>
        <p:sp>
          <p:nvSpPr>
            <p:cNvPr id="19539" name="Freeform 71"/>
            <p:cNvSpPr>
              <a:spLocks noEditPoints="1"/>
            </p:cNvSpPr>
            <p:nvPr/>
          </p:nvSpPr>
          <p:spPr bwMode="auto">
            <a:xfrm>
              <a:off x="3305" y="1571"/>
              <a:ext cx="180" cy="76"/>
            </a:xfrm>
            <a:custGeom>
              <a:avLst/>
              <a:gdLst>
                <a:gd name="T0" fmla="*/ 0 w 180"/>
                <a:gd name="T1" fmla="*/ 76 h 76"/>
                <a:gd name="T2" fmla="*/ 0 w 180"/>
                <a:gd name="T3" fmla="*/ 0 h 76"/>
                <a:gd name="T4" fmla="*/ 180 w 180"/>
                <a:gd name="T5" fmla="*/ 0 h 76"/>
                <a:gd name="T6" fmla="*/ 180 w 180"/>
                <a:gd name="T7" fmla="*/ 76 h 76"/>
                <a:gd name="T8" fmla="*/ 0 w 180"/>
                <a:gd name="T9" fmla="*/ 76 h 76"/>
                <a:gd name="T10" fmla="*/ 0 w 180"/>
                <a:gd name="T11" fmla="*/ 76 h 76"/>
                <a:gd name="T12" fmla="*/ 171 w 180"/>
                <a:gd name="T13" fmla="*/ 76 h 76"/>
                <a:gd name="T14" fmla="*/ 171 w 180"/>
                <a:gd name="T15" fmla="*/ 9 h 76"/>
                <a:gd name="T16" fmla="*/ 0 w 180"/>
                <a:gd name="T17" fmla="*/ 9 h 76"/>
                <a:gd name="T18" fmla="*/ 0 w 180"/>
                <a:gd name="T19" fmla="*/ 76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76"/>
                <a:gd name="T32" fmla="*/ 180 w 180"/>
                <a:gd name="T33" fmla="*/ 76 h 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76">
                  <a:moveTo>
                    <a:pt x="0" y="76"/>
                  </a:moveTo>
                  <a:lnTo>
                    <a:pt x="0" y="0"/>
                  </a:lnTo>
                  <a:lnTo>
                    <a:pt x="180" y="0"/>
                  </a:lnTo>
                  <a:lnTo>
                    <a:pt x="180" y="76"/>
                  </a:lnTo>
                  <a:lnTo>
                    <a:pt x="0" y="76"/>
                  </a:lnTo>
                  <a:close/>
                  <a:moveTo>
                    <a:pt x="0" y="76"/>
                  </a:moveTo>
                  <a:lnTo>
                    <a:pt x="171" y="76"/>
                  </a:lnTo>
                  <a:lnTo>
                    <a:pt x="171" y="9"/>
                  </a:lnTo>
                  <a:lnTo>
                    <a:pt x="0" y="9"/>
                  </a:lnTo>
                  <a:lnTo>
                    <a:pt x="0" y="76"/>
                  </a:lnTo>
                  <a:close/>
                </a:path>
              </a:pathLst>
            </a:custGeom>
            <a:solidFill>
              <a:srgbClr val="FFFFFF"/>
            </a:solidFill>
            <a:ln w="0">
              <a:solidFill>
                <a:srgbClr val="FFFFFF"/>
              </a:solidFill>
              <a:round/>
              <a:headEnd/>
              <a:tailEnd/>
            </a:ln>
          </p:spPr>
          <p:txBody>
            <a:bodyPr/>
            <a:lstStyle/>
            <a:p>
              <a:endParaRPr lang="en-CA"/>
            </a:p>
          </p:txBody>
        </p:sp>
        <p:sp>
          <p:nvSpPr>
            <p:cNvPr id="19540" name="Rectangle 72"/>
            <p:cNvSpPr>
              <a:spLocks noChangeArrowheads="1"/>
            </p:cNvSpPr>
            <p:nvPr/>
          </p:nvSpPr>
          <p:spPr bwMode="auto">
            <a:xfrm>
              <a:off x="3305" y="1571"/>
              <a:ext cx="180" cy="76"/>
            </a:xfrm>
            <a:prstGeom prst="rect">
              <a:avLst/>
            </a:prstGeom>
            <a:noFill/>
            <a:ln w="3175">
              <a:solidFill>
                <a:srgbClr val="000000"/>
              </a:solidFill>
              <a:miter lim="800000"/>
              <a:headEnd/>
              <a:tailEnd/>
            </a:ln>
          </p:spPr>
          <p:txBody>
            <a:bodyPr/>
            <a:lstStyle/>
            <a:p>
              <a:endParaRPr lang="en-US"/>
            </a:p>
          </p:txBody>
        </p:sp>
      </p:grpSp>
      <p:sp>
        <p:nvSpPr>
          <p:cNvPr id="19466" name="Line 73"/>
          <p:cNvSpPr>
            <a:spLocks noChangeShapeType="1"/>
          </p:cNvSpPr>
          <p:nvPr/>
        </p:nvSpPr>
        <p:spPr bwMode="auto">
          <a:xfrm>
            <a:off x="2133600" y="3505200"/>
            <a:ext cx="381000" cy="0"/>
          </a:xfrm>
          <a:prstGeom prst="line">
            <a:avLst/>
          </a:prstGeom>
          <a:noFill/>
          <a:ln w="57150">
            <a:solidFill>
              <a:schemeClr val="accent2"/>
            </a:solidFill>
            <a:round/>
            <a:headEnd/>
            <a:tailEnd type="triangle" w="med" len="med"/>
          </a:ln>
        </p:spPr>
        <p:txBody>
          <a:bodyPr/>
          <a:lstStyle/>
          <a:p>
            <a:endParaRPr lang="en-CA"/>
          </a:p>
        </p:txBody>
      </p:sp>
      <p:sp>
        <p:nvSpPr>
          <p:cNvPr id="19467" name="Line 74"/>
          <p:cNvSpPr>
            <a:spLocks noChangeShapeType="1"/>
          </p:cNvSpPr>
          <p:nvPr/>
        </p:nvSpPr>
        <p:spPr bwMode="auto">
          <a:xfrm>
            <a:off x="3733800" y="3581400"/>
            <a:ext cx="381000" cy="0"/>
          </a:xfrm>
          <a:prstGeom prst="line">
            <a:avLst/>
          </a:prstGeom>
          <a:noFill/>
          <a:ln w="57150">
            <a:solidFill>
              <a:schemeClr val="accent2"/>
            </a:solidFill>
            <a:round/>
            <a:headEnd/>
            <a:tailEnd type="triangle" w="med" len="med"/>
          </a:ln>
        </p:spPr>
        <p:txBody>
          <a:bodyPr/>
          <a:lstStyle/>
          <a:p>
            <a:endParaRPr lang="en-CA"/>
          </a:p>
        </p:txBody>
      </p:sp>
      <p:sp>
        <p:nvSpPr>
          <p:cNvPr id="19468" name="Line 75"/>
          <p:cNvSpPr>
            <a:spLocks noChangeShapeType="1"/>
          </p:cNvSpPr>
          <p:nvPr/>
        </p:nvSpPr>
        <p:spPr bwMode="auto">
          <a:xfrm>
            <a:off x="5867400" y="3505200"/>
            <a:ext cx="381000" cy="0"/>
          </a:xfrm>
          <a:prstGeom prst="line">
            <a:avLst/>
          </a:prstGeom>
          <a:noFill/>
          <a:ln w="57150">
            <a:solidFill>
              <a:schemeClr val="accent2"/>
            </a:solidFill>
            <a:round/>
            <a:headEnd/>
            <a:tailEnd type="triangle" w="med" len="med"/>
          </a:ln>
        </p:spPr>
        <p:txBody>
          <a:bodyPr/>
          <a:lstStyle/>
          <a:p>
            <a:endParaRPr lang="en-CA"/>
          </a:p>
        </p:txBody>
      </p:sp>
      <p:sp>
        <p:nvSpPr>
          <p:cNvPr id="19469" name="Text Box 76"/>
          <p:cNvSpPr txBox="1">
            <a:spLocks noChangeArrowheads="1"/>
          </p:cNvSpPr>
          <p:nvPr/>
        </p:nvSpPr>
        <p:spPr bwMode="auto">
          <a:xfrm>
            <a:off x="1447800" y="49530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0" name="Text Box 77"/>
          <p:cNvSpPr txBox="1">
            <a:spLocks noChangeArrowheads="1"/>
          </p:cNvSpPr>
          <p:nvPr/>
        </p:nvSpPr>
        <p:spPr bwMode="auto">
          <a:xfrm>
            <a:off x="2286000" y="49530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1" name="Text Box 78"/>
          <p:cNvSpPr txBox="1">
            <a:spLocks noChangeArrowheads="1"/>
          </p:cNvSpPr>
          <p:nvPr/>
        </p:nvSpPr>
        <p:spPr bwMode="auto">
          <a:xfrm>
            <a:off x="3657600" y="50292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2" name="Text Box 79"/>
          <p:cNvSpPr txBox="1">
            <a:spLocks noChangeArrowheads="1"/>
          </p:cNvSpPr>
          <p:nvPr/>
        </p:nvSpPr>
        <p:spPr bwMode="auto">
          <a:xfrm>
            <a:off x="5867400" y="51054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mc:AlternateContent xmlns:mc="http://schemas.openxmlformats.org/markup-compatibility/2006" xmlns:p14="http://schemas.microsoft.com/office/powerpoint/2010/main">
        <mc:Choice Requires="p14">
          <p:contentPart p14:bwMode="auto" r:id="rId3">
            <p14:nvContentPartPr>
              <p14:cNvPr id="19458" name="Ink 83"/>
              <p14:cNvContentPartPr>
                <a14:cpLocks xmlns:a14="http://schemas.microsoft.com/office/drawing/2010/main" noRot="1" noChangeAspect="1" noEditPoints="1" noChangeArrowheads="1" noChangeShapeType="1"/>
              </p14:cNvContentPartPr>
              <p14:nvPr/>
            </p14:nvContentPartPr>
            <p14:xfrm>
              <a:off x="3933825" y="4924425"/>
              <a:ext cx="190500" cy="266700"/>
            </p14:xfrm>
          </p:contentPart>
        </mc:Choice>
        <mc:Fallback xmlns="">
          <p:pic>
            <p:nvPicPr>
              <p:cNvPr id="19458" name="Ink 83"/>
              <p:cNvPicPr>
                <a:picLocks noRot="1" noChangeAspect="1" noEditPoints="1" noChangeArrowheads="1" noChangeShapeType="1"/>
              </p:cNvPicPr>
              <p:nvPr/>
            </p:nvPicPr>
            <p:blipFill>
              <a:blip r:embed="rId4"/>
              <a:stretch>
                <a:fillRect/>
              </a:stretch>
            </p:blipFill>
            <p:spPr>
              <a:xfrm>
                <a:off x="3929144" y="4919379"/>
                <a:ext cx="203464" cy="27895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9459" name="Ink 84"/>
              <p14:cNvContentPartPr>
                <a14:cpLocks xmlns:a14="http://schemas.microsoft.com/office/drawing/2010/main" noRot="1" noChangeAspect="1" noEditPoints="1" noChangeArrowheads="1" noChangeShapeType="1"/>
              </p14:cNvContentPartPr>
              <p14:nvPr/>
            </p14:nvContentPartPr>
            <p14:xfrm>
              <a:off x="2463800" y="4084638"/>
              <a:ext cx="1450975" cy="974725"/>
            </p14:xfrm>
          </p:contentPart>
        </mc:Choice>
        <mc:Fallback xmlns="">
          <p:pic>
            <p:nvPicPr>
              <p:cNvPr id="19459" name="Ink 84"/>
              <p:cNvPicPr>
                <a:picLocks noRot="1" noChangeAspect="1" noEditPoints="1" noChangeArrowheads="1" noChangeShapeType="1"/>
              </p:cNvPicPr>
              <p:nvPr/>
            </p:nvPicPr>
            <p:blipFill>
              <a:blip r:embed="rId6"/>
              <a:stretch>
                <a:fillRect/>
              </a:stretch>
            </p:blipFill>
            <p:spPr>
              <a:xfrm>
                <a:off x="2460920" y="4081758"/>
                <a:ext cx="1456376" cy="980124"/>
              </a:xfrm>
              <a:prstGeom prst="rect">
                <a:avLst/>
              </a:prstGeom>
            </p:spPr>
          </p:pic>
        </mc:Fallback>
      </mc:AlternateContent>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6" name="Date Placeholder 3"/>
          <p:cNvSpPr>
            <a:spLocks noGrp="1"/>
          </p:cNvSpPr>
          <p:nvPr>
            <p:ph type="dt" sz="quarter" idx="10"/>
          </p:nvPr>
        </p:nvSpPr>
        <p:spPr>
          <a:noFill/>
        </p:spPr>
        <p:txBody>
          <a:bodyPr/>
          <a:lstStyle/>
          <a:p>
            <a:fld id="{381EB924-6F67-4910-A75C-D1706A6A19ED}" type="datetime1">
              <a:rPr lang="en-US" smtClean="0"/>
              <a:t>2/5/2020</a:t>
            </a:fld>
            <a:endParaRPr lang="en-US"/>
          </a:p>
        </p:txBody>
      </p:sp>
      <p:sp>
        <p:nvSpPr>
          <p:cNvPr id="20487" name="Footer Placeholder 4"/>
          <p:cNvSpPr>
            <a:spLocks noGrp="1"/>
          </p:cNvSpPr>
          <p:nvPr>
            <p:ph type="ftr" sz="quarter" idx="11"/>
          </p:nvPr>
        </p:nvSpPr>
        <p:spPr>
          <a:noFill/>
        </p:spPr>
        <p:txBody>
          <a:bodyPr/>
          <a:lstStyle/>
          <a:p>
            <a:r>
              <a:rPr lang="en-US"/>
              <a:t>CPSC503 Winter 2020</a:t>
            </a:r>
          </a:p>
        </p:txBody>
      </p:sp>
      <p:sp>
        <p:nvSpPr>
          <p:cNvPr id="20488" name="Slide Number Placeholder 5"/>
          <p:cNvSpPr>
            <a:spLocks noGrp="1"/>
          </p:cNvSpPr>
          <p:nvPr>
            <p:ph type="sldNum" sz="quarter" idx="12"/>
          </p:nvPr>
        </p:nvSpPr>
        <p:spPr>
          <a:noFill/>
        </p:spPr>
        <p:txBody>
          <a:bodyPr/>
          <a:lstStyle/>
          <a:p>
            <a:fld id="{E409840B-5265-4CB5-AD52-A97128BCF3B4}" type="slidenum">
              <a:rPr lang="en-US" smtClean="0"/>
              <a:pPr/>
              <a:t>49</a:t>
            </a:fld>
            <a:endParaRPr lang="en-US"/>
          </a:p>
        </p:txBody>
      </p:sp>
      <p:sp>
        <p:nvSpPr>
          <p:cNvPr id="20489" name="Rectangle 2"/>
          <p:cNvSpPr>
            <a:spLocks noGrp="1" noChangeArrowheads="1"/>
          </p:cNvSpPr>
          <p:nvPr>
            <p:ph type="title"/>
          </p:nvPr>
        </p:nvSpPr>
        <p:spPr>
          <a:xfrm>
            <a:off x="762000" y="228600"/>
            <a:ext cx="7772400" cy="1143000"/>
          </a:xfrm>
        </p:spPr>
        <p:txBody>
          <a:bodyPr/>
          <a:lstStyle/>
          <a:p>
            <a:pPr eaLnBrk="1" hangingPunct="1"/>
            <a:r>
              <a:rPr lang="en-US"/>
              <a:t>Bottom-Up Filtering</a:t>
            </a:r>
          </a:p>
        </p:txBody>
      </p:sp>
      <p:graphicFrame>
        <p:nvGraphicFramePr>
          <p:cNvPr id="708611" name="Group 3"/>
          <p:cNvGraphicFramePr>
            <a:graphicFrameLocks noGrp="1"/>
          </p:cNvGraphicFramePr>
          <p:nvPr>
            <p:ph idx="1"/>
          </p:nvPr>
        </p:nvGraphicFramePr>
        <p:xfrm>
          <a:off x="1371600" y="1371600"/>
          <a:ext cx="6934200" cy="2164080"/>
        </p:xfrm>
        <a:graphic>
          <a:graphicData uri="http://schemas.openxmlformats.org/drawingml/2006/table">
            <a:tbl>
              <a:tblPr/>
              <a:tblGrid>
                <a:gridCol w="2170113">
                  <a:extLst>
                    <a:ext uri="{9D8B030D-6E8A-4147-A177-3AD203B41FA5}">
                      <a16:colId xmlns:a16="http://schemas.microsoft.com/office/drawing/2014/main" val="20000"/>
                    </a:ext>
                  </a:extLst>
                </a:gridCol>
                <a:gridCol w="4764087">
                  <a:extLst>
                    <a:ext uri="{9D8B030D-6E8A-4147-A177-3AD203B41FA5}">
                      <a16:colId xmlns:a16="http://schemas.microsoft.com/office/drawing/2014/main" val="20001"/>
                    </a:ext>
                  </a:extLst>
                </a:gridCol>
              </a:tblGrid>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accent2"/>
                          </a:solidFill>
                          <a:effectLst/>
                          <a:latin typeface="Comic Sans MS" pitchFamily="66" charset="0"/>
                        </a:rPr>
                        <a:t>Category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accent2"/>
                          </a:solidFill>
                          <a:effectLst/>
                          <a:latin typeface="Comic Sans MS" pitchFamily="66" charset="0"/>
                        </a:rPr>
                        <a:t>Left Corners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1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Det, Proper-Noun, Aux, Verb</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2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NP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Det, Proper-Noun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1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Nominal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Noun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2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VP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Verb</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2" name="Group 23"/>
          <p:cNvGrpSpPr>
            <a:grpSpLocks/>
          </p:cNvGrpSpPr>
          <p:nvPr/>
        </p:nvGrpSpPr>
        <p:grpSpPr bwMode="auto">
          <a:xfrm>
            <a:off x="2057400" y="3886200"/>
            <a:ext cx="5486400" cy="2392363"/>
            <a:chOff x="1296" y="2448"/>
            <a:chExt cx="3456" cy="1507"/>
          </a:xfrm>
        </p:grpSpPr>
        <p:grpSp>
          <p:nvGrpSpPr>
            <p:cNvPr id="20511" name="Group 24"/>
            <p:cNvGrpSpPr>
              <a:grpSpLocks/>
            </p:cNvGrpSpPr>
            <p:nvPr/>
          </p:nvGrpSpPr>
          <p:grpSpPr bwMode="auto">
            <a:xfrm>
              <a:off x="1344" y="2448"/>
              <a:ext cx="3408" cy="1507"/>
              <a:chOff x="1081" y="1353"/>
              <a:chExt cx="4199" cy="2362"/>
            </a:xfrm>
          </p:grpSpPr>
          <p:sp>
            <p:nvSpPr>
              <p:cNvPr id="20515" name="Freeform 25"/>
              <p:cNvSpPr>
                <a:spLocks/>
              </p:cNvSpPr>
              <p:nvPr/>
            </p:nvSpPr>
            <p:spPr bwMode="auto">
              <a:xfrm>
                <a:off x="1249" y="1410"/>
                <a:ext cx="72" cy="191"/>
              </a:xfrm>
              <a:custGeom>
                <a:avLst/>
                <a:gdLst>
                  <a:gd name="T0" fmla="*/ 1216 w 27"/>
                  <a:gd name="T1" fmla="*/ 6747 h 40"/>
                  <a:gd name="T2" fmla="*/ 1117 w 27"/>
                  <a:gd name="T3" fmla="*/ 5219 h 40"/>
                  <a:gd name="T4" fmla="*/ 968 w 27"/>
                  <a:gd name="T5" fmla="*/ 2077 h 40"/>
                  <a:gd name="T6" fmla="*/ 760 w 27"/>
                  <a:gd name="T7" fmla="*/ 549 h 40"/>
                  <a:gd name="T8" fmla="*/ 456 w 27"/>
                  <a:gd name="T9" fmla="*/ 549 h 40"/>
                  <a:gd name="T10" fmla="*/ 307 w 27"/>
                  <a:gd name="T11" fmla="*/ 3147 h 40"/>
                  <a:gd name="T12" fmla="*/ 307 w 27"/>
                  <a:gd name="T13" fmla="*/ 4675 h 40"/>
                  <a:gd name="T14" fmla="*/ 456 w 27"/>
                  <a:gd name="T15" fmla="*/ 6747 h 40"/>
                  <a:gd name="T16" fmla="*/ 760 w 27"/>
                  <a:gd name="T17" fmla="*/ 8275 h 40"/>
                  <a:gd name="T18" fmla="*/ 1117 w 27"/>
                  <a:gd name="T19" fmla="*/ 11422 h 40"/>
                  <a:gd name="T20" fmla="*/ 1272 w 27"/>
                  <a:gd name="T21" fmla="*/ 12950 h 40"/>
                  <a:gd name="T22" fmla="*/ 1365 w 27"/>
                  <a:gd name="T23" fmla="*/ 15571 h 40"/>
                  <a:gd name="T24" fmla="*/ 1117 w 27"/>
                  <a:gd name="T25" fmla="*/ 19267 h 40"/>
                  <a:gd name="T26" fmla="*/ 661 w 27"/>
                  <a:gd name="T27" fmla="*/ 20795 h 40"/>
                  <a:gd name="T28" fmla="*/ 512 w 27"/>
                  <a:gd name="T29" fmla="*/ 20795 h 40"/>
                  <a:gd name="T30" fmla="*/ 363 w 27"/>
                  <a:gd name="T31" fmla="*/ 20246 h 40"/>
                  <a:gd name="T32" fmla="*/ 149 w 27"/>
                  <a:gd name="T33" fmla="*/ 20246 h 40"/>
                  <a:gd name="T34" fmla="*/ 149 w 27"/>
                  <a:gd name="T35" fmla="*/ 20246 h 40"/>
                  <a:gd name="T36" fmla="*/ 56 w 27"/>
                  <a:gd name="T37" fmla="*/ 20795 h 40"/>
                  <a:gd name="T38" fmla="*/ 56 w 27"/>
                  <a:gd name="T39" fmla="*/ 14043 h 40"/>
                  <a:gd name="T40" fmla="*/ 149 w 27"/>
                  <a:gd name="T41" fmla="*/ 16120 h 40"/>
                  <a:gd name="T42" fmla="*/ 307 w 27"/>
                  <a:gd name="T43" fmla="*/ 18718 h 40"/>
                  <a:gd name="T44" fmla="*/ 512 w 27"/>
                  <a:gd name="T45" fmla="*/ 20246 h 40"/>
                  <a:gd name="T46" fmla="*/ 819 w 27"/>
                  <a:gd name="T47" fmla="*/ 20246 h 40"/>
                  <a:gd name="T48" fmla="*/ 1059 w 27"/>
                  <a:gd name="T49" fmla="*/ 17648 h 40"/>
                  <a:gd name="T50" fmla="*/ 1059 w 27"/>
                  <a:gd name="T51" fmla="*/ 16120 h 40"/>
                  <a:gd name="T52" fmla="*/ 968 w 27"/>
                  <a:gd name="T53" fmla="*/ 14592 h 40"/>
                  <a:gd name="T54" fmla="*/ 819 w 27"/>
                  <a:gd name="T55" fmla="*/ 12950 h 40"/>
                  <a:gd name="T56" fmla="*/ 363 w 27"/>
                  <a:gd name="T57" fmla="*/ 10877 h 40"/>
                  <a:gd name="T58" fmla="*/ 149 w 27"/>
                  <a:gd name="T59" fmla="*/ 8275 h 40"/>
                  <a:gd name="T60" fmla="*/ 0 w 27"/>
                  <a:gd name="T61" fmla="*/ 6203 h 40"/>
                  <a:gd name="T62" fmla="*/ 56 w 27"/>
                  <a:gd name="T63" fmla="*/ 3147 h 40"/>
                  <a:gd name="T64" fmla="*/ 363 w 27"/>
                  <a:gd name="T65" fmla="*/ 0 h 40"/>
                  <a:gd name="T66" fmla="*/ 760 w 27"/>
                  <a:gd name="T67" fmla="*/ 0 h 40"/>
                  <a:gd name="T68" fmla="*/ 1059 w 27"/>
                  <a:gd name="T69" fmla="*/ 549 h 40"/>
                  <a:gd name="T70" fmla="*/ 1117 w 27"/>
                  <a:gd name="T71" fmla="*/ 549 h 40"/>
                  <a:gd name="T72" fmla="*/ 1117 w 27"/>
                  <a:gd name="T73" fmla="*/ 549 h 40"/>
                  <a:gd name="T74" fmla="*/ 121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20516" name="Freeform 26"/>
              <p:cNvSpPr>
                <a:spLocks/>
              </p:cNvSpPr>
              <p:nvPr/>
            </p:nvSpPr>
            <p:spPr bwMode="auto">
              <a:xfrm>
                <a:off x="2232" y="1410"/>
                <a:ext cx="72" cy="191"/>
              </a:xfrm>
              <a:custGeom>
                <a:avLst/>
                <a:gdLst>
                  <a:gd name="T0" fmla="*/ 1216 w 27"/>
                  <a:gd name="T1" fmla="*/ 6747 h 40"/>
                  <a:gd name="T2" fmla="*/ 1117 w 27"/>
                  <a:gd name="T3" fmla="*/ 5219 h 40"/>
                  <a:gd name="T4" fmla="*/ 968 w 27"/>
                  <a:gd name="T5" fmla="*/ 2077 h 40"/>
                  <a:gd name="T6" fmla="*/ 760 w 27"/>
                  <a:gd name="T7" fmla="*/ 549 h 40"/>
                  <a:gd name="T8" fmla="*/ 456 w 27"/>
                  <a:gd name="T9" fmla="*/ 549 h 40"/>
                  <a:gd name="T10" fmla="*/ 307 w 27"/>
                  <a:gd name="T11" fmla="*/ 3147 h 40"/>
                  <a:gd name="T12" fmla="*/ 307 w 27"/>
                  <a:gd name="T13" fmla="*/ 4675 h 40"/>
                  <a:gd name="T14" fmla="*/ 363 w 27"/>
                  <a:gd name="T15" fmla="*/ 6747 h 40"/>
                  <a:gd name="T16" fmla="*/ 760 w 27"/>
                  <a:gd name="T17" fmla="*/ 8275 h 40"/>
                  <a:gd name="T18" fmla="*/ 1117 w 27"/>
                  <a:gd name="T19" fmla="*/ 11422 h 40"/>
                  <a:gd name="T20" fmla="*/ 1272 w 27"/>
                  <a:gd name="T21" fmla="*/ 12950 h 40"/>
                  <a:gd name="T22" fmla="*/ 1365 w 27"/>
                  <a:gd name="T23" fmla="*/ 15571 h 40"/>
                  <a:gd name="T24" fmla="*/ 1117 w 27"/>
                  <a:gd name="T25" fmla="*/ 19267 h 40"/>
                  <a:gd name="T26" fmla="*/ 661 w 27"/>
                  <a:gd name="T27" fmla="*/ 20795 h 40"/>
                  <a:gd name="T28" fmla="*/ 512 w 27"/>
                  <a:gd name="T29" fmla="*/ 20795 h 40"/>
                  <a:gd name="T30" fmla="*/ 363 w 27"/>
                  <a:gd name="T31" fmla="*/ 20246 h 40"/>
                  <a:gd name="T32" fmla="*/ 149 w 27"/>
                  <a:gd name="T33" fmla="*/ 20246 h 40"/>
                  <a:gd name="T34" fmla="*/ 56 w 27"/>
                  <a:gd name="T35" fmla="*/ 20246 h 40"/>
                  <a:gd name="T36" fmla="*/ 56 w 27"/>
                  <a:gd name="T37" fmla="*/ 20795 h 40"/>
                  <a:gd name="T38" fmla="*/ 0 w 27"/>
                  <a:gd name="T39" fmla="*/ 14043 h 40"/>
                  <a:gd name="T40" fmla="*/ 56 w 27"/>
                  <a:gd name="T41" fmla="*/ 16120 h 40"/>
                  <a:gd name="T42" fmla="*/ 205 w 27"/>
                  <a:gd name="T43" fmla="*/ 18718 h 40"/>
                  <a:gd name="T44" fmla="*/ 512 w 27"/>
                  <a:gd name="T45" fmla="*/ 20246 h 40"/>
                  <a:gd name="T46" fmla="*/ 819 w 27"/>
                  <a:gd name="T47" fmla="*/ 20246 h 40"/>
                  <a:gd name="T48" fmla="*/ 1059 w 27"/>
                  <a:gd name="T49" fmla="*/ 17648 h 40"/>
                  <a:gd name="T50" fmla="*/ 1059 w 27"/>
                  <a:gd name="T51" fmla="*/ 16120 h 40"/>
                  <a:gd name="T52" fmla="*/ 968 w 27"/>
                  <a:gd name="T53" fmla="*/ 14592 h 40"/>
                  <a:gd name="T54" fmla="*/ 819 w 27"/>
                  <a:gd name="T55" fmla="*/ 12950 h 40"/>
                  <a:gd name="T56" fmla="*/ 363 w 27"/>
                  <a:gd name="T57" fmla="*/ 10877 h 40"/>
                  <a:gd name="T58" fmla="*/ 149 w 27"/>
                  <a:gd name="T59" fmla="*/ 8275 h 40"/>
                  <a:gd name="T60" fmla="*/ 0 w 27"/>
                  <a:gd name="T61" fmla="*/ 6203 h 40"/>
                  <a:gd name="T62" fmla="*/ 56 w 27"/>
                  <a:gd name="T63" fmla="*/ 3147 h 40"/>
                  <a:gd name="T64" fmla="*/ 363 w 27"/>
                  <a:gd name="T65" fmla="*/ 0 h 40"/>
                  <a:gd name="T66" fmla="*/ 760 w 27"/>
                  <a:gd name="T67" fmla="*/ 0 h 40"/>
                  <a:gd name="T68" fmla="*/ 968 w 27"/>
                  <a:gd name="T69" fmla="*/ 549 h 40"/>
                  <a:gd name="T70" fmla="*/ 1117 w 27"/>
                  <a:gd name="T71" fmla="*/ 549 h 40"/>
                  <a:gd name="T72" fmla="*/ 1117 w 27"/>
                  <a:gd name="T73" fmla="*/ 549 h 40"/>
                  <a:gd name="T74" fmla="*/ 121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0517" name="Freeform 27"/>
              <p:cNvSpPr>
                <a:spLocks/>
              </p:cNvSpPr>
              <p:nvPr/>
            </p:nvSpPr>
            <p:spPr bwMode="auto">
              <a:xfrm>
                <a:off x="1803" y="2097"/>
                <a:ext cx="118" cy="191"/>
              </a:xfrm>
              <a:custGeom>
                <a:avLst/>
                <a:gdLst>
                  <a:gd name="T0" fmla="*/ 0 w 44"/>
                  <a:gd name="T1" fmla="*/ 0 h 40"/>
                  <a:gd name="T2" fmla="*/ 577 w 44"/>
                  <a:gd name="T3" fmla="*/ 0 h 40"/>
                  <a:gd name="T4" fmla="*/ 1869 w 44"/>
                  <a:gd name="T5" fmla="*/ 15571 h 40"/>
                  <a:gd name="T6" fmla="*/ 1869 w 44"/>
                  <a:gd name="T7" fmla="*/ 3147 h 40"/>
                  <a:gd name="T8" fmla="*/ 1869 w 44"/>
                  <a:gd name="T9" fmla="*/ 1528 h 40"/>
                  <a:gd name="T10" fmla="*/ 1813 w 44"/>
                  <a:gd name="T11" fmla="*/ 549 h 40"/>
                  <a:gd name="T12" fmla="*/ 1719 w 44"/>
                  <a:gd name="T13" fmla="*/ 0 h 40"/>
                  <a:gd name="T14" fmla="*/ 1660 w 44"/>
                  <a:gd name="T15" fmla="*/ 0 h 40"/>
                  <a:gd name="T16" fmla="*/ 1547 w 44"/>
                  <a:gd name="T17" fmla="*/ 0 h 40"/>
                  <a:gd name="T18" fmla="*/ 1547 w 44"/>
                  <a:gd name="T19" fmla="*/ 0 h 40"/>
                  <a:gd name="T20" fmla="*/ 2271 w 44"/>
                  <a:gd name="T21" fmla="*/ 0 h 40"/>
                  <a:gd name="T22" fmla="*/ 2271 w 44"/>
                  <a:gd name="T23" fmla="*/ 0 h 40"/>
                  <a:gd name="T24" fmla="*/ 2180 w 44"/>
                  <a:gd name="T25" fmla="*/ 0 h 40"/>
                  <a:gd name="T26" fmla="*/ 2121 w 44"/>
                  <a:gd name="T27" fmla="*/ 0 h 40"/>
                  <a:gd name="T28" fmla="*/ 2027 w 44"/>
                  <a:gd name="T29" fmla="*/ 549 h 40"/>
                  <a:gd name="T30" fmla="*/ 2027 w 44"/>
                  <a:gd name="T31" fmla="*/ 1528 h 40"/>
                  <a:gd name="T32" fmla="*/ 1971 w 44"/>
                  <a:gd name="T33" fmla="*/ 3147 h 40"/>
                  <a:gd name="T34" fmla="*/ 1971 w 44"/>
                  <a:gd name="T35" fmla="*/ 20795 h 40"/>
                  <a:gd name="T36" fmla="*/ 1971 w 44"/>
                  <a:gd name="T37" fmla="*/ 20795 h 40"/>
                  <a:gd name="T38" fmla="*/ 577 w 44"/>
                  <a:gd name="T39" fmla="*/ 4675 h 40"/>
                  <a:gd name="T40" fmla="*/ 577 w 44"/>
                  <a:gd name="T41" fmla="*/ 17190 h 40"/>
                  <a:gd name="T42" fmla="*/ 577 w 44"/>
                  <a:gd name="T43" fmla="*/ 18718 h 40"/>
                  <a:gd name="T44" fmla="*/ 619 w 44"/>
                  <a:gd name="T45" fmla="*/ 19267 h 40"/>
                  <a:gd name="T46" fmla="*/ 735 w 44"/>
                  <a:gd name="T47" fmla="*/ 20246 h 40"/>
                  <a:gd name="T48" fmla="*/ 770 w 44"/>
                  <a:gd name="T49" fmla="*/ 20246 h 40"/>
                  <a:gd name="T50" fmla="*/ 885 w 44"/>
                  <a:gd name="T51" fmla="*/ 20246 h 40"/>
                  <a:gd name="T52" fmla="*/ 885 w 44"/>
                  <a:gd name="T53" fmla="*/ 20246 h 40"/>
                  <a:gd name="T54" fmla="*/ 150 w 44"/>
                  <a:gd name="T55" fmla="*/ 20246 h 40"/>
                  <a:gd name="T56" fmla="*/ 150 w 44"/>
                  <a:gd name="T57" fmla="*/ 20246 h 40"/>
                  <a:gd name="T58" fmla="*/ 252 w 44"/>
                  <a:gd name="T59" fmla="*/ 20246 h 40"/>
                  <a:gd name="T60" fmla="*/ 308 w 44"/>
                  <a:gd name="T61" fmla="*/ 20246 h 40"/>
                  <a:gd name="T62" fmla="*/ 402 w 44"/>
                  <a:gd name="T63" fmla="*/ 19267 h 40"/>
                  <a:gd name="T64" fmla="*/ 402 w 44"/>
                  <a:gd name="T65" fmla="*/ 18718 h 40"/>
                  <a:gd name="T66" fmla="*/ 402 w 44"/>
                  <a:gd name="T67" fmla="*/ 17190 h 40"/>
                  <a:gd name="T68" fmla="*/ 402 w 44"/>
                  <a:gd name="T69" fmla="*/ 3147 h 40"/>
                  <a:gd name="T70" fmla="*/ 308 w 44"/>
                  <a:gd name="T71" fmla="*/ 1528 h 40"/>
                  <a:gd name="T72" fmla="*/ 308 w 44"/>
                  <a:gd name="T73" fmla="*/ 1528 h 40"/>
                  <a:gd name="T74" fmla="*/ 252 w 44"/>
                  <a:gd name="T75" fmla="*/ 549 h 40"/>
                  <a:gd name="T76" fmla="*/ 150 w 44"/>
                  <a:gd name="T77" fmla="*/ 549 h 40"/>
                  <a:gd name="T78" fmla="*/ 94 w 44"/>
                  <a:gd name="T79" fmla="*/ 549 h 40"/>
                  <a:gd name="T80" fmla="*/ 0 w 44"/>
                  <a:gd name="T81" fmla="*/ 549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18" name="Freeform 28"/>
              <p:cNvSpPr>
                <a:spLocks noEditPoints="1"/>
              </p:cNvSpPr>
              <p:nvPr/>
            </p:nvSpPr>
            <p:spPr bwMode="auto">
              <a:xfrm>
                <a:off x="1923" y="2097"/>
                <a:ext cx="80" cy="186"/>
              </a:xfrm>
              <a:custGeom>
                <a:avLst/>
                <a:gdLst>
                  <a:gd name="T0" fmla="*/ 605 w 30"/>
                  <a:gd name="T1" fmla="*/ 10850 h 39"/>
                  <a:gd name="T2" fmla="*/ 605 w 30"/>
                  <a:gd name="T3" fmla="*/ 17036 h 39"/>
                  <a:gd name="T4" fmla="*/ 605 w 30"/>
                  <a:gd name="T5" fmla="*/ 18652 h 39"/>
                  <a:gd name="T6" fmla="*/ 605 w 30"/>
                  <a:gd name="T7" fmla="*/ 19082 h 39"/>
                  <a:gd name="T8" fmla="*/ 704 w 30"/>
                  <a:gd name="T9" fmla="*/ 20174 h 39"/>
                  <a:gd name="T10" fmla="*/ 760 w 30"/>
                  <a:gd name="T11" fmla="*/ 20174 h 39"/>
                  <a:gd name="T12" fmla="*/ 853 w 30"/>
                  <a:gd name="T13" fmla="*/ 20174 h 39"/>
                  <a:gd name="T14" fmla="*/ 853 w 30"/>
                  <a:gd name="T15" fmla="*/ 20174 h 39"/>
                  <a:gd name="T16" fmla="*/ 0 w 30"/>
                  <a:gd name="T17" fmla="*/ 20174 h 39"/>
                  <a:gd name="T18" fmla="*/ 0 w 30"/>
                  <a:gd name="T19" fmla="*/ 20174 h 39"/>
                  <a:gd name="T20" fmla="*/ 93 w 30"/>
                  <a:gd name="T21" fmla="*/ 20174 h 39"/>
                  <a:gd name="T22" fmla="*/ 149 w 30"/>
                  <a:gd name="T23" fmla="*/ 20174 h 39"/>
                  <a:gd name="T24" fmla="*/ 248 w 30"/>
                  <a:gd name="T25" fmla="*/ 19082 h 39"/>
                  <a:gd name="T26" fmla="*/ 307 w 30"/>
                  <a:gd name="T27" fmla="*/ 18652 h 39"/>
                  <a:gd name="T28" fmla="*/ 307 w 30"/>
                  <a:gd name="T29" fmla="*/ 17036 h 39"/>
                  <a:gd name="T30" fmla="*/ 307 w 30"/>
                  <a:gd name="T31" fmla="*/ 3138 h 39"/>
                  <a:gd name="T32" fmla="*/ 307 w 30"/>
                  <a:gd name="T33" fmla="*/ 1526 h 39"/>
                  <a:gd name="T34" fmla="*/ 248 w 30"/>
                  <a:gd name="T35" fmla="*/ 544 h 39"/>
                  <a:gd name="T36" fmla="*/ 149 w 30"/>
                  <a:gd name="T37" fmla="*/ 0 h 39"/>
                  <a:gd name="T38" fmla="*/ 93 w 30"/>
                  <a:gd name="T39" fmla="*/ 0 h 39"/>
                  <a:gd name="T40" fmla="*/ 0 w 30"/>
                  <a:gd name="T41" fmla="*/ 0 h 39"/>
                  <a:gd name="T42" fmla="*/ 0 w 30"/>
                  <a:gd name="T43" fmla="*/ 0 h 39"/>
                  <a:gd name="T44" fmla="*/ 760 w 30"/>
                  <a:gd name="T45" fmla="*/ 0 h 39"/>
                  <a:gd name="T46" fmla="*/ 1003 w 30"/>
                  <a:gd name="T47" fmla="*/ 0 h 39"/>
                  <a:gd name="T48" fmla="*/ 1216 w 30"/>
                  <a:gd name="T49" fmla="*/ 544 h 39"/>
                  <a:gd name="T50" fmla="*/ 1309 w 30"/>
                  <a:gd name="T51" fmla="*/ 544 h 39"/>
                  <a:gd name="T52" fmla="*/ 1459 w 30"/>
                  <a:gd name="T53" fmla="*/ 2070 h 39"/>
                  <a:gd name="T54" fmla="*/ 1515 w 30"/>
                  <a:gd name="T55" fmla="*/ 3572 h 39"/>
                  <a:gd name="T56" fmla="*/ 1515 w 30"/>
                  <a:gd name="T57" fmla="*/ 5208 h 39"/>
                  <a:gd name="T58" fmla="*/ 1515 w 30"/>
                  <a:gd name="T59" fmla="*/ 7802 h 39"/>
                  <a:gd name="T60" fmla="*/ 1365 w 30"/>
                  <a:gd name="T61" fmla="*/ 9324 h 39"/>
                  <a:gd name="T62" fmla="*/ 1216 w 30"/>
                  <a:gd name="T63" fmla="*/ 10850 h 39"/>
                  <a:gd name="T64" fmla="*/ 909 w 30"/>
                  <a:gd name="T65" fmla="*/ 10850 h 39"/>
                  <a:gd name="T66" fmla="*/ 853 w 30"/>
                  <a:gd name="T67" fmla="*/ 10850 h 39"/>
                  <a:gd name="T68" fmla="*/ 760 w 30"/>
                  <a:gd name="T69" fmla="*/ 10850 h 39"/>
                  <a:gd name="T70" fmla="*/ 704 w 30"/>
                  <a:gd name="T71" fmla="*/ 10850 h 39"/>
                  <a:gd name="T72" fmla="*/ 605 w 30"/>
                  <a:gd name="T73" fmla="*/ 10850 h 39"/>
                  <a:gd name="T74" fmla="*/ 605 w 30"/>
                  <a:gd name="T75" fmla="*/ 9872 h 39"/>
                  <a:gd name="T76" fmla="*/ 704 w 30"/>
                  <a:gd name="T77" fmla="*/ 9872 h 39"/>
                  <a:gd name="T78" fmla="*/ 704 w 30"/>
                  <a:gd name="T79" fmla="*/ 9872 h 39"/>
                  <a:gd name="T80" fmla="*/ 760 w 30"/>
                  <a:gd name="T81" fmla="*/ 9872 h 39"/>
                  <a:gd name="T82" fmla="*/ 853 w 30"/>
                  <a:gd name="T83" fmla="*/ 9872 h 39"/>
                  <a:gd name="T84" fmla="*/ 1003 w 30"/>
                  <a:gd name="T85" fmla="*/ 9872 h 39"/>
                  <a:gd name="T86" fmla="*/ 1059 w 30"/>
                  <a:gd name="T87" fmla="*/ 8232 h 39"/>
                  <a:gd name="T88" fmla="*/ 1216 w 30"/>
                  <a:gd name="T89" fmla="*/ 7802 h 39"/>
                  <a:gd name="T90" fmla="*/ 1216 w 30"/>
                  <a:gd name="T91" fmla="*/ 5208 h 39"/>
                  <a:gd name="T92" fmla="*/ 1216 w 30"/>
                  <a:gd name="T93" fmla="*/ 4664 h 39"/>
                  <a:gd name="T94" fmla="*/ 1160 w 30"/>
                  <a:gd name="T95" fmla="*/ 3138 h 39"/>
                  <a:gd name="T96" fmla="*/ 1059 w 30"/>
                  <a:gd name="T97" fmla="*/ 2070 h 39"/>
                  <a:gd name="T98" fmla="*/ 1003 w 30"/>
                  <a:gd name="T99" fmla="*/ 1526 h 39"/>
                  <a:gd name="T100" fmla="*/ 909 w 30"/>
                  <a:gd name="T101" fmla="*/ 544 h 39"/>
                  <a:gd name="T102" fmla="*/ 760 w 30"/>
                  <a:gd name="T103" fmla="*/ 544 h 39"/>
                  <a:gd name="T104" fmla="*/ 704 w 30"/>
                  <a:gd name="T105" fmla="*/ 544 h 39"/>
                  <a:gd name="T106" fmla="*/ 605 w 30"/>
                  <a:gd name="T107" fmla="*/ 544 h 39"/>
                  <a:gd name="T108" fmla="*/ 605 w 30"/>
                  <a:gd name="T109" fmla="*/ 9872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20519" name="Freeform 29"/>
              <p:cNvSpPr>
                <a:spLocks/>
              </p:cNvSpPr>
              <p:nvPr/>
            </p:nvSpPr>
            <p:spPr bwMode="auto">
              <a:xfrm>
                <a:off x="2408" y="2097"/>
                <a:ext cx="112" cy="191"/>
              </a:xfrm>
              <a:custGeom>
                <a:avLst/>
                <a:gdLst>
                  <a:gd name="T0" fmla="*/ 2125 w 42"/>
                  <a:gd name="T1" fmla="*/ 0 h 40"/>
                  <a:gd name="T2" fmla="*/ 2125 w 42"/>
                  <a:gd name="T3" fmla="*/ 0 h 40"/>
                  <a:gd name="T4" fmla="*/ 2027 w 42"/>
                  <a:gd name="T5" fmla="*/ 549 h 40"/>
                  <a:gd name="T6" fmla="*/ 1971 w 42"/>
                  <a:gd name="T7" fmla="*/ 549 h 40"/>
                  <a:gd name="T8" fmla="*/ 1877 w 42"/>
                  <a:gd name="T9" fmla="*/ 2077 h 40"/>
                  <a:gd name="T10" fmla="*/ 1821 w 42"/>
                  <a:gd name="T11" fmla="*/ 3147 h 40"/>
                  <a:gd name="T12" fmla="*/ 1117 w 42"/>
                  <a:gd name="T13" fmla="*/ 20795 h 40"/>
                  <a:gd name="T14" fmla="*/ 1059 w 42"/>
                  <a:gd name="T15" fmla="*/ 20795 h 40"/>
                  <a:gd name="T16" fmla="*/ 307 w 42"/>
                  <a:gd name="T17" fmla="*/ 3147 h 40"/>
                  <a:gd name="T18" fmla="*/ 307 w 42"/>
                  <a:gd name="T19" fmla="*/ 2077 h 40"/>
                  <a:gd name="T20" fmla="*/ 205 w 42"/>
                  <a:gd name="T21" fmla="*/ 1528 h 40"/>
                  <a:gd name="T22" fmla="*/ 205 w 42"/>
                  <a:gd name="T23" fmla="*/ 549 h 40"/>
                  <a:gd name="T24" fmla="*/ 149 w 42"/>
                  <a:gd name="T25" fmla="*/ 549 h 40"/>
                  <a:gd name="T26" fmla="*/ 56 w 42"/>
                  <a:gd name="T27" fmla="*/ 0 h 40"/>
                  <a:gd name="T28" fmla="*/ 0 w 42"/>
                  <a:gd name="T29" fmla="*/ 0 h 40"/>
                  <a:gd name="T30" fmla="*/ 0 w 42"/>
                  <a:gd name="T31" fmla="*/ 0 h 40"/>
                  <a:gd name="T32" fmla="*/ 819 w 42"/>
                  <a:gd name="T33" fmla="*/ 0 h 40"/>
                  <a:gd name="T34" fmla="*/ 819 w 42"/>
                  <a:gd name="T35" fmla="*/ 0 h 40"/>
                  <a:gd name="T36" fmla="*/ 661 w 42"/>
                  <a:gd name="T37" fmla="*/ 0 h 40"/>
                  <a:gd name="T38" fmla="*/ 605 w 42"/>
                  <a:gd name="T39" fmla="*/ 549 h 40"/>
                  <a:gd name="T40" fmla="*/ 605 w 42"/>
                  <a:gd name="T41" fmla="*/ 549 h 40"/>
                  <a:gd name="T42" fmla="*/ 605 w 42"/>
                  <a:gd name="T43" fmla="*/ 1528 h 40"/>
                  <a:gd name="T44" fmla="*/ 605 w 42"/>
                  <a:gd name="T45" fmla="*/ 2077 h 40"/>
                  <a:gd name="T46" fmla="*/ 661 w 42"/>
                  <a:gd name="T47" fmla="*/ 3600 h 40"/>
                  <a:gd name="T48" fmla="*/ 1216 w 42"/>
                  <a:gd name="T49" fmla="*/ 16120 h 40"/>
                  <a:gd name="T50" fmla="*/ 1672 w 42"/>
                  <a:gd name="T51" fmla="*/ 3600 h 40"/>
                  <a:gd name="T52" fmla="*/ 1672 w 42"/>
                  <a:gd name="T53" fmla="*/ 2077 h 40"/>
                  <a:gd name="T54" fmla="*/ 1728 w 42"/>
                  <a:gd name="T55" fmla="*/ 1528 h 40"/>
                  <a:gd name="T56" fmla="*/ 1672 w 42"/>
                  <a:gd name="T57" fmla="*/ 1528 h 40"/>
                  <a:gd name="T58" fmla="*/ 1672 w 42"/>
                  <a:gd name="T59" fmla="*/ 549 h 40"/>
                  <a:gd name="T60" fmla="*/ 1571 w 42"/>
                  <a:gd name="T61" fmla="*/ 549 h 40"/>
                  <a:gd name="T62" fmla="*/ 1515 w 42"/>
                  <a:gd name="T63" fmla="*/ 0 h 40"/>
                  <a:gd name="T64" fmla="*/ 1515 w 42"/>
                  <a:gd name="T65" fmla="*/ 0 h 40"/>
                  <a:gd name="T66" fmla="*/ 1515 w 42"/>
                  <a:gd name="T67" fmla="*/ 0 h 40"/>
                  <a:gd name="T68" fmla="*/ 1515 w 42"/>
                  <a:gd name="T69" fmla="*/ 0 h 40"/>
                  <a:gd name="T70" fmla="*/ 2125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20" name="Freeform 30"/>
              <p:cNvSpPr>
                <a:spLocks noEditPoints="1"/>
              </p:cNvSpPr>
              <p:nvPr/>
            </p:nvSpPr>
            <p:spPr bwMode="auto">
              <a:xfrm>
                <a:off x="2523" y="2097"/>
                <a:ext cx="80" cy="186"/>
              </a:xfrm>
              <a:custGeom>
                <a:avLst/>
                <a:gdLst>
                  <a:gd name="T0" fmla="*/ 547 w 30"/>
                  <a:gd name="T1" fmla="*/ 10850 h 39"/>
                  <a:gd name="T2" fmla="*/ 547 w 30"/>
                  <a:gd name="T3" fmla="*/ 17036 h 39"/>
                  <a:gd name="T4" fmla="*/ 547 w 30"/>
                  <a:gd name="T5" fmla="*/ 18652 h 39"/>
                  <a:gd name="T6" fmla="*/ 605 w 30"/>
                  <a:gd name="T7" fmla="*/ 19082 h 39"/>
                  <a:gd name="T8" fmla="*/ 704 w 30"/>
                  <a:gd name="T9" fmla="*/ 20174 h 39"/>
                  <a:gd name="T10" fmla="*/ 760 w 30"/>
                  <a:gd name="T11" fmla="*/ 20174 h 39"/>
                  <a:gd name="T12" fmla="*/ 853 w 30"/>
                  <a:gd name="T13" fmla="*/ 20174 h 39"/>
                  <a:gd name="T14" fmla="*/ 853 w 30"/>
                  <a:gd name="T15" fmla="*/ 20174 h 39"/>
                  <a:gd name="T16" fmla="*/ 0 w 30"/>
                  <a:gd name="T17" fmla="*/ 20174 h 39"/>
                  <a:gd name="T18" fmla="*/ 0 w 30"/>
                  <a:gd name="T19" fmla="*/ 20174 h 39"/>
                  <a:gd name="T20" fmla="*/ 93 w 30"/>
                  <a:gd name="T21" fmla="*/ 20174 h 39"/>
                  <a:gd name="T22" fmla="*/ 149 w 30"/>
                  <a:gd name="T23" fmla="*/ 20174 h 39"/>
                  <a:gd name="T24" fmla="*/ 248 w 30"/>
                  <a:gd name="T25" fmla="*/ 19082 h 39"/>
                  <a:gd name="T26" fmla="*/ 248 w 30"/>
                  <a:gd name="T27" fmla="*/ 18652 h 39"/>
                  <a:gd name="T28" fmla="*/ 307 w 30"/>
                  <a:gd name="T29" fmla="*/ 17036 h 39"/>
                  <a:gd name="T30" fmla="*/ 307 w 30"/>
                  <a:gd name="T31" fmla="*/ 3138 h 39"/>
                  <a:gd name="T32" fmla="*/ 248 w 30"/>
                  <a:gd name="T33" fmla="*/ 1526 h 39"/>
                  <a:gd name="T34" fmla="*/ 248 w 30"/>
                  <a:gd name="T35" fmla="*/ 544 h 39"/>
                  <a:gd name="T36" fmla="*/ 149 w 30"/>
                  <a:gd name="T37" fmla="*/ 0 h 39"/>
                  <a:gd name="T38" fmla="*/ 93 w 30"/>
                  <a:gd name="T39" fmla="*/ 0 h 39"/>
                  <a:gd name="T40" fmla="*/ 0 w 30"/>
                  <a:gd name="T41" fmla="*/ 0 h 39"/>
                  <a:gd name="T42" fmla="*/ 0 w 30"/>
                  <a:gd name="T43" fmla="*/ 0 h 39"/>
                  <a:gd name="T44" fmla="*/ 760 w 30"/>
                  <a:gd name="T45" fmla="*/ 0 h 39"/>
                  <a:gd name="T46" fmla="*/ 1003 w 30"/>
                  <a:gd name="T47" fmla="*/ 0 h 39"/>
                  <a:gd name="T48" fmla="*/ 1160 w 30"/>
                  <a:gd name="T49" fmla="*/ 544 h 39"/>
                  <a:gd name="T50" fmla="*/ 1309 w 30"/>
                  <a:gd name="T51" fmla="*/ 544 h 39"/>
                  <a:gd name="T52" fmla="*/ 1459 w 30"/>
                  <a:gd name="T53" fmla="*/ 2070 h 39"/>
                  <a:gd name="T54" fmla="*/ 1515 w 30"/>
                  <a:gd name="T55" fmla="*/ 3572 h 39"/>
                  <a:gd name="T56" fmla="*/ 1515 w 30"/>
                  <a:gd name="T57" fmla="*/ 5208 h 39"/>
                  <a:gd name="T58" fmla="*/ 1515 w 30"/>
                  <a:gd name="T59" fmla="*/ 7802 h 39"/>
                  <a:gd name="T60" fmla="*/ 1365 w 30"/>
                  <a:gd name="T61" fmla="*/ 9324 h 39"/>
                  <a:gd name="T62" fmla="*/ 1160 w 30"/>
                  <a:gd name="T63" fmla="*/ 10850 h 39"/>
                  <a:gd name="T64" fmla="*/ 909 w 30"/>
                  <a:gd name="T65" fmla="*/ 10850 h 39"/>
                  <a:gd name="T66" fmla="*/ 853 w 30"/>
                  <a:gd name="T67" fmla="*/ 10850 h 39"/>
                  <a:gd name="T68" fmla="*/ 760 w 30"/>
                  <a:gd name="T69" fmla="*/ 10850 h 39"/>
                  <a:gd name="T70" fmla="*/ 704 w 30"/>
                  <a:gd name="T71" fmla="*/ 10850 h 39"/>
                  <a:gd name="T72" fmla="*/ 547 w 30"/>
                  <a:gd name="T73" fmla="*/ 10850 h 39"/>
                  <a:gd name="T74" fmla="*/ 547 w 30"/>
                  <a:gd name="T75" fmla="*/ 9872 h 39"/>
                  <a:gd name="T76" fmla="*/ 605 w 30"/>
                  <a:gd name="T77" fmla="*/ 9872 h 39"/>
                  <a:gd name="T78" fmla="*/ 704 w 30"/>
                  <a:gd name="T79" fmla="*/ 9872 h 39"/>
                  <a:gd name="T80" fmla="*/ 760 w 30"/>
                  <a:gd name="T81" fmla="*/ 9872 h 39"/>
                  <a:gd name="T82" fmla="*/ 853 w 30"/>
                  <a:gd name="T83" fmla="*/ 9872 h 39"/>
                  <a:gd name="T84" fmla="*/ 909 w 30"/>
                  <a:gd name="T85" fmla="*/ 9872 h 39"/>
                  <a:gd name="T86" fmla="*/ 1059 w 30"/>
                  <a:gd name="T87" fmla="*/ 8232 h 39"/>
                  <a:gd name="T88" fmla="*/ 1160 w 30"/>
                  <a:gd name="T89" fmla="*/ 7802 h 39"/>
                  <a:gd name="T90" fmla="*/ 1216 w 30"/>
                  <a:gd name="T91" fmla="*/ 5208 h 39"/>
                  <a:gd name="T92" fmla="*/ 1160 w 30"/>
                  <a:gd name="T93" fmla="*/ 4664 h 39"/>
                  <a:gd name="T94" fmla="*/ 1160 w 30"/>
                  <a:gd name="T95" fmla="*/ 3138 h 39"/>
                  <a:gd name="T96" fmla="*/ 1059 w 30"/>
                  <a:gd name="T97" fmla="*/ 2070 h 39"/>
                  <a:gd name="T98" fmla="*/ 1003 w 30"/>
                  <a:gd name="T99" fmla="*/ 1526 h 39"/>
                  <a:gd name="T100" fmla="*/ 853 w 30"/>
                  <a:gd name="T101" fmla="*/ 544 h 39"/>
                  <a:gd name="T102" fmla="*/ 760 w 30"/>
                  <a:gd name="T103" fmla="*/ 544 h 39"/>
                  <a:gd name="T104" fmla="*/ 704 w 30"/>
                  <a:gd name="T105" fmla="*/ 544 h 39"/>
                  <a:gd name="T106" fmla="*/ 547 w 30"/>
                  <a:gd name="T107" fmla="*/ 544 h 39"/>
                  <a:gd name="T108" fmla="*/ 547 w 30"/>
                  <a:gd name="T109" fmla="*/ 9872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20521" name="Freeform 31"/>
              <p:cNvSpPr>
                <a:spLocks/>
              </p:cNvSpPr>
              <p:nvPr/>
            </p:nvSpPr>
            <p:spPr bwMode="auto">
              <a:xfrm>
                <a:off x="1081" y="3462"/>
                <a:ext cx="35" cy="253"/>
              </a:xfrm>
              <a:custGeom>
                <a:avLst/>
                <a:gdLst>
                  <a:gd name="T0" fmla="*/ 681 w 13"/>
                  <a:gd name="T1" fmla="*/ 27524 h 53"/>
                  <a:gd name="T2" fmla="*/ 0 w 13"/>
                  <a:gd name="T3" fmla="*/ 27524 h 53"/>
                  <a:gd name="T4" fmla="*/ 0 w 13"/>
                  <a:gd name="T5" fmla="*/ 0 h 53"/>
                  <a:gd name="T6" fmla="*/ 681 w 13"/>
                  <a:gd name="T7" fmla="*/ 0 h 53"/>
                  <a:gd name="T8" fmla="*/ 681 w 13"/>
                  <a:gd name="T9" fmla="*/ 1093 h 53"/>
                  <a:gd name="T10" fmla="*/ 218 w 13"/>
                  <a:gd name="T11" fmla="*/ 1093 h 53"/>
                  <a:gd name="T12" fmla="*/ 218 w 13"/>
                  <a:gd name="T13" fmla="*/ 26431 h 53"/>
                  <a:gd name="T14" fmla="*/ 681 w 13"/>
                  <a:gd name="T15" fmla="*/ 26431 h 53"/>
                  <a:gd name="T16" fmla="*/ 681 w 13"/>
                  <a:gd name="T17" fmla="*/ 2752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20522" name="Freeform 32"/>
              <p:cNvSpPr>
                <a:spLocks noEditPoints="1"/>
              </p:cNvSpPr>
              <p:nvPr/>
            </p:nvSpPr>
            <p:spPr bwMode="auto">
              <a:xfrm>
                <a:off x="1121" y="3462"/>
                <a:ext cx="107" cy="196"/>
              </a:xfrm>
              <a:custGeom>
                <a:avLst/>
                <a:gdLst>
                  <a:gd name="T0" fmla="*/ 0 w 40"/>
                  <a:gd name="T1" fmla="*/ 21412 h 41"/>
                  <a:gd name="T2" fmla="*/ 0 w 40"/>
                  <a:gd name="T3" fmla="*/ 21412 h 41"/>
                  <a:gd name="T4" fmla="*/ 56 w 40"/>
                  <a:gd name="T5" fmla="*/ 21412 h 41"/>
                  <a:gd name="T6" fmla="*/ 209 w 40"/>
                  <a:gd name="T7" fmla="*/ 20317 h 41"/>
                  <a:gd name="T8" fmla="*/ 308 w 40"/>
                  <a:gd name="T9" fmla="*/ 19882 h 41"/>
                  <a:gd name="T10" fmla="*/ 308 w 40"/>
                  <a:gd name="T11" fmla="*/ 18787 h 41"/>
                  <a:gd name="T12" fmla="*/ 308 w 40"/>
                  <a:gd name="T13" fmla="*/ 17253 h 41"/>
                  <a:gd name="T14" fmla="*/ 308 w 40"/>
                  <a:gd name="T15" fmla="*/ 4159 h 41"/>
                  <a:gd name="T16" fmla="*/ 308 w 40"/>
                  <a:gd name="T17" fmla="*/ 2629 h 41"/>
                  <a:gd name="T18" fmla="*/ 308 w 40"/>
                  <a:gd name="T19" fmla="*/ 1530 h 41"/>
                  <a:gd name="T20" fmla="*/ 209 w 40"/>
                  <a:gd name="T21" fmla="*/ 1095 h 41"/>
                  <a:gd name="T22" fmla="*/ 56 w 40"/>
                  <a:gd name="T23" fmla="*/ 1095 h 41"/>
                  <a:gd name="T24" fmla="*/ 0 w 40"/>
                  <a:gd name="T25" fmla="*/ 1095 h 41"/>
                  <a:gd name="T26" fmla="*/ 0 w 40"/>
                  <a:gd name="T27" fmla="*/ 0 h 41"/>
                  <a:gd name="T28" fmla="*/ 824 w 40"/>
                  <a:gd name="T29" fmla="*/ 0 h 41"/>
                  <a:gd name="T30" fmla="*/ 1132 w 40"/>
                  <a:gd name="T31" fmla="*/ 0 h 41"/>
                  <a:gd name="T32" fmla="*/ 1380 w 40"/>
                  <a:gd name="T33" fmla="*/ 1095 h 41"/>
                  <a:gd name="T34" fmla="*/ 1530 w 40"/>
                  <a:gd name="T35" fmla="*/ 1530 h 41"/>
                  <a:gd name="T36" fmla="*/ 1739 w 40"/>
                  <a:gd name="T37" fmla="*/ 2629 h 41"/>
                  <a:gd name="T38" fmla="*/ 1897 w 40"/>
                  <a:gd name="T39" fmla="*/ 4709 h 41"/>
                  <a:gd name="T40" fmla="*/ 2046 w 40"/>
                  <a:gd name="T41" fmla="*/ 7859 h 41"/>
                  <a:gd name="T42" fmla="*/ 2046 w 40"/>
                  <a:gd name="T43" fmla="*/ 10488 h 41"/>
                  <a:gd name="T44" fmla="*/ 2046 w 40"/>
                  <a:gd name="T45" fmla="*/ 13553 h 41"/>
                  <a:gd name="T46" fmla="*/ 1990 w 40"/>
                  <a:gd name="T47" fmla="*/ 15632 h 41"/>
                  <a:gd name="T48" fmla="*/ 1838 w 40"/>
                  <a:gd name="T49" fmla="*/ 18238 h 41"/>
                  <a:gd name="T50" fmla="*/ 1589 w 40"/>
                  <a:gd name="T51" fmla="*/ 19882 h 41"/>
                  <a:gd name="T52" fmla="*/ 1281 w 40"/>
                  <a:gd name="T53" fmla="*/ 20317 h 41"/>
                  <a:gd name="T54" fmla="*/ 915 w 40"/>
                  <a:gd name="T55" fmla="*/ 21412 h 41"/>
                  <a:gd name="T56" fmla="*/ 0 w 40"/>
                  <a:gd name="T57" fmla="*/ 21412 h 41"/>
                  <a:gd name="T58" fmla="*/ 615 w 40"/>
                  <a:gd name="T59" fmla="*/ 19882 h 41"/>
                  <a:gd name="T60" fmla="*/ 765 w 40"/>
                  <a:gd name="T61" fmla="*/ 20317 h 41"/>
                  <a:gd name="T62" fmla="*/ 915 w 40"/>
                  <a:gd name="T63" fmla="*/ 20317 h 41"/>
                  <a:gd name="T64" fmla="*/ 1132 w 40"/>
                  <a:gd name="T65" fmla="*/ 19882 h 41"/>
                  <a:gd name="T66" fmla="*/ 1281 w 40"/>
                  <a:gd name="T67" fmla="*/ 18787 h 41"/>
                  <a:gd name="T68" fmla="*/ 1439 w 40"/>
                  <a:gd name="T69" fmla="*/ 17253 h 41"/>
                  <a:gd name="T70" fmla="*/ 1589 w 40"/>
                  <a:gd name="T71" fmla="*/ 15632 h 41"/>
                  <a:gd name="T72" fmla="*/ 1683 w 40"/>
                  <a:gd name="T73" fmla="*/ 13553 h 41"/>
                  <a:gd name="T74" fmla="*/ 1683 w 40"/>
                  <a:gd name="T75" fmla="*/ 10923 h 41"/>
                  <a:gd name="T76" fmla="*/ 1683 w 40"/>
                  <a:gd name="T77" fmla="*/ 7859 h 41"/>
                  <a:gd name="T78" fmla="*/ 1589 w 40"/>
                  <a:gd name="T79" fmla="*/ 5780 h 41"/>
                  <a:gd name="T80" fmla="*/ 1439 w 40"/>
                  <a:gd name="T81" fmla="*/ 4159 h 41"/>
                  <a:gd name="T82" fmla="*/ 1281 w 40"/>
                  <a:gd name="T83" fmla="*/ 2629 h 41"/>
                  <a:gd name="T84" fmla="*/ 1132 w 40"/>
                  <a:gd name="T85" fmla="*/ 1530 h 41"/>
                  <a:gd name="T86" fmla="*/ 915 w 40"/>
                  <a:gd name="T87" fmla="*/ 1530 h 41"/>
                  <a:gd name="T88" fmla="*/ 765 w 40"/>
                  <a:gd name="T89" fmla="*/ 1530 h 41"/>
                  <a:gd name="T90" fmla="*/ 615 w 40"/>
                  <a:gd name="T91" fmla="*/ 1530 h 41"/>
                  <a:gd name="T92" fmla="*/ 615 w 40"/>
                  <a:gd name="T93" fmla="*/ 19882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20523" name="Freeform 33"/>
              <p:cNvSpPr>
                <a:spLocks noEditPoints="1"/>
              </p:cNvSpPr>
              <p:nvPr/>
            </p:nvSpPr>
            <p:spPr bwMode="auto">
              <a:xfrm>
                <a:off x="1241" y="3529"/>
                <a:ext cx="67" cy="129"/>
              </a:xfrm>
              <a:custGeom>
                <a:avLst/>
                <a:gdLst>
                  <a:gd name="T0" fmla="*/ 616 w 25"/>
                  <a:gd name="T1" fmla="*/ 0 h 27"/>
                  <a:gd name="T2" fmla="*/ 825 w 25"/>
                  <a:gd name="T3" fmla="*/ 0 h 27"/>
                  <a:gd name="T4" fmla="*/ 984 w 25"/>
                  <a:gd name="T5" fmla="*/ 549 h 27"/>
                  <a:gd name="T6" fmla="*/ 1134 w 25"/>
                  <a:gd name="T7" fmla="*/ 2078 h 27"/>
                  <a:gd name="T8" fmla="*/ 1235 w 25"/>
                  <a:gd name="T9" fmla="*/ 3607 h 27"/>
                  <a:gd name="T10" fmla="*/ 1292 w 25"/>
                  <a:gd name="T11" fmla="*/ 6756 h 27"/>
                  <a:gd name="T12" fmla="*/ 1292 w 25"/>
                  <a:gd name="T13" fmla="*/ 8285 h 27"/>
                  <a:gd name="T14" fmla="*/ 1235 w 25"/>
                  <a:gd name="T15" fmla="*/ 9928 h 27"/>
                  <a:gd name="T16" fmla="*/ 1134 w 25"/>
                  <a:gd name="T17" fmla="*/ 12532 h 27"/>
                  <a:gd name="T18" fmla="*/ 984 w 25"/>
                  <a:gd name="T19" fmla="*/ 12991 h 27"/>
                  <a:gd name="T20" fmla="*/ 825 w 25"/>
                  <a:gd name="T21" fmla="*/ 14061 h 27"/>
                  <a:gd name="T22" fmla="*/ 616 w 25"/>
                  <a:gd name="T23" fmla="*/ 14061 h 27"/>
                  <a:gd name="T24" fmla="*/ 461 w 25"/>
                  <a:gd name="T25" fmla="*/ 14061 h 27"/>
                  <a:gd name="T26" fmla="*/ 308 w 25"/>
                  <a:gd name="T27" fmla="*/ 12991 h 27"/>
                  <a:gd name="T28" fmla="*/ 150 w 25"/>
                  <a:gd name="T29" fmla="*/ 11457 h 27"/>
                  <a:gd name="T30" fmla="*/ 0 w 25"/>
                  <a:gd name="T31" fmla="*/ 9384 h 27"/>
                  <a:gd name="T32" fmla="*/ 0 w 25"/>
                  <a:gd name="T33" fmla="*/ 6756 h 27"/>
                  <a:gd name="T34" fmla="*/ 0 w 25"/>
                  <a:gd name="T35" fmla="*/ 5227 h 27"/>
                  <a:gd name="T36" fmla="*/ 56 w 25"/>
                  <a:gd name="T37" fmla="*/ 3172 h 27"/>
                  <a:gd name="T38" fmla="*/ 209 w 25"/>
                  <a:gd name="T39" fmla="*/ 1529 h 27"/>
                  <a:gd name="T40" fmla="*/ 308 w 25"/>
                  <a:gd name="T41" fmla="*/ 549 h 27"/>
                  <a:gd name="T42" fmla="*/ 461 w 25"/>
                  <a:gd name="T43" fmla="*/ 0 h 27"/>
                  <a:gd name="T44" fmla="*/ 616 w 25"/>
                  <a:gd name="T45" fmla="*/ 0 h 27"/>
                  <a:gd name="T46" fmla="*/ 616 w 25"/>
                  <a:gd name="T47" fmla="*/ 549 h 27"/>
                  <a:gd name="T48" fmla="*/ 517 w 25"/>
                  <a:gd name="T49" fmla="*/ 549 h 27"/>
                  <a:gd name="T50" fmla="*/ 461 w 25"/>
                  <a:gd name="T51" fmla="*/ 549 h 27"/>
                  <a:gd name="T52" fmla="*/ 367 w 25"/>
                  <a:gd name="T53" fmla="*/ 1529 h 27"/>
                  <a:gd name="T54" fmla="*/ 308 w 25"/>
                  <a:gd name="T55" fmla="*/ 3172 h 27"/>
                  <a:gd name="T56" fmla="*/ 209 w 25"/>
                  <a:gd name="T57" fmla="*/ 3607 h 27"/>
                  <a:gd name="T58" fmla="*/ 209 w 25"/>
                  <a:gd name="T59" fmla="*/ 6211 h 27"/>
                  <a:gd name="T60" fmla="*/ 308 w 25"/>
                  <a:gd name="T61" fmla="*/ 8285 h 27"/>
                  <a:gd name="T62" fmla="*/ 367 w 25"/>
                  <a:gd name="T63" fmla="*/ 10912 h 27"/>
                  <a:gd name="T64" fmla="*/ 517 w 25"/>
                  <a:gd name="T65" fmla="*/ 12532 h 27"/>
                  <a:gd name="T66" fmla="*/ 675 w 25"/>
                  <a:gd name="T67" fmla="*/ 12991 h 27"/>
                  <a:gd name="T68" fmla="*/ 825 w 25"/>
                  <a:gd name="T69" fmla="*/ 12991 h 27"/>
                  <a:gd name="T70" fmla="*/ 927 w 25"/>
                  <a:gd name="T71" fmla="*/ 12532 h 27"/>
                  <a:gd name="T72" fmla="*/ 984 w 25"/>
                  <a:gd name="T73" fmla="*/ 9928 h 27"/>
                  <a:gd name="T74" fmla="*/ 1077 w 25"/>
                  <a:gd name="T75" fmla="*/ 7855 h 27"/>
                  <a:gd name="T76" fmla="*/ 984 w 25"/>
                  <a:gd name="T77" fmla="*/ 5227 h 27"/>
                  <a:gd name="T78" fmla="*/ 984 w 25"/>
                  <a:gd name="T79" fmla="*/ 3607 h 27"/>
                  <a:gd name="T80" fmla="*/ 927 w 25"/>
                  <a:gd name="T81" fmla="*/ 2078 h 27"/>
                  <a:gd name="T82" fmla="*/ 769 w 25"/>
                  <a:gd name="T83" fmla="*/ 549 h 27"/>
                  <a:gd name="T84" fmla="*/ 616 w 25"/>
                  <a:gd name="T85" fmla="*/ 54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20524" name="Freeform 34"/>
              <p:cNvSpPr>
                <a:spLocks noEditPoints="1"/>
              </p:cNvSpPr>
              <p:nvPr/>
            </p:nvSpPr>
            <p:spPr bwMode="auto">
              <a:xfrm>
                <a:off x="1321" y="3529"/>
                <a:ext cx="59" cy="129"/>
              </a:xfrm>
              <a:custGeom>
                <a:avLst/>
                <a:gdLst>
                  <a:gd name="T0" fmla="*/ 215 w 22"/>
                  <a:gd name="T1" fmla="*/ 5227 h 27"/>
                  <a:gd name="T2" fmla="*/ 215 w 22"/>
                  <a:gd name="T3" fmla="*/ 7855 h 27"/>
                  <a:gd name="T4" fmla="*/ 367 w 22"/>
                  <a:gd name="T5" fmla="*/ 9928 h 27"/>
                  <a:gd name="T6" fmla="*/ 518 w 22"/>
                  <a:gd name="T7" fmla="*/ 10912 h 27"/>
                  <a:gd name="T8" fmla="*/ 676 w 22"/>
                  <a:gd name="T9" fmla="*/ 11457 h 27"/>
                  <a:gd name="T10" fmla="*/ 826 w 22"/>
                  <a:gd name="T11" fmla="*/ 11457 h 27"/>
                  <a:gd name="T12" fmla="*/ 928 w 22"/>
                  <a:gd name="T13" fmla="*/ 10912 h 27"/>
                  <a:gd name="T14" fmla="*/ 1078 w 22"/>
                  <a:gd name="T15" fmla="*/ 9928 h 27"/>
                  <a:gd name="T16" fmla="*/ 1137 w 22"/>
                  <a:gd name="T17" fmla="*/ 8285 h 27"/>
                  <a:gd name="T18" fmla="*/ 1137 w 22"/>
                  <a:gd name="T19" fmla="*/ 8285 h 27"/>
                  <a:gd name="T20" fmla="*/ 1078 w 22"/>
                  <a:gd name="T21" fmla="*/ 10912 h 27"/>
                  <a:gd name="T22" fmla="*/ 984 w 22"/>
                  <a:gd name="T23" fmla="*/ 12532 h 27"/>
                  <a:gd name="T24" fmla="*/ 770 w 22"/>
                  <a:gd name="T25" fmla="*/ 14061 h 27"/>
                  <a:gd name="T26" fmla="*/ 619 w 22"/>
                  <a:gd name="T27" fmla="*/ 14061 h 27"/>
                  <a:gd name="T28" fmla="*/ 367 w 22"/>
                  <a:gd name="T29" fmla="*/ 14061 h 27"/>
                  <a:gd name="T30" fmla="*/ 150 w 22"/>
                  <a:gd name="T31" fmla="*/ 12532 h 27"/>
                  <a:gd name="T32" fmla="*/ 56 w 22"/>
                  <a:gd name="T33" fmla="*/ 9928 h 27"/>
                  <a:gd name="T34" fmla="*/ 0 w 22"/>
                  <a:gd name="T35" fmla="*/ 6756 h 27"/>
                  <a:gd name="T36" fmla="*/ 0 w 22"/>
                  <a:gd name="T37" fmla="*/ 4677 h 27"/>
                  <a:gd name="T38" fmla="*/ 56 w 22"/>
                  <a:gd name="T39" fmla="*/ 3172 h 27"/>
                  <a:gd name="T40" fmla="*/ 150 w 22"/>
                  <a:gd name="T41" fmla="*/ 1529 h 27"/>
                  <a:gd name="T42" fmla="*/ 367 w 22"/>
                  <a:gd name="T43" fmla="*/ 0 h 27"/>
                  <a:gd name="T44" fmla="*/ 619 w 22"/>
                  <a:gd name="T45" fmla="*/ 0 h 27"/>
                  <a:gd name="T46" fmla="*/ 826 w 22"/>
                  <a:gd name="T47" fmla="*/ 0 h 27"/>
                  <a:gd name="T48" fmla="*/ 984 w 22"/>
                  <a:gd name="T49" fmla="*/ 1529 h 27"/>
                  <a:gd name="T50" fmla="*/ 1078 w 22"/>
                  <a:gd name="T51" fmla="*/ 3172 h 27"/>
                  <a:gd name="T52" fmla="*/ 1137 w 22"/>
                  <a:gd name="T53" fmla="*/ 5227 h 27"/>
                  <a:gd name="T54" fmla="*/ 215 w 22"/>
                  <a:gd name="T55" fmla="*/ 5227 h 27"/>
                  <a:gd name="T56" fmla="*/ 215 w 22"/>
                  <a:gd name="T57" fmla="*/ 3607 h 27"/>
                  <a:gd name="T58" fmla="*/ 826 w 22"/>
                  <a:gd name="T59" fmla="*/ 3607 h 27"/>
                  <a:gd name="T60" fmla="*/ 826 w 22"/>
                  <a:gd name="T61" fmla="*/ 3172 h 27"/>
                  <a:gd name="T62" fmla="*/ 770 w 22"/>
                  <a:gd name="T63" fmla="*/ 2078 h 27"/>
                  <a:gd name="T64" fmla="*/ 770 w 22"/>
                  <a:gd name="T65" fmla="*/ 1529 h 27"/>
                  <a:gd name="T66" fmla="*/ 676 w 22"/>
                  <a:gd name="T67" fmla="*/ 549 h 27"/>
                  <a:gd name="T68" fmla="*/ 619 w 22"/>
                  <a:gd name="T69" fmla="*/ 549 h 27"/>
                  <a:gd name="T70" fmla="*/ 518 w 22"/>
                  <a:gd name="T71" fmla="*/ 549 h 27"/>
                  <a:gd name="T72" fmla="*/ 461 w 22"/>
                  <a:gd name="T73" fmla="*/ 549 h 27"/>
                  <a:gd name="T74" fmla="*/ 308 w 22"/>
                  <a:gd name="T75" fmla="*/ 1529 h 27"/>
                  <a:gd name="T76" fmla="*/ 215 w 22"/>
                  <a:gd name="T77" fmla="*/ 3172 h 27"/>
                  <a:gd name="T78" fmla="*/ 215 w 22"/>
                  <a:gd name="T79" fmla="*/ 36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20525" name="Freeform 35"/>
              <p:cNvSpPr>
                <a:spLocks/>
              </p:cNvSpPr>
              <p:nvPr/>
            </p:nvSpPr>
            <p:spPr bwMode="auto">
              <a:xfrm>
                <a:off x="1396" y="3529"/>
                <a:ext cx="47" cy="129"/>
              </a:xfrm>
              <a:custGeom>
                <a:avLst/>
                <a:gdLst>
                  <a:gd name="T0" fmla="*/ 783 w 18"/>
                  <a:gd name="T1" fmla="*/ 0 h 27"/>
                  <a:gd name="T2" fmla="*/ 783 w 18"/>
                  <a:gd name="T3" fmla="*/ 4677 h 27"/>
                  <a:gd name="T4" fmla="*/ 695 w 18"/>
                  <a:gd name="T5" fmla="*/ 4677 h 27"/>
                  <a:gd name="T6" fmla="*/ 661 w 18"/>
                  <a:gd name="T7" fmla="*/ 2078 h 27"/>
                  <a:gd name="T8" fmla="*/ 551 w 18"/>
                  <a:gd name="T9" fmla="*/ 1529 h 27"/>
                  <a:gd name="T10" fmla="*/ 517 w 18"/>
                  <a:gd name="T11" fmla="*/ 549 h 27"/>
                  <a:gd name="T12" fmla="*/ 376 w 18"/>
                  <a:gd name="T13" fmla="*/ 549 h 27"/>
                  <a:gd name="T14" fmla="*/ 287 w 18"/>
                  <a:gd name="T15" fmla="*/ 549 h 27"/>
                  <a:gd name="T16" fmla="*/ 232 w 18"/>
                  <a:gd name="T17" fmla="*/ 1529 h 27"/>
                  <a:gd name="T18" fmla="*/ 144 w 18"/>
                  <a:gd name="T19" fmla="*/ 1529 h 27"/>
                  <a:gd name="T20" fmla="*/ 144 w 18"/>
                  <a:gd name="T21" fmla="*/ 2078 h 27"/>
                  <a:gd name="T22" fmla="*/ 144 w 18"/>
                  <a:gd name="T23" fmla="*/ 3172 h 27"/>
                  <a:gd name="T24" fmla="*/ 232 w 18"/>
                  <a:gd name="T25" fmla="*/ 3607 h 27"/>
                  <a:gd name="T26" fmla="*/ 287 w 18"/>
                  <a:gd name="T27" fmla="*/ 4677 h 27"/>
                  <a:gd name="T28" fmla="*/ 376 w 18"/>
                  <a:gd name="T29" fmla="*/ 5227 h 27"/>
                  <a:gd name="T30" fmla="*/ 551 w 18"/>
                  <a:gd name="T31" fmla="*/ 6211 h 27"/>
                  <a:gd name="T32" fmla="*/ 695 w 18"/>
                  <a:gd name="T33" fmla="*/ 6756 h 27"/>
                  <a:gd name="T34" fmla="*/ 783 w 18"/>
                  <a:gd name="T35" fmla="*/ 8285 h 27"/>
                  <a:gd name="T36" fmla="*/ 838 w 18"/>
                  <a:gd name="T37" fmla="*/ 9928 h 27"/>
                  <a:gd name="T38" fmla="*/ 783 w 18"/>
                  <a:gd name="T39" fmla="*/ 11457 h 27"/>
                  <a:gd name="T40" fmla="*/ 695 w 18"/>
                  <a:gd name="T41" fmla="*/ 12991 h 27"/>
                  <a:gd name="T42" fmla="*/ 551 w 18"/>
                  <a:gd name="T43" fmla="*/ 14061 h 27"/>
                  <a:gd name="T44" fmla="*/ 428 w 18"/>
                  <a:gd name="T45" fmla="*/ 14061 h 27"/>
                  <a:gd name="T46" fmla="*/ 287 w 18"/>
                  <a:gd name="T47" fmla="*/ 14061 h 27"/>
                  <a:gd name="T48" fmla="*/ 144 w 18"/>
                  <a:gd name="T49" fmla="*/ 14061 h 27"/>
                  <a:gd name="T50" fmla="*/ 89 w 18"/>
                  <a:gd name="T51" fmla="*/ 14061 h 27"/>
                  <a:gd name="T52" fmla="*/ 89 w 18"/>
                  <a:gd name="T53" fmla="*/ 14061 h 27"/>
                  <a:gd name="T54" fmla="*/ 0 w 18"/>
                  <a:gd name="T55" fmla="*/ 14061 h 27"/>
                  <a:gd name="T56" fmla="*/ 0 w 18"/>
                  <a:gd name="T57" fmla="*/ 14061 h 27"/>
                  <a:gd name="T58" fmla="*/ 0 w 18"/>
                  <a:gd name="T59" fmla="*/ 14061 h 27"/>
                  <a:gd name="T60" fmla="*/ 0 w 18"/>
                  <a:gd name="T61" fmla="*/ 9384 h 27"/>
                  <a:gd name="T62" fmla="*/ 0 w 18"/>
                  <a:gd name="T63" fmla="*/ 9384 h 27"/>
                  <a:gd name="T64" fmla="*/ 89 w 18"/>
                  <a:gd name="T65" fmla="*/ 10912 h 27"/>
                  <a:gd name="T66" fmla="*/ 144 w 18"/>
                  <a:gd name="T67" fmla="*/ 12532 h 27"/>
                  <a:gd name="T68" fmla="*/ 287 w 18"/>
                  <a:gd name="T69" fmla="*/ 12991 h 27"/>
                  <a:gd name="T70" fmla="*/ 428 w 18"/>
                  <a:gd name="T71" fmla="*/ 12991 h 27"/>
                  <a:gd name="T72" fmla="*/ 517 w 18"/>
                  <a:gd name="T73" fmla="*/ 12991 h 27"/>
                  <a:gd name="T74" fmla="*/ 551 w 18"/>
                  <a:gd name="T75" fmla="*/ 12532 h 27"/>
                  <a:gd name="T76" fmla="*/ 661 w 18"/>
                  <a:gd name="T77" fmla="*/ 11457 h 27"/>
                  <a:gd name="T78" fmla="*/ 661 w 18"/>
                  <a:gd name="T79" fmla="*/ 10912 h 27"/>
                  <a:gd name="T80" fmla="*/ 661 w 18"/>
                  <a:gd name="T81" fmla="*/ 9928 h 27"/>
                  <a:gd name="T82" fmla="*/ 551 w 18"/>
                  <a:gd name="T83" fmla="*/ 9384 h 27"/>
                  <a:gd name="T84" fmla="*/ 517 w 18"/>
                  <a:gd name="T85" fmla="*/ 8285 h 27"/>
                  <a:gd name="T86" fmla="*/ 287 w 18"/>
                  <a:gd name="T87" fmla="*/ 7855 h 27"/>
                  <a:gd name="T88" fmla="*/ 144 w 18"/>
                  <a:gd name="T89" fmla="*/ 6756 h 27"/>
                  <a:gd name="T90" fmla="*/ 89 w 18"/>
                  <a:gd name="T91" fmla="*/ 5227 h 27"/>
                  <a:gd name="T92" fmla="*/ 0 w 18"/>
                  <a:gd name="T93" fmla="*/ 4677 h 27"/>
                  <a:gd name="T94" fmla="*/ 0 w 18"/>
                  <a:gd name="T95" fmla="*/ 3607 h 27"/>
                  <a:gd name="T96" fmla="*/ 0 w 18"/>
                  <a:gd name="T97" fmla="*/ 2078 h 27"/>
                  <a:gd name="T98" fmla="*/ 89 w 18"/>
                  <a:gd name="T99" fmla="*/ 549 h 27"/>
                  <a:gd name="T100" fmla="*/ 232 w 18"/>
                  <a:gd name="T101" fmla="*/ 0 h 27"/>
                  <a:gd name="T102" fmla="*/ 376 w 18"/>
                  <a:gd name="T103" fmla="*/ 0 h 27"/>
                  <a:gd name="T104" fmla="*/ 428 w 18"/>
                  <a:gd name="T105" fmla="*/ 0 h 27"/>
                  <a:gd name="T106" fmla="*/ 551 w 18"/>
                  <a:gd name="T107" fmla="*/ 0 h 27"/>
                  <a:gd name="T108" fmla="*/ 661 w 18"/>
                  <a:gd name="T109" fmla="*/ 0 h 27"/>
                  <a:gd name="T110" fmla="*/ 661 w 18"/>
                  <a:gd name="T111" fmla="*/ 0 h 27"/>
                  <a:gd name="T112" fmla="*/ 661 w 18"/>
                  <a:gd name="T113" fmla="*/ 0 h 27"/>
                  <a:gd name="T114" fmla="*/ 695 w 18"/>
                  <a:gd name="T115" fmla="*/ 0 h 27"/>
                  <a:gd name="T116" fmla="*/ 695 w 18"/>
                  <a:gd name="T117" fmla="*/ 0 h 27"/>
                  <a:gd name="T118" fmla="*/ 695 w 18"/>
                  <a:gd name="T119" fmla="*/ 0 h 27"/>
                  <a:gd name="T120" fmla="*/ 783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20526" name="Freeform 36"/>
              <p:cNvSpPr>
                <a:spLocks/>
              </p:cNvSpPr>
              <p:nvPr/>
            </p:nvSpPr>
            <p:spPr bwMode="auto">
              <a:xfrm>
                <a:off x="1451" y="3462"/>
                <a:ext cx="38" cy="253"/>
              </a:xfrm>
              <a:custGeom>
                <a:avLst/>
                <a:gdLst>
                  <a:gd name="T0" fmla="*/ 0 w 14"/>
                  <a:gd name="T1" fmla="*/ 0 h 53"/>
                  <a:gd name="T2" fmla="*/ 760 w 14"/>
                  <a:gd name="T3" fmla="*/ 0 h 53"/>
                  <a:gd name="T4" fmla="*/ 760 w 14"/>
                  <a:gd name="T5" fmla="*/ 27524 h 53"/>
                  <a:gd name="T6" fmla="*/ 0 w 14"/>
                  <a:gd name="T7" fmla="*/ 27524 h 53"/>
                  <a:gd name="T8" fmla="*/ 0 w 14"/>
                  <a:gd name="T9" fmla="*/ 26431 h 53"/>
                  <a:gd name="T10" fmla="*/ 478 w 14"/>
                  <a:gd name="T11" fmla="*/ 26431 h 53"/>
                  <a:gd name="T12" fmla="*/ 478 w 14"/>
                  <a:gd name="T13" fmla="*/ 1093 h 53"/>
                  <a:gd name="T14" fmla="*/ 0 w 14"/>
                  <a:gd name="T15" fmla="*/ 1093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0527" name="Freeform 37"/>
              <p:cNvSpPr>
                <a:spLocks/>
              </p:cNvSpPr>
              <p:nvPr/>
            </p:nvSpPr>
            <p:spPr bwMode="auto">
              <a:xfrm>
                <a:off x="1705" y="3462"/>
                <a:ext cx="34" cy="253"/>
              </a:xfrm>
              <a:custGeom>
                <a:avLst/>
                <a:gdLst>
                  <a:gd name="T0" fmla="*/ 609 w 13"/>
                  <a:gd name="T1" fmla="*/ 27524 h 53"/>
                  <a:gd name="T2" fmla="*/ 0 w 13"/>
                  <a:gd name="T3" fmla="*/ 27524 h 53"/>
                  <a:gd name="T4" fmla="*/ 0 w 13"/>
                  <a:gd name="T5" fmla="*/ 0 h 53"/>
                  <a:gd name="T6" fmla="*/ 609 w 13"/>
                  <a:gd name="T7" fmla="*/ 0 h 53"/>
                  <a:gd name="T8" fmla="*/ 609 w 13"/>
                  <a:gd name="T9" fmla="*/ 1093 h 53"/>
                  <a:gd name="T10" fmla="*/ 288 w 13"/>
                  <a:gd name="T11" fmla="*/ 1093 h 53"/>
                  <a:gd name="T12" fmla="*/ 288 w 13"/>
                  <a:gd name="T13" fmla="*/ 26431 h 53"/>
                  <a:gd name="T14" fmla="*/ 609 w 13"/>
                  <a:gd name="T15" fmla="*/ 26431 h 53"/>
                  <a:gd name="T16" fmla="*/ 609 w 13"/>
                  <a:gd name="T17" fmla="*/ 2752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20528" name="Freeform 38"/>
              <p:cNvSpPr>
                <a:spLocks noEditPoints="1"/>
              </p:cNvSpPr>
              <p:nvPr/>
            </p:nvSpPr>
            <p:spPr bwMode="auto">
              <a:xfrm>
                <a:off x="1747" y="3462"/>
                <a:ext cx="104" cy="196"/>
              </a:xfrm>
              <a:custGeom>
                <a:avLst/>
                <a:gdLst>
                  <a:gd name="T0" fmla="*/ 0 w 39"/>
                  <a:gd name="T1" fmla="*/ 21412 h 41"/>
                  <a:gd name="T2" fmla="*/ 0 w 39"/>
                  <a:gd name="T3" fmla="*/ 21412 h 41"/>
                  <a:gd name="T4" fmla="*/ 93 w 39"/>
                  <a:gd name="T5" fmla="*/ 21412 h 41"/>
                  <a:gd name="T6" fmla="*/ 149 w 39"/>
                  <a:gd name="T7" fmla="*/ 20317 h 41"/>
                  <a:gd name="T8" fmla="*/ 248 w 39"/>
                  <a:gd name="T9" fmla="*/ 19882 h 41"/>
                  <a:gd name="T10" fmla="*/ 248 w 39"/>
                  <a:gd name="T11" fmla="*/ 18787 h 41"/>
                  <a:gd name="T12" fmla="*/ 307 w 39"/>
                  <a:gd name="T13" fmla="*/ 17253 h 41"/>
                  <a:gd name="T14" fmla="*/ 307 w 39"/>
                  <a:gd name="T15" fmla="*/ 4159 h 41"/>
                  <a:gd name="T16" fmla="*/ 248 w 39"/>
                  <a:gd name="T17" fmla="*/ 2629 h 41"/>
                  <a:gd name="T18" fmla="*/ 248 w 39"/>
                  <a:gd name="T19" fmla="*/ 1530 h 41"/>
                  <a:gd name="T20" fmla="*/ 149 w 39"/>
                  <a:gd name="T21" fmla="*/ 1095 h 41"/>
                  <a:gd name="T22" fmla="*/ 93 w 39"/>
                  <a:gd name="T23" fmla="*/ 1095 h 41"/>
                  <a:gd name="T24" fmla="*/ 0 w 39"/>
                  <a:gd name="T25" fmla="*/ 1095 h 41"/>
                  <a:gd name="T26" fmla="*/ 0 w 39"/>
                  <a:gd name="T27" fmla="*/ 0 h 41"/>
                  <a:gd name="T28" fmla="*/ 853 w 39"/>
                  <a:gd name="T29" fmla="*/ 0 h 41"/>
                  <a:gd name="T30" fmla="*/ 1059 w 39"/>
                  <a:gd name="T31" fmla="*/ 0 h 41"/>
                  <a:gd name="T32" fmla="*/ 1309 w 39"/>
                  <a:gd name="T33" fmla="*/ 1095 h 41"/>
                  <a:gd name="T34" fmla="*/ 1515 w 39"/>
                  <a:gd name="T35" fmla="*/ 1530 h 41"/>
                  <a:gd name="T36" fmla="*/ 1672 w 39"/>
                  <a:gd name="T37" fmla="*/ 2629 h 41"/>
                  <a:gd name="T38" fmla="*/ 1912 w 39"/>
                  <a:gd name="T39" fmla="*/ 4709 h 41"/>
                  <a:gd name="T40" fmla="*/ 1971 w 39"/>
                  <a:gd name="T41" fmla="*/ 7859 h 41"/>
                  <a:gd name="T42" fmla="*/ 1971 w 39"/>
                  <a:gd name="T43" fmla="*/ 10488 h 41"/>
                  <a:gd name="T44" fmla="*/ 1971 w 39"/>
                  <a:gd name="T45" fmla="*/ 13553 h 41"/>
                  <a:gd name="T46" fmla="*/ 1912 w 39"/>
                  <a:gd name="T47" fmla="*/ 15632 h 41"/>
                  <a:gd name="T48" fmla="*/ 1763 w 39"/>
                  <a:gd name="T49" fmla="*/ 18238 h 41"/>
                  <a:gd name="T50" fmla="*/ 1515 w 39"/>
                  <a:gd name="T51" fmla="*/ 19882 h 41"/>
                  <a:gd name="T52" fmla="*/ 1216 w 39"/>
                  <a:gd name="T53" fmla="*/ 20317 h 41"/>
                  <a:gd name="T54" fmla="*/ 909 w 39"/>
                  <a:gd name="T55" fmla="*/ 21412 h 41"/>
                  <a:gd name="T56" fmla="*/ 0 w 39"/>
                  <a:gd name="T57" fmla="*/ 21412 h 41"/>
                  <a:gd name="T58" fmla="*/ 547 w 39"/>
                  <a:gd name="T59" fmla="*/ 19882 h 41"/>
                  <a:gd name="T60" fmla="*/ 760 w 39"/>
                  <a:gd name="T61" fmla="*/ 20317 h 41"/>
                  <a:gd name="T62" fmla="*/ 853 w 39"/>
                  <a:gd name="T63" fmla="*/ 20317 h 41"/>
                  <a:gd name="T64" fmla="*/ 1059 w 39"/>
                  <a:gd name="T65" fmla="*/ 19882 h 41"/>
                  <a:gd name="T66" fmla="*/ 1309 w 39"/>
                  <a:gd name="T67" fmla="*/ 18787 h 41"/>
                  <a:gd name="T68" fmla="*/ 1459 w 39"/>
                  <a:gd name="T69" fmla="*/ 17253 h 41"/>
                  <a:gd name="T70" fmla="*/ 1613 w 39"/>
                  <a:gd name="T71" fmla="*/ 15632 h 41"/>
                  <a:gd name="T72" fmla="*/ 1672 w 39"/>
                  <a:gd name="T73" fmla="*/ 13553 h 41"/>
                  <a:gd name="T74" fmla="*/ 1672 w 39"/>
                  <a:gd name="T75" fmla="*/ 10923 h 41"/>
                  <a:gd name="T76" fmla="*/ 1672 w 39"/>
                  <a:gd name="T77" fmla="*/ 7859 h 41"/>
                  <a:gd name="T78" fmla="*/ 1613 w 39"/>
                  <a:gd name="T79" fmla="*/ 5780 h 41"/>
                  <a:gd name="T80" fmla="*/ 1459 w 39"/>
                  <a:gd name="T81" fmla="*/ 4159 h 41"/>
                  <a:gd name="T82" fmla="*/ 1309 w 39"/>
                  <a:gd name="T83" fmla="*/ 2629 h 41"/>
                  <a:gd name="T84" fmla="*/ 1059 w 39"/>
                  <a:gd name="T85" fmla="*/ 1530 h 41"/>
                  <a:gd name="T86" fmla="*/ 853 w 39"/>
                  <a:gd name="T87" fmla="*/ 1530 h 41"/>
                  <a:gd name="T88" fmla="*/ 704 w 39"/>
                  <a:gd name="T89" fmla="*/ 1530 h 41"/>
                  <a:gd name="T90" fmla="*/ 547 w 39"/>
                  <a:gd name="T91" fmla="*/ 1530 h 41"/>
                  <a:gd name="T92" fmla="*/ 547 w 39"/>
                  <a:gd name="T93" fmla="*/ 19882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20529" name="Freeform 39"/>
              <p:cNvSpPr>
                <a:spLocks noEditPoints="1"/>
              </p:cNvSpPr>
              <p:nvPr/>
            </p:nvSpPr>
            <p:spPr bwMode="auto">
              <a:xfrm>
                <a:off x="1865" y="3529"/>
                <a:ext cx="66" cy="129"/>
              </a:xfrm>
              <a:custGeom>
                <a:avLst/>
                <a:gdLst>
                  <a:gd name="T0" fmla="*/ 628 w 25"/>
                  <a:gd name="T1" fmla="*/ 0 h 27"/>
                  <a:gd name="T2" fmla="*/ 774 w 25"/>
                  <a:gd name="T3" fmla="*/ 0 h 27"/>
                  <a:gd name="T4" fmla="*/ 1011 w 25"/>
                  <a:gd name="T5" fmla="*/ 549 h 27"/>
                  <a:gd name="T6" fmla="*/ 1067 w 25"/>
                  <a:gd name="T7" fmla="*/ 2078 h 27"/>
                  <a:gd name="T8" fmla="*/ 1212 w 25"/>
                  <a:gd name="T9" fmla="*/ 3607 h 27"/>
                  <a:gd name="T10" fmla="*/ 1212 w 25"/>
                  <a:gd name="T11" fmla="*/ 6756 h 27"/>
                  <a:gd name="T12" fmla="*/ 1212 w 25"/>
                  <a:gd name="T13" fmla="*/ 8285 h 27"/>
                  <a:gd name="T14" fmla="*/ 1156 w 25"/>
                  <a:gd name="T15" fmla="*/ 9928 h 27"/>
                  <a:gd name="T16" fmla="*/ 1067 w 25"/>
                  <a:gd name="T17" fmla="*/ 12532 h 27"/>
                  <a:gd name="T18" fmla="*/ 919 w 25"/>
                  <a:gd name="T19" fmla="*/ 12991 h 27"/>
                  <a:gd name="T20" fmla="*/ 774 w 25"/>
                  <a:gd name="T21" fmla="*/ 14061 h 27"/>
                  <a:gd name="T22" fmla="*/ 628 w 25"/>
                  <a:gd name="T23" fmla="*/ 14061 h 27"/>
                  <a:gd name="T24" fmla="*/ 438 w 25"/>
                  <a:gd name="T25" fmla="*/ 14061 h 27"/>
                  <a:gd name="T26" fmla="*/ 293 w 25"/>
                  <a:gd name="T27" fmla="*/ 12991 h 27"/>
                  <a:gd name="T28" fmla="*/ 145 w 25"/>
                  <a:gd name="T29" fmla="*/ 11457 h 27"/>
                  <a:gd name="T30" fmla="*/ 55 w 25"/>
                  <a:gd name="T31" fmla="*/ 9384 h 27"/>
                  <a:gd name="T32" fmla="*/ 0 w 25"/>
                  <a:gd name="T33" fmla="*/ 6756 h 27"/>
                  <a:gd name="T34" fmla="*/ 55 w 25"/>
                  <a:gd name="T35" fmla="*/ 5227 h 27"/>
                  <a:gd name="T36" fmla="*/ 145 w 25"/>
                  <a:gd name="T37" fmla="*/ 3172 h 27"/>
                  <a:gd name="T38" fmla="*/ 203 w 25"/>
                  <a:gd name="T39" fmla="*/ 1529 h 27"/>
                  <a:gd name="T40" fmla="*/ 335 w 25"/>
                  <a:gd name="T41" fmla="*/ 549 h 27"/>
                  <a:gd name="T42" fmla="*/ 480 w 25"/>
                  <a:gd name="T43" fmla="*/ 0 h 27"/>
                  <a:gd name="T44" fmla="*/ 628 w 25"/>
                  <a:gd name="T45" fmla="*/ 0 h 27"/>
                  <a:gd name="T46" fmla="*/ 586 w 25"/>
                  <a:gd name="T47" fmla="*/ 549 h 27"/>
                  <a:gd name="T48" fmla="*/ 480 w 25"/>
                  <a:gd name="T49" fmla="*/ 549 h 27"/>
                  <a:gd name="T50" fmla="*/ 438 w 25"/>
                  <a:gd name="T51" fmla="*/ 549 h 27"/>
                  <a:gd name="T52" fmla="*/ 335 w 25"/>
                  <a:gd name="T53" fmla="*/ 1529 h 27"/>
                  <a:gd name="T54" fmla="*/ 293 w 25"/>
                  <a:gd name="T55" fmla="*/ 3172 h 27"/>
                  <a:gd name="T56" fmla="*/ 293 w 25"/>
                  <a:gd name="T57" fmla="*/ 3607 h 27"/>
                  <a:gd name="T58" fmla="*/ 293 w 25"/>
                  <a:gd name="T59" fmla="*/ 6211 h 27"/>
                  <a:gd name="T60" fmla="*/ 293 w 25"/>
                  <a:gd name="T61" fmla="*/ 8285 h 27"/>
                  <a:gd name="T62" fmla="*/ 335 w 25"/>
                  <a:gd name="T63" fmla="*/ 10912 h 27"/>
                  <a:gd name="T64" fmla="*/ 480 w 25"/>
                  <a:gd name="T65" fmla="*/ 12532 h 27"/>
                  <a:gd name="T66" fmla="*/ 739 w 25"/>
                  <a:gd name="T67" fmla="*/ 12991 h 27"/>
                  <a:gd name="T68" fmla="*/ 774 w 25"/>
                  <a:gd name="T69" fmla="*/ 12991 h 27"/>
                  <a:gd name="T70" fmla="*/ 919 w 25"/>
                  <a:gd name="T71" fmla="*/ 12532 h 27"/>
                  <a:gd name="T72" fmla="*/ 1011 w 25"/>
                  <a:gd name="T73" fmla="*/ 9928 h 27"/>
                  <a:gd name="T74" fmla="*/ 1011 w 25"/>
                  <a:gd name="T75" fmla="*/ 7855 h 27"/>
                  <a:gd name="T76" fmla="*/ 1011 w 25"/>
                  <a:gd name="T77" fmla="*/ 5227 h 27"/>
                  <a:gd name="T78" fmla="*/ 919 w 25"/>
                  <a:gd name="T79" fmla="*/ 3607 h 27"/>
                  <a:gd name="T80" fmla="*/ 884 w 25"/>
                  <a:gd name="T81" fmla="*/ 2078 h 27"/>
                  <a:gd name="T82" fmla="*/ 739 w 25"/>
                  <a:gd name="T83" fmla="*/ 549 h 27"/>
                  <a:gd name="T84" fmla="*/ 586 w 25"/>
                  <a:gd name="T85" fmla="*/ 54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20530" name="Freeform 40"/>
              <p:cNvSpPr>
                <a:spLocks noEditPoints="1"/>
              </p:cNvSpPr>
              <p:nvPr/>
            </p:nvSpPr>
            <p:spPr bwMode="auto">
              <a:xfrm>
                <a:off x="1945" y="3529"/>
                <a:ext cx="58" cy="129"/>
              </a:xfrm>
              <a:custGeom>
                <a:avLst/>
                <a:gdLst>
                  <a:gd name="T0" fmla="*/ 200 w 22"/>
                  <a:gd name="T1" fmla="*/ 5227 h 27"/>
                  <a:gd name="T2" fmla="*/ 293 w 22"/>
                  <a:gd name="T3" fmla="*/ 7855 h 27"/>
                  <a:gd name="T4" fmla="*/ 327 w 22"/>
                  <a:gd name="T5" fmla="*/ 9928 h 27"/>
                  <a:gd name="T6" fmla="*/ 480 w 22"/>
                  <a:gd name="T7" fmla="*/ 10912 h 27"/>
                  <a:gd name="T8" fmla="*/ 730 w 22"/>
                  <a:gd name="T9" fmla="*/ 11457 h 27"/>
                  <a:gd name="T10" fmla="*/ 772 w 22"/>
                  <a:gd name="T11" fmla="*/ 11457 h 27"/>
                  <a:gd name="T12" fmla="*/ 917 w 22"/>
                  <a:gd name="T13" fmla="*/ 10912 h 27"/>
                  <a:gd name="T14" fmla="*/ 1007 w 22"/>
                  <a:gd name="T15" fmla="*/ 9928 h 27"/>
                  <a:gd name="T16" fmla="*/ 1062 w 22"/>
                  <a:gd name="T17" fmla="*/ 8285 h 27"/>
                  <a:gd name="T18" fmla="*/ 1062 w 22"/>
                  <a:gd name="T19" fmla="*/ 8285 h 27"/>
                  <a:gd name="T20" fmla="*/ 1062 w 22"/>
                  <a:gd name="T21" fmla="*/ 10912 h 27"/>
                  <a:gd name="T22" fmla="*/ 917 w 22"/>
                  <a:gd name="T23" fmla="*/ 12532 h 27"/>
                  <a:gd name="T24" fmla="*/ 772 w 22"/>
                  <a:gd name="T25" fmla="*/ 14061 h 27"/>
                  <a:gd name="T26" fmla="*/ 583 w 22"/>
                  <a:gd name="T27" fmla="*/ 14061 h 27"/>
                  <a:gd name="T28" fmla="*/ 327 w 22"/>
                  <a:gd name="T29" fmla="*/ 14061 h 27"/>
                  <a:gd name="T30" fmla="*/ 200 w 22"/>
                  <a:gd name="T31" fmla="*/ 12532 h 27"/>
                  <a:gd name="T32" fmla="*/ 55 w 22"/>
                  <a:gd name="T33" fmla="*/ 9928 h 27"/>
                  <a:gd name="T34" fmla="*/ 0 w 22"/>
                  <a:gd name="T35" fmla="*/ 6756 h 27"/>
                  <a:gd name="T36" fmla="*/ 55 w 22"/>
                  <a:gd name="T37" fmla="*/ 4677 h 27"/>
                  <a:gd name="T38" fmla="*/ 55 w 22"/>
                  <a:gd name="T39" fmla="*/ 3172 h 27"/>
                  <a:gd name="T40" fmla="*/ 200 w 22"/>
                  <a:gd name="T41" fmla="*/ 1529 h 27"/>
                  <a:gd name="T42" fmla="*/ 327 w 22"/>
                  <a:gd name="T43" fmla="*/ 0 h 27"/>
                  <a:gd name="T44" fmla="*/ 625 w 22"/>
                  <a:gd name="T45" fmla="*/ 0 h 27"/>
                  <a:gd name="T46" fmla="*/ 772 w 22"/>
                  <a:gd name="T47" fmla="*/ 0 h 27"/>
                  <a:gd name="T48" fmla="*/ 917 w 22"/>
                  <a:gd name="T49" fmla="*/ 1529 h 27"/>
                  <a:gd name="T50" fmla="*/ 1062 w 22"/>
                  <a:gd name="T51" fmla="*/ 3172 h 27"/>
                  <a:gd name="T52" fmla="*/ 1062 w 22"/>
                  <a:gd name="T53" fmla="*/ 5227 h 27"/>
                  <a:gd name="T54" fmla="*/ 200 w 22"/>
                  <a:gd name="T55" fmla="*/ 5227 h 27"/>
                  <a:gd name="T56" fmla="*/ 200 w 22"/>
                  <a:gd name="T57" fmla="*/ 3607 h 27"/>
                  <a:gd name="T58" fmla="*/ 772 w 22"/>
                  <a:gd name="T59" fmla="*/ 3607 h 27"/>
                  <a:gd name="T60" fmla="*/ 772 w 22"/>
                  <a:gd name="T61" fmla="*/ 3172 h 27"/>
                  <a:gd name="T62" fmla="*/ 772 w 22"/>
                  <a:gd name="T63" fmla="*/ 2078 h 27"/>
                  <a:gd name="T64" fmla="*/ 730 w 22"/>
                  <a:gd name="T65" fmla="*/ 1529 h 27"/>
                  <a:gd name="T66" fmla="*/ 625 w 22"/>
                  <a:gd name="T67" fmla="*/ 549 h 27"/>
                  <a:gd name="T68" fmla="*/ 625 w 22"/>
                  <a:gd name="T69" fmla="*/ 549 h 27"/>
                  <a:gd name="T70" fmla="*/ 583 w 22"/>
                  <a:gd name="T71" fmla="*/ 549 h 27"/>
                  <a:gd name="T72" fmla="*/ 438 w 22"/>
                  <a:gd name="T73" fmla="*/ 549 h 27"/>
                  <a:gd name="T74" fmla="*/ 327 w 22"/>
                  <a:gd name="T75" fmla="*/ 1529 h 27"/>
                  <a:gd name="T76" fmla="*/ 293 w 22"/>
                  <a:gd name="T77" fmla="*/ 3172 h 27"/>
                  <a:gd name="T78" fmla="*/ 200 w 22"/>
                  <a:gd name="T79" fmla="*/ 36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20531" name="Freeform 41"/>
              <p:cNvSpPr>
                <a:spLocks/>
              </p:cNvSpPr>
              <p:nvPr/>
            </p:nvSpPr>
            <p:spPr bwMode="auto">
              <a:xfrm>
                <a:off x="2019" y="3529"/>
                <a:ext cx="48" cy="129"/>
              </a:xfrm>
              <a:custGeom>
                <a:avLst/>
                <a:gdLst>
                  <a:gd name="T0" fmla="*/ 853 w 18"/>
                  <a:gd name="T1" fmla="*/ 0 h 27"/>
                  <a:gd name="T2" fmla="*/ 853 w 18"/>
                  <a:gd name="T3" fmla="*/ 4677 h 27"/>
                  <a:gd name="T4" fmla="*/ 853 w 18"/>
                  <a:gd name="T5" fmla="*/ 4677 h 27"/>
                  <a:gd name="T6" fmla="*/ 760 w 18"/>
                  <a:gd name="T7" fmla="*/ 2078 h 27"/>
                  <a:gd name="T8" fmla="*/ 704 w 18"/>
                  <a:gd name="T9" fmla="*/ 1529 h 27"/>
                  <a:gd name="T10" fmla="*/ 547 w 18"/>
                  <a:gd name="T11" fmla="*/ 549 h 27"/>
                  <a:gd name="T12" fmla="*/ 456 w 18"/>
                  <a:gd name="T13" fmla="*/ 549 h 27"/>
                  <a:gd name="T14" fmla="*/ 307 w 18"/>
                  <a:gd name="T15" fmla="*/ 549 h 27"/>
                  <a:gd name="T16" fmla="*/ 307 w 18"/>
                  <a:gd name="T17" fmla="*/ 1529 h 27"/>
                  <a:gd name="T18" fmla="*/ 248 w 18"/>
                  <a:gd name="T19" fmla="*/ 1529 h 27"/>
                  <a:gd name="T20" fmla="*/ 248 w 18"/>
                  <a:gd name="T21" fmla="*/ 2078 h 27"/>
                  <a:gd name="T22" fmla="*/ 248 w 18"/>
                  <a:gd name="T23" fmla="*/ 3172 h 27"/>
                  <a:gd name="T24" fmla="*/ 248 w 18"/>
                  <a:gd name="T25" fmla="*/ 3607 h 27"/>
                  <a:gd name="T26" fmla="*/ 307 w 18"/>
                  <a:gd name="T27" fmla="*/ 4677 h 27"/>
                  <a:gd name="T28" fmla="*/ 397 w 18"/>
                  <a:gd name="T29" fmla="*/ 5227 h 27"/>
                  <a:gd name="T30" fmla="*/ 605 w 18"/>
                  <a:gd name="T31" fmla="*/ 6211 h 27"/>
                  <a:gd name="T32" fmla="*/ 853 w 18"/>
                  <a:gd name="T33" fmla="*/ 6756 h 27"/>
                  <a:gd name="T34" fmla="*/ 909 w 18"/>
                  <a:gd name="T35" fmla="*/ 8285 h 27"/>
                  <a:gd name="T36" fmla="*/ 909 w 18"/>
                  <a:gd name="T37" fmla="*/ 9928 h 27"/>
                  <a:gd name="T38" fmla="*/ 909 w 18"/>
                  <a:gd name="T39" fmla="*/ 11457 h 27"/>
                  <a:gd name="T40" fmla="*/ 760 w 18"/>
                  <a:gd name="T41" fmla="*/ 12991 h 27"/>
                  <a:gd name="T42" fmla="*/ 605 w 18"/>
                  <a:gd name="T43" fmla="*/ 14061 h 27"/>
                  <a:gd name="T44" fmla="*/ 456 w 18"/>
                  <a:gd name="T45" fmla="*/ 14061 h 27"/>
                  <a:gd name="T46" fmla="*/ 307 w 18"/>
                  <a:gd name="T47" fmla="*/ 14061 h 27"/>
                  <a:gd name="T48" fmla="*/ 149 w 18"/>
                  <a:gd name="T49" fmla="*/ 14061 h 27"/>
                  <a:gd name="T50" fmla="*/ 149 w 18"/>
                  <a:gd name="T51" fmla="*/ 14061 h 27"/>
                  <a:gd name="T52" fmla="*/ 93 w 18"/>
                  <a:gd name="T53" fmla="*/ 14061 h 27"/>
                  <a:gd name="T54" fmla="*/ 93 w 18"/>
                  <a:gd name="T55" fmla="*/ 14061 h 27"/>
                  <a:gd name="T56" fmla="*/ 93 w 18"/>
                  <a:gd name="T57" fmla="*/ 14061 h 27"/>
                  <a:gd name="T58" fmla="*/ 0 w 18"/>
                  <a:gd name="T59" fmla="*/ 14061 h 27"/>
                  <a:gd name="T60" fmla="*/ 0 w 18"/>
                  <a:gd name="T61" fmla="*/ 9384 h 27"/>
                  <a:gd name="T62" fmla="*/ 93 w 18"/>
                  <a:gd name="T63" fmla="*/ 9384 h 27"/>
                  <a:gd name="T64" fmla="*/ 93 w 18"/>
                  <a:gd name="T65" fmla="*/ 10912 h 27"/>
                  <a:gd name="T66" fmla="*/ 248 w 18"/>
                  <a:gd name="T67" fmla="*/ 12532 h 27"/>
                  <a:gd name="T68" fmla="*/ 307 w 18"/>
                  <a:gd name="T69" fmla="*/ 12991 h 27"/>
                  <a:gd name="T70" fmla="*/ 456 w 18"/>
                  <a:gd name="T71" fmla="*/ 12991 h 27"/>
                  <a:gd name="T72" fmla="*/ 547 w 18"/>
                  <a:gd name="T73" fmla="*/ 12991 h 27"/>
                  <a:gd name="T74" fmla="*/ 605 w 18"/>
                  <a:gd name="T75" fmla="*/ 12532 h 27"/>
                  <a:gd name="T76" fmla="*/ 704 w 18"/>
                  <a:gd name="T77" fmla="*/ 11457 h 27"/>
                  <a:gd name="T78" fmla="*/ 704 w 18"/>
                  <a:gd name="T79" fmla="*/ 10912 h 27"/>
                  <a:gd name="T80" fmla="*/ 704 w 18"/>
                  <a:gd name="T81" fmla="*/ 9928 h 27"/>
                  <a:gd name="T82" fmla="*/ 605 w 18"/>
                  <a:gd name="T83" fmla="*/ 9384 h 27"/>
                  <a:gd name="T84" fmla="*/ 547 w 18"/>
                  <a:gd name="T85" fmla="*/ 8285 h 27"/>
                  <a:gd name="T86" fmla="*/ 397 w 18"/>
                  <a:gd name="T87" fmla="*/ 7855 h 27"/>
                  <a:gd name="T88" fmla="*/ 149 w 18"/>
                  <a:gd name="T89" fmla="*/ 6756 h 27"/>
                  <a:gd name="T90" fmla="*/ 93 w 18"/>
                  <a:gd name="T91" fmla="*/ 5227 h 27"/>
                  <a:gd name="T92" fmla="*/ 0 w 18"/>
                  <a:gd name="T93" fmla="*/ 4677 h 27"/>
                  <a:gd name="T94" fmla="*/ 0 w 18"/>
                  <a:gd name="T95" fmla="*/ 3607 h 27"/>
                  <a:gd name="T96" fmla="*/ 93 w 18"/>
                  <a:gd name="T97" fmla="*/ 2078 h 27"/>
                  <a:gd name="T98" fmla="*/ 149 w 18"/>
                  <a:gd name="T99" fmla="*/ 549 h 27"/>
                  <a:gd name="T100" fmla="*/ 248 w 18"/>
                  <a:gd name="T101" fmla="*/ 0 h 27"/>
                  <a:gd name="T102" fmla="*/ 456 w 18"/>
                  <a:gd name="T103" fmla="*/ 0 h 27"/>
                  <a:gd name="T104" fmla="*/ 547 w 18"/>
                  <a:gd name="T105" fmla="*/ 0 h 27"/>
                  <a:gd name="T106" fmla="*/ 605 w 18"/>
                  <a:gd name="T107" fmla="*/ 0 h 27"/>
                  <a:gd name="T108" fmla="*/ 704 w 18"/>
                  <a:gd name="T109" fmla="*/ 0 h 27"/>
                  <a:gd name="T110" fmla="*/ 760 w 18"/>
                  <a:gd name="T111" fmla="*/ 0 h 27"/>
                  <a:gd name="T112" fmla="*/ 760 w 18"/>
                  <a:gd name="T113" fmla="*/ 0 h 27"/>
                  <a:gd name="T114" fmla="*/ 760 w 18"/>
                  <a:gd name="T115" fmla="*/ 0 h 27"/>
                  <a:gd name="T116" fmla="*/ 760 w 18"/>
                  <a:gd name="T117" fmla="*/ 0 h 27"/>
                  <a:gd name="T118" fmla="*/ 853 w 18"/>
                  <a:gd name="T119" fmla="*/ 0 h 27"/>
                  <a:gd name="T120" fmla="*/ 853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20532" name="Freeform 42"/>
              <p:cNvSpPr>
                <a:spLocks/>
              </p:cNvSpPr>
              <p:nvPr/>
            </p:nvSpPr>
            <p:spPr bwMode="auto">
              <a:xfrm>
                <a:off x="2081" y="3462"/>
                <a:ext cx="32" cy="253"/>
              </a:xfrm>
              <a:custGeom>
                <a:avLst/>
                <a:gdLst>
                  <a:gd name="T0" fmla="*/ 0 w 12"/>
                  <a:gd name="T1" fmla="*/ 0 h 53"/>
                  <a:gd name="T2" fmla="*/ 605 w 12"/>
                  <a:gd name="T3" fmla="*/ 0 h 53"/>
                  <a:gd name="T4" fmla="*/ 605 w 12"/>
                  <a:gd name="T5" fmla="*/ 27524 h 53"/>
                  <a:gd name="T6" fmla="*/ 0 w 12"/>
                  <a:gd name="T7" fmla="*/ 27524 h 53"/>
                  <a:gd name="T8" fmla="*/ 0 w 12"/>
                  <a:gd name="T9" fmla="*/ 26431 h 53"/>
                  <a:gd name="T10" fmla="*/ 363 w 12"/>
                  <a:gd name="T11" fmla="*/ 26431 h 53"/>
                  <a:gd name="T12" fmla="*/ 363 w 12"/>
                  <a:gd name="T13" fmla="*/ 1093 h 53"/>
                  <a:gd name="T14" fmla="*/ 0 w 12"/>
                  <a:gd name="T15" fmla="*/ 1093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0533" name="Line 43"/>
              <p:cNvSpPr>
                <a:spLocks noChangeShapeType="1"/>
              </p:cNvSpPr>
              <p:nvPr/>
            </p:nvSpPr>
            <p:spPr bwMode="auto">
              <a:xfrm flipH="1">
                <a:off x="1907" y="1658"/>
                <a:ext cx="360" cy="382"/>
              </a:xfrm>
              <a:prstGeom prst="line">
                <a:avLst/>
              </a:prstGeom>
              <a:noFill/>
              <a:ln w="3175">
                <a:solidFill>
                  <a:srgbClr val="000000"/>
                </a:solidFill>
                <a:round/>
                <a:headEnd/>
                <a:tailEnd/>
              </a:ln>
            </p:spPr>
            <p:txBody>
              <a:bodyPr/>
              <a:lstStyle/>
              <a:p>
                <a:endParaRPr lang="en-CA"/>
              </a:p>
            </p:txBody>
          </p:sp>
          <p:sp>
            <p:nvSpPr>
              <p:cNvPr id="20534" name="Line 44"/>
              <p:cNvSpPr>
                <a:spLocks noChangeShapeType="1"/>
              </p:cNvSpPr>
              <p:nvPr/>
            </p:nvSpPr>
            <p:spPr bwMode="auto">
              <a:xfrm>
                <a:off x="2267" y="1658"/>
                <a:ext cx="240" cy="382"/>
              </a:xfrm>
              <a:prstGeom prst="line">
                <a:avLst/>
              </a:prstGeom>
              <a:noFill/>
              <a:ln w="3175">
                <a:solidFill>
                  <a:srgbClr val="000000"/>
                </a:solidFill>
                <a:round/>
                <a:headEnd/>
                <a:tailEnd/>
              </a:ln>
            </p:spPr>
            <p:txBody>
              <a:bodyPr/>
              <a:lstStyle/>
              <a:p>
                <a:endParaRPr lang="en-CA"/>
              </a:p>
            </p:txBody>
          </p:sp>
          <p:sp>
            <p:nvSpPr>
              <p:cNvPr id="20535" name="Freeform 45"/>
              <p:cNvSpPr>
                <a:spLocks noEditPoints="1"/>
              </p:cNvSpPr>
              <p:nvPr/>
            </p:nvSpPr>
            <p:spPr bwMode="auto">
              <a:xfrm>
                <a:off x="1209" y="1353"/>
                <a:ext cx="152" cy="305"/>
              </a:xfrm>
              <a:custGeom>
                <a:avLst/>
                <a:gdLst>
                  <a:gd name="T0" fmla="*/ 0 w 57"/>
                  <a:gd name="T1" fmla="*/ 33021 h 64"/>
                  <a:gd name="T2" fmla="*/ 0 w 57"/>
                  <a:gd name="T3" fmla="*/ 0 h 64"/>
                  <a:gd name="T4" fmla="*/ 2880 w 57"/>
                  <a:gd name="T5" fmla="*/ 0 h 64"/>
                  <a:gd name="T6" fmla="*/ 2880 w 57"/>
                  <a:gd name="T7" fmla="*/ 33021 h 64"/>
                  <a:gd name="T8" fmla="*/ 0 w 57"/>
                  <a:gd name="T9" fmla="*/ 33021 h 64"/>
                  <a:gd name="T10" fmla="*/ 0 w 57"/>
                  <a:gd name="T11" fmla="*/ 33021 h 64"/>
                  <a:gd name="T12" fmla="*/ 2424 w 57"/>
                  <a:gd name="T13" fmla="*/ 33021 h 64"/>
                  <a:gd name="T14" fmla="*/ 2424 w 57"/>
                  <a:gd name="T15" fmla="*/ 4656 h 64"/>
                  <a:gd name="T16" fmla="*/ 0 w 57"/>
                  <a:gd name="T17" fmla="*/ 4656 h 64"/>
                  <a:gd name="T18" fmla="*/ 0 w 57"/>
                  <a:gd name="T19" fmla="*/ 33021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36" name="Rectangle 46"/>
              <p:cNvSpPr>
                <a:spLocks noChangeArrowheads="1"/>
              </p:cNvSpPr>
              <p:nvPr/>
            </p:nvSpPr>
            <p:spPr bwMode="auto">
              <a:xfrm>
                <a:off x="1209" y="1353"/>
                <a:ext cx="152" cy="305"/>
              </a:xfrm>
              <a:prstGeom prst="rect">
                <a:avLst/>
              </a:prstGeom>
              <a:noFill/>
              <a:ln w="3175">
                <a:solidFill>
                  <a:srgbClr val="000000"/>
                </a:solidFill>
                <a:miter lim="800000"/>
                <a:headEnd/>
                <a:tailEnd/>
              </a:ln>
            </p:spPr>
            <p:txBody>
              <a:bodyPr/>
              <a:lstStyle/>
              <a:p>
                <a:endParaRPr lang="en-US"/>
              </a:p>
            </p:txBody>
          </p:sp>
          <p:sp>
            <p:nvSpPr>
              <p:cNvPr id="20537" name="Freeform 47"/>
              <p:cNvSpPr>
                <a:spLocks noEditPoints="1"/>
              </p:cNvSpPr>
              <p:nvPr/>
            </p:nvSpPr>
            <p:spPr bwMode="auto">
              <a:xfrm>
                <a:off x="1777" y="2040"/>
                <a:ext cx="266" cy="306"/>
              </a:xfrm>
              <a:custGeom>
                <a:avLst/>
                <a:gdLst>
                  <a:gd name="T0" fmla="*/ 0 w 100"/>
                  <a:gd name="T1" fmla="*/ 33445 h 64"/>
                  <a:gd name="T2" fmla="*/ 0 w 100"/>
                  <a:gd name="T3" fmla="*/ 0 h 64"/>
                  <a:gd name="T4" fmla="*/ 5009 w 100"/>
                  <a:gd name="T5" fmla="*/ 0 h 64"/>
                  <a:gd name="T6" fmla="*/ 5009 w 100"/>
                  <a:gd name="T7" fmla="*/ 33445 h 64"/>
                  <a:gd name="T8" fmla="*/ 0 w 100"/>
                  <a:gd name="T9" fmla="*/ 33445 h 64"/>
                  <a:gd name="T10" fmla="*/ 0 w 100"/>
                  <a:gd name="T11" fmla="*/ 33445 h 64"/>
                  <a:gd name="T12" fmla="*/ 4557 w 100"/>
                  <a:gd name="T13" fmla="*/ 33445 h 64"/>
                  <a:gd name="T14" fmla="*/ 4557 w 100"/>
                  <a:gd name="T15" fmla="*/ 4710 h 64"/>
                  <a:gd name="T16" fmla="*/ 0 w 100"/>
                  <a:gd name="T17" fmla="*/ 4710 h 64"/>
                  <a:gd name="T18" fmla="*/ 0 w 100"/>
                  <a:gd name="T19" fmla="*/ 33445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38" name="Rectangle 48"/>
              <p:cNvSpPr>
                <a:spLocks noChangeArrowheads="1"/>
              </p:cNvSpPr>
              <p:nvPr/>
            </p:nvSpPr>
            <p:spPr bwMode="auto">
              <a:xfrm>
                <a:off x="1777" y="2040"/>
                <a:ext cx="266" cy="306"/>
              </a:xfrm>
              <a:prstGeom prst="rect">
                <a:avLst/>
              </a:prstGeom>
              <a:noFill/>
              <a:ln w="3175">
                <a:solidFill>
                  <a:srgbClr val="000000"/>
                </a:solidFill>
                <a:miter lim="800000"/>
                <a:headEnd/>
                <a:tailEnd/>
              </a:ln>
            </p:spPr>
            <p:txBody>
              <a:bodyPr/>
              <a:lstStyle/>
              <a:p>
                <a:endParaRPr lang="en-US"/>
              </a:p>
            </p:txBody>
          </p:sp>
          <p:sp>
            <p:nvSpPr>
              <p:cNvPr id="20539" name="AutoShape 49"/>
              <p:cNvSpPr>
                <a:spLocks noChangeArrowheads="1"/>
              </p:cNvSpPr>
              <p:nvPr/>
            </p:nvSpPr>
            <p:spPr bwMode="auto">
              <a:xfrm>
                <a:off x="1843" y="2851"/>
                <a:ext cx="173" cy="17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21 w 21600"/>
                  <a:gd name="T25" fmla="*/ 3140 h 21600"/>
                  <a:gd name="T26" fmla="*/ 18479 w 21600"/>
                  <a:gd name="T27" fmla="*/ 1846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grpSp>
            <p:nvGrpSpPr>
              <p:cNvPr id="20540" name="Group 50"/>
              <p:cNvGrpSpPr>
                <a:grpSpLocks/>
              </p:cNvGrpSpPr>
              <p:nvPr/>
            </p:nvGrpSpPr>
            <p:grpSpPr bwMode="auto">
              <a:xfrm>
                <a:off x="2938" y="1469"/>
                <a:ext cx="2342" cy="2135"/>
                <a:chOff x="749" y="1296"/>
                <a:chExt cx="2342" cy="2135"/>
              </a:xfrm>
            </p:grpSpPr>
            <p:sp>
              <p:nvSpPr>
                <p:cNvPr id="20541" name="Freeform 51"/>
                <p:cNvSpPr>
                  <a:spLocks/>
                </p:cNvSpPr>
                <p:nvPr/>
              </p:nvSpPr>
              <p:spPr bwMode="auto">
                <a:xfrm>
                  <a:off x="1351" y="1296"/>
                  <a:ext cx="74" cy="178"/>
                </a:xfrm>
                <a:custGeom>
                  <a:avLst/>
                  <a:gdLst>
                    <a:gd name="T0" fmla="*/ 1359 w 27"/>
                    <a:gd name="T1" fmla="*/ 5109 h 40"/>
                    <a:gd name="T2" fmla="*/ 1299 w 27"/>
                    <a:gd name="T3" fmla="*/ 3960 h 40"/>
                    <a:gd name="T4" fmla="*/ 1135 w 27"/>
                    <a:gd name="T5" fmla="*/ 1584 h 40"/>
                    <a:gd name="T6" fmla="*/ 841 w 27"/>
                    <a:gd name="T7" fmla="*/ 356 h 40"/>
                    <a:gd name="T8" fmla="*/ 617 w 27"/>
                    <a:gd name="T9" fmla="*/ 356 h 40"/>
                    <a:gd name="T10" fmla="*/ 332 w 27"/>
                    <a:gd name="T11" fmla="*/ 2376 h 40"/>
                    <a:gd name="T12" fmla="*/ 332 w 27"/>
                    <a:gd name="T13" fmla="*/ 3524 h 40"/>
                    <a:gd name="T14" fmla="*/ 518 w 27"/>
                    <a:gd name="T15" fmla="*/ 5109 h 40"/>
                    <a:gd name="T16" fmla="*/ 841 w 27"/>
                    <a:gd name="T17" fmla="*/ 7049 h 40"/>
                    <a:gd name="T18" fmla="*/ 1299 w 27"/>
                    <a:gd name="T19" fmla="*/ 8633 h 40"/>
                    <a:gd name="T20" fmla="*/ 1464 w 27"/>
                    <a:gd name="T21" fmla="*/ 9781 h 40"/>
                    <a:gd name="T22" fmla="*/ 1524 w 27"/>
                    <a:gd name="T23" fmla="*/ 11721 h 40"/>
                    <a:gd name="T24" fmla="*/ 1299 w 27"/>
                    <a:gd name="T25" fmla="*/ 14534 h 40"/>
                    <a:gd name="T26" fmla="*/ 781 w 27"/>
                    <a:gd name="T27" fmla="*/ 15682 h 40"/>
                    <a:gd name="T28" fmla="*/ 617 w 27"/>
                    <a:gd name="T29" fmla="*/ 15682 h 40"/>
                    <a:gd name="T30" fmla="*/ 449 w 27"/>
                    <a:gd name="T31" fmla="*/ 15326 h 40"/>
                    <a:gd name="T32" fmla="*/ 164 w 27"/>
                    <a:gd name="T33" fmla="*/ 15326 h 40"/>
                    <a:gd name="T34" fmla="*/ 164 w 27"/>
                    <a:gd name="T35" fmla="*/ 15326 h 40"/>
                    <a:gd name="T36" fmla="*/ 104 w 27"/>
                    <a:gd name="T37" fmla="*/ 15682 h 40"/>
                    <a:gd name="T38" fmla="*/ 104 w 27"/>
                    <a:gd name="T39" fmla="*/ 10573 h 40"/>
                    <a:gd name="T40" fmla="*/ 164 w 27"/>
                    <a:gd name="T41" fmla="*/ 12157 h 40"/>
                    <a:gd name="T42" fmla="*/ 332 w 27"/>
                    <a:gd name="T43" fmla="*/ 14098 h 40"/>
                    <a:gd name="T44" fmla="*/ 617 w 27"/>
                    <a:gd name="T45" fmla="*/ 15326 h 40"/>
                    <a:gd name="T46" fmla="*/ 970 w 27"/>
                    <a:gd name="T47" fmla="*/ 15326 h 40"/>
                    <a:gd name="T48" fmla="*/ 1195 w 27"/>
                    <a:gd name="T49" fmla="*/ 13305 h 40"/>
                    <a:gd name="T50" fmla="*/ 1195 w 27"/>
                    <a:gd name="T51" fmla="*/ 12157 h 40"/>
                    <a:gd name="T52" fmla="*/ 1135 w 27"/>
                    <a:gd name="T53" fmla="*/ 11009 h 40"/>
                    <a:gd name="T54" fmla="*/ 970 w 27"/>
                    <a:gd name="T55" fmla="*/ 9781 h 40"/>
                    <a:gd name="T56" fmla="*/ 449 w 27"/>
                    <a:gd name="T57" fmla="*/ 8197 h 40"/>
                    <a:gd name="T58" fmla="*/ 164 w 27"/>
                    <a:gd name="T59" fmla="*/ 6257 h 40"/>
                    <a:gd name="T60" fmla="*/ 104 w 27"/>
                    <a:gd name="T61" fmla="*/ 5109 h 40"/>
                    <a:gd name="T62" fmla="*/ 104 w 27"/>
                    <a:gd name="T63" fmla="*/ 2376 h 40"/>
                    <a:gd name="T64" fmla="*/ 449 w 27"/>
                    <a:gd name="T65" fmla="*/ 0 h 40"/>
                    <a:gd name="T66" fmla="*/ 841 w 27"/>
                    <a:gd name="T67" fmla="*/ 0 h 40"/>
                    <a:gd name="T68" fmla="*/ 1195 w 27"/>
                    <a:gd name="T69" fmla="*/ 356 h 40"/>
                    <a:gd name="T70" fmla="*/ 1299 w 27"/>
                    <a:gd name="T71" fmla="*/ 356 h 40"/>
                    <a:gd name="T72" fmla="*/ 1359 w 27"/>
                    <a:gd name="T73" fmla="*/ 356 h 40"/>
                    <a:gd name="T74" fmla="*/ 1359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1"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3" y="37"/>
                      </a:lnTo>
                      <a:lnTo>
                        <a:pt x="20" y="40"/>
                      </a:lnTo>
                      <a:lnTo>
                        <a:pt x="14"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5"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20542" name="Freeform 52"/>
                <p:cNvSpPr>
                  <a:spLocks/>
                </p:cNvSpPr>
                <p:nvPr/>
              </p:nvSpPr>
              <p:spPr bwMode="auto">
                <a:xfrm>
                  <a:off x="2579" y="1296"/>
                  <a:ext cx="75" cy="178"/>
                </a:xfrm>
                <a:custGeom>
                  <a:avLst/>
                  <a:gdLst>
                    <a:gd name="T0" fmla="*/ 1436 w 27"/>
                    <a:gd name="T1" fmla="*/ 5109 h 40"/>
                    <a:gd name="T2" fmla="*/ 1372 w 27"/>
                    <a:gd name="T3" fmla="*/ 3960 h 40"/>
                    <a:gd name="T4" fmla="*/ 1203 w 27"/>
                    <a:gd name="T5" fmla="*/ 1584 h 40"/>
                    <a:gd name="T6" fmla="*/ 903 w 27"/>
                    <a:gd name="T7" fmla="*/ 356 h 40"/>
                    <a:gd name="T8" fmla="*/ 664 w 27"/>
                    <a:gd name="T9" fmla="*/ 356 h 40"/>
                    <a:gd name="T10" fmla="*/ 364 w 27"/>
                    <a:gd name="T11" fmla="*/ 2376 h 40"/>
                    <a:gd name="T12" fmla="*/ 364 w 27"/>
                    <a:gd name="T13" fmla="*/ 3524 h 40"/>
                    <a:gd name="T14" fmla="*/ 533 w 27"/>
                    <a:gd name="T15" fmla="*/ 5109 h 40"/>
                    <a:gd name="T16" fmla="*/ 903 w 27"/>
                    <a:gd name="T17" fmla="*/ 7049 h 40"/>
                    <a:gd name="T18" fmla="*/ 1372 w 27"/>
                    <a:gd name="T19" fmla="*/ 8633 h 40"/>
                    <a:gd name="T20" fmla="*/ 1544 w 27"/>
                    <a:gd name="T21" fmla="*/ 9781 h 40"/>
                    <a:gd name="T22" fmla="*/ 1606 w 27"/>
                    <a:gd name="T23" fmla="*/ 11721 h 40"/>
                    <a:gd name="T24" fmla="*/ 1436 w 27"/>
                    <a:gd name="T25" fmla="*/ 14534 h 40"/>
                    <a:gd name="T26" fmla="*/ 903 w 27"/>
                    <a:gd name="T27" fmla="*/ 15682 h 40"/>
                    <a:gd name="T28" fmla="*/ 664 w 27"/>
                    <a:gd name="T29" fmla="*/ 15682 h 40"/>
                    <a:gd name="T30" fmla="*/ 469 w 27"/>
                    <a:gd name="T31" fmla="*/ 15326 h 40"/>
                    <a:gd name="T32" fmla="*/ 169 w 27"/>
                    <a:gd name="T33" fmla="*/ 15326 h 40"/>
                    <a:gd name="T34" fmla="*/ 169 w 27"/>
                    <a:gd name="T35" fmla="*/ 15326 h 40"/>
                    <a:gd name="T36" fmla="*/ 131 w 27"/>
                    <a:gd name="T37" fmla="*/ 15682 h 40"/>
                    <a:gd name="T38" fmla="*/ 131 w 27"/>
                    <a:gd name="T39" fmla="*/ 10573 h 40"/>
                    <a:gd name="T40" fmla="*/ 169 w 27"/>
                    <a:gd name="T41" fmla="*/ 12157 h 40"/>
                    <a:gd name="T42" fmla="*/ 364 w 27"/>
                    <a:gd name="T43" fmla="*/ 14098 h 40"/>
                    <a:gd name="T44" fmla="*/ 664 w 27"/>
                    <a:gd name="T45" fmla="*/ 15326 h 40"/>
                    <a:gd name="T46" fmla="*/ 1011 w 27"/>
                    <a:gd name="T47" fmla="*/ 15326 h 40"/>
                    <a:gd name="T48" fmla="*/ 1242 w 27"/>
                    <a:gd name="T49" fmla="*/ 13305 h 40"/>
                    <a:gd name="T50" fmla="*/ 1242 w 27"/>
                    <a:gd name="T51" fmla="*/ 12157 h 40"/>
                    <a:gd name="T52" fmla="*/ 1203 w 27"/>
                    <a:gd name="T53" fmla="*/ 11009 h 40"/>
                    <a:gd name="T54" fmla="*/ 1011 w 27"/>
                    <a:gd name="T55" fmla="*/ 9781 h 40"/>
                    <a:gd name="T56" fmla="*/ 469 w 27"/>
                    <a:gd name="T57" fmla="*/ 8197 h 40"/>
                    <a:gd name="T58" fmla="*/ 169 w 27"/>
                    <a:gd name="T59" fmla="*/ 6257 h 40"/>
                    <a:gd name="T60" fmla="*/ 131 w 27"/>
                    <a:gd name="T61" fmla="*/ 5109 h 40"/>
                    <a:gd name="T62" fmla="*/ 131 w 27"/>
                    <a:gd name="T63" fmla="*/ 2376 h 40"/>
                    <a:gd name="T64" fmla="*/ 469 w 27"/>
                    <a:gd name="T65" fmla="*/ 0 h 40"/>
                    <a:gd name="T66" fmla="*/ 1011 w 27"/>
                    <a:gd name="T67" fmla="*/ 0 h 40"/>
                    <a:gd name="T68" fmla="*/ 1242 w 27"/>
                    <a:gd name="T69" fmla="*/ 356 h 40"/>
                    <a:gd name="T70" fmla="*/ 1372 w 27"/>
                    <a:gd name="T71" fmla="*/ 356 h 40"/>
                    <a:gd name="T72" fmla="*/ 1436 w 27"/>
                    <a:gd name="T73" fmla="*/ 356 h 40"/>
                    <a:gd name="T74" fmla="*/ 143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20543" name="Freeform 53"/>
                <p:cNvSpPr>
                  <a:spLocks noEditPoints="1"/>
                </p:cNvSpPr>
                <p:nvPr/>
              </p:nvSpPr>
              <p:spPr bwMode="auto">
                <a:xfrm>
                  <a:off x="787" y="1926"/>
                  <a:ext cx="116" cy="187"/>
                </a:xfrm>
                <a:custGeom>
                  <a:avLst/>
                  <a:gdLst>
                    <a:gd name="T0" fmla="*/ 1580 w 42"/>
                    <a:gd name="T1" fmla="*/ 11380 h 42"/>
                    <a:gd name="T2" fmla="*/ 693 w 42"/>
                    <a:gd name="T3" fmla="*/ 11380 h 42"/>
                    <a:gd name="T4" fmla="*/ 528 w 42"/>
                    <a:gd name="T5" fmla="*/ 13776 h 42"/>
                    <a:gd name="T6" fmla="*/ 398 w 42"/>
                    <a:gd name="T7" fmla="*/ 14114 h 42"/>
                    <a:gd name="T8" fmla="*/ 398 w 42"/>
                    <a:gd name="T9" fmla="*/ 14907 h 42"/>
                    <a:gd name="T10" fmla="*/ 398 w 42"/>
                    <a:gd name="T11" fmla="*/ 15365 h 42"/>
                    <a:gd name="T12" fmla="*/ 528 w 42"/>
                    <a:gd name="T13" fmla="*/ 15365 h 42"/>
                    <a:gd name="T14" fmla="*/ 588 w 42"/>
                    <a:gd name="T15" fmla="*/ 16158 h 42"/>
                    <a:gd name="T16" fmla="*/ 693 w 42"/>
                    <a:gd name="T17" fmla="*/ 16158 h 42"/>
                    <a:gd name="T18" fmla="*/ 693 w 42"/>
                    <a:gd name="T19" fmla="*/ 16514 h 42"/>
                    <a:gd name="T20" fmla="*/ 0 w 42"/>
                    <a:gd name="T21" fmla="*/ 16514 h 42"/>
                    <a:gd name="T22" fmla="*/ 0 w 42"/>
                    <a:gd name="T23" fmla="*/ 16158 h 42"/>
                    <a:gd name="T24" fmla="*/ 61 w 42"/>
                    <a:gd name="T25" fmla="*/ 16158 h 42"/>
                    <a:gd name="T26" fmla="*/ 168 w 42"/>
                    <a:gd name="T27" fmla="*/ 15365 h 42"/>
                    <a:gd name="T28" fmla="*/ 229 w 42"/>
                    <a:gd name="T29" fmla="*/ 14907 h 42"/>
                    <a:gd name="T30" fmla="*/ 359 w 42"/>
                    <a:gd name="T31" fmla="*/ 12983 h 42"/>
                    <a:gd name="T32" fmla="*/ 1221 w 42"/>
                    <a:gd name="T33" fmla="*/ 0 h 42"/>
                    <a:gd name="T34" fmla="*/ 1282 w 42"/>
                    <a:gd name="T35" fmla="*/ 0 h 42"/>
                    <a:gd name="T36" fmla="*/ 2082 w 42"/>
                    <a:gd name="T37" fmla="*/ 12983 h 42"/>
                    <a:gd name="T38" fmla="*/ 2152 w 42"/>
                    <a:gd name="T39" fmla="*/ 14907 h 42"/>
                    <a:gd name="T40" fmla="*/ 2273 w 42"/>
                    <a:gd name="T41" fmla="*/ 15365 h 42"/>
                    <a:gd name="T42" fmla="*/ 2320 w 42"/>
                    <a:gd name="T43" fmla="*/ 16158 h 42"/>
                    <a:gd name="T44" fmla="*/ 2442 w 42"/>
                    <a:gd name="T45" fmla="*/ 16158 h 42"/>
                    <a:gd name="T46" fmla="*/ 2442 w 42"/>
                    <a:gd name="T47" fmla="*/ 16514 h 42"/>
                    <a:gd name="T48" fmla="*/ 1580 w 42"/>
                    <a:gd name="T49" fmla="*/ 16514 h 42"/>
                    <a:gd name="T50" fmla="*/ 1580 w 42"/>
                    <a:gd name="T51" fmla="*/ 16158 h 42"/>
                    <a:gd name="T52" fmla="*/ 1624 w 42"/>
                    <a:gd name="T53" fmla="*/ 16158 h 42"/>
                    <a:gd name="T54" fmla="*/ 1746 w 42"/>
                    <a:gd name="T55" fmla="*/ 16158 h 42"/>
                    <a:gd name="T56" fmla="*/ 1746 w 42"/>
                    <a:gd name="T57" fmla="*/ 15365 h 42"/>
                    <a:gd name="T58" fmla="*/ 1746 w 42"/>
                    <a:gd name="T59" fmla="*/ 14907 h 42"/>
                    <a:gd name="T60" fmla="*/ 1746 w 42"/>
                    <a:gd name="T61" fmla="*/ 14114 h 42"/>
                    <a:gd name="T62" fmla="*/ 1746 w 42"/>
                    <a:gd name="T63" fmla="*/ 12983 h 42"/>
                    <a:gd name="T64" fmla="*/ 1580 w 42"/>
                    <a:gd name="T65" fmla="*/ 11380 h 42"/>
                    <a:gd name="T66" fmla="*/ 1580 w 42"/>
                    <a:gd name="T67" fmla="*/ 10588 h 42"/>
                    <a:gd name="T68" fmla="*/ 1099 w 42"/>
                    <a:gd name="T69" fmla="*/ 4323 h 42"/>
                    <a:gd name="T70" fmla="*/ 693 w 42"/>
                    <a:gd name="T71" fmla="*/ 10588 h 42"/>
                    <a:gd name="T72" fmla="*/ 1580 w 42"/>
                    <a:gd name="T73" fmla="*/ 10588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2" y="29"/>
                      </a:lnTo>
                      <a:lnTo>
                        <a:pt x="9" y="35"/>
                      </a:lnTo>
                      <a:lnTo>
                        <a:pt x="7" y="36"/>
                      </a:lnTo>
                      <a:lnTo>
                        <a:pt x="7" y="38"/>
                      </a:lnTo>
                      <a:lnTo>
                        <a:pt x="7" y="39"/>
                      </a:lnTo>
                      <a:lnTo>
                        <a:pt x="9" y="39"/>
                      </a:lnTo>
                      <a:lnTo>
                        <a:pt x="10" y="41"/>
                      </a:lnTo>
                      <a:lnTo>
                        <a:pt x="12" y="41"/>
                      </a:lnTo>
                      <a:lnTo>
                        <a:pt x="12" y="42"/>
                      </a:lnTo>
                      <a:lnTo>
                        <a:pt x="0" y="42"/>
                      </a:lnTo>
                      <a:lnTo>
                        <a:pt x="0" y="41"/>
                      </a:lnTo>
                      <a:lnTo>
                        <a:pt x="1" y="41"/>
                      </a:lnTo>
                      <a:lnTo>
                        <a:pt x="3" y="39"/>
                      </a:lnTo>
                      <a:lnTo>
                        <a:pt x="4" y="38"/>
                      </a:lnTo>
                      <a:lnTo>
                        <a:pt x="6" y="33"/>
                      </a:lnTo>
                      <a:lnTo>
                        <a:pt x="21" y="0"/>
                      </a:lnTo>
                      <a:lnTo>
                        <a:pt x="22" y="0"/>
                      </a:lnTo>
                      <a:lnTo>
                        <a:pt x="36" y="33"/>
                      </a:lnTo>
                      <a:lnTo>
                        <a:pt x="37" y="38"/>
                      </a:lnTo>
                      <a:lnTo>
                        <a:pt x="39" y="39"/>
                      </a:lnTo>
                      <a:lnTo>
                        <a:pt x="40" y="41"/>
                      </a:lnTo>
                      <a:lnTo>
                        <a:pt x="42" y="41"/>
                      </a:lnTo>
                      <a:lnTo>
                        <a:pt x="42" y="42"/>
                      </a:lnTo>
                      <a:lnTo>
                        <a:pt x="27" y="42"/>
                      </a:lnTo>
                      <a:lnTo>
                        <a:pt x="27" y="41"/>
                      </a:lnTo>
                      <a:lnTo>
                        <a:pt x="28" y="41"/>
                      </a:lnTo>
                      <a:lnTo>
                        <a:pt x="30" y="41"/>
                      </a:lnTo>
                      <a:lnTo>
                        <a:pt x="30" y="39"/>
                      </a:lnTo>
                      <a:lnTo>
                        <a:pt x="30" y="38"/>
                      </a:lnTo>
                      <a:lnTo>
                        <a:pt x="30" y="36"/>
                      </a:lnTo>
                      <a:lnTo>
                        <a:pt x="30" y="33"/>
                      </a:lnTo>
                      <a:lnTo>
                        <a:pt x="27" y="29"/>
                      </a:lnTo>
                      <a:close/>
                      <a:moveTo>
                        <a:pt x="27" y="27"/>
                      </a:moveTo>
                      <a:lnTo>
                        <a:pt x="19" y="11"/>
                      </a:lnTo>
                      <a:lnTo>
                        <a:pt x="12" y="27"/>
                      </a:lnTo>
                      <a:lnTo>
                        <a:pt x="27" y="27"/>
                      </a:lnTo>
                      <a:close/>
                    </a:path>
                  </a:pathLst>
                </a:custGeom>
                <a:solidFill>
                  <a:srgbClr val="000000"/>
                </a:solidFill>
                <a:ln w="0">
                  <a:solidFill>
                    <a:srgbClr val="000000"/>
                  </a:solidFill>
                  <a:round/>
                  <a:headEnd/>
                  <a:tailEnd/>
                </a:ln>
              </p:spPr>
              <p:txBody>
                <a:bodyPr/>
                <a:lstStyle/>
                <a:p>
                  <a:endParaRPr lang="en-CA"/>
                </a:p>
              </p:txBody>
            </p:sp>
            <p:sp>
              <p:nvSpPr>
                <p:cNvPr id="20544" name="Freeform 54"/>
                <p:cNvSpPr>
                  <a:spLocks/>
                </p:cNvSpPr>
                <p:nvPr/>
              </p:nvSpPr>
              <p:spPr bwMode="auto">
                <a:xfrm>
                  <a:off x="897" y="1935"/>
                  <a:ext cx="116" cy="178"/>
                </a:xfrm>
                <a:custGeom>
                  <a:avLst/>
                  <a:gdLst>
                    <a:gd name="T0" fmla="*/ 1580 w 42"/>
                    <a:gd name="T1" fmla="*/ 0 h 40"/>
                    <a:gd name="T2" fmla="*/ 1580 w 42"/>
                    <a:gd name="T3" fmla="*/ 0 h 40"/>
                    <a:gd name="T4" fmla="*/ 2442 w 42"/>
                    <a:gd name="T5" fmla="*/ 0 h 40"/>
                    <a:gd name="T6" fmla="*/ 2442 w 42"/>
                    <a:gd name="T7" fmla="*/ 0 h 40"/>
                    <a:gd name="T8" fmla="*/ 2381 w 42"/>
                    <a:gd name="T9" fmla="*/ 0 h 40"/>
                    <a:gd name="T10" fmla="*/ 2212 w 42"/>
                    <a:gd name="T11" fmla="*/ 356 h 40"/>
                    <a:gd name="T12" fmla="*/ 2082 w 42"/>
                    <a:gd name="T13" fmla="*/ 1148 h 40"/>
                    <a:gd name="T14" fmla="*/ 2082 w 42"/>
                    <a:gd name="T15" fmla="*/ 1584 h 40"/>
                    <a:gd name="T16" fmla="*/ 2082 w 42"/>
                    <a:gd name="T17" fmla="*/ 2376 h 40"/>
                    <a:gd name="T18" fmla="*/ 2082 w 42"/>
                    <a:gd name="T19" fmla="*/ 8633 h 40"/>
                    <a:gd name="T20" fmla="*/ 2082 w 42"/>
                    <a:gd name="T21" fmla="*/ 11009 h 40"/>
                    <a:gd name="T22" fmla="*/ 2044 w 42"/>
                    <a:gd name="T23" fmla="*/ 12949 h 40"/>
                    <a:gd name="T24" fmla="*/ 1914 w 42"/>
                    <a:gd name="T25" fmla="*/ 14098 h 40"/>
                    <a:gd name="T26" fmla="*/ 1746 w 42"/>
                    <a:gd name="T27" fmla="*/ 14534 h 40"/>
                    <a:gd name="T28" fmla="*/ 1519 w 42"/>
                    <a:gd name="T29" fmla="*/ 15682 h 40"/>
                    <a:gd name="T30" fmla="*/ 1221 w 42"/>
                    <a:gd name="T31" fmla="*/ 15682 h 40"/>
                    <a:gd name="T32" fmla="*/ 862 w 42"/>
                    <a:gd name="T33" fmla="*/ 15682 h 40"/>
                    <a:gd name="T34" fmla="*/ 632 w 42"/>
                    <a:gd name="T35" fmla="*/ 14534 h 40"/>
                    <a:gd name="T36" fmla="*/ 464 w 42"/>
                    <a:gd name="T37" fmla="*/ 14098 h 40"/>
                    <a:gd name="T38" fmla="*/ 359 w 42"/>
                    <a:gd name="T39" fmla="*/ 12157 h 40"/>
                    <a:gd name="T40" fmla="*/ 359 w 42"/>
                    <a:gd name="T41" fmla="*/ 11009 h 40"/>
                    <a:gd name="T42" fmla="*/ 298 w 42"/>
                    <a:gd name="T43" fmla="*/ 8633 h 40"/>
                    <a:gd name="T44" fmla="*/ 298 w 42"/>
                    <a:gd name="T45" fmla="*/ 2376 h 40"/>
                    <a:gd name="T46" fmla="*/ 298 w 42"/>
                    <a:gd name="T47" fmla="*/ 1148 h 40"/>
                    <a:gd name="T48" fmla="*/ 298 w 42"/>
                    <a:gd name="T49" fmla="*/ 356 h 40"/>
                    <a:gd name="T50" fmla="*/ 168 w 42"/>
                    <a:gd name="T51" fmla="*/ 0 h 40"/>
                    <a:gd name="T52" fmla="*/ 130 w 42"/>
                    <a:gd name="T53" fmla="*/ 0 h 40"/>
                    <a:gd name="T54" fmla="*/ 0 w 42"/>
                    <a:gd name="T55" fmla="*/ 0 h 40"/>
                    <a:gd name="T56" fmla="*/ 0 w 42"/>
                    <a:gd name="T57" fmla="*/ 0 h 40"/>
                    <a:gd name="T58" fmla="*/ 992 w 42"/>
                    <a:gd name="T59" fmla="*/ 0 h 40"/>
                    <a:gd name="T60" fmla="*/ 992 w 42"/>
                    <a:gd name="T61" fmla="*/ 0 h 40"/>
                    <a:gd name="T62" fmla="*/ 862 w 42"/>
                    <a:gd name="T63" fmla="*/ 0 h 40"/>
                    <a:gd name="T64" fmla="*/ 823 w 42"/>
                    <a:gd name="T65" fmla="*/ 356 h 40"/>
                    <a:gd name="T66" fmla="*/ 693 w 42"/>
                    <a:gd name="T67" fmla="*/ 356 h 40"/>
                    <a:gd name="T68" fmla="*/ 632 w 42"/>
                    <a:gd name="T69" fmla="*/ 1148 h 40"/>
                    <a:gd name="T70" fmla="*/ 632 w 42"/>
                    <a:gd name="T71" fmla="*/ 2376 h 40"/>
                    <a:gd name="T72" fmla="*/ 632 w 42"/>
                    <a:gd name="T73" fmla="*/ 9425 h 40"/>
                    <a:gd name="T74" fmla="*/ 632 w 42"/>
                    <a:gd name="T75" fmla="*/ 10573 h 40"/>
                    <a:gd name="T76" fmla="*/ 693 w 42"/>
                    <a:gd name="T77" fmla="*/ 11721 h 40"/>
                    <a:gd name="T78" fmla="*/ 693 w 42"/>
                    <a:gd name="T79" fmla="*/ 12949 h 40"/>
                    <a:gd name="T80" fmla="*/ 823 w 42"/>
                    <a:gd name="T81" fmla="*/ 13305 h 40"/>
                    <a:gd name="T82" fmla="*/ 823 w 42"/>
                    <a:gd name="T83" fmla="*/ 14098 h 40"/>
                    <a:gd name="T84" fmla="*/ 992 w 42"/>
                    <a:gd name="T85" fmla="*/ 14534 h 40"/>
                    <a:gd name="T86" fmla="*/ 1052 w 42"/>
                    <a:gd name="T87" fmla="*/ 15326 h 40"/>
                    <a:gd name="T88" fmla="*/ 1221 w 42"/>
                    <a:gd name="T89" fmla="*/ 15326 h 40"/>
                    <a:gd name="T90" fmla="*/ 1519 w 42"/>
                    <a:gd name="T91" fmla="*/ 14534 h 40"/>
                    <a:gd name="T92" fmla="*/ 1685 w 42"/>
                    <a:gd name="T93" fmla="*/ 14534 h 40"/>
                    <a:gd name="T94" fmla="*/ 1746 w 42"/>
                    <a:gd name="T95" fmla="*/ 13305 h 40"/>
                    <a:gd name="T96" fmla="*/ 1853 w 42"/>
                    <a:gd name="T97" fmla="*/ 12949 h 40"/>
                    <a:gd name="T98" fmla="*/ 1914 w 42"/>
                    <a:gd name="T99" fmla="*/ 11009 h 40"/>
                    <a:gd name="T100" fmla="*/ 1914 w 42"/>
                    <a:gd name="T101" fmla="*/ 8633 h 40"/>
                    <a:gd name="T102" fmla="*/ 1914 w 42"/>
                    <a:gd name="T103" fmla="*/ 2376 h 40"/>
                    <a:gd name="T104" fmla="*/ 1914 w 42"/>
                    <a:gd name="T105" fmla="*/ 1148 h 40"/>
                    <a:gd name="T106" fmla="*/ 1914 w 42"/>
                    <a:gd name="T107" fmla="*/ 356 h 40"/>
                    <a:gd name="T108" fmla="*/ 1853 w 42"/>
                    <a:gd name="T109" fmla="*/ 0 h 40"/>
                    <a:gd name="T110" fmla="*/ 1685 w 42"/>
                    <a:gd name="T111" fmla="*/ 0 h 40"/>
                    <a:gd name="T112" fmla="*/ 1580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7" y="0"/>
                      </a:moveTo>
                      <a:lnTo>
                        <a:pt x="27" y="0"/>
                      </a:lnTo>
                      <a:lnTo>
                        <a:pt x="42" y="0"/>
                      </a:lnTo>
                      <a:lnTo>
                        <a:pt x="41" y="0"/>
                      </a:lnTo>
                      <a:lnTo>
                        <a:pt x="38" y="1"/>
                      </a:lnTo>
                      <a:lnTo>
                        <a:pt x="36" y="3"/>
                      </a:lnTo>
                      <a:lnTo>
                        <a:pt x="36" y="4"/>
                      </a:lnTo>
                      <a:lnTo>
                        <a:pt x="36" y="6"/>
                      </a:lnTo>
                      <a:lnTo>
                        <a:pt x="36" y="22"/>
                      </a:lnTo>
                      <a:lnTo>
                        <a:pt x="36" y="28"/>
                      </a:lnTo>
                      <a:lnTo>
                        <a:pt x="35" y="33"/>
                      </a:lnTo>
                      <a:lnTo>
                        <a:pt x="33" y="36"/>
                      </a:lnTo>
                      <a:lnTo>
                        <a:pt x="30" y="37"/>
                      </a:lnTo>
                      <a:lnTo>
                        <a:pt x="26" y="40"/>
                      </a:lnTo>
                      <a:lnTo>
                        <a:pt x="21" y="40"/>
                      </a:lnTo>
                      <a:lnTo>
                        <a:pt x="15" y="40"/>
                      </a:lnTo>
                      <a:lnTo>
                        <a:pt x="11" y="37"/>
                      </a:lnTo>
                      <a:lnTo>
                        <a:pt x="8" y="36"/>
                      </a:lnTo>
                      <a:lnTo>
                        <a:pt x="6" y="31"/>
                      </a:lnTo>
                      <a:lnTo>
                        <a:pt x="6" y="28"/>
                      </a:lnTo>
                      <a:lnTo>
                        <a:pt x="5" y="22"/>
                      </a:lnTo>
                      <a:lnTo>
                        <a:pt x="5" y="6"/>
                      </a:lnTo>
                      <a:lnTo>
                        <a:pt x="5" y="3"/>
                      </a:lnTo>
                      <a:lnTo>
                        <a:pt x="5" y="1"/>
                      </a:lnTo>
                      <a:lnTo>
                        <a:pt x="3" y="0"/>
                      </a:lnTo>
                      <a:lnTo>
                        <a:pt x="2" y="0"/>
                      </a:lnTo>
                      <a:lnTo>
                        <a:pt x="0" y="0"/>
                      </a:lnTo>
                      <a:lnTo>
                        <a:pt x="17" y="0"/>
                      </a:lnTo>
                      <a:lnTo>
                        <a:pt x="15" y="0"/>
                      </a:lnTo>
                      <a:lnTo>
                        <a:pt x="14" y="1"/>
                      </a:lnTo>
                      <a:lnTo>
                        <a:pt x="12" y="1"/>
                      </a:lnTo>
                      <a:lnTo>
                        <a:pt x="11" y="3"/>
                      </a:lnTo>
                      <a:lnTo>
                        <a:pt x="11" y="6"/>
                      </a:lnTo>
                      <a:lnTo>
                        <a:pt x="11" y="24"/>
                      </a:lnTo>
                      <a:lnTo>
                        <a:pt x="11" y="27"/>
                      </a:lnTo>
                      <a:lnTo>
                        <a:pt x="12" y="30"/>
                      </a:lnTo>
                      <a:lnTo>
                        <a:pt x="12" y="33"/>
                      </a:lnTo>
                      <a:lnTo>
                        <a:pt x="14" y="34"/>
                      </a:lnTo>
                      <a:lnTo>
                        <a:pt x="14" y="36"/>
                      </a:lnTo>
                      <a:lnTo>
                        <a:pt x="17" y="37"/>
                      </a:lnTo>
                      <a:lnTo>
                        <a:pt x="18" y="39"/>
                      </a:lnTo>
                      <a:lnTo>
                        <a:pt x="21" y="39"/>
                      </a:lnTo>
                      <a:lnTo>
                        <a:pt x="26" y="37"/>
                      </a:lnTo>
                      <a:lnTo>
                        <a:pt x="29" y="37"/>
                      </a:lnTo>
                      <a:lnTo>
                        <a:pt x="30" y="34"/>
                      </a:lnTo>
                      <a:lnTo>
                        <a:pt x="32" y="33"/>
                      </a:lnTo>
                      <a:lnTo>
                        <a:pt x="33" y="28"/>
                      </a:lnTo>
                      <a:lnTo>
                        <a:pt x="33" y="22"/>
                      </a:lnTo>
                      <a:lnTo>
                        <a:pt x="33" y="6"/>
                      </a:lnTo>
                      <a:lnTo>
                        <a:pt x="33" y="3"/>
                      </a:lnTo>
                      <a:lnTo>
                        <a:pt x="33" y="1"/>
                      </a:lnTo>
                      <a:lnTo>
                        <a:pt x="32" y="0"/>
                      </a:lnTo>
                      <a:lnTo>
                        <a:pt x="29" y="0"/>
                      </a:lnTo>
                      <a:lnTo>
                        <a:pt x="27" y="0"/>
                      </a:lnTo>
                      <a:close/>
                    </a:path>
                  </a:pathLst>
                </a:custGeom>
                <a:solidFill>
                  <a:srgbClr val="000000"/>
                </a:solidFill>
                <a:ln w="0">
                  <a:solidFill>
                    <a:srgbClr val="000000"/>
                  </a:solidFill>
                  <a:round/>
                  <a:headEnd/>
                  <a:tailEnd/>
                </a:ln>
              </p:spPr>
              <p:txBody>
                <a:bodyPr/>
                <a:lstStyle/>
                <a:p>
                  <a:endParaRPr lang="en-CA"/>
                </a:p>
              </p:txBody>
            </p:sp>
            <p:sp>
              <p:nvSpPr>
                <p:cNvPr id="20545" name="Freeform 55"/>
                <p:cNvSpPr>
                  <a:spLocks/>
                </p:cNvSpPr>
                <p:nvPr/>
              </p:nvSpPr>
              <p:spPr bwMode="auto">
                <a:xfrm>
                  <a:off x="1013" y="1935"/>
                  <a:ext cx="115" cy="178"/>
                </a:xfrm>
                <a:custGeom>
                  <a:avLst/>
                  <a:gdLst>
                    <a:gd name="T0" fmla="*/ 1845 w 42"/>
                    <a:gd name="T1" fmla="*/ 11721 h 40"/>
                    <a:gd name="T2" fmla="*/ 2136 w 42"/>
                    <a:gd name="T3" fmla="*/ 14534 h 40"/>
                    <a:gd name="T4" fmla="*/ 2363 w 42"/>
                    <a:gd name="T5" fmla="*/ 15326 h 40"/>
                    <a:gd name="T6" fmla="*/ 1454 w 42"/>
                    <a:gd name="T7" fmla="*/ 15682 h 40"/>
                    <a:gd name="T8" fmla="*/ 1522 w 42"/>
                    <a:gd name="T9" fmla="*/ 15326 h 40"/>
                    <a:gd name="T10" fmla="*/ 1618 w 42"/>
                    <a:gd name="T11" fmla="*/ 15326 h 40"/>
                    <a:gd name="T12" fmla="*/ 1618 w 42"/>
                    <a:gd name="T13" fmla="*/ 14534 h 40"/>
                    <a:gd name="T14" fmla="*/ 1618 w 42"/>
                    <a:gd name="T15" fmla="*/ 14098 h 40"/>
                    <a:gd name="T16" fmla="*/ 1618 w 42"/>
                    <a:gd name="T17" fmla="*/ 13305 h 40"/>
                    <a:gd name="T18" fmla="*/ 1191 w 42"/>
                    <a:gd name="T19" fmla="*/ 8633 h 40"/>
                    <a:gd name="T20" fmla="*/ 674 w 42"/>
                    <a:gd name="T21" fmla="*/ 13305 h 40"/>
                    <a:gd name="T22" fmla="*/ 616 w 42"/>
                    <a:gd name="T23" fmla="*/ 14098 h 40"/>
                    <a:gd name="T24" fmla="*/ 616 w 42"/>
                    <a:gd name="T25" fmla="*/ 14534 h 40"/>
                    <a:gd name="T26" fmla="*/ 674 w 42"/>
                    <a:gd name="T27" fmla="*/ 15326 h 40"/>
                    <a:gd name="T28" fmla="*/ 841 w 42"/>
                    <a:gd name="T29" fmla="*/ 15682 h 40"/>
                    <a:gd name="T30" fmla="*/ 0 w 42"/>
                    <a:gd name="T31" fmla="*/ 15326 h 40"/>
                    <a:gd name="T32" fmla="*/ 164 w 42"/>
                    <a:gd name="T33" fmla="*/ 15326 h 40"/>
                    <a:gd name="T34" fmla="*/ 329 w 42"/>
                    <a:gd name="T35" fmla="*/ 14098 h 40"/>
                    <a:gd name="T36" fmla="*/ 616 w 42"/>
                    <a:gd name="T37" fmla="*/ 12157 h 40"/>
                    <a:gd name="T38" fmla="*/ 674 w 42"/>
                    <a:gd name="T39" fmla="*/ 3524 h 40"/>
                    <a:gd name="T40" fmla="*/ 329 w 42"/>
                    <a:gd name="T41" fmla="*/ 356 h 40"/>
                    <a:gd name="T42" fmla="*/ 104 w 42"/>
                    <a:gd name="T43" fmla="*/ 0 h 40"/>
                    <a:gd name="T44" fmla="*/ 1131 w 42"/>
                    <a:gd name="T45" fmla="*/ 0 h 40"/>
                    <a:gd name="T46" fmla="*/ 1005 w 42"/>
                    <a:gd name="T47" fmla="*/ 0 h 40"/>
                    <a:gd name="T48" fmla="*/ 841 w 42"/>
                    <a:gd name="T49" fmla="*/ 356 h 40"/>
                    <a:gd name="T50" fmla="*/ 841 w 42"/>
                    <a:gd name="T51" fmla="*/ 1584 h 40"/>
                    <a:gd name="T52" fmla="*/ 1290 w 42"/>
                    <a:gd name="T53" fmla="*/ 6257 h 40"/>
                    <a:gd name="T54" fmla="*/ 1807 w 42"/>
                    <a:gd name="T55" fmla="*/ 1584 h 40"/>
                    <a:gd name="T56" fmla="*/ 1807 w 42"/>
                    <a:gd name="T57" fmla="*/ 1148 h 40"/>
                    <a:gd name="T58" fmla="*/ 1807 w 42"/>
                    <a:gd name="T59" fmla="*/ 356 h 40"/>
                    <a:gd name="T60" fmla="*/ 1807 w 42"/>
                    <a:gd name="T61" fmla="*/ 356 h 40"/>
                    <a:gd name="T62" fmla="*/ 1618 w 42"/>
                    <a:gd name="T63" fmla="*/ 0 h 40"/>
                    <a:gd name="T64" fmla="*/ 1522 w 42"/>
                    <a:gd name="T65" fmla="*/ 0 h 40"/>
                    <a:gd name="T66" fmla="*/ 2363 w 42"/>
                    <a:gd name="T67" fmla="*/ 0 h 40"/>
                    <a:gd name="T68" fmla="*/ 2196 w 42"/>
                    <a:gd name="T69" fmla="*/ 356 h 40"/>
                    <a:gd name="T70" fmla="*/ 2032 w 42"/>
                    <a:gd name="T71" fmla="*/ 1148 h 40"/>
                    <a:gd name="T72" fmla="*/ 1807 w 42"/>
                    <a:gd name="T73" fmla="*/ 2732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3" y="30"/>
                      </a:lnTo>
                      <a:lnTo>
                        <a:pt x="36" y="34"/>
                      </a:lnTo>
                      <a:lnTo>
                        <a:pt x="38" y="37"/>
                      </a:lnTo>
                      <a:lnTo>
                        <a:pt x="41" y="39"/>
                      </a:lnTo>
                      <a:lnTo>
                        <a:pt x="42" y="39"/>
                      </a:lnTo>
                      <a:lnTo>
                        <a:pt x="42" y="40"/>
                      </a:lnTo>
                      <a:lnTo>
                        <a:pt x="26" y="40"/>
                      </a:lnTo>
                      <a:lnTo>
                        <a:pt x="26" y="39"/>
                      </a:lnTo>
                      <a:lnTo>
                        <a:pt x="27" y="39"/>
                      </a:lnTo>
                      <a:lnTo>
                        <a:pt x="29" y="39"/>
                      </a:lnTo>
                      <a:lnTo>
                        <a:pt x="29" y="37"/>
                      </a:lnTo>
                      <a:lnTo>
                        <a:pt x="30" y="37"/>
                      </a:lnTo>
                      <a:lnTo>
                        <a:pt x="29" y="36"/>
                      </a:lnTo>
                      <a:lnTo>
                        <a:pt x="29" y="34"/>
                      </a:lnTo>
                      <a:lnTo>
                        <a:pt x="27" y="33"/>
                      </a:lnTo>
                      <a:lnTo>
                        <a:pt x="21" y="22"/>
                      </a:lnTo>
                      <a:lnTo>
                        <a:pt x="12" y="33"/>
                      </a:lnTo>
                      <a:lnTo>
                        <a:pt x="12" y="34"/>
                      </a:lnTo>
                      <a:lnTo>
                        <a:pt x="11" y="36"/>
                      </a:lnTo>
                      <a:lnTo>
                        <a:pt x="11" y="37"/>
                      </a:lnTo>
                      <a:lnTo>
                        <a:pt x="12" y="39"/>
                      </a:lnTo>
                      <a:lnTo>
                        <a:pt x="15" y="39"/>
                      </a:lnTo>
                      <a:lnTo>
                        <a:pt x="15" y="40"/>
                      </a:lnTo>
                      <a:lnTo>
                        <a:pt x="0" y="40"/>
                      </a:lnTo>
                      <a:lnTo>
                        <a:pt x="0" y="39"/>
                      </a:lnTo>
                      <a:lnTo>
                        <a:pt x="2" y="39"/>
                      </a:lnTo>
                      <a:lnTo>
                        <a:pt x="3" y="39"/>
                      </a:lnTo>
                      <a:lnTo>
                        <a:pt x="5" y="37"/>
                      </a:lnTo>
                      <a:lnTo>
                        <a:pt x="6" y="36"/>
                      </a:lnTo>
                      <a:lnTo>
                        <a:pt x="8" y="34"/>
                      </a:lnTo>
                      <a:lnTo>
                        <a:pt x="11" y="31"/>
                      </a:lnTo>
                      <a:lnTo>
                        <a:pt x="20" y="21"/>
                      </a:lnTo>
                      <a:lnTo>
                        <a:pt x="12" y="9"/>
                      </a:lnTo>
                      <a:lnTo>
                        <a:pt x="9" y="4"/>
                      </a:lnTo>
                      <a:lnTo>
                        <a:pt x="6" y="1"/>
                      </a:lnTo>
                      <a:lnTo>
                        <a:pt x="3" y="1"/>
                      </a:lnTo>
                      <a:lnTo>
                        <a:pt x="2" y="0"/>
                      </a:lnTo>
                      <a:lnTo>
                        <a:pt x="20" y="0"/>
                      </a:lnTo>
                      <a:lnTo>
                        <a:pt x="18" y="0"/>
                      </a:lnTo>
                      <a:lnTo>
                        <a:pt x="17" y="1"/>
                      </a:lnTo>
                      <a:lnTo>
                        <a:pt x="15" y="1"/>
                      </a:lnTo>
                      <a:lnTo>
                        <a:pt x="15" y="3"/>
                      </a:lnTo>
                      <a:lnTo>
                        <a:pt x="15" y="4"/>
                      </a:lnTo>
                      <a:lnTo>
                        <a:pt x="17" y="7"/>
                      </a:lnTo>
                      <a:lnTo>
                        <a:pt x="23" y="16"/>
                      </a:lnTo>
                      <a:lnTo>
                        <a:pt x="30" y="6"/>
                      </a:lnTo>
                      <a:lnTo>
                        <a:pt x="32" y="4"/>
                      </a:lnTo>
                      <a:lnTo>
                        <a:pt x="32" y="3"/>
                      </a:lnTo>
                      <a:lnTo>
                        <a:pt x="32" y="1"/>
                      </a:lnTo>
                      <a:lnTo>
                        <a:pt x="30" y="0"/>
                      </a:lnTo>
                      <a:lnTo>
                        <a:pt x="29" y="0"/>
                      </a:lnTo>
                      <a:lnTo>
                        <a:pt x="27" y="0"/>
                      </a:lnTo>
                      <a:lnTo>
                        <a:pt x="42" y="0"/>
                      </a:lnTo>
                      <a:lnTo>
                        <a:pt x="41" y="0"/>
                      </a:lnTo>
                      <a:lnTo>
                        <a:pt x="39" y="1"/>
                      </a:lnTo>
                      <a:lnTo>
                        <a:pt x="38" y="1"/>
                      </a:lnTo>
                      <a:lnTo>
                        <a:pt x="36" y="3"/>
                      </a:lnTo>
                      <a:lnTo>
                        <a:pt x="35"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20546" name="Freeform 56"/>
                <p:cNvSpPr>
                  <a:spLocks/>
                </p:cNvSpPr>
                <p:nvPr/>
              </p:nvSpPr>
              <p:spPr bwMode="auto">
                <a:xfrm>
                  <a:off x="1282" y="1935"/>
                  <a:ext cx="118" cy="178"/>
                </a:xfrm>
                <a:custGeom>
                  <a:avLst/>
                  <a:gdLst>
                    <a:gd name="T0" fmla="*/ 0 w 43"/>
                    <a:gd name="T1" fmla="*/ 0 h 40"/>
                    <a:gd name="T2" fmla="*/ 557 w 43"/>
                    <a:gd name="T3" fmla="*/ 0 h 40"/>
                    <a:gd name="T4" fmla="*/ 1921 w 43"/>
                    <a:gd name="T5" fmla="*/ 11721 h 40"/>
                    <a:gd name="T6" fmla="*/ 1921 w 43"/>
                    <a:gd name="T7" fmla="*/ 2376 h 40"/>
                    <a:gd name="T8" fmla="*/ 1921 w 43"/>
                    <a:gd name="T9" fmla="*/ 1148 h 40"/>
                    <a:gd name="T10" fmla="*/ 1921 w 43"/>
                    <a:gd name="T11" fmla="*/ 356 h 40"/>
                    <a:gd name="T12" fmla="*/ 1883 w 43"/>
                    <a:gd name="T13" fmla="*/ 0 h 40"/>
                    <a:gd name="T14" fmla="*/ 1754 w 43"/>
                    <a:gd name="T15" fmla="*/ 0 h 40"/>
                    <a:gd name="T16" fmla="*/ 1693 w 43"/>
                    <a:gd name="T17" fmla="*/ 0 h 40"/>
                    <a:gd name="T18" fmla="*/ 1693 w 43"/>
                    <a:gd name="T19" fmla="*/ 0 h 40"/>
                    <a:gd name="T20" fmla="*/ 2440 w 43"/>
                    <a:gd name="T21" fmla="*/ 0 h 40"/>
                    <a:gd name="T22" fmla="*/ 2440 w 43"/>
                    <a:gd name="T23" fmla="*/ 0 h 40"/>
                    <a:gd name="T24" fmla="*/ 2379 w 43"/>
                    <a:gd name="T25" fmla="*/ 0 h 40"/>
                    <a:gd name="T26" fmla="*/ 2215 w 43"/>
                    <a:gd name="T27" fmla="*/ 356 h 40"/>
                    <a:gd name="T28" fmla="*/ 2108 w 43"/>
                    <a:gd name="T29" fmla="*/ 356 h 40"/>
                    <a:gd name="T30" fmla="*/ 2108 w 43"/>
                    <a:gd name="T31" fmla="*/ 1148 h 40"/>
                    <a:gd name="T32" fmla="*/ 2108 w 43"/>
                    <a:gd name="T33" fmla="*/ 2376 h 40"/>
                    <a:gd name="T34" fmla="*/ 2108 w 43"/>
                    <a:gd name="T35" fmla="*/ 15682 h 40"/>
                    <a:gd name="T36" fmla="*/ 2047 w 43"/>
                    <a:gd name="T37" fmla="*/ 15682 h 40"/>
                    <a:gd name="T38" fmla="*/ 557 w 43"/>
                    <a:gd name="T39" fmla="*/ 3524 h 40"/>
                    <a:gd name="T40" fmla="*/ 557 w 43"/>
                    <a:gd name="T41" fmla="*/ 12949 h 40"/>
                    <a:gd name="T42" fmla="*/ 557 w 43"/>
                    <a:gd name="T43" fmla="*/ 14098 h 40"/>
                    <a:gd name="T44" fmla="*/ 557 w 43"/>
                    <a:gd name="T45" fmla="*/ 14534 h 40"/>
                    <a:gd name="T46" fmla="*/ 686 w 43"/>
                    <a:gd name="T47" fmla="*/ 15326 h 40"/>
                    <a:gd name="T48" fmla="*/ 851 w 43"/>
                    <a:gd name="T49" fmla="*/ 15326 h 40"/>
                    <a:gd name="T50" fmla="*/ 851 w 43"/>
                    <a:gd name="T51" fmla="*/ 15326 h 40"/>
                    <a:gd name="T52" fmla="*/ 851 w 43"/>
                    <a:gd name="T53" fmla="*/ 15682 h 40"/>
                    <a:gd name="T54" fmla="*/ 60 w 43"/>
                    <a:gd name="T55" fmla="*/ 15682 h 40"/>
                    <a:gd name="T56" fmla="*/ 60 w 43"/>
                    <a:gd name="T57" fmla="*/ 15326 h 40"/>
                    <a:gd name="T58" fmla="*/ 165 w 43"/>
                    <a:gd name="T59" fmla="*/ 15326 h 40"/>
                    <a:gd name="T60" fmla="*/ 332 w 43"/>
                    <a:gd name="T61" fmla="*/ 15326 h 40"/>
                    <a:gd name="T62" fmla="*/ 392 w 43"/>
                    <a:gd name="T63" fmla="*/ 14534 h 40"/>
                    <a:gd name="T64" fmla="*/ 392 w 43"/>
                    <a:gd name="T65" fmla="*/ 14098 h 40"/>
                    <a:gd name="T66" fmla="*/ 392 w 43"/>
                    <a:gd name="T67" fmla="*/ 12949 h 40"/>
                    <a:gd name="T68" fmla="*/ 392 w 43"/>
                    <a:gd name="T69" fmla="*/ 2376 h 40"/>
                    <a:gd name="T70" fmla="*/ 332 w 43"/>
                    <a:gd name="T71" fmla="*/ 1148 h 40"/>
                    <a:gd name="T72" fmla="*/ 225 w 43"/>
                    <a:gd name="T73" fmla="*/ 1148 h 40"/>
                    <a:gd name="T74" fmla="*/ 225 w 43"/>
                    <a:gd name="T75" fmla="*/ 356 h 40"/>
                    <a:gd name="T76" fmla="*/ 165 w 43"/>
                    <a:gd name="T77" fmla="*/ 356 h 40"/>
                    <a:gd name="T78" fmla="*/ 60 w 43"/>
                    <a:gd name="T79" fmla="*/ 356 h 40"/>
                    <a:gd name="T80" fmla="*/ 0 w 43"/>
                    <a:gd name="T81" fmla="*/ 356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1"/>
                      </a:lnTo>
                      <a:lnTo>
                        <a:pt x="37" y="3"/>
                      </a:lnTo>
                      <a:lnTo>
                        <a:pt x="37" y="6"/>
                      </a:lnTo>
                      <a:lnTo>
                        <a:pt x="37" y="40"/>
                      </a:lnTo>
                      <a:lnTo>
                        <a:pt x="36" y="40"/>
                      </a:lnTo>
                      <a:lnTo>
                        <a:pt x="10" y="9"/>
                      </a:lnTo>
                      <a:lnTo>
                        <a:pt x="10" y="33"/>
                      </a:lnTo>
                      <a:lnTo>
                        <a:pt x="10" y="36"/>
                      </a:lnTo>
                      <a:lnTo>
                        <a:pt x="10" y="37"/>
                      </a:lnTo>
                      <a:lnTo>
                        <a:pt x="12" y="39"/>
                      </a:lnTo>
                      <a:lnTo>
                        <a:pt x="15" y="39"/>
                      </a:lnTo>
                      <a:lnTo>
                        <a:pt x="15"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47" name="Freeform 57"/>
                <p:cNvSpPr>
                  <a:spLocks noEditPoints="1"/>
                </p:cNvSpPr>
                <p:nvPr/>
              </p:nvSpPr>
              <p:spPr bwMode="auto">
                <a:xfrm>
                  <a:off x="1406" y="1935"/>
                  <a:ext cx="82" cy="178"/>
                </a:xfrm>
                <a:custGeom>
                  <a:avLst/>
                  <a:gdLst>
                    <a:gd name="T0" fmla="*/ 552 w 30"/>
                    <a:gd name="T1" fmla="*/ 8197 h 40"/>
                    <a:gd name="T2" fmla="*/ 552 w 30"/>
                    <a:gd name="T3" fmla="*/ 12949 h 40"/>
                    <a:gd name="T4" fmla="*/ 552 w 30"/>
                    <a:gd name="T5" fmla="*/ 14098 h 40"/>
                    <a:gd name="T6" fmla="*/ 672 w 30"/>
                    <a:gd name="T7" fmla="*/ 14534 h 40"/>
                    <a:gd name="T8" fmla="*/ 733 w 30"/>
                    <a:gd name="T9" fmla="*/ 15326 h 40"/>
                    <a:gd name="T10" fmla="*/ 836 w 30"/>
                    <a:gd name="T11" fmla="*/ 15326 h 40"/>
                    <a:gd name="T12" fmla="*/ 897 w 30"/>
                    <a:gd name="T13" fmla="*/ 15326 h 40"/>
                    <a:gd name="T14" fmla="*/ 897 w 30"/>
                    <a:gd name="T15" fmla="*/ 15682 h 40"/>
                    <a:gd name="T16" fmla="*/ 0 w 30"/>
                    <a:gd name="T17" fmla="*/ 15682 h 40"/>
                    <a:gd name="T18" fmla="*/ 0 w 30"/>
                    <a:gd name="T19" fmla="*/ 15326 h 40"/>
                    <a:gd name="T20" fmla="*/ 60 w 30"/>
                    <a:gd name="T21" fmla="*/ 15326 h 40"/>
                    <a:gd name="T22" fmla="*/ 164 w 30"/>
                    <a:gd name="T23" fmla="*/ 15326 h 40"/>
                    <a:gd name="T24" fmla="*/ 224 w 30"/>
                    <a:gd name="T25" fmla="*/ 14534 h 40"/>
                    <a:gd name="T26" fmla="*/ 224 w 30"/>
                    <a:gd name="T27" fmla="*/ 14098 h 40"/>
                    <a:gd name="T28" fmla="*/ 224 w 30"/>
                    <a:gd name="T29" fmla="*/ 12949 h 40"/>
                    <a:gd name="T30" fmla="*/ 224 w 30"/>
                    <a:gd name="T31" fmla="*/ 2376 h 40"/>
                    <a:gd name="T32" fmla="*/ 224 w 30"/>
                    <a:gd name="T33" fmla="*/ 1148 h 40"/>
                    <a:gd name="T34" fmla="*/ 224 w 30"/>
                    <a:gd name="T35" fmla="*/ 356 h 40"/>
                    <a:gd name="T36" fmla="*/ 164 w 30"/>
                    <a:gd name="T37" fmla="*/ 0 h 40"/>
                    <a:gd name="T38" fmla="*/ 60 w 30"/>
                    <a:gd name="T39" fmla="*/ 0 h 40"/>
                    <a:gd name="T40" fmla="*/ 0 w 30"/>
                    <a:gd name="T41" fmla="*/ 0 h 40"/>
                    <a:gd name="T42" fmla="*/ 0 w 30"/>
                    <a:gd name="T43" fmla="*/ 0 h 40"/>
                    <a:gd name="T44" fmla="*/ 733 w 30"/>
                    <a:gd name="T45" fmla="*/ 0 h 40"/>
                    <a:gd name="T46" fmla="*/ 1061 w 30"/>
                    <a:gd name="T47" fmla="*/ 0 h 40"/>
                    <a:gd name="T48" fmla="*/ 1225 w 30"/>
                    <a:gd name="T49" fmla="*/ 356 h 40"/>
                    <a:gd name="T50" fmla="*/ 1389 w 30"/>
                    <a:gd name="T51" fmla="*/ 1148 h 40"/>
                    <a:gd name="T52" fmla="*/ 1569 w 30"/>
                    <a:gd name="T53" fmla="*/ 1584 h 40"/>
                    <a:gd name="T54" fmla="*/ 1673 w 30"/>
                    <a:gd name="T55" fmla="*/ 2732 h 40"/>
                    <a:gd name="T56" fmla="*/ 1673 w 30"/>
                    <a:gd name="T57" fmla="*/ 3960 h 40"/>
                    <a:gd name="T58" fmla="*/ 1569 w 30"/>
                    <a:gd name="T59" fmla="*/ 5901 h 40"/>
                    <a:gd name="T60" fmla="*/ 1509 w 30"/>
                    <a:gd name="T61" fmla="*/ 7049 h 40"/>
                    <a:gd name="T62" fmla="*/ 1225 w 30"/>
                    <a:gd name="T63" fmla="*/ 8197 h 40"/>
                    <a:gd name="T64" fmla="*/ 1000 w 30"/>
                    <a:gd name="T65" fmla="*/ 8197 h 40"/>
                    <a:gd name="T66" fmla="*/ 897 w 30"/>
                    <a:gd name="T67" fmla="*/ 8197 h 40"/>
                    <a:gd name="T68" fmla="*/ 836 w 30"/>
                    <a:gd name="T69" fmla="*/ 8197 h 40"/>
                    <a:gd name="T70" fmla="*/ 672 w 30"/>
                    <a:gd name="T71" fmla="*/ 8197 h 40"/>
                    <a:gd name="T72" fmla="*/ 552 w 30"/>
                    <a:gd name="T73" fmla="*/ 8197 h 40"/>
                    <a:gd name="T74" fmla="*/ 552 w 30"/>
                    <a:gd name="T75" fmla="*/ 7485 h 40"/>
                    <a:gd name="T76" fmla="*/ 672 w 30"/>
                    <a:gd name="T77" fmla="*/ 7485 h 40"/>
                    <a:gd name="T78" fmla="*/ 733 w 30"/>
                    <a:gd name="T79" fmla="*/ 7485 h 40"/>
                    <a:gd name="T80" fmla="*/ 836 w 30"/>
                    <a:gd name="T81" fmla="*/ 7485 h 40"/>
                    <a:gd name="T82" fmla="*/ 836 w 30"/>
                    <a:gd name="T83" fmla="*/ 7485 h 40"/>
                    <a:gd name="T84" fmla="*/ 1000 w 30"/>
                    <a:gd name="T85" fmla="*/ 7485 h 40"/>
                    <a:gd name="T86" fmla="*/ 1164 w 30"/>
                    <a:gd name="T87" fmla="*/ 7049 h 40"/>
                    <a:gd name="T88" fmla="*/ 1225 w 30"/>
                    <a:gd name="T89" fmla="*/ 5901 h 40"/>
                    <a:gd name="T90" fmla="*/ 1225 w 30"/>
                    <a:gd name="T91" fmla="*/ 3960 h 40"/>
                    <a:gd name="T92" fmla="*/ 1225 w 30"/>
                    <a:gd name="T93" fmla="*/ 3524 h 40"/>
                    <a:gd name="T94" fmla="*/ 1225 w 30"/>
                    <a:gd name="T95" fmla="*/ 2376 h 40"/>
                    <a:gd name="T96" fmla="*/ 1164 w 30"/>
                    <a:gd name="T97" fmla="*/ 1584 h 40"/>
                    <a:gd name="T98" fmla="*/ 1061 w 30"/>
                    <a:gd name="T99" fmla="*/ 1148 h 40"/>
                    <a:gd name="T100" fmla="*/ 897 w 30"/>
                    <a:gd name="T101" fmla="*/ 356 h 40"/>
                    <a:gd name="T102" fmla="*/ 836 w 30"/>
                    <a:gd name="T103" fmla="*/ 356 h 40"/>
                    <a:gd name="T104" fmla="*/ 733 w 30"/>
                    <a:gd name="T105" fmla="*/ 356 h 40"/>
                    <a:gd name="T106" fmla="*/ 552 w 30"/>
                    <a:gd name="T107" fmla="*/ 356 h 40"/>
                    <a:gd name="T108" fmla="*/ 552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3" y="0"/>
                      </a:lnTo>
                      <a:lnTo>
                        <a:pt x="19" y="0"/>
                      </a:lnTo>
                      <a:lnTo>
                        <a:pt x="22" y="1"/>
                      </a:lnTo>
                      <a:lnTo>
                        <a:pt x="25" y="3"/>
                      </a:lnTo>
                      <a:lnTo>
                        <a:pt x="28" y="4"/>
                      </a:lnTo>
                      <a:lnTo>
                        <a:pt x="30" y="7"/>
                      </a:lnTo>
                      <a:lnTo>
                        <a:pt x="30" y="10"/>
                      </a:lnTo>
                      <a:lnTo>
                        <a:pt x="28"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2"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20548" name="Freeform 58"/>
                <p:cNvSpPr>
                  <a:spLocks/>
                </p:cNvSpPr>
                <p:nvPr/>
              </p:nvSpPr>
              <p:spPr bwMode="auto">
                <a:xfrm>
                  <a:off x="1595" y="1935"/>
                  <a:ext cx="116" cy="178"/>
                </a:xfrm>
                <a:custGeom>
                  <a:avLst/>
                  <a:gdLst>
                    <a:gd name="T0" fmla="*/ 2442 w 42"/>
                    <a:gd name="T1" fmla="*/ 0 h 40"/>
                    <a:gd name="T2" fmla="*/ 2442 w 42"/>
                    <a:gd name="T3" fmla="*/ 0 h 40"/>
                    <a:gd name="T4" fmla="*/ 2273 w 42"/>
                    <a:gd name="T5" fmla="*/ 356 h 40"/>
                    <a:gd name="T6" fmla="*/ 2152 w 42"/>
                    <a:gd name="T7" fmla="*/ 356 h 40"/>
                    <a:gd name="T8" fmla="*/ 2152 w 42"/>
                    <a:gd name="T9" fmla="*/ 1584 h 40"/>
                    <a:gd name="T10" fmla="*/ 2082 w 42"/>
                    <a:gd name="T11" fmla="*/ 2732 h 40"/>
                    <a:gd name="T12" fmla="*/ 1282 w 42"/>
                    <a:gd name="T13" fmla="*/ 15682 h 40"/>
                    <a:gd name="T14" fmla="*/ 1221 w 42"/>
                    <a:gd name="T15" fmla="*/ 15682 h 40"/>
                    <a:gd name="T16" fmla="*/ 359 w 42"/>
                    <a:gd name="T17" fmla="*/ 2376 h 40"/>
                    <a:gd name="T18" fmla="*/ 229 w 42"/>
                    <a:gd name="T19" fmla="*/ 1584 h 40"/>
                    <a:gd name="T20" fmla="*/ 229 w 42"/>
                    <a:gd name="T21" fmla="*/ 1148 h 40"/>
                    <a:gd name="T22" fmla="*/ 168 w 42"/>
                    <a:gd name="T23" fmla="*/ 356 h 40"/>
                    <a:gd name="T24" fmla="*/ 168 w 42"/>
                    <a:gd name="T25" fmla="*/ 356 h 40"/>
                    <a:gd name="T26" fmla="*/ 61 w 42"/>
                    <a:gd name="T27" fmla="*/ 0 h 40"/>
                    <a:gd name="T28" fmla="*/ 0 w 42"/>
                    <a:gd name="T29" fmla="*/ 0 h 40"/>
                    <a:gd name="T30" fmla="*/ 0 w 42"/>
                    <a:gd name="T31" fmla="*/ 0 h 40"/>
                    <a:gd name="T32" fmla="*/ 931 w 42"/>
                    <a:gd name="T33" fmla="*/ 0 h 40"/>
                    <a:gd name="T34" fmla="*/ 931 w 42"/>
                    <a:gd name="T35" fmla="*/ 0 h 40"/>
                    <a:gd name="T36" fmla="*/ 754 w 42"/>
                    <a:gd name="T37" fmla="*/ 356 h 40"/>
                    <a:gd name="T38" fmla="*/ 693 w 42"/>
                    <a:gd name="T39" fmla="*/ 356 h 40"/>
                    <a:gd name="T40" fmla="*/ 693 w 42"/>
                    <a:gd name="T41" fmla="*/ 356 h 40"/>
                    <a:gd name="T42" fmla="*/ 693 w 42"/>
                    <a:gd name="T43" fmla="*/ 1148 h 40"/>
                    <a:gd name="T44" fmla="*/ 693 w 42"/>
                    <a:gd name="T45" fmla="*/ 1584 h 40"/>
                    <a:gd name="T46" fmla="*/ 693 w 42"/>
                    <a:gd name="T47" fmla="*/ 2732 h 40"/>
                    <a:gd name="T48" fmla="*/ 1282 w 42"/>
                    <a:gd name="T49" fmla="*/ 12157 h 40"/>
                    <a:gd name="T50" fmla="*/ 1815 w 42"/>
                    <a:gd name="T51" fmla="*/ 2732 h 40"/>
                    <a:gd name="T52" fmla="*/ 1914 w 42"/>
                    <a:gd name="T53" fmla="*/ 1584 h 40"/>
                    <a:gd name="T54" fmla="*/ 1914 w 42"/>
                    <a:gd name="T55" fmla="*/ 1148 h 40"/>
                    <a:gd name="T56" fmla="*/ 1914 w 42"/>
                    <a:gd name="T57" fmla="*/ 1148 h 40"/>
                    <a:gd name="T58" fmla="*/ 1914 w 42"/>
                    <a:gd name="T59" fmla="*/ 356 h 40"/>
                    <a:gd name="T60" fmla="*/ 1815 w 42"/>
                    <a:gd name="T61" fmla="*/ 356 h 40"/>
                    <a:gd name="T62" fmla="*/ 1746 w 42"/>
                    <a:gd name="T63" fmla="*/ 0 h 40"/>
                    <a:gd name="T64" fmla="*/ 1746 w 42"/>
                    <a:gd name="T65" fmla="*/ 0 h 40"/>
                    <a:gd name="T66" fmla="*/ 1746 w 42"/>
                    <a:gd name="T67" fmla="*/ 0 h 40"/>
                    <a:gd name="T68" fmla="*/ 1746 w 42"/>
                    <a:gd name="T69" fmla="*/ 0 h 40"/>
                    <a:gd name="T70" fmla="*/ 24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39" y="1"/>
                      </a:lnTo>
                      <a:lnTo>
                        <a:pt x="37" y="1"/>
                      </a:lnTo>
                      <a:lnTo>
                        <a:pt x="37" y="4"/>
                      </a:lnTo>
                      <a:lnTo>
                        <a:pt x="36" y="7"/>
                      </a:lnTo>
                      <a:lnTo>
                        <a:pt x="22" y="40"/>
                      </a:lnTo>
                      <a:lnTo>
                        <a:pt x="21" y="40"/>
                      </a:lnTo>
                      <a:lnTo>
                        <a:pt x="6" y="6"/>
                      </a:lnTo>
                      <a:lnTo>
                        <a:pt x="4" y="4"/>
                      </a:lnTo>
                      <a:lnTo>
                        <a:pt x="4" y="3"/>
                      </a:lnTo>
                      <a:lnTo>
                        <a:pt x="3" y="1"/>
                      </a:lnTo>
                      <a:lnTo>
                        <a:pt x="1" y="0"/>
                      </a:lnTo>
                      <a:lnTo>
                        <a:pt x="0" y="0"/>
                      </a:lnTo>
                      <a:lnTo>
                        <a:pt x="16" y="0"/>
                      </a:lnTo>
                      <a:lnTo>
                        <a:pt x="13" y="1"/>
                      </a:lnTo>
                      <a:lnTo>
                        <a:pt x="12" y="1"/>
                      </a:lnTo>
                      <a:lnTo>
                        <a:pt x="12" y="3"/>
                      </a:lnTo>
                      <a:lnTo>
                        <a:pt x="12" y="4"/>
                      </a:lnTo>
                      <a:lnTo>
                        <a:pt x="12" y="7"/>
                      </a:lnTo>
                      <a:lnTo>
                        <a:pt x="22" y="31"/>
                      </a:lnTo>
                      <a:lnTo>
                        <a:pt x="31" y="7"/>
                      </a:lnTo>
                      <a:lnTo>
                        <a:pt x="33" y="4"/>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49" name="Freeform 59"/>
                <p:cNvSpPr>
                  <a:spLocks noEditPoints="1"/>
                </p:cNvSpPr>
                <p:nvPr/>
              </p:nvSpPr>
              <p:spPr bwMode="auto">
                <a:xfrm>
                  <a:off x="1711" y="1935"/>
                  <a:ext cx="85" cy="178"/>
                </a:xfrm>
                <a:custGeom>
                  <a:avLst/>
                  <a:gdLst>
                    <a:gd name="T0" fmla="*/ 677 w 31"/>
                    <a:gd name="T1" fmla="*/ 8197 h 40"/>
                    <a:gd name="T2" fmla="*/ 677 w 31"/>
                    <a:gd name="T3" fmla="*/ 12949 h 40"/>
                    <a:gd name="T4" fmla="*/ 677 w 31"/>
                    <a:gd name="T5" fmla="*/ 14098 h 40"/>
                    <a:gd name="T6" fmla="*/ 743 w 31"/>
                    <a:gd name="T7" fmla="*/ 14534 h 40"/>
                    <a:gd name="T8" fmla="*/ 743 w 31"/>
                    <a:gd name="T9" fmla="*/ 15326 h 40"/>
                    <a:gd name="T10" fmla="*/ 910 w 31"/>
                    <a:gd name="T11" fmla="*/ 15326 h 40"/>
                    <a:gd name="T12" fmla="*/ 1006 w 31"/>
                    <a:gd name="T13" fmla="*/ 15326 h 40"/>
                    <a:gd name="T14" fmla="*/ 1006 w 31"/>
                    <a:gd name="T15" fmla="*/ 15682 h 40"/>
                    <a:gd name="T16" fmla="*/ 0 w 31"/>
                    <a:gd name="T17" fmla="*/ 15682 h 40"/>
                    <a:gd name="T18" fmla="*/ 0 w 31"/>
                    <a:gd name="T19" fmla="*/ 15326 h 40"/>
                    <a:gd name="T20" fmla="*/ 60 w 31"/>
                    <a:gd name="T21" fmla="*/ 15326 h 40"/>
                    <a:gd name="T22" fmla="*/ 225 w 31"/>
                    <a:gd name="T23" fmla="*/ 15326 h 40"/>
                    <a:gd name="T24" fmla="*/ 332 w 31"/>
                    <a:gd name="T25" fmla="*/ 14534 h 40"/>
                    <a:gd name="T26" fmla="*/ 332 w 31"/>
                    <a:gd name="T27" fmla="*/ 14098 h 40"/>
                    <a:gd name="T28" fmla="*/ 332 w 31"/>
                    <a:gd name="T29" fmla="*/ 12949 h 40"/>
                    <a:gd name="T30" fmla="*/ 332 w 31"/>
                    <a:gd name="T31" fmla="*/ 2376 h 40"/>
                    <a:gd name="T32" fmla="*/ 332 w 31"/>
                    <a:gd name="T33" fmla="*/ 1148 h 40"/>
                    <a:gd name="T34" fmla="*/ 332 w 31"/>
                    <a:gd name="T35" fmla="*/ 356 h 40"/>
                    <a:gd name="T36" fmla="*/ 225 w 31"/>
                    <a:gd name="T37" fmla="*/ 0 h 40"/>
                    <a:gd name="T38" fmla="*/ 60 w 31"/>
                    <a:gd name="T39" fmla="*/ 0 h 40"/>
                    <a:gd name="T40" fmla="*/ 0 w 31"/>
                    <a:gd name="T41" fmla="*/ 0 h 40"/>
                    <a:gd name="T42" fmla="*/ 0 w 31"/>
                    <a:gd name="T43" fmla="*/ 0 h 40"/>
                    <a:gd name="T44" fmla="*/ 842 w 31"/>
                    <a:gd name="T45" fmla="*/ 0 h 40"/>
                    <a:gd name="T46" fmla="*/ 1195 w 31"/>
                    <a:gd name="T47" fmla="*/ 0 h 40"/>
                    <a:gd name="T48" fmla="*/ 1360 w 31"/>
                    <a:gd name="T49" fmla="*/ 356 h 40"/>
                    <a:gd name="T50" fmla="*/ 1527 w 31"/>
                    <a:gd name="T51" fmla="*/ 1148 h 40"/>
                    <a:gd name="T52" fmla="*/ 1588 w 31"/>
                    <a:gd name="T53" fmla="*/ 1584 h 40"/>
                    <a:gd name="T54" fmla="*/ 1752 w 31"/>
                    <a:gd name="T55" fmla="*/ 2732 h 40"/>
                    <a:gd name="T56" fmla="*/ 1752 w 31"/>
                    <a:gd name="T57" fmla="*/ 3960 h 40"/>
                    <a:gd name="T58" fmla="*/ 1692 w 31"/>
                    <a:gd name="T59" fmla="*/ 5901 h 40"/>
                    <a:gd name="T60" fmla="*/ 1588 w 31"/>
                    <a:gd name="T61" fmla="*/ 7049 h 40"/>
                    <a:gd name="T62" fmla="*/ 1360 w 31"/>
                    <a:gd name="T63" fmla="*/ 8197 h 40"/>
                    <a:gd name="T64" fmla="*/ 1075 w 31"/>
                    <a:gd name="T65" fmla="*/ 8197 h 40"/>
                    <a:gd name="T66" fmla="*/ 1006 w 31"/>
                    <a:gd name="T67" fmla="*/ 8197 h 40"/>
                    <a:gd name="T68" fmla="*/ 842 w 31"/>
                    <a:gd name="T69" fmla="*/ 8197 h 40"/>
                    <a:gd name="T70" fmla="*/ 743 w 31"/>
                    <a:gd name="T71" fmla="*/ 8197 h 40"/>
                    <a:gd name="T72" fmla="*/ 677 w 31"/>
                    <a:gd name="T73" fmla="*/ 8197 h 40"/>
                    <a:gd name="T74" fmla="*/ 677 w 31"/>
                    <a:gd name="T75" fmla="*/ 7485 h 40"/>
                    <a:gd name="T76" fmla="*/ 743 w 31"/>
                    <a:gd name="T77" fmla="*/ 7485 h 40"/>
                    <a:gd name="T78" fmla="*/ 842 w 31"/>
                    <a:gd name="T79" fmla="*/ 7485 h 40"/>
                    <a:gd name="T80" fmla="*/ 910 w 31"/>
                    <a:gd name="T81" fmla="*/ 7485 h 40"/>
                    <a:gd name="T82" fmla="*/ 910 w 31"/>
                    <a:gd name="T83" fmla="*/ 7485 h 40"/>
                    <a:gd name="T84" fmla="*/ 1075 w 31"/>
                    <a:gd name="T85" fmla="*/ 7485 h 40"/>
                    <a:gd name="T86" fmla="*/ 1239 w 31"/>
                    <a:gd name="T87" fmla="*/ 7049 h 40"/>
                    <a:gd name="T88" fmla="*/ 1360 w 31"/>
                    <a:gd name="T89" fmla="*/ 5901 h 40"/>
                    <a:gd name="T90" fmla="*/ 1360 w 31"/>
                    <a:gd name="T91" fmla="*/ 3960 h 40"/>
                    <a:gd name="T92" fmla="*/ 1360 w 31"/>
                    <a:gd name="T93" fmla="*/ 3524 h 40"/>
                    <a:gd name="T94" fmla="*/ 1360 w 31"/>
                    <a:gd name="T95" fmla="*/ 2376 h 40"/>
                    <a:gd name="T96" fmla="*/ 1239 w 31"/>
                    <a:gd name="T97" fmla="*/ 1584 h 40"/>
                    <a:gd name="T98" fmla="*/ 1195 w 31"/>
                    <a:gd name="T99" fmla="*/ 1148 h 40"/>
                    <a:gd name="T100" fmla="*/ 1006 w 31"/>
                    <a:gd name="T101" fmla="*/ 356 h 40"/>
                    <a:gd name="T102" fmla="*/ 910 w 31"/>
                    <a:gd name="T103" fmla="*/ 356 h 40"/>
                    <a:gd name="T104" fmla="*/ 743 w 31"/>
                    <a:gd name="T105" fmla="*/ 356 h 40"/>
                    <a:gd name="T106" fmla="*/ 677 w 31"/>
                    <a:gd name="T107" fmla="*/ 356 h 40"/>
                    <a:gd name="T108" fmla="*/ 677 w 31"/>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3"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21" y="0"/>
                      </a:lnTo>
                      <a:lnTo>
                        <a:pt x="24" y="1"/>
                      </a:lnTo>
                      <a:lnTo>
                        <a:pt x="27" y="3"/>
                      </a:lnTo>
                      <a:lnTo>
                        <a:pt x="28" y="4"/>
                      </a:lnTo>
                      <a:lnTo>
                        <a:pt x="31" y="7"/>
                      </a:lnTo>
                      <a:lnTo>
                        <a:pt x="31" y="10"/>
                      </a:lnTo>
                      <a:lnTo>
                        <a:pt x="30" y="15"/>
                      </a:lnTo>
                      <a:lnTo>
                        <a:pt x="28" y="18"/>
                      </a:lnTo>
                      <a:lnTo>
                        <a:pt x="24" y="21"/>
                      </a:lnTo>
                      <a:lnTo>
                        <a:pt x="19" y="21"/>
                      </a:lnTo>
                      <a:lnTo>
                        <a:pt x="18"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4" y="6"/>
                      </a:lnTo>
                      <a:lnTo>
                        <a:pt x="22" y="4"/>
                      </a:lnTo>
                      <a:lnTo>
                        <a:pt x="21" y="3"/>
                      </a:lnTo>
                      <a:lnTo>
                        <a:pt x="18" y="1"/>
                      </a:lnTo>
                      <a:lnTo>
                        <a:pt x="16"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20550" name="Freeform 60"/>
                <p:cNvSpPr>
                  <a:spLocks noEditPoints="1"/>
                </p:cNvSpPr>
                <p:nvPr/>
              </p:nvSpPr>
              <p:spPr bwMode="auto">
                <a:xfrm>
                  <a:off x="1999" y="1926"/>
                  <a:ext cx="116" cy="187"/>
                </a:xfrm>
                <a:custGeom>
                  <a:avLst/>
                  <a:gdLst>
                    <a:gd name="T0" fmla="*/ 1580 w 42"/>
                    <a:gd name="T1" fmla="*/ 11380 h 42"/>
                    <a:gd name="T2" fmla="*/ 588 w 42"/>
                    <a:gd name="T3" fmla="*/ 11380 h 42"/>
                    <a:gd name="T4" fmla="*/ 528 w 42"/>
                    <a:gd name="T5" fmla="*/ 13776 h 42"/>
                    <a:gd name="T6" fmla="*/ 398 w 42"/>
                    <a:gd name="T7" fmla="*/ 14114 h 42"/>
                    <a:gd name="T8" fmla="*/ 398 w 42"/>
                    <a:gd name="T9" fmla="*/ 14907 h 42"/>
                    <a:gd name="T10" fmla="*/ 398 w 42"/>
                    <a:gd name="T11" fmla="*/ 15365 h 42"/>
                    <a:gd name="T12" fmla="*/ 398 w 42"/>
                    <a:gd name="T13" fmla="*/ 15365 h 42"/>
                    <a:gd name="T14" fmla="*/ 528 w 42"/>
                    <a:gd name="T15" fmla="*/ 16158 h 42"/>
                    <a:gd name="T16" fmla="*/ 693 w 42"/>
                    <a:gd name="T17" fmla="*/ 16158 h 42"/>
                    <a:gd name="T18" fmla="*/ 693 w 42"/>
                    <a:gd name="T19" fmla="*/ 16514 h 42"/>
                    <a:gd name="T20" fmla="*/ 0 w 42"/>
                    <a:gd name="T21" fmla="*/ 16514 h 42"/>
                    <a:gd name="T22" fmla="*/ 0 w 42"/>
                    <a:gd name="T23" fmla="*/ 16158 h 42"/>
                    <a:gd name="T24" fmla="*/ 61 w 42"/>
                    <a:gd name="T25" fmla="*/ 16158 h 42"/>
                    <a:gd name="T26" fmla="*/ 168 w 42"/>
                    <a:gd name="T27" fmla="*/ 15365 h 42"/>
                    <a:gd name="T28" fmla="*/ 229 w 42"/>
                    <a:gd name="T29" fmla="*/ 14907 h 42"/>
                    <a:gd name="T30" fmla="*/ 359 w 42"/>
                    <a:gd name="T31" fmla="*/ 12983 h 42"/>
                    <a:gd name="T32" fmla="*/ 1221 w 42"/>
                    <a:gd name="T33" fmla="*/ 0 h 42"/>
                    <a:gd name="T34" fmla="*/ 1221 w 42"/>
                    <a:gd name="T35" fmla="*/ 0 h 42"/>
                    <a:gd name="T36" fmla="*/ 1983 w 42"/>
                    <a:gd name="T37" fmla="*/ 12983 h 42"/>
                    <a:gd name="T38" fmla="*/ 2152 w 42"/>
                    <a:gd name="T39" fmla="*/ 14907 h 42"/>
                    <a:gd name="T40" fmla="*/ 2152 w 42"/>
                    <a:gd name="T41" fmla="*/ 15365 h 42"/>
                    <a:gd name="T42" fmla="*/ 2320 w 42"/>
                    <a:gd name="T43" fmla="*/ 16158 h 42"/>
                    <a:gd name="T44" fmla="*/ 2442 w 42"/>
                    <a:gd name="T45" fmla="*/ 16158 h 42"/>
                    <a:gd name="T46" fmla="*/ 2442 w 42"/>
                    <a:gd name="T47" fmla="*/ 16514 h 42"/>
                    <a:gd name="T48" fmla="*/ 1458 w 42"/>
                    <a:gd name="T49" fmla="*/ 16514 h 42"/>
                    <a:gd name="T50" fmla="*/ 1458 w 42"/>
                    <a:gd name="T51" fmla="*/ 16158 h 42"/>
                    <a:gd name="T52" fmla="*/ 1624 w 42"/>
                    <a:gd name="T53" fmla="*/ 16158 h 42"/>
                    <a:gd name="T54" fmla="*/ 1746 w 42"/>
                    <a:gd name="T55" fmla="*/ 16158 h 42"/>
                    <a:gd name="T56" fmla="*/ 1746 w 42"/>
                    <a:gd name="T57" fmla="*/ 15365 h 42"/>
                    <a:gd name="T58" fmla="*/ 1746 w 42"/>
                    <a:gd name="T59" fmla="*/ 14907 h 42"/>
                    <a:gd name="T60" fmla="*/ 1746 w 42"/>
                    <a:gd name="T61" fmla="*/ 14114 h 42"/>
                    <a:gd name="T62" fmla="*/ 1624 w 42"/>
                    <a:gd name="T63" fmla="*/ 12983 h 42"/>
                    <a:gd name="T64" fmla="*/ 1580 w 42"/>
                    <a:gd name="T65" fmla="*/ 11380 h 42"/>
                    <a:gd name="T66" fmla="*/ 1458 w 42"/>
                    <a:gd name="T67" fmla="*/ 10588 h 42"/>
                    <a:gd name="T68" fmla="*/ 1099 w 42"/>
                    <a:gd name="T69" fmla="*/ 4323 h 42"/>
                    <a:gd name="T70" fmla="*/ 693 w 42"/>
                    <a:gd name="T71" fmla="*/ 10588 h 42"/>
                    <a:gd name="T72" fmla="*/ 1458 w 42"/>
                    <a:gd name="T73" fmla="*/ 10588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0" y="29"/>
                      </a:lnTo>
                      <a:lnTo>
                        <a:pt x="9" y="35"/>
                      </a:lnTo>
                      <a:lnTo>
                        <a:pt x="7" y="36"/>
                      </a:lnTo>
                      <a:lnTo>
                        <a:pt x="7" y="38"/>
                      </a:lnTo>
                      <a:lnTo>
                        <a:pt x="7" y="39"/>
                      </a:lnTo>
                      <a:lnTo>
                        <a:pt x="9" y="41"/>
                      </a:lnTo>
                      <a:lnTo>
                        <a:pt x="12" y="41"/>
                      </a:lnTo>
                      <a:lnTo>
                        <a:pt x="12" y="42"/>
                      </a:lnTo>
                      <a:lnTo>
                        <a:pt x="0" y="42"/>
                      </a:lnTo>
                      <a:lnTo>
                        <a:pt x="0" y="41"/>
                      </a:lnTo>
                      <a:lnTo>
                        <a:pt x="1" y="41"/>
                      </a:lnTo>
                      <a:lnTo>
                        <a:pt x="3" y="39"/>
                      </a:lnTo>
                      <a:lnTo>
                        <a:pt x="4" y="38"/>
                      </a:lnTo>
                      <a:lnTo>
                        <a:pt x="6" y="33"/>
                      </a:lnTo>
                      <a:lnTo>
                        <a:pt x="21" y="0"/>
                      </a:lnTo>
                      <a:lnTo>
                        <a:pt x="34" y="33"/>
                      </a:lnTo>
                      <a:lnTo>
                        <a:pt x="37" y="38"/>
                      </a:lnTo>
                      <a:lnTo>
                        <a:pt x="37" y="39"/>
                      </a:lnTo>
                      <a:lnTo>
                        <a:pt x="40" y="41"/>
                      </a:lnTo>
                      <a:lnTo>
                        <a:pt x="42" y="41"/>
                      </a:lnTo>
                      <a:lnTo>
                        <a:pt x="42" y="42"/>
                      </a:lnTo>
                      <a:lnTo>
                        <a:pt x="25" y="42"/>
                      </a:lnTo>
                      <a:lnTo>
                        <a:pt x="25" y="41"/>
                      </a:lnTo>
                      <a:lnTo>
                        <a:pt x="28" y="41"/>
                      </a:lnTo>
                      <a:lnTo>
                        <a:pt x="30" y="41"/>
                      </a:lnTo>
                      <a:lnTo>
                        <a:pt x="30" y="39"/>
                      </a:lnTo>
                      <a:lnTo>
                        <a:pt x="30" y="38"/>
                      </a:lnTo>
                      <a:lnTo>
                        <a:pt x="30" y="36"/>
                      </a:lnTo>
                      <a:lnTo>
                        <a:pt x="28" y="33"/>
                      </a:lnTo>
                      <a:lnTo>
                        <a:pt x="27" y="29"/>
                      </a:lnTo>
                      <a:close/>
                      <a:moveTo>
                        <a:pt x="25" y="27"/>
                      </a:moveTo>
                      <a:lnTo>
                        <a:pt x="19" y="11"/>
                      </a:lnTo>
                      <a:lnTo>
                        <a:pt x="12" y="27"/>
                      </a:lnTo>
                      <a:lnTo>
                        <a:pt x="25" y="27"/>
                      </a:lnTo>
                      <a:close/>
                    </a:path>
                  </a:pathLst>
                </a:custGeom>
                <a:solidFill>
                  <a:srgbClr val="000000"/>
                </a:solidFill>
                <a:ln w="0">
                  <a:solidFill>
                    <a:srgbClr val="000000"/>
                  </a:solidFill>
                  <a:round/>
                  <a:headEnd/>
                  <a:tailEnd/>
                </a:ln>
              </p:spPr>
              <p:txBody>
                <a:bodyPr/>
                <a:lstStyle/>
                <a:p>
                  <a:endParaRPr lang="en-CA"/>
                </a:p>
              </p:txBody>
            </p:sp>
            <p:sp>
              <p:nvSpPr>
                <p:cNvPr id="20551" name="Freeform 61"/>
                <p:cNvSpPr>
                  <a:spLocks/>
                </p:cNvSpPr>
                <p:nvPr/>
              </p:nvSpPr>
              <p:spPr bwMode="auto">
                <a:xfrm>
                  <a:off x="2107" y="1935"/>
                  <a:ext cx="115" cy="178"/>
                </a:xfrm>
                <a:custGeom>
                  <a:avLst/>
                  <a:gdLst>
                    <a:gd name="T0" fmla="*/ 1583 w 42"/>
                    <a:gd name="T1" fmla="*/ 0 h 40"/>
                    <a:gd name="T2" fmla="*/ 1583 w 42"/>
                    <a:gd name="T3" fmla="*/ 0 h 40"/>
                    <a:gd name="T4" fmla="*/ 2363 w 42"/>
                    <a:gd name="T5" fmla="*/ 0 h 40"/>
                    <a:gd name="T6" fmla="*/ 2363 w 42"/>
                    <a:gd name="T7" fmla="*/ 0 h 40"/>
                    <a:gd name="T8" fmla="*/ 2256 w 42"/>
                    <a:gd name="T9" fmla="*/ 0 h 40"/>
                    <a:gd name="T10" fmla="*/ 2196 w 42"/>
                    <a:gd name="T11" fmla="*/ 356 h 40"/>
                    <a:gd name="T12" fmla="*/ 2075 w 42"/>
                    <a:gd name="T13" fmla="*/ 1148 h 40"/>
                    <a:gd name="T14" fmla="*/ 2075 w 42"/>
                    <a:gd name="T15" fmla="*/ 1584 h 40"/>
                    <a:gd name="T16" fmla="*/ 2075 w 42"/>
                    <a:gd name="T17" fmla="*/ 2376 h 40"/>
                    <a:gd name="T18" fmla="*/ 2075 w 42"/>
                    <a:gd name="T19" fmla="*/ 8633 h 40"/>
                    <a:gd name="T20" fmla="*/ 2032 w 42"/>
                    <a:gd name="T21" fmla="*/ 11009 h 40"/>
                    <a:gd name="T22" fmla="*/ 2032 w 42"/>
                    <a:gd name="T23" fmla="*/ 12949 h 40"/>
                    <a:gd name="T24" fmla="*/ 1911 w 42"/>
                    <a:gd name="T25" fmla="*/ 14098 h 40"/>
                    <a:gd name="T26" fmla="*/ 1747 w 42"/>
                    <a:gd name="T27" fmla="*/ 14534 h 40"/>
                    <a:gd name="T28" fmla="*/ 1522 w 42"/>
                    <a:gd name="T29" fmla="*/ 15682 h 40"/>
                    <a:gd name="T30" fmla="*/ 1229 w 42"/>
                    <a:gd name="T31" fmla="*/ 15682 h 40"/>
                    <a:gd name="T32" fmla="*/ 901 w 42"/>
                    <a:gd name="T33" fmla="*/ 15682 h 40"/>
                    <a:gd name="T34" fmla="*/ 674 w 42"/>
                    <a:gd name="T35" fmla="*/ 14534 h 40"/>
                    <a:gd name="T36" fmla="*/ 509 w 42"/>
                    <a:gd name="T37" fmla="*/ 14098 h 40"/>
                    <a:gd name="T38" fmla="*/ 389 w 42"/>
                    <a:gd name="T39" fmla="*/ 12157 h 40"/>
                    <a:gd name="T40" fmla="*/ 329 w 42"/>
                    <a:gd name="T41" fmla="*/ 11009 h 40"/>
                    <a:gd name="T42" fmla="*/ 329 w 42"/>
                    <a:gd name="T43" fmla="*/ 8633 h 40"/>
                    <a:gd name="T44" fmla="*/ 329 w 42"/>
                    <a:gd name="T45" fmla="*/ 2376 h 40"/>
                    <a:gd name="T46" fmla="*/ 329 w 42"/>
                    <a:gd name="T47" fmla="*/ 1148 h 40"/>
                    <a:gd name="T48" fmla="*/ 329 w 42"/>
                    <a:gd name="T49" fmla="*/ 356 h 40"/>
                    <a:gd name="T50" fmla="*/ 225 w 42"/>
                    <a:gd name="T51" fmla="*/ 0 h 40"/>
                    <a:gd name="T52" fmla="*/ 60 w 42"/>
                    <a:gd name="T53" fmla="*/ 0 h 40"/>
                    <a:gd name="T54" fmla="*/ 0 w 42"/>
                    <a:gd name="T55" fmla="*/ 0 h 40"/>
                    <a:gd name="T56" fmla="*/ 0 w 42"/>
                    <a:gd name="T57" fmla="*/ 0 h 40"/>
                    <a:gd name="T58" fmla="*/ 1005 w 42"/>
                    <a:gd name="T59" fmla="*/ 0 h 40"/>
                    <a:gd name="T60" fmla="*/ 1005 w 42"/>
                    <a:gd name="T61" fmla="*/ 0 h 40"/>
                    <a:gd name="T62" fmla="*/ 901 w 42"/>
                    <a:gd name="T63" fmla="*/ 0 h 40"/>
                    <a:gd name="T64" fmla="*/ 742 w 42"/>
                    <a:gd name="T65" fmla="*/ 356 h 40"/>
                    <a:gd name="T66" fmla="*/ 674 w 42"/>
                    <a:gd name="T67" fmla="*/ 356 h 40"/>
                    <a:gd name="T68" fmla="*/ 674 w 42"/>
                    <a:gd name="T69" fmla="*/ 1148 h 40"/>
                    <a:gd name="T70" fmla="*/ 674 w 42"/>
                    <a:gd name="T71" fmla="*/ 2376 h 40"/>
                    <a:gd name="T72" fmla="*/ 674 w 42"/>
                    <a:gd name="T73" fmla="*/ 9425 h 40"/>
                    <a:gd name="T74" fmla="*/ 674 w 42"/>
                    <a:gd name="T75" fmla="*/ 10573 h 40"/>
                    <a:gd name="T76" fmla="*/ 674 w 42"/>
                    <a:gd name="T77" fmla="*/ 11721 h 40"/>
                    <a:gd name="T78" fmla="*/ 742 w 42"/>
                    <a:gd name="T79" fmla="*/ 12949 h 40"/>
                    <a:gd name="T80" fmla="*/ 742 w 42"/>
                    <a:gd name="T81" fmla="*/ 13305 h 40"/>
                    <a:gd name="T82" fmla="*/ 841 w 42"/>
                    <a:gd name="T83" fmla="*/ 14098 h 40"/>
                    <a:gd name="T84" fmla="*/ 901 w 42"/>
                    <a:gd name="T85" fmla="*/ 14534 h 40"/>
                    <a:gd name="T86" fmla="*/ 1065 w 42"/>
                    <a:gd name="T87" fmla="*/ 15326 h 40"/>
                    <a:gd name="T88" fmla="*/ 1229 w 42"/>
                    <a:gd name="T89" fmla="*/ 15326 h 40"/>
                    <a:gd name="T90" fmla="*/ 1394 w 42"/>
                    <a:gd name="T91" fmla="*/ 14534 h 40"/>
                    <a:gd name="T92" fmla="*/ 1583 w 42"/>
                    <a:gd name="T93" fmla="*/ 14534 h 40"/>
                    <a:gd name="T94" fmla="*/ 1747 w 42"/>
                    <a:gd name="T95" fmla="*/ 13305 h 40"/>
                    <a:gd name="T96" fmla="*/ 1845 w 42"/>
                    <a:gd name="T97" fmla="*/ 12949 h 40"/>
                    <a:gd name="T98" fmla="*/ 1911 w 42"/>
                    <a:gd name="T99" fmla="*/ 11009 h 40"/>
                    <a:gd name="T100" fmla="*/ 1911 w 42"/>
                    <a:gd name="T101" fmla="*/ 8633 h 40"/>
                    <a:gd name="T102" fmla="*/ 1911 w 42"/>
                    <a:gd name="T103" fmla="*/ 2376 h 40"/>
                    <a:gd name="T104" fmla="*/ 1911 w 42"/>
                    <a:gd name="T105" fmla="*/ 1148 h 40"/>
                    <a:gd name="T106" fmla="*/ 1845 w 42"/>
                    <a:gd name="T107" fmla="*/ 356 h 40"/>
                    <a:gd name="T108" fmla="*/ 1845 w 42"/>
                    <a:gd name="T109" fmla="*/ 0 h 40"/>
                    <a:gd name="T110" fmla="*/ 1687 w 42"/>
                    <a:gd name="T111" fmla="*/ 0 h 40"/>
                    <a:gd name="T112" fmla="*/ 1583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8" y="0"/>
                      </a:moveTo>
                      <a:lnTo>
                        <a:pt x="28" y="0"/>
                      </a:lnTo>
                      <a:lnTo>
                        <a:pt x="42" y="0"/>
                      </a:lnTo>
                      <a:lnTo>
                        <a:pt x="40" y="0"/>
                      </a:lnTo>
                      <a:lnTo>
                        <a:pt x="39" y="1"/>
                      </a:lnTo>
                      <a:lnTo>
                        <a:pt x="37" y="3"/>
                      </a:lnTo>
                      <a:lnTo>
                        <a:pt x="37" y="4"/>
                      </a:lnTo>
                      <a:lnTo>
                        <a:pt x="37" y="6"/>
                      </a:lnTo>
                      <a:lnTo>
                        <a:pt x="37" y="22"/>
                      </a:lnTo>
                      <a:lnTo>
                        <a:pt x="36" y="28"/>
                      </a:lnTo>
                      <a:lnTo>
                        <a:pt x="36" y="33"/>
                      </a:lnTo>
                      <a:lnTo>
                        <a:pt x="34" y="36"/>
                      </a:lnTo>
                      <a:lnTo>
                        <a:pt x="31" y="37"/>
                      </a:lnTo>
                      <a:lnTo>
                        <a:pt x="27" y="40"/>
                      </a:lnTo>
                      <a:lnTo>
                        <a:pt x="22" y="40"/>
                      </a:lnTo>
                      <a:lnTo>
                        <a:pt x="16" y="40"/>
                      </a:lnTo>
                      <a:lnTo>
                        <a:pt x="12" y="37"/>
                      </a:lnTo>
                      <a:lnTo>
                        <a:pt x="9" y="36"/>
                      </a:lnTo>
                      <a:lnTo>
                        <a:pt x="7" y="31"/>
                      </a:lnTo>
                      <a:lnTo>
                        <a:pt x="6" y="28"/>
                      </a:lnTo>
                      <a:lnTo>
                        <a:pt x="6" y="22"/>
                      </a:lnTo>
                      <a:lnTo>
                        <a:pt x="6" y="6"/>
                      </a:lnTo>
                      <a:lnTo>
                        <a:pt x="6" y="3"/>
                      </a:lnTo>
                      <a:lnTo>
                        <a:pt x="6" y="1"/>
                      </a:lnTo>
                      <a:lnTo>
                        <a:pt x="4" y="0"/>
                      </a:lnTo>
                      <a:lnTo>
                        <a:pt x="1" y="0"/>
                      </a:lnTo>
                      <a:lnTo>
                        <a:pt x="0" y="0"/>
                      </a:lnTo>
                      <a:lnTo>
                        <a:pt x="18" y="0"/>
                      </a:lnTo>
                      <a:lnTo>
                        <a:pt x="16" y="0"/>
                      </a:lnTo>
                      <a:lnTo>
                        <a:pt x="13" y="1"/>
                      </a:lnTo>
                      <a:lnTo>
                        <a:pt x="12" y="1"/>
                      </a:lnTo>
                      <a:lnTo>
                        <a:pt x="12" y="3"/>
                      </a:lnTo>
                      <a:lnTo>
                        <a:pt x="12" y="6"/>
                      </a:lnTo>
                      <a:lnTo>
                        <a:pt x="12" y="24"/>
                      </a:lnTo>
                      <a:lnTo>
                        <a:pt x="12" y="27"/>
                      </a:lnTo>
                      <a:lnTo>
                        <a:pt x="12" y="30"/>
                      </a:lnTo>
                      <a:lnTo>
                        <a:pt x="13" y="33"/>
                      </a:lnTo>
                      <a:lnTo>
                        <a:pt x="13" y="34"/>
                      </a:lnTo>
                      <a:lnTo>
                        <a:pt x="15" y="36"/>
                      </a:lnTo>
                      <a:lnTo>
                        <a:pt x="16" y="37"/>
                      </a:lnTo>
                      <a:lnTo>
                        <a:pt x="19" y="39"/>
                      </a:lnTo>
                      <a:lnTo>
                        <a:pt x="22" y="39"/>
                      </a:lnTo>
                      <a:lnTo>
                        <a:pt x="25" y="37"/>
                      </a:lnTo>
                      <a:lnTo>
                        <a:pt x="28" y="37"/>
                      </a:lnTo>
                      <a:lnTo>
                        <a:pt x="31" y="34"/>
                      </a:lnTo>
                      <a:lnTo>
                        <a:pt x="33" y="33"/>
                      </a:lnTo>
                      <a:lnTo>
                        <a:pt x="34" y="28"/>
                      </a:lnTo>
                      <a:lnTo>
                        <a:pt x="34" y="22"/>
                      </a:lnTo>
                      <a:lnTo>
                        <a:pt x="34" y="6"/>
                      </a:lnTo>
                      <a:lnTo>
                        <a:pt x="34" y="3"/>
                      </a:lnTo>
                      <a:lnTo>
                        <a:pt x="33" y="1"/>
                      </a:lnTo>
                      <a:lnTo>
                        <a:pt x="33" y="0"/>
                      </a:lnTo>
                      <a:lnTo>
                        <a:pt x="30" y="0"/>
                      </a:lnTo>
                      <a:lnTo>
                        <a:pt x="28" y="0"/>
                      </a:lnTo>
                      <a:close/>
                    </a:path>
                  </a:pathLst>
                </a:custGeom>
                <a:solidFill>
                  <a:srgbClr val="000000"/>
                </a:solidFill>
                <a:ln w="0">
                  <a:solidFill>
                    <a:srgbClr val="000000"/>
                  </a:solidFill>
                  <a:round/>
                  <a:headEnd/>
                  <a:tailEnd/>
                </a:ln>
              </p:spPr>
              <p:txBody>
                <a:bodyPr/>
                <a:lstStyle/>
                <a:p>
                  <a:endParaRPr lang="en-CA"/>
                </a:p>
              </p:txBody>
            </p:sp>
            <p:sp>
              <p:nvSpPr>
                <p:cNvPr id="20552" name="Freeform 62"/>
                <p:cNvSpPr>
                  <a:spLocks/>
                </p:cNvSpPr>
                <p:nvPr/>
              </p:nvSpPr>
              <p:spPr bwMode="auto">
                <a:xfrm>
                  <a:off x="2225" y="1935"/>
                  <a:ext cx="115" cy="178"/>
                </a:xfrm>
                <a:custGeom>
                  <a:avLst/>
                  <a:gdLst>
                    <a:gd name="T0" fmla="*/ 1807 w 42"/>
                    <a:gd name="T1" fmla="*/ 11721 h 40"/>
                    <a:gd name="T2" fmla="*/ 2136 w 42"/>
                    <a:gd name="T3" fmla="*/ 14534 h 40"/>
                    <a:gd name="T4" fmla="*/ 2363 w 42"/>
                    <a:gd name="T5" fmla="*/ 15326 h 40"/>
                    <a:gd name="T6" fmla="*/ 1454 w 42"/>
                    <a:gd name="T7" fmla="*/ 15682 h 40"/>
                    <a:gd name="T8" fmla="*/ 1522 w 42"/>
                    <a:gd name="T9" fmla="*/ 15326 h 40"/>
                    <a:gd name="T10" fmla="*/ 1618 w 42"/>
                    <a:gd name="T11" fmla="*/ 15326 h 40"/>
                    <a:gd name="T12" fmla="*/ 1618 w 42"/>
                    <a:gd name="T13" fmla="*/ 14534 h 40"/>
                    <a:gd name="T14" fmla="*/ 1618 w 42"/>
                    <a:gd name="T15" fmla="*/ 14098 h 40"/>
                    <a:gd name="T16" fmla="*/ 1618 w 42"/>
                    <a:gd name="T17" fmla="*/ 13305 h 40"/>
                    <a:gd name="T18" fmla="*/ 1131 w 42"/>
                    <a:gd name="T19" fmla="*/ 8633 h 40"/>
                    <a:gd name="T20" fmla="*/ 616 w 42"/>
                    <a:gd name="T21" fmla="*/ 13305 h 40"/>
                    <a:gd name="T22" fmla="*/ 616 w 42"/>
                    <a:gd name="T23" fmla="*/ 14098 h 40"/>
                    <a:gd name="T24" fmla="*/ 616 w 42"/>
                    <a:gd name="T25" fmla="*/ 14534 h 40"/>
                    <a:gd name="T26" fmla="*/ 674 w 42"/>
                    <a:gd name="T27" fmla="*/ 15326 h 40"/>
                    <a:gd name="T28" fmla="*/ 780 w 42"/>
                    <a:gd name="T29" fmla="*/ 15682 h 40"/>
                    <a:gd name="T30" fmla="*/ 0 w 42"/>
                    <a:gd name="T31" fmla="*/ 15326 h 40"/>
                    <a:gd name="T32" fmla="*/ 164 w 42"/>
                    <a:gd name="T33" fmla="*/ 15326 h 40"/>
                    <a:gd name="T34" fmla="*/ 329 w 42"/>
                    <a:gd name="T35" fmla="*/ 14098 h 40"/>
                    <a:gd name="T36" fmla="*/ 509 w 42"/>
                    <a:gd name="T37" fmla="*/ 12157 h 40"/>
                    <a:gd name="T38" fmla="*/ 616 w 42"/>
                    <a:gd name="T39" fmla="*/ 3524 h 40"/>
                    <a:gd name="T40" fmla="*/ 329 w 42"/>
                    <a:gd name="T41" fmla="*/ 356 h 40"/>
                    <a:gd name="T42" fmla="*/ 0 w 42"/>
                    <a:gd name="T43" fmla="*/ 0 h 40"/>
                    <a:gd name="T44" fmla="*/ 1131 w 42"/>
                    <a:gd name="T45" fmla="*/ 0 h 40"/>
                    <a:gd name="T46" fmla="*/ 967 w 42"/>
                    <a:gd name="T47" fmla="*/ 0 h 40"/>
                    <a:gd name="T48" fmla="*/ 841 w 42"/>
                    <a:gd name="T49" fmla="*/ 356 h 40"/>
                    <a:gd name="T50" fmla="*/ 841 w 42"/>
                    <a:gd name="T51" fmla="*/ 1584 h 40"/>
                    <a:gd name="T52" fmla="*/ 1290 w 42"/>
                    <a:gd name="T53" fmla="*/ 6257 h 40"/>
                    <a:gd name="T54" fmla="*/ 1687 w 42"/>
                    <a:gd name="T55" fmla="*/ 1584 h 40"/>
                    <a:gd name="T56" fmla="*/ 1807 w 42"/>
                    <a:gd name="T57" fmla="*/ 1148 h 40"/>
                    <a:gd name="T58" fmla="*/ 1807 w 42"/>
                    <a:gd name="T59" fmla="*/ 356 h 40"/>
                    <a:gd name="T60" fmla="*/ 1687 w 42"/>
                    <a:gd name="T61" fmla="*/ 356 h 40"/>
                    <a:gd name="T62" fmla="*/ 1618 w 42"/>
                    <a:gd name="T63" fmla="*/ 0 h 40"/>
                    <a:gd name="T64" fmla="*/ 1522 w 42"/>
                    <a:gd name="T65" fmla="*/ 0 h 40"/>
                    <a:gd name="T66" fmla="*/ 2303 w 42"/>
                    <a:gd name="T67" fmla="*/ 0 h 40"/>
                    <a:gd name="T68" fmla="*/ 2136 w 42"/>
                    <a:gd name="T69" fmla="*/ 356 h 40"/>
                    <a:gd name="T70" fmla="*/ 2032 w 42"/>
                    <a:gd name="T71" fmla="*/ 1148 h 40"/>
                    <a:gd name="T72" fmla="*/ 1807 w 42"/>
                    <a:gd name="T73" fmla="*/ 2732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2" y="30"/>
                      </a:lnTo>
                      <a:lnTo>
                        <a:pt x="36" y="34"/>
                      </a:lnTo>
                      <a:lnTo>
                        <a:pt x="38" y="37"/>
                      </a:lnTo>
                      <a:lnTo>
                        <a:pt x="39" y="39"/>
                      </a:lnTo>
                      <a:lnTo>
                        <a:pt x="42" y="39"/>
                      </a:lnTo>
                      <a:lnTo>
                        <a:pt x="42" y="40"/>
                      </a:lnTo>
                      <a:lnTo>
                        <a:pt x="26" y="40"/>
                      </a:lnTo>
                      <a:lnTo>
                        <a:pt x="26" y="39"/>
                      </a:lnTo>
                      <a:lnTo>
                        <a:pt x="27" y="39"/>
                      </a:lnTo>
                      <a:lnTo>
                        <a:pt x="29" y="39"/>
                      </a:lnTo>
                      <a:lnTo>
                        <a:pt x="29" y="37"/>
                      </a:lnTo>
                      <a:lnTo>
                        <a:pt x="29" y="36"/>
                      </a:lnTo>
                      <a:lnTo>
                        <a:pt x="29" y="34"/>
                      </a:lnTo>
                      <a:lnTo>
                        <a:pt x="27" y="33"/>
                      </a:lnTo>
                      <a:lnTo>
                        <a:pt x="20" y="22"/>
                      </a:lnTo>
                      <a:lnTo>
                        <a:pt x="12" y="33"/>
                      </a:lnTo>
                      <a:lnTo>
                        <a:pt x="11" y="34"/>
                      </a:lnTo>
                      <a:lnTo>
                        <a:pt x="11" y="36"/>
                      </a:lnTo>
                      <a:lnTo>
                        <a:pt x="11" y="37"/>
                      </a:lnTo>
                      <a:lnTo>
                        <a:pt x="11" y="39"/>
                      </a:lnTo>
                      <a:lnTo>
                        <a:pt x="12" y="39"/>
                      </a:lnTo>
                      <a:lnTo>
                        <a:pt x="14" y="39"/>
                      </a:lnTo>
                      <a:lnTo>
                        <a:pt x="14" y="40"/>
                      </a:lnTo>
                      <a:lnTo>
                        <a:pt x="0" y="40"/>
                      </a:lnTo>
                      <a:lnTo>
                        <a:pt x="0" y="39"/>
                      </a:lnTo>
                      <a:lnTo>
                        <a:pt x="2" y="39"/>
                      </a:lnTo>
                      <a:lnTo>
                        <a:pt x="3" y="39"/>
                      </a:lnTo>
                      <a:lnTo>
                        <a:pt x="5" y="37"/>
                      </a:lnTo>
                      <a:lnTo>
                        <a:pt x="6" y="36"/>
                      </a:lnTo>
                      <a:lnTo>
                        <a:pt x="8" y="34"/>
                      </a:lnTo>
                      <a:lnTo>
                        <a:pt x="9" y="31"/>
                      </a:lnTo>
                      <a:lnTo>
                        <a:pt x="20" y="21"/>
                      </a:lnTo>
                      <a:lnTo>
                        <a:pt x="11" y="9"/>
                      </a:lnTo>
                      <a:lnTo>
                        <a:pt x="8" y="4"/>
                      </a:lnTo>
                      <a:lnTo>
                        <a:pt x="6" y="1"/>
                      </a:lnTo>
                      <a:lnTo>
                        <a:pt x="3" y="1"/>
                      </a:lnTo>
                      <a:lnTo>
                        <a:pt x="0" y="0"/>
                      </a:lnTo>
                      <a:lnTo>
                        <a:pt x="20" y="0"/>
                      </a:lnTo>
                      <a:lnTo>
                        <a:pt x="17" y="0"/>
                      </a:lnTo>
                      <a:lnTo>
                        <a:pt x="17" y="1"/>
                      </a:lnTo>
                      <a:lnTo>
                        <a:pt x="15" y="1"/>
                      </a:lnTo>
                      <a:lnTo>
                        <a:pt x="15" y="3"/>
                      </a:lnTo>
                      <a:lnTo>
                        <a:pt x="15" y="4"/>
                      </a:lnTo>
                      <a:lnTo>
                        <a:pt x="17" y="7"/>
                      </a:lnTo>
                      <a:lnTo>
                        <a:pt x="23" y="16"/>
                      </a:lnTo>
                      <a:lnTo>
                        <a:pt x="30" y="6"/>
                      </a:lnTo>
                      <a:lnTo>
                        <a:pt x="30" y="4"/>
                      </a:lnTo>
                      <a:lnTo>
                        <a:pt x="32" y="4"/>
                      </a:lnTo>
                      <a:lnTo>
                        <a:pt x="32" y="3"/>
                      </a:lnTo>
                      <a:lnTo>
                        <a:pt x="32" y="1"/>
                      </a:lnTo>
                      <a:lnTo>
                        <a:pt x="30" y="1"/>
                      </a:lnTo>
                      <a:lnTo>
                        <a:pt x="30" y="0"/>
                      </a:lnTo>
                      <a:lnTo>
                        <a:pt x="29" y="0"/>
                      </a:lnTo>
                      <a:lnTo>
                        <a:pt x="27" y="0"/>
                      </a:lnTo>
                      <a:lnTo>
                        <a:pt x="41" y="0"/>
                      </a:lnTo>
                      <a:lnTo>
                        <a:pt x="39" y="0"/>
                      </a:lnTo>
                      <a:lnTo>
                        <a:pt x="38" y="1"/>
                      </a:lnTo>
                      <a:lnTo>
                        <a:pt x="36" y="1"/>
                      </a:lnTo>
                      <a:lnTo>
                        <a:pt x="36" y="3"/>
                      </a:lnTo>
                      <a:lnTo>
                        <a:pt x="33"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20553" name="Freeform 63"/>
                <p:cNvSpPr>
                  <a:spLocks/>
                </p:cNvSpPr>
                <p:nvPr/>
              </p:nvSpPr>
              <p:spPr bwMode="auto">
                <a:xfrm>
                  <a:off x="2511" y="1935"/>
                  <a:ext cx="118" cy="178"/>
                </a:xfrm>
                <a:custGeom>
                  <a:avLst/>
                  <a:gdLst>
                    <a:gd name="T0" fmla="*/ 0 w 43"/>
                    <a:gd name="T1" fmla="*/ 0 h 40"/>
                    <a:gd name="T2" fmla="*/ 557 w 43"/>
                    <a:gd name="T3" fmla="*/ 0 h 40"/>
                    <a:gd name="T4" fmla="*/ 1921 w 43"/>
                    <a:gd name="T5" fmla="*/ 11721 h 40"/>
                    <a:gd name="T6" fmla="*/ 1921 w 43"/>
                    <a:gd name="T7" fmla="*/ 2376 h 40"/>
                    <a:gd name="T8" fmla="*/ 1921 w 43"/>
                    <a:gd name="T9" fmla="*/ 1148 h 40"/>
                    <a:gd name="T10" fmla="*/ 1921 w 43"/>
                    <a:gd name="T11" fmla="*/ 356 h 40"/>
                    <a:gd name="T12" fmla="*/ 1883 w 43"/>
                    <a:gd name="T13" fmla="*/ 0 h 40"/>
                    <a:gd name="T14" fmla="*/ 1754 w 43"/>
                    <a:gd name="T15" fmla="*/ 0 h 40"/>
                    <a:gd name="T16" fmla="*/ 1693 w 43"/>
                    <a:gd name="T17" fmla="*/ 0 h 40"/>
                    <a:gd name="T18" fmla="*/ 1693 w 43"/>
                    <a:gd name="T19" fmla="*/ 0 h 40"/>
                    <a:gd name="T20" fmla="*/ 2440 w 43"/>
                    <a:gd name="T21" fmla="*/ 0 h 40"/>
                    <a:gd name="T22" fmla="*/ 2440 w 43"/>
                    <a:gd name="T23" fmla="*/ 0 h 40"/>
                    <a:gd name="T24" fmla="*/ 2379 w 43"/>
                    <a:gd name="T25" fmla="*/ 0 h 40"/>
                    <a:gd name="T26" fmla="*/ 2215 w 43"/>
                    <a:gd name="T27" fmla="*/ 356 h 40"/>
                    <a:gd name="T28" fmla="*/ 2215 w 43"/>
                    <a:gd name="T29" fmla="*/ 356 h 40"/>
                    <a:gd name="T30" fmla="*/ 2108 w 43"/>
                    <a:gd name="T31" fmla="*/ 1148 h 40"/>
                    <a:gd name="T32" fmla="*/ 2108 w 43"/>
                    <a:gd name="T33" fmla="*/ 2376 h 40"/>
                    <a:gd name="T34" fmla="*/ 2108 w 43"/>
                    <a:gd name="T35" fmla="*/ 15682 h 40"/>
                    <a:gd name="T36" fmla="*/ 2047 w 43"/>
                    <a:gd name="T37" fmla="*/ 15682 h 40"/>
                    <a:gd name="T38" fmla="*/ 557 w 43"/>
                    <a:gd name="T39" fmla="*/ 3524 h 40"/>
                    <a:gd name="T40" fmla="*/ 557 w 43"/>
                    <a:gd name="T41" fmla="*/ 12949 h 40"/>
                    <a:gd name="T42" fmla="*/ 557 w 43"/>
                    <a:gd name="T43" fmla="*/ 14098 h 40"/>
                    <a:gd name="T44" fmla="*/ 557 w 43"/>
                    <a:gd name="T45" fmla="*/ 14534 h 40"/>
                    <a:gd name="T46" fmla="*/ 686 w 43"/>
                    <a:gd name="T47" fmla="*/ 15326 h 40"/>
                    <a:gd name="T48" fmla="*/ 851 w 43"/>
                    <a:gd name="T49" fmla="*/ 15326 h 40"/>
                    <a:gd name="T50" fmla="*/ 911 w 43"/>
                    <a:gd name="T51" fmla="*/ 15326 h 40"/>
                    <a:gd name="T52" fmla="*/ 911 w 43"/>
                    <a:gd name="T53" fmla="*/ 15682 h 40"/>
                    <a:gd name="T54" fmla="*/ 60 w 43"/>
                    <a:gd name="T55" fmla="*/ 15682 h 40"/>
                    <a:gd name="T56" fmla="*/ 60 w 43"/>
                    <a:gd name="T57" fmla="*/ 15326 h 40"/>
                    <a:gd name="T58" fmla="*/ 165 w 43"/>
                    <a:gd name="T59" fmla="*/ 15326 h 40"/>
                    <a:gd name="T60" fmla="*/ 332 w 43"/>
                    <a:gd name="T61" fmla="*/ 15326 h 40"/>
                    <a:gd name="T62" fmla="*/ 392 w 43"/>
                    <a:gd name="T63" fmla="*/ 14534 h 40"/>
                    <a:gd name="T64" fmla="*/ 392 w 43"/>
                    <a:gd name="T65" fmla="*/ 14098 h 40"/>
                    <a:gd name="T66" fmla="*/ 392 w 43"/>
                    <a:gd name="T67" fmla="*/ 12949 h 40"/>
                    <a:gd name="T68" fmla="*/ 392 w 43"/>
                    <a:gd name="T69" fmla="*/ 2376 h 40"/>
                    <a:gd name="T70" fmla="*/ 332 w 43"/>
                    <a:gd name="T71" fmla="*/ 1148 h 40"/>
                    <a:gd name="T72" fmla="*/ 225 w 43"/>
                    <a:gd name="T73" fmla="*/ 1148 h 40"/>
                    <a:gd name="T74" fmla="*/ 225 w 43"/>
                    <a:gd name="T75" fmla="*/ 356 h 40"/>
                    <a:gd name="T76" fmla="*/ 165 w 43"/>
                    <a:gd name="T77" fmla="*/ 356 h 40"/>
                    <a:gd name="T78" fmla="*/ 60 w 43"/>
                    <a:gd name="T79" fmla="*/ 356 h 40"/>
                    <a:gd name="T80" fmla="*/ 0 w 43"/>
                    <a:gd name="T81" fmla="*/ 356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54" name="Freeform 64"/>
                <p:cNvSpPr>
                  <a:spLocks noEditPoints="1"/>
                </p:cNvSpPr>
                <p:nvPr/>
              </p:nvSpPr>
              <p:spPr bwMode="auto">
                <a:xfrm>
                  <a:off x="2634" y="1935"/>
                  <a:ext cx="83" cy="178"/>
                </a:xfrm>
                <a:custGeom>
                  <a:avLst/>
                  <a:gdLst>
                    <a:gd name="T0" fmla="*/ 589 w 30"/>
                    <a:gd name="T1" fmla="*/ 8197 h 40"/>
                    <a:gd name="T2" fmla="*/ 589 w 30"/>
                    <a:gd name="T3" fmla="*/ 12949 h 40"/>
                    <a:gd name="T4" fmla="*/ 589 w 30"/>
                    <a:gd name="T5" fmla="*/ 14098 h 40"/>
                    <a:gd name="T6" fmla="*/ 697 w 30"/>
                    <a:gd name="T7" fmla="*/ 14534 h 40"/>
                    <a:gd name="T8" fmla="*/ 766 w 30"/>
                    <a:gd name="T9" fmla="*/ 15326 h 40"/>
                    <a:gd name="T10" fmla="*/ 888 w 30"/>
                    <a:gd name="T11" fmla="*/ 15326 h 40"/>
                    <a:gd name="T12" fmla="*/ 935 w 30"/>
                    <a:gd name="T13" fmla="*/ 15326 h 40"/>
                    <a:gd name="T14" fmla="*/ 935 w 30"/>
                    <a:gd name="T15" fmla="*/ 15682 h 40"/>
                    <a:gd name="T16" fmla="*/ 0 w 30"/>
                    <a:gd name="T17" fmla="*/ 15682 h 40"/>
                    <a:gd name="T18" fmla="*/ 0 w 30"/>
                    <a:gd name="T19" fmla="*/ 15326 h 40"/>
                    <a:gd name="T20" fmla="*/ 61 w 30"/>
                    <a:gd name="T21" fmla="*/ 15326 h 40"/>
                    <a:gd name="T22" fmla="*/ 169 w 30"/>
                    <a:gd name="T23" fmla="*/ 15326 h 40"/>
                    <a:gd name="T24" fmla="*/ 230 w 30"/>
                    <a:gd name="T25" fmla="*/ 14534 h 40"/>
                    <a:gd name="T26" fmla="*/ 230 w 30"/>
                    <a:gd name="T27" fmla="*/ 14098 h 40"/>
                    <a:gd name="T28" fmla="*/ 230 w 30"/>
                    <a:gd name="T29" fmla="*/ 12949 h 40"/>
                    <a:gd name="T30" fmla="*/ 230 w 30"/>
                    <a:gd name="T31" fmla="*/ 2376 h 40"/>
                    <a:gd name="T32" fmla="*/ 230 w 30"/>
                    <a:gd name="T33" fmla="*/ 1148 h 40"/>
                    <a:gd name="T34" fmla="*/ 230 w 30"/>
                    <a:gd name="T35" fmla="*/ 356 h 40"/>
                    <a:gd name="T36" fmla="*/ 169 w 30"/>
                    <a:gd name="T37" fmla="*/ 0 h 40"/>
                    <a:gd name="T38" fmla="*/ 61 w 30"/>
                    <a:gd name="T39" fmla="*/ 0 h 40"/>
                    <a:gd name="T40" fmla="*/ 0 w 30"/>
                    <a:gd name="T41" fmla="*/ 0 h 40"/>
                    <a:gd name="T42" fmla="*/ 0 w 30"/>
                    <a:gd name="T43" fmla="*/ 0 h 40"/>
                    <a:gd name="T44" fmla="*/ 888 w 30"/>
                    <a:gd name="T45" fmla="*/ 0 h 40"/>
                    <a:gd name="T46" fmla="*/ 1126 w 30"/>
                    <a:gd name="T47" fmla="*/ 0 h 40"/>
                    <a:gd name="T48" fmla="*/ 1295 w 30"/>
                    <a:gd name="T49" fmla="*/ 356 h 40"/>
                    <a:gd name="T50" fmla="*/ 1461 w 30"/>
                    <a:gd name="T51" fmla="*/ 1148 h 40"/>
                    <a:gd name="T52" fmla="*/ 1630 w 30"/>
                    <a:gd name="T53" fmla="*/ 1584 h 40"/>
                    <a:gd name="T54" fmla="*/ 1760 w 30"/>
                    <a:gd name="T55" fmla="*/ 2732 h 40"/>
                    <a:gd name="T56" fmla="*/ 1760 w 30"/>
                    <a:gd name="T57" fmla="*/ 3960 h 40"/>
                    <a:gd name="T58" fmla="*/ 1760 w 30"/>
                    <a:gd name="T59" fmla="*/ 5901 h 40"/>
                    <a:gd name="T60" fmla="*/ 1591 w 30"/>
                    <a:gd name="T61" fmla="*/ 7049 h 40"/>
                    <a:gd name="T62" fmla="*/ 1295 w 30"/>
                    <a:gd name="T63" fmla="*/ 8197 h 40"/>
                    <a:gd name="T64" fmla="*/ 1057 w 30"/>
                    <a:gd name="T65" fmla="*/ 8197 h 40"/>
                    <a:gd name="T66" fmla="*/ 935 w 30"/>
                    <a:gd name="T67" fmla="*/ 8197 h 40"/>
                    <a:gd name="T68" fmla="*/ 888 w 30"/>
                    <a:gd name="T69" fmla="*/ 8197 h 40"/>
                    <a:gd name="T70" fmla="*/ 697 w 30"/>
                    <a:gd name="T71" fmla="*/ 8197 h 40"/>
                    <a:gd name="T72" fmla="*/ 589 w 30"/>
                    <a:gd name="T73" fmla="*/ 8197 h 40"/>
                    <a:gd name="T74" fmla="*/ 589 w 30"/>
                    <a:gd name="T75" fmla="*/ 7485 h 40"/>
                    <a:gd name="T76" fmla="*/ 697 w 30"/>
                    <a:gd name="T77" fmla="*/ 7485 h 40"/>
                    <a:gd name="T78" fmla="*/ 766 w 30"/>
                    <a:gd name="T79" fmla="*/ 7485 h 40"/>
                    <a:gd name="T80" fmla="*/ 888 w 30"/>
                    <a:gd name="T81" fmla="*/ 7485 h 40"/>
                    <a:gd name="T82" fmla="*/ 888 w 30"/>
                    <a:gd name="T83" fmla="*/ 7485 h 40"/>
                    <a:gd name="T84" fmla="*/ 1057 w 30"/>
                    <a:gd name="T85" fmla="*/ 7485 h 40"/>
                    <a:gd name="T86" fmla="*/ 1226 w 30"/>
                    <a:gd name="T87" fmla="*/ 7049 h 40"/>
                    <a:gd name="T88" fmla="*/ 1295 w 30"/>
                    <a:gd name="T89" fmla="*/ 5901 h 40"/>
                    <a:gd name="T90" fmla="*/ 1400 w 30"/>
                    <a:gd name="T91" fmla="*/ 3960 h 40"/>
                    <a:gd name="T92" fmla="*/ 1295 w 30"/>
                    <a:gd name="T93" fmla="*/ 3524 h 40"/>
                    <a:gd name="T94" fmla="*/ 1295 w 30"/>
                    <a:gd name="T95" fmla="*/ 2376 h 40"/>
                    <a:gd name="T96" fmla="*/ 1226 w 30"/>
                    <a:gd name="T97" fmla="*/ 1584 h 40"/>
                    <a:gd name="T98" fmla="*/ 1126 w 30"/>
                    <a:gd name="T99" fmla="*/ 1148 h 40"/>
                    <a:gd name="T100" fmla="*/ 935 w 30"/>
                    <a:gd name="T101" fmla="*/ 356 h 40"/>
                    <a:gd name="T102" fmla="*/ 888 w 30"/>
                    <a:gd name="T103" fmla="*/ 356 h 40"/>
                    <a:gd name="T104" fmla="*/ 766 w 30"/>
                    <a:gd name="T105" fmla="*/ 356 h 40"/>
                    <a:gd name="T106" fmla="*/ 589 w 30"/>
                    <a:gd name="T107" fmla="*/ 356 h 40"/>
                    <a:gd name="T108" fmla="*/ 589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20555" name="Freeform 65"/>
                <p:cNvSpPr>
                  <a:spLocks/>
                </p:cNvSpPr>
                <p:nvPr/>
              </p:nvSpPr>
              <p:spPr bwMode="auto">
                <a:xfrm>
                  <a:off x="2890" y="1935"/>
                  <a:ext cx="115" cy="178"/>
                </a:xfrm>
                <a:custGeom>
                  <a:avLst/>
                  <a:gdLst>
                    <a:gd name="T0" fmla="*/ 2363 w 42"/>
                    <a:gd name="T1" fmla="*/ 0 h 40"/>
                    <a:gd name="T2" fmla="*/ 2363 w 42"/>
                    <a:gd name="T3" fmla="*/ 0 h 40"/>
                    <a:gd name="T4" fmla="*/ 2256 w 42"/>
                    <a:gd name="T5" fmla="*/ 356 h 40"/>
                    <a:gd name="T6" fmla="*/ 2196 w 42"/>
                    <a:gd name="T7" fmla="*/ 356 h 40"/>
                    <a:gd name="T8" fmla="*/ 2075 w 42"/>
                    <a:gd name="T9" fmla="*/ 1584 h 40"/>
                    <a:gd name="T10" fmla="*/ 2032 w 42"/>
                    <a:gd name="T11" fmla="*/ 2732 h 40"/>
                    <a:gd name="T12" fmla="*/ 1229 w 42"/>
                    <a:gd name="T13" fmla="*/ 15682 h 40"/>
                    <a:gd name="T14" fmla="*/ 1191 w 42"/>
                    <a:gd name="T15" fmla="*/ 15682 h 40"/>
                    <a:gd name="T16" fmla="*/ 329 w 42"/>
                    <a:gd name="T17" fmla="*/ 2376 h 40"/>
                    <a:gd name="T18" fmla="*/ 329 w 42"/>
                    <a:gd name="T19" fmla="*/ 1584 h 40"/>
                    <a:gd name="T20" fmla="*/ 225 w 42"/>
                    <a:gd name="T21" fmla="*/ 1148 h 40"/>
                    <a:gd name="T22" fmla="*/ 225 w 42"/>
                    <a:gd name="T23" fmla="*/ 356 h 40"/>
                    <a:gd name="T24" fmla="*/ 164 w 42"/>
                    <a:gd name="T25" fmla="*/ 356 h 40"/>
                    <a:gd name="T26" fmla="*/ 60 w 42"/>
                    <a:gd name="T27" fmla="*/ 0 h 40"/>
                    <a:gd name="T28" fmla="*/ 0 w 42"/>
                    <a:gd name="T29" fmla="*/ 0 h 40"/>
                    <a:gd name="T30" fmla="*/ 0 w 42"/>
                    <a:gd name="T31" fmla="*/ 0 h 40"/>
                    <a:gd name="T32" fmla="*/ 901 w 42"/>
                    <a:gd name="T33" fmla="*/ 0 h 40"/>
                    <a:gd name="T34" fmla="*/ 901 w 42"/>
                    <a:gd name="T35" fmla="*/ 0 h 40"/>
                    <a:gd name="T36" fmla="*/ 742 w 42"/>
                    <a:gd name="T37" fmla="*/ 356 h 40"/>
                    <a:gd name="T38" fmla="*/ 742 w 42"/>
                    <a:gd name="T39" fmla="*/ 356 h 40"/>
                    <a:gd name="T40" fmla="*/ 674 w 42"/>
                    <a:gd name="T41" fmla="*/ 356 h 40"/>
                    <a:gd name="T42" fmla="*/ 674 w 42"/>
                    <a:gd name="T43" fmla="*/ 1148 h 40"/>
                    <a:gd name="T44" fmla="*/ 674 w 42"/>
                    <a:gd name="T45" fmla="*/ 1584 h 40"/>
                    <a:gd name="T46" fmla="*/ 742 w 42"/>
                    <a:gd name="T47" fmla="*/ 2732 h 40"/>
                    <a:gd name="T48" fmla="*/ 1358 w 42"/>
                    <a:gd name="T49" fmla="*/ 12157 h 40"/>
                    <a:gd name="T50" fmla="*/ 1845 w 42"/>
                    <a:gd name="T51" fmla="*/ 2732 h 40"/>
                    <a:gd name="T52" fmla="*/ 1845 w 42"/>
                    <a:gd name="T53" fmla="*/ 1584 h 40"/>
                    <a:gd name="T54" fmla="*/ 1911 w 42"/>
                    <a:gd name="T55" fmla="*/ 1148 h 40"/>
                    <a:gd name="T56" fmla="*/ 1911 w 42"/>
                    <a:gd name="T57" fmla="*/ 1148 h 40"/>
                    <a:gd name="T58" fmla="*/ 1845 w 42"/>
                    <a:gd name="T59" fmla="*/ 356 h 40"/>
                    <a:gd name="T60" fmla="*/ 1747 w 42"/>
                    <a:gd name="T61" fmla="*/ 356 h 40"/>
                    <a:gd name="T62" fmla="*/ 1687 w 42"/>
                    <a:gd name="T63" fmla="*/ 0 h 40"/>
                    <a:gd name="T64" fmla="*/ 1687 w 42"/>
                    <a:gd name="T65" fmla="*/ 0 h 40"/>
                    <a:gd name="T66" fmla="*/ 1687 w 42"/>
                    <a:gd name="T67" fmla="*/ 0 h 40"/>
                    <a:gd name="T68" fmla="*/ 1687 w 42"/>
                    <a:gd name="T69" fmla="*/ 0 h 40"/>
                    <a:gd name="T70" fmla="*/ 2363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7"/>
                      </a:lnTo>
                      <a:lnTo>
                        <a:pt x="22" y="40"/>
                      </a:lnTo>
                      <a:lnTo>
                        <a:pt x="21" y="40"/>
                      </a:lnTo>
                      <a:lnTo>
                        <a:pt x="6" y="6"/>
                      </a:lnTo>
                      <a:lnTo>
                        <a:pt x="6" y="4"/>
                      </a:lnTo>
                      <a:lnTo>
                        <a:pt x="4" y="3"/>
                      </a:lnTo>
                      <a:lnTo>
                        <a:pt x="4" y="1"/>
                      </a:lnTo>
                      <a:lnTo>
                        <a:pt x="3" y="1"/>
                      </a:lnTo>
                      <a:lnTo>
                        <a:pt x="1" y="0"/>
                      </a:lnTo>
                      <a:lnTo>
                        <a:pt x="0" y="0"/>
                      </a:lnTo>
                      <a:lnTo>
                        <a:pt x="16" y="0"/>
                      </a:lnTo>
                      <a:lnTo>
                        <a:pt x="13" y="1"/>
                      </a:lnTo>
                      <a:lnTo>
                        <a:pt x="12" y="1"/>
                      </a:lnTo>
                      <a:lnTo>
                        <a:pt x="12" y="3"/>
                      </a:lnTo>
                      <a:lnTo>
                        <a:pt x="12" y="4"/>
                      </a:lnTo>
                      <a:lnTo>
                        <a:pt x="13" y="7"/>
                      </a:lnTo>
                      <a:lnTo>
                        <a:pt x="24" y="31"/>
                      </a:lnTo>
                      <a:lnTo>
                        <a:pt x="33" y="7"/>
                      </a:lnTo>
                      <a:lnTo>
                        <a:pt x="33" y="4"/>
                      </a:lnTo>
                      <a:lnTo>
                        <a:pt x="34"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56" name="Freeform 66"/>
                <p:cNvSpPr>
                  <a:spLocks noEditPoints="1"/>
                </p:cNvSpPr>
                <p:nvPr/>
              </p:nvSpPr>
              <p:spPr bwMode="auto">
                <a:xfrm>
                  <a:off x="3008" y="1935"/>
                  <a:ext cx="83" cy="178"/>
                </a:xfrm>
                <a:custGeom>
                  <a:avLst/>
                  <a:gdLst>
                    <a:gd name="T0" fmla="*/ 636 w 30"/>
                    <a:gd name="T1" fmla="*/ 8197 h 40"/>
                    <a:gd name="T2" fmla="*/ 636 w 30"/>
                    <a:gd name="T3" fmla="*/ 12949 h 40"/>
                    <a:gd name="T4" fmla="*/ 697 w 30"/>
                    <a:gd name="T5" fmla="*/ 14098 h 40"/>
                    <a:gd name="T6" fmla="*/ 697 w 30"/>
                    <a:gd name="T7" fmla="*/ 14534 h 40"/>
                    <a:gd name="T8" fmla="*/ 827 w 30"/>
                    <a:gd name="T9" fmla="*/ 15326 h 40"/>
                    <a:gd name="T10" fmla="*/ 888 w 30"/>
                    <a:gd name="T11" fmla="*/ 15326 h 40"/>
                    <a:gd name="T12" fmla="*/ 996 w 30"/>
                    <a:gd name="T13" fmla="*/ 15326 h 40"/>
                    <a:gd name="T14" fmla="*/ 996 w 30"/>
                    <a:gd name="T15" fmla="*/ 15682 h 40"/>
                    <a:gd name="T16" fmla="*/ 0 w 30"/>
                    <a:gd name="T17" fmla="*/ 15682 h 40"/>
                    <a:gd name="T18" fmla="*/ 0 w 30"/>
                    <a:gd name="T19" fmla="*/ 15326 h 40"/>
                    <a:gd name="T20" fmla="*/ 130 w 30"/>
                    <a:gd name="T21" fmla="*/ 15326 h 40"/>
                    <a:gd name="T22" fmla="*/ 169 w 30"/>
                    <a:gd name="T23" fmla="*/ 15326 h 40"/>
                    <a:gd name="T24" fmla="*/ 299 w 30"/>
                    <a:gd name="T25" fmla="*/ 14534 h 40"/>
                    <a:gd name="T26" fmla="*/ 360 w 30"/>
                    <a:gd name="T27" fmla="*/ 14098 h 40"/>
                    <a:gd name="T28" fmla="*/ 360 w 30"/>
                    <a:gd name="T29" fmla="*/ 12949 h 40"/>
                    <a:gd name="T30" fmla="*/ 360 w 30"/>
                    <a:gd name="T31" fmla="*/ 2376 h 40"/>
                    <a:gd name="T32" fmla="*/ 360 w 30"/>
                    <a:gd name="T33" fmla="*/ 1148 h 40"/>
                    <a:gd name="T34" fmla="*/ 299 w 30"/>
                    <a:gd name="T35" fmla="*/ 356 h 40"/>
                    <a:gd name="T36" fmla="*/ 169 w 30"/>
                    <a:gd name="T37" fmla="*/ 0 h 40"/>
                    <a:gd name="T38" fmla="*/ 130 w 30"/>
                    <a:gd name="T39" fmla="*/ 0 h 40"/>
                    <a:gd name="T40" fmla="*/ 0 w 30"/>
                    <a:gd name="T41" fmla="*/ 0 h 40"/>
                    <a:gd name="T42" fmla="*/ 0 w 30"/>
                    <a:gd name="T43" fmla="*/ 0 h 40"/>
                    <a:gd name="T44" fmla="*/ 888 w 30"/>
                    <a:gd name="T45" fmla="*/ 0 h 40"/>
                    <a:gd name="T46" fmla="*/ 1165 w 30"/>
                    <a:gd name="T47" fmla="*/ 0 h 40"/>
                    <a:gd name="T48" fmla="*/ 1356 w 30"/>
                    <a:gd name="T49" fmla="*/ 356 h 40"/>
                    <a:gd name="T50" fmla="*/ 1524 w 30"/>
                    <a:gd name="T51" fmla="*/ 1148 h 40"/>
                    <a:gd name="T52" fmla="*/ 1690 w 30"/>
                    <a:gd name="T53" fmla="*/ 1584 h 40"/>
                    <a:gd name="T54" fmla="*/ 1760 w 30"/>
                    <a:gd name="T55" fmla="*/ 2732 h 40"/>
                    <a:gd name="T56" fmla="*/ 1760 w 30"/>
                    <a:gd name="T57" fmla="*/ 3960 h 40"/>
                    <a:gd name="T58" fmla="*/ 1760 w 30"/>
                    <a:gd name="T59" fmla="*/ 5901 h 40"/>
                    <a:gd name="T60" fmla="*/ 1591 w 30"/>
                    <a:gd name="T61" fmla="*/ 7049 h 40"/>
                    <a:gd name="T62" fmla="*/ 1356 w 30"/>
                    <a:gd name="T63" fmla="*/ 8197 h 40"/>
                    <a:gd name="T64" fmla="*/ 1057 w 30"/>
                    <a:gd name="T65" fmla="*/ 8197 h 40"/>
                    <a:gd name="T66" fmla="*/ 996 w 30"/>
                    <a:gd name="T67" fmla="*/ 8197 h 40"/>
                    <a:gd name="T68" fmla="*/ 888 w 30"/>
                    <a:gd name="T69" fmla="*/ 8197 h 40"/>
                    <a:gd name="T70" fmla="*/ 827 w 30"/>
                    <a:gd name="T71" fmla="*/ 8197 h 40"/>
                    <a:gd name="T72" fmla="*/ 636 w 30"/>
                    <a:gd name="T73" fmla="*/ 8197 h 40"/>
                    <a:gd name="T74" fmla="*/ 636 w 30"/>
                    <a:gd name="T75" fmla="*/ 7485 h 40"/>
                    <a:gd name="T76" fmla="*/ 697 w 30"/>
                    <a:gd name="T77" fmla="*/ 7485 h 40"/>
                    <a:gd name="T78" fmla="*/ 827 w 30"/>
                    <a:gd name="T79" fmla="*/ 7485 h 40"/>
                    <a:gd name="T80" fmla="*/ 888 w 30"/>
                    <a:gd name="T81" fmla="*/ 7485 h 40"/>
                    <a:gd name="T82" fmla="*/ 996 w 30"/>
                    <a:gd name="T83" fmla="*/ 7485 h 40"/>
                    <a:gd name="T84" fmla="*/ 1165 w 30"/>
                    <a:gd name="T85" fmla="*/ 7485 h 40"/>
                    <a:gd name="T86" fmla="*/ 1226 w 30"/>
                    <a:gd name="T87" fmla="*/ 7049 h 40"/>
                    <a:gd name="T88" fmla="*/ 1356 w 30"/>
                    <a:gd name="T89" fmla="*/ 5901 h 40"/>
                    <a:gd name="T90" fmla="*/ 1400 w 30"/>
                    <a:gd name="T91" fmla="*/ 3960 h 40"/>
                    <a:gd name="T92" fmla="*/ 1400 w 30"/>
                    <a:gd name="T93" fmla="*/ 3524 h 40"/>
                    <a:gd name="T94" fmla="*/ 1356 w 30"/>
                    <a:gd name="T95" fmla="*/ 2376 h 40"/>
                    <a:gd name="T96" fmla="*/ 1226 w 30"/>
                    <a:gd name="T97" fmla="*/ 1584 h 40"/>
                    <a:gd name="T98" fmla="*/ 1165 w 30"/>
                    <a:gd name="T99" fmla="*/ 1148 h 40"/>
                    <a:gd name="T100" fmla="*/ 1057 w 30"/>
                    <a:gd name="T101" fmla="*/ 356 h 40"/>
                    <a:gd name="T102" fmla="*/ 888 w 30"/>
                    <a:gd name="T103" fmla="*/ 356 h 40"/>
                    <a:gd name="T104" fmla="*/ 827 w 30"/>
                    <a:gd name="T105" fmla="*/ 356 h 40"/>
                    <a:gd name="T106" fmla="*/ 636 w 30"/>
                    <a:gd name="T107" fmla="*/ 356 h 40"/>
                    <a:gd name="T108" fmla="*/ 636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1" y="21"/>
                      </a:moveTo>
                      <a:lnTo>
                        <a:pt x="11" y="33"/>
                      </a:lnTo>
                      <a:lnTo>
                        <a:pt x="12" y="36"/>
                      </a:lnTo>
                      <a:lnTo>
                        <a:pt x="12" y="37"/>
                      </a:lnTo>
                      <a:lnTo>
                        <a:pt x="14" y="39"/>
                      </a:lnTo>
                      <a:lnTo>
                        <a:pt x="15" y="39"/>
                      </a:lnTo>
                      <a:lnTo>
                        <a:pt x="17" y="39"/>
                      </a:lnTo>
                      <a:lnTo>
                        <a:pt x="17" y="40"/>
                      </a:lnTo>
                      <a:lnTo>
                        <a:pt x="0" y="40"/>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3" y="1"/>
                      </a:lnTo>
                      <a:lnTo>
                        <a:pt x="26" y="3"/>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20" y="19"/>
                      </a:lnTo>
                      <a:lnTo>
                        <a:pt x="21" y="18"/>
                      </a:lnTo>
                      <a:lnTo>
                        <a:pt x="23" y="15"/>
                      </a:lnTo>
                      <a:lnTo>
                        <a:pt x="24" y="10"/>
                      </a:lnTo>
                      <a:lnTo>
                        <a:pt x="24" y="9"/>
                      </a:lnTo>
                      <a:lnTo>
                        <a:pt x="23" y="6"/>
                      </a:lnTo>
                      <a:lnTo>
                        <a:pt x="21" y="4"/>
                      </a:lnTo>
                      <a:lnTo>
                        <a:pt x="20" y="3"/>
                      </a:lnTo>
                      <a:lnTo>
                        <a:pt x="18"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20557" name="Freeform 67"/>
                <p:cNvSpPr>
                  <a:spLocks/>
                </p:cNvSpPr>
                <p:nvPr/>
              </p:nvSpPr>
              <p:spPr bwMode="auto">
                <a:xfrm>
                  <a:off x="749" y="3200"/>
                  <a:ext cx="38" cy="231"/>
                </a:xfrm>
                <a:custGeom>
                  <a:avLst/>
                  <a:gdLst>
                    <a:gd name="T0" fmla="*/ 760 w 14"/>
                    <a:gd name="T1" fmla="*/ 20248 h 52"/>
                    <a:gd name="T2" fmla="*/ 0 w 14"/>
                    <a:gd name="T3" fmla="*/ 20248 h 52"/>
                    <a:gd name="T4" fmla="*/ 0 w 14"/>
                    <a:gd name="T5" fmla="*/ 0 h 52"/>
                    <a:gd name="T6" fmla="*/ 760 w 14"/>
                    <a:gd name="T7" fmla="*/ 0 h 52"/>
                    <a:gd name="T8" fmla="*/ 760 w 14"/>
                    <a:gd name="T9" fmla="*/ 1146 h 52"/>
                    <a:gd name="T10" fmla="*/ 318 w 14"/>
                    <a:gd name="T11" fmla="*/ 1146 h 52"/>
                    <a:gd name="T12" fmla="*/ 318 w 14"/>
                    <a:gd name="T13" fmla="*/ 19893 h 52"/>
                    <a:gd name="T14" fmla="*/ 760 w 14"/>
                    <a:gd name="T15" fmla="*/ 19893 h 52"/>
                    <a:gd name="T16" fmla="*/ 760 w 14"/>
                    <a:gd name="T17" fmla="*/ 2024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6" y="3"/>
                      </a:lnTo>
                      <a:lnTo>
                        <a:pt x="6"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20558" name="Freeform 68"/>
                <p:cNvSpPr>
                  <a:spLocks noEditPoints="1"/>
                </p:cNvSpPr>
                <p:nvPr/>
              </p:nvSpPr>
              <p:spPr bwMode="auto">
                <a:xfrm>
                  <a:off x="796" y="3205"/>
                  <a:ext cx="107" cy="182"/>
                </a:xfrm>
                <a:custGeom>
                  <a:avLst/>
                  <a:gdLst>
                    <a:gd name="T0" fmla="*/ 0 w 39"/>
                    <a:gd name="T1" fmla="*/ 15923 h 41"/>
                    <a:gd name="T2" fmla="*/ 0 w 39"/>
                    <a:gd name="T3" fmla="*/ 15133 h 41"/>
                    <a:gd name="T4" fmla="*/ 60 w 39"/>
                    <a:gd name="T5" fmla="*/ 15133 h 41"/>
                    <a:gd name="T6" fmla="*/ 165 w 39"/>
                    <a:gd name="T7" fmla="*/ 15133 h 41"/>
                    <a:gd name="T8" fmla="*/ 225 w 39"/>
                    <a:gd name="T9" fmla="*/ 14778 h 41"/>
                    <a:gd name="T10" fmla="*/ 225 w 39"/>
                    <a:gd name="T11" fmla="*/ 13992 h 41"/>
                    <a:gd name="T12" fmla="*/ 225 w 39"/>
                    <a:gd name="T13" fmla="*/ 12767 h 41"/>
                    <a:gd name="T14" fmla="*/ 225 w 39"/>
                    <a:gd name="T15" fmla="*/ 2366 h 41"/>
                    <a:gd name="T16" fmla="*/ 225 w 39"/>
                    <a:gd name="T17" fmla="*/ 1141 h 41"/>
                    <a:gd name="T18" fmla="*/ 225 w 39"/>
                    <a:gd name="T19" fmla="*/ 790 h 41"/>
                    <a:gd name="T20" fmla="*/ 165 w 39"/>
                    <a:gd name="T21" fmla="*/ 790 h 41"/>
                    <a:gd name="T22" fmla="*/ 60 w 39"/>
                    <a:gd name="T23" fmla="*/ 0 h 41"/>
                    <a:gd name="T24" fmla="*/ 0 w 39"/>
                    <a:gd name="T25" fmla="*/ 0 h 41"/>
                    <a:gd name="T26" fmla="*/ 0 w 39"/>
                    <a:gd name="T27" fmla="*/ 0 h 41"/>
                    <a:gd name="T28" fmla="*/ 842 w 39"/>
                    <a:gd name="T29" fmla="*/ 0 h 41"/>
                    <a:gd name="T30" fmla="*/ 1196 w 39"/>
                    <a:gd name="T31" fmla="*/ 0 h 41"/>
                    <a:gd name="T32" fmla="*/ 1424 w 39"/>
                    <a:gd name="T33" fmla="*/ 0 h 41"/>
                    <a:gd name="T34" fmla="*/ 1693 w 39"/>
                    <a:gd name="T35" fmla="*/ 790 h 41"/>
                    <a:gd name="T36" fmla="*/ 1882 w 39"/>
                    <a:gd name="T37" fmla="*/ 1931 h 41"/>
                    <a:gd name="T38" fmla="*/ 2047 w 39"/>
                    <a:gd name="T39" fmla="*/ 3507 h 41"/>
                    <a:gd name="T40" fmla="*/ 2214 w 39"/>
                    <a:gd name="T41" fmla="*/ 5420 h 41"/>
                    <a:gd name="T42" fmla="*/ 2214 w 39"/>
                    <a:gd name="T43" fmla="*/ 7782 h 41"/>
                    <a:gd name="T44" fmla="*/ 2214 w 39"/>
                    <a:gd name="T45" fmla="*/ 10050 h 41"/>
                    <a:gd name="T46" fmla="*/ 2107 w 39"/>
                    <a:gd name="T47" fmla="*/ 11626 h 41"/>
                    <a:gd name="T48" fmla="*/ 1921 w 39"/>
                    <a:gd name="T49" fmla="*/ 12767 h 41"/>
                    <a:gd name="T50" fmla="*/ 1693 w 39"/>
                    <a:gd name="T51" fmla="*/ 14778 h 41"/>
                    <a:gd name="T52" fmla="*/ 1364 w 39"/>
                    <a:gd name="T53" fmla="*/ 15133 h 41"/>
                    <a:gd name="T54" fmla="*/ 1010 w 39"/>
                    <a:gd name="T55" fmla="*/ 15923 h 41"/>
                    <a:gd name="T56" fmla="*/ 0 w 39"/>
                    <a:gd name="T57" fmla="*/ 15923 h 41"/>
                    <a:gd name="T58" fmla="*/ 557 w 39"/>
                    <a:gd name="T59" fmla="*/ 14778 h 41"/>
                    <a:gd name="T60" fmla="*/ 746 w 39"/>
                    <a:gd name="T61" fmla="*/ 14778 h 41"/>
                    <a:gd name="T62" fmla="*/ 911 w 39"/>
                    <a:gd name="T63" fmla="*/ 14778 h 41"/>
                    <a:gd name="T64" fmla="*/ 1196 w 39"/>
                    <a:gd name="T65" fmla="*/ 14778 h 41"/>
                    <a:gd name="T66" fmla="*/ 1424 w 39"/>
                    <a:gd name="T67" fmla="*/ 13992 h 41"/>
                    <a:gd name="T68" fmla="*/ 1589 w 39"/>
                    <a:gd name="T69" fmla="*/ 12767 h 41"/>
                    <a:gd name="T70" fmla="*/ 1693 w 39"/>
                    <a:gd name="T71" fmla="*/ 11626 h 41"/>
                    <a:gd name="T72" fmla="*/ 1753 w 39"/>
                    <a:gd name="T73" fmla="*/ 10050 h 41"/>
                    <a:gd name="T74" fmla="*/ 1882 w 39"/>
                    <a:gd name="T75" fmla="*/ 7782 h 41"/>
                    <a:gd name="T76" fmla="*/ 1753 w 39"/>
                    <a:gd name="T77" fmla="*/ 5851 h 41"/>
                    <a:gd name="T78" fmla="*/ 1693 w 39"/>
                    <a:gd name="T79" fmla="*/ 4297 h 41"/>
                    <a:gd name="T80" fmla="*/ 1589 w 39"/>
                    <a:gd name="T81" fmla="*/ 2366 h 41"/>
                    <a:gd name="T82" fmla="*/ 1424 w 39"/>
                    <a:gd name="T83" fmla="*/ 1931 h 41"/>
                    <a:gd name="T84" fmla="*/ 1196 w 39"/>
                    <a:gd name="T85" fmla="*/ 1141 h 41"/>
                    <a:gd name="T86" fmla="*/ 911 w 39"/>
                    <a:gd name="T87" fmla="*/ 790 h 41"/>
                    <a:gd name="T88" fmla="*/ 746 w 39"/>
                    <a:gd name="T89" fmla="*/ 790 h 41"/>
                    <a:gd name="T90" fmla="*/ 557 w 39"/>
                    <a:gd name="T91" fmla="*/ 1141 h 41"/>
                    <a:gd name="T92" fmla="*/ 557 w 39"/>
                    <a:gd name="T93" fmla="*/ 1477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30" y="2"/>
                      </a:lnTo>
                      <a:lnTo>
                        <a:pt x="33" y="5"/>
                      </a:lnTo>
                      <a:lnTo>
                        <a:pt x="36" y="9"/>
                      </a:lnTo>
                      <a:lnTo>
                        <a:pt x="39" y="14"/>
                      </a:lnTo>
                      <a:lnTo>
                        <a:pt x="39" y="20"/>
                      </a:lnTo>
                      <a:lnTo>
                        <a:pt x="39" y="26"/>
                      </a:lnTo>
                      <a:lnTo>
                        <a:pt x="37" y="30"/>
                      </a:lnTo>
                      <a:lnTo>
                        <a:pt x="34" y="33"/>
                      </a:lnTo>
                      <a:lnTo>
                        <a:pt x="30" y="38"/>
                      </a:lnTo>
                      <a:lnTo>
                        <a:pt x="24" y="39"/>
                      </a:lnTo>
                      <a:lnTo>
                        <a:pt x="18"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20559" name="Freeform 69"/>
                <p:cNvSpPr>
                  <a:spLocks noEditPoints="1"/>
                </p:cNvSpPr>
                <p:nvPr/>
              </p:nvSpPr>
              <p:spPr bwMode="auto">
                <a:xfrm>
                  <a:off x="914" y="3258"/>
                  <a:ext cx="71" cy="129"/>
                </a:xfrm>
                <a:custGeom>
                  <a:avLst/>
                  <a:gdLst>
                    <a:gd name="T0" fmla="*/ 776 w 26"/>
                    <a:gd name="T1" fmla="*/ 0 h 29"/>
                    <a:gd name="T2" fmla="*/ 939 w 26"/>
                    <a:gd name="T3" fmla="*/ 792 h 29"/>
                    <a:gd name="T4" fmla="*/ 1163 w 26"/>
                    <a:gd name="T5" fmla="*/ 1148 h 29"/>
                    <a:gd name="T6" fmla="*/ 1283 w 26"/>
                    <a:gd name="T7" fmla="*/ 1939 h 29"/>
                    <a:gd name="T8" fmla="*/ 1447 w 26"/>
                    <a:gd name="T9" fmla="*/ 3523 h 29"/>
                    <a:gd name="T10" fmla="*/ 1447 w 26"/>
                    <a:gd name="T11" fmla="*/ 5462 h 29"/>
                    <a:gd name="T12" fmla="*/ 1447 w 26"/>
                    <a:gd name="T13" fmla="*/ 7046 h 29"/>
                    <a:gd name="T14" fmla="*/ 1344 w 26"/>
                    <a:gd name="T15" fmla="*/ 8194 h 29"/>
                    <a:gd name="T16" fmla="*/ 1283 w 26"/>
                    <a:gd name="T17" fmla="*/ 9417 h 29"/>
                    <a:gd name="T18" fmla="*/ 1120 w 26"/>
                    <a:gd name="T19" fmla="*/ 10565 h 29"/>
                    <a:gd name="T20" fmla="*/ 939 w 26"/>
                    <a:gd name="T21" fmla="*/ 11356 h 29"/>
                    <a:gd name="T22" fmla="*/ 776 w 26"/>
                    <a:gd name="T23" fmla="*/ 11356 h 29"/>
                    <a:gd name="T24" fmla="*/ 508 w 26"/>
                    <a:gd name="T25" fmla="*/ 11356 h 29"/>
                    <a:gd name="T26" fmla="*/ 328 w 26"/>
                    <a:gd name="T27" fmla="*/ 10565 h 29"/>
                    <a:gd name="T28" fmla="*/ 164 w 26"/>
                    <a:gd name="T29" fmla="*/ 9417 h 29"/>
                    <a:gd name="T30" fmla="*/ 104 w 26"/>
                    <a:gd name="T31" fmla="*/ 7838 h 29"/>
                    <a:gd name="T32" fmla="*/ 0 w 26"/>
                    <a:gd name="T33" fmla="*/ 5898 h 29"/>
                    <a:gd name="T34" fmla="*/ 104 w 26"/>
                    <a:gd name="T35" fmla="*/ 4315 h 29"/>
                    <a:gd name="T36" fmla="*/ 164 w 26"/>
                    <a:gd name="T37" fmla="*/ 3167 h 29"/>
                    <a:gd name="T38" fmla="*/ 284 w 26"/>
                    <a:gd name="T39" fmla="*/ 1939 h 29"/>
                    <a:gd name="T40" fmla="*/ 448 w 26"/>
                    <a:gd name="T41" fmla="*/ 792 h 29"/>
                    <a:gd name="T42" fmla="*/ 612 w 26"/>
                    <a:gd name="T43" fmla="*/ 792 h 29"/>
                    <a:gd name="T44" fmla="*/ 776 w 26"/>
                    <a:gd name="T45" fmla="*/ 0 h 29"/>
                    <a:gd name="T46" fmla="*/ 672 w 26"/>
                    <a:gd name="T47" fmla="*/ 792 h 29"/>
                    <a:gd name="T48" fmla="*/ 612 w 26"/>
                    <a:gd name="T49" fmla="*/ 1148 h 29"/>
                    <a:gd name="T50" fmla="*/ 508 w 26"/>
                    <a:gd name="T51" fmla="*/ 1148 h 29"/>
                    <a:gd name="T52" fmla="*/ 448 w 26"/>
                    <a:gd name="T53" fmla="*/ 1939 h 29"/>
                    <a:gd name="T54" fmla="*/ 328 w 26"/>
                    <a:gd name="T55" fmla="*/ 2375 h 29"/>
                    <a:gd name="T56" fmla="*/ 328 w 26"/>
                    <a:gd name="T57" fmla="*/ 3523 h 29"/>
                    <a:gd name="T58" fmla="*/ 328 w 26"/>
                    <a:gd name="T59" fmla="*/ 4671 h 29"/>
                    <a:gd name="T60" fmla="*/ 328 w 26"/>
                    <a:gd name="T61" fmla="*/ 7046 h 29"/>
                    <a:gd name="T62" fmla="*/ 448 w 26"/>
                    <a:gd name="T63" fmla="*/ 8986 h 29"/>
                    <a:gd name="T64" fmla="*/ 612 w 26"/>
                    <a:gd name="T65" fmla="*/ 10209 h 29"/>
                    <a:gd name="T66" fmla="*/ 836 w 26"/>
                    <a:gd name="T67" fmla="*/ 10565 h 29"/>
                    <a:gd name="T68" fmla="*/ 939 w 26"/>
                    <a:gd name="T69" fmla="*/ 10209 h 29"/>
                    <a:gd name="T70" fmla="*/ 1120 w 26"/>
                    <a:gd name="T71" fmla="*/ 9417 h 29"/>
                    <a:gd name="T72" fmla="*/ 1163 w 26"/>
                    <a:gd name="T73" fmla="*/ 8194 h 29"/>
                    <a:gd name="T74" fmla="*/ 1163 w 26"/>
                    <a:gd name="T75" fmla="*/ 6690 h 29"/>
                    <a:gd name="T76" fmla="*/ 1163 w 26"/>
                    <a:gd name="T77" fmla="*/ 4671 h 29"/>
                    <a:gd name="T78" fmla="*/ 1120 w 26"/>
                    <a:gd name="T79" fmla="*/ 3167 h 29"/>
                    <a:gd name="T80" fmla="*/ 999 w 26"/>
                    <a:gd name="T81" fmla="*/ 1939 h 29"/>
                    <a:gd name="T82" fmla="*/ 836 w 26"/>
                    <a:gd name="T83" fmla="*/ 1148 h 29"/>
                    <a:gd name="T84" fmla="*/ 672 w 26"/>
                    <a:gd name="T85" fmla="*/ 792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1"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2" y="11"/>
                      </a:lnTo>
                      <a:lnTo>
                        <a:pt x="3" y="8"/>
                      </a:lnTo>
                      <a:lnTo>
                        <a:pt x="5" y="5"/>
                      </a:lnTo>
                      <a:lnTo>
                        <a:pt x="8" y="2"/>
                      </a:lnTo>
                      <a:lnTo>
                        <a:pt x="11" y="2"/>
                      </a:lnTo>
                      <a:lnTo>
                        <a:pt x="14" y="0"/>
                      </a:lnTo>
                      <a:close/>
                      <a:moveTo>
                        <a:pt x="12" y="2"/>
                      </a:moveTo>
                      <a:lnTo>
                        <a:pt x="11" y="3"/>
                      </a:lnTo>
                      <a:lnTo>
                        <a:pt x="9" y="3"/>
                      </a:lnTo>
                      <a:lnTo>
                        <a:pt x="8" y="5"/>
                      </a:lnTo>
                      <a:lnTo>
                        <a:pt x="6" y="6"/>
                      </a:lnTo>
                      <a:lnTo>
                        <a:pt x="6" y="9"/>
                      </a:lnTo>
                      <a:lnTo>
                        <a:pt x="6" y="12"/>
                      </a:lnTo>
                      <a:lnTo>
                        <a:pt x="6" y="18"/>
                      </a:lnTo>
                      <a:lnTo>
                        <a:pt x="8" y="23"/>
                      </a:lnTo>
                      <a:lnTo>
                        <a:pt x="11" y="26"/>
                      </a:lnTo>
                      <a:lnTo>
                        <a:pt x="15"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20560" name="Freeform 70"/>
                <p:cNvSpPr>
                  <a:spLocks noEditPoints="1"/>
                </p:cNvSpPr>
                <p:nvPr/>
              </p:nvSpPr>
              <p:spPr bwMode="auto">
                <a:xfrm>
                  <a:off x="996" y="3258"/>
                  <a:ext cx="64" cy="129"/>
                </a:xfrm>
                <a:custGeom>
                  <a:avLst/>
                  <a:gdLst>
                    <a:gd name="T0" fmla="*/ 303 w 23"/>
                    <a:gd name="T1" fmla="*/ 4315 h 29"/>
                    <a:gd name="T2" fmla="*/ 365 w 23"/>
                    <a:gd name="T3" fmla="*/ 6690 h 29"/>
                    <a:gd name="T4" fmla="*/ 473 w 23"/>
                    <a:gd name="T5" fmla="*/ 7838 h 29"/>
                    <a:gd name="T6" fmla="*/ 665 w 23"/>
                    <a:gd name="T7" fmla="*/ 8986 h 29"/>
                    <a:gd name="T8" fmla="*/ 907 w 23"/>
                    <a:gd name="T9" fmla="*/ 9417 h 29"/>
                    <a:gd name="T10" fmla="*/ 1016 w 23"/>
                    <a:gd name="T11" fmla="*/ 8986 h 29"/>
                    <a:gd name="T12" fmla="*/ 1208 w 23"/>
                    <a:gd name="T13" fmla="*/ 8986 h 29"/>
                    <a:gd name="T14" fmla="*/ 1247 w 23"/>
                    <a:gd name="T15" fmla="*/ 8194 h 29"/>
                    <a:gd name="T16" fmla="*/ 1377 w 23"/>
                    <a:gd name="T17" fmla="*/ 6690 h 29"/>
                    <a:gd name="T18" fmla="*/ 1377 w 23"/>
                    <a:gd name="T19" fmla="*/ 7046 h 29"/>
                    <a:gd name="T20" fmla="*/ 1377 w 23"/>
                    <a:gd name="T21" fmla="*/ 8986 h 29"/>
                    <a:gd name="T22" fmla="*/ 1208 w 23"/>
                    <a:gd name="T23" fmla="*/ 10209 h 29"/>
                    <a:gd name="T24" fmla="*/ 1016 w 23"/>
                    <a:gd name="T25" fmla="*/ 10565 h 29"/>
                    <a:gd name="T26" fmla="*/ 712 w 23"/>
                    <a:gd name="T27" fmla="*/ 11356 h 29"/>
                    <a:gd name="T28" fmla="*/ 473 w 23"/>
                    <a:gd name="T29" fmla="*/ 10565 h 29"/>
                    <a:gd name="T30" fmla="*/ 303 w 23"/>
                    <a:gd name="T31" fmla="*/ 9417 h 29"/>
                    <a:gd name="T32" fmla="*/ 131 w 23"/>
                    <a:gd name="T33" fmla="*/ 8194 h 29"/>
                    <a:gd name="T34" fmla="*/ 0 w 23"/>
                    <a:gd name="T35" fmla="*/ 5898 h 29"/>
                    <a:gd name="T36" fmla="*/ 131 w 23"/>
                    <a:gd name="T37" fmla="*/ 4315 h 29"/>
                    <a:gd name="T38" fmla="*/ 131 w 23"/>
                    <a:gd name="T39" fmla="*/ 3167 h 29"/>
                    <a:gd name="T40" fmla="*/ 303 w 23"/>
                    <a:gd name="T41" fmla="*/ 1939 h 29"/>
                    <a:gd name="T42" fmla="*/ 473 w 23"/>
                    <a:gd name="T43" fmla="*/ 792 h 29"/>
                    <a:gd name="T44" fmla="*/ 712 w 23"/>
                    <a:gd name="T45" fmla="*/ 0 h 29"/>
                    <a:gd name="T46" fmla="*/ 1016 w 23"/>
                    <a:gd name="T47" fmla="*/ 792 h 29"/>
                    <a:gd name="T48" fmla="*/ 1208 w 23"/>
                    <a:gd name="T49" fmla="*/ 1148 h 29"/>
                    <a:gd name="T50" fmla="*/ 1377 w 23"/>
                    <a:gd name="T51" fmla="*/ 2375 h 29"/>
                    <a:gd name="T52" fmla="*/ 1377 w 23"/>
                    <a:gd name="T53" fmla="*/ 4315 h 29"/>
                    <a:gd name="T54" fmla="*/ 303 w 23"/>
                    <a:gd name="T55" fmla="*/ 4315 h 29"/>
                    <a:gd name="T56" fmla="*/ 303 w 23"/>
                    <a:gd name="T57" fmla="*/ 3523 h 29"/>
                    <a:gd name="T58" fmla="*/ 1016 w 23"/>
                    <a:gd name="T59" fmla="*/ 3523 h 29"/>
                    <a:gd name="T60" fmla="*/ 1016 w 23"/>
                    <a:gd name="T61" fmla="*/ 3167 h 29"/>
                    <a:gd name="T62" fmla="*/ 1016 w 23"/>
                    <a:gd name="T63" fmla="*/ 2375 h 29"/>
                    <a:gd name="T64" fmla="*/ 907 w 23"/>
                    <a:gd name="T65" fmla="*/ 1939 h 29"/>
                    <a:gd name="T66" fmla="*/ 843 w 23"/>
                    <a:gd name="T67" fmla="*/ 1148 h 29"/>
                    <a:gd name="T68" fmla="*/ 712 w 23"/>
                    <a:gd name="T69" fmla="*/ 1148 h 29"/>
                    <a:gd name="T70" fmla="*/ 665 w 23"/>
                    <a:gd name="T71" fmla="*/ 792 h 29"/>
                    <a:gd name="T72" fmla="*/ 543 w 23"/>
                    <a:gd name="T73" fmla="*/ 1148 h 29"/>
                    <a:gd name="T74" fmla="*/ 473 w 23"/>
                    <a:gd name="T75" fmla="*/ 1939 h 29"/>
                    <a:gd name="T76" fmla="*/ 365 w 23"/>
                    <a:gd name="T77" fmla="*/ 2375 h 29"/>
                    <a:gd name="T78" fmla="*/ 303 w 23"/>
                    <a:gd name="T79" fmla="*/ 3523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3" y="23"/>
                      </a:lnTo>
                      <a:lnTo>
                        <a:pt x="20" y="26"/>
                      </a:lnTo>
                      <a:lnTo>
                        <a:pt x="17" y="27"/>
                      </a:lnTo>
                      <a:lnTo>
                        <a:pt x="12" y="29"/>
                      </a:lnTo>
                      <a:lnTo>
                        <a:pt x="8" y="27"/>
                      </a:lnTo>
                      <a:lnTo>
                        <a:pt x="5" y="24"/>
                      </a:lnTo>
                      <a:lnTo>
                        <a:pt x="2" y="21"/>
                      </a:lnTo>
                      <a:lnTo>
                        <a:pt x="0" y="15"/>
                      </a:lnTo>
                      <a:lnTo>
                        <a:pt x="2" y="11"/>
                      </a:lnTo>
                      <a:lnTo>
                        <a:pt x="2" y="8"/>
                      </a:lnTo>
                      <a:lnTo>
                        <a:pt x="5"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20561" name="Freeform 71"/>
                <p:cNvSpPr>
                  <a:spLocks/>
                </p:cNvSpPr>
                <p:nvPr/>
              </p:nvSpPr>
              <p:spPr bwMode="auto">
                <a:xfrm>
                  <a:off x="1076" y="3258"/>
                  <a:ext cx="50" cy="129"/>
                </a:xfrm>
                <a:custGeom>
                  <a:avLst/>
                  <a:gdLst>
                    <a:gd name="T0" fmla="*/ 942 w 18"/>
                    <a:gd name="T1" fmla="*/ 0 h 29"/>
                    <a:gd name="T2" fmla="*/ 942 w 18"/>
                    <a:gd name="T3" fmla="*/ 3523 h 29"/>
                    <a:gd name="T4" fmla="*/ 903 w 18"/>
                    <a:gd name="T5" fmla="*/ 3523 h 29"/>
                    <a:gd name="T6" fmla="*/ 903 w 18"/>
                    <a:gd name="T7" fmla="*/ 2375 h 29"/>
                    <a:gd name="T8" fmla="*/ 772 w 18"/>
                    <a:gd name="T9" fmla="*/ 1939 h 29"/>
                    <a:gd name="T10" fmla="*/ 603 w 18"/>
                    <a:gd name="T11" fmla="*/ 1148 h 29"/>
                    <a:gd name="T12" fmla="*/ 533 w 18"/>
                    <a:gd name="T13" fmla="*/ 792 h 29"/>
                    <a:gd name="T14" fmla="*/ 364 w 18"/>
                    <a:gd name="T15" fmla="*/ 1148 h 29"/>
                    <a:gd name="T16" fmla="*/ 239 w 18"/>
                    <a:gd name="T17" fmla="*/ 1148 h 29"/>
                    <a:gd name="T18" fmla="*/ 239 w 18"/>
                    <a:gd name="T19" fmla="*/ 1939 h 29"/>
                    <a:gd name="T20" fmla="*/ 239 w 18"/>
                    <a:gd name="T21" fmla="*/ 2375 h 29"/>
                    <a:gd name="T22" fmla="*/ 239 w 18"/>
                    <a:gd name="T23" fmla="*/ 3167 h 29"/>
                    <a:gd name="T24" fmla="*/ 239 w 18"/>
                    <a:gd name="T25" fmla="*/ 3523 h 29"/>
                    <a:gd name="T26" fmla="*/ 364 w 18"/>
                    <a:gd name="T27" fmla="*/ 3523 h 29"/>
                    <a:gd name="T28" fmla="*/ 408 w 18"/>
                    <a:gd name="T29" fmla="*/ 4315 h 29"/>
                    <a:gd name="T30" fmla="*/ 711 w 18"/>
                    <a:gd name="T31" fmla="*/ 5462 h 29"/>
                    <a:gd name="T32" fmla="*/ 903 w 18"/>
                    <a:gd name="T33" fmla="*/ 5898 h 29"/>
                    <a:gd name="T34" fmla="*/ 1072 w 18"/>
                    <a:gd name="T35" fmla="*/ 7046 h 29"/>
                    <a:gd name="T36" fmla="*/ 1072 w 18"/>
                    <a:gd name="T37" fmla="*/ 8194 h 29"/>
                    <a:gd name="T38" fmla="*/ 1072 w 18"/>
                    <a:gd name="T39" fmla="*/ 9417 h 29"/>
                    <a:gd name="T40" fmla="*/ 903 w 18"/>
                    <a:gd name="T41" fmla="*/ 10565 h 29"/>
                    <a:gd name="T42" fmla="*/ 711 w 18"/>
                    <a:gd name="T43" fmla="*/ 11356 h 29"/>
                    <a:gd name="T44" fmla="*/ 533 w 18"/>
                    <a:gd name="T45" fmla="*/ 11356 h 29"/>
                    <a:gd name="T46" fmla="*/ 364 w 18"/>
                    <a:gd name="T47" fmla="*/ 11356 h 29"/>
                    <a:gd name="T48" fmla="*/ 169 w 18"/>
                    <a:gd name="T49" fmla="*/ 10565 h 29"/>
                    <a:gd name="T50" fmla="*/ 169 w 18"/>
                    <a:gd name="T51" fmla="*/ 10565 h 29"/>
                    <a:gd name="T52" fmla="*/ 61 w 18"/>
                    <a:gd name="T53" fmla="*/ 10565 h 29"/>
                    <a:gd name="T54" fmla="*/ 61 w 18"/>
                    <a:gd name="T55" fmla="*/ 10565 h 29"/>
                    <a:gd name="T56" fmla="*/ 0 w 18"/>
                    <a:gd name="T57" fmla="*/ 11356 h 29"/>
                    <a:gd name="T58" fmla="*/ 0 w 18"/>
                    <a:gd name="T59" fmla="*/ 11356 h 29"/>
                    <a:gd name="T60" fmla="*/ 0 w 18"/>
                    <a:gd name="T61" fmla="*/ 7838 h 29"/>
                    <a:gd name="T62" fmla="*/ 0 w 18"/>
                    <a:gd name="T63" fmla="*/ 7838 h 29"/>
                    <a:gd name="T64" fmla="*/ 61 w 18"/>
                    <a:gd name="T65" fmla="*/ 8986 h 29"/>
                    <a:gd name="T66" fmla="*/ 239 w 18"/>
                    <a:gd name="T67" fmla="*/ 9417 h 29"/>
                    <a:gd name="T68" fmla="*/ 364 w 18"/>
                    <a:gd name="T69" fmla="*/ 10209 h 29"/>
                    <a:gd name="T70" fmla="*/ 533 w 18"/>
                    <a:gd name="T71" fmla="*/ 10565 h 29"/>
                    <a:gd name="T72" fmla="*/ 603 w 18"/>
                    <a:gd name="T73" fmla="*/ 10565 h 29"/>
                    <a:gd name="T74" fmla="*/ 711 w 18"/>
                    <a:gd name="T75" fmla="*/ 10209 h 29"/>
                    <a:gd name="T76" fmla="*/ 772 w 18"/>
                    <a:gd name="T77" fmla="*/ 9417 h 29"/>
                    <a:gd name="T78" fmla="*/ 772 w 18"/>
                    <a:gd name="T79" fmla="*/ 8986 h 29"/>
                    <a:gd name="T80" fmla="*/ 772 w 18"/>
                    <a:gd name="T81" fmla="*/ 8194 h 29"/>
                    <a:gd name="T82" fmla="*/ 711 w 18"/>
                    <a:gd name="T83" fmla="*/ 7838 h 29"/>
                    <a:gd name="T84" fmla="*/ 603 w 18"/>
                    <a:gd name="T85" fmla="*/ 7046 h 29"/>
                    <a:gd name="T86" fmla="*/ 408 w 18"/>
                    <a:gd name="T87" fmla="*/ 6690 h 29"/>
                    <a:gd name="T88" fmla="*/ 169 w 18"/>
                    <a:gd name="T89" fmla="*/ 5462 h 29"/>
                    <a:gd name="T90" fmla="*/ 61 w 18"/>
                    <a:gd name="T91" fmla="*/ 4671 h 29"/>
                    <a:gd name="T92" fmla="*/ 0 w 18"/>
                    <a:gd name="T93" fmla="*/ 4315 h 29"/>
                    <a:gd name="T94" fmla="*/ 0 w 18"/>
                    <a:gd name="T95" fmla="*/ 3167 h 29"/>
                    <a:gd name="T96" fmla="*/ 0 w 18"/>
                    <a:gd name="T97" fmla="*/ 1939 h 29"/>
                    <a:gd name="T98" fmla="*/ 169 w 18"/>
                    <a:gd name="T99" fmla="*/ 1148 h 29"/>
                    <a:gd name="T100" fmla="*/ 239 w 18"/>
                    <a:gd name="T101" fmla="*/ 792 h 29"/>
                    <a:gd name="T102" fmla="*/ 533 w 18"/>
                    <a:gd name="T103" fmla="*/ 0 h 29"/>
                    <a:gd name="T104" fmla="*/ 603 w 18"/>
                    <a:gd name="T105" fmla="*/ 0 h 29"/>
                    <a:gd name="T106" fmla="*/ 711 w 18"/>
                    <a:gd name="T107" fmla="*/ 792 h 29"/>
                    <a:gd name="T108" fmla="*/ 772 w 18"/>
                    <a:gd name="T109" fmla="*/ 792 h 29"/>
                    <a:gd name="T110" fmla="*/ 903 w 18"/>
                    <a:gd name="T111" fmla="*/ 792 h 29"/>
                    <a:gd name="T112" fmla="*/ 903 w 18"/>
                    <a:gd name="T113" fmla="*/ 792 h 29"/>
                    <a:gd name="T114" fmla="*/ 903 w 18"/>
                    <a:gd name="T115" fmla="*/ 792 h 29"/>
                    <a:gd name="T116" fmla="*/ 903 w 18"/>
                    <a:gd name="T117" fmla="*/ 792 h 29"/>
                    <a:gd name="T118" fmla="*/ 903 w 18"/>
                    <a:gd name="T119" fmla="*/ 0 h 29"/>
                    <a:gd name="T120" fmla="*/ 942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5" y="6"/>
                      </a:lnTo>
                      <a:lnTo>
                        <a:pt x="13" y="5"/>
                      </a:lnTo>
                      <a:lnTo>
                        <a:pt x="10" y="3"/>
                      </a:lnTo>
                      <a:lnTo>
                        <a:pt x="9" y="2"/>
                      </a:lnTo>
                      <a:lnTo>
                        <a:pt x="6" y="3"/>
                      </a:lnTo>
                      <a:lnTo>
                        <a:pt x="4" y="3"/>
                      </a:lnTo>
                      <a:lnTo>
                        <a:pt x="4" y="5"/>
                      </a:lnTo>
                      <a:lnTo>
                        <a:pt x="4"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4" y="24"/>
                      </a:lnTo>
                      <a:lnTo>
                        <a:pt x="6" y="26"/>
                      </a:lnTo>
                      <a:lnTo>
                        <a:pt x="9" y="27"/>
                      </a:lnTo>
                      <a:lnTo>
                        <a:pt x="10" y="27"/>
                      </a:lnTo>
                      <a:lnTo>
                        <a:pt x="12" y="26"/>
                      </a:lnTo>
                      <a:lnTo>
                        <a:pt x="13" y="24"/>
                      </a:lnTo>
                      <a:lnTo>
                        <a:pt x="13" y="23"/>
                      </a:lnTo>
                      <a:lnTo>
                        <a:pt x="13" y="21"/>
                      </a:lnTo>
                      <a:lnTo>
                        <a:pt x="12" y="20"/>
                      </a:lnTo>
                      <a:lnTo>
                        <a:pt x="10" y="18"/>
                      </a:lnTo>
                      <a:lnTo>
                        <a:pt x="7" y="17"/>
                      </a:lnTo>
                      <a:lnTo>
                        <a:pt x="3" y="14"/>
                      </a:lnTo>
                      <a:lnTo>
                        <a:pt x="1" y="12"/>
                      </a:lnTo>
                      <a:lnTo>
                        <a:pt x="0" y="11"/>
                      </a:lnTo>
                      <a:lnTo>
                        <a:pt x="0" y="8"/>
                      </a:lnTo>
                      <a:lnTo>
                        <a:pt x="0" y="5"/>
                      </a:lnTo>
                      <a:lnTo>
                        <a:pt x="3" y="3"/>
                      </a:lnTo>
                      <a:lnTo>
                        <a:pt x="4" y="2"/>
                      </a:lnTo>
                      <a:lnTo>
                        <a:pt x="9"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20562" name="Freeform 72"/>
                <p:cNvSpPr>
                  <a:spLocks/>
                </p:cNvSpPr>
                <p:nvPr/>
              </p:nvSpPr>
              <p:spPr bwMode="auto">
                <a:xfrm>
                  <a:off x="1137" y="3200"/>
                  <a:ext cx="32" cy="231"/>
                </a:xfrm>
                <a:custGeom>
                  <a:avLst/>
                  <a:gdLst>
                    <a:gd name="T0" fmla="*/ 0 w 12"/>
                    <a:gd name="T1" fmla="*/ 0 h 52"/>
                    <a:gd name="T2" fmla="*/ 605 w 12"/>
                    <a:gd name="T3" fmla="*/ 0 h 52"/>
                    <a:gd name="T4" fmla="*/ 605 w 12"/>
                    <a:gd name="T5" fmla="*/ 20248 h 52"/>
                    <a:gd name="T6" fmla="*/ 0 w 12"/>
                    <a:gd name="T7" fmla="*/ 20248 h 52"/>
                    <a:gd name="T8" fmla="*/ 0 w 12"/>
                    <a:gd name="T9" fmla="*/ 19893 h 52"/>
                    <a:gd name="T10" fmla="*/ 397 w 12"/>
                    <a:gd name="T11" fmla="*/ 19893 h 52"/>
                    <a:gd name="T12" fmla="*/ 397 w 12"/>
                    <a:gd name="T13" fmla="*/ 1146 h 52"/>
                    <a:gd name="T14" fmla="*/ 0 w 12"/>
                    <a:gd name="T15" fmla="*/ 1146 h 52"/>
                    <a:gd name="T16" fmla="*/ 0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0" y="0"/>
                      </a:moveTo>
                      <a:lnTo>
                        <a:pt x="12" y="0"/>
                      </a:lnTo>
                      <a:lnTo>
                        <a:pt x="12" y="52"/>
                      </a:lnTo>
                      <a:lnTo>
                        <a:pt x="0" y="52"/>
                      </a:lnTo>
                      <a:lnTo>
                        <a:pt x="0" y="51"/>
                      </a:lnTo>
                      <a:lnTo>
                        <a:pt x="8" y="51"/>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20563" name="Freeform 73"/>
                <p:cNvSpPr>
                  <a:spLocks noEditPoints="1"/>
                </p:cNvSpPr>
                <p:nvPr/>
              </p:nvSpPr>
              <p:spPr bwMode="auto">
                <a:xfrm>
                  <a:off x="2008" y="3205"/>
                  <a:ext cx="107" cy="182"/>
                </a:xfrm>
                <a:custGeom>
                  <a:avLst/>
                  <a:gdLst>
                    <a:gd name="T0" fmla="*/ 0 w 39"/>
                    <a:gd name="T1" fmla="*/ 15923 h 41"/>
                    <a:gd name="T2" fmla="*/ 0 w 39"/>
                    <a:gd name="T3" fmla="*/ 15133 h 41"/>
                    <a:gd name="T4" fmla="*/ 60 w 39"/>
                    <a:gd name="T5" fmla="*/ 15133 h 41"/>
                    <a:gd name="T6" fmla="*/ 165 w 39"/>
                    <a:gd name="T7" fmla="*/ 15133 h 41"/>
                    <a:gd name="T8" fmla="*/ 225 w 39"/>
                    <a:gd name="T9" fmla="*/ 14778 h 41"/>
                    <a:gd name="T10" fmla="*/ 225 w 39"/>
                    <a:gd name="T11" fmla="*/ 13992 h 41"/>
                    <a:gd name="T12" fmla="*/ 225 w 39"/>
                    <a:gd name="T13" fmla="*/ 12767 h 41"/>
                    <a:gd name="T14" fmla="*/ 225 w 39"/>
                    <a:gd name="T15" fmla="*/ 2366 h 41"/>
                    <a:gd name="T16" fmla="*/ 225 w 39"/>
                    <a:gd name="T17" fmla="*/ 1141 h 41"/>
                    <a:gd name="T18" fmla="*/ 225 w 39"/>
                    <a:gd name="T19" fmla="*/ 790 h 41"/>
                    <a:gd name="T20" fmla="*/ 165 w 39"/>
                    <a:gd name="T21" fmla="*/ 790 h 41"/>
                    <a:gd name="T22" fmla="*/ 60 w 39"/>
                    <a:gd name="T23" fmla="*/ 0 h 41"/>
                    <a:gd name="T24" fmla="*/ 0 w 39"/>
                    <a:gd name="T25" fmla="*/ 0 h 41"/>
                    <a:gd name="T26" fmla="*/ 0 w 39"/>
                    <a:gd name="T27" fmla="*/ 0 h 41"/>
                    <a:gd name="T28" fmla="*/ 842 w 39"/>
                    <a:gd name="T29" fmla="*/ 0 h 41"/>
                    <a:gd name="T30" fmla="*/ 1196 w 39"/>
                    <a:gd name="T31" fmla="*/ 0 h 41"/>
                    <a:gd name="T32" fmla="*/ 1424 w 39"/>
                    <a:gd name="T33" fmla="*/ 0 h 41"/>
                    <a:gd name="T34" fmla="*/ 1589 w 39"/>
                    <a:gd name="T35" fmla="*/ 790 h 41"/>
                    <a:gd name="T36" fmla="*/ 1882 w 39"/>
                    <a:gd name="T37" fmla="*/ 1931 h 41"/>
                    <a:gd name="T38" fmla="*/ 2047 w 39"/>
                    <a:gd name="T39" fmla="*/ 3507 h 41"/>
                    <a:gd name="T40" fmla="*/ 2214 w 39"/>
                    <a:gd name="T41" fmla="*/ 5420 h 41"/>
                    <a:gd name="T42" fmla="*/ 2214 w 39"/>
                    <a:gd name="T43" fmla="*/ 7782 h 41"/>
                    <a:gd name="T44" fmla="*/ 2214 w 39"/>
                    <a:gd name="T45" fmla="*/ 10050 h 41"/>
                    <a:gd name="T46" fmla="*/ 2107 w 39"/>
                    <a:gd name="T47" fmla="*/ 11626 h 41"/>
                    <a:gd name="T48" fmla="*/ 1921 w 39"/>
                    <a:gd name="T49" fmla="*/ 12767 h 41"/>
                    <a:gd name="T50" fmla="*/ 1693 w 39"/>
                    <a:gd name="T51" fmla="*/ 14778 h 41"/>
                    <a:gd name="T52" fmla="*/ 1364 w 39"/>
                    <a:gd name="T53" fmla="*/ 15133 h 41"/>
                    <a:gd name="T54" fmla="*/ 911 w 39"/>
                    <a:gd name="T55" fmla="*/ 15923 h 41"/>
                    <a:gd name="T56" fmla="*/ 0 w 39"/>
                    <a:gd name="T57" fmla="*/ 15923 h 41"/>
                    <a:gd name="T58" fmla="*/ 557 w 39"/>
                    <a:gd name="T59" fmla="*/ 14778 h 41"/>
                    <a:gd name="T60" fmla="*/ 746 w 39"/>
                    <a:gd name="T61" fmla="*/ 14778 h 41"/>
                    <a:gd name="T62" fmla="*/ 911 w 39"/>
                    <a:gd name="T63" fmla="*/ 14778 h 41"/>
                    <a:gd name="T64" fmla="*/ 1196 w 39"/>
                    <a:gd name="T65" fmla="*/ 14778 h 41"/>
                    <a:gd name="T66" fmla="*/ 1424 w 39"/>
                    <a:gd name="T67" fmla="*/ 13992 h 41"/>
                    <a:gd name="T68" fmla="*/ 1589 w 39"/>
                    <a:gd name="T69" fmla="*/ 12767 h 41"/>
                    <a:gd name="T70" fmla="*/ 1693 w 39"/>
                    <a:gd name="T71" fmla="*/ 11626 h 41"/>
                    <a:gd name="T72" fmla="*/ 1753 w 39"/>
                    <a:gd name="T73" fmla="*/ 10050 h 41"/>
                    <a:gd name="T74" fmla="*/ 1882 w 39"/>
                    <a:gd name="T75" fmla="*/ 7782 h 41"/>
                    <a:gd name="T76" fmla="*/ 1753 w 39"/>
                    <a:gd name="T77" fmla="*/ 5851 h 41"/>
                    <a:gd name="T78" fmla="*/ 1693 w 39"/>
                    <a:gd name="T79" fmla="*/ 4297 h 41"/>
                    <a:gd name="T80" fmla="*/ 1589 w 39"/>
                    <a:gd name="T81" fmla="*/ 2366 h 41"/>
                    <a:gd name="T82" fmla="*/ 1424 w 39"/>
                    <a:gd name="T83" fmla="*/ 1931 h 41"/>
                    <a:gd name="T84" fmla="*/ 1196 w 39"/>
                    <a:gd name="T85" fmla="*/ 1141 h 41"/>
                    <a:gd name="T86" fmla="*/ 911 w 39"/>
                    <a:gd name="T87" fmla="*/ 790 h 41"/>
                    <a:gd name="T88" fmla="*/ 746 w 39"/>
                    <a:gd name="T89" fmla="*/ 790 h 41"/>
                    <a:gd name="T90" fmla="*/ 557 w 39"/>
                    <a:gd name="T91" fmla="*/ 1141 h 41"/>
                    <a:gd name="T92" fmla="*/ 557 w 39"/>
                    <a:gd name="T93" fmla="*/ 1477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28" y="2"/>
                      </a:lnTo>
                      <a:lnTo>
                        <a:pt x="33" y="5"/>
                      </a:lnTo>
                      <a:lnTo>
                        <a:pt x="36" y="9"/>
                      </a:lnTo>
                      <a:lnTo>
                        <a:pt x="39" y="14"/>
                      </a:lnTo>
                      <a:lnTo>
                        <a:pt x="39" y="20"/>
                      </a:lnTo>
                      <a:lnTo>
                        <a:pt x="39" y="26"/>
                      </a:lnTo>
                      <a:lnTo>
                        <a:pt x="37" y="30"/>
                      </a:lnTo>
                      <a:lnTo>
                        <a:pt x="34" y="33"/>
                      </a:lnTo>
                      <a:lnTo>
                        <a:pt x="30" y="38"/>
                      </a:lnTo>
                      <a:lnTo>
                        <a:pt x="24" y="39"/>
                      </a:lnTo>
                      <a:lnTo>
                        <a:pt x="16"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20564" name="Freeform 74"/>
                <p:cNvSpPr>
                  <a:spLocks noEditPoints="1"/>
                </p:cNvSpPr>
                <p:nvPr/>
              </p:nvSpPr>
              <p:spPr bwMode="auto">
                <a:xfrm>
                  <a:off x="2126" y="3258"/>
                  <a:ext cx="71" cy="129"/>
                </a:xfrm>
                <a:custGeom>
                  <a:avLst/>
                  <a:gdLst>
                    <a:gd name="T0" fmla="*/ 776 w 26"/>
                    <a:gd name="T1" fmla="*/ 0 h 29"/>
                    <a:gd name="T2" fmla="*/ 939 w 26"/>
                    <a:gd name="T3" fmla="*/ 792 h 29"/>
                    <a:gd name="T4" fmla="*/ 1120 w 26"/>
                    <a:gd name="T5" fmla="*/ 1148 h 29"/>
                    <a:gd name="T6" fmla="*/ 1283 w 26"/>
                    <a:gd name="T7" fmla="*/ 1939 h 29"/>
                    <a:gd name="T8" fmla="*/ 1447 w 26"/>
                    <a:gd name="T9" fmla="*/ 3523 h 29"/>
                    <a:gd name="T10" fmla="*/ 1447 w 26"/>
                    <a:gd name="T11" fmla="*/ 5462 h 29"/>
                    <a:gd name="T12" fmla="*/ 1447 w 26"/>
                    <a:gd name="T13" fmla="*/ 7046 h 29"/>
                    <a:gd name="T14" fmla="*/ 1344 w 26"/>
                    <a:gd name="T15" fmla="*/ 8194 h 29"/>
                    <a:gd name="T16" fmla="*/ 1283 w 26"/>
                    <a:gd name="T17" fmla="*/ 9417 h 29"/>
                    <a:gd name="T18" fmla="*/ 1120 w 26"/>
                    <a:gd name="T19" fmla="*/ 10565 h 29"/>
                    <a:gd name="T20" fmla="*/ 939 w 26"/>
                    <a:gd name="T21" fmla="*/ 11356 h 29"/>
                    <a:gd name="T22" fmla="*/ 776 w 26"/>
                    <a:gd name="T23" fmla="*/ 11356 h 29"/>
                    <a:gd name="T24" fmla="*/ 508 w 26"/>
                    <a:gd name="T25" fmla="*/ 11356 h 29"/>
                    <a:gd name="T26" fmla="*/ 328 w 26"/>
                    <a:gd name="T27" fmla="*/ 10565 h 29"/>
                    <a:gd name="T28" fmla="*/ 164 w 26"/>
                    <a:gd name="T29" fmla="*/ 9417 h 29"/>
                    <a:gd name="T30" fmla="*/ 104 w 26"/>
                    <a:gd name="T31" fmla="*/ 7838 h 29"/>
                    <a:gd name="T32" fmla="*/ 0 w 26"/>
                    <a:gd name="T33" fmla="*/ 5898 h 29"/>
                    <a:gd name="T34" fmla="*/ 0 w 26"/>
                    <a:gd name="T35" fmla="*/ 4315 h 29"/>
                    <a:gd name="T36" fmla="*/ 104 w 26"/>
                    <a:gd name="T37" fmla="*/ 3167 h 29"/>
                    <a:gd name="T38" fmla="*/ 284 w 26"/>
                    <a:gd name="T39" fmla="*/ 1939 h 29"/>
                    <a:gd name="T40" fmla="*/ 448 w 26"/>
                    <a:gd name="T41" fmla="*/ 792 h 29"/>
                    <a:gd name="T42" fmla="*/ 612 w 26"/>
                    <a:gd name="T43" fmla="*/ 792 h 29"/>
                    <a:gd name="T44" fmla="*/ 776 w 26"/>
                    <a:gd name="T45" fmla="*/ 0 h 29"/>
                    <a:gd name="T46" fmla="*/ 672 w 26"/>
                    <a:gd name="T47" fmla="*/ 792 h 29"/>
                    <a:gd name="T48" fmla="*/ 612 w 26"/>
                    <a:gd name="T49" fmla="*/ 1148 h 29"/>
                    <a:gd name="T50" fmla="*/ 508 w 26"/>
                    <a:gd name="T51" fmla="*/ 1148 h 29"/>
                    <a:gd name="T52" fmla="*/ 448 w 26"/>
                    <a:gd name="T53" fmla="*/ 1939 h 29"/>
                    <a:gd name="T54" fmla="*/ 328 w 26"/>
                    <a:gd name="T55" fmla="*/ 2375 h 29"/>
                    <a:gd name="T56" fmla="*/ 328 w 26"/>
                    <a:gd name="T57" fmla="*/ 3523 h 29"/>
                    <a:gd name="T58" fmla="*/ 284 w 26"/>
                    <a:gd name="T59" fmla="*/ 4671 h 29"/>
                    <a:gd name="T60" fmla="*/ 328 w 26"/>
                    <a:gd name="T61" fmla="*/ 7046 h 29"/>
                    <a:gd name="T62" fmla="*/ 448 w 26"/>
                    <a:gd name="T63" fmla="*/ 8986 h 29"/>
                    <a:gd name="T64" fmla="*/ 612 w 26"/>
                    <a:gd name="T65" fmla="*/ 10209 h 29"/>
                    <a:gd name="T66" fmla="*/ 776 w 26"/>
                    <a:gd name="T67" fmla="*/ 10565 h 29"/>
                    <a:gd name="T68" fmla="*/ 939 w 26"/>
                    <a:gd name="T69" fmla="*/ 10209 h 29"/>
                    <a:gd name="T70" fmla="*/ 1120 w 26"/>
                    <a:gd name="T71" fmla="*/ 9417 h 29"/>
                    <a:gd name="T72" fmla="*/ 1163 w 26"/>
                    <a:gd name="T73" fmla="*/ 8194 h 29"/>
                    <a:gd name="T74" fmla="*/ 1163 w 26"/>
                    <a:gd name="T75" fmla="*/ 6690 h 29"/>
                    <a:gd name="T76" fmla="*/ 1163 w 26"/>
                    <a:gd name="T77" fmla="*/ 4671 h 29"/>
                    <a:gd name="T78" fmla="*/ 1120 w 26"/>
                    <a:gd name="T79" fmla="*/ 3167 h 29"/>
                    <a:gd name="T80" fmla="*/ 999 w 26"/>
                    <a:gd name="T81" fmla="*/ 1939 h 29"/>
                    <a:gd name="T82" fmla="*/ 836 w 26"/>
                    <a:gd name="T83" fmla="*/ 1148 h 29"/>
                    <a:gd name="T84" fmla="*/ 672 w 26"/>
                    <a:gd name="T85" fmla="*/ 792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0"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0" y="11"/>
                      </a:lnTo>
                      <a:lnTo>
                        <a:pt x="2" y="8"/>
                      </a:lnTo>
                      <a:lnTo>
                        <a:pt x="5" y="5"/>
                      </a:lnTo>
                      <a:lnTo>
                        <a:pt x="8" y="2"/>
                      </a:lnTo>
                      <a:lnTo>
                        <a:pt x="11" y="2"/>
                      </a:lnTo>
                      <a:lnTo>
                        <a:pt x="14" y="0"/>
                      </a:lnTo>
                      <a:close/>
                      <a:moveTo>
                        <a:pt x="12" y="2"/>
                      </a:moveTo>
                      <a:lnTo>
                        <a:pt x="11" y="3"/>
                      </a:lnTo>
                      <a:lnTo>
                        <a:pt x="9" y="3"/>
                      </a:lnTo>
                      <a:lnTo>
                        <a:pt x="8" y="5"/>
                      </a:lnTo>
                      <a:lnTo>
                        <a:pt x="6" y="6"/>
                      </a:lnTo>
                      <a:lnTo>
                        <a:pt x="6" y="9"/>
                      </a:lnTo>
                      <a:lnTo>
                        <a:pt x="5"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20565" name="Freeform 75"/>
                <p:cNvSpPr>
                  <a:spLocks noEditPoints="1"/>
                </p:cNvSpPr>
                <p:nvPr/>
              </p:nvSpPr>
              <p:spPr bwMode="auto">
                <a:xfrm>
                  <a:off x="2208" y="3258"/>
                  <a:ext cx="64" cy="129"/>
                </a:xfrm>
                <a:custGeom>
                  <a:avLst/>
                  <a:gdLst>
                    <a:gd name="T0" fmla="*/ 303 w 23"/>
                    <a:gd name="T1" fmla="*/ 4315 h 29"/>
                    <a:gd name="T2" fmla="*/ 365 w 23"/>
                    <a:gd name="T3" fmla="*/ 6690 h 29"/>
                    <a:gd name="T4" fmla="*/ 473 w 23"/>
                    <a:gd name="T5" fmla="*/ 7838 h 29"/>
                    <a:gd name="T6" fmla="*/ 665 w 23"/>
                    <a:gd name="T7" fmla="*/ 8986 h 29"/>
                    <a:gd name="T8" fmla="*/ 907 w 23"/>
                    <a:gd name="T9" fmla="*/ 9417 h 29"/>
                    <a:gd name="T10" fmla="*/ 1016 w 23"/>
                    <a:gd name="T11" fmla="*/ 8986 h 29"/>
                    <a:gd name="T12" fmla="*/ 1208 w 23"/>
                    <a:gd name="T13" fmla="*/ 8986 h 29"/>
                    <a:gd name="T14" fmla="*/ 1247 w 23"/>
                    <a:gd name="T15" fmla="*/ 8194 h 29"/>
                    <a:gd name="T16" fmla="*/ 1377 w 23"/>
                    <a:gd name="T17" fmla="*/ 6690 h 29"/>
                    <a:gd name="T18" fmla="*/ 1377 w 23"/>
                    <a:gd name="T19" fmla="*/ 7046 h 29"/>
                    <a:gd name="T20" fmla="*/ 1247 w 23"/>
                    <a:gd name="T21" fmla="*/ 8986 h 29"/>
                    <a:gd name="T22" fmla="*/ 1208 w 23"/>
                    <a:gd name="T23" fmla="*/ 10209 h 29"/>
                    <a:gd name="T24" fmla="*/ 1016 w 23"/>
                    <a:gd name="T25" fmla="*/ 10565 h 29"/>
                    <a:gd name="T26" fmla="*/ 712 w 23"/>
                    <a:gd name="T27" fmla="*/ 11356 h 29"/>
                    <a:gd name="T28" fmla="*/ 473 w 23"/>
                    <a:gd name="T29" fmla="*/ 10565 h 29"/>
                    <a:gd name="T30" fmla="*/ 170 w 23"/>
                    <a:gd name="T31" fmla="*/ 9417 h 29"/>
                    <a:gd name="T32" fmla="*/ 131 w 23"/>
                    <a:gd name="T33" fmla="*/ 8194 h 29"/>
                    <a:gd name="T34" fmla="*/ 0 w 23"/>
                    <a:gd name="T35" fmla="*/ 5898 h 29"/>
                    <a:gd name="T36" fmla="*/ 0 w 23"/>
                    <a:gd name="T37" fmla="*/ 4315 h 29"/>
                    <a:gd name="T38" fmla="*/ 131 w 23"/>
                    <a:gd name="T39" fmla="*/ 3167 h 29"/>
                    <a:gd name="T40" fmla="*/ 170 w 23"/>
                    <a:gd name="T41" fmla="*/ 1939 h 29"/>
                    <a:gd name="T42" fmla="*/ 473 w 23"/>
                    <a:gd name="T43" fmla="*/ 792 h 29"/>
                    <a:gd name="T44" fmla="*/ 712 w 23"/>
                    <a:gd name="T45" fmla="*/ 0 h 29"/>
                    <a:gd name="T46" fmla="*/ 1016 w 23"/>
                    <a:gd name="T47" fmla="*/ 792 h 29"/>
                    <a:gd name="T48" fmla="*/ 1208 w 23"/>
                    <a:gd name="T49" fmla="*/ 1148 h 29"/>
                    <a:gd name="T50" fmla="*/ 1377 w 23"/>
                    <a:gd name="T51" fmla="*/ 2375 h 29"/>
                    <a:gd name="T52" fmla="*/ 1377 w 23"/>
                    <a:gd name="T53" fmla="*/ 4315 h 29"/>
                    <a:gd name="T54" fmla="*/ 303 w 23"/>
                    <a:gd name="T55" fmla="*/ 4315 h 29"/>
                    <a:gd name="T56" fmla="*/ 303 w 23"/>
                    <a:gd name="T57" fmla="*/ 3523 h 29"/>
                    <a:gd name="T58" fmla="*/ 1016 w 23"/>
                    <a:gd name="T59" fmla="*/ 3523 h 29"/>
                    <a:gd name="T60" fmla="*/ 1016 w 23"/>
                    <a:gd name="T61" fmla="*/ 3167 h 29"/>
                    <a:gd name="T62" fmla="*/ 1016 w 23"/>
                    <a:gd name="T63" fmla="*/ 2375 h 29"/>
                    <a:gd name="T64" fmla="*/ 907 w 23"/>
                    <a:gd name="T65" fmla="*/ 1939 h 29"/>
                    <a:gd name="T66" fmla="*/ 843 w 23"/>
                    <a:gd name="T67" fmla="*/ 1148 h 29"/>
                    <a:gd name="T68" fmla="*/ 712 w 23"/>
                    <a:gd name="T69" fmla="*/ 1148 h 29"/>
                    <a:gd name="T70" fmla="*/ 665 w 23"/>
                    <a:gd name="T71" fmla="*/ 792 h 29"/>
                    <a:gd name="T72" fmla="*/ 543 w 23"/>
                    <a:gd name="T73" fmla="*/ 1148 h 29"/>
                    <a:gd name="T74" fmla="*/ 473 w 23"/>
                    <a:gd name="T75" fmla="*/ 1939 h 29"/>
                    <a:gd name="T76" fmla="*/ 365 w 23"/>
                    <a:gd name="T77" fmla="*/ 2375 h 29"/>
                    <a:gd name="T78" fmla="*/ 303 w 23"/>
                    <a:gd name="T79" fmla="*/ 3523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1" y="23"/>
                      </a:lnTo>
                      <a:lnTo>
                        <a:pt x="20" y="26"/>
                      </a:lnTo>
                      <a:lnTo>
                        <a:pt x="17" y="27"/>
                      </a:lnTo>
                      <a:lnTo>
                        <a:pt x="12" y="29"/>
                      </a:lnTo>
                      <a:lnTo>
                        <a:pt x="8" y="27"/>
                      </a:lnTo>
                      <a:lnTo>
                        <a:pt x="3" y="24"/>
                      </a:lnTo>
                      <a:lnTo>
                        <a:pt x="2" y="21"/>
                      </a:lnTo>
                      <a:lnTo>
                        <a:pt x="0" y="15"/>
                      </a:lnTo>
                      <a:lnTo>
                        <a:pt x="0" y="11"/>
                      </a:lnTo>
                      <a:lnTo>
                        <a:pt x="2" y="8"/>
                      </a:lnTo>
                      <a:lnTo>
                        <a:pt x="3"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20566" name="Freeform 76"/>
                <p:cNvSpPr>
                  <a:spLocks/>
                </p:cNvSpPr>
                <p:nvPr/>
              </p:nvSpPr>
              <p:spPr bwMode="auto">
                <a:xfrm>
                  <a:off x="2288" y="3258"/>
                  <a:ext cx="50" cy="129"/>
                </a:xfrm>
                <a:custGeom>
                  <a:avLst/>
                  <a:gdLst>
                    <a:gd name="T0" fmla="*/ 942 w 18"/>
                    <a:gd name="T1" fmla="*/ 0 h 29"/>
                    <a:gd name="T2" fmla="*/ 942 w 18"/>
                    <a:gd name="T3" fmla="*/ 3523 h 29"/>
                    <a:gd name="T4" fmla="*/ 903 w 18"/>
                    <a:gd name="T5" fmla="*/ 3523 h 29"/>
                    <a:gd name="T6" fmla="*/ 772 w 18"/>
                    <a:gd name="T7" fmla="*/ 2375 h 29"/>
                    <a:gd name="T8" fmla="*/ 711 w 18"/>
                    <a:gd name="T9" fmla="*/ 1939 h 29"/>
                    <a:gd name="T10" fmla="*/ 603 w 18"/>
                    <a:gd name="T11" fmla="*/ 1148 h 29"/>
                    <a:gd name="T12" fmla="*/ 408 w 18"/>
                    <a:gd name="T13" fmla="*/ 792 h 29"/>
                    <a:gd name="T14" fmla="*/ 364 w 18"/>
                    <a:gd name="T15" fmla="*/ 1148 h 29"/>
                    <a:gd name="T16" fmla="*/ 239 w 18"/>
                    <a:gd name="T17" fmla="*/ 1148 h 29"/>
                    <a:gd name="T18" fmla="*/ 239 w 18"/>
                    <a:gd name="T19" fmla="*/ 1939 h 29"/>
                    <a:gd name="T20" fmla="*/ 169 w 18"/>
                    <a:gd name="T21" fmla="*/ 2375 h 29"/>
                    <a:gd name="T22" fmla="*/ 239 w 18"/>
                    <a:gd name="T23" fmla="*/ 3167 h 29"/>
                    <a:gd name="T24" fmla="*/ 239 w 18"/>
                    <a:gd name="T25" fmla="*/ 3523 h 29"/>
                    <a:gd name="T26" fmla="*/ 364 w 18"/>
                    <a:gd name="T27" fmla="*/ 3523 h 29"/>
                    <a:gd name="T28" fmla="*/ 408 w 18"/>
                    <a:gd name="T29" fmla="*/ 4315 h 29"/>
                    <a:gd name="T30" fmla="*/ 711 w 18"/>
                    <a:gd name="T31" fmla="*/ 5462 h 29"/>
                    <a:gd name="T32" fmla="*/ 903 w 18"/>
                    <a:gd name="T33" fmla="*/ 5898 h 29"/>
                    <a:gd name="T34" fmla="*/ 1072 w 18"/>
                    <a:gd name="T35" fmla="*/ 7046 h 29"/>
                    <a:gd name="T36" fmla="*/ 1072 w 18"/>
                    <a:gd name="T37" fmla="*/ 8194 h 29"/>
                    <a:gd name="T38" fmla="*/ 1072 w 18"/>
                    <a:gd name="T39" fmla="*/ 9417 h 29"/>
                    <a:gd name="T40" fmla="*/ 903 w 18"/>
                    <a:gd name="T41" fmla="*/ 10565 h 29"/>
                    <a:gd name="T42" fmla="*/ 711 w 18"/>
                    <a:gd name="T43" fmla="*/ 11356 h 29"/>
                    <a:gd name="T44" fmla="*/ 533 w 18"/>
                    <a:gd name="T45" fmla="*/ 11356 h 29"/>
                    <a:gd name="T46" fmla="*/ 364 w 18"/>
                    <a:gd name="T47" fmla="*/ 11356 h 29"/>
                    <a:gd name="T48" fmla="*/ 169 w 18"/>
                    <a:gd name="T49" fmla="*/ 10565 h 29"/>
                    <a:gd name="T50" fmla="*/ 169 w 18"/>
                    <a:gd name="T51" fmla="*/ 10565 h 29"/>
                    <a:gd name="T52" fmla="*/ 61 w 18"/>
                    <a:gd name="T53" fmla="*/ 10565 h 29"/>
                    <a:gd name="T54" fmla="*/ 61 w 18"/>
                    <a:gd name="T55" fmla="*/ 10565 h 29"/>
                    <a:gd name="T56" fmla="*/ 0 w 18"/>
                    <a:gd name="T57" fmla="*/ 11356 h 29"/>
                    <a:gd name="T58" fmla="*/ 0 w 18"/>
                    <a:gd name="T59" fmla="*/ 11356 h 29"/>
                    <a:gd name="T60" fmla="*/ 0 w 18"/>
                    <a:gd name="T61" fmla="*/ 7838 h 29"/>
                    <a:gd name="T62" fmla="*/ 0 w 18"/>
                    <a:gd name="T63" fmla="*/ 7838 h 29"/>
                    <a:gd name="T64" fmla="*/ 61 w 18"/>
                    <a:gd name="T65" fmla="*/ 8986 h 29"/>
                    <a:gd name="T66" fmla="*/ 169 w 18"/>
                    <a:gd name="T67" fmla="*/ 9417 h 29"/>
                    <a:gd name="T68" fmla="*/ 364 w 18"/>
                    <a:gd name="T69" fmla="*/ 10209 h 29"/>
                    <a:gd name="T70" fmla="*/ 533 w 18"/>
                    <a:gd name="T71" fmla="*/ 10565 h 29"/>
                    <a:gd name="T72" fmla="*/ 603 w 18"/>
                    <a:gd name="T73" fmla="*/ 10565 h 29"/>
                    <a:gd name="T74" fmla="*/ 711 w 18"/>
                    <a:gd name="T75" fmla="*/ 10209 h 29"/>
                    <a:gd name="T76" fmla="*/ 772 w 18"/>
                    <a:gd name="T77" fmla="*/ 9417 h 29"/>
                    <a:gd name="T78" fmla="*/ 772 w 18"/>
                    <a:gd name="T79" fmla="*/ 8986 h 29"/>
                    <a:gd name="T80" fmla="*/ 772 w 18"/>
                    <a:gd name="T81" fmla="*/ 8194 h 29"/>
                    <a:gd name="T82" fmla="*/ 711 w 18"/>
                    <a:gd name="T83" fmla="*/ 7838 h 29"/>
                    <a:gd name="T84" fmla="*/ 603 w 18"/>
                    <a:gd name="T85" fmla="*/ 7046 h 29"/>
                    <a:gd name="T86" fmla="*/ 364 w 18"/>
                    <a:gd name="T87" fmla="*/ 6690 h 29"/>
                    <a:gd name="T88" fmla="*/ 169 w 18"/>
                    <a:gd name="T89" fmla="*/ 5462 h 29"/>
                    <a:gd name="T90" fmla="*/ 61 w 18"/>
                    <a:gd name="T91" fmla="*/ 4671 h 29"/>
                    <a:gd name="T92" fmla="*/ 0 w 18"/>
                    <a:gd name="T93" fmla="*/ 4315 h 29"/>
                    <a:gd name="T94" fmla="*/ 0 w 18"/>
                    <a:gd name="T95" fmla="*/ 3167 h 29"/>
                    <a:gd name="T96" fmla="*/ 0 w 18"/>
                    <a:gd name="T97" fmla="*/ 1939 h 29"/>
                    <a:gd name="T98" fmla="*/ 61 w 18"/>
                    <a:gd name="T99" fmla="*/ 1148 h 29"/>
                    <a:gd name="T100" fmla="*/ 239 w 18"/>
                    <a:gd name="T101" fmla="*/ 792 h 29"/>
                    <a:gd name="T102" fmla="*/ 408 w 18"/>
                    <a:gd name="T103" fmla="*/ 0 h 29"/>
                    <a:gd name="T104" fmla="*/ 603 w 18"/>
                    <a:gd name="T105" fmla="*/ 0 h 29"/>
                    <a:gd name="T106" fmla="*/ 711 w 18"/>
                    <a:gd name="T107" fmla="*/ 792 h 29"/>
                    <a:gd name="T108" fmla="*/ 772 w 18"/>
                    <a:gd name="T109" fmla="*/ 792 h 29"/>
                    <a:gd name="T110" fmla="*/ 772 w 18"/>
                    <a:gd name="T111" fmla="*/ 792 h 29"/>
                    <a:gd name="T112" fmla="*/ 903 w 18"/>
                    <a:gd name="T113" fmla="*/ 792 h 29"/>
                    <a:gd name="T114" fmla="*/ 903 w 18"/>
                    <a:gd name="T115" fmla="*/ 792 h 29"/>
                    <a:gd name="T116" fmla="*/ 903 w 18"/>
                    <a:gd name="T117" fmla="*/ 792 h 29"/>
                    <a:gd name="T118" fmla="*/ 903 w 18"/>
                    <a:gd name="T119" fmla="*/ 0 h 29"/>
                    <a:gd name="T120" fmla="*/ 942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3" y="6"/>
                      </a:lnTo>
                      <a:lnTo>
                        <a:pt x="12" y="5"/>
                      </a:lnTo>
                      <a:lnTo>
                        <a:pt x="10" y="3"/>
                      </a:lnTo>
                      <a:lnTo>
                        <a:pt x="7" y="2"/>
                      </a:lnTo>
                      <a:lnTo>
                        <a:pt x="6" y="3"/>
                      </a:lnTo>
                      <a:lnTo>
                        <a:pt x="4" y="3"/>
                      </a:lnTo>
                      <a:lnTo>
                        <a:pt x="4" y="5"/>
                      </a:lnTo>
                      <a:lnTo>
                        <a:pt x="3"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20567" name="Freeform 77"/>
                <p:cNvSpPr>
                  <a:spLocks/>
                </p:cNvSpPr>
                <p:nvPr/>
              </p:nvSpPr>
              <p:spPr bwMode="auto">
                <a:xfrm>
                  <a:off x="2456" y="3200"/>
                  <a:ext cx="38" cy="231"/>
                </a:xfrm>
                <a:custGeom>
                  <a:avLst/>
                  <a:gdLst>
                    <a:gd name="T0" fmla="*/ 760 w 14"/>
                    <a:gd name="T1" fmla="*/ 20248 h 52"/>
                    <a:gd name="T2" fmla="*/ 0 w 14"/>
                    <a:gd name="T3" fmla="*/ 20248 h 52"/>
                    <a:gd name="T4" fmla="*/ 0 w 14"/>
                    <a:gd name="T5" fmla="*/ 0 h 52"/>
                    <a:gd name="T6" fmla="*/ 760 w 14"/>
                    <a:gd name="T7" fmla="*/ 0 h 52"/>
                    <a:gd name="T8" fmla="*/ 760 w 14"/>
                    <a:gd name="T9" fmla="*/ 1146 h 52"/>
                    <a:gd name="T10" fmla="*/ 280 w 14"/>
                    <a:gd name="T11" fmla="*/ 1146 h 52"/>
                    <a:gd name="T12" fmla="*/ 280 w 14"/>
                    <a:gd name="T13" fmla="*/ 19893 h 52"/>
                    <a:gd name="T14" fmla="*/ 760 w 14"/>
                    <a:gd name="T15" fmla="*/ 19893 h 52"/>
                    <a:gd name="T16" fmla="*/ 760 w 14"/>
                    <a:gd name="T17" fmla="*/ 2024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5" y="3"/>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20568" name="Freeform 78"/>
                <p:cNvSpPr>
                  <a:spLocks/>
                </p:cNvSpPr>
                <p:nvPr/>
              </p:nvSpPr>
              <p:spPr bwMode="auto">
                <a:xfrm>
                  <a:off x="2497" y="3227"/>
                  <a:ext cx="47" cy="160"/>
                </a:xfrm>
                <a:custGeom>
                  <a:avLst/>
                  <a:gdLst>
                    <a:gd name="T0" fmla="*/ 528 w 17"/>
                    <a:gd name="T1" fmla="*/ 0 h 36"/>
                    <a:gd name="T2" fmla="*/ 528 w 17"/>
                    <a:gd name="T3" fmla="*/ 3516 h 36"/>
                    <a:gd name="T4" fmla="*/ 863 w 17"/>
                    <a:gd name="T5" fmla="*/ 3516 h 36"/>
                    <a:gd name="T6" fmla="*/ 863 w 17"/>
                    <a:gd name="T7" fmla="*/ 3871 h 36"/>
                    <a:gd name="T8" fmla="*/ 528 w 17"/>
                    <a:gd name="T9" fmla="*/ 3871 h 36"/>
                    <a:gd name="T10" fmla="*/ 528 w 17"/>
                    <a:gd name="T11" fmla="*/ 10884 h 36"/>
                    <a:gd name="T12" fmla="*/ 528 w 17"/>
                    <a:gd name="T13" fmla="*/ 11676 h 36"/>
                    <a:gd name="T14" fmla="*/ 633 w 17"/>
                    <a:gd name="T15" fmla="*/ 12107 h 36"/>
                    <a:gd name="T16" fmla="*/ 633 w 17"/>
                    <a:gd name="T17" fmla="*/ 12107 h 36"/>
                    <a:gd name="T18" fmla="*/ 697 w 17"/>
                    <a:gd name="T19" fmla="*/ 12107 h 36"/>
                    <a:gd name="T20" fmla="*/ 827 w 17"/>
                    <a:gd name="T21" fmla="*/ 12107 h 36"/>
                    <a:gd name="T22" fmla="*/ 827 w 17"/>
                    <a:gd name="T23" fmla="*/ 12107 h 36"/>
                    <a:gd name="T24" fmla="*/ 863 w 17"/>
                    <a:gd name="T25" fmla="*/ 12107 h 36"/>
                    <a:gd name="T26" fmla="*/ 863 w 17"/>
                    <a:gd name="T27" fmla="*/ 11676 h 36"/>
                    <a:gd name="T28" fmla="*/ 993 w 17"/>
                    <a:gd name="T29" fmla="*/ 11676 h 36"/>
                    <a:gd name="T30" fmla="*/ 863 w 17"/>
                    <a:gd name="T31" fmla="*/ 12898 h 36"/>
                    <a:gd name="T32" fmla="*/ 827 w 17"/>
                    <a:gd name="T33" fmla="*/ 13253 h 36"/>
                    <a:gd name="T34" fmla="*/ 697 w 17"/>
                    <a:gd name="T35" fmla="*/ 14044 h 36"/>
                    <a:gd name="T36" fmla="*/ 633 w 17"/>
                    <a:gd name="T37" fmla="*/ 14044 h 36"/>
                    <a:gd name="T38" fmla="*/ 528 w 17"/>
                    <a:gd name="T39" fmla="*/ 14044 h 36"/>
                    <a:gd name="T40" fmla="*/ 467 w 17"/>
                    <a:gd name="T41" fmla="*/ 13253 h 36"/>
                    <a:gd name="T42" fmla="*/ 359 w 17"/>
                    <a:gd name="T43" fmla="*/ 13253 h 36"/>
                    <a:gd name="T44" fmla="*/ 299 w 17"/>
                    <a:gd name="T45" fmla="*/ 12898 h 36"/>
                    <a:gd name="T46" fmla="*/ 299 w 17"/>
                    <a:gd name="T47" fmla="*/ 12107 h 36"/>
                    <a:gd name="T48" fmla="*/ 299 w 17"/>
                    <a:gd name="T49" fmla="*/ 10884 h 36"/>
                    <a:gd name="T50" fmla="*/ 299 w 17"/>
                    <a:gd name="T51" fmla="*/ 3871 h 36"/>
                    <a:gd name="T52" fmla="*/ 0 w 17"/>
                    <a:gd name="T53" fmla="*/ 3871 h 36"/>
                    <a:gd name="T54" fmla="*/ 0 w 17"/>
                    <a:gd name="T55" fmla="*/ 3516 h 36"/>
                    <a:gd name="T56" fmla="*/ 130 w 17"/>
                    <a:gd name="T57" fmla="*/ 3516 h 36"/>
                    <a:gd name="T58" fmla="*/ 169 w 17"/>
                    <a:gd name="T59" fmla="*/ 2724 h 36"/>
                    <a:gd name="T60" fmla="*/ 299 w 17"/>
                    <a:gd name="T61" fmla="*/ 2369 h 36"/>
                    <a:gd name="T62" fmla="*/ 359 w 17"/>
                    <a:gd name="T63" fmla="*/ 1582 h 36"/>
                    <a:gd name="T64" fmla="*/ 467 w 17"/>
                    <a:gd name="T65" fmla="*/ 356 h 36"/>
                    <a:gd name="T66" fmla="*/ 528 w 17"/>
                    <a:gd name="T67" fmla="*/ 0 h 36"/>
                    <a:gd name="T68" fmla="*/ 528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11" y="31"/>
                      </a:lnTo>
                      <a:lnTo>
                        <a:pt x="12" y="31"/>
                      </a:lnTo>
                      <a:lnTo>
                        <a:pt x="14" y="31"/>
                      </a:lnTo>
                      <a:lnTo>
                        <a:pt x="15" y="31"/>
                      </a:lnTo>
                      <a:lnTo>
                        <a:pt x="15" y="30"/>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5" y="6"/>
                      </a:lnTo>
                      <a:lnTo>
                        <a:pt x="6" y="4"/>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20569" name="Freeform 79"/>
                <p:cNvSpPr>
                  <a:spLocks/>
                </p:cNvSpPr>
                <p:nvPr/>
              </p:nvSpPr>
              <p:spPr bwMode="auto">
                <a:xfrm>
                  <a:off x="2546" y="3200"/>
                  <a:ext cx="80" cy="187"/>
                </a:xfrm>
                <a:custGeom>
                  <a:avLst/>
                  <a:gdLst>
                    <a:gd name="T0" fmla="*/ 524 w 29"/>
                    <a:gd name="T1" fmla="*/ 7493 h 42"/>
                    <a:gd name="T2" fmla="*/ 822 w 29"/>
                    <a:gd name="T3" fmla="*/ 5908 h 42"/>
                    <a:gd name="T4" fmla="*/ 1051 w 29"/>
                    <a:gd name="T5" fmla="*/ 5116 h 42"/>
                    <a:gd name="T6" fmla="*/ 1217 w 29"/>
                    <a:gd name="T7" fmla="*/ 5908 h 42"/>
                    <a:gd name="T8" fmla="*/ 1385 w 29"/>
                    <a:gd name="T9" fmla="*/ 7493 h 42"/>
                    <a:gd name="T10" fmla="*/ 1385 w 29"/>
                    <a:gd name="T11" fmla="*/ 9791 h 42"/>
                    <a:gd name="T12" fmla="*/ 1385 w 29"/>
                    <a:gd name="T13" fmla="*/ 14568 h 42"/>
                    <a:gd name="T14" fmla="*/ 1514 w 29"/>
                    <a:gd name="T15" fmla="*/ 15365 h 42"/>
                    <a:gd name="T16" fmla="*/ 1553 w 29"/>
                    <a:gd name="T17" fmla="*/ 15721 h 42"/>
                    <a:gd name="T18" fmla="*/ 1683 w 29"/>
                    <a:gd name="T19" fmla="*/ 16514 h 42"/>
                    <a:gd name="T20" fmla="*/ 990 w 29"/>
                    <a:gd name="T21" fmla="*/ 15721 h 42"/>
                    <a:gd name="T22" fmla="*/ 1051 w 29"/>
                    <a:gd name="T23" fmla="*/ 15721 h 42"/>
                    <a:gd name="T24" fmla="*/ 1156 w 29"/>
                    <a:gd name="T25" fmla="*/ 15365 h 42"/>
                    <a:gd name="T26" fmla="*/ 1156 w 29"/>
                    <a:gd name="T27" fmla="*/ 14568 h 42"/>
                    <a:gd name="T28" fmla="*/ 1156 w 29"/>
                    <a:gd name="T29" fmla="*/ 9791 h 42"/>
                    <a:gd name="T30" fmla="*/ 1156 w 29"/>
                    <a:gd name="T31" fmla="*/ 8308 h 42"/>
                    <a:gd name="T32" fmla="*/ 1051 w 29"/>
                    <a:gd name="T33" fmla="*/ 7057 h 42"/>
                    <a:gd name="T34" fmla="*/ 861 w 29"/>
                    <a:gd name="T35" fmla="*/ 7057 h 42"/>
                    <a:gd name="T36" fmla="*/ 692 w 29"/>
                    <a:gd name="T37" fmla="*/ 7057 h 42"/>
                    <a:gd name="T38" fmla="*/ 524 w 29"/>
                    <a:gd name="T39" fmla="*/ 8308 h 42"/>
                    <a:gd name="T40" fmla="*/ 524 w 29"/>
                    <a:gd name="T41" fmla="*/ 14568 h 42"/>
                    <a:gd name="T42" fmla="*/ 524 w 29"/>
                    <a:gd name="T43" fmla="*/ 15365 h 42"/>
                    <a:gd name="T44" fmla="*/ 632 w 29"/>
                    <a:gd name="T45" fmla="*/ 15721 h 42"/>
                    <a:gd name="T46" fmla="*/ 692 w 29"/>
                    <a:gd name="T47" fmla="*/ 16514 h 42"/>
                    <a:gd name="T48" fmla="*/ 0 w 29"/>
                    <a:gd name="T49" fmla="*/ 15721 h 42"/>
                    <a:gd name="T50" fmla="*/ 130 w 29"/>
                    <a:gd name="T51" fmla="*/ 15721 h 42"/>
                    <a:gd name="T52" fmla="*/ 168 w 29"/>
                    <a:gd name="T53" fmla="*/ 15365 h 42"/>
                    <a:gd name="T54" fmla="*/ 168 w 29"/>
                    <a:gd name="T55" fmla="*/ 13322 h 42"/>
                    <a:gd name="T56" fmla="*/ 168 w 29"/>
                    <a:gd name="T57" fmla="*/ 2378 h 42"/>
                    <a:gd name="T58" fmla="*/ 168 w 29"/>
                    <a:gd name="T59" fmla="*/ 1149 h 42"/>
                    <a:gd name="T60" fmla="*/ 130 w 29"/>
                    <a:gd name="T61" fmla="*/ 1149 h 42"/>
                    <a:gd name="T62" fmla="*/ 130 w 29"/>
                    <a:gd name="T63" fmla="*/ 1149 h 42"/>
                    <a:gd name="T64" fmla="*/ 0 w 29"/>
                    <a:gd name="T65" fmla="*/ 1149 h 42"/>
                    <a:gd name="T66" fmla="*/ 524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9" y="0"/>
                      </a:moveTo>
                      <a:lnTo>
                        <a:pt x="9" y="19"/>
                      </a:lnTo>
                      <a:lnTo>
                        <a:pt x="12" y="16"/>
                      </a:lnTo>
                      <a:lnTo>
                        <a:pt x="14" y="15"/>
                      </a:lnTo>
                      <a:lnTo>
                        <a:pt x="15" y="13"/>
                      </a:lnTo>
                      <a:lnTo>
                        <a:pt x="18" y="13"/>
                      </a:lnTo>
                      <a:lnTo>
                        <a:pt x="20" y="13"/>
                      </a:lnTo>
                      <a:lnTo>
                        <a:pt x="21" y="15"/>
                      </a:lnTo>
                      <a:lnTo>
                        <a:pt x="23" y="16"/>
                      </a:lnTo>
                      <a:lnTo>
                        <a:pt x="24" y="19"/>
                      </a:lnTo>
                      <a:lnTo>
                        <a:pt x="24" y="21"/>
                      </a:lnTo>
                      <a:lnTo>
                        <a:pt x="24" y="25"/>
                      </a:lnTo>
                      <a:lnTo>
                        <a:pt x="24" y="34"/>
                      </a:lnTo>
                      <a:lnTo>
                        <a:pt x="24" y="37"/>
                      </a:lnTo>
                      <a:lnTo>
                        <a:pt x="26" y="39"/>
                      </a:lnTo>
                      <a:lnTo>
                        <a:pt x="26" y="40"/>
                      </a:lnTo>
                      <a:lnTo>
                        <a:pt x="27" y="40"/>
                      </a:lnTo>
                      <a:lnTo>
                        <a:pt x="29" y="40"/>
                      </a:lnTo>
                      <a:lnTo>
                        <a:pt x="29" y="42"/>
                      </a:lnTo>
                      <a:lnTo>
                        <a:pt x="17" y="42"/>
                      </a:lnTo>
                      <a:lnTo>
                        <a:pt x="17" y="40"/>
                      </a:lnTo>
                      <a:lnTo>
                        <a:pt x="18" y="40"/>
                      </a:lnTo>
                      <a:lnTo>
                        <a:pt x="20" y="39"/>
                      </a:lnTo>
                      <a:lnTo>
                        <a:pt x="20" y="37"/>
                      </a:lnTo>
                      <a:lnTo>
                        <a:pt x="20" y="34"/>
                      </a:lnTo>
                      <a:lnTo>
                        <a:pt x="20" y="25"/>
                      </a:lnTo>
                      <a:lnTo>
                        <a:pt x="20" y="22"/>
                      </a:lnTo>
                      <a:lnTo>
                        <a:pt x="20" y="21"/>
                      </a:lnTo>
                      <a:lnTo>
                        <a:pt x="18" y="19"/>
                      </a:lnTo>
                      <a:lnTo>
                        <a:pt x="18" y="18"/>
                      </a:lnTo>
                      <a:lnTo>
                        <a:pt x="17" y="18"/>
                      </a:lnTo>
                      <a:lnTo>
                        <a:pt x="15" y="18"/>
                      </a:lnTo>
                      <a:lnTo>
                        <a:pt x="14" y="18"/>
                      </a:lnTo>
                      <a:lnTo>
                        <a:pt x="12" y="18"/>
                      </a:lnTo>
                      <a:lnTo>
                        <a:pt x="11" y="19"/>
                      </a:lnTo>
                      <a:lnTo>
                        <a:pt x="9" y="21"/>
                      </a:lnTo>
                      <a:lnTo>
                        <a:pt x="9" y="34"/>
                      </a:lnTo>
                      <a:lnTo>
                        <a:pt x="9" y="37"/>
                      </a:lnTo>
                      <a:lnTo>
                        <a:pt x="9" y="39"/>
                      </a:lnTo>
                      <a:lnTo>
                        <a:pt x="9" y="40"/>
                      </a:lnTo>
                      <a:lnTo>
                        <a:pt x="11" y="40"/>
                      </a:lnTo>
                      <a:lnTo>
                        <a:pt x="12" y="40"/>
                      </a:lnTo>
                      <a:lnTo>
                        <a:pt x="12" y="42"/>
                      </a:lnTo>
                      <a:lnTo>
                        <a:pt x="0" y="42"/>
                      </a:lnTo>
                      <a:lnTo>
                        <a:pt x="0" y="40"/>
                      </a:lnTo>
                      <a:lnTo>
                        <a:pt x="2" y="40"/>
                      </a:lnTo>
                      <a:lnTo>
                        <a:pt x="3" y="39"/>
                      </a:lnTo>
                      <a:lnTo>
                        <a:pt x="3" y="37"/>
                      </a:lnTo>
                      <a:lnTo>
                        <a:pt x="3" y="34"/>
                      </a:lnTo>
                      <a:lnTo>
                        <a:pt x="3" y="10"/>
                      </a:lnTo>
                      <a:lnTo>
                        <a:pt x="3" y="6"/>
                      </a:lnTo>
                      <a:lnTo>
                        <a:pt x="3" y="4"/>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20570" name="Freeform 80"/>
                <p:cNvSpPr>
                  <a:spLocks noEditPoints="1"/>
                </p:cNvSpPr>
                <p:nvPr/>
              </p:nvSpPr>
              <p:spPr bwMode="auto">
                <a:xfrm>
                  <a:off x="2634" y="3200"/>
                  <a:ext cx="33" cy="187"/>
                </a:xfrm>
                <a:custGeom>
                  <a:avLst/>
                  <a:gdLst>
                    <a:gd name="T0" fmla="*/ 355 w 12"/>
                    <a:gd name="T1" fmla="*/ 0 h 42"/>
                    <a:gd name="T2" fmla="*/ 393 w 12"/>
                    <a:gd name="T3" fmla="*/ 0 h 42"/>
                    <a:gd name="T4" fmla="*/ 523 w 12"/>
                    <a:gd name="T5" fmla="*/ 0 h 42"/>
                    <a:gd name="T6" fmla="*/ 523 w 12"/>
                    <a:gd name="T7" fmla="*/ 356 h 42"/>
                    <a:gd name="T8" fmla="*/ 523 w 12"/>
                    <a:gd name="T9" fmla="*/ 1149 h 42"/>
                    <a:gd name="T10" fmla="*/ 523 w 12"/>
                    <a:gd name="T11" fmla="*/ 1585 h 42"/>
                    <a:gd name="T12" fmla="*/ 523 w 12"/>
                    <a:gd name="T13" fmla="*/ 2378 h 42"/>
                    <a:gd name="T14" fmla="*/ 393 w 12"/>
                    <a:gd name="T15" fmla="*/ 2378 h 42"/>
                    <a:gd name="T16" fmla="*/ 355 w 12"/>
                    <a:gd name="T17" fmla="*/ 2378 h 42"/>
                    <a:gd name="T18" fmla="*/ 226 w 12"/>
                    <a:gd name="T19" fmla="*/ 2378 h 42"/>
                    <a:gd name="T20" fmla="*/ 168 w 12"/>
                    <a:gd name="T21" fmla="*/ 2378 h 42"/>
                    <a:gd name="T22" fmla="*/ 168 w 12"/>
                    <a:gd name="T23" fmla="*/ 1585 h 42"/>
                    <a:gd name="T24" fmla="*/ 168 w 12"/>
                    <a:gd name="T25" fmla="*/ 1149 h 42"/>
                    <a:gd name="T26" fmla="*/ 168 w 12"/>
                    <a:gd name="T27" fmla="*/ 356 h 42"/>
                    <a:gd name="T28" fmla="*/ 168 w 12"/>
                    <a:gd name="T29" fmla="*/ 0 h 42"/>
                    <a:gd name="T30" fmla="*/ 226 w 12"/>
                    <a:gd name="T31" fmla="*/ 0 h 42"/>
                    <a:gd name="T32" fmla="*/ 355 w 12"/>
                    <a:gd name="T33" fmla="*/ 0 h 42"/>
                    <a:gd name="T34" fmla="*/ 523 w 12"/>
                    <a:gd name="T35" fmla="*/ 5116 h 42"/>
                    <a:gd name="T36" fmla="*/ 523 w 12"/>
                    <a:gd name="T37" fmla="*/ 13322 h 42"/>
                    <a:gd name="T38" fmla="*/ 523 w 12"/>
                    <a:gd name="T39" fmla="*/ 14568 h 42"/>
                    <a:gd name="T40" fmla="*/ 523 w 12"/>
                    <a:gd name="T41" fmla="*/ 15365 h 42"/>
                    <a:gd name="T42" fmla="*/ 523 w 12"/>
                    <a:gd name="T43" fmla="*/ 15365 h 42"/>
                    <a:gd name="T44" fmla="*/ 583 w 12"/>
                    <a:gd name="T45" fmla="*/ 15721 h 42"/>
                    <a:gd name="T46" fmla="*/ 583 w 12"/>
                    <a:gd name="T47" fmla="*/ 15721 h 42"/>
                    <a:gd name="T48" fmla="*/ 687 w 12"/>
                    <a:gd name="T49" fmla="*/ 15721 h 42"/>
                    <a:gd name="T50" fmla="*/ 687 w 12"/>
                    <a:gd name="T51" fmla="*/ 16514 h 42"/>
                    <a:gd name="T52" fmla="*/ 0 w 12"/>
                    <a:gd name="T53" fmla="*/ 16514 h 42"/>
                    <a:gd name="T54" fmla="*/ 0 w 12"/>
                    <a:gd name="T55" fmla="*/ 15721 h 42"/>
                    <a:gd name="T56" fmla="*/ 61 w 12"/>
                    <a:gd name="T57" fmla="*/ 15721 h 42"/>
                    <a:gd name="T58" fmla="*/ 168 w 12"/>
                    <a:gd name="T59" fmla="*/ 15721 h 42"/>
                    <a:gd name="T60" fmla="*/ 168 w 12"/>
                    <a:gd name="T61" fmla="*/ 15365 h 42"/>
                    <a:gd name="T62" fmla="*/ 168 w 12"/>
                    <a:gd name="T63" fmla="*/ 15365 h 42"/>
                    <a:gd name="T64" fmla="*/ 168 w 12"/>
                    <a:gd name="T65" fmla="*/ 14568 h 42"/>
                    <a:gd name="T66" fmla="*/ 168 w 12"/>
                    <a:gd name="T67" fmla="*/ 13322 h 42"/>
                    <a:gd name="T68" fmla="*/ 168 w 12"/>
                    <a:gd name="T69" fmla="*/ 9791 h 42"/>
                    <a:gd name="T70" fmla="*/ 168 w 12"/>
                    <a:gd name="T71" fmla="*/ 8308 h 42"/>
                    <a:gd name="T72" fmla="*/ 168 w 12"/>
                    <a:gd name="T73" fmla="*/ 7493 h 42"/>
                    <a:gd name="T74" fmla="*/ 168 w 12"/>
                    <a:gd name="T75" fmla="*/ 7057 h 42"/>
                    <a:gd name="T76" fmla="*/ 168 w 12"/>
                    <a:gd name="T77" fmla="*/ 7057 h 42"/>
                    <a:gd name="T78" fmla="*/ 168 w 12"/>
                    <a:gd name="T79" fmla="*/ 6264 h 42"/>
                    <a:gd name="T80" fmla="*/ 61 w 12"/>
                    <a:gd name="T81" fmla="*/ 6264 h 42"/>
                    <a:gd name="T82" fmla="*/ 61 w 12"/>
                    <a:gd name="T83" fmla="*/ 7057 h 42"/>
                    <a:gd name="T84" fmla="*/ 0 w 12"/>
                    <a:gd name="T85" fmla="*/ 7057 h 42"/>
                    <a:gd name="T86" fmla="*/ 0 w 12"/>
                    <a:gd name="T87" fmla="*/ 6264 h 42"/>
                    <a:gd name="T88" fmla="*/ 393 w 12"/>
                    <a:gd name="T89" fmla="*/ 5116 h 42"/>
                    <a:gd name="T90" fmla="*/ 523 w 12"/>
                    <a:gd name="T91" fmla="*/ 5116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9" y="0"/>
                      </a:lnTo>
                      <a:lnTo>
                        <a:pt x="9" y="1"/>
                      </a:lnTo>
                      <a:lnTo>
                        <a:pt x="9" y="3"/>
                      </a:lnTo>
                      <a:lnTo>
                        <a:pt x="9" y="4"/>
                      </a:lnTo>
                      <a:lnTo>
                        <a:pt x="9" y="6"/>
                      </a:lnTo>
                      <a:lnTo>
                        <a:pt x="7" y="6"/>
                      </a:lnTo>
                      <a:lnTo>
                        <a:pt x="6" y="6"/>
                      </a:lnTo>
                      <a:lnTo>
                        <a:pt x="4" y="6"/>
                      </a:lnTo>
                      <a:lnTo>
                        <a:pt x="3" y="6"/>
                      </a:lnTo>
                      <a:lnTo>
                        <a:pt x="3" y="4"/>
                      </a:lnTo>
                      <a:lnTo>
                        <a:pt x="3" y="3"/>
                      </a:lnTo>
                      <a:lnTo>
                        <a:pt x="3" y="1"/>
                      </a:lnTo>
                      <a:lnTo>
                        <a:pt x="3" y="0"/>
                      </a:lnTo>
                      <a:lnTo>
                        <a:pt x="4" y="0"/>
                      </a:lnTo>
                      <a:lnTo>
                        <a:pt x="6" y="0"/>
                      </a:lnTo>
                      <a:close/>
                      <a:moveTo>
                        <a:pt x="9" y="13"/>
                      </a:moveTo>
                      <a:lnTo>
                        <a:pt x="9" y="34"/>
                      </a:lnTo>
                      <a:lnTo>
                        <a:pt x="9" y="37"/>
                      </a:lnTo>
                      <a:lnTo>
                        <a:pt x="9" y="39"/>
                      </a:lnTo>
                      <a:lnTo>
                        <a:pt x="10" y="40"/>
                      </a:lnTo>
                      <a:lnTo>
                        <a:pt x="12" y="40"/>
                      </a:lnTo>
                      <a:lnTo>
                        <a:pt x="12" y="42"/>
                      </a:lnTo>
                      <a:lnTo>
                        <a:pt x="0" y="42"/>
                      </a:lnTo>
                      <a:lnTo>
                        <a:pt x="0" y="40"/>
                      </a:lnTo>
                      <a:lnTo>
                        <a:pt x="1" y="40"/>
                      </a:lnTo>
                      <a:lnTo>
                        <a:pt x="3" y="40"/>
                      </a:lnTo>
                      <a:lnTo>
                        <a:pt x="3" y="39"/>
                      </a:lnTo>
                      <a:lnTo>
                        <a:pt x="3" y="37"/>
                      </a:lnTo>
                      <a:lnTo>
                        <a:pt x="3" y="34"/>
                      </a:lnTo>
                      <a:lnTo>
                        <a:pt x="3" y="25"/>
                      </a:lnTo>
                      <a:lnTo>
                        <a:pt x="3" y="21"/>
                      </a:lnTo>
                      <a:lnTo>
                        <a:pt x="3" y="19"/>
                      </a:lnTo>
                      <a:lnTo>
                        <a:pt x="3" y="18"/>
                      </a:lnTo>
                      <a:lnTo>
                        <a:pt x="3" y="16"/>
                      </a:lnTo>
                      <a:lnTo>
                        <a:pt x="1" y="16"/>
                      </a:lnTo>
                      <a:lnTo>
                        <a:pt x="1" y="18"/>
                      </a:lnTo>
                      <a:lnTo>
                        <a:pt x="0" y="18"/>
                      </a:lnTo>
                      <a:lnTo>
                        <a:pt x="0" y="16"/>
                      </a:lnTo>
                      <a:lnTo>
                        <a:pt x="7" y="13"/>
                      </a:lnTo>
                      <a:lnTo>
                        <a:pt x="9" y="13"/>
                      </a:lnTo>
                      <a:close/>
                    </a:path>
                  </a:pathLst>
                </a:custGeom>
                <a:solidFill>
                  <a:srgbClr val="000000"/>
                </a:solidFill>
                <a:ln w="0">
                  <a:solidFill>
                    <a:srgbClr val="000000"/>
                  </a:solidFill>
                  <a:round/>
                  <a:headEnd/>
                  <a:tailEnd/>
                </a:ln>
              </p:spPr>
              <p:txBody>
                <a:bodyPr/>
                <a:lstStyle/>
                <a:p>
                  <a:endParaRPr lang="en-CA"/>
                </a:p>
              </p:txBody>
            </p:sp>
            <p:sp>
              <p:nvSpPr>
                <p:cNvPr id="20571" name="Freeform 81"/>
                <p:cNvSpPr>
                  <a:spLocks/>
                </p:cNvSpPr>
                <p:nvPr/>
              </p:nvSpPr>
              <p:spPr bwMode="auto">
                <a:xfrm>
                  <a:off x="2684" y="3258"/>
                  <a:ext cx="49" cy="129"/>
                </a:xfrm>
                <a:custGeom>
                  <a:avLst/>
                  <a:gdLst>
                    <a:gd name="T0" fmla="*/ 830 w 18"/>
                    <a:gd name="T1" fmla="*/ 0 h 29"/>
                    <a:gd name="T2" fmla="*/ 830 w 18"/>
                    <a:gd name="T3" fmla="*/ 3523 h 29"/>
                    <a:gd name="T4" fmla="*/ 830 w 18"/>
                    <a:gd name="T5" fmla="*/ 3523 h 29"/>
                    <a:gd name="T6" fmla="*/ 705 w 18"/>
                    <a:gd name="T7" fmla="*/ 2375 h 29"/>
                    <a:gd name="T8" fmla="*/ 667 w 18"/>
                    <a:gd name="T9" fmla="*/ 1939 h 29"/>
                    <a:gd name="T10" fmla="*/ 542 w 18"/>
                    <a:gd name="T11" fmla="*/ 1148 h 29"/>
                    <a:gd name="T12" fmla="*/ 387 w 18"/>
                    <a:gd name="T13" fmla="*/ 792 h 29"/>
                    <a:gd name="T14" fmla="*/ 327 w 18"/>
                    <a:gd name="T15" fmla="*/ 1148 h 29"/>
                    <a:gd name="T16" fmla="*/ 223 w 18"/>
                    <a:gd name="T17" fmla="*/ 1148 h 29"/>
                    <a:gd name="T18" fmla="*/ 163 w 18"/>
                    <a:gd name="T19" fmla="*/ 1939 h 29"/>
                    <a:gd name="T20" fmla="*/ 163 w 18"/>
                    <a:gd name="T21" fmla="*/ 2375 h 29"/>
                    <a:gd name="T22" fmla="*/ 163 w 18"/>
                    <a:gd name="T23" fmla="*/ 3167 h 29"/>
                    <a:gd name="T24" fmla="*/ 223 w 18"/>
                    <a:gd name="T25" fmla="*/ 3523 h 29"/>
                    <a:gd name="T26" fmla="*/ 223 w 18"/>
                    <a:gd name="T27" fmla="*/ 3523 h 29"/>
                    <a:gd name="T28" fmla="*/ 387 w 18"/>
                    <a:gd name="T29" fmla="*/ 4315 h 29"/>
                    <a:gd name="T30" fmla="*/ 667 w 18"/>
                    <a:gd name="T31" fmla="*/ 5462 h 29"/>
                    <a:gd name="T32" fmla="*/ 830 w 18"/>
                    <a:gd name="T33" fmla="*/ 5898 h 29"/>
                    <a:gd name="T34" fmla="*/ 890 w 18"/>
                    <a:gd name="T35" fmla="*/ 7046 h 29"/>
                    <a:gd name="T36" fmla="*/ 985 w 18"/>
                    <a:gd name="T37" fmla="*/ 8194 h 29"/>
                    <a:gd name="T38" fmla="*/ 890 w 18"/>
                    <a:gd name="T39" fmla="*/ 9417 h 29"/>
                    <a:gd name="T40" fmla="*/ 830 w 18"/>
                    <a:gd name="T41" fmla="*/ 10565 h 29"/>
                    <a:gd name="T42" fmla="*/ 667 w 18"/>
                    <a:gd name="T43" fmla="*/ 11356 h 29"/>
                    <a:gd name="T44" fmla="*/ 504 w 18"/>
                    <a:gd name="T45" fmla="*/ 11356 h 29"/>
                    <a:gd name="T46" fmla="*/ 327 w 18"/>
                    <a:gd name="T47" fmla="*/ 11356 h 29"/>
                    <a:gd name="T48" fmla="*/ 163 w 18"/>
                    <a:gd name="T49" fmla="*/ 10565 h 29"/>
                    <a:gd name="T50" fmla="*/ 60 w 18"/>
                    <a:gd name="T51" fmla="*/ 10565 h 29"/>
                    <a:gd name="T52" fmla="*/ 60 w 18"/>
                    <a:gd name="T53" fmla="*/ 10565 h 29"/>
                    <a:gd name="T54" fmla="*/ 0 w 18"/>
                    <a:gd name="T55" fmla="*/ 10565 h 29"/>
                    <a:gd name="T56" fmla="*/ 0 w 18"/>
                    <a:gd name="T57" fmla="*/ 11356 h 29"/>
                    <a:gd name="T58" fmla="*/ 0 w 18"/>
                    <a:gd name="T59" fmla="*/ 11356 h 29"/>
                    <a:gd name="T60" fmla="*/ 0 w 18"/>
                    <a:gd name="T61" fmla="*/ 7838 h 29"/>
                    <a:gd name="T62" fmla="*/ 0 w 18"/>
                    <a:gd name="T63" fmla="*/ 7838 h 29"/>
                    <a:gd name="T64" fmla="*/ 60 w 18"/>
                    <a:gd name="T65" fmla="*/ 8986 h 29"/>
                    <a:gd name="T66" fmla="*/ 163 w 18"/>
                    <a:gd name="T67" fmla="*/ 9417 h 29"/>
                    <a:gd name="T68" fmla="*/ 327 w 18"/>
                    <a:gd name="T69" fmla="*/ 10209 h 29"/>
                    <a:gd name="T70" fmla="*/ 504 w 18"/>
                    <a:gd name="T71" fmla="*/ 10565 h 29"/>
                    <a:gd name="T72" fmla="*/ 542 w 18"/>
                    <a:gd name="T73" fmla="*/ 10565 h 29"/>
                    <a:gd name="T74" fmla="*/ 667 w 18"/>
                    <a:gd name="T75" fmla="*/ 10209 h 29"/>
                    <a:gd name="T76" fmla="*/ 705 w 18"/>
                    <a:gd name="T77" fmla="*/ 9417 h 29"/>
                    <a:gd name="T78" fmla="*/ 705 w 18"/>
                    <a:gd name="T79" fmla="*/ 8986 h 29"/>
                    <a:gd name="T80" fmla="*/ 705 w 18"/>
                    <a:gd name="T81" fmla="*/ 8194 h 29"/>
                    <a:gd name="T82" fmla="*/ 667 w 18"/>
                    <a:gd name="T83" fmla="*/ 7838 h 29"/>
                    <a:gd name="T84" fmla="*/ 542 w 18"/>
                    <a:gd name="T85" fmla="*/ 7046 h 29"/>
                    <a:gd name="T86" fmla="*/ 327 w 18"/>
                    <a:gd name="T87" fmla="*/ 6690 h 29"/>
                    <a:gd name="T88" fmla="*/ 163 w 18"/>
                    <a:gd name="T89" fmla="*/ 5462 h 29"/>
                    <a:gd name="T90" fmla="*/ 60 w 18"/>
                    <a:gd name="T91" fmla="*/ 4671 h 29"/>
                    <a:gd name="T92" fmla="*/ 0 w 18"/>
                    <a:gd name="T93" fmla="*/ 4315 h 29"/>
                    <a:gd name="T94" fmla="*/ 0 w 18"/>
                    <a:gd name="T95" fmla="*/ 3167 h 29"/>
                    <a:gd name="T96" fmla="*/ 0 w 18"/>
                    <a:gd name="T97" fmla="*/ 1939 h 29"/>
                    <a:gd name="T98" fmla="*/ 60 w 18"/>
                    <a:gd name="T99" fmla="*/ 1148 h 29"/>
                    <a:gd name="T100" fmla="*/ 223 w 18"/>
                    <a:gd name="T101" fmla="*/ 792 h 29"/>
                    <a:gd name="T102" fmla="*/ 387 w 18"/>
                    <a:gd name="T103" fmla="*/ 0 h 29"/>
                    <a:gd name="T104" fmla="*/ 504 w 18"/>
                    <a:gd name="T105" fmla="*/ 0 h 29"/>
                    <a:gd name="T106" fmla="*/ 667 w 18"/>
                    <a:gd name="T107" fmla="*/ 792 h 29"/>
                    <a:gd name="T108" fmla="*/ 705 w 18"/>
                    <a:gd name="T109" fmla="*/ 792 h 29"/>
                    <a:gd name="T110" fmla="*/ 705 w 18"/>
                    <a:gd name="T111" fmla="*/ 792 h 29"/>
                    <a:gd name="T112" fmla="*/ 705 w 18"/>
                    <a:gd name="T113" fmla="*/ 792 h 29"/>
                    <a:gd name="T114" fmla="*/ 830 w 18"/>
                    <a:gd name="T115" fmla="*/ 792 h 29"/>
                    <a:gd name="T116" fmla="*/ 830 w 18"/>
                    <a:gd name="T117" fmla="*/ 792 h 29"/>
                    <a:gd name="T118" fmla="*/ 830 w 18"/>
                    <a:gd name="T119" fmla="*/ 0 h 29"/>
                    <a:gd name="T120" fmla="*/ 830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3" y="6"/>
                      </a:lnTo>
                      <a:lnTo>
                        <a:pt x="12" y="5"/>
                      </a:lnTo>
                      <a:lnTo>
                        <a:pt x="10" y="3"/>
                      </a:lnTo>
                      <a:lnTo>
                        <a:pt x="7" y="2"/>
                      </a:lnTo>
                      <a:lnTo>
                        <a:pt x="6" y="3"/>
                      </a:lnTo>
                      <a:lnTo>
                        <a:pt x="4" y="3"/>
                      </a:lnTo>
                      <a:lnTo>
                        <a:pt x="3" y="5"/>
                      </a:lnTo>
                      <a:lnTo>
                        <a:pt x="3" y="6"/>
                      </a:lnTo>
                      <a:lnTo>
                        <a:pt x="3" y="8"/>
                      </a:lnTo>
                      <a:lnTo>
                        <a:pt x="4" y="9"/>
                      </a:lnTo>
                      <a:lnTo>
                        <a:pt x="7" y="11"/>
                      </a:lnTo>
                      <a:lnTo>
                        <a:pt x="12" y="14"/>
                      </a:lnTo>
                      <a:lnTo>
                        <a:pt x="15" y="15"/>
                      </a:lnTo>
                      <a:lnTo>
                        <a:pt x="16" y="18"/>
                      </a:lnTo>
                      <a:lnTo>
                        <a:pt x="18" y="21"/>
                      </a:lnTo>
                      <a:lnTo>
                        <a:pt x="16" y="24"/>
                      </a:lnTo>
                      <a:lnTo>
                        <a:pt x="15" y="27"/>
                      </a:lnTo>
                      <a:lnTo>
                        <a:pt x="12" y="29"/>
                      </a:lnTo>
                      <a:lnTo>
                        <a:pt x="9" y="29"/>
                      </a:lnTo>
                      <a:lnTo>
                        <a:pt x="6" y="29"/>
                      </a:lnTo>
                      <a:lnTo>
                        <a:pt x="3" y="27"/>
                      </a:lnTo>
                      <a:lnTo>
                        <a:pt x="1" y="27"/>
                      </a:lnTo>
                      <a:lnTo>
                        <a:pt x="0"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9" y="0"/>
                      </a:lnTo>
                      <a:lnTo>
                        <a:pt x="12" y="2"/>
                      </a:lnTo>
                      <a:lnTo>
                        <a:pt x="13"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20572" name="Freeform 82"/>
                <p:cNvSpPr>
                  <a:spLocks/>
                </p:cNvSpPr>
                <p:nvPr/>
              </p:nvSpPr>
              <p:spPr bwMode="auto">
                <a:xfrm>
                  <a:off x="2741" y="3200"/>
                  <a:ext cx="36" cy="231"/>
                </a:xfrm>
                <a:custGeom>
                  <a:avLst/>
                  <a:gdLst>
                    <a:gd name="T0" fmla="*/ 0 w 13"/>
                    <a:gd name="T1" fmla="*/ 0 h 52"/>
                    <a:gd name="T2" fmla="*/ 767 w 13"/>
                    <a:gd name="T3" fmla="*/ 0 h 52"/>
                    <a:gd name="T4" fmla="*/ 767 w 13"/>
                    <a:gd name="T5" fmla="*/ 20248 h 52"/>
                    <a:gd name="T6" fmla="*/ 0 w 13"/>
                    <a:gd name="T7" fmla="*/ 20248 h 52"/>
                    <a:gd name="T8" fmla="*/ 0 w 13"/>
                    <a:gd name="T9" fmla="*/ 19893 h 52"/>
                    <a:gd name="T10" fmla="*/ 529 w 13"/>
                    <a:gd name="T11" fmla="*/ 19893 h 52"/>
                    <a:gd name="T12" fmla="*/ 529 w 13"/>
                    <a:gd name="T13" fmla="*/ 1146 h 52"/>
                    <a:gd name="T14" fmla="*/ 0 w 13"/>
                    <a:gd name="T15" fmla="*/ 1146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3" y="0"/>
                      </a:lnTo>
                      <a:lnTo>
                        <a:pt x="13"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20573" name="Line 83"/>
                <p:cNvSpPr>
                  <a:spLocks noChangeShapeType="1"/>
                </p:cNvSpPr>
                <p:nvPr/>
              </p:nvSpPr>
              <p:spPr bwMode="auto">
                <a:xfrm flipH="1">
                  <a:off x="961" y="1527"/>
                  <a:ext cx="428" cy="355"/>
                </a:xfrm>
                <a:prstGeom prst="line">
                  <a:avLst/>
                </a:prstGeom>
                <a:noFill/>
                <a:ln w="3175">
                  <a:solidFill>
                    <a:srgbClr val="000000"/>
                  </a:solidFill>
                  <a:round/>
                  <a:headEnd/>
                  <a:tailEnd/>
                </a:ln>
              </p:spPr>
              <p:txBody>
                <a:bodyPr/>
                <a:lstStyle/>
                <a:p>
                  <a:endParaRPr lang="en-CA"/>
                </a:p>
              </p:txBody>
            </p:sp>
            <p:sp>
              <p:nvSpPr>
                <p:cNvPr id="20574" name="Line 84"/>
                <p:cNvSpPr>
                  <a:spLocks noChangeShapeType="1"/>
                </p:cNvSpPr>
                <p:nvPr/>
              </p:nvSpPr>
              <p:spPr bwMode="auto">
                <a:xfrm>
                  <a:off x="1392" y="1527"/>
                  <a:ext cx="3" cy="355"/>
                </a:xfrm>
                <a:prstGeom prst="line">
                  <a:avLst/>
                </a:prstGeom>
                <a:noFill/>
                <a:ln w="3175">
                  <a:solidFill>
                    <a:srgbClr val="000000"/>
                  </a:solidFill>
                  <a:round/>
                  <a:headEnd/>
                  <a:tailEnd/>
                </a:ln>
              </p:spPr>
              <p:txBody>
                <a:bodyPr/>
                <a:lstStyle/>
                <a:p>
                  <a:endParaRPr lang="en-CA"/>
                </a:p>
              </p:txBody>
            </p:sp>
            <p:sp>
              <p:nvSpPr>
                <p:cNvPr id="20575" name="Line 85"/>
                <p:cNvSpPr>
                  <a:spLocks noChangeShapeType="1"/>
                </p:cNvSpPr>
                <p:nvPr/>
              </p:nvSpPr>
              <p:spPr bwMode="auto">
                <a:xfrm>
                  <a:off x="1389" y="1527"/>
                  <a:ext cx="308" cy="355"/>
                </a:xfrm>
                <a:prstGeom prst="line">
                  <a:avLst/>
                </a:prstGeom>
                <a:noFill/>
                <a:ln w="3175">
                  <a:solidFill>
                    <a:srgbClr val="000000"/>
                  </a:solidFill>
                  <a:round/>
                  <a:headEnd/>
                  <a:tailEnd/>
                </a:ln>
              </p:spPr>
              <p:txBody>
                <a:bodyPr/>
                <a:lstStyle/>
                <a:p>
                  <a:endParaRPr lang="en-CA"/>
                </a:p>
              </p:txBody>
            </p:sp>
            <p:sp>
              <p:nvSpPr>
                <p:cNvPr id="20576" name="Line 86"/>
                <p:cNvSpPr>
                  <a:spLocks noChangeShapeType="1"/>
                </p:cNvSpPr>
                <p:nvPr/>
              </p:nvSpPr>
              <p:spPr bwMode="auto">
                <a:xfrm flipH="1">
                  <a:off x="2173" y="1527"/>
                  <a:ext cx="445" cy="355"/>
                </a:xfrm>
                <a:prstGeom prst="line">
                  <a:avLst/>
                </a:prstGeom>
                <a:noFill/>
                <a:ln w="3175">
                  <a:solidFill>
                    <a:srgbClr val="000000"/>
                  </a:solidFill>
                  <a:round/>
                  <a:headEnd/>
                  <a:tailEnd/>
                </a:ln>
              </p:spPr>
              <p:txBody>
                <a:bodyPr/>
                <a:lstStyle/>
                <a:p>
                  <a:endParaRPr lang="en-CA"/>
                </a:p>
              </p:txBody>
            </p:sp>
            <p:sp>
              <p:nvSpPr>
                <p:cNvPr id="20577" name="Line 87"/>
                <p:cNvSpPr>
                  <a:spLocks noChangeShapeType="1"/>
                </p:cNvSpPr>
                <p:nvPr/>
              </p:nvSpPr>
              <p:spPr bwMode="auto">
                <a:xfrm>
                  <a:off x="2612" y="1527"/>
                  <a:ext cx="3" cy="355"/>
                </a:xfrm>
                <a:prstGeom prst="line">
                  <a:avLst/>
                </a:prstGeom>
                <a:noFill/>
                <a:ln w="3175">
                  <a:solidFill>
                    <a:srgbClr val="000000"/>
                  </a:solidFill>
                  <a:round/>
                  <a:headEnd/>
                  <a:tailEnd/>
                </a:ln>
              </p:spPr>
              <p:txBody>
                <a:bodyPr/>
                <a:lstStyle/>
                <a:p>
                  <a:endParaRPr lang="en-CA"/>
                </a:p>
              </p:txBody>
            </p:sp>
            <p:sp>
              <p:nvSpPr>
                <p:cNvPr id="20578" name="Line 88"/>
                <p:cNvSpPr>
                  <a:spLocks noChangeShapeType="1"/>
                </p:cNvSpPr>
                <p:nvPr/>
              </p:nvSpPr>
              <p:spPr bwMode="auto">
                <a:xfrm>
                  <a:off x="2618" y="1527"/>
                  <a:ext cx="374" cy="355"/>
                </a:xfrm>
                <a:prstGeom prst="line">
                  <a:avLst/>
                </a:prstGeom>
                <a:noFill/>
                <a:ln w="3175">
                  <a:solidFill>
                    <a:srgbClr val="000000"/>
                  </a:solidFill>
                  <a:round/>
                  <a:headEnd/>
                  <a:tailEnd/>
                </a:ln>
              </p:spPr>
              <p:txBody>
                <a:bodyPr/>
                <a:lstStyle/>
                <a:p>
                  <a:endParaRPr lang="en-CA"/>
                </a:p>
              </p:txBody>
            </p:sp>
            <p:sp>
              <p:nvSpPr>
                <p:cNvPr id="20579" name="Line 89"/>
                <p:cNvSpPr>
                  <a:spLocks noChangeShapeType="1"/>
                </p:cNvSpPr>
                <p:nvPr/>
              </p:nvSpPr>
              <p:spPr bwMode="auto">
                <a:xfrm>
                  <a:off x="2167" y="2166"/>
                  <a:ext cx="3" cy="985"/>
                </a:xfrm>
                <a:prstGeom prst="line">
                  <a:avLst/>
                </a:prstGeom>
                <a:noFill/>
                <a:ln w="3175">
                  <a:solidFill>
                    <a:srgbClr val="000000"/>
                  </a:solidFill>
                  <a:round/>
                  <a:headEnd/>
                  <a:tailEnd/>
                </a:ln>
              </p:spPr>
              <p:txBody>
                <a:bodyPr/>
                <a:lstStyle/>
                <a:p>
                  <a:endParaRPr lang="en-CA"/>
                </a:p>
              </p:txBody>
            </p:sp>
            <p:sp>
              <p:nvSpPr>
                <p:cNvPr id="20580" name="Freeform 90"/>
                <p:cNvSpPr>
                  <a:spLocks noEditPoints="1"/>
                </p:cNvSpPr>
                <p:nvPr/>
              </p:nvSpPr>
              <p:spPr bwMode="auto">
                <a:xfrm>
                  <a:off x="754" y="1882"/>
                  <a:ext cx="413" cy="284"/>
                </a:xfrm>
                <a:custGeom>
                  <a:avLst/>
                  <a:gdLst>
                    <a:gd name="T0" fmla="*/ 0 w 150"/>
                    <a:gd name="T1" fmla="*/ 24810 h 64"/>
                    <a:gd name="T2" fmla="*/ 0 w 150"/>
                    <a:gd name="T3" fmla="*/ 0 h 64"/>
                    <a:gd name="T4" fmla="*/ 8621 w 150"/>
                    <a:gd name="T5" fmla="*/ 0 h 64"/>
                    <a:gd name="T6" fmla="*/ 8621 w 150"/>
                    <a:gd name="T7" fmla="*/ 24810 h 64"/>
                    <a:gd name="T8" fmla="*/ 0 w 150"/>
                    <a:gd name="T9" fmla="*/ 24810 h 64"/>
                    <a:gd name="T10" fmla="*/ 0 w 150"/>
                    <a:gd name="T11" fmla="*/ 24810 h 64"/>
                    <a:gd name="T12" fmla="*/ 8098 w 150"/>
                    <a:gd name="T13" fmla="*/ 24810 h 64"/>
                    <a:gd name="T14" fmla="*/ 8098 w 150"/>
                    <a:gd name="T15" fmla="*/ 3483 h 64"/>
                    <a:gd name="T16" fmla="*/ 0 w 150"/>
                    <a:gd name="T17" fmla="*/ 3483 h 64"/>
                    <a:gd name="T18" fmla="*/ 0 w 150"/>
                    <a:gd name="T19" fmla="*/ 2481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64"/>
                    <a:gd name="T32" fmla="*/ 150 w 15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64">
                      <a:moveTo>
                        <a:pt x="0" y="64"/>
                      </a:moveTo>
                      <a:lnTo>
                        <a:pt x="0" y="0"/>
                      </a:lnTo>
                      <a:lnTo>
                        <a:pt x="150" y="0"/>
                      </a:lnTo>
                      <a:lnTo>
                        <a:pt x="150" y="64"/>
                      </a:lnTo>
                      <a:lnTo>
                        <a:pt x="0" y="64"/>
                      </a:lnTo>
                      <a:close/>
                      <a:moveTo>
                        <a:pt x="0" y="64"/>
                      </a:moveTo>
                      <a:lnTo>
                        <a:pt x="141" y="64"/>
                      </a:lnTo>
                      <a:lnTo>
                        <a:pt x="14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81" name="Rectangle 91"/>
                <p:cNvSpPr>
                  <a:spLocks noChangeArrowheads="1"/>
                </p:cNvSpPr>
                <p:nvPr/>
              </p:nvSpPr>
              <p:spPr bwMode="auto">
                <a:xfrm>
                  <a:off x="754" y="1882"/>
                  <a:ext cx="413" cy="284"/>
                </a:xfrm>
                <a:prstGeom prst="rect">
                  <a:avLst/>
                </a:prstGeom>
                <a:noFill/>
                <a:ln w="3175">
                  <a:solidFill>
                    <a:srgbClr val="000000"/>
                  </a:solidFill>
                  <a:miter lim="800000"/>
                  <a:headEnd/>
                  <a:tailEnd/>
                </a:ln>
              </p:spPr>
              <p:txBody>
                <a:bodyPr/>
                <a:lstStyle/>
                <a:p>
                  <a:endParaRPr lang="en-US"/>
                </a:p>
              </p:txBody>
            </p:sp>
            <p:sp>
              <p:nvSpPr>
                <p:cNvPr id="20582" name="Freeform 92"/>
                <p:cNvSpPr>
                  <a:spLocks noEditPoints="1"/>
                </p:cNvSpPr>
                <p:nvPr/>
              </p:nvSpPr>
              <p:spPr bwMode="auto">
                <a:xfrm>
                  <a:off x="2480" y="1882"/>
                  <a:ext cx="278" cy="284"/>
                </a:xfrm>
                <a:custGeom>
                  <a:avLst/>
                  <a:gdLst>
                    <a:gd name="T0" fmla="*/ 0 w 101"/>
                    <a:gd name="T1" fmla="*/ 24810 h 64"/>
                    <a:gd name="T2" fmla="*/ 0 w 101"/>
                    <a:gd name="T3" fmla="*/ 0 h 64"/>
                    <a:gd name="T4" fmla="*/ 5797 w 101"/>
                    <a:gd name="T5" fmla="*/ 0 h 64"/>
                    <a:gd name="T6" fmla="*/ 5797 w 101"/>
                    <a:gd name="T7" fmla="*/ 24810 h 64"/>
                    <a:gd name="T8" fmla="*/ 0 w 101"/>
                    <a:gd name="T9" fmla="*/ 24810 h 64"/>
                    <a:gd name="T10" fmla="*/ 0 w 101"/>
                    <a:gd name="T11" fmla="*/ 24810 h 64"/>
                    <a:gd name="T12" fmla="*/ 5274 w 101"/>
                    <a:gd name="T13" fmla="*/ 24810 h 64"/>
                    <a:gd name="T14" fmla="*/ 5274 w 101"/>
                    <a:gd name="T15" fmla="*/ 3483 h 64"/>
                    <a:gd name="T16" fmla="*/ 0 w 101"/>
                    <a:gd name="T17" fmla="*/ 3483 h 64"/>
                    <a:gd name="T18" fmla="*/ 0 w 101"/>
                    <a:gd name="T19" fmla="*/ 2481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
                    <a:gd name="T31" fmla="*/ 0 h 64"/>
                    <a:gd name="T32" fmla="*/ 101 w 10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 h="64">
                      <a:moveTo>
                        <a:pt x="0" y="64"/>
                      </a:moveTo>
                      <a:lnTo>
                        <a:pt x="0" y="0"/>
                      </a:lnTo>
                      <a:lnTo>
                        <a:pt x="101" y="0"/>
                      </a:lnTo>
                      <a:lnTo>
                        <a:pt x="101" y="64"/>
                      </a:lnTo>
                      <a:lnTo>
                        <a:pt x="0" y="64"/>
                      </a:lnTo>
                      <a:close/>
                      <a:moveTo>
                        <a:pt x="0" y="64"/>
                      </a:moveTo>
                      <a:lnTo>
                        <a:pt x="92" y="64"/>
                      </a:lnTo>
                      <a:lnTo>
                        <a:pt x="9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83" name="Rectangle 93"/>
                <p:cNvSpPr>
                  <a:spLocks noChangeArrowheads="1"/>
                </p:cNvSpPr>
                <p:nvPr/>
              </p:nvSpPr>
              <p:spPr bwMode="auto">
                <a:xfrm>
                  <a:off x="2480" y="1882"/>
                  <a:ext cx="278" cy="284"/>
                </a:xfrm>
                <a:prstGeom prst="rect">
                  <a:avLst/>
                </a:prstGeom>
                <a:noFill/>
                <a:ln w="3175">
                  <a:solidFill>
                    <a:srgbClr val="000000"/>
                  </a:solidFill>
                  <a:miter lim="800000"/>
                  <a:headEnd/>
                  <a:tailEnd/>
                </a:ln>
              </p:spPr>
              <p:txBody>
                <a:bodyPr/>
                <a:lstStyle/>
                <a:p>
                  <a:endParaRPr lang="en-US"/>
                </a:p>
              </p:txBody>
            </p:sp>
          </p:grpSp>
        </p:grpSp>
        <p:sp>
          <p:nvSpPr>
            <p:cNvPr id="20512" name="Text Box 94"/>
            <p:cNvSpPr txBox="1">
              <a:spLocks noChangeArrowheads="1"/>
            </p:cNvSpPr>
            <p:nvPr/>
          </p:nvSpPr>
          <p:spPr bwMode="auto">
            <a:xfrm>
              <a:off x="1296" y="3552"/>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20513" name="Text Box 95"/>
            <p:cNvSpPr txBox="1">
              <a:spLocks noChangeArrowheads="1"/>
            </p:cNvSpPr>
            <p:nvPr/>
          </p:nvSpPr>
          <p:spPr bwMode="auto">
            <a:xfrm>
              <a:off x="1824" y="3552"/>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20514" name="Text Box 96"/>
            <p:cNvSpPr txBox="1">
              <a:spLocks noChangeArrowheads="1"/>
            </p:cNvSpPr>
            <p:nvPr/>
          </p:nvSpPr>
          <p:spPr bwMode="auto">
            <a:xfrm>
              <a:off x="2832" y="3504"/>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grpSp>
      <mc:AlternateContent xmlns:mc="http://schemas.openxmlformats.org/markup-compatibility/2006" xmlns:p14="http://schemas.microsoft.com/office/powerpoint/2010/main">
        <mc:Choice Requires="p14">
          <p:contentPart p14:bwMode="auto" r:id="rId3">
            <p14:nvContentPartPr>
              <p14:cNvPr id="20482" name="Ink 100"/>
              <p14:cNvContentPartPr>
                <a14:cpLocks xmlns:a14="http://schemas.microsoft.com/office/drawing/2010/main" noRot="1" noChangeAspect="1" noEditPoints="1" noChangeArrowheads="1" noChangeShapeType="1"/>
              </p14:cNvContentPartPr>
              <p14:nvPr/>
            </p14:nvContentPartPr>
            <p14:xfrm>
              <a:off x="2222500" y="2165350"/>
              <a:ext cx="5407025" cy="515938"/>
            </p14:xfrm>
          </p:contentPart>
        </mc:Choice>
        <mc:Fallback xmlns="">
          <p:pic>
            <p:nvPicPr>
              <p:cNvPr id="20482" name="Ink 100"/>
              <p:cNvPicPr>
                <a:picLocks noRot="1" noChangeAspect="1" noEditPoints="1" noChangeArrowheads="1" noChangeShapeType="1"/>
              </p:cNvPicPr>
              <p:nvPr/>
            </p:nvPicPr>
            <p:blipFill>
              <a:blip r:embed="rId4"/>
              <a:stretch>
                <a:fillRect/>
              </a:stretch>
            </p:blipFill>
            <p:spPr>
              <a:xfrm>
                <a:off x="2217820" y="2155629"/>
                <a:ext cx="5422145" cy="5350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483" name="Ink 101"/>
              <p14:cNvContentPartPr>
                <a14:cpLocks xmlns:a14="http://schemas.microsoft.com/office/drawing/2010/main" noRot="1" noChangeAspect="1" noEditPoints="1" noChangeArrowheads="1" noChangeShapeType="1"/>
              </p14:cNvContentPartPr>
              <p14:nvPr/>
            </p14:nvContentPartPr>
            <p14:xfrm>
              <a:off x="2797175" y="4443413"/>
              <a:ext cx="790575" cy="547687"/>
            </p14:xfrm>
          </p:contentPart>
        </mc:Choice>
        <mc:Fallback xmlns="">
          <p:pic>
            <p:nvPicPr>
              <p:cNvPr id="20483" name="Ink 101"/>
              <p:cNvPicPr>
                <a:picLocks noRot="1" noChangeAspect="1" noEditPoints="1" noChangeArrowheads="1" noChangeShapeType="1"/>
              </p:cNvPicPr>
              <p:nvPr/>
            </p:nvPicPr>
            <p:blipFill>
              <a:blip r:embed="rId6"/>
              <a:stretch>
                <a:fillRect/>
              </a:stretch>
            </p:blipFill>
            <p:spPr>
              <a:xfrm>
                <a:off x="2788891" y="4432603"/>
                <a:ext cx="810024" cy="569306"/>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0484" name="Ink 102"/>
              <p14:cNvContentPartPr>
                <a14:cpLocks xmlns:a14="http://schemas.microsoft.com/office/drawing/2010/main" noRot="1" noChangeAspect="1" noEditPoints="1" noChangeArrowheads="1" noChangeShapeType="1"/>
              </p14:cNvContentPartPr>
              <p14:nvPr/>
            </p14:nvContentPartPr>
            <p14:xfrm>
              <a:off x="3673475" y="2160588"/>
              <a:ext cx="2997200" cy="519112"/>
            </p14:xfrm>
          </p:contentPart>
        </mc:Choice>
        <mc:Fallback xmlns="">
          <p:pic>
            <p:nvPicPr>
              <p:cNvPr id="20484" name="Ink 102"/>
              <p:cNvPicPr>
                <a:picLocks noRot="1" noChangeAspect="1" noEditPoints="1" noChangeArrowheads="1" noChangeShapeType="1"/>
              </p:cNvPicPr>
              <p:nvPr/>
            </p:nvPicPr>
            <p:blipFill>
              <a:blip r:embed="rId8"/>
              <a:stretch>
                <a:fillRect/>
              </a:stretch>
            </p:blipFill>
            <p:spPr>
              <a:xfrm>
                <a:off x="3669875" y="2151228"/>
                <a:ext cx="3004040" cy="538552"/>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485" name="Ink 103"/>
              <p14:cNvContentPartPr>
                <a14:cpLocks xmlns:a14="http://schemas.microsoft.com/office/drawing/2010/main" noRot="1" noChangeAspect="1" noEditPoints="1" noChangeArrowheads="1" noChangeShapeType="1"/>
              </p14:cNvContentPartPr>
              <p14:nvPr/>
            </p14:nvContentPartPr>
            <p14:xfrm>
              <a:off x="2697163" y="4900613"/>
              <a:ext cx="1404937" cy="1123950"/>
            </p14:xfrm>
          </p:contentPart>
        </mc:Choice>
        <mc:Fallback xmlns="">
          <p:pic>
            <p:nvPicPr>
              <p:cNvPr id="20485" name="Ink 103"/>
              <p:cNvPicPr>
                <a:picLocks noRot="1" noChangeAspect="1" noEditPoints="1" noChangeArrowheads="1" noChangeShapeType="1"/>
              </p:cNvPicPr>
              <p:nvPr/>
            </p:nvPicPr>
            <p:blipFill>
              <a:blip r:embed="rId10"/>
              <a:stretch>
                <a:fillRect/>
              </a:stretch>
            </p:blipFill>
            <p:spPr>
              <a:xfrm>
                <a:off x="2686364" y="4895933"/>
                <a:ext cx="1422575" cy="113907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48" name="Date Placeholder 4"/>
          <p:cNvSpPr>
            <a:spLocks noGrp="1"/>
          </p:cNvSpPr>
          <p:nvPr>
            <p:ph type="dt" sz="quarter" idx="10"/>
          </p:nvPr>
        </p:nvSpPr>
        <p:spPr>
          <a:noFill/>
        </p:spPr>
        <p:txBody>
          <a:bodyPr/>
          <a:lstStyle/>
          <a:p>
            <a:fld id="{07EB79C5-F2EC-4E68-91FA-8A7760BF8877}" type="datetime1">
              <a:rPr lang="en-US" smtClean="0">
                <a:solidFill>
                  <a:srgbClr val="000000"/>
                </a:solidFill>
              </a:rPr>
              <a:t>2/5/2020</a:t>
            </a:fld>
            <a:endParaRPr lang="en-US">
              <a:solidFill>
                <a:srgbClr val="000000"/>
              </a:solidFill>
            </a:endParaRPr>
          </a:p>
        </p:txBody>
      </p:sp>
      <p:sp>
        <p:nvSpPr>
          <p:cNvPr id="6149" name="Footer Placeholder 5"/>
          <p:cNvSpPr>
            <a:spLocks noGrp="1"/>
          </p:cNvSpPr>
          <p:nvPr>
            <p:ph type="ftr" sz="quarter" idx="11"/>
          </p:nvPr>
        </p:nvSpPr>
        <p:spPr>
          <a:noFill/>
        </p:spPr>
        <p:txBody>
          <a:bodyPr/>
          <a:lstStyle/>
          <a:p>
            <a:r>
              <a:rPr lang="en-US">
                <a:solidFill>
                  <a:srgbClr val="000000"/>
                </a:solidFill>
              </a:rPr>
              <a:t>CPSC503 Winter 2020</a:t>
            </a:r>
          </a:p>
        </p:txBody>
      </p:sp>
      <p:sp>
        <p:nvSpPr>
          <p:cNvPr id="6150" name="Slide Number Placeholder 6"/>
          <p:cNvSpPr>
            <a:spLocks noGrp="1"/>
          </p:cNvSpPr>
          <p:nvPr>
            <p:ph type="sldNum" sz="quarter" idx="12"/>
          </p:nvPr>
        </p:nvSpPr>
        <p:spPr>
          <a:noFill/>
        </p:spPr>
        <p:txBody>
          <a:bodyPr/>
          <a:lstStyle/>
          <a:p>
            <a:fld id="{FBAC6E2E-B92B-4849-AB5F-2CC333BCBA65}" type="slidenum">
              <a:rPr lang="en-US" smtClean="0">
                <a:solidFill>
                  <a:srgbClr val="000000"/>
                </a:solidFill>
              </a:rPr>
              <a:pPr/>
              <a:t>5</a:t>
            </a:fld>
            <a:endParaRPr lang="en-US">
              <a:solidFill>
                <a:srgbClr val="000000"/>
              </a:solidFill>
            </a:endParaRPr>
          </a:p>
        </p:txBody>
      </p:sp>
      <p:sp>
        <p:nvSpPr>
          <p:cNvPr id="6151" name="Rectangle 2"/>
          <p:cNvSpPr>
            <a:spLocks noGrp="1" noChangeArrowheads="1"/>
          </p:cNvSpPr>
          <p:nvPr>
            <p:ph type="title"/>
          </p:nvPr>
        </p:nvSpPr>
        <p:spPr>
          <a:xfrm>
            <a:off x="609600" y="0"/>
            <a:ext cx="7772400" cy="1143000"/>
          </a:xfrm>
        </p:spPr>
        <p:txBody>
          <a:bodyPr/>
          <a:lstStyle/>
          <a:p>
            <a:pPr eaLnBrk="1" hangingPunct="1"/>
            <a:r>
              <a:rPr lang="en-US" dirty="0"/>
              <a:t>Syntax</a:t>
            </a:r>
          </a:p>
        </p:txBody>
      </p:sp>
      <p:sp>
        <p:nvSpPr>
          <p:cNvPr id="6152" name="Rectangle 3"/>
          <p:cNvSpPr>
            <a:spLocks noGrp="1" noChangeArrowheads="1"/>
          </p:cNvSpPr>
          <p:nvPr>
            <p:ph type="body" sz="half" idx="1"/>
          </p:nvPr>
        </p:nvSpPr>
        <p:spPr>
          <a:xfrm>
            <a:off x="431800" y="914400"/>
            <a:ext cx="8534400" cy="1066800"/>
          </a:xfrm>
        </p:spPr>
        <p:txBody>
          <a:bodyPr/>
          <a:lstStyle/>
          <a:p>
            <a:pPr eaLnBrk="1" hangingPunct="1">
              <a:buFontTx/>
              <a:buNone/>
            </a:pPr>
            <a:r>
              <a:rPr lang="en-US" b="0" dirty="0"/>
              <a:t>Def.</a:t>
            </a:r>
            <a:r>
              <a:rPr lang="en-US" dirty="0"/>
              <a:t> The study of how sentences are formed by </a:t>
            </a:r>
            <a:r>
              <a:rPr lang="en-US" dirty="0">
                <a:solidFill>
                  <a:schemeClr val="accent2"/>
                </a:solidFill>
              </a:rPr>
              <a:t>grouping</a:t>
            </a:r>
            <a:r>
              <a:rPr lang="en-US" dirty="0"/>
              <a:t> and </a:t>
            </a:r>
            <a:r>
              <a:rPr lang="en-US" dirty="0">
                <a:solidFill>
                  <a:schemeClr val="accent2"/>
                </a:solidFill>
              </a:rPr>
              <a:t>ordering</a:t>
            </a:r>
            <a:r>
              <a:rPr lang="en-US" dirty="0"/>
              <a:t> words</a:t>
            </a:r>
          </a:p>
        </p:txBody>
      </p:sp>
      <p:sp>
        <p:nvSpPr>
          <p:cNvPr id="635908" name="Rectangle 4"/>
          <p:cNvSpPr>
            <a:spLocks noChangeArrowheads="1"/>
          </p:cNvSpPr>
          <p:nvPr/>
        </p:nvSpPr>
        <p:spPr bwMode="auto">
          <a:xfrm>
            <a:off x="914400" y="1981200"/>
            <a:ext cx="7696200" cy="685800"/>
          </a:xfrm>
          <a:prstGeom prst="rect">
            <a:avLst/>
          </a:prstGeom>
          <a:noFill/>
          <a:ln w="9525">
            <a:noFill/>
            <a:miter lim="800000"/>
            <a:headEnd/>
            <a:tailEnd/>
          </a:ln>
        </p:spPr>
        <p:txBody>
          <a:bodyPr/>
          <a:lstStyle/>
          <a:p>
            <a:pPr marL="342900" indent="-342900">
              <a:spcBef>
                <a:spcPct val="20000"/>
              </a:spcBef>
            </a:pPr>
            <a:r>
              <a:rPr lang="en-US" sz="2800">
                <a:solidFill>
                  <a:srgbClr val="000000"/>
                </a:solidFill>
                <a:latin typeface="Comic Sans MS" pitchFamily="66" charset="0"/>
              </a:rPr>
              <a:t>Example: </a:t>
            </a:r>
          </a:p>
          <a:p>
            <a:pPr marL="342900" indent="-342900">
              <a:spcBef>
                <a:spcPct val="20000"/>
              </a:spcBef>
            </a:pPr>
            <a:r>
              <a:rPr lang="en-US" sz="2800" b="1">
                <a:solidFill>
                  <a:srgbClr val="000000"/>
                </a:solidFill>
                <a:latin typeface="Comic Sans MS" pitchFamily="66" charset="0"/>
              </a:rPr>
              <a:t>Ming and Sue prefer morning flights</a:t>
            </a:r>
          </a:p>
          <a:p>
            <a:pPr marL="342900" indent="-342900">
              <a:spcBef>
                <a:spcPct val="20000"/>
              </a:spcBef>
            </a:pPr>
            <a:endParaRPr lang="en-US" sz="2800">
              <a:solidFill>
                <a:srgbClr val="000000"/>
              </a:solidFill>
              <a:latin typeface="Comic Sans MS" pitchFamily="66" charset="0"/>
            </a:endParaRPr>
          </a:p>
          <a:p>
            <a:pPr marL="342900" indent="-342900">
              <a:spcBef>
                <a:spcPct val="20000"/>
              </a:spcBef>
            </a:pPr>
            <a:endParaRPr lang="en-US" sz="2800" b="1">
              <a:solidFill>
                <a:srgbClr val="000000"/>
              </a:solidFill>
              <a:latin typeface="Comic Sans MS" pitchFamily="66" charset="0"/>
            </a:endParaRPr>
          </a:p>
        </p:txBody>
      </p:sp>
      <p:sp>
        <p:nvSpPr>
          <p:cNvPr id="635909" name="Rectangle 5"/>
          <p:cNvSpPr>
            <a:spLocks noChangeArrowheads="1"/>
          </p:cNvSpPr>
          <p:nvPr/>
        </p:nvSpPr>
        <p:spPr bwMode="auto">
          <a:xfrm>
            <a:off x="685800" y="2590800"/>
            <a:ext cx="2743200" cy="6096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0" name="Rectangle 6"/>
          <p:cNvSpPr>
            <a:spLocks noChangeArrowheads="1"/>
          </p:cNvSpPr>
          <p:nvPr/>
        </p:nvSpPr>
        <p:spPr bwMode="auto">
          <a:xfrm>
            <a:off x="4724400" y="2590800"/>
            <a:ext cx="3048000" cy="6096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1" name="Rectangle 7"/>
          <p:cNvSpPr>
            <a:spLocks noChangeArrowheads="1"/>
          </p:cNvSpPr>
          <p:nvPr/>
        </p:nvSpPr>
        <p:spPr bwMode="auto">
          <a:xfrm>
            <a:off x="609600" y="2438400"/>
            <a:ext cx="7772400" cy="914400"/>
          </a:xfrm>
          <a:prstGeom prst="rect">
            <a:avLst/>
          </a:prstGeom>
          <a:noFill/>
          <a:ln w="28575">
            <a:solidFill>
              <a:srgbClr val="33CC33"/>
            </a:solidFill>
            <a:miter lim="800000"/>
            <a:headEnd/>
            <a:tailEnd/>
          </a:ln>
        </p:spPr>
        <p:txBody>
          <a:bodyPr wrap="none" anchor="ctr"/>
          <a:lstStyle/>
          <a:p>
            <a:pPr algn="ctr"/>
            <a:endParaRPr lang="en-CA">
              <a:solidFill>
                <a:srgbClr val="000000"/>
              </a:solidFill>
            </a:endParaRPr>
          </a:p>
        </p:txBody>
      </p:sp>
      <p:sp>
        <p:nvSpPr>
          <p:cNvPr id="635912" name="Rectangle 8"/>
          <p:cNvSpPr>
            <a:spLocks noChangeArrowheads="1"/>
          </p:cNvSpPr>
          <p:nvPr/>
        </p:nvSpPr>
        <p:spPr bwMode="auto">
          <a:xfrm>
            <a:off x="468086" y="3516086"/>
            <a:ext cx="8153400" cy="685800"/>
          </a:xfrm>
          <a:prstGeom prst="rect">
            <a:avLst/>
          </a:prstGeom>
          <a:noFill/>
          <a:ln w="9525">
            <a:noFill/>
            <a:miter lim="800000"/>
            <a:headEnd/>
            <a:tailEnd/>
          </a:ln>
        </p:spPr>
        <p:txBody>
          <a:bodyPr/>
          <a:lstStyle/>
          <a:p>
            <a:pPr marL="342900" indent="-342900">
              <a:spcBef>
                <a:spcPct val="20000"/>
              </a:spcBef>
            </a:pPr>
            <a:r>
              <a:rPr lang="en-US" sz="2800" b="1" dirty="0">
                <a:solidFill>
                  <a:srgbClr val="000000"/>
                </a:solidFill>
                <a:latin typeface="Comic Sans MS" pitchFamily="66" charset="0"/>
              </a:rPr>
              <a:t>* Ming Sue flights morning and prefer </a:t>
            </a:r>
          </a:p>
          <a:p>
            <a:pPr marL="342900" indent="-342900">
              <a:spcBef>
                <a:spcPct val="20000"/>
              </a:spcBef>
            </a:pPr>
            <a:endParaRPr lang="en-US" sz="2800" dirty="0">
              <a:solidFill>
                <a:srgbClr val="000000"/>
              </a:solidFill>
              <a:latin typeface="Comic Sans MS" pitchFamily="66" charset="0"/>
            </a:endParaRPr>
          </a:p>
          <a:p>
            <a:pPr marL="342900" indent="-342900">
              <a:spcBef>
                <a:spcPct val="20000"/>
              </a:spcBef>
            </a:pPr>
            <a:endParaRPr lang="en-US" sz="2800" b="1" dirty="0">
              <a:solidFill>
                <a:srgbClr val="000000"/>
              </a:solidFill>
              <a:latin typeface="Comic Sans MS" pitchFamily="66" charset="0"/>
            </a:endParaRPr>
          </a:p>
        </p:txBody>
      </p:sp>
      <p:sp>
        <p:nvSpPr>
          <p:cNvPr id="635913" name="Rectangle 9"/>
          <p:cNvSpPr>
            <a:spLocks noChangeArrowheads="1"/>
          </p:cNvSpPr>
          <p:nvPr/>
        </p:nvSpPr>
        <p:spPr bwMode="auto">
          <a:xfrm>
            <a:off x="3505200" y="2514600"/>
            <a:ext cx="4495800" cy="7620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5" name="Rectangle 11"/>
          <p:cNvSpPr>
            <a:spLocks noChangeArrowheads="1"/>
          </p:cNvSpPr>
          <p:nvPr/>
        </p:nvSpPr>
        <p:spPr bwMode="auto">
          <a:xfrm>
            <a:off x="388257" y="4245429"/>
            <a:ext cx="8153400" cy="685800"/>
          </a:xfrm>
          <a:prstGeom prst="rect">
            <a:avLst/>
          </a:prstGeom>
          <a:noFill/>
          <a:ln w="9525">
            <a:noFill/>
            <a:miter lim="800000"/>
            <a:headEnd/>
            <a:tailEnd/>
          </a:ln>
        </p:spPr>
        <p:txBody>
          <a:bodyPr/>
          <a:lstStyle/>
          <a:p>
            <a:pPr marL="342900" indent="-342900">
              <a:spcBef>
                <a:spcPct val="20000"/>
              </a:spcBef>
            </a:pPr>
            <a:r>
              <a:rPr lang="en-US" sz="2800" b="1" dirty="0">
                <a:solidFill>
                  <a:srgbClr val="000000"/>
                </a:solidFill>
                <a:latin typeface="Comic Sans MS" pitchFamily="66" charset="0"/>
              </a:rPr>
              <a:t>Groups behave as </a:t>
            </a:r>
            <a:r>
              <a:rPr lang="en-US" sz="2800" b="1" dirty="0">
                <a:solidFill>
                  <a:srgbClr val="3333CC"/>
                </a:solidFill>
                <a:latin typeface="Comic Sans MS" pitchFamily="66" charset="0"/>
              </a:rPr>
              <a:t>single unit</a:t>
            </a:r>
            <a:r>
              <a:rPr lang="en-US" sz="2800" b="1" dirty="0">
                <a:solidFill>
                  <a:srgbClr val="000000"/>
                </a:solidFill>
                <a:latin typeface="Comic Sans MS" pitchFamily="66" charset="0"/>
              </a:rPr>
              <a:t> </a:t>
            </a:r>
            <a:r>
              <a:rPr lang="en-US" sz="2800" b="1" dirty="0" err="1">
                <a:solidFill>
                  <a:srgbClr val="000000"/>
                </a:solidFill>
                <a:latin typeface="Comic Sans MS" pitchFamily="66" charset="0"/>
              </a:rPr>
              <a:t>wrt</a:t>
            </a:r>
            <a:r>
              <a:rPr lang="en-US" sz="2800" b="1" dirty="0">
                <a:solidFill>
                  <a:srgbClr val="000000"/>
                </a:solidFill>
                <a:latin typeface="Comic Sans MS" pitchFamily="66" charset="0"/>
              </a:rPr>
              <a:t> Substitution, Movement, Coordination</a:t>
            </a:r>
          </a:p>
          <a:p>
            <a:pPr marL="342900" indent="-342900">
              <a:spcBef>
                <a:spcPct val="20000"/>
              </a:spcBef>
            </a:pPr>
            <a:endParaRPr lang="en-US" sz="2800" dirty="0">
              <a:solidFill>
                <a:srgbClr val="000000"/>
              </a:solidFill>
              <a:latin typeface="Comic Sans MS" pitchFamily="66" charset="0"/>
            </a:endParaRPr>
          </a:p>
          <a:p>
            <a:pPr marL="342900" indent="-342900">
              <a:spcBef>
                <a:spcPct val="20000"/>
              </a:spcBef>
            </a:pPr>
            <a:endParaRPr lang="en-US" sz="2800" b="1" dirty="0">
              <a:solidFill>
                <a:srgbClr val="000000"/>
              </a:solidFill>
              <a:latin typeface="Comic Sans MS" pitchFamily="66" charset="0"/>
            </a:endParaRPr>
          </a:p>
        </p:txBody>
      </p:sp>
      <p:sp>
        <p:nvSpPr>
          <p:cNvPr id="14" name="Rectangle 11"/>
          <p:cNvSpPr>
            <a:spLocks noChangeArrowheads="1"/>
          </p:cNvSpPr>
          <p:nvPr/>
        </p:nvSpPr>
        <p:spPr bwMode="auto">
          <a:xfrm>
            <a:off x="0" y="5410200"/>
            <a:ext cx="9144000" cy="685800"/>
          </a:xfrm>
          <a:prstGeom prst="rect">
            <a:avLst/>
          </a:prstGeom>
          <a:noFill/>
          <a:ln w="9525">
            <a:noFill/>
            <a:miter lim="800000"/>
            <a:headEnd/>
            <a:tailEnd/>
          </a:ln>
        </p:spPr>
        <p:txBody>
          <a:bodyPr/>
          <a:lstStyle/>
          <a:p>
            <a:pPr marL="342900" indent="-342900">
              <a:spcBef>
                <a:spcPct val="20000"/>
              </a:spcBef>
            </a:pPr>
            <a:r>
              <a:rPr lang="en-US" i="1" dirty="0"/>
              <a:t>(they, it, do so)     morning flights are preferred…   …and…</a:t>
            </a:r>
            <a:endParaRPr lang="en-US" sz="2800" i="1" dirty="0">
              <a:solidFill>
                <a:srgbClr val="000000"/>
              </a:solidFill>
              <a:latin typeface="Comic Sans MS" pitchFamily="66" charset="0"/>
            </a:endParaRPr>
          </a:p>
          <a:p>
            <a:pPr marL="342900" indent="-342900">
              <a:spcBef>
                <a:spcPct val="20000"/>
              </a:spcBef>
            </a:pPr>
            <a:endParaRPr lang="en-US" sz="2800" b="1" i="1" dirty="0">
              <a:solidFill>
                <a:srgbClr val="000000"/>
              </a:solidFill>
              <a:latin typeface="Comic Sans MS" pitchFamily="66" charset="0"/>
            </a:endParaRPr>
          </a:p>
        </p:txBody>
      </p:sp>
    </p:spTree>
    <p:extLst>
      <p:ext uri="{BB962C8B-B14F-4D97-AF65-F5344CB8AC3E}">
        <p14:creationId xmlns:p14="http://schemas.microsoft.com/office/powerpoint/2010/main" val="1088737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59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590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359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359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359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359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359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908" grpId="0" autoUpdateAnimBg="0"/>
      <p:bldP spid="635909" grpId="0" animBg="1"/>
      <p:bldP spid="635910" grpId="0" animBg="1"/>
      <p:bldP spid="635911" grpId="0" animBg="1" autoUpdateAnimBg="0"/>
      <p:bldP spid="635912" grpId="0" autoUpdateAnimBg="0"/>
      <p:bldP spid="635913" grpId="0" animBg="1"/>
      <p:bldP spid="635915" grpId="0" autoUpdateAnimBg="0"/>
      <p:bldP spid="14"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1" name="Date Placeholder 3"/>
          <p:cNvSpPr>
            <a:spLocks noGrp="1"/>
          </p:cNvSpPr>
          <p:nvPr>
            <p:ph type="dt" sz="quarter" idx="10"/>
          </p:nvPr>
        </p:nvSpPr>
        <p:spPr>
          <a:noFill/>
        </p:spPr>
        <p:txBody>
          <a:bodyPr/>
          <a:lstStyle/>
          <a:p>
            <a:fld id="{2DEFFABF-8CCF-4E97-AED3-A63423829574}" type="datetime1">
              <a:rPr lang="en-US" smtClean="0"/>
              <a:t>2/5/2020</a:t>
            </a:fld>
            <a:endParaRPr lang="en-US"/>
          </a:p>
        </p:txBody>
      </p:sp>
      <p:sp>
        <p:nvSpPr>
          <p:cNvPr id="21512" name="Footer Placeholder 4"/>
          <p:cNvSpPr>
            <a:spLocks noGrp="1"/>
          </p:cNvSpPr>
          <p:nvPr>
            <p:ph type="ftr" sz="quarter" idx="11"/>
          </p:nvPr>
        </p:nvSpPr>
        <p:spPr>
          <a:noFill/>
        </p:spPr>
        <p:txBody>
          <a:bodyPr/>
          <a:lstStyle/>
          <a:p>
            <a:r>
              <a:rPr lang="en-US"/>
              <a:t>CPSC503 Winter 2020</a:t>
            </a:r>
          </a:p>
        </p:txBody>
      </p:sp>
      <p:sp>
        <p:nvSpPr>
          <p:cNvPr id="21513" name="Slide Number Placeholder 5"/>
          <p:cNvSpPr>
            <a:spLocks noGrp="1"/>
          </p:cNvSpPr>
          <p:nvPr>
            <p:ph type="sldNum" sz="quarter" idx="12"/>
          </p:nvPr>
        </p:nvSpPr>
        <p:spPr>
          <a:noFill/>
        </p:spPr>
        <p:txBody>
          <a:bodyPr/>
          <a:lstStyle/>
          <a:p>
            <a:fld id="{D25D25E3-31BC-4654-9730-CAFF88310A15}" type="slidenum">
              <a:rPr lang="en-US" smtClean="0"/>
              <a:pPr/>
              <a:t>50</a:t>
            </a:fld>
            <a:endParaRPr lang="en-US"/>
          </a:p>
        </p:txBody>
      </p:sp>
      <p:sp>
        <p:nvSpPr>
          <p:cNvPr id="21514" name="Rectangle 2"/>
          <p:cNvSpPr>
            <a:spLocks noGrp="1" noChangeArrowheads="1"/>
          </p:cNvSpPr>
          <p:nvPr>
            <p:ph type="title"/>
          </p:nvPr>
        </p:nvSpPr>
        <p:spPr/>
        <p:txBody>
          <a:bodyPr/>
          <a:lstStyle/>
          <a:p>
            <a:pPr eaLnBrk="1" hangingPunct="1"/>
            <a:r>
              <a:rPr lang="en-US" dirty="0"/>
              <a:t>Problems with TD-BU</a:t>
            </a:r>
          </a:p>
        </p:txBody>
      </p:sp>
      <p:sp>
        <p:nvSpPr>
          <p:cNvPr id="21515" name="Rectangle 3"/>
          <p:cNvSpPr>
            <a:spLocks noGrp="1" noChangeArrowheads="1"/>
          </p:cNvSpPr>
          <p:nvPr>
            <p:ph type="body" idx="1"/>
          </p:nvPr>
        </p:nvSpPr>
        <p:spPr/>
        <p:txBody>
          <a:bodyPr/>
          <a:lstStyle/>
          <a:p>
            <a:pPr eaLnBrk="1" hangingPunct="1"/>
            <a:r>
              <a:rPr lang="en-US" sz="3200"/>
              <a:t>Ambiguity</a:t>
            </a:r>
          </a:p>
          <a:p>
            <a:pPr eaLnBrk="1" hangingPunct="1"/>
            <a:r>
              <a:rPr lang="en-US" sz="3200"/>
              <a:t>Repeated Parsing</a:t>
            </a:r>
          </a:p>
        </p:txBody>
      </p:sp>
      <p:sp>
        <p:nvSpPr>
          <p:cNvPr id="21516" name="Rectangle 4"/>
          <p:cNvSpPr>
            <a:spLocks noChangeArrowheads="1"/>
          </p:cNvSpPr>
          <p:nvPr/>
        </p:nvSpPr>
        <p:spPr bwMode="auto">
          <a:xfrm>
            <a:off x="1066800" y="4495800"/>
            <a:ext cx="7772400" cy="11430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SOLUTION:</a:t>
            </a:r>
          </a:p>
          <a:p>
            <a:pPr marL="342900" indent="-342900">
              <a:spcBef>
                <a:spcPct val="20000"/>
              </a:spcBef>
            </a:pPr>
            <a:r>
              <a:rPr lang="en-US" b="1" dirty="0">
                <a:latin typeface="Comic Sans MS" pitchFamily="66" charset="0"/>
              </a:rPr>
              <a:t>(once again dynamic programming!)</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Date Placeholder 5"/>
          <p:cNvSpPr>
            <a:spLocks noGrp="1"/>
          </p:cNvSpPr>
          <p:nvPr>
            <p:ph type="dt" sz="quarter" idx="10"/>
          </p:nvPr>
        </p:nvSpPr>
        <p:spPr>
          <a:noFill/>
        </p:spPr>
        <p:txBody>
          <a:bodyPr/>
          <a:lstStyle/>
          <a:p>
            <a:fld id="{BB288777-AEE4-4656-89AE-BFE4E32D05E6}" type="datetime1">
              <a:rPr lang="en-US" smtClean="0"/>
              <a:t>2/5/2020</a:t>
            </a:fld>
            <a:endParaRPr lang="en-US"/>
          </a:p>
        </p:txBody>
      </p:sp>
      <p:sp>
        <p:nvSpPr>
          <p:cNvPr id="4100" name="Footer Placeholder 6"/>
          <p:cNvSpPr>
            <a:spLocks noGrp="1"/>
          </p:cNvSpPr>
          <p:nvPr>
            <p:ph type="ftr" sz="quarter" idx="11"/>
          </p:nvPr>
        </p:nvSpPr>
        <p:spPr>
          <a:noFill/>
        </p:spPr>
        <p:txBody>
          <a:bodyPr/>
          <a:lstStyle/>
          <a:p>
            <a:r>
              <a:rPr lang="en-US"/>
              <a:t>CPSC503 Winter 2020</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51</a:t>
            </a:fld>
            <a:endParaRPr lang="en-US"/>
          </a:p>
        </p:txBody>
      </p:sp>
      <p:sp>
        <p:nvSpPr>
          <p:cNvPr id="4102" name="Rectangle 2"/>
          <p:cNvSpPr>
            <a:spLocks noGrp="1" noChangeArrowheads="1"/>
          </p:cNvSpPr>
          <p:nvPr>
            <p:ph type="title"/>
          </p:nvPr>
        </p:nvSpPr>
        <p:spPr>
          <a:xfrm>
            <a:off x="304800" y="0"/>
            <a:ext cx="6172200" cy="1143000"/>
          </a:xfrm>
        </p:spPr>
        <p:txBody>
          <a:bodyPr/>
          <a:lstStyle/>
          <a:p>
            <a:pPr eaLnBrk="1" hangingPunct="1"/>
            <a:r>
              <a:rPr lang="en-US" dirty="0"/>
              <a:t>(1) Structural Ambiguity</a:t>
            </a:r>
          </a:p>
        </p:txBody>
      </p:sp>
      <p:sp>
        <p:nvSpPr>
          <p:cNvPr id="4103" name="Rectangle 3"/>
          <p:cNvSpPr>
            <a:spLocks noGrp="1" noChangeArrowheads="1"/>
          </p:cNvSpPr>
          <p:nvPr>
            <p:ph type="body" sz="half" idx="1"/>
          </p:nvPr>
        </p:nvSpPr>
        <p:spPr>
          <a:xfrm>
            <a:off x="685800" y="2933700"/>
            <a:ext cx="7467600" cy="1866900"/>
          </a:xfrm>
        </p:spPr>
        <p:txBody>
          <a:bodyPr/>
          <a:lstStyle/>
          <a:p>
            <a:pPr eaLnBrk="1" hangingPunct="1">
              <a:buFontTx/>
              <a:buNone/>
            </a:pPr>
            <a:r>
              <a:rPr lang="en-US" sz="3200" dirty="0"/>
              <a:t>“</a:t>
            </a:r>
            <a:r>
              <a:rPr lang="en-US" sz="3200" i="1" dirty="0"/>
              <a:t>I shot an elephant in my pajamas</a:t>
            </a:r>
            <a:r>
              <a:rPr lang="en-US" sz="3200" dirty="0"/>
              <a:t>”</a:t>
            </a:r>
            <a:endParaRPr lang="en-US" sz="3200" dirty="0">
              <a:solidFill>
                <a:srgbClr val="008000"/>
              </a:solidFill>
            </a:endParaRPr>
          </a:p>
        </p:txBody>
      </p:sp>
      <p:sp>
        <p:nvSpPr>
          <p:cNvPr id="4125" name="Rectangle 82"/>
          <p:cNvSpPr>
            <a:spLocks noChangeArrowheads="1"/>
          </p:cNvSpPr>
          <p:nvPr/>
        </p:nvSpPr>
        <p:spPr bwMode="auto">
          <a:xfrm>
            <a:off x="0" y="990600"/>
            <a:ext cx="7848600" cy="457200"/>
          </a:xfrm>
          <a:prstGeom prst="rect">
            <a:avLst/>
          </a:prstGeom>
          <a:noFill/>
          <a:ln w="9525">
            <a:noFill/>
            <a:miter lim="800000"/>
            <a:headEnd/>
            <a:tailEnd/>
          </a:ln>
        </p:spPr>
        <p:txBody>
          <a:bodyPr/>
          <a:lstStyle/>
          <a:p>
            <a:pPr marL="342900" indent="-342900">
              <a:spcBef>
                <a:spcPct val="20000"/>
              </a:spcBef>
            </a:pPr>
            <a:r>
              <a:rPr lang="en-US" b="1" dirty="0">
                <a:latin typeface="Comic Sans MS" pitchFamily="66" charset="0"/>
              </a:rPr>
              <a:t>Three basic kinds:</a:t>
            </a:r>
          </a:p>
          <a:p>
            <a:pPr marL="342900" indent="-342900">
              <a:spcBef>
                <a:spcPct val="20000"/>
              </a:spcBef>
            </a:pPr>
            <a:r>
              <a:rPr lang="en-US" b="1" dirty="0">
                <a:latin typeface="Comic Sans MS" pitchFamily="66" charset="0"/>
              </a:rPr>
              <a:t>Attachment/Coordination/NP-bracketing</a:t>
            </a:r>
            <a:endParaRPr lang="en-US" b="1" dirty="0">
              <a:solidFill>
                <a:srgbClr val="008000"/>
              </a:solidFill>
              <a:latin typeface="Comic Sans MS" pitchFamily="66" charset="0"/>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52</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 1)</a:t>
            </a:r>
          </a:p>
        </p:txBody>
      </p:sp>
      <p:sp>
        <p:nvSpPr>
          <p:cNvPr id="4103" name="Rectangle 3"/>
          <p:cNvSpPr>
            <a:spLocks noGrp="1" noChangeArrowheads="1"/>
          </p:cNvSpPr>
          <p:nvPr>
            <p:ph type="body" sz="half" idx="1"/>
          </p:nvPr>
        </p:nvSpPr>
        <p:spPr>
          <a:xfrm>
            <a:off x="457200" y="1905000"/>
            <a:ext cx="5867400" cy="914400"/>
          </a:xfrm>
        </p:spPr>
        <p:txBody>
          <a:bodyPr/>
          <a:lstStyle/>
          <a:p>
            <a:pPr eaLnBrk="1" hangingPunct="1">
              <a:buFontTx/>
              <a:buNone/>
            </a:pPr>
            <a:r>
              <a:rPr lang="en-US" sz="2400"/>
              <a:t>“</a:t>
            </a:r>
            <a:r>
              <a:rPr lang="en-US" sz="2400" i="1"/>
              <a:t>I shot an elephant in my pajamas</a:t>
            </a:r>
            <a:r>
              <a:rPr lang="en-US" sz="2400"/>
              <a:t>”</a:t>
            </a:r>
            <a:endParaRPr lang="en-US" sz="2400">
              <a:solidFill>
                <a:srgbClr val="008000"/>
              </a:solidFill>
            </a:endParaRPr>
          </a:p>
        </p:txBody>
      </p:sp>
      <p:grpSp>
        <p:nvGrpSpPr>
          <p:cNvPr id="2" name="Group 12"/>
          <p:cNvGrpSpPr>
            <a:grpSpLocks/>
          </p:cNvGrpSpPr>
          <p:nvPr/>
        </p:nvGrpSpPr>
        <p:grpSpPr bwMode="auto">
          <a:xfrm>
            <a:off x="685800" y="2667000"/>
            <a:ext cx="7924800" cy="3581400"/>
            <a:chOff x="672" y="1536"/>
            <a:chExt cx="4992" cy="2369"/>
          </a:xfrm>
        </p:grpSpPr>
        <p:pic>
          <p:nvPicPr>
            <p:cNvPr id="4126" name="Picture 4" descr="10"/>
            <p:cNvPicPr>
              <a:picLocks noChangeAspect="1" noChangeArrowheads="1"/>
            </p:cNvPicPr>
            <p:nvPr/>
          </p:nvPicPr>
          <p:blipFill>
            <a:blip r:embed="rId3" cstate="print"/>
            <a:srcRect/>
            <a:stretch>
              <a:fillRect/>
            </a:stretch>
          </p:blipFill>
          <p:spPr bwMode="auto">
            <a:xfrm>
              <a:off x="672" y="1536"/>
              <a:ext cx="4992" cy="2369"/>
            </a:xfrm>
            <a:prstGeom prst="rect">
              <a:avLst/>
            </a:prstGeom>
            <a:noFill/>
            <a:ln w="9525">
              <a:noFill/>
              <a:miter lim="800000"/>
              <a:headEnd/>
              <a:tailEnd/>
            </a:ln>
          </p:spPr>
        </p:pic>
        <p:sp>
          <p:nvSpPr>
            <p:cNvPr id="4127" name="Rectangle 7"/>
            <p:cNvSpPr>
              <a:spLocks noChangeArrowheads="1"/>
            </p:cNvSpPr>
            <p:nvPr/>
          </p:nvSpPr>
          <p:spPr bwMode="auto">
            <a:xfrm>
              <a:off x="2064" y="2640"/>
              <a:ext cx="1104" cy="1200"/>
            </a:xfrm>
            <a:prstGeom prst="rect">
              <a:avLst/>
            </a:prstGeom>
            <a:noFill/>
            <a:ln w="28575">
              <a:solidFill>
                <a:schemeClr val="accent2"/>
              </a:solidFill>
              <a:miter lim="800000"/>
              <a:headEnd/>
              <a:tailEnd/>
            </a:ln>
          </p:spPr>
          <p:txBody>
            <a:bodyPr wrap="none" anchor="ctr"/>
            <a:lstStyle/>
            <a:p>
              <a:endParaRPr lang="en-US"/>
            </a:p>
          </p:txBody>
        </p:sp>
        <p:sp>
          <p:nvSpPr>
            <p:cNvPr id="4128" name="Rectangle 8"/>
            <p:cNvSpPr>
              <a:spLocks noChangeArrowheads="1"/>
            </p:cNvSpPr>
            <p:nvPr/>
          </p:nvSpPr>
          <p:spPr bwMode="auto">
            <a:xfrm>
              <a:off x="4512" y="2592"/>
              <a:ext cx="1056" cy="1200"/>
            </a:xfrm>
            <a:prstGeom prst="rect">
              <a:avLst/>
            </a:prstGeom>
            <a:noFill/>
            <a:ln w="28575">
              <a:solidFill>
                <a:schemeClr val="accent2"/>
              </a:solidFill>
              <a:miter lim="800000"/>
              <a:headEnd/>
              <a:tailEnd/>
            </a:ln>
          </p:spPr>
          <p:txBody>
            <a:bodyPr wrap="none" anchor="ctr"/>
            <a:lstStyle/>
            <a:p>
              <a:endParaRPr lang="en-US"/>
            </a:p>
          </p:txBody>
        </p:sp>
        <p:sp>
          <p:nvSpPr>
            <p:cNvPr id="4129" name="Oval 9"/>
            <p:cNvSpPr>
              <a:spLocks noChangeArrowheads="1"/>
            </p:cNvSpPr>
            <p:nvPr/>
          </p:nvSpPr>
          <p:spPr bwMode="auto">
            <a:xfrm>
              <a:off x="1968" y="2256"/>
              <a:ext cx="432" cy="288"/>
            </a:xfrm>
            <a:prstGeom prst="ellipse">
              <a:avLst/>
            </a:prstGeom>
            <a:noFill/>
            <a:ln w="28575">
              <a:solidFill>
                <a:schemeClr val="accent2"/>
              </a:solidFill>
              <a:round/>
              <a:headEnd/>
              <a:tailEnd/>
            </a:ln>
          </p:spPr>
          <p:txBody>
            <a:bodyPr wrap="none" anchor="ctr"/>
            <a:lstStyle/>
            <a:p>
              <a:endParaRPr lang="en-US"/>
            </a:p>
          </p:txBody>
        </p:sp>
        <p:sp>
          <p:nvSpPr>
            <p:cNvPr id="4130" name="Oval 10"/>
            <p:cNvSpPr>
              <a:spLocks noChangeArrowheads="1"/>
            </p:cNvSpPr>
            <p:nvPr/>
          </p:nvSpPr>
          <p:spPr bwMode="auto">
            <a:xfrm>
              <a:off x="3888" y="1920"/>
              <a:ext cx="432" cy="288"/>
            </a:xfrm>
            <a:prstGeom prst="ellipse">
              <a:avLst/>
            </a:prstGeom>
            <a:noFill/>
            <a:ln w="28575">
              <a:solidFill>
                <a:schemeClr val="accent2"/>
              </a:solidFill>
              <a:round/>
              <a:headEnd/>
              <a:tailEnd/>
            </a:ln>
          </p:spPr>
          <p:txBody>
            <a:bodyPr wrap="none" anchor="ctr"/>
            <a:lstStyle/>
            <a:p>
              <a:endParaRPr lang="en-US"/>
            </a:p>
          </p:txBody>
        </p:sp>
      </p:grpSp>
      <p:sp>
        <p:nvSpPr>
          <p:cNvPr id="4125" name="Rectangle 82"/>
          <p:cNvSpPr>
            <a:spLocks noChangeArrowheads="1"/>
          </p:cNvSpPr>
          <p:nvPr/>
        </p:nvSpPr>
        <p:spPr bwMode="auto">
          <a:xfrm>
            <a:off x="696686" y="990600"/>
            <a:ext cx="6324600" cy="457200"/>
          </a:xfrm>
          <a:prstGeom prst="rect">
            <a:avLst/>
          </a:prstGeom>
          <a:noFill/>
          <a:ln w="9525">
            <a:noFill/>
            <a:miter lim="800000"/>
            <a:headEnd/>
            <a:tailEnd/>
          </a:ln>
        </p:spPr>
        <p:txBody>
          <a:bodyPr/>
          <a:lstStyle/>
          <a:p>
            <a:pPr eaLnBrk="1" hangingPunct="1"/>
            <a:r>
              <a:rPr lang="en-US" sz="2400" dirty="0"/>
              <a:t>VP -&gt; V NP ; NP -&gt; NP PP</a:t>
            </a:r>
          </a:p>
          <a:p>
            <a:pPr eaLnBrk="1" hangingPunct="1"/>
            <a:r>
              <a:rPr lang="en-US" sz="2400" dirty="0"/>
              <a:t>VP -&gt; V NP PP</a:t>
            </a:r>
          </a:p>
        </p:txBody>
      </p:sp>
      <mc:AlternateContent xmlns:mc="http://schemas.openxmlformats.org/markup-compatibility/2006" xmlns:p14="http://schemas.microsoft.com/office/powerpoint/2010/main">
        <mc:Choice Requires="p14">
          <p:contentPart p14:bwMode="auto" r:id="rId4">
            <p14:nvContentPartPr>
              <p14:cNvPr id="118786" name="Ink 34"/>
              <p14:cNvContentPartPr>
                <a14:cpLocks xmlns:a14="http://schemas.microsoft.com/office/drawing/2010/main" noRot="1" noChangeAspect="1" noEditPoints="1" noChangeArrowheads="1" noChangeShapeType="1"/>
              </p14:cNvContentPartPr>
              <p14:nvPr/>
            </p14:nvContentPartPr>
            <p14:xfrm>
              <a:off x="123825" y="1800225"/>
              <a:ext cx="5880100" cy="114300"/>
            </p14:xfrm>
          </p:contentPart>
        </mc:Choice>
        <mc:Fallback xmlns="">
          <p:pic>
            <p:nvPicPr>
              <p:cNvPr id="118786" name="Ink 34"/>
              <p:cNvPicPr>
                <a:picLocks noRot="1" noChangeAspect="1" noEditPoints="1" noChangeArrowheads="1" noChangeShapeType="1"/>
              </p:cNvPicPr>
              <p:nvPr/>
            </p:nvPicPr>
            <p:blipFill>
              <a:blip r:embed="rId5"/>
              <a:stretch>
                <a:fillRect/>
              </a:stretch>
            </p:blipFill>
            <p:spPr>
              <a:xfrm>
                <a:off x="119145" y="1795912"/>
                <a:ext cx="5894500" cy="129037"/>
              </a:xfrm>
              <a:prstGeom prst="rect">
                <a:avLst/>
              </a:prstGeom>
            </p:spPr>
          </p:pic>
        </mc:Fallback>
      </mc:AlternateContent>
      <p:sp>
        <p:nvSpPr>
          <p:cNvPr id="3" name="Date Placeholder 2"/>
          <p:cNvSpPr>
            <a:spLocks noGrp="1"/>
          </p:cNvSpPr>
          <p:nvPr>
            <p:ph type="dt" sz="half" idx="10"/>
          </p:nvPr>
        </p:nvSpPr>
        <p:spPr/>
        <p:txBody>
          <a:bodyPr/>
          <a:lstStyle/>
          <a:p>
            <a:pPr>
              <a:defRPr/>
            </a:pPr>
            <a:fld id="{2D8716FB-C827-4799-A3A1-7BB1BB9E41B0}" type="datetime1">
              <a:rPr lang="en-US" smtClean="0"/>
              <a:t>2/5/2020</a:t>
            </a:fld>
            <a:endParaRPr lang="en-US"/>
          </a:p>
        </p:txBody>
      </p:sp>
      <p:graphicFrame>
        <p:nvGraphicFramePr>
          <p:cNvPr id="15" name="Group 81"/>
          <p:cNvGraphicFramePr>
            <a:graphicFrameLocks noGrp="1"/>
          </p:cNvGraphicFramePr>
          <p:nvPr>
            <p:ph sz="quarter" idx="3"/>
            <p:extLst>
              <p:ext uri="{D42A27DB-BD31-4B8C-83A1-F6EECF244321}">
                <p14:modId xmlns:p14="http://schemas.microsoft.com/office/powerpoint/2010/main" val="1269606219"/>
              </p:ext>
            </p:extLst>
          </p:nvPr>
        </p:nvGraphicFramePr>
        <p:xfrm>
          <a:off x="6678386" y="983645"/>
          <a:ext cx="2209800" cy="2286000"/>
        </p:xfrm>
        <a:graphic>
          <a:graphicData uri="http://schemas.openxmlformats.org/drawingml/2006/table">
            <a:tbl>
              <a:tblPr/>
              <a:tblGrid>
                <a:gridCol w="868363">
                  <a:extLst>
                    <a:ext uri="{9D8B030D-6E8A-4147-A177-3AD203B41FA5}">
                      <a16:colId xmlns:a16="http://schemas.microsoft.com/office/drawing/2014/main" val="20000"/>
                    </a:ext>
                  </a:extLst>
                </a:gridCol>
                <a:gridCol w="1341437">
                  <a:extLst>
                    <a:ext uri="{9D8B030D-6E8A-4147-A177-3AD203B41FA5}">
                      <a16:colId xmlns:a16="http://schemas.microsoft.com/office/drawing/2014/main" val="20001"/>
                    </a:ext>
                  </a:extLst>
                </a:gridCol>
              </a:tblGrid>
              <a:tr h="5238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accent2"/>
                          </a:solidFill>
                          <a:effectLst/>
                          <a:latin typeface="Comic Sans MS" pitchFamily="66" charset="0"/>
                        </a:rPr>
                        <a:t>#of PP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accent2"/>
                          </a:solidFill>
                          <a:effectLst/>
                          <a:latin typeface="Comic Sans MS" pitchFamily="66" charset="0"/>
                        </a:rPr>
                        <a:t># of NP parses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Comic Sans MS" pitchFamily="66"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317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Comic Sans MS" pitchFamily="66" charset="0"/>
                        </a:rPr>
                        <a:t>429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62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1430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397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Comic Sans MS" pitchFamily="66"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72708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53</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(Ex.2)</a:t>
            </a:r>
          </a:p>
        </p:txBody>
      </p:sp>
      <p:sp>
        <p:nvSpPr>
          <p:cNvPr id="4103" name="Rectangle 3"/>
          <p:cNvSpPr>
            <a:spLocks noGrp="1" noChangeArrowheads="1"/>
          </p:cNvSpPr>
          <p:nvPr>
            <p:ph type="body" sz="half" idx="1"/>
          </p:nvPr>
        </p:nvSpPr>
        <p:spPr>
          <a:xfrm>
            <a:off x="304800" y="1219200"/>
            <a:ext cx="5029200" cy="609600"/>
          </a:xfrm>
        </p:spPr>
        <p:txBody>
          <a:bodyPr/>
          <a:lstStyle/>
          <a:p>
            <a:pPr eaLnBrk="1" hangingPunct="1">
              <a:buNone/>
            </a:pPr>
            <a:r>
              <a:rPr lang="en-US" sz="2400" dirty="0"/>
              <a:t>“I saw Mary passing by cs2”</a:t>
            </a:r>
          </a:p>
          <a:p>
            <a:pPr eaLnBrk="1" hangingPunct="1">
              <a:buFontTx/>
              <a:buNone/>
            </a:pPr>
            <a:endParaRPr lang="en-US" sz="2400" dirty="0">
              <a:solidFill>
                <a:srgbClr val="008000"/>
              </a:solidFill>
            </a:endParaRPr>
          </a:p>
        </p:txBody>
      </p:sp>
      <p:sp>
        <p:nvSpPr>
          <p:cNvPr id="4125" name="Rectangle 82"/>
          <p:cNvSpPr>
            <a:spLocks noChangeArrowheads="1"/>
          </p:cNvSpPr>
          <p:nvPr/>
        </p:nvSpPr>
        <p:spPr bwMode="auto">
          <a:xfrm>
            <a:off x="2540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latin typeface="Comic Sans MS" pitchFamily="66" charset="0"/>
              </a:rPr>
              <a:t>(ROOT</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(PRP I))</a:t>
            </a:r>
          </a:p>
          <a:p>
            <a:pPr marL="342900" indent="-342900">
              <a:spcBef>
                <a:spcPct val="20000"/>
              </a:spcBef>
            </a:pPr>
            <a:r>
              <a:rPr lang="en-CA" sz="2000" b="1" dirty="0">
                <a:latin typeface="Comic Sans MS" pitchFamily="66" charset="0"/>
              </a:rPr>
              <a:t>    (VP (VBD saw)</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(NNP Mary))</a:t>
            </a:r>
          </a:p>
          <a:p>
            <a:pPr marL="342900" indent="-342900">
              <a:spcBef>
                <a:spcPct val="20000"/>
              </a:spcBef>
            </a:pPr>
            <a:r>
              <a:rPr lang="en-CA" sz="2000" b="1" dirty="0">
                <a:latin typeface="Comic Sans MS" pitchFamily="66" charset="0"/>
              </a:rPr>
              <a:t>        (VP (VBG passing)</a:t>
            </a:r>
          </a:p>
          <a:p>
            <a:pPr marL="342900" indent="-342900">
              <a:spcBef>
                <a:spcPct val="20000"/>
              </a:spcBef>
            </a:pPr>
            <a:r>
              <a:rPr lang="en-CA" sz="2000" b="1" dirty="0">
                <a:latin typeface="Comic Sans MS" pitchFamily="66" charset="0"/>
              </a:rPr>
              <a:t>          (PP (IN by)</a:t>
            </a:r>
          </a:p>
          <a:p>
            <a:pPr marL="342900" indent="-342900">
              <a:spcBef>
                <a:spcPct val="20000"/>
              </a:spcBef>
            </a:pPr>
            <a:r>
              <a:rPr lang="en-CA" sz="2000" b="1" dirty="0">
                <a:latin typeface="Comic Sans MS" pitchFamily="66" charset="0"/>
              </a:rPr>
              <a:t>            (NP (NNP cs2)))))))</a:t>
            </a:r>
            <a:endParaRPr lang="en-US" sz="2000" b="1" dirty="0">
              <a:solidFill>
                <a:srgbClr val="008000"/>
              </a:solidFill>
              <a:latin typeface="Comic Sans MS" pitchFamily="66" charset="0"/>
            </a:endParaRPr>
          </a:p>
        </p:txBody>
      </p:sp>
      <p:sp>
        <p:nvSpPr>
          <p:cNvPr id="13" name="Rectangle 82"/>
          <p:cNvSpPr>
            <a:spLocks noChangeArrowheads="1"/>
          </p:cNvSpPr>
          <p:nvPr/>
        </p:nvSpPr>
        <p:spPr bwMode="auto">
          <a:xfrm>
            <a:off x="36576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latin typeface="Comic Sans MS" pitchFamily="66" charset="0"/>
              </a:rPr>
              <a:t>(ROOT</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(PRP I))</a:t>
            </a:r>
          </a:p>
          <a:p>
            <a:pPr marL="342900" indent="-342900">
              <a:spcBef>
                <a:spcPct val="20000"/>
              </a:spcBef>
            </a:pPr>
            <a:r>
              <a:rPr lang="en-CA" sz="2000" b="1" dirty="0">
                <a:latin typeface="Comic Sans MS" pitchFamily="66" charset="0"/>
              </a:rPr>
              <a:t>    (VP (VBD saw)</a:t>
            </a:r>
          </a:p>
          <a:p>
            <a:pPr marL="342900" indent="-342900">
              <a:spcBef>
                <a:spcPct val="20000"/>
              </a:spcBef>
            </a:pPr>
            <a:r>
              <a:rPr lang="en-CA" sz="2000" b="1" dirty="0">
                <a:latin typeface="Comic Sans MS" pitchFamily="66" charset="0"/>
              </a:rPr>
              <a:t>         (NP (NNP Mary))</a:t>
            </a:r>
          </a:p>
          <a:p>
            <a:pPr marL="342900" indent="-342900">
              <a:spcBef>
                <a:spcPct val="20000"/>
              </a:spcBef>
            </a:pPr>
            <a:r>
              <a:rPr lang="en-CA" sz="2000" b="1" dirty="0">
                <a:latin typeface="Comic Sans MS" pitchFamily="66" charset="0"/>
              </a:rPr>
              <a:t>         (S </a:t>
            </a:r>
          </a:p>
          <a:p>
            <a:pPr marL="342900" indent="-342900">
              <a:spcBef>
                <a:spcPct val="20000"/>
              </a:spcBef>
            </a:pPr>
            <a:r>
              <a:rPr lang="en-CA" sz="2000" b="1" dirty="0">
                <a:latin typeface="Comic Sans MS" pitchFamily="66" charset="0"/>
              </a:rPr>
              <a:t>		    (VP (VBG passing)</a:t>
            </a:r>
          </a:p>
          <a:p>
            <a:pPr marL="342900" indent="-342900">
              <a:spcBef>
                <a:spcPct val="20000"/>
              </a:spcBef>
            </a:pPr>
            <a:r>
              <a:rPr lang="en-CA" sz="2000" b="1" dirty="0">
                <a:latin typeface="Comic Sans MS" pitchFamily="66" charset="0"/>
              </a:rPr>
              <a:t>                 (PP (IN by)</a:t>
            </a:r>
          </a:p>
          <a:p>
            <a:pPr marL="342900" indent="-342900">
              <a:spcBef>
                <a:spcPct val="20000"/>
              </a:spcBef>
            </a:pPr>
            <a:r>
              <a:rPr lang="en-CA" sz="2000" b="1" dirty="0">
                <a:latin typeface="Comic Sans MS" pitchFamily="66" charset="0"/>
              </a:rPr>
              <a:t>                   (NP (NNP cs2)))))))</a:t>
            </a:r>
            <a:endParaRPr lang="en-US" sz="2000" b="1" dirty="0">
              <a:solidFill>
                <a:srgbClr val="008000"/>
              </a:solidFill>
              <a:latin typeface="Comic Sans MS" pitchFamily="66" charset="0"/>
            </a:endParaRPr>
          </a:p>
        </p:txBody>
      </p:sp>
      <p:sp>
        <p:nvSpPr>
          <p:cNvPr id="3" name="Date Placeholder 2"/>
          <p:cNvSpPr>
            <a:spLocks noGrp="1"/>
          </p:cNvSpPr>
          <p:nvPr>
            <p:ph type="dt" sz="half" idx="10"/>
          </p:nvPr>
        </p:nvSpPr>
        <p:spPr/>
        <p:txBody>
          <a:bodyPr/>
          <a:lstStyle/>
          <a:p>
            <a:pPr>
              <a:defRPr/>
            </a:pPr>
            <a:fld id="{BA04C331-4AF4-4E54-9B1C-4A28D5C655D6}" type="datetime1">
              <a:rPr lang="en-US" smtClean="0"/>
              <a:t>2/5/2020</a:t>
            </a:fld>
            <a:endParaRPr lang="en-US"/>
          </a:p>
        </p:txBody>
      </p:sp>
    </p:spTree>
    <p:extLst>
      <p:ext uri="{BB962C8B-B14F-4D97-AF65-F5344CB8AC3E}">
        <p14:creationId xmlns:p14="http://schemas.microsoft.com/office/powerpoint/2010/main" val="106714972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solidFill>
                  <a:srgbClr val="000000"/>
                </a:solidFill>
              </a:rPr>
              <a:t>CPSC503 Winter 2020</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solidFill>
                  <a:srgbClr val="000000"/>
                </a:solidFill>
              </a:rPr>
              <a:pPr/>
              <a:t>54</a:t>
            </a:fld>
            <a:endParaRPr lang="en-US">
              <a:solidFill>
                <a:srgbClr val="000000"/>
              </a:solidFill>
            </a:endParaRPr>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(Ex.2)</a:t>
            </a:r>
          </a:p>
        </p:txBody>
      </p:sp>
      <p:sp>
        <p:nvSpPr>
          <p:cNvPr id="4103" name="Rectangle 3"/>
          <p:cNvSpPr>
            <a:spLocks noGrp="1" noChangeArrowheads="1"/>
          </p:cNvSpPr>
          <p:nvPr>
            <p:ph type="body" sz="half" idx="1"/>
          </p:nvPr>
        </p:nvSpPr>
        <p:spPr>
          <a:xfrm>
            <a:off x="254000" y="990600"/>
            <a:ext cx="5029200" cy="609600"/>
          </a:xfrm>
        </p:spPr>
        <p:txBody>
          <a:bodyPr/>
          <a:lstStyle/>
          <a:p>
            <a:pPr eaLnBrk="1" hangingPunct="1">
              <a:buNone/>
            </a:pPr>
            <a:r>
              <a:rPr lang="en-US" sz="2400" dirty="0"/>
              <a:t>“I saw </a:t>
            </a:r>
            <a:r>
              <a:rPr lang="en-US" sz="2400" dirty="0">
                <a:solidFill>
                  <a:srgbClr val="00B0F0"/>
                </a:solidFill>
              </a:rPr>
              <a:t>Mary passing by cs2</a:t>
            </a:r>
            <a:r>
              <a:rPr lang="en-US" sz="2400" dirty="0"/>
              <a:t>”</a:t>
            </a:r>
          </a:p>
          <a:p>
            <a:pPr eaLnBrk="1" hangingPunct="1">
              <a:buFontTx/>
              <a:buNone/>
            </a:pPr>
            <a:endParaRPr lang="en-US" sz="2400" dirty="0">
              <a:solidFill>
                <a:srgbClr val="008000"/>
              </a:solidFill>
            </a:endParaRPr>
          </a:p>
        </p:txBody>
      </p:sp>
      <p:sp>
        <p:nvSpPr>
          <p:cNvPr id="4125" name="Rectangle 82"/>
          <p:cNvSpPr>
            <a:spLocks noChangeArrowheads="1"/>
          </p:cNvSpPr>
          <p:nvPr/>
        </p:nvSpPr>
        <p:spPr bwMode="auto">
          <a:xfrm>
            <a:off x="2540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solidFill>
                  <a:srgbClr val="000000"/>
                </a:solidFill>
                <a:latin typeface="Comic Sans MS" pitchFamily="66" charset="0"/>
              </a:rPr>
              <a:t>(ROOT</a:t>
            </a:r>
          </a:p>
          <a:p>
            <a:pPr marL="342900" indent="-342900">
              <a:spcBef>
                <a:spcPct val="20000"/>
              </a:spcBef>
            </a:pPr>
            <a:r>
              <a:rPr lang="en-CA" sz="2000" b="1" dirty="0">
                <a:solidFill>
                  <a:srgbClr val="000000"/>
                </a:solidFill>
                <a:latin typeface="Comic Sans MS" pitchFamily="66" charset="0"/>
              </a:rPr>
              <a:t>  (S</a:t>
            </a:r>
          </a:p>
          <a:p>
            <a:pPr marL="342900" indent="-342900">
              <a:spcBef>
                <a:spcPct val="20000"/>
              </a:spcBef>
            </a:pPr>
            <a:r>
              <a:rPr lang="en-CA" sz="2000" b="1" dirty="0">
                <a:solidFill>
                  <a:srgbClr val="000000"/>
                </a:solidFill>
                <a:latin typeface="Comic Sans MS" pitchFamily="66" charset="0"/>
              </a:rPr>
              <a:t>    (NP (PRP I))</a:t>
            </a:r>
          </a:p>
          <a:p>
            <a:pPr marL="342900" indent="-342900">
              <a:spcBef>
                <a:spcPct val="20000"/>
              </a:spcBef>
            </a:pPr>
            <a:r>
              <a:rPr lang="en-CA" sz="2000" b="1" dirty="0">
                <a:solidFill>
                  <a:srgbClr val="000000"/>
                </a:solidFill>
                <a:latin typeface="Comic Sans MS" pitchFamily="66" charset="0"/>
              </a:rPr>
              <a:t>    (VP (VBD saw)</a:t>
            </a:r>
          </a:p>
          <a:p>
            <a:pPr marL="342900" indent="-342900">
              <a:spcBef>
                <a:spcPct val="20000"/>
              </a:spcBef>
            </a:pPr>
            <a:r>
              <a:rPr lang="en-CA" sz="2000" b="1" dirty="0">
                <a:solidFill>
                  <a:srgbClr val="000000"/>
                </a:solidFill>
                <a:latin typeface="Comic Sans MS" pitchFamily="66" charset="0"/>
              </a:rPr>
              <a:t>         </a:t>
            </a:r>
            <a:r>
              <a:rPr lang="en-CA" sz="2000" b="1" dirty="0">
                <a:solidFill>
                  <a:srgbClr val="00B0F0"/>
                </a:solidFill>
                <a:latin typeface="Comic Sans MS" pitchFamily="66" charset="0"/>
              </a:rPr>
              <a:t>(S</a:t>
            </a:r>
          </a:p>
          <a:p>
            <a:pPr marL="342900" indent="-342900">
              <a:spcBef>
                <a:spcPct val="20000"/>
              </a:spcBef>
            </a:pPr>
            <a:r>
              <a:rPr lang="en-CA" sz="2000" b="1" dirty="0">
                <a:solidFill>
                  <a:srgbClr val="00B0F0"/>
                </a:solidFill>
                <a:latin typeface="Comic Sans MS" pitchFamily="66" charset="0"/>
              </a:rPr>
              <a:t>           (NP (NNP Mary))</a:t>
            </a:r>
          </a:p>
          <a:p>
            <a:pPr marL="342900" indent="-342900">
              <a:spcBef>
                <a:spcPct val="20000"/>
              </a:spcBef>
            </a:pPr>
            <a:r>
              <a:rPr lang="en-CA" sz="2000" b="1" dirty="0">
                <a:solidFill>
                  <a:srgbClr val="00B0F0"/>
                </a:solidFill>
                <a:latin typeface="Comic Sans MS" pitchFamily="66" charset="0"/>
              </a:rPr>
              <a:t>           (VP (VBG passing)</a:t>
            </a:r>
          </a:p>
          <a:p>
            <a:pPr marL="342900" indent="-342900">
              <a:spcBef>
                <a:spcPct val="20000"/>
              </a:spcBef>
            </a:pPr>
            <a:r>
              <a:rPr lang="en-CA" sz="2000" b="1" dirty="0">
                <a:solidFill>
                  <a:srgbClr val="00B0F0"/>
                </a:solidFill>
                <a:latin typeface="Comic Sans MS" pitchFamily="66" charset="0"/>
              </a:rPr>
              <a:t>           (PP (IN by)</a:t>
            </a:r>
          </a:p>
          <a:p>
            <a:pPr marL="342900" indent="-342900">
              <a:spcBef>
                <a:spcPct val="20000"/>
              </a:spcBef>
            </a:pPr>
            <a:r>
              <a:rPr lang="en-CA" sz="2000" b="1" dirty="0">
                <a:solidFill>
                  <a:srgbClr val="00B0F0"/>
                </a:solidFill>
                <a:latin typeface="Comic Sans MS" pitchFamily="66" charset="0"/>
              </a:rPr>
              <a:t>            (NP (NNP cs2))))</a:t>
            </a:r>
            <a:r>
              <a:rPr lang="en-CA" sz="2000" b="1" dirty="0">
                <a:solidFill>
                  <a:srgbClr val="000000"/>
                </a:solidFill>
                <a:latin typeface="Comic Sans MS" pitchFamily="66" charset="0"/>
              </a:rPr>
              <a:t>)))</a:t>
            </a:r>
            <a:endParaRPr lang="en-US" sz="2000" b="1" dirty="0">
              <a:solidFill>
                <a:srgbClr val="008000"/>
              </a:solidFill>
              <a:latin typeface="Comic Sans MS" pitchFamily="66" charset="0"/>
            </a:endParaRPr>
          </a:p>
        </p:txBody>
      </p:sp>
      <p:sp>
        <p:nvSpPr>
          <p:cNvPr id="13" name="Rectangle 82"/>
          <p:cNvSpPr>
            <a:spLocks noChangeArrowheads="1"/>
          </p:cNvSpPr>
          <p:nvPr/>
        </p:nvSpPr>
        <p:spPr bwMode="auto">
          <a:xfrm>
            <a:off x="36576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solidFill>
                  <a:srgbClr val="000000"/>
                </a:solidFill>
                <a:latin typeface="Comic Sans MS" pitchFamily="66" charset="0"/>
              </a:rPr>
              <a:t>(ROOT</a:t>
            </a:r>
          </a:p>
          <a:p>
            <a:pPr marL="342900" indent="-342900">
              <a:spcBef>
                <a:spcPct val="20000"/>
              </a:spcBef>
            </a:pPr>
            <a:r>
              <a:rPr lang="en-CA" sz="2000" b="1" dirty="0">
                <a:solidFill>
                  <a:srgbClr val="000000"/>
                </a:solidFill>
                <a:latin typeface="Comic Sans MS" pitchFamily="66" charset="0"/>
              </a:rPr>
              <a:t>  (S</a:t>
            </a:r>
          </a:p>
          <a:p>
            <a:pPr marL="342900" indent="-342900">
              <a:spcBef>
                <a:spcPct val="20000"/>
              </a:spcBef>
            </a:pPr>
            <a:r>
              <a:rPr lang="en-CA" sz="2000" b="1" dirty="0">
                <a:solidFill>
                  <a:srgbClr val="000000"/>
                </a:solidFill>
                <a:latin typeface="Comic Sans MS" pitchFamily="66" charset="0"/>
              </a:rPr>
              <a:t>    (NP (PRP I))</a:t>
            </a:r>
          </a:p>
          <a:p>
            <a:pPr marL="342900" indent="-342900">
              <a:spcBef>
                <a:spcPct val="20000"/>
              </a:spcBef>
            </a:pPr>
            <a:r>
              <a:rPr lang="en-CA" sz="2000" b="1" dirty="0">
                <a:solidFill>
                  <a:srgbClr val="000000"/>
                </a:solidFill>
                <a:latin typeface="Comic Sans MS" pitchFamily="66" charset="0"/>
              </a:rPr>
              <a:t>    (VP (VBD saw)</a:t>
            </a:r>
          </a:p>
          <a:p>
            <a:pPr marL="342900" indent="-342900">
              <a:spcBef>
                <a:spcPct val="20000"/>
              </a:spcBef>
            </a:pPr>
            <a:r>
              <a:rPr lang="en-CA" sz="2000" b="1" dirty="0">
                <a:solidFill>
                  <a:srgbClr val="000000"/>
                </a:solidFill>
                <a:latin typeface="Comic Sans MS" pitchFamily="66" charset="0"/>
              </a:rPr>
              <a:t>         (NP (NNP Mary))</a:t>
            </a:r>
          </a:p>
          <a:p>
            <a:pPr marL="342900" indent="-342900">
              <a:spcBef>
                <a:spcPct val="20000"/>
              </a:spcBef>
            </a:pPr>
            <a:r>
              <a:rPr lang="en-CA" sz="2000" b="1" dirty="0">
                <a:solidFill>
                  <a:srgbClr val="000000"/>
                </a:solidFill>
                <a:latin typeface="Comic Sans MS" pitchFamily="66" charset="0"/>
              </a:rPr>
              <a:t>         </a:t>
            </a:r>
            <a:r>
              <a:rPr lang="en-CA" sz="2000" b="1" dirty="0">
                <a:solidFill>
                  <a:srgbClr val="00B050"/>
                </a:solidFill>
                <a:latin typeface="Comic Sans MS" pitchFamily="66" charset="0"/>
              </a:rPr>
              <a:t>(S </a:t>
            </a:r>
          </a:p>
          <a:p>
            <a:pPr marL="342900" indent="-342900">
              <a:spcBef>
                <a:spcPct val="20000"/>
              </a:spcBef>
            </a:pPr>
            <a:r>
              <a:rPr lang="en-CA" sz="2000" b="1" dirty="0">
                <a:solidFill>
                  <a:srgbClr val="00B050"/>
                </a:solidFill>
                <a:latin typeface="Comic Sans MS" pitchFamily="66" charset="0"/>
              </a:rPr>
              <a:t>		    (VP (VBG passing)</a:t>
            </a:r>
          </a:p>
          <a:p>
            <a:pPr marL="342900" indent="-342900">
              <a:spcBef>
                <a:spcPct val="20000"/>
              </a:spcBef>
            </a:pPr>
            <a:r>
              <a:rPr lang="en-CA" sz="2000" b="1" dirty="0">
                <a:solidFill>
                  <a:srgbClr val="00B050"/>
                </a:solidFill>
                <a:latin typeface="Comic Sans MS" pitchFamily="66" charset="0"/>
              </a:rPr>
              <a:t>                 (PP (IN by)</a:t>
            </a:r>
          </a:p>
          <a:p>
            <a:pPr marL="342900" indent="-342900">
              <a:spcBef>
                <a:spcPct val="20000"/>
              </a:spcBef>
            </a:pPr>
            <a:r>
              <a:rPr lang="en-CA" sz="2000" b="1" dirty="0">
                <a:solidFill>
                  <a:srgbClr val="00B050"/>
                </a:solidFill>
                <a:latin typeface="Comic Sans MS" pitchFamily="66" charset="0"/>
              </a:rPr>
              <a:t>                   (NP (NNP cs2)))</a:t>
            </a:r>
            <a:r>
              <a:rPr lang="en-CA" sz="2000" b="1" dirty="0">
                <a:solidFill>
                  <a:srgbClr val="000000"/>
                </a:solidFill>
                <a:latin typeface="Comic Sans MS" pitchFamily="66" charset="0"/>
              </a:rPr>
              <a:t>))))</a:t>
            </a:r>
            <a:endParaRPr lang="en-US" sz="2000" b="1" dirty="0">
              <a:solidFill>
                <a:srgbClr val="008000"/>
              </a:solidFill>
              <a:latin typeface="Comic Sans MS" pitchFamily="66" charset="0"/>
            </a:endParaRPr>
          </a:p>
        </p:txBody>
      </p:sp>
      <p:sp>
        <p:nvSpPr>
          <p:cNvPr id="8" name="Rectangle 3"/>
          <p:cNvSpPr txBox="1">
            <a:spLocks noChangeArrowheads="1"/>
          </p:cNvSpPr>
          <p:nvPr/>
        </p:nvSpPr>
        <p:spPr bwMode="auto">
          <a:xfrm>
            <a:off x="3657600" y="1534886"/>
            <a:ext cx="5029200" cy="609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buFontTx/>
              <a:buNone/>
            </a:pPr>
            <a:r>
              <a:rPr lang="en-US" sz="2400" kern="0" dirty="0">
                <a:solidFill>
                  <a:srgbClr val="000000"/>
                </a:solidFill>
              </a:rPr>
              <a:t>“I saw Mary </a:t>
            </a:r>
            <a:r>
              <a:rPr lang="en-US" sz="2400" kern="0" dirty="0">
                <a:solidFill>
                  <a:srgbClr val="00B050"/>
                </a:solidFill>
              </a:rPr>
              <a:t>passing by cs2</a:t>
            </a:r>
            <a:r>
              <a:rPr lang="en-US" sz="2400" kern="0" dirty="0">
                <a:solidFill>
                  <a:srgbClr val="000000"/>
                </a:solidFill>
              </a:rPr>
              <a:t>”</a:t>
            </a:r>
          </a:p>
          <a:p>
            <a:pPr eaLnBrk="1" hangingPunct="1">
              <a:buFontTx/>
              <a:buNone/>
            </a:pPr>
            <a:endParaRPr lang="en-US" sz="2400" kern="0" dirty="0">
              <a:solidFill>
                <a:srgbClr val="008000"/>
              </a:solidFill>
            </a:endParaRPr>
          </a:p>
        </p:txBody>
      </p:sp>
      <p:sp>
        <p:nvSpPr>
          <p:cNvPr id="2" name="Date Placeholder 1"/>
          <p:cNvSpPr>
            <a:spLocks noGrp="1"/>
          </p:cNvSpPr>
          <p:nvPr>
            <p:ph type="dt" sz="half" idx="10"/>
          </p:nvPr>
        </p:nvSpPr>
        <p:spPr/>
        <p:txBody>
          <a:bodyPr/>
          <a:lstStyle/>
          <a:p>
            <a:pPr>
              <a:defRPr/>
            </a:pPr>
            <a:fld id="{603519B2-FFF2-458B-89D3-651AB7E8BCA4}" type="datetime1">
              <a:rPr lang="en-US" smtClean="0"/>
              <a:t>2/5/2020</a:t>
            </a:fld>
            <a:endParaRPr lang="en-US"/>
          </a:p>
        </p:txBody>
      </p:sp>
    </p:spTree>
    <p:extLst>
      <p:ext uri="{BB962C8B-B14F-4D97-AF65-F5344CB8AC3E}">
        <p14:creationId xmlns:p14="http://schemas.microsoft.com/office/powerpoint/2010/main" val="174646003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55</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 3)</a:t>
            </a:r>
          </a:p>
        </p:txBody>
      </p:sp>
      <p:sp>
        <p:nvSpPr>
          <p:cNvPr id="4103" name="Rectangle 3"/>
          <p:cNvSpPr>
            <a:spLocks noGrp="1" noChangeArrowheads="1"/>
          </p:cNvSpPr>
          <p:nvPr>
            <p:ph type="body" sz="half" idx="1"/>
          </p:nvPr>
        </p:nvSpPr>
        <p:spPr>
          <a:xfrm>
            <a:off x="304800" y="1219200"/>
            <a:ext cx="6858000" cy="609600"/>
          </a:xfrm>
        </p:spPr>
        <p:txBody>
          <a:bodyPr/>
          <a:lstStyle/>
          <a:p>
            <a:pPr eaLnBrk="1" hangingPunct="1"/>
            <a:r>
              <a:rPr lang="en-US" sz="2400" dirty="0"/>
              <a:t>Coordination  “new students and profs”</a:t>
            </a:r>
          </a:p>
          <a:p>
            <a:pPr eaLnBrk="1" hangingPunct="1">
              <a:buFontTx/>
              <a:buNone/>
            </a:pPr>
            <a:endParaRPr lang="en-US" sz="2400" dirty="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717755" y="914400"/>
              <a:ext cx="7112520" cy="5231520"/>
            </p14:xfrm>
          </p:contentPart>
        </mc:Choice>
        <mc:Fallback xmlns="">
          <p:pic>
            <p:nvPicPr>
              <p:cNvPr id="2" name="Ink 1"/>
              <p:cNvPicPr/>
              <p:nvPr/>
            </p:nvPicPr>
            <p:blipFill>
              <a:blip r:embed="rId4"/>
              <a:stretch>
                <a:fillRect/>
              </a:stretch>
            </p:blipFill>
            <p:spPr>
              <a:xfrm>
                <a:off x="708035" y="910800"/>
                <a:ext cx="7133760" cy="5245920"/>
              </a:xfrm>
              <a:prstGeom prst="rect">
                <a:avLst/>
              </a:prstGeom>
            </p:spPr>
          </p:pic>
        </mc:Fallback>
      </mc:AlternateContent>
      <p:sp>
        <p:nvSpPr>
          <p:cNvPr id="3" name="Date Placeholder 2"/>
          <p:cNvSpPr>
            <a:spLocks noGrp="1"/>
          </p:cNvSpPr>
          <p:nvPr>
            <p:ph type="dt" sz="half" idx="10"/>
          </p:nvPr>
        </p:nvSpPr>
        <p:spPr/>
        <p:txBody>
          <a:bodyPr/>
          <a:lstStyle/>
          <a:p>
            <a:pPr>
              <a:defRPr/>
            </a:pPr>
            <a:fld id="{273E0AAE-84E5-45AF-95F5-637C95BF9258}" type="datetime1">
              <a:rPr lang="en-US" smtClean="0"/>
              <a:t>2/5/2020</a:t>
            </a:fld>
            <a:endParaRPr lang="en-US"/>
          </a:p>
        </p:txBody>
      </p:sp>
    </p:spTree>
    <p:extLst>
      <p:ext uri="{BB962C8B-B14F-4D97-AF65-F5344CB8AC3E}">
        <p14:creationId xmlns:p14="http://schemas.microsoft.com/office/powerpoint/2010/main" val="246333151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56</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 4)</a:t>
            </a:r>
          </a:p>
        </p:txBody>
      </p:sp>
      <p:sp>
        <p:nvSpPr>
          <p:cNvPr id="4103" name="Rectangle 3"/>
          <p:cNvSpPr>
            <a:spLocks noGrp="1" noChangeArrowheads="1"/>
          </p:cNvSpPr>
          <p:nvPr>
            <p:ph type="body" sz="half" idx="1"/>
          </p:nvPr>
        </p:nvSpPr>
        <p:spPr>
          <a:xfrm>
            <a:off x="304800" y="1219200"/>
            <a:ext cx="8077200" cy="609600"/>
          </a:xfrm>
        </p:spPr>
        <p:txBody>
          <a:bodyPr/>
          <a:lstStyle/>
          <a:p>
            <a:pPr eaLnBrk="1" hangingPunct="1"/>
            <a:r>
              <a:rPr lang="en-US" sz="2400" dirty="0"/>
              <a:t>NP-bracketing  “French language teacher”</a:t>
            </a:r>
          </a:p>
          <a:p>
            <a:pPr eaLnBrk="1" hangingPunct="1">
              <a:buFontTx/>
              <a:buNone/>
            </a:pPr>
            <a:endParaRPr lang="en-US" sz="2400" dirty="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666000" y="2054520"/>
              <a:ext cx="2317680" cy="313920"/>
            </p14:xfrm>
          </p:contentPart>
        </mc:Choice>
        <mc:Fallback xmlns="">
          <p:pic>
            <p:nvPicPr>
              <p:cNvPr id="3" name="Ink 2"/>
              <p:cNvPicPr/>
              <p:nvPr/>
            </p:nvPicPr>
            <p:blipFill>
              <a:blip r:embed="rId4"/>
              <a:stretch>
                <a:fillRect/>
              </a:stretch>
            </p:blipFill>
            <p:spPr>
              <a:xfrm>
                <a:off x="658080" y="2044440"/>
                <a:ext cx="2336400" cy="333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Ink 3"/>
              <p14:cNvContentPartPr/>
              <p14:nvPr/>
            </p14:nvContentPartPr>
            <p14:xfrm>
              <a:off x="651486" y="1600200"/>
              <a:ext cx="7018920" cy="4120200"/>
            </p14:xfrm>
          </p:contentPart>
        </mc:Choice>
        <mc:Fallback xmlns="">
          <p:pic>
            <p:nvPicPr>
              <p:cNvPr id="4" name="Ink 3"/>
              <p:cNvPicPr/>
              <p:nvPr/>
            </p:nvPicPr>
            <p:blipFill>
              <a:blip r:embed="rId6"/>
              <a:stretch>
                <a:fillRect/>
              </a:stretch>
            </p:blipFill>
            <p:spPr>
              <a:xfrm>
                <a:off x="643206" y="1590480"/>
                <a:ext cx="7038000" cy="4138920"/>
              </a:xfrm>
              <a:prstGeom prst="rect">
                <a:avLst/>
              </a:prstGeom>
            </p:spPr>
          </p:pic>
        </mc:Fallback>
      </mc:AlternateContent>
      <p:sp>
        <p:nvSpPr>
          <p:cNvPr id="2" name="Date Placeholder 1"/>
          <p:cNvSpPr>
            <a:spLocks noGrp="1"/>
          </p:cNvSpPr>
          <p:nvPr>
            <p:ph type="dt" sz="half" idx="10"/>
          </p:nvPr>
        </p:nvSpPr>
        <p:spPr/>
        <p:txBody>
          <a:bodyPr/>
          <a:lstStyle/>
          <a:p>
            <a:pPr>
              <a:defRPr/>
            </a:pPr>
            <a:fld id="{7E3FD84F-16D5-435C-BAE2-EE7243C2B969}" type="datetime1">
              <a:rPr lang="en-US" smtClean="0"/>
              <a:t>2/5/2020</a:t>
            </a:fld>
            <a:endParaRPr lang="en-US"/>
          </a:p>
        </p:txBody>
      </p:sp>
    </p:spTree>
    <p:extLst>
      <p:ext uri="{BB962C8B-B14F-4D97-AF65-F5344CB8AC3E}">
        <p14:creationId xmlns:p14="http://schemas.microsoft.com/office/powerpoint/2010/main" val="24999757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Date Placeholder 4"/>
          <p:cNvSpPr>
            <a:spLocks noGrp="1"/>
          </p:cNvSpPr>
          <p:nvPr>
            <p:ph type="dt" sz="quarter" idx="10"/>
          </p:nvPr>
        </p:nvSpPr>
        <p:spPr>
          <a:noFill/>
        </p:spPr>
        <p:txBody>
          <a:bodyPr/>
          <a:lstStyle/>
          <a:p>
            <a:fld id="{93A329D3-D772-45F1-9679-CFE03BAB04F5}" type="datetime1">
              <a:rPr lang="en-US" smtClean="0"/>
              <a:t>2/5/2020</a:t>
            </a:fld>
            <a:endParaRPr lang="en-US"/>
          </a:p>
        </p:txBody>
      </p:sp>
      <p:sp>
        <p:nvSpPr>
          <p:cNvPr id="5124" name="Footer Placeholder 5"/>
          <p:cNvSpPr>
            <a:spLocks noGrp="1"/>
          </p:cNvSpPr>
          <p:nvPr>
            <p:ph type="ftr" sz="quarter" idx="11"/>
          </p:nvPr>
        </p:nvSpPr>
        <p:spPr>
          <a:noFill/>
        </p:spPr>
        <p:txBody>
          <a:bodyPr/>
          <a:lstStyle/>
          <a:p>
            <a:r>
              <a:rPr lang="en-US"/>
              <a:t>CPSC503 Winter 2020</a:t>
            </a:r>
          </a:p>
        </p:txBody>
      </p:sp>
      <p:sp>
        <p:nvSpPr>
          <p:cNvPr id="5125" name="Slide Number Placeholder 6"/>
          <p:cNvSpPr>
            <a:spLocks noGrp="1"/>
          </p:cNvSpPr>
          <p:nvPr>
            <p:ph type="sldNum" sz="quarter" idx="12"/>
          </p:nvPr>
        </p:nvSpPr>
        <p:spPr>
          <a:noFill/>
        </p:spPr>
        <p:txBody>
          <a:bodyPr/>
          <a:lstStyle/>
          <a:p>
            <a:fld id="{C275C8E7-9273-4DAF-B0C5-D367247864DB}" type="slidenum">
              <a:rPr lang="en-US" smtClean="0"/>
              <a:pPr/>
              <a:t>57</a:t>
            </a:fld>
            <a:endParaRPr lang="en-US"/>
          </a:p>
        </p:txBody>
      </p:sp>
      <p:sp>
        <p:nvSpPr>
          <p:cNvPr id="5126" name="Rectangle 2"/>
          <p:cNvSpPr>
            <a:spLocks noGrp="1" noChangeArrowheads="1"/>
          </p:cNvSpPr>
          <p:nvPr>
            <p:ph type="title"/>
          </p:nvPr>
        </p:nvSpPr>
        <p:spPr/>
        <p:txBody>
          <a:bodyPr/>
          <a:lstStyle/>
          <a:p>
            <a:pPr eaLnBrk="1" hangingPunct="1"/>
            <a:r>
              <a:rPr lang="en-US"/>
              <a:t>(2) Repeated Work</a:t>
            </a:r>
          </a:p>
        </p:txBody>
      </p:sp>
      <p:sp>
        <p:nvSpPr>
          <p:cNvPr id="5127" name="Rectangle 3"/>
          <p:cNvSpPr>
            <a:spLocks noGrp="1" noChangeArrowheads="1"/>
          </p:cNvSpPr>
          <p:nvPr>
            <p:ph type="body" sz="half" idx="1"/>
          </p:nvPr>
        </p:nvSpPr>
        <p:spPr>
          <a:xfrm>
            <a:off x="685800" y="1905000"/>
            <a:ext cx="8153400" cy="4114800"/>
          </a:xfrm>
        </p:spPr>
        <p:txBody>
          <a:bodyPr/>
          <a:lstStyle/>
          <a:p>
            <a:pPr eaLnBrk="1" hangingPunct="1"/>
            <a:r>
              <a:rPr lang="en-US"/>
              <a:t>Parsing is hard, and slow. It’s wasteful to redo stuff over and over and over.</a:t>
            </a:r>
          </a:p>
          <a:p>
            <a:pPr eaLnBrk="1" hangingPunct="1"/>
            <a:endParaRPr lang="en-US"/>
          </a:p>
          <a:p>
            <a:pPr eaLnBrk="1" hangingPunct="1"/>
            <a:r>
              <a:rPr lang="en-US"/>
              <a:t>Consider an attempt to top-down parse the following as an NP</a:t>
            </a:r>
          </a:p>
          <a:p>
            <a:pPr eaLnBrk="1" hangingPunct="1">
              <a:buFontTx/>
              <a:buNone/>
            </a:pPr>
            <a:endParaRPr lang="en-US"/>
          </a:p>
          <a:p>
            <a:pPr eaLnBrk="1" hangingPunct="1">
              <a:buFontTx/>
              <a:buNone/>
            </a:pPr>
            <a:r>
              <a:rPr lang="en-US" sz="2400"/>
              <a:t>“A flight from Indi to Houston on TWA”</a:t>
            </a:r>
          </a:p>
        </p:txBody>
      </p:sp>
      <mc:AlternateContent xmlns:mc="http://schemas.openxmlformats.org/markup-compatibility/2006" xmlns:p14="http://schemas.microsoft.com/office/powerpoint/2010/main">
        <mc:Choice Requires="p14">
          <p:contentPart p14:bwMode="auto" r:id="rId3">
            <p14:nvContentPartPr>
              <p14:cNvPr id="119810" name="Ink 7"/>
              <p14:cNvContentPartPr>
                <a14:cpLocks xmlns:a14="http://schemas.microsoft.com/office/drawing/2010/main" noRot="1" noChangeAspect="1" noEditPoints="1" noChangeArrowheads="1" noChangeShapeType="1"/>
              </p14:cNvContentPartPr>
              <p14:nvPr/>
            </p14:nvContentPartPr>
            <p14:xfrm>
              <a:off x="833438" y="5260975"/>
              <a:ext cx="5894387" cy="114300"/>
            </p14:xfrm>
          </p:contentPart>
        </mc:Choice>
        <mc:Fallback xmlns="">
          <p:pic>
            <p:nvPicPr>
              <p:cNvPr id="119810" name="Ink 7"/>
              <p:cNvPicPr>
                <a:picLocks noRot="1" noChangeAspect="1" noEditPoints="1" noChangeArrowheads="1" noChangeShapeType="1"/>
              </p:cNvPicPr>
              <p:nvPr/>
            </p:nvPicPr>
            <p:blipFill>
              <a:blip r:embed="rId4"/>
              <a:stretch>
                <a:fillRect/>
              </a:stretch>
            </p:blipFill>
            <p:spPr>
              <a:xfrm>
                <a:off x="827318" y="5255583"/>
                <a:ext cx="5912387" cy="130475"/>
              </a:xfrm>
              <a:prstGeom prst="rect">
                <a:avLst/>
              </a:prstGeom>
            </p:spPr>
          </p:pic>
        </mc:Fallback>
      </mc:AlternateContent>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9" name="Date Placeholder 4"/>
          <p:cNvSpPr>
            <a:spLocks noGrp="1"/>
          </p:cNvSpPr>
          <p:nvPr>
            <p:ph type="dt" sz="quarter" idx="10"/>
          </p:nvPr>
        </p:nvSpPr>
        <p:spPr>
          <a:noFill/>
        </p:spPr>
        <p:txBody>
          <a:bodyPr/>
          <a:lstStyle/>
          <a:p>
            <a:fld id="{F2F03092-569A-4441-904D-005B2E935B87}" type="datetime1">
              <a:rPr lang="en-US" smtClean="0"/>
              <a:t>2/5/2020</a:t>
            </a:fld>
            <a:endParaRPr lang="en-US"/>
          </a:p>
        </p:txBody>
      </p:sp>
      <p:sp>
        <p:nvSpPr>
          <p:cNvPr id="6150" name="Footer Placeholder 5"/>
          <p:cNvSpPr>
            <a:spLocks noGrp="1"/>
          </p:cNvSpPr>
          <p:nvPr>
            <p:ph type="ftr" sz="quarter" idx="11"/>
          </p:nvPr>
        </p:nvSpPr>
        <p:spPr>
          <a:noFill/>
        </p:spPr>
        <p:txBody>
          <a:bodyPr/>
          <a:lstStyle/>
          <a:p>
            <a:r>
              <a:rPr lang="en-US"/>
              <a:t>CPSC503 Winter 2020</a:t>
            </a:r>
          </a:p>
        </p:txBody>
      </p:sp>
      <p:sp>
        <p:nvSpPr>
          <p:cNvPr id="6151" name="Slide Number Placeholder 6"/>
          <p:cNvSpPr>
            <a:spLocks noGrp="1"/>
          </p:cNvSpPr>
          <p:nvPr>
            <p:ph type="sldNum" sz="quarter" idx="12"/>
          </p:nvPr>
        </p:nvSpPr>
        <p:spPr>
          <a:noFill/>
        </p:spPr>
        <p:txBody>
          <a:bodyPr/>
          <a:lstStyle/>
          <a:p>
            <a:fld id="{5190F881-344C-4A30-97C7-0C0E4F4FBFB7}" type="slidenum">
              <a:rPr lang="en-US" smtClean="0"/>
              <a:pPr/>
              <a:t>58</a:t>
            </a:fld>
            <a:endParaRPr lang="en-US"/>
          </a:p>
        </p:txBody>
      </p:sp>
      <p:sp>
        <p:nvSpPr>
          <p:cNvPr id="6152" name="Freeform 2"/>
          <p:cNvSpPr>
            <a:spLocks/>
          </p:cNvSpPr>
          <p:nvPr/>
        </p:nvSpPr>
        <p:spPr bwMode="auto">
          <a:xfrm>
            <a:off x="2187575" y="1995488"/>
            <a:ext cx="212725" cy="2444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6"/>
                </a:lnTo>
                <a:lnTo>
                  <a:pt x="30" y="6"/>
                </a:lnTo>
                <a:lnTo>
                  <a:pt x="30" y="4"/>
                </a:lnTo>
                <a:lnTo>
                  <a:pt x="28" y="3"/>
                </a:lnTo>
                <a:lnTo>
                  <a:pt x="27" y="1"/>
                </a:lnTo>
                <a:lnTo>
                  <a:pt x="26" y="1"/>
                </a:lnTo>
                <a:lnTo>
                  <a:pt x="25" y="1"/>
                </a:lnTo>
                <a:lnTo>
                  <a:pt x="25" y="0"/>
                </a:lnTo>
                <a:lnTo>
                  <a:pt x="36" y="0"/>
                </a:lnTo>
                <a:lnTo>
                  <a:pt x="36" y="1"/>
                </a:lnTo>
                <a:lnTo>
                  <a:pt x="35" y="1"/>
                </a:lnTo>
                <a:lnTo>
                  <a:pt x="33" y="1"/>
                </a:lnTo>
                <a:lnTo>
                  <a:pt x="32" y="3"/>
                </a:lnTo>
                <a:lnTo>
                  <a:pt x="32" y="4"/>
                </a:lnTo>
                <a:lnTo>
                  <a:pt x="32" y="6"/>
                </a:lnTo>
                <a:lnTo>
                  <a:pt x="32" y="34"/>
                </a:lnTo>
                <a:lnTo>
                  <a:pt x="31" y="34"/>
                </a:lnTo>
                <a:lnTo>
                  <a:pt x="9" y="8"/>
                </a:lnTo>
                <a:lnTo>
                  <a:pt x="9" y="27"/>
                </a:lnTo>
                <a:lnTo>
                  <a:pt x="9" y="30"/>
                </a:lnTo>
                <a:lnTo>
                  <a:pt x="10" y="32"/>
                </a:lnTo>
                <a:lnTo>
                  <a:pt x="11" y="32"/>
                </a:lnTo>
                <a:lnTo>
                  <a:pt x="12" y="34"/>
                </a:lnTo>
                <a:lnTo>
                  <a:pt x="14" y="34"/>
                </a:lnTo>
                <a:lnTo>
                  <a:pt x="3" y="34"/>
                </a:lnTo>
                <a:lnTo>
                  <a:pt x="4" y="34"/>
                </a:lnTo>
                <a:lnTo>
                  <a:pt x="5" y="32"/>
                </a:lnTo>
                <a:lnTo>
                  <a:pt x="6" y="31"/>
                </a:lnTo>
                <a:lnTo>
                  <a:pt x="6" y="30"/>
                </a:lnTo>
                <a:lnTo>
                  <a:pt x="7" y="27"/>
                </a:lnTo>
                <a:lnTo>
                  <a:pt x="7"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53" name="Freeform 3"/>
          <p:cNvSpPr>
            <a:spLocks noEditPoints="1"/>
          </p:cNvSpPr>
          <p:nvPr/>
        </p:nvSpPr>
        <p:spPr bwMode="auto">
          <a:xfrm>
            <a:off x="2406650" y="1995488"/>
            <a:ext cx="153988" cy="244475"/>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2"/>
                </a:lnTo>
                <a:lnTo>
                  <a:pt x="11" y="32"/>
                </a:lnTo>
                <a:lnTo>
                  <a:pt x="12" y="34"/>
                </a:lnTo>
                <a:lnTo>
                  <a:pt x="14" y="34"/>
                </a:lnTo>
                <a:lnTo>
                  <a:pt x="0" y="34"/>
                </a:lnTo>
                <a:lnTo>
                  <a:pt x="1" y="34"/>
                </a:lnTo>
                <a:lnTo>
                  <a:pt x="4" y="32"/>
                </a:lnTo>
                <a:lnTo>
                  <a:pt x="4" y="31"/>
                </a:lnTo>
                <a:lnTo>
                  <a:pt x="5" y="30"/>
                </a:lnTo>
                <a:lnTo>
                  <a:pt x="5" y="27"/>
                </a:lnTo>
                <a:lnTo>
                  <a:pt x="5" y="6"/>
                </a:lnTo>
                <a:lnTo>
                  <a:pt x="5" y="4"/>
                </a:lnTo>
                <a:lnTo>
                  <a:pt x="4" y="3"/>
                </a:lnTo>
                <a:lnTo>
                  <a:pt x="3" y="1"/>
                </a:lnTo>
                <a:lnTo>
                  <a:pt x="1" y="1"/>
                </a:lnTo>
                <a:lnTo>
                  <a:pt x="0" y="1"/>
                </a:lnTo>
                <a:lnTo>
                  <a:pt x="0" y="0"/>
                </a:lnTo>
                <a:lnTo>
                  <a:pt x="12" y="0"/>
                </a:lnTo>
                <a:lnTo>
                  <a:pt x="16" y="0"/>
                </a:lnTo>
                <a:lnTo>
                  <a:pt x="20" y="1"/>
                </a:lnTo>
                <a:lnTo>
                  <a:pt x="22" y="3"/>
                </a:lnTo>
                <a:lnTo>
                  <a:pt x="24" y="4"/>
                </a:lnTo>
                <a:lnTo>
                  <a:pt x="25" y="6"/>
                </a:lnTo>
                <a:lnTo>
                  <a:pt x="26" y="10"/>
                </a:lnTo>
                <a:lnTo>
                  <a:pt x="25" y="13"/>
                </a:lnTo>
                <a:lnTo>
                  <a:pt x="22" y="16"/>
                </a:lnTo>
                <a:lnTo>
                  <a:pt x="20" y="18"/>
                </a:lnTo>
                <a:lnTo>
                  <a:pt x="15" y="19"/>
                </a:lnTo>
                <a:lnTo>
                  <a:pt x="14" y="19"/>
                </a:lnTo>
                <a:lnTo>
                  <a:pt x="12" y="19"/>
                </a:lnTo>
                <a:lnTo>
                  <a:pt x="11" y="19"/>
                </a:lnTo>
                <a:lnTo>
                  <a:pt x="10" y="18"/>
                </a:lnTo>
                <a:close/>
                <a:moveTo>
                  <a:pt x="10" y="16"/>
                </a:moveTo>
                <a:lnTo>
                  <a:pt x="11" y="16"/>
                </a:lnTo>
                <a:lnTo>
                  <a:pt x="12" y="18"/>
                </a:lnTo>
                <a:lnTo>
                  <a:pt x="14" y="18"/>
                </a:lnTo>
                <a:lnTo>
                  <a:pt x="16" y="16"/>
                </a:lnTo>
                <a:lnTo>
                  <a:pt x="17" y="15"/>
                </a:lnTo>
                <a:lnTo>
                  <a:pt x="20" y="13"/>
                </a:lnTo>
                <a:lnTo>
                  <a:pt x="20" y="10"/>
                </a:lnTo>
                <a:lnTo>
                  <a:pt x="20" y="8"/>
                </a:lnTo>
                <a:lnTo>
                  <a:pt x="19"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6154" name="Freeform 4"/>
          <p:cNvSpPr>
            <a:spLocks/>
          </p:cNvSpPr>
          <p:nvPr/>
        </p:nvSpPr>
        <p:spPr bwMode="auto">
          <a:xfrm>
            <a:off x="2085975" y="2849563"/>
            <a:ext cx="214313" cy="2381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4"/>
                </a:lnTo>
                <a:lnTo>
                  <a:pt x="28" y="5"/>
                </a:lnTo>
                <a:lnTo>
                  <a:pt x="28" y="2"/>
                </a:lnTo>
                <a:lnTo>
                  <a:pt x="28" y="1"/>
                </a:lnTo>
                <a:lnTo>
                  <a:pt x="27" y="0"/>
                </a:lnTo>
                <a:lnTo>
                  <a:pt x="26" y="0"/>
                </a:lnTo>
                <a:lnTo>
                  <a:pt x="24" y="0"/>
                </a:lnTo>
                <a:lnTo>
                  <a:pt x="36" y="0"/>
                </a:lnTo>
                <a:lnTo>
                  <a:pt x="34" y="0"/>
                </a:lnTo>
                <a:lnTo>
                  <a:pt x="33" y="0"/>
                </a:lnTo>
                <a:lnTo>
                  <a:pt x="32" y="1"/>
                </a:lnTo>
                <a:lnTo>
                  <a:pt x="31" y="2"/>
                </a:lnTo>
                <a:lnTo>
                  <a:pt x="31" y="5"/>
                </a:lnTo>
                <a:lnTo>
                  <a:pt x="31" y="33"/>
                </a:lnTo>
                <a:lnTo>
                  <a:pt x="29" y="33"/>
                </a:lnTo>
                <a:lnTo>
                  <a:pt x="8" y="7"/>
                </a:lnTo>
                <a:lnTo>
                  <a:pt x="8" y="27"/>
                </a:lnTo>
                <a:lnTo>
                  <a:pt x="8" y="29"/>
                </a:lnTo>
                <a:lnTo>
                  <a:pt x="8" y="31"/>
                </a:lnTo>
                <a:lnTo>
                  <a:pt x="10" y="32"/>
                </a:lnTo>
                <a:lnTo>
                  <a:pt x="12" y="32"/>
                </a:lnTo>
                <a:lnTo>
                  <a:pt x="13" y="32"/>
                </a:lnTo>
                <a:lnTo>
                  <a:pt x="1" y="32"/>
                </a:lnTo>
                <a:lnTo>
                  <a:pt x="2" y="32"/>
                </a:lnTo>
                <a:lnTo>
                  <a:pt x="5" y="32"/>
                </a:lnTo>
                <a:lnTo>
                  <a:pt x="6" y="31"/>
                </a:lnTo>
                <a:lnTo>
                  <a:pt x="6" y="29"/>
                </a:lnTo>
                <a:lnTo>
                  <a:pt x="6" y="27"/>
                </a:lnTo>
                <a:lnTo>
                  <a:pt x="6" y="5"/>
                </a:lnTo>
                <a:lnTo>
                  <a:pt x="5" y="2"/>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55" name="Freeform 5"/>
          <p:cNvSpPr>
            <a:spLocks noEditPoints="1"/>
          </p:cNvSpPr>
          <p:nvPr/>
        </p:nvSpPr>
        <p:spPr bwMode="auto">
          <a:xfrm>
            <a:off x="2311400" y="2922588"/>
            <a:ext cx="123825" cy="1651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4"/>
                </a:lnTo>
                <a:lnTo>
                  <a:pt x="20" y="17"/>
                </a:lnTo>
                <a:lnTo>
                  <a:pt x="17" y="19"/>
                </a:lnTo>
                <a:lnTo>
                  <a:pt x="15" y="22"/>
                </a:lnTo>
                <a:lnTo>
                  <a:pt x="12" y="23"/>
                </a:lnTo>
                <a:lnTo>
                  <a:pt x="10" y="23"/>
                </a:lnTo>
                <a:lnTo>
                  <a:pt x="6" y="23"/>
                </a:lnTo>
                <a:lnTo>
                  <a:pt x="4" y="21"/>
                </a:lnTo>
                <a:lnTo>
                  <a:pt x="2" y="19"/>
                </a:lnTo>
                <a:lnTo>
                  <a:pt x="0" y="16"/>
                </a:lnTo>
                <a:lnTo>
                  <a:pt x="0" y="12"/>
                </a:lnTo>
                <a:lnTo>
                  <a:pt x="0" y="8"/>
                </a:lnTo>
                <a:lnTo>
                  <a:pt x="1" y="6"/>
                </a:lnTo>
                <a:lnTo>
                  <a:pt x="2" y="3"/>
                </a:lnTo>
                <a:lnTo>
                  <a:pt x="5" y="1"/>
                </a:lnTo>
                <a:lnTo>
                  <a:pt x="7" y="0"/>
                </a:lnTo>
                <a:lnTo>
                  <a:pt x="10" y="0"/>
                </a:lnTo>
                <a:close/>
                <a:moveTo>
                  <a:pt x="9" y="1"/>
                </a:moveTo>
                <a:lnTo>
                  <a:pt x="7" y="2"/>
                </a:lnTo>
                <a:lnTo>
                  <a:pt x="6" y="2"/>
                </a:lnTo>
                <a:lnTo>
                  <a:pt x="5" y="3"/>
                </a:lnTo>
                <a:lnTo>
                  <a:pt x="5" y="5"/>
                </a:lnTo>
                <a:lnTo>
                  <a:pt x="4" y="7"/>
                </a:lnTo>
                <a:lnTo>
                  <a:pt x="4" y="10"/>
                </a:lnTo>
                <a:lnTo>
                  <a:pt x="4" y="14"/>
                </a:lnTo>
                <a:lnTo>
                  <a:pt x="6" y="18"/>
                </a:lnTo>
                <a:lnTo>
                  <a:pt x="7" y="21"/>
                </a:lnTo>
                <a:lnTo>
                  <a:pt x="11" y="22"/>
                </a:lnTo>
                <a:lnTo>
                  <a:pt x="14" y="21"/>
                </a:lnTo>
                <a:lnTo>
                  <a:pt x="15" y="19"/>
                </a:lnTo>
                <a:lnTo>
                  <a:pt x="16" y="17"/>
                </a:lnTo>
                <a:lnTo>
                  <a:pt x="16" y="13"/>
                </a:lnTo>
                <a:lnTo>
                  <a:pt x="16" y="10"/>
                </a:lnTo>
                <a:lnTo>
                  <a:pt x="15"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6156" name="Freeform 6"/>
          <p:cNvSpPr>
            <a:spLocks/>
          </p:cNvSpPr>
          <p:nvPr/>
        </p:nvSpPr>
        <p:spPr bwMode="auto">
          <a:xfrm>
            <a:off x="2447925" y="2922588"/>
            <a:ext cx="219075" cy="157162"/>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5"/>
                </a:moveTo>
                <a:lnTo>
                  <a:pt x="9" y="2"/>
                </a:lnTo>
                <a:lnTo>
                  <a:pt x="10" y="2"/>
                </a:lnTo>
                <a:lnTo>
                  <a:pt x="12" y="1"/>
                </a:lnTo>
                <a:lnTo>
                  <a:pt x="13" y="1"/>
                </a:lnTo>
                <a:lnTo>
                  <a:pt x="14" y="0"/>
                </a:lnTo>
                <a:lnTo>
                  <a:pt x="15" y="0"/>
                </a:lnTo>
                <a:lnTo>
                  <a:pt x="17" y="0"/>
                </a:lnTo>
                <a:lnTo>
                  <a:pt x="19" y="1"/>
                </a:lnTo>
                <a:lnTo>
                  <a:pt x="20" y="2"/>
                </a:lnTo>
                <a:lnTo>
                  <a:pt x="20" y="5"/>
                </a:lnTo>
                <a:lnTo>
                  <a:pt x="23" y="2"/>
                </a:lnTo>
                <a:lnTo>
                  <a:pt x="25" y="1"/>
                </a:lnTo>
                <a:lnTo>
                  <a:pt x="26" y="0"/>
                </a:lnTo>
                <a:lnTo>
                  <a:pt x="29" y="0"/>
                </a:lnTo>
                <a:lnTo>
                  <a:pt x="30" y="0"/>
                </a:lnTo>
                <a:lnTo>
                  <a:pt x="31" y="1"/>
                </a:lnTo>
                <a:lnTo>
                  <a:pt x="33" y="2"/>
                </a:lnTo>
                <a:lnTo>
                  <a:pt x="34" y="3"/>
                </a:lnTo>
                <a:lnTo>
                  <a:pt x="34" y="6"/>
                </a:lnTo>
                <a:lnTo>
                  <a:pt x="34" y="8"/>
                </a:lnTo>
                <a:lnTo>
                  <a:pt x="34" y="17"/>
                </a:lnTo>
                <a:lnTo>
                  <a:pt x="34" y="19"/>
                </a:lnTo>
                <a:lnTo>
                  <a:pt x="34" y="21"/>
                </a:lnTo>
                <a:lnTo>
                  <a:pt x="35" y="21"/>
                </a:lnTo>
                <a:lnTo>
                  <a:pt x="35" y="22"/>
                </a:lnTo>
                <a:lnTo>
                  <a:pt x="36" y="22"/>
                </a:lnTo>
                <a:lnTo>
                  <a:pt x="37" y="22"/>
                </a:lnTo>
                <a:lnTo>
                  <a:pt x="26" y="22"/>
                </a:lnTo>
                <a:lnTo>
                  <a:pt x="28" y="22"/>
                </a:lnTo>
                <a:lnTo>
                  <a:pt x="29" y="22"/>
                </a:lnTo>
                <a:lnTo>
                  <a:pt x="30" y="21"/>
                </a:lnTo>
                <a:lnTo>
                  <a:pt x="30" y="19"/>
                </a:lnTo>
                <a:lnTo>
                  <a:pt x="30" y="17"/>
                </a:lnTo>
                <a:lnTo>
                  <a:pt x="30" y="8"/>
                </a:lnTo>
                <a:lnTo>
                  <a:pt x="30" y="6"/>
                </a:lnTo>
                <a:lnTo>
                  <a:pt x="29" y="5"/>
                </a:lnTo>
                <a:lnTo>
                  <a:pt x="28" y="3"/>
                </a:lnTo>
                <a:lnTo>
                  <a:pt x="26" y="3"/>
                </a:lnTo>
                <a:lnTo>
                  <a:pt x="25" y="3"/>
                </a:lnTo>
                <a:lnTo>
                  <a:pt x="24" y="3"/>
                </a:lnTo>
                <a:lnTo>
                  <a:pt x="23" y="5"/>
                </a:lnTo>
                <a:lnTo>
                  <a:pt x="20" y="6"/>
                </a:lnTo>
                <a:lnTo>
                  <a:pt x="20" y="7"/>
                </a:lnTo>
                <a:lnTo>
                  <a:pt x="20" y="17"/>
                </a:lnTo>
                <a:lnTo>
                  <a:pt x="20" y="19"/>
                </a:lnTo>
                <a:lnTo>
                  <a:pt x="21" y="21"/>
                </a:lnTo>
                <a:lnTo>
                  <a:pt x="21" y="22"/>
                </a:lnTo>
                <a:lnTo>
                  <a:pt x="23" y="22"/>
                </a:lnTo>
                <a:lnTo>
                  <a:pt x="24" y="22"/>
                </a:lnTo>
                <a:lnTo>
                  <a:pt x="14" y="22"/>
                </a:lnTo>
                <a:lnTo>
                  <a:pt x="15" y="22"/>
                </a:lnTo>
                <a:lnTo>
                  <a:pt x="17" y="21"/>
                </a:lnTo>
                <a:lnTo>
                  <a:pt x="17" y="19"/>
                </a:lnTo>
                <a:lnTo>
                  <a:pt x="17" y="17"/>
                </a:lnTo>
                <a:lnTo>
                  <a:pt x="17" y="8"/>
                </a:lnTo>
                <a:lnTo>
                  <a:pt x="17" y="6"/>
                </a:lnTo>
                <a:lnTo>
                  <a:pt x="15" y="5"/>
                </a:lnTo>
                <a:lnTo>
                  <a:pt x="14" y="3"/>
                </a:lnTo>
                <a:lnTo>
                  <a:pt x="13" y="3"/>
                </a:lnTo>
                <a:lnTo>
                  <a:pt x="12" y="3"/>
                </a:lnTo>
                <a:lnTo>
                  <a:pt x="10" y="3"/>
                </a:lnTo>
                <a:lnTo>
                  <a:pt x="9" y="5"/>
                </a:lnTo>
                <a:lnTo>
                  <a:pt x="8" y="6"/>
                </a:lnTo>
                <a:lnTo>
                  <a:pt x="8" y="17"/>
                </a:lnTo>
                <a:lnTo>
                  <a:pt x="8" y="19"/>
                </a:lnTo>
                <a:lnTo>
                  <a:pt x="8" y="21"/>
                </a:lnTo>
                <a:lnTo>
                  <a:pt x="8" y="22"/>
                </a:lnTo>
                <a:lnTo>
                  <a:pt x="9" y="22"/>
                </a:lnTo>
                <a:lnTo>
                  <a:pt x="10" y="22"/>
                </a:lnTo>
                <a:lnTo>
                  <a:pt x="0" y="22"/>
                </a:lnTo>
                <a:lnTo>
                  <a:pt x="2" y="22"/>
                </a:lnTo>
                <a:lnTo>
                  <a:pt x="3" y="21"/>
                </a:lnTo>
                <a:lnTo>
                  <a:pt x="3" y="19"/>
                </a:lnTo>
                <a:lnTo>
                  <a:pt x="3" y="17"/>
                </a:lnTo>
                <a:lnTo>
                  <a:pt x="3" y="10"/>
                </a:lnTo>
                <a:lnTo>
                  <a:pt x="3" y="6"/>
                </a:lnTo>
                <a:lnTo>
                  <a:pt x="3" y="5"/>
                </a:lnTo>
                <a:lnTo>
                  <a:pt x="3" y="3"/>
                </a:lnTo>
                <a:lnTo>
                  <a:pt x="2" y="2"/>
                </a:lnTo>
                <a:lnTo>
                  <a:pt x="0" y="3"/>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6157" name="Freeform 7"/>
          <p:cNvSpPr>
            <a:spLocks noEditPoints="1"/>
          </p:cNvSpPr>
          <p:nvPr/>
        </p:nvSpPr>
        <p:spPr bwMode="auto">
          <a:xfrm>
            <a:off x="1463675" y="3697288"/>
            <a:ext cx="195263" cy="230187"/>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7"/>
                </a:lnTo>
                <a:lnTo>
                  <a:pt x="5" y="5"/>
                </a:lnTo>
                <a:lnTo>
                  <a:pt x="5" y="3"/>
                </a:lnTo>
                <a:lnTo>
                  <a:pt x="4" y="1"/>
                </a:lnTo>
                <a:lnTo>
                  <a:pt x="2" y="0"/>
                </a:lnTo>
                <a:lnTo>
                  <a:pt x="1" y="0"/>
                </a:lnTo>
                <a:lnTo>
                  <a:pt x="0" y="0"/>
                </a:lnTo>
                <a:lnTo>
                  <a:pt x="13" y="0"/>
                </a:lnTo>
                <a:lnTo>
                  <a:pt x="17" y="0"/>
                </a:lnTo>
                <a:lnTo>
                  <a:pt x="21" y="0"/>
                </a:lnTo>
                <a:lnTo>
                  <a:pt x="25" y="1"/>
                </a:lnTo>
                <a:lnTo>
                  <a:pt x="28" y="4"/>
                </a:lnTo>
                <a:lnTo>
                  <a:pt x="31" y="8"/>
                </a:lnTo>
                <a:lnTo>
                  <a:pt x="32" y="11"/>
                </a:lnTo>
                <a:lnTo>
                  <a:pt x="33" y="16"/>
                </a:lnTo>
                <a:lnTo>
                  <a:pt x="32" y="20"/>
                </a:lnTo>
                <a:lnTo>
                  <a:pt x="31" y="25"/>
                </a:lnTo>
                <a:lnTo>
                  <a:pt x="28" y="27"/>
                </a:lnTo>
                <a:lnTo>
                  <a:pt x="25" y="31"/>
                </a:lnTo>
                <a:lnTo>
                  <a:pt x="21" y="32"/>
                </a:lnTo>
                <a:lnTo>
                  <a:pt x="15" y="32"/>
                </a:lnTo>
                <a:lnTo>
                  <a:pt x="0" y="32"/>
                </a:lnTo>
                <a:close/>
                <a:moveTo>
                  <a:pt x="10" y="31"/>
                </a:moveTo>
                <a:lnTo>
                  <a:pt x="12" y="31"/>
                </a:lnTo>
                <a:lnTo>
                  <a:pt x="15" y="31"/>
                </a:lnTo>
                <a:lnTo>
                  <a:pt x="18" y="31"/>
                </a:lnTo>
                <a:lnTo>
                  <a:pt x="21" y="30"/>
                </a:lnTo>
                <a:lnTo>
                  <a:pt x="23" y="27"/>
                </a:lnTo>
                <a:lnTo>
                  <a:pt x="26" y="25"/>
                </a:lnTo>
                <a:lnTo>
                  <a:pt x="27" y="21"/>
                </a:lnTo>
                <a:lnTo>
                  <a:pt x="27" y="16"/>
                </a:lnTo>
                <a:lnTo>
                  <a:pt x="27" y="13"/>
                </a:lnTo>
                <a:lnTo>
                  <a:pt x="26" y="9"/>
                </a:lnTo>
                <a:lnTo>
                  <a:pt x="23" y="5"/>
                </a:lnTo>
                <a:lnTo>
                  <a:pt x="21" y="3"/>
                </a:lnTo>
                <a:lnTo>
                  <a:pt x="17" y="1"/>
                </a:lnTo>
                <a:lnTo>
                  <a:pt x="15" y="1"/>
                </a:lnTo>
                <a:lnTo>
                  <a:pt x="12" y="1"/>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6158" name="Freeform 8"/>
          <p:cNvSpPr>
            <a:spLocks noEditPoints="1"/>
          </p:cNvSpPr>
          <p:nvPr/>
        </p:nvSpPr>
        <p:spPr bwMode="auto">
          <a:xfrm>
            <a:off x="1682750" y="3768725"/>
            <a:ext cx="106363" cy="173038"/>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2147483647 h 24"/>
              <a:gd name="T10" fmla="*/ 2147483647 w 18"/>
              <a:gd name="T11" fmla="*/ 2147483647 h 24"/>
              <a:gd name="T12" fmla="*/ 2147483647 w 18"/>
              <a:gd name="T13" fmla="*/ 2147483647 h 24"/>
              <a:gd name="T14" fmla="*/ 2147483647 w 18"/>
              <a:gd name="T15" fmla="*/ 2147483647 h 24"/>
              <a:gd name="T16" fmla="*/ 2147483647 w 18"/>
              <a:gd name="T17" fmla="*/ 2147483647 h 24"/>
              <a:gd name="T18" fmla="*/ 2147483647 w 18"/>
              <a:gd name="T19" fmla="*/ 2147483647 h 24"/>
              <a:gd name="T20" fmla="*/ 2147483647 w 18"/>
              <a:gd name="T21" fmla="*/ 2147483647 h 24"/>
              <a:gd name="T22" fmla="*/ 2147483647 w 18"/>
              <a:gd name="T23" fmla="*/ 2147483647 h 24"/>
              <a:gd name="T24" fmla="*/ 2147483647 w 18"/>
              <a:gd name="T25" fmla="*/ 2147483647 h 24"/>
              <a:gd name="T26" fmla="*/ 2147483647 w 18"/>
              <a:gd name="T27" fmla="*/ 2147483647 h 24"/>
              <a:gd name="T28" fmla="*/ 2147483647 w 18"/>
              <a:gd name="T29" fmla="*/ 2147483647 h 24"/>
              <a:gd name="T30" fmla="*/ 2147483647 w 18"/>
              <a:gd name="T31" fmla="*/ 2147483647 h 24"/>
              <a:gd name="T32" fmla="*/ 0 w 18"/>
              <a:gd name="T33" fmla="*/ 2147483647 h 24"/>
              <a:gd name="T34" fmla="*/ 0 w 18"/>
              <a:gd name="T35" fmla="*/ 2147483647 h 24"/>
              <a:gd name="T36" fmla="*/ 0 w 18"/>
              <a:gd name="T37" fmla="*/ 2147483647 h 24"/>
              <a:gd name="T38" fmla="*/ 2147483647 w 18"/>
              <a:gd name="T39" fmla="*/ 2147483647 h 24"/>
              <a:gd name="T40" fmla="*/ 2147483647 w 18"/>
              <a:gd name="T41" fmla="*/ 2147483647 h 24"/>
              <a:gd name="T42" fmla="*/ 2147483647 w 18"/>
              <a:gd name="T43" fmla="*/ 2147483647 h 24"/>
              <a:gd name="T44" fmla="*/ 2147483647 w 18"/>
              <a:gd name="T45" fmla="*/ 0 h 24"/>
              <a:gd name="T46" fmla="*/ 2147483647 w 18"/>
              <a:gd name="T47" fmla="*/ 2147483647 h 24"/>
              <a:gd name="T48" fmla="*/ 2147483647 w 18"/>
              <a:gd name="T49" fmla="*/ 2147483647 h 24"/>
              <a:gd name="T50" fmla="*/ 2147483647 w 18"/>
              <a:gd name="T51" fmla="*/ 2147483647 h 24"/>
              <a:gd name="T52" fmla="*/ 2147483647 w 18"/>
              <a:gd name="T53" fmla="*/ 2147483647 h 24"/>
              <a:gd name="T54" fmla="*/ 2147483647 w 18"/>
              <a:gd name="T55" fmla="*/ 2147483647 h 24"/>
              <a:gd name="T56" fmla="*/ 2147483647 w 18"/>
              <a:gd name="T57" fmla="*/ 2147483647 h 24"/>
              <a:gd name="T58" fmla="*/ 2147483647 w 18"/>
              <a:gd name="T59" fmla="*/ 2147483647 h 24"/>
              <a:gd name="T60" fmla="*/ 2147483647 w 18"/>
              <a:gd name="T61" fmla="*/ 2147483647 h 24"/>
              <a:gd name="T62" fmla="*/ 2147483647 w 18"/>
              <a:gd name="T63" fmla="*/ 2147483647 h 24"/>
              <a:gd name="T64" fmla="*/ 2147483647 w 18"/>
              <a:gd name="T65" fmla="*/ 2147483647 h 24"/>
              <a:gd name="T66" fmla="*/ 2147483647 w 18"/>
              <a:gd name="T67" fmla="*/ 2147483647 h 24"/>
              <a:gd name="T68" fmla="*/ 2147483647 w 18"/>
              <a:gd name="T69" fmla="*/ 2147483647 h 24"/>
              <a:gd name="T70" fmla="*/ 2147483647 w 18"/>
              <a:gd name="T71" fmla="*/ 2147483647 h 24"/>
              <a:gd name="T72" fmla="*/ 2147483647 w 18"/>
              <a:gd name="T73" fmla="*/ 2147483647 h 24"/>
              <a:gd name="T74" fmla="*/ 2147483647 w 18"/>
              <a:gd name="T75" fmla="*/ 2147483647 h 24"/>
              <a:gd name="T76" fmla="*/ 2147483647 w 18"/>
              <a:gd name="T77" fmla="*/ 2147483647 h 24"/>
              <a:gd name="T78" fmla="*/ 2147483647 w 18"/>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20"/>
                </a:lnTo>
                <a:lnTo>
                  <a:pt x="13" y="19"/>
                </a:lnTo>
                <a:lnTo>
                  <a:pt x="15" y="19"/>
                </a:lnTo>
                <a:lnTo>
                  <a:pt x="16" y="16"/>
                </a:lnTo>
                <a:lnTo>
                  <a:pt x="17" y="14"/>
                </a:lnTo>
                <a:lnTo>
                  <a:pt x="18" y="15"/>
                </a:lnTo>
                <a:lnTo>
                  <a:pt x="17" y="17"/>
                </a:lnTo>
                <a:lnTo>
                  <a:pt x="15" y="21"/>
                </a:lnTo>
                <a:lnTo>
                  <a:pt x="12" y="22"/>
                </a:lnTo>
                <a:lnTo>
                  <a:pt x="9" y="24"/>
                </a:lnTo>
                <a:lnTo>
                  <a:pt x="5" y="22"/>
                </a:lnTo>
                <a:lnTo>
                  <a:pt x="2" y="20"/>
                </a:lnTo>
                <a:lnTo>
                  <a:pt x="0" y="16"/>
                </a:lnTo>
                <a:lnTo>
                  <a:pt x="0" y="12"/>
                </a:lnTo>
                <a:lnTo>
                  <a:pt x="0" y="9"/>
                </a:lnTo>
                <a:lnTo>
                  <a:pt x="1" y="6"/>
                </a:lnTo>
                <a:lnTo>
                  <a:pt x="2" y="4"/>
                </a:lnTo>
                <a:lnTo>
                  <a:pt x="6" y="1"/>
                </a:lnTo>
                <a:lnTo>
                  <a:pt x="10" y="0"/>
                </a:lnTo>
                <a:lnTo>
                  <a:pt x="13" y="1"/>
                </a:lnTo>
                <a:lnTo>
                  <a:pt x="16" y="3"/>
                </a:lnTo>
                <a:lnTo>
                  <a:pt x="17" y="5"/>
                </a:lnTo>
                <a:lnTo>
                  <a:pt x="18" y="9"/>
                </a:lnTo>
                <a:lnTo>
                  <a:pt x="4" y="9"/>
                </a:lnTo>
                <a:close/>
                <a:moveTo>
                  <a:pt x="4" y="8"/>
                </a:moveTo>
                <a:lnTo>
                  <a:pt x="12" y="8"/>
                </a:lnTo>
                <a:lnTo>
                  <a:pt x="12" y="6"/>
                </a:lnTo>
                <a:lnTo>
                  <a:pt x="12" y="5"/>
                </a:lnTo>
                <a:lnTo>
                  <a:pt x="12" y="4"/>
                </a:lnTo>
                <a:lnTo>
                  <a:pt x="11" y="3"/>
                </a:lnTo>
                <a:lnTo>
                  <a:pt x="10" y="3"/>
                </a:lnTo>
                <a:lnTo>
                  <a:pt x="9" y="1"/>
                </a:lnTo>
                <a:lnTo>
                  <a:pt x="6" y="3"/>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6159" name="Freeform 9"/>
          <p:cNvSpPr>
            <a:spLocks/>
          </p:cNvSpPr>
          <p:nvPr/>
        </p:nvSpPr>
        <p:spPr bwMode="auto">
          <a:xfrm>
            <a:off x="1801813" y="3725863"/>
            <a:ext cx="82550" cy="21590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3"/>
                </a:lnTo>
                <a:lnTo>
                  <a:pt x="3" y="9"/>
                </a:lnTo>
                <a:lnTo>
                  <a:pt x="0" y="9"/>
                </a:lnTo>
                <a:lnTo>
                  <a:pt x="0" y="7"/>
                </a:lnTo>
                <a:lnTo>
                  <a:pt x="1" y="7"/>
                </a:lnTo>
                <a:lnTo>
                  <a:pt x="3" y="6"/>
                </a:lnTo>
                <a:lnTo>
                  <a:pt x="5" y="5"/>
                </a:lnTo>
                <a:lnTo>
                  <a:pt x="6" y="2"/>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6160" name="Freeform 10"/>
          <p:cNvSpPr>
            <a:spLocks/>
          </p:cNvSpPr>
          <p:nvPr/>
        </p:nvSpPr>
        <p:spPr bwMode="auto">
          <a:xfrm>
            <a:off x="2055813" y="3697288"/>
            <a:ext cx="214312" cy="2444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1"/>
                </a:lnTo>
                <a:lnTo>
                  <a:pt x="27" y="0"/>
                </a:lnTo>
                <a:lnTo>
                  <a:pt x="25" y="0"/>
                </a:lnTo>
                <a:lnTo>
                  <a:pt x="23" y="0"/>
                </a:lnTo>
                <a:lnTo>
                  <a:pt x="36" y="0"/>
                </a:lnTo>
                <a:lnTo>
                  <a:pt x="34" y="0"/>
                </a:lnTo>
                <a:lnTo>
                  <a:pt x="32" y="0"/>
                </a:lnTo>
                <a:lnTo>
                  <a:pt x="31" y="1"/>
                </a:lnTo>
                <a:lnTo>
                  <a:pt x="31" y="3"/>
                </a:lnTo>
                <a:lnTo>
                  <a:pt x="31" y="5"/>
                </a:lnTo>
                <a:lnTo>
                  <a:pt x="31" y="34"/>
                </a:lnTo>
                <a:lnTo>
                  <a:pt x="29" y="34"/>
                </a:lnTo>
                <a:lnTo>
                  <a:pt x="7" y="8"/>
                </a:lnTo>
                <a:lnTo>
                  <a:pt x="7" y="27"/>
                </a:lnTo>
                <a:lnTo>
                  <a:pt x="8" y="30"/>
                </a:lnTo>
                <a:lnTo>
                  <a:pt x="8" y="31"/>
                </a:lnTo>
                <a:lnTo>
                  <a:pt x="10" y="32"/>
                </a:lnTo>
                <a:lnTo>
                  <a:pt x="11" y="32"/>
                </a:lnTo>
                <a:lnTo>
                  <a:pt x="12" y="32"/>
                </a:lnTo>
                <a:lnTo>
                  <a:pt x="1" y="32"/>
                </a:lnTo>
                <a:lnTo>
                  <a:pt x="2" y="32"/>
                </a:lnTo>
                <a:lnTo>
                  <a:pt x="4" y="32"/>
                </a:lnTo>
                <a:lnTo>
                  <a:pt x="5" y="31"/>
                </a:lnTo>
                <a:lnTo>
                  <a:pt x="6" y="30"/>
                </a:lnTo>
                <a:lnTo>
                  <a:pt x="6" y="27"/>
                </a:lnTo>
                <a:lnTo>
                  <a:pt x="6" y="5"/>
                </a:lnTo>
                <a:lnTo>
                  <a:pt x="5" y="3"/>
                </a:lnTo>
                <a:lnTo>
                  <a:pt x="4" y="3"/>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61" name="Freeform 11"/>
          <p:cNvSpPr>
            <a:spLocks noEditPoints="1"/>
          </p:cNvSpPr>
          <p:nvPr/>
        </p:nvSpPr>
        <p:spPr bwMode="auto">
          <a:xfrm>
            <a:off x="2276475" y="3768725"/>
            <a:ext cx="123825" cy="173038"/>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5"/>
                </a:lnTo>
                <a:lnTo>
                  <a:pt x="20" y="17"/>
                </a:lnTo>
                <a:lnTo>
                  <a:pt x="18" y="20"/>
                </a:lnTo>
                <a:lnTo>
                  <a:pt x="16" y="22"/>
                </a:lnTo>
                <a:lnTo>
                  <a:pt x="13" y="24"/>
                </a:lnTo>
                <a:lnTo>
                  <a:pt x="11" y="24"/>
                </a:lnTo>
                <a:lnTo>
                  <a:pt x="7" y="24"/>
                </a:lnTo>
                <a:lnTo>
                  <a:pt x="5" y="21"/>
                </a:lnTo>
                <a:lnTo>
                  <a:pt x="2" y="20"/>
                </a:lnTo>
                <a:lnTo>
                  <a:pt x="1" y="16"/>
                </a:lnTo>
                <a:lnTo>
                  <a:pt x="0" y="12"/>
                </a:lnTo>
                <a:lnTo>
                  <a:pt x="1" y="9"/>
                </a:lnTo>
                <a:lnTo>
                  <a:pt x="1" y="6"/>
                </a:lnTo>
                <a:lnTo>
                  <a:pt x="4" y="4"/>
                </a:lnTo>
                <a:lnTo>
                  <a:pt x="6" y="1"/>
                </a:lnTo>
                <a:lnTo>
                  <a:pt x="8" y="0"/>
                </a:lnTo>
                <a:lnTo>
                  <a:pt x="11" y="0"/>
                </a:lnTo>
                <a:close/>
                <a:moveTo>
                  <a:pt x="10" y="1"/>
                </a:moveTo>
                <a:lnTo>
                  <a:pt x="8" y="3"/>
                </a:lnTo>
                <a:lnTo>
                  <a:pt x="7" y="3"/>
                </a:lnTo>
                <a:lnTo>
                  <a:pt x="6" y="4"/>
                </a:lnTo>
                <a:lnTo>
                  <a:pt x="5" y="5"/>
                </a:lnTo>
                <a:lnTo>
                  <a:pt x="5" y="8"/>
                </a:lnTo>
                <a:lnTo>
                  <a:pt x="5" y="10"/>
                </a:lnTo>
                <a:lnTo>
                  <a:pt x="5" y="15"/>
                </a:lnTo>
                <a:lnTo>
                  <a:pt x="6" y="19"/>
                </a:lnTo>
                <a:lnTo>
                  <a:pt x="8" y="21"/>
                </a:lnTo>
                <a:lnTo>
                  <a:pt x="11" y="22"/>
                </a:lnTo>
                <a:lnTo>
                  <a:pt x="13" y="21"/>
                </a:lnTo>
                <a:lnTo>
                  <a:pt x="16" y="20"/>
                </a:lnTo>
                <a:lnTo>
                  <a:pt x="17" y="17"/>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6162" name="Freeform 12"/>
          <p:cNvSpPr>
            <a:spLocks/>
          </p:cNvSpPr>
          <p:nvPr/>
        </p:nvSpPr>
        <p:spPr bwMode="auto">
          <a:xfrm>
            <a:off x="2413000" y="3776663"/>
            <a:ext cx="147638" cy="165100"/>
          </a:xfrm>
          <a:custGeom>
            <a:avLst/>
            <a:gdLst>
              <a:gd name="T0" fmla="*/ 2147483647 w 25"/>
              <a:gd name="T1" fmla="*/ 0 h 23"/>
              <a:gd name="T2" fmla="*/ 2147483647 w 25"/>
              <a:gd name="T3" fmla="*/ 2147483647 h 23"/>
              <a:gd name="T4" fmla="*/ 2147483647 w 25"/>
              <a:gd name="T5" fmla="*/ 2147483647 h 23"/>
              <a:gd name="T6" fmla="*/ 2147483647 w 25"/>
              <a:gd name="T7" fmla="*/ 2147483647 h 23"/>
              <a:gd name="T8" fmla="*/ 2147483647 w 25"/>
              <a:gd name="T9" fmla="*/ 2147483647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0 h 23"/>
              <a:gd name="T58" fmla="*/ 2147483647 w 25"/>
              <a:gd name="T59" fmla="*/ 0 h 23"/>
              <a:gd name="T60" fmla="*/ 0 w 25"/>
              <a:gd name="T61" fmla="*/ 0 h 23"/>
              <a:gd name="T62" fmla="*/ 0 w 25"/>
              <a:gd name="T63" fmla="*/ 0 h 23"/>
              <a:gd name="T64" fmla="*/ 2147483647 w 25"/>
              <a:gd name="T65" fmla="*/ 0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2147483647 w 25"/>
              <a:gd name="T85" fmla="*/ 2147483647 h 23"/>
              <a:gd name="T86" fmla="*/ 2147483647 w 25"/>
              <a:gd name="T87" fmla="*/ 2147483647 h 23"/>
              <a:gd name="T88" fmla="*/ 2147483647 w 25"/>
              <a:gd name="T89" fmla="*/ 2147483647 h 23"/>
              <a:gd name="T90" fmla="*/ 2147483647 w 25"/>
              <a:gd name="T91" fmla="*/ 0 h 23"/>
              <a:gd name="T92" fmla="*/ 2147483647 w 25"/>
              <a:gd name="T93" fmla="*/ 0 h 23"/>
              <a:gd name="T94" fmla="*/ 2147483647 w 25"/>
              <a:gd name="T95" fmla="*/ 0 h 23"/>
              <a:gd name="T96" fmla="*/ 2147483647 w 25"/>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3"/>
              <a:gd name="T149" fmla="*/ 25 w 25"/>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3">
                <a:moveTo>
                  <a:pt x="21" y="0"/>
                </a:moveTo>
                <a:lnTo>
                  <a:pt x="21" y="13"/>
                </a:lnTo>
                <a:lnTo>
                  <a:pt x="21" y="16"/>
                </a:lnTo>
                <a:lnTo>
                  <a:pt x="21" y="18"/>
                </a:lnTo>
                <a:lnTo>
                  <a:pt x="21" y="19"/>
                </a:lnTo>
                <a:lnTo>
                  <a:pt x="23" y="19"/>
                </a:lnTo>
                <a:lnTo>
                  <a:pt x="23" y="20"/>
                </a:lnTo>
                <a:lnTo>
                  <a:pt x="24" y="20"/>
                </a:lnTo>
                <a:lnTo>
                  <a:pt x="24" y="19"/>
                </a:lnTo>
                <a:lnTo>
                  <a:pt x="25" y="20"/>
                </a:lnTo>
                <a:lnTo>
                  <a:pt x="19" y="23"/>
                </a:lnTo>
                <a:lnTo>
                  <a:pt x="18" y="23"/>
                </a:lnTo>
                <a:lnTo>
                  <a:pt x="18" y="18"/>
                </a:lnTo>
                <a:lnTo>
                  <a:pt x="15" y="20"/>
                </a:lnTo>
                <a:lnTo>
                  <a:pt x="13" y="21"/>
                </a:lnTo>
                <a:lnTo>
                  <a:pt x="11" y="23"/>
                </a:lnTo>
                <a:lnTo>
                  <a:pt x="10" y="23"/>
                </a:lnTo>
                <a:lnTo>
                  <a:pt x="8" y="23"/>
                </a:lnTo>
                <a:lnTo>
                  <a:pt x="6" y="21"/>
                </a:lnTo>
                <a:lnTo>
                  <a:pt x="5" y="20"/>
                </a:lnTo>
                <a:lnTo>
                  <a:pt x="4" y="19"/>
                </a:lnTo>
                <a:lnTo>
                  <a:pt x="4" y="16"/>
                </a:lnTo>
                <a:lnTo>
                  <a:pt x="4" y="14"/>
                </a:lnTo>
                <a:lnTo>
                  <a:pt x="4" y="4"/>
                </a:lnTo>
                <a:lnTo>
                  <a:pt x="4" y="3"/>
                </a:lnTo>
                <a:lnTo>
                  <a:pt x="4" y="2"/>
                </a:lnTo>
                <a:lnTo>
                  <a:pt x="3" y="2"/>
                </a:lnTo>
                <a:lnTo>
                  <a:pt x="3" y="0"/>
                </a:lnTo>
                <a:lnTo>
                  <a:pt x="2" y="0"/>
                </a:lnTo>
                <a:lnTo>
                  <a:pt x="0" y="0"/>
                </a:lnTo>
                <a:lnTo>
                  <a:pt x="8" y="0"/>
                </a:lnTo>
                <a:lnTo>
                  <a:pt x="8" y="14"/>
                </a:lnTo>
                <a:lnTo>
                  <a:pt x="8" y="16"/>
                </a:lnTo>
                <a:lnTo>
                  <a:pt x="9" y="19"/>
                </a:lnTo>
                <a:lnTo>
                  <a:pt x="10" y="19"/>
                </a:lnTo>
                <a:lnTo>
                  <a:pt x="11" y="19"/>
                </a:lnTo>
                <a:lnTo>
                  <a:pt x="13" y="19"/>
                </a:lnTo>
                <a:lnTo>
                  <a:pt x="14" y="19"/>
                </a:lnTo>
                <a:lnTo>
                  <a:pt x="15" y="18"/>
                </a:lnTo>
                <a:lnTo>
                  <a:pt x="18" y="16"/>
                </a:lnTo>
                <a:lnTo>
                  <a:pt x="18" y="4"/>
                </a:lnTo>
                <a:lnTo>
                  <a:pt x="18" y="2"/>
                </a:lnTo>
                <a:lnTo>
                  <a:pt x="16" y="2"/>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6163" name="Freeform 13"/>
          <p:cNvSpPr>
            <a:spLocks/>
          </p:cNvSpPr>
          <p:nvPr/>
        </p:nvSpPr>
        <p:spPr bwMode="auto">
          <a:xfrm>
            <a:off x="2560638" y="3768725"/>
            <a:ext cx="147637" cy="158750"/>
          </a:xfrm>
          <a:custGeom>
            <a:avLst/>
            <a:gdLst>
              <a:gd name="T0" fmla="*/ 2147483647 w 25"/>
              <a:gd name="T1" fmla="*/ 2147483647 h 22"/>
              <a:gd name="T2" fmla="*/ 2147483647 w 25"/>
              <a:gd name="T3" fmla="*/ 2147483647 h 22"/>
              <a:gd name="T4" fmla="*/ 2147483647 w 25"/>
              <a:gd name="T5" fmla="*/ 2147483647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1"/>
                </a:lnTo>
                <a:lnTo>
                  <a:pt x="15" y="0"/>
                </a:lnTo>
                <a:lnTo>
                  <a:pt x="17" y="0"/>
                </a:lnTo>
                <a:lnTo>
                  <a:pt x="18" y="1"/>
                </a:lnTo>
                <a:lnTo>
                  <a:pt x="20" y="3"/>
                </a:lnTo>
                <a:lnTo>
                  <a:pt x="21" y="4"/>
                </a:lnTo>
                <a:lnTo>
                  <a:pt x="21" y="6"/>
                </a:lnTo>
                <a:lnTo>
                  <a:pt x="21" y="9"/>
                </a:lnTo>
                <a:lnTo>
                  <a:pt x="21" y="17"/>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7"/>
                </a:lnTo>
                <a:lnTo>
                  <a:pt x="17" y="9"/>
                </a:lnTo>
                <a:lnTo>
                  <a:pt x="17" y="6"/>
                </a:lnTo>
                <a:lnTo>
                  <a:pt x="16" y="5"/>
                </a:lnTo>
                <a:lnTo>
                  <a:pt x="15" y="4"/>
                </a:lnTo>
                <a:lnTo>
                  <a:pt x="14" y="4"/>
                </a:lnTo>
                <a:lnTo>
                  <a:pt x="11" y="4"/>
                </a:lnTo>
                <a:lnTo>
                  <a:pt x="7" y="6"/>
                </a:lnTo>
                <a:lnTo>
                  <a:pt x="7" y="17"/>
                </a:lnTo>
                <a:lnTo>
                  <a:pt x="7" y="20"/>
                </a:lnTo>
                <a:lnTo>
                  <a:pt x="7" y="21"/>
                </a:lnTo>
                <a:lnTo>
                  <a:pt x="9" y="21"/>
                </a:lnTo>
                <a:lnTo>
                  <a:pt x="9" y="22"/>
                </a:lnTo>
                <a:lnTo>
                  <a:pt x="10" y="22"/>
                </a:lnTo>
                <a:lnTo>
                  <a:pt x="11" y="22"/>
                </a:lnTo>
                <a:lnTo>
                  <a:pt x="0" y="22"/>
                </a:lnTo>
                <a:lnTo>
                  <a:pt x="1" y="22"/>
                </a:lnTo>
                <a:lnTo>
                  <a:pt x="2" y="22"/>
                </a:lnTo>
                <a:lnTo>
                  <a:pt x="2" y="21"/>
                </a:lnTo>
                <a:lnTo>
                  <a:pt x="4" y="20"/>
                </a:lnTo>
                <a:lnTo>
                  <a:pt x="4" y="17"/>
                </a:lnTo>
                <a:lnTo>
                  <a:pt x="4" y="10"/>
                </a:lnTo>
                <a:lnTo>
                  <a:pt x="4" y="6"/>
                </a:lnTo>
                <a:lnTo>
                  <a:pt x="4" y="5"/>
                </a:lnTo>
                <a:lnTo>
                  <a:pt x="4" y="4"/>
                </a:lnTo>
                <a:lnTo>
                  <a:pt x="2"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64" name="Freeform 14"/>
          <p:cNvSpPr>
            <a:spLocks noEditPoints="1"/>
          </p:cNvSpPr>
          <p:nvPr/>
        </p:nvSpPr>
        <p:spPr bwMode="auto">
          <a:xfrm>
            <a:off x="1617663" y="4624388"/>
            <a:ext cx="119062" cy="157162"/>
          </a:xfrm>
          <a:custGeom>
            <a:avLst/>
            <a:gdLst>
              <a:gd name="T0" fmla="*/ 2147483647 w 20"/>
              <a:gd name="T1" fmla="*/ 2147483647 h 22"/>
              <a:gd name="T2" fmla="*/ 2147483647 w 20"/>
              <a:gd name="T3" fmla="*/ 2147483647 h 22"/>
              <a:gd name="T4" fmla="*/ 2147483647 w 20"/>
              <a:gd name="T5" fmla="*/ 2147483647 h 22"/>
              <a:gd name="T6" fmla="*/ 0 w 20"/>
              <a:gd name="T7" fmla="*/ 2147483647 h 22"/>
              <a:gd name="T8" fmla="*/ 0 w 20"/>
              <a:gd name="T9" fmla="*/ 2147483647 h 22"/>
              <a:gd name="T10" fmla="*/ 2147483647 w 20"/>
              <a:gd name="T11" fmla="*/ 2147483647 h 22"/>
              <a:gd name="T12" fmla="*/ 2147483647 w 20"/>
              <a:gd name="T13" fmla="*/ 2147483647 h 22"/>
              <a:gd name="T14" fmla="*/ 2147483647 w 20"/>
              <a:gd name="T15" fmla="*/ 2147483647 h 22"/>
              <a:gd name="T16" fmla="*/ 2147483647 w 20"/>
              <a:gd name="T17" fmla="*/ 2147483647 h 22"/>
              <a:gd name="T18" fmla="*/ 2147483647 w 20"/>
              <a:gd name="T19" fmla="*/ 2147483647 h 22"/>
              <a:gd name="T20" fmla="*/ 2147483647 w 20"/>
              <a:gd name="T21" fmla="*/ 2147483647 h 22"/>
              <a:gd name="T22" fmla="*/ 2147483647 w 20"/>
              <a:gd name="T23" fmla="*/ 2147483647 h 22"/>
              <a:gd name="T24" fmla="*/ 2147483647 w 20"/>
              <a:gd name="T25" fmla="*/ 2147483647 h 22"/>
              <a:gd name="T26" fmla="*/ 2147483647 w 20"/>
              <a:gd name="T27" fmla="*/ 2147483647 h 22"/>
              <a:gd name="T28" fmla="*/ 2147483647 w 20"/>
              <a:gd name="T29" fmla="*/ 2147483647 h 22"/>
              <a:gd name="T30" fmla="*/ 2147483647 w 20"/>
              <a:gd name="T31" fmla="*/ 2147483647 h 22"/>
              <a:gd name="T32" fmla="*/ 2147483647 w 20"/>
              <a:gd name="T33" fmla="*/ 2147483647 h 22"/>
              <a:gd name="T34" fmla="*/ 2147483647 w 20"/>
              <a:gd name="T35" fmla="*/ 0 h 22"/>
              <a:gd name="T36" fmla="*/ 2147483647 w 20"/>
              <a:gd name="T37" fmla="*/ 0 h 22"/>
              <a:gd name="T38" fmla="*/ 2147483647 w 20"/>
              <a:gd name="T39" fmla="*/ 2147483647 h 22"/>
              <a:gd name="T40" fmla="*/ 2147483647 w 20"/>
              <a:gd name="T41" fmla="*/ 2147483647 h 22"/>
              <a:gd name="T42" fmla="*/ 2147483647 w 20"/>
              <a:gd name="T43" fmla="*/ 2147483647 h 22"/>
              <a:gd name="T44" fmla="*/ 2147483647 w 20"/>
              <a:gd name="T45" fmla="*/ 2147483647 h 22"/>
              <a:gd name="T46" fmla="*/ 2147483647 w 20"/>
              <a:gd name="T47" fmla="*/ 2147483647 h 22"/>
              <a:gd name="T48" fmla="*/ 2147483647 w 20"/>
              <a:gd name="T49" fmla="*/ 2147483647 h 22"/>
              <a:gd name="T50" fmla="*/ 2147483647 w 20"/>
              <a:gd name="T51" fmla="*/ 2147483647 h 22"/>
              <a:gd name="T52" fmla="*/ 2147483647 w 20"/>
              <a:gd name="T53" fmla="*/ 2147483647 h 22"/>
              <a:gd name="T54" fmla="*/ 2147483647 w 20"/>
              <a:gd name="T55" fmla="*/ 2147483647 h 22"/>
              <a:gd name="T56" fmla="*/ 2147483647 w 20"/>
              <a:gd name="T57" fmla="*/ 2147483647 h 22"/>
              <a:gd name="T58" fmla="*/ 2147483647 w 20"/>
              <a:gd name="T59" fmla="*/ 2147483647 h 22"/>
              <a:gd name="T60" fmla="*/ 2147483647 w 20"/>
              <a:gd name="T61" fmla="*/ 2147483647 h 22"/>
              <a:gd name="T62" fmla="*/ 2147483647 w 20"/>
              <a:gd name="T63" fmla="*/ 2147483647 h 22"/>
              <a:gd name="T64" fmla="*/ 2147483647 w 20"/>
              <a:gd name="T65" fmla="*/ 2147483647 h 22"/>
              <a:gd name="T66" fmla="*/ 2147483647 w 20"/>
              <a:gd name="T67" fmla="*/ 2147483647 h 22"/>
              <a:gd name="T68" fmla="*/ 2147483647 w 20"/>
              <a:gd name="T69" fmla="*/ 2147483647 h 22"/>
              <a:gd name="T70" fmla="*/ 2147483647 w 20"/>
              <a:gd name="T71" fmla="*/ 2147483647 h 22"/>
              <a:gd name="T72" fmla="*/ 2147483647 w 20"/>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8" y="22"/>
                </a:lnTo>
                <a:lnTo>
                  <a:pt x="6" y="22"/>
                </a:lnTo>
                <a:lnTo>
                  <a:pt x="5" y="22"/>
                </a:lnTo>
                <a:lnTo>
                  <a:pt x="3" y="22"/>
                </a:lnTo>
                <a:lnTo>
                  <a:pt x="1" y="21"/>
                </a:lnTo>
                <a:lnTo>
                  <a:pt x="0" y="19"/>
                </a:lnTo>
                <a:lnTo>
                  <a:pt x="0" y="17"/>
                </a:lnTo>
                <a:lnTo>
                  <a:pt x="0" y="16"/>
                </a:lnTo>
                <a:lnTo>
                  <a:pt x="1" y="14"/>
                </a:lnTo>
                <a:lnTo>
                  <a:pt x="2" y="12"/>
                </a:lnTo>
                <a:lnTo>
                  <a:pt x="3" y="11"/>
                </a:lnTo>
                <a:lnTo>
                  <a:pt x="7" y="9"/>
                </a:lnTo>
                <a:lnTo>
                  <a:pt x="12" y="7"/>
                </a:lnTo>
                <a:lnTo>
                  <a:pt x="12" y="3"/>
                </a:lnTo>
                <a:lnTo>
                  <a:pt x="11" y="2"/>
                </a:lnTo>
                <a:lnTo>
                  <a:pt x="10" y="1"/>
                </a:lnTo>
                <a:lnTo>
                  <a:pt x="8" y="1"/>
                </a:lnTo>
                <a:lnTo>
                  <a:pt x="7" y="1"/>
                </a:lnTo>
                <a:lnTo>
                  <a:pt x="6" y="2"/>
                </a:lnTo>
                <a:lnTo>
                  <a:pt x="5" y="2"/>
                </a:lnTo>
                <a:lnTo>
                  <a:pt x="5" y="3"/>
                </a:lnTo>
                <a:lnTo>
                  <a:pt x="5" y="5"/>
                </a:lnTo>
                <a:lnTo>
                  <a:pt x="5" y="6"/>
                </a:lnTo>
                <a:lnTo>
                  <a:pt x="5" y="7"/>
                </a:lnTo>
                <a:lnTo>
                  <a:pt x="3" y="7"/>
                </a:lnTo>
                <a:lnTo>
                  <a:pt x="2" y="7"/>
                </a:lnTo>
                <a:lnTo>
                  <a:pt x="1" y="7"/>
                </a:lnTo>
                <a:lnTo>
                  <a:pt x="1" y="6"/>
                </a:lnTo>
                <a:lnTo>
                  <a:pt x="1" y="5"/>
                </a:lnTo>
                <a:lnTo>
                  <a:pt x="1" y="3"/>
                </a:lnTo>
                <a:lnTo>
                  <a:pt x="3" y="1"/>
                </a:lnTo>
                <a:lnTo>
                  <a:pt x="6" y="0"/>
                </a:lnTo>
                <a:lnTo>
                  <a:pt x="8" y="0"/>
                </a:lnTo>
                <a:lnTo>
                  <a:pt x="12" y="0"/>
                </a:lnTo>
                <a:lnTo>
                  <a:pt x="13" y="0"/>
                </a:lnTo>
                <a:lnTo>
                  <a:pt x="15" y="1"/>
                </a:lnTo>
                <a:lnTo>
                  <a:pt x="16" y="2"/>
                </a:lnTo>
                <a:lnTo>
                  <a:pt x="16" y="5"/>
                </a:lnTo>
                <a:lnTo>
                  <a:pt x="16" y="7"/>
                </a:lnTo>
                <a:lnTo>
                  <a:pt x="16" y="14"/>
                </a:lnTo>
                <a:lnTo>
                  <a:pt x="16" y="17"/>
                </a:lnTo>
                <a:lnTo>
                  <a:pt x="16" y="18"/>
                </a:lnTo>
                <a:lnTo>
                  <a:pt x="17" y="18"/>
                </a:lnTo>
                <a:lnTo>
                  <a:pt x="17" y="19"/>
                </a:lnTo>
                <a:lnTo>
                  <a:pt x="18" y="19"/>
                </a:lnTo>
                <a:lnTo>
                  <a:pt x="18" y="18"/>
                </a:lnTo>
                <a:lnTo>
                  <a:pt x="20" y="18"/>
                </a:lnTo>
                <a:lnTo>
                  <a:pt x="17" y="22"/>
                </a:lnTo>
                <a:lnTo>
                  <a:pt x="15" y="22"/>
                </a:lnTo>
                <a:lnTo>
                  <a:pt x="13" y="22"/>
                </a:lnTo>
                <a:lnTo>
                  <a:pt x="12" y="21"/>
                </a:lnTo>
                <a:lnTo>
                  <a:pt x="12" y="18"/>
                </a:lnTo>
                <a:close/>
                <a:moveTo>
                  <a:pt x="12" y="17"/>
                </a:moveTo>
                <a:lnTo>
                  <a:pt x="12" y="9"/>
                </a:lnTo>
                <a:lnTo>
                  <a:pt x="10" y="9"/>
                </a:lnTo>
                <a:lnTo>
                  <a:pt x="7" y="11"/>
                </a:lnTo>
                <a:lnTo>
                  <a:pt x="6" y="12"/>
                </a:lnTo>
                <a:lnTo>
                  <a:pt x="5" y="13"/>
                </a:lnTo>
                <a:lnTo>
                  <a:pt x="5" y="14"/>
                </a:lnTo>
                <a:lnTo>
                  <a:pt x="3"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6165" name="Freeform 15"/>
          <p:cNvSpPr>
            <a:spLocks/>
          </p:cNvSpPr>
          <p:nvPr/>
        </p:nvSpPr>
        <p:spPr bwMode="auto">
          <a:xfrm>
            <a:off x="2892425" y="4530725"/>
            <a:ext cx="112713" cy="250825"/>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0 h 35"/>
              <a:gd name="T54" fmla="*/ 2147483647 w 19"/>
              <a:gd name="T55" fmla="*/ 0 h 35"/>
              <a:gd name="T56" fmla="*/ 2147483647 w 19"/>
              <a:gd name="T57" fmla="*/ 0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4"/>
                </a:moveTo>
                <a:lnTo>
                  <a:pt x="7" y="29"/>
                </a:lnTo>
                <a:lnTo>
                  <a:pt x="8" y="31"/>
                </a:lnTo>
                <a:lnTo>
                  <a:pt x="8" y="34"/>
                </a:lnTo>
                <a:lnTo>
                  <a:pt x="9" y="34"/>
                </a:lnTo>
                <a:lnTo>
                  <a:pt x="11" y="35"/>
                </a:lnTo>
                <a:lnTo>
                  <a:pt x="13" y="35"/>
                </a:lnTo>
                <a:lnTo>
                  <a:pt x="0" y="35"/>
                </a:lnTo>
                <a:lnTo>
                  <a:pt x="1" y="35"/>
                </a:lnTo>
                <a:lnTo>
                  <a:pt x="1" y="34"/>
                </a:lnTo>
                <a:lnTo>
                  <a:pt x="2" y="34"/>
                </a:lnTo>
                <a:lnTo>
                  <a:pt x="3" y="34"/>
                </a:lnTo>
                <a:lnTo>
                  <a:pt x="3" y="32"/>
                </a:lnTo>
                <a:lnTo>
                  <a:pt x="3" y="31"/>
                </a:lnTo>
                <a:lnTo>
                  <a:pt x="3" y="29"/>
                </a:lnTo>
                <a:lnTo>
                  <a:pt x="3" y="14"/>
                </a:lnTo>
                <a:lnTo>
                  <a:pt x="0" y="14"/>
                </a:lnTo>
                <a:lnTo>
                  <a:pt x="0" y="13"/>
                </a:lnTo>
                <a:lnTo>
                  <a:pt x="3" y="13"/>
                </a:lnTo>
                <a:lnTo>
                  <a:pt x="3" y="11"/>
                </a:lnTo>
                <a:lnTo>
                  <a:pt x="3" y="8"/>
                </a:lnTo>
                <a:lnTo>
                  <a:pt x="4" y="5"/>
                </a:lnTo>
                <a:lnTo>
                  <a:pt x="6" y="4"/>
                </a:lnTo>
                <a:lnTo>
                  <a:pt x="8" y="2"/>
                </a:lnTo>
                <a:lnTo>
                  <a:pt x="11" y="0"/>
                </a:lnTo>
                <a:lnTo>
                  <a:pt x="13" y="0"/>
                </a:lnTo>
                <a:lnTo>
                  <a:pt x="16" y="0"/>
                </a:lnTo>
                <a:lnTo>
                  <a:pt x="17" y="2"/>
                </a:lnTo>
                <a:lnTo>
                  <a:pt x="18" y="3"/>
                </a:lnTo>
                <a:lnTo>
                  <a:pt x="19" y="4"/>
                </a:lnTo>
                <a:lnTo>
                  <a:pt x="19" y="5"/>
                </a:lnTo>
                <a:lnTo>
                  <a:pt x="18" y="6"/>
                </a:lnTo>
                <a:lnTo>
                  <a:pt x="17" y="6"/>
                </a:lnTo>
                <a:lnTo>
                  <a:pt x="16" y="6"/>
                </a:lnTo>
                <a:lnTo>
                  <a:pt x="16" y="5"/>
                </a:lnTo>
                <a:lnTo>
                  <a:pt x="14" y="4"/>
                </a:lnTo>
                <a:lnTo>
                  <a:pt x="13" y="3"/>
                </a:lnTo>
                <a:lnTo>
                  <a:pt x="12" y="2"/>
                </a:lnTo>
                <a:lnTo>
                  <a:pt x="11" y="2"/>
                </a:lnTo>
                <a:lnTo>
                  <a:pt x="9" y="2"/>
                </a:lnTo>
                <a:lnTo>
                  <a:pt x="9" y="3"/>
                </a:lnTo>
                <a:lnTo>
                  <a:pt x="8" y="3"/>
                </a:lnTo>
                <a:lnTo>
                  <a:pt x="8" y="4"/>
                </a:lnTo>
                <a:lnTo>
                  <a:pt x="8" y="6"/>
                </a:lnTo>
                <a:lnTo>
                  <a:pt x="7" y="11"/>
                </a:lnTo>
                <a:lnTo>
                  <a:pt x="7" y="13"/>
                </a:lnTo>
                <a:lnTo>
                  <a:pt x="13" y="13"/>
                </a:lnTo>
                <a:lnTo>
                  <a:pt x="13" y="14"/>
                </a:lnTo>
                <a:lnTo>
                  <a:pt x="7" y="14"/>
                </a:lnTo>
                <a:close/>
              </a:path>
            </a:pathLst>
          </a:custGeom>
          <a:solidFill>
            <a:srgbClr val="000000"/>
          </a:solidFill>
          <a:ln w="0">
            <a:solidFill>
              <a:srgbClr val="000000"/>
            </a:solidFill>
            <a:round/>
            <a:headEnd/>
            <a:tailEnd/>
          </a:ln>
        </p:spPr>
        <p:txBody>
          <a:bodyPr/>
          <a:lstStyle/>
          <a:p>
            <a:endParaRPr lang="en-CA"/>
          </a:p>
        </p:txBody>
      </p:sp>
      <p:sp>
        <p:nvSpPr>
          <p:cNvPr id="6166" name="Freeform 16"/>
          <p:cNvSpPr>
            <a:spLocks/>
          </p:cNvSpPr>
          <p:nvPr/>
        </p:nvSpPr>
        <p:spPr bwMode="auto">
          <a:xfrm>
            <a:off x="2974975" y="4624388"/>
            <a:ext cx="95250" cy="157162"/>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0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5"/>
                </a:lnTo>
                <a:lnTo>
                  <a:pt x="9" y="2"/>
                </a:lnTo>
                <a:lnTo>
                  <a:pt x="11" y="0"/>
                </a:lnTo>
                <a:lnTo>
                  <a:pt x="13" y="0"/>
                </a:lnTo>
                <a:lnTo>
                  <a:pt x="14" y="0"/>
                </a:lnTo>
                <a:lnTo>
                  <a:pt x="15" y="0"/>
                </a:lnTo>
                <a:lnTo>
                  <a:pt x="16" y="1"/>
                </a:lnTo>
                <a:lnTo>
                  <a:pt x="16" y="2"/>
                </a:lnTo>
                <a:lnTo>
                  <a:pt x="16" y="3"/>
                </a:lnTo>
                <a:lnTo>
                  <a:pt x="15" y="5"/>
                </a:lnTo>
                <a:lnTo>
                  <a:pt x="14" y="5"/>
                </a:lnTo>
                <a:lnTo>
                  <a:pt x="13" y="3"/>
                </a:lnTo>
                <a:lnTo>
                  <a:pt x="11" y="3"/>
                </a:lnTo>
                <a:lnTo>
                  <a:pt x="10" y="3"/>
                </a:lnTo>
                <a:lnTo>
                  <a:pt x="9" y="5"/>
                </a:lnTo>
                <a:lnTo>
                  <a:pt x="8" y="7"/>
                </a:lnTo>
                <a:lnTo>
                  <a:pt x="8" y="17"/>
                </a:lnTo>
                <a:lnTo>
                  <a:pt x="8" y="18"/>
                </a:lnTo>
                <a:lnTo>
                  <a:pt x="8" y="19"/>
                </a:lnTo>
                <a:lnTo>
                  <a:pt x="8" y="21"/>
                </a:lnTo>
                <a:lnTo>
                  <a:pt x="9" y="21"/>
                </a:lnTo>
                <a:lnTo>
                  <a:pt x="10" y="21"/>
                </a:lnTo>
                <a:lnTo>
                  <a:pt x="11" y="22"/>
                </a:lnTo>
                <a:lnTo>
                  <a:pt x="0" y="22"/>
                </a:lnTo>
                <a:lnTo>
                  <a:pt x="2" y="21"/>
                </a:lnTo>
                <a:lnTo>
                  <a:pt x="3" y="21"/>
                </a:lnTo>
                <a:lnTo>
                  <a:pt x="3" y="19"/>
                </a:lnTo>
                <a:lnTo>
                  <a:pt x="3" y="18"/>
                </a:lnTo>
                <a:lnTo>
                  <a:pt x="3" y="17"/>
                </a:lnTo>
                <a:lnTo>
                  <a:pt x="3" y="8"/>
                </a:lnTo>
                <a:lnTo>
                  <a:pt x="3" y="5"/>
                </a:lnTo>
                <a:lnTo>
                  <a:pt x="3" y="3"/>
                </a:lnTo>
                <a:lnTo>
                  <a:pt x="3" y="2"/>
                </a:lnTo>
                <a:lnTo>
                  <a:pt x="2"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6167" name="Freeform 17"/>
          <p:cNvSpPr>
            <a:spLocks noEditPoints="1"/>
          </p:cNvSpPr>
          <p:nvPr/>
        </p:nvSpPr>
        <p:spPr bwMode="auto">
          <a:xfrm>
            <a:off x="3082925"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3" y="0"/>
                </a:lnTo>
                <a:lnTo>
                  <a:pt x="16" y="1"/>
                </a:lnTo>
                <a:lnTo>
                  <a:pt x="18" y="3"/>
                </a:lnTo>
                <a:lnTo>
                  <a:pt x="21" y="6"/>
                </a:lnTo>
                <a:lnTo>
                  <a:pt x="21" y="11"/>
                </a:lnTo>
                <a:lnTo>
                  <a:pt x="21" y="13"/>
                </a:lnTo>
                <a:lnTo>
                  <a:pt x="19" y="16"/>
                </a:lnTo>
                <a:lnTo>
                  <a:pt x="18" y="19"/>
                </a:lnTo>
                <a:lnTo>
                  <a:pt x="16" y="21"/>
                </a:lnTo>
                <a:lnTo>
                  <a:pt x="13" y="22"/>
                </a:lnTo>
                <a:lnTo>
                  <a:pt x="9" y="22"/>
                </a:lnTo>
                <a:lnTo>
                  <a:pt x="7" y="22"/>
                </a:lnTo>
                <a:lnTo>
                  <a:pt x="5" y="21"/>
                </a:lnTo>
                <a:lnTo>
                  <a:pt x="2" y="18"/>
                </a:lnTo>
                <a:lnTo>
                  <a:pt x="1" y="14"/>
                </a:lnTo>
                <a:lnTo>
                  <a:pt x="0" y="11"/>
                </a:lnTo>
                <a:lnTo>
                  <a:pt x="0" y="8"/>
                </a:lnTo>
                <a:lnTo>
                  <a:pt x="1" y="5"/>
                </a:lnTo>
                <a:lnTo>
                  <a:pt x="3" y="2"/>
                </a:lnTo>
                <a:lnTo>
                  <a:pt x="5" y="1"/>
                </a:lnTo>
                <a:lnTo>
                  <a:pt x="7" y="0"/>
                </a:lnTo>
                <a:lnTo>
                  <a:pt x="11" y="0"/>
                </a:lnTo>
                <a:close/>
                <a:moveTo>
                  <a:pt x="9" y="1"/>
                </a:moveTo>
                <a:lnTo>
                  <a:pt x="8" y="1"/>
                </a:lnTo>
                <a:lnTo>
                  <a:pt x="7" y="1"/>
                </a:lnTo>
                <a:lnTo>
                  <a:pt x="6" y="2"/>
                </a:lnTo>
                <a:lnTo>
                  <a:pt x="5" y="5"/>
                </a:lnTo>
                <a:lnTo>
                  <a:pt x="5" y="6"/>
                </a:lnTo>
                <a:lnTo>
                  <a:pt x="3" y="9"/>
                </a:lnTo>
                <a:lnTo>
                  <a:pt x="5" y="13"/>
                </a:lnTo>
                <a:lnTo>
                  <a:pt x="6" y="17"/>
                </a:lnTo>
                <a:lnTo>
                  <a:pt x="8" y="19"/>
                </a:lnTo>
                <a:lnTo>
                  <a:pt x="11" y="21"/>
                </a:lnTo>
                <a:lnTo>
                  <a:pt x="13" y="21"/>
                </a:lnTo>
                <a:lnTo>
                  <a:pt x="16" y="19"/>
                </a:lnTo>
                <a:lnTo>
                  <a:pt x="16" y="16"/>
                </a:lnTo>
                <a:lnTo>
                  <a:pt x="17" y="12"/>
                </a:lnTo>
                <a:lnTo>
                  <a:pt x="17" y="8"/>
                </a:lnTo>
                <a:lnTo>
                  <a:pt x="16" y="6"/>
                </a:lnTo>
                <a:lnTo>
                  <a:pt x="14" y="3"/>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6168" name="Freeform 18"/>
          <p:cNvSpPr>
            <a:spLocks/>
          </p:cNvSpPr>
          <p:nvPr/>
        </p:nvSpPr>
        <p:spPr bwMode="auto">
          <a:xfrm>
            <a:off x="3217863" y="4624388"/>
            <a:ext cx="220662" cy="157162"/>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0" y="1"/>
                </a:lnTo>
                <a:lnTo>
                  <a:pt x="11" y="1"/>
                </a:lnTo>
                <a:lnTo>
                  <a:pt x="12" y="0"/>
                </a:lnTo>
                <a:lnTo>
                  <a:pt x="14" y="0"/>
                </a:lnTo>
                <a:lnTo>
                  <a:pt x="15" y="0"/>
                </a:lnTo>
                <a:lnTo>
                  <a:pt x="17" y="0"/>
                </a:lnTo>
                <a:lnTo>
                  <a:pt x="19" y="1"/>
                </a:lnTo>
                <a:lnTo>
                  <a:pt x="20" y="2"/>
                </a:lnTo>
                <a:lnTo>
                  <a:pt x="21" y="5"/>
                </a:lnTo>
                <a:lnTo>
                  <a:pt x="24" y="2"/>
                </a:lnTo>
                <a:lnTo>
                  <a:pt x="25" y="0"/>
                </a:lnTo>
                <a:lnTo>
                  <a:pt x="27" y="0"/>
                </a:lnTo>
                <a:lnTo>
                  <a:pt x="28" y="0"/>
                </a:lnTo>
                <a:lnTo>
                  <a:pt x="30" y="0"/>
                </a:lnTo>
                <a:lnTo>
                  <a:pt x="32" y="0"/>
                </a:lnTo>
                <a:lnTo>
                  <a:pt x="33" y="1"/>
                </a:lnTo>
                <a:lnTo>
                  <a:pt x="33" y="3"/>
                </a:lnTo>
                <a:lnTo>
                  <a:pt x="35" y="5"/>
                </a:lnTo>
                <a:lnTo>
                  <a:pt x="35" y="7"/>
                </a:lnTo>
                <a:lnTo>
                  <a:pt x="35" y="17"/>
                </a:lnTo>
                <a:lnTo>
                  <a:pt x="35" y="18"/>
                </a:lnTo>
                <a:lnTo>
                  <a:pt x="35" y="19"/>
                </a:lnTo>
                <a:lnTo>
                  <a:pt x="35" y="21"/>
                </a:lnTo>
                <a:lnTo>
                  <a:pt x="36" y="21"/>
                </a:lnTo>
                <a:lnTo>
                  <a:pt x="37" y="22"/>
                </a:lnTo>
                <a:lnTo>
                  <a:pt x="27" y="22"/>
                </a:lnTo>
                <a:lnTo>
                  <a:pt x="28" y="21"/>
                </a:lnTo>
                <a:lnTo>
                  <a:pt x="30" y="21"/>
                </a:lnTo>
                <a:lnTo>
                  <a:pt x="30" y="19"/>
                </a:lnTo>
                <a:lnTo>
                  <a:pt x="30" y="18"/>
                </a:lnTo>
                <a:lnTo>
                  <a:pt x="30" y="17"/>
                </a:lnTo>
                <a:lnTo>
                  <a:pt x="30" y="7"/>
                </a:lnTo>
                <a:lnTo>
                  <a:pt x="30" y="6"/>
                </a:lnTo>
                <a:lnTo>
                  <a:pt x="30" y="3"/>
                </a:lnTo>
                <a:lnTo>
                  <a:pt x="28" y="2"/>
                </a:lnTo>
                <a:lnTo>
                  <a:pt x="26" y="2"/>
                </a:lnTo>
                <a:lnTo>
                  <a:pt x="25" y="2"/>
                </a:lnTo>
                <a:lnTo>
                  <a:pt x="24" y="3"/>
                </a:lnTo>
                <a:lnTo>
                  <a:pt x="22" y="3"/>
                </a:lnTo>
                <a:lnTo>
                  <a:pt x="21" y="6"/>
                </a:lnTo>
                <a:lnTo>
                  <a:pt x="21" y="7"/>
                </a:lnTo>
                <a:lnTo>
                  <a:pt x="21" y="17"/>
                </a:lnTo>
                <a:lnTo>
                  <a:pt x="21" y="18"/>
                </a:lnTo>
                <a:lnTo>
                  <a:pt x="21" y="19"/>
                </a:lnTo>
                <a:lnTo>
                  <a:pt x="21" y="21"/>
                </a:lnTo>
                <a:lnTo>
                  <a:pt x="22" y="21"/>
                </a:lnTo>
                <a:lnTo>
                  <a:pt x="24" y="22"/>
                </a:lnTo>
                <a:lnTo>
                  <a:pt x="14" y="22"/>
                </a:lnTo>
                <a:lnTo>
                  <a:pt x="15" y="21"/>
                </a:lnTo>
                <a:lnTo>
                  <a:pt x="16" y="21"/>
                </a:lnTo>
                <a:lnTo>
                  <a:pt x="16" y="19"/>
                </a:lnTo>
                <a:lnTo>
                  <a:pt x="17" y="18"/>
                </a:lnTo>
                <a:lnTo>
                  <a:pt x="17" y="17"/>
                </a:lnTo>
                <a:lnTo>
                  <a:pt x="17" y="7"/>
                </a:lnTo>
                <a:lnTo>
                  <a:pt x="16" y="6"/>
                </a:lnTo>
                <a:lnTo>
                  <a:pt x="16" y="3"/>
                </a:lnTo>
                <a:lnTo>
                  <a:pt x="15" y="2"/>
                </a:lnTo>
                <a:lnTo>
                  <a:pt x="14" y="2"/>
                </a:lnTo>
                <a:lnTo>
                  <a:pt x="12" y="2"/>
                </a:lnTo>
                <a:lnTo>
                  <a:pt x="11" y="3"/>
                </a:lnTo>
                <a:lnTo>
                  <a:pt x="9" y="5"/>
                </a:lnTo>
                <a:lnTo>
                  <a:pt x="7" y="6"/>
                </a:lnTo>
                <a:lnTo>
                  <a:pt x="7" y="17"/>
                </a:lnTo>
                <a:lnTo>
                  <a:pt x="7" y="18"/>
                </a:lnTo>
                <a:lnTo>
                  <a:pt x="7" y="19"/>
                </a:lnTo>
                <a:lnTo>
                  <a:pt x="9" y="21"/>
                </a:lnTo>
                <a:lnTo>
                  <a:pt x="10" y="21"/>
                </a:lnTo>
                <a:lnTo>
                  <a:pt x="11" y="22"/>
                </a:lnTo>
                <a:lnTo>
                  <a:pt x="0" y="22"/>
                </a:lnTo>
                <a:lnTo>
                  <a:pt x="1" y="21"/>
                </a:lnTo>
                <a:lnTo>
                  <a:pt x="3" y="21"/>
                </a:lnTo>
                <a:lnTo>
                  <a:pt x="3" y="19"/>
                </a:lnTo>
                <a:lnTo>
                  <a:pt x="4" y="18"/>
                </a:lnTo>
                <a:lnTo>
                  <a:pt x="4" y="17"/>
                </a:lnTo>
                <a:lnTo>
                  <a:pt x="4" y="8"/>
                </a:lnTo>
                <a:lnTo>
                  <a:pt x="4" y="6"/>
                </a:lnTo>
                <a:lnTo>
                  <a:pt x="4" y="3"/>
                </a:lnTo>
                <a:lnTo>
                  <a:pt x="3"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69" name="Freeform 19"/>
          <p:cNvSpPr>
            <a:spLocks/>
          </p:cNvSpPr>
          <p:nvPr/>
        </p:nvSpPr>
        <p:spPr bwMode="auto">
          <a:xfrm>
            <a:off x="3627438" y="4545013"/>
            <a:ext cx="82550" cy="236537"/>
          </a:xfrm>
          <a:custGeom>
            <a:avLst/>
            <a:gdLst>
              <a:gd name="T0" fmla="*/ 2147483647 w 14"/>
              <a:gd name="T1" fmla="*/ 2147483647 h 33"/>
              <a:gd name="T2" fmla="*/ 2147483647 w 14"/>
              <a:gd name="T3" fmla="*/ 2147483647 h 33"/>
              <a:gd name="T4" fmla="*/ 0 w 14"/>
              <a:gd name="T5" fmla="*/ 2147483647 h 33"/>
              <a:gd name="T6" fmla="*/ 0 w 14"/>
              <a:gd name="T7" fmla="*/ 2147483647 h 33"/>
              <a:gd name="T8" fmla="*/ 2147483647 w 14"/>
              <a:gd name="T9" fmla="*/ 2147483647 h 33"/>
              <a:gd name="T10" fmla="*/ 2147483647 w 14"/>
              <a:gd name="T11" fmla="*/ 2147483647 h 33"/>
              <a:gd name="T12" fmla="*/ 2147483647 w 14"/>
              <a:gd name="T13" fmla="*/ 2147483647 h 33"/>
              <a:gd name="T14" fmla="*/ 2147483647 w 14"/>
              <a:gd name="T15" fmla="*/ 2147483647 h 33"/>
              <a:gd name="T16" fmla="*/ 2147483647 w 14"/>
              <a:gd name="T17" fmla="*/ 2147483647 h 33"/>
              <a:gd name="T18" fmla="*/ 2147483647 w 14"/>
              <a:gd name="T19" fmla="*/ 2147483647 h 33"/>
              <a:gd name="T20" fmla="*/ 2147483647 w 14"/>
              <a:gd name="T21" fmla="*/ 2147483647 h 33"/>
              <a:gd name="T22" fmla="*/ 2147483647 w 14"/>
              <a:gd name="T23" fmla="*/ 2147483647 h 33"/>
              <a:gd name="T24" fmla="*/ 2147483647 w 14"/>
              <a:gd name="T25" fmla="*/ 2147483647 h 33"/>
              <a:gd name="T26" fmla="*/ 2147483647 w 14"/>
              <a:gd name="T27" fmla="*/ 2147483647 h 33"/>
              <a:gd name="T28" fmla="*/ 2147483647 w 14"/>
              <a:gd name="T29" fmla="*/ 2147483647 h 33"/>
              <a:gd name="T30" fmla="*/ 2147483647 w 14"/>
              <a:gd name="T31" fmla="*/ 2147483647 h 33"/>
              <a:gd name="T32" fmla="*/ 0 w 14"/>
              <a:gd name="T33" fmla="*/ 2147483647 h 33"/>
              <a:gd name="T34" fmla="*/ 0 w 14"/>
              <a:gd name="T35" fmla="*/ 0 h 33"/>
              <a:gd name="T36" fmla="*/ 2147483647 w 14"/>
              <a:gd name="T37" fmla="*/ 0 h 33"/>
              <a:gd name="T38" fmla="*/ 2147483647 w 14"/>
              <a:gd name="T39" fmla="*/ 2147483647 h 33"/>
              <a:gd name="T40" fmla="*/ 2147483647 w 14"/>
              <a:gd name="T41" fmla="*/ 2147483647 h 33"/>
              <a:gd name="T42" fmla="*/ 2147483647 w 14"/>
              <a:gd name="T43" fmla="*/ 2147483647 h 33"/>
              <a:gd name="T44" fmla="*/ 2147483647 w 14"/>
              <a:gd name="T45" fmla="*/ 2147483647 h 33"/>
              <a:gd name="T46" fmla="*/ 2147483647 w 14"/>
              <a:gd name="T47" fmla="*/ 2147483647 h 33"/>
              <a:gd name="T48" fmla="*/ 2147483647 w 14"/>
              <a:gd name="T49" fmla="*/ 2147483647 h 33"/>
              <a:gd name="T50" fmla="*/ 2147483647 w 14"/>
              <a:gd name="T51" fmla="*/ 2147483647 h 33"/>
              <a:gd name="T52" fmla="*/ 2147483647 w 14"/>
              <a:gd name="T53" fmla="*/ 2147483647 h 33"/>
              <a:gd name="T54" fmla="*/ 2147483647 w 14"/>
              <a:gd name="T55" fmla="*/ 2147483647 h 33"/>
              <a:gd name="T56" fmla="*/ 2147483647 w 14"/>
              <a:gd name="T57" fmla="*/ 2147483647 h 33"/>
              <a:gd name="T58" fmla="*/ 2147483647 w 14"/>
              <a:gd name="T59" fmla="*/ 2147483647 h 33"/>
              <a:gd name="T60" fmla="*/ 2147483647 w 14"/>
              <a:gd name="T61" fmla="*/ 2147483647 h 33"/>
              <a:gd name="T62" fmla="*/ 2147483647 w 14"/>
              <a:gd name="T63" fmla="*/ 2147483647 h 33"/>
              <a:gd name="T64" fmla="*/ 2147483647 w 14"/>
              <a:gd name="T65" fmla="*/ 2147483647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1" y="33"/>
                </a:lnTo>
                <a:lnTo>
                  <a:pt x="3" y="32"/>
                </a:lnTo>
                <a:lnTo>
                  <a:pt x="4" y="32"/>
                </a:lnTo>
                <a:lnTo>
                  <a:pt x="4" y="29"/>
                </a:lnTo>
                <a:lnTo>
                  <a:pt x="4" y="27"/>
                </a:lnTo>
                <a:lnTo>
                  <a:pt x="4" y="6"/>
                </a:lnTo>
                <a:lnTo>
                  <a:pt x="4" y="3"/>
                </a:lnTo>
                <a:lnTo>
                  <a:pt x="4" y="2"/>
                </a:lnTo>
                <a:lnTo>
                  <a:pt x="3" y="1"/>
                </a:lnTo>
                <a:lnTo>
                  <a:pt x="1" y="1"/>
                </a:lnTo>
                <a:lnTo>
                  <a:pt x="0" y="1"/>
                </a:lnTo>
                <a:lnTo>
                  <a:pt x="0" y="0"/>
                </a:lnTo>
                <a:lnTo>
                  <a:pt x="14" y="0"/>
                </a:lnTo>
                <a:lnTo>
                  <a:pt x="14" y="1"/>
                </a:lnTo>
                <a:lnTo>
                  <a:pt x="13" y="1"/>
                </a:lnTo>
                <a:lnTo>
                  <a:pt x="11" y="1"/>
                </a:lnTo>
                <a:lnTo>
                  <a:pt x="10" y="2"/>
                </a:lnTo>
                <a:lnTo>
                  <a:pt x="9" y="3"/>
                </a:lnTo>
                <a:lnTo>
                  <a:pt x="9" y="6"/>
                </a:lnTo>
                <a:lnTo>
                  <a:pt x="9" y="27"/>
                </a:lnTo>
                <a:lnTo>
                  <a:pt x="9" y="29"/>
                </a:lnTo>
                <a:lnTo>
                  <a:pt x="9" y="30"/>
                </a:lnTo>
                <a:lnTo>
                  <a:pt x="10" y="32"/>
                </a:lnTo>
                <a:lnTo>
                  <a:pt x="11" y="32"/>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6170" name="Freeform 20"/>
          <p:cNvSpPr>
            <a:spLocks/>
          </p:cNvSpPr>
          <p:nvPr/>
        </p:nvSpPr>
        <p:spPr bwMode="auto">
          <a:xfrm>
            <a:off x="3716338"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2147483647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7" y="0"/>
                </a:lnTo>
                <a:lnTo>
                  <a:pt x="19" y="0"/>
                </a:lnTo>
                <a:lnTo>
                  <a:pt x="20" y="1"/>
                </a:lnTo>
                <a:lnTo>
                  <a:pt x="20" y="3"/>
                </a:lnTo>
                <a:lnTo>
                  <a:pt x="21" y="5"/>
                </a:lnTo>
                <a:lnTo>
                  <a:pt x="21" y="7"/>
                </a:lnTo>
                <a:lnTo>
                  <a:pt x="21" y="17"/>
                </a:lnTo>
                <a:lnTo>
                  <a:pt x="21" y="18"/>
                </a:lnTo>
                <a:lnTo>
                  <a:pt x="21" y="19"/>
                </a:lnTo>
                <a:lnTo>
                  <a:pt x="21" y="21"/>
                </a:lnTo>
                <a:lnTo>
                  <a:pt x="22" y="21"/>
                </a:lnTo>
                <a:lnTo>
                  <a:pt x="23" y="22"/>
                </a:lnTo>
                <a:lnTo>
                  <a:pt x="14" y="22"/>
                </a:lnTo>
                <a:lnTo>
                  <a:pt x="15" y="21"/>
                </a:lnTo>
                <a:lnTo>
                  <a:pt x="16" y="21"/>
                </a:lnTo>
                <a:lnTo>
                  <a:pt x="16" y="19"/>
                </a:lnTo>
                <a:lnTo>
                  <a:pt x="16" y="18"/>
                </a:lnTo>
                <a:lnTo>
                  <a:pt x="17" y="17"/>
                </a:lnTo>
                <a:lnTo>
                  <a:pt x="17" y="8"/>
                </a:lnTo>
                <a:lnTo>
                  <a:pt x="16" y="6"/>
                </a:lnTo>
                <a:lnTo>
                  <a:pt x="16" y="3"/>
                </a:lnTo>
                <a:lnTo>
                  <a:pt x="15" y="2"/>
                </a:lnTo>
                <a:lnTo>
                  <a:pt x="14" y="2"/>
                </a:lnTo>
                <a:lnTo>
                  <a:pt x="10" y="3"/>
                </a:lnTo>
                <a:lnTo>
                  <a:pt x="7" y="6"/>
                </a:lnTo>
                <a:lnTo>
                  <a:pt x="7" y="17"/>
                </a:lnTo>
                <a:lnTo>
                  <a:pt x="7" y="18"/>
                </a:lnTo>
                <a:lnTo>
                  <a:pt x="7" y="19"/>
                </a:lnTo>
                <a:lnTo>
                  <a:pt x="7" y="21"/>
                </a:lnTo>
                <a:lnTo>
                  <a:pt x="9" y="21"/>
                </a:lnTo>
                <a:lnTo>
                  <a:pt x="11" y="22"/>
                </a:lnTo>
                <a:lnTo>
                  <a:pt x="0" y="22"/>
                </a:lnTo>
                <a:lnTo>
                  <a:pt x="1" y="22"/>
                </a:lnTo>
                <a:lnTo>
                  <a:pt x="2" y="21"/>
                </a:lnTo>
                <a:lnTo>
                  <a:pt x="4" y="19"/>
                </a:lnTo>
                <a:lnTo>
                  <a:pt x="4" y="17"/>
                </a:lnTo>
                <a:lnTo>
                  <a:pt x="4" y="8"/>
                </a:lnTo>
                <a:lnTo>
                  <a:pt x="4" y="5"/>
                </a:lnTo>
                <a:lnTo>
                  <a:pt x="4"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71" name="Freeform 21"/>
          <p:cNvSpPr>
            <a:spLocks noEditPoints="1"/>
          </p:cNvSpPr>
          <p:nvPr/>
        </p:nvSpPr>
        <p:spPr bwMode="auto">
          <a:xfrm>
            <a:off x="3870325" y="4530725"/>
            <a:ext cx="130175" cy="250825"/>
          </a:xfrm>
          <a:custGeom>
            <a:avLst/>
            <a:gdLst>
              <a:gd name="T0" fmla="*/ 2147483647 w 22"/>
              <a:gd name="T1" fmla="*/ 2147483647 h 35"/>
              <a:gd name="T2" fmla="*/ 2147483647 w 22"/>
              <a:gd name="T3" fmla="*/ 2147483647 h 35"/>
              <a:gd name="T4" fmla="*/ 2147483647 w 22"/>
              <a:gd name="T5" fmla="*/ 2147483647 h 35"/>
              <a:gd name="T6" fmla="*/ 2147483647 w 22"/>
              <a:gd name="T7" fmla="*/ 2147483647 h 35"/>
              <a:gd name="T8" fmla="*/ 2147483647 w 22"/>
              <a:gd name="T9" fmla="*/ 2147483647 h 35"/>
              <a:gd name="T10" fmla="*/ 2147483647 w 22"/>
              <a:gd name="T11" fmla="*/ 2147483647 h 35"/>
              <a:gd name="T12" fmla="*/ 2147483647 w 22"/>
              <a:gd name="T13" fmla="*/ 2147483647 h 35"/>
              <a:gd name="T14" fmla="*/ 2147483647 w 22"/>
              <a:gd name="T15" fmla="*/ 2147483647 h 35"/>
              <a:gd name="T16" fmla="*/ 0 w 22"/>
              <a:gd name="T17" fmla="*/ 2147483647 h 35"/>
              <a:gd name="T18" fmla="*/ 2147483647 w 22"/>
              <a:gd name="T19" fmla="*/ 2147483647 h 35"/>
              <a:gd name="T20" fmla="*/ 2147483647 w 22"/>
              <a:gd name="T21" fmla="*/ 2147483647 h 35"/>
              <a:gd name="T22" fmla="*/ 2147483647 w 22"/>
              <a:gd name="T23" fmla="*/ 2147483647 h 35"/>
              <a:gd name="T24" fmla="*/ 2147483647 w 22"/>
              <a:gd name="T25" fmla="*/ 2147483647 h 35"/>
              <a:gd name="T26" fmla="*/ 2147483647 w 22"/>
              <a:gd name="T27" fmla="*/ 2147483647 h 35"/>
              <a:gd name="T28" fmla="*/ 2147483647 w 22"/>
              <a:gd name="T29" fmla="*/ 2147483647 h 35"/>
              <a:gd name="T30" fmla="*/ 2147483647 w 22"/>
              <a:gd name="T31" fmla="*/ 2147483647 h 35"/>
              <a:gd name="T32" fmla="*/ 2147483647 w 22"/>
              <a:gd name="T33" fmla="*/ 2147483647 h 35"/>
              <a:gd name="T34" fmla="*/ 2147483647 w 22"/>
              <a:gd name="T35" fmla="*/ 2147483647 h 35"/>
              <a:gd name="T36" fmla="*/ 2147483647 w 22"/>
              <a:gd name="T37" fmla="*/ 2147483647 h 35"/>
              <a:gd name="T38" fmla="*/ 2147483647 w 22"/>
              <a:gd name="T39" fmla="*/ 2147483647 h 35"/>
              <a:gd name="T40" fmla="*/ 2147483647 w 22"/>
              <a:gd name="T41" fmla="*/ 2147483647 h 35"/>
              <a:gd name="T42" fmla="*/ 2147483647 w 22"/>
              <a:gd name="T43" fmla="*/ 2147483647 h 35"/>
              <a:gd name="T44" fmla="*/ 2147483647 w 22"/>
              <a:gd name="T45" fmla="*/ 2147483647 h 35"/>
              <a:gd name="T46" fmla="*/ 2147483647 w 22"/>
              <a:gd name="T47" fmla="*/ 2147483647 h 35"/>
              <a:gd name="T48" fmla="*/ 2147483647 w 22"/>
              <a:gd name="T49" fmla="*/ 2147483647 h 35"/>
              <a:gd name="T50" fmla="*/ 2147483647 w 22"/>
              <a:gd name="T51" fmla="*/ 2147483647 h 35"/>
              <a:gd name="T52" fmla="*/ 2147483647 w 22"/>
              <a:gd name="T53" fmla="*/ 0 h 35"/>
              <a:gd name="T54" fmla="*/ 2147483647 w 22"/>
              <a:gd name="T55" fmla="*/ 0 h 35"/>
              <a:gd name="T56" fmla="*/ 2147483647 w 22"/>
              <a:gd name="T57" fmla="*/ 2147483647 h 35"/>
              <a:gd name="T58" fmla="*/ 2147483647 w 22"/>
              <a:gd name="T59" fmla="*/ 2147483647 h 35"/>
              <a:gd name="T60" fmla="*/ 2147483647 w 22"/>
              <a:gd name="T61" fmla="*/ 2147483647 h 35"/>
              <a:gd name="T62" fmla="*/ 2147483647 w 22"/>
              <a:gd name="T63" fmla="*/ 2147483647 h 35"/>
              <a:gd name="T64" fmla="*/ 2147483647 w 22"/>
              <a:gd name="T65" fmla="*/ 2147483647 h 35"/>
              <a:gd name="T66" fmla="*/ 2147483647 w 22"/>
              <a:gd name="T67" fmla="*/ 2147483647 h 35"/>
              <a:gd name="T68" fmla="*/ 2147483647 w 22"/>
              <a:gd name="T69" fmla="*/ 2147483647 h 35"/>
              <a:gd name="T70" fmla="*/ 2147483647 w 22"/>
              <a:gd name="T71" fmla="*/ 2147483647 h 35"/>
              <a:gd name="T72" fmla="*/ 2147483647 w 22"/>
              <a:gd name="T73" fmla="*/ 2147483647 h 35"/>
              <a:gd name="T74" fmla="*/ 2147483647 w 22"/>
              <a:gd name="T75" fmla="*/ 2147483647 h 35"/>
              <a:gd name="T76" fmla="*/ 2147483647 w 22"/>
              <a:gd name="T77" fmla="*/ 2147483647 h 35"/>
              <a:gd name="T78" fmla="*/ 2147483647 w 22"/>
              <a:gd name="T79" fmla="*/ 2147483647 h 35"/>
              <a:gd name="T80" fmla="*/ 2147483647 w 22"/>
              <a:gd name="T81" fmla="*/ 2147483647 h 35"/>
              <a:gd name="T82" fmla="*/ 2147483647 w 22"/>
              <a:gd name="T83" fmla="*/ 2147483647 h 35"/>
              <a:gd name="T84" fmla="*/ 2147483647 w 22"/>
              <a:gd name="T85" fmla="*/ 2147483647 h 35"/>
              <a:gd name="T86" fmla="*/ 2147483647 w 22"/>
              <a:gd name="T87" fmla="*/ 2147483647 h 35"/>
              <a:gd name="T88" fmla="*/ 2147483647 w 22"/>
              <a:gd name="T89" fmla="*/ 2147483647 h 35"/>
              <a:gd name="T90" fmla="*/ 2147483647 w 22"/>
              <a:gd name="T91" fmla="*/ 2147483647 h 35"/>
              <a:gd name="T92" fmla="*/ 2147483647 w 22"/>
              <a:gd name="T93" fmla="*/ 2147483647 h 35"/>
              <a:gd name="T94" fmla="*/ 2147483647 w 22"/>
              <a:gd name="T95" fmla="*/ 2147483647 h 35"/>
              <a:gd name="T96" fmla="*/ 2147483647 w 22"/>
              <a:gd name="T97" fmla="*/ 2147483647 h 35"/>
              <a:gd name="T98" fmla="*/ 2147483647 w 22"/>
              <a:gd name="T99" fmla="*/ 2147483647 h 35"/>
              <a:gd name="T100" fmla="*/ 2147483647 w 22"/>
              <a:gd name="T101" fmla="*/ 2147483647 h 35"/>
              <a:gd name="T102" fmla="*/ 2147483647 w 22"/>
              <a:gd name="T103" fmla="*/ 2147483647 h 35"/>
              <a:gd name="T104" fmla="*/ 2147483647 w 22"/>
              <a:gd name="T105" fmla="*/ 2147483647 h 35"/>
              <a:gd name="T106" fmla="*/ 2147483647 w 22"/>
              <a:gd name="T107" fmla="*/ 2147483647 h 35"/>
              <a:gd name="T108" fmla="*/ 2147483647 w 22"/>
              <a:gd name="T109" fmla="*/ 2147483647 h 35"/>
              <a:gd name="T110" fmla="*/ 2147483647 w 22"/>
              <a:gd name="T111" fmla="*/ 2147483647 h 35"/>
              <a:gd name="T112" fmla="*/ 2147483647 w 22"/>
              <a:gd name="T113" fmla="*/ 2147483647 h 35"/>
              <a:gd name="T114" fmla="*/ 2147483647 w 22"/>
              <a:gd name="T115" fmla="*/ 2147483647 h 35"/>
              <a:gd name="T116" fmla="*/ 2147483647 w 22"/>
              <a:gd name="T117" fmla="*/ 2147483647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6" y="31"/>
                </a:moveTo>
                <a:lnTo>
                  <a:pt x="13" y="34"/>
                </a:lnTo>
                <a:lnTo>
                  <a:pt x="12" y="35"/>
                </a:lnTo>
                <a:lnTo>
                  <a:pt x="11" y="35"/>
                </a:lnTo>
                <a:lnTo>
                  <a:pt x="9" y="35"/>
                </a:lnTo>
                <a:lnTo>
                  <a:pt x="6" y="35"/>
                </a:lnTo>
                <a:lnTo>
                  <a:pt x="2" y="32"/>
                </a:lnTo>
                <a:lnTo>
                  <a:pt x="1" y="29"/>
                </a:lnTo>
                <a:lnTo>
                  <a:pt x="0" y="25"/>
                </a:lnTo>
                <a:lnTo>
                  <a:pt x="1" y="20"/>
                </a:lnTo>
                <a:lnTo>
                  <a:pt x="2" y="16"/>
                </a:lnTo>
                <a:lnTo>
                  <a:pt x="5" y="14"/>
                </a:lnTo>
                <a:lnTo>
                  <a:pt x="7" y="13"/>
                </a:lnTo>
                <a:lnTo>
                  <a:pt x="11" y="13"/>
                </a:lnTo>
                <a:lnTo>
                  <a:pt x="13" y="13"/>
                </a:lnTo>
                <a:lnTo>
                  <a:pt x="16" y="14"/>
                </a:lnTo>
                <a:lnTo>
                  <a:pt x="16" y="10"/>
                </a:lnTo>
                <a:lnTo>
                  <a:pt x="15" y="6"/>
                </a:lnTo>
                <a:lnTo>
                  <a:pt x="15" y="5"/>
                </a:lnTo>
                <a:lnTo>
                  <a:pt x="15" y="4"/>
                </a:lnTo>
                <a:lnTo>
                  <a:pt x="15" y="3"/>
                </a:lnTo>
                <a:lnTo>
                  <a:pt x="13" y="3"/>
                </a:lnTo>
                <a:lnTo>
                  <a:pt x="12" y="4"/>
                </a:lnTo>
                <a:lnTo>
                  <a:pt x="12" y="3"/>
                </a:lnTo>
                <a:lnTo>
                  <a:pt x="18" y="0"/>
                </a:lnTo>
                <a:lnTo>
                  <a:pt x="20" y="0"/>
                </a:lnTo>
                <a:lnTo>
                  <a:pt x="20" y="26"/>
                </a:lnTo>
                <a:lnTo>
                  <a:pt x="20" y="30"/>
                </a:lnTo>
                <a:lnTo>
                  <a:pt x="20" y="31"/>
                </a:lnTo>
                <a:lnTo>
                  <a:pt x="20" y="32"/>
                </a:lnTo>
                <a:lnTo>
                  <a:pt x="21" y="32"/>
                </a:lnTo>
                <a:lnTo>
                  <a:pt x="22" y="32"/>
                </a:lnTo>
                <a:lnTo>
                  <a:pt x="16" y="35"/>
                </a:lnTo>
                <a:lnTo>
                  <a:pt x="16" y="31"/>
                </a:lnTo>
                <a:close/>
                <a:moveTo>
                  <a:pt x="16" y="30"/>
                </a:moveTo>
                <a:lnTo>
                  <a:pt x="16" y="20"/>
                </a:lnTo>
                <a:lnTo>
                  <a:pt x="15" y="18"/>
                </a:lnTo>
                <a:lnTo>
                  <a:pt x="15" y="16"/>
                </a:lnTo>
                <a:lnTo>
                  <a:pt x="13" y="15"/>
                </a:lnTo>
                <a:lnTo>
                  <a:pt x="12" y="14"/>
                </a:lnTo>
                <a:lnTo>
                  <a:pt x="11" y="14"/>
                </a:lnTo>
                <a:lnTo>
                  <a:pt x="10" y="14"/>
                </a:lnTo>
                <a:lnTo>
                  <a:pt x="9" y="14"/>
                </a:lnTo>
                <a:lnTo>
                  <a:pt x="6" y="15"/>
                </a:lnTo>
                <a:lnTo>
                  <a:pt x="5" y="19"/>
                </a:lnTo>
                <a:lnTo>
                  <a:pt x="4" y="22"/>
                </a:lnTo>
                <a:lnTo>
                  <a:pt x="5" y="26"/>
                </a:lnTo>
                <a:lnTo>
                  <a:pt x="6" y="30"/>
                </a:lnTo>
                <a:lnTo>
                  <a:pt x="9" y="31"/>
                </a:lnTo>
                <a:lnTo>
                  <a:pt x="11" y="32"/>
                </a:lnTo>
                <a:lnTo>
                  <a:pt x="13" y="31"/>
                </a:lnTo>
                <a:lnTo>
                  <a:pt x="16" y="30"/>
                </a:lnTo>
                <a:close/>
              </a:path>
            </a:pathLst>
          </a:custGeom>
          <a:solidFill>
            <a:srgbClr val="000000"/>
          </a:solidFill>
          <a:ln w="0">
            <a:solidFill>
              <a:srgbClr val="000000"/>
            </a:solidFill>
            <a:round/>
            <a:headEnd/>
            <a:tailEnd/>
          </a:ln>
        </p:spPr>
        <p:txBody>
          <a:bodyPr/>
          <a:lstStyle/>
          <a:p>
            <a:endParaRPr lang="en-CA"/>
          </a:p>
        </p:txBody>
      </p:sp>
      <p:sp>
        <p:nvSpPr>
          <p:cNvPr id="6172" name="Freeform 22"/>
          <p:cNvSpPr>
            <a:spLocks noEditPoints="1"/>
          </p:cNvSpPr>
          <p:nvPr/>
        </p:nvSpPr>
        <p:spPr bwMode="auto">
          <a:xfrm>
            <a:off x="4019550" y="4530725"/>
            <a:ext cx="65088" cy="250825"/>
          </a:xfrm>
          <a:custGeom>
            <a:avLst/>
            <a:gdLst>
              <a:gd name="T0" fmla="*/ 2147483647 w 11"/>
              <a:gd name="T1" fmla="*/ 0 h 35"/>
              <a:gd name="T2" fmla="*/ 2147483647 w 11"/>
              <a:gd name="T3" fmla="*/ 0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0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2147483647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7" y="2"/>
                </a:lnTo>
                <a:lnTo>
                  <a:pt x="8" y="2"/>
                </a:lnTo>
                <a:lnTo>
                  <a:pt x="8" y="3"/>
                </a:lnTo>
                <a:lnTo>
                  <a:pt x="8" y="4"/>
                </a:lnTo>
                <a:lnTo>
                  <a:pt x="7" y="5"/>
                </a:lnTo>
                <a:lnTo>
                  <a:pt x="6" y="5"/>
                </a:lnTo>
                <a:lnTo>
                  <a:pt x="5" y="6"/>
                </a:lnTo>
                <a:lnTo>
                  <a:pt x="5" y="5"/>
                </a:lnTo>
                <a:lnTo>
                  <a:pt x="3" y="5"/>
                </a:lnTo>
                <a:lnTo>
                  <a:pt x="2" y="4"/>
                </a:lnTo>
                <a:lnTo>
                  <a:pt x="2" y="3"/>
                </a:lnTo>
                <a:lnTo>
                  <a:pt x="2" y="2"/>
                </a:lnTo>
                <a:lnTo>
                  <a:pt x="3" y="2"/>
                </a:lnTo>
                <a:lnTo>
                  <a:pt x="5" y="0"/>
                </a:lnTo>
                <a:close/>
                <a:moveTo>
                  <a:pt x="7" y="13"/>
                </a:moveTo>
                <a:lnTo>
                  <a:pt x="7" y="30"/>
                </a:lnTo>
                <a:lnTo>
                  <a:pt x="7" y="31"/>
                </a:lnTo>
                <a:lnTo>
                  <a:pt x="7" y="32"/>
                </a:lnTo>
                <a:lnTo>
                  <a:pt x="8" y="34"/>
                </a:lnTo>
                <a:lnTo>
                  <a:pt x="9" y="34"/>
                </a:lnTo>
                <a:lnTo>
                  <a:pt x="11" y="35"/>
                </a:lnTo>
                <a:lnTo>
                  <a:pt x="0" y="35"/>
                </a:lnTo>
                <a:lnTo>
                  <a:pt x="1" y="34"/>
                </a:lnTo>
                <a:lnTo>
                  <a:pt x="2" y="34"/>
                </a:lnTo>
                <a:lnTo>
                  <a:pt x="3" y="32"/>
                </a:lnTo>
                <a:lnTo>
                  <a:pt x="3" y="31"/>
                </a:lnTo>
                <a:lnTo>
                  <a:pt x="3" y="30"/>
                </a:lnTo>
                <a:lnTo>
                  <a:pt x="3" y="21"/>
                </a:lnTo>
                <a:lnTo>
                  <a:pt x="3" y="19"/>
                </a:lnTo>
                <a:lnTo>
                  <a:pt x="3" y="16"/>
                </a:lnTo>
                <a:lnTo>
                  <a:pt x="3" y="15"/>
                </a:lnTo>
                <a:lnTo>
                  <a:pt x="2" y="15"/>
                </a:lnTo>
                <a:lnTo>
                  <a:pt x="1" y="15"/>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6173" name="Freeform 23"/>
          <p:cNvSpPr>
            <a:spLocks noEditPoints="1"/>
          </p:cNvSpPr>
          <p:nvPr/>
        </p:nvSpPr>
        <p:spPr bwMode="auto">
          <a:xfrm>
            <a:off x="4095750" y="4624388"/>
            <a:ext cx="125413" cy="157162"/>
          </a:xfrm>
          <a:custGeom>
            <a:avLst/>
            <a:gdLst>
              <a:gd name="T0" fmla="*/ 2147483647 w 21"/>
              <a:gd name="T1" fmla="*/ 2147483647 h 22"/>
              <a:gd name="T2" fmla="*/ 2147483647 w 21"/>
              <a:gd name="T3" fmla="*/ 2147483647 h 22"/>
              <a:gd name="T4" fmla="*/ 2147483647 w 21"/>
              <a:gd name="T5" fmla="*/ 2147483647 h 22"/>
              <a:gd name="T6" fmla="*/ 2147483647 w 21"/>
              <a:gd name="T7" fmla="*/ 2147483647 h 22"/>
              <a:gd name="T8" fmla="*/ 0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2147483647 w 21"/>
              <a:gd name="T33" fmla="*/ 2147483647 h 22"/>
              <a:gd name="T34" fmla="*/ 2147483647 w 21"/>
              <a:gd name="T35" fmla="*/ 0 h 22"/>
              <a:gd name="T36" fmla="*/ 2147483647 w 21"/>
              <a:gd name="T37" fmla="*/ 0 h 22"/>
              <a:gd name="T38" fmla="*/ 2147483647 w 21"/>
              <a:gd name="T39" fmla="*/ 2147483647 h 22"/>
              <a:gd name="T40" fmla="*/ 2147483647 w 21"/>
              <a:gd name="T41" fmla="*/ 2147483647 h 22"/>
              <a:gd name="T42" fmla="*/ 2147483647 w 21"/>
              <a:gd name="T43" fmla="*/ 2147483647 h 22"/>
              <a:gd name="T44" fmla="*/ 2147483647 w 21"/>
              <a:gd name="T45" fmla="*/ 2147483647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2"/>
              <a:gd name="T113" fmla="*/ 21 w 21"/>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2">
                <a:moveTo>
                  <a:pt x="13" y="18"/>
                </a:moveTo>
                <a:lnTo>
                  <a:pt x="10" y="21"/>
                </a:lnTo>
                <a:lnTo>
                  <a:pt x="9" y="22"/>
                </a:lnTo>
                <a:lnTo>
                  <a:pt x="8" y="22"/>
                </a:lnTo>
                <a:lnTo>
                  <a:pt x="6" y="22"/>
                </a:lnTo>
                <a:lnTo>
                  <a:pt x="4" y="22"/>
                </a:lnTo>
                <a:lnTo>
                  <a:pt x="1" y="21"/>
                </a:lnTo>
                <a:lnTo>
                  <a:pt x="1" y="19"/>
                </a:lnTo>
                <a:lnTo>
                  <a:pt x="0" y="17"/>
                </a:lnTo>
                <a:lnTo>
                  <a:pt x="0" y="16"/>
                </a:lnTo>
                <a:lnTo>
                  <a:pt x="1" y="14"/>
                </a:lnTo>
                <a:lnTo>
                  <a:pt x="3" y="12"/>
                </a:lnTo>
                <a:lnTo>
                  <a:pt x="5" y="11"/>
                </a:lnTo>
                <a:lnTo>
                  <a:pt x="8" y="9"/>
                </a:lnTo>
                <a:lnTo>
                  <a:pt x="13" y="7"/>
                </a:lnTo>
                <a:lnTo>
                  <a:pt x="13" y="3"/>
                </a:lnTo>
                <a:lnTo>
                  <a:pt x="11" y="2"/>
                </a:lnTo>
                <a:lnTo>
                  <a:pt x="10" y="1"/>
                </a:lnTo>
                <a:lnTo>
                  <a:pt x="9" y="1"/>
                </a:lnTo>
                <a:lnTo>
                  <a:pt x="8" y="1"/>
                </a:lnTo>
                <a:lnTo>
                  <a:pt x="6" y="2"/>
                </a:lnTo>
                <a:lnTo>
                  <a:pt x="5" y="3"/>
                </a:lnTo>
                <a:lnTo>
                  <a:pt x="5" y="5"/>
                </a:lnTo>
                <a:lnTo>
                  <a:pt x="5" y="6"/>
                </a:lnTo>
                <a:lnTo>
                  <a:pt x="5" y="7"/>
                </a:lnTo>
                <a:lnTo>
                  <a:pt x="4" y="7"/>
                </a:lnTo>
                <a:lnTo>
                  <a:pt x="3" y="7"/>
                </a:lnTo>
                <a:lnTo>
                  <a:pt x="1" y="6"/>
                </a:lnTo>
                <a:lnTo>
                  <a:pt x="1" y="5"/>
                </a:lnTo>
                <a:lnTo>
                  <a:pt x="3" y="3"/>
                </a:lnTo>
                <a:lnTo>
                  <a:pt x="4" y="1"/>
                </a:lnTo>
                <a:lnTo>
                  <a:pt x="6" y="0"/>
                </a:lnTo>
                <a:lnTo>
                  <a:pt x="10" y="0"/>
                </a:lnTo>
                <a:lnTo>
                  <a:pt x="13" y="0"/>
                </a:lnTo>
                <a:lnTo>
                  <a:pt x="15" y="0"/>
                </a:lnTo>
                <a:lnTo>
                  <a:pt x="16" y="1"/>
                </a:lnTo>
                <a:lnTo>
                  <a:pt x="16" y="2"/>
                </a:lnTo>
                <a:lnTo>
                  <a:pt x="17" y="5"/>
                </a:lnTo>
                <a:lnTo>
                  <a:pt x="17" y="7"/>
                </a:lnTo>
                <a:lnTo>
                  <a:pt x="17" y="14"/>
                </a:lnTo>
                <a:lnTo>
                  <a:pt x="17" y="17"/>
                </a:lnTo>
                <a:lnTo>
                  <a:pt x="17" y="18"/>
                </a:lnTo>
                <a:lnTo>
                  <a:pt x="17" y="19"/>
                </a:lnTo>
                <a:lnTo>
                  <a:pt x="19" y="19"/>
                </a:lnTo>
                <a:lnTo>
                  <a:pt x="20" y="18"/>
                </a:lnTo>
                <a:lnTo>
                  <a:pt x="21" y="18"/>
                </a:lnTo>
                <a:lnTo>
                  <a:pt x="17" y="22"/>
                </a:lnTo>
                <a:lnTo>
                  <a:pt x="15" y="22"/>
                </a:lnTo>
                <a:lnTo>
                  <a:pt x="14" y="22"/>
                </a:lnTo>
                <a:lnTo>
                  <a:pt x="13" y="21"/>
                </a:lnTo>
                <a:lnTo>
                  <a:pt x="13" y="18"/>
                </a:lnTo>
                <a:close/>
                <a:moveTo>
                  <a:pt x="13" y="17"/>
                </a:moveTo>
                <a:lnTo>
                  <a:pt x="13" y="9"/>
                </a:lnTo>
                <a:lnTo>
                  <a:pt x="10" y="9"/>
                </a:lnTo>
                <a:lnTo>
                  <a:pt x="8" y="11"/>
                </a:lnTo>
                <a:lnTo>
                  <a:pt x="6" y="12"/>
                </a:lnTo>
                <a:lnTo>
                  <a:pt x="5" y="13"/>
                </a:lnTo>
                <a:lnTo>
                  <a:pt x="5" y="14"/>
                </a:lnTo>
                <a:lnTo>
                  <a:pt x="5" y="16"/>
                </a:lnTo>
                <a:lnTo>
                  <a:pt x="5" y="17"/>
                </a:lnTo>
                <a:lnTo>
                  <a:pt x="5" y="18"/>
                </a:lnTo>
                <a:lnTo>
                  <a:pt x="6" y="19"/>
                </a:lnTo>
                <a:lnTo>
                  <a:pt x="8" y="19"/>
                </a:lnTo>
                <a:lnTo>
                  <a:pt x="10" y="18"/>
                </a:lnTo>
                <a:lnTo>
                  <a:pt x="13" y="17"/>
                </a:lnTo>
                <a:close/>
              </a:path>
            </a:pathLst>
          </a:custGeom>
          <a:solidFill>
            <a:srgbClr val="000000"/>
          </a:solidFill>
          <a:ln w="0">
            <a:solidFill>
              <a:srgbClr val="000000"/>
            </a:solidFill>
            <a:round/>
            <a:headEnd/>
            <a:tailEnd/>
          </a:ln>
        </p:spPr>
        <p:txBody>
          <a:bodyPr/>
          <a:lstStyle/>
          <a:p>
            <a:endParaRPr lang="en-CA"/>
          </a:p>
        </p:txBody>
      </p:sp>
      <p:sp>
        <p:nvSpPr>
          <p:cNvPr id="6174" name="Freeform 24"/>
          <p:cNvSpPr>
            <a:spLocks/>
          </p:cNvSpPr>
          <p:nvPr/>
        </p:nvSpPr>
        <p:spPr bwMode="auto">
          <a:xfrm>
            <a:off x="4221163" y="4624388"/>
            <a:ext cx="147637" cy="157162"/>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0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1"/>
                </a:lnTo>
                <a:lnTo>
                  <a:pt x="13" y="0"/>
                </a:lnTo>
                <a:lnTo>
                  <a:pt x="15" y="0"/>
                </a:lnTo>
                <a:lnTo>
                  <a:pt x="17" y="0"/>
                </a:lnTo>
                <a:lnTo>
                  <a:pt x="19" y="0"/>
                </a:lnTo>
                <a:lnTo>
                  <a:pt x="20" y="1"/>
                </a:lnTo>
                <a:lnTo>
                  <a:pt x="21" y="3"/>
                </a:lnTo>
                <a:lnTo>
                  <a:pt x="21" y="5"/>
                </a:lnTo>
                <a:lnTo>
                  <a:pt x="21" y="7"/>
                </a:lnTo>
                <a:lnTo>
                  <a:pt x="21" y="17"/>
                </a:lnTo>
                <a:lnTo>
                  <a:pt x="21" y="18"/>
                </a:lnTo>
                <a:lnTo>
                  <a:pt x="21" y="19"/>
                </a:lnTo>
                <a:lnTo>
                  <a:pt x="22" y="21"/>
                </a:lnTo>
                <a:lnTo>
                  <a:pt x="24" y="21"/>
                </a:lnTo>
                <a:lnTo>
                  <a:pt x="25" y="22"/>
                </a:lnTo>
                <a:lnTo>
                  <a:pt x="14" y="22"/>
                </a:lnTo>
                <a:lnTo>
                  <a:pt x="15" y="21"/>
                </a:lnTo>
                <a:lnTo>
                  <a:pt x="16" y="21"/>
                </a:lnTo>
                <a:lnTo>
                  <a:pt x="17" y="19"/>
                </a:lnTo>
                <a:lnTo>
                  <a:pt x="17" y="18"/>
                </a:lnTo>
                <a:lnTo>
                  <a:pt x="17" y="17"/>
                </a:lnTo>
                <a:lnTo>
                  <a:pt x="17" y="8"/>
                </a:lnTo>
                <a:lnTo>
                  <a:pt x="17" y="6"/>
                </a:lnTo>
                <a:lnTo>
                  <a:pt x="16" y="3"/>
                </a:lnTo>
                <a:lnTo>
                  <a:pt x="15" y="2"/>
                </a:lnTo>
                <a:lnTo>
                  <a:pt x="14" y="2"/>
                </a:lnTo>
                <a:lnTo>
                  <a:pt x="11" y="3"/>
                </a:lnTo>
                <a:lnTo>
                  <a:pt x="8" y="6"/>
                </a:lnTo>
                <a:lnTo>
                  <a:pt x="8" y="17"/>
                </a:lnTo>
                <a:lnTo>
                  <a:pt x="8" y="18"/>
                </a:lnTo>
                <a:lnTo>
                  <a:pt x="8" y="19"/>
                </a:lnTo>
                <a:lnTo>
                  <a:pt x="9" y="21"/>
                </a:lnTo>
                <a:lnTo>
                  <a:pt x="10" y="21"/>
                </a:lnTo>
                <a:lnTo>
                  <a:pt x="11" y="22"/>
                </a:lnTo>
                <a:lnTo>
                  <a:pt x="0" y="22"/>
                </a:lnTo>
                <a:lnTo>
                  <a:pt x="1" y="22"/>
                </a:lnTo>
                <a:lnTo>
                  <a:pt x="3" y="21"/>
                </a:lnTo>
                <a:lnTo>
                  <a:pt x="4" y="19"/>
                </a:lnTo>
                <a:lnTo>
                  <a:pt x="4" y="17"/>
                </a:lnTo>
                <a:lnTo>
                  <a:pt x="4" y="8"/>
                </a:lnTo>
                <a:lnTo>
                  <a:pt x="4" y="5"/>
                </a:lnTo>
                <a:lnTo>
                  <a:pt x="4" y="3"/>
                </a:lnTo>
                <a:lnTo>
                  <a:pt x="4" y="2"/>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6175" name="Freeform 25"/>
          <p:cNvSpPr>
            <a:spLocks noEditPoints="1"/>
          </p:cNvSpPr>
          <p:nvPr/>
        </p:nvSpPr>
        <p:spPr bwMode="auto">
          <a:xfrm>
            <a:off x="4375150" y="4624388"/>
            <a:ext cx="117475" cy="157162"/>
          </a:xfrm>
          <a:custGeom>
            <a:avLst/>
            <a:gdLst>
              <a:gd name="T0" fmla="*/ 2147483647 w 20"/>
              <a:gd name="T1" fmla="*/ 2147483647 h 22"/>
              <a:gd name="T2" fmla="*/ 2147483647 w 20"/>
              <a:gd name="T3" fmla="*/ 2147483647 h 22"/>
              <a:gd name="T4" fmla="*/ 2147483647 w 20"/>
              <a:gd name="T5" fmla="*/ 2147483647 h 22"/>
              <a:gd name="T6" fmla="*/ 0 w 20"/>
              <a:gd name="T7" fmla="*/ 2147483647 h 22"/>
              <a:gd name="T8" fmla="*/ 0 w 20"/>
              <a:gd name="T9" fmla="*/ 2147483647 h 22"/>
              <a:gd name="T10" fmla="*/ 2147483647 w 20"/>
              <a:gd name="T11" fmla="*/ 2147483647 h 22"/>
              <a:gd name="T12" fmla="*/ 2147483647 w 20"/>
              <a:gd name="T13" fmla="*/ 2147483647 h 22"/>
              <a:gd name="T14" fmla="*/ 2147483647 w 20"/>
              <a:gd name="T15" fmla="*/ 2147483647 h 22"/>
              <a:gd name="T16" fmla="*/ 2147483647 w 20"/>
              <a:gd name="T17" fmla="*/ 2147483647 h 22"/>
              <a:gd name="T18" fmla="*/ 2147483647 w 20"/>
              <a:gd name="T19" fmla="*/ 2147483647 h 22"/>
              <a:gd name="T20" fmla="*/ 2147483647 w 20"/>
              <a:gd name="T21" fmla="*/ 2147483647 h 22"/>
              <a:gd name="T22" fmla="*/ 2147483647 w 20"/>
              <a:gd name="T23" fmla="*/ 2147483647 h 22"/>
              <a:gd name="T24" fmla="*/ 2147483647 w 20"/>
              <a:gd name="T25" fmla="*/ 2147483647 h 22"/>
              <a:gd name="T26" fmla="*/ 2147483647 w 20"/>
              <a:gd name="T27" fmla="*/ 2147483647 h 22"/>
              <a:gd name="T28" fmla="*/ 2147483647 w 20"/>
              <a:gd name="T29" fmla="*/ 2147483647 h 22"/>
              <a:gd name="T30" fmla="*/ 2147483647 w 20"/>
              <a:gd name="T31" fmla="*/ 2147483647 h 22"/>
              <a:gd name="T32" fmla="*/ 2147483647 w 20"/>
              <a:gd name="T33" fmla="*/ 2147483647 h 22"/>
              <a:gd name="T34" fmla="*/ 2147483647 w 20"/>
              <a:gd name="T35" fmla="*/ 0 h 22"/>
              <a:gd name="T36" fmla="*/ 2147483647 w 20"/>
              <a:gd name="T37" fmla="*/ 0 h 22"/>
              <a:gd name="T38" fmla="*/ 2147483647 w 20"/>
              <a:gd name="T39" fmla="*/ 2147483647 h 22"/>
              <a:gd name="T40" fmla="*/ 2147483647 w 20"/>
              <a:gd name="T41" fmla="*/ 2147483647 h 22"/>
              <a:gd name="T42" fmla="*/ 2147483647 w 20"/>
              <a:gd name="T43" fmla="*/ 2147483647 h 22"/>
              <a:gd name="T44" fmla="*/ 2147483647 w 20"/>
              <a:gd name="T45" fmla="*/ 2147483647 h 22"/>
              <a:gd name="T46" fmla="*/ 2147483647 w 20"/>
              <a:gd name="T47" fmla="*/ 2147483647 h 22"/>
              <a:gd name="T48" fmla="*/ 2147483647 w 20"/>
              <a:gd name="T49" fmla="*/ 2147483647 h 22"/>
              <a:gd name="T50" fmla="*/ 2147483647 w 20"/>
              <a:gd name="T51" fmla="*/ 2147483647 h 22"/>
              <a:gd name="T52" fmla="*/ 2147483647 w 20"/>
              <a:gd name="T53" fmla="*/ 2147483647 h 22"/>
              <a:gd name="T54" fmla="*/ 2147483647 w 20"/>
              <a:gd name="T55" fmla="*/ 2147483647 h 22"/>
              <a:gd name="T56" fmla="*/ 2147483647 w 20"/>
              <a:gd name="T57" fmla="*/ 2147483647 h 22"/>
              <a:gd name="T58" fmla="*/ 2147483647 w 20"/>
              <a:gd name="T59" fmla="*/ 2147483647 h 22"/>
              <a:gd name="T60" fmla="*/ 2147483647 w 20"/>
              <a:gd name="T61" fmla="*/ 2147483647 h 22"/>
              <a:gd name="T62" fmla="*/ 2147483647 w 20"/>
              <a:gd name="T63" fmla="*/ 2147483647 h 22"/>
              <a:gd name="T64" fmla="*/ 2147483647 w 20"/>
              <a:gd name="T65" fmla="*/ 2147483647 h 22"/>
              <a:gd name="T66" fmla="*/ 2147483647 w 20"/>
              <a:gd name="T67" fmla="*/ 2147483647 h 22"/>
              <a:gd name="T68" fmla="*/ 2147483647 w 20"/>
              <a:gd name="T69" fmla="*/ 2147483647 h 22"/>
              <a:gd name="T70" fmla="*/ 2147483647 w 20"/>
              <a:gd name="T71" fmla="*/ 2147483647 h 22"/>
              <a:gd name="T72" fmla="*/ 2147483647 w 20"/>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9" y="22"/>
                </a:lnTo>
                <a:lnTo>
                  <a:pt x="7" y="22"/>
                </a:lnTo>
                <a:lnTo>
                  <a:pt x="5" y="22"/>
                </a:lnTo>
                <a:lnTo>
                  <a:pt x="4" y="22"/>
                </a:lnTo>
                <a:lnTo>
                  <a:pt x="1" y="21"/>
                </a:lnTo>
                <a:lnTo>
                  <a:pt x="0" y="19"/>
                </a:lnTo>
                <a:lnTo>
                  <a:pt x="0" y="17"/>
                </a:lnTo>
                <a:lnTo>
                  <a:pt x="0" y="16"/>
                </a:lnTo>
                <a:lnTo>
                  <a:pt x="1" y="14"/>
                </a:lnTo>
                <a:lnTo>
                  <a:pt x="3" y="12"/>
                </a:lnTo>
                <a:lnTo>
                  <a:pt x="5" y="11"/>
                </a:lnTo>
                <a:lnTo>
                  <a:pt x="7" y="9"/>
                </a:lnTo>
                <a:lnTo>
                  <a:pt x="12" y="7"/>
                </a:lnTo>
                <a:lnTo>
                  <a:pt x="12" y="3"/>
                </a:lnTo>
                <a:lnTo>
                  <a:pt x="11" y="2"/>
                </a:lnTo>
                <a:lnTo>
                  <a:pt x="10" y="1"/>
                </a:lnTo>
                <a:lnTo>
                  <a:pt x="9" y="1"/>
                </a:lnTo>
                <a:lnTo>
                  <a:pt x="7" y="1"/>
                </a:lnTo>
                <a:lnTo>
                  <a:pt x="6" y="2"/>
                </a:lnTo>
                <a:lnTo>
                  <a:pt x="5" y="2"/>
                </a:lnTo>
                <a:lnTo>
                  <a:pt x="5" y="3"/>
                </a:lnTo>
                <a:lnTo>
                  <a:pt x="5" y="5"/>
                </a:lnTo>
                <a:lnTo>
                  <a:pt x="5" y="6"/>
                </a:lnTo>
                <a:lnTo>
                  <a:pt x="5" y="7"/>
                </a:lnTo>
                <a:lnTo>
                  <a:pt x="4" y="7"/>
                </a:lnTo>
                <a:lnTo>
                  <a:pt x="3" y="7"/>
                </a:lnTo>
                <a:lnTo>
                  <a:pt x="1" y="7"/>
                </a:lnTo>
                <a:lnTo>
                  <a:pt x="1" y="6"/>
                </a:lnTo>
                <a:lnTo>
                  <a:pt x="1" y="5"/>
                </a:lnTo>
                <a:lnTo>
                  <a:pt x="1" y="3"/>
                </a:lnTo>
                <a:lnTo>
                  <a:pt x="4" y="1"/>
                </a:lnTo>
                <a:lnTo>
                  <a:pt x="6" y="0"/>
                </a:lnTo>
                <a:lnTo>
                  <a:pt x="10" y="0"/>
                </a:lnTo>
                <a:lnTo>
                  <a:pt x="12" y="0"/>
                </a:lnTo>
                <a:lnTo>
                  <a:pt x="14" y="0"/>
                </a:lnTo>
                <a:lnTo>
                  <a:pt x="15" y="1"/>
                </a:lnTo>
                <a:lnTo>
                  <a:pt x="16" y="2"/>
                </a:lnTo>
                <a:lnTo>
                  <a:pt x="16" y="5"/>
                </a:lnTo>
                <a:lnTo>
                  <a:pt x="17" y="7"/>
                </a:lnTo>
                <a:lnTo>
                  <a:pt x="17" y="14"/>
                </a:lnTo>
                <a:lnTo>
                  <a:pt x="17" y="17"/>
                </a:lnTo>
                <a:lnTo>
                  <a:pt x="17" y="18"/>
                </a:lnTo>
                <a:lnTo>
                  <a:pt x="17" y="19"/>
                </a:lnTo>
                <a:lnTo>
                  <a:pt x="19" y="19"/>
                </a:lnTo>
                <a:lnTo>
                  <a:pt x="19" y="18"/>
                </a:lnTo>
                <a:lnTo>
                  <a:pt x="20" y="18"/>
                </a:lnTo>
                <a:lnTo>
                  <a:pt x="17" y="22"/>
                </a:lnTo>
                <a:lnTo>
                  <a:pt x="15" y="22"/>
                </a:lnTo>
                <a:lnTo>
                  <a:pt x="14" y="22"/>
                </a:lnTo>
                <a:lnTo>
                  <a:pt x="12" y="21"/>
                </a:lnTo>
                <a:lnTo>
                  <a:pt x="12" y="18"/>
                </a:lnTo>
                <a:close/>
                <a:moveTo>
                  <a:pt x="12" y="17"/>
                </a:moveTo>
                <a:lnTo>
                  <a:pt x="12" y="9"/>
                </a:lnTo>
                <a:lnTo>
                  <a:pt x="10" y="9"/>
                </a:lnTo>
                <a:lnTo>
                  <a:pt x="7" y="11"/>
                </a:lnTo>
                <a:lnTo>
                  <a:pt x="6" y="12"/>
                </a:lnTo>
                <a:lnTo>
                  <a:pt x="5" y="13"/>
                </a:lnTo>
                <a:lnTo>
                  <a:pt x="5" y="14"/>
                </a:lnTo>
                <a:lnTo>
                  <a:pt x="5"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6176" name="Freeform 26"/>
          <p:cNvSpPr>
            <a:spLocks noEditPoints="1"/>
          </p:cNvSpPr>
          <p:nvPr/>
        </p:nvSpPr>
        <p:spPr bwMode="auto">
          <a:xfrm>
            <a:off x="4492625" y="4624388"/>
            <a:ext cx="149225" cy="236537"/>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0"/>
                </a:lnTo>
                <a:lnTo>
                  <a:pt x="21" y="2"/>
                </a:lnTo>
                <a:lnTo>
                  <a:pt x="23" y="6"/>
                </a:lnTo>
                <a:lnTo>
                  <a:pt x="25" y="9"/>
                </a:lnTo>
                <a:lnTo>
                  <a:pt x="23" y="13"/>
                </a:lnTo>
                <a:lnTo>
                  <a:pt x="22" y="17"/>
                </a:lnTo>
                <a:lnTo>
                  <a:pt x="21" y="19"/>
                </a:lnTo>
                <a:lnTo>
                  <a:pt x="17" y="22"/>
                </a:lnTo>
                <a:lnTo>
                  <a:pt x="13" y="22"/>
                </a:lnTo>
                <a:lnTo>
                  <a:pt x="12" y="22"/>
                </a:lnTo>
                <a:lnTo>
                  <a:pt x="11" y="22"/>
                </a:lnTo>
                <a:lnTo>
                  <a:pt x="10" y="21"/>
                </a:lnTo>
                <a:lnTo>
                  <a:pt x="8" y="21"/>
                </a:lnTo>
                <a:lnTo>
                  <a:pt x="8" y="28"/>
                </a:lnTo>
                <a:lnTo>
                  <a:pt x="8" y="29"/>
                </a:lnTo>
                <a:lnTo>
                  <a:pt x="8" y="30"/>
                </a:lnTo>
                <a:lnTo>
                  <a:pt x="10" y="32"/>
                </a:lnTo>
                <a:lnTo>
                  <a:pt x="11" y="32"/>
                </a:lnTo>
                <a:lnTo>
                  <a:pt x="12" y="32"/>
                </a:lnTo>
                <a:lnTo>
                  <a:pt x="12" y="33"/>
                </a:lnTo>
                <a:lnTo>
                  <a:pt x="0" y="33"/>
                </a:lnTo>
                <a:lnTo>
                  <a:pt x="0" y="32"/>
                </a:lnTo>
                <a:lnTo>
                  <a:pt x="1" y="32"/>
                </a:lnTo>
                <a:lnTo>
                  <a:pt x="2" y="32"/>
                </a:lnTo>
                <a:lnTo>
                  <a:pt x="4" y="32"/>
                </a:lnTo>
                <a:lnTo>
                  <a:pt x="5" y="30"/>
                </a:lnTo>
                <a:lnTo>
                  <a:pt x="5" y="29"/>
                </a:lnTo>
                <a:lnTo>
                  <a:pt x="5" y="28"/>
                </a:lnTo>
                <a:lnTo>
                  <a:pt x="5" y="6"/>
                </a:lnTo>
                <a:lnTo>
                  <a:pt x="5" y="5"/>
                </a:lnTo>
                <a:lnTo>
                  <a:pt x="5" y="3"/>
                </a:lnTo>
                <a:lnTo>
                  <a:pt x="4" y="2"/>
                </a:lnTo>
                <a:lnTo>
                  <a:pt x="2" y="2"/>
                </a:lnTo>
                <a:lnTo>
                  <a:pt x="1" y="2"/>
                </a:lnTo>
                <a:close/>
                <a:moveTo>
                  <a:pt x="8" y="6"/>
                </a:moveTo>
                <a:lnTo>
                  <a:pt x="8" y="14"/>
                </a:lnTo>
                <a:lnTo>
                  <a:pt x="8" y="16"/>
                </a:lnTo>
                <a:lnTo>
                  <a:pt x="8" y="17"/>
                </a:lnTo>
                <a:lnTo>
                  <a:pt x="10" y="18"/>
                </a:lnTo>
                <a:lnTo>
                  <a:pt x="11" y="19"/>
                </a:lnTo>
                <a:lnTo>
                  <a:pt x="12" y="21"/>
                </a:lnTo>
                <a:lnTo>
                  <a:pt x="13" y="21"/>
                </a:lnTo>
                <a:lnTo>
                  <a:pt x="16" y="21"/>
                </a:lnTo>
                <a:lnTo>
                  <a:pt x="18" y="19"/>
                </a:lnTo>
                <a:lnTo>
                  <a:pt x="20" y="16"/>
                </a:lnTo>
                <a:lnTo>
                  <a:pt x="20" y="12"/>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6177" name="Freeform 27"/>
          <p:cNvSpPr>
            <a:spLocks noEditPoints="1"/>
          </p:cNvSpPr>
          <p:nvPr/>
        </p:nvSpPr>
        <p:spPr bwMode="auto">
          <a:xfrm>
            <a:off x="4652963" y="4624388"/>
            <a:ext cx="125412"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7" y="22"/>
                </a:lnTo>
                <a:lnTo>
                  <a:pt x="5" y="21"/>
                </a:lnTo>
                <a:lnTo>
                  <a:pt x="2" y="18"/>
                </a:lnTo>
                <a:lnTo>
                  <a:pt x="1" y="14"/>
                </a:lnTo>
                <a:lnTo>
                  <a:pt x="0" y="11"/>
                </a:lnTo>
                <a:lnTo>
                  <a:pt x="0" y="8"/>
                </a:lnTo>
                <a:lnTo>
                  <a:pt x="1" y="5"/>
                </a:lnTo>
                <a:lnTo>
                  <a:pt x="4" y="2"/>
                </a:lnTo>
                <a:lnTo>
                  <a:pt x="5" y="1"/>
                </a:lnTo>
                <a:lnTo>
                  <a:pt x="9" y="0"/>
                </a:lnTo>
                <a:lnTo>
                  <a:pt x="11" y="0"/>
                </a:lnTo>
                <a:close/>
                <a:moveTo>
                  <a:pt x="10" y="1"/>
                </a:moveTo>
                <a:lnTo>
                  <a:pt x="9" y="1"/>
                </a:lnTo>
                <a:lnTo>
                  <a:pt x="7" y="1"/>
                </a:lnTo>
                <a:lnTo>
                  <a:pt x="6" y="2"/>
                </a:lnTo>
                <a:lnTo>
                  <a:pt x="5" y="5"/>
                </a:lnTo>
                <a:lnTo>
                  <a:pt x="5" y="6"/>
                </a:lnTo>
                <a:lnTo>
                  <a:pt x="4" y="9"/>
                </a:lnTo>
                <a:lnTo>
                  <a:pt x="5" y="13"/>
                </a:lnTo>
                <a:lnTo>
                  <a:pt x="6" y="17"/>
                </a:lnTo>
                <a:lnTo>
                  <a:pt x="9" y="19"/>
                </a:lnTo>
                <a:lnTo>
                  <a:pt x="11" y="21"/>
                </a:lnTo>
                <a:lnTo>
                  <a:pt x="14" y="21"/>
                </a:lnTo>
                <a:lnTo>
                  <a:pt x="16" y="19"/>
                </a:lnTo>
                <a:lnTo>
                  <a:pt x="17" y="16"/>
                </a:lnTo>
                <a:lnTo>
                  <a:pt x="17" y="12"/>
                </a:lnTo>
                <a:lnTo>
                  <a:pt x="17"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78" name="Freeform 28"/>
          <p:cNvSpPr>
            <a:spLocks/>
          </p:cNvSpPr>
          <p:nvPr/>
        </p:nvSpPr>
        <p:spPr bwMode="auto">
          <a:xfrm>
            <a:off x="4806950" y="4530725"/>
            <a:ext cx="60325" cy="250825"/>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0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0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1"/>
                </a:lnTo>
                <a:lnTo>
                  <a:pt x="7" y="32"/>
                </a:lnTo>
                <a:lnTo>
                  <a:pt x="7" y="34"/>
                </a:lnTo>
                <a:lnTo>
                  <a:pt x="9" y="34"/>
                </a:lnTo>
                <a:lnTo>
                  <a:pt x="10" y="35"/>
                </a:lnTo>
                <a:lnTo>
                  <a:pt x="0" y="35"/>
                </a:lnTo>
                <a:lnTo>
                  <a:pt x="0" y="34"/>
                </a:lnTo>
                <a:lnTo>
                  <a:pt x="1" y="34"/>
                </a:lnTo>
                <a:lnTo>
                  <a:pt x="2" y="32"/>
                </a:lnTo>
                <a:lnTo>
                  <a:pt x="2" y="31"/>
                </a:lnTo>
                <a:lnTo>
                  <a:pt x="2" y="30"/>
                </a:lnTo>
                <a:lnTo>
                  <a:pt x="2" y="10"/>
                </a:lnTo>
                <a:lnTo>
                  <a:pt x="2" y="6"/>
                </a:lnTo>
                <a:lnTo>
                  <a:pt x="2" y="5"/>
                </a:lnTo>
                <a:lnTo>
                  <a:pt x="2" y="4"/>
                </a:lnTo>
                <a:lnTo>
                  <a:pt x="2" y="3"/>
                </a:lnTo>
                <a:lnTo>
                  <a:pt x="1" y="3"/>
                </a:lnTo>
                <a:lnTo>
                  <a:pt x="0" y="3"/>
                </a:lnTo>
                <a:lnTo>
                  <a:pt x="0" y="4"/>
                </a:lnTo>
                <a:lnTo>
                  <a:pt x="0" y="3"/>
                </a:lnTo>
                <a:lnTo>
                  <a:pt x="6" y="0"/>
                </a:lnTo>
                <a:close/>
              </a:path>
            </a:pathLst>
          </a:custGeom>
          <a:solidFill>
            <a:srgbClr val="000000"/>
          </a:solidFill>
          <a:ln w="0">
            <a:solidFill>
              <a:srgbClr val="000000"/>
            </a:solidFill>
            <a:round/>
            <a:headEnd/>
            <a:tailEnd/>
          </a:ln>
        </p:spPr>
        <p:txBody>
          <a:bodyPr/>
          <a:lstStyle/>
          <a:p>
            <a:endParaRPr lang="en-CA"/>
          </a:p>
        </p:txBody>
      </p:sp>
      <p:sp>
        <p:nvSpPr>
          <p:cNvPr id="6179" name="Freeform 29"/>
          <p:cNvSpPr>
            <a:spLocks noEditPoints="1"/>
          </p:cNvSpPr>
          <p:nvPr/>
        </p:nvSpPr>
        <p:spPr bwMode="auto">
          <a:xfrm>
            <a:off x="4884738" y="4530725"/>
            <a:ext cx="58737" cy="250825"/>
          </a:xfrm>
          <a:custGeom>
            <a:avLst/>
            <a:gdLst>
              <a:gd name="T0" fmla="*/ 2147483647 w 10"/>
              <a:gd name="T1" fmla="*/ 0 h 35"/>
              <a:gd name="T2" fmla="*/ 2147483647 w 10"/>
              <a:gd name="T3" fmla="*/ 0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0"/>
                </a:lnTo>
                <a:lnTo>
                  <a:pt x="7" y="2"/>
                </a:lnTo>
                <a:lnTo>
                  <a:pt x="8" y="2"/>
                </a:lnTo>
                <a:lnTo>
                  <a:pt x="8" y="3"/>
                </a:lnTo>
                <a:lnTo>
                  <a:pt x="8" y="4"/>
                </a:lnTo>
                <a:lnTo>
                  <a:pt x="7" y="5"/>
                </a:lnTo>
                <a:lnTo>
                  <a:pt x="5" y="6"/>
                </a:lnTo>
                <a:lnTo>
                  <a:pt x="4" y="5"/>
                </a:lnTo>
                <a:lnTo>
                  <a:pt x="3" y="5"/>
                </a:lnTo>
                <a:lnTo>
                  <a:pt x="3" y="4"/>
                </a:lnTo>
                <a:lnTo>
                  <a:pt x="2" y="3"/>
                </a:lnTo>
                <a:lnTo>
                  <a:pt x="3" y="2"/>
                </a:lnTo>
                <a:lnTo>
                  <a:pt x="4" y="0"/>
                </a:lnTo>
                <a:lnTo>
                  <a:pt x="5" y="0"/>
                </a:lnTo>
                <a:close/>
                <a:moveTo>
                  <a:pt x="8" y="13"/>
                </a:moveTo>
                <a:lnTo>
                  <a:pt x="8" y="30"/>
                </a:lnTo>
                <a:lnTo>
                  <a:pt x="8" y="31"/>
                </a:lnTo>
                <a:lnTo>
                  <a:pt x="8" y="32"/>
                </a:lnTo>
                <a:lnTo>
                  <a:pt x="8" y="34"/>
                </a:lnTo>
                <a:lnTo>
                  <a:pt x="9" y="34"/>
                </a:lnTo>
                <a:lnTo>
                  <a:pt x="10" y="35"/>
                </a:lnTo>
                <a:lnTo>
                  <a:pt x="0" y="35"/>
                </a:lnTo>
                <a:lnTo>
                  <a:pt x="2" y="34"/>
                </a:lnTo>
                <a:lnTo>
                  <a:pt x="3" y="34"/>
                </a:lnTo>
                <a:lnTo>
                  <a:pt x="3" y="32"/>
                </a:lnTo>
                <a:lnTo>
                  <a:pt x="3" y="31"/>
                </a:lnTo>
                <a:lnTo>
                  <a:pt x="3" y="30"/>
                </a:lnTo>
                <a:lnTo>
                  <a:pt x="3" y="21"/>
                </a:lnTo>
                <a:lnTo>
                  <a:pt x="3" y="19"/>
                </a:lnTo>
                <a:lnTo>
                  <a:pt x="3" y="16"/>
                </a:lnTo>
                <a:lnTo>
                  <a:pt x="3" y="15"/>
                </a:lnTo>
                <a:lnTo>
                  <a:pt x="2" y="15"/>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6180" name="Freeform 30"/>
          <p:cNvSpPr>
            <a:spLocks/>
          </p:cNvSpPr>
          <p:nvPr/>
        </p:nvSpPr>
        <p:spPr bwMode="auto">
          <a:xfrm>
            <a:off x="4967288" y="4624388"/>
            <a:ext cx="95250" cy="157162"/>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2147483647 h 22"/>
              <a:gd name="T10" fmla="*/ 2147483647 w 16"/>
              <a:gd name="T11" fmla="*/ 2147483647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2147483647 w 16"/>
              <a:gd name="T93" fmla="*/ 2147483647 h 22"/>
              <a:gd name="T94" fmla="*/ 0 w 16"/>
              <a:gd name="T95" fmla="*/ 2147483647 h 22"/>
              <a:gd name="T96" fmla="*/ 2147483647 w 16"/>
              <a:gd name="T97" fmla="*/ 2147483647 h 22"/>
              <a:gd name="T98" fmla="*/ 2147483647 w 16"/>
              <a:gd name="T99" fmla="*/ 2147483647 h 22"/>
              <a:gd name="T100" fmla="*/ 2147483647 w 16"/>
              <a:gd name="T101" fmla="*/ 0 h 22"/>
              <a:gd name="T102" fmla="*/ 2147483647 w 16"/>
              <a:gd name="T103" fmla="*/ 0 h 22"/>
              <a:gd name="T104" fmla="*/ 2147483647 w 16"/>
              <a:gd name="T105" fmla="*/ 0 h 22"/>
              <a:gd name="T106" fmla="*/ 2147483647 w 16"/>
              <a:gd name="T107" fmla="*/ 0 h 22"/>
              <a:gd name="T108" fmla="*/ 2147483647 w 16"/>
              <a:gd name="T109" fmla="*/ 0 h 22"/>
              <a:gd name="T110" fmla="*/ 2147483647 w 16"/>
              <a:gd name="T111" fmla="*/ 0 h 22"/>
              <a:gd name="T112" fmla="*/ 2147483647 w 16"/>
              <a:gd name="T113" fmla="*/ 0 h 22"/>
              <a:gd name="T114" fmla="*/ 2147483647 w 16"/>
              <a:gd name="T115" fmla="*/ 0 h 22"/>
              <a:gd name="T116" fmla="*/ 2147483647 w 16"/>
              <a:gd name="T117" fmla="*/ 0 h 22"/>
              <a:gd name="T118" fmla="*/ 2147483647 w 16"/>
              <a:gd name="T119" fmla="*/ 0 h 22"/>
              <a:gd name="T120" fmla="*/ 2147483647 w 16"/>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2"/>
              <a:gd name="T185" fmla="*/ 16 w 16"/>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2">
                <a:moveTo>
                  <a:pt x="14" y="0"/>
                </a:moveTo>
                <a:lnTo>
                  <a:pt x="14" y="7"/>
                </a:lnTo>
                <a:lnTo>
                  <a:pt x="12" y="3"/>
                </a:lnTo>
                <a:lnTo>
                  <a:pt x="11" y="2"/>
                </a:lnTo>
                <a:lnTo>
                  <a:pt x="10" y="1"/>
                </a:lnTo>
                <a:lnTo>
                  <a:pt x="7" y="1"/>
                </a:lnTo>
                <a:lnTo>
                  <a:pt x="6" y="1"/>
                </a:lnTo>
                <a:lnTo>
                  <a:pt x="5" y="2"/>
                </a:lnTo>
                <a:lnTo>
                  <a:pt x="4" y="2"/>
                </a:lnTo>
                <a:lnTo>
                  <a:pt x="4" y="3"/>
                </a:lnTo>
                <a:lnTo>
                  <a:pt x="4" y="5"/>
                </a:lnTo>
                <a:lnTo>
                  <a:pt x="4" y="6"/>
                </a:lnTo>
                <a:lnTo>
                  <a:pt x="5" y="7"/>
                </a:lnTo>
                <a:lnTo>
                  <a:pt x="7" y="8"/>
                </a:lnTo>
                <a:lnTo>
                  <a:pt x="11" y="9"/>
                </a:lnTo>
                <a:lnTo>
                  <a:pt x="14" y="11"/>
                </a:lnTo>
                <a:lnTo>
                  <a:pt x="15" y="13"/>
                </a:lnTo>
                <a:lnTo>
                  <a:pt x="16" y="16"/>
                </a:lnTo>
                <a:lnTo>
                  <a:pt x="15" y="18"/>
                </a:lnTo>
                <a:lnTo>
                  <a:pt x="14" y="21"/>
                </a:lnTo>
                <a:lnTo>
                  <a:pt x="11" y="22"/>
                </a:lnTo>
                <a:lnTo>
                  <a:pt x="7" y="22"/>
                </a:lnTo>
                <a:lnTo>
                  <a:pt x="6" y="22"/>
                </a:lnTo>
                <a:lnTo>
                  <a:pt x="4" y="22"/>
                </a:lnTo>
                <a:lnTo>
                  <a:pt x="3" y="22"/>
                </a:lnTo>
                <a:lnTo>
                  <a:pt x="1" y="22"/>
                </a:lnTo>
                <a:lnTo>
                  <a:pt x="0" y="22"/>
                </a:lnTo>
                <a:lnTo>
                  <a:pt x="0" y="14"/>
                </a:lnTo>
                <a:lnTo>
                  <a:pt x="1" y="14"/>
                </a:lnTo>
                <a:lnTo>
                  <a:pt x="3" y="17"/>
                </a:lnTo>
                <a:lnTo>
                  <a:pt x="4" y="19"/>
                </a:lnTo>
                <a:lnTo>
                  <a:pt x="6" y="21"/>
                </a:lnTo>
                <a:lnTo>
                  <a:pt x="7" y="21"/>
                </a:lnTo>
                <a:lnTo>
                  <a:pt x="10" y="21"/>
                </a:lnTo>
                <a:lnTo>
                  <a:pt x="11" y="19"/>
                </a:lnTo>
                <a:lnTo>
                  <a:pt x="11" y="18"/>
                </a:lnTo>
                <a:lnTo>
                  <a:pt x="12" y="17"/>
                </a:lnTo>
                <a:lnTo>
                  <a:pt x="11" y="16"/>
                </a:lnTo>
                <a:lnTo>
                  <a:pt x="11" y="14"/>
                </a:lnTo>
                <a:lnTo>
                  <a:pt x="9" y="13"/>
                </a:lnTo>
                <a:lnTo>
                  <a:pt x="6" y="12"/>
                </a:lnTo>
                <a:lnTo>
                  <a:pt x="4" y="11"/>
                </a:lnTo>
                <a:lnTo>
                  <a:pt x="1" y="8"/>
                </a:lnTo>
                <a:lnTo>
                  <a:pt x="1" y="7"/>
                </a:lnTo>
                <a:lnTo>
                  <a:pt x="0" y="6"/>
                </a:lnTo>
                <a:lnTo>
                  <a:pt x="1" y="3"/>
                </a:lnTo>
                <a:lnTo>
                  <a:pt x="3" y="1"/>
                </a:lnTo>
                <a:lnTo>
                  <a:pt x="5" y="0"/>
                </a:lnTo>
                <a:lnTo>
                  <a:pt x="7" y="0"/>
                </a:lnTo>
                <a:lnTo>
                  <a:pt x="9" y="0"/>
                </a:lnTo>
                <a:lnTo>
                  <a:pt x="11" y="0"/>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6181" name="Freeform 31"/>
          <p:cNvSpPr>
            <a:spLocks/>
          </p:cNvSpPr>
          <p:nvPr/>
        </p:nvSpPr>
        <p:spPr bwMode="auto">
          <a:xfrm>
            <a:off x="5240338" y="4567238"/>
            <a:ext cx="76200" cy="214312"/>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3" y="8"/>
                </a:lnTo>
                <a:lnTo>
                  <a:pt x="13" y="9"/>
                </a:lnTo>
                <a:lnTo>
                  <a:pt x="7" y="9"/>
                </a:lnTo>
                <a:lnTo>
                  <a:pt x="7" y="24"/>
                </a:lnTo>
                <a:lnTo>
                  <a:pt x="8" y="25"/>
                </a:lnTo>
                <a:lnTo>
                  <a:pt x="8" y="26"/>
                </a:lnTo>
                <a:lnTo>
                  <a:pt x="8" y="27"/>
                </a:lnTo>
                <a:lnTo>
                  <a:pt x="10" y="27"/>
                </a:lnTo>
                <a:lnTo>
                  <a:pt x="11" y="27"/>
                </a:lnTo>
                <a:lnTo>
                  <a:pt x="12" y="27"/>
                </a:lnTo>
                <a:lnTo>
                  <a:pt x="12" y="26"/>
                </a:lnTo>
                <a:lnTo>
                  <a:pt x="13" y="26"/>
                </a:lnTo>
                <a:lnTo>
                  <a:pt x="13" y="27"/>
                </a:lnTo>
                <a:lnTo>
                  <a:pt x="11" y="29"/>
                </a:lnTo>
                <a:lnTo>
                  <a:pt x="10" y="30"/>
                </a:lnTo>
                <a:lnTo>
                  <a:pt x="8" y="30"/>
                </a:lnTo>
                <a:lnTo>
                  <a:pt x="7" y="30"/>
                </a:lnTo>
                <a:lnTo>
                  <a:pt x="6" y="30"/>
                </a:lnTo>
                <a:lnTo>
                  <a:pt x="5" y="29"/>
                </a:lnTo>
                <a:lnTo>
                  <a:pt x="3" y="27"/>
                </a:lnTo>
                <a:lnTo>
                  <a:pt x="3" y="26"/>
                </a:lnTo>
                <a:lnTo>
                  <a:pt x="3" y="25"/>
                </a:lnTo>
                <a:lnTo>
                  <a:pt x="3" y="9"/>
                </a:lnTo>
                <a:lnTo>
                  <a:pt x="0" y="9"/>
                </a:lnTo>
                <a:lnTo>
                  <a:pt x="1" y="8"/>
                </a:lnTo>
                <a:lnTo>
                  <a:pt x="2" y="6"/>
                </a:lnTo>
                <a:lnTo>
                  <a:pt x="5" y="5"/>
                </a:lnTo>
                <a:lnTo>
                  <a:pt x="6"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6182" name="Freeform 32"/>
          <p:cNvSpPr>
            <a:spLocks noEditPoints="1"/>
          </p:cNvSpPr>
          <p:nvPr/>
        </p:nvSpPr>
        <p:spPr bwMode="auto">
          <a:xfrm>
            <a:off x="5335588"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20" y="6"/>
                </a:lnTo>
                <a:lnTo>
                  <a:pt x="21" y="11"/>
                </a:lnTo>
                <a:lnTo>
                  <a:pt x="20" y="13"/>
                </a:lnTo>
                <a:lnTo>
                  <a:pt x="20" y="16"/>
                </a:lnTo>
                <a:lnTo>
                  <a:pt x="17" y="19"/>
                </a:lnTo>
                <a:lnTo>
                  <a:pt x="15" y="21"/>
                </a:lnTo>
                <a:lnTo>
                  <a:pt x="12" y="22"/>
                </a:lnTo>
                <a:lnTo>
                  <a:pt x="10" y="22"/>
                </a:lnTo>
                <a:lnTo>
                  <a:pt x="6" y="22"/>
                </a:lnTo>
                <a:lnTo>
                  <a:pt x="3" y="21"/>
                </a:lnTo>
                <a:lnTo>
                  <a:pt x="2" y="18"/>
                </a:lnTo>
                <a:lnTo>
                  <a:pt x="0" y="14"/>
                </a:lnTo>
                <a:lnTo>
                  <a:pt x="0" y="11"/>
                </a:lnTo>
                <a:lnTo>
                  <a:pt x="0" y="8"/>
                </a:lnTo>
                <a:lnTo>
                  <a:pt x="1" y="5"/>
                </a:lnTo>
                <a:lnTo>
                  <a:pt x="2" y="2"/>
                </a:lnTo>
                <a:lnTo>
                  <a:pt x="5" y="1"/>
                </a:lnTo>
                <a:lnTo>
                  <a:pt x="7" y="0"/>
                </a:lnTo>
                <a:lnTo>
                  <a:pt x="10" y="0"/>
                </a:lnTo>
                <a:close/>
                <a:moveTo>
                  <a:pt x="10" y="1"/>
                </a:moveTo>
                <a:lnTo>
                  <a:pt x="7" y="1"/>
                </a:lnTo>
                <a:lnTo>
                  <a:pt x="6" y="1"/>
                </a:lnTo>
                <a:lnTo>
                  <a:pt x="5" y="2"/>
                </a:lnTo>
                <a:lnTo>
                  <a:pt x="5" y="5"/>
                </a:lnTo>
                <a:lnTo>
                  <a:pt x="3" y="6"/>
                </a:lnTo>
                <a:lnTo>
                  <a:pt x="3" y="9"/>
                </a:lnTo>
                <a:lnTo>
                  <a:pt x="3" y="13"/>
                </a:lnTo>
                <a:lnTo>
                  <a:pt x="6" y="17"/>
                </a:lnTo>
                <a:lnTo>
                  <a:pt x="7" y="19"/>
                </a:lnTo>
                <a:lnTo>
                  <a:pt x="11" y="21"/>
                </a:lnTo>
                <a:lnTo>
                  <a:pt x="13" y="21"/>
                </a:lnTo>
                <a:lnTo>
                  <a:pt x="15" y="19"/>
                </a:lnTo>
                <a:lnTo>
                  <a:pt x="16" y="16"/>
                </a:lnTo>
                <a:lnTo>
                  <a:pt x="16" y="12"/>
                </a:lnTo>
                <a:lnTo>
                  <a:pt x="16" y="8"/>
                </a:lnTo>
                <a:lnTo>
                  <a:pt x="15"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83" name="Freeform 33"/>
          <p:cNvSpPr>
            <a:spLocks/>
          </p:cNvSpPr>
          <p:nvPr/>
        </p:nvSpPr>
        <p:spPr bwMode="auto">
          <a:xfrm>
            <a:off x="5643563" y="4545013"/>
            <a:ext cx="201612" cy="236537"/>
          </a:xfrm>
          <a:custGeom>
            <a:avLst/>
            <a:gdLst>
              <a:gd name="T0" fmla="*/ 2147483647 w 34"/>
              <a:gd name="T1" fmla="*/ 2147483647 h 33"/>
              <a:gd name="T2" fmla="*/ 2147483647 w 34"/>
              <a:gd name="T3" fmla="*/ 2147483647 h 33"/>
              <a:gd name="T4" fmla="*/ 2147483647 w 34"/>
              <a:gd name="T5" fmla="*/ 2147483647 h 33"/>
              <a:gd name="T6" fmla="*/ 2147483647 w 34"/>
              <a:gd name="T7" fmla="*/ 2147483647 h 33"/>
              <a:gd name="T8" fmla="*/ 2147483647 w 34"/>
              <a:gd name="T9" fmla="*/ 2147483647 h 33"/>
              <a:gd name="T10" fmla="*/ 2147483647 w 34"/>
              <a:gd name="T11" fmla="*/ 0 h 33"/>
              <a:gd name="T12" fmla="*/ 2147483647 w 34"/>
              <a:gd name="T13" fmla="*/ 2147483647 h 33"/>
              <a:gd name="T14" fmla="*/ 2147483647 w 34"/>
              <a:gd name="T15" fmla="*/ 2147483647 h 33"/>
              <a:gd name="T16" fmla="*/ 2147483647 w 34"/>
              <a:gd name="T17" fmla="*/ 2147483647 h 33"/>
              <a:gd name="T18" fmla="*/ 2147483647 w 34"/>
              <a:gd name="T19" fmla="*/ 2147483647 h 33"/>
              <a:gd name="T20" fmla="*/ 2147483647 w 34"/>
              <a:gd name="T21" fmla="*/ 2147483647 h 33"/>
              <a:gd name="T22" fmla="*/ 2147483647 w 34"/>
              <a:gd name="T23" fmla="*/ 2147483647 h 33"/>
              <a:gd name="T24" fmla="*/ 2147483647 w 34"/>
              <a:gd name="T25" fmla="*/ 2147483647 h 33"/>
              <a:gd name="T26" fmla="*/ 2147483647 w 34"/>
              <a:gd name="T27" fmla="*/ 2147483647 h 33"/>
              <a:gd name="T28" fmla="*/ 2147483647 w 34"/>
              <a:gd name="T29" fmla="*/ 2147483647 h 33"/>
              <a:gd name="T30" fmla="*/ 2147483647 w 34"/>
              <a:gd name="T31" fmla="*/ 2147483647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0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2147483647 w 34"/>
              <a:gd name="T57" fmla="*/ 2147483647 h 33"/>
              <a:gd name="T58" fmla="*/ 2147483647 w 34"/>
              <a:gd name="T59" fmla="*/ 2147483647 h 33"/>
              <a:gd name="T60" fmla="*/ 0 w 34"/>
              <a:gd name="T61" fmla="*/ 2147483647 h 33"/>
              <a:gd name="T62" fmla="*/ 2147483647 w 34"/>
              <a:gd name="T63" fmla="*/ 0 h 33"/>
              <a:gd name="T64" fmla="*/ 2147483647 w 34"/>
              <a:gd name="T65" fmla="*/ 2147483647 h 33"/>
              <a:gd name="T66" fmla="*/ 2147483647 w 34"/>
              <a:gd name="T67" fmla="*/ 2147483647 h 33"/>
              <a:gd name="T68" fmla="*/ 2147483647 w 34"/>
              <a:gd name="T69" fmla="*/ 2147483647 h 33"/>
              <a:gd name="T70" fmla="*/ 2147483647 w 34"/>
              <a:gd name="T71" fmla="*/ 2147483647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6"/>
                </a:moveTo>
                <a:lnTo>
                  <a:pt x="26" y="16"/>
                </a:lnTo>
                <a:lnTo>
                  <a:pt x="26" y="6"/>
                </a:lnTo>
                <a:lnTo>
                  <a:pt x="26" y="3"/>
                </a:lnTo>
                <a:lnTo>
                  <a:pt x="24" y="2"/>
                </a:lnTo>
                <a:lnTo>
                  <a:pt x="24" y="1"/>
                </a:lnTo>
                <a:lnTo>
                  <a:pt x="23" y="1"/>
                </a:lnTo>
                <a:lnTo>
                  <a:pt x="22" y="1"/>
                </a:lnTo>
                <a:lnTo>
                  <a:pt x="21" y="1"/>
                </a:lnTo>
                <a:lnTo>
                  <a:pt x="21" y="0"/>
                </a:lnTo>
                <a:lnTo>
                  <a:pt x="34" y="0"/>
                </a:lnTo>
                <a:lnTo>
                  <a:pt x="34" y="1"/>
                </a:lnTo>
                <a:lnTo>
                  <a:pt x="33" y="1"/>
                </a:lnTo>
                <a:lnTo>
                  <a:pt x="32" y="1"/>
                </a:lnTo>
                <a:lnTo>
                  <a:pt x="30" y="1"/>
                </a:lnTo>
                <a:lnTo>
                  <a:pt x="30" y="2"/>
                </a:lnTo>
                <a:lnTo>
                  <a:pt x="29" y="3"/>
                </a:lnTo>
                <a:lnTo>
                  <a:pt x="29" y="6"/>
                </a:lnTo>
                <a:lnTo>
                  <a:pt x="29" y="27"/>
                </a:lnTo>
                <a:lnTo>
                  <a:pt x="29" y="29"/>
                </a:lnTo>
                <a:lnTo>
                  <a:pt x="30" y="30"/>
                </a:lnTo>
                <a:lnTo>
                  <a:pt x="30" y="32"/>
                </a:lnTo>
                <a:lnTo>
                  <a:pt x="32" y="32"/>
                </a:lnTo>
                <a:lnTo>
                  <a:pt x="33" y="33"/>
                </a:lnTo>
                <a:lnTo>
                  <a:pt x="34" y="33"/>
                </a:lnTo>
                <a:lnTo>
                  <a:pt x="21" y="33"/>
                </a:lnTo>
                <a:lnTo>
                  <a:pt x="22" y="33"/>
                </a:lnTo>
                <a:lnTo>
                  <a:pt x="23" y="32"/>
                </a:lnTo>
                <a:lnTo>
                  <a:pt x="24" y="32"/>
                </a:lnTo>
                <a:lnTo>
                  <a:pt x="26" y="29"/>
                </a:lnTo>
                <a:lnTo>
                  <a:pt x="26" y="27"/>
                </a:lnTo>
                <a:lnTo>
                  <a:pt x="26" y="17"/>
                </a:lnTo>
                <a:lnTo>
                  <a:pt x="9" y="17"/>
                </a:lnTo>
                <a:lnTo>
                  <a:pt x="9" y="27"/>
                </a:lnTo>
                <a:lnTo>
                  <a:pt x="9" y="29"/>
                </a:lnTo>
                <a:lnTo>
                  <a:pt x="9" y="30"/>
                </a:lnTo>
                <a:lnTo>
                  <a:pt x="9" y="32"/>
                </a:lnTo>
                <a:lnTo>
                  <a:pt x="11" y="32"/>
                </a:lnTo>
                <a:lnTo>
                  <a:pt x="12" y="32"/>
                </a:lnTo>
                <a:lnTo>
                  <a:pt x="13" y="33"/>
                </a:lnTo>
                <a:lnTo>
                  <a:pt x="14" y="33"/>
                </a:lnTo>
                <a:lnTo>
                  <a:pt x="0" y="33"/>
                </a:lnTo>
                <a:lnTo>
                  <a:pt x="1" y="33"/>
                </a:lnTo>
                <a:lnTo>
                  <a:pt x="3" y="32"/>
                </a:lnTo>
                <a:lnTo>
                  <a:pt x="5" y="32"/>
                </a:lnTo>
                <a:lnTo>
                  <a:pt x="5" y="29"/>
                </a:lnTo>
                <a:lnTo>
                  <a:pt x="5" y="27"/>
                </a:lnTo>
                <a:lnTo>
                  <a:pt x="5" y="6"/>
                </a:lnTo>
                <a:lnTo>
                  <a:pt x="5" y="3"/>
                </a:lnTo>
                <a:lnTo>
                  <a:pt x="5" y="2"/>
                </a:lnTo>
                <a:lnTo>
                  <a:pt x="3" y="2"/>
                </a:lnTo>
                <a:lnTo>
                  <a:pt x="3" y="1"/>
                </a:lnTo>
                <a:lnTo>
                  <a:pt x="2" y="1"/>
                </a:lnTo>
                <a:lnTo>
                  <a:pt x="1" y="1"/>
                </a:lnTo>
                <a:lnTo>
                  <a:pt x="0" y="1"/>
                </a:lnTo>
                <a:lnTo>
                  <a:pt x="0" y="0"/>
                </a:lnTo>
                <a:lnTo>
                  <a:pt x="14" y="0"/>
                </a:lnTo>
                <a:lnTo>
                  <a:pt x="14" y="1"/>
                </a:lnTo>
                <a:lnTo>
                  <a:pt x="13" y="1"/>
                </a:lnTo>
                <a:lnTo>
                  <a:pt x="12" y="1"/>
                </a:lnTo>
                <a:lnTo>
                  <a:pt x="11" y="1"/>
                </a:lnTo>
                <a:lnTo>
                  <a:pt x="9" y="2"/>
                </a:lnTo>
                <a:lnTo>
                  <a:pt x="9" y="3"/>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6184" name="Freeform 34"/>
          <p:cNvSpPr>
            <a:spLocks noEditPoints="1"/>
          </p:cNvSpPr>
          <p:nvPr/>
        </p:nvSpPr>
        <p:spPr bwMode="auto">
          <a:xfrm>
            <a:off x="5862638"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19" y="6"/>
                </a:lnTo>
                <a:lnTo>
                  <a:pt x="21" y="11"/>
                </a:lnTo>
                <a:lnTo>
                  <a:pt x="21" y="13"/>
                </a:lnTo>
                <a:lnTo>
                  <a:pt x="19" y="16"/>
                </a:lnTo>
                <a:lnTo>
                  <a:pt x="17" y="19"/>
                </a:lnTo>
                <a:lnTo>
                  <a:pt x="16" y="21"/>
                </a:lnTo>
                <a:lnTo>
                  <a:pt x="13" y="22"/>
                </a:lnTo>
                <a:lnTo>
                  <a:pt x="10" y="22"/>
                </a:lnTo>
                <a:lnTo>
                  <a:pt x="7" y="22"/>
                </a:lnTo>
                <a:lnTo>
                  <a:pt x="5" y="21"/>
                </a:lnTo>
                <a:lnTo>
                  <a:pt x="2" y="18"/>
                </a:lnTo>
                <a:lnTo>
                  <a:pt x="0" y="14"/>
                </a:lnTo>
                <a:lnTo>
                  <a:pt x="0" y="11"/>
                </a:lnTo>
                <a:lnTo>
                  <a:pt x="0" y="8"/>
                </a:lnTo>
                <a:lnTo>
                  <a:pt x="1" y="5"/>
                </a:lnTo>
                <a:lnTo>
                  <a:pt x="2" y="2"/>
                </a:lnTo>
                <a:lnTo>
                  <a:pt x="5" y="1"/>
                </a:lnTo>
                <a:lnTo>
                  <a:pt x="7" y="0"/>
                </a:lnTo>
                <a:lnTo>
                  <a:pt x="10" y="0"/>
                </a:lnTo>
                <a:close/>
                <a:moveTo>
                  <a:pt x="10" y="1"/>
                </a:moveTo>
                <a:lnTo>
                  <a:pt x="8" y="1"/>
                </a:lnTo>
                <a:lnTo>
                  <a:pt x="7" y="1"/>
                </a:lnTo>
                <a:lnTo>
                  <a:pt x="6" y="2"/>
                </a:lnTo>
                <a:lnTo>
                  <a:pt x="5" y="5"/>
                </a:lnTo>
                <a:lnTo>
                  <a:pt x="3" y="6"/>
                </a:lnTo>
                <a:lnTo>
                  <a:pt x="3" y="9"/>
                </a:lnTo>
                <a:lnTo>
                  <a:pt x="5" y="13"/>
                </a:lnTo>
                <a:lnTo>
                  <a:pt x="6" y="17"/>
                </a:lnTo>
                <a:lnTo>
                  <a:pt x="8" y="19"/>
                </a:lnTo>
                <a:lnTo>
                  <a:pt x="11" y="21"/>
                </a:lnTo>
                <a:lnTo>
                  <a:pt x="13" y="21"/>
                </a:lnTo>
                <a:lnTo>
                  <a:pt x="14" y="19"/>
                </a:lnTo>
                <a:lnTo>
                  <a:pt x="16" y="16"/>
                </a:lnTo>
                <a:lnTo>
                  <a:pt x="17" y="12"/>
                </a:lnTo>
                <a:lnTo>
                  <a:pt x="16" y="8"/>
                </a:lnTo>
                <a:lnTo>
                  <a:pt x="16"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85" name="Freeform 35"/>
          <p:cNvSpPr>
            <a:spLocks/>
          </p:cNvSpPr>
          <p:nvPr/>
        </p:nvSpPr>
        <p:spPr bwMode="auto">
          <a:xfrm>
            <a:off x="5999163" y="4624388"/>
            <a:ext cx="142875" cy="157162"/>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2147483647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3"/>
                </a:lnTo>
                <a:lnTo>
                  <a:pt x="21" y="17"/>
                </a:lnTo>
                <a:lnTo>
                  <a:pt x="21" y="18"/>
                </a:lnTo>
                <a:lnTo>
                  <a:pt x="21" y="19"/>
                </a:lnTo>
                <a:lnTo>
                  <a:pt x="22" y="19"/>
                </a:lnTo>
                <a:lnTo>
                  <a:pt x="24" y="19"/>
                </a:lnTo>
                <a:lnTo>
                  <a:pt x="17" y="22"/>
                </a:lnTo>
                <a:lnTo>
                  <a:pt x="16" y="22"/>
                </a:lnTo>
                <a:lnTo>
                  <a:pt x="16" y="18"/>
                </a:lnTo>
                <a:lnTo>
                  <a:pt x="14" y="21"/>
                </a:lnTo>
                <a:lnTo>
                  <a:pt x="12" y="22"/>
                </a:lnTo>
                <a:lnTo>
                  <a:pt x="10" y="22"/>
                </a:lnTo>
                <a:lnTo>
                  <a:pt x="9" y="22"/>
                </a:lnTo>
                <a:lnTo>
                  <a:pt x="7" y="22"/>
                </a:lnTo>
                <a:lnTo>
                  <a:pt x="6" y="22"/>
                </a:lnTo>
                <a:lnTo>
                  <a:pt x="5" y="21"/>
                </a:lnTo>
                <a:lnTo>
                  <a:pt x="4" y="18"/>
                </a:lnTo>
                <a:lnTo>
                  <a:pt x="4" y="17"/>
                </a:lnTo>
                <a:lnTo>
                  <a:pt x="4" y="13"/>
                </a:lnTo>
                <a:lnTo>
                  <a:pt x="4" y="3"/>
                </a:lnTo>
                <a:lnTo>
                  <a:pt x="3" y="2"/>
                </a:lnTo>
                <a:lnTo>
                  <a:pt x="3" y="1"/>
                </a:lnTo>
                <a:lnTo>
                  <a:pt x="1" y="1"/>
                </a:lnTo>
                <a:lnTo>
                  <a:pt x="0" y="0"/>
                </a:lnTo>
                <a:lnTo>
                  <a:pt x="7" y="0"/>
                </a:lnTo>
                <a:lnTo>
                  <a:pt x="7" y="14"/>
                </a:lnTo>
                <a:lnTo>
                  <a:pt x="7" y="17"/>
                </a:lnTo>
                <a:lnTo>
                  <a:pt x="9" y="18"/>
                </a:lnTo>
                <a:lnTo>
                  <a:pt x="10" y="19"/>
                </a:lnTo>
                <a:lnTo>
                  <a:pt x="11" y="19"/>
                </a:lnTo>
                <a:lnTo>
                  <a:pt x="12" y="19"/>
                </a:lnTo>
                <a:lnTo>
                  <a:pt x="14" y="18"/>
                </a:lnTo>
                <a:lnTo>
                  <a:pt x="15" y="18"/>
                </a:lnTo>
                <a:lnTo>
                  <a:pt x="16" y="16"/>
                </a:lnTo>
                <a:lnTo>
                  <a:pt x="16" y="3"/>
                </a:lnTo>
                <a:lnTo>
                  <a:pt x="16" y="2"/>
                </a:lnTo>
                <a:lnTo>
                  <a:pt x="16" y="1"/>
                </a:lnTo>
                <a:lnTo>
                  <a:pt x="15"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6186" name="Freeform 36"/>
          <p:cNvSpPr>
            <a:spLocks/>
          </p:cNvSpPr>
          <p:nvPr/>
        </p:nvSpPr>
        <p:spPr bwMode="auto">
          <a:xfrm>
            <a:off x="6159500" y="4624388"/>
            <a:ext cx="88900" cy="157162"/>
          </a:xfrm>
          <a:custGeom>
            <a:avLst/>
            <a:gdLst>
              <a:gd name="T0" fmla="*/ 2147483647 w 15"/>
              <a:gd name="T1" fmla="*/ 0 h 22"/>
              <a:gd name="T2" fmla="*/ 2147483647 w 15"/>
              <a:gd name="T3" fmla="*/ 2147483647 h 22"/>
              <a:gd name="T4" fmla="*/ 2147483647 w 15"/>
              <a:gd name="T5" fmla="*/ 2147483647 h 22"/>
              <a:gd name="T6" fmla="*/ 2147483647 w 15"/>
              <a:gd name="T7" fmla="*/ 2147483647 h 22"/>
              <a:gd name="T8" fmla="*/ 2147483647 w 15"/>
              <a:gd name="T9" fmla="*/ 2147483647 h 22"/>
              <a:gd name="T10" fmla="*/ 2147483647 w 15"/>
              <a:gd name="T11" fmla="*/ 2147483647 h 22"/>
              <a:gd name="T12" fmla="*/ 2147483647 w 15"/>
              <a:gd name="T13" fmla="*/ 2147483647 h 22"/>
              <a:gd name="T14" fmla="*/ 2147483647 w 15"/>
              <a:gd name="T15" fmla="*/ 2147483647 h 22"/>
              <a:gd name="T16" fmla="*/ 2147483647 w 15"/>
              <a:gd name="T17" fmla="*/ 2147483647 h 22"/>
              <a:gd name="T18" fmla="*/ 2147483647 w 15"/>
              <a:gd name="T19" fmla="*/ 2147483647 h 22"/>
              <a:gd name="T20" fmla="*/ 2147483647 w 15"/>
              <a:gd name="T21" fmla="*/ 2147483647 h 22"/>
              <a:gd name="T22" fmla="*/ 2147483647 w 15"/>
              <a:gd name="T23" fmla="*/ 2147483647 h 22"/>
              <a:gd name="T24" fmla="*/ 2147483647 w 15"/>
              <a:gd name="T25" fmla="*/ 2147483647 h 22"/>
              <a:gd name="T26" fmla="*/ 2147483647 w 15"/>
              <a:gd name="T27" fmla="*/ 2147483647 h 22"/>
              <a:gd name="T28" fmla="*/ 2147483647 w 15"/>
              <a:gd name="T29" fmla="*/ 2147483647 h 22"/>
              <a:gd name="T30" fmla="*/ 2147483647 w 15"/>
              <a:gd name="T31" fmla="*/ 2147483647 h 22"/>
              <a:gd name="T32" fmla="*/ 2147483647 w 15"/>
              <a:gd name="T33" fmla="*/ 2147483647 h 22"/>
              <a:gd name="T34" fmla="*/ 2147483647 w 15"/>
              <a:gd name="T35" fmla="*/ 2147483647 h 22"/>
              <a:gd name="T36" fmla="*/ 2147483647 w 15"/>
              <a:gd name="T37" fmla="*/ 2147483647 h 22"/>
              <a:gd name="T38" fmla="*/ 2147483647 w 15"/>
              <a:gd name="T39" fmla="*/ 2147483647 h 22"/>
              <a:gd name="T40" fmla="*/ 2147483647 w 15"/>
              <a:gd name="T41" fmla="*/ 2147483647 h 22"/>
              <a:gd name="T42" fmla="*/ 2147483647 w 15"/>
              <a:gd name="T43" fmla="*/ 2147483647 h 22"/>
              <a:gd name="T44" fmla="*/ 2147483647 w 15"/>
              <a:gd name="T45" fmla="*/ 2147483647 h 22"/>
              <a:gd name="T46" fmla="*/ 2147483647 w 15"/>
              <a:gd name="T47" fmla="*/ 2147483647 h 22"/>
              <a:gd name="T48" fmla="*/ 2147483647 w 15"/>
              <a:gd name="T49" fmla="*/ 2147483647 h 22"/>
              <a:gd name="T50" fmla="*/ 2147483647 w 15"/>
              <a:gd name="T51" fmla="*/ 2147483647 h 22"/>
              <a:gd name="T52" fmla="*/ 2147483647 w 15"/>
              <a:gd name="T53" fmla="*/ 2147483647 h 22"/>
              <a:gd name="T54" fmla="*/ 0 w 15"/>
              <a:gd name="T55" fmla="*/ 2147483647 h 22"/>
              <a:gd name="T56" fmla="*/ 0 w 15"/>
              <a:gd name="T57" fmla="*/ 2147483647 h 22"/>
              <a:gd name="T58" fmla="*/ 0 w 15"/>
              <a:gd name="T59" fmla="*/ 2147483647 h 22"/>
              <a:gd name="T60" fmla="*/ 0 w 15"/>
              <a:gd name="T61" fmla="*/ 2147483647 h 22"/>
              <a:gd name="T62" fmla="*/ 0 w 15"/>
              <a:gd name="T63" fmla="*/ 2147483647 h 22"/>
              <a:gd name="T64" fmla="*/ 2147483647 w 15"/>
              <a:gd name="T65" fmla="*/ 2147483647 h 22"/>
              <a:gd name="T66" fmla="*/ 2147483647 w 15"/>
              <a:gd name="T67" fmla="*/ 2147483647 h 22"/>
              <a:gd name="T68" fmla="*/ 2147483647 w 15"/>
              <a:gd name="T69" fmla="*/ 2147483647 h 22"/>
              <a:gd name="T70" fmla="*/ 2147483647 w 15"/>
              <a:gd name="T71" fmla="*/ 2147483647 h 22"/>
              <a:gd name="T72" fmla="*/ 2147483647 w 15"/>
              <a:gd name="T73" fmla="*/ 2147483647 h 22"/>
              <a:gd name="T74" fmla="*/ 2147483647 w 15"/>
              <a:gd name="T75" fmla="*/ 2147483647 h 22"/>
              <a:gd name="T76" fmla="*/ 2147483647 w 15"/>
              <a:gd name="T77" fmla="*/ 2147483647 h 22"/>
              <a:gd name="T78" fmla="*/ 2147483647 w 15"/>
              <a:gd name="T79" fmla="*/ 2147483647 h 22"/>
              <a:gd name="T80" fmla="*/ 2147483647 w 15"/>
              <a:gd name="T81" fmla="*/ 2147483647 h 22"/>
              <a:gd name="T82" fmla="*/ 2147483647 w 15"/>
              <a:gd name="T83" fmla="*/ 2147483647 h 22"/>
              <a:gd name="T84" fmla="*/ 2147483647 w 15"/>
              <a:gd name="T85" fmla="*/ 2147483647 h 22"/>
              <a:gd name="T86" fmla="*/ 2147483647 w 15"/>
              <a:gd name="T87" fmla="*/ 2147483647 h 22"/>
              <a:gd name="T88" fmla="*/ 2147483647 w 15"/>
              <a:gd name="T89" fmla="*/ 2147483647 h 22"/>
              <a:gd name="T90" fmla="*/ 2147483647 w 15"/>
              <a:gd name="T91" fmla="*/ 2147483647 h 22"/>
              <a:gd name="T92" fmla="*/ 0 w 15"/>
              <a:gd name="T93" fmla="*/ 2147483647 h 22"/>
              <a:gd name="T94" fmla="*/ 0 w 15"/>
              <a:gd name="T95" fmla="*/ 2147483647 h 22"/>
              <a:gd name="T96" fmla="*/ 0 w 15"/>
              <a:gd name="T97" fmla="*/ 2147483647 h 22"/>
              <a:gd name="T98" fmla="*/ 2147483647 w 15"/>
              <a:gd name="T99" fmla="*/ 2147483647 h 22"/>
              <a:gd name="T100" fmla="*/ 2147483647 w 15"/>
              <a:gd name="T101" fmla="*/ 0 h 22"/>
              <a:gd name="T102" fmla="*/ 2147483647 w 15"/>
              <a:gd name="T103" fmla="*/ 0 h 22"/>
              <a:gd name="T104" fmla="*/ 2147483647 w 15"/>
              <a:gd name="T105" fmla="*/ 0 h 22"/>
              <a:gd name="T106" fmla="*/ 2147483647 w 15"/>
              <a:gd name="T107" fmla="*/ 0 h 22"/>
              <a:gd name="T108" fmla="*/ 2147483647 w 15"/>
              <a:gd name="T109" fmla="*/ 0 h 22"/>
              <a:gd name="T110" fmla="*/ 2147483647 w 15"/>
              <a:gd name="T111" fmla="*/ 0 h 22"/>
              <a:gd name="T112" fmla="*/ 2147483647 w 15"/>
              <a:gd name="T113" fmla="*/ 0 h 22"/>
              <a:gd name="T114" fmla="*/ 2147483647 w 15"/>
              <a:gd name="T115" fmla="*/ 0 h 22"/>
              <a:gd name="T116" fmla="*/ 2147483647 w 15"/>
              <a:gd name="T117" fmla="*/ 0 h 22"/>
              <a:gd name="T118" fmla="*/ 2147483647 w 15"/>
              <a:gd name="T119" fmla="*/ 0 h 22"/>
              <a:gd name="T120" fmla="*/ 2147483647 w 15"/>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2"/>
              <a:gd name="T185" fmla="*/ 15 w 15"/>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2">
                <a:moveTo>
                  <a:pt x="14" y="0"/>
                </a:moveTo>
                <a:lnTo>
                  <a:pt x="14" y="7"/>
                </a:lnTo>
                <a:lnTo>
                  <a:pt x="13" y="7"/>
                </a:lnTo>
                <a:lnTo>
                  <a:pt x="11" y="3"/>
                </a:lnTo>
                <a:lnTo>
                  <a:pt x="10" y="2"/>
                </a:lnTo>
                <a:lnTo>
                  <a:pt x="9" y="1"/>
                </a:lnTo>
                <a:lnTo>
                  <a:pt x="6" y="1"/>
                </a:lnTo>
                <a:lnTo>
                  <a:pt x="5" y="1"/>
                </a:lnTo>
                <a:lnTo>
                  <a:pt x="4" y="2"/>
                </a:lnTo>
                <a:lnTo>
                  <a:pt x="3" y="2"/>
                </a:lnTo>
                <a:lnTo>
                  <a:pt x="3" y="3"/>
                </a:lnTo>
                <a:lnTo>
                  <a:pt x="3" y="5"/>
                </a:lnTo>
                <a:lnTo>
                  <a:pt x="4" y="6"/>
                </a:lnTo>
                <a:lnTo>
                  <a:pt x="5" y="7"/>
                </a:lnTo>
                <a:lnTo>
                  <a:pt x="6" y="8"/>
                </a:lnTo>
                <a:lnTo>
                  <a:pt x="10" y="9"/>
                </a:lnTo>
                <a:lnTo>
                  <a:pt x="13" y="11"/>
                </a:lnTo>
                <a:lnTo>
                  <a:pt x="14" y="13"/>
                </a:lnTo>
                <a:lnTo>
                  <a:pt x="15" y="16"/>
                </a:lnTo>
                <a:lnTo>
                  <a:pt x="14" y="18"/>
                </a:lnTo>
                <a:lnTo>
                  <a:pt x="13" y="21"/>
                </a:lnTo>
                <a:lnTo>
                  <a:pt x="10" y="22"/>
                </a:lnTo>
                <a:lnTo>
                  <a:pt x="8" y="22"/>
                </a:lnTo>
                <a:lnTo>
                  <a:pt x="5" y="22"/>
                </a:lnTo>
                <a:lnTo>
                  <a:pt x="3" y="22"/>
                </a:lnTo>
                <a:lnTo>
                  <a:pt x="1" y="22"/>
                </a:lnTo>
                <a:lnTo>
                  <a:pt x="0" y="22"/>
                </a:lnTo>
                <a:lnTo>
                  <a:pt x="0" y="14"/>
                </a:lnTo>
                <a:lnTo>
                  <a:pt x="1" y="17"/>
                </a:lnTo>
                <a:lnTo>
                  <a:pt x="3" y="19"/>
                </a:lnTo>
                <a:lnTo>
                  <a:pt x="5" y="21"/>
                </a:lnTo>
                <a:lnTo>
                  <a:pt x="8" y="21"/>
                </a:lnTo>
                <a:lnTo>
                  <a:pt x="9" y="21"/>
                </a:lnTo>
                <a:lnTo>
                  <a:pt x="10" y="19"/>
                </a:lnTo>
                <a:lnTo>
                  <a:pt x="11" y="18"/>
                </a:lnTo>
                <a:lnTo>
                  <a:pt x="11" y="17"/>
                </a:lnTo>
                <a:lnTo>
                  <a:pt x="11" y="16"/>
                </a:lnTo>
                <a:lnTo>
                  <a:pt x="10" y="14"/>
                </a:lnTo>
                <a:lnTo>
                  <a:pt x="9" y="13"/>
                </a:lnTo>
                <a:lnTo>
                  <a:pt x="5" y="12"/>
                </a:lnTo>
                <a:lnTo>
                  <a:pt x="3" y="11"/>
                </a:lnTo>
                <a:lnTo>
                  <a:pt x="1" y="8"/>
                </a:lnTo>
                <a:lnTo>
                  <a:pt x="0" y="7"/>
                </a:lnTo>
                <a:lnTo>
                  <a:pt x="0" y="6"/>
                </a:lnTo>
                <a:lnTo>
                  <a:pt x="0" y="3"/>
                </a:lnTo>
                <a:lnTo>
                  <a:pt x="1" y="1"/>
                </a:lnTo>
                <a:lnTo>
                  <a:pt x="4" y="0"/>
                </a:lnTo>
                <a:lnTo>
                  <a:pt x="6" y="0"/>
                </a:lnTo>
                <a:lnTo>
                  <a:pt x="8" y="0"/>
                </a:lnTo>
                <a:lnTo>
                  <a:pt x="10"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6187" name="Freeform 37"/>
          <p:cNvSpPr>
            <a:spLocks/>
          </p:cNvSpPr>
          <p:nvPr/>
        </p:nvSpPr>
        <p:spPr bwMode="auto">
          <a:xfrm>
            <a:off x="6254750" y="4567238"/>
            <a:ext cx="82550" cy="214312"/>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8"/>
                </a:lnTo>
                <a:lnTo>
                  <a:pt x="13" y="8"/>
                </a:lnTo>
                <a:lnTo>
                  <a:pt x="13" y="9"/>
                </a:lnTo>
                <a:lnTo>
                  <a:pt x="8" y="9"/>
                </a:lnTo>
                <a:lnTo>
                  <a:pt x="8" y="24"/>
                </a:lnTo>
                <a:lnTo>
                  <a:pt x="8" y="25"/>
                </a:lnTo>
                <a:lnTo>
                  <a:pt x="9" y="26"/>
                </a:lnTo>
                <a:lnTo>
                  <a:pt x="9" y="27"/>
                </a:lnTo>
                <a:lnTo>
                  <a:pt x="10" y="27"/>
                </a:lnTo>
                <a:lnTo>
                  <a:pt x="11" y="27"/>
                </a:lnTo>
                <a:lnTo>
                  <a:pt x="13" y="26"/>
                </a:lnTo>
                <a:lnTo>
                  <a:pt x="14" y="26"/>
                </a:lnTo>
                <a:lnTo>
                  <a:pt x="13" y="27"/>
                </a:lnTo>
                <a:lnTo>
                  <a:pt x="11" y="29"/>
                </a:lnTo>
                <a:lnTo>
                  <a:pt x="10" y="30"/>
                </a:lnTo>
                <a:lnTo>
                  <a:pt x="9" y="30"/>
                </a:lnTo>
                <a:lnTo>
                  <a:pt x="8" y="30"/>
                </a:lnTo>
                <a:lnTo>
                  <a:pt x="6" y="30"/>
                </a:lnTo>
                <a:lnTo>
                  <a:pt x="5" y="29"/>
                </a:lnTo>
                <a:lnTo>
                  <a:pt x="4" y="27"/>
                </a:lnTo>
                <a:lnTo>
                  <a:pt x="4" y="26"/>
                </a:lnTo>
                <a:lnTo>
                  <a:pt x="4" y="25"/>
                </a:lnTo>
                <a:lnTo>
                  <a:pt x="4" y="9"/>
                </a:lnTo>
                <a:lnTo>
                  <a:pt x="0" y="9"/>
                </a:lnTo>
                <a:lnTo>
                  <a:pt x="2" y="8"/>
                </a:lnTo>
                <a:lnTo>
                  <a:pt x="3" y="6"/>
                </a:lnTo>
                <a:lnTo>
                  <a:pt x="4" y="5"/>
                </a:lnTo>
                <a:lnTo>
                  <a:pt x="5" y="4"/>
                </a:lnTo>
                <a:lnTo>
                  <a:pt x="6" y="3"/>
                </a:lnTo>
                <a:lnTo>
                  <a:pt x="8" y="0"/>
                </a:lnTo>
                <a:close/>
              </a:path>
            </a:pathLst>
          </a:custGeom>
          <a:solidFill>
            <a:srgbClr val="000000"/>
          </a:solidFill>
          <a:ln w="0">
            <a:solidFill>
              <a:srgbClr val="000000"/>
            </a:solidFill>
            <a:round/>
            <a:headEnd/>
            <a:tailEnd/>
          </a:ln>
        </p:spPr>
        <p:txBody>
          <a:bodyPr/>
          <a:lstStyle/>
          <a:p>
            <a:endParaRPr lang="en-CA"/>
          </a:p>
        </p:txBody>
      </p:sp>
      <p:sp>
        <p:nvSpPr>
          <p:cNvPr id="6188" name="Freeform 38"/>
          <p:cNvSpPr>
            <a:spLocks noEditPoints="1"/>
          </p:cNvSpPr>
          <p:nvPr/>
        </p:nvSpPr>
        <p:spPr bwMode="auto">
          <a:xfrm>
            <a:off x="6348413" y="4624388"/>
            <a:ext cx="125412"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3"/>
                </a:lnTo>
                <a:lnTo>
                  <a:pt x="20" y="6"/>
                </a:lnTo>
                <a:lnTo>
                  <a:pt x="21" y="11"/>
                </a:lnTo>
                <a:lnTo>
                  <a:pt x="20" y="13"/>
                </a:lnTo>
                <a:lnTo>
                  <a:pt x="19" y="16"/>
                </a:lnTo>
                <a:lnTo>
                  <a:pt x="18" y="19"/>
                </a:lnTo>
                <a:lnTo>
                  <a:pt x="15" y="21"/>
                </a:lnTo>
                <a:lnTo>
                  <a:pt x="13" y="22"/>
                </a:lnTo>
                <a:lnTo>
                  <a:pt x="10" y="22"/>
                </a:lnTo>
                <a:lnTo>
                  <a:pt x="7" y="22"/>
                </a:lnTo>
                <a:lnTo>
                  <a:pt x="4" y="21"/>
                </a:lnTo>
                <a:lnTo>
                  <a:pt x="2" y="18"/>
                </a:lnTo>
                <a:lnTo>
                  <a:pt x="0" y="14"/>
                </a:lnTo>
                <a:lnTo>
                  <a:pt x="0" y="11"/>
                </a:lnTo>
                <a:lnTo>
                  <a:pt x="0" y="8"/>
                </a:lnTo>
                <a:lnTo>
                  <a:pt x="2" y="5"/>
                </a:lnTo>
                <a:lnTo>
                  <a:pt x="3" y="2"/>
                </a:lnTo>
                <a:lnTo>
                  <a:pt x="5" y="1"/>
                </a:lnTo>
                <a:lnTo>
                  <a:pt x="8" y="0"/>
                </a:lnTo>
                <a:lnTo>
                  <a:pt x="10" y="0"/>
                </a:lnTo>
                <a:close/>
                <a:moveTo>
                  <a:pt x="9" y="1"/>
                </a:moveTo>
                <a:lnTo>
                  <a:pt x="8" y="1"/>
                </a:lnTo>
                <a:lnTo>
                  <a:pt x="7" y="1"/>
                </a:lnTo>
                <a:lnTo>
                  <a:pt x="5" y="2"/>
                </a:lnTo>
                <a:lnTo>
                  <a:pt x="5" y="5"/>
                </a:lnTo>
                <a:lnTo>
                  <a:pt x="4" y="6"/>
                </a:lnTo>
                <a:lnTo>
                  <a:pt x="4" y="9"/>
                </a:lnTo>
                <a:lnTo>
                  <a:pt x="4" y="13"/>
                </a:lnTo>
                <a:lnTo>
                  <a:pt x="5" y="17"/>
                </a:lnTo>
                <a:lnTo>
                  <a:pt x="8" y="19"/>
                </a:lnTo>
                <a:lnTo>
                  <a:pt x="11" y="21"/>
                </a:lnTo>
                <a:lnTo>
                  <a:pt x="14" y="21"/>
                </a:lnTo>
                <a:lnTo>
                  <a:pt x="15" y="19"/>
                </a:lnTo>
                <a:lnTo>
                  <a:pt x="16" y="16"/>
                </a:lnTo>
                <a:lnTo>
                  <a:pt x="16" y="12"/>
                </a:lnTo>
                <a:lnTo>
                  <a:pt x="16" y="8"/>
                </a:lnTo>
                <a:lnTo>
                  <a:pt x="15" y="6"/>
                </a:lnTo>
                <a:lnTo>
                  <a:pt x="14" y="3"/>
                </a:lnTo>
                <a:lnTo>
                  <a:pt x="11" y="1"/>
                </a:lnTo>
                <a:lnTo>
                  <a:pt x="9" y="1"/>
                </a:lnTo>
                <a:close/>
              </a:path>
            </a:pathLst>
          </a:custGeom>
          <a:solidFill>
            <a:srgbClr val="000000"/>
          </a:solidFill>
          <a:ln w="0">
            <a:solidFill>
              <a:srgbClr val="000000"/>
            </a:solidFill>
            <a:round/>
            <a:headEnd/>
            <a:tailEnd/>
          </a:ln>
        </p:spPr>
        <p:txBody>
          <a:bodyPr/>
          <a:lstStyle/>
          <a:p>
            <a:endParaRPr lang="en-CA"/>
          </a:p>
        </p:txBody>
      </p:sp>
      <p:sp>
        <p:nvSpPr>
          <p:cNvPr id="6189" name="Freeform 39"/>
          <p:cNvSpPr>
            <a:spLocks/>
          </p:cNvSpPr>
          <p:nvPr/>
        </p:nvSpPr>
        <p:spPr bwMode="auto">
          <a:xfrm>
            <a:off x="6491288"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6" y="0"/>
                </a:lnTo>
                <a:lnTo>
                  <a:pt x="17" y="0"/>
                </a:lnTo>
                <a:lnTo>
                  <a:pt x="18" y="1"/>
                </a:lnTo>
                <a:lnTo>
                  <a:pt x="20" y="3"/>
                </a:lnTo>
                <a:lnTo>
                  <a:pt x="20" y="5"/>
                </a:lnTo>
                <a:lnTo>
                  <a:pt x="20" y="7"/>
                </a:lnTo>
                <a:lnTo>
                  <a:pt x="20" y="17"/>
                </a:lnTo>
                <a:lnTo>
                  <a:pt x="20" y="18"/>
                </a:lnTo>
                <a:lnTo>
                  <a:pt x="21" y="19"/>
                </a:lnTo>
                <a:lnTo>
                  <a:pt x="21" y="21"/>
                </a:lnTo>
                <a:lnTo>
                  <a:pt x="22" y="21"/>
                </a:lnTo>
                <a:lnTo>
                  <a:pt x="23" y="22"/>
                </a:lnTo>
                <a:lnTo>
                  <a:pt x="13" y="22"/>
                </a:lnTo>
                <a:lnTo>
                  <a:pt x="15" y="21"/>
                </a:lnTo>
                <a:lnTo>
                  <a:pt x="16" y="21"/>
                </a:lnTo>
                <a:lnTo>
                  <a:pt x="16" y="19"/>
                </a:lnTo>
                <a:lnTo>
                  <a:pt x="16" y="18"/>
                </a:lnTo>
                <a:lnTo>
                  <a:pt x="16" y="17"/>
                </a:lnTo>
                <a:lnTo>
                  <a:pt x="16" y="8"/>
                </a:lnTo>
                <a:lnTo>
                  <a:pt x="16" y="6"/>
                </a:lnTo>
                <a:lnTo>
                  <a:pt x="15" y="3"/>
                </a:lnTo>
                <a:lnTo>
                  <a:pt x="13" y="2"/>
                </a:lnTo>
                <a:lnTo>
                  <a:pt x="12" y="2"/>
                </a:lnTo>
                <a:lnTo>
                  <a:pt x="10" y="3"/>
                </a:lnTo>
                <a:lnTo>
                  <a:pt x="7" y="6"/>
                </a:lnTo>
                <a:lnTo>
                  <a:pt x="7" y="17"/>
                </a:lnTo>
                <a:lnTo>
                  <a:pt x="7" y="18"/>
                </a:lnTo>
                <a:lnTo>
                  <a:pt x="7" y="19"/>
                </a:lnTo>
                <a:lnTo>
                  <a:pt x="7" y="21"/>
                </a:lnTo>
                <a:lnTo>
                  <a:pt x="8" y="21"/>
                </a:lnTo>
                <a:lnTo>
                  <a:pt x="10" y="22"/>
                </a:lnTo>
                <a:lnTo>
                  <a:pt x="0" y="22"/>
                </a:lnTo>
                <a:lnTo>
                  <a:pt x="1" y="21"/>
                </a:lnTo>
                <a:lnTo>
                  <a:pt x="2" y="21"/>
                </a:lnTo>
                <a:lnTo>
                  <a:pt x="2" y="19"/>
                </a:lnTo>
                <a:lnTo>
                  <a:pt x="2" y="17"/>
                </a:lnTo>
                <a:lnTo>
                  <a:pt x="2" y="8"/>
                </a:lnTo>
                <a:lnTo>
                  <a:pt x="2" y="5"/>
                </a:lnTo>
                <a:lnTo>
                  <a:pt x="2"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90" name="Freeform 40"/>
          <p:cNvSpPr>
            <a:spLocks noEditPoints="1"/>
          </p:cNvSpPr>
          <p:nvPr/>
        </p:nvSpPr>
        <p:spPr bwMode="auto">
          <a:xfrm>
            <a:off x="6811963"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8" y="22"/>
                </a:lnTo>
                <a:lnTo>
                  <a:pt x="5" y="21"/>
                </a:lnTo>
                <a:lnTo>
                  <a:pt x="3" y="18"/>
                </a:lnTo>
                <a:lnTo>
                  <a:pt x="0" y="14"/>
                </a:lnTo>
                <a:lnTo>
                  <a:pt x="0" y="11"/>
                </a:lnTo>
                <a:lnTo>
                  <a:pt x="0" y="8"/>
                </a:lnTo>
                <a:lnTo>
                  <a:pt x="1" y="5"/>
                </a:lnTo>
                <a:lnTo>
                  <a:pt x="4" y="2"/>
                </a:lnTo>
                <a:lnTo>
                  <a:pt x="5" y="1"/>
                </a:lnTo>
                <a:lnTo>
                  <a:pt x="8" y="0"/>
                </a:lnTo>
                <a:lnTo>
                  <a:pt x="11" y="0"/>
                </a:lnTo>
                <a:close/>
                <a:moveTo>
                  <a:pt x="10" y="1"/>
                </a:moveTo>
                <a:lnTo>
                  <a:pt x="9" y="1"/>
                </a:lnTo>
                <a:lnTo>
                  <a:pt x="8" y="1"/>
                </a:lnTo>
                <a:lnTo>
                  <a:pt x="6" y="2"/>
                </a:lnTo>
                <a:lnTo>
                  <a:pt x="5" y="5"/>
                </a:lnTo>
                <a:lnTo>
                  <a:pt x="4" y="6"/>
                </a:lnTo>
                <a:lnTo>
                  <a:pt x="4" y="9"/>
                </a:lnTo>
                <a:lnTo>
                  <a:pt x="5" y="13"/>
                </a:lnTo>
                <a:lnTo>
                  <a:pt x="6" y="17"/>
                </a:lnTo>
                <a:lnTo>
                  <a:pt x="9" y="19"/>
                </a:lnTo>
                <a:lnTo>
                  <a:pt x="11" y="21"/>
                </a:lnTo>
                <a:lnTo>
                  <a:pt x="14" y="21"/>
                </a:lnTo>
                <a:lnTo>
                  <a:pt x="15" y="19"/>
                </a:lnTo>
                <a:lnTo>
                  <a:pt x="16" y="16"/>
                </a:lnTo>
                <a:lnTo>
                  <a:pt x="17" y="12"/>
                </a:lnTo>
                <a:lnTo>
                  <a:pt x="16"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91" name="Freeform 41"/>
          <p:cNvSpPr>
            <a:spLocks/>
          </p:cNvSpPr>
          <p:nvPr/>
        </p:nvSpPr>
        <p:spPr bwMode="auto">
          <a:xfrm>
            <a:off x="6953250"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1"/>
                </a:lnTo>
                <a:lnTo>
                  <a:pt x="12" y="0"/>
                </a:lnTo>
                <a:lnTo>
                  <a:pt x="14" y="0"/>
                </a:lnTo>
                <a:lnTo>
                  <a:pt x="16" y="0"/>
                </a:lnTo>
                <a:lnTo>
                  <a:pt x="18" y="0"/>
                </a:lnTo>
                <a:lnTo>
                  <a:pt x="19" y="1"/>
                </a:lnTo>
                <a:lnTo>
                  <a:pt x="19" y="3"/>
                </a:lnTo>
                <a:lnTo>
                  <a:pt x="21" y="5"/>
                </a:lnTo>
                <a:lnTo>
                  <a:pt x="21" y="7"/>
                </a:lnTo>
                <a:lnTo>
                  <a:pt x="21" y="17"/>
                </a:lnTo>
                <a:lnTo>
                  <a:pt x="21" y="18"/>
                </a:lnTo>
                <a:lnTo>
                  <a:pt x="21" y="19"/>
                </a:lnTo>
                <a:lnTo>
                  <a:pt x="21" y="21"/>
                </a:lnTo>
                <a:lnTo>
                  <a:pt x="22" y="21"/>
                </a:lnTo>
                <a:lnTo>
                  <a:pt x="23" y="22"/>
                </a:lnTo>
                <a:lnTo>
                  <a:pt x="13" y="22"/>
                </a:lnTo>
                <a:lnTo>
                  <a:pt x="14" y="21"/>
                </a:lnTo>
                <a:lnTo>
                  <a:pt x="16" y="21"/>
                </a:lnTo>
                <a:lnTo>
                  <a:pt x="16" y="19"/>
                </a:lnTo>
                <a:lnTo>
                  <a:pt x="16" y="18"/>
                </a:lnTo>
                <a:lnTo>
                  <a:pt x="16" y="17"/>
                </a:lnTo>
                <a:lnTo>
                  <a:pt x="16" y="8"/>
                </a:lnTo>
                <a:lnTo>
                  <a:pt x="16" y="6"/>
                </a:lnTo>
                <a:lnTo>
                  <a:pt x="16" y="3"/>
                </a:lnTo>
                <a:lnTo>
                  <a:pt x="14" y="2"/>
                </a:lnTo>
                <a:lnTo>
                  <a:pt x="13" y="2"/>
                </a:lnTo>
                <a:lnTo>
                  <a:pt x="9" y="3"/>
                </a:lnTo>
                <a:lnTo>
                  <a:pt x="7" y="6"/>
                </a:lnTo>
                <a:lnTo>
                  <a:pt x="7" y="17"/>
                </a:lnTo>
                <a:lnTo>
                  <a:pt x="7" y="18"/>
                </a:lnTo>
                <a:lnTo>
                  <a:pt x="7" y="19"/>
                </a:lnTo>
                <a:lnTo>
                  <a:pt x="7" y="21"/>
                </a:lnTo>
                <a:lnTo>
                  <a:pt x="8" y="21"/>
                </a:lnTo>
                <a:lnTo>
                  <a:pt x="9" y="22"/>
                </a:lnTo>
                <a:lnTo>
                  <a:pt x="0" y="22"/>
                </a:lnTo>
                <a:lnTo>
                  <a:pt x="2" y="21"/>
                </a:lnTo>
                <a:lnTo>
                  <a:pt x="3" y="19"/>
                </a:lnTo>
                <a:lnTo>
                  <a:pt x="3" y="17"/>
                </a:lnTo>
                <a:lnTo>
                  <a:pt x="3" y="8"/>
                </a:lnTo>
                <a:lnTo>
                  <a:pt x="3" y="5"/>
                </a:lnTo>
                <a:lnTo>
                  <a:pt x="3"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92" name="Freeform 42"/>
          <p:cNvSpPr>
            <a:spLocks/>
          </p:cNvSpPr>
          <p:nvPr/>
        </p:nvSpPr>
        <p:spPr bwMode="auto">
          <a:xfrm>
            <a:off x="7280275" y="4545013"/>
            <a:ext cx="158750" cy="236537"/>
          </a:xfrm>
          <a:custGeom>
            <a:avLst/>
            <a:gdLst>
              <a:gd name="T0" fmla="*/ 2147483647 w 27"/>
              <a:gd name="T1" fmla="*/ 0 h 33"/>
              <a:gd name="T2" fmla="*/ 2147483647 w 27"/>
              <a:gd name="T3" fmla="*/ 2147483647 h 33"/>
              <a:gd name="T4" fmla="*/ 2147483647 w 27"/>
              <a:gd name="T5" fmla="*/ 2147483647 h 33"/>
              <a:gd name="T6" fmla="*/ 2147483647 w 27"/>
              <a:gd name="T7" fmla="*/ 2147483647 h 33"/>
              <a:gd name="T8" fmla="*/ 2147483647 w 27"/>
              <a:gd name="T9" fmla="*/ 2147483647 h 33"/>
              <a:gd name="T10" fmla="*/ 2147483647 w 27"/>
              <a:gd name="T11" fmla="*/ 2147483647 h 33"/>
              <a:gd name="T12" fmla="*/ 2147483647 w 27"/>
              <a:gd name="T13" fmla="*/ 2147483647 h 33"/>
              <a:gd name="T14" fmla="*/ 2147483647 w 27"/>
              <a:gd name="T15" fmla="*/ 2147483647 h 33"/>
              <a:gd name="T16" fmla="*/ 2147483647 w 27"/>
              <a:gd name="T17" fmla="*/ 2147483647 h 33"/>
              <a:gd name="T18" fmla="*/ 2147483647 w 27"/>
              <a:gd name="T19" fmla="*/ 2147483647 h 33"/>
              <a:gd name="T20" fmla="*/ 2147483647 w 27"/>
              <a:gd name="T21" fmla="*/ 2147483647 h 33"/>
              <a:gd name="T22" fmla="*/ 2147483647 w 27"/>
              <a:gd name="T23" fmla="*/ 2147483647 h 33"/>
              <a:gd name="T24" fmla="*/ 2147483647 w 27"/>
              <a:gd name="T25" fmla="*/ 2147483647 h 33"/>
              <a:gd name="T26" fmla="*/ 2147483647 w 27"/>
              <a:gd name="T27" fmla="*/ 2147483647 h 33"/>
              <a:gd name="T28" fmla="*/ 2147483647 w 27"/>
              <a:gd name="T29" fmla="*/ 2147483647 h 33"/>
              <a:gd name="T30" fmla="*/ 2147483647 w 27"/>
              <a:gd name="T31" fmla="*/ 2147483647 h 33"/>
              <a:gd name="T32" fmla="*/ 2147483647 w 27"/>
              <a:gd name="T33" fmla="*/ 2147483647 h 33"/>
              <a:gd name="T34" fmla="*/ 2147483647 w 27"/>
              <a:gd name="T35" fmla="*/ 2147483647 h 33"/>
              <a:gd name="T36" fmla="*/ 2147483647 w 27"/>
              <a:gd name="T37" fmla="*/ 2147483647 h 33"/>
              <a:gd name="T38" fmla="*/ 2147483647 w 27"/>
              <a:gd name="T39" fmla="*/ 2147483647 h 33"/>
              <a:gd name="T40" fmla="*/ 2147483647 w 27"/>
              <a:gd name="T41" fmla="*/ 2147483647 h 33"/>
              <a:gd name="T42" fmla="*/ 2147483647 w 27"/>
              <a:gd name="T43" fmla="*/ 2147483647 h 33"/>
              <a:gd name="T44" fmla="*/ 2147483647 w 27"/>
              <a:gd name="T45" fmla="*/ 2147483647 h 33"/>
              <a:gd name="T46" fmla="*/ 2147483647 w 27"/>
              <a:gd name="T47" fmla="*/ 2147483647 h 33"/>
              <a:gd name="T48" fmla="*/ 2147483647 w 27"/>
              <a:gd name="T49" fmla="*/ 2147483647 h 33"/>
              <a:gd name="T50" fmla="*/ 2147483647 w 27"/>
              <a:gd name="T51" fmla="*/ 2147483647 h 33"/>
              <a:gd name="T52" fmla="*/ 2147483647 w 27"/>
              <a:gd name="T53" fmla="*/ 2147483647 h 33"/>
              <a:gd name="T54" fmla="*/ 2147483647 w 27"/>
              <a:gd name="T55" fmla="*/ 2147483647 h 33"/>
              <a:gd name="T56" fmla="*/ 2147483647 w 27"/>
              <a:gd name="T57" fmla="*/ 2147483647 h 33"/>
              <a:gd name="T58" fmla="*/ 2147483647 w 27"/>
              <a:gd name="T59" fmla="*/ 2147483647 h 33"/>
              <a:gd name="T60" fmla="*/ 2147483647 w 27"/>
              <a:gd name="T61" fmla="*/ 2147483647 h 33"/>
              <a:gd name="T62" fmla="*/ 2147483647 w 27"/>
              <a:gd name="T63" fmla="*/ 2147483647 h 33"/>
              <a:gd name="T64" fmla="*/ 0 w 27"/>
              <a:gd name="T65" fmla="*/ 2147483647 h 33"/>
              <a:gd name="T66" fmla="*/ 0 w 27"/>
              <a:gd name="T67" fmla="*/ 0 h 33"/>
              <a:gd name="T68" fmla="*/ 2147483647 w 2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3"/>
              <a:gd name="T107" fmla="*/ 27 w 2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3">
                <a:moveTo>
                  <a:pt x="27" y="0"/>
                </a:moveTo>
                <a:lnTo>
                  <a:pt x="27" y="7"/>
                </a:lnTo>
                <a:lnTo>
                  <a:pt x="26" y="6"/>
                </a:lnTo>
                <a:lnTo>
                  <a:pt x="26" y="4"/>
                </a:lnTo>
                <a:lnTo>
                  <a:pt x="25" y="3"/>
                </a:lnTo>
                <a:lnTo>
                  <a:pt x="24" y="2"/>
                </a:lnTo>
                <a:lnTo>
                  <a:pt x="22" y="2"/>
                </a:lnTo>
                <a:lnTo>
                  <a:pt x="21" y="2"/>
                </a:lnTo>
                <a:lnTo>
                  <a:pt x="16" y="2"/>
                </a:lnTo>
                <a:lnTo>
                  <a:pt x="16" y="27"/>
                </a:lnTo>
                <a:lnTo>
                  <a:pt x="16" y="30"/>
                </a:lnTo>
                <a:lnTo>
                  <a:pt x="16" y="32"/>
                </a:lnTo>
                <a:lnTo>
                  <a:pt x="17" y="32"/>
                </a:lnTo>
                <a:lnTo>
                  <a:pt x="20" y="33"/>
                </a:lnTo>
                <a:lnTo>
                  <a:pt x="6" y="33"/>
                </a:lnTo>
                <a:lnTo>
                  <a:pt x="7" y="33"/>
                </a:lnTo>
                <a:lnTo>
                  <a:pt x="10" y="32"/>
                </a:lnTo>
                <a:lnTo>
                  <a:pt x="11" y="30"/>
                </a:lnTo>
                <a:lnTo>
                  <a:pt x="11" y="29"/>
                </a:lnTo>
                <a:lnTo>
                  <a:pt x="11" y="27"/>
                </a:lnTo>
                <a:lnTo>
                  <a:pt x="11" y="2"/>
                </a:lnTo>
                <a:lnTo>
                  <a:pt x="7" y="2"/>
                </a:lnTo>
                <a:lnTo>
                  <a:pt x="5" y="2"/>
                </a:lnTo>
                <a:lnTo>
                  <a:pt x="4" y="2"/>
                </a:lnTo>
                <a:lnTo>
                  <a:pt x="3" y="2"/>
                </a:lnTo>
                <a:lnTo>
                  <a:pt x="1" y="3"/>
                </a:lnTo>
                <a:lnTo>
                  <a:pt x="1" y="4"/>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6193" name="Freeform 43"/>
          <p:cNvSpPr>
            <a:spLocks/>
          </p:cNvSpPr>
          <p:nvPr/>
        </p:nvSpPr>
        <p:spPr bwMode="auto">
          <a:xfrm>
            <a:off x="7458075" y="4545013"/>
            <a:ext cx="260350" cy="236537"/>
          </a:xfrm>
          <a:custGeom>
            <a:avLst/>
            <a:gdLst>
              <a:gd name="T0" fmla="*/ 2147483647 w 44"/>
              <a:gd name="T1" fmla="*/ 2147483647 h 33"/>
              <a:gd name="T2" fmla="*/ 2147483647 w 44"/>
              <a:gd name="T3" fmla="*/ 2147483647 h 33"/>
              <a:gd name="T4" fmla="*/ 2147483647 w 44"/>
              <a:gd name="T5" fmla="*/ 2147483647 h 33"/>
              <a:gd name="T6" fmla="*/ 2147483647 w 44"/>
              <a:gd name="T7" fmla="*/ 2147483647 h 33"/>
              <a:gd name="T8" fmla="*/ 2147483647 w 44"/>
              <a:gd name="T9" fmla="*/ 2147483647 h 33"/>
              <a:gd name="T10" fmla="*/ 2147483647 w 44"/>
              <a:gd name="T11" fmla="*/ 2147483647 h 33"/>
              <a:gd name="T12" fmla="*/ 2147483647 w 44"/>
              <a:gd name="T13" fmla="*/ 2147483647 h 33"/>
              <a:gd name="T14" fmla="*/ 2147483647 w 44"/>
              <a:gd name="T15" fmla="*/ 2147483647 h 33"/>
              <a:gd name="T16" fmla="*/ 2147483647 w 44"/>
              <a:gd name="T17" fmla="*/ 2147483647 h 33"/>
              <a:gd name="T18" fmla="*/ 0 w 44"/>
              <a:gd name="T19" fmla="*/ 2147483647 h 33"/>
              <a:gd name="T20" fmla="*/ 2147483647 w 44"/>
              <a:gd name="T21" fmla="*/ 0 h 33"/>
              <a:gd name="T22" fmla="*/ 2147483647 w 44"/>
              <a:gd name="T23" fmla="*/ 2147483647 h 33"/>
              <a:gd name="T24" fmla="*/ 2147483647 w 44"/>
              <a:gd name="T25" fmla="*/ 2147483647 h 33"/>
              <a:gd name="T26" fmla="*/ 2147483647 w 44"/>
              <a:gd name="T27" fmla="*/ 2147483647 h 33"/>
              <a:gd name="T28" fmla="*/ 2147483647 w 44"/>
              <a:gd name="T29" fmla="*/ 2147483647 h 33"/>
              <a:gd name="T30" fmla="*/ 2147483647 w 44"/>
              <a:gd name="T31" fmla="*/ 2147483647 h 33"/>
              <a:gd name="T32" fmla="*/ 2147483647 w 44"/>
              <a:gd name="T33" fmla="*/ 2147483647 h 33"/>
              <a:gd name="T34" fmla="*/ 2147483647 w 44"/>
              <a:gd name="T35" fmla="*/ 2147483647 h 33"/>
              <a:gd name="T36" fmla="*/ 2147483647 w 44"/>
              <a:gd name="T37" fmla="*/ 2147483647 h 33"/>
              <a:gd name="T38" fmla="*/ 2147483647 w 44"/>
              <a:gd name="T39" fmla="*/ 2147483647 h 33"/>
              <a:gd name="T40" fmla="*/ 2147483647 w 44"/>
              <a:gd name="T41" fmla="*/ 2147483647 h 33"/>
              <a:gd name="T42" fmla="*/ 2147483647 w 44"/>
              <a:gd name="T43" fmla="*/ 0 h 33"/>
              <a:gd name="T44" fmla="*/ 2147483647 w 44"/>
              <a:gd name="T45" fmla="*/ 2147483647 h 33"/>
              <a:gd name="T46" fmla="*/ 2147483647 w 44"/>
              <a:gd name="T47" fmla="*/ 2147483647 h 33"/>
              <a:gd name="T48" fmla="*/ 2147483647 w 44"/>
              <a:gd name="T49" fmla="*/ 2147483647 h 33"/>
              <a:gd name="T50" fmla="*/ 2147483647 w 44"/>
              <a:gd name="T51" fmla="*/ 2147483647 h 33"/>
              <a:gd name="T52" fmla="*/ 2147483647 w 44"/>
              <a:gd name="T53" fmla="*/ 2147483647 h 33"/>
              <a:gd name="T54" fmla="*/ 2147483647 w 44"/>
              <a:gd name="T55" fmla="*/ 2147483647 h 33"/>
              <a:gd name="T56" fmla="*/ 2147483647 w 44"/>
              <a:gd name="T57" fmla="*/ 2147483647 h 33"/>
              <a:gd name="T58" fmla="*/ 2147483647 w 44"/>
              <a:gd name="T59" fmla="*/ 2147483647 h 33"/>
              <a:gd name="T60" fmla="*/ 2147483647 w 44"/>
              <a:gd name="T61" fmla="*/ 2147483647 h 33"/>
              <a:gd name="T62" fmla="*/ 2147483647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1"/>
                </a:lnTo>
                <a:lnTo>
                  <a:pt x="43" y="1"/>
                </a:lnTo>
                <a:lnTo>
                  <a:pt x="42" y="2"/>
                </a:lnTo>
                <a:lnTo>
                  <a:pt x="40" y="2"/>
                </a:lnTo>
                <a:lnTo>
                  <a:pt x="40" y="4"/>
                </a:lnTo>
                <a:lnTo>
                  <a:pt x="39" y="7"/>
                </a:lnTo>
                <a:lnTo>
                  <a:pt x="31" y="33"/>
                </a:lnTo>
                <a:lnTo>
                  <a:pt x="29" y="33"/>
                </a:lnTo>
                <a:lnTo>
                  <a:pt x="22" y="13"/>
                </a:lnTo>
                <a:lnTo>
                  <a:pt x="16" y="33"/>
                </a:lnTo>
                <a:lnTo>
                  <a:pt x="15" y="33"/>
                </a:lnTo>
                <a:lnTo>
                  <a:pt x="5" y="6"/>
                </a:lnTo>
                <a:lnTo>
                  <a:pt x="3" y="3"/>
                </a:lnTo>
                <a:lnTo>
                  <a:pt x="3" y="2"/>
                </a:lnTo>
                <a:lnTo>
                  <a:pt x="2" y="1"/>
                </a:lnTo>
                <a:lnTo>
                  <a:pt x="1" y="1"/>
                </a:lnTo>
                <a:lnTo>
                  <a:pt x="0" y="1"/>
                </a:lnTo>
                <a:lnTo>
                  <a:pt x="0" y="0"/>
                </a:lnTo>
                <a:lnTo>
                  <a:pt x="12" y="0"/>
                </a:lnTo>
                <a:lnTo>
                  <a:pt x="12" y="1"/>
                </a:lnTo>
                <a:lnTo>
                  <a:pt x="11" y="1"/>
                </a:lnTo>
                <a:lnTo>
                  <a:pt x="10" y="1"/>
                </a:lnTo>
                <a:lnTo>
                  <a:pt x="10" y="2"/>
                </a:lnTo>
                <a:lnTo>
                  <a:pt x="8" y="2"/>
                </a:lnTo>
                <a:lnTo>
                  <a:pt x="10" y="4"/>
                </a:lnTo>
                <a:lnTo>
                  <a:pt x="10" y="7"/>
                </a:lnTo>
                <a:lnTo>
                  <a:pt x="17" y="25"/>
                </a:lnTo>
                <a:lnTo>
                  <a:pt x="21" y="9"/>
                </a:lnTo>
                <a:lnTo>
                  <a:pt x="21" y="7"/>
                </a:lnTo>
                <a:lnTo>
                  <a:pt x="19" y="4"/>
                </a:lnTo>
                <a:lnTo>
                  <a:pt x="18" y="3"/>
                </a:lnTo>
                <a:lnTo>
                  <a:pt x="18" y="2"/>
                </a:lnTo>
                <a:lnTo>
                  <a:pt x="17" y="1"/>
                </a:lnTo>
                <a:lnTo>
                  <a:pt x="16" y="1"/>
                </a:lnTo>
                <a:lnTo>
                  <a:pt x="15" y="1"/>
                </a:lnTo>
                <a:lnTo>
                  <a:pt x="15" y="0"/>
                </a:lnTo>
                <a:lnTo>
                  <a:pt x="28" y="0"/>
                </a:lnTo>
                <a:lnTo>
                  <a:pt x="28" y="1"/>
                </a:lnTo>
                <a:lnTo>
                  <a:pt x="27" y="1"/>
                </a:lnTo>
                <a:lnTo>
                  <a:pt x="26" y="1"/>
                </a:lnTo>
                <a:lnTo>
                  <a:pt x="24" y="1"/>
                </a:lnTo>
                <a:lnTo>
                  <a:pt x="24" y="2"/>
                </a:lnTo>
                <a:lnTo>
                  <a:pt x="24" y="3"/>
                </a:lnTo>
                <a:lnTo>
                  <a:pt x="24" y="4"/>
                </a:lnTo>
                <a:lnTo>
                  <a:pt x="26" y="7"/>
                </a:lnTo>
                <a:lnTo>
                  <a:pt x="32" y="25"/>
                </a:lnTo>
                <a:lnTo>
                  <a:pt x="38" y="7"/>
                </a:lnTo>
                <a:lnTo>
                  <a:pt x="38" y="4"/>
                </a:lnTo>
                <a:lnTo>
                  <a:pt x="38" y="3"/>
                </a:lnTo>
                <a:lnTo>
                  <a:pt x="38" y="2"/>
                </a:lnTo>
                <a:lnTo>
                  <a:pt x="38" y="1"/>
                </a:lnTo>
                <a:lnTo>
                  <a:pt x="37" y="1"/>
                </a:lnTo>
                <a:lnTo>
                  <a:pt x="34" y="1"/>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6194" name="Freeform 44"/>
          <p:cNvSpPr>
            <a:spLocks noEditPoints="1"/>
          </p:cNvSpPr>
          <p:nvPr/>
        </p:nvSpPr>
        <p:spPr bwMode="auto">
          <a:xfrm>
            <a:off x="7683500" y="4545013"/>
            <a:ext cx="212725" cy="236537"/>
          </a:xfrm>
          <a:custGeom>
            <a:avLst/>
            <a:gdLst>
              <a:gd name="T0" fmla="*/ 2147483647 w 36"/>
              <a:gd name="T1" fmla="*/ 2147483647 h 33"/>
              <a:gd name="T2" fmla="*/ 2147483647 w 36"/>
              <a:gd name="T3" fmla="*/ 2147483647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2147483647 h 33"/>
              <a:gd name="T20" fmla="*/ 0 w 36"/>
              <a:gd name="T21" fmla="*/ 2147483647 h 33"/>
              <a:gd name="T22" fmla="*/ 0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0 h 33"/>
              <a:gd name="T34" fmla="*/ 2147483647 w 36"/>
              <a:gd name="T35" fmla="*/ 0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2"/>
                </a:moveTo>
                <a:lnTo>
                  <a:pt x="10" y="22"/>
                </a:lnTo>
                <a:lnTo>
                  <a:pt x="7" y="27"/>
                </a:lnTo>
                <a:lnTo>
                  <a:pt x="7" y="29"/>
                </a:lnTo>
                <a:lnTo>
                  <a:pt x="7" y="30"/>
                </a:lnTo>
                <a:lnTo>
                  <a:pt x="7" y="32"/>
                </a:lnTo>
                <a:lnTo>
                  <a:pt x="9" y="32"/>
                </a:lnTo>
                <a:lnTo>
                  <a:pt x="11" y="33"/>
                </a:lnTo>
                <a:lnTo>
                  <a:pt x="0" y="33"/>
                </a:lnTo>
                <a:lnTo>
                  <a:pt x="2" y="32"/>
                </a:lnTo>
                <a:lnTo>
                  <a:pt x="4" y="32"/>
                </a:lnTo>
                <a:lnTo>
                  <a:pt x="5" y="29"/>
                </a:lnTo>
                <a:lnTo>
                  <a:pt x="6" y="27"/>
                </a:lnTo>
                <a:lnTo>
                  <a:pt x="17" y="0"/>
                </a:lnTo>
                <a:lnTo>
                  <a:pt x="18" y="0"/>
                </a:lnTo>
                <a:lnTo>
                  <a:pt x="30" y="27"/>
                </a:lnTo>
                <a:lnTo>
                  <a:pt x="31" y="29"/>
                </a:lnTo>
                <a:lnTo>
                  <a:pt x="32" y="32"/>
                </a:lnTo>
                <a:lnTo>
                  <a:pt x="33" y="32"/>
                </a:lnTo>
                <a:lnTo>
                  <a:pt x="36" y="33"/>
                </a:lnTo>
                <a:lnTo>
                  <a:pt x="22" y="33"/>
                </a:lnTo>
                <a:lnTo>
                  <a:pt x="23" y="32"/>
                </a:lnTo>
                <a:lnTo>
                  <a:pt x="25" y="32"/>
                </a:lnTo>
                <a:lnTo>
                  <a:pt x="26" y="30"/>
                </a:lnTo>
                <a:lnTo>
                  <a:pt x="26" y="28"/>
                </a:lnTo>
                <a:lnTo>
                  <a:pt x="25" y="27"/>
                </a:lnTo>
                <a:lnTo>
                  <a:pt x="23" y="22"/>
                </a:lnTo>
                <a:close/>
                <a:moveTo>
                  <a:pt x="22" y="20"/>
                </a:moveTo>
                <a:lnTo>
                  <a:pt x="17" y="7"/>
                </a:lnTo>
                <a:lnTo>
                  <a:pt x="11" y="20"/>
                </a:lnTo>
                <a:lnTo>
                  <a:pt x="22" y="20"/>
                </a:lnTo>
                <a:close/>
              </a:path>
            </a:pathLst>
          </a:custGeom>
          <a:solidFill>
            <a:srgbClr val="000000"/>
          </a:solidFill>
          <a:ln w="0">
            <a:solidFill>
              <a:srgbClr val="000000"/>
            </a:solidFill>
            <a:round/>
            <a:headEnd/>
            <a:tailEnd/>
          </a:ln>
        </p:spPr>
        <p:txBody>
          <a:bodyPr/>
          <a:lstStyle/>
          <a:p>
            <a:endParaRPr lang="en-CA"/>
          </a:p>
        </p:txBody>
      </p:sp>
      <p:sp>
        <p:nvSpPr>
          <p:cNvPr id="6195" name="Line 45"/>
          <p:cNvSpPr>
            <a:spLocks noChangeShapeType="1"/>
          </p:cNvSpPr>
          <p:nvPr/>
        </p:nvSpPr>
        <p:spPr bwMode="auto">
          <a:xfrm flipH="1">
            <a:off x="1665288" y="2305050"/>
            <a:ext cx="711200" cy="1320800"/>
          </a:xfrm>
          <a:prstGeom prst="line">
            <a:avLst/>
          </a:prstGeom>
          <a:noFill/>
          <a:ln w="1588">
            <a:solidFill>
              <a:srgbClr val="000000"/>
            </a:solidFill>
            <a:round/>
            <a:headEnd/>
            <a:tailEnd/>
          </a:ln>
        </p:spPr>
        <p:txBody>
          <a:bodyPr/>
          <a:lstStyle/>
          <a:p>
            <a:endParaRPr lang="en-CA"/>
          </a:p>
        </p:txBody>
      </p:sp>
      <p:sp>
        <p:nvSpPr>
          <p:cNvPr id="6196" name="Line 46"/>
          <p:cNvSpPr>
            <a:spLocks noChangeShapeType="1"/>
          </p:cNvSpPr>
          <p:nvPr/>
        </p:nvSpPr>
        <p:spPr bwMode="auto">
          <a:xfrm>
            <a:off x="2393950" y="2305050"/>
            <a:ext cx="6350" cy="473075"/>
          </a:xfrm>
          <a:prstGeom prst="line">
            <a:avLst/>
          </a:prstGeom>
          <a:noFill/>
          <a:ln w="1588">
            <a:solidFill>
              <a:srgbClr val="000000"/>
            </a:solidFill>
            <a:round/>
            <a:headEnd/>
            <a:tailEnd/>
          </a:ln>
        </p:spPr>
        <p:txBody>
          <a:bodyPr/>
          <a:lstStyle/>
          <a:p>
            <a:endParaRPr lang="en-CA"/>
          </a:p>
        </p:txBody>
      </p:sp>
      <p:sp>
        <p:nvSpPr>
          <p:cNvPr id="6197" name="Line 47"/>
          <p:cNvSpPr>
            <a:spLocks noChangeShapeType="1"/>
          </p:cNvSpPr>
          <p:nvPr/>
        </p:nvSpPr>
        <p:spPr bwMode="auto">
          <a:xfrm>
            <a:off x="1658938" y="4006850"/>
            <a:ext cx="6350" cy="544513"/>
          </a:xfrm>
          <a:prstGeom prst="line">
            <a:avLst/>
          </a:prstGeom>
          <a:noFill/>
          <a:ln w="1588">
            <a:solidFill>
              <a:srgbClr val="000000"/>
            </a:solidFill>
            <a:round/>
            <a:headEnd/>
            <a:tailEnd/>
          </a:ln>
        </p:spPr>
        <p:txBody>
          <a:bodyPr/>
          <a:lstStyle/>
          <a:p>
            <a:endParaRPr lang="en-CA"/>
          </a:p>
        </p:txBody>
      </p:sp>
      <p:sp>
        <p:nvSpPr>
          <p:cNvPr id="6198" name="Line 48"/>
          <p:cNvSpPr>
            <a:spLocks noChangeShapeType="1"/>
          </p:cNvSpPr>
          <p:nvPr/>
        </p:nvSpPr>
        <p:spPr bwMode="auto">
          <a:xfrm>
            <a:off x="2393950" y="3159125"/>
            <a:ext cx="6350" cy="466725"/>
          </a:xfrm>
          <a:prstGeom prst="line">
            <a:avLst/>
          </a:prstGeom>
          <a:noFill/>
          <a:ln w="1588">
            <a:solidFill>
              <a:srgbClr val="000000"/>
            </a:solidFill>
            <a:round/>
            <a:headEnd/>
            <a:tailEnd/>
          </a:ln>
        </p:spPr>
        <p:txBody>
          <a:bodyPr/>
          <a:lstStyle/>
          <a:p>
            <a:endParaRPr lang="en-CA"/>
          </a:p>
        </p:txBody>
      </p:sp>
      <p:sp>
        <p:nvSpPr>
          <p:cNvPr id="6199" name="Line 49"/>
          <p:cNvSpPr>
            <a:spLocks noChangeShapeType="1"/>
          </p:cNvSpPr>
          <p:nvPr/>
        </p:nvSpPr>
        <p:spPr bwMode="auto">
          <a:xfrm>
            <a:off x="2393950" y="4006850"/>
            <a:ext cx="6350" cy="466725"/>
          </a:xfrm>
          <a:prstGeom prst="line">
            <a:avLst/>
          </a:prstGeom>
          <a:noFill/>
          <a:ln w="1588">
            <a:solidFill>
              <a:srgbClr val="000000"/>
            </a:solidFill>
            <a:round/>
            <a:headEnd/>
            <a:tailEnd/>
          </a:ln>
        </p:spPr>
        <p:txBody>
          <a:bodyPr/>
          <a:lstStyle/>
          <a:p>
            <a:endParaRPr lang="en-CA"/>
          </a:p>
        </p:txBody>
      </p:sp>
      <p:sp>
        <p:nvSpPr>
          <p:cNvPr id="6200" name="Rectangle 50"/>
          <p:cNvSpPr>
            <a:spLocks noChangeArrowheads="1"/>
          </p:cNvSpPr>
          <p:nvPr/>
        </p:nvSpPr>
        <p:spPr bwMode="auto">
          <a:xfrm>
            <a:off x="1736725" y="4435475"/>
            <a:ext cx="1179513" cy="457200"/>
          </a:xfrm>
          <a:prstGeom prst="rect">
            <a:avLst/>
          </a:prstGeom>
          <a:noFill/>
          <a:ln w="9525" algn="ctr">
            <a:noFill/>
            <a:miter lim="800000"/>
            <a:headEnd/>
            <a:tailEnd/>
          </a:ln>
        </p:spPr>
        <p:txBody>
          <a:bodyPr>
            <a:spAutoFit/>
          </a:bodyPr>
          <a:lstStyle/>
          <a:p>
            <a:pPr algn="ctr"/>
            <a:r>
              <a:rPr lang="en-US" sz="2400" b="1"/>
              <a:t>flight</a:t>
            </a:r>
          </a:p>
        </p:txBody>
      </p:sp>
      <p:sp>
        <p:nvSpPr>
          <p:cNvPr id="6201" name="Rectangle 52"/>
          <p:cNvSpPr>
            <a:spLocks noChangeArrowheads="1"/>
          </p:cNvSpPr>
          <p:nvPr/>
        </p:nvSpPr>
        <p:spPr bwMode="auto">
          <a:xfrm>
            <a:off x="4419600" y="762000"/>
            <a:ext cx="3962400" cy="609600"/>
          </a:xfrm>
          <a:prstGeom prst="rect">
            <a:avLst/>
          </a:prstGeom>
          <a:noFill/>
          <a:ln w="9525">
            <a:noFill/>
            <a:miter lim="800000"/>
            <a:headEnd/>
            <a:tailEnd/>
          </a:ln>
        </p:spPr>
        <p:txBody>
          <a:bodyPr/>
          <a:lstStyle/>
          <a:p>
            <a:pPr marL="342900" indent="-342900">
              <a:spcBef>
                <a:spcPct val="20000"/>
              </a:spcBef>
            </a:pPr>
            <a:r>
              <a:rPr lang="en-US" sz="2800">
                <a:solidFill>
                  <a:schemeClr val="accent2"/>
                </a:solidFill>
                <a:latin typeface="Comic Sans MS" pitchFamily="66" charset="0"/>
              </a:rPr>
              <a:t>NP -&gt; Det Nom</a:t>
            </a:r>
          </a:p>
          <a:p>
            <a:pPr marL="342900" indent="-342900">
              <a:spcBef>
                <a:spcPct val="20000"/>
              </a:spcBef>
            </a:pPr>
            <a:r>
              <a:rPr lang="en-US" sz="2800">
                <a:solidFill>
                  <a:schemeClr val="accent2"/>
                </a:solidFill>
                <a:latin typeface="Comic Sans MS" pitchFamily="66" charset="0"/>
              </a:rPr>
              <a:t>NP-&gt; NP PP </a:t>
            </a:r>
          </a:p>
          <a:p>
            <a:pPr marL="342900" indent="-342900">
              <a:spcBef>
                <a:spcPct val="20000"/>
              </a:spcBef>
            </a:pPr>
            <a:r>
              <a:rPr lang="en-US" sz="2800">
                <a:solidFill>
                  <a:schemeClr val="accent2"/>
                </a:solidFill>
                <a:latin typeface="Comic Sans MS" pitchFamily="66" charset="0"/>
              </a:rPr>
              <a:t>Nom -&gt; Noun</a:t>
            </a:r>
          </a:p>
          <a:p>
            <a:pPr marL="342900" indent="-342900">
              <a:spcBef>
                <a:spcPct val="20000"/>
              </a:spcBef>
            </a:pPr>
            <a:r>
              <a:rPr lang="en-US" sz="2800">
                <a:solidFill>
                  <a:schemeClr val="accent2"/>
                </a:solidFill>
                <a:latin typeface="Comic Sans MS" pitchFamily="66" charset="0"/>
              </a:rPr>
              <a:t>……</a:t>
            </a:r>
          </a:p>
          <a:p>
            <a:pPr marL="342900" indent="-342900">
              <a:spcBef>
                <a:spcPct val="20000"/>
              </a:spcBef>
            </a:pPr>
            <a:endParaRPr lang="en-US" sz="2800">
              <a:solidFill>
                <a:schemeClr val="accent2"/>
              </a:solidFill>
              <a:latin typeface="Comic Sans MS" pitchFamily="66" charset="0"/>
            </a:endParaRPr>
          </a:p>
          <a:p>
            <a:pPr marL="342900" indent="-342900" algn="r">
              <a:spcBef>
                <a:spcPct val="20000"/>
              </a:spcBef>
              <a:buFontTx/>
              <a:buChar char="•"/>
            </a:pPr>
            <a:endParaRPr lang="en-US" sz="2800">
              <a:solidFill>
                <a:schemeClr val="accent2"/>
              </a:solidFill>
              <a:latin typeface="Comic Sans MS" pitchFamily="66" charset="0"/>
            </a:endParaRPr>
          </a:p>
        </p:txBody>
      </p:sp>
      <p:sp>
        <p:nvSpPr>
          <p:cNvPr id="6202" name="Rectangle 53"/>
          <p:cNvSpPr>
            <a:spLocks noChangeArrowheads="1"/>
          </p:cNvSpPr>
          <p:nvPr/>
        </p:nvSpPr>
        <p:spPr bwMode="auto">
          <a:xfrm>
            <a:off x="4267200" y="762000"/>
            <a:ext cx="2895600" cy="533400"/>
          </a:xfrm>
          <a:prstGeom prst="rect">
            <a:avLst/>
          </a:prstGeom>
          <a:noFill/>
          <a:ln w="9525">
            <a:solidFill>
              <a:schemeClr val="tx1"/>
            </a:solidFill>
            <a:miter lim="800000"/>
            <a:headEnd/>
            <a:tailEnd/>
          </a:ln>
        </p:spPr>
        <p:txBody>
          <a:bodyPr wrap="none" anchor="ctr"/>
          <a:lstStyle/>
          <a:p>
            <a:endParaRPr lang="en-US"/>
          </a:p>
        </p:txBody>
      </p:sp>
      <p:sp>
        <p:nvSpPr>
          <p:cNvPr id="6203" name="Rectangle 54"/>
          <p:cNvSpPr>
            <a:spLocks noChangeArrowheads="1"/>
          </p:cNvSpPr>
          <p:nvPr/>
        </p:nvSpPr>
        <p:spPr bwMode="auto">
          <a:xfrm>
            <a:off x="3581400" y="3200400"/>
            <a:ext cx="3505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6204" name="Freeform 55"/>
          <p:cNvSpPr>
            <a:spLocks/>
          </p:cNvSpPr>
          <p:nvPr/>
        </p:nvSpPr>
        <p:spPr bwMode="auto">
          <a:xfrm>
            <a:off x="3200400" y="533400"/>
            <a:ext cx="1984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205" name="Freeform 56"/>
          <p:cNvSpPr>
            <a:spLocks noEditPoints="1"/>
          </p:cNvSpPr>
          <p:nvPr/>
        </p:nvSpPr>
        <p:spPr bwMode="auto">
          <a:xfrm>
            <a:off x="3422650" y="533400"/>
            <a:ext cx="14287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6206" name="Rectangle 57"/>
          <p:cNvSpPr>
            <a:spLocks noChangeArrowheads="1"/>
          </p:cNvSpPr>
          <p:nvPr/>
        </p:nvSpPr>
        <p:spPr bwMode="auto">
          <a:xfrm>
            <a:off x="685800" y="304800"/>
            <a:ext cx="2590800" cy="609600"/>
          </a:xfrm>
          <a:prstGeom prst="rect">
            <a:avLst/>
          </a:prstGeom>
          <a:noFill/>
          <a:ln w="9525">
            <a:noFill/>
            <a:miter lim="800000"/>
            <a:headEnd/>
            <a:tailEnd/>
          </a:ln>
        </p:spPr>
        <p:txBody>
          <a:bodyPr/>
          <a:lstStyle/>
          <a:p>
            <a:pPr marL="342900" indent="-342900" algn="ctr">
              <a:spcBef>
                <a:spcPct val="20000"/>
              </a:spcBef>
            </a:pPr>
            <a:r>
              <a:rPr lang="en-US" sz="2800" i="1">
                <a:solidFill>
                  <a:schemeClr val="accent2"/>
                </a:solidFill>
                <a:latin typeface="Arial Unicode MS" pitchFamily="34" charset="-128"/>
              </a:rPr>
              <a:t>starts from….</a:t>
            </a:r>
          </a:p>
          <a:p>
            <a:pPr marL="342900" indent="-342900" algn="ct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0834" name="Ink 60"/>
              <p14:cNvContentPartPr>
                <a14:cpLocks xmlns:a14="http://schemas.microsoft.com/office/drawing/2010/main" noRot="1" noChangeAspect="1" noEditPoints="1" noChangeArrowheads="1" noChangeShapeType="1"/>
              </p14:cNvContentPartPr>
              <p14:nvPr/>
            </p14:nvContentPartPr>
            <p14:xfrm>
              <a:off x="7245350" y="723900"/>
              <a:ext cx="269875" cy="292100"/>
            </p14:xfrm>
          </p:contentPart>
        </mc:Choice>
        <mc:Fallback xmlns="">
          <p:pic>
            <p:nvPicPr>
              <p:cNvPr id="120834" name="Ink 60"/>
              <p:cNvPicPr>
                <a:picLocks noRot="1" noChangeAspect="1" noEditPoints="1" noChangeArrowheads="1" noChangeShapeType="1"/>
              </p:cNvPicPr>
              <p:nvPr/>
            </p:nvPicPr>
            <p:blipFill>
              <a:blip r:embed="rId4"/>
              <a:stretch>
                <a:fillRect/>
              </a:stretch>
            </p:blipFill>
            <p:spPr>
              <a:xfrm>
                <a:off x="7238873" y="719218"/>
                <a:ext cx="281030" cy="305426"/>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0835" name="Ink 61"/>
              <p14:cNvContentPartPr>
                <a14:cpLocks xmlns:a14="http://schemas.microsoft.com/office/drawing/2010/main" noRot="1" noChangeAspect="1" noEditPoints="1" noChangeArrowheads="1" noChangeShapeType="1"/>
              </p14:cNvContentPartPr>
              <p14:nvPr/>
            </p14:nvContentPartPr>
            <p14:xfrm>
              <a:off x="1400175" y="4976813"/>
              <a:ext cx="1271588" cy="79375"/>
            </p14:xfrm>
          </p:contentPart>
        </mc:Choice>
        <mc:Fallback xmlns="">
          <p:pic>
            <p:nvPicPr>
              <p:cNvPr id="120835" name="Ink 61"/>
              <p:cNvPicPr>
                <a:picLocks noRot="1" noChangeAspect="1" noEditPoints="1" noChangeArrowheads="1" noChangeShapeType="1"/>
              </p:cNvPicPr>
              <p:nvPr/>
            </p:nvPicPr>
            <p:blipFill>
              <a:blip r:embed="rId6"/>
              <a:stretch>
                <a:fillRect/>
              </a:stretch>
            </p:blipFill>
            <p:spPr>
              <a:xfrm>
                <a:off x="1397295" y="4973940"/>
                <a:ext cx="1277348" cy="8943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0836" name="Ink 62"/>
              <p14:cNvContentPartPr>
                <a14:cpLocks xmlns:a14="http://schemas.microsoft.com/office/drawing/2010/main" noRot="1" noChangeAspect="1" noEditPoints="1" noChangeArrowheads="1" noChangeShapeType="1"/>
              </p14:cNvContentPartPr>
              <p14:nvPr/>
            </p14:nvContentPartPr>
            <p14:xfrm>
              <a:off x="1262063" y="1693863"/>
              <a:ext cx="1652587" cy="3328987"/>
            </p14:xfrm>
          </p:contentPart>
        </mc:Choice>
        <mc:Fallback xmlns="">
          <p:pic>
            <p:nvPicPr>
              <p:cNvPr id="120836" name="Ink 62"/>
              <p:cNvPicPr>
                <a:picLocks noRot="1" noChangeAspect="1" noEditPoints="1" noChangeArrowheads="1" noChangeShapeType="1"/>
              </p:cNvPicPr>
              <p:nvPr/>
            </p:nvPicPr>
            <p:blipFill>
              <a:blip r:embed="rId8"/>
              <a:stretch>
                <a:fillRect/>
              </a:stretch>
            </p:blipFill>
            <p:spPr>
              <a:xfrm>
                <a:off x="1252319" y="1688106"/>
                <a:ext cx="1669189" cy="3343739"/>
              </a:xfrm>
              <a:prstGeom prst="rect">
                <a:avLst/>
              </a:prstGeom>
            </p:spPr>
          </p:pic>
        </mc:Fallback>
      </mc:AlternateContent>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Date Placeholder 4"/>
          <p:cNvSpPr>
            <a:spLocks noGrp="1"/>
          </p:cNvSpPr>
          <p:nvPr>
            <p:ph type="dt" sz="quarter" idx="10"/>
          </p:nvPr>
        </p:nvSpPr>
        <p:spPr>
          <a:noFill/>
        </p:spPr>
        <p:txBody>
          <a:bodyPr/>
          <a:lstStyle/>
          <a:p>
            <a:fld id="{FDB813E1-60D5-419A-AD41-E2F4FF9445A4}" type="datetime1">
              <a:rPr lang="en-US" smtClean="0"/>
              <a:t>2/5/2020</a:t>
            </a:fld>
            <a:endParaRPr lang="en-US"/>
          </a:p>
        </p:txBody>
      </p:sp>
      <p:sp>
        <p:nvSpPr>
          <p:cNvPr id="7172" name="Footer Placeholder 5"/>
          <p:cNvSpPr>
            <a:spLocks noGrp="1"/>
          </p:cNvSpPr>
          <p:nvPr>
            <p:ph type="ftr" sz="quarter" idx="11"/>
          </p:nvPr>
        </p:nvSpPr>
        <p:spPr>
          <a:noFill/>
        </p:spPr>
        <p:txBody>
          <a:bodyPr/>
          <a:lstStyle/>
          <a:p>
            <a:r>
              <a:rPr lang="en-US"/>
              <a:t>CPSC503 Winter 2020</a:t>
            </a:r>
          </a:p>
        </p:txBody>
      </p:sp>
      <p:sp>
        <p:nvSpPr>
          <p:cNvPr id="7173" name="Slide Number Placeholder 6"/>
          <p:cNvSpPr>
            <a:spLocks noGrp="1"/>
          </p:cNvSpPr>
          <p:nvPr>
            <p:ph type="sldNum" sz="quarter" idx="12"/>
          </p:nvPr>
        </p:nvSpPr>
        <p:spPr>
          <a:noFill/>
        </p:spPr>
        <p:txBody>
          <a:bodyPr/>
          <a:lstStyle/>
          <a:p>
            <a:fld id="{89F8B95C-B33E-464C-81F3-5EC3C8A055DF}" type="slidenum">
              <a:rPr lang="en-US" smtClean="0"/>
              <a:pPr/>
              <a:t>59</a:t>
            </a:fld>
            <a:endParaRPr lang="en-US"/>
          </a:p>
        </p:txBody>
      </p:sp>
      <p:sp>
        <p:nvSpPr>
          <p:cNvPr id="7174" name="Freeform 50"/>
          <p:cNvSpPr>
            <a:spLocks/>
          </p:cNvSpPr>
          <p:nvPr/>
        </p:nvSpPr>
        <p:spPr bwMode="auto">
          <a:xfrm>
            <a:off x="2387600" y="1565275"/>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75" name="Freeform 51"/>
          <p:cNvSpPr>
            <a:spLocks noEditPoints="1"/>
          </p:cNvSpPr>
          <p:nvPr/>
        </p:nvSpPr>
        <p:spPr bwMode="auto">
          <a:xfrm>
            <a:off x="2616200" y="1565275"/>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7176" name="Freeform 52"/>
          <p:cNvSpPr>
            <a:spLocks/>
          </p:cNvSpPr>
          <p:nvPr/>
        </p:nvSpPr>
        <p:spPr bwMode="auto">
          <a:xfrm>
            <a:off x="1566863" y="2295525"/>
            <a:ext cx="223837"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7177" name="Freeform 53"/>
          <p:cNvSpPr>
            <a:spLocks noEditPoints="1"/>
          </p:cNvSpPr>
          <p:nvPr/>
        </p:nvSpPr>
        <p:spPr bwMode="auto">
          <a:xfrm>
            <a:off x="1797050" y="2295525"/>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78" name="Freeform 54"/>
          <p:cNvSpPr>
            <a:spLocks noEditPoints="1"/>
          </p:cNvSpPr>
          <p:nvPr/>
        </p:nvSpPr>
        <p:spPr bwMode="auto">
          <a:xfrm>
            <a:off x="3660775" y="2295525"/>
            <a:ext cx="155575" cy="196850"/>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79" name="Freeform 55"/>
          <p:cNvSpPr>
            <a:spLocks noEditPoints="1"/>
          </p:cNvSpPr>
          <p:nvPr/>
        </p:nvSpPr>
        <p:spPr bwMode="auto">
          <a:xfrm>
            <a:off x="3827463" y="2295525"/>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80" name="Freeform 56"/>
          <p:cNvSpPr>
            <a:spLocks/>
          </p:cNvSpPr>
          <p:nvPr/>
        </p:nvSpPr>
        <p:spPr bwMode="auto">
          <a:xfrm>
            <a:off x="1462088" y="3011488"/>
            <a:ext cx="222250" cy="204787"/>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5"/>
                </a:lnTo>
                <a:lnTo>
                  <a:pt x="28" y="6"/>
                </a:lnTo>
                <a:lnTo>
                  <a:pt x="28" y="4"/>
                </a:lnTo>
                <a:lnTo>
                  <a:pt x="28" y="1"/>
                </a:lnTo>
                <a:lnTo>
                  <a:pt x="27" y="1"/>
                </a:lnTo>
                <a:lnTo>
                  <a:pt x="26" y="1"/>
                </a:lnTo>
                <a:lnTo>
                  <a:pt x="24" y="1"/>
                </a:lnTo>
                <a:lnTo>
                  <a:pt x="24" y="0"/>
                </a:lnTo>
                <a:lnTo>
                  <a:pt x="36" y="0"/>
                </a:lnTo>
                <a:lnTo>
                  <a:pt x="36" y="1"/>
                </a:lnTo>
                <a:lnTo>
                  <a:pt x="34" y="1"/>
                </a:lnTo>
                <a:lnTo>
                  <a:pt x="33" y="1"/>
                </a:lnTo>
                <a:lnTo>
                  <a:pt x="32" y="2"/>
                </a:lnTo>
                <a:lnTo>
                  <a:pt x="31" y="4"/>
                </a:lnTo>
                <a:lnTo>
                  <a:pt x="31" y="6"/>
                </a:lnTo>
                <a:lnTo>
                  <a:pt x="31" y="33"/>
                </a:lnTo>
                <a:lnTo>
                  <a:pt x="29" y="33"/>
                </a:lnTo>
                <a:lnTo>
                  <a:pt x="8" y="7"/>
                </a:lnTo>
                <a:lnTo>
                  <a:pt x="8" y="27"/>
                </a:lnTo>
                <a:lnTo>
                  <a:pt x="8" y="29"/>
                </a:lnTo>
                <a:lnTo>
                  <a:pt x="8" y="32"/>
                </a:lnTo>
                <a:lnTo>
                  <a:pt x="10" y="32"/>
                </a:lnTo>
                <a:lnTo>
                  <a:pt x="12" y="32"/>
                </a:lnTo>
                <a:lnTo>
                  <a:pt x="13" y="32"/>
                </a:lnTo>
                <a:lnTo>
                  <a:pt x="13" y="33"/>
                </a:lnTo>
                <a:lnTo>
                  <a:pt x="1" y="33"/>
                </a:lnTo>
                <a:lnTo>
                  <a:pt x="1" y="32"/>
                </a:lnTo>
                <a:lnTo>
                  <a:pt x="2" y="32"/>
                </a:lnTo>
                <a:lnTo>
                  <a:pt x="5" y="32"/>
                </a:lnTo>
                <a:lnTo>
                  <a:pt x="6" y="31"/>
                </a:lnTo>
                <a:lnTo>
                  <a:pt x="6" y="29"/>
                </a:lnTo>
                <a:lnTo>
                  <a:pt x="6" y="27"/>
                </a:lnTo>
                <a:lnTo>
                  <a:pt x="6" y="5"/>
                </a:lnTo>
                <a:lnTo>
                  <a:pt x="5"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81" name="Freeform 57"/>
          <p:cNvSpPr>
            <a:spLocks noEditPoints="1"/>
          </p:cNvSpPr>
          <p:nvPr/>
        </p:nvSpPr>
        <p:spPr bwMode="auto">
          <a:xfrm>
            <a:off x="1697038" y="3078163"/>
            <a:ext cx="131762" cy="13811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4"/>
                </a:lnTo>
                <a:lnTo>
                  <a:pt x="20" y="6"/>
                </a:lnTo>
                <a:lnTo>
                  <a:pt x="21" y="11"/>
                </a:lnTo>
                <a:lnTo>
                  <a:pt x="20" y="14"/>
                </a:lnTo>
                <a:lnTo>
                  <a:pt x="20" y="16"/>
                </a:lnTo>
                <a:lnTo>
                  <a:pt x="17" y="18"/>
                </a:lnTo>
                <a:lnTo>
                  <a:pt x="15" y="21"/>
                </a:lnTo>
                <a:lnTo>
                  <a:pt x="12" y="22"/>
                </a:lnTo>
                <a:lnTo>
                  <a:pt x="10" y="22"/>
                </a:lnTo>
                <a:lnTo>
                  <a:pt x="6" y="22"/>
                </a:lnTo>
                <a:lnTo>
                  <a:pt x="4" y="21"/>
                </a:lnTo>
                <a:lnTo>
                  <a:pt x="2" y="18"/>
                </a:lnTo>
                <a:lnTo>
                  <a:pt x="0" y="15"/>
                </a:lnTo>
                <a:lnTo>
                  <a:pt x="0" y="11"/>
                </a:lnTo>
                <a:lnTo>
                  <a:pt x="0" y="9"/>
                </a:lnTo>
                <a:lnTo>
                  <a:pt x="1" y="5"/>
                </a:lnTo>
                <a:lnTo>
                  <a:pt x="2" y="2"/>
                </a:lnTo>
                <a:lnTo>
                  <a:pt x="5" y="1"/>
                </a:lnTo>
                <a:lnTo>
                  <a:pt x="7" y="0"/>
                </a:lnTo>
                <a:lnTo>
                  <a:pt x="10" y="0"/>
                </a:lnTo>
                <a:close/>
                <a:moveTo>
                  <a:pt x="9" y="1"/>
                </a:moveTo>
                <a:lnTo>
                  <a:pt x="7" y="1"/>
                </a:lnTo>
                <a:lnTo>
                  <a:pt x="6" y="1"/>
                </a:lnTo>
                <a:lnTo>
                  <a:pt x="5" y="2"/>
                </a:lnTo>
                <a:lnTo>
                  <a:pt x="5" y="5"/>
                </a:lnTo>
                <a:lnTo>
                  <a:pt x="4" y="6"/>
                </a:lnTo>
                <a:lnTo>
                  <a:pt x="4" y="9"/>
                </a:lnTo>
                <a:lnTo>
                  <a:pt x="4" y="14"/>
                </a:lnTo>
                <a:lnTo>
                  <a:pt x="6" y="17"/>
                </a:lnTo>
                <a:lnTo>
                  <a:pt x="7" y="20"/>
                </a:lnTo>
                <a:lnTo>
                  <a:pt x="11" y="21"/>
                </a:lnTo>
                <a:lnTo>
                  <a:pt x="14" y="21"/>
                </a:lnTo>
                <a:lnTo>
                  <a:pt x="15" y="18"/>
                </a:lnTo>
                <a:lnTo>
                  <a:pt x="16" y="16"/>
                </a:lnTo>
                <a:lnTo>
                  <a:pt x="16" y="12"/>
                </a:lnTo>
                <a:lnTo>
                  <a:pt x="16" y="9"/>
                </a:lnTo>
                <a:lnTo>
                  <a:pt x="15" y="6"/>
                </a:lnTo>
                <a:lnTo>
                  <a:pt x="14" y="4"/>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7182" name="Freeform 58"/>
          <p:cNvSpPr>
            <a:spLocks/>
          </p:cNvSpPr>
          <p:nvPr/>
        </p:nvSpPr>
        <p:spPr bwMode="auto">
          <a:xfrm>
            <a:off x="1839913" y="3078163"/>
            <a:ext cx="230187" cy="138112"/>
          </a:xfrm>
          <a:custGeom>
            <a:avLst/>
            <a:gdLst>
              <a:gd name="T0" fmla="*/ 2147483647 w 37"/>
              <a:gd name="T1" fmla="*/ 2147483647 h 22"/>
              <a:gd name="T2" fmla="*/ 2147483647 w 37"/>
              <a:gd name="T3" fmla="*/ 0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4"/>
                </a:moveTo>
                <a:lnTo>
                  <a:pt x="9" y="2"/>
                </a:lnTo>
                <a:lnTo>
                  <a:pt x="10" y="1"/>
                </a:lnTo>
                <a:lnTo>
                  <a:pt x="12" y="0"/>
                </a:lnTo>
                <a:lnTo>
                  <a:pt x="13" y="0"/>
                </a:lnTo>
                <a:lnTo>
                  <a:pt x="14" y="0"/>
                </a:lnTo>
                <a:lnTo>
                  <a:pt x="15" y="0"/>
                </a:lnTo>
                <a:lnTo>
                  <a:pt x="17" y="0"/>
                </a:lnTo>
                <a:lnTo>
                  <a:pt x="19" y="1"/>
                </a:lnTo>
                <a:lnTo>
                  <a:pt x="20" y="2"/>
                </a:lnTo>
                <a:lnTo>
                  <a:pt x="20" y="4"/>
                </a:lnTo>
                <a:lnTo>
                  <a:pt x="23" y="1"/>
                </a:lnTo>
                <a:lnTo>
                  <a:pt x="25" y="0"/>
                </a:lnTo>
                <a:lnTo>
                  <a:pt x="26" y="0"/>
                </a:lnTo>
                <a:lnTo>
                  <a:pt x="29" y="0"/>
                </a:lnTo>
                <a:lnTo>
                  <a:pt x="30" y="0"/>
                </a:lnTo>
                <a:lnTo>
                  <a:pt x="31" y="0"/>
                </a:lnTo>
                <a:lnTo>
                  <a:pt x="33" y="1"/>
                </a:lnTo>
                <a:lnTo>
                  <a:pt x="34" y="4"/>
                </a:lnTo>
                <a:lnTo>
                  <a:pt x="34" y="5"/>
                </a:lnTo>
                <a:lnTo>
                  <a:pt x="34" y="7"/>
                </a:lnTo>
                <a:lnTo>
                  <a:pt x="34" y="17"/>
                </a:lnTo>
                <a:lnTo>
                  <a:pt x="34" y="18"/>
                </a:lnTo>
                <a:lnTo>
                  <a:pt x="34" y="20"/>
                </a:lnTo>
                <a:lnTo>
                  <a:pt x="35" y="21"/>
                </a:lnTo>
                <a:lnTo>
                  <a:pt x="36" y="21"/>
                </a:lnTo>
                <a:lnTo>
                  <a:pt x="37" y="21"/>
                </a:lnTo>
                <a:lnTo>
                  <a:pt x="37" y="22"/>
                </a:lnTo>
                <a:lnTo>
                  <a:pt x="26" y="22"/>
                </a:lnTo>
                <a:lnTo>
                  <a:pt x="26" y="21"/>
                </a:lnTo>
                <a:lnTo>
                  <a:pt x="28" y="21"/>
                </a:lnTo>
                <a:lnTo>
                  <a:pt x="29" y="21"/>
                </a:lnTo>
                <a:lnTo>
                  <a:pt x="30" y="20"/>
                </a:lnTo>
                <a:lnTo>
                  <a:pt x="30" y="18"/>
                </a:lnTo>
                <a:lnTo>
                  <a:pt x="30" y="17"/>
                </a:lnTo>
                <a:lnTo>
                  <a:pt x="30" y="7"/>
                </a:lnTo>
                <a:lnTo>
                  <a:pt x="30" y="5"/>
                </a:lnTo>
                <a:lnTo>
                  <a:pt x="29" y="4"/>
                </a:lnTo>
                <a:lnTo>
                  <a:pt x="28" y="2"/>
                </a:lnTo>
                <a:lnTo>
                  <a:pt x="26" y="2"/>
                </a:lnTo>
                <a:lnTo>
                  <a:pt x="25" y="2"/>
                </a:lnTo>
                <a:lnTo>
                  <a:pt x="24" y="4"/>
                </a:lnTo>
                <a:lnTo>
                  <a:pt x="23" y="4"/>
                </a:lnTo>
                <a:lnTo>
                  <a:pt x="20" y="5"/>
                </a:lnTo>
                <a:lnTo>
                  <a:pt x="20" y="6"/>
                </a:lnTo>
                <a:lnTo>
                  <a:pt x="20" y="17"/>
                </a:lnTo>
                <a:lnTo>
                  <a:pt x="20" y="18"/>
                </a:lnTo>
                <a:lnTo>
                  <a:pt x="21" y="20"/>
                </a:lnTo>
                <a:lnTo>
                  <a:pt x="21" y="21"/>
                </a:lnTo>
                <a:lnTo>
                  <a:pt x="23" y="21"/>
                </a:lnTo>
                <a:lnTo>
                  <a:pt x="24" y="21"/>
                </a:lnTo>
                <a:lnTo>
                  <a:pt x="24" y="22"/>
                </a:lnTo>
                <a:lnTo>
                  <a:pt x="14" y="22"/>
                </a:lnTo>
                <a:lnTo>
                  <a:pt x="14" y="21"/>
                </a:lnTo>
                <a:lnTo>
                  <a:pt x="15" y="21"/>
                </a:lnTo>
                <a:lnTo>
                  <a:pt x="17" y="21"/>
                </a:lnTo>
                <a:lnTo>
                  <a:pt x="17" y="20"/>
                </a:lnTo>
                <a:lnTo>
                  <a:pt x="17" y="18"/>
                </a:lnTo>
                <a:lnTo>
                  <a:pt x="17" y="17"/>
                </a:lnTo>
                <a:lnTo>
                  <a:pt x="17" y="7"/>
                </a:lnTo>
                <a:lnTo>
                  <a:pt x="17" y="5"/>
                </a:lnTo>
                <a:lnTo>
                  <a:pt x="15" y="4"/>
                </a:lnTo>
                <a:lnTo>
                  <a:pt x="14" y="2"/>
                </a:lnTo>
                <a:lnTo>
                  <a:pt x="13" y="2"/>
                </a:lnTo>
                <a:lnTo>
                  <a:pt x="12" y="2"/>
                </a:lnTo>
                <a:lnTo>
                  <a:pt x="10" y="4"/>
                </a:lnTo>
                <a:lnTo>
                  <a:pt x="9" y="4"/>
                </a:lnTo>
                <a:lnTo>
                  <a:pt x="8" y="5"/>
                </a:lnTo>
                <a:lnTo>
                  <a:pt x="8" y="17"/>
                </a:lnTo>
                <a:lnTo>
                  <a:pt x="8" y="18"/>
                </a:lnTo>
                <a:lnTo>
                  <a:pt x="8" y="20"/>
                </a:lnTo>
                <a:lnTo>
                  <a:pt x="8" y="21"/>
                </a:lnTo>
                <a:lnTo>
                  <a:pt x="9" y="21"/>
                </a:lnTo>
                <a:lnTo>
                  <a:pt x="10" y="21"/>
                </a:lnTo>
                <a:lnTo>
                  <a:pt x="10" y="22"/>
                </a:lnTo>
                <a:lnTo>
                  <a:pt x="0" y="22"/>
                </a:lnTo>
                <a:lnTo>
                  <a:pt x="0" y="21"/>
                </a:lnTo>
                <a:lnTo>
                  <a:pt x="2" y="21"/>
                </a:lnTo>
                <a:lnTo>
                  <a:pt x="3" y="21"/>
                </a:lnTo>
                <a:lnTo>
                  <a:pt x="3" y="20"/>
                </a:lnTo>
                <a:lnTo>
                  <a:pt x="3" y="18"/>
                </a:lnTo>
                <a:lnTo>
                  <a:pt x="3" y="17"/>
                </a:lnTo>
                <a:lnTo>
                  <a:pt x="3" y="9"/>
                </a:lnTo>
                <a:lnTo>
                  <a:pt x="3" y="5"/>
                </a:lnTo>
                <a:lnTo>
                  <a:pt x="3" y="4"/>
                </a:lnTo>
                <a:lnTo>
                  <a:pt x="3" y="2"/>
                </a:lnTo>
                <a:lnTo>
                  <a:pt x="2" y="2"/>
                </a:lnTo>
                <a:lnTo>
                  <a:pt x="0" y="2"/>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7183" name="Freeform 59"/>
          <p:cNvSpPr>
            <a:spLocks/>
          </p:cNvSpPr>
          <p:nvPr/>
        </p:nvSpPr>
        <p:spPr bwMode="auto">
          <a:xfrm>
            <a:off x="3629025" y="3011488"/>
            <a:ext cx="223838" cy="204787"/>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8" y="25"/>
                </a:lnTo>
                <a:lnTo>
                  <a:pt x="28" y="6"/>
                </a:lnTo>
                <a:lnTo>
                  <a:pt x="28" y="4"/>
                </a:lnTo>
                <a:lnTo>
                  <a:pt x="28" y="1"/>
                </a:lnTo>
                <a:lnTo>
                  <a:pt x="27" y="1"/>
                </a:lnTo>
                <a:lnTo>
                  <a:pt x="25" y="1"/>
                </a:lnTo>
                <a:lnTo>
                  <a:pt x="24" y="1"/>
                </a:lnTo>
                <a:lnTo>
                  <a:pt x="24" y="0"/>
                </a:lnTo>
                <a:lnTo>
                  <a:pt x="36" y="0"/>
                </a:lnTo>
                <a:lnTo>
                  <a:pt x="36" y="1"/>
                </a:lnTo>
                <a:lnTo>
                  <a:pt x="35" y="1"/>
                </a:lnTo>
                <a:lnTo>
                  <a:pt x="32" y="1"/>
                </a:lnTo>
                <a:lnTo>
                  <a:pt x="31" y="2"/>
                </a:lnTo>
                <a:lnTo>
                  <a:pt x="31" y="4"/>
                </a:lnTo>
                <a:lnTo>
                  <a:pt x="31" y="6"/>
                </a:lnTo>
                <a:lnTo>
                  <a:pt x="31" y="33"/>
                </a:lnTo>
                <a:lnTo>
                  <a:pt x="30" y="33"/>
                </a:lnTo>
                <a:lnTo>
                  <a:pt x="9" y="7"/>
                </a:lnTo>
                <a:lnTo>
                  <a:pt x="9" y="27"/>
                </a:lnTo>
                <a:lnTo>
                  <a:pt x="9" y="29"/>
                </a:lnTo>
                <a:lnTo>
                  <a:pt x="9" y="32"/>
                </a:lnTo>
                <a:lnTo>
                  <a:pt x="10" y="32"/>
                </a:lnTo>
                <a:lnTo>
                  <a:pt x="11" y="32"/>
                </a:lnTo>
                <a:lnTo>
                  <a:pt x="12" y="32"/>
                </a:lnTo>
                <a:lnTo>
                  <a:pt x="12" y="33"/>
                </a:lnTo>
                <a:lnTo>
                  <a:pt x="1" y="33"/>
                </a:lnTo>
                <a:lnTo>
                  <a:pt x="1" y="32"/>
                </a:lnTo>
                <a:lnTo>
                  <a:pt x="3" y="32"/>
                </a:lnTo>
                <a:lnTo>
                  <a:pt x="4" y="32"/>
                </a:lnTo>
                <a:lnTo>
                  <a:pt x="5" y="31"/>
                </a:lnTo>
                <a:lnTo>
                  <a:pt x="6" y="29"/>
                </a:lnTo>
                <a:lnTo>
                  <a:pt x="6" y="27"/>
                </a:lnTo>
                <a:lnTo>
                  <a:pt x="6" y="5"/>
                </a:lnTo>
                <a:lnTo>
                  <a:pt x="5" y="4"/>
                </a:lnTo>
                <a:lnTo>
                  <a:pt x="4" y="2"/>
                </a:lnTo>
                <a:lnTo>
                  <a:pt x="3"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84" name="Freeform 60"/>
          <p:cNvSpPr>
            <a:spLocks noEditPoints="1"/>
          </p:cNvSpPr>
          <p:nvPr/>
        </p:nvSpPr>
        <p:spPr bwMode="auto">
          <a:xfrm>
            <a:off x="3852863" y="3011488"/>
            <a:ext cx="160337" cy="204787"/>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2"/>
                </a:lnTo>
                <a:lnTo>
                  <a:pt x="11" y="32"/>
                </a:lnTo>
                <a:lnTo>
                  <a:pt x="13"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1"/>
                </a:lnTo>
                <a:lnTo>
                  <a:pt x="0" y="1"/>
                </a:lnTo>
                <a:lnTo>
                  <a:pt x="0" y="0"/>
                </a:lnTo>
                <a:lnTo>
                  <a:pt x="12" y="0"/>
                </a:lnTo>
                <a:lnTo>
                  <a:pt x="16" y="0"/>
                </a:lnTo>
                <a:lnTo>
                  <a:pt x="20" y="1"/>
                </a:lnTo>
                <a:lnTo>
                  <a:pt x="22" y="2"/>
                </a:lnTo>
                <a:lnTo>
                  <a:pt x="23" y="4"/>
                </a:lnTo>
                <a:lnTo>
                  <a:pt x="26" y="6"/>
                </a:lnTo>
                <a:lnTo>
                  <a:pt x="26" y="9"/>
                </a:lnTo>
                <a:lnTo>
                  <a:pt x="25" y="12"/>
                </a:lnTo>
                <a:lnTo>
                  <a:pt x="23" y="16"/>
                </a:lnTo>
                <a:lnTo>
                  <a:pt x="20" y="17"/>
                </a:lnTo>
                <a:lnTo>
                  <a:pt x="15" y="18"/>
                </a:lnTo>
                <a:lnTo>
                  <a:pt x="13" y="18"/>
                </a:lnTo>
                <a:lnTo>
                  <a:pt x="12" y="18"/>
                </a:lnTo>
                <a:lnTo>
                  <a:pt x="11" y="17"/>
                </a:lnTo>
                <a:lnTo>
                  <a:pt x="10" y="17"/>
                </a:lnTo>
                <a:close/>
                <a:moveTo>
                  <a:pt x="10" y="16"/>
                </a:moveTo>
                <a:lnTo>
                  <a:pt x="11" y="16"/>
                </a:lnTo>
                <a:lnTo>
                  <a:pt x="12" y="16"/>
                </a:lnTo>
                <a:lnTo>
                  <a:pt x="13" y="16"/>
                </a:lnTo>
                <a:lnTo>
                  <a:pt x="13" y="17"/>
                </a:lnTo>
                <a:lnTo>
                  <a:pt x="16" y="16"/>
                </a:lnTo>
                <a:lnTo>
                  <a:pt x="18" y="15"/>
                </a:lnTo>
                <a:lnTo>
                  <a:pt x="20" y="12"/>
                </a:lnTo>
                <a:lnTo>
                  <a:pt x="20" y="10"/>
                </a:lnTo>
                <a:lnTo>
                  <a:pt x="20" y="7"/>
                </a:lnTo>
                <a:lnTo>
                  <a:pt x="20" y="5"/>
                </a:lnTo>
                <a:lnTo>
                  <a:pt x="18" y="4"/>
                </a:lnTo>
                <a:lnTo>
                  <a:pt x="17" y="2"/>
                </a:lnTo>
                <a:lnTo>
                  <a:pt x="15" y="2"/>
                </a:lnTo>
                <a:lnTo>
                  <a:pt x="13" y="1"/>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85" name="Freeform 61"/>
          <p:cNvSpPr>
            <a:spLocks noEditPoints="1"/>
          </p:cNvSpPr>
          <p:nvPr/>
        </p:nvSpPr>
        <p:spPr bwMode="auto">
          <a:xfrm>
            <a:off x="809625" y="3735388"/>
            <a:ext cx="204788" cy="195262"/>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8"/>
                </a:lnTo>
                <a:lnTo>
                  <a:pt x="5" y="5"/>
                </a:lnTo>
                <a:lnTo>
                  <a:pt x="5" y="3"/>
                </a:lnTo>
                <a:lnTo>
                  <a:pt x="4" y="2"/>
                </a:lnTo>
                <a:lnTo>
                  <a:pt x="2" y="0"/>
                </a:lnTo>
                <a:lnTo>
                  <a:pt x="1" y="0"/>
                </a:lnTo>
                <a:lnTo>
                  <a:pt x="0" y="0"/>
                </a:lnTo>
                <a:lnTo>
                  <a:pt x="13" y="0"/>
                </a:lnTo>
                <a:lnTo>
                  <a:pt x="17" y="0"/>
                </a:lnTo>
                <a:lnTo>
                  <a:pt x="21" y="0"/>
                </a:lnTo>
                <a:lnTo>
                  <a:pt x="25" y="2"/>
                </a:lnTo>
                <a:lnTo>
                  <a:pt x="28" y="4"/>
                </a:lnTo>
                <a:lnTo>
                  <a:pt x="31" y="8"/>
                </a:lnTo>
                <a:lnTo>
                  <a:pt x="32" y="11"/>
                </a:lnTo>
                <a:lnTo>
                  <a:pt x="33" y="16"/>
                </a:lnTo>
                <a:lnTo>
                  <a:pt x="32" y="20"/>
                </a:lnTo>
                <a:lnTo>
                  <a:pt x="31" y="24"/>
                </a:lnTo>
                <a:lnTo>
                  <a:pt x="28" y="28"/>
                </a:lnTo>
                <a:lnTo>
                  <a:pt x="25" y="31"/>
                </a:lnTo>
                <a:lnTo>
                  <a:pt x="21" y="32"/>
                </a:lnTo>
                <a:lnTo>
                  <a:pt x="15" y="32"/>
                </a:lnTo>
                <a:lnTo>
                  <a:pt x="0" y="32"/>
                </a:lnTo>
                <a:close/>
                <a:moveTo>
                  <a:pt x="10" y="31"/>
                </a:moveTo>
                <a:lnTo>
                  <a:pt x="12" y="31"/>
                </a:lnTo>
                <a:lnTo>
                  <a:pt x="15" y="31"/>
                </a:lnTo>
                <a:lnTo>
                  <a:pt x="18" y="31"/>
                </a:lnTo>
                <a:lnTo>
                  <a:pt x="21" y="30"/>
                </a:lnTo>
                <a:lnTo>
                  <a:pt x="23" y="28"/>
                </a:lnTo>
                <a:lnTo>
                  <a:pt x="26" y="24"/>
                </a:lnTo>
                <a:lnTo>
                  <a:pt x="27" y="20"/>
                </a:lnTo>
                <a:lnTo>
                  <a:pt x="27" y="16"/>
                </a:lnTo>
                <a:lnTo>
                  <a:pt x="27" y="13"/>
                </a:lnTo>
                <a:lnTo>
                  <a:pt x="26" y="9"/>
                </a:lnTo>
                <a:lnTo>
                  <a:pt x="23" y="5"/>
                </a:lnTo>
                <a:lnTo>
                  <a:pt x="21" y="3"/>
                </a:lnTo>
                <a:lnTo>
                  <a:pt x="17" y="2"/>
                </a:lnTo>
                <a:lnTo>
                  <a:pt x="15" y="2"/>
                </a:lnTo>
                <a:lnTo>
                  <a:pt x="12" y="2"/>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7186" name="Freeform 62"/>
          <p:cNvSpPr>
            <a:spLocks noEditPoints="1"/>
          </p:cNvSpPr>
          <p:nvPr/>
        </p:nvSpPr>
        <p:spPr bwMode="auto">
          <a:xfrm>
            <a:off x="1039813" y="3797300"/>
            <a:ext cx="111125" cy="146050"/>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2147483647 h 24"/>
              <a:gd name="T10" fmla="*/ 2147483647 w 18"/>
              <a:gd name="T11" fmla="*/ 2147483647 h 24"/>
              <a:gd name="T12" fmla="*/ 2147483647 w 18"/>
              <a:gd name="T13" fmla="*/ 2147483647 h 24"/>
              <a:gd name="T14" fmla="*/ 2147483647 w 18"/>
              <a:gd name="T15" fmla="*/ 2147483647 h 24"/>
              <a:gd name="T16" fmla="*/ 2147483647 w 18"/>
              <a:gd name="T17" fmla="*/ 2147483647 h 24"/>
              <a:gd name="T18" fmla="*/ 2147483647 w 18"/>
              <a:gd name="T19" fmla="*/ 2147483647 h 24"/>
              <a:gd name="T20" fmla="*/ 2147483647 w 18"/>
              <a:gd name="T21" fmla="*/ 2147483647 h 24"/>
              <a:gd name="T22" fmla="*/ 2147483647 w 18"/>
              <a:gd name="T23" fmla="*/ 2147483647 h 24"/>
              <a:gd name="T24" fmla="*/ 2147483647 w 18"/>
              <a:gd name="T25" fmla="*/ 2147483647 h 24"/>
              <a:gd name="T26" fmla="*/ 2147483647 w 18"/>
              <a:gd name="T27" fmla="*/ 2147483647 h 24"/>
              <a:gd name="T28" fmla="*/ 2147483647 w 18"/>
              <a:gd name="T29" fmla="*/ 2147483647 h 24"/>
              <a:gd name="T30" fmla="*/ 2147483647 w 18"/>
              <a:gd name="T31" fmla="*/ 2147483647 h 24"/>
              <a:gd name="T32" fmla="*/ 0 w 18"/>
              <a:gd name="T33" fmla="*/ 2147483647 h 24"/>
              <a:gd name="T34" fmla="*/ 0 w 18"/>
              <a:gd name="T35" fmla="*/ 2147483647 h 24"/>
              <a:gd name="T36" fmla="*/ 0 w 18"/>
              <a:gd name="T37" fmla="*/ 2147483647 h 24"/>
              <a:gd name="T38" fmla="*/ 2147483647 w 18"/>
              <a:gd name="T39" fmla="*/ 2147483647 h 24"/>
              <a:gd name="T40" fmla="*/ 2147483647 w 18"/>
              <a:gd name="T41" fmla="*/ 2147483647 h 24"/>
              <a:gd name="T42" fmla="*/ 2147483647 w 18"/>
              <a:gd name="T43" fmla="*/ 2147483647 h 24"/>
              <a:gd name="T44" fmla="*/ 2147483647 w 18"/>
              <a:gd name="T45" fmla="*/ 0 h 24"/>
              <a:gd name="T46" fmla="*/ 2147483647 w 18"/>
              <a:gd name="T47" fmla="*/ 2147483647 h 24"/>
              <a:gd name="T48" fmla="*/ 2147483647 w 18"/>
              <a:gd name="T49" fmla="*/ 2147483647 h 24"/>
              <a:gd name="T50" fmla="*/ 2147483647 w 18"/>
              <a:gd name="T51" fmla="*/ 2147483647 h 24"/>
              <a:gd name="T52" fmla="*/ 2147483647 w 18"/>
              <a:gd name="T53" fmla="*/ 2147483647 h 24"/>
              <a:gd name="T54" fmla="*/ 2147483647 w 18"/>
              <a:gd name="T55" fmla="*/ 2147483647 h 24"/>
              <a:gd name="T56" fmla="*/ 2147483647 w 18"/>
              <a:gd name="T57" fmla="*/ 2147483647 h 24"/>
              <a:gd name="T58" fmla="*/ 2147483647 w 18"/>
              <a:gd name="T59" fmla="*/ 2147483647 h 24"/>
              <a:gd name="T60" fmla="*/ 2147483647 w 18"/>
              <a:gd name="T61" fmla="*/ 2147483647 h 24"/>
              <a:gd name="T62" fmla="*/ 2147483647 w 18"/>
              <a:gd name="T63" fmla="*/ 2147483647 h 24"/>
              <a:gd name="T64" fmla="*/ 2147483647 w 18"/>
              <a:gd name="T65" fmla="*/ 2147483647 h 24"/>
              <a:gd name="T66" fmla="*/ 2147483647 w 18"/>
              <a:gd name="T67" fmla="*/ 2147483647 h 24"/>
              <a:gd name="T68" fmla="*/ 2147483647 w 18"/>
              <a:gd name="T69" fmla="*/ 2147483647 h 24"/>
              <a:gd name="T70" fmla="*/ 2147483647 w 18"/>
              <a:gd name="T71" fmla="*/ 2147483647 h 24"/>
              <a:gd name="T72" fmla="*/ 2147483647 w 18"/>
              <a:gd name="T73" fmla="*/ 2147483647 h 24"/>
              <a:gd name="T74" fmla="*/ 2147483647 w 18"/>
              <a:gd name="T75" fmla="*/ 2147483647 h 24"/>
              <a:gd name="T76" fmla="*/ 2147483647 w 18"/>
              <a:gd name="T77" fmla="*/ 2147483647 h 24"/>
              <a:gd name="T78" fmla="*/ 2147483647 w 18"/>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19"/>
                </a:lnTo>
                <a:lnTo>
                  <a:pt x="13" y="19"/>
                </a:lnTo>
                <a:lnTo>
                  <a:pt x="15" y="19"/>
                </a:lnTo>
                <a:lnTo>
                  <a:pt x="16" y="16"/>
                </a:lnTo>
                <a:lnTo>
                  <a:pt x="17" y="14"/>
                </a:lnTo>
                <a:lnTo>
                  <a:pt x="18" y="15"/>
                </a:lnTo>
                <a:lnTo>
                  <a:pt x="17" y="18"/>
                </a:lnTo>
                <a:lnTo>
                  <a:pt x="15" y="21"/>
                </a:lnTo>
                <a:lnTo>
                  <a:pt x="12" y="22"/>
                </a:lnTo>
                <a:lnTo>
                  <a:pt x="9" y="24"/>
                </a:lnTo>
                <a:lnTo>
                  <a:pt x="5" y="22"/>
                </a:lnTo>
                <a:lnTo>
                  <a:pt x="2" y="20"/>
                </a:lnTo>
                <a:lnTo>
                  <a:pt x="0" y="16"/>
                </a:lnTo>
                <a:lnTo>
                  <a:pt x="0" y="13"/>
                </a:lnTo>
                <a:lnTo>
                  <a:pt x="0" y="9"/>
                </a:lnTo>
                <a:lnTo>
                  <a:pt x="1" y="5"/>
                </a:lnTo>
                <a:lnTo>
                  <a:pt x="2" y="4"/>
                </a:lnTo>
                <a:lnTo>
                  <a:pt x="6" y="1"/>
                </a:lnTo>
                <a:lnTo>
                  <a:pt x="10" y="0"/>
                </a:lnTo>
                <a:lnTo>
                  <a:pt x="13" y="1"/>
                </a:lnTo>
                <a:lnTo>
                  <a:pt x="16" y="3"/>
                </a:lnTo>
                <a:lnTo>
                  <a:pt x="17" y="5"/>
                </a:lnTo>
                <a:lnTo>
                  <a:pt x="18" y="9"/>
                </a:lnTo>
                <a:lnTo>
                  <a:pt x="4" y="9"/>
                </a:lnTo>
                <a:close/>
                <a:moveTo>
                  <a:pt x="4" y="8"/>
                </a:moveTo>
                <a:lnTo>
                  <a:pt x="12" y="8"/>
                </a:lnTo>
                <a:lnTo>
                  <a:pt x="12" y="5"/>
                </a:lnTo>
                <a:lnTo>
                  <a:pt x="12" y="4"/>
                </a:lnTo>
                <a:lnTo>
                  <a:pt x="11" y="3"/>
                </a:lnTo>
                <a:lnTo>
                  <a:pt x="10" y="1"/>
                </a:lnTo>
                <a:lnTo>
                  <a:pt x="9" y="1"/>
                </a:lnTo>
                <a:lnTo>
                  <a:pt x="6"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7187" name="Freeform 63"/>
          <p:cNvSpPr>
            <a:spLocks/>
          </p:cNvSpPr>
          <p:nvPr/>
        </p:nvSpPr>
        <p:spPr bwMode="auto">
          <a:xfrm>
            <a:off x="1163638" y="3760788"/>
            <a:ext cx="85725" cy="182562"/>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4"/>
                </a:lnTo>
                <a:lnTo>
                  <a:pt x="3" y="9"/>
                </a:lnTo>
                <a:lnTo>
                  <a:pt x="0" y="9"/>
                </a:lnTo>
                <a:lnTo>
                  <a:pt x="0" y="7"/>
                </a:lnTo>
                <a:lnTo>
                  <a:pt x="1" y="7"/>
                </a:lnTo>
                <a:lnTo>
                  <a:pt x="3" y="6"/>
                </a:lnTo>
                <a:lnTo>
                  <a:pt x="5" y="5"/>
                </a:lnTo>
                <a:lnTo>
                  <a:pt x="6" y="3"/>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188" name="Freeform 64"/>
          <p:cNvSpPr>
            <a:spLocks/>
          </p:cNvSpPr>
          <p:nvPr/>
        </p:nvSpPr>
        <p:spPr bwMode="auto">
          <a:xfrm>
            <a:off x="1430338" y="3735388"/>
            <a:ext cx="223837" cy="2079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2"/>
                </a:lnTo>
                <a:lnTo>
                  <a:pt x="27" y="0"/>
                </a:lnTo>
                <a:lnTo>
                  <a:pt x="25" y="0"/>
                </a:lnTo>
                <a:lnTo>
                  <a:pt x="23" y="0"/>
                </a:lnTo>
                <a:lnTo>
                  <a:pt x="36" y="0"/>
                </a:lnTo>
                <a:lnTo>
                  <a:pt x="34" y="0"/>
                </a:lnTo>
                <a:lnTo>
                  <a:pt x="32" y="0"/>
                </a:lnTo>
                <a:lnTo>
                  <a:pt x="31" y="2"/>
                </a:lnTo>
                <a:lnTo>
                  <a:pt x="31" y="3"/>
                </a:lnTo>
                <a:lnTo>
                  <a:pt x="31" y="5"/>
                </a:lnTo>
                <a:lnTo>
                  <a:pt x="31" y="34"/>
                </a:lnTo>
                <a:lnTo>
                  <a:pt x="29" y="34"/>
                </a:lnTo>
                <a:lnTo>
                  <a:pt x="7" y="7"/>
                </a:lnTo>
                <a:lnTo>
                  <a:pt x="7" y="28"/>
                </a:lnTo>
                <a:lnTo>
                  <a:pt x="8" y="30"/>
                </a:lnTo>
                <a:lnTo>
                  <a:pt x="8" y="31"/>
                </a:lnTo>
                <a:lnTo>
                  <a:pt x="10" y="32"/>
                </a:lnTo>
                <a:lnTo>
                  <a:pt x="11" y="32"/>
                </a:lnTo>
                <a:lnTo>
                  <a:pt x="12" y="32"/>
                </a:lnTo>
                <a:lnTo>
                  <a:pt x="1" y="32"/>
                </a:lnTo>
                <a:lnTo>
                  <a:pt x="2" y="32"/>
                </a:lnTo>
                <a:lnTo>
                  <a:pt x="4" y="32"/>
                </a:lnTo>
                <a:lnTo>
                  <a:pt x="5" y="31"/>
                </a:lnTo>
                <a:lnTo>
                  <a:pt x="6" y="30"/>
                </a:lnTo>
                <a:lnTo>
                  <a:pt x="6" y="28"/>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7189" name="Freeform 65"/>
          <p:cNvSpPr>
            <a:spLocks noEditPoints="1"/>
          </p:cNvSpPr>
          <p:nvPr/>
        </p:nvSpPr>
        <p:spPr bwMode="auto">
          <a:xfrm>
            <a:off x="1660525" y="3797300"/>
            <a:ext cx="130175"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4"/>
                </a:lnTo>
                <a:lnTo>
                  <a:pt x="20" y="18"/>
                </a:lnTo>
                <a:lnTo>
                  <a:pt x="18" y="20"/>
                </a:lnTo>
                <a:lnTo>
                  <a:pt x="16" y="22"/>
                </a:lnTo>
                <a:lnTo>
                  <a:pt x="13" y="22"/>
                </a:lnTo>
                <a:lnTo>
                  <a:pt x="11" y="24"/>
                </a:lnTo>
                <a:lnTo>
                  <a:pt x="7" y="22"/>
                </a:lnTo>
                <a:lnTo>
                  <a:pt x="5" y="21"/>
                </a:lnTo>
                <a:lnTo>
                  <a:pt x="2" y="20"/>
                </a:lnTo>
                <a:lnTo>
                  <a:pt x="1" y="16"/>
                </a:lnTo>
                <a:lnTo>
                  <a:pt x="0" y="13"/>
                </a:lnTo>
                <a:lnTo>
                  <a:pt x="1" y="9"/>
                </a:lnTo>
                <a:lnTo>
                  <a:pt x="1" y="6"/>
                </a:lnTo>
                <a:lnTo>
                  <a:pt x="4" y="4"/>
                </a:lnTo>
                <a:lnTo>
                  <a:pt x="6" y="1"/>
                </a:lnTo>
                <a:lnTo>
                  <a:pt x="8" y="0"/>
                </a:lnTo>
                <a:lnTo>
                  <a:pt x="11" y="0"/>
                </a:lnTo>
                <a:close/>
                <a:moveTo>
                  <a:pt x="10" y="1"/>
                </a:moveTo>
                <a:lnTo>
                  <a:pt x="8" y="1"/>
                </a:lnTo>
                <a:lnTo>
                  <a:pt x="7" y="3"/>
                </a:lnTo>
                <a:lnTo>
                  <a:pt x="6" y="4"/>
                </a:lnTo>
                <a:lnTo>
                  <a:pt x="5" y="5"/>
                </a:lnTo>
                <a:lnTo>
                  <a:pt x="5" y="8"/>
                </a:lnTo>
                <a:lnTo>
                  <a:pt x="5" y="10"/>
                </a:lnTo>
                <a:lnTo>
                  <a:pt x="5" y="15"/>
                </a:lnTo>
                <a:lnTo>
                  <a:pt x="6" y="19"/>
                </a:lnTo>
                <a:lnTo>
                  <a:pt x="8" y="21"/>
                </a:lnTo>
                <a:lnTo>
                  <a:pt x="11" y="22"/>
                </a:lnTo>
                <a:lnTo>
                  <a:pt x="13" y="21"/>
                </a:lnTo>
                <a:lnTo>
                  <a:pt x="16" y="20"/>
                </a:lnTo>
                <a:lnTo>
                  <a:pt x="17" y="18"/>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7190" name="Freeform 66"/>
          <p:cNvSpPr>
            <a:spLocks/>
          </p:cNvSpPr>
          <p:nvPr/>
        </p:nvSpPr>
        <p:spPr bwMode="auto">
          <a:xfrm>
            <a:off x="1803400" y="3797300"/>
            <a:ext cx="155575" cy="146050"/>
          </a:xfrm>
          <a:custGeom>
            <a:avLst/>
            <a:gdLst>
              <a:gd name="T0" fmla="*/ 2147483647 w 25"/>
              <a:gd name="T1" fmla="*/ 0 h 24"/>
              <a:gd name="T2" fmla="*/ 2147483647 w 25"/>
              <a:gd name="T3" fmla="*/ 2147483647 h 24"/>
              <a:gd name="T4" fmla="*/ 2147483647 w 25"/>
              <a:gd name="T5" fmla="*/ 2147483647 h 24"/>
              <a:gd name="T6" fmla="*/ 2147483647 w 25"/>
              <a:gd name="T7" fmla="*/ 2147483647 h 24"/>
              <a:gd name="T8" fmla="*/ 2147483647 w 25"/>
              <a:gd name="T9" fmla="*/ 2147483647 h 24"/>
              <a:gd name="T10" fmla="*/ 2147483647 w 25"/>
              <a:gd name="T11" fmla="*/ 2147483647 h 24"/>
              <a:gd name="T12" fmla="*/ 2147483647 w 25"/>
              <a:gd name="T13" fmla="*/ 2147483647 h 24"/>
              <a:gd name="T14" fmla="*/ 2147483647 w 25"/>
              <a:gd name="T15" fmla="*/ 2147483647 h 24"/>
              <a:gd name="T16" fmla="*/ 2147483647 w 25"/>
              <a:gd name="T17" fmla="*/ 2147483647 h 24"/>
              <a:gd name="T18" fmla="*/ 2147483647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2147483647 w 25"/>
              <a:gd name="T29" fmla="*/ 2147483647 h 24"/>
              <a:gd name="T30" fmla="*/ 2147483647 w 25"/>
              <a:gd name="T31" fmla="*/ 2147483647 h 24"/>
              <a:gd name="T32" fmla="*/ 2147483647 w 25"/>
              <a:gd name="T33" fmla="*/ 2147483647 h 24"/>
              <a:gd name="T34" fmla="*/ 2147483647 w 25"/>
              <a:gd name="T35" fmla="*/ 2147483647 h 24"/>
              <a:gd name="T36" fmla="*/ 2147483647 w 25"/>
              <a:gd name="T37" fmla="*/ 2147483647 h 24"/>
              <a:gd name="T38" fmla="*/ 2147483647 w 25"/>
              <a:gd name="T39" fmla="*/ 2147483647 h 24"/>
              <a:gd name="T40" fmla="*/ 2147483647 w 25"/>
              <a:gd name="T41" fmla="*/ 2147483647 h 24"/>
              <a:gd name="T42" fmla="*/ 2147483647 w 25"/>
              <a:gd name="T43" fmla="*/ 2147483647 h 24"/>
              <a:gd name="T44" fmla="*/ 2147483647 w 25"/>
              <a:gd name="T45" fmla="*/ 2147483647 h 24"/>
              <a:gd name="T46" fmla="*/ 2147483647 w 25"/>
              <a:gd name="T47" fmla="*/ 2147483647 h 24"/>
              <a:gd name="T48" fmla="*/ 2147483647 w 25"/>
              <a:gd name="T49" fmla="*/ 2147483647 h 24"/>
              <a:gd name="T50" fmla="*/ 2147483647 w 25"/>
              <a:gd name="T51" fmla="*/ 2147483647 h 24"/>
              <a:gd name="T52" fmla="*/ 2147483647 w 25"/>
              <a:gd name="T53" fmla="*/ 2147483647 h 24"/>
              <a:gd name="T54" fmla="*/ 2147483647 w 25"/>
              <a:gd name="T55" fmla="*/ 2147483647 h 24"/>
              <a:gd name="T56" fmla="*/ 2147483647 w 25"/>
              <a:gd name="T57" fmla="*/ 2147483647 h 24"/>
              <a:gd name="T58" fmla="*/ 2147483647 w 25"/>
              <a:gd name="T59" fmla="*/ 2147483647 h 24"/>
              <a:gd name="T60" fmla="*/ 0 w 25"/>
              <a:gd name="T61" fmla="*/ 2147483647 h 24"/>
              <a:gd name="T62" fmla="*/ 0 w 25"/>
              <a:gd name="T63" fmla="*/ 0 h 24"/>
              <a:gd name="T64" fmla="*/ 2147483647 w 25"/>
              <a:gd name="T65" fmla="*/ 0 h 24"/>
              <a:gd name="T66" fmla="*/ 2147483647 w 25"/>
              <a:gd name="T67" fmla="*/ 2147483647 h 24"/>
              <a:gd name="T68" fmla="*/ 2147483647 w 25"/>
              <a:gd name="T69" fmla="*/ 2147483647 h 24"/>
              <a:gd name="T70" fmla="*/ 2147483647 w 25"/>
              <a:gd name="T71" fmla="*/ 2147483647 h 24"/>
              <a:gd name="T72" fmla="*/ 2147483647 w 25"/>
              <a:gd name="T73" fmla="*/ 2147483647 h 24"/>
              <a:gd name="T74" fmla="*/ 2147483647 w 25"/>
              <a:gd name="T75" fmla="*/ 2147483647 h 24"/>
              <a:gd name="T76" fmla="*/ 2147483647 w 25"/>
              <a:gd name="T77" fmla="*/ 2147483647 h 24"/>
              <a:gd name="T78" fmla="*/ 2147483647 w 25"/>
              <a:gd name="T79" fmla="*/ 2147483647 h 24"/>
              <a:gd name="T80" fmla="*/ 2147483647 w 25"/>
              <a:gd name="T81" fmla="*/ 2147483647 h 24"/>
              <a:gd name="T82" fmla="*/ 2147483647 w 25"/>
              <a:gd name="T83" fmla="*/ 2147483647 h 24"/>
              <a:gd name="T84" fmla="*/ 2147483647 w 25"/>
              <a:gd name="T85" fmla="*/ 2147483647 h 24"/>
              <a:gd name="T86" fmla="*/ 2147483647 w 25"/>
              <a:gd name="T87" fmla="*/ 2147483647 h 24"/>
              <a:gd name="T88" fmla="*/ 2147483647 w 25"/>
              <a:gd name="T89" fmla="*/ 2147483647 h 24"/>
              <a:gd name="T90" fmla="*/ 2147483647 w 25"/>
              <a:gd name="T91" fmla="*/ 2147483647 h 24"/>
              <a:gd name="T92" fmla="*/ 2147483647 w 25"/>
              <a:gd name="T93" fmla="*/ 2147483647 h 24"/>
              <a:gd name="T94" fmla="*/ 2147483647 w 25"/>
              <a:gd name="T95" fmla="*/ 0 h 24"/>
              <a:gd name="T96" fmla="*/ 2147483647 w 25"/>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4"/>
              <a:gd name="T149" fmla="*/ 25 w 25"/>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4">
                <a:moveTo>
                  <a:pt x="21" y="0"/>
                </a:moveTo>
                <a:lnTo>
                  <a:pt x="21" y="14"/>
                </a:lnTo>
                <a:lnTo>
                  <a:pt x="21" y="18"/>
                </a:lnTo>
                <a:lnTo>
                  <a:pt x="21" y="19"/>
                </a:lnTo>
                <a:lnTo>
                  <a:pt x="21" y="20"/>
                </a:lnTo>
                <a:lnTo>
                  <a:pt x="23" y="20"/>
                </a:lnTo>
                <a:lnTo>
                  <a:pt x="23" y="21"/>
                </a:lnTo>
                <a:lnTo>
                  <a:pt x="24" y="21"/>
                </a:lnTo>
                <a:lnTo>
                  <a:pt x="24" y="20"/>
                </a:lnTo>
                <a:lnTo>
                  <a:pt x="25" y="21"/>
                </a:lnTo>
                <a:lnTo>
                  <a:pt x="19" y="24"/>
                </a:lnTo>
                <a:lnTo>
                  <a:pt x="18" y="24"/>
                </a:lnTo>
                <a:lnTo>
                  <a:pt x="18" y="19"/>
                </a:lnTo>
                <a:lnTo>
                  <a:pt x="15" y="21"/>
                </a:lnTo>
                <a:lnTo>
                  <a:pt x="13" y="22"/>
                </a:lnTo>
                <a:lnTo>
                  <a:pt x="11" y="24"/>
                </a:lnTo>
                <a:lnTo>
                  <a:pt x="10" y="24"/>
                </a:lnTo>
                <a:lnTo>
                  <a:pt x="8" y="24"/>
                </a:lnTo>
                <a:lnTo>
                  <a:pt x="6" y="22"/>
                </a:lnTo>
                <a:lnTo>
                  <a:pt x="5" y="21"/>
                </a:lnTo>
                <a:lnTo>
                  <a:pt x="4" y="20"/>
                </a:lnTo>
                <a:lnTo>
                  <a:pt x="4" y="18"/>
                </a:lnTo>
                <a:lnTo>
                  <a:pt x="4" y="15"/>
                </a:lnTo>
                <a:lnTo>
                  <a:pt x="4" y="5"/>
                </a:lnTo>
                <a:lnTo>
                  <a:pt x="4" y="4"/>
                </a:lnTo>
                <a:lnTo>
                  <a:pt x="4" y="3"/>
                </a:lnTo>
                <a:lnTo>
                  <a:pt x="3" y="1"/>
                </a:lnTo>
                <a:lnTo>
                  <a:pt x="2" y="1"/>
                </a:lnTo>
                <a:lnTo>
                  <a:pt x="0" y="1"/>
                </a:lnTo>
                <a:lnTo>
                  <a:pt x="0" y="0"/>
                </a:lnTo>
                <a:lnTo>
                  <a:pt x="8" y="0"/>
                </a:lnTo>
                <a:lnTo>
                  <a:pt x="8" y="15"/>
                </a:lnTo>
                <a:lnTo>
                  <a:pt x="8" y="18"/>
                </a:lnTo>
                <a:lnTo>
                  <a:pt x="9" y="20"/>
                </a:lnTo>
                <a:lnTo>
                  <a:pt x="10" y="20"/>
                </a:lnTo>
                <a:lnTo>
                  <a:pt x="11" y="20"/>
                </a:lnTo>
                <a:lnTo>
                  <a:pt x="13" y="20"/>
                </a:lnTo>
                <a:lnTo>
                  <a:pt x="14" y="20"/>
                </a:lnTo>
                <a:lnTo>
                  <a:pt x="15" y="19"/>
                </a:lnTo>
                <a:lnTo>
                  <a:pt x="18" y="18"/>
                </a:lnTo>
                <a:lnTo>
                  <a:pt x="18" y="5"/>
                </a:lnTo>
                <a:lnTo>
                  <a:pt x="18" y="3"/>
                </a:lnTo>
                <a:lnTo>
                  <a:pt x="16"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7191" name="Freeform 67"/>
          <p:cNvSpPr>
            <a:spLocks/>
          </p:cNvSpPr>
          <p:nvPr/>
        </p:nvSpPr>
        <p:spPr bwMode="auto">
          <a:xfrm>
            <a:off x="1958975" y="3797300"/>
            <a:ext cx="153988" cy="133350"/>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0"/>
                </a:lnTo>
                <a:lnTo>
                  <a:pt x="15" y="0"/>
                </a:lnTo>
                <a:lnTo>
                  <a:pt x="17" y="0"/>
                </a:lnTo>
                <a:lnTo>
                  <a:pt x="18" y="1"/>
                </a:lnTo>
                <a:lnTo>
                  <a:pt x="20" y="3"/>
                </a:lnTo>
                <a:lnTo>
                  <a:pt x="21" y="4"/>
                </a:lnTo>
                <a:lnTo>
                  <a:pt x="21" y="6"/>
                </a:lnTo>
                <a:lnTo>
                  <a:pt x="21" y="9"/>
                </a:lnTo>
                <a:lnTo>
                  <a:pt x="21" y="18"/>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8"/>
                </a:lnTo>
                <a:lnTo>
                  <a:pt x="17" y="9"/>
                </a:lnTo>
                <a:lnTo>
                  <a:pt x="17" y="6"/>
                </a:lnTo>
                <a:lnTo>
                  <a:pt x="16" y="5"/>
                </a:lnTo>
                <a:lnTo>
                  <a:pt x="15" y="4"/>
                </a:lnTo>
                <a:lnTo>
                  <a:pt x="14" y="4"/>
                </a:lnTo>
                <a:lnTo>
                  <a:pt x="11" y="4"/>
                </a:lnTo>
                <a:lnTo>
                  <a:pt x="7" y="6"/>
                </a:lnTo>
                <a:lnTo>
                  <a:pt x="7" y="18"/>
                </a:lnTo>
                <a:lnTo>
                  <a:pt x="7" y="20"/>
                </a:lnTo>
                <a:lnTo>
                  <a:pt x="7" y="21"/>
                </a:lnTo>
                <a:lnTo>
                  <a:pt x="9" y="21"/>
                </a:lnTo>
                <a:lnTo>
                  <a:pt x="9" y="22"/>
                </a:lnTo>
                <a:lnTo>
                  <a:pt x="10" y="22"/>
                </a:lnTo>
                <a:lnTo>
                  <a:pt x="11" y="22"/>
                </a:lnTo>
                <a:lnTo>
                  <a:pt x="0" y="22"/>
                </a:lnTo>
                <a:lnTo>
                  <a:pt x="1" y="22"/>
                </a:lnTo>
                <a:lnTo>
                  <a:pt x="2" y="22"/>
                </a:lnTo>
                <a:lnTo>
                  <a:pt x="2" y="21"/>
                </a:lnTo>
                <a:lnTo>
                  <a:pt x="4" y="20"/>
                </a:lnTo>
                <a:lnTo>
                  <a:pt x="4" y="18"/>
                </a:lnTo>
                <a:lnTo>
                  <a:pt x="4" y="10"/>
                </a:lnTo>
                <a:lnTo>
                  <a:pt x="4" y="6"/>
                </a:lnTo>
                <a:lnTo>
                  <a:pt x="4"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192" name="Freeform 68"/>
          <p:cNvSpPr>
            <a:spLocks noEditPoints="1"/>
          </p:cNvSpPr>
          <p:nvPr/>
        </p:nvSpPr>
        <p:spPr bwMode="auto">
          <a:xfrm>
            <a:off x="2312988" y="3735388"/>
            <a:ext cx="161925" cy="1952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3" y="32"/>
                </a:lnTo>
                <a:lnTo>
                  <a:pt x="15" y="32"/>
                </a:lnTo>
                <a:lnTo>
                  <a:pt x="0" y="32"/>
                </a:lnTo>
                <a:lnTo>
                  <a:pt x="1" y="32"/>
                </a:lnTo>
                <a:lnTo>
                  <a:pt x="3" y="32"/>
                </a:lnTo>
                <a:lnTo>
                  <a:pt x="5" y="31"/>
                </a:lnTo>
                <a:lnTo>
                  <a:pt x="5" y="30"/>
                </a:lnTo>
                <a:lnTo>
                  <a:pt x="5" y="28"/>
                </a:lnTo>
                <a:lnTo>
                  <a:pt x="5" y="5"/>
                </a:lnTo>
                <a:lnTo>
                  <a:pt x="5" y="3"/>
                </a:lnTo>
                <a:lnTo>
                  <a:pt x="5" y="2"/>
                </a:lnTo>
                <a:lnTo>
                  <a:pt x="3" y="0"/>
                </a:lnTo>
                <a:lnTo>
                  <a:pt x="1" y="0"/>
                </a:lnTo>
                <a:lnTo>
                  <a:pt x="0" y="0"/>
                </a:lnTo>
                <a:lnTo>
                  <a:pt x="12" y="0"/>
                </a:lnTo>
                <a:lnTo>
                  <a:pt x="16" y="0"/>
                </a:lnTo>
                <a:lnTo>
                  <a:pt x="20" y="0"/>
                </a:lnTo>
                <a:lnTo>
                  <a:pt x="22" y="2"/>
                </a:lnTo>
                <a:lnTo>
                  <a:pt x="23" y="4"/>
                </a:lnTo>
                <a:lnTo>
                  <a:pt x="24" y="7"/>
                </a:lnTo>
                <a:lnTo>
                  <a:pt x="26" y="9"/>
                </a:lnTo>
                <a:lnTo>
                  <a:pt x="24" y="13"/>
                </a:lnTo>
                <a:lnTo>
                  <a:pt x="23" y="15"/>
                </a:lnTo>
                <a:lnTo>
                  <a:pt x="20" y="18"/>
                </a:lnTo>
                <a:lnTo>
                  <a:pt x="15" y="18"/>
                </a:lnTo>
                <a:lnTo>
                  <a:pt x="13" y="18"/>
                </a:lnTo>
                <a:lnTo>
                  <a:pt x="12" y="18"/>
                </a:lnTo>
                <a:lnTo>
                  <a:pt x="11" y="18"/>
                </a:lnTo>
                <a:lnTo>
                  <a:pt x="10" y="18"/>
                </a:lnTo>
                <a:close/>
                <a:moveTo>
                  <a:pt x="10" y="16"/>
                </a:moveTo>
                <a:lnTo>
                  <a:pt x="11" y="16"/>
                </a:lnTo>
                <a:lnTo>
                  <a:pt x="12" y="16"/>
                </a:lnTo>
                <a:lnTo>
                  <a:pt x="13" y="16"/>
                </a:lnTo>
                <a:lnTo>
                  <a:pt x="16" y="16"/>
                </a:lnTo>
                <a:lnTo>
                  <a:pt x="18" y="14"/>
                </a:lnTo>
                <a:lnTo>
                  <a:pt x="20" y="13"/>
                </a:lnTo>
                <a:lnTo>
                  <a:pt x="20" y="9"/>
                </a:lnTo>
                <a:lnTo>
                  <a:pt x="20" y="8"/>
                </a:lnTo>
                <a:lnTo>
                  <a:pt x="18" y="5"/>
                </a:lnTo>
                <a:lnTo>
                  <a:pt x="18" y="4"/>
                </a:lnTo>
                <a:lnTo>
                  <a:pt x="16" y="3"/>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93" name="Freeform 69"/>
          <p:cNvSpPr>
            <a:spLocks/>
          </p:cNvSpPr>
          <p:nvPr/>
        </p:nvSpPr>
        <p:spPr bwMode="auto">
          <a:xfrm>
            <a:off x="2479675" y="3797300"/>
            <a:ext cx="100013" cy="133350"/>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3"/>
                </a:lnTo>
                <a:lnTo>
                  <a:pt x="11" y="1"/>
                </a:lnTo>
                <a:lnTo>
                  <a:pt x="13" y="0"/>
                </a:lnTo>
                <a:lnTo>
                  <a:pt x="15" y="0"/>
                </a:lnTo>
                <a:lnTo>
                  <a:pt x="16" y="1"/>
                </a:lnTo>
                <a:lnTo>
                  <a:pt x="16" y="3"/>
                </a:lnTo>
                <a:lnTo>
                  <a:pt x="16" y="4"/>
                </a:lnTo>
                <a:lnTo>
                  <a:pt x="16" y="5"/>
                </a:lnTo>
                <a:lnTo>
                  <a:pt x="15" y="5"/>
                </a:lnTo>
                <a:lnTo>
                  <a:pt x="15" y="6"/>
                </a:lnTo>
                <a:lnTo>
                  <a:pt x="13" y="5"/>
                </a:lnTo>
                <a:lnTo>
                  <a:pt x="12" y="5"/>
                </a:lnTo>
                <a:lnTo>
                  <a:pt x="12" y="4"/>
                </a:lnTo>
                <a:lnTo>
                  <a:pt x="11" y="4"/>
                </a:lnTo>
                <a:lnTo>
                  <a:pt x="10" y="4"/>
                </a:lnTo>
                <a:lnTo>
                  <a:pt x="9" y="6"/>
                </a:lnTo>
                <a:lnTo>
                  <a:pt x="7" y="8"/>
                </a:lnTo>
                <a:lnTo>
                  <a:pt x="7" y="18"/>
                </a:lnTo>
                <a:lnTo>
                  <a:pt x="7" y="20"/>
                </a:lnTo>
                <a:lnTo>
                  <a:pt x="9" y="20"/>
                </a:lnTo>
                <a:lnTo>
                  <a:pt x="9" y="21"/>
                </a:lnTo>
                <a:lnTo>
                  <a:pt x="10" y="21"/>
                </a:lnTo>
                <a:lnTo>
                  <a:pt x="10" y="22"/>
                </a:lnTo>
                <a:lnTo>
                  <a:pt x="12" y="22"/>
                </a:lnTo>
                <a:lnTo>
                  <a:pt x="0" y="22"/>
                </a:lnTo>
                <a:lnTo>
                  <a:pt x="2" y="22"/>
                </a:lnTo>
                <a:lnTo>
                  <a:pt x="2" y="21"/>
                </a:lnTo>
                <a:lnTo>
                  <a:pt x="4" y="21"/>
                </a:lnTo>
                <a:lnTo>
                  <a:pt x="4" y="20"/>
                </a:lnTo>
                <a:lnTo>
                  <a:pt x="4" y="18"/>
                </a:lnTo>
                <a:lnTo>
                  <a:pt x="4" y="10"/>
                </a:lnTo>
                <a:lnTo>
                  <a:pt x="4" y="6"/>
                </a:lnTo>
                <a:lnTo>
                  <a:pt x="4" y="4"/>
                </a:lnTo>
                <a:lnTo>
                  <a:pt x="2" y="4"/>
                </a:lnTo>
                <a:lnTo>
                  <a:pt x="2" y="3"/>
                </a:lnTo>
                <a:lnTo>
                  <a:pt x="1" y="3"/>
                </a:lnTo>
                <a:lnTo>
                  <a:pt x="1"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7194" name="Freeform 70"/>
          <p:cNvSpPr>
            <a:spLocks noEditPoints="1"/>
          </p:cNvSpPr>
          <p:nvPr/>
        </p:nvSpPr>
        <p:spPr bwMode="auto">
          <a:xfrm>
            <a:off x="2590800" y="3797300"/>
            <a:ext cx="117475" cy="146050"/>
          </a:xfrm>
          <a:custGeom>
            <a:avLst/>
            <a:gdLst>
              <a:gd name="T0" fmla="*/ 2147483647 w 19"/>
              <a:gd name="T1" fmla="*/ 2147483647 h 24"/>
              <a:gd name="T2" fmla="*/ 2147483647 w 19"/>
              <a:gd name="T3" fmla="*/ 2147483647 h 24"/>
              <a:gd name="T4" fmla="*/ 2147483647 w 19"/>
              <a:gd name="T5" fmla="*/ 2147483647 h 24"/>
              <a:gd name="T6" fmla="*/ 2147483647 w 19"/>
              <a:gd name="T7" fmla="*/ 2147483647 h 24"/>
              <a:gd name="T8" fmla="*/ 2147483647 w 19"/>
              <a:gd name="T9" fmla="*/ 2147483647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2147483647 w 19"/>
              <a:gd name="T21" fmla="*/ 2147483647 h 24"/>
              <a:gd name="T22" fmla="*/ 2147483647 w 19"/>
              <a:gd name="T23" fmla="*/ 2147483647 h 24"/>
              <a:gd name="T24" fmla="*/ 2147483647 w 19"/>
              <a:gd name="T25" fmla="*/ 2147483647 h 24"/>
              <a:gd name="T26" fmla="*/ 2147483647 w 19"/>
              <a:gd name="T27" fmla="*/ 2147483647 h 24"/>
              <a:gd name="T28" fmla="*/ 2147483647 w 19"/>
              <a:gd name="T29" fmla="*/ 2147483647 h 24"/>
              <a:gd name="T30" fmla="*/ 2147483647 w 19"/>
              <a:gd name="T31" fmla="*/ 2147483647 h 24"/>
              <a:gd name="T32" fmla="*/ 0 w 19"/>
              <a:gd name="T33" fmla="*/ 2147483647 h 24"/>
              <a:gd name="T34" fmla="*/ 0 w 19"/>
              <a:gd name="T35" fmla="*/ 2147483647 h 24"/>
              <a:gd name="T36" fmla="*/ 0 w 19"/>
              <a:gd name="T37" fmla="*/ 2147483647 h 24"/>
              <a:gd name="T38" fmla="*/ 2147483647 w 19"/>
              <a:gd name="T39" fmla="*/ 2147483647 h 24"/>
              <a:gd name="T40" fmla="*/ 2147483647 w 19"/>
              <a:gd name="T41" fmla="*/ 2147483647 h 24"/>
              <a:gd name="T42" fmla="*/ 2147483647 w 19"/>
              <a:gd name="T43" fmla="*/ 2147483647 h 24"/>
              <a:gd name="T44" fmla="*/ 2147483647 w 19"/>
              <a:gd name="T45" fmla="*/ 0 h 24"/>
              <a:gd name="T46" fmla="*/ 2147483647 w 19"/>
              <a:gd name="T47" fmla="*/ 2147483647 h 24"/>
              <a:gd name="T48" fmla="*/ 2147483647 w 19"/>
              <a:gd name="T49" fmla="*/ 2147483647 h 24"/>
              <a:gd name="T50" fmla="*/ 2147483647 w 19"/>
              <a:gd name="T51" fmla="*/ 2147483647 h 24"/>
              <a:gd name="T52" fmla="*/ 2147483647 w 19"/>
              <a:gd name="T53" fmla="*/ 2147483647 h 24"/>
              <a:gd name="T54" fmla="*/ 2147483647 w 19"/>
              <a:gd name="T55" fmla="*/ 2147483647 h 24"/>
              <a:gd name="T56" fmla="*/ 2147483647 w 19"/>
              <a:gd name="T57" fmla="*/ 2147483647 h 24"/>
              <a:gd name="T58" fmla="*/ 2147483647 w 19"/>
              <a:gd name="T59" fmla="*/ 2147483647 h 24"/>
              <a:gd name="T60" fmla="*/ 2147483647 w 19"/>
              <a:gd name="T61" fmla="*/ 2147483647 h 24"/>
              <a:gd name="T62" fmla="*/ 2147483647 w 19"/>
              <a:gd name="T63" fmla="*/ 2147483647 h 24"/>
              <a:gd name="T64" fmla="*/ 2147483647 w 19"/>
              <a:gd name="T65" fmla="*/ 2147483647 h 24"/>
              <a:gd name="T66" fmla="*/ 2147483647 w 19"/>
              <a:gd name="T67" fmla="*/ 2147483647 h 24"/>
              <a:gd name="T68" fmla="*/ 2147483647 w 19"/>
              <a:gd name="T69" fmla="*/ 2147483647 h 24"/>
              <a:gd name="T70" fmla="*/ 2147483647 w 19"/>
              <a:gd name="T71" fmla="*/ 2147483647 h 24"/>
              <a:gd name="T72" fmla="*/ 2147483647 w 19"/>
              <a:gd name="T73" fmla="*/ 2147483647 h 24"/>
              <a:gd name="T74" fmla="*/ 2147483647 w 19"/>
              <a:gd name="T75" fmla="*/ 2147483647 h 24"/>
              <a:gd name="T76" fmla="*/ 2147483647 w 19"/>
              <a:gd name="T77" fmla="*/ 2147483647 h 24"/>
              <a:gd name="T78" fmla="*/ 2147483647 w 19"/>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4"/>
              <a:gd name="T122" fmla="*/ 19 w 19"/>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4">
                <a:moveTo>
                  <a:pt x="4" y="9"/>
                </a:moveTo>
                <a:lnTo>
                  <a:pt x="4" y="14"/>
                </a:lnTo>
                <a:lnTo>
                  <a:pt x="5" y="16"/>
                </a:lnTo>
                <a:lnTo>
                  <a:pt x="9" y="19"/>
                </a:lnTo>
                <a:lnTo>
                  <a:pt x="12" y="19"/>
                </a:lnTo>
                <a:lnTo>
                  <a:pt x="14" y="19"/>
                </a:lnTo>
                <a:lnTo>
                  <a:pt x="15" y="19"/>
                </a:lnTo>
                <a:lnTo>
                  <a:pt x="16" y="16"/>
                </a:lnTo>
                <a:lnTo>
                  <a:pt x="18" y="14"/>
                </a:lnTo>
                <a:lnTo>
                  <a:pt x="19" y="15"/>
                </a:lnTo>
                <a:lnTo>
                  <a:pt x="18" y="18"/>
                </a:lnTo>
                <a:lnTo>
                  <a:pt x="15" y="21"/>
                </a:lnTo>
                <a:lnTo>
                  <a:pt x="13" y="22"/>
                </a:lnTo>
                <a:lnTo>
                  <a:pt x="9" y="24"/>
                </a:lnTo>
                <a:lnTo>
                  <a:pt x="5" y="22"/>
                </a:lnTo>
                <a:lnTo>
                  <a:pt x="3" y="20"/>
                </a:lnTo>
                <a:lnTo>
                  <a:pt x="0" y="16"/>
                </a:lnTo>
                <a:lnTo>
                  <a:pt x="0" y="13"/>
                </a:lnTo>
                <a:lnTo>
                  <a:pt x="0" y="9"/>
                </a:lnTo>
                <a:lnTo>
                  <a:pt x="2" y="5"/>
                </a:lnTo>
                <a:lnTo>
                  <a:pt x="3" y="4"/>
                </a:lnTo>
                <a:lnTo>
                  <a:pt x="7" y="1"/>
                </a:lnTo>
                <a:lnTo>
                  <a:pt x="10" y="0"/>
                </a:lnTo>
                <a:lnTo>
                  <a:pt x="14" y="1"/>
                </a:lnTo>
                <a:lnTo>
                  <a:pt x="16" y="3"/>
                </a:lnTo>
                <a:lnTo>
                  <a:pt x="18" y="5"/>
                </a:lnTo>
                <a:lnTo>
                  <a:pt x="19" y="9"/>
                </a:lnTo>
                <a:lnTo>
                  <a:pt x="4" y="9"/>
                </a:lnTo>
                <a:close/>
                <a:moveTo>
                  <a:pt x="4" y="8"/>
                </a:moveTo>
                <a:lnTo>
                  <a:pt x="13" y="8"/>
                </a:lnTo>
                <a:lnTo>
                  <a:pt x="13" y="5"/>
                </a:lnTo>
                <a:lnTo>
                  <a:pt x="12" y="4"/>
                </a:lnTo>
                <a:lnTo>
                  <a:pt x="12" y="3"/>
                </a:lnTo>
                <a:lnTo>
                  <a:pt x="10" y="1"/>
                </a:lnTo>
                <a:lnTo>
                  <a:pt x="9" y="1"/>
                </a:lnTo>
                <a:lnTo>
                  <a:pt x="7"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7195" name="Freeform 71"/>
          <p:cNvSpPr>
            <a:spLocks noEditPoints="1"/>
          </p:cNvSpPr>
          <p:nvPr/>
        </p:nvSpPr>
        <p:spPr bwMode="auto">
          <a:xfrm>
            <a:off x="2716213" y="3797300"/>
            <a:ext cx="147637" cy="207963"/>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2" y="6"/>
                </a:lnTo>
                <a:lnTo>
                  <a:pt x="24" y="11"/>
                </a:lnTo>
                <a:lnTo>
                  <a:pt x="24" y="15"/>
                </a:lnTo>
                <a:lnTo>
                  <a:pt x="22" y="18"/>
                </a:lnTo>
                <a:lnTo>
                  <a:pt x="20" y="20"/>
                </a:lnTo>
                <a:lnTo>
                  <a:pt x="17" y="22"/>
                </a:lnTo>
                <a:lnTo>
                  <a:pt x="14" y="24"/>
                </a:lnTo>
                <a:lnTo>
                  <a:pt x="11" y="24"/>
                </a:lnTo>
                <a:lnTo>
                  <a:pt x="10" y="22"/>
                </a:lnTo>
                <a:lnTo>
                  <a:pt x="9" y="22"/>
                </a:lnTo>
                <a:lnTo>
                  <a:pt x="9" y="21"/>
                </a:lnTo>
                <a:lnTo>
                  <a:pt x="9" y="29"/>
                </a:lnTo>
                <a:lnTo>
                  <a:pt x="9" y="31"/>
                </a:lnTo>
                <a:lnTo>
                  <a:pt x="9" y="32"/>
                </a:lnTo>
                <a:lnTo>
                  <a:pt x="10" y="34"/>
                </a:lnTo>
                <a:lnTo>
                  <a:pt x="11" y="34"/>
                </a:lnTo>
                <a:lnTo>
                  <a:pt x="0" y="34"/>
                </a:lnTo>
                <a:lnTo>
                  <a:pt x="1"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5"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7196" name="Freeform 72"/>
          <p:cNvSpPr>
            <a:spLocks noEditPoints="1"/>
          </p:cNvSpPr>
          <p:nvPr/>
        </p:nvSpPr>
        <p:spPr bwMode="auto">
          <a:xfrm>
            <a:off x="3144838" y="3735388"/>
            <a:ext cx="161925" cy="1952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4" y="32"/>
                </a:lnTo>
                <a:lnTo>
                  <a:pt x="15" y="32"/>
                </a:lnTo>
                <a:lnTo>
                  <a:pt x="0" y="32"/>
                </a:lnTo>
                <a:lnTo>
                  <a:pt x="2" y="32"/>
                </a:lnTo>
                <a:lnTo>
                  <a:pt x="4" y="32"/>
                </a:lnTo>
                <a:lnTo>
                  <a:pt x="5" y="31"/>
                </a:lnTo>
                <a:lnTo>
                  <a:pt x="5" y="30"/>
                </a:lnTo>
                <a:lnTo>
                  <a:pt x="5" y="28"/>
                </a:lnTo>
                <a:lnTo>
                  <a:pt x="5" y="5"/>
                </a:lnTo>
                <a:lnTo>
                  <a:pt x="5" y="3"/>
                </a:lnTo>
                <a:lnTo>
                  <a:pt x="5" y="2"/>
                </a:lnTo>
                <a:lnTo>
                  <a:pt x="4" y="0"/>
                </a:lnTo>
                <a:lnTo>
                  <a:pt x="2" y="0"/>
                </a:lnTo>
                <a:lnTo>
                  <a:pt x="0" y="0"/>
                </a:lnTo>
                <a:lnTo>
                  <a:pt x="13" y="0"/>
                </a:lnTo>
                <a:lnTo>
                  <a:pt x="16" y="0"/>
                </a:lnTo>
                <a:lnTo>
                  <a:pt x="20" y="0"/>
                </a:lnTo>
                <a:lnTo>
                  <a:pt x="23" y="2"/>
                </a:lnTo>
                <a:lnTo>
                  <a:pt x="24" y="4"/>
                </a:lnTo>
                <a:lnTo>
                  <a:pt x="25" y="7"/>
                </a:lnTo>
                <a:lnTo>
                  <a:pt x="26" y="9"/>
                </a:lnTo>
                <a:lnTo>
                  <a:pt x="25" y="13"/>
                </a:lnTo>
                <a:lnTo>
                  <a:pt x="24" y="15"/>
                </a:lnTo>
                <a:lnTo>
                  <a:pt x="20" y="18"/>
                </a:lnTo>
                <a:lnTo>
                  <a:pt x="15" y="18"/>
                </a:lnTo>
                <a:lnTo>
                  <a:pt x="14" y="18"/>
                </a:lnTo>
                <a:lnTo>
                  <a:pt x="13" y="18"/>
                </a:lnTo>
                <a:lnTo>
                  <a:pt x="11" y="18"/>
                </a:lnTo>
                <a:lnTo>
                  <a:pt x="10" y="18"/>
                </a:lnTo>
                <a:close/>
                <a:moveTo>
                  <a:pt x="10" y="16"/>
                </a:moveTo>
                <a:lnTo>
                  <a:pt x="11" y="16"/>
                </a:lnTo>
                <a:lnTo>
                  <a:pt x="13" y="16"/>
                </a:lnTo>
                <a:lnTo>
                  <a:pt x="14" y="16"/>
                </a:lnTo>
                <a:lnTo>
                  <a:pt x="16" y="16"/>
                </a:lnTo>
                <a:lnTo>
                  <a:pt x="19" y="14"/>
                </a:lnTo>
                <a:lnTo>
                  <a:pt x="20" y="13"/>
                </a:lnTo>
                <a:lnTo>
                  <a:pt x="20" y="9"/>
                </a:lnTo>
                <a:lnTo>
                  <a:pt x="20" y="8"/>
                </a:lnTo>
                <a:lnTo>
                  <a:pt x="19" y="5"/>
                </a:lnTo>
                <a:lnTo>
                  <a:pt x="19" y="4"/>
                </a:lnTo>
                <a:lnTo>
                  <a:pt x="16" y="3"/>
                </a:lnTo>
                <a:lnTo>
                  <a:pt x="15" y="2"/>
                </a:lnTo>
                <a:lnTo>
                  <a:pt x="13"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97" name="Freeform 73"/>
          <p:cNvSpPr>
            <a:spLocks/>
          </p:cNvSpPr>
          <p:nvPr/>
        </p:nvSpPr>
        <p:spPr bwMode="auto">
          <a:xfrm>
            <a:off x="3311525" y="3797300"/>
            <a:ext cx="100013" cy="133350"/>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10" y="3"/>
                </a:lnTo>
                <a:lnTo>
                  <a:pt x="12" y="1"/>
                </a:lnTo>
                <a:lnTo>
                  <a:pt x="14" y="0"/>
                </a:lnTo>
                <a:lnTo>
                  <a:pt x="15" y="0"/>
                </a:lnTo>
                <a:lnTo>
                  <a:pt x="16" y="1"/>
                </a:lnTo>
                <a:lnTo>
                  <a:pt x="16" y="3"/>
                </a:lnTo>
                <a:lnTo>
                  <a:pt x="16" y="4"/>
                </a:lnTo>
                <a:lnTo>
                  <a:pt x="16" y="5"/>
                </a:lnTo>
                <a:lnTo>
                  <a:pt x="15" y="5"/>
                </a:lnTo>
                <a:lnTo>
                  <a:pt x="15" y="6"/>
                </a:lnTo>
                <a:lnTo>
                  <a:pt x="14" y="5"/>
                </a:lnTo>
                <a:lnTo>
                  <a:pt x="13" y="5"/>
                </a:lnTo>
                <a:lnTo>
                  <a:pt x="12" y="4"/>
                </a:lnTo>
                <a:lnTo>
                  <a:pt x="10" y="4"/>
                </a:lnTo>
                <a:lnTo>
                  <a:pt x="9" y="6"/>
                </a:lnTo>
                <a:lnTo>
                  <a:pt x="8" y="8"/>
                </a:lnTo>
                <a:lnTo>
                  <a:pt x="8" y="18"/>
                </a:lnTo>
                <a:lnTo>
                  <a:pt x="8" y="20"/>
                </a:lnTo>
                <a:lnTo>
                  <a:pt x="9" y="20"/>
                </a:lnTo>
                <a:lnTo>
                  <a:pt x="9" y="21"/>
                </a:lnTo>
                <a:lnTo>
                  <a:pt x="10" y="21"/>
                </a:lnTo>
                <a:lnTo>
                  <a:pt x="10" y="22"/>
                </a:lnTo>
                <a:lnTo>
                  <a:pt x="13" y="22"/>
                </a:lnTo>
                <a:lnTo>
                  <a:pt x="0" y="22"/>
                </a:lnTo>
                <a:lnTo>
                  <a:pt x="2" y="22"/>
                </a:lnTo>
                <a:lnTo>
                  <a:pt x="3" y="21"/>
                </a:lnTo>
                <a:lnTo>
                  <a:pt x="4" y="21"/>
                </a:lnTo>
                <a:lnTo>
                  <a:pt x="4" y="20"/>
                </a:lnTo>
                <a:lnTo>
                  <a:pt x="4" y="18"/>
                </a:lnTo>
                <a:lnTo>
                  <a:pt x="4" y="10"/>
                </a:lnTo>
                <a:lnTo>
                  <a:pt x="4" y="6"/>
                </a:lnTo>
                <a:lnTo>
                  <a:pt x="4" y="4"/>
                </a:lnTo>
                <a:lnTo>
                  <a:pt x="3" y="4"/>
                </a:lnTo>
                <a:lnTo>
                  <a:pt x="3" y="3"/>
                </a:lnTo>
                <a:lnTo>
                  <a:pt x="2" y="3"/>
                </a:lnTo>
                <a:lnTo>
                  <a:pt x="2"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198" name="Freeform 74"/>
          <p:cNvSpPr>
            <a:spLocks noEditPoints="1"/>
          </p:cNvSpPr>
          <p:nvPr/>
        </p:nvSpPr>
        <p:spPr bwMode="auto">
          <a:xfrm>
            <a:off x="3429000" y="3797300"/>
            <a:ext cx="131763"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8" y="4"/>
                </a:lnTo>
                <a:lnTo>
                  <a:pt x="20" y="8"/>
                </a:lnTo>
                <a:lnTo>
                  <a:pt x="21" y="11"/>
                </a:lnTo>
                <a:lnTo>
                  <a:pt x="20" y="14"/>
                </a:lnTo>
                <a:lnTo>
                  <a:pt x="20" y="18"/>
                </a:lnTo>
                <a:lnTo>
                  <a:pt x="17" y="20"/>
                </a:lnTo>
                <a:lnTo>
                  <a:pt x="15" y="22"/>
                </a:lnTo>
                <a:lnTo>
                  <a:pt x="12" y="22"/>
                </a:lnTo>
                <a:lnTo>
                  <a:pt x="10" y="24"/>
                </a:lnTo>
                <a:lnTo>
                  <a:pt x="6" y="22"/>
                </a:lnTo>
                <a:lnTo>
                  <a:pt x="4" y="21"/>
                </a:lnTo>
                <a:lnTo>
                  <a:pt x="2" y="20"/>
                </a:lnTo>
                <a:lnTo>
                  <a:pt x="0" y="16"/>
                </a:lnTo>
                <a:lnTo>
                  <a:pt x="0" y="13"/>
                </a:lnTo>
                <a:lnTo>
                  <a:pt x="0" y="9"/>
                </a:lnTo>
                <a:lnTo>
                  <a:pt x="1" y="6"/>
                </a:lnTo>
                <a:lnTo>
                  <a:pt x="2" y="4"/>
                </a:lnTo>
                <a:lnTo>
                  <a:pt x="5" y="1"/>
                </a:lnTo>
                <a:lnTo>
                  <a:pt x="7" y="0"/>
                </a:lnTo>
                <a:lnTo>
                  <a:pt x="10" y="0"/>
                </a:lnTo>
                <a:close/>
                <a:moveTo>
                  <a:pt x="10" y="1"/>
                </a:moveTo>
                <a:lnTo>
                  <a:pt x="7" y="1"/>
                </a:lnTo>
                <a:lnTo>
                  <a:pt x="6" y="3"/>
                </a:lnTo>
                <a:lnTo>
                  <a:pt x="5" y="4"/>
                </a:lnTo>
                <a:lnTo>
                  <a:pt x="5" y="5"/>
                </a:lnTo>
                <a:lnTo>
                  <a:pt x="4" y="8"/>
                </a:lnTo>
                <a:lnTo>
                  <a:pt x="4" y="10"/>
                </a:lnTo>
                <a:lnTo>
                  <a:pt x="4" y="15"/>
                </a:lnTo>
                <a:lnTo>
                  <a:pt x="6" y="19"/>
                </a:lnTo>
                <a:lnTo>
                  <a:pt x="7" y="21"/>
                </a:lnTo>
                <a:lnTo>
                  <a:pt x="11" y="22"/>
                </a:lnTo>
                <a:lnTo>
                  <a:pt x="14" y="21"/>
                </a:lnTo>
                <a:lnTo>
                  <a:pt x="15" y="20"/>
                </a:lnTo>
                <a:lnTo>
                  <a:pt x="16" y="18"/>
                </a:lnTo>
                <a:lnTo>
                  <a:pt x="16" y="14"/>
                </a:lnTo>
                <a:lnTo>
                  <a:pt x="16" y="10"/>
                </a:lnTo>
                <a:lnTo>
                  <a:pt x="15" y="6"/>
                </a:lnTo>
                <a:lnTo>
                  <a:pt x="14"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7199" name="Freeform 75"/>
          <p:cNvSpPr>
            <a:spLocks noEditPoints="1"/>
          </p:cNvSpPr>
          <p:nvPr/>
        </p:nvSpPr>
        <p:spPr bwMode="auto">
          <a:xfrm>
            <a:off x="3565525" y="3797300"/>
            <a:ext cx="150813" cy="207963"/>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4" y="6"/>
                </a:lnTo>
                <a:lnTo>
                  <a:pt x="24" y="11"/>
                </a:lnTo>
                <a:lnTo>
                  <a:pt x="24" y="15"/>
                </a:lnTo>
                <a:lnTo>
                  <a:pt x="22" y="18"/>
                </a:lnTo>
                <a:lnTo>
                  <a:pt x="20" y="20"/>
                </a:lnTo>
                <a:lnTo>
                  <a:pt x="17" y="22"/>
                </a:lnTo>
                <a:lnTo>
                  <a:pt x="14" y="24"/>
                </a:lnTo>
                <a:lnTo>
                  <a:pt x="13" y="24"/>
                </a:lnTo>
                <a:lnTo>
                  <a:pt x="10" y="22"/>
                </a:lnTo>
                <a:lnTo>
                  <a:pt x="9" y="21"/>
                </a:lnTo>
                <a:lnTo>
                  <a:pt x="9" y="29"/>
                </a:lnTo>
                <a:lnTo>
                  <a:pt x="9" y="31"/>
                </a:lnTo>
                <a:lnTo>
                  <a:pt x="9" y="32"/>
                </a:lnTo>
                <a:lnTo>
                  <a:pt x="10" y="34"/>
                </a:lnTo>
                <a:lnTo>
                  <a:pt x="11" y="34"/>
                </a:lnTo>
                <a:lnTo>
                  <a:pt x="0" y="34"/>
                </a:lnTo>
                <a:lnTo>
                  <a:pt x="3"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7200" name="Rectangle 76"/>
          <p:cNvSpPr>
            <a:spLocks noChangeArrowheads="1"/>
          </p:cNvSpPr>
          <p:nvPr/>
        </p:nvSpPr>
        <p:spPr bwMode="auto">
          <a:xfrm>
            <a:off x="3735388" y="3859213"/>
            <a:ext cx="80962" cy="22225"/>
          </a:xfrm>
          <a:prstGeom prst="rect">
            <a:avLst/>
          </a:prstGeom>
          <a:solidFill>
            <a:srgbClr val="000000"/>
          </a:solidFill>
          <a:ln w="0">
            <a:solidFill>
              <a:srgbClr val="000000"/>
            </a:solidFill>
            <a:miter lim="800000"/>
            <a:headEnd/>
            <a:tailEnd/>
          </a:ln>
        </p:spPr>
        <p:txBody>
          <a:bodyPr/>
          <a:lstStyle/>
          <a:p>
            <a:endParaRPr lang="en-US"/>
          </a:p>
        </p:txBody>
      </p:sp>
      <p:sp>
        <p:nvSpPr>
          <p:cNvPr id="7201" name="Freeform 77"/>
          <p:cNvSpPr>
            <a:spLocks/>
          </p:cNvSpPr>
          <p:nvPr/>
        </p:nvSpPr>
        <p:spPr bwMode="auto">
          <a:xfrm>
            <a:off x="3821113" y="3735388"/>
            <a:ext cx="223837" cy="2079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5"/>
                </a:lnTo>
                <a:lnTo>
                  <a:pt x="28" y="3"/>
                </a:lnTo>
                <a:lnTo>
                  <a:pt x="28" y="2"/>
                </a:lnTo>
                <a:lnTo>
                  <a:pt x="27" y="0"/>
                </a:lnTo>
                <a:lnTo>
                  <a:pt x="26" y="0"/>
                </a:lnTo>
                <a:lnTo>
                  <a:pt x="25" y="0"/>
                </a:lnTo>
                <a:lnTo>
                  <a:pt x="36" y="0"/>
                </a:lnTo>
                <a:lnTo>
                  <a:pt x="34" y="0"/>
                </a:lnTo>
                <a:lnTo>
                  <a:pt x="33" y="0"/>
                </a:lnTo>
                <a:lnTo>
                  <a:pt x="32" y="2"/>
                </a:lnTo>
                <a:lnTo>
                  <a:pt x="31" y="3"/>
                </a:lnTo>
                <a:lnTo>
                  <a:pt x="31" y="5"/>
                </a:lnTo>
                <a:lnTo>
                  <a:pt x="31" y="34"/>
                </a:lnTo>
                <a:lnTo>
                  <a:pt x="9" y="7"/>
                </a:lnTo>
                <a:lnTo>
                  <a:pt x="9" y="28"/>
                </a:lnTo>
                <a:lnTo>
                  <a:pt x="9" y="30"/>
                </a:lnTo>
                <a:lnTo>
                  <a:pt x="9" y="31"/>
                </a:lnTo>
                <a:lnTo>
                  <a:pt x="10" y="32"/>
                </a:lnTo>
                <a:lnTo>
                  <a:pt x="12" y="32"/>
                </a:lnTo>
                <a:lnTo>
                  <a:pt x="13" y="32"/>
                </a:lnTo>
                <a:lnTo>
                  <a:pt x="2" y="32"/>
                </a:lnTo>
                <a:lnTo>
                  <a:pt x="5" y="32"/>
                </a:lnTo>
                <a:lnTo>
                  <a:pt x="6" y="31"/>
                </a:lnTo>
                <a:lnTo>
                  <a:pt x="6" y="30"/>
                </a:lnTo>
                <a:lnTo>
                  <a:pt x="6" y="28"/>
                </a:lnTo>
                <a:lnTo>
                  <a:pt x="6" y="4"/>
                </a:lnTo>
                <a:lnTo>
                  <a:pt x="5" y="3"/>
                </a:lnTo>
                <a:lnTo>
                  <a:pt x="4" y="2"/>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7202" name="Freeform 78"/>
          <p:cNvSpPr>
            <a:spLocks noEditPoints="1"/>
          </p:cNvSpPr>
          <p:nvPr/>
        </p:nvSpPr>
        <p:spPr bwMode="auto">
          <a:xfrm>
            <a:off x="4056063" y="3797300"/>
            <a:ext cx="131762"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9" y="4"/>
                </a:lnTo>
                <a:lnTo>
                  <a:pt x="20" y="8"/>
                </a:lnTo>
                <a:lnTo>
                  <a:pt x="21" y="11"/>
                </a:lnTo>
                <a:lnTo>
                  <a:pt x="20" y="14"/>
                </a:lnTo>
                <a:lnTo>
                  <a:pt x="20" y="18"/>
                </a:lnTo>
                <a:lnTo>
                  <a:pt x="17" y="20"/>
                </a:lnTo>
                <a:lnTo>
                  <a:pt x="15" y="22"/>
                </a:lnTo>
                <a:lnTo>
                  <a:pt x="13" y="22"/>
                </a:lnTo>
                <a:lnTo>
                  <a:pt x="10" y="24"/>
                </a:lnTo>
                <a:lnTo>
                  <a:pt x="8" y="22"/>
                </a:lnTo>
                <a:lnTo>
                  <a:pt x="4" y="21"/>
                </a:lnTo>
                <a:lnTo>
                  <a:pt x="3" y="20"/>
                </a:lnTo>
                <a:lnTo>
                  <a:pt x="0" y="16"/>
                </a:lnTo>
                <a:lnTo>
                  <a:pt x="0" y="13"/>
                </a:lnTo>
                <a:lnTo>
                  <a:pt x="0" y="9"/>
                </a:lnTo>
                <a:lnTo>
                  <a:pt x="1" y="6"/>
                </a:lnTo>
                <a:lnTo>
                  <a:pt x="3" y="4"/>
                </a:lnTo>
                <a:lnTo>
                  <a:pt x="5" y="1"/>
                </a:lnTo>
                <a:lnTo>
                  <a:pt x="8" y="0"/>
                </a:lnTo>
                <a:lnTo>
                  <a:pt x="10" y="0"/>
                </a:lnTo>
                <a:close/>
                <a:moveTo>
                  <a:pt x="10" y="1"/>
                </a:moveTo>
                <a:lnTo>
                  <a:pt x="9" y="1"/>
                </a:lnTo>
                <a:lnTo>
                  <a:pt x="6" y="3"/>
                </a:lnTo>
                <a:lnTo>
                  <a:pt x="5" y="4"/>
                </a:lnTo>
                <a:lnTo>
                  <a:pt x="5" y="5"/>
                </a:lnTo>
                <a:lnTo>
                  <a:pt x="4" y="8"/>
                </a:lnTo>
                <a:lnTo>
                  <a:pt x="4" y="10"/>
                </a:lnTo>
                <a:lnTo>
                  <a:pt x="4" y="15"/>
                </a:lnTo>
                <a:lnTo>
                  <a:pt x="6" y="19"/>
                </a:lnTo>
                <a:lnTo>
                  <a:pt x="8" y="21"/>
                </a:lnTo>
                <a:lnTo>
                  <a:pt x="11" y="22"/>
                </a:lnTo>
                <a:lnTo>
                  <a:pt x="14" y="21"/>
                </a:lnTo>
                <a:lnTo>
                  <a:pt x="15" y="20"/>
                </a:lnTo>
                <a:lnTo>
                  <a:pt x="16" y="18"/>
                </a:lnTo>
                <a:lnTo>
                  <a:pt x="16" y="14"/>
                </a:lnTo>
                <a:lnTo>
                  <a:pt x="16" y="10"/>
                </a:lnTo>
                <a:lnTo>
                  <a:pt x="15" y="6"/>
                </a:lnTo>
                <a:lnTo>
                  <a:pt x="14" y="4"/>
                </a:lnTo>
                <a:lnTo>
                  <a:pt x="13" y="3"/>
                </a:lnTo>
                <a:lnTo>
                  <a:pt x="10" y="1"/>
                </a:lnTo>
                <a:close/>
              </a:path>
            </a:pathLst>
          </a:custGeom>
          <a:solidFill>
            <a:srgbClr val="000000"/>
          </a:solidFill>
          <a:ln w="0">
            <a:solidFill>
              <a:srgbClr val="000000"/>
            </a:solidFill>
            <a:round/>
            <a:headEnd/>
            <a:tailEnd/>
          </a:ln>
        </p:spPr>
        <p:txBody>
          <a:bodyPr/>
          <a:lstStyle/>
          <a:p>
            <a:endParaRPr lang="en-CA"/>
          </a:p>
        </p:txBody>
      </p:sp>
      <p:sp>
        <p:nvSpPr>
          <p:cNvPr id="7203" name="Freeform 79"/>
          <p:cNvSpPr>
            <a:spLocks/>
          </p:cNvSpPr>
          <p:nvPr/>
        </p:nvSpPr>
        <p:spPr bwMode="auto">
          <a:xfrm>
            <a:off x="4206875" y="3797300"/>
            <a:ext cx="141288" cy="146050"/>
          </a:xfrm>
          <a:custGeom>
            <a:avLst/>
            <a:gdLst>
              <a:gd name="T0" fmla="*/ 2147483647 w 23"/>
              <a:gd name="T1" fmla="*/ 0 h 24"/>
              <a:gd name="T2" fmla="*/ 2147483647 w 23"/>
              <a:gd name="T3" fmla="*/ 2147483647 h 24"/>
              <a:gd name="T4" fmla="*/ 2147483647 w 23"/>
              <a:gd name="T5" fmla="*/ 2147483647 h 24"/>
              <a:gd name="T6" fmla="*/ 2147483647 w 23"/>
              <a:gd name="T7" fmla="*/ 2147483647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0 w 23"/>
              <a:gd name="T61" fmla="*/ 2147483647 h 24"/>
              <a:gd name="T62" fmla="*/ 0 w 23"/>
              <a:gd name="T63" fmla="*/ 0 h 24"/>
              <a:gd name="T64" fmla="*/ 2147483647 w 23"/>
              <a:gd name="T65" fmla="*/ 0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2147483647 w 23"/>
              <a:gd name="T85" fmla="*/ 2147483647 h 24"/>
              <a:gd name="T86" fmla="*/ 2147483647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0 h 24"/>
              <a:gd name="T96" fmla="*/ 2147483647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1" y="21"/>
                </a:lnTo>
                <a:lnTo>
                  <a:pt x="22" y="21"/>
                </a:lnTo>
                <a:lnTo>
                  <a:pt x="23" y="20"/>
                </a:lnTo>
                <a:lnTo>
                  <a:pt x="23" y="21"/>
                </a:lnTo>
                <a:lnTo>
                  <a:pt x="17" y="24"/>
                </a:lnTo>
                <a:lnTo>
                  <a:pt x="16" y="24"/>
                </a:lnTo>
                <a:lnTo>
                  <a:pt x="16" y="19"/>
                </a:lnTo>
                <a:lnTo>
                  <a:pt x="13" y="21"/>
                </a:lnTo>
                <a:lnTo>
                  <a:pt x="12" y="22"/>
                </a:lnTo>
                <a:lnTo>
                  <a:pt x="10" y="24"/>
                </a:lnTo>
                <a:lnTo>
                  <a:pt x="8" y="24"/>
                </a:lnTo>
                <a:lnTo>
                  <a:pt x="7" y="24"/>
                </a:lnTo>
                <a:lnTo>
                  <a:pt x="5" y="22"/>
                </a:lnTo>
                <a:lnTo>
                  <a:pt x="3" y="21"/>
                </a:lnTo>
                <a:lnTo>
                  <a:pt x="3" y="20"/>
                </a:lnTo>
                <a:lnTo>
                  <a:pt x="2" y="18"/>
                </a:lnTo>
                <a:lnTo>
                  <a:pt x="2" y="15"/>
                </a:lnTo>
                <a:lnTo>
                  <a:pt x="2" y="5"/>
                </a:lnTo>
                <a:lnTo>
                  <a:pt x="2" y="4"/>
                </a:lnTo>
                <a:lnTo>
                  <a:pt x="2" y="3"/>
                </a:lnTo>
                <a:lnTo>
                  <a:pt x="2" y="1"/>
                </a:lnTo>
                <a:lnTo>
                  <a:pt x="1" y="1"/>
                </a:lnTo>
                <a:lnTo>
                  <a:pt x="0" y="1"/>
                </a:lnTo>
                <a:lnTo>
                  <a:pt x="0" y="0"/>
                </a:lnTo>
                <a:lnTo>
                  <a:pt x="7" y="0"/>
                </a:lnTo>
                <a:lnTo>
                  <a:pt x="7" y="15"/>
                </a:lnTo>
                <a:lnTo>
                  <a:pt x="7" y="18"/>
                </a:lnTo>
                <a:lnTo>
                  <a:pt x="8" y="20"/>
                </a:lnTo>
                <a:lnTo>
                  <a:pt x="10" y="20"/>
                </a:lnTo>
                <a:lnTo>
                  <a:pt x="11" y="20"/>
                </a:lnTo>
                <a:lnTo>
                  <a:pt x="12" y="20"/>
                </a:lnTo>
                <a:lnTo>
                  <a:pt x="13" y="20"/>
                </a:lnTo>
                <a:lnTo>
                  <a:pt x="14" y="19"/>
                </a:lnTo>
                <a:lnTo>
                  <a:pt x="16" y="18"/>
                </a:lnTo>
                <a:lnTo>
                  <a:pt x="16" y="5"/>
                </a:lnTo>
                <a:lnTo>
                  <a:pt x="16" y="3"/>
                </a:lnTo>
                <a:lnTo>
                  <a:pt x="16" y="1"/>
                </a:lnTo>
                <a:lnTo>
                  <a:pt x="14"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7204" name="Freeform 80"/>
          <p:cNvSpPr>
            <a:spLocks/>
          </p:cNvSpPr>
          <p:nvPr/>
        </p:nvSpPr>
        <p:spPr bwMode="auto">
          <a:xfrm>
            <a:off x="4356100" y="3797300"/>
            <a:ext cx="147638" cy="133350"/>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0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3"/>
                </a:lnTo>
                <a:lnTo>
                  <a:pt x="13" y="0"/>
                </a:lnTo>
                <a:lnTo>
                  <a:pt x="15" y="0"/>
                </a:lnTo>
                <a:lnTo>
                  <a:pt x="16" y="0"/>
                </a:lnTo>
                <a:lnTo>
                  <a:pt x="18" y="1"/>
                </a:lnTo>
                <a:lnTo>
                  <a:pt x="19" y="3"/>
                </a:lnTo>
                <a:lnTo>
                  <a:pt x="20" y="4"/>
                </a:lnTo>
                <a:lnTo>
                  <a:pt x="20" y="6"/>
                </a:lnTo>
                <a:lnTo>
                  <a:pt x="21" y="9"/>
                </a:lnTo>
                <a:lnTo>
                  <a:pt x="21" y="18"/>
                </a:lnTo>
                <a:lnTo>
                  <a:pt x="21" y="20"/>
                </a:lnTo>
                <a:lnTo>
                  <a:pt x="21" y="21"/>
                </a:lnTo>
                <a:lnTo>
                  <a:pt x="21" y="22"/>
                </a:lnTo>
                <a:lnTo>
                  <a:pt x="23" y="22"/>
                </a:lnTo>
                <a:lnTo>
                  <a:pt x="24" y="22"/>
                </a:lnTo>
                <a:lnTo>
                  <a:pt x="14" y="22"/>
                </a:lnTo>
                <a:lnTo>
                  <a:pt x="15" y="22"/>
                </a:lnTo>
                <a:lnTo>
                  <a:pt x="16" y="22"/>
                </a:lnTo>
                <a:lnTo>
                  <a:pt x="16" y="21"/>
                </a:lnTo>
                <a:lnTo>
                  <a:pt x="16" y="20"/>
                </a:lnTo>
                <a:lnTo>
                  <a:pt x="16" y="18"/>
                </a:lnTo>
                <a:lnTo>
                  <a:pt x="16" y="9"/>
                </a:lnTo>
                <a:lnTo>
                  <a:pt x="16" y="6"/>
                </a:lnTo>
                <a:lnTo>
                  <a:pt x="16" y="5"/>
                </a:lnTo>
                <a:lnTo>
                  <a:pt x="15" y="4"/>
                </a:lnTo>
                <a:lnTo>
                  <a:pt x="13" y="4"/>
                </a:lnTo>
                <a:lnTo>
                  <a:pt x="10" y="4"/>
                </a:lnTo>
                <a:lnTo>
                  <a:pt x="8" y="6"/>
                </a:lnTo>
                <a:lnTo>
                  <a:pt x="8" y="18"/>
                </a:lnTo>
                <a:lnTo>
                  <a:pt x="8" y="20"/>
                </a:lnTo>
                <a:lnTo>
                  <a:pt x="8" y="21"/>
                </a:lnTo>
                <a:lnTo>
                  <a:pt x="9" y="22"/>
                </a:lnTo>
                <a:lnTo>
                  <a:pt x="10" y="22"/>
                </a:lnTo>
                <a:lnTo>
                  <a:pt x="0" y="22"/>
                </a:lnTo>
                <a:lnTo>
                  <a:pt x="2" y="22"/>
                </a:lnTo>
                <a:lnTo>
                  <a:pt x="3" y="21"/>
                </a:lnTo>
                <a:lnTo>
                  <a:pt x="3" y="20"/>
                </a:lnTo>
                <a:lnTo>
                  <a:pt x="3" y="18"/>
                </a:lnTo>
                <a:lnTo>
                  <a:pt x="3" y="10"/>
                </a:lnTo>
                <a:lnTo>
                  <a:pt x="3" y="6"/>
                </a:lnTo>
                <a:lnTo>
                  <a:pt x="3" y="4"/>
                </a:lnTo>
                <a:lnTo>
                  <a:pt x="3" y="3"/>
                </a:lnTo>
                <a:lnTo>
                  <a:pt x="2" y="3"/>
                </a:lnTo>
                <a:lnTo>
                  <a:pt x="0" y="4"/>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7205" name="Freeform 81"/>
          <p:cNvSpPr>
            <a:spLocks noEditPoints="1"/>
          </p:cNvSpPr>
          <p:nvPr/>
        </p:nvSpPr>
        <p:spPr bwMode="auto">
          <a:xfrm>
            <a:off x="971550" y="4527550"/>
            <a:ext cx="123825" cy="139700"/>
          </a:xfrm>
          <a:custGeom>
            <a:avLst/>
            <a:gdLst>
              <a:gd name="T0" fmla="*/ 2147483647 w 20"/>
              <a:gd name="T1" fmla="*/ 2147483647 h 23"/>
              <a:gd name="T2" fmla="*/ 2147483647 w 20"/>
              <a:gd name="T3" fmla="*/ 2147483647 h 23"/>
              <a:gd name="T4" fmla="*/ 2147483647 w 20"/>
              <a:gd name="T5" fmla="*/ 2147483647 h 23"/>
              <a:gd name="T6" fmla="*/ 0 w 20"/>
              <a:gd name="T7" fmla="*/ 2147483647 h 23"/>
              <a:gd name="T8" fmla="*/ 0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0 h 23"/>
              <a:gd name="T36" fmla="*/ 2147483647 w 20"/>
              <a:gd name="T37" fmla="*/ 0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8" y="22"/>
                </a:lnTo>
                <a:lnTo>
                  <a:pt x="6" y="23"/>
                </a:lnTo>
                <a:lnTo>
                  <a:pt x="5" y="23"/>
                </a:lnTo>
                <a:lnTo>
                  <a:pt x="3" y="22"/>
                </a:lnTo>
                <a:lnTo>
                  <a:pt x="1" y="22"/>
                </a:lnTo>
                <a:lnTo>
                  <a:pt x="0" y="19"/>
                </a:lnTo>
                <a:lnTo>
                  <a:pt x="0" y="17"/>
                </a:lnTo>
                <a:lnTo>
                  <a:pt x="0" y="16"/>
                </a:lnTo>
                <a:lnTo>
                  <a:pt x="1" y="15"/>
                </a:lnTo>
                <a:lnTo>
                  <a:pt x="2" y="13"/>
                </a:lnTo>
                <a:lnTo>
                  <a:pt x="3" y="12"/>
                </a:lnTo>
                <a:lnTo>
                  <a:pt x="7" y="10"/>
                </a:lnTo>
                <a:lnTo>
                  <a:pt x="12" y="8"/>
                </a:lnTo>
                <a:lnTo>
                  <a:pt x="12" y="7"/>
                </a:lnTo>
                <a:lnTo>
                  <a:pt x="12" y="5"/>
                </a:lnTo>
                <a:lnTo>
                  <a:pt x="11" y="2"/>
                </a:lnTo>
                <a:lnTo>
                  <a:pt x="10" y="2"/>
                </a:lnTo>
                <a:lnTo>
                  <a:pt x="8" y="1"/>
                </a:lnTo>
                <a:lnTo>
                  <a:pt x="7" y="1"/>
                </a:lnTo>
                <a:lnTo>
                  <a:pt x="6" y="2"/>
                </a:lnTo>
                <a:lnTo>
                  <a:pt x="5" y="3"/>
                </a:lnTo>
                <a:lnTo>
                  <a:pt x="5" y="5"/>
                </a:lnTo>
                <a:lnTo>
                  <a:pt x="5" y="6"/>
                </a:lnTo>
                <a:lnTo>
                  <a:pt x="5" y="7"/>
                </a:lnTo>
                <a:lnTo>
                  <a:pt x="3" y="8"/>
                </a:lnTo>
                <a:lnTo>
                  <a:pt x="2" y="8"/>
                </a:lnTo>
                <a:lnTo>
                  <a:pt x="1" y="7"/>
                </a:lnTo>
                <a:lnTo>
                  <a:pt x="1" y="6"/>
                </a:lnTo>
                <a:lnTo>
                  <a:pt x="1" y="3"/>
                </a:lnTo>
                <a:lnTo>
                  <a:pt x="3" y="1"/>
                </a:lnTo>
                <a:lnTo>
                  <a:pt x="6" y="0"/>
                </a:lnTo>
                <a:lnTo>
                  <a:pt x="8" y="0"/>
                </a:lnTo>
                <a:lnTo>
                  <a:pt x="12" y="0"/>
                </a:lnTo>
                <a:lnTo>
                  <a:pt x="13" y="1"/>
                </a:lnTo>
                <a:lnTo>
                  <a:pt x="15" y="2"/>
                </a:lnTo>
                <a:lnTo>
                  <a:pt x="16" y="3"/>
                </a:lnTo>
                <a:lnTo>
                  <a:pt x="16" y="5"/>
                </a:lnTo>
                <a:lnTo>
                  <a:pt x="16" y="7"/>
                </a:lnTo>
                <a:lnTo>
                  <a:pt x="16" y="15"/>
                </a:lnTo>
                <a:lnTo>
                  <a:pt x="16" y="17"/>
                </a:lnTo>
                <a:lnTo>
                  <a:pt x="16" y="18"/>
                </a:lnTo>
                <a:lnTo>
                  <a:pt x="17" y="19"/>
                </a:lnTo>
                <a:lnTo>
                  <a:pt x="18" y="19"/>
                </a:lnTo>
                <a:lnTo>
                  <a:pt x="20" y="18"/>
                </a:lnTo>
                <a:lnTo>
                  <a:pt x="20" y="19"/>
                </a:lnTo>
                <a:lnTo>
                  <a:pt x="17" y="22"/>
                </a:lnTo>
                <a:lnTo>
                  <a:pt x="15" y="23"/>
                </a:lnTo>
                <a:lnTo>
                  <a:pt x="13" y="23"/>
                </a:lnTo>
                <a:lnTo>
                  <a:pt x="13" y="22"/>
                </a:lnTo>
                <a:lnTo>
                  <a:pt x="12" y="21"/>
                </a:lnTo>
                <a:lnTo>
                  <a:pt x="12" y="19"/>
                </a:lnTo>
                <a:close/>
                <a:moveTo>
                  <a:pt x="12" y="17"/>
                </a:moveTo>
                <a:lnTo>
                  <a:pt x="12" y="10"/>
                </a:lnTo>
                <a:lnTo>
                  <a:pt x="10" y="11"/>
                </a:lnTo>
                <a:lnTo>
                  <a:pt x="7" y="12"/>
                </a:lnTo>
                <a:lnTo>
                  <a:pt x="6" y="12"/>
                </a:lnTo>
                <a:lnTo>
                  <a:pt x="5" y="13"/>
                </a:lnTo>
                <a:lnTo>
                  <a:pt x="5" y="15"/>
                </a:lnTo>
                <a:lnTo>
                  <a:pt x="3"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7206" name="Freeform 82"/>
          <p:cNvSpPr>
            <a:spLocks/>
          </p:cNvSpPr>
          <p:nvPr/>
        </p:nvSpPr>
        <p:spPr bwMode="auto">
          <a:xfrm>
            <a:off x="2306638" y="4448175"/>
            <a:ext cx="117475" cy="214313"/>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2147483647 h 35"/>
              <a:gd name="T54" fmla="*/ 2147483647 w 19"/>
              <a:gd name="T55" fmla="*/ 0 h 35"/>
              <a:gd name="T56" fmla="*/ 2147483647 w 19"/>
              <a:gd name="T57" fmla="*/ 2147483647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5"/>
                </a:moveTo>
                <a:lnTo>
                  <a:pt x="7" y="30"/>
                </a:lnTo>
                <a:lnTo>
                  <a:pt x="8" y="32"/>
                </a:lnTo>
                <a:lnTo>
                  <a:pt x="8" y="34"/>
                </a:lnTo>
                <a:lnTo>
                  <a:pt x="9" y="35"/>
                </a:lnTo>
                <a:lnTo>
                  <a:pt x="11" y="35"/>
                </a:lnTo>
                <a:lnTo>
                  <a:pt x="13" y="35"/>
                </a:lnTo>
                <a:lnTo>
                  <a:pt x="0" y="35"/>
                </a:lnTo>
                <a:lnTo>
                  <a:pt x="1" y="35"/>
                </a:lnTo>
                <a:lnTo>
                  <a:pt x="2" y="35"/>
                </a:lnTo>
                <a:lnTo>
                  <a:pt x="3" y="34"/>
                </a:lnTo>
                <a:lnTo>
                  <a:pt x="3" y="32"/>
                </a:lnTo>
                <a:lnTo>
                  <a:pt x="3" y="31"/>
                </a:lnTo>
                <a:lnTo>
                  <a:pt x="3" y="30"/>
                </a:lnTo>
                <a:lnTo>
                  <a:pt x="3" y="15"/>
                </a:lnTo>
                <a:lnTo>
                  <a:pt x="0" y="15"/>
                </a:lnTo>
                <a:lnTo>
                  <a:pt x="0" y="13"/>
                </a:lnTo>
                <a:lnTo>
                  <a:pt x="3" y="13"/>
                </a:lnTo>
                <a:lnTo>
                  <a:pt x="3" y="11"/>
                </a:lnTo>
                <a:lnTo>
                  <a:pt x="3" y="9"/>
                </a:lnTo>
                <a:lnTo>
                  <a:pt x="4" y="7"/>
                </a:lnTo>
                <a:lnTo>
                  <a:pt x="6" y="4"/>
                </a:lnTo>
                <a:lnTo>
                  <a:pt x="8" y="3"/>
                </a:lnTo>
                <a:lnTo>
                  <a:pt x="11" y="2"/>
                </a:lnTo>
                <a:lnTo>
                  <a:pt x="13" y="0"/>
                </a:lnTo>
                <a:lnTo>
                  <a:pt x="16" y="2"/>
                </a:lnTo>
                <a:lnTo>
                  <a:pt x="17" y="3"/>
                </a:lnTo>
                <a:lnTo>
                  <a:pt x="18" y="4"/>
                </a:lnTo>
                <a:lnTo>
                  <a:pt x="19" y="5"/>
                </a:lnTo>
                <a:lnTo>
                  <a:pt x="18" y="7"/>
                </a:lnTo>
                <a:lnTo>
                  <a:pt x="17" y="7"/>
                </a:lnTo>
                <a:lnTo>
                  <a:pt x="16" y="7"/>
                </a:lnTo>
                <a:lnTo>
                  <a:pt x="14" y="5"/>
                </a:lnTo>
                <a:lnTo>
                  <a:pt x="13" y="4"/>
                </a:lnTo>
                <a:lnTo>
                  <a:pt x="13" y="3"/>
                </a:lnTo>
                <a:lnTo>
                  <a:pt x="12" y="3"/>
                </a:lnTo>
                <a:lnTo>
                  <a:pt x="11" y="3"/>
                </a:lnTo>
                <a:lnTo>
                  <a:pt x="9" y="3"/>
                </a:lnTo>
                <a:lnTo>
                  <a:pt x="8" y="4"/>
                </a:lnTo>
                <a:lnTo>
                  <a:pt x="8" y="5"/>
                </a:lnTo>
                <a:lnTo>
                  <a:pt x="8" y="8"/>
                </a:lnTo>
                <a:lnTo>
                  <a:pt x="7" y="11"/>
                </a:lnTo>
                <a:lnTo>
                  <a:pt x="7" y="13"/>
                </a:lnTo>
                <a:lnTo>
                  <a:pt x="13" y="13"/>
                </a:lnTo>
                <a:lnTo>
                  <a:pt x="13" y="15"/>
                </a:lnTo>
                <a:lnTo>
                  <a:pt x="7" y="15"/>
                </a:lnTo>
                <a:close/>
              </a:path>
            </a:pathLst>
          </a:custGeom>
          <a:solidFill>
            <a:srgbClr val="000000"/>
          </a:solidFill>
          <a:ln w="0">
            <a:solidFill>
              <a:srgbClr val="000000"/>
            </a:solidFill>
            <a:round/>
            <a:headEnd/>
            <a:tailEnd/>
          </a:ln>
        </p:spPr>
        <p:txBody>
          <a:bodyPr/>
          <a:lstStyle/>
          <a:p>
            <a:endParaRPr lang="en-CA"/>
          </a:p>
        </p:txBody>
      </p:sp>
      <p:sp>
        <p:nvSpPr>
          <p:cNvPr id="7207" name="Freeform 83"/>
          <p:cNvSpPr>
            <a:spLocks/>
          </p:cNvSpPr>
          <p:nvPr/>
        </p:nvSpPr>
        <p:spPr bwMode="auto">
          <a:xfrm>
            <a:off x="2393950" y="4527550"/>
            <a:ext cx="98425" cy="134938"/>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9" y="2"/>
                </a:lnTo>
                <a:lnTo>
                  <a:pt x="11" y="1"/>
                </a:lnTo>
                <a:lnTo>
                  <a:pt x="13" y="0"/>
                </a:lnTo>
                <a:lnTo>
                  <a:pt x="14" y="0"/>
                </a:lnTo>
                <a:lnTo>
                  <a:pt x="15" y="1"/>
                </a:lnTo>
                <a:lnTo>
                  <a:pt x="16" y="2"/>
                </a:lnTo>
                <a:lnTo>
                  <a:pt x="16" y="3"/>
                </a:lnTo>
                <a:lnTo>
                  <a:pt x="15" y="5"/>
                </a:lnTo>
                <a:lnTo>
                  <a:pt x="14" y="6"/>
                </a:lnTo>
                <a:lnTo>
                  <a:pt x="14" y="5"/>
                </a:lnTo>
                <a:lnTo>
                  <a:pt x="13" y="5"/>
                </a:lnTo>
                <a:lnTo>
                  <a:pt x="11" y="3"/>
                </a:lnTo>
                <a:lnTo>
                  <a:pt x="10" y="3"/>
                </a:lnTo>
                <a:lnTo>
                  <a:pt x="9" y="6"/>
                </a:lnTo>
                <a:lnTo>
                  <a:pt x="8" y="7"/>
                </a:lnTo>
                <a:lnTo>
                  <a:pt x="8" y="17"/>
                </a:lnTo>
                <a:lnTo>
                  <a:pt x="8" y="19"/>
                </a:lnTo>
                <a:lnTo>
                  <a:pt x="8" y="21"/>
                </a:lnTo>
                <a:lnTo>
                  <a:pt x="9" y="21"/>
                </a:lnTo>
                <a:lnTo>
                  <a:pt x="10" y="22"/>
                </a:lnTo>
                <a:lnTo>
                  <a:pt x="11" y="22"/>
                </a:lnTo>
                <a:lnTo>
                  <a:pt x="0" y="22"/>
                </a:lnTo>
                <a:lnTo>
                  <a:pt x="2" y="22"/>
                </a:lnTo>
                <a:lnTo>
                  <a:pt x="3" y="21"/>
                </a:lnTo>
                <a:lnTo>
                  <a:pt x="3" y="19"/>
                </a:lnTo>
                <a:lnTo>
                  <a:pt x="3" y="17"/>
                </a:lnTo>
                <a:lnTo>
                  <a:pt x="3" y="10"/>
                </a:lnTo>
                <a:lnTo>
                  <a:pt x="3" y="6"/>
                </a:lnTo>
                <a:lnTo>
                  <a:pt x="3" y="3"/>
                </a:lnTo>
                <a:lnTo>
                  <a:pt x="3" y="2"/>
                </a:lnTo>
                <a:lnTo>
                  <a:pt x="2" y="2"/>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208" name="Freeform 84"/>
          <p:cNvSpPr>
            <a:spLocks noEditPoints="1"/>
          </p:cNvSpPr>
          <p:nvPr/>
        </p:nvSpPr>
        <p:spPr bwMode="auto">
          <a:xfrm>
            <a:off x="2505075" y="4527550"/>
            <a:ext cx="130175"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0"/>
                </a:lnTo>
                <a:lnTo>
                  <a:pt x="16" y="1"/>
                </a:lnTo>
                <a:lnTo>
                  <a:pt x="18" y="3"/>
                </a:lnTo>
                <a:lnTo>
                  <a:pt x="21" y="7"/>
                </a:lnTo>
                <a:lnTo>
                  <a:pt x="21" y="11"/>
                </a:lnTo>
                <a:lnTo>
                  <a:pt x="21" y="13"/>
                </a:lnTo>
                <a:lnTo>
                  <a:pt x="19" y="17"/>
                </a:lnTo>
                <a:lnTo>
                  <a:pt x="18" y="19"/>
                </a:lnTo>
                <a:lnTo>
                  <a:pt x="16" y="22"/>
                </a:lnTo>
                <a:lnTo>
                  <a:pt x="13" y="22"/>
                </a:lnTo>
                <a:lnTo>
                  <a:pt x="9" y="23"/>
                </a:lnTo>
                <a:lnTo>
                  <a:pt x="7" y="22"/>
                </a:lnTo>
                <a:lnTo>
                  <a:pt x="5" y="21"/>
                </a:lnTo>
                <a:lnTo>
                  <a:pt x="2" y="19"/>
                </a:lnTo>
                <a:lnTo>
                  <a:pt x="1" y="16"/>
                </a:lnTo>
                <a:lnTo>
                  <a:pt x="0" y="12"/>
                </a:lnTo>
                <a:lnTo>
                  <a:pt x="0" y="8"/>
                </a:lnTo>
                <a:lnTo>
                  <a:pt x="1" y="6"/>
                </a:lnTo>
                <a:lnTo>
                  <a:pt x="3" y="3"/>
                </a:lnTo>
                <a:lnTo>
                  <a:pt x="5" y="1"/>
                </a:lnTo>
                <a:lnTo>
                  <a:pt x="7" y="0"/>
                </a:lnTo>
                <a:lnTo>
                  <a:pt x="11" y="0"/>
                </a:lnTo>
                <a:close/>
                <a:moveTo>
                  <a:pt x="9" y="1"/>
                </a:moveTo>
                <a:lnTo>
                  <a:pt x="8" y="1"/>
                </a:lnTo>
                <a:lnTo>
                  <a:pt x="7" y="2"/>
                </a:lnTo>
                <a:lnTo>
                  <a:pt x="6" y="3"/>
                </a:lnTo>
                <a:lnTo>
                  <a:pt x="5" y="5"/>
                </a:lnTo>
                <a:lnTo>
                  <a:pt x="5" y="7"/>
                </a:lnTo>
                <a:lnTo>
                  <a:pt x="3" y="10"/>
                </a:lnTo>
                <a:lnTo>
                  <a:pt x="5" y="15"/>
                </a:lnTo>
                <a:lnTo>
                  <a:pt x="6" y="18"/>
                </a:lnTo>
                <a:lnTo>
                  <a:pt x="8" y="21"/>
                </a:lnTo>
                <a:lnTo>
                  <a:pt x="11" y="22"/>
                </a:lnTo>
                <a:lnTo>
                  <a:pt x="13" y="21"/>
                </a:lnTo>
                <a:lnTo>
                  <a:pt x="16" y="19"/>
                </a:lnTo>
                <a:lnTo>
                  <a:pt x="16" y="17"/>
                </a:lnTo>
                <a:lnTo>
                  <a:pt x="17" y="13"/>
                </a:lnTo>
                <a:lnTo>
                  <a:pt x="17" y="10"/>
                </a:lnTo>
                <a:lnTo>
                  <a:pt x="16"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7209" name="Freeform 85"/>
          <p:cNvSpPr>
            <a:spLocks/>
          </p:cNvSpPr>
          <p:nvPr/>
        </p:nvSpPr>
        <p:spPr bwMode="auto">
          <a:xfrm>
            <a:off x="2647950" y="4527550"/>
            <a:ext cx="230188" cy="134938"/>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1" y="1"/>
                </a:lnTo>
                <a:lnTo>
                  <a:pt x="12" y="0"/>
                </a:lnTo>
                <a:lnTo>
                  <a:pt x="14" y="0"/>
                </a:lnTo>
                <a:lnTo>
                  <a:pt x="15" y="0"/>
                </a:lnTo>
                <a:lnTo>
                  <a:pt x="17" y="0"/>
                </a:lnTo>
                <a:lnTo>
                  <a:pt x="19" y="1"/>
                </a:lnTo>
                <a:lnTo>
                  <a:pt x="20" y="2"/>
                </a:lnTo>
                <a:lnTo>
                  <a:pt x="21" y="5"/>
                </a:lnTo>
                <a:lnTo>
                  <a:pt x="24" y="2"/>
                </a:lnTo>
                <a:lnTo>
                  <a:pt x="25" y="1"/>
                </a:lnTo>
                <a:lnTo>
                  <a:pt x="27" y="0"/>
                </a:lnTo>
                <a:lnTo>
                  <a:pt x="28" y="0"/>
                </a:lnTo>
                <a:lnTo>
                  <a:pt x="30" y="0"/>
                </a:lnTo>
                <a:lnTo>
                  <a:pt x="32" y="1"/>
                </a:lnTo>
                <a:lnTo>
                  <a:pt x="33" y="2"/>
                </a:lnTo>
                <a:lnTo>
                  <a:pt x="33" y="3"/>
                </a:lnTo>
                <a:lnTo>
                  <a:pt x="35" y="6"/>
                </a:lnTo>
                <a:lnTo>
                  <a:pt x="35" y="8"/>
                </a:lnTo>
                <a:lnTo>
                  <a:pt x="35" y="17"/>
                </a:lnTo>
                <a:lnTo>
                  <a:pt x="35" y="19"/>
                </a:lnTo>
                <a:lnTo>
                  <a:pt x="35" y="21"/>
                </a:lnTo>
                <a:lnTo>
                  <a:pt x="36" y="22"/>
                </a:lnTo>
                <a:lnTo>
                  <a:pt x="37" y="22"/>
                </a:lnTo>
                <a:lnTo>
                  <a:pt x="27" y="22"/>
                </a:lnTo>
                <a:lnTo>
                  <a:pt x="28" y="22"/>
                </a:lnTo>
                <a:lnTo>
                  <a:pt x="30" y="21"/>
                </a:lnTo>
                <a:lnTo>
                  <a:pt x="30" y="19"/>
                </a:lnTo>
                <a:lnTo>
                  <a:pt x="30" y="17"/>
                </a:lnTo>
                <a:lnTo>
                  <a:pt x="30" y="8"/>
                </a:lnTo>
                <a:lnTo>
                  <a:pt x="30" y="6"/>
                </a:lnTo>
                <a:lnTo>
                  <a:pt x="30" y="5"/>
                </a:lnTo>
                <a:lnTo>
                  <a:pt x="28" y="3"/>
                </a:lnTo>
                <a:lnTo>
                  <a:pt x="26" y="3"/>
                </a:lnTo>
                <a:lnTo>
                  <a:pt x="25" y="3"/>
                </a:lnTo>
                <a:lnTo>
                  <a:pt x="24" y="3"/>
                </a:lnTo>
                <a:lnTo>
                  <a:pt x="22" y="5"/>
                </a:lnTo>
                <a:lnTo>
                  <a:pt x="21" y="6"/>
                </a:lnTo>
                <a:lnTo>
                  <a:pt x="21" y="7"/>
                </a:lnTo>
                <a:lnTo>
                  <a:pt x="21" y="17"/>
                </a:lnTo>
                <a:lnTo>
                  <a:pt x="21" y="19"/>
                </a:lnTo>
                <a:lnTo>
                  <a:pt x="21" y="21"/>
                </a:lnTo>
                <a:lnTo>
                  <a:pt x="22" y="22"/>
                </a:lnTo>
                <a:lnTo>
                  <a:pt x="24" y="22"/>
                </a:lnTo>
                <a:lnTo>
                  <a:pt x="14" y="22"/>
                </a:lnTo>
                <a:lnTo>
                  <a:pt x="15" y="22"/>
                </a:lnTo>
                <a:lnTo>
                  <a:pt x="16" y="22"/>
                </a:lnTo>
                <a:lnTo>
                  <a:pt x="16" y="21"/>
                </a:lnTo>
                <a:lnTo>
                  <a:pt x="16" y="19"/>
                </a:lnTo>
                <a:lnTo>
                  <a:pt x="17" y="19"/>
                </a:lnTo>
                <a:lnTo>
                  <a:pt x="17" y="17"/>
                </a:lnTo>
                <a:lnTo>
                  <a:pt x="17" y="8"/>
                </a:lnTo>
                <a:lnTo>
                  <a:pt x="16" y="6"/>
                </a:lnTo>
                <a:lnTo>
                  <a:pt x="16" y="5"/>
                </a:lnTo>
                <a:lnTo>
                  <a:pt x="15" y="3"/>
                </a:lnTo>
                <a:lnTo>
                  <a:pt x="14" y="3"/>
                </a:lnTo>
                <a:lnTo>
                  <a:pt x="12" y="3"/>
                </a:lnTo>
                <a:lnTo>
                  <a:pt x="11" y="3"/>
                </a:lnTo>
                <a:lnTo>
                  <a:pt x="9" y="5"/>
                </a:lnTo>
                <a:lnTo>
                  <a:pt x="7" y="6"/>
                </a:lnTo>
                <a:lnTo>
                  <a:pt x="7" y="17"/>
                </a:lnTo>
                <a:lnTo>
                  <a:pt x="7" y="19"/>
                </a:lnTo>
                <a:lnTo>
                  <a:pt x="7"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3"/>
                </a:lnTo>
                <a:lnTo>
                  <a:pt x="3"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10" name="Freeform 86"/>
          <p:cNvSpPr>
            <a:spLocks/>
          </p:cNvSpPr>
          <p:nvPr/>
        </p:nvSpPr>
        <p:spPr bwMode="auto">
          <a:xfrm>
            <a:off x="3076575" y="4465638"/>
            <a:ext cx="85725" cy="196850"/>
          </a:xfrm>
          <a:custGeom>
            <a:avLst/>
            <a:gdLst>
              <a:gd name="T0" fmla="*/ 2147483647 w 14"/>
              <a:gd name="T1" fmla="*/ 2147483647 h 32"/>
              <a:gd name="T2" fmla="*/ 2147483647 w 14"/>
              <a:gd name="T3" fmla="*/ 2147483647 h 32"/>
              <a:gd name="T4" fmla="*/ 0 w 14"/>
              <a:gd name="T5" fmla="*/ 2147483647 h 32"/>
              <a:gd name="T6" fmla="*/ 0 w 14"/>
              <a:gd name="T7" fmla="*/ 2147483647 h 32"/>
              <a:gd name="T8" fmla="*/ 2147483647 w 14"/>
              <a:gd name="T9" fmla="*/ 2147483647 h 32"/>
              <a:gd name="T10" fmla="*/ 2147483647 w 14"/>
              <a:gd name="T11" fmla="*/ 2147483647 h 32"/>
              <a:gd name="T12" fmla="*/ 2147483647 w 14"/>
              <a:gd name="T13" fmla="*/ 2147483647 h 32"/>
              <a:gd name="T14" fmla="*/ 2147483647 w 14"/>
              <a:gd name="T15" fmla="*/ 2147483647 h 32"/>
              <a:gd name="T16" fmla="*/ 2147483647 w 14"/>
              <a:gd name="T17" fmla="*/ 2147483647 h 32"/>
              <a:gd name="T18" fmla="*/ 2147483647 w 14"/>
              <a:gd name="T19" fmla="*/ 2147483647 h 32"/>
              <a:gd name="T20" fmla="*/ 2147483647 w 14"/>
              <a:gd name="T21" fmla="*/ 2147483647 h 32"/>
              <a:gd name="T22" fmla="*/ 2147483647 w 14"/>
              <a:gd name="T23" fmla="*/ 2147483647 h 32"/>
              <a:gd name="T24" fmla="*/ 2147483647 w 14"/>
              <a:gd name="T25" fmla="*/ 2147483647 h 32"/>
              <a:gd name="T26" fmla="*/ 2147483647 w 14"/>
              <a:gd name="T27" fmla="*/ 2147483647 h 32"/>
              <a:gd name="T28" fmla="*/ 2147483647 w 14"/>
              <a:gd name="T29" fmla="*/ 0 h 32"/>
              <a:gd name="T30" fmla="*/ 2147483647 w 14"/>
              <a:gd name="T31" fmla="*/ 0 h 32"/>
              <a:gd name="T32" fmla="*/ 0 w 14"/>
              <a:gd name="T33" fmla="*/ 0 h 32"/>
              <a:gd name="T34" fmla="*/ 0 w 14"/>
              <a:gd name="T35" fmla="*/ 0 h 32"/>
              <a:gd name="T36" fmla="*/ 2147483647 w 14"/>
              <a:gd name="T37" fmla="*/ 0 h 32"/>
              <a:gd name="T38" fmla="*/ 2147483647 w 14"/>
              <a:gd name="T39" fmla="*/ 0 h 32"/>
              <a:gd name="T40" fmla="*/ 2147483647 w 14"/>
              <a:gd name="T41" fmla="*/ 0 h 32"/>
              <a:gd name="T42" fmla="*/ 2147483647 w 14"/>
              <a:gd name="T43" fmla="*/ 0 h 32"/>
              <a:gd name="T44" fmla="*/ 2147483647 w 14"/>
              <a:gd name="T45" fmla="*/ 2147483647 h 32"/>
              <a:gd name="T46" fmla="*/ 2147483647 w 14"/>
              <a:gd name="T47" fmla="*/ 2147483647 h 32"/>
              <a:gd name="T48" fmla="*/ 2147483647 w 14"/>
              <a:gd name="T49" fmla="*/ 2147483647 h 32"/>
              <a:gd name="T50" fmla="*/ 2147483647 w 14"/>
              <a:gd name="T51" fmla="*/ 2147483647 h 32"/>
              <a:gd name="T52" fmla="*/ 2147483647 w 14"/>
              <a:gd name="T53" fmla="*/ 2147483647 h 32"/>
              <a:gd name="T54" fmla="*/ 2147483647 w 14"/>
              <a:gd name="T55" fmla="*/ 2147483647 h 32"/>
              <a:gd name="T56" fmla="*/ 2147483647 w 14"/>
              <a:gd name="T57" fmla="*/ 2147483647 h 32"/>
              <a:gd name="T58" fmla="*/ 2147483647 w 14"/>
              <a:gd name="T59" fmla="*/ 2147483647 h 32"/>
              <a:gd name="T60" fmla="*/ 2147483647 w 14"/>
              <a:gd name="T61" fmla="*/ 2147483647 h 32"/>
              <a:gd name="T62" fmla="*/ 2147483647 w 14"/>
              <a:gd name="T63" fmla="*/ 2147483647 h 32"/>
              <a:gd name="T64" fmla="*/ 2147483647 w 14"/>
              <a:gd name="T65" fmla="*/ 2147483647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2"/>
              <a:gd name="T101" fmla="*/ 14 w 1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2">
                <a:moveTo>
                  <a:pt x="14" y="32"/>
                </a:moveTo>
                <a:lnTo>
                  <a:pt x="14" y="32"/>
                </a:lnTo>
                <a:lnTo>
                  <a:pt x="0" y="32"/>
                </a:lnTo>
                <a:lnTo>
                  <a:pt x="1" y="32"/>
                </a:lnTo>
                <a:lnTo>
                  <a:pt x="3" y="32"/>
                </a:lnTo>
                <a:lnTo>
                  <a:pt x="4" y="31"/>
                </a:lnTo>
                <a:lnTo>
                  <a:pt x="4" y="29"/>
                </a:lnTo>
                <a:lnTo>
                  <a:pt x="4" y="27"/>
                </a:lnTo>
                <a:lnTo>
                  <a:pt x="4" y="5"/>
                </a:lnTo>
                <a:lnTo>
                  <a:pt x="4" y="4"/>
                </a:lnTo>
                <a:lnTo>
                  <a:pt x="4" y="1"/>
                </a:lnTo>
                <a:lnTo>
                  <a:pt x="3" y="1"/>
                </a:lnTo>
                <a:lnTo>
                  <a:pt x="3" y="0"/>
                </a:lnTo>
                <a:lnTo>
                  <a:pt x="1" y="0"/>
                </a:lnTo>
                <a:lnTo>
                  <a:pt x="0" y="0"/>
                </a:lnTo>
                <a:lnTo>
                  <a:pt x="14" y="0"/>
                </a:lnTo>
                <a:lnTo>
                  <a:pt x="13" y="0"/>
                </a:lnTo>
                <a:lnTo>
                  <a:pt x="11" y="0"/>
                </a:lnTo>
                <a:lnTo>
                  <a:pt x="10" y="1"/>
                </a:lnTo>
                <a:lnTo>
                  <a:pt x="9" y="2"/>
                </a:lnTo>
                <a:lnTo>
                  <a:pt x="9" y="5"/>
                </a:lnTo>
                <a:lnTo>
                  <a:pt x="9" y="27"/>
                </a:lnTo>
                <a:lnTo>
                  <a:pt x="9" y="29"/>
                </a:lnTo>
                <a:lnTo>
                  <a:pt x="9" y="31"/>
                </a:lnTo>
                <a:lnTo>
                  <a:pt x="10" y="31"/>
                </a:lnTo>
                <a:lnTo>
                  <a:pt x="11" y="32"/>
                </a:lnTo>
                <a:lnTo>
                  <a:pt x="13" y="32"/>
                </a:lnTo>
                <a:lnTo>
                  <a:pt x="14" y="32"/>
                </a:lnTo>
                <a:close/>
              </a:path>
            </a:pathLst>
          </a:custGeom>
          <a:solidFill>
            <a:srgbClr val="000000"/>
          </a:solidFill>
          <a:ln w="0">
            <a:solidFill>
              <a:srgbClr val="000000"/>
            </a:solidFill>
            <a:round/>
            <a:headEnd/>
            <a:tailEnd/>
          </a:ln>
        </p:spPr>
        <p:txBody>
          <a:bodyPr/>
          <a:lstStyle/>
          <a:p>
            <a:endParaRPr lang="en-CA"/>
          </a:p>
        </p:txBody>
      </p:sp>
      <p:sp>
        <p:nvSpPr>
          <p:cNvPr id="7211" name="Freeform 87"/>
          <p:cNvSpPr>
            <a:spLocks/>
          </p:cNvSpPr>
          <p:nvPr/>
        </p:nvSpPr>
        <p:spPr bwMode="auto">
          <a:xfrm>
            <a:off x="3170238" y="4527550"/>
            <a:ext cx="141287"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2147483647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7" y="0"/>
                </a:lnTo>
                <a:lnTo>
                  <a:pt x="19" y="1"/>
                </a:lnTo>
                <a:lnTo>
                  <a:pt x="20" y="2"/>
                </a:lnTo>
                <a:lnTo>
                  <a:pt x="20" y="3"/>
                </a:lnTo>
                <a:lnTo>
                  <a:pt x="21" y="6"/>
                </a:lnTo>
                <a:lnTo>
                  <a:pt x="21" y="8"/>
                </a:lnTo>
                <a:lnTo>
                  <a:pt x="21" y="17"/>
                </a:lnTo>
                <a:lnTo>
                  <a:pt x="21" y="19"/>
                </a:lnTo>
                <a:lnTo>
                  <a:pt x="21" y="21"/>
                </a:lnTo>
                <a:lnTo>
                  <a:pt x="22" y="22"/>
                </a:lnTo>
                <a:lnTo>
                  <a:pt x="23" y="22"/>
                </a:lnTo>
                <a:lnTo>
                  <a:pt x="14" y="22"/>
                </a:lnTo>
                <a:lnTo>
                  <a:pt x="15" y="22"/>
                </a:lnTo>
                <a:lnTo>
                  <a:pt x="16" y="22"/>
                </a:lnTo>
                <a:lnTo>
                  <a:pt x="16" y="21"/>
                </a:lnTo>
                <a:lnTo>
                  <a:pt x="16" y="19"/>
                </a:lnTo>
                <a:lnTo>
                  <a:pt x="17" y="17"/>
                </a:lnTo>
                <a:lnTo>
                  <a:pt x="17" y="8"/>
                </a:lnTo>
                <a:lnTo>
                  <a:pt x="16" y="6"/>
                </a:lnTo>
                <a:lnTo>
                  <a:pt x="16" y="5"/>
                </a:lnTo>
                <a:lnTo>
                  <a:pt x="15" y="3"/>
                </a:lnTo>
                <a:lnTo>
                  <a:pt x="14" y="3"/>
                </a:lnTo>
                <a:lnTo>
                  <a:pt x="10" y="3"/>
                </a:lnTo>
                <a:lnTo>
                  <a:pt x="7" y="6"/>
                </a:lnTo>
                <a:lnTo>
                  <a:pt x="7" y="17"/>
                </a:lnTo>
                <a:lnTo>
                  <a:pt x="7" y="19"/>
                </a:lnTo>
                <a:lnTo>
                  <a:pt x="7" y="21"/>
                </a:lnTo>
                <a:lnTo>
                  <a:pt x="9" y="22"/>
                </a:lnTo>
                <a:lnTo>
                  <a:pt x="11" y="22"/>
                </a:lnTo>
                <a:lnTo>
                  <a:pt x="0" y="22"/>
                </a:lnTo>
                <a:lnTo>
                  <a:pt x="1" y="22"/>
                </a:lnTo>
                <a:lnTo>
                  <a:pt x="2" y="22"/>
                </a:lnTo>
                <a:lnTo>
                  <a:pt x="2" y="21"/>
                </a:lnTo>
                <a:lnTo>
                  <a:pt x="4" y="19"/>
                </a:lnTo>
                <a:lnTo>
                  <a:pt x="4" y="17"/>
                </a:lnTo>
                <a:lnTo>
                  <a:pt x="4" y="10"/>
                </a:lnTo>
                <a:lnTo>
                  <a:pt x="4" y="6"/>
                </a:lnTo>
                <a:lnTo>
                  <a:pt x="4"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12" name="Freeform 88"/>
          <p:cNvSpPr>
            <a:spLocks noEditPoints="1"/>
          </p:cNvSpPr>
          <p:nvPr/>
        </p:nvSpPr>
        <p:spPr bwMode="auto">
          <a:xfrm>
            <a:off x="3332163" y="4448175"/>
            <a:ext cx="136525" cy="219075"/>
          </a:xfrm>
          <a:custGeom>
            <a:avLst/>
            <a:gdLst>
              <a:gd name="T0" fmla="*/ 2147483647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0 w 22"/>
              <a:gd name="T17" fmla="*/ 2147483647 h 36"/>
              <a:gd name="T18" fmla="*/ 2147483647 w 22"/>
              <a:gd name="T19" fmla="*/ 2147483647 h 36"/>
              <a:gd name="T20" fmla="*/ 2147483647 w 22"/>
              <a:gd name="T21" fmla="*/ 2147483647 h 36"/>
              <a:gd name="T22" fmla="*/ 2147483647 w 22"/>
              <a:gd name="T23" fmla="*/ 2147483647 h 36"/>
              <a:gd name="T24" fmla="*/ 2147483647 w 22"/>
              <a:gd name="T25" fmla="*/ 2147483647 h 36"/>
              <a:gd name="T26" fmla="*/ 2147483647 w 22"/>
              <a:gd name="T27" fmla="*/ 2147483647 h 36"/>
              <a:gd name="T28" fmla="*/ 2147483647 w 22"/>
              <a:gd name="T29" fmla="*/ 2147483647 h 36"/>
              <a:gd name="T30" fmla="*/ 2147483647 w 22"/>
              <a:gd name="T31" fmla="*/ 2147483647 h 36"/>
              <a:gd name="T32" fmla="*/ 2147483647 w 22"/>
              <a:gd name="T33" fmla="*/ 2147483647 h 36"/>
              <a:gd name="T34" fmla="*/ 2147483647 w 22"/>
              <a:gd name="T35" fmla="*/ 2147483647 h 36"/>
              <a:gd name="T36" fmla="*/ 2147483647 w 22"/>
              <a:gd name="T37" fmla="*/ 2147483647 h 36"/>
              <a:gd name="T38" fmla="*/ 2147483647 w 22"/>
              <a:gd name="T39" fmla="*/ 2147483647 h 36"/>
              <a:gd name="T40" fmla="*/ 2147483647 w 22"/>
              <a:gd name="T41" fmla="*/ 2147483647 h 36"/>
              <a:gd name="T42" fmla="*/ 2147483647 w 22"/>
              <a:gd name="T43" fmla="*/ 2147483647 h 36"/>
              <a:gd name="T44" fmla="*/ 2147483647 w 22"/>
              <a:gd name="T45" fmla="*/ 2147483647 h 36"/>
              <a:gd name="T46" fmla="*/ 2147483647 w 22"/>
              <a:gd name="T47" fmla="*/ 2147483647 h 36"/>
              <a:gd name="T48" fmla="*/ 2147483647 w 22"/>
              <a:gd name="T49" fmla="*/ 2147483647 h 36"/>
              <a:gd name="T50" fmla="*/ 2147483647 w 22"/>
              <a:gd name="T51" fmla="*/ 2147483647 h 36"/>
              <a:gd name="T52" fmla="*/ 2147483647 w 22"/>
              <a:gd name="T53" fmla="*/ 0 h 36"/>
              <a:gd name="T54" fmla="*/ 2147483647 w 22"/>
              <a:gd name="T55" fmla="*/ 0 h 36"/>
              <a:gd name="T56" fmla="*/ 2147483647 w 22"/>
              <a:gd name="T57" fmla="*/ 2147483647 h 36"/>
              <a:gd name="T58" fmla="*/ 2147483647 w 22"/>
              <a:gd name="T59" fmla="*/ 2147483647 h 36"/>
              <a:gd name="T60" fmla="*/ 2147483647 w 22"/>
              <a:gd name="T61" fmla="*/ 2147483647 h 36"/>
              <a:gd name="T62" fmla="*/ 2147483647 w 22"/>
              <a:gd name="T63" fmla="*/ 2147483647 h 36"/>
              <a:gd name="T64" fmla="*/ 2147483647 w 22"/>
              <a:gd name="T65" fmla="*/ 2147483647 h 36"/>
              <a:gd name="T66" fmla="*/ 2147483647 w 22"/>
              <a:gd name="T67" fmla="*/ 2147483647 h 36"/>
              <a:gd name="T68" fmla="*/ 2147483647 w 22"/>
              <a:gd name="T69" fmla="*/ 2147483647 h 36"/>
              <a:gd name="T70" fmla="*/ 2147483647 w 22"/>
              <a:gd name="T71" fmla="*/ 2147483647 h 36"/>
              <a:gd name="T72" fmla="*/ 2147483647 w 22"/>
              <a:gd name="T73" fmla="*/ 2147483647 h 36"/>
              <a:gd name="T74" fmla="*/ 2147483647 w 22"/>
              <a:gd name="T75" fmla="*/ 2147483647 h 36"/>
              <a:gd name="T76" fmla="*/ 2147483647 w 22"/>
              <a:gd name="T77" fmla="*/ 2147483647 h 36"/>
              <a:gd name="T78" fmla="*/ 2147483647 w 22"/>
              <a:gd name="T79" fmla="*/ 2147483647 h 36"/>
              <a:gd name="T80" fmla="*/ 2147483647 w 22"/>
              <a:gd name="T81" fmla="*/ 2147483647 h 36"/>
              <a:gd name="T82" fmla="*/ 2147483647 w 22"/>
              <a:gd name="T83" fmla="*/ 2147483647 h 36"/>
              <a:gd name="T84" fmla="*/ 2147483647 w 22"/>
              <a:gd name="T85" fmla="*/ 2147483647 h 36"/>
              <a:gd name="T86" fmla="*/ 2147483647 w 22"/>
              <a:gd name="T87" fmla="*/ 2147483647 h 36"/>
              <a:gd name="T88" fmla="*/ 2147483647 w 22"/>
              <a:gd name="T89" fmla="*/ 2147483647 h 36"/>
              <a:gd name="T90" fmla="*/ 2147483647 w 22"/>
              <a:gd name="T91" fmla="*/ 2147483647 h 36"/>
              <a:gd name="T92" fmla="*/ 2147483647 w 22"/>
              <a:gd name="T93" fmla="*/ 2147483647 h 36"/>
              <a:gd name="T94" fmla="*/ 2147483647 w 22"/>
              <a:gd name="T95" fmla="*/ 2147483647 h 36"/>
              <a:gd name="T96" fmla="*/ 2147483647 w 22"/>
              <a:gd name="T97" fmla="*/ 2147483647 h 36"/>
              <a:gd name="T98" fmla="*/ 2147483647 w 22"/>
              <a:gd name="T99" fmla="*/ 2147483647 h 36"/>
              <a:gd name="T100" fmla="*/ 2147483647 w 22"/>
              <a:gd name="T101" fmla="*/ 2147483647 h 36"/>
              <a:gd name="T102" fmla="*/ 2147483647 w 22"/>
              <a:gd name="T103" fmla="*/ 2147483647 h 36"/>
              <a:gd name="T104" fmla="*/ 2147483647 w 22"/>
              <a:gd name="T105" fmla="*/ 2147483647 h 36"/>
              <a:gd name="T106" fmla="*/ 2147483647 w 22"/>
              <a:gd name="T107" fmla="*/ 2147483647 h 36"/>
              <a:gd name="T108" fmla="*/ 2147483647 w 22"/>
              <a:gd name="T109" fmla="*/ 2147483647 h 36"/>
              <a:gd name="T110" fmla="*/ 2147483647 w 22"/>
              <a:gd name="T111" fmla="*/ 2147483647 h 36"/>
              <a:gd name="T112" fmla="*/ 2147483647 w 22"/>
              <a:gd name="T113" fmla="*/ 2147483647 h 36"/>
              <a:gd name="T114" fmla="*/ 2147483647 w 22"/>
              <a:gd name="T115" fmla="*/ 2147483647 h 36"/>
              <a:gd name="T116" fmla="*/ 2147483647 w 22"/>
              <a:gd name="T117" fmla="*/ 2147483647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6"/>
              <a:gd name="T179" fmla="*/ 22 w 22"/>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6">
                <a:moveTo>
                  <a:pt x="16" y="32"/>
                </a:moveTo>
                <a:lnTo>
                  <a:pt x="13" y="34"/>
                </a:lnTo>
                <a:lnTo>
                  <a:pt x="12" y="35"/>
                </a:lnTo>
                <a:lnTo>
                  <a:pt x="11" y="36"/>
                </a:lnTo>
                <a:lnTo>
                  <a:pt x="9" y="36"/>
                </a:lnTo>
                <a:lnTo>
                  <a:pt x="6" y="35"/>
                </a:lnTo>
                <a:lnTo>
                  <a:pt x="2" y="32"/>
                </a:lnTo>
                <a:lnTo>
                  <a:pt x="1" y="30"/>
                </a:lnTo>
                <a:lnTo>
                  <a:pt x="0" y="25"/>
                </a:lnTo>
                <a:lnTo>
                  <a:pt x="1" y="20"/>
                </a:lnTo>
                <a:lnTo>
                  <a:pt x="2" y="16"/>
                </a:lnTo>
                <a:lnTo>
                  <a:pt x="5" y="14"/>
                </a:lnTo>
                <a:lnTo>
                  <a:pt x="7" y="13"/>
                </a:lnTo>
                <a:lnTo>
                  <a:pt x="11" y="13"/>
                </a:lnTo>
                <a:lnTo>
                  <a:pt x="13" y="13"/>
                </a:lnTo>
                <a:lnTo>
                  <a:pt x="16" y="15"/>
                </a:lnTo>
                <a:lnTo>
                  <a:pt x="16" y="10"/>
                </a:lnTo>
                <a:lnTo>
                  <a:pt x="15" y="7"/>
                </a:lnTo>
                <a:lnTo>
                  <a:pt x="15" y="5"/>
                </a:lnTo>
                <a:lnTo>
                  <a:pt x="15" y="4"/>
                </a:lnTo>
                <a:lnTo>
                  <a:pt x="13" y="4"/>
                </a:lnTo>
                <a:lnTo>
                  <a:pt x="12" y="4"/>
                </a:lnTo>
                <a:lnTo>
                  <a:pt x="18" y="0"/>
                </a:lnTo>
                <a:lnTo>
                  <a:pt x="20" y="0"/>
                </a:lnTo>
                <a:lnTo>
                  <a:pt x="20" y="26"/>
                </a:lnTo>
                <a:lnTo>
                  <a:pt x="20" y="30"/>
                </a:lnTo>
                <a:lnTo>
                  <a:pt x="20" y="31"/>
                </a:lnTo>
                <a:lnTo>
                  <a:pt x="20" y="32"/>
                </a:lnTo>
                <a:lnTo>
                  <a:pt x="21" y="34"/>
                </a:lnTo>
                <a:lnTo>
                  <a:pt x="22" y="32"/>
                </a:lnTo>
                <a:lnTo>
                  <a:pt x="22" y="34"/>
                </a:lnTo>
                <a:lnTo>
                  <a:pt x="16" y="36"/>
                </a:lnTo>
                <a:lnTo>
                  <a:pt x="16" y="32"/>
                </a:lnTo>
                <a:close/>
                <a:moveTo>
                  <a:pt x="16" y="30"/>
                </a:moveTo>
                <a:lnTo>
                  <a:pt x="16" y="20"/>
                </a:lnTo>
                <a:lnTo>
                  <a:pt x="15" y="19"/>
                </a:lnTo>
                <a:lnTo>
                  <a:pt x="15" y="16"/>
                </a:lnTo>
                <a:lnTo>
                  <a:pt x="13" y="15"/>
                </a:lnTo>
                <a:lnTo>
                  <a:pt x="12" y="15"/>
                </a:lnTo>
                <a:lnTo>
                  <a:pt x="11" y="14"/>
                </a:lnTo>
                <a:lnTo>
                  <a:pt x="10" y="14"/>
                </a:lnTo>
                <a:lnTo>
                  <a:pt x="9" y="15"/>
                </a:lnTo>
                <a:lnTo>
                  <a:pt x="6" y="16"/>
                </a:lnTo>
                <a:lnTo>
                  <a:pt x="5" y="19"/>
                </a:lnTo>
                <a:lnTo>
                  <a:pt x="4" y="23"/>
                </a:lnTo>
                <a:lnTo>
                  <a:pt x="5" y="28"/>
                </a:lnTo>
                <a:lnTo>
                  <a:pt x="6" y="30"/>
                </a:lnTo>
                <a:lnTo>
                  <a:pt x="9" y="32"/>
                </a:lnTo>
                <a:lnTo>
                  <a:pt x="11" y="32"/>
                </a:lnTo>
                <a:lnTo>
                  <a:pt x="13" y="32"/>
                </a:lnTo>
                <a:lnTo>
                  <a:pt x="16" y="30"/>
                </a:lnTo>
                <a:close/>
              </a:path>
            </a:pathLst>
          </a:custGeom>
          <a:solidFill>
            <a:srgbClr val="000000"/>
          </a:solidFill>
          <a:ln w="0">
            <a:solidFill>
              <a:srgbClr val="000000"/>
            </a:solidFill>
            <a:round/>
            <a:headEnd/>
            <a:tailEnd/>
          </a:ln>
        </p:spPr>
        <p:txBody>
          <a:bodyPr/>
          <a:lstStyle/>
          <a:p>
            <a:endParaRPr lang="en-CA"/>
          </a:p>
        </p:txBody>
      </p:sp>
      <p:sp>
        <p:nvSpPr>
          <p:cNvPr id="7213" name="Freeform 89"/>
          <p:cNvSpPr>
            <a:spLocks noEditPoints="1"/>
          </p:cNvSpPr>
          <p:nvPr/>
        </p:nvSpPr>
        <p:spPr bwMode="auto">
          <a:xfrm>
            <a:off x="3486150" y="4448175"/>
            <a:ext cx="68263" cy="214313"/>
          </a:xfrm>
          <a:custGeom>
            <a:avLst/>
            <a:gdLst>
              <a:gd name="T0" fmla="*/ 2147483647 w 11"/>
              <a:gd name="T1" fmla="*/ 0 h 35"/>
              <a:gd name="T2" fmla="*/ 2147483647 w 11"/>
              <a:gd name="T3" fmla="*/ 2147483647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2147483647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2147483647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2"/>
                </a:lnTo>
                <a:lnTo>
                  <a:pt x="7" y="2"/>
                </a:lnTo>
                <a:lnTo>
                  <a:pt x="8" y="3"/>
                </a:lnTo>
                <a:lnTo>
                  <a:pt x="8" y="4"/>
                </a:lnTo>
                <a:lnTo>
                  <a:pt x="8" y="5"/>
                </a:lnTo>
                <a:lnTo>
                  <a:pt x="7" y="5"/>
                </a:lnTo>
                <a:lnTo>
                  <a:pt x="6" y="7"/>
                </a:lnTo>
                <a:lnTo>
                  <a:pt x="5" y="7"/>
                </a:lnTo>
                <a:lnTo>
                  <a:pt x="3" y="5"/>
                </a:lnTo>
                <a:lnTo>
                  <a:pt x="2" y="5"/>
                </a:lnTo>
                <a:lnTo>
                  <a:pt x="2" y="4"/>
                </a:lnTo>
                <a:lnTo>
                  <a:pt x="2" y="3"/>
                </a:lnTo>
                <a:lnTo>
                  <a:pt x="3" y="2"/>
                </a:lnTo>
                <a:lnTo>
                  <a:pt x="5" y="2"/>
                </a:lnTo>
                <a:lnTo>
                  <a:pt x="5" y="0"/>
                </a:lnTo>
                <a:close/>
                <a:moveTo>
                  <a:pt x="7" y="13"/>
                </a:moveTo>
                <a:lnTo>
                  <a:pt x="7" y="30"/>
                </a:lnTo>
                <a:lnTo>
                  <a:pt x="7" y="32"/>
                </a:lnTo>
                <a:lnTo>
                  <a:pt x="7" y="34"/>
                </a:lnTo>
                <a:lnTo>
                  <a:pt x="8" y="34"/>
                </a:lnTo>
                <a:lnTo>
                  <a:pt x="8" y="35"/>
                </a:lnTo>
                <a:lnTo>
                  <a:pt x="9" y="35"/>
                </a:lnTo>
                <a:lnTo>
                  <a:pt x="11" y="35"/>
                </a:lnTo>
                <a:lnTo>
                  <a:pt x="0" y="35"/>
                </a:lnTo>
                <a:lnTo>
                  <a:pt x="1" y="35"/>
                </a:lnTo>
                <a:lnTo>
                  <a:pt x="2" y="35"/>
                </a:lnTo>
                <a:lnTo>
                  <a:pt x="2" y="34"/>
                </a:lnTo>
                <a:lnTo>
                  <a:pt x="3" y="34"/>
                </a:lnTo>
                <a:lnTo>
                  <a:pt x="3" y="32"/>
                </a:lnTo>
                <a:lnTo>
                  <a:pt x="3" y="30"/>
                </a:lnTo>
                <a:lnTo>
                  <a:pt x="3" y="23"/>
                </a:lnTo>
                <a:lnTo>
                  <a:pt x="3" y="19"/>
                </a:lnTo>
                <a:lnTo>
                  <a:pt x="3" y="16"/>
                </a:lnTo>
                <a:lnTo>
                  <a:pt x="2" y="15"/>
                </a:lnTo>
                <a:lnTo>
                  <a:pt x="1" y="15"/>
                </a:lnTo>
                <a:lnTo>
                  <a:pt x="1" y="16"/>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7214" name="Freeform 90"/>
          <p:cNvSpPr>
            <a:spLocks noEditPoints="1"/>
          </p:cNvSpPr>
          <p:nvPr/>
        </p:nvSpPr>
        <p:spPr bwMode="auto">
          <a:xfrm>
            <a:off x="3565525" y="4527550"/>
            <a:ext cx="131763" cy="139700"/>
          </a:xfrm>
          <a:custGeom>
            <a:avLst/>
            <a:gdLst>
              <a:gd name="T0" fmla="*/ 2147483647 w 21"/>
              <a:gd name="T1" fmla="*/ 2147483647 h 23"/>
              <a:gd name="T2" fmla="*/ 2147483647 w 21"/>
              <a:gd name="T3" fmla="*/ 2147483647 h 23"/>
              <a:gd name="T4" fmla="*/ 2147483647 w 21"/>
              <a:gd name="T5" fmla="*/ 2147483647 h 23"/>
              <a:gd name="T6" fmla="*/ 2147483647 w 21"/>
              <a:gd name="T7" fmla="*/ 2147483647 h 23"/>
              <a:gd name="T8" fmla="*/ 0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2147483647 w 21"/>
              <a:gd name="T33" fmla="*/ 2147483647 h 23"/>
              <a:gd name="T34" fmla="*/ 2147483647 w 21"/>
              <a:gd name="T35" fmla="*/ 0 h 23"/>
              <a:gd name="T36" fmla="*/ 2147483647 w 21"/>
              <a:gd name="T37" fmla="*/ 0 h 23"/>
              <a:gd name="T38" fmla="*/ 2147483647 w 21"/>
              <a:gd name="T39" fmla="*/ 2147483647 h 23"/>
              <a:gd name="T40" fmla="*/ 2147483647 w 21"/>
              <a:gd name="T41" fmla="*/ 2147483647 h 23"/>
              <a:gd name="T42" fmla="*/ 2147483647 w 21"/>
              <a:gd name="T43" fmla="*/ 2147483647 h 23"/>
              <a:gd name="T44" fmla="*/ 2147483647 w 21"/>
              <a:gd name="T45" fmla="*/ 2147483647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3"/>
              <a:gd name="T113" fmla="*/ 21 w 21"/>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3">
                <a:moveTo>
                  <a:pt x="13" y="19"/>
                </a:moveTo>
                <a:lnTo>
                  <a:pt x="10" y="21"/>
                </a:lnTo>
                <a:lnTo>
                  <a:pt x="9" y="22"/>
                </a:lnTo>
                <a:lnTo>
                  <a:pt x="8" y="23"/>
                </a:lnTo>
                <a:lnTo>
                  <a:pt x="6" y="23"/>
                </a:lnTo>
                <a:lnTo>
                  <a:pt x="4" y="22"/>
                </a:lnTo>
                <a:lnTo>
                  <a:pt x="1" y="22"/>
                </a:lnTo>
                <a:lnTo>
                  <a:pt x="1" y="19"/>
                </a:lnTo>
                <a:lnTo>
                  <a:pt x="0" y="17"/>
                </a:lnTo>
                <a:lnTo>
                  <a:pt x="0" y="16"/>
                </a:lnTo>
                <a:lnTo>
                  <a:pt x="1" y="15"/>
                </a:lnTo>
                <a:lnTo>
                  <a:pt x="3" y="13"/>
                </a:lnTo>
                <a:lnTo>
                  <a:pt x="5" y="12"/>
                </a:lnTo>
                <a:lnTo>
                  <a:pt x="8" y="10"/>
                </a:lnTo>
                <a:lnTo>
                  <a:pt x="13" y="8"/>
                </a:lnTo>
                <a:lnTo>
                  <a:pt x="13" y="7"/>
                </a:lnTo>
                <a:lnTo>
                  <a:pt x="13" y="5"/>
                </a:lnTo>
                <a:lnTo>
                  <a:pt x="11" y="2"/>
                </a:lnTo>
                <a:lnTo>
                  <a:pt x="10" y="2"/>
                </a:lnTo>
                <a:lnTo>
                  <a:pt x="9" y="1"/>
                </a:lnTo>
                <a:lnTo>
                  <a:pt x="8" y="1"/>
                </a:lnTo>
                <a:lnTo>
                  <a:pt x="6" y="2"/>
                </a:lnTo>
                <a:lnTo>
                  <a:pt x="6" y="3"/>
                </a:lnTo>
                <a:lnTo>
                  <a:pt x="5" y="5"/>
                </a:lnTo>
                <a:lnTo>
                  <a:pt x="5" y="6"/>
                </a:lnTo>
                <a:lnTo>
                  <a:pt x="5" y="7"/>
                </a:lnTo>
                <a:lnTo>
                  <a:pt x="4" y="8"/>
                </a:lnTo>
                <a:lnTo>
                  <a:pt x="3" y="8"/>
                </a:lnTo>
                <a:lnTo>
                  <a:pt x="3" y="7"/>
                </a:lnTo>
                <a:lnTo>
                  <a:pt x="1" y="7"/>
                </a:lnTo>
                <a:lnTo>
                  <a:pt x="1" y="6"/>
                </a:lnTo>
                <a:lnTo>
                  <a:pt x="3" y="3"/>
                </a:lnTo>
                <a:lnTo>
                  <a:pt x="4" y="1"/>
                </a:lnTo>
                <a:lnTo>
                  <a:pt x="6" y="0"/>
                </a:lnTo>
                <a:lnTo>
                  <a:pt x="10" y="0"/>
                </a:lnTo>
                <a:lnTo>
                  <a:pt x="13" y="0"/>
                </a:lnTo>
                <a:lnTo>
                  <a:pt x="15" y="1"/>
                </a:lnTo>
                <a:lnTo>
                  <a:pt x="16" y="2"/>
                </a:lnTo>
                <a:lnTo>
                  <a:pt x="16" y="3"/>
                </a:lnTo>
                <a:lnTo>
                  <a:pt x="17" y="5"/>
                </a:lnTo>
                <a:lnTo>
                  <a:pt x="17" y="7"/>
                </a:lnTo>
                <a:lnTo>
                  <a:pt x="17" y="15"/>
                </a:lnTo>
                <a:lnTo>
                  <a:pt x="17" y="17"/>
                </a:lnTo>
                <a:lnTo>
                  <a:pt x="17" y="18"/>
                </a:lnTo>
                <a:lnTo>
                  <a:pt x="17" y="19"/>
                </a:lnTo>
                <a:lnTo>
                  <a:pt x="19" y="19"/>
                </a:lnTo>
                <a:lnTo>
                  <a:pt x="20" y="19"/>
                </a:lnTo>
                <a:lnTo>
                  <a:pt x="21" y="18"/>
                </a:lnTo>
                <a:lnTo>
                  <a:pt x="21" y="19"/>
                </a:lnTo>
                <a:lnTo>
                  <a:pt x="17" y="22"/>
                </a:lnTo>
                <a:lnTo>
                  <a:pt x="15" y="23"/>
                </a:lnTo>
                <a:lnTo>
                  <a:pt x="14" y="23"/>
                </a:lnTo>
                <a:lnTo>
                  <a:pt x="14" y="22"/>
                </a:lnTo>
                <a:lnTo>
                  <a:pt x="13" y="21"/>
                </a:lnTo>
                <a:lnTo>
                  <a:pt x="13" y="19"/>
                </a:lnTo>
                <a:close/>
                <a:moveTo>
                  <a:pt x="13" y="17"/>
                </a:moveTo>
                <a:lnTo>
                  <a:pt x="13" y="10"/>
                </a:lnTo>
                <a:lnTo>
                  <a:pt x="10" y="11"/>
                </a:lnTo>
                <a:lnTo>
                  <a:pt x="8" y="12"/>
                </a:lnTo>
                <a:lnTo>
                  <a:pt x="6" y="12"/>
                </a:lnTo>
                <a:lnTo>
                  <a:pt x="5" y="13"/>
                </a:lnTo>
                <a:lnTo>
                  <a:pt x="5" y="15"/>
                </a:lnTo>
                <a:lnTo>
                  <a:pt x="5" y="16"/>
                </a:lnTo>
                <a:lnTo>
                  <a:pt x="5" y="17"/>
                </a:lnTo>
                <a:lnTo>
                  <a:pt x="5" y="18"/>
                </a:lnTo>
                <a:lnTo>
                  <a:pt x="6" y="19"/>
                </a:lnTo>
                <a:lnTo>
                  <a:pt x="8" y="19"/>
                </a:lnTo>
                <a:lnTo>
                  <a:pt x="10" y="19"/>
                </a:lnTo>
                <a:lnTo>
                  <a:pt x="13" y="17"/>
                </a:lnTo>
                <a:close/>
              </a:path>
            </a:pathLst>
          </a:custGeom>
          <a:solidFill>
            <a:srgbClr val="000000"/>
          </a:solidFill>
          <a:ln w="0">
            <a:solidFill>
              <a:srgbClr val="000000"/>
            </a:solidFill>
            <a:round/>
            <a:headEnd/>
            <a:tailEnd/>
          </a:ln>
        </p:spPr>
        <p:txBody>
          <a:bodyPr/>
          <a:lstStyle/>
          <a:p>
            <a:endParaRPr lang="en-CA"/>
          </a:p>
        </p:txBody>
      </p:sp>
      <p:sp>
        <p:nvSpPr>
          <p:cNvPr id="7215" name="Freeform 91"/>
          <p:cNvSpPr>
            <a:spLocks/>
          </p:cNvSpPr>
          <p:nvPr/>
        </p:nvSpPr>
        <p:spPr bwMode="auto">
          <a:xfrm>
            <a:off x="3697288" y="4527550"/>
            <a:ext cx="155575" cy="134938"/>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2"/>
                </a:lnTo>
                <a:lnTo>
                  <a:pt x="13" y="0"/>
                </a:lnTo>
                <a:lnTo>
                  <a:pt x="15" y="0"/>
                </a:lnTo>
                <a:lnTo>
                  <a:pt x="17" y="0"/>
                </a:lnTo>
                <a:lnTo>
                  <a:pt x="19" y="1"/>
                </a:lnTo>
                <a:lnTo>
                  <a:pt x="20" y="2"/>
                </a:lnTo>
                <a:lnTo>
                  <a:pt x="21" y="3"/>
                </a:lnTo>
                <a:lnTo>
                  <a:pt x="21" y="6"/>
                </a:lnTo>
                <a:lnTo>
                  <a:pt x="21" y="8"/>
                </a:lnTo>
                <a:lnTo>
                  <a:pt x="21" y="17"/>
                </a:lnTo>
                <a:lnTo>
                  <a:pt x="21" y="19"/>
                </a:lnTo>
                <a:lnTo>
                  <a:pt x="21" y="21"/>
                </a:lnTo>
                <a:lnTo>
                  <a:pt x="22" y="21"/>
                </a:lnTo>
                <a:lnTo>
                  <a:pt x="22" y="22"/>
                </a:lnTo>
                <a:lnTo>
                  <a:pt x="24" y="22"/>
                </a:lnTo>
                <a:lnTo>
                  <a:pt x="25" y="22"/>
                </a:lnTo>
                <a:lnTo>
                  <a:pt x="14" y="22"/>
                </a:lnTo>
                <a:lnTo>
                  <a:pt x="15" y="22"/>
                </a:lnTo>
                <a:lnTo>
                  <a:pt x="16" y="22"/>
                </a:lnTo>
                <a:lnTo>
                  <a:pt x="16" y="21"/>
                </a:lnTo>
                <a:lnTo>
                  <a:pt x="17" y="19"/>
                </a:lnTo>
                <a:lnTo>
                  <a:pt x="17" y="17"/>
                </a:lnTo>
                <a:lnTo>
                  <a:pt x="17" y="8"/>
                </a:lnTo>
                <a:lnTo>
                  <a:pt x="17" y="6"/>
                </a:lnTo>
                <a:lnTo>
                  <a:pt x="16" y="5"/>
                </a:lnTo>
                <a:lnTo>
                  <a:pt x="15" y="3"/>
                </a:lnTo>
                <a:lnTo>
                  <a:pt x="14" y="3"/>
                </a:lnTo>
                <a:lnTo>
                  <a:pt x="11" y="3"/>
                </a:lnTo>
                <a:lnTo>
                  <a:pt x="8" y="6"/>
                </a:lnTo>
                <a:lnTo>
                  <a:pt x="8" y="17"/>
                </a:lnTo>
                <a:lnTo>
                  <a:pt x="8" y="19"/>
                </a:lnTo>
                <a:lnTo>
                  <a:pt x="8"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2"/>
                </a:lnTo>
                <a:lnTo>
                  <a:pt x="1" y="2"/>
                </a:lnTo>
                <a:lnTo>
                  <a:pt x="1"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7216" name="Freeform 92"/>
          <p:cNvSpPr>
            <a:spLocks noEditPoints="1"/>
          </p:cNvSpPr>
          <p:nvPr/>
        </p:nvSpPr>
        <p:spPr bwMode="auto">
          <a:xfrm>
            <a:off x="3857625" y="4527550"/>
            <a:ext cx="125413" cy="139700"/>
          </a:xfrm>
          <a:custGeom>
            <a:avLst/>
            <a:gdLst>
              <a:gd name="T0" fmla="*/ 2147483647 w 20"/>
              <a:gd name="T1" fmla="*/ 2147483647 h 23"/>
              <a:gd name="T2" fmla="*/ 2147483647 w 20"/>
              <a:gd name="T3" fmla="*/ 2147483647 h 23"/>
              <a:gd name="T4" fmla="*/ 2147483647 w 20"/>
              <a:gd name="T5" fmla="*/ 2147483647 h 23"/>
              <a:gd name="T6" fmla="*/ 0 w 20"/>
              <a:gd name="T7" fmla="*/ 2147483647 h 23"/>
              <a:gd name="T8" fmla="*/ 0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0 h 23"/>
              <a:gd name="T36" fmla="*/ 2147483647 w 20"/>
              <a:gd name="T37" fmla="*/ 0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9" y="22"/>
                </a:lnTo>
                <a:lnTo>
                  <a:pt x="7" y="23"/>
                </a:lnTo>
                <a:lnTo>
                  <a:pt x="5" y="23"/>
                </a:lnTo>
                <a:lnTo>
                  <a:pt x="4" y="22"/>
                </a:lnTo>
                <a:lnTo>
                  <a:pt x="1" y="22"/>
                </a:lnTo>
                <a:lnTo>
                  <a:pt x="0" y="19"/>
                </a:lnTo>
                <a:lnTo>
                  <a:pt x="0" y="17"/>
                </a:lnTo>
                <a:lnTo>
                  <a:pt x="0" y="16"/>
                </a:lnTo>
                <a:lnTo>
                  <a:pt x="1" y="15"/>
                </a:lnTo>
                <a:lnTo>
                  <a:pt x="3" y="13"/>
                </a:lnTo>
                <a:lnTo>
                  <a:pt x="5" y="12"/>
                </a:lnTo>
                <a:lnTo>
                  <a:pt x="7" y="10"/>
                </a:lnTo>
                <a:lnTo>
                  <a:pt x="12" y="8"/>
                </a:lnTo>
                <a:lnTo>
                  <a:pt x="12" y="7"/>
                </a:lnTo>
                <a:lnTo>
                  <a:pt x="12" y="5"/>
                </a:lnTo>
                <a:lnTo>
                  <a:pt x="11" y="2"/>
                </a:lnTo>
                <a:lnTo>
                  <a:pt x="10" y="2"/>
                </a:lnTo>
                <a:lnTo>
                  <a:pt x="9" y="1"/>
                </a:lnTo>
                <a:lnTo>
                  <a:pt x="7" y="1"/>
                </a:lnTo>
                <a:lnTo>
                  <a:pt x="6" y="2"/>
                </a:lnTo>
                <a:lnTo>
                  <a:pt x="5" y="3"/>
                </a:lnTo>
                <a:lnTo>
                  <a:pt x="5" y="5"/>
                </a:lnTo>
                <a:lnTo>
                  <a:pt x="5" y="6"/>
                </a:lnTo>
                <a:lnTo>
                  <a:pt x="5" y="7"/>
                </a:lnTo>
                <a:lnTo>
                  <a:pt x="4" y="8"/>
                </a:lnTo>
                <a:lnTo>
                  <a:pt x="3" y="8"/>
                </a:lnTo>
                <a:lnTo>
                  <a:pt x="1" y="7"/>
                </a:lnTo>
                <a:lnTo>
                  <a:pt x="1" y="6"/>
                </a:lnTo>
                <a:lnTo>
                  <a:pt x="1" y="3"/>
                </a:lnTo>
                <a:lnTo>
                  <a:pt x="4" y="1"/>
                </a:lnTo>
                <a:lnTo>
                  <a:pt x="6" y="0"/>
                </a:lnTo>
                <a:lnTo>
                  <a:pt x="10" y="0"/>
                </a:lnTo>
                <a:lnTo>
                  <a:pt x="12" y="0"/>
                </a:lnTo>
                <a:lnTo>
                  <a:pt x="14" y="1"/>
                </a:lnTo>
                <a:lnTo>
                  <a:pt x="15" y="2"/>
                </a:lnTo>
                <a:lnTo>
                  <a:pt x="16" y="3"/>
                </a:lnTo>
                <a:lnTo>
                  <a:pt x="16" y="5"/>
                </a:lnTo>
                <a:lnTo>
                  <a:pt x="17" y="7"/>
                </a:lnTo>
                <a:lnTo>
                  <a:pt x="17" y="15"/>
                </a:lnTo>
                <a:lnTo>
                  <a:pt x="17" y="17"/>
                </a:lnTo>
                <a:lnTo>
                  <a:pt x="17" y="18"/>
                </a:lnTo>
                <a:lnTo>
                  <a:pt x="17" y="19"/>
                </a:lnTo>
                <a:lnTo>
                  <a:pt x="19" y="19"/>
                </a:lnTo>
                <a:lnTo>
                  <a:pt x="20" y="18"/>
                </a:lnTo>
                <a:lnTo>
                  <a:pt x="20" y="19"/>
                </a:lnTo>
                <a:lnTo>
                  <a:pt x="17" y="22"/>
                </a:lnTo>
                <a:lnTo>
                  <a:pt x="15" y="23"/>
                </a:lnTo>
                <a:lnTo>
                  <a:pt x="14" y="23"/>
                </a:lnTo>
                <a:lnTo>
                  <a:pt x="14" y="22"/>
                </a:lnTo>
                <a:lnTo>
                  <a:pt x="12" y="21"/>
                </a:lnTo>
                <a:lnTo>
                  <a:pt x="12" y="19"/>
                </a:lnTo>
                <a:close/>
                <a:moveTo>
                  <a:pt x="12" y="17"/>
                </a:moveTo>
                <a:lnTo>
                  <a:pt x="12" y="10"/>
                </a:lnTo>
                <a:lnTo>
                  <a:pt x="10" y="11"/>
                </a:lnTo>
                <a:lnTo>
                  <a:pt x="7" y="12"/>
                </a:lnTo>
                <a:lnTo>
                  <a:pt x="6" y="12"/>
                </a:lnTo>
                <a:lnTo>
                  <a:pt x="5" y="13"/>
                </a:lnTo>
                <a:lnTo>
                  <a:pt x="5" y="15"/>
                </a:lnTo>
                <a:lnTo>
                  <a:pt x="5"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7217" name="Freeform 93"/>
          <p:cNvSpPr>
            <a:spLocks noEditPoints="1"/>
          </p:cNvSpPr>
          <p:nvPr/>
        </p:nvSpPr>
        <p:spPr bwMode="auto">
          <a:xfrm>
            <a:off x="3983038" y="4527550"/>
            <a:ext cx="153987" cy="201613"/>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1"/>
                </a:lnTo>
                <a:lnTo>
                  <a:pt x="21" y="2"/>
                </a:lnTo>
                <a:lnTo>
                  <a:pt x="23" y="6"/>
                </a:lnTo>
                <a:lnTo>
                  <a:pt x="25" y="11"/>
                </a:lnTo>
                <a:lnTo>
                  <a:pt x="23" y="15"/>
                </a:lnTo>
                <a:lnTo>
                  <a:pt x="22" y="17"/>
                </a:lnTo>
                <a:lnTo>
                  <a:pt x="21" y="19"/>
                </a:lnTo>
                <a:lnTo>
                  <a:pt x="17" y="22"/>
                </a:lnTo>
                <a:lnTo>
                  <a:pt x="13" y="23"/>
                </a:lnTo>
                <a:lnTo>
                  <a:pt x="12" y="23"/>
                </a:lnTo>
                <a:lnTo>
                  <a:pt x="11" y="22"/>
                </a:lnTo>
                <a:lnTo>
                  <a:pt x="10" y="22"/>
                </a:lnTo>
                <a:lnTo>
                  <a:pt x="8" y="21"/>
                </a:lnTo>
                <a:lnTo>
                  <a:pt x="8" y="28"/>
                </a:lnTo>
                <a:lnTo>
                  <a:pt x="8" y="31"/>
                </a:lnTo>
                <a:lnTo>
                  <a:pt x="8" y="32"/>
                </a:lnTo>
                <a:lnTo>
                  <a:pt x="10" y="32"/>
                </a:lnTo>
                <a:lnTo>
                  <a:pt x="11" y="33"/>
                </a:lnTo>
                <a:lnTo>
                  <a:pt x="12" y="33"/>
                </a:lnTo>
                <a:lnTo>
                  <a:pt x="0" y="33"/>
                </a:lnTo>
                <a:lnTo>
                  <a:pt x="1" y="33"/>
                </a:lnTo>
                <a:lnTo>
                  <a:pt x="2" y="33"/>
                </a:lnTo>
                <a:lnTo>
                  <a:pt x="4" y="32"/>
                </a:lnTo>
                <a:lnTo>
                  <a:pt x="5" y="32"/>
                </a:lnTo>
                <a:lnTo>
                  <a:pt x="5" y="31"/>
                </a:lnTo>
                <a:lnTo>
                  <a:pt x="5" y="28"/>
                </a:lnTo>
                <a:lnTo>
                  <a:pt x="5" y="6"/>
                </a:lnTo>
                <a:lnTo>
                  <a:pt x="5" y="5"/>
                </a:lnTo>
                <a:lnTo>
                  <a:pt x="5" y="3"/>
                </a:lnTo>
                <a:lnTo>
                  <a:pt x="4" y="3"/>
                </a:lnTo>
                <a:lnTo>
                  <a:pt x="4" y="2"/>
                </a:lnTo>
                <a:lnTo>
                  <a:pt x="2" y="2"/>
                </a:lnTo>
                <a:lnTo>
                  <a:pt x="1" y="3"/>
                </a:lnTo>
                <a:lnTo>
                  <a:pt x="1" y="2"/>
                </a:lnTo>
                <a:close/>
                <a:moveTo>
                  <a:pt x="8" y="6"/>
                </a:moveTo>
                <a:lnTo>
                  <a:pt x="8" y="15"/>
                </a:lnTo>
                <a:lnTo>
                  <a:pt x="8" y="17"/>
                </a:lnTo>
                <a:lnTo>
                  <a:pt x="8" y="18"/>
                </a:lnTo>
                <a:lnTo>
                  <a:pt x="10" y="19"/>
                </a:lnTo>
                <a:lnTo>
                  <a:pt x="11" y="21"/>
                </a:lnTo>
                <a:lnTo>
                  <a:pt x="12" y="21"/>
                </a:lnTo>
                <a:lnTo>
                  <a:pt x="13" y="22"/>
                </a:lnTo>
                <a:lnTo>
                  <a:pt x="16" y="21"/>
                </a:lnTo>
                <a:lnTo>
                  <a:pt x="18" y="19"/>
                </a:lnTo>
                <a:lnTo>
                  <a:pt x="20" y="17"/>
                </a:lnTo>
                <a:lnTo>
                  <a:pt x="20" y="13"/>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7218" name="Freeform 94"/>
          <p:cNvSpPr>
            <a:spLocks noEditPoints="1"/>
          </p:cNvSpPr>
          <p:nvPr/>
        </p:nvSpPr>
        <p:spPr bwMode="auto">
          <a:xfrm>
            <a:off x="4149725"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7" y="22"/>
                </a:lnTo>
                <a:lnTo>
                  <a:pt x="5" y="21"/>
                </a:lnTo>
                <a:lnTo>
                  <a:pt x="2" y="19"/>
                </a:lnTo>
                <a:lnTo>
                  <a:pt x="1" y="16"/>
                </a:lnTo>
                <a:lnTo>
                  <a:pt x="0" y="12"/>
                </a:lnTo>
                <a:lnTo>
                  <a:pt x="0" y="8"/>
                </a:lnTo>
                <a:lnTo>
                  <a:pt x="1" y="6"/>
                </a:lnTo>
                <a:lnTo>
                  <a:pt x="4" y="3"/>
                </a:lnTo>
                <a:lnTo>
                  <a:pt x="5" y="1"/>
                </a:lnTo>
                <a:lnTo>
                  <a:pt x="9" y="0"/>
                </a:lnTo>
                <a:lnTo>
                  <a:pt x="11" y="0"/>
                </a:lnTo>
                <a:close/>
                <a:moveTo>
                  <a:pt x="10" y="1"/>
                </a:moveTo>
                <a:lnTo>
                  <a:pt x="9" y="1"/>
                </a:lnTo>
                <a:lnTo>
                  <a:pt x="7" y="2"/>
                </a:lnTo>
                <a:lnTo>
                  <a:pt x="6" y="3"/>
                </a:lnTo>
                <a:lnTo>
                  <a:pt x="5" y="5"/>
                </a:lnTo>
                <a:lnTo>
                  <a:pt x="5" y="7"/>
                </a:lnTo>
                <a:lnTo>
                  <a:pt x="4" y="10"/>
                </a:lnTo>
                <a:lnTo>
                  <a:pt x="5" y="15"/>
                </a:lnTo>
                <a:lnTo>
                  <a:pt x="6" y="18"/>
                </a:lnTo>
                <a:lnTo>
                  <a:pt x="9" y="21"/>
                </a:lnTo>
                <a:lnTo>
                  <a:pt x="11" y="22"/>
                </a:lnTo>
                <a:lnTo>
                  <a:pt x="14" y="21"/>
                </a:lnTo>
                <a:lnTo>
                  <a:pt x="16" y="19"/>
                </a:lnTo>
                <a:lnTo>
                  <a:pt x="17" y="17"/>
                </a:lnTo>
                <a:lnTo>
                  <a:pt x="17" y="13"/>
                </a:lnTo>
                <a:lnTo>
                  <a:pt x="17"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19" name="Freeform 95"/>
          <p:cNvSpPr>
            <a:spLocks/>
          </p:cNvSpPr>
          <p:nvPr/>
        </p:nvSpPr>
        <p:spPr bwMode="auto">
          <a:xfrm>
            <a:off x="4311650" y="4448175"/>
            <a:ext cx="61913" cy="214313"/>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0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0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2"/>
                </a:lnTo>
                <a:lnTo>
                  <a:pt x="7" y="34"/>
                </a:lnTo>
                <a:lnTo>
                  <a:pt x="7" y="35"/>
                </a:lnTo>
                <a:lnTo>
                  <a:pt x="9" y="35"/>
                </a:lnTo>
                <a:lnTo>
                  <a:pt x="10" y="35"/>
                </a:lnTo>
                <a:lnTo>
                  <a:pt x="0" y="35"/>
                </a:lnTo>
                <a:lnTo>
                  <a:pt x="1" y="35"/>
                </a:lnTo>
                <a:lnTo>
                  <a:pt x="1" y="34"/>
                </a:lnTo>
                <a:lnTo>
                  <a:pt x="2" y="34"/>
                </a:lnTo>
                <a:lnTo>
                  <a:pt x="2" y="32"/>
                </a:lnTo>
                <a:lnTo>
                  <a:pt x="2" y="30"/>
                </a:lnTo>
                <a:lnTo>
                  <a:pt x="2" y="10"/>
                </a:lnTo>
                <a:lnTo>
                  <a:pt x="2" y="7"/>
                </a:lnTo>
                <a:lnTo>
                  <a:pt x="2" y="5"/>
                </a:lnTo>
                <a:lnTo>
                  <a:pt x="2" y="4"/>
                </a:lnTo>
                <a:lnTo>
                  <a:pt x="1" y="4"/>
                </a:lnTo>
                <a:lnTo>
                  <a:pt x="0" y="4"/>
                </a:lnTo>
                <a:lnTo>
                  <a:pt x="6" y="0"/>
                </a:lnTo>
                <a:close/>
              </a:path>
            </a:pathLst>
          </a:custGeom>
          <a:solidFill>
            <a:srgbClr val="000000"/>
          </a:solidFill>
          <a:ln w="0">
            <a:solidFill>
              <a:srgbClr val="000000"/>
            </a:solidFill>
            <a:round/>
            <a:headEnd/>
            <a:tailEnd/>
          </a:ln>
        </p:spPr>
        <p:txBody>
          <a:bodyPr/>
          <a:lstStyle/>
          <a:p>
            <a:endParaRPr lang="en-CA"/>
          </a:p>
        </p:txBody>
      </p:sp>
      <p:sp>
        <p:nvSpPr>
          <p:cNvPr id="7220" name="Freeform 96"/>
          <p:cNvSpPr>
            <a:spLocks noEditPoints="1"/>
          </p:cNvSpPr>
          <p:nvPr/>
        </p:nvSpPr>
        <p:spPr bwMode="auto">
          <a:xfrm>
            <a:off x="4392613" y="4448175"/>
            <a:ext cx="61912" cy="214313"/>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2"/>
                </a:lnTo>
                <a:lnTo>
                  <a:pt x="8" y="3"/>
                </a:lnTo>
                <a:lnTo>
                  <a:pt x="8" y="4"/>
                </a:lnTo>
                <a:lnTo>
                  <a:pt x="8" y="5"/>
                </a:lnTo>
                <a:lnTo>
                  <a:pt x="7" y="5"/>
                </a:lnTo>
                <a:lnTo>
                  <a:pt x="7" y="7"/>
                </a:lnTo>
                <a:lnTo>
                  <a:pt x="5" y="7"/>
                </a:lnTo>
                <a:lnTo>
                  <a:pt x="4" y="7"/>
                </a:lnTo>
                <a:lnTo>
                  <a:pt x="3" y="5"/>
                </a:lnTo>
                <a:lnTo>
                  <a:pt x="2" y="4"/>
                </a:lnTo>
                <a:lnTo>
                  <a:pt x="3" y="3"/>
                </a:lnTo>
                <a:lnTo>
                  <a:pt x="3" y="2"/>
                </a:lnTo>
                <a:lnTo>
                  <a:pt x="4" y="2"/>
                </a:lnTo>
                <a:lnTo>
                  <a:pt x="5" y="0"/>
                </a:lnTo>
                <a:close/>
                <a:moveTo>
                  <a:pt x="8" y="13"/>
                </a:moveTo>
                <a:lnTo>
                  <a:pt x="8" y="30"/>
                </a:lnTo>
                <a:lnTo>
                  <a:pt x="8" y="32"/>
                </a:lnTo>
                <a:lnTo>
                  <a:pt x="8" y="34"/>
                </a:lnTo>
                <a:lnTo>
                  <a:pt x="8" y="35"/>
                </a:lnTo>
                <a:lnTo>
                  <a:pt x="9" y="35"/>
                </a:lnTo>
                <a:lnTo>
                  <a:pt x="10" y="35"/>
                </a:lnTo>
                <a:lnTo>
                  <a:pt x="0" y="35"/>
                </a:lnTo>
                <a:lnTo>
                  <a:pt x="2" y="35"/>
                </a:lnTo>
                <a:lnTo>
                  <a:pt x="3" y="34"/>
                </a:lnTo>
                <a:lnTo>
                  <a:pt x="3" y="32"/>
                </a:lnTo>
                <a:lnTo>
                  <a:pt x="3" y="30"/>
                </a:lnTo>
                <a:lnTo>
                  <a:pt x="3" y="23"/>
                </a:lnTo>
                <a:lnTo>
                  <a:pt x="3" y="19"/>
                </a:lnTo>
                <a:lnTo>
                  <a:pt x="3" y="16"/>
                </a:lnTo>
                <a:lnTo>
                  <a:pt x="3" y="15"/>
                </a:lnTo>
                <a:lnTo>
                  <a:pt x="2" y="15"/>
                </a:lnTo>
                <a:lnTo>
                  <a:pt x="0" y="16"/>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7221" name="Freeform 97"/>
          <p:cNvSpPr>
            <a:spLocks/>
          </p:cNvSpPr>
          <p:nvPr/>
        </p:nvSpPr>
        <p:spPr bwMode="auto">
          <a:xfrm>
            <a:off x="4479925" y="4527550"/>
            <a:ext cx="98425" cy="139700"/>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2147483647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2147483647 w 16"/>
              <a:gd name="T93" fmla="*/ 2147483647 h 23"/>
              <a:gd name="T94" fmla="*/ 0 w 16"/>
              <a:gd name="T95" fmla="*/ 2147483647 h 23"/>
              <a:gd name="T96" fmla="*/ 2147483647 w 16"/>
              <a:gd name="T97" fmla="*/ 2147483647 h 23"/>
              <a:gd name="T98" fmla="*/ 2147483647 w 16"/>
              <a:gd name="T99" fmla="*/ 2147483647 h 23"/>
              <a:gd name="T100" fmla="*/ 2147483647 w 16"/>
              <a:gd name="T101" fmla="*/ 0 h 23"/>
              <a:gd name="T102" fmla="*/ 2147483647 w 16"/>
              <a:gd name="T103" fmla="*/ 0 h 23"/>
              <a:gd name="T104" fmla="*/ 2147483647 w 16"/>
              <a:gd name="T105" fmla="*/ 0 h 23"/>
              <a:gd name="T106" fmla="*/ 2147483647 w 16"/>
              <a:gd name="T107" fmla="*/ 2147483647 h 23"/>
              <a:gd name="T108" fmla="*/ 2147483647 w 16"/>
              <a:gd name="T109" fmla="*/ 2147483647 h 23"/>
              <a:gd name="T110" fmla="*/ 2147483647 w 16"/>
              <a:gd name="T111" fmla="*/ 2147483647 h 23"/>
              <a:gd name="T112" fmla="*/ 2147483647 w 16"/>
              <a:gd name="T113" fmla="*/ 2147483647 h 23"/>
              <a:gd name="T114" fmla="*/ 2147483647 w 16"/>
              <a:gd name="T115" fmla="*/ 2147483647 h 23"/>
              <a:gd name="T116" fmla="*/ 2147483647 w 16"/>
              <a:gd name="T117" fmla="*/ 0 h 23"/>
              <a:gd name="T118" fmla="*/ 2147483647 w 16"/>
              <a:gd name="T119" fmla="*/ 0 h 23"/>
              <a:gd name="T120" fmla="*/ 2147483647 w 16"/>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3"/>
              <a:gd name="T185" fmla="*/ 16 w 16"/>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3">
                <a:moveTo>
                  <a:pt x="14" y="0"/>
                </a:moveTo>
                <a:lnTo>
                  <a:pt x="14" y="7"/>
                </a:lnTo>
                <a:lnTo>
                  <a:pt x="12" y="5"/>
                </a:lnTo>
                <a:lnTo>
                  <a:pt x="11" y="2"/>
                </a:lnTo>
                <a:lnTo>
                  <a:pt x="10" y="2"/>
                </a:lnTo>
                <a:lnTo>
                  <a:pt x="7" y="1"/>
                </a:lnTo>
                <a:lnTo>
                  <a:pt x="6" y="1"/>
                </a:lnTo>
                <a:lnTo>
                  <a:pt x="5" y="2"/>
                </a:lnTo>
                <a:lnTo>
                  <a:pt x="4" y="3"/>
                </a:lnTo>
                <a:lnTo>
                  <a:pt x="4" y="5"/>
                </a:lnTo>
                <a:lnTo>
                  <a:pt x="4" y="6"/>
                </a:lnTo>
                <a:lnTo>
                  <a:pt x="5" y="7"/>
                </a:lnTo>
                <a:lnTo>
                  <a:pt x="7" y="8"/>
                </a:lnTo>
                <a:lnTo>
                  <a:pt x="11" y="10"/>
                </a:lnTo>
                <a:lnTo>
                  <a:pt x="14" y="12"/>
                </a:lnTo>
                <a:lnTo>
                  <a:pt x="15" y="13"/>
                </a:lnTo>
                <a:lnTo>
                  <a:pt x="16" y="16"/>
                </a:lnTo>
                <a:lnTo>
                  <a:pt x="15" y="19"/>
                </a:lnTo>
                <a:lnTo>
                  <a:pt x="14" y="21"/>
                </a:lnTo>
                <a:lnTo>
                  <a:pt x="11" y="22"/>
                </a:lnTo>
                <a:lnTo>
                  <a:pt x="7" y="23"/>
                </a:lnTo>
                <a:lnTo>
                  <a:pt x="6" y="23"/>
                </a:lnTo>
                <a:lnTo>
                  <a:pt x="4" y="22"/>
                </a:lnTo>
                <a:lnTo>
                  <a:pt x="3" y="22"/>
                </a:lnTo>
                <a:lnTo>
                  <a:pt x="1" y="22"/>
                </a:lnTo>
                <a:lnTo>
                  <a:pt x="1" y="23"/>
                </a:lnTo>
                <a:lnTo>
                  <a:pt x="0" y="23"/>
                </a:lnTo>
                <a:lnTo>
                  <a:pt x="0" y="16"/>
                </a:lnTo>
                <a:lnTo>
                  <a:pt x="1" y="16"/>
                </a:lnTo>
                <a:lnTo>
                  <a:pt x="3" y="18"/>
                </a:lnTo>
                <a:lnTo>
                  <a:pt x="4" y="19"/>
                </a:lnTo>
                <a:lnTo>
                  <a:pt x="6" y="21"/>
                </a:lnTo>
                <a:lnTo>
                  <a:pt x="7" y="22"/>
                </a:lnTo>
                <a:lnTo>
                  <a:pt x="10" y="21"/>
                </a:lnTo>
                <a:lnTo>
                  <a:pt x="11" y="21"/>
                </a:lnTo>
                <a:lnTo>
                  <a:pt x="11" y="19"/>
                </a:lnTo>
                <a:lnTo>
                  <a:pt x="12" y="18"/>
                </a:lnTo>
                <a:lnTo>
                  <a:pt x="11" y="17"/>
                </a:lnTo>
                <a:lnTo>
                  <a:pt x="11" y="16"/>
                </a:lnTo>
                <a:lnTo>
                  <a:pt x="9" y="15"/>
                </a:lnTo>
                <a:lnTo>
                  <a:pt x="6" y="12"/>
                </a:lnTo>
                <a:lnTo>
                  <a:pt x="4" y="11"/>
                </a:lnTo>
                <a:lnTo>
                  <a:pt x="1" y="10"/>
                </a:lnTo>
                <a:lnTo>
                  <a:pt x="1" y="8"/>
                </a:lnTo>
                <a:lnTo>
                  <a:pt x="0" y="6"/>
                </a:lnTo>
                <a:lnTo>
                  <a:pt x="1" y="3"/>
                </a:lnTo>
                <a:lnTo>
                  <a:pt x="3" y="1"/>
                </a:lnTo>
                <a:lnTo>
                  <a:pt x="5" y="0"/>
                </a:lnTo>
                <a:lnTo>
                  <a:pt x="7" y="0"/>
                </a:lnTo>
                <a:lnTo>
                  <a:pt x="9" y="0"/>
                </a:lnTo>
                <a:lnTo>
                  <a:pt x="11" y="1"/>
                </a:lnTo>
                <a:lnTo>
                  <a:pt x="12" y="1"/>
                </a:lnTo>
                <a:lnTo>
                  <a:pt x="14" y="0"/>
                </a:lnTo>
                <a:close/>
              </a:path>
            </a:pathLst>
          </a:custGeom>
          <a:solidFill>
            <a:srgbClr val="000000"/>
          </a:solidFill>
          <a:ln w="0">
            <a:solidFill>
              <a:srgbClr val="000000"/>
            </a:solidFill>
            <a:round/>
            <a:headEnd/>
            <a:tailEnd/>
          </a:ln>
        </p:spPr>
        <p:txBody>
          <a:bodyPr/>
          <a:lstStyle/>
          <a:p>
            <a:endParaRPr lang="en-CA"/>
          </a:p>
        </p:txBody>
      </p:sp>
      <p:sp>
        <p:nvSpPr>
          <p:cNvPr id="7222" name="Freeform 98"/>
          <p:cNvSpPr>
            <a:spLocks/>
          </p:cNvSpPr>
          <p:nvPr/>
        </p:nvSpPr>
        <p:spPr bwMode="auto">
          <a:xfrm>
            <a:off x="4765675" y="4489450"/>
            <a:ext cx="80963" cy="177800"/>
          </a:xfrm>
          <a:custGeom>
            <a:avLst/>
            <a:gdLst>
              <a:gd name="T0" fmla="*/ 2147483647 w 13"/>
              <a:gd name="T1" fmla="*/ 0 h 29"/>
              <a:gd name="T2" fmla="*/ 2147483647 w 13"/>
              <a:gd name="T3" fmla="*/ 2147483647 h 29"/>
              <a:gd name="T4" fmla="*/ 2147483647 w 13"/>
              <a:gd name="T5" fmla="*/ 2147483647 h 29"/>
              <a:gd name="T6" fmla="*/ 2147483647 w 13"/>
              <a:gd name="T7" fmla="*/ 2147483647 h 29"/>
              <a:gd name="T8" fmla="*/ 2147483647 w 13"/>
              <a:gd name="T9" fmla="*/ 2147483647 h 29"/>
              <a:gd name="T10" fmla="*/ 2147483647 w 13"/>
              <a:gd name="T11" fmla="*/ 2147483647 h 29"/>
              <a:gd name="T12" fmla="*/ 2147483647 w 13"/>
              <a:gd name="T13" fmla="*/ 2147483647 h 29"/>
              <a:gd name="T14" fmla="*/ 2147483647 w 13"/>
              <a:gd name="T15" fmla="*/ 2147483647 h 29"/>
              <a:gd name="T16" fmla="*/ 2147483647 w 13"/>
              <a:gd name="T17" fmla="*/ 2147483647 h 29"/>
              <a:gd name="T18" fmla="*/ 2147483647 w 13"/>
              <a:gd name="T19" fmla="*/ 2147483647 h 29"/>
              <a:gd name="T20" fmla="*/ 2147483647 w 13"/>
              <a:gd name="T21" fmla="*/ 2147483647 h 29"/>
              <a:gd name="T22" fmla="*/ 2147483647 w 13"/>
              <a:gd name="T23" fmla="*/ 2147483647 h 29"/>
              <a:gd name="T24" fmla="*/ 2147483647 w 13"/>
              <a:gd name="T25" fmla="*/ 2147483647 h 29"/>
              <a:gd name="T26" fmla="*/ 2147483647 w 13"/>
              <a:gd name="T27" fmla="*/ 2147483647 h 29"/>
              <a:gd name="T28" fmla="*/ 2147483647 w 13"/>
              <a:gd name="T29" fmla="*/ 2147483647 h 29"/>
              <a:gd name="T30" fmla="*/ 2147483647 w 13"/>
              <a:gd name="T31" fmla="*/ 2147483647 h 29"/>
              <a:gd name="T32" fmla="*/ 2147483647 w 13"/>
              <a:gd name="T33" fmla="*/ 2147483647 h 29"/>
              <a:gd name="T34" fmla="*/ 2147483647 w 13"/>
              <a:gd name="T35" fmla="*/ 2147483647 h 29"/>
              <a:gd name="T36" fmla="*/ 2147483647 w 13"/>
              <a:gd name="T37" fmla="*/ 2147483647 h 29"/>
              <a:gd name="T38" fmla="*/ 2147483647 w 13"/>
              <a:gd name="T39" fmla="*/ 2147483647 h 29"/>
              <a:gd name="T40" fmla="*/ 2147483647 w 13"/>
              <a:gd name="T41" fmla="*/ 2147483647 h 29"/>
              <a:gd name="T42" fmla="*/ 2147483647 w 13"/>
              <a:gd name="T43" fmla="*/ 2147483647 h 29"/>
              <a:gd name="T44" fmla="*/ 2147483647 w 13"/>
              <a:gd name="T45" fmla="*/ 2147483647 h 29"/>
              <a:gd name="T46" fmla="*/ 2147483647 w 13"/>
              <a:gd name="T47" fmla="*/ 2147483647 h 29"/>
              <a:gd name="T48" fmla="*/ 2147483647 w 13"/>
              <a:gd name="T49" fmla="*/ 2147483647 h 29"/>
              <a:gd name="T50" fmla="*/ 2147483647 w 13"/>
              <a:gd name="T51" fmla="*/ 2147483647 h 29"/>
              <a:gd name="T52" fmla="*/ 0 w 13"/>
              <a:gd name="T53" fmla="*/ 2147483647 h 29"/>
              <a:gd name="T54" fmla="*/ 0 w 13"/>
              <a:gd name="T55" fmla="*/ 2147483647 h 29"/>
              <a:gd name="T56" fmla="*/ 2147483647 w 13"/>
              <a:gd name="T57" fmla="*/ 2147483647 h 29"/>
              <a:gd name="T58" fmla="*/ 2147483647 w 13"/>
              <a:gd name="T59" fmla="*/ 2147483647 h 29"/>
              <a:gd name="T60" fmla="*/ 2147483647 w 13"/>
              <a:gd name="T61" fmla="*/ 2147483647 h 29"/>
              <a:gd name="T62" fmla="*/ 2147483647 w 13"/>
              <a:gd name="T63" fmla="*/ 2147483647 h 29"/>
              <a:gd name="T64" fmla="*/ 2147483647 w 13"/>
              <a:gd name="T65" fmla="*/ 2147483647 h 29"/>
              <a:gd name="T66" fmla="*/ 2147483647 w 13"/>
              <a:gd name="T67" fmla="*/ 0 h 29"/>
              <a:gd name="T68" fmla="*/ 2147483647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3" y="6"/>
                </a:lnTo>
                <a:lnTo>
                  <a:pt x="13" y="8"/>
                </a:lnTo>
                <a:lnTo>
                  <a:pt x="7" y="8"/>
                </a:lnTo>
                <a:lnTo>
                  <a:pt x="7" y="22"/>
                </a:lnTo>
                <a:lnTo>
                  <a:pt x="8" y="24"/>
                </a:lnTo>
                <a:lnTo>
                  <a:pt x="8" y="25"/>
                </a:lnTo>
                <a:lnTo>
                  <a:pt x="10" y="25"/>
                </a:lnTo>
                <a:lnTo>
                  <a:pt x="11" y="25"/>
                </a:lnTo>
                <a:lnTo>
                  <a:pt x="12" y="25"/>
                </a:lnTo>
                <a:lnTo>
                  <a:pt x="13" y="24"/>
                </a:lnTo>
                <a:lnTo>
                  <a:pt x="13" y="27"/>
                </a:lnTo>
                <a:lnTo>
                  <a:pt x="11" y="28"/>
                </a:lnTo>
                <a:lnTo>
                  <a:pt x="10" y="29"/>
                </a:lnTo>
                <a:lnTo>
                  <a:pt x="8" y="29"/>
                </a:lnTo>
                <a:lnTo>
                  <a:pt x="7" y="29"/>
                </a:lnTo>
                <a:lnTo>
                  <a:pt x="6" y="28"/>
                </a:lnTo>
                <a:lnTo>
                  <a:pt x="5" y="28"/>
                </a:lnTo>
                <a:lnTo>
                  <a:pt x="3" y="27"/>
                </a:lnTo>
                <a:lnTo>
                  <a:pt x="3" y="25"/>
                </a:lnTo>
                <a:lnTo>
                  <a:pt x="3" y="23"/>
                </a:lnTo>
                <a:lnTo>
                  <a:pt x="3" y="8"/>
                </a:lnTo>
                <a:lnTo>
                  <a:pt x="0" y="8"/>
                </a:lnTo>
                <a:lnTo>
                  <a:pt x="0" y="7"/>
                </a:lnTo>
                <a:lnTo>
                  <a:pt x="1" y="7"/>
                </a:lnTo>
                <a:lnTo>
                  <a:pt x="2" y="6"/>
                </a:lnTo>
                <a:lnTo>
                  <a:pt x="5" y="4"/>
                </a:lnTo>
                <a:lnTo>
                  <a:pt x="6"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7223" name="Freeform 99"/>
          <p:cNvSpPr>
            <a:spLocks noEditPoints="1"/>
          </p:cNvSpPr>
          <p:nvPr/>
        </p:nvSpPr>
        <p:spPr bwMode="auto">
          <a:xfrm>
            <a:off x="4864100" y="4527550"/>
            <a:ext cx="130175"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20" y="7"/>
                </a:lnTo>
                <a:lnTo>
                  <a:pt x="21" y="11"/>
                </a:lnTo>
                <a:lnTo>
                  <a:pt x="20" y="13"/>
                </a:lnTo>
                <a:lnTo>
                  <a:pt x="20" y="17"/>
                </a:lnTo>
                <a:lnTo>
                  <a:pt x="17" y="19"/>
                </a:lnTo>
                <a:lnTo>
                  <a:pt x="15" y="22"/>
                </a:lnTo>
                <a:lnTo>
                  <a:pt x="12" y="22"/>
                </a:lnTo>
                <a:lnTo>
                  <a:pt x="10" y="23"/>
                </a:lnTo>
                <a:lnTo>
                  <a:pt x="6" y="22"/>
                </a:lnTo>
                <a:lnTo>
                  <a:pt x="3" y="21"/>
                </a:lnTo>
                <a:lnTo>
                  <a:pt x="2" y="19"/>
                </a:lnTo>
                <a:lnTo>
                  <a:pt x="0" y="16"/>
                </a:lnTo>
                <a:lnTo>
                  <a:pt x="0" y="12"/>
                </a:lnTo>
                <a:lnTo>
                  <a:pt x="0" y="8"/>
                </a:lnTo>
                <a:lnTo>
                  <a:pt x="1" y="6"/>
                </a:lnTo>
                <a:lnTo>
                  <a:pt x="2" y="3"/>
                </a:lnTo>
                <a:lnTo>
                  <a:pt x="5" y="1"/>
                </a:lnTo>
                <a:lnTo>
                  <a:pt x="7" y="0"/>
                </a:lnTo>
                <a:lnTo>
                  <a:pt x="10" y="0"/>
                </a:lnTo>
                <a:close/>
                <a:moveTo>
                  <a:pt x="10" y="1"/>
                </a:moveTo>
                <a:lnTo>
                  <a:pt x="7" y="1"/>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24" name="Freeform 100"/>
          <p:cNvSpPr>
            <a:spLocks/>
          </p:cNvSpPr>
          <p:nvPr/>
        </p:nvSpPr>
        <p:spPr bwMode="auto">
          <a:xfrm>
            <a:off x="5186363" y="4465638"/>
            <a:ext cx="211137" cy="196850"/>
          </a:xfrm>
          <a:custGeom>
            <a:avLst/>
            <a:gdLst>
              <a:gd name="T0" fmla="*/ 2147483647 w 34"/>
              <a:gd name="T1" fmla="*/ 2147483647 h 32"/>
              <a:gd name="T2" fmla="*/ 2147483647 w 34"/>
              <a:gd name="T3" fmla="*/ 2147483647 h 32"/>
              <a:gd name="T4" fmla="*/ 2147483647 w 34"/>
              <a:gd name="T5" fmla="*/ 2147483647 h 32"/>
              <a:gd name="T6" fmla="*/ 2147483647 w 34"/>
              <a:gd name="T7" fmla="*/ 0 h 32"/>
              <a:gd name="T8" fmla="*/ 2147483647 w 34"/>
              <a:gd name="T9" fmla="*/ 0 h 32"/>
              <a:gd name="T10" fmla="*/ 2147483647 w 34"/>
              <a:gd name="T11" fmla="*/ 0 h 32"/>
              <a:gd name="T12" fmla="*/ 2147483647 w 34"/>
              <a:gd name="T13" fmla="*/ 0 h 32"/>
              <a:gd name="T14" fmla="*/ 2147483647 w 34"/>
              <a:gd name="T15" fmla="*/ 2147483647 h 32"/>
              <a:gd name="T16" fmla="*/ 2147483647 w 34"/>
              <a:gd name="T17" fmla="*/ 2147483647 h 32"/>
              <a:gd name="T18" fmla="*/ 2147483647 w 34"/>
              <a:gd name="T19" fmla="*/ 2147483647 h 32"/>
              <a:gd name="T20" fmla="*/ 2147483647 w 34"/>
              <a:gd name="T21" fmla="*/ 2147483647 h 32"/>
              <a:gd name="T22" fmla="*/ 2147483647 w 34"/>
              <a:gd name="T23" fmla="*/ 2147483647 h 32"/>
              <a:gd name="T24" fmla="*/ 2147483647 w 34"/>
              <a:gd name="T25" fmla="*/ 2147483647 h 32"/>
              <a:gd name="T26" fmla="*/ 2147483647 w 34"/>
              <a:gd name="T27" fmla="*/ 2147483647 h 32"/>
              <a:gd name="T28" fmla="*/ 2147483647 w 34"/>
              <a:gd name="T29" fmla="*/ 2147483647 h 32"/>
              <a:gd name="T30" fmla="*/ 2147483647 w 34"/>
              <a:gd name="T31" fmla="*/ 2147483647 h 32"/>
              <a:gd name="T32" fmla="*/ 2147483647 w 34"/>
              <a:gd name="T33" fmla="*/ 2147483647 h 32"/>
              <a:gd name="T34" fmla="*/ 2147483647 w 34"/>
              <a:gd name="T35" fmla="*/ 2147483647 h 32"/>
              <a:gd name="T36" fmla="*/ 2147483647 w 34"/>
              <a:gd name="T37" fmla="*/ 2147483647 h 32"/>
              <a:gd name="T38" fmla="*/ 2147483647 w 34"/>
              <a:gd name="T39" fmla="*/ 2147483647 h 32"/>
              <a:gd name="T40" fmla="*/ 2147483647 w 34"/>
              <a:gd name="T41" fmla="*/ 2147483647 h 32"/>
              <a:gd name="T42" fmla="*/ 2147483647 w 34"/>
              <a:gd name="T43" fmla="*/ 2147483647 h 32"/>
              <a:gd name="T44" fmla="*/ 2147483647 w 34"/>
              <a:gd name="T45" fmla="*/ 2147483647 h 32"/>
              <a:gd name="T46" fmla="*/ 0 w 34"/>
              <a:gd name="T47" fmla="*/ 2147483647 h 32"/>
              <a:gd name="T48" fmla="*/ 2147483647 w 34"/>
              <a:gd name="T49" fmla="*/ 2147483647 h 32"/>
              <a:gd name="T50" fmla="*/ 2147483647 w 34"/>
              <a:gd name="T51" fmla="*/ 2147483647 h 32"/>
              <a:gd name="T52" fmla="*/ 2147483647 w 34"/>
              <a:gd name="T53" fmla="*/ 2147483647 h 32"/>
              <a:gd name="T54" fmla="*/ 2147483647 w 34"/>
              <a:gd name="T55" fmla="*/ 2147483647 h 32"/>
              <a:gd name="T56" fmla="*/ 2147483647 w 34"/>
              <a:gd name="T57" fmla="*/ 2147483647 h 32"/>
              <a:gd name="T58" fmla="*/ 2147483647 w 34"/>
              <a:gd name="T59" fmla="*/ 0 h 32"/>
              <a:gd name="T60" fmla="*/ 0 w 34"/>
              <a:gd name="T61" fmla="*/ 0 h 32"/>
              <a:gd name="T62" fmla="*/ 2147483647 w 34"/>
              <a:gd name="T63" fmla="*/ 0 h 32"/>
              <a:gd name="T64" fmla="*/ 2147483647 w 34"/>
              <a:gd name="T65" fmla="*/ 0 h 32"/>
              <a:gd name="T66" fmla="*/ 2147483647 w 34"/>
              <a:gd name="T67" fmla="*/ 2147483647 h 32"/>
              <a:gd name="T68" fmla="*/ 2147483647 w 34"/>
              <a:gd name="T69" fmla="*/ 2147483647 h 32"/>
              <a:gd name="T70" fmla="*/ 2147483647 w 34"/>
              <a:gd name="T71" fmla="*/ 2147483647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2"/>
              <a:gd name="T110" fmla="*/ 34 w 34"/>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2">
                <a:moveTo>
                  <a:pt x="9" y="15"/>
                </a:moveTo>
                <a:lnTo>
                  <a:pt x="26" y="15"/>
                </a:lnTo>
                <a:lnTo>
                  <a:pt x="26" y="5"/>
                </a:lnTo>
                <a:lnTo>
                  <a:pt x="26" y="4"/>
                </a:lnTo>
                <a:lnTo>
                  <a:pt x="24" y="1"/>
                </a:lnTo>
                <a:lnTo>
                  <a:pt x="23" y="0"/>
                </a:lnTo>
                <a:lnTo>
                  <a:pt x="22" y="0"/>
                </a:lnTo>
                <a:lnTo>
                  <a:pt x="21" y="0"/>
                </a:lnTo>
                <a:lnTo>
                  <a:pt x="34" y="0"/>
                </a:lnTo>
                <a:lnTo>
                  <a:pt x="33" y="0"/>
                </a:lnTo>
                <a:lnTo>
                  <a:pt x="32" y="0"/>
                </a:lnTo>
                <a:lnTo>
                  <a:pt x="30" y="1"/>
                </a:lnTo>
                <a:lnTo>
                  <a:pt x="30" y="2"/>
                </a:lnTo>
                <a:lnTo>
                  <a:pt x="29" y="4"/>
                </a:lnTo>
                <a:lnTo>
                  <a:pt x="29" y="5"/>
                </a:lnTo>
                <a:lnTo>
                  <a:pt x="29" y="27"/>
                </a:lnTo>
                <a:lnTo>
                  <a:pt x="29" y="29"/>
                </a:lnTo>
                <a:lnTo>
                  <a:pt x="30" y="31"/>
                </a:lnTo>
                <a:lnTo>
                  <a:pt x="32" y="32"/>
                </a:lnTo>
                <a:lnTo>
                  <a:pt x="33" y="32"/>
                </a:lnTo>
                <a:lnTo>
                  <a:pt x="34" y="32"/>
                </a:lnTo>
                <a:lnTo>
                  <a:pt x="21" y="32"/>
                </a:lnTo>
                <a:lnTo>
                  <a:pt x="22" y="32"/>
                </a:lnTo>
                <a:lnTo>
                  <a:pt x="23" y="32"/>
                </a:lnTo>
                <a:lnTo>
                  <a:pt x="24" y="31"/>
                </a:lnTo>
                <a:lnTo>
                  <a:pt x="26" y="29"/>
                </a:lnTo>
                <a:lnTo>
                  <a:pt x="26" y="27"/>
                </a:lnTo>
                <a:lnTo>
                  <a:pt x="26" y="16"/>
                </a:lnTo>
                <a:lnTo>
                  <a:pt x="9" y="16"/>
                </a:lnTo>
                <a:lnTo>
                  <a:pt x="9" y="27"/>
                </a:lnTo>
                <a:lnTo>
                  <a:pt x="9" y="29"/>
                </a:lnTo>
                <a:lnTo>
                  <a:pt x="9" y="31"/>
                </a:lnTo>
                <a:lnTo>
                  <a:pt x="11" y="31"/>
                </a:lnTo>
                <a:lnTo>
                  <a:pt x="12" y="32"/>
                </a:lnTo>
                <a:lnTo>
                  <a:pt x="13" y="32"/>
                </a:lnTo>
                <a:lnTo>
                  <a:pt x="14" y="32"/>
                </a:lnTo>
                <a:lnTo>
                  <a:pt x="0" y="32"/>
                </a:lnTo>
                <a:lnTo>
                  <a:pt x="1" y="32"/>
                </a:lnTo>
                <a:lnTo>
                  <a:pt x="3" y="32"/>
                </a:lnTo>
                <a:lnTo>
                  <a:pt x="5" y="31"/>
                </a:lnTo>
                <a:lnTo>
                  <a:pt x="5" y="29"/>
                </a:lnTo>
                <a:lnTo>
                  <a:pt x="5" y="27"/>
                </a:lnTo>
                <a:lnTo>
                  <a:pt x="5" y="5"/>
                </a:lnTo>
                <a:lnTo>
                  <a:pt x="5" y="4"/>
                </a:lnTo>
                <a:lnTo>
                  <a:pt x="5" y="1"/>
                </a:lnTo>
                <a:lnTo>
                  <a:pt x="3" y="1"/>
                </a:lnTo>
                <a:lnTo>
                  <a:pt x="2" y="0"/>
                </a:lnTo>
                <a:lnTo>
                  <a:pt x="1" y="0"/>
                </a:lnTo>
                <a:lnTo>
                  <a:pt x="0" y="0"/>
                </a:lnTo>
                <a:lnTo>
                  <a:pt x="14" y="0"/>
                </a:lnTo>
                <a:lnTo>
                  <a:pt x="13" y="0"/>
                </a:lnTo>
                <a:lnTo>
                  <a:pt x="12" y="0"/>
                </a:lnTo>
                <a:lnTo>
                  <a:pt x="11" y="1"/>
                </a:lnTo>
                <a:lnTo>
                  <a:pt x="9" y="1"/>
                </a:lnTo>
                <a:lnTo>
                  <a:pt x="9" y="2"/>
                </a:lnTo>
                <a:lnTo>
                  <a:pt x="9" y="4"/>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7225" name="Freeform 101"/>
          <p:cNvSpPr>
            <a:spLocks noEditPoints="1"/>
          </p:cNvSpPr>
          <p:nvPr/>
        </p:nvSpPr>
        <p:spPr bwMode="auto">
          <a:xfrm>
            <a:off x="5416550"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19" y="7"/>
                </a:lnTo>
                <a:lnTo>
                  <a:pt x="21" y="11"/>
                </a:lnTo>
                <a:lnTo>
                  <a:pt x="21" y="13"/>
                </a:lnTo>
                <a:lnTo>
                  <a:pt x="19" y="17"/>
                </a:lnTo>
                <a:lnTo>
                  <a:pt x="17" y="19"/>
                </a:lnTo>
                <a:lnTo>
                  <a:pt x="16" y="22"/>
                </a:lnTo>
                <a:lnTo>
                  <a:pt x="13" y="22"/>
                </a:lnTo>
                <a:lnTo>
                  <a:pt x="10" y="23"/>
                </a:lnTo>
                <a:lnTo>
                  <a:pt x="7" y="22"/>
                </a:lnTo>
                <a:lnTo>
                  <a:pt x="5" y="21"/>
                </a:lnTo>
                <a:lnTo>
                  <a:pt x="2" y="19"/>
                </a:lnTo>
                <a:lnTo>
                  <a:pt x="0" y="16"/>
                </a:lnTo>
                <a:lnTo>
                  <a:pt x="0" y="12"/>
                </a:lnTo>
                <a:lnTo>
                  <a:pt x="0" y="8"/>
                </a:lnTo>
                <a:lnTo>
                  <a:pt x="1" y="6"/>
                </a:lnTo>
                <a:lnTo>
                  <a:pt x="2" y="3"/>
                </a:lnTo>
                <a:lnTo>
                  <a:pt x="5" y="1"/>
                </a:lnTo>
                <a:lnTo>
                  <a:pt x="7" y="0"/>
                </a:lnTo>
                <a:lnTo>
                  <a:pt x="10" y="0"/>
                </a:lnTo>
                <a:close/>
                <a:moveTo>
                  <a:pt x="10" y="1"/>
                </a:moveTo>
                <a:lnTo>
                  <a:pt x="8" y="1"/>
                </a:lnTo>
                <a:lnTo>
                  <a:pt x="7" y="2"/>
                </a:lnTo>
                <a:lnTo>
                  <a:pt x="6" y="3"/>
                </a:lnTo>
                <a:lnTo>
                  <a:pt x="5" y="5"/>
                </a:lnTo>
                <a:lnTo>
                  <a:pt x="3" y="7"/>
                </a:lnTo>
                <a:lnTo>
                  <a:pt x="3" y="10"/>
                </a:lnTo>
                <a:lnTo>
                  <a:pt x="5" y="15"/>
                </a:lnTo>
                <a:lnTo>
                  <a:pt x="6" y="18"/>
                </a:lnTo>
                <a:lnTo>
                  <a:pt x="8" y="21"/>
                </a:lnTo>
                <a:lnTo>
                  <a:pt x="11" y="22"/>
                </a:lnTo>
                <a:lnTo>
                  <a:pt x="13" y="21"/>
                </a:lnTo>
                <a:lnTo>
                  <a:pt x="14" y="19"/>
                </a:lnTo>
                <a:lnTo>
                  <a:pt x="16" y="17"/>
                </a:lnTo>
                <a:lnTo>
                  <a:pt x="17" y="13"/>
                </a:lnTo>
                <a:lnTo>
                  <a:pt x="16" y="10"/>
                </a:lnTo>
                <a:lnTo>
                  <a:pt x="16"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26" name="Freeform 102"/>
          <p:cNvSpPr>
            <a:spLocks/>
          </p:cNvSpPr>
          <p:nvPr/>
        </p:nvSpPr>
        <p:spPr bwMode="auto">
          <a:xfrm>
            <a:off x="5559425" y="4527550"/>
            <a:ext cx="149225" cy="139700"/>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0 w 24"/>
              <a:gd name="T61" fmla="*/ 2147483647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19"/>
                </a:lnTo>
                <a:lnTo>
                  <a:pt x="21" y="21"/>
                </a:lnTo>
                <a:lnTo>
                  <a:pt x="22" y="21"/>
                </a:lnTo>
                <a:lnTo>
                  <a:pt x="24" y="19"/>
                </a:lnTo>
                <a:lnTo>
                  <a:pt x="24" y="21"/>
                </a:lnTo>
                <a:lnTo>
                  <a:pt x="17" y="23"/>
                </a:lnTo>
                <a:lnTo>
                  <a:pt x="16" y="23"/>
                </a:lnTo>
                <a:lnTo>
                  <a:pt x="16" y="18"/>
                </a:lnTo>
                <a:lnTo>
                  <a:pt x="14" y="21"/>
                </a:lnTo>
                <a:lnTo>
                  <a:pt x="12" y="22"/>
                </a:lnTo>
                <a:lnTo>
                  <a:pt x="10" y="23"/>
                </a:lnTo>
                <a:lnTo>
                  <a:pt x="9" y="23"/>
                </a:lnTo>
                <a:lnTo>
                  <a:pt x="7" y="23"/>
                </a:lnTo>
                <a:lnTo>
                  <a:pt x="6" y="22"/>
                </a:lnTo>
                <a:lnTo>
                  <a:pt x="5" y="21"/>
                </a:lnTo>
                <a:lnTo>
                  <a:pt x="4" y="19"/>
                </a:lnTo>
                <a:lnTo>
                  <a:pt x="4" y="17"/>
                </a:lnTo>
                <a:lnTo>
                  <a:pt x="4" y="15"/>
                </a:lnTo>
                <a:lnTo>
                  <a:pt x="4" y="5"/>
                </a:lnTo>
                <a:lnTo>
                  <a:pt x="3" y="3"/>
                </a:lnTo>
                <a:lnTo>
                  <a:pt x="3" y="2"/>
                </a:lnTo>
                <a:lnTo>
                  <a:pt x="3" y="1"/>
                </a:lnTo>
                <a:lnTo>
                  <a:pt x="1" y="1"/>
                </a:lnTo>
                <a:lnTo>
                  <a:pt x="0" y="1"/>
                </a:lnTo>
                <a:lnTo>
                  <a:pt x="0" y="0"/>
                </a:lnTo>
                <a:lnTo>
                  <a:pt x="7" y="0"/>
                </a:lnTo>
                <a:lnTo>
                  <a:pt x="7" y="15"/>
                </a:lnTo>
                <a:lnTo>
                  <a:pt x="7" y="17"/>
                </a:lnTo>
                <a:lnTo>
                  <a:pt x="9" y="19"/>
                </a:lnTo>
                <a:lnTo>
                  <a:pt x="10" y="19"/>
                </a:lnTo>
                <a:lnTo>
                  <a:pt x="11" y="19"/>
                </a:lnTo>
                <a:lnTo>
                  <a:pt x="12" y="19"/>
                </a:lnTo>
                <a:lnTo>
                  <a:pt x="14" y="19"/>
                </a:lnTo>
                <a:lnTo>
                  <a:pt x="15" y="18"/>
                </a:lnTo>
                <a:lnTo>
                  <a:pt x="16" y="17"/>
                </a:lnTo>
                <a:lnTo>
                  <a:pt x="16" y="5"/>
                </a:lnTo>
                <a:lnTo>
                  <a:pt x="16" y="2"/>
                </a:lnTo>
                <a:lnTo>
                  <a:pt x="16"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7227" name="Freeform 103"/>
          <p:cNvSpPr>
            <a:spLocks/>
          </p:cNvSpPr>
          <p:nvPr/>
        </p:nvSpPr>
        <p:spPr bwMode="auto">
          <a:xfrm>
            <a:off x="5726113" y="4527550"/>
            <a:ext cx="95250" cy="139700"/>
          </a:xfrm>
          <a:custGeom>
            <a:avLst/>
            <a:gdLst>
              <a:gd name="T0" fmla="*/ 2147483647 w 15"/>
              <a:gd name="T1" fmla="*/ 0 h 23"/>
              <a:gd name="T2" fmla="*/ 2147483647 w 15"/>
              <a:gd name="T3" fmla="*/ 2147483647 h 23"/>
              <a:gd name="T4" fmla="*/ 2147483647 w 15"/>
              <a:gd name="T5" fmla="*/ 2147483647 h 23"/>
              <a:gd name="T6" fmla="*/ 2147483647 w 15"/>
              <a:gd name="T7" fmla="*/ 2147483647 h 23"/>
              <a:gd name="T8" fmla="*/ 2147483647 w 15"/>
              <a:gd name="T9" fmla="*/ 2147483647 h 23"/>
              <a:gd name="T10" fmla="*/ 2147483647 w 15"/>
              <a:gd name="T11" fmla="*/ 2147483647 h 23"/>
              <a:gd name="T12" fmla="*/ 2147483647 w 15"/>
              <a:gd name="T13" fmla="*/ 2147483647 h 23"/>
              <a:gd name="T14" fmla="*/ 2147483647 w 15"/>
              <a:gd name="T15" fmla="*/ 2147483647 h 23"/>
              <a:gd name="T16" fmla="*/ 2147483647 w 15"/>
              <a:gd name="T17" fmla="*/ 2147483647 h 23"/>
              <a:gd name="T18" fmla="*/ 2147483647 w 15"/>
              <a:gd name="T19" fmla="*/ 2147483647 h 23"/>
              <a:gd name="T20" fmla="*/ 2147483647 w 15"/>
              <a:gd name="T21" fmla="*/ 2147483647 h 23"/>
              <a:gd name="T22" fmla="*/ 2147483647 w 15"/>
              <a:gd name="T23" fmla="*/ 2147483647 h 23"/>
              <a:gd name="T24" fmla="*/ 2147483647 w 15"/>
              <a:gd name="T25" fmla="*/ 2147483647 h 23"/>
              <a:gd name="T26" fmla="*/ 2147483647 w 15"/>
              <a:gd name="T27" fmla="*/ 2147483647 h 23"/>
              <a:gd name="T28" fmla="*/ 2147483647 w 15"/>
              <a:gd name="T29" fmla="*/ 2147483647 h 23"/>
              <a:gd name="T30" fmla="*/ 2147483647 w 15"/>
              <a:gd name="T31" fmla="*/ 2147483647 h 23"/>
              <a:gd name="T32" fmla="*/ 2147483647 w 15"/>
              <a:gd name="T33" fmla="*/ 2147483647 h 23"/>
              <a:gd name="T34" fmla="*/ 2147483647 w 15"/>
              <a:gd name="T35" fmla="*/ 2147483647 h 23"/>
              <a:gd name="T36" fmla="*/ 2147483647 w 15"/>
              <a:gd name="T37" fmla="*/ 2147483647 h 23"/>
              <a:gd name="T38" fmla="*/ 2147483647 w 15"/>
              <a:gd name="T39" fmla="*/ 2147483647 h 23"/>
              <a:gd name="T40" fmla="*/ 2147483647 w 15"/>
              <a:gd name="T41" fmla="*/ 2147483647 h 23"/>
              <a:gd name="T42" fmla="*/ 2147483647 w 15"/>
              <a:gd name="T43" fmla="*/ 2147483647 h 23"/>
              <a:gd name="T44" fmla="*/ 2147483647 w 15"/>
              <a:gd name="T45" fmla="*/ 2147483647 h 23"/>
              <a:gd name="T46" fmla="*/ 2147483647 w 15"/>
              <a:gd name="T47" fmla="*/ 2147483647 h 23"/>
              <a:gd name="T48" fmla="*/ 2147483647 w 15"/>
              <a:gd name="T49" fmla="*/ 2147483647 h 23"/>
              <a:gd name="T50" fmla="*/ 2147483647 w 15"/>
              <a:gd name="T51" fmla="*/ 2147483647 h 23"/>
              <a:gd name="T52" fmla="*/ 2147483647 w 15"/>
              <a:gd name="T53" fmla="*/ 2147483647 h 23"/>
              <a:gd name="T54" fmla="*/ 0 w 15"/>
              <a:gd name="T55" fmla="*/ 2147483647 h 23"/>
              <a:gd name="T56" fmla="*/ 0 w 15"/>
              <a:gd name="T57" fmla="*/ 2147483647 h 23"/>
              <a:gd name="T58" fmla="*/ 0 w 15"/>
              <a:gd name="T59" fmla="*/ 2147483647 h 23"/>
              <a:gd name="T60" fmla="*/ 0 w 15"/>
              <a:gd name="T61" fmla="*/ 2147483647 h 23"/>
              <a:gd name="T62" fmla="*/ 0 w 15"/>
              <a:gd name="T63" fmla="*/ 2147483647 h 23"/>
              <a:gd name="T64" fmla="*/ 2147483647 w 15"/>
              <a:gd name="T65" fmla="*/ 2147483647 h 23"/>
              <a:gd name="T66" fmla="*/ 2147483647 w 15"/>
              <a:gd name="T67" fmla="*/ 2147483647 h 23"/>
              <a:gd name="T68" fmla="*/ 2147483647 w 15"/>
              <a:gd name="T69" fmla="*/ 2147483647 h 23"/>
              <a:gd name="T70" fmla="*/ 2147483647 w 15"/>
              <a:gd name="T71" fmla="*/ 2147483647 h 23"/>
              <a:gd name="T72" fmla="*/ 2147483647 w 15"/>
              <a:gd name="T73" fmla="*/ 2147483647 h 23"/>
              <a:gd name="T74" fmla="*/ 2147483647 w 15"/>
              <a:gd name="T75" fmla="*/ 2147483647 h 23"/>
              <a:gd name="T76" fmla="*/ 2147483647 w 15"/>
              <a:gd name="T77" fmla="*/ 2147483647 h 23"/>
              <a:gd name="T78" fmla="*/ 2147483647 w 15"/>
              <a:gd name="T79" fmla="*/ 2147483647 h 23"/>
              <a:gd name="T80" fmla="*/ 2147483647 w 15"/>
              <a:gd name="T81" fmla="*/ 2147483647 h 23"/>
              <a:gd name="T82" fmla="*/ 2147483647 w 15"/>
              <a:gd name="T83" fmla="*/ 2147483647 h 23"/>
              <a:gd name="T84" fmla="*/ 2147483647 w 15"/>
              <a:gd name="T85" fmla="*/ 2147483647 h 23"/>
              <a:gd name="T86" fmla="*/ 2147483647 w 15"/>
              <a:gd name="T87" fmla="*/ 2147483647 h 23"/>
              <a:gd name="T88" fmla="*/ 2147483647 w 15"/>
              <a:gd name="T89" fmla="*/ 2147483647 h 23"/>
              <a:gd name="T90" fmla="*/ 2147483647 w 15"/>
              <a:gd name="T91" fmla="*/ 2147483647 h 23"/>
              <a:gd name="T92" fmla="*/ 0 w 15"/>
              <a:gd name="T93" fmla="*/ 2147483647 h 23"/>
              <a:gd name="T94" fmla="*/ 0 w 15"/>
              <a:gd name="T95" fmla="*/ 2147483647 h 23"/>
              <a:gd name="T96" fmla="*/ 0 w 15"/>
              <a:gd name="T97" fmla="*/ 2147483647 h 23"/>
              <a:gd name="T98" fmla="*/ 2147483647 w 15"/>
              <a:gd name="T99" fmla="*/ 2147483647 h 23"/>
              <a:gd name="T100" fmla="*/ 2147483647 w 15"/>
              <a:gd name="T101" fmla="*/ 0 h 23"/>
              <a:gd name="T102" fmla="*/ 2147483647 w 15"/>
              <a:gd name="T103" fmla="*/ 0 h 23"/>
              <a:gd name="T104" fmla="*/ 2147483647 w 15"/>
              <a:gd name="T105" fmla="*/ 0 h 23"/>
              <a:gd name="T106" fmla="*/ 2147483647 w 15"/>
              <a:gd name="T107" fmla="*/ 2147483647 h 23"/>
              <a:gd name="T108" fmla="*/ 2147483647 w 15"/>
              <a:gd name="T109" fmla="*/ 2147483647 h 23"/>
              <a:gd name="T110" fmla="*/ 2147483647 w 15"/>
              <a:gd name="T111" fmla="*/ 2147483647 h 23"/>
              <a:gd name="T112" fmla="*/ 2147483647 w 15"/>
              <a:gd name="T113" fmla="*/ 2147483647 h 23"/>
              <a:gd name="T114" fmla="*/ 2147483647 w 15"/>
              <a:gd name="T115" fmla="*/ 2147483647 h 23"/>
              <a:gd name="T116" fmla="*/ 2147483647 w 15"/>
              <a:gd name="T117" fmla="*/ 0 h 23"/>
              <a:gd name="T118" fmla="*/ 2147483647 w 15"/>
              <a:gd name="T119" fmla="*/ 0 h 23"/>
              <a:gd name="T120" fmla="*/ 2147483647 w 15"/>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3"/>
              <a:gd name="T185" fmla="*/ 15 w 15"/>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3">
                <a:moveTo>
                  <a:pt x="14" y="0"/>
                </a:moveTo>
                <a:lnTo>
                  <a:pt x="14" y="7"/>
                </a:lnTo>
                <a:lnTo>
                  <a:pt x="13" y="7"/>
                </a:lnTo>
                <a:lnTo>
                  <a:pt x="11" y="5"/>
                </a:lnTo>
                <a:lnTo>
                  <a:pt x="10" y="2"/>
                </a:lnTo>
                <a:lnTo>
                  <a:pt x="9" y="2"/>
                </a:lnTo>
                <a:lnTo>
                  <a:pt x="6" y="1"/>
                </a:lnTo>
                <a:lnTo>
                  <a:pt x="5" y="1"/>
                </a:lnTo>
                <a:lnTo>
                  <a:pt x="4" y="2"/>
                </a:lnTo>
                <a:lnTo>
                  <a:pt x="3" y="3"/>
                </a:lnTo>
                <a:lnTo>
                  <a:pt x="3" y="5"/>
                </a:lnTo>
                <a:lnTo>
                  <a:pt x="3" y="6"/>
                </a:lnTo>
                <a:lnTo>
                  <a:pt x="4" y="6"/>
                </a:lnTo>
                <a:lnTo>
                  <a:pt x="5" y="7"/>
                </a:lnTo>
                <a:lnTo>
                  <a:pt x="6" y="8"/>
                </a:lnTo>
                <a:lnTo>
                  <a:pt x="10" y="10"/>
                </a:lnTo>
                <a:lnTo>
                  <a:pt x="13" y="12"/>
                </a:lnTo>
                <a:lnTo>
                  <a:pt x="14" y="13"/>
                </a:lnTo>
                <a:lnTo>
                  <a:pt x="15" y="16"/>
                </a:lnTo>
                <a:lnTo>
                  <a:pt x="14" y="19"/>
                </a:lnTo>
                <a:lnTo>
                  <a:pt x="13" y="21"/>
                </a:lnTo>
                <a:lnTo>
                  <a:pt x="10" y="22"/>
                </a:lnTo>
                <a:lnTo>
                  <a:pt x="8" y="23"/>
                </a:lnTo>
                <a:lnTo>
                  <a:pt x="5" y="23"/>
                </a:lnTo>
                <a:lnTo>
                  <a:pt x="3" y="22"/>
                </a:lnTo>
                <a:lnTo>
                  <a:pt x="1" y="22"/>
                </a:lnTo>
                <a:lnTo>
                  <a:pt x="0" y="22"/>
                </a:lnTo>
                <a:lnTo>
                  <a:pt x="0" y="23"/>
                </a:lnTo>
                <a:lnTo>
                  <a:pt x="0" y="16"/>
                </a:lnTo>
                <a:lnTo>
                  <a:pt x="1" y="18"/>
                </a:lnTo>
                <a:lnTo>
                  <a:pt x="3" y="19"/>
                </a:lnTo>
                <a:lnTo>
                  <a:pt x="5" y="21"/>
                </a:lnTo>
                <a:lnTo>
                  <a:pt x="8" y="22"/>
                </a:lnTo>
                <a:lnTo>
                  <a:pt x="9" y="21"/>
                </a:lnTo>
                <a:lnTo>
                  <a:pt x="10" y="21"/>
                </a:lnTo>
                <a:lnTo>
                  <a:pt x="11" y="19"/>
                </a:lnTo>
                <a:lnTo>
                  <a:pt x="11" y="18"/>
                </a:lnTo>
                <a:lnTo>
                  <a:pt x="11" y="17"/>
                </a:lnTo>
                <a:lnTo>
                  <a:pt x="10" y="16"/>
                </a:lnTo>
                <a:lnTo>
                  <a:pt x="9" y="15"/>
                </a:lnTo>
                <a:lnTo>
                  <a:pt x="5" y="12"/>
                </a:lnTo>
                <a:lnTo>
                  <a:pt x="3" y="11"/>
                </a:lnTo>
                <a:lnTo>
                  <a:pt x="1" y="10"/>
                </a:lnTo>
                <a:lnTo>
                  <a:pt x="0" y="8"/>
                </a:lnTo>
                <a:lnTo>
                  <a:pt x="0" y="6"/>
                </a:lnTo>
                <a:lnTo>
                  <a:pt x="0" y="3"/>
                </a:lnTo>
                <a:lnTo>
                  <a:pt x="1" y="1"/>
                </a:lnTo>
                <a:lnTo>
                  <a:pt x="4" y="0"/>
                </a:lnTo>
                <a:lnTo>
                  <a:pt x="6" y="0"/>
                </a:lnTo>
                <a:lnTo>
                  <a:pt x="8" y="0"/>
                </a:lnTo>
                <a:lnTo>
                  <a:pt x="10" y="1"/>
                </a:lnTo>
                <a:lnTo>
                  <a:pt x="11" y="1"/>
                </a:lnTo>
                <a:lnTo>
                  <a:pt x="13" y="1"/>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7228" name="Freeform 104"/>
          <p:cNvSpPr>
            <a:spLocks/>
          </p:cNvSpPr>
          <p:nvPr/>
        </p:nvSpPr>
        <p:spPr bwMode="auto">
          <a:xfrm>
            <a:off x="5826125" y="4489450"/>
            <a:ext cx="87313" cy="177800"/>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6"/>
                </a:lnTo>
                <a:lnTo>
                  <a:pt x="13" y="6"/>
                </a:lnTo>
                <a:lnTo>
                  <a:pt x="13" y="8"/>
                </a:lnTo>
                <a:lnTo>
                  <a:pt x="8" y="8"/>
                </a:lnTo>
                <a:lnTo>
                  <a:pt x="8" y="22"/>
                </a:lnTo>
                <a:lnTo>
                  <a:pt x="8" y="24"/>
                </a:lnTo>
                <a:lnTo>
                  <a:pt x="9" y="25"/>
                </a:lnTo>
                <a:lnTo>
                  <a:pt x="10" y="25"/>
                </a:lnTo>
                <a:lnTo>
                  <a:pt x="11" y="25"/>
                </a:lnTo>
                <a:lnTo>
                  <a:pt x="13" y="25"/>
                </a:lnTo>
                <a:lnTo>
                  <a:pt x="13" y="24"/>
                </a:lnTo>
                <a:lnTo>
                  <a:pt x="14" y="24"/>
                </a:lnTo>
                <a:lnTo>
                  <a:pt x="13" y="27"/>
                </a:lnTo>
                <a:lnTo>
                  <a:pt x="11" y="28"/>
                </a:lnTo>
                <a:lnTo>
                  <a:pt x="10" y="29"/>
                </a:lnTo>
                <a:lnTo>
                  <a:pt x="9" y="29"/>
                </a:lnTo>
                <a:lnTo>
                  <a:pt x="8" y="29"/>
                </a:lnTo>
                <a:lnTo>
                  <a:pt x="6" y="28"/>
                </a:lnTo>
                <a:lnTo>
                  <a:pt x="5" y="28"/>
                </a:lnTo>
                <a:lnTo>
                  <a:pt x="4" y="27"/>
                </a:lnTo>
                <a:lnTo>
                  <a:pt x="4" y="25"/>
                </a:lnTo>
                <a:lnTo>
                  <a:pt x="4" y="23"/>
                </a:lnTo>
                <a:lnTo>
                  <a:pt x="4" y="8"/>
                </a:lnTo>
                <a:lnTo>
                  <a:pt x="0" y="8"/>
                </a:lnTo>
                <a:lnTo>
                  <a:pt x="0" y="7"/>
                </a:lnTo>
                <a:lnTo>
                  <a:pt x="2" y="7"/>
                </a:lnTo>
                <a:lnTo>
                  <a:pt x="3" y="6"/>
                </a:lnTo>
                <a:lnTo>
                  <a:pt x="4" y="4"/>
                </a:lnTo>
                <a:lnTo>
                  <a:pt x="5" y="2"/>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7229" name="Freeform 105"/>
          <p:cNvSpPr>
            <a:spLocks noEditPoints="1"/>
          </p:cNvSpPr>
          <p:nvPr/>
        </p:nvSpPr>
        <p:spPr bwMode="auto">
          <a:xfrm>
            <a:off x="5926138" y="4527550"/>
            <a:ext cx="131762"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3"/>
                </a:lnTo>
                <a:lnTo>
                  <a:pt x="19" y="17"/>
                </a:lnTo>
                <a:lnTo>
                  <a:pt x="18" y="19"/>
                </a:lnTo>
                <a:lnTo>
                  <a:pt x="15" y="22"/>
                </a:lnTo>
                <a:lnTo>
                  <a:pt x="13" y="22"/>
                </a:lnTo>
                <a:lnTo>
                  <a:pt x="10" y="23"/>
                </a:lnTo>
                <a:lnTo>
                  <a:pt x="7" y="22"/>
                </a:lnTo>
                <a:lnTo>
                  <a:pt x="4" y="21"/>
                </a:lnTo>
                <a:lnTo>
                  <a:pt x="2" y="19"/>
                </a:lnTo>
                <a:lnTo>
                  <a:pt x="0" y="16"/>
                </a:lnTo>
                <a:lnTo>
                  <a:pt x="0" y="12"/>
                </a:lnTo>
                <a:lnTo>
                  <a:pt x="0" y="8"/>
                </a:lnTo>
                <a:lnTo>
                  <a:pt x="2" y="6"/>
                </a:lnTo>
                <a:lnTo>
                  <a:pt x="3" y="3"/>
                </a:lnTo>
                <a:lnTo>
                  <a:pt x="5" y="1"/>
                </a:lnTo>
                <a:lnTo>
                  <a:pt x="8" y="0"/>
                </a:lnTo>
                <a:lnTo>
                  <a:pt x="10" y="0"/>
                </a:lnTo>
                <a:close/>
                <a:moveTo>
                  <a:pt x="9" y="1"/>
                </a:moveTo>
                <a:lnTo>
                  <a:pt x="8" y="1"/>
                </a:lnTo>
                <a:lnTo>
                  <a:pt x="7" y="2"/>
                </a:lnTo>
                <a:lnTo>
                  <a:pt x="5" y="3"/>
                </a:lnTo>
                <a:lnTo>
                  <a:pt x="5" y="5"/>
                </a:lnTo>
                <a:lnTo>
                  <a:pt x="4" y="7"/>
                </a:lnTo>
                <a:lnTo>
                  <a:pt x="4" y="10"/>
                </a:lnTo>
                <a:lnTo>
                  <a:pt x="4" y="15"/>
                </a:lnTo>
                <a:lnTo>
                  <a:pt x="5" y="18"/>
                </a:lnTo>
                <a:lnTo>
                  <a:pt x="8" y="21"/>
                </a:lnTo>
                <a:lnTo>
                  <a:pt x="11" y="22"/>
                </a:lnTo>
                <a:lnTo>
                  <a:pt x="14" y="21"/>
                </a:lnTo>
                <a:lnTo>
                  <a:pt x="15" y="19"/>
                </a:lnTo>
                <a:lnTo>
                  <a:pt x="16" y="17"/>
                </a:lnTo>
                <a:lnTo>
                  <a:pt x="16" y="13"/>
                </a:lnTo>
                <a:lnTo>
                  <a:pt x="16" y="10"/>
                </a:lnTo>
                <a:lnTo>
                  <a:pt x="15" y="6"/>
                </a:lnTo>
                <a:lnTo>
                  <a:pt x="14" y="3"/>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7230" name="Freeform 106"/>
          <p:cNvSpPr>
            <a:spLocks/>
          </p:cNvSpPr>
          <p:nvPr/>
        </p:nvSpPr>
        <p:spPr bwMode="auto">
          <a:xfrm>
            <a:off x="6075363" y="4527550"/>
            <a:ext cx="142875"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6" y="0"/>
                </a:lnTo>
                <a:lnTo>
                  <a:pt x="17" y="1"/>
                </a:lnTo>
                <a:lnTo>
                  <a:pt x="18" y="2"/>
                </a:lnTo>
                <a:lnTo>
                  <a:pt x="20" y="3"/>
                </a:lnTo>
                <a:lnTo>
                  <a:pt x="20" y="6"/>
                </a:lnTo>
                <a:lnTo>
                  <a:pt x="20" y="8"/>
                </a:lnTo>
                <a:lnTo>
                  <a:pt x="20" y="17"/>
                </a:lnTo>
                <a:lnTo>
                  <a:pt x="20" y="19"/>
                </a:lnTo>
                <a:lnTo>
                  <a:pt x="21" y="21"/>
                </a:lnTo>
                <a:lnTo>
                  <a:pt x="21" y="22"/>
                </a:lnTo>
                <a:lnTo>
                  <a:pt x="22" y="22"/>
                </a:lnTo>
                <a:lnTo>
                  <a:pt x="23" y="22"/>
                </a:lnTo>
                <a:lnTo>
                  <a:pt x="13" y="22"/>
                </a:lnTo>
                <a:lnTo>
                  <a:pt x="15" y="22"/>
                </a:lnTo>
                <a:lnTo>
                  <a:pt x="16" y="21"/>
                </a:lnTo>
                <a:lnTo>
                  <a:pt x="16" y="19"/>
                </a:lnTo>
                <a:lnTo>
                  <a:pt x="16" y="17"/>
                </a:lnTo>
                <a:lnTo>
                  <a:pt x="16" y="8"/>
                </a:lnTo>
                <a:lnTo>
                  <a:pt x="16" y="6"/>
                </a:lnTo>
                <a:lnTo>
                  <a:pt x="15" y="5"/>
                </a:lnTo>
                <a:lnTo>
                  <a:pt x="13" y="3"/>
                </a:lnTo>
                <a:lnTo>
                  <a:pt x="12" y="3"/>
                </a:lnTo>
                <a:lnTo>
                  <a:pt x="10" y="3"/>
                </a:lnTo>
                <a:lnTo>
                  <a:pt x="7" y="6"/>
                </a:lnTo>
                <a:lnTo>
                  <a:pt x="7" y="17"/>
                </a:lnTo>
                <a:lnTo>
                  <a:pt x="7" y="19"/>
                </a:lnTo>
                <a:lnTo>
                  <a:pt x="7" y="21"/>
                </a:lnTo>
                <a:lnTo>
                  <a:pt x="7" y="22"/>
                </a:lnTo>
                <a:lnTo>
                  <a:pt x="8" y="22"/>
                </a:lnTo>
                <a:lnTo>
                  <a:pt x="10" y="22"/>
                </a:lnTo>
                <a:lnTo>
                  <a:pt x="0" y="22"/>
                </a:lnTo>
                <a:lnTo>
                  <a:pt x="1" y="22"/>
                </a:lnTo>
                <a:lnTo>
                  <a:pt x="2" y="21"/>
                </a:lnTo>
                <a:lnTo>
                  <a:pt x="2" y="19"/>
                </a:lnTo>
                <a:lnTo>
                  <a:pt x="2" y="17"/>
                </a:lnTo>
                <a:lnTo>
                  <a:pt x="2" y="10"/>
                </a:lnTo>
                <a:lnTo>
                  <a:pt x="2" y="6"/>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31" name="Freeform 107"/>
          <p:cNvSpPr>
            <a:spLocks noEditPoints="1"/>
          </p:cNvSpPr>
          <p:nvPr/>
        </p:nvSpPr>
        <p:spPr bwMode="auto">
          <a:xfrm>
            <a:off x="6410325"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8" y="22"/>
                </a:lnTo>
                <a:lnTo>
                  <a:pt x="5" y="21"/>
                </a:lnTo>
                <a:lnTo>
                  <a:pt x="3" y="19"/>
                </a:lnTo>
                <a:lnTo>
                  <a:pt x="0" y="16"/>
                </a:lnTo>
                <a:lnTo>
                  <a:pt x="0" y="12"/>
                </a:lnTo>
                <a:lnTo>
                  <a:pt x="0" y="8"/>
                </a:lnTo>
                <a:lnTo>
                  <a:pt x="1" y="6"/>
                </a:lnTo>
                <a:lnTo>
                  <a:pt x="4" y="3"/>
                </a:lnTo>
                <a:lnTo>
                  <a:pt x="5" y="1"/>
                </a:lnTo>
                <a:lnTo>
                  <a:pt x="8" y="0"/>
                </a:lnTo>
                <a:lnTo>
                  <a:pt x="11" y="0"/>
                </a:lnTo>
                <a:close/>
                <a:moveTo>
                  <a:pt x="10" y="1"/>
                </a:moveTo>
                <a:lnTo>
                  <a:pt x="9" y="1"/>
                </a:lnTo>
                <a:lnTo>
                  <a:pt x="8" y="2"/>
                </a:lnTo>
                <a:lnTo>
                  <a:pt x="6" y="3"/>
                </a:lnTo>
                <a:lnTo>
                  <a:pt x="5" y="5"/>
                </a:lnTo>
                <a:lnTo>
                  <a:pt x="4" y="7"/>
                </a:lnTo>
                <a:lnTo>
                  <a:pt x="4" y="10"/>
                </a:lnTo>
                <a:lnTo>
                  <a:pt x="5" y="15"/>
                </a:lnTo>
                <a:lnTo>
                  <a:pt x="6" y="18"/>
                </a:lnTo>
                <a:lnTo>
                  <a:pt x="9" y="21"/>
                </a:lnTo>
                <a:lnTo>
                  <a:pt x="11" y="22"/>
                </a:lnTo>
                <a:lnTo>
                  <a:pt x="14" y="21"/>
                </a:lnTo>
                <a:lnTo>
                  <a:pt x="15" y="19"/>
                </a:lnTo>
                <a:lnTo>
                  <a:pt x="16" y="17"/>
                </a:lnTo>
                <a:lnTo>
                  <a:pt x="17" y="13"/>
                </a:lnTo>
                <a:lnTo>
                  <a:pt x="16"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32" name="Freeform 108"/>
          <p:cNvSpPr>
            <a:spLocks/>
          </p:cNvSpPr>
          <p:nvPr/>
        </p:nvSpPr>
        <p:spPr bwMode="auto">
          <a:xfrm>
            <a:off x="6559550" y="4527550"/>
            <a:ext cx="142875"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2"/>
                </a:lnTo>
                <a:lnTo>
                  <a:pt x="12" y="0"/>
                </a:lnTo>
                <a:lnTo>
                  <a:pt x="14" y="0"/>
                </a:lnTo>
                <a:lnTo>
                  <a:pt x="16" y="0"/>
                </a:lnTo>
                <a:lnTo>
                  <a:pt x="18" y="1"/>
                </a:lnTo>
                <a:lnTo>
                  <a:pt x="19" y="2"/>
                </a:lnTo>
                <a:lnTo>
                  <a:pt x="19" y="3"/>
                </a:lnTo>
                <a:lnTo>
                  <a:pt x="21" y="6"/>
                </a:lnTo>
                <a:lnTo>
                  <a:pt x="21" y="8"/>
                </a:lnTo>
                <a:lnTo>
                  <a:pt x="21" y="17"/>
                </a:lnTo>
                <a:lnTo>
                  <a:pt x="21" y="19"/>
                </a:lnTo>
                <a:lnTo>
                  <a:pt x="21" y="21"/>
                </a:lnTo>
                <a:lnTo>
                  <a:pt x="22" y="22"/>
                </a:lnTo>
                <a:lnTo>
                  <a:pt x="23" y="22"/>
                </a:lnTo>
                <a:lnTo>
                  <a:pt x="13" y="22"/>
                </a:lnTo>
                <a:lnTo>
                  <a:pt x="14" y="22"/>
                </a:lnTo>
                <a:lnTo>
                  <a:pt x="16" y="22"/>
                </a:lnTo>
                <a:lnTo>
                  <a:pt x="16" y="21"/>
                </a:lnTo>
                <a:lnTo>
                  <a:pt x="16" y="19"/>
                </a:lnTo>
                <a:lnTo>
                  <a:pt x="16" y="17"/>
                </a:lnTo>
                <a:lnTo>
                  <a:pt x="16" y="8"/>
                </a:lnTo>
                <a:lnTo>
                  <a:pt x="16" y="6"/>
                </a:lnTo>
                <a:lnTo>
                  <a:pt x="16" y="5"/>
                </a:lnTo>
                <a:lnTo>
                  <a:pt x="14" y="3"/>
                </a:lnTo>
                <a:lnTo>
                  <a:pt x="13" y="3"/>
                </a:lnTo>
                <a:lnTo>
                  <a:pt x="9" y="3"/>
                </a:lnTo>
                <a:lnTo>
                  <a:pt x="7" y="6"/>
                </a:lnTo>
                <a:lnTo>
                  <a:pt x="7" y="17"/>
                </a:lnTo>
                <a:lnTo>
                  <a:pt x="7" y="19"/>
                </a:lnTo>
                <a:lnTo>
                  <a:pt x="7" y="21"/>
                </a:lnTo>
                <a:lnTo>
                  <a:pt x="8" y="22"/>
                </a:lnTo>
                <a:lnTo>
                  <a:pt x="9" y="22"/>
                </a:lnTo>
                <a:lnTo>
                  <a:pt x="0" y="22"/>
                </a:lnTo>
                <a:lnTo>
                  <a:pt x="2" y="22"/>
                </a:lnTo>
                <a:lnTo>
                  <a:pt x="2" y="21"/>
                </a:lnTo>
                <a:lnTo>
                  <a:pt x="3" y="19"/>
                </a:lnTo>
                <a:lnTo>
                  <a:pt x="3" y="17"/>
                </a:lnTo>
                <a:lnTo>
                  <a:pt x="3" y="10"/>
                </a:lnTo>
                <a:lnTo>
                  <a:pt x="3" y="6"/>
                </a:lnTo>
                <a:lnTo>
                  <a:pt x="3"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33" name="Freeform 109"/>
          <p:cNvSpPr>
            <a:spLocks/>
          </p:cNvSpPr>
          <p:nvPr/>
        </p:nvSpPr>
        <p:spPr bwMode="auto">
          <a:xfrm>
            <a:off x="6900863" y="4465638"/>
            <a:ext cx="168275" cy="196850"/>
          </a:xfrm>
          <a:custGeom>
            <a:avLst/>
            <a:gdLst>
              <a:gd name="T0" fmla="*/ 2147483647 w 27"/>
              <a:gd name="T1" fmla="*/ 0 h 32"/>
              <a:gd name="T2" fmla="*/ 2147483647 w 27"/>
              <a:gd name="T3" fmla="*/ 2147483647 h 32"/>
              <a:gd name="T4" fmla="*/ 2147483647 w 27"/>
              <a:gd name="T5" fmla="*/ 2147483647 h 32"/>
              <a:gd name="T6" fmla="*/ 2147483647 w 27"/>
              <a:gd name="T7" fmla="*/ 2147483647 h 32"/>
              <a:gd name="T8" fmla="*/ 2147483647 w 27"/>
              <a:gd name="T9" fmla="*/ 2147483647 h 32"/>
              <a:gd name="T10" fmla="*/ 2147483647 w 27"/>
              <a:gd name="T11" fmla="*/ 2147483647 h 32"/>
              <a:gd name="T12" fmla="*/ 2147483647 w 27"/>
              <a:gd name="T13" fmla="*/ 2147483647 h 32"/>
              <a:gd name="T14" fmla="*/ 2147483647 w 27"/>
              <a:gd name="T15" fmla="*/ 2147483647 h 32"/>
              <a:gd name="T16" fmla="*/ 2147483647 w 27"/>
              <a:gd name="T17" fmla="*/ 2147483647 h 32"/>
              <a:gd name="T18" fmla="*/ 2147483647 w 27"/>
              <a:gd name="T19" fmla="*/ 2147483647 h 32"/>
              <a:gd name="T20" fmla="*/ 2147483647 w 27"/>
              <a:gd name="T21" fmla="*/ 2147483647 h 32"/>
              <a:gd name="T22" fmla="*/ 2147483647 w 27"/>
              <a:gd name="T23" fmla="*/ 2147483647 h 32"/>
              <a:gd name="T24" fmla="*/ 2147483647 w 27"/>
              <a:gd name="T25" fmla="*/ 2147483647 h 32"/>
              <a:gd name="T26" fmla="*/ 2147483647 w 27"/>
              <a:gd name="T27" fmla="*/ 2147483647 h 32"/>
              <a:gd name="T28" fmla="*/ 2147483647 w 27"/>
              <a:gd name="T29" fmla="*/ 2147483647 h 32"/>
              <a:gd name="T30" fmla="*/ 2147483647 w 27"/>
              <a:gd name="T31" fmla="*/ 2147483647 h 32"/>
              <a:gd name="T32" fmla="*/ 2147483647 w 27"/>
              <a:gd name="T33" fmla="*/ 2147483647 h 32"/>
              <a:gd name="T34" fmla="*/ 2147483647 w 27"/>
              <a:gd name="T35" fmla="*/ 2147483647 h 32"/>
              <a:gd name="T36" fmla="*/ 2147483647 w 27"/>
              <a:gd name="T37" fmla="*/ 2147483647 h 32"/>
              <a:gd name="T38" fmla="*/ 2147483647 w 27"/>
              <a:gd name="T39" fmla="*/ 2147483647 h 32"/>
              <a:gd name="T40" fmla="*/ 2147483647 w 27"/>
              <a:gd name="T41" fmla="*/ 2147483647 h 32"/>
              <a:gd name="T42" fmla="*/ 2147483647 w 27"/>
              <a:gd name="T43" fmla="*/ 2147483647 h 32"/>
              <a:gd name="T44" fmla="*/ 2147483647 w 27"/>
              <a:gd name="T45" fmla="*/ 2147483647 h 32"/>
              <a:gd name="T46" fmla="*/ 2147483647 w 27"/>
              <a:gd name="T47" fmla="*/ 2147483647 h 32"/>
              <a:gd name="T48" fmla="*/ 2147483647 w 27"/>
              <a:gd name="T49" fmla="*/ 2147483647 h 32"/>
              <a:gd name="T50" fmla="*/ 2147483647 w 27"/>
              <a:gd name="T51" fmla="*/ 2147483647 h 32"/>
              <a:gd name="T52" fmla="*/ 2147483647 w 27"/>
              <a:gd name="T53" fmla="*/ 2147483647 h 32"/>
              <a:gd name="T54" fmla="*/ 2147483647 w 27"/>
              <a:gd name="T55" fmla="*/ 2147483647 h 32"/>
              <a:gd name="T56" fmla="*/ 2147483647 w 27"/>
              <a:gd name="T57" fmla="*/ 2147483647 h 32"/>
              <a:gd name="T58" fmla="*/ 2147483647 w 27"/>
              <a:gd name="T59" fmla="*/ 2147483647 h 32"/>
              <a:gd name="T60" fmla="*/ 2147483647 w 27"/>
              <a:gd name="T61" fmla="*/ 2147483647 h 32"/>
              <a:gd name="T62" fmla="*/ 2147483647 w 27"/>
              <a:gd name="T63" fmla="*/ 2147483647 h 32"/>
              <a:gd name="T64" fmla="*/ 0 w 27"/>
              <a:gd name="T65" fmla="*/ 2147483647 h 32"/>
              <a:gd name="T66" fmla="*/ 0 w 27"/>
              <a:gd name="T67" fmla="*/ 0 h 32"/>
              <a:gd name="T68" fmla="*/ 2147483647 w 27"/>
              <a:gd name="T69" fmla="*/ 0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2"/>
              <a:gd name="T107" fmla="*/ 27 w 27"/>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2">
                <a:moveTo>
                  <a:pt x="27" y="0"/>
                </a:moveTo>
                <a:lnTo>
                  <a:pt x="27" y="6"/>
                </a:lnTo>
                <a:lnTo>
                  <a:pt x="26" y="5"/>
                </a:lnTo>
                <a:lnTo>
                  <a:pt x="26" y="4"/>
                </a:lnTo>
                <a:lnTo>
                  <a:pt x="25" y="2"/>
                </a:lnTo>
                <a:lnTo>
                  <a:pt x="24" y="1"/>
                </a:lnTo>
                <a:lnTo>
                  <a:pt x="22" y="1"/>
                </a:lnTo>
                <a:lnTo>
                  <a:pt x="21" y="1"/>
                </a:lnTo>
                <a:lnTo>
                  <a:pt x="16" y="1"/>
                </a:lnTo>
                <a:lnTo>
                  <a:pt x="16" y="27"/>
                </a:lnTo>
                <a:lnTo>
                  <a:pt x="16" y="29"/>
                </a:lnTo>
                <a:lnTo>
                  <a:pt x="16" y="31"/>
                </a:lnTo>
                <a:lnTo>
                  <a:pt x="17" y="32"/>
                </a:lnTo>
                <a:lnTo>
                  <a:pt x="20" y="32"/>
                </a:lnTo>
                <a:lnTo>
                  <a:pt x="6" y="32"/>
                </a:lnTo>
                <a:lnTo>
                  <a:pt x="7" y="32"/>
                </a:lnTo>
                <a:lnTo>
                  <a:pt x="10" y="32"/>
                </a:lnTo>
                <a:lnTo>
                  <a:pt x="11" y="31"/>
                </a:lnTo>
                <a:lnTo>
                  <a:pt x="11" y="29"/>
                </a:lnTo>
                <a:lnTo>
                  <a:pt x="11" y="27"/>
                </a:lnTo>
                <a:lnTo>
                  <a:pt x="11" y="1"/>
                </a:lnTo>
                <a:lnTo>
                  <a:pt x="7" y="1"/>
                </a:lnTo>
                <a:lnTo>
                  <a:pt x="5" y="1"/>
                </a:lnTo>
                <a:lnTo>
                  <a:pt x="4" y="1"/>
                </a:lnTo>
                <a:lnTo>
                  <a:pt x="3" y="2"/>
                </a:lnTo>
                <a:lnTo>
                  <a:pt x="1" y="4"/>
                </a:lnTo>
                <a:lnTo>
                  <a:pt x="1" y="5"/>
                </a:lnTo>
                <a:lnTo>
                  <a:pt x="1" y="6"/>
                </a:lnTo>
                <a:lnTo>
                  <a:pt x="0" y="6"/>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7234" name="Freeform 110"/>
          <p:cNvSpPr>
            <a:spLocks/>
          </p:cNvSpPr>
          <p:nvPr/>
        </p:nvSpPr>
        <p:spPr bwMode="auto">
          <a:xfrm>
            <a:off x="7088188" y="4465638"/>
            <a:ext cx="273050" cy="201612"/>
          </a:xfrm>
          <a:custGeom>
            <a:avLst/>
            <a:gdLst>
              <a:gd name="T0" fmla="*/ 2147483647 w 44"/>
              <a:gd name="T1" fmla="*/ 0 h 33"/>
              <a:gd name="T2" fmla="*/ 2147483647 w 44"/>
              <a:gd name="T3" fmla="*/ 0 h 33"/>
              <a:gd name="T4" fmla="*/ 2147483647 w 44"/>
              <a:gd name="T5" fmla="*/ 2147483647 h 33"/>
              <a:gd name="T6" fmla="*/ 2147483647 w 44"/>
              <a:gd name="T7" fmla="*/ 2147483647 h 33"/>
              <a:gd name="T8" fmla="*/ 2147483647 w 44"/>
              <a:gd name="T9" fmla="*/ 2147483647 h 33"/>
              <a:gd name="T10" fmla="*/ 2147483647 w 44"/>
              <a:gd name="T11" fmla="*/ 2147483647 h 33"/>
              <a:gd name="T12" fmla="*/ 2147483647 w 44"/>
              <a:gd name="T13" fmla="*/ 2147483647 h 33"/>
              <a:gd name="T14" fmla="*/ 2147483647 w 44"/>
              <a:gd name="T15" fmla="*/ 2147483647 h 33"/>
              <a:gd name="T16" fmla="*/ 2147483647 w 44"/>
              <a:gd name="T17" fmla="*/ 0 h 33"/>
              <a:gd name="T18" fmla="*/ 0 w 44"/>
              <a:gd name="T19" fmla="*/ 0 h 33"/>
              <a:gd name="T20" fmla="*/ 2147483647 w 44"/>
              <a:gd name="T21" fmla="*/ 0 h 33"/>
              <a:gd name="T22" fmla="*/ 2147483647 w 44"/>
              <a:gd name="T23" fmla="*/ 0 h 33"/>
              <a:gd name="T24" fmla="*/ 2147483647 w 44"/>
              <a:gd name="T25" fmla="*/ 2147483647 h 33"/>
              <a:gd name="T26" fmla="*/ 2147483647 w 44"/>
              <a:gd name="T27" fmla="*/ 2147483647 h 33"/>
              <a:gd name="T28" fmla="*/ 2147483647 w 44"/>
              <a:gd name="T29" fmla="*/ 2147483647 h 33"/>
              <a:gd name="T30" fmla="*/ 2147483647 w 44"/>
              <a:gd name="T31" fmla="*/ 2147483647 h 33"/>
              <a:gd name="T32" fmla="*/ 2147483647 w 44"/>
              <a:gd name="T33" fmla="*/ 2147483647 h 33"/>
              <a:gd name="T34" fmla="*/ 2147483647 w 44"/>
              <a:gd name="T35" fmla="*/ 2147483647 h 33"/>
              <a:gd name="T36" fmla="*/ 2147483647 w 44"/>
              <a:gd name="T37" fmla="*/ 2147483647 h 33"/>
              <a:gd name="T38" fmla="*/ 2147483647 w 44"/>
              <a:gd name="T39" fmla="*/ 0 h 33"/>
              <a:gd name="T40" fmla="*/ 2147483647 w 44"/>
              <a:gd name="T41" fmla="*/ 0 h 33"/>
              <a:gd name="T42" fmla="*/ 2147483647 w 44"/>
              <a:gd name="T43" fmla="*/ 0 h 33"/>
              <a:gd name="T44" fmla="*/ 2147483647 w 44"/>
              <a:gd name="T45" fmla="*/ 0 h 33"/>
              <a:gd name="T46" fmla="*/ 2147483647 w 44"/>
              <a:gd name="T47" fmla="*/ 2147483647 h 33"/>
              <a:gd name="T48" fmla="*/ 2147483647 w 44"/>
              <a:gd name="T49" fmla="*/ 2147483647 h 33"/>
              <a:gd name="T50" fmla="*/ 2147483647 w 44"/>
              <a:gd name="T51" fmla="*/ 2147483647 h 33"/>
              <a:gd name="T52" fmla="*/ 2147483647 w 44"/>
              <a:gd name="T53" fmla="*/ 2147483647 h 33"/>
              <a:gd name="T54" fmla="*/ 2147483647 w 44"/>
              <a:gd name="T55" fmla="*/ 2147483647 h 33"/>
              <a:gd name="T56" fmla="*/ 2147483647 w 44"/>
              <a:gd name="T57" fmla="*/ 2147483647 h 33"/>
              <a:gd name="T58" fmla="*/ 2147483647 w 44"/>
              <a:gd name="T59" fmla="*/ 0 h 33"/>
              <a:gd name="T60" fmla="*/ 2147483647 w 44"/>
              <a:gd name="T61" fmla="*/ 0 h 33"/>
              <a:gd name="T62" fmla="*/ 2147483647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0"/>
                </a:lnTo>
                <a:lnTo>
                  <a:pt x="43" y="0"/>
                </a:lnTo>
                <a:lnTo>
                  <a:pt x="42" y="1"/>
                </a:lnTo>
                <a:lnTo>
                  <a:pt x="40" y="2"/>
                </a:lnTo>
                <a:lnTo>
                  <a:pt x="40" y="4"/>
                </a:lnTo>
                <a:lnTo>
                  <a:pt x="39" y="6"/>
                </a:lnTo>
                <a:lnTo>
                  <a:pt x="31" y="33"/>
                </a:lnTo>
                <a:lnTo>
                  <a:pt x="29" y="33"/>
                </a:lnTo>
                <a:lnTo>
                  <a:pt x="22" y="12"/>
                </a:lnTo>
                <a:lnTo>
                  <a:pt x="16" y="33"/>
                </a:lnTo>
                <a:lnTo>
                  <a:pt x="15" y="33"/>
                </a:lnTo>
                <a:lnTo>
                  <a:pt x="5" y="6"/>
                </a:lnTo>
                <a:lnTo>
                  <a:pt x="3" y="4"/>
                </a:lnTo>
                <a:lnTo>
                  <a:pt x="3" y="2"/>
                </a:lnTo>
                <a:lnTo>
                  <a:pt x="3" y="1"/>
                </a:lnTo>
                <a:lnTo>
                  <a:pt x="2" y="0"/>
                </a:lnTo>
                <a:lnTo>
                  <a:pt x="1" y="0"/>
                </a:lnTo>
                <a:lnTo>
                  <a:pt x="0" y="0"/>
                </a:lnTo>
                <a:lnTo>
                  <a:pt x="12" y="0"/>
                </a:lnTo>
                <a:lnTo>
                  <a:pt x="11" y="0"/>
                </a:lnTo>
                <a:lnTo>
                  <a:pt x="10" y="1"/>
                </a:lnTo>
                <a:lnTo>
                  <a:pt x="8" y="2"/>
                </a:lnTo>
                <a:lnTo>
                  <a:pt x="10" y="4"/>
                </a:lnTo>
                <a:lnTo>
                  <a:pt x="10" y="6"/>
                </a:lnTo>
                <a:lnTo>
                  <a:pt x="17" y="25"/>
                </a:lnTo>
                <a:lnTo>
                  <a:pt x="21" y="10"/>
                </a:lnTo>
                <a:lnTo>
                  <a:pt x="21" y="6"/>
                </a:lnTo>
                <a:lnTo>
                  <a:pt x="19" y="4"/>
                </a:lnTo>
                <a:lnTo>
                  <a:pt x="18" y="2"/>
                </a:lnTo>
                <a:lnTo>
                  <a:pt x="18" y="1"/>
                </a:lnTo>
                <a:lnTo>
                  <a:pt x="17" y="1"/>
                </a:lnTo>
                <a:lnTo>
                  <a:pt x="17" y="0"/>
                </a:lnTo>
                <a:lnTo>
                  <a:pt x="16" y="0"/>
                </a:lnTo>
                <a:lnTo>
                  <a:pt x="15" y="0"/>
                </a:lnTo>
                <a:lnTo>
                  <a:pt x="28" y="0"/>
                </a:lnTo>
                <a:lnTo>
                  <a:pt x="27" y="0"/>
                </a:lnTo>
                <a:lnTo>
                  <a:pt x="26" y="0"/>
                </a:lnTo>
                <a:lnTo>
                  <a:pt x="24" y="1"/>
                </a:lnTo>
                <a:lnTo>
                  <a:pt x="24" y="2"/>
                </a:lnTo>
                <a:lnTo>
                  <a:pt x="24" y="4"/>
                </a:lnTo>
                <a:lnTo>
                  <a:pt x="26" y="7"/>
                </a:lnTo>
                <a:lnTo>
                  <a:pt x="32" y="25"/>
                </a:lnTo>
                <a:lnTo>
                  <a:pt x="38" y="7"/>
                </a:lnTo>
                <a:lnTo>
                  <a:pt x="38" y="4"/>
                </a:lnTo>
                <a:lnTo>
                  <a:pt x="38" y="2"/>
                </a:lnTo>
                <a:lnTo>
                  <a:pt x="38" y="1"/>
                </a:lnTo>
                <a:lnTo>
                  <a:pt x="37" y="0"/>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7235" name="Freeform 111"/>
          <p:cNvSpPr>
            <a:spLocks noEditPoints="1"/>
          </p:cNvSpPr>
          <p:nvPr/>
        </p:nvSpPr>
        <p:spPr bwMode="auto">
          <a:xfrm>
            <a:off x="7323138" y="4460875"/>
            <a:ext cx="223837" cy="201613"/>
          </a:xfrm>
          <a:custGeom>
            <a:avLst/>
            <a:gdLst>
              <a:gd name="T0" fmla="*/ 2147483647 w 36"/>
              <a:gd name="T1" fmla="*/ 2147483647 h 33"/>
              <a:gd name="T2" fmla="*/ 2147483647 w 36"/>
              <a:gd name="T3" fmla="*/ 2147483647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2147483647 h 33"/>
              <a:gd name="T20" fmla="*/ 0 w 36"/>
              <a:gd name="T21" fmla="*/ 2147483647 h 33"/>
              <a:gd name="T22" fmla="*/ 0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0 h 33"/>
              <a:gd name="T34" fmla="*/ 2147483647 w 36"/>
              <a:gd name="T35" fmla="*/ 0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3"/>
                </a:moveTo>
                <a:lnTo>
                  <a:pt x="10" y="23"/>
                </a:lnTo>
                <a:lnTo>
                  <a:pt x="7" y="28"/>
                </a:lnTo>
                <a:lnTo>
                  <a:pt x="7" y="29"/>
                </a:lnTo>
                <a:lnTo>
                  <a:pt x="7" y="30"/>
                </a:lnTo>
                <a:lnTo>
                  <a:pt x="7" y="32"/>
                </a:lnTo>
                <a:lnTo>
                  <a:pt x="9" y="33"/>
                </a:lnTo>
                <a:lnTo>
                  <a:pt x="11" y="33"/>
                </a:lnTo>
                <a:lnTo>
                  <a:pt x="0" y="33"/>
                </a:lnTo>
                <a:lnTo>
                  <a:pt x="2" y="33"/>
                </a:lnTo>
                <a:lnTo>
                  <a:pt x="4" y="32"/>
                </a:lnTo>
                <a:lnTo>
                  <a:pt x="5" y="30"/>
                </a:lnTo>
                <a:lnTo>
                  <a:pt x="6" y="27"/>
                </a:lnTo>
                <a:lnTo>
                  <a:pt x="17" y="0"/>
                </a:lnTo>
                <a:lnTo>
                  <a:pt x="18" y="0"/>
                </a:lnTo>
                <a:lnTo>
                  <a:pt x="30" y="27"/>
                </a:lnTo>
                <a:lnTo>
                  <a:pt x="31" y="30"/>
                </a:lnTo>
                <a:lnTo>
                  <a:pt x="32" y="32"/>
                </a:lnTo>
                <a:lnTo>
                  <a:pt x="33" y="33"/>
                </a:lnTo>
                <a:lnTo>
                  <a:pt x="36" y="33"/>
                </a:lnTo>
                <a:lnTo>
                  <a:pt x="22" y="33"/>
                </a:lnTo>
                <a:lnTo>
                  <a:pt x="23" y="33"/>
                </a:lnTo>
                <a:lnTo>
                  <a:pt x="25" y="32"/>
                </a:lnTo>
                <a:lnTo>
                  <a:pt x="26" y="32"/>
                </a:lnTo>
                <a:lnTo>
                  <a:pt x="26" y="30"/>
                </a:lnTo>
                <a:lnTo>
                  <a:pt x="26" y="29"/>
                </a:lnTo>
                <a:lnTo>
                  <a:pt x="25" y="27"/>
                </a:lnTo>
                <a:lnTo>
                  <a:pt x="23" y="23"/>
                </a:lnTo>
                <a:close/>
                <a:moveTo>
                  <a:pt x="22" y="21"/>
                </a:moveTo>
                <a:lnTo>
                  <a:pt x="17" y="8"/>
                </a:lnTo>
                <a:lnTo>
                  <a:pt x="11" y="21"/>
                </a:lnTo>
                <a:lnTo>
                  <a:pt x="22" y="21"/>
                </a:lnTo>
                <a:close/>
              </a:path>
            </a:pathLst>
          </a:custGeom>
          <a:solidFill>
            <a:srgbClr val="000000"/>
          </a:solidFill>
          <a:ln w="0">
            <a:solidFill>
              <a:srgbClr val="000000"/>
            </a:solidFill>
            <a:round/>
            <a:headEnd/>
            <a:tailEnd/>
          </a:ln>
        </p:spPr>
        <p:txBody>
          <a:bodyPr/>
          <a:lstStyle/>
          <a:p>
            <a:endParaRPr lang="en-CA"/>
          </a:p>
        </p:txBody>
      </p:sp>
      <p:sp>
        <p:nvSpPr>
          <p:cNvPr id="7236" name="Line 112"/>
          <p:cNvSpPr>
            <a:spLocks noChangeShapeType="1"/>
          </p:cNvSpPr>
          <p:nvPr/>
        </p:nvSpPr>
        <p:spPr bwMode="auto">
          <a:xfrm flipH="1">
            <a:off x="1020763" y="2559050"/>
            <a:ext cx="744537" cy="1116013"/>
          </a:xfrm>
          <a:prstGeom prst="line">
            <a:avLst/>
          </a:prstGeom>
          <a:noFill/>
          <a:ln w="1588">
            <a:solidFill>
              <a:srgbClr val="000000"/>
            </a:solidFill>
            <a:round/>
            <a:headEnd/>
            <a:tailEnd/>
          </a:ln>
        </p:spPr>
        <p:txBody>
          <a:bodyPr/>
          <a:lstStyle/>
          <a:p>
            <a:endParaRPr lang="en-CA"/>
          </a:p>
        </p:txBody>
      </p:sp>
      <p:sp>
        <p:nvSpPr>
          <p:cNvPr id="7237" name="Line 113"/>
          <p:cNvSpPr>
            <a:spLocks noChangeShapeType="1"/>
          </p:cNvSpPr>
          <p:nvPr/>
        </p:nvSpPr>
        <p:spPr bwMode="auto">
          <a:xfrm>
            <a:off x="1784350" y="2559050"/>
            <a:ext cx="6350" cy="393700"/>
          </a:xfrm>
          <a:prstGeom prst="line">
            <a:avLst/>
          </a:prstGeom>
          <a:noFill/>
          <a:ln w="1588">
            <a:solidFill>
              <a:srgbClr val="000000"/>
            </a:solidFill>
            <a:round/>
            <a:headEnd/>
            <a:tailEnd/>
          </a:ln>
        </p:spPr>
        <p:txBody>
          <a:bodyPr/>
          <a:lstStyle/>
          <a:p>
            <a:endParaRPr lang="en-CA"/>
          </a:p>
        </p:txBody>
      </p:sp>
      <p:sp>
        <p:nvSpPr>
          <p:cNvPr id="7238" name="Line 114"/>
          <p:cNvSpPr>
            <a:spLocks noChangeShapeType="1"/>
          </p:cNvSpPr>
          <p:nvPr/>
        </p:nvSpPr>
        <p:spPr bwMode="auto">
          <a:xfrm>
            <a:off x="1014413" y="4005263"/>
            <a:ext cx="6350" cy="460375"/>
          </a:xfrm>
          <a:prstGeom prst="line">
            <a:avLst/>
          </a:prstGeom>
          <a:noFill/>
          <a:ln w="1588">
            <a:solidFill>
              <a:srgbClr val="000000"/>
            </a:solidFill>
            <a:round/>
            <a:headEnd/>
            <a:tailEnd/>
          </a:ln>
        </p:spPr>
        <p:txBody>
          <a:bodyPr/>
          <a:lstStyle/>
          <a:p>
            <a:endParaRPr lang="en-CA"/>
          </a:p>
        </p:txBody>
      </p:sp>
      <p:sp>
        <p:nvSpPr>
          <p:cNvPr id="7239" name="Line 115"/>
          <p:cNvSpPr>
            <a:spLocks noChangeShapeType="1"/>
          </p:cNvSpPr>
          <p:nvPr/>
        </p:nvSpPr>
        <p:spPr bwMode="auto">
          <a:xfrm>
            <a:off x="1784350" y="3275013"/>
            <a:ext cx="6350" cy="400050"/>
          </a:xfrm>
          <a:prstGeom prst="line">
            <a:avLst/>
          </a:prstGeom>
          <a:noFill/>
          <a:ln w="1588">
            <a:solidFill>
              <a:srgbClr val="000000"/>
            </a:solidFill>
            <a:round/>
            <a:headEnd/>
            <a:tailEnd/>
          </a:ln>
        </p:spPr>
        <p:txBody>
          <a:bodyPr/>
          <a:lstStyle/>
          <a:p>
            <a:endParaRPr lang="en-CA"/>
          </a:p>
        </p:txBody>
      </p:sp>
      <p:sp>
        <p:nvSpPr>
          <p:cNvPr id="7240" name="Line 116"/>
          <p:cNvSpPr>
            <a:spLocks noChangeShapeType="1"/>
          </p:cNvSpPr>
          <p:nvPr/>
        </p:nvSpPr>
        <p:spPr bwMode="auto">
          <a:xfrm>
            <a:off x="1784350" y="4005263"/>
            <a:ext cx="6350" cy="393700"/>
          </a:xfrm>
          <a:prstGeom prst="line">
            <a:avLst/>
          </a:prstGeom>
          <a:noFill/>
          <a:ln w="1588">
            <a:solidFill>
              <a:srgbClr val="000000"/>
            </a:solidFill>
            <a:round/>
            <a:headEnd/>
            <a:tailEnd/>
          </a:ln>
        </p:spPr>
        <p:txBody>
          <a:bodyPr/>
          <a:lstStyle/>
          <a:p>
            <a:endParaRPr lang="en-CA"/>
          </a:p>
        </p:txBody>
      </p:sp>
      <p:sp>
        <p:nvSpPr>
          <p:cNvPr id="7241" name="Line 117"/>
          <p:cNvSpPr>
            <a:spLocks noChangeShapeType="1"/>
          </p:cNvSpPr>
          <p:nvPr/>
        </p:nvSpPr>
        <p:spPr bwMode="auto">
          <a:xfrm flipH="1">
            <a:off x="1765300" y="1828800"/>
            <a:ext cx="825500" cy="404813"/>
          </a:xfrm>
          <a:prstGeom prst="line">
            <a:avLst/>
          </a:prstGeom>
          <a:noFill/>
          <a:ln w="1588">
            <a:solidFill>
              <a:srgbClr val="000000"/>
            </a:solidFill>
            <a:round/>
            <a:headEnd/>
            <a:tailEnd/>
          </a:ln>
        </p:spPr>
        <p:txBody>
          <a:bodyPr/>
          <a:lstStyle/>
          <a:p>
            <a:endParaRPr lang="en-CA"/>
          </a:p>
        </p:txBody>
      </p:sp>
      <p:sp>
        <p:nvSpPr>
          <p:cNvPr id="7242" name="Line 118"/>
          <p:cNvSpPr>
            <a:spLocks noChangeShapeType="1"/>
          </p:cNvSpPr>
          <p:nvPr/>
        </p:nvSpPr>
        <p:spPr bwMode="auto">
          <a:xfrm>
            <a:off x="2590800" y="1828800"/>
            <a:ext cx="1236663" cy="404813"/>
          </a:xfrm>
          <a:prstGeom prst="line">
            <a:avLst/>
          </a:prstGeom>
          <a:noFill/>
          <a:ln w="1588">
            <a:solidFill>
              <a:srgbClr val="000000"/>
            </a:solidFill>
            <a:round/>
            <a:headEnd/>
            <a:tailEnd/>
          </a:ln>
        </p:spPr>
        <p:txBody>
          <a:bodyPr/>
          <a:lstStyle/>
          <a:p>
            <a:endParaRPr lang="en-CA"/>
          </a:p>
        </p:txBody>
      </p:sp>
      <p:sp>
        <p:nvSpPr>
          <p:cNvPr id="7243" name="Line 119"/>
          <p:cNvSpPr>
            <a:spLocks noChangeShapeType="1"/>
          </p:cNvSpPr>
          <p:nvPr/>
        </p:nvSpPr>
        <p:spPr bwMode="auto">
          <a:xfrm flipH="1">
            <a:off x="2590800" y="2551113"/>
            <a:ext cx="1236663" cy="1123950"/>
          </a:xfrm>
          <a:prstGeom prst="line">
            <a:avLst/>
          </a:prstGeom>
          <a:noFill/>
          <a:ln w="1588">
            <a:solidFill>
              <a:srgbClr val="000000"/>
            </a:solidFill>
            <a:round/>
            <a:headEnd/>
            <a:tailEnd/>
          </a:ln>
        </p:spPr>
        <p:txBody>
          <a:bodyPr/>
          <a:lstStyle/>
          <a:p>
            <a:endParaRPr lang="en-CA"/>
          </a:p>
        </p:txBody>
      </p:sp>
      <p:sp>
        <p:nvSpPr>
          <p:cNvPr id="7244" name="Line 120"/>
          <p:cNvSpPr>
            <a:spLocks noChangeShapeType="1"/>
          </p:cNvSpPr>
          <p:nvPr/>
        </p:nvSpPr>
        <p:spPr bwMode="auto">
          <a:xfrm>
            <a:off x="3833813" y="2551113"/>
            <a:ext cx="4762" cy="401637"/>
          </a:xfrm>
          <a:prstGeom prst="line">
            <a:avLst/>
          </a:prstGeom>
          <a:noFill/>
          <a:ln w="1588">
            <a:solidFill>
              <a:srgbClr val="000000"/>
            </a:solidFill>
            <a:round/>
            <a:headEnd/>
            <a:tailEnd/>
          </a:ln>
        </p:spPr>
        <p:txBody>
          <a:bodyPr/>
          <a:lstStyle/>
          <a:p>
            <a:endParaRPr lang="en-CA"/>
          </a:p>
        </p:txBody>
      </p:sp>
      <p:sp>
        <p:nvSpPr>
          <p:cNvPr id="7245" name="Line 121"/>
          <p:cNvSpPr>
            <a:spLocks noChangeShapeType="1"/>
          </p:cNvSpPr>
          <p:nvPr/>
        </p:nvSpPr>
        <p:spPr bwMode="auto">
          <a:xfrm>
            <a:off x="2579688" y="4060825"/>
            <a:ext cx="6350" cy="338138"/>
          </a:xfrm>
          <a:prstGeom prst="line">
            <a:avLst/>
          </a:prstGeom>
          <a:noFill/>
          <a:ln w="1588">
            <a:solidFill>
              <a:srgbClr val="000000"/>
            </a:solidFill>
            <a:round/>
            <a:headEnd/>
            <a:tailEnd/>
          </a:ln>
        </p:spPr>
        <p:txBody>
          <a:bodyPr/>
          <a:lstStyle/>
          <a:p>
            <a:endParaRPr lang="en-CA"/>
          </a:p>
        </p:txBody>
      </p:sp>
      <p:sp>
        <p:nvSpPr>
          <p:cNvPr id="7246" name="Line 122"/>
          <p:cNvSpPr>
            <a:spLocks noChangeShapeType="1"/>
          </p:cNvSpPr>
          <p:nvPr/>
        </p:nvSpPr>
        <p:spPr bwMode="auto">
          <a:xfrm>
            <a:off x="3833813" y="3275013"/>
            <a:ext cx="4762" cy="400050"/>
          </a:xfrm>
          <a:prstGeom prst="line">
            <a:avLst/>
          </a:prstGeom>
          <a:noFill/>
          <a:ln w="1588">
            <a:solidFill>
              <a:srgbClr val="000000"/>
            </a:solidFill>
            <a:round/>
            <a:headEnd/>
            <a:tailEnd/>
          </a:ln>
        </p:spPr>
        <p:txBody>
          <a:bodyPr/>
          <a:lstStyle/>
          <a:p>
            <a:endParaRPr lang="en-CA"/>
          </a:p>
        </p:txBody>
      </p:sp>
      <p:sp>
        <p:nvSpPr>
          <p:cNvPr id="7247" name="Line 123"/>
          <p:cNvSpPr>
            <a:spLocks noChangeShapeType="1"/>
          </p:cNvSpPr>
          <p:nvPr/>
        </p:nvSpPr>
        <p:spPr bwMode="auto">
          <a:xfrm>
            <a:off x="3833813" y="4060825"/>
            <a:ext cx="4762" cy="338138"/>
          </a:xfrm>
          <a:prstGeom prst="line">
            <a:avLst/>
          </a:prstGeom>
          <a:noFill/>
          <a:ln w="1588">
            <a:solidFill>
              <a:srgbClr val="000000"/>
            </a:solidFill>
            <a:round/>
            <a:headEnd/>
            <a:tailEnd/>
          </a:ln>
        </p:spPr>
        <p:txBody>
          <a:bodyPr/>
          <a:lstStyle/>
          <a:p>
            <a:endParaRPr lang="en-CA"/>
          </a:p>
        </p:txBody>
      </p:sp>
      <p:sp>
        <p:nvSpPr>
          <p:cNvPr id="7248" name="Rectangle 125"/>
          <p:cNvSpPr>
            <a:spLocks noChangeArrowheads="1"/>
          </p:cNvSpPr>
          <p:nvPr/>
        </p:nvSpPr>
        <p:spPr bwMode="auto">
          <a:xfrm>
            <a:off x="1419225" y="4308475"/>
            <a:ext cx="877888" cy="457200"/>
          </a:xfrm>
          <a:prstGeom prst="rect">
            <a:avLst/>
          </a:prstGeom>
          <a:noFill/>
          <a:ln w="9525" algn="ctr">
            <a:noFill/>
            <a:miter lim="800000"/>
            <a:headEnd/>
            <a:tailEnd/>
          </a:ln>
        </p:spPr>
        <p:txBody>
          <a:bodyPr wrap="none">
            <a:spAutoFit/>
          </a:bodyPr>
          <a:lstStyle/>
          <a:p>
            <a:pPr algn="ctr"/>
            <a:r>
              <a:rPr lang="en-US" sz="2400" b="1"/>
              <a:t>flight</a:t>
            </a:r>
          </a:p>
        </p:txBody>
      </p:sp>
      <p:sp>
        <p:nvSpPr>
          <p:cNvPr id="7249" name="Rectangle 127"/>
          <p:cNvSpPr>
            <a:spLocks noChangeArrowheads="1"/>
          </p:cNvSpPr>
          <p:nvPr/>
        </p:nvSpPr>
        <p:spPr bwMode="auto">
          <a:xfrm>
            <a:off x="4876800" y="1219200"/>
            <a:ext cx="3962400" cy="609600"/>
          </a:xfrm>
          <a:prstGeom prst="rect">
            <a:avLst/>
          </a:prstGeom>
          <a:noFill/>
          <a:ln w="9525">
            <a:noFill/>
            <a:miter lim="800000"/>
            <a:headEnd/>
            <a:tailEnd/>
          </a:ln>
        </p:spPr>
        <p:txBody>
          <a:bodyPr/>
          <a:lstStyle/>
          <a:p>
            <a:pPr marL="342900" indent="-342900">
              <a:spcBef>
                <a:spcPct val="20000"/>
              </a:spcBef>
            </a:pPr>
            <a:r>
              <a:rPr lang="en-US" sz="2800">
                <a:solidFill>
                  <a:schemeClr val="accent2"/>
                </a:solidFill>
                <a:latin typeface="Comic Sans MS" pitchFamily="66" charset="0"/>
              </a:rPr>
              <a:t>NP -&gt; Det Nom</a:t>
            </a:r>
          </a:p>
          <a:p>
            <a:pPr marL="342900" indent="-342900">
              <a:spcBef>
                <a:spcPct val="20000"/>
              </a:spcBef>
            </a:pPr>
            <a:r>
              <a:rPr lang="en-US" sz="2800">
                <a:solidFill>
                  <a:schemeClr val="accent2"/>
                </a:solidFill>
                <a:latin typeface="Comic Sans MS" pitchFamily="66" charset="0"/>
              </a:rPr>
              <a:t>NP-&gt; NP PP </a:t>
            </a:r>
          </a:p>
          <a:p>
            <a:pPr marL="342900" indent="-342900">
              <a:spcBef>
                <a:spcPct val="20000"/>
              </a:spcBef>
            </a:pPr>
            <a:r>
              <a:rPr lang="en-US" sz="2800">
                <a:solidFill>
                  <a:schemeClr val="accent2"/>
                </a:solidFill>
                <a:latin typeface="Comic Sans MS" pitchFamily="66" charset="0"/>
              </a:rPr>
              <a:t>Nom -&gt; Noun</a:t>
            </a:r>
          </a:p>
          <a:p>
            <a:pPr marL="342900" indent="-342900" algn="r">
              <a:spcBef>
                <a:spcPct val="20000"/>
              </a:spcBef>
              <a:buFontTx/>
              <a:buChar char="•"/>
            </a:pPr>
            <a:endParaRPr lang="en-US" sz="2800">
              <a:solidFill>
                <a:schemeClr val="accent2"/>
              </a:solidFill>
              <a:latin typeface="Comic Sans MS" pitchFamily="66" charset="0"/>
            </a:endParaRPr>
          </a:p>
        </p:txBody>
      </p:sp>
      <p:sp>
        <p:nvSpPr>
          <p:cNvPr id="7250" name="Rectangle 128"/>
          <p:cNvSpPr>
            <a:spLocks noChangeArrowheads="1"/>
          </p:cNvSpPr>
          <p:nvPr/>
        </p:nvSpPr>
        <p:spPr bwMode="auto">
          <a:xfrm>
            <a:off x="4648200" y="1752600"/>
            <a:ext cx="2895600" cy="533400"/>
          </a:xfrm>
          <a:prstGeom prst="rect">
            <a:avLst/>
          </a:prstGeom>
          <a:noFill/>
          <a:ln w="9525">
            <a:solidFill>
              <a:schemeClr val="tx1"/>
            </a:solidFill>
            <a:miter lim="800000"/>
            <a:headEnd/>
            <a:tailEnd/>
          </a:ln>
        </p:spPr>
        <p:txBody>
          <a:bodyPr wrap="none" anchor="ctr"/>
          <a:lstStyle/>
          <a:p>
            <a:endParaRPr lang="en-US"/>
          </a:p>
        </p:txBody>
      </p:sp>
      <p:sp>
        <p:nvSpPr>
          <p:cNvPr id="7251" name="Rectangle 129"/>
          <p:cNvSpPr>
            <a:spLocks noChangeArrowheads="1"/>
          </p:cNvSpPr>
          <p:nvPr/>
        </p:nvSpPr>
        <p:spPr bwMode="auto">
          <a:xfrm>
            <a:off x="5105400" y="3124200"/>
            <a:ext cx="3505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7252" name="Freeform 131"/>
          <p:cNvSpPr>
            <a:spLocks/>
          </p:cNvSpPr>
          <p:nvPr/>
        </p:nvSpPr>
        <p:spPr bwMode="auto">
          <a:xfrm>
            <a:off x="3581400" y="533400"/>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253" name="Freeform 132"/>
          <p:cNvSpPr>
            <a:spLocks noEditPoints="1"/>
          </p:cNvSpPr>
          <p:nvPr/>
        </p:nvSpPr>
        <p:spPr bwMode="auto">
          <a:xfrm>
            <a:off x="3810000" y="533400"/>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7254" name="Rectangle 139"/>
          <p:cNvSpPr>
            <a:spLocks noChangeArrowheads="1"/>
          </p:cNvSpPr>
          <p:nvPr/>
        </p:nvSpPr>
        <p:spPr bwMode="auto">
          <a:xfrm>
            <a:off x="228600" y="3810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1858" name="Ink 86"/>
              <p14:cNvContentPartPr>
                <a14:cpLocks xmlns:a14="http://schemas.microsoft.com/office/drawing/2010/main" noRot="1" noChangeAspect="1" noEditPoints="1" noChangeArrowheads="1" noChangeShapeType="1"/>
              </p14:cNvContentPartPr>
              <p14:nvPr/>
            </p14:nvContentPartPr>
            <p14:xfrm>
              <a:off x="3406775" y="206375"/>
              <a:ext cx="777875" cy="793750"/>
            </p14:xfrm>
          </p:contentPart>
        </mc:Choice>
        <mc:Fallback xmlns="">
          <p:pic>
            <p:nvPicPr>
              <p:cNvPr id="121858" name="Ink 86"/>
              <p:cNvPicPr>
                <a:picLocks noRot="1" noChangeAspect="1" noEditPoints="1" noChangeArrowheads="1" noChangeShapeType="1"/>
              </p:cNvPicPr>
              <p:nvPr/>
            </p:nvPicPr>
            <p:blipFill>
              <a:blip r:embed="rId4"/>
              <a:stretch>
                <a:fillRect/>
              </a:stretch>
            </p:blipFill>
            <p:spPr>
              <a:xfrm>
                <a:off x="3400656" y="199172"/>
                <a:ext cx="792993" cy="808876"/>
              </a:xfrm>
              <a:prstGeom prst="rect">
                <a:avLst/>
              </a:prstGeom>
            </p:spPr>
          </p:pic>
        </mc:Fallback>
      </mc:AlternateContent>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Date Placeholder 3"/>
          <p:cNvSpPr>
            <a:spLocks noGrp="1"/>
          </p:cNvSpPr>
          <p:nvPr>
            <p:ph type="dt" sz="quarter" idx="10"/>
          </p:nvPr>
        </p:nvSpPr>
        <p:spPr>
          <a:noFill/>
        </p:spPr>
        <p:txBody>
          <a:bodyPr/>
          <a:lstStyle/>
          <a:p>
            <a:fld id="{C19D35A8-D60B-437D-B43A-23250045BD49}" type="datetime1">
              <a:rPr lang="en-US" smtClean="0">
                <a:solidFill>
                  <a:srgbClr val="000000"/>
                </a:solidFill>
              </a:rPr>
              <a:t>2/5/2020</a:t>
            </a:fld>
            <a:endParaRPr lang="en-US">
              <a:solidFill>
                <a:srgbClr val="000000"/>
              </a:solidFill>
            </a:endParaRPr>
          </a:p>
        </p:txBody>
      </p:sp>
      <p:sp>
        <p:nvSpPr>
          <p:cNvPr id="7173" name="Footer Placeholder 4"/>
          <p:cNvSpPr>
            <a:spLocks noGrp="1"/>
          </p:cNvSpPr>
          <p:nvPr>
            <p:ph type="ftr" sz="quarter" idx="11"/>
          </p:nvPr>
        </p:nvSpPr>
        <p:spPr>
          <a:noFill/>
        </p:spPr>
        <p:txBody>
          <a:bodyPr/>
          <a:lstStyle/>
          <a:p>
            <a:r>
              <a:rPr lang="en-US">
                <a:solidFill>
                  <a:srgbClr val="000000"/>
                </a:solidFill>
              </a:rPr>
              <a:t>CPSC503 Winter 2020</a:t>
            </a:r>
          </a:p>
        </p:txBody>
      </p:sp>
      <p:sp>
        <p:nvSpPr>
          <p:cNvPr id="7174" name="Slide Number Placeholder 5"/>
          <p:cNvSpPr>
            <a:spLocks noGrp="1"/>
          </p:cNvSpPr>
          <p:nvPr>
            <p:ph type="sldNum" sz="quarter" idx="12"/>
          </p:nvPr>
        </p:nvSpPr>
        <p:spPr>
          <a:noFill/>
        </p:spPr>
        <p:txBody>
          <a:bodyPr/>
          <a:lstStyle/>
          <a:p>
            <a:fld id="{321C7458-0540-48F8-A568-C22C13D39644}" type="slidenum">
              <a:rPr lang="en-US" smtClean="0">
                <a:solidFill>
                  <a:srgbClr val="000000"/>
                </a:solidFill>
              </a:rPr>
              <a:pPr/>
              <a:t>6</a:t>
            </a:fld>
            <a:endParaRPr lang="en-US">
              <a:solidFill>
                <a:srgbClr val="000000"/>
              </a:solidFill>
            </a:endParaRPr>
          </a:p>
        </p:txBody>
      </p:sp>
      <p:sp>
        <p:nvSpPr>
          <p:cNvPr id="7175" name="Rectangle 2"/>
          <p:cNvSpPr>
            <a:spLocks noGrp="1" noChangeArrowheads="1"/>
          </p:cNvSpPr>
          <p:nvPr>
            <p:ph type="title"/>
          </p:nvPr>
        </p:nvSpPr>
        <p:spPr>
          <a:xfrm>
            <a:off x="685800" y="0"/>
            <a:ext cx="7772400" cy="1143000"/>
          </a:xfrm>
        </p:spPr>
        <p:txBody>
          <a:bodyPr/>
          <a:lstStyle/>
          <a:p>
            <a:pPr eaLnBrk="1" hangingPunct="1"/>
            <a:r>
              <a:rPr lang="en-US" dirty="0"/>
              <a:t>Syntax: Useful tasks</a:t>
            </a:r>
          </a:p>
        </p:txBody>
      </p:sp>
      <p:sp>
        <p:nvSpPr>
          <p:cNvPr id="7176" name="Rectangle 3"/>
          <p:cNvSpPr>
            <a:spLocks noGrp="1" noChangeArrowheads="1"/>
          </p:cNvSpPr>
          <p:nvPr>
            <p:ph type="body" idx="1"/>
          </p:nvPr>
        </p:nvSpPr>
        <p:spPr>
          <a:xfrm>
            <a:off x="35292" y="1066800"/>
            <a:ext cx="9108707" cy="5013158"/>
          </a:xfrm>
        </p:spPr>
        <p:txBody>
          <a:bodyPr/>
          <a:lstStyle/>
          <a:p>
            <a:pPr eaLnBrk="1" hangingPunct="1"/>
            <a:r>
              <a:rPr lang="en-US" sz="3200" b="0" dirty="0"/>
              <a:t>Why should you care?</a:t>
            </a:r>
          </a:p>
          <a:p>
            <a:pPr lvl="1" eaLnBrk="1" hangingPunct="1"/>
            <a:r>
              <a:rPr lang="en-US" sz="3200" b="0" dirty="0"/>
              <a:t>Grammar checkers</a:t>
            </a:r>
          </a:p>
          <a:p>
            <a:pPr lvl="1" eaLnBrk="1" hangingPunct="1"/>
            <a:r>
              <a:rPr lang="en-US" sz="3200" b="0" dirty="0"/>
              <a:t>Basis for semantic interpretation</a:t>
            </a:r>
          </a:p>
          <a:p>
            <a:pPr lvl="2" eaLnBrk="1" hangingPunct="1"/>
            <a:r>
              <a:rPr lang="en-US" sz="2800" b="0" dirty="0"/>
              <a:t>Question answering </a:t>
            </a:r>
          </a:p>
          <a:p>
            <a:pPr lvl="2" eaLnBrk="1" hangingPunct="1"/>
            <a:r>
              <a:rPr lang="en-US" sz="2800" b="0" dirty="0"/>
              <a:t>Information extraction</a:t>
            </a:r>
          </a:p>
          <a:p>
            <a:pPr lvl="2" eaLnBrk="1" hangingPunct="1"/>
            <a:r>
              <a:rPr lang="en-US" sz="2800" b="0" dirty="0"/>
              <a:t>Summarization</a:t>
            </a:r>
          </a:p>
          <a:p>
            <a:pPr lvl="1" eaLnBrk="1" hangingPunct="1"/>
            <a:r>
              <a:rPr lang="en-US" sz="3200" b="0" dirty="0"/>
              <a:t>Machine translation</a:t>
            </a:r>
          </a:p>
          <a:p>
            <a:pPr lvl="1" eaLnBrk="1" hangingPunct="1"/>
            <a:r>
              <a:rPr lang="en-US" sz="3200" b="0" dirty="0"/>
              <a:t>Features for Machine Learning solutions to ….</a:t>
            </a:r>
          </a:p>
        </p:txBody>
      </p:sp>
    </p:spTree>
    <p:extLst>
      <p:ext uri="{BB962C8B-B14F-4D97-AF65-F5344CB8AC3E}">
        <p14:creationId xmlns:p14="http://schemas.microsoft.com/office/powerpoint/2010/main" val="331370476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Date Placeholder 4"/>
          <p:cNvSpPr>
            <a:spLocks noGrp="1"/>
          </p:cNvSpPr>
          <p:nvPr>
            <p:ph type="dt" sz="quarter" idx="10"/>
          </p:nvPr>
        </p:nvSpPr>
        <p:spPr>
          <a:noFill/>
        </p:spPr>
        <p:txBody>
          <a:bodyPr/>
          <a:lstStyle/>
          <a:p>
            <a:fld id="{1E1E8D90-9C93-499F-B715-CFCFD4C2198A}" type="datetime1">
              <a:rPr lang="en-US" smtClean="0"/>
              <a:t>2/5/2020</a:t>
            </a:fld>
            <a:endParaRPr lang="en-US"/>
          </a:p>
        </p:txBody>
      </p:sp>
      <p:sp>
        <p:nvSpPr>
          <p:cNvPr id="8197" name="Footer Placeholder 5"/>
          <p:cNvSpPr>
            <a:spLocks noGrp="1"/>
          </p:cNvSpPr>
          <p:nvPr>
            <p:ph type="ftr" sz="quarter" idx="11"/>
          </p:nvPr>
        </p:nvSpPr>
        <p:spPr>
          <a:noFill/>
        </p:spPr>
        <p:txBody>
          <a:bodyPr/>
          <a:lstStyle/>
          <a:p>
            <a:r>
              <a:rPr lang="en-US"/>
              <a:t>CPSC503 Winter 2020</a:t>
            </a:r>
          </a:p>
        </p:txBody>
      </p:sp>
      <p:sp>
        <p:nvSpPr>
          <p:cNvPr id="8198" name="Slide Number Placeholder 6"/>
          <p:cNvSpPr>
            <a:spLocks noGrp="1"/>
          </p:cNvSpPr>
          <p:nvPr>
            <p:ph type="sldNum" sz="quarter" idx="12"/>
          </p:nvPr>
        </p:nvSpPr>
        <p:spPr>
          <a:noFill/>
        </p:spPr>
        <p:txBody>
          <a:bodyPr/>
          <a:lstStyle/>
          <a:p>
            <a:fld id="{EADF9202-3FA7-4183-8FBC-3CF509BBAA58}" type="slidenum">
              <a:rPr lang="en-US" smtClean="0"/>
              <a:pPr/>
              <a:t>60</a:t>
            </a:fld>
            <a:endParaRPr lang="en-US"/>
          </a:p>
        </p:txBody>
      </p:sp>
      <p:sp>
        <p:nvSpPr>
          <p:cNvPr id="8199" name="Freeform 133"/>
          <p:cNvSpPr>
            <a:spLocks/>
          </p:cNvSpPr>
          <p:nvPr/>
        </p:nvSpPr>
        <p:spPr bwMode="auto">
          <a:xfrm>
            <a:off x="4991100" y="304800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200" name="Freeform 134"/>
          <p:cNvSpPr>
            <a:spLocks noEditPoints="1"/>
          </p:cNvSpPr>
          <p:nvPr/>
        </p:nvSpPr>
        <p:spPr bwMode="auto">
          <a:xfrm>
            <a:off x="5233988" y="3048000"/>
            <a:ext cx="171450"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0 h 34"/>
              <a:gd name="T40" fmla="*/ 0 w 26"/>
              <a:gd name="T41" fmla="*/ 0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8201" name="Freeform 135"/>
          <p:cNvSpPr>
            <a:spLocks/>
          </p:cNvSpPr>
          <p:nvPr/>
        </p:nvSpPr>
        <p:spPr bwMode="auto">
          <a:xfrm>
            <a:off x="2400300" y="3640138"/>
            <a:ext cx="233363" cy="163512"/>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202" name="Freeform 136"/>
          <p:cNvSpPr>
            <a:spLocks noEditPoints="1"/>
          </p:cNvSpPr>
          <p:nvPr/>
        </p:nvSpPr>
        <p:spPr bwMode="auto">
          <a:xfrm>
            <a:off x="2641600" y="3640138"/>
            <a:ext cx="165100" cy="163512"/>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8203" name="Freeform 137"/>
          <p:cNvSpPr>
            <a:spLocks/>
          </p:cNvSpPr>
          <p:nvPr/>
        </p:nvSpPr>
        <p:spPr bwMode="auto">
          <a:xfrm>
            <a:off x="1538288" y="4227513"/>
            <a:ext cx="236537" cy="166687"/>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8204" name="Freeform 138"/>
          <p:cNvSpPr>
            <a:spLocks noEditPoints="1"/>
          </p:cNvSpPr>
          <p:nvPr/>
        </p:nvSpPr>
        <p:spPr bwMode="auto">
          <a:xfrm>
            <a:off x="1774825" y="4227513"/>
            <a:ext cx="169863" cy="1571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05" name="Freeform 139"/>
          <p:cNvSpPr>
            <a:spLocks noEditPoints="1"/>
          </p:cNvSpPr>
          <p:nvPr/>
        </p:nvSpPr>
        <p:spPr bwMode="auto">
          <a:xfrm>
            <a:off x="3744913" y="4227513"/>
            <a:ext cx="161925"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6" name="Freeform 140"/>
          <p:cNvSpPr>
            <a:spLocks noEditPoints="1"/>
          </p:cNvSpPr>
          <p:nvPr/>
        </p:nvSpPr>
        <p:spPr bwMode="auto">
          <a:xfrm>
            <a:off x="3921125" y="4227513"/>
            <a:ext cx="163513"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7" name="Freeform 141"/>
          <p:cNvSpPr>
            <a:spLocks noEditPoints="1"/>
          </p:cNvSpPr>
          <p:nvPr/>
        </p:nvSpPr>
        <p:spPr bwMode="auto">
          <a:xfrm>
            <a:off x="6230938" y="4227513"/>
            <a:ext cx="169862" cy="1571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08" name="Freeform 142"/>
          <p:cNvSpPr>
            <a:spLocks noEditPoints="1"/>
          </p:cNvSpPr>
          <p:nvPr/>
        </p:nvSpPr>
        <p:spPr bwMode="auto">
          <a:xfrm>
            <a:off x="6415088" y="4227513"/>
            <a:ext cx="163512"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9" name="Freeform 143"/>
          <p:cNvSpPr>
            <a:spLocks/>
          </p:cNvSpPr>
          <p:nvPr/>
        </p:nvSpPr>
        <p:spPr bwMode="auto">
          <a:xfrm>
            <a:off x="1420813" y="4806950"/>
            <a:ext cx="236537"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4" y="2"/>
                </a:lnTo>
                <a:lnTo>
                  <a:pt x="33" y="2"/>
                </a:lnTo>
                <a:lnTo>
                  <a:pt x="32" y="3"/>
                </a:lnTo>
                <a:lnTo>
                  <a:pt x="31" y="4"/>
                </a:lnTo>
                <a:lnTo>
                  <a:pt x="31" y="7"/>
                </a:lnTo>
                <a:lnTo>
                  <a:pt x="31" y="34"/>
                </a:lnTo>
                <a:lnTo>
                  <a:pt x="9" y="8"/>
                </a:lnTo>
                <a:lnTo>
                  <a:pt x="9" y="28"/>
                </a:lnTo>
                <a:lnTo>
                  <a:pt x="9" y="30"/>
                </a:lnTo>
                <a:lnTo>
                  <a:pt x="10" y="31"/>
                </a:lnTo>
                <a:lnTo>
                  <a:pt x="11" y="33"/>
                </a:lnTo>
                <a:lnTo>
                  <a:pt x="12" y="33"/>
                </a:lnTo>
                <a:lnTo>
                  <a:pt x="13" y="33"/>
                </a:lnTo>
                <a:lnTo>
                  <a:pt x="13" y="34"/>
                </a:lnTo>
                <a:lnTo>
                  <a:pt x="2" y="34"/>
                </a:lnTo>
                <a:lnTo>
                  <a:pt x="2" y="33"/>
                </a:lnTo>
                <a:lnTo>
                  <a:pt x="4" y="33"/>
                </a:lnTo>
                <a:lnTo>
                  <a:pt x="5" y="33"/>
                </a:lnTo>
                <a:lnTo>
                  <a:pt x="6" y="31"/>
                </a:lnTo>
                <a:lnTo>
                  <a:pt x="6" y="30"/>
                </a:lnTo>
                <a:lnTo>
                  <a:pt x="6" y="28"/>
                </a:lnTo>
                <a:lnTo>
                  <a:pt x="6" y="5"/>
                </a:lnTo>
                <a:lnTo>
                  <a:pt x="5"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0" name="Freeform 144"/>
          <p:cNvSpPr>
            <a:spLocks noEditPoints="1"/>
          </p:cNvSpPr>
          <p:nvPr/>
        </p:nvSpPr>
        <p:spPr bwMode="auto">
          <a:xfrm>
            <a:off x="1670050" y="4857750"/>
            <a:ext cx="138113" cy="119063"/>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2"/>
                </a:lnTo>
                <a:lnTo>
                  <a:pt x="16" y="3"/>
                </a:lnTo>
                <a:lnTo>
                  <a:pt x="19" y="4"/>
                </a:lnTo>
                <a:lnTo>
                  <a:pt x="20" y="8"/>
                </a:lnTo>
                <a:lnTo>
                  <a:pt x="21" y="11"/>
                </a:lnTo>
                <a:lnTo>
                  <a:pt x="21" y="15"/>
                </a:lnTo>
                <a:lnTo>
                  <a:pt x="20" y="18"/>
                </a:lnTo>
                <a:lnTo>
                  <a:pt x="17" y="20"/>
                </a:lnTo>
                <a:lnTo>
                  <a:pt x="16" y="23"/>
                </a:lnTo>
                <a:lnTo>
                  <a:pt x="13" y="24"/>
                </a:lnTo>
                <a:lnTo>
                  <a:pt x="10" y="24"/>
                </a:lnTo>
                <a:lnTo>
                  <a:pt x="8" y="24"/>
                </a:lnTo>
                <a:lnTo>
                  <a:pt x="5" y="23"/>
                </a:lnTo>
                <a:lnTo>
                  <a:pt x="3" y="20"/>
                </a:lnTo>
                <a:lnTo>
                  <a:pt x="0" y="16"/>
                </a:lnTo>
                <a:lnTo>
                  <a:pt x="0" y="13"/>
                </a:lnTo>
                <a:lnTo>
                  <a:pt x="0" y="10"/>
                </a:lnTo>
                <a:lnTo>
                  <a:pt x="1" y="7"/>
                </a:lnTo>
                <a:lnTo>
                  <a:pt x="3" y="4"/>
                </a:lnTo>
                <a:lnTo>
                  <a:pt x="5" y="3"/>
                </a:lnTo>
                <a:lnTo>
                  <a:pt x="8" y="2"/>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3"/>
                </a:lnTo>
                <a:lnTo>
                  <a:pt x="14" y="23"/>
                </a:lnTo>
                <a:lnTo>
                  <a:pt x="15" y="20"/>
                </a:lnTo>
                <a:lnTo>
                  <a:pt x="16" y="18"/>
                </a:lnTo>
                <a:lnTo>
                  <a:pt x="17" y="14"/>
                </a:lnTo>
                <a:lnTo>
                  <a:pt x="16" y="10"/>
                </a:lnTo>
                <a:lnTo>
                  <a:pt x="16"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8211" name="Freeform 145"/>
          <p:cNvSpPr>
            <a:spLocks/>
          </p:cNvSpPr>
          <p:nvPr/>
        </p:nvSpPr>
        <p:spPr bwMode="auto">
          <a:xfrm>
            <a:off x="1827213" y="4857750"/>
            <a:ext cx="244475" cy="119063"/>
          </a:xfrm>
          <a:custGeom>
            <a:avLst/>
            <a:gdLst>
              <a:gd name="T0" fmla="*/ 2147483647 w 37"/>
              <a:gd name="T1" fmla="*/ 2147483647 h 24"/>
              <a:gd name="T2" fmla="*/ 2147483647 w 37"/>
              <a:gd name="T3" fmla="*/ 2147483647 h 24"/>
              <a:gd name="T4" fmla="*/ 2147483647 w 37"/>
              <a:gd name="T5" fmla="*/ 2147483647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2147483647 w 37"/>
              <a:gd name="T65" fmla="*/ 2147483647 h 24"/>
              <a:gd name="T66" fmla="*/ 2147483647 w 37"/>
              <a:gd name="T67" fmla="*/ 2147483647 h 24"/>
              <a:gd name="T68" fmla="*/ 2147483647 w 37"/>
              <a:gd name="T69" fmla="*/ 2147483647 h 24"/>
              <a:gd name="T70" fmla="*/ 2147483647 w 37"/>
              <a:gd name="T71" fmla="*/ 2147483647 h 24"/>
              <a:gd name="T72" fmla="*/ 2147483647 w 37"/>
              <a:gd name="T73" fmla="*/ 2147483647 h 24"/>
              <a:gd name="T74" fmla="*/ 2147483647 w 37"/>
              <a:gd name="T75" fmla="*/ 2147483647 h 24"/>
              <a:gd name="T76" fmla="*/ 2147483647 w 37"/>
              <a:gd name="T77" fmla="*/ 2147483647 h 24"/>
              <a:gd name="T78" fmla="*/ 2147483647 w 37"/>
              <a:gd name="T79" fmla="*/ 2147483647 h 24"/>
              <a:gd name="T80" fmla="*/ 2147483647 w 37"/>
              <a:gd name="T81" fmla="*/ 2147483647 h 24"/>
              <a:gd name="T82" fmla="*/ 0 w 37"/>
              <a:gd name="T83" fmla="*/ 2147483647 h 24"/>
              <a:gd name="T84" fmla="*/ 2147483647 w 37"/>
              <a:gd name="T85" fmla="*/ 2147483647 h 24"/>
              <a:gd name="T86" fmla="*/ 2147483647 w 37"/>
              <a:gd name="T87" fmla="*/ 2147483647 h 24"/>
              <a:gd name="T88" fmla="*/ 2147483647 w 37"/>
              <a:gd name="T89" fmla="*/ 2147483647 h 24"/>
              <a:gd name="T90" fmla="*/ 2147483647 w 37"/>
              <a:gd name="T91" fmla="*/ 2147483647 h 24"/>
              <a:gd name="T92" fmla="*/ 2147483647 w 37"/>
              <a:gd name="T93" fmla="*/ 2147483647 h 24"/>
              <a:gd name="T94" fmla="*/ 2147483647 w 37"/>
              <a:gd name="T95" fmla="*/ 2147483647 h 24"/>
              <a:gd name="T96" fmla="*/ 2147483647 w 37"/>
              <a:gd name="T97" fmla="*/ 2147483647 h 24"/>
              <a:gd name="T98" fmla="*/ 0 w 37"/>
              <a:gd name="T99" fmla="*/ 2147483647 h 24"/>
              <a:gd name="T100" fmla="*/ 2147483647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2"/>
                </a:lnTo>
                <a:lnTo>
                  <a:pt x="12" y="2"/>
                </a:lnTo>
                <a:lnTo>
                  <a:pt x="13" y="2"/>
                </a:lnTo>
                <a:lnTo>
                  <a:pt x="14" y="0"/>
                </a:lnTo>
                <a:lnTo>
                  <a:pt x="17" y="2"/>
                </a:lnTo>
                <a:lnTo>
                  <a:pt x="18" y="2"/>
                </a:lnTo>
                <a:lnTo>
                  <a:pt x="19" y="4"/>
                </a:lnTo>
                <a:lnTo>
                  <a:pt x="21" y="5"/>
                </a:lnTo>
                <a:lnTo>
                  <a:pt x="22" y="3"/>
                </a:lnTo>
                <a:lnTo>
                  <a:pt x="24" y="2"/>
                </a:lnTo>
                <a:lnTo>
                  <a:pt x="26" y="2"/>
                </a:lnTo>
                <a:lnTo>
                  <a:pt x="28" y="0"/>
                </a:lnTo>
                <a:lnTo>
                  <a:pt x="29" y="2"/>
                </a:lnTo>
                <a:lnTo>
                  <a:pt x="30" y="2"/>
                </a:lnTo>
                <a:lnTo>
                  <a:pt x="32" y="3"/>
                </a:lnTo>
                <a:lnTo>
                  <a:pt x="33" y="5"/>
                </a:lnTo>
                <a:lnTo>
                  <a:pt x="33" y="7"/>
                </a:lnTo>
                <a:lnTo>
                  <a:pt x="33" y="9"/>
                </a:lnTo>
                <a:lnTo>
                  <a:pt x="33" y="19"/>
                </a:lnTo>
                <a:lnTo>
                  <a:pt x="34" y="20"/>
                </a:lnTo>
                <a:lnTo>
                  <a:pt x="34" y="21"/>
                </a:lnTo>
                <a:lnTo>
                  <a:pt x="34" y="23"/>
                </a:lnTo>
                <a:lnTo>
                  <a:pt x="35" y="23"/>
                </a:lnTo>
                <a:lnTo>
                  <a:pt x="37" y="23"/>
                </a:lnTo>
                <a:lnTo>
                  <a:pt x="37" y="24"/>
                </a:lnTo>
                <a:lnTo>
                  <a:pt x="27" y="24"/>
                </a:lnTo>
                <a:lnTo>
                  <a:pt x="27" y="23"/>
                </a:lnTo>
                <a:lnTo>
                  <a:pt x="28" y="23"/>
                </a:lnTo>
                <a:lnTo>
                  <a:pt x="29" y="23"/>
                </a:lnTo>
                <a:lnTo>
                  <a:pt x="29" y="21"/>
                </a:lnTo>
                <a:lnTo>
                  <a:pt x="29" y="20"/>
                </a:lnTo>
                <a:lnTo>
                  <a:pt x="29" y="19"/>
                </a:lnTo>
                <a:lnTo>
                  <a:pt x="29" y="9"/>
                </a:lnTo>
                <a:lnTo>
                  <a:pt x="29" y="7"/>
                </a:lnTo>
                <a:lnTo>
                  <a:pt x="29" y="5"/>
                </a:lnTo>
                <a:lnTo>
                  <a:pt x="28" y="4"/>
                </a:lnTo>
                <a:lnTo>
                  <a:pt x="26" y="4"/>
                </a:lnTo>
                <a:lnTo>
                  <a:pt x="24" y="4"/>
                </a:lnTo>
                <a:lnTo>
                  <a:pt x="23" y="4"/>
                </a:lnTo>
                <a:lnTo>
                  <a:pt x="22" y="5"/>
                </a:lnTo>
                <a:lnTo>
                  <a:pt x="21" y="7"/>
                </a:lnTo>
                <a:lnTo>
                  <a:pt x="21" y="8"/>
                </a:lnTo>
                <a:lnTo>
                  <a:pt x="21" y="19"/>
                </a:lnTo>
                <a:lnTo>
                  <a:pt x="21" y="20"/>
                </a:lnTo>
                <a:lnTo>
                  <a:pt x="21" y="21"/>
                </a:lnTo>
                <a:lnTo>
                  <a:pt x="21" y="23"/>
                </a:lnTo>
                <a:lnTo>
                  <a:pt x="22" y="23"/>
                </a:lnTo>
                <a:lnTo>
                  <a:pt x="23" y="23"/>
                </a:lnTo>
                <a:lnTo>
                  <a:pt x="23" y="24"/>
                </a:lnTo>
                <a:lnTo>
                  <a:pt x="13" y="24"/>
                </a:lnTo>
                <a:lnTo>
                  <a:pt x="13" y="23"/>
                </a:lnTo>
                <a:lnTo>
                  <a:pt x="14" y="23"/>
                </a:lnTo>
                <a:lnTo>
                  <a:pt x="16" y="23"/>
                </a:lnTo>
                <a:lnTo>
                  <a:pt x="16" y="21"/>
                </a:lnTo>
                <a:lnTo>
                  <a:pt x="16" y="20"/>
                </a:lnTo>
                <a:lnTo>
                  <a:pt x="16" y="19"/>
                </a:lnTo>
                <a:lnTo>
                  <a:pt x="16" y="9"/>
                </a:lnTo>
                <a:lnTo>
                  <a:pt x="16" y="7"/>
                </a:lnTo>
                <a:lnTo>
                  <a:pt x="16" y="5"/>
                </a:lnTo>
                <a:lnTo>
                  <a:pt x="14" y="4"/>
                </a:lnTo>
                <a:lnTo>
                  <a:pt x="12" y="4"/>
                </a:lnTo>
                <a:lnTo>
                  <a:pt x="11" y="4"/>
                </a:lnTo>
                <a:lnTo>
                  <a:pt x="10" y="4"/>
                </a:lnTo>
                <a:lnTo>
                  <a:pt x="8" y="5"/>
                </a:lnTo>
                <a:lnTo>
                  <a:pt x="7" y="7"/>
                </a:lnTo>
                <a:lnTo>
                  <a:pt x="7" y="19"/>
                </a:lnTo>
                <a:lnTo>
                  <a:pt x="7" y="20"/>
                </a:lnTo>
                <a:lnTo>
                  <a:pt x="7" y="21"/>
                </a:lnTo>
                <a:lnTo>
                  <a:pt x="7" y="23"/>
                </a:lnTo>
                <a:lnTo>
                  <a:pt x="8" y="23"/>
                </a:lnTo>
                <a:lnTo>
                  <a:pt x="10" y="23"/>
                </a:lnTo>
                <a:lnTo>
                  <a:pt x="10" y="24"/>
                </a:lnTo>
                <a:lnTo>
                  <a:pt x="0" y="24"/>
                </a:lnTo>
                <a:lnTo>
                  <a:pt x="0" y="23"/>
                </a:lnTo>
                <a:lnTo>
                  <a:pt x="1" y="23"/>
                </a:lnTo>
                <a:lnTo>
                  <a:pt x="2" y="23"/>
                </a:lnTo>
                <a:lnTo>
                  <a:pt x="2" y="21"/>
                </a:lnTo>
                <a:lnTo>
                  <a:pt x="2" y="20"/>
                </a:lnTo>
                <a:lnTo>
                  <a:pt x="2" y="19"/>
                </a:lnTo>
                <a:lnTo>
                  <a:pt x="2" y="10"/>
                </a:lnTo>
                <a:lnTo>
                  <a:pt x="2" y="7"/>
                </a:lnTo>
                <a:lnTo>
                  <a:pt x="2" y="5"/>
                </a:lnTo>
                <a:lnTo>
                  <a:pt x="2" y="4"/>
                </a:lnTo>
                <a:lnTo>
                  <a:pt x="1" y="4"/>
                </a:lnTo>
                <a:lnTo>
                  <a:pt x="0" y="4"/>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12" name="Freeform 146"/>
          <p:cNvSpPr>
            <a:spLocks/>
          </p:cNvSpPr>
          <p:nvPr/>
        </p:nvSpPr>
        <p:spPr bwMode="auto">
          <a:xfrm>
            <a:off x="3705225" y="480695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5" y="2"/>
                </a:lnTo>
                <a:lnTo>
                  <a:pt x="33" y="2"/>
                </a:lnTo>
                <a:lnTo>
                  <a:pt x="32" y="3"/>
                </a:lnTo>
                <a:lnTo>
                  <a:pt x="32" y="4"/>
                </a:lnTo>
                <a:lnTo>
                  <a:pt x="32" y="7"/>
                </a:lnTo>
                <a:lnTo>
                  <a:pt x="32" y="34"/>
                </a:lnTo>
                <a:lnTo>
                  <a:pt x="31" y="34"/>
                </a:lnTo>
                <a:lnTo>
                  <a:pt x="9" y="8"/>
                </a:lnTo>
                <a:lnTo>
                  <a:pt x="9" y="28"/>
                </a:lnTo>
                <a:lnTo>
                  <a:pt x="9" y="30"/>
                </a:lnTo>
                <a:lnTo>
                  <a:pt x="10" y="31"/>
                </a:lnTo>
                <a:lnTo>
                  <a:pt x="11" y="33"/>
                </a:lnTo>
                <a:lnTo>
                  <a:pt x="12" y="33"/>
                </a:lnTo>
                <a:lnTo>
                  <a:pt x="14" y="33"/>
                </a:lnTo>
                <a:lnTo>
                  <a:pt x="14" y="34"/>
                </a:lnTo>
                <a:lnTo>
                  <a:pt x="2" y="34"/>
                </a:lnTo>
                <a:lnTo>
                  <a:pt x="2" y="33"/>
                </a:lnTo>
                <a:lnTo>
                  <a:pt x="4" y="33"/>
                </a:lnTo>
                <a:lnTo>
                  <a:pt x="5" y="33"/>
                </a:lnTo>
                <a:lnTo>
                  <a:pt x="6" y="31"/>
                </a:lnTo>
                <a:lnTo>
                  <a:pt x="7" y="30"/>
                </a:lnTo>
                <a:lnTo>
                  <a:pt x="7" y="28"/>
                </a:lnTo>
                <a:lnTo>
                  <a:pt x="7" y="5"/>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3" name="Freeform 147"/>
          <p:cNvSpPr>
            <a:spLocks noEditPoints="1"/>
          </p:cNvSpPr>
          <p:nvPr/>
        </p:nvSpPr>
        <p:spPr bwMode="auto">
          <a:xfrm>
            <a:off x="3946525" y="4806950"/>
            <a:ext cx="173038"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2" y="33"/>
                </a:lnTo>
                <a:lnTo>
                  <a:pt x="14" y="33"/>
                </a:lnTo>
                <a:lnTo>
                  <a:pt x="14" y="34"/>
                </a:lnTo>
                <a:lnTo>
                  <a:pt x="0" y="34"/>
                </a:lnTo>
                <a:lnTo>
                  <a:pt x="0" y="33"/>
                </a:lnTo>
                <a:lnTo>
                  <a:pt x="1" y="33"/>
                </a:lnTo>
                <a:lnTo>
                  <a:pt x="4" y="33"/>
                </a:lnTo>
                <a:lnTo>
                  <a:pt x="5" y="31"/>
                </a:lnTo>
                <a:lnTo>
                  <a:pt x="5" y="30"/>
                </a:lnTo>
                <a:lnTo>
                  <a:pt x="5" y="28"/>
                </a:lnTo>
                <a:lnTo>
                  <a:pt x="5" y="7"/>
                </a:lnTo>
                <a:lnTo>
                  <a:pt x="5" y="4"/>
                </a:lnTo>
                <a:lnTo>
                  <a:pt x="4" y="2"/>
                </a:lnTo>
                <a:lnTo>
                  <a:pt x="2" y="2"/>
                </a:lnTo>
                <a:lnTo>
                  <a:pt x="1" y="2"/>
                </a:lnTo>
                <a:lnTo>
                  <a:pt x="0" y="2"/>
                </a:lnTo>
                <a:lnTo>
                  <a:pt x="0" y="0"/>
                </a:lnTo>
                <a:lnTo>
                  <a:pt x="12" y="0"/>
                </a:lnTo>
                <a:lnTo>
                  <a:pt x="16" y="0"/>
                </a:lnTo>
                <a:lnTo>
                  <a:pt x="20" y="2"/>
                </a:lnTo>
                <a:lnTo>
                  <a:pt x="22" y="3"/>
                </a:lnTo>
                <a:lnTo>
                  <a:pt x="23" y="4"/>
                </a:lnTo>
                <a:lnTo>
                  <a:pt x="25" y="7"/>
                </a:lnTo>
                <a:lnTo>
                  <a:pt x="26" y="9"/>
                </a:lnTo>
                <a:lnTo>
                  <a:pt x="25" y="13"/>
                </a:lnTo>
                <a:lnTo>
                  <a:pt x="22" y="17"/>
                </a:lnTo>
                <a:lnTo>
                  <a:pt x="20" y="18"/>
                </a:lnTo>
                <a:lnTo>
                  <a:pt x="15" y="19"/>
                </a:lnTo>
                <a:lnTo>
                  <a:pt x="14" y="19"/>
                </a:lnTo>
                <a:lnTo>
                  <a:pt x="12" y="19"/>
                </a:lnTo>
                <a:lnTo>
                  <a:pt x="11" y="18"/>
                </a:lnTo>
                <a:lnTo>
                  <a:pt x="10" y="18"/>
                </a:lnTo>
                <a:close/>
                <a:moveTo>
                  <a:pt x="10" y="17"/>
                </a:moveTo>
                <a:lnTo>
                  <a:pt x="11" y="17"/>
                </a:lnTo>
                <a:lnTo>
                  <a:pt x="12" y="17"/>
                </a:lnTo>
                <a:lnTo>
                  <a:pt x="14" y="17"/>
                </a:lnTo>
                <a:lnTo>
                  <a:pt x="16" y="17"/>
                </a:lnTo>
                <a:lnTo>
                  <a:pt x="19" y="15"/>
                </a:lnTo>
                <a:lnTo>
                  <a:pt x="20" y="13"/>
                </a:lnTo>
                <a:lnTo>
                  <a:pt x="20" y="10"/>
                </a:lnTo>
                <a:lnTo>
                  <a:pt x="20" y="8"/>
                </a:lnTo>
                <a:lnTo>
                  <a:pt x="19" y="5"/>
                </a:lnTo>
                <a:lnTo>
                  <a:pt x="17" y="4"/>
                </a:lnTo>
                <a:lnTo>
                  <a:pt x="16" y="3"/>
                </a:lnTo>
                <a:lnTo>
                  <a:pt x="15" y="3"/>
                </a:lnTo>
                <a:lnTo>
                  <a:pt x="12"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8214" name="Freeform 148"/>
          <p:cNvSpPr>
            <a:spLocks/>
          </p:cNvSpPr>
          <p:nvPr/>
        </p:nvSpPr>
        <p:spPr bwMode="auto">
          <a:xfrm>
            <a:off x="6203950" y="480695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7"/>
                </a:lnTo>
                <a:lnTo>
                  <a:pt x="29" y="4"/>
                </a:lnTo>
                <a:lnTo>
                  <a:pt x="29" y="2"/>
                </a:lnTo>
                <a:lnTo>
                  <a:pt x="28" y="2"/>
                </a:lnTo>
                <a:lnTo>
                  <a:pt x="25" y="2"/>
                </a:lnTo>
                <a:lnTo>
                  <a:pt x="24" y="2"/>
                </a:lnTo>
                <a:lnTo>
                  <a:pt x="24" y="0"/>
                </a:lnTo>
                <a:lnTo>
                  <a:pt x="36" y="0"/>
                </a:lnTo>
                <a:lnTo>
                  <a:pt x="36" y="2"/>
                </a:lnTo>
                <a:lnTo>
                  <a:pt x="35" y="2"/>
                </a:lnTo>
                <a:lnTo>
                  <a:pt x="32" y="2"/>
                </a:lnTo>
                <a:lnTo>
                  <a:pt x="31" y="3"/>
                </a:lnTo>
                <a:lnTo>
                  <a:pt x="31" y="4"/>
                </a:lnTo>
                <a:lnTo>
                  <a:pt x="31" y="7"/>
                </a:lnTo>
                <a:lnTo>
                  <a:pt x="31" y="34"/>
                </a:lnTo>
                <a:lnTo>
                  <a:pt x="30" y="34"/>
                </a:lnTo>
                <a:lnTo>
                  <a:pt x="8" y="8"/>
                </a:lnTo>
                <a:lnTo>
                  <a:pt x="8" y="28"/>
                </a:lnTo>
                <a:lnTo>
                  <a:pt x="9" y="30"/>
                </a:lnTo>
                <a:lnTo>
                  <a:pt x="9" y="31"/>
                </a:lnTo>
                <a:lnTo>
                  <a:pt x="10" y="33"/>
                </a:lnTo>
                <a:lnTo>
                  <a:pt x="11" y="33"/>
                </a:lnTo>
                <a:lnTo>
                  <a:pt x="13" y="33"/>
                </a:lnTo>
                <a:lnTo>
                  <a:pt x="13" y="34"/>
                </a:lnTo>
                <a:lnTo>
                  <a:pt x="2" y="34"/>
                </a:lnTo>
                <a:lnTo>
                  <a:pt x="2" y="33"/>
                </a:lnTo>
                <a:lnTo>
                  <a:pt x="3" y="33"/>
                </a:lnTo>
                <a:lnTo>
                  <a:pt x="4" y="33"/>
                </a:lnTo>
                <a:lnTo>
                  <a:pt x="5" y="31"/>
                </a:lnTo>
                <a:lnTo>
                  <a:pt x="7" y="30"/>
                </a:lnTo>
                <a:lnTo>
                  <a:pt x="7" y="28"/>
                </a:lnTo>
                <a:lnTo>
                  <a:pt x="7" y="5"/>
                </a:lnTo>
                <a:lnTo>
                  <a:pt x="5" y="4"/>
                </a:lnTo>
                <a:lnTo>
                  <a:pt x="4" y="3"/>
                </a:lnTo>
                <a:lnTo>
                  <a:pt x="3" y="3"/>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5" name="Freeform 149"/>
          <p:cNvSpPr>
            <a:spLocks noEditPoints="1"/>
          </p:cNvSpPr>
          <p:nvPr/>
        </p:nvSpPr>
        <p:spPr bwMode="auto">
          <a:xfrm>
            <a:off x="6440488" y="4806950"/>
            <a:ext cx="169862"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4" y="33"/>
                </a:lnTo>
                <a:lnTo>
                  <a:pt x="15" y="33"/>
                </a:lnTo>
                <a:lnTo>
                  <a:pt x="15" y="34"/>
                </a:lnTo>
                <a:lnTo>
                  <a:pt x="0" y="34"/>
                </a:lnTo>
                <a:lnTo>
                  <a:pt x="0" y="33"/>
                </a:lnTo>
                <a:lnTo>
                  <a:pt x="1" y="33"/>
                </a:lnTo>
                <a:lnTo>
                  <a:pt x="4" y="33"/>
                </a:lnTo>
                <a:lnTo>
                  <a:pt x="5" y="31"/>
                </a:lnTo>
                <a:lnTo>
                  <a:pt x="5" y="30"/>
                </a:lnTo>
                <a:lnTo>
                  <a:pt x="5" y="28"/>
                </a:lnTo>
                <a:lnTo>
                  <a:pt x="5" y="7"/>
                </a:lnTo>
                <a:lnTo>
                  <a:pt x="5" y="4"/>
                </a:lnTo>
                <a:lnTo>
                  <a:pt x="5" y="2"/>
                </a:lnTo>
                <a:lnTo>
                  <a:pt x="4" y="2"/>
                </a:lnTo>
                <a:lnTo>
                  <a:pt x="1" y="2"/>
                </a:lnTo>
                <a:lnTo>
                  <a:pt x="0" y="2"/>
                </a:lnTo>
                <a:lnTo>
                  <a:pt x="0" y="0"/>
                </a:lnTo>
                <a:lnTo>
                  <a:pt x="13" y="0"/>
                </a:lnTo>
                <a:lnTo>
                  <a:pt x="16" y="0"/>
                </a:lnTo>
                <a:lnTo>
                  <a:pt x="20" y="2"/>
                </a:lnTo>
                <a:lnTo>
                  <a:pt x="22" y="3"/>
                </a:lnTo>
                <a:lnTo>
                  <a:pt x="24" y="4"/>
                </a:lnTo>
                <a:lnTo>
                  <a:pt x="25" y="7"/>
                </a:lnTo>
                <a:lnTo>
                  <a:pt x="26" y="9"/>
                </a:lnTo>
                <a:lnTo>
                  <a:pt x="25" y="13"/>
                </a:lnTo>
                <a:lnTo>
                  <a:pt x="24" y="17"/>
                </a:lnTo>
                <a:lnTo>
                  <a:pt x="20" y="18"/>
                </a:lnTo>
                <a:lnTo>
                  <a:pt x="15" y="19"/>
                </a:lnTo>
                <a:lnTo>
                  <a:pt x="14" y="19"/>
                </a:lnTo>
                <a:lnTo>
                  <a:pt x="13" y="19"/>
                </a:lnTo>
                <a:lnTo>
                  <a:pt x="11" y="18"/>
                </a:lnTo>
                <a:lnTo>
                  <a:pt x="10" y="18"/>
                </a:lnTo>
                <a:close/>
                <a:moveTo>
                  <a:pt x="10" y="17"/>
                </a:moveTo>
                <a:lnTo>
                  <a:pt x="11" y="17"/>
                </a:lnTo>
                <a:lnTo>
                  <a:pt x="13" y="17"/>
                </a:lnTo>
                <a:lnTo>
                  <a:pt x="14" y="17"/>
                </a:lnTo>
                <a:lnTo>
                  <a:pt x="16" y="17"/>
                </a:lnTo>
                <a:lnTo>
                  <a:pt x="19" y="15"/>
                </a:lnTo>
                <a:lnTo>
                  <a:pt x="20" y="13"/>
                </a:lnTo>
                <a:lnTo>
                  <a:pt x="20" y="10"/>
                </a:lnTo>
                <a:lnTo>
                  <a:pt x="20" y="8"/>
                </a:lnTo>
                <a:lnTo>
                  <a:pt x="19" y="5"/>
                </a:lnTo>
                <a:lnTo>
                  <a:pt x="19" y="4"/>
                </a:lnTo>
                <a:lnTo>
                  <a:pt x="16" y="3"/>
                </a:lnTo>
                <a:lnTo>
                  <a:pt x="15" y="3"/>
                </a:lnTo>
                <a:lnTo>
                  <a:pt x="13"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8216" name="Freeform 150"/>
          <p:cNvSpPr>
            <a:spLocks noEditPoints="1"/>
          </p:cNvSpPr>
          <p:nvPr/>
        </p:nvSpPr>
        <p:spPr bwMode="auto">
          <a:xfrm>
            <a:off x="731838" y="5399088"/>
            <a:ext cx="215900" cy="158750"/>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4" y="0"/>
                </a:lnTo>
                <a:lnTo>
                  <a:pt x="19" y="0"/>
                </a:lnTo>
                <a:lnTo>
                  <a:pt x="22" y="0"/>
                </a:lnTo>
                <a:lnTo>
                  <a:pt x="25" y="1"/>
                </a:lnTo>
                <a:lnTo>
                  <a:pt x="28" y="4"/>
                </a:lnTo>
                <a:lnTo>
                  <a:pt x="31" y="6"/>
                </a:lnTo>
                <a:lnTo>
                  <a:pt x="32" y="11"/>
                </a:lnTo>
                <a:lnTo>
                  <a:pt x="33" y="16"/>
                </a:lnTo>
                <a:lnTo>
                  <a:pt x="33" y="20"/>
                </a:lnTo>
                <a:lnTo>
                  <a:pt x="31" y="23"/>
                </a:lnTo>
                <a:lnTo>
                  <a:pt x="30" y="27"/>
                </a:lnTo>
                <a:lnTo>
                  <a:pt x="26" y="30"/>
                </a:lnTo>
                <a:lnTo>
                  <a:pt x="21" y="32"/>
                </a:lnTo>
                <a:lnTo>
                  <a:pt x="15" y="32"/>
                </a:lnTo>
                <a:lnTo>
                  <a:pt x="0" y="32"/>
                </a:lnTo>
                <a:close/>
                <a:moveTo>
                  <a:pt x="10" y="30"/>
                </a:moveTo>
                <a:lnTo>
                  <a:pt x="12" y="31"/>
                </a:lnTo>
                <a:lnTo>
                  <a:pt x="15" y="31"/>
                </a:lnTo>
                <a:lnTo>
                  <a:pt x="19" y="31"/>
                </a:lnTo>
                <a:lnTo>
                  <a:pt x="21" y="30"/>
                </a:lnTo>
                <a:lnTo>
                  <a:pt x="23" y="27"/>
                </a:lnTo>
                <a:lnTo>
                  <a:pt x="26" y="23"/>
                </a:lnTo>
                <a:lnTo>
                  <a:pt x="27" y="20"/>
                </a:lnTo>
                <a:lnTo>
                  <a:pt x="27" y="16"/>
                </a:lnTo>
                <a:lnTo>
                  <a:pt x="27" y="11"/>
                </a:lnTo>
                <a:lnTo>
                  <a:pt x="26" y="9"/>
                </a:lnTo>
                <a:lnTo>
                  <a:pt x="23" y="5"/>
                </a:lnTo>
                <a:lnTo>
                  <a:pt x="21" y="2"/>
                </a:lnTo>
                <a:lnTo>
                  <a:pt x="19" y="1"/>
                </a:lnTo>
                <a:lnTo>
                  <a:pt x="15" y="1"/>
                </a:lnTo>
                <a:lnTo>
                  <a:pt x="12" y="1"/>
                </a:lnTo>
                <a:lnTo>
                  <a:pt x="10" y="1"/>
                </a:lnTo>
                <a:lnTo>
                  <a:pt x="10" y="30"/>
                </a:lnTo>
                <a:close/>
              </a:path>
            </a:pathLst>
          </a:custGeom>
          <a:solidFill>
            <a:srgbClr val="000000"/>
          </a:solidFill>
          <a:ln w="0">
            <a:solidFill>
              <a:srgbClr val="000000"/>
            </a:solidFill>
            <a:round/>
            <a:headEnd/>
            <a:tailEnd/>
          </a:ln>
        </p:spPr>
        <p:txBody>
          <a:bodyPr/>
          <a:lstStyle/>
          <a:p>
            <a:endParaRPr lang="en-CA"/>
          </a:p>
        </p:txBody>
      </p:sp>
      <p:sp>
        <p:nvSpPr>
          <p:cNvPr id="8217" name="Freeform 151"/>
          <p:cNvSpPr>
            <a:spLocks noEditPoints="1"/>
          </p:cNvSpPr>
          <p:nvPr/>
        </p:nvSpPr>
        <p:spPr bwMode="auto">
          <a:xfrm>
            <a:off x="974725" y="5448300"/>
            <a:ext cx="125413" cy="112713"/>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0 w 19"/>
              <a:gd name="T33" fmla="*/ 2147483647 h 23"/>
              <a:gd name="T34" fmla="*/ 0 w 19"/>
              <a:gd name="T35" fmla="*/ 2147483647 h 23"/>
              <a:gd name="T36" fmla="*/ 0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0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6" y="16"/>
                </a:lnTo>
                <a:lnTo>
                  <a:pt x="9" y="18"/>
                </a:lnTo>
                <a:lnTo>
                  <a:pt x="11" y="18"/>
                </a:lnTo>
                <a:lnTo>
                  <a:pt x="14" y="18"/>
                </a:lnTo>
                <a:lnTo>
                  <a:pt x="15" y="18"/>
                </a:lnTo>
                <a:lnTo>
                  <a:pt x="16" y="16"/>
                </a:lnTo>
                <a:lnTo>
                  <a:pt x="17" y="13"/>
                </a:lnTo>
                <a:lnTo>
                  <a:pt x="19" y="15"/>
                </a:lnTo>
                <a:lnTo>
                  <a:pt x="17" y="17"/>
                </a:lnTo>
                <a:lnTo>
                  <a:pt x="16" y="21"/>
                </a:lnTo>
                <a:lnTo>
                  <a:pt x="12" y="22"/>
                </a:lnTo>
                <a:lnTo>
                  <a:pt x="10" y="23"/>
                </a:lnTo>
                <a:lnTo>
                  <a:pt x="6" y="22"/>
                </a:lnTo>
                <a:lnTo>
                  <a:pt x="2" y="20"/>
                </a:lnTo>
                <a:lnTo>
                  <a:pt x="0" y="16"/>
                </a:lnTo>
                <a:lnTo>
                  <a:pt x="0" y="12"/>
                </a:lnTo>
                <a:lnTo>
                  <a:pt x="0" y="8"/>
                </a:lnTo>
                <a:lnTo>
                  <a:pt x="1" y="5"/>
                </a:lnTo>
                <a:lnTo>
                  <a:pt x="2" y="2"/>
                </a:lnTo>
                <a:lnTo>
                  <a:pt x="6" y="1"/>
                </a:lnTo>
                <a:lnTo>
                  <a:pt x="10" y="0"/>
                </a:lnTo>
                <a:lnTo>
                  <a:pt x="14" y="0"/>
                </a:lnTo>
                <a:lnTo>
                  <a:pt x="16" y="2"/>
                </a:lnTo>
                <a:lnTo>
                  <a:pt x="17" y="5"/>
                </a:lnTo>
                <a:lnTo>
                  <a:pt x="19" y="8"/>
                </a:lnTo>
                <a:lnTo>
                  <a:pt x="4" y="8"/>
                </a:lnTo>
                <a:close/>
                <a:moveTo>
                  <a:pt x="4" y="7"/>
                </a:moveTo>
                <a:lnTo>
                  <a:pt x="14" y="7"/>
                </a:lnTo>
                <a:lnTo>
                  <a:pt x="14" y="5"/>
                </a:lnTo>
                <a:lnTo>
                  <a:pt x="12" y="4"/>
                </a:lnTo>
                <a:lnTo>
                  <a:pt x="11" y="2"/>
                </a:lnTo>
                <a:lnTo>
                  <a:pt x="10" y="1"/>
                </a:lnTo>
                <a:lnTo>
                  <a:pt x="9" y="1"/>
                </a:lnTo>
                <a:lnTo>
                  <a:pt x="7" y="1"/>
                </a:lnTo>
                <a:lnTo>
                  <a:pt x="5" y="2"/>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8218" name="Freeform 152"/>
          <p:cNvSpPr>
            <a:spLocks/>
          </p:cNvSpPr>
          <p:nvPr/>
        </p:nvSpPr>
        <p:spPr bwMode="auto">
          <a:xfrm>
            <a:off x="1111250" y="5418138"/>
            <a:ext cx="93663" cy="142875"/>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7" y="0"/>
                </a:moveTo>
                <a:lnTo>
                  <a:pt x="7" y="6"/>
                </a:lnTo>
                <a:lnTo>
                  <a:pt x="12" y="6"/>
                </a:lnTo>
                <a:lnTo>
                  <a:pt x="12" y="8"/>
                </a:lnTo>
                <a:lnTo>
                  <a:pt x="7" y="8"/>
                </a:lnTo>
                <a:lnTo>
                  <a:pt x="7" y="22"/>
                </a:lnTo>
                <a:lnTo>
                  <a:pt x="7" y="24"/>
                </a:lnTo>
                <a:lnTo>
                  <a:pt x="7" y="26"/>
                </a:lnTo>
                <a:lnTo>
                  <a:pt x="9" y="26"/>
                </a:lnTo>
                <a:lnTo>
                  <a:pt x="10" y="26"/>
                </a:lnTo>
                <a:lnTo>
                  <a:pt x="11" y="26"/>
                </a:lnTo>
                <a:lnTo>
                  <a:pt x="12" y="24"/>
                </a:lnTo>
                <a:lnTo>
                  <a:pt x="14" y="24"/>
                </a:lnTo>
                <a:lnTo>
                  <a:pt x="12" y="27"/>
                </a:lnTo>
                <a:lnTo>
                  <a:pt x="11" y="28"/>
                </a:lnTo>
                <a:lnTo>
                  <a:pt x="9" y="28"/>
                </a:lnTo>
                <a:lnTo>
                  <a:pt x="7" y="29"/>
                </a:lnTo>
                <a:lnTo>
                  <a:pt x="6" y="29"/>
                </a:lnTo>
                <a:lnTo>
                  <a:pt x="5" y="28"/>
                </a:lnTo>
                <a:lnTo>
                  <a:pt x="4" y="28"/>
                </a:lnTo>
                <a:lnTo>
                  <a:pt x="4" y="27"/>
                </a:lnTo>
                <a:lnTo>
                  <a:pt x="4" y="26"/>
                </a:lnTo>
                <a:lnTo>
                  <a:pt x="2" y="23"/>
                </a:lnTo>
                <a:lnTo>
                  <a:pt x="2" y="8"/>
                </a:lnTo>
                <a:lnTo>
                  <a:pt x="0" y="8"/>
                </a:lnTo>
                <a:lnTo>
                  <a:pt x="0" y="7"/>
                </a:lnTo>
                <a:lnTo>
                  <a:pt x="1" y="6"/>
                </a:lnTo>
                <a:lnTo>
                  <a:pt x="2" y="6"/>
                </a:lnTo>
                <a:lnTo>
                  <a:pt x="4" y="5"/>
                </a:lnTo>
                <a:lnTo>
                  <a:pt x="5" y="2"/>
                </a:lnTo>
                <a:lnTo>
                  <a:pt x="6" y="1"/>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19" name="Freeform 153"/>
          <p:cNvSpPr>
            <a:spLocks/>
          </p:cNvSpPr>
          <p:nvPr/>
        </p:nvSpPr>
        <p:spPr bwMode="auto">
          <a:xfrm>
            <a:off x="1381125" y="5399088"/>
            <a:ext cx="236538"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9" y="25"/>
                </a:lnTo>
                <a:lnTo>
                  <a:pt x="29" y="5"/>
                </a:lnTo>
                <a:lnTo>
                  <a:pt x="29" y="2"/>
                </a:lnTo>
                <a:lnTo>
                  <a:pt x="28" y="1"/>
                </a:lnTo>
                <a:lnTo>
                  <a:pt x="27" y="0"/>
                </a:lnTo>
                <a:lnTo>
                  <a:pt x="26" y="0"/>
                </a:lnTo>
                <a:lnTo>
                  <a:pt x="24" y="0"/>
                </a:lnTo>
                <a:lnTo>
                  <a:pt x="36" y="0"/>
                </a:lnTo>
                <a:lnTo>
                  <a:pt x="34" y="0"/>
                </a:lnTo>
                <a:lnTo>
                  <a:pt x="33" y="0"/>
                </a:lnTo>
                <a:lnTo>
                  <a:pt x="32" y="1"/>
                </a:lnTo>
                <a:lnTo>
                  <a:pt x="32" y="2"/>
                </a:lnTo>
                <a:lnTo>
                  <a:pt x="32" y="5"/>
                </a:lnTo>
                <a:lnTo>
                  <a:pt x="32" y="33"/>
                </a:lnTo>
                <a:lnTo>
                  <a:pt x="31" y="33"/>
                </a:lnTo>
                <a:lnTo>
                  <a:pt x="8" y="6"/>
                </a:lnTo>
                <a:lnTo>
                  <a:pt x="8" y="27"/>
                </a:lnTo>
                <a:lnTo>
                  <a:pt x="8" y="30"/>
                </a:lnTo>
                <a:lnTo>
                  <a:pt x="10" y="31"/>
                </a:lnTo>
                <a:lnTo>
                  <a:pt x="11" y="32"/>
                </a:lnTo>
                <a:lnTo>
                  <a:pt x="12" y="32"/>
                </a:lnTo>
                <a:lnTo>
                  <a:pt x="13" y="32"/>
                </a:lnTo>
                <a:lnTo>
                  <a:pt x="2" y="32"/>
                </a:lnTo>
                <a:lnTo>
                  <a:pt x="3" y="32"/>
                </a:lnTo>
                <a:lnTo>
                  <a:pt x="5" y="32"/>
                </a:lnTo>
                <a:lnTo>
                  <a:pt x="6" y="31"/>
                </a:lnTo>
                <a:lnTo>
                  <a:pt x="6" y="30"/>
                </a:lnTo>
                <a:lnTo>
                  <a:pt x="7" y="27"/>
                </a:lnTo>
                <a:lnTo>
                  <a:pt x="7" y="4"/>
                </a:lnTo>
                <a:lnTo>
                  <a:pt x="6"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20" name="Freeform 154"/>
          <p:cNvSpPr>
            <a:spLocks noEditPoints="1"/>
          </p:cNvSpPr>
          <p:nvPr/>
        </p:nvSpPr>
        <p:spPr bwMode="auto">
          <a:xfrm>
            <a:off x="1630363"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4"/>
                </a:lnTo>
                <a:lnTo>
                  <a:pt x="21" y="7"/>
                </a:lnTo>
                <a:lnTo>
                  <a:pt x="21" y="11"/>
                </a:lnTo>
                <a:lnTo>
                  <a:pt x="21" y="13"/>
                </a:lnTo>
                <a:lnTo>
                  <a:pt x="20" y="17"/>
                </a:lnTo>
                <a:lnTo>
                  <a:pt x="19" y="20"/>
                </a:lnTo>
                <a:lnTo>
                  <a:pt x="16" y="21"/>
                </a:lnTo>
                <a:lnTo>
                  <a:pt x="14" y="22"/>
                </a:lnTo>
                <a:lnTo>
                  <a:pt x="10" y="23"/>
                </a:lnTo>
                <a:lnTo>
                  <a:pt x="7" y="22"/>
                </a:lnTo>
                <a:lnTo>
                  <a:pt x="5" y="21"/>
                </a:lnTo>
                <a:lnTo>
                  <a:pt x="2" y="20"/>
                </a:lnTo>
                <a:lnTo>
                  <a:pt x="0" y="16"/>
                </a:lnTo>
                <a:lnTo>
                  <a:pt x="0" y="11"/>
                </a:lnTo>
                <a:lnTo>
                  <a:pt x="0" y="8"/>
                </a:lnTo>
                <a:lnTo>
                  <a:pt x="1" y="6"/>
                </a:lnTo>
                <a:lnTo>
                  <a:pt x="4" y="4"/>
                </a:lnTo>
                <a:lnTo>
                  <a:pt x="5" y="1"/>
                </a:lnTo>
                <a:lnTo>
                  <a:pt x="7" y="0"/>
                </a:lnTo>
                <a:lnTo>
                  <a:pt x="11" y="0"/>
                </a:lnTo>
                <a:close/>
                <a:moveTo>
                  <a:pt x="10" y="1"/>
                </a:moveTo>
                <a:lnTo>
                  <a:pt x="9" y="1"/>
                </a:lnTo>
                <a:lnTo>
                  <a:pt x="7" y="2"/>
                </a:lnTo>
                <a:lnTo>
                  <a:pt x="6" y="4"/>
                </a:lnTo>
                <a:lnTo>
                  <a:pt x="5" y="5"/>
                </a:lnTo>
                <a:lnTo>
                  <a:pt x="5" y="7"/>
                </a:lnTo>
                <a:lnTo>
                  <a:pt x="4" y="10"/>
                </a:lnTo>
                <a:lnTo>
                  <a:pt x="5" y="15"/>
                </a:lnTo>
                <a:lnTo>
                  <a:pt x="6" y="18"/>
                </a:lnTo>
                <a:lnTo>
                  <a:pt x="9" y="21"/>
                </a:lnTo>
                <a:lnTo>
                  <a:pt x="11" y="21"/>
                </a:lnTo>
                <a:lnTo>
                  <a:pt x="14" y="21"/>
                </a:lnTo>
                <a:lnTo>
                  <a:pt x="15" y="20"/>
                </a:lnTo>
                <a:lnTo>
                  <a:pt x="16" y="17"/>
                </a:lnTo>
                <a:lnTo>
                  <a:pt x="17" y="13"/>
                </a:lnTo>
                <a:lnTo>
                  <a:pt x="17" y="10"/>
                </a:lnTo>
                <a:lnTo>
                  <a:pt x="16" y="6"/>
                </a:lnTo>
                <a:lnTo>
                  <a:pt x="15"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8221" name="Freeform 155"/>
          <p:cNvSpPr>
            <a:spLocks/>
          </p:cNvSpPr>
          <p:nvPr/>
        </p:nvSpPr>
        <p:spPr bwMode="auto">
          <a:xfrm>
            <a:off x="1781175" y="5448300"/>
            <a:ext cx="158750" cy="112713"/>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0 w 24"/>
              <a:gd name="T61" fmla="*/ 2147483647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20"/>
                </a:lnTo>
                <a:lnTo>
                  <a:pt x="23" y="20"/>
                </a:lnTo>
                <a:lnTo>
                  <a:pt x="23" y="21"/>
                </a:lnTo>
                <a:lnTo>
                  <a:pt x="24" y="20"/>
                </a:lnTo>
                <a:lnTo>
                  <a:pt x="24" y="21"/>
                </a:lnTo>
                <a:lnTo>
                  <a:pt x="18" y="23"/>
                </a:lnTo>
                <a:lnTo>
                  <a:pt x="18" y="18"/>
                </a:lnTo>
                <a:lnTo>
                  <a:pt x="14" y="21"/>
                </a:lnTo>
                <a:lnTo>
                  <a:pt x="13" y="22"/>
                </a:lnTo>
                <a:lnTo>
                  <a:pt x="12" y="23"/>
                </a:lnTo>
                <a:lnTo>
                  <a:pt x="9" y="23"/>
                </a:lnTo>
                <a:lnTo>
                  <a:pt x="8" y="22"/>
                </a:lnTo>
                <a:lnTo>
                  <a:pt x="7" y="22"/>
                </a:lnTo>
                <a:lnTo>
                  <a:pt x="5" y="21"/>
                </a:lnTo>
                <a:lnTo>
                  <a:pt x="4" y="20"/>
                </a:lnTo>
                <a:lnTo>
                  <a:pt x="4" y="17"/>
                </a:lnTo>
                <a:lnTo>
                  <a:pt x="4" y="15"/>
                </a:lnTo>
                <a:lnTo>
                  <a:pt x="4" y="5"/>
                </a:lnTo>
                <a:lnTo>
                  <a:pt x="4" y="4"/>
                </a:lnTo>
                <a:lnTo>
                  <a:pt x="3" y="2"/>
                </a:lnTo>
                <a:lnTo>
                  <a:pt x="3" y="1"/>
                </a:lnTo>
                <a:lnTo>
                  <a:pt x="2" y="1"/>
                </a:lnTo>
                <a:lnTo>
                  <a:pt x="0" y="1"/>
                </a:lnTo>
                <a:lnTo>
                  <a:pt x="0" y="0"/>
                </a:lnTo>
                <a:lnTo>
                  <a:pt x="8" y="0"/>
                </a:lnTo>
                <a:lnTo>
                  <a:pt x="8" y="15"/>
                </a:lnTo>
                <a:lnTo>
                  <a:pt x="8" y="17"/>
                </a:lnTo>
                <a:lnTo>
                  <a:pt x="9" y="18"/>
                </a:lnTo>
                <a:lnTo>
                  <a:pt x="10" y="20"/>
                </a:lnTo>
                <a:lnTo>
                  <a:pt x="12" y="20"/>
                </a:lnTo>
                <a:lnTo>
                  <a:pt x="13" y="20"/>
                </a:lnTo>
                <a:lnTo>
                  <a:pt x="14" y="20"/>
                </a:lnTo>
                <a:lnTo>
                  <a:pt x="15" y="18"/>
                </a:lnTo>
                <a:lnTo>
                  <a:pt x="18" y="17"/>
                </a:lnTo>
                <a:lnTo>
                  <a:pt x="18" y="5"/>
                </a:lnTo>
                <a:lnTo>
                  <a:pt x="17" y="2"/>
                </a:lnTo>
                <a:lnTo>
                  <a:pt x="17"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8222" name="Freeform 156"/>
          <p:cNvSpPr>
            <a:spLocks/>
          </p:cNvSpPr>
          <p:nvPr/>
        </p:nvSpPr>
        <p:spPr bwMode="auto">
          <a:xfrm>
            <a:off x="1944688" y="5448300"/>
            <a:ext cx="158750" cy="109538"/>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2147483647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2" y="0"/>
                </a:lnTo>
                <a:lnTo>
                  <a:pt x="15" y="0"/>
                </a:lnTo>
                <a:lnTo>
                  <a:pt x="17" y="0"/>
                </a:lnTo>
                <a:lnTo>
                  <a:pt x="19" y="1"/>
                </a:lnTo>
                <a:lnTo>
                  <a:pt x="20" y="2"/>
                </a:lnTo>
                <a:lnTo>
                  <a:pt x="20" y="4"/>
                </a:lnTo>
                <a:lnTo>
                  <a:pt x="21" y="6"/>
                </a:lnTo>
                <a:lnTo>
                  <a:pt x="21" y="8"/>
                </a:lnTo>
                <a:lnTo>
                  <a:pt x="21" y="17"/>
                </a:lnTo>
                <a:lnTo>
                  <a:pt x="21" y="20"/>
                </a:lnTo>
                <a:lnTo>
                  <a:pt x="21" y="21"/>
                </a:lnTo>
                <a:lnTo>
                  <a:pt x="22" y="22"/>
                </a:lnTo>
                <a:lnTo>
                  <a:pt x="24" y="22"/>
                </a:lnTo>
                <a:lnTo>
                  <a:pt x="14" y="22"/>
                </a:lnTo>
                <a:lnTo>
                  <a:pt x="15" y="22"/>
                </a:lnTo>
                <a:lnTo>
                  <a:pt x="16" y="21"/>
                </a:lnTo>
                <a:lnTo>
                  <a:pt x="16" y="20"/>
                </a:lnTo>
                <a:lnTo>
                  <a:pt x="16" y="18"/>
                </a:lnTo>
                <a:lnTo>
                  <a:pt x="17" y="17"/>
                </a:lnTo>
                <a:lnTo>
                  <a:pt x="17" y="8"/>
                </a:lnTo>
                <a:lnTo>
                  <a:pt x="16" y="6"/>
                </a:lnTo>
                <a:lnTo>
                  <a:pt x="16" y="5"/>
                </a:lnTo>
                <a:lnTo>
                  <a:pt x="15" y="4"/>
                </a:lnTo>
                <a:lnTo>
                  <a:pt x="14" y="2"/>
                </a:lnTo>
                <a:lnTo>
                  <a:pt x="10" y="4"/>
                </a:lnTo>
                <a:lnTo>
                  <a:pt x="8" y="6"/>
                </a:lnTo>
                <a:lnTo>
                  <a:pt x="8" y="17"/>
                </a:lnTo>
                <a:lnTo>
                  <a:pt x="8" y="20"/>
                </a:lnTo>
                <a:lnTo>
                  <a:pt x="8" y="21"/>
                </a:lnTo>
                <a:lnTo>
                  <a:pt x="9" y="22"/>
                </a:lnTo>
                <a:lnTo>
                  <a:pt x="11" y="22"/>
                </a:lnTo>
                <a:lnTo>
                  <a:pt x="0" y="22"/>
                </a:lnTo>
                <a:lnTo>
                  <a:pt x="1" y="22"/>
                </a:lnTo>
                <a:lnTo>
                  <a:pt x="3" y="22"/>
                </a:lnTo>
                <a:lnTo>
                  <a:pt x="3" y="21"/>
                </a:lnTo>
                <a:lnTo>
                  <a:pt x="4" y="20"/>
                </a:lnTo>
                <a:lnTo>
                  <a:pt x="4" y="17"/>
                </a:lnTo>
                <a:lnTo>
                  <a:pt x="4" y="8"/>
                </a:lnTo>
                <a:lnTo>
                  <a:pt x="4" y="6"/>
                </a:lnTo>
                <a:lnTo>
                  <a:pt x="4" y="4"/>
                </a:lnTo>
                <a:lnTo>
                  <a:pt x="3" y="4"/>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23" name="Freeform 157"/>
          <p:cNvSpPr>
            <a:spLocks noEditPoints="1"/>
          </p:cNvSpPr>
          <p:nvPr/>
        </p:nvSpPr>
        <p:spPr bwMode="auto">
          <a:xfrm>
            <a:off x="2319338" y="5399088"/>
            <a:ext cx="171450"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2" y="32"/>
                </a:lnTo>
                <a:lnTo>
                  <a:pt x="13" y="32"/>
                </a:lnTo>
                <a:lnTo>
                  <a:pt x="0" y="32"/>
                </a:lnTo>
                <a:lnTo>
                  <a:pt x="1" y="32"/>
                </a:lnTo>
                <a:lnTo>
                  <a:pt x="4" y="32"/>
                </a:lnTo>
                <a:lnTo>
                  <a:pt x="5" y="31"/>
                </a:lnTo>
                <a:lnTo>
                  <a:pt x="5" y="30"/>
                </a:lnTo>
                <a:lnTo>
                  <a:pt x="5" y="27"/>
                </a:lnTo>
                <a:lnTo>
                  <a:pt x="5" y="5"/>
                </a:lnTo>
                <a:lnTo>
                  <a:pt x="5" y="2"/>
                </a:lnTo>
                <a:lnTo>
                  <a:pt x="4" y="1"/>
                </a:lnTo>
                <a:lnTo>
                  <a:pt x="2" y="0"/>
                </a:lnTo>
                <a:lnTo>
                  <a:pt x="1" y="0"/>
                </a:lnTo>
                <a:lnTo>
                  <a:pt x="0" y="0"/>
                </a:lnTo>
                <a:lnTo>
                  <a:pt x="12" y="0"/>
                </a:lnTo>
                <a:lnTo>
                  <a:pt x="16" y="0"/>
                </a:lnTo>
                <a:lnTo>
                  <a:pt x="20" y="0"/>
                </a:lnTo>
                <a:lnTo>
                  <a:pt x="22" y="1"/>
                </a:lnTo>
                <a:lnTo>
                  <a:pt x="23" y="4"/>
                </a:lnTo>
                <a:lnTo>
                  <a:pt x="25" y="6"/>
                </a:lnTo>
                <a:lnTo>
                  <a:pt x="26" y="9"/>
                </a:lnTo>
                <a:lnTo>
                  <a:pt x="25" y="12"/>
                </a:lnTo>
                <a:lnTo>
                  <a:pt x="22"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7" y="14"/>
                </a:lnTo>
                <a:lnTo>
                  <a:pt x="20" y="11"/>
                </a:lnTo>
                <a:lnTo>
                  <a:pt x="20" y="9"/>
                </a:lnTo>
                <a:lnTo>
                  <a:pt x="20" y="6"/>
                </a:lnTo>
                <a:lnTo>
                  <a:pt x="18" y="5"/>
                </a:lnTo>
                <a:lnTo>
                  <a:pt x="17"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24" name="Freeform 158"/>
          <p:cNvSpPr>
            <a:spLocks/>
          </p:cNvSpPr>
          <p:nvPr/>
        </p:nvSpPr>
        <p:spPr bwMode="auto">
          <a:xfrm>
            <a:off x="2497138"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5"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7" y="20"/>
                </a:lnTo>
                <a:lnTo>
                  <a:pt x="9" y="21"/>
                </a:lnTo>
                <a:lnTo>
                  <a:pt x="10" y="22"/>
                </a:lnTo>
                <a:lnTo>
                  <a:pt x="11" y="22"/>
                </a:lnTo>
                <a:lnTo>
                  <a:pt x="0" y="22"/>
                </a:lnTo>
                <a:lnTo>
                  <a:pt x="1" y="22"/>
                </a:lnTo>
                <a:lnTo>
                  <a:pt x="3" y="21"/>
                </a:lnTo>
                <a:lnTo>
                  <a:pt x="4" y="20"/>
                </a:lnTo>
                <a:lnTo>
                  <a:pt x="4" y="17"/>
                </a:lnTo>
                <a:lnTo>
                  <a:pt x="4" y="8"/>
                </a:lnTo>
                <a:lnTo>
                  <a:pt x="4" y="6"/>
                </a:lnTo>
                <a:lnTo>
                  <a:pt x="4" y="4"/>
                </a:lnTo>
                <a:lnTo>
                  <a:pt x="3"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25" name="Freeform 159"/>
          <p:cNvSpPr>
            <a:spLocks noEditPoints="1"/>
          </p:cNvSpPr>
          <p:nvPr/>
        </p:nvSpPr>
        <p:spPr bwMode="auto">
          <a:xfrm>
            <a:off x="2609850" y="5448300"/>
            <a:ext cx="123825" cy="112713"/>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2147483647 w 19"/>
              <a:gd name="T33" fmla="*/ 2147483647 h 23"/>
              <a:gd name="T34" fmla="*/ 0 w 19"/>
              <a:gd name="T35" fmla="*/ 2147483647 h 23"/>
              <a:gd name="T36" fmla="*/ 2147483647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0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7" y="16"/>
                </a:lnTo>
                <a:lnTo>
                  <a:pt x="9" y="18"/>
                </a:lnTo>
                <a:lnTo>
                  <a:pt x="13" y="18"/>
                </a:lnTo>
                <a:lnTo>
                  <a:pt x="14" y="18"/>
                </a:lnTo>
                <a:lnTo>
                  <a:pt x="16" y="18"/>
                </a:lnTo>
                <a:lnTo>
                  <a:pt x="18" y="16"/>
                </a:lnTo>
                <a:lnTo>
                  <a:pt x="19" y="13"/>
                </a:lnTo>
                <a:lnTo>
                  <a:pt x="19" y="15"/>
                </a:lnTo>
                <a:lnTo>
                  <a:pt x="19" y="17"/>
                </a:lnTo>
                <a:lnTo>
                  <a:pt x="16" y="21"/>
                </a:lnTo>
                <a:lnTo>
                  <a:pt x="14" y="22"/>
                </a:lnTo>
                <a:lnTo>
                  <a:pt x="10" y="23"/>
                </a:lnTo>
                <a:lnTo>
                  <a:pt x="7" y="22"/>
                </a:lnTo>
                <a:lnTo>
                  <a:pt x="4" y="20"/>
                </a:lnTo>
                <a:lnTo>
                  <a:pt x="2" y="16"/>
                </a:lnTo>
                <a:lnTo>
                  <a:pt x="0" y="12"/>
                </a:lnTo>
                <a:lnTo>
                  <a:pt x="2" y="8"/>
                </a:lnTo>
                <a:lnTo>
                  <a:pt x="2" y="5"/>
                </a:lnTo>
                <a:lnTo>
                  <a:pt x="4" y="2"/>
                </a:lnTo>
                <a:lnTo>
                  <a:pt x="7" y="1"/>
                </a:lnTo>
                <a:lnTo>
                  <a:pt x="11" y="0"/>
                </a:lnTo>
                <a:lnTo>
                  <a:pt x="14" y="0"/>
                </a:lnTo>
                <a:lnTo>
                  <a:pt x="16" y="2"/>
                </a:lnTo>
                <a:lnTo>
                  <a:pt x="19" y="5"/>
                </a:lnTo>
                <a:lnTo>
                  <a:pt x="19" y="8"/>
                </a:lnTo>
                <a:lnTo>
                  <a:pt x="4" y="8"/>
                </a:lnTo>
                <a:close/>
                <a:moveTo>
                  <a:pt x="4" y="7"/>
                </a:moveTo>
                <a:lnTo>
                  <a:pt x="14" y="7"/>
                </a:lnTo>
                <a:lnTo>
                  <a:pt x="14" y="5"/>
                </a:lnTo>
                <a:lnTo>
                  <a:pt x="14" y="4"/>
                </a:lnTo>
                <a:lnTo>
                  <a:pt x="13" y="4"/>
                </a:lnTo>
                <a:lnTo>
                  <a:pt x="11" y="2"/>
                </a:lnTo>
                <a:lnTo>
                  <a:pt x="10" y="1"/>
                </a:lnTo>
                <a:lnTo>
                  <a:pt x="8" y="1"/>
                </a:lnTo>
                <a:lnTo>
                  <a:pt x="7" y="2"/>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8226" name="Freeform 160"/>
          <p:cNvSpPr>
            <a:spLocks noEditPoints="1"/>
          </p:cNvSpPr>
          <p:nvPr/>
        </p:nvSpPr>
        <p:spPr bwMode="auto">
          <a:xfrm>
            <a:off x="2746375" y="5448300"/>
            <a:ext cx="157163"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0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0"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8" y="31"/>
                </a:lnTo>
                <a:lnTo>
                  <a:pt x="9" y="32"/>
                </a:lnTo>
                <a:lnTo>
                  <a:pt x="10" y="33"/>
                </a:lnTo>
                <a:lnTo>
                  <a:pt x="11" y="33"/>
                </a:lnTo>
                <a:lnTo>
                  <a:pt x="0" y="33"/>
                </a:lnTo>
                <a:lnTo>
                  <a:pt x="2" y="33"/>
                </a:lnTo>
                <a:lnTo>
                  <a:pt x="3" y="32"/>
                </a:lnTo>
                <a:lnTo>
                  <a:pt x="4" y="31"/>
                </a:lnTo>
                <a:lnTo>
                  <a:pt x="4" y="28"/>
                </a:lnTo>
                <a:lnTo>
                  <a:pt x="4" y="6"/>
                </a:lnTo>
                <a:lnTo>
                  <a:pt x="4" y="5"/>
                </a:lnTo>
                <a:lnTo>
                  <a:pt x="4" y="4"/>
                </a:lnTo>
                <a:lnTo>
                  <a:pt x="3" y="2"/>
                </a:lnTo>
                <a:lnTo>
                  <a:pt x="2" y="2"/>
                </a:lnTo>
                <a:lnTo>
                  <a:pt x="0" y="2"/>
                </a:lnTo>
                <a:close/>
                <a:moveTo>
                  <a:pt x="8" y="6"/>
                </a:moveTo>
                <a:lnTo>
                  <a:pt x="8" y="15"/>
                </a:lnTo>
                <a:lnTo>
                  <a:pt x="8" y="17"/>
                </a:lnTo>
                <a:lnTo>
                  <a:pt x="8" y="18"/>
                </a:lnTo>
                <a:lnTo>
                  <a:pt x="9" y="20"/>
                </a:lnTo>
                <a:lnTo>
                  <a:pt x="10" y="21"/>
                </a:lnTo>
                <a:lnTo>
                  <a:pt x="11" y="21"/>
                </a:lnTo>
                <a:lnTo>
                  <a:pt x="14" y="21"/>
                </a:lnTo>
                <a:lnTo>
                  <a:pt x="15" y="21"/>
                </a:lnTo>
                <a:lnTo>
                  <a:pt x="18" y="20"/>
                </a:lnTo>
                <a:lnTo>
                  <a:pt x="19" y="17"/>
                </a:lnTo>
                <a:lnTo>
                  <a:pt x="19"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8227" name="Freeform 161"/>
          <p:cNvSpPr>
            <a:spLocks noEditPoints="1"/>
          </p:cNvSpPr>
          <p:nvPr/>
        </p:nvSpPr>
        <p:spPr bwMode="auto">
          <a:xfrm>
            <a:off x="3213100" y="5399088"/>
            <a:ext cx="155575" cy="158750"/>
          </a:xfrm>
          <a:custGeom>
            <a:avLst/>
            <a:gdLst>
              <a:gd name="T0" fmla="*/ 2147483647 w 24"/>
              <a:gd name="T1" fmla="*/ 2147483647 h 32"/>
              <a:gd name="T2" fmla="*/ 2147483647 w 24"/>
              <a:gd name="T3" fmla="*/ 2147483647 h 32"/>
              <a:gd name="T4" fmla="*/ 2147483647 w 24"/>
              <a:gd name="T5" fmla="*/ 2147483647 h 32"/>
              <a:gd name="T6" fmla="*/ 2147483647 w 24"/>
              <a:gd name="T7" fmla="*/ 2147483647 h 32"/>
              <a:gd name="T8" fmla="*/ 2147483647 w 24"/>
              <a:gd name="T9" fmla="*/ 2147483647 h 32"/>
              <a:gd name="T10" fmla="*/ 2147483647 w 24"/>
              <a:gd name="T11" fmla="*/ 2147483647 h 32"/>
              <a:gd name="T12" fmla="*/ 2147483647 w 24"/>
              <a:gd name="T13" fmla="*/ 2147483647 h 32"/>
              <a:gd name="T14" fmla="*/ 2147483647 w 24"/>
              <a:gd name="T15" fmla="*/ 2147483647 h 32"/>
              <a:gd name="T16" fmla="*/ 0 w 24"/>
              <a:gd name="T17" fmla="*/ 2147483647 h 32"/>
              <a:gd name="T18" fmla="*/ 0 w 24"/>
              <a:gd name="T19" fmla="*/ 2147483647 h 32"/>
              <a:gd name="T20" fmla="*/ 2147483647 w 24"/>
              <a:gd name="T21" fmla="*/ 2147483647 h 32"/>
              <a:gd name="T22" fmla="*/ 2147483647 w 24"/>
              <a:gd name="T23" fmla="*/ 2147483647 h 32"/>
              <a:gd name="T24" fmla="*/ 2147483647 w 24"/>
              <a:gd name="T25" fmla="*/ 2147483647 h 32"/>
              <a:gd name="T26" fmla="*/ 2147483647 w 24"/>
              <a:gd name="T27" fmla="*/ 2147483647 h 32"/>
              <a:gd name="T28" fmla="*/ 2147483647 w 24"/>
              <a:gd name="T29" fmla="*/ 2147483647 h 32"/>
              <a:gd name="T30" fmla="*/ 2147483647 w 24"/>
              <a:gd name="T31" fmla="*/ 2147483647 h 32"/>
              <a:gd name="T32" fmla="*/ 2147483647 w 24"/>
              <a:gd name="T33" fmla="*/ 2147483647 h 32"/>
              <a:gd name="T34" fmla="*/ 2147483647 w 24"/>
              <a:gd name="T35" fmla="*/ 2147483647 h 32"/>
              <a:gd name="T36" fmla="*/ 2147483647 w 24"/>
              <a:gd name="T37" fmla="*/ 0 h 32"/>
              <a:gd name="T38" fmla="*/ 2147483647 w 24"/>
              <a:gd name="T39" fmla="*/ 0 h 32"/>
              <a:gd name="T40" fmla="*/ 0 w 24"/>
              <a:gd name="T41" fmla="*/ 0 h 32"/>
              <a:gd name="T42" fmla="*/ 0 w 24"/>
              <a:gd name="T43" fmla="*/ 0 h 32"/>
              <a:gd name="T44" fmla="*/ 2147483647 w 24"/>
              <a:gd name="T45" fmla="*/ 0 h 32"/>
              <a:gd name="T46" fmla="*/ 2147483647 w 24"/>
              <a:gd name="T47" fmla="*/ 0 h 32"/>
              <a:gd name="T48" fmla="*/ 2147483647 w 24"/>
              <a:gd name="T49" fmla="*/ 0 h 32"/>
              <a:gd name="T50" fmla="*/ 2147483647 w 24"/>
              <a:gd name="T51" fmla="*/ 2147483647 h 32"/>
              <a:gd name="T52" fmla="*/ 2147483647 w 24"/>
              <a:gd name="T53" fmla="*/ 2147483647 h 32"/>
              <a:gd name="T54" fmla="*/ 2147483647 w 24"/>
              <a:gd name="T55" fmla="*/ 2147483647 h 32"/>
              <a:gd name="T56" fmla="*/ 2147483647 w 24"/>
              <a:gd name="T57" fmla="*/ 2147483647 h 32"/>
              <a:gd name="T58" fmla="*/ 2147483647 w 24"/>
              <a:gd name="T59" fmla="*/ 2147483647 h 32"/>
              <a:gd name="T60" fmla="*/ 2147483647 w 24"/>
              <a:gd name="T61" fmla="*/ 2147483647 h 32"/>
              <a:gd name="T62" fmla="*/ 2147483647 w 24"/>
              <a:gd name="T63" fmla="*/ 2147483647 h 32"/>
              <a:gd name="T64" fmla="*/ 2147483647 w 24"/>
              <a:gd name="T65" fmla="*/ 2147483647 h 32"/>
              <a:gd name="T66" fmla="*/ 2147483647 w 24"/>
              <a:gd name="T67" fmla="*/ 2147483647 h 32"/>
              <a:gd name="T68" fmla="*/ 2147483647 w 24"/>
              <a:gd name="T69" fmla="*/ 2147483647 h 32"/>
              <a:gd name="T70" fmla="*/ 2147483647 w 24"/>
              <a:gd name="T71" fmla="*/ 2147483647 h 32"/>
              <a:gd name="T72" fmla="*/ 2147483647 w 24"/>
              <a:gd name="T73" fmla="*/ 2147483647 h 32"/>
              <a:gd name="T74" fmla="*/ 2147483647 w 24"/>
              <a:gd name="T75" fmla="*/ 2147483647 h 32"/>
              <a:gd name="T76" fmla="*/ 2147483647 w 24"/>
              <a:gd name="T77" fmla="*/ 2147483647 h 32"/>
              <a:gd name="T78" fmla="*/ 2147483647 w 24"/>
              <a:gd name="T79" fmla="*/ 2147483647 h 32"/>
              <a:gd name="T80" fmla="*/ 2147483647 w 24"/>
              <a:gd name="T81" fmla="*/ 2147483647 h 32"/>
              <a:gd name="T82" fmla="*/ 2147483647 w 24"/>
              <a:gd name="T83" fmla="*/ 2147483647 h 32"/>
              <a:gd name="T84" fmla="*/ 2147483647 w 24"/>
              <a:gd name="T85" fmla="*/ 2147483647 h 32"/>
              <a:gd name="T86" fmla="*/ 2147483647 w 24"/>
              <a:gd name="T87" fmla="*/ 2147483647 h 32"/>
              <a:gd name="T88" fmla="*/ 2147483647 w 24"/>
              <a:gd name="T89" fmla="*/ 2147483647 h 32"/>
              <a:gd name="T90" fmla="*/ 2147483647 w 24"/>
              <a:gd name="T91" fmla="*/ 2147483647 h 32"/>
              <a:gd name="T92" fmla="*/ 2147483647 w 24"/>
              <a:gd name="T93" fmla="*/ 2147483647 h 32"/>
              <a:gd name="T94" fmla="*/ 2147483647 w 24"/>
              <a:gd name="T95" fmla="*/ 2147483647 h 32"/>
              <a:gd name="T96" fmla="*/ 2147483647 w 24"/>
              <a:gd name="T97" fmla="*/ 2147483647 h 32"/>
              <a:gd name="T98" fmla="*/ 2147483647 w 24"/>
              <a:gd name="T99" fmla="*/ 2147483647 h 32"/>
              <a:gd name="T100" fmla="*/ 2147483647 w 24"/>
              <a:gd name="T101" fmla="*/ 2147483647 h 32"/>
              <a:gd name="T102" fmla="*/ 2147483647 w 24"/>
              <a:gd name="T103" fmla="*/ 2147483647 h 32"/>
              <a:gd name="T104" fmla="*/ 2147483647 w 24"/>
              <a:gd name="T105" fmla="*/ 2147483647 h 32"/>
              <a:gd name="T106" fmla="*/ 2147483647 w 24"/>
              <a:gd name="T107" fmla="*/ 2147483647 h 32"/>
              <a:gd name="T108" fmla="*/ 2147483647 w 24"/>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8" y="30"/>
                </a:lnTo>
                <a:lnTo>
                  <a:pt x="10" y="31"/>
                </a:lnTo>
                <a:lnTo>
                  <a:pt x="11" y="32"/>
                </a:lnTo>
                <a:lnTo>
                  <a:pt x="12" y="32"/>
                </a:lnTo>
                <a:lnTo>
                  <a:pt x="13" y="32"/>
                </a:lnTo>
                <a:lnTo>
                  <a:pt x="0" y="32"/>
                </a:lnTo>
                <a:lnTo>
                  <a:pt x="1" y="32"/>
                </a:lnTo>
                <a:lnTo>
                  <a:pt x="2" y="32"/>
                </a:lnTo>
                <a:lnTo>
                  <a:pt x="3" y="31"/>
                </a:lnTo>
                <a:lnTo>
                  <a:pt x="3" y="30"/>
                </a:lnTo>
                <a:lnTo>
                  <a:pt x="3" y="27"/>
                </a:lnTo>
                <a:lnTo>
                  <a:pt x="3" y="5"/>
                </a:lnTo>
                <a:lnTo>
                  <a:pt x="3" y="2"/>
                </a:lnTo>
                <a:lnTo>
                  <a:pt x="3" y="1"/>
                </a:lnTo>
                <a:lnTo>
                  <a:pt x="2" y="0"/>
                </a:lnTo>
                <a:lnTo>
                  <a:pt x="1" y="0"/>
                </a:lnTo>
                <a:lnTo>
                  <a:pt x="0" y="0"/>
                </a:lnTo>
                <a:lnTo>
                  <a:pt x="11" y="0"/>
                </a:lnTo>
                <a:lnTo>
                  <a:pt x="16" y="0"/>
                </a:lnTo>
                <a:lnTo>
                  <a:pt x="18" y="0"/>
                </a:lnTo>
                <a:lnTo>
                  <a:pt x="21" y="1"/>
                </a:lnTo>
                <a:lnTo>
                  <a:pt x="23" y="4"/>
                </a:lnTo>
                <a:lnTo>
                  <a:pt x="24" y="6"/>
                </a:lnTo>
                <a:lnTo>
                  <a:pt x="24" y="9"/>
                </a:lnTo>
                <a:lnTo>
                  <a:pt x="23" y="12"/>
                </a:lnTo>
                <a:lnTo>
                  <a:pt x="22" y="15"/>
                </a:lnTo>
                <a:lnTo>
                  <a:pt x="18" y="17"/>
                </a:lnTo>
                <a:lnTo>
                  <a:pt x="15" y="17"/>
                </a:lnTo>
                <a:lnTo>
                  <a:pt x="13" y="17"/>
                </a:lnTo>
                <a:lnTo>
                  <a:pt x="12" y="17"/>
                </a:lnTo>
                <a:lnTo>
                  <a:pt x="10" y="17"/>
                </a:lnTo>
                <a:lnTo>
                  <a:pt x="8" y="17"/>
                </a:lnTo>
                <a:close/>
                <a:moveTo>
                  <a:pt x="8" y="16"/>
                </a:moveTo>
                <a:lnTo>
                  <a:pt x="10" y="16"/>
                </a:lnTo>
                <a:lnTo>
                  <a:pt x="11" y="16"/>
                </a:lnTo>
                <a:lnTo>
                  <a:pt x="12" y="16"/>
                </a:lnTo>
                <a:lnTo>
                  <a:pt x="15" y="16"/>
                </a:lnTo>
                <a:lnTo>
                  <a:pt x="17" y="14"/>
                </a:lnTo>
                <a:lnTo>
                  <a:pt x="18" y="11"/>
                </a:lnTo>
                <a:lnTo>
                  <a:pt x="18" y="9"/>
                </a:lnTo>
                <a:lnTo>
                  <a:pt x="18" y="6"/>
                </a:lnTo>
                <a:lnTo>
                  <a:pt x="18" y="5"/>
                </a:lnTo>
                <a:lnTo>
                  <a:pt x="17" y="4"/>
                </a:lnTo>
                <a:lnTo>
                  <a:pt x="16" y="2"/>
                </a:lnTo>
                <a:lnTo>
                  <a:pt x="13" y="1"/>
                </a:lnTo>
                <a:lnTo>
                  <a:pt x="12" y="1"/>
                </a:lnTo>
                <a:lnTo>
                  <a:pt x="11" y="1"/>
                </a:lnTo>
                <a:lnTo>
                  <a:pt x="8" y="1"/>
                </a:lnTo>
                <a:lnTo>
                  <a:pt x="8" y="16"/>
                </a:lnTo>
                <a:close/>
              </a:path>
            </a:pathLst>
          </a:custGeom>
          <a:solidFill>
            <a:srgbClr val="000000"/>
          </a:solidFill>
          <a:ln w="0">
            <a:solidFill>
              <a:srgbClr val="000000"/>
            </a:solidFill>
            <a:round/>
            <a:headEnd/>
            <a:tailEnd/>
          </a:ln>
        </p:spPr>
        <p:txBody>
          <a:bodyPr/>
          <a:lstStyle/>
          <a:p>
            <a:endParaRPr lang="en-CA"/>
          </a:p>
        </p:txBody>
      </p:sp>
      <p:sp>
        <p:nvSpPr>
          <p:cNvPr id="8228" name="Freeform 162"/>
          <p:cNvSpPr>
            <a:spLocks/>
          </p:cNvSpPr>
          <p:nvPr/>
        </p:nvSpPr>
        <p:spPr bwMode="auto">
          <a:xfrm>
            <a:off x="3389313" y="5448300"/>
            <a:ext cx="106362"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0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6" y="0"/>
                </a:moveTo>
                <a:lnTo>
                  <a:pt x="6" y="6"/>
                </a:lnTo>
                <a:lnTo>
                  <a:pt x="8" y="2"/>
                </a:lnTo>
                <a:lnTo>
                  <a:pt x="11" y="0"/>
                </a:lnTo>
                <a:lnTo>
                  <a:pt x="12" y="0"/>
                </a:lnTo>
                <a:lnTo>
                  <a:pt x="13" y="0"/>
                </a:lnTo>
                <a:lnTo>
                  <a:pt x="15" y="1"/>
                </a:lnTo>
                <a:lnTo>
                  <a:pt x="15" y="2"/>
                </a:lnTo>
                <a:lnTo>
                  <a:pt x="16" y="2"/>
                </a:lnTo>
                <a:lnTo>
                  <a:pt x="15" y="4"/>
                </a:lnTo>
                <a:lnTo>
                  <a:pt x="15" y="5"/>
                </a:lnTo>
                <a:lnTo>
                  <a:pt x="13" y="6"/>
                </a:lnTo>
                <a:lnTo>
                  <a:pt x="12" y="5"/>
                </a:lnTo>
                <a:lnTo>
                  <a:pt x="11" y="5"/>
                </a:lnTo>
                <a:lnTo>
                  <a:pt x="11" y="4"/>
                </a:lnTo>
                <a:lnTo>
                  <a:pt x="10" y="4"/>
                </a:lnTo>
                <a:lnTo>
                  <a:pt x="8" y="4"/>
                </a:lnTo>
                <a:lnTo>
                  <a:pt x="7" y="5"/>
                </a:lnTo>
                <a:lnTo>
                  <a:pt x="6" y="7"/>
                </a:lnTo>
                <a:lnTo>
                  <a:pt x="6" y="17"/>
                </a:lnTo>
                <a:lnTo>
                  <a:pt x="7" y="18"/>
                </a:lnTo>
                <a:lnTo>
                  <a:pt x="7" y="20"/>
                </a:lnTo>
                <a:lnTo>
                  <a:pt x="7" y="21"/>
                </a:lnTo>
                <a:lnTo>
                  <a:pt x="8" y="21"/>
                </a:lnTo>
                <a:lnTo>
                  <a:pt x="10" y="22"/>
                </a:lnTo>
                <a:lnTo>
                  <a:pt x="11" y="22"/>
                </a:lnTo>
                <a:lnTo>
                  <a:pt x="0" y="22"/>
                </a:lnTo>
                <a:lnTo>
                  <a:pt x="1" y="22"/>
                </a:lnTo>
                <a:lnTo>
                  <a:pt x="1" y="21"/>
                </a:lnTo>
                <a:lnTo>
                  <a:pt x="2" y="21"/>
                </a:lnTo>
                <a:lnTo>
                  <a:pt x="2" y="20"/>
                </a:lnTo>
                <a:lnTo>
                  <a:pt x="2" y="17"/>
                </a:lnTo>
                <a:lnTo>
                  <a:pt x="2" y="8"/>
                </a:lnTo>
                <a:lnTo>
                  <a:pt x="2" y="6"/>
                </a:lnTo>
                <a:lnTo>
                  <a:pt x="2" y="4"/>
                </a:lnTo>
                <a:lnTo>
                  <a:pt x="2" y="2"/>
                </a:lnTo>
                <a:lnTo>
                  <a:pt x="1" y="2"/>
                </a:lnTo>
                <a:lnTo>
                  <a:pt x="0" y="2"/>
                </a:lnTo>
                <a:lnTo>
                  <a:pt x="6" y="0"/>
                </a:lnTo>
                <a:close/>
              </a:path>
            </a:pathLst>
          </a:custGeom>
          <a:solidFill>
            <a:srgbClr val="000000"/>
          </a:solidFill>
          <a:ln w="0">
            <a:solidFill>
              <a:srgbClr val="000000"/>
            </a:solidFill>
            <a:round/>
            <a:headEnd/>
            <a:tailEnd/>
          </a:ln>
        </p:spPr>
        <p:txBody>
          <a:bodyPr/>
          <a:lstStyle/>
          <a:p>
            <a:endParaRPr lang="en-CA"/>
          </a:p>
        </p:txBody>
      </p:sp>
      <p:sp>
        <p:nvSpPr>
          <p:cNvPr id="8229" name="Freeform 163"/>
          <p:cNvSpPr>
            <a:spLocks noEditPoints="1"/>
          </p:cNvSpPr>
          <p:nvPr/>
        </p:nvSpPr>
        <p:spPr bwMode="auto">
          <a:xfrm>
            <a:off x="3500438"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7" y="20"/>
                </a:lnTo>
                <a:lnTo>
                  <a:pt x="16" y="21"/>
                </a:lnTo>
                <a:lnTo>
                  <a:pt x="14" y="22"/>
                </a:lnTo>
                <a:lnTo>
                  <a:pt x="10" y="23"/>
                </a:lnTo>
                <a:lnTo>
                  <a:pt x="8" y="22"/>
                </a:lnTo>
                <a:lnTo>
                  <a:pt x="5" y="21"/>
                </a:lnTo>
                <a:lnTo>
                  <a:pt x="3" y="20"/>
                </a:lnTo>
                <a:lnTo>
                  <a:pt x="0" y="16"/>
                </a:lnTo>
                <a:lnTo>
                  <a:pt x="0" y="11"/>
                </a:lnTo>
                <a:lnTo>
                  <a:pt x="0" y="8"/>
                </a:lnTo>
                <a:lnTo>
                  <a:pt x="1" y="6"/>
                </a:lnTo>
                <a:lnTo>
                  <a:pt x="3" y="4"/>
                </a:lnTo>
                <a:lnTo>
                  <a:pt x="5" y="1"/>
                </a:lnTo>
                <a:lnTo>
                  <a:pt x="8" y="0"/>
                </a:lnTo>
                <a:lnTo>
                  <a:pt x="10" y="0"/>
                </a:lnTo>
                <a:close/>
                <a:moveTo>
                  <a:pt x="10" y="1"/>
                </a:moveTo>
                <a:lnTo>
                  <a:pt x="9" y="1"/>
                </a:lnTo>
                <a:lnTo>
                  <a:pt x="8" y="2"/>
                </a:lnTo>
                <a:lnTo>
                  <a:pt x="6" y="4"/>
                </a:lnTo>
                <a:lnTo>
                  <a:pt x="5" y="5"/>
                </a:lnTo>
                <a:lnTo>
                  <a:pt x="4" y="7"/>
                </a:lnTo>
                <a:lnTo>
                  <a:pt x="4" y="10"/>
                </a:lnTo>
                <a:lnTo>
                  <a:pt x="5" y="15"/>
                </a:lnTo>
                <a:lnTo>
                  <a:pt x="6" y="18"/>
                </a:lnTo>
                <a:lnTo>
                  <a:pt x="9" y="21"/>
                </a:lnTo>
                <a:lnTo>
                  <a:pt x="11" y="21"/>
                </a:lnTo>
                <a:lnTo>
                  <a:pt x="14" y="21"/>
                </a:lnTo>
                <a:lnTo>
                  <a:pt x="15" y="20"/>
                </a:lnTo>
                <a:lnTo>
                  <a:pt x="16" y="17"/>
                </a:lnTo>
                <a:lnTo>
                  <a:pt x="17" y="13"/>
                </a:lnTo>
                <a:lnTo>
                  <a:pt x="16" y="10"/>
                </a:lnTo>
                <a:lnTo>
                  <a:pt x="16" y="6"/>
                </a:lnTo>
                <a:lnTo>
                  <a:pt x="14"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8230" name="Freeform 164"/>
          <p:cNvSpPr>
            <a:spLocks noEditPoints="1"/>
          </p:cNvSpPr>
          <p:nvPr/>
        </p:nvSpPr>
        <p:spPr bwMode="auto">
          <a:xfrm>
            <a:off x="3644900" y="5448300"/>
            <a:ext cx="157163"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3" y="1"/>
                </a:lnTo>
                <a:lnTo>
                  <a:pt x="14" y="0"/>
                </a:lnTo>
                <a:lnTo>
                  <a:pt x="16" y="0"/>
                </a:lnTo>
                <a:lnTo>
                  <a:pt x="19" y="0"/>
                </a:lnTo>
                <a:lnTo>
                  <a:pt x="21" y="2"/>
                </a:lnTo>
                <a:lnTo>
                  <a:pt x="24" y="6"/>
                </a:lnTo>
                <a:lnTo>
                  <a:pt x="24" y="11"/>
                </a:lnTo>
                <a:lnTo>
                  <a:pt x="24" y="15"/>
                </a:lnTo>
                <a:lnTo>
                  <a:pt x="23" y="17"/>
                </a:lnTo>
                <a:lnTo>
                  <a:pt x="21" y="20"/>
                </a:lnTo>
                <a:lnTo>
                  <a:pt x="18" y="22"/>
                </a:lnTo>
                <a:lnTo>
                  <a:pt x="14" y="23"/>
                </a:lnTo>
                <a:lnTo>
                  <a:pt x="13" y="23"/>
                </a:lnTo>
                <a:lnTo>
                  <a:pt x="11" y="22"/>
                </a:lnTo>
                <a:lnTo>
                  <a:pt x="10" y="22"/>
                </a:lnTo>
                <a:lnTo>
                  <a:pt x="9" y="21"/>
                </a:lnTo>
                <a:lnTo>
                  <a:pt x="9" y="28"/>
                </a:lnTo>
                <a:lnTo>
                  <a:pt x="9" y="31"/>
                </a:lnTo>
                <a:lnTo>
                  <a:pt x="9" y="32"/>
                </a:lnTo>
                <a:lnTo>
                  <a:pt x="10" y="32"/>
                </a:lnTo>
                <a:lnTo>
                  <a:pt x="10" y="33"/>
                </a:lnTo>
                <a:lnTo>
                  <a:pt x="11" y="33"/>
                </a:lnTo>
                <a:lnTo>
                  <a:pt x="0" y="33"/>
                </a:lnTo>
                <a:lnTo>
                  <a:pt x="2" y="33"/>
                </a:lnTo>
                <a:lnTo>
                  <a:pt x="3" y="33"/>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3" y="21"/>
                </a:lnTo>
                <a:lnTo>
                  <a:pt x="14" y="21"/>
                </a:lnTo>
                <a:lnTo>
                  <a:pt x="16" y="21"/>
                </a:lnTo>
                <a:lnTo>
                  <a:pt x="18" y="20"/>
                </a:lnTo>
                <a:lnTo>
                  <a:pt x="20" y="17"/>
                </a:lnTo>
                <a:lnTo>
                  <a:pt x="20" y="12"/>
                </a:lnTo>
                <a:lnTo>
                  <a:pt x="20" y="8"/>
                </a:lnTo>
                <a:lnTo>
                  <a:pt x="18"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8231" name="Rectangle 165"/>
          <p:cNvSpPr>
            <a:spLocks noChangeArrowheads="1"/>
          </p:cNvSpPr>
          <p:nvPr/>
        </p:nvSpPr>
        <p:spPr bwMode="auto">
          <a:xfrm>
            <a:off x="3822700" y="5487988"/>
            <a:ext cx="84138" cy="25400"/>
          </a:xfrm>
          <a:prstGeom prst="rect">
            <a:avLst/>
          </a:prstGeom>
          <a:solidFill>
            <a:srgbClr val="000000"/>
          </a:solidFill>
          <a:ln w="0">
            <a:solidFill>
              <a:srgbClr val="000000"/>
            </a:solidFill>
            <a:miter lim="800000"/>
            <a:headEnd/>
            <a:tailEnd/>
          </a:ln>
        </p:spPr>
        <p:txBody>
          <a:bodyPr/>
          <a:lstStyle/>
          <a:p>
            <a:endParaRPr lang="en-US"/>
          </a:p>
        </p:txBody>
      </p:sp>
      <p:sp>
        <p:nvSpPr>
          <p:cNvPr id="8232" name="Freeform 166"/>
          <p:cNvSpPr>
            <a:spLocks/>
          </p:cNvSpPr>
          <p:nvPr/>
        </p:nvSpPr>
        <p:spPr bwMode="auto">
          <a:xfrm>
            <a:off x="3914775" y="5399088"/>
            <a:ext cx="236538"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30" y="2"/>
                </a:lnTo>
                <a:lnTo>
                  <a:pt x="28" y="1"/>
                </a:lnTo>
                <a:lnTo>
                  <a:pt x="27" y="0"/>
                </a:lnTo>
                <a:lnTo>
                  <a:pt x="26" y="0"/>
                </a:lnTo>
                <a:lnTo>
                  <a:pt x="25" y="0"/>
                </a:lnTo>
                <a:lnTo>
                  <a:pt x="36" y="0"/>
                </a:lnTo>
                <a:lnTo>
                  <a:pt x="35" y="0"/>
                </a:lnTo>
                <a:lnTo>
                  <a:pt x="33" y="0"/>
                </a:lnTo>
                <a:lnTo>
                  <a:pt x="32" y="1"/>
                </a:lnTo>
                <a:lnTo>
                  <a:pt x="32" y="2"/>
                </a:lnTo>
                <a:lnTo>
                  <a:pt x="31" y="5"/>
                </a:lnTo>
                <a:lnTo>
                  <a:pt x="31" y="33"/>
                </a:lnTo>
                <a:lnTo>
                  <a:pt x="9" y="6"/>
                </a:lnTo>
                <a:lnTo>
                  <a:pt x="9" y="27"/>
                </a:lnTo>
                <a:lnTo>
                  <a:pt x="9" y="30"/>
                </a:lnTo>
                <a:lnTo>
                  <a:pt x="10" y="31"/>
                </a:lnTo>
                <a:lnTo>
                  <a:pt x="11" y="32"/>
                </a:lnTo>
                <a:lnTo>
                  <a:pt x="12" y="32"/>
                </a:lnTo>
                <a:lnTo>
                  <a:pt x="14" y="32"/>
                </a:lnTo>
                <a:lnTo>
                  <a:pt x="3" y="32"/>
                </a:lnTo>
                <a:lnTo>
                  <a:pt x="4" y="32"/>
                </a:lnTo>
                <a:lnTo>
                  <a:pt x="5" y="32"/>
                </a:lnTo>
                <a:lnTo>
                  <a:pt x="6" y="31"/>
                </a:lnTo>
                <a:lnTo>
                  <a:pt x="6" y="30"/>
                </a:lnTo>
                <a:lnTo>
                  <a:pt x="6" y="27"/>
                </a:lnTo>
                <a:lnTo>
                  <a:pt x="6" y="4"/>
                </a:lnTo>
                <a:lnTo>
                  <a:pt x="5" y="2"/>
                </a:lnTo>
                <a:lnTo>
                  <a:pt x="5" y="1"/>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33" name="Freeform 167"/>
          <p:cNvSpPr>
            <a:spLocks noEditPoints="1"/>
          </p:cNvSpPr>
          <p:nvPr/>
        </p:nvSpPr>
        <p:spPr bwMode="auto">
          <a:xfrm>
            <a:off x="4164013"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8" y="20"/>
                </a:lnTo>
                <a:lnTo>
                  <a:pt x="16" y="21"/>
                </a:lnTo>
                <a:lnTo>
                  <a:pt x="14" y="22"/>
                </a:lnTo>
                <a:lnTo>
                  <a:pt x="10" y="23"/>
                </a:lnTo>
                <a:lnTo>
                  <a:pt x="8" y="22"/>
                </a:lnTo>
                <a:lnTo>
                  <a:pt x="5" y="21"/>
                </a:lnTo>
                <a:lnTo>
                  <a:pt x="3" y="20"/>
                </a:lnTo>
                <a:lnTo>
                  <a:pt x="0" y="16"/>
                </a:lnTo>
                <a:lnTo>
                  <a:pt x="0" y="11"/>
                </a:lnTo>
                <a:lnTo>
                  <a:pt x="0" y="8"/>
                </a:lnTo>
                <a:lnTo>
                  <a:pt x="2" y="6"/>
                </a:lnTo>
                <a:lnTo>
                  <a:pt x="4" y="4"/>
                </a:lnTo>
                <a:lnTo>
                  <a:pt x="5" y="1"/>
                </a:lnTo>
                <a:lnTo>
                  <a:pt x="8" y="0"/>
                </a:lnTo>
                <a:lnTo>
                  <a:pt x="10" y="0"/>
                </a:lnTo>
                <a:close/>
                <a:moveTo>
                  <a:pt x="10" y="1"/>
                </a:moveTo>
                <a:lnTo>
                  <a:pt x="9" y="1"/>
                </a:lnTo>
                <a:lnTo>
                  <a:pt x="8" y="2"/>
                </a:lnTo>
                <a:lnTo>
                  <a:pt x="7" y="4"/>
                </a:lnTo>
                <a:lnTo>
                  <a:pt x="5" y="5"/>
                </a:lnTo>
                <a:lnTo>
                  <a:pt x="4" y="7"/>
                </a:lnTo>
                <a:lnTo>
                  <a:pt x="4" y="10"/>
                </a:lnTo>
                <a:lnTo>
                  <a:pt x="5" y="15"/>
                </a:lnTo>
                <a:lnTo>
                  <a:pt x="7" y="18"/>
                </a:lnTo>
                <a:lnTo>
                  <a:pt x="9" y="21"/>
                </a:lnTo>
                <a:lnTo>
                  <a:pt x="11" y="21"/>
                </a:lnTo>
                <a:lnTo>
                  <a:pt x="14" y="21"/>
                </a:lnTo>
                <a:lnTo>
                  <a:pt x="15" y="20"/>
                </a:lnTo>
                <a:lnTo>
                  <a:pt x="16" y="17"/>
                </a:lnTo>
                <a:lnTo>
                  <a:pt x="18" y="13"/>
                </a:lnTo>
                <a:lnTo>
                  <a:pt x="16" y="10"/>
                </a:lnTo>
                <a:lnTo>
                  <a:pt x="16" y="6"/>
                </a:lnTo>
                <a:lnTo>
                  <a:pt x="15"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8234" name="Freeform 168"/>
          <p:cNvSpPr>
            <a:spLocks/>
          </p:cNvSpPr>
          <p:nvPr/>
        </p:nvSpPr>
        <p:spPr bwMode="auto">
          <a:xfrm>
            <a:off x="4321175" y="5448300"/>
            <a:ext cx="150813" cy="112713"/>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0 w 23"/>
              <a:gd name="T61" fmla="*/ 2147483647 h 23"/>
              <a:gd name="T62" fmla="*/ 0 w 23"/>
              <a:gd name="T63" fmla="*/ 0 h 23"/>
              <a:gd name="T64" fmla="*/ 2147483647 w 23"/>
              <a:gd name="T65" fmla="*/ 0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2147483647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0 h 23"/>
              <a:gd name="T96" fmla="*/ 2147483647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1" y="0"/>
                </a:moveTo>
                <a:lnTo>
                  <a:pt x="21" y="13"/>
                </a:lnTo>
                <a:lnTo>
                  <a:pt x="21" y="17"/>
                </a:lnTo>
                <a:lnTo>
                  <a:pt x="21" y="18"/>
                </a:lnTo>
                <a:lnTo>
                  <a:pt x="21" y="20"/>
                </a:lnTo>
                <a:lnTo>
                  <a:pt x="22" y="20"/>
                </a:lnTo>
                <a:lnTo>
                  <a:pt x="22" y="21"/>
                </a:lnTo>
                <a:lnTo>
                  <a:pt x="22" y="20"/>
                </a:lnTo>
                <a:lnTo>
                  <a:pt x="23" y="20"/>
                </a:lnTo>
                <a:lnTo>
                  <a:pt x="23" y="21"/>
                </a:lnTo>
                <a:lnTo>
                  <a:pt x="17" y="23"/>
                </a:lnTo>
                <a:lnTo>
                  <a:pt x="16" y="23"/>
                </a:lnTo>
                <a:lnTo>
                  <a:pt x="16" y="18"/>
                </a:lnTo>
                <a:lnTo>
                  <a:pt x="13" y="21"/>
                </a:lnTo>
                <a:lnTo>
                  <a:pt x="12" y="22"/>
                </a:lnTo>
                <a:lnTo>
                  <a:pt x="11" y="23"/>
                </a:lnTo>
                <a:lnTo>
                  <a:pt x="8" y="23"/>
                </a:lnTo>
                <a:lnTo>
                  <a:pt x="7" y="22"/>
                </a:lnTo>
                <a:lnTo>
                  <a:pt x="6" y="22"/>
                </a:lnTo>
                <a:lnTo>
                  <a:pt x="5" y="21"/>
                </a:lnTo>
                <a:lnTo>
                  <a:pt x="3" y="20"/>
                </a:lnTo>
                <a:lnTo>
                  <a:pt x="3" y="17"/>
                </a:lnTo>
                <a:lnTo>
                  <a:pt x="3" y="15"/>
                </a:lnTo>
                <a:lnTo>
                  <a:pt x="3" y="5"/>
                </a:lnTo>
                <a:lnTo>
                  <a:pt x="3" y="4"/>
                </a:lnTo>
                <a:lnTo>
                  <a:pt x="2" y="2"/>
                </a:lnTo>
                <a:lnTo>
                  <a:pt x="2" y="1"/>
                </a:lnTo>
                <a:lnTo>
                  <a:pt x="1" y="1"/>
                </a:lnTo>
                <a:lnTo>
                  <a:pt x="0" y="1"/>
                </a:lnTo>
                <a:lnTo>
                  <a:pt x="0" y="0"/>
                </a:lnTo>
                <a:lnTo>
                  <a:pt x="7" y="0"/>
                </a:lnTo>
                <a:lnTo>
                  <a:pt x="7" y="15"/>
                </a:lnTo>
                <a:lnTo>
                  <a:pt x="7" y="17"/>
                </a:lnTo>
                <a:lnTo>
                  <a:pt x="8" y="18"/>
                </a:lnTo>
                <a:lnTo>
                  <a:pt x="10" y="20"/>
                </a:lnTo>
                <a:lnTo>
                  <a:pt x="11" y="20"/>
                </a:lnTo>
                <a:lnTo>
                  <a:pt x="12" y="20"/>
                </a:lnTo>
                <a:lnTo>
                  <a:pt x="13" y="20"/>
                </a:lnTo>
                <a:lnTo>
                  <a:pt x="15" y="18"/>
                </a:lnTo>
                <a:lnTo>
                  <a:pt x="16" y="17"/>
                </a:lnTo>
                <a:lnTo>
                  <a:pt x="16" y="5"/>
                </a:lnTo>
                <a:lnTo>
                  <a:pt x="16" y="2"/>
                </a:lnTo>
                <a:lnTo>
                  <a:pt x="16" y="1"/>
                </a:lnTo>
                <a:lnTo>
                  <a:pt x="15"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8235" name="Freeform 169"/>
          <p:cNvSpPr>
            <a:spLocks/>
          </p:cNvSpPr>
          <p:nvPr/>
        </p:nvSpPr>
        <p:spPr bwMode="auto">
          <a:xfrm>
            <a:off x="4479925" y="5448300"/>
            <a:ext cx="155575" cy="109538"/>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0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3" y="0"/>
                </a:lnTo>
                <a:lnTo>
                  <a:pt x="15" y="0"/>
                </a:lnTo>
                <a:lnTo>
                  <a:pt x="17" y="0"/>
                </a:lnTo>
                <a:lnTo>
                  <a:pt x="19" y="1"/>
                </a:lnTo>
                <a:lnTo>
                  <a:pt x="20" y="2"/>
                </a:lnTo>
                <a:lnTo>
                  <a:pt x="20" y="4"/>
                </a:lnTo>
                <a:lnTo>
                  <a:pt x="21" y="6"/>
                </a:lnTo>
                <a:lnTo>
                  <a:pt x="21" y="8"/>
                </a:lnTo>
                <a:lnTo>
                  <a:pt x="21" y="17"/>
                </a:lnTo>
                <a:lnTo>
                  <a:pt x="21" y="20"/>
                </a:lnTo>
                <a:lnTo>
                  <a:pt x="21" y="21"/>
                </a:lnTo>
                <a:lnTo>
                  <a:pt x="23" y="22"/>
                </a:lnTo>
                <a:lnTo>
                  <a:pt x="24" y="22"/>
                </a:lnTo>
                <a:lnTo>
                  <a:pt x="14" y="22"/>
                </a:lnTo>
                <a:lnTo>
                  <a:pt x="15" y="22"/>
                </a:lnTo>
                <a:lnTo>
                  <a:pt x="17" y="21"/>
                </a:lnTo>
                <a:lnTo>
                  <a:pt x="17" y="20"/>
                </a:lnTo>
                <a:lnTo>
                  <a:pt x="17" y="18"/>
                </a:lnTo>
                <a:lnTo>
                  <a:pt x="17" y="17"/>
                </a:lnTo>
                <a:lnTo>
                  <a:pt x="17" y="8"/>
                </a:lnTo>
                <a:lnTo>
                  <a:pt x="17" y="6"/>
                </a:lnTo>
                <a:lnTo>
                  <a:pt x="17" y="5"/>
                </a:lnTo>
                <a:lnTo>
                  <a:pt x="15" y="4"/>
                </a:lnTo>
                <a:lnTo>
                  <a:pt x="14" y="2"/>
                </a:lnTo>
                <a:lnTo>
                  <a:pt x="10" y="4"/>
                </a:lnTo>
                <a:lnTo>
                  <a:pt x="8" y="6"/>
                </a:lnTo>
                <a:lnTo>
                  <a:pt x="8" y="17"/>
                </a:lnTo>
                <a:lnTo>
                  <a:pt x="8" y="20"/>
                </a:lnTo>
                <a:lnTo>
                  <a:pt x="8" y="21"/>
                </a:lnTo>
                <a:lnTo>
                  <a:pt x="9" y="22"/>
                </a:lnTo>
                <a:lnTo>
                  <a:pt x="10" y="22"/>
                </a:lnTo>
                <a:lnTo>
                  <a:pt x="0" y="22"/>
                </a:lnTo>
                <a:lnTo>
                  <a:pt x="2" y="22"/>
                </a:lnTo>
                <a:lnTo>
                  <a:pt x="3" y="21"/>
                </a:lnTo>
                <a:lnTo>
                  <a:pt x="3" y="20"/>
                </a:lnTo>
                <a:lnTo>
                  <a:pt x="4" y="17"/>
                </a:lnTo>
                <a:lnTo>
                  <a:pt x="4" y="8"/>
                </a:lnTo>
                <a:lnTo>
                  <a:pt x="4" y="6"/>
                </a:lnTo>
                <a:lnTo>
                  <a:pt x="3" y="4"/>
                </a:lnTo>
                <a:lnTo>
                  <a:pt x="3" y="2"/>
                </a:lnTo>
                <a:lnTo>
                  <a:pt x="2" y="2"/>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36" name="Freeform 170"/>
          <p:cNvSpPr>
            <a:spLocks noEditPoints="1"/>
          </p:cNvSpPr>
          <p:nvPr/>
        </p:nvSpPr>
        <p:spPr bwMode="auto">
          <a:xfrm>
            <a:off x="4913313" y="5399088"/>
            <a:ext cx="169862"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3" y="32"/>
                </a:lnTo>
                <a:lnTo>
                  <a:pt x="15" y="32"/>
                </a:ln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2" y="0"/>
                </a:lnTo>
                <a:lnTo>
                  <a:pt x="16" y="0"/>
                </a:lnTo>
                <a:lnTo>
                  <a:pt x="20" y="0"/>
                </a:lnTo>
                <a:lnTo>
                  <a:pt x="22" y="1"/>
                </a:lnTo>
                <a:lnTo>
                  <a:pt x="23" y="4"/>
                </a:lnTo>
                <a:lnTo>
                  <a:pt x="25" y="6"/>
                </a:lnTo>
                <a:lnTo>
                  <a:pt x="26" y="9"/>
                </a:lnTo>
                <a:lnTo>
                  <a:pt x="25" y="12"/>
                </a:lnTo>
                <a:lnTo>
                  <a:pt x="23"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8" y="14"/>
                </a:lnTo>
                <a:lnTo>
                  <a:pt x="20" y="11"/>
                </a:lnTo>
                <a:lnTo>
                  <a:pt x="20" y="9"/>
                </a:lnTo>
                <a:lnTo>
                  <a:pt x="20" y="6"/>
                </a:lnTo>
                <a:lnTo>
                  <a:pt x="18" y="5"/>
                </a:lnTo>
                <a:lnTo>
                  <a:pt x="18"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37" name="Freeform 171"/>
          <p:cNvSpPr>
            <a:spLocks/>
          </p:cNvSpPr>
          <p:nvPr/>
        </p:nvSpPr>
        <p:spPr bwMode="auto">
          <a:xfrm>
            <a:off x="5089525"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6"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9" y="20"/>
                </a:lnTo>
                <a:lnTo>
                  <a:pt x="9" y="21"/>
                </a:lnTo>
                <a:lnTo>
                  <a:pt x="10" y="21"/>
                </a:lnTo>
                <a:lnTo>
                  <a:pt x="10" y="22"/>
                </a:lnTo>
                <a:lnTo>
                  <a:pt x="12" y="22"/>
                </a:lnTo>
                <a:lnTo>
                  <a:pt x="0" y="22"/>
                </a:lnTo>
                <a:lnTo>
                  <a:pt x="1" y="22"/>
                </a:lnTo>
                <a:lnTo>
                  <a:pt x="3" y="21"/>
                </a:lnTo>
                <a:lnTo>
                  <a:pt x="4" y="21"/>
                </a:lnTo>
                <a:lnTo>
                  <a:pt x="4" y="20"/>
                </a:lnTo>
                <a:lnTo>
                  <a:pt x="4" y="17"/>
                </a:lnTo>
                <a:lnTo>
                  <a:pt x="4" y="8"/>
                </a:lnTo>
                <a:lnTo>
                  <a:pt x="4" y="6"/>
                </a:lnTo>
                <a:lnTo>
                  <a:pt x="4"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38" name="Freeform 172"/>
          <p:cNvSpPr>
            <a:spLocks noEditPoints="1"/>
          </p:cNvSpPr>
          <p:nvPr/>
        </p:nvSpPr>
        <p:spPr bwMode="auto">
          <a:xfrm>
            <a:off x="5214938" y="5448300"/>
            <a:ext cx="117475" cy="112713"/>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0 w 18"/>
              <a:gd name="T33" fmla="*/ 2147483647 h 23"/>
              <a:gd name="T34" fmla="*/ 0 w 18"/>
              <a:gd name="T35" fmla="*/ 2147483647 h 23"/>
              <a:gd name="T36" fmla="*/ 0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0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2" y="8"/>
                </a:moveTo>
                <a:lnTo>
                  <a:pt x="3" y="13"/>
                </a:lnTo>
                <a:lnTo>
                  <a:pt x="4" y="16"/>
                </a:lnTo>
                <a:lnTo>
                  <a:pt x="7" y="18"/>
                </a:lnTo>
                <a:lnTo>
                  <a:pt x="11" y="18"/>
                </a:lnTo>
                <a:lnTo>
                  <a:pt x="13" y="18"/>
                </a:lnTo>
                <a:lnTo>
                  <a:pt x="14" y="18"/>
                </a:lnTo>
                <a:lnTo>
                  <a:pt x="16" y="16"/>
                </a:lnTo>
                <a:lnTo>
                  <a:pt x="17" y="13"/>
                </a:lnTo>
                <a:lnTo>
                  <a:pt x="18" y="15"/>
                </a:lnTo>
                <a:lnTo>
                  <a:pt x="17" y="17"/>
                </a:lnTo>
                <a:lnTo>
                  <a:pt x="14" y="21"/>
                </a:lnTo>
                <a:lnTo>
                  <a:pt x="12" y="22"/>
                </a:lnTo>
                <a:lnTo>
                  <a:pt x="8" y="23"/>
                </a:lnTo>
                <a:lnTo>
                  <a:pt x="4" y="22"/>
                </a:lnTo>
                <a:lnTo>
                  <a:pt x="2" y="20"/>
                </a:lnTo>
                <a:lnTo>
                  <a:pt x="0" y="16"/>
                </a:lnTo>
                <a:lnTo>
                  <a:pt x="0" y="12"/>
                </a:lnTo>
                <a:lnTo>
                  <a:pt x="0" y="8"/>
                </a:lnTo>
                <a:lnTo>
                  <a:pt x="1" y="5"/>
                </a:lnTo>
                <a:lnTo>
                  <a:pt x="2" y="2"/>
                </a:lnTo>
                <a:lnTo>
                  <a:pt x="6" y="1"/>
                </a:lnTo>
                <a:lnTo>
                  <a:pt x="9" y="0"/>
                </a:lnTo>
                <a:lnTo>
                  <a:pt x="12" y="0"/>
                </a:lnTo>
                <a:lnTo>
                  <a:pt x="16" y="2"/>
                </a:lnTo>
                <a:lnTo>
                  <a:pt x="17" y="5"/>
                </a:lnTo>
                <a:lnTo>
                  <a:pt x="18" y="8"/>
                </a:lnTo>
                <a:lnTo>
                  <a:pt x="2" y="8"/>
                </a:lnTo>
                <a:close/>
                <a:moveTo>
                  <a:pt x="2" y="7"/>
                </a:moveTo>
                <a:lnTo>
                  <a:pt x="12" y="7"/>
                </a:lnTo>
                <a:lnTo>
                  <a:pt x="12" y="5"/>
                </a:lnTo>
                <a:lnTo>
                  <a:pt x="12" y="4"/>
                </a:lnTo>
                <a:lnTo>
                  <a:pt x="11" y="4"/>
                </a:lnTo>
                <a:lnTo>
                  <a:pt x="11" y="2"/>
                </a:lnTo>
                <a:lnTo>
                  <a:pt x="9" y="1"/>
                </a:lnTo>
                <a:lnTo>
                  <a:pt x="8" y="1"/>
                </a:lnTo>
                <a:lnTo>
                  <a:pt x="6" y="1"/>
                </a:lnTo>
                <a:lnTo>
                  <a:pt x="4" y="2"/>
                </a:lnTo>
                <a:lnTo>
                  <a:pt x="3" y="5"/>
                </a:lnTo>
                <a:lnTo>
                  <a:pt x="2" y="7"/>
                </a:lnTo>
                <a:close/>
              </a:path>
            </a:pathLst>
          </a:custGeom>
          <a:solidFill>
            <a:srgbClr val="000000"/>
          </a:solidFill>
          <a:ln w="0">
            <a:solidFill>
              <a:srgbClr val="000000"/>
            </a:solidFill>
            <a:round/>
            <a:headEnd/>
            <a:tailEnd/>
          </a:ln>
        </p:spPr>
        <p:txBody>
          <a:bodyPr/>
          <a:lstStyle/>
          <a:p>
            <a:endParaRPr lang="en-CA"/>
          </a:p>
        </p:txBody>
      </p:sp>
      <p:sp>
        <p:nvSpPr>
          <p:cNvPr id="8239" name="Freeform 173"/>
          <p:cNvSpPr>
            <a:spLocks noEditPoints="1"/>
          </p:cNvSpPr>
          <p:nvPr/>
        </p:nvSpPr>
        <p:spPr bwMode="auto">
          <a:xfrm>
            <a:off x="5338763" y="5448300"/>
            <a:ext cx="157162"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9" y="31"/>
                </a:lnTo>
                <a:lnTo>
                  <a:pt x="9" y="32"/>
                </a:lnTo>
                <a:lnTo>
                  <a:pt x="10" y="33"/>
                </a:lnTo>
                <a:lnTo>
                  <a:pt x="11"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8" y="6"/>
                </a:moveTo>
                <a:lnTo>
                  <a:pt x="8" y="15"/>
                </a:lnTo>
                <a:lnTo>
                  <a:pt x="9" y="17"/>
                </a:lnTo>
                <a:lnTo>
                  <a:pt x="9" y="18"/>
                </a:lnTo>
                <a:lnTo>
                  <a:pt x="9" y="20"/>
                </a:lnTo>
                <a:lnTo>
                  <a:pt x="10" y="21"/>
                </a:lnTo>
                <a:lnTo>
                  <a:pt x="11" y="21"/>
                </a:lnTo>
                <a:lnTo>
                  <a:pt x="14" y="21"/>
                </a:lnTo>
                <a:lnTo>
                  <a:pt x="16" y="21"/>
                </a:lnTo>
                <a:lnTo>
                  <a:pt x="18" y="20"/>
                </a:lnTo>
                <a:lnTo>
                  <a:pt x="19" y="17"/>
                </a:lnTo>
                <a:lnTo>
                  <a:pt x="20"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8240" name="Freeform 174"/>
          <p:cNvSpPr>
            <a:spLocks noEditPoints="1"/>
          </p:cNvSpPr>
          <p:nvPr/>
        </p:nvSpPr>
        <p:spPr bwMode="auto">
          <a:xfrm>
            <a:off x="5699125" y="5399088"/>
            <a:ext cx="171450"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9" y="17"/>
                </a:moveTo>
                <a:lnTo>
                  <a:pt x="9" y="27"/>
                </a:lnTo>
                <a:lnTo>
                  <a:pt x="9" y="30"/>
                </a:lnTo>
                <a:lnTo>
                  <a:pt x="9" y="31"/>
                </a:lnTo>
                <a:lnTo>
                  <a:pt x="11" y="32"/>
                </a:lnTo>
                <a:lnTo>
                  <a:pt x="13" y="32"/>
                </a:lnTo>
                <a:lnTo>
                  <a:pt x="14" y="32"/>
                </a:lnTo>
                <a:lnTo>
                  <a:pt x="0" y="32"/>
                </a:lnTo>
                <a:lnTo>
                  <a:pt x="1" y="32"/>
                </a:lnTo>
                <a:lnTo>
                  <a:pt x="3" y="32"/>
                </a:lnTo>
                <a:lnTo>
                  <a:pt x="5" y="31"/>
                </a:lnTo>
                <a:lnTo>
                  <a:pt x="5" y="30"/>
                </a:lnTo>
                <a:lnTo>
                  <a:pt x="5" y="27"/>
                </a:lnTo>
                <a:lnTo>
                  <a:pt x="5" y="5"/>
                </a:lnTo>
                <a:lnTo>
                  <a:pt x="5" y="2"/>
                </a:lnTo>
                <a:lnTo>
                  <a:pt x="3" y="1"/>
                </a:lnTo>
                <a:lnTo>
                  <a:pt x="3" y="0"/>
                </a:lnTo>
                <a:lnTo>
                  <a:pt x="1" y="0"/>
                </a:lnTo>
                <a:lnTo>
                  <a:pt x="0" y="0"/>
                </a:lnTo>
                <a:lnTo>
                  <a:pt x="12" y="0"/>
                </a:lnTo>
                <a:lnTo>
                  <a:pt x="16" y="0"/>
                </a:lnTo>
                <a:lnTo>
                  <a:pt x="19" y="0"/>
                </a:lnTo>
                <a:lnTo>
                  <a:pt x="22" y="1"/>
                </a:lnTo>
                <a:lnTo>
                  <a:pt x="23" y="4"/>
                </a:lnTo>
                <a:lnTo>
                  <a:pt x="24" y="6"/>
                </a:lnTo>
                <a:lnTo>
                  <a:pt x="26" y="9"/>
                </a:lnTo>
                <a:lnTo>
                  <a:pt x="24" y="12"/>
                </a:lnTo>
                <a:lnTo>
                  <a:pt x="22" y="15"/>
                </a:lnTo>
                <a:lnTo>
                  <a:pt x="19" y="17"/>
                </a:lnTo>
                <a:lnTo>
                  <a:pt x="14" y="17"/>
                </a:lnTo>
                <a:lnTo>
                  <a:pt x="13" y="17"/>
                </a:lnTo>
                <a:lnTo>
                  <a:pt x="12" y="17"/>
                </a:lnTo>
                <a:lnTo>
                  <a:pt x="11" y="17"/>
                </a:lnTo>
                <a:lnTo>
                  <a:pt x="9" y="17"/>
                </a:lnTo>
                <a:close/>
                <a:moveTo>
                  <a:pt x="9" y="16"/>
                </a:moveTo>
                <a:lnTo>
                  <a:pt x="11" y="16"/>
                </a:lnTo>
                <a:lnTo>
                  <a:pt x="12" y="16"/>
                </a:lnTo>
                <a:lnTo>
                  <a:pt x="13" y="16"/>
                </a:lnTo>
                <a:lnTo>
                  <a:pt x="16" y="16"/>
                </a:lnTo>
                <a:lnTo>
                  <a:pt x="18" y="14"/>
                </a:lnTo>
                <a:lnTo>
                  <a:pt x="19" y="11"/>
                </a:lnTo>
                <a:lnTo>
                  <a:pt x="19" y="9"/>
                </a:lnTo>
                <a:lnTo>
                  <a:pt x="19" y="6"/>
                </a:lnTo>
                <a:lnTo>
                  <a:pt x="18" y="5"/>
                </a:lnTo>
                <a:lnTo>
                  <a:pt x="18" y="4"/>
                </a:lnTo>
                <a:lnTo>
                  <a:pt x="16" y="2"/>
                </a:lnTo>
                <a:lnTo>
                  <a:pt x="14"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41" name="Freeform 175"/>
          <p:cNvSpPr>
            <a:spLocks/>
          </p:cNvSpPr>
          <p:nvPr/>
        </p:nvSpPr>
        <p:spPr bwMode="auto">
          <a:xfrm>
            <a:off x="5876925"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3" y="0"/>
                </a:lnTo>
                <a:lnTo>
                  <a:pt x="15" y="0"/>
                </a:lnTo>
                <a:lnTo>
                  <a:pt x="16" y="1"/>
                </a:lnTo>
                <a:lnTo>
                  <a:pt x="16" y="2"/>
                </a:lnTo>
                <a:lnTo>
                  <a:pt x="16" y="4"/>
                </a:lnTo>
                <a:lnTo>
                  <a:pt x="16" y="5"/>
                </a:lnTo>
                <a:lnTo>
                  <a:pt x="15" y="5"/>
                </a:lnTo>
                <a:lnTo>
                  <a:pt x="15" y="6"/>
                </a:lnTo>
                <a:lnTo>
                  <a:pt x="13" y="5"/>
                </a:lnTo>
                <a:lnTo>
                  <a:pt x="12" y="5"/>
                </a:lnTo>
                <a:lnTo>
                  <a:pt x="11" y="4"/>
                </a:lnTo>
                <a:lnTo>
                  <a:pt x="10" y="4"/>
                </a:lnTo>
                <a:lnTo>
                  <a:pt x="8" y="5"/>
                </a:lnTo>
                <a:lnTo>
                  <a:pt x="7" y="7"/>
                </a:lnTo>
                <a:lnTo>
                  <a:pt x="7" y="17"/>
                </a:lnTo>
                <a:lnTo>
                  <a:pt x="7" y="18"/>
                </a:lnTo>
                <a:lnTo>
                  <a:pt x="8" y="20"/>
                </a:lnTo>
                <a:lnTo>
                  <a:pt x="8" y="21"/>
                </a:lnTo>
                <a:lnTo>
                  <a:pt x="10" y="21"/>
                </a:lnTo>
                <a:lnTo>
                  <a:pt x="10" y="22"/>
                </a:lnTo>
                <a:lnTo>
                  <a:pt x="12" y="22"/>
                </a:lnTo>
                <a:lnTo>
                  <a:pt x="0" y="22"/>
                </a:lnTo>
                <a:lnTo>
                  <a:pt x="1" y="22"/>
                </a:lnTo>
                <a:lnTo>
                  <a:pt x="2" y="21"/>
                </a:lnTo>
                <a:lnTo>
                  <a:pt x="3" y="21"/>
                </a:lnTo>
                <a:lnTo>
                  <a:pt x="3" y="20"/>
                </a:lnTo>
                <a:lnTo>
                  <a:pt x="3" y="17"/>
                </a:lnTo>
                <a:lnTo>
                  <a:pt x="3" y="8"/>
                </a:lnTo>
                <a:lnTo>
                  <a:pt x="3" y="6"/>
                </a:lnTo>
                <a:lnTo>
                  <a:pt x="3" y="4"/>
                </a:lnTo>
                <a:lnTo>
                  <a:pt x="2"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42" name="Freeform 176"/>
          <p:cNvSpPr>
            <a:spLocks noEditPoints="1"/>
          </p:cNvSpPr>
          <p:nvPr/>
        </p:nvSpPr>
        <p:spPr bwMode="auto">
          <a:xfrm>
            <a:off x="5994400" y="5448300"/>
            <a:ext cx="138113"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0" y="13"/>
                </a:lnTo>
                <a:lnTo>
                  <a:pt x="19" y="17"/>
                </a:lnTo>
                <a:lnTo>
                  <a:pt x="18" y="20"/>
                </a:lnTo>
                <a:lnTo>
                  <a:pt x="15" y="21"/>
                </a:lnTo>
                <a:lnTo>
                  <a:pt x="13" y="22"/>
                </a:lnTo>
                <a:lnTo>
                  <a:pt x="10" y="23"/>
                </a:lnTo>
                <a:lnTo>
                  <a:pt x="6" y="22"/>
                </a:lnTo>
                <a:lnTo>
                  <a:pt x="4" y="21"/>
                </a:lnTo>
                <a:lnTo>
                  <a:pt x="2" y="20"/>
                </a:lnTo>
                <a:lnTo>
                  <a:pt x="0" y="16"/>
                </a:lnTo>
                <a:lnTo>
                  <a:pt x="0" y="11"/>
                </a:lnTo>
                <a:lnTo>
                  <a:pt x="0" y="8"/>
                </a:lnTo>
                <a:lnTo>
                  <a:pt x="2" y="6"/>
                </a:lnTo>
                <a:lnTo>
                  <a:pt x="3" y="4"/>
                </a:lnTo>
                <a:lnTo>
                  <a:pt x="5" y="1"/>
                </a:lnTo>
                <a:lnTo>
                  <a:pt x="8" y="0"/>
                </a:lnTo>
                <a:lnTo>
                  <a:pt x="10" y="0"/>
                </a:lnTo>
                <a:close/>
                <a:moveTo>
                  <a:pt x="9" y="1"/>
                </a:moveTo>
                <a:lnTo>
                  <a:pt x="8" y="1"/>
                </a:lnTo>
                <a:lnTo>
                  <a:pt x="6" y="2"/>
                </a:lnTo>
                <a:lnTo>
                  <a:pt x="5" y="4"/>
                </a:lnTo>
                <a:lnTo>
                  <a:pt x="5" y="5"/>
                </a:lnTo>
                <a:lnTo>
                  <a:pt x="4" y="7"/>
                </a:lnTo>
                <a:lnTo>
                  <a:pt x="4" y="10"/>
                </a:lnTo>
                <a:lnTo>
                  <a:pt x="4" y="15"/>
                </a:lnTo>
                <a:lnTo>
                  <a:pt x="5" y="18"/>
                </a:lnTo>
                <a:lnTo>
                  <a:pt x="8" y="21"/>
                </a:lnTo>
                <a:lnTo>
                  <a:pt x="11" y="21"/>
                </a:lnTo>
                <a:lnTo>
                  <a:pt x="14" y="21"/>
                </a:lnTo>
                <a:lnTo>
                  <a:pt x="15" y="20"/>
                </a:lnTo>
                <a:lnTo>
                  <a:pt x="16" y="17"/>
                </a:lnTo>
                <a:lnTo>
                  <a:pt x="16" y="13"/>
                </a:lnTo>
                <a:lnTo>
                  <a:pt x="16" y="10"/>
                </a:lnTo>
                <a:lnTo>
                  <a:pt x="15" y="6"/>
                </a:lnTo>
                <a:lnTo>
                  <a:pt x="14" y="4"/>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8243" name="Freeform 177"/>
          <p:cNvSpPr>
            <a:spLocks noEditPoints="1"/>
          </p:cNvSpPr>
          <p:nvPr/>
        </p:nvSpPr>
        <p:spPr bwMode="auto">
          <a:xfrm>
            <a:off x="6138863" y="5448300"/>
            <a:ext cx="157162"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2"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2" y="23"/>
                </a:lnTo>
                <a:lnTo>
                  <a:pt x="10" y="22"/>
                </a:lnTo>
                <a:lnTo>
                  <a:pt x="9" y="22"/>
                </a:lnTo>
                <a:lnTo>
                  <a:pt x="9" y="21"/>
                </a:lnTo>
                <a:lnTo>
                  <a:pt x="9" y="28"/>
                </a:lnTo>
                <a:lnTo>
                  <a:pt x="9" y="31"/>
                </a:lnTo>
                <a:lnTo>
                  <a:pt x="9" y="32"/>
                </a:lnTo>
                <a:lnTo>
                  <a:pt x="10" y="33"/>
                </a:lnTo>
                <a:lnTo>
                  <a:pt x="12"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2" y="21"/>
                </a:lnTo>
                <a:lnTo>
                  <a:pt x="14" y="21"/>
                </a:lnTo>
                <a:lnTo>
                  <a:pt x="17" y="21"/>
                </a:lnTo>
                <a:lnTo>
                  <a:pt x="18" y="20"/>
                </a:lnTo>
                <a:lnTo>
                  <a:pt x="19" y="17"/>
                </a:lnTo>
                <a:lnTo>
                  <a:pt x="20" y="12"/>
                </a:lnTo>
                <a:lnTo>
                  <a:pt x="19" y="8"/>
                </a:lnTo>
                <a:lnTo>
                  <a:pt x="18" y="5"/>
                </a:lnTo>
                <a:lnTo>
                  <a:pt x="15" y="4"/>
                </a:lnTo>
                <a:lnTo>
                  <a:pt x="14" y="4"/>
                </a:lnTo>
                <a:lnTo>
                  <a:pt x="13" y="4"/>
                </a:lnTo>
                <a:lnTo>
                  <a:pt x="12"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8244" name="Rectangle 178"/>
          <p:cNvSpPr>
            <a:spLocks noChangeArrowheads="1"/>
          </p:cNvSpPr>
          <p:nvPr/>
        </p:nvSpPr>
        <p:spPr bwMode="auto">
          <a:xfrm>
            <a:off x="6323013" y="5487988"/>
            <a:ext cx="77787" cy="25400"/>
          </a:xfrm>
          <a:prstGeom prst="rect">
            <a:avLst/>
          </a:prstGeom>
          <a:solidFill>
            <a:srgbClr val="000000"/>
          </a:solidFill>
          <a:ln w="0">
            <a:solidFill>
              <a:srgbClr val="000000"/>
            </a:solidFill>
            <a:miter lim="800000"/>
            <a:headEnd/>
            <a:tailEnd/>
          </a:ln>
        </p:spPr>
        <p:txBody>
          <a:bodyPr/>
          <a:lstStyle/>
          <a:p>
            <a:endParaRPr lang="en-US"/>
          </a:p>
        </p:txBody>
      </p:sp>
      <p:sp>
        <p:nvSpPr>
          <p:cNvPr id="8245" name="Freeform 179"/>
          <p:cNvSpPr>
            <a:spLocks/>
          </p:cNvSpPr>
          <p:nvPr/>
        </p:nvSpPr>
        <p:spPr bwMode="auto">
          <a:xfrm>
            <a:off x="6408738" y="5399088"/>
            <a:ext cx="236537"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29" y="2"/>
                </a:lnTo>
                <a:lnTo>
                  <a:pt x="29" y="1"/>
                </a:lnTo>
                <a:lnTo>
                  <a:pt x="27" y="0"/>
                </a:lnTo>
                <a:lnTo>
                  <a:pt x="26" y="0"/>
                </a:lnTo>
                <a:lnTo>
                  <a:pt x="25" y="0"/>
                </a:lnTo>
                <a:lnTo>
                  <a:pt x="36" y="0"/>
                </a:lnTo>
                <a:lnTo>
                  <a:pt x="35" y="0"/>
                </a:lnTo>
                <a:lnTo>
                  <a:pt x="34" y="0"/>
                </a:lnTo>
                <a:lnTo>
                  <a:pt x="32" y="1"/>
                </a:lnTo>
                <a:lnTo>
                  <a:pt x="31" y="2"/>
                </a:lnTo>
                <a:lnTo>
                  <a:pt x="31" y="5"/>
                </a:lnTo>
                <a:lnTo>
                  <a:pt x="31" y="33"/>
                </a:lnTo>
                <a:lnTo>
                  <a:pt x="30" y="33"/>
                </a:lnTo>
                <a:lnTo>
                  <a:pt x="9" y="6"/>
                </a:lnTo>
                <a:lnTo>
                  <a:pt x="9" y="27"/>
                </a:lnTo>
                <a:lnTo>
                  <a:pt x="9" y="30"/>
                </a:lnTo>
                <a:lnTo>
                  <a:pt x="9" y="31"/>
                </a:lnTo>
                <a:lnTo>
                  <a:pt x="10" y="32"/>
                </a:lnTo>
                <a:lnTo>
                  <a:pt x="13" y="32"/>
                </a:lnTo>
                <a:lnTo>
                  <a:pt x="14" y="32"/>
                </a:lnTo>
                <a:lnTo>
                  <a:pt x="1" y="32"/>
                </a:lnTo>
                <a:lnTo>
                  <a:pt x="3" y="32"/>
                </a:lnTo>
                <a:lnTo>
                  <a:pt x="5" y="32"/>
                </a:lnTo>
                <a:lnTo>
                  <a:pt x="6" y="31"/>
                </a:lnTo>
                <a:lnTo>
                  <a:pt x="6" y="30"/>
                </a:lnTo>
                <a:lnTo>
                  <a:pt x="6" y="27"/>
                </a:lnTo>
                <a:lnTo>
                  <a:pt x="6" y="4"/>
                </a:lnTo>
                <a:lnTo>
                  <a:pt x="5" y="2"/>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46" name="Freeform 180"/>
          <p:cNvSpPr>
            <a:spLocks noEditPoints="1"/>
          </p:cNvSpPr>
          <p:nvPr/>
        </p:nvSpPr>
        <p:spPr bwMode="auto">
          <a:xfrm>
            <a:off x="6656388" y="5448300"/>
            <a:ext cx="139700"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7" y="1"/>
                </a:lnTo>
                <a:lnTo>
                  <a:pt x="19" y="4"/>
                </a:lnTo>
                <a:lnTo>
                  <a:pt x="20" y="7"/>
                </a:lnTo>
                <a:lnTo>
                  <a:pt x="21" y="11"/>
                </a:lnTo>
                <a:lnTo>
                  <a:pt x="20" y="13"/>
                </a:lnTo>
                <a:lnTo>
                  <a:pt x="20" y="17"/>
                </a:lnTo>
                <a:lnTo>
                  <a:pt x="18" y="20"/>
                </a:lnTo>
                <a:lnTo>
                  <a:pt x="15" y="21"/>
                </a:lnTo>
                <a:lnTo>
                  <a:pt x="13" y="22"/>
                </a:lnTo>
                <a:lnTo>
                  <a:pt x="10" y="23"/>
                </a:lnTo>
                <a:lnTo>
                  <a:pt x="7" y="22"/>
                </a:lnTo>
                <a:lnTo>
                  <a:pt x="4" y="21"/>
                </a:lnTo>
                <a:lnTo>
                  <a:pt x="3" y="20"/>
                </a:lnTo>
                <a:lnTo>
                  <a:pt x="0" y="16"/>
                </a:lnTo>
                <a:lnTo>
                  <a:pt x="0" y="11"/>
                </a:lnTo>
                <a:lnTo>
                  <a:pt x="0" y="8"/>
                </a:lnTo>
                <a:lnTo>
                  <a:pt x="2" y="6"/>
                </a:lnTo>
                <a:lnTo>
                  <a:pt x="3" y="4"/>
                </a:lnTo>
                <a:lnTo>
                  <a:pt x="5" y="1"/>
                </a:lnTo>
                <a:lnTo>
                  <a:pt x="8" y="0"/>
                </a:lnTo>
                <a:lnTo>
                  <a:pt x="10" y="0"/>
                </a:lnTo>
                <a:close/>
                <a:moveTo>
                  <a:pt x="10" y="1"/>
                </a:moveTo>
                <a:lnTo>
                  <a:pt x="8" y="1"/>
                </a:lnTo>
                <a:lnTo>
                  <a:pt x="7" y="2"/>
                </a:lnTo>
                <a:lnTo>
                  <a:pt x="5" y="4"/>
                </a:lnTo>
                <a:lnTo>
                  <a:pt x="5" y="5"/>
                </a:lnTo>
                <a:lnTo>
                  <a:pt x="4" y="7"/>
                </a:lnTo>
                <a:lnTo>
                  <a:pt x="4" y="10"/>
                </a:lnTo>
                <a:lnTo>
                  <a:pt x="4" y="15"/>
                </a:lnTo>
                <a:lnTo>
                  <a:pt x="7" y="18"/>
                </a:lnTo>
                <a:lnTo>
                  <a:pt x="8" y="21"/>
                </a:lnTo>
                <a:lnTo>
                  <a:pt x="12" y="21"/>
                </a:lnTo>
                <a:lnTo>
                  <a:pt x="14" y="21"/>
                </a:lnTo>
                <a:lnTo>
                  <a:pt x="15" y="20"/>
                </a:lnTo>
                <a:lnTo>
                  <a:pt x="17" y="17"/>
                </a:lnTo>
                <a:lnTo>
                  <a:pt x="17" y="13"/>
                </a:lnTo>
                <a:lnTo>
                  <a:pt x="17" y="10"/>
                </a:lnTo>
                <a:lnTo>
                  <a:pt x="15" y="6"/>
                </a:lnTo>
                <a:lnTo>
                  <a:pt x="14"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8247" name="Freeform 181"/>
          <p:cNvSpPr>
            <a:spLocks/>
          </p:cNvSpPr>
          <p:nvPr/>
        </p:nvSpPr>
        <p:spPr bwMode="auto">
          <a:xfrm>
            <a:off x="6815138" y="5448300"/>
            <a:ext cx="150812" cy="112713"/>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0 w 23"/>
              <a:gd name="T61" fmla="*/ 2147483647 h 23"/>
              <a:gd name="T62" fmla="*/ 0 w 23"/>
              <a:gd name="T63" fmla="*/ 0 h 23"/>
              <a:gd name="T64" fmla="*/ 2147483647 w 23"/>
              <a:gd name="T65" fmla="*/ 0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2147483647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0 h 23"/>
              <a:gd name="T96" fmla="*/ 2147483647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0" y="0"/>
                </a:moveTo>
                <a:lnTo>
                  <a:pt x="20" y="13"/>
                </a:lnTo>
                <a:lnTo>
                  <a:pt x="20" y="17"/>
                </a:lnTo>
                <a:lnTo>
                  <a:pt x="21" y="18"/>
                </a:lnTo>
                <a:lnTo>
                  <a:pt x="21" y="20"/>
                </a:lnTo>
                <a:lnTo>
                  <a:pt x="22" y="21"/>
                </a:lnTo>
                <a:lnTo>
                  <a:pt x="22" y="20"/>
                </a:lnTo>
                <a:lnTo>
                  <a:pt x="23" y="20"/>
                </a:lnTo>
                <a:lnTo>
                  <a:pt x="23" y="21"/>
                </a:lnTo>
                <a:lnTo>
                  <a:pt x="17" y="23"/>
                </a:lnTo>
                <a:lnTo>
                  <a:pt x="16" y="23"/>
                </a:lnTo>
                <a:lnTo>
                  <a:pt x="16" y="18"/>
                </a:lnTo>
                <a:lnTo>
                  <a:pt x="14" y="21"/>
                </a:lnTo>
                <a:lnTo>
                  <a:pt x="12" y="22"/>
                </a:lnTo>
                <a:lnTo>
                  <a:pt x="10" y="23"/>
                </a:lnTo>
                <a:lnTo>
                  <a:pt x="9" y="23"/>
                </a:lnTo>
                <a:lnTo>
                  <a:pt x="6" y="22"/>
                </a:lnTo>
                <a:lnTo>
                  <a:pt x="5" y="22"/>
                </a:lnTo>
                <a:lnTo>
                  <a:pt x="4" y="21"/>
                </a:lnTo>
                <a:lnTo>
                  <a:pt x="4" y="20"/>
                </a:lnTo>
                <a:lnTo>
                  <a:pt x="2" y="17"/>
                </a:lnTo>
                <a:lnTo>
                  <a:pt x="2" y="15"/>
                </a:lnTo>
                <a:lnTo>
                  <a:pt x="2" y="5"/>
                </a:lnTo>
                <a:lnTo>
                  <a:pt x="2" y="4"/>
                </a:lnTo>
                <a:lnTo>
                  <a:pt x="2" y="2"/>
                </a:lnTo>
                <a:lnTo>
                  <a:pt x="2" y="1"/>
                </a:lnTo>
                <a:lnTo>
                  <a:pt x="1" y="1"/>
                </a:lnTo>
                <a:lnTo>
                  <a:pt x="0" y="1"/>
                </a:lnTo>
                <a:lnTo>
                  <a:pt x="0" y="0"/>
                </a:lnTo>
                <a:lnTo>
                  <a:pt x="7" y="0"/>
                </a:lnTo>
                <a:lnTo>
                  <a:pt x="7" y="15"/>
                </a:lnTo>
                <a:lnTo>
                  <a:pt x="7" y="17"/>
                </a:lnTo>
                <a:lnTo>
                  <a:pt x="7" y="18"/>
                </a:lnTo>
                <a:lnTo>
                  <a:pt x="9" y="20"/>
                </a:lnTo>
                <a:lnTo>
                  <a:pt x="11" y="20"/>
                </a:lnTo>
                <a:lnTo>
                  <a:pt x="12" y="20"/>
                </a:lnTo>
                <a:lnTo>
                  <a:pt x="14" y="20"/>
                </a:lnTo>
                <a:lnTo>
                  <a:pt x="15" y="18"/>
                </a:lnTo>
                <a:lnTo>
                  <a:pt x="16" y="17"/>
                </a:lnTo>
                <a:lnTo>
                  <a:pt x="16" y="5"/>
                </a:lnTo>
                <a:lnTo>
                  <a:pt x="16" y="2"/>
                </a:lnTo>
                <a:lnTo>
                  <a:pt x="16" y="1"/>
                </a:lnTo>
                <a:lnTo>
                  <a:pt x="15" y="1"/>
                </a:lnTo>
                <a:lnTo>
                  <a:pt x="14" y="1"/>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8248" name="Freeform 182"/>
          <p:cNvSpPr>
            <a:spLocks/>
          </p:cNvSpPr>
          <p:nvPr/>
        </p:nvSpPr>
        <p:spPr bwMode="auto">
          <a:xfrm>
            <a:off x="6978650" y="5448300"/>
            <a:ext cx="150813" cy="1095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4" y="0"/>
                </a:lnTo>
                <a:lnTo>
                  <a:pt x="16" y="0"/>
                </a:lnTo>
                <a:lnTo>
                  <a:pt x="17" y="1"/>
                </a:lnTo>
                <a:lnTo>
                  <a:pt x="18" y="2"/>
                </a:lnTo>
                <a:lnTo>
                  <a:pt x="19" y="4"/>
                </a:lnTo>
                <a:lnTo>
                  <a:pt x="19" y="6"/>
                </a:lnTo>
                <a:lnTo>
                  <a:pt x="19" y="8"/>
                </a:lnTo>
                <a:lnTo>
                  <a:pt x="19" y="17"/>
                </a:lnTo>
                <a:lnTo>
                  <a:pt x="19" y="20"/>
                </a:lnTo>
                <a:lnTo>
                  <a:pt x="21" y="21"/>
                </a:lnTo>
                <a:lnTo>
                  <a:pt x="21" y="22"/>
                </a:lnTo>
                <a:lnTo>
                  <a:pt x="22" y="22"/>
                </a:lnTo>
                <a:lnTo>
                  <a:pt x="23" y="22"/>
                </a:lnTo>
                <a:lnTo>
                  <a:pt x="13" y="22"/>
                </a:lnTo>
                <a:lnTo>
                  <a:pt x="14" y="22"/>
                </a:lnTo>
                <a:lnTo>
                  <a:pt x="14" y="21"/>
                </a:lnTo>
                <a:lnTo>
                  <a:pt x="16" y="21"/>
                </a:lnTo>
                <a:lnTo>
                  <a:pt x="16" y="20"/>
                </a:lnTo>
                <a:lnTo>
                  <a:pt x="16" y="18"/>
                </a:lnTo>
                <a:lnTo>
                  <a:pt x="16" y="17"/>
                </a:lnTo>
                <a:lnTo>
                  <a:pt x="16" y="8"/>
                </a:lnTo>
                <a:lnTo>
                  <a:pt x="16" y="6"/>
                </a:lnTo>
                <a:lnTo>
                  <a:pt x="14" y="5"/>
                </a:lnTo>
                <a:lnTo>
                  <a:pt x="14" y="4"/>
                </a:lnTo>
                <a:lnTo>
                  <a:pt x="12" y="2"/>
                </a:lnTo>
                <a:lnTo>
                  <a:pt x="10" y="4"/>
                </a:lnTo>
                <a:lnTo>
                  <a:pt x="7" y="6"/>
                </a:lnTo>
                <a:lnTo>
                  <a:pt x="7" y="17"/>
                </a:lnTo>
                <a:lnTo>
                  <a:pt x="7" y="20"/>
                </a:lnTo>
                <a:lnTo>
                  <a:pt x="7" y="21"/>
                </a:lnTo>
                <a:lnTo>
                  <a:pt x="7" y="22"/>
                </a:lnTo>
                <a:lnTo>
                  <a:pt x="8" y="22"/>
                </a:lnTo>
                <a:lnTo>
                  <a:pt x="10" y="22"/>
                </a:lnTo>
                <a:lnTo>
                  <a:pt x="0" y="22"/>
                </a:lnTo>
                <a:lnTo>
                  <a:pt x="1" y="22"/>
                </a:lnTo>
                <a:lnTo>
                  <a:pt x="2" y="21"/>
                </a:lnTo>
                <a:lnTo>
                  <a:pt x="2" y="20"/>
                </a:lnTo>
                <a:lnTo>
                  <a:pt x="2" y="17"/>
                </a:lnTo>
                <a:lnTo>
                  <a:pt x="2" y="8"/>
                </a:lnTo>
                <a:lnTo>
                  <a:pt x="2" y="6"/>
                </a:lnTo>
                <a:lnTo>
                  <a:pt x="2" y="4"/>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49" name="Freeform 183"/>
          <p:cNvSpPr>
            <a:spLocks noEditPoints="1"/>
          </p:cNvSpPr>
          <p:nvPr/>
        </p:nvSpPr>
        <p:spPr bwMode="auto">
          <a:xfrm>
            <a:off x="901700" y="6034088"/>
            <a:ext cx="131763" cy="1190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0 h 24"/>
              <a:gd name="T36" fmla="*/ 2147483647 w 20"/>
              <a:gd name="T37" fmla="*/ 0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1"/>
                </a:lnTo>
                <a:lnTo>
                  <a:pt x="7" y="23"/>
                </a:lnTo>
                <a:lnTo>
                  <a:pt x="6" y="24"/>
                </a:lnTo>
                <a:lnTo>
                  <a:pt x="5" y="24"/>
                </a:lnTo>
                <a:lnTo>
                  <a:pt x="2" y="23"/>
                </a:lnTo>
                <a:lnTo>
                  <a:pt x="1" y="21"/>
                </a:lnTo>
                <a:lnTo>
                  <a:pt x="0" y="20"/>
                </a:lnTo>
                <a:lnTo>
                  <a:pt x="0" y="18"/>
                </a:lnTo>
                <a:lnTo>
                  <a:pt x="0" y="16"/>
                </a:lnTo>
                <a:lnTo>
                  <a:pt x="0" y="15"/>
                </a:lnTo>
                <a:lnTo>
                  <a:pt x="1" y="14"/>
                </a:lnTo>
                <a:lnTo>
                  <a:pt x="4" y="11"/>
                </a:lnTo>
                <a:lnTo>
                  <a:pt x="7" y="10"/>
                </a:lnTo>
                <a:lnTo>
                  <a:pt x="12" y="9"/>
                </a:lnTo>
                <a:lnTo>
                  <a:pt x="12" y="8"/>
                </a:lnTo>
                <a:lnTo>
                  <a:pt x="12" y="5"/>
                </a:lnTo>
                <a:lnTo>
                  <a:pt x="11" y="3"/>
                </a:lnTo>
                <a:lnTo>
                  <a:pt x="10" y="2"/>
                </a:lnTo>
                <a:lnTo>
                  <a:pt x="9" y="2"/>
                </a:lnTo>
                <a:lnTo>
                  <a:pt x="6" y="2"/>
                </a:lnTo>
                <a:lnTo>
                  <a:pt x="6" y="3"/>
                </a:lnTo>
                <a:lnTo>
                  <a:pt x="5" y="4"/>
                </a:lnTo>
                <a:lnTo>
                  <a:pt x="5" y="7"/>
                </a:lnTo>
                <a:lnTo>
                  <a:pt x="5" y="8"/>
                </a:lnTo>
                <a:lnTo>
                  <a:pt x="4" y="8"/>
                </a:lnTo>
                <a:lnTo>
                  <a:pt x="2" y="9"/>
                </a:lnTo>
                <a:lnTo>
                  <a:pt x="2" y="8"/>
                </a:lnTo>
                <a:lnTo>
                  <a:pt x="1" y="8"/>
                </a:lnTo>
                <a:lnTo>
                  <a:pt x="1" y="7"/>
                </a:lnTo>
                <a:lnTo>
                  <a:pt x="1" y="4"/>
                </a:lnTo>
                <a:lnTo>
                  <a:pt x="2" y="2"/>
                </a:lnTo>
                <a:lnTo>
                  <a:pt x="5" y="0"/>
                </a:lnTo>
                <a:lnTo>
                  <a:pt x="9" y="0"/>
                </a:lnTo>
                <a:lnTo>
                  <a:pt x="11" y="0"/>
                </a:lnTo>
                <a:lnTo>
                  <a:pt x="13" y="2"/>
                </a:lnTo>
                <a:lnTo>
                  <a:pt x="15" y="3"/>
                </a:lnTo>
                <a:lnTo>
                  <a:pt x="16" y="4"/>
                </a:lnTo>
                <a:lnTo>
                  <a:pt x="16" y="5"/>
                </a:lnTo>
                <a:lnTo>
                  <a:pt x="16" y="8"/>
                </a:lnTo>
                <a:lnTo>
                  <a:pt x="16" y="15"/>
                </a:lnTo>
                <a:lnTo>
                  <a:pt x="16" y="18"/>
                </a:lnTo>
                <a:lnTo>
                  <a:pt x="16" y="19"/>
                </a:lnTo>
                <a:lnTo>
                  <a:pt x="16" y="20"/>
                </a:lnTo>
                <a:lnTo>
                  <a:pt x="17" y="20"/>
                </a:lnTo>
                <a:lnTo>
                  <a:pt x="18" y="20"/>
                </a:lnTo>
                <a:lnTo>
                  <a:pt x="20" y="19"/>
                </a:lnTo>
                <a:lnTo>
                  <a:pt x="20" y="20"/>
                </a:lnTo>
                <a:lnTo>
                  <a:pt x="17" y="23"/>
                </a:lnTo>
                <a:lnTo>
                  <a:pt x="15" y="24"/>
                </a:lnTo>
                <a:lnTo>
                  <a:pt x="13" y="24"/>
                </a:lnTo>
                <a:lnTo>
                  <a:pt x="12" y="23"/>
                </a:lnTo>
                <a:lnTo>
                  <a:pt x="12" y="21"/>
                </a:lnTo>
                <a:lnTo>
                  <a:pt x="12" y="20"/>
                </a:lnTo>
                <a:close/>
                <a:moveTo>
                  <a:pt x="12" y="18"/>
                </a:moveTo>
                <a:lnTo>
                  <a:pt x="12" y="10"/>
                </a:lnTo>
                <a:lnTo>
                  <a:pt x="9" y="11"/>
                </a:lnTo>
                <a:lnTo>
                  <a:pt x="7" y="11"/>
                </a:lnTo>
                <a:lnTo>
                  <a:pt x="6" y="13"/>
                </a:lnTo>
                <a:lnTo>
                  <a:pt x="5" y="14"/>
                </a:lnTo>
                <a:lnTo>
                  <a:pt x="4" y="15"/>
                </a:lnTo>
                <a:lnTo>
                  <a:pt x="4" y="16"/>
                </a:lnTo>
                <a:lnTo>
                  <a:pt x="4" y="18"/>
                </a:lnTo>
                <a:lnTo>
                  <a:pt x="5" y="19"/>
                </a:lnTo>
                <a:lnTo>
                  <a:pt x="6" y="20"/>
                </a:lnTo>
                <a:lnTo>
                  <a:pt x="7" y="20"/>
                </a:lnTo>
                <a:lnTo>
                  <a:pt x="10" y="20"/>
                </a:lnTo>
                <a:lnTo>
                  <a:pt x="12" y="18"/>
                </a:lnTo>
                <a:close/>
              </a:path>
            </a:pathLst>
          </a:custGeom>
          <a:solidFill>
            <a:srgbClr val="000000"/>
          </a:solidFill>
          <a:ln w="0">
            <a:solidFill>
              <a:srgbClr val="000000"/>
            </a:solidFill>
            <a:round/>
            <a:headEnd/>
            <a:tailEnd/>
          </a:ln>
        </p:spPr>
        <p:txBody>
          <a:bodyPr/>
          <a:lstStyle/>
          <a:p>
            <a:endParaRPr lang="en-CA"/>
          </a:p>
        </p:txBody>
      </p:sp>
      <p:sp>
        <p:nvSpPr>
          <p:cNvPr id="8250" name="Freeform 188"/>
          <p:cNvSpPr>
            <a:spLocks/>
          </p:cNvSpPr>
          <p:nvPr/>
        </p:nvSpPr>
        <p:spPr bwMode="auto">
          <a:xfrm>
            <a:off x="2312988" y="5975350"/>
            <a:ext cx="125412" cy="173038"/>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2147483647 h 35"/>
              <a:gd name="T54" fmla="*/ 2147483647 w 19"/>
              <a:gd name="T55" fmla="*/ 0 h 35"/>
              <a:gd name="T56" fmla="*/ 2147483647 w 19"/>
              <a:gd name="T57" fmla="*/ 2147483647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5"/>
                </a:moveTo>
                <a:lnTo>
                  <a:pt x="8" y="30"/>
                </a:lnTo>
                <a:lnTo>
                  <a:pt x="8" y="32"/>
                </a:lnTo>
                <a:lnTo>
                  <a:pt x="8" y="33"/>
                </a:lnTo>
                <a:lnTo>
                  <a:pt x="10" y="35"/>
                </a:lnTo>
                <a:lnTo>
                  <a:pt x="11" y="35"/>
                </a:lnTo>
                <a:lnTo>
                  <a:pt x="13" y="35"/>
                </a:lnTo>
                <a:lnTo>
                  <a:pt x="0" y="35"/>
                </a:lnTo>
                <a:lnTo>
                  <a:pt x="1" y="35"/>
                </a:lnTo>
                <a:lnTo>
                  <a:pt x="2" y="35"/>
                </a:lnTo>
                <a:lnTo>
                  <a:pt x="2" y="33"/>
                </a:lnTo>
                <a:lnTo>
                  <a:pt x="3" y="33"/>
                </a:lnTo>
                <a:lnTo>
                  <a:pt x="3" y="32"/>
                </a:lnTo>
                <a:lnTo>
                  <a:pt x="3" y="31"/>
                </a:lnTo>
                <a:lnTo>
                  <a:pt x="3" y="30"/>
                </a:lnTo>
                <a:lnTo>
                  <a:pt x="3" y="15"/>
                </a:lnTo>
                <a:lnTo>
                  <a:pt x="0" y="15"/>
                </a:lnTo>
                <a:lnTo>
                  <a:pt x="0" y="12"/>
                </a:lnTo>
                <a:lnTo>
                  <a:pt x="3" y="12"/>
                </a:lnTo>
                <a:lnTo>
                  <a:pt x="3" y="11"/>
                </a:lnTo>
                <a:lnTo>
                  <a:pt x="5" y="9"/>
                </a:lnTo>
                <a:lnTo>
                  <a:pt x="5" y="6"/>
                </a:lnTo>
                <a:lnTo>
                  <a:pt x="6" y="4"/>
                </a:lnTo>
                <a:lnTo>
                  <a:pt x="8" y="2"/>
                </a:lnTo>
                <a:lnTo>
                  <a:pt x="11" y="1"/>
                </a:lnTo>
                <a:lnTo>
                  <a:pt x="13" y="0"/>
                </a:lnTo>
                <a:lnTo>
                  <a:pt x="16" y="1"/>
                </a:lnTo>
                <a:lnTo>
                  <a:pt x="18" y="2"/>
                </a:lnTo>
                <a:lnTo>
                  <a:pt x="19" y="4"/>
                </a:lnTo>
                <a:lnTo>
                  <a:pt x="19" y="5"/>
                </a:lnTo>
                <a:lnTo>
                  <a:pt x="18" y="6"/>
                </a:lnTo>
                <a:lnTo>
                  <a:pt x="17" y="6"/>
                </a:lnTo>
                <a:lnTo>
                  <a:pt x="16" y="6"/>
                </a:lnTo>
                <a:lnTo>
                  <a:pt x="16" y="5"/>
                </a:lnTo>
                <a:lnTo>
                  <a:pt x="14" y="5"/>
                </a:lnTo>
                <a:lnTo>
                  <a:pt x="13" y="4"/>
                </a:lnTo>
                <a:lnTo>
                  <a:pt x="13" y="2"/>
                </a:lnTo>
                <a:lnTo>
                  <a:pt x="12" y="2"/>
                </a:lnTo>
                <a:lnTo>
                  <a:pt x="11" y="2"/>
                </a:lnTo>
                <a:lnTo>
                  <a:pt x="10" y="2"/>
                </a:lnTo>
                <a:lnTo>
                  <a:pt x="8" y="4"/>
                </a:lnTo>
                <a:lnTo>
                  <a:pt x="8" y="5"/>
                </a:lnTo>
                <a:lnTo>
                  <a:pt x="8" y="7"/>
                </a:lnTo>
                <a:lnTo>
                  <a:pt x="8" y="11"/>
                </a:lnTo>
                <a:lnTo>
                  <a:pt x="8" y="12"/>
                </a:lnTo>
                <a:lnTo>
                  <a:pt x="13" y="12"/>
                </a:lnTo>
                <a:lnTo>
                  <a:pt x="13" y="15"/>
                </a:lnTo>
                <a:lnTo>
                  <a:pt x="8" y="15"/>
                </a:lnTo>
                <a:close/>
              </a:path>
            </a:pathLst>
          </a:custGeom>
          <a:solidFill>
            <a:srgbClr val="000000"/>
          </a:solidFill>
          <a:ln w="0">
            <a:solidFill>
              <a:srgbClr val="000000"/>
            </a:solidFill>
            <a:round/>
            <a:headEnd/>
            <a:tailEnd/>
          </a:ln>
        </p:spPr>
        <p:txBody>
          <a:bodyPr/>
          <a:lstStyle/>
          <a:p>
            <a:endParaRPr lang="en-CA"/>
          </a:p>
        </p:txBody>
      </p:sp>
      <p:sp>
        <p:nvSpPr>
          <p:cNvPr id="8251" name="Freeform 189"/>
          <p:cNvSpPr>
            <a:spLocks/>
          </p:cNvSpPr>
          <p:nvPr/>
        </p:nvSpPr>
        <p:spPr bwMode="auto">
          <a:xfrm>
            <a:off x="2405063" y="6034088"/>
            <a:ext cx="111125" cy="114300"/>
          </a:xfrm>
          <a:custGeom>
            <a:avLst/>
            <a:gdLst>
              <a:gd name="T0" fmla="*/ 2147483647 w 17"/>
              <a:gd name="T1" fmla="*/ 0 h 23"/>
              <a:gd name="T2" fmla="*/ 2147483647 w 17"/>
              <a:gd name="T3" fmla="*/ 2147483647 h 23"/>
              <a:gd name="T4" fmla="*/ 2147483647 w 17"/>
              <a:gd name="T5" fmla="*/ 2147483647 h 23"/>
              <a:gd name="T6" fmla="*/ 2147483647 w 17"/>
              <a:gd name="T7" fmla="*/ 0 h 23"/>
              <a:gd name="T8" fmla="*/ 2147483647 w 17"/>
              <a:gd name="T9" fmla="*/ 0 h 23"/>
              <a:gd name="T10" fmla="*/ 2147483647 w 17"/>
              <a:gd name="T11" fmla="*/ 0 h 23"/>
              <a:gd name="T12" fmla="*/ 2147483647 w 17"/>
              <a:gd name="T13" fmla="*/ 2147483647 h 23"/>
              <a:gd name="T14" fmla="*/ 2147483647 w 17"/>
              <a:gd name="T15" fmla="*/ 2147483647 h 23"/>
              <a:gd name="T16" fmla="*/ 2147483647 w 17"/>
              <a:gd name="T17" fmla="*/ 2147483647 h 23"/>
              <a:gd name="T18" fmla="*/ 2147483647 w 17"/>
              <a:gd name="T19" fmla="*/ 2147483647 h 23"/>
              <a:gd name="T20" fmla="*/ 2147483647 w 17"/>
              <a:gd name="T21" fmla="*/ 2147483647 h 23"/>
              <a:gd name="T22" fmla="*/ 2147483647 w 17"/>
              <a:gd name="T23" fmla="*/ 2147483647 h 23"/>
              <a:gd name="T24" fmla="*/ 2147483647 w 17"/>
              <a:gd name="T25" fmla="*/ 2147483647 h 23"/>
              <a:gd name="T26" fmla="*/ 2147483647 w 17"/>
              <a:gd name="T27" fmla="*/ 2147483647 h 23"/>
              <a:gd name="T28" fmla="*/ 2147483647 w 17"/>
              <a:gd name="T29" fmla="*/ 2147483647 h 23"/>
              <a:gd name="T30" fmla="*/ 2147483647 w 17"/>
              <a:gd name="T31" fmla="*/ 2147483647 h 23"/>
              <a:gd name="T32" fmla="*/ 2147483647 w 17"/>
              <a:gd name="T33" fmla="*/ 2147483647 h 23"/>
              <a:gd name="T34" fmla="*/ 2147483647 w 17"/>
              <a:gd name="T35" fmla="*/ 2147483647 h 23"/>
              <a:gd name="T36" fmla="*/ 2147483647 w 17"/>
              <a:gd name="T37" fmla="*/ 2147483647 h 23"/>
              <a:gd name="T38" fmla="*/ 2147483647 w 17"/>
              <a:gd name="T39" fmla="*/ 2147483647 h 23"/>
              <a:gd name="T40" fmla="*/ 2147483647 w 17"/>
              <a:gd name="T41" fmla="*/ 2147483647 h 23"/>
              <a:gd name="T42" fmla="*/ 2147483647 w 17"/>
              <a:gd name="T43" fmla="*/ 2147483647 h 23"/>
              <a:gd name="T44" fmla="*/ 2147483647 w 17"/>
              <a:gd name="T45" fmla="*/ 2147483647 h 23"/>
              <a:gd name="T46" fmla="*/ 2147483647 w 17"/>
              <a:gd name="T47" fmla="*/ 2147483647 h 23"/>
              <a:gd name="T48" fmla="*/ 2147483647 w 17"/>
              <a:gd name="T49" fmla="*/ 2147483647 h 23"/>
              <a:gd name="T50" fmla="*/ 2147483647 w 17"/>
              <a:gd name="T51" fmla="*/ 2147483647 h 23"/>
              <a:gd name="T52" fmla="*/ 2147483647 w 17"/>
              <a:gd name="T53" fmla="*/ 2147483647 h 23"/>
              <a:gd name="T54" fmla="*/ 2147483647 w 17"/>
              <a:gd name="T55" fmla="*/ 2147483647 h 23"/>
              <a:gd name="T56" fmla="*/ 2147483647 w 17"/>
              <a:gd name="T57" fmla="*/ 2147483647 h 23"/>
              <a:gd name="T58" fmla="*/ 0 w 17"/>
              <a:gd name="T59" fmla="*/ 2147483647 h 23"/>
              <a:gd name="T60" fmla="*/ 0 w 17"/>
              <a:gd name="T61" fmla="*/ 2147483647 h 23"/>
              <a:gd name="T62" fmla="*/ 2147483647 w 17"/>
              <a:gd name="T63" fmla="*/ 2147483647 h 23"/>
              <a:gd name="T64" fmla="*/ 2147483647 w 17"/>
              <a:gd name="T65" fmla="*/ 2147483647 h 23"/>
              <a:gd name="T66" fmla="*/ 2147483647 w 17"/>
              <a:gd name="T67" fmla="*/ 2147483647 h 23"/>
              <a:gd name="T68" fmla="*/ 2147483647 w 17"/>
              <a:gd name="T69" fmla="*/ 2147483647 h 23"/>
              <a:gd name="T70" fmla="*/ 2147483647 w 17"/>
              <a:gd name="T71" fmla="*/ 2147483647 h 23"/>
              <a:gd name="T72" fmla="*/ 2147483647 w 17"/>
              <a:gd name="T73" fmla="*/ 2147483647 h 23"/>
              <a:gd name="T74" fmla="*/ 2147483647 w 17"/>
              <a:gd name="T75" fmla="*/ 2147483647 h 23"/>
              <a:gd name="T76" fmla="*/ 2147483647 w 17"/>
              <a:gd name="T77" fmla="*/ 2147483647 h 23"/>
              <a:gd name="T78" fmla="*/ 2147483647 w 17"/>
              <a:gd name="T79" fmla="*/ 2147483647 h 23"/>
              <a:gd name="T80" fmla="*/ 2147483647 w 17"/>
              <a:gd name="T81" fmla="*/ 2147483647 h 23"/>
              <a:gd name="T82" fmla="*/ 2147483647 w 17"/>
              <a:gd name="T83" fmla="*/ 2147483647 h 23"/>
              <a:gd name="T84" fmla="*/ 2147483647 w 17"/>
              <a:gd name="T85" fmla="*/ 2147483647 h 23"/>
              <a:gd name="T86" fmla="*/ 2147483647 w 17"/>
              <a:gd name="T87" fmla="*/ 2147483647 h 23"/>
              <a:gd name="T88" fmla="*/ 2147483647 w 17"/>
              <a:gd name="T89" fmla="*/ 2147483647 h 23"/>
              <a:gd name="T90" fmla="*/ 0 w 17"/>
              <a:gd name="T91" fmla="*/ 2147483647 h 23"/>
              <a:gd name="T92" fmla="*/ 0 w 17"/>
              <a:gd name="T93" fmla="*/ 2147483647 h 23"/>
              <a:gd name="T94" fmla="*/ 2147483647 w 17"/>
              <a:gd name="T95" fmla="*/ 0 h 23"/>
              <a:gd name="T96" fmla="*/ 2147483647 w 17"/>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3"/>
              <a:gd name="T149" fmla="*/ 17 w 17"/>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3">
                <a:moveTo>
                  <a:pt x="8" y="0"/>
                </a:moveTo>
                <a:lnTo>
                  <a:pt x="8" y="7"/>
                </a:lnTo>
                <a:lnTo>
                  <a:pt x="9" y="3"/>
                </a:lnTo>
                <a:lnTo>
                  <a:pt x="12" y="0"/>
                </a:lnTo>
                <a:lnTo>
                  <a:pt x="14" y="0"/>
                </a:lnTo>
                <a:lnTo>
                  <a:pt x="15" y="0"/>
                </a:lnTo>
                <a:lnTo>
                  <a:pt x="15" y="2"/>
                </a:lnTo>
                <a:lnTo>
                  <a:pt x="17" y="3"/>
                </a:lnTo>
                <a:lnTo>
                  <a:pt x="17" y="4"/>
                </a:lnTo>
                <a:lnTo>
                  <a:pt x="17" y="5"/>
                </a:lnTo>
                <a:lnTo>
                  <a:pt x="15" y="5"/>
                </a:lnTo>
                <a:lnTo>
                  <a:pt x="14" y="7"/>
                </a:lnTo>
                <a:lnTo>
                  <a:pt x="14" y="5"/>
                </a:lnTo>
                <a:lnTo>
                  <a:pt x="13" y="5"/>
                </a:lnTo>
                <a:lnTo>
                  <a:pt x="12" y="4"/>
                </a:lnTo>
                <a:lnTo>
                  <a:pt x="10" y="4"/>
                </a:lnTo>
                <a:lnTo>
                  <a:pt x="9" y="5"/>
                </a:lnTo>
                <a:lnTo>
                  <a:pt x="8" y="8"/>
                </a:lnTo>
                <a:lnTo>
                  <a:pt x="8" y="18"/>
                </a:lnTo>
                <a:lnTo>
                  <a:pt x="8" y="19"/>
                </a:lnTo>
                <a:lnTo>
                  <a:pt x="8" y="20"/>
                </a:lnTo>
                <a:lnTo>
                  <a:pt x="9" y="21"/>
                </a:lnTo>
                <a:lnTo>
                  <a:pt x="10" y="23"/>
                </a:lnTo>
                <a:lnTo>
                  <a:pt x="12" y="23"/>
                </a:lnTo>
                <a:lnTo>
                  <a:pt x="0" y="23"/>
                </a:lnTo>
                <a:lnTo>
                  <a:pt x="2" y="23"/>
                </a:lnTo>
                <a:lnTo>
                  <a:pt x="3" y="21"/>
                </a:lnTo>
                <a:lnTo>
                  <a:pt x="4" y="20"/>
                </a:lnTo>
                <a:lnTo>
                  <a:pt x="4" y="18"/>
                </a:lnTo>
                <a:lnTo>
                  <a:pt x="4" y="9"/>
                </a:lnTo>
                <a:lnTo>
                  <a:pt x="4" y="7"/>
                </a:lnTo>
                <a:lnTo>
                  <a:pt x="4" y="4"/>
                </a:lnTo>
                <a:lnTo>
                  <a:pt x="3" y="4"/>
                </a:lnTo>
                <a:lnTo>
                  <a:pt x="3" y="3"/>
                </a:lnTo>
                <a:lnTo>
                  <a:pt x="2"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8252" name="Freeform 190"/>
          <p:cNvSpPr>
            <a:spLocks noEditPoints="1"/>
          </p:cNvSpPr>
          <p:nvPr/>
        </p:nvSpPr>
        <p:spPr bwMode="auto">
          <a:xfrm>
            <a:off x="2524125"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7" y="2"/>
                </a:lnTo>
                <a:lnTo>
                  <a:pt x="18" y="4"/>
                </a:lnTo>
                <a:lnTo>
                  <a:pt x="21" y="8"/>
                </a:lnTo>
                <a:lnTo>
                  <a:pt x="21" y="11"/>
                </a:lnTo>
                <a:lnTo>
                  <a:pt x="21" y="14"/>
                </a:lnTo>
                <a:lnTo>
                  <a:pt x="20" y="18"/>
                </a:lnTo>
                <a:lnTo>
                  <a:pt x="18" y="20"/>
                </a:lnTo>
                <a:lnTo>
                  <a:pt x="16" y="21"/>
                </a:lnTo>
                <a:lnTo>
                  <a:pt x="13" y="23"/>
                </a:lnTo>
                <a:lnTo>
                  <a:pt x="11" y="24"/>
                </a:lnTo>
                <a:lnTo>
                  <a:pt x="7" y="23"/>
                </a:lnTo>
                <a:lnTo>
                  <a:pt x="5" y="21"/>
                </a:lnTo>
                <a:lnTo>
                  <a:pt x="2" y="20"/>
                </a:lnTo>
                <a:lnTo>
                  <a:pt x="1" y="16"/>
                </a:lnTo>
                <a:lnTo>
                  <a:pt x="0" y="11"/>
                </a:lnTo>
                <a:lnTo>
                  <a:pt x="1" y="9"/>
                </a:lnTo>
                <a:lnTo>
                  <a:pt x="2" y="7"/>
                </a:lnTo>
                <a:lnTo>
                  <a:pt x="3" y="4"/>
                </a:lnTo>
                <a:lnTo>
                  <a:pt x="6" y="2"/>
                </a:lnTo>
                <a:lnTo>
                  <a:pt x="8" y="0"/>
                </a:lnTo>
                <a:lnTo>
                  <a:pt x="11" y="0"/>
                </a:lnTo>
                <a:close/>
                <a:moveTo>
                  <a:pt x="10" y="2"/>
                </a:moveTo>
                <a:lnTo>
                  <a:pt x="8" y="2"/>
                </a:lnTo>
                <a:lnTo>
                  <a:pt x="7" y="3"/>
                </a:lnTo>
                <a:lnTo>
                  <a:pt x="6" y="4"/>
                </a:lnTo>
                <a:lnTo>
                  <a:pt x="5" y="5"/>
                </a:lnTo>
                <a:lnTo>
                  <a:pt x="5" y="8"/>
                </a:lnTo>
                <a:lnTo>
                  <a:pt x="5" y="10"/>
                </a:lnTo>
                <a:lnTo>
                  <a:pt x="5" y="15"/>
                </a:lnTo>
                <a:lnTo>
                  <a:pt x="6" y="19"/>
                </a:lnTo>
                <a:lnTo>
                  <a:pt x="8" y="21"/>
                </a:lnTo>
                <a:lnTo>
                  <a:pt x="12" y="21"/>
                </a:lnTo>
                <a:lnTo>
                  <a:pt x="13"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53" name="Freeform 191"/>
          <p:cNvSpPr>
            <a:spLocks/>
          </p:cNvSpPr>
          <p:nvPr/>
        </p:nvSpPr>
        <p:spPr bwMode="auto">
          <a:xfrm>
            <a:off x="2674938" y="6034088"/>
            <a:ext cx="241300" cy="114300"/>
          </a:xfrm>
          <a:custGeom>
            <a:avLst/>
            <a:gdLst>
              <a:gd name="T0" fmla="*/ 2147483647 w 37"/>
              <a:gd name="T1" fmla="*/ 2147483647 h 23"/>
              <a:gd name="T2" fmla="*/ 2147483647 w 37"/>
              <a:gd name="T3" fmla="*/ 2147483647 h 23"/>
              <a:gd name="T4" fmla="*/ 2147483647 w 37"/>
              <a:gd name="T5" fmla="*/ 0 h 23"/>
              <a:gd name="T6" fmla="*/ 2147483647 w 37"/>
              <a:gd name="T7" fmla="*/ 0 h 23"/>
              <a:gd name="T8" fmla="*/ 2147483647 w 37"/>
              <a:gd name="T9" fmla="*/ 2147483647 h 23"/>
              <a:gd name="T10" fmla="*/ 2147483647 w 37"/>
              <a:gd name="T11" fmla="*/ 2147483647 h 23"/>
              <a:gd name="T12" fmla="*/ 2147483647 w 37"/>
              <a:gd name="T13" fmla="*/ 0 h 23"/>
              <a:gd name="T14" fmla="*/ 2147483647 w 37"/>
              <a:gd name="T15" fmla="*/ 0 h 23"/>
              <a:gd name="T16" fmla="*/ 2147483647 w 37"/>
              <a:gd name="T17" fmla="*/ 2147483647 h 23"/>
              <a:gd name="T18" fmla="*/ 2147483647 w 37"/>
              <a:gd name="T19" fmla="*/ 2147483647 h 23"/>
              <a:gd name="T20" fmla="*/ 2147483647 w 37"/>
              <a:gd name="T21" fmla="*/ 2147483647 h 23"/>
              <a:gd name="T22" fmla="*/ 2147483647 w 37"/>
              <a:gd name="T23" fmla="*/ 2147483647 h 23"/>
              <a:gd name="T24" fmla="*/ 2147483647 w 37"/>
              <a:gd name="T25" fmla="*/ 2147483647 h 23"/>
              <a:gd name="T26" fmla="*/ 2147483647 w 37"/>
              <a:gd name="T27" fmla="*/ 2147483647 h 23"/>
              <a:gd name="T28" fmla="*/ 2147483647 w 37"/>
              <a:gd name="T29" fmla="*/ 2147483647 h 23"/>
              <a:gd name="T30" fmla="*/ 2147483647 w 37"/>
              <a:gd name="T31" fmla="*/ 2147483647 h 23"/>
              <a:gd name="T32" fmla="*/ 2147483647 w 37"/>
              <a:gd name="T33" fmla="*/ 2147483647 h 23"/>
              <a:gd name="T34" fmla="*/ 2147483647 w 37"/>
              <a:gd name="T35" fmla="*/ 2147483647 h 23"/>
              <a:gd name="T36" fmla="*/ 2147483647 w 37"/>
              <a:gd name="T37" fmla="*/ 2147483647 h 23"/>
              <a:gd name="T38" fmla="*/ 2147483647 w 37"/>
              <a:gd name="T39" fmla="*/ 2147483647 h 23"/>
              <a:gd name="T40" fmla="*/ 2147483647 w 37"/>
              <a:gd name="T41" fmla="*/ 2147483647 h 23"/>
              <a:gd name="T42" fmla="*/ 2147483647 w 37"/>
              <a:gd name="T43" fmla="*/ 2147483647 h 23"/>
              <a:gd name="T44" fmla="*/ 2147483647 w 37"/>
              <a:gd name="T45" fmla="*/ 2147483647 h 23"/>
              <a:gd name="T46" fmla="*/ 2147483647 w 37"/>
              <a:gd name="T47" fmla="*/ 2147483647 h 23"/>
              <a:gd name="T48" fmla="*/ 2147483647 w 37"/>
              <a:gd name="T49" fmla="*/ 2147483647 h 23"/>
              <a:gd name="T50" fmla="*/ 2147483647 w 37"/>
              <a:gd name="T51" fmla="*/ 2147483647 h 23"/>
              <a:gd name="T52" fmla="*/ 2147483647 w 37"/>
              <a:gd name="T53" fmla="*/ 2147483647 h 23"/>
              <a:gd name="T54" fmla="*/ 2147483647 w 37"/>
              <a:gd name="T55" fmla="*/ 2147483647 h 23"/>
              <a:gd name="T56" fmla="*/ 2147483647 w 37"/>
              <a:gd name="T57" fmla="*/ 2147483647 h 23"/>
              <a:gd name="T58" fmla="*/ 2147483647 w 37"/>
              <a:gd name="T59" fmla="*/ 2147483647 h 23"/>
              <a:gd name="T60" fmla="*/ 2147483647 w 37"/>
              <a:gd name="T61" fmla="*/ 2147483647 h 23"/>
              <a:gd name="T62" fmla="*/ 2147483647 w 37"/>
              <a:gd name="T63" fmla="*/ 2147483647 h 23"/>
              <a:gd name="T64" fmla="*/ 2147483647 w 37"/>
              <a:gd name="T65" fmla="*/ 2147483647 h 23"/>
              <a:gd name="T66" fmla="*/ 2147483647 w 37"/>
              <a:gd name="T67" fmla="*/ 2147483647 h 23"/>
              <a:gd name="T68" fmla="*/ 2147483647 w 37"/>
              <a:gd name="T69" fmla="*/ 2147483647 h 23"/>
              <a:gd name="T70" fmla="*/ 2147483647 w 37"/>
              <a:gd name="T71" fmla="*/ 2147483647 h 23"/>
              <a:gd name="T72" fmla="*/ 2147483647 w 37"/>
              <a:gd name="T73" fmla="*/ 2147483647 h 23"/>
              <a:gd name="T74" fmla="*/ 2147483647 w 37"/>
              <a:gd name="T75" fmla="*/ 2147483647 h 23"/>
              <a:gd name="T76" fmla="*/ 2147483647 w 37"/>
              <a:gd name="T77" fmla="*/ 2147483647 h 23"/>
              <a:gd name="T78" fmla="*/ 2147483647 w 37"/>
              <a:gd name="T79" fmla="*/ 2147483647 h 23"/>
              <a:gd name="T80" fmla="*/ 2147483647 w 37"/>
              <a:gd name="T81" fmla="*/ 2147483647 h 23"/>
              <a:gd name="T82" fmla="*/ 0 w 37"/>
              <a:gd name="T83" fmla="*/ 2147483647 h 23"/>
              <a:gd name="T84" fmla="*/ 2147483647 w 37"/>
              <a:gd name="T85" fmla="*/ 2147483647 h 23"/>
              <a:gd name="T86" fmla="*/ 2147483647 w 37"/>
              <a:gd name="T87" fmla="*/ 2147483647 h 23"/>
              <a:gd name="T88" fmla="*/ 2147483647 w 37"/>
              <a:gd name="T89" fmla="*/ 2147483647 h 23"/>
              <a:gd name="T90" fmla="*/ 2147483647 w 37"/>
              <a:gd name="T91" fmla="*/ 2147483647 h 23"/>
              <a:gd name="T92" fmla="*/ 2147483647 w 37"/>
              <a:gd name="T93" fmla="*/ 2147483647 h 23"/>
              <a:gd name="T94" fmla="*/ 2147483647 w 37"/>
              <a:gd name="T95" fmla="*/ 2147483647 h 23"/>
              <a:gd name="T96" fmla="*/ 2147483647 w 37"/>
              <a:gd name="T97" fmla="*/ 2147483647 h 23"/>
              <a:gd name="T98" fmla="*/ 0 w 37"/>
              <a:gd name="T99" fmla="*/ 2147483647 h 23"/>
              <a:gd name="T100" fmla="*/ 2147483647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8" y="5"/>
                </a:moveTo>
                <a:lnTo>
                  <a:pt x="10" y="3"/>
                </a:lnTo>
                <a:lnTo>
                  <a:pt x="11" y="3"/>
                </a:lnTo>
                <a:lnTo>
                  <a:pt x="13" y="2"/>
                </a:lnTo>
                <a:lnTo>
                  <a:pt x="13" y="0"/>
                </a:lnTo>
                <a:lnTo>
                  <a:pt x="15" y="0"/>
                </a:lnTo>
                <a:lnTo>
                  <a:pt x="16" y="0"/>
                </a:lnTo>
                <a:lnTo>
                  <a:pt x="18" y="0"/>
                </a:lnTo>
                <a:lnTo>
                  <a:pt x="19" y="2"/>
                </a:lnTo>
                <a:lnTo>
                  <a:pt x="20" y="3"/>
                </a:lnTo>
                <a:lnTo>
                  <a:pt x="21" y="5"/>
                </a:lnTo>
                <a:lnTo>
                  <a:pt x="24" y="3"/>
                </a:lnTo>
                <a:lnTo>
                  <a:pt x="25" y="2"/>
                </a:lnTo>
                <a:lnTo>
                  <a:pt x="27" y="0"/>
                </a:lnTo>
                <a:lnTo>
                  <a:pt x="29" y="0"/>
                </a:lnTo>
                <a:lnTo>
                  <a:pt x="31" y="0"/>
                </a:lnTo>
                <a:lnTo>
                  <a:pt x="32" y="2"/>
                </a:lnTo>
                <a:lnTo>
                  <a:pt x="34" y="3"/>
                </a:lnTo>
                <a:lnTo>
                  <a:pt x="35" y="4"/>
                </a:lnTo>
                <a:lnTo>
                  <a:pt x="35" y="5"/>
                </a:lnTo>
                <a:lnTo>
                  <a:pt x="35" y="9"/>
                </a:lnTo>
                <a:lnTo>
                  <a:pt x="35" y="18"/>
                </a:lnTo>
                <a:lnTo>
                  <a:pt x="35" y="20"/>
                </a:lnTo>
                <a:lnTo>
                  <a:pt x="35" y="21"/>
                </a:lnTo>
                <a:lnTo>
                  <a:pt x="36" y="23"/>
                </a:lnTo>
                <a:lnTo>
                  <a:pt x="37" y="23"/>
                </a:lnTo>
                <a:lnTo>
                  <a:pt x="27" y="23"/>
                </a:lnTo>
                <a:lnTo>
                  <a:pt x="29" y="23"/>
                </a:lnTo>
                <a:lnTo>
                  <a:pt x="30" y="21"/>
                </a:lnTo>
                <a:lnTo>
                  <a:pt x="31" y="20"/>
                </a:lnTo>
                <a:lnTo>
                  <a:pt x="31" y="18"/>
                </a:lnTo>
                <a:lnTo>
                  <a:pt x="31" y="9"/>
                </a:lnTo>
                <a:lnTo>
                  <a:pt x="31" y="7"/>
                </a:lnTo>
                <a:lnTo>
                  <a:pt x="30" y="5"/>
                </a:lnTo>
                <a:lnTo>
                  <a:pt x="29" y="4"/>
                </a:lnTo>
                <a:lnTo>
                  <a:pt x="27" y="3"/>
                </a:lnTo>
                <a:lnTo>
                  <a:pt x="26" y="4"/>
                </a:lnTo>
                <a:lnTo>
                  <a:pt x="25" y="4"/>
                </a:lnTo>
                <a:lnTo>
                  <a:pt x="24" y="5"/>
                </a:lnTo>
                <a:lnTo>
                  <a:pt x="21" y="7"/>
                </a:lnTo>
                <a:lnTo>
                  <a:pt x="21" y="8"/>
                </a:lnTo>
                <a:lnTo>
                  <a:pt x="21" y="18"/>
                </a:lnTo>
                <a:lnTo>
                  <a:pt x="21" y="20"/>
                </a:lnTo>
                <a:lnTo>
                  <a:pt x="21" y="21"/>
                </a:lnTo>
                <a:lnTo>
                  <a:pt x="22" y="21"/>
                </a:lnTo>
                <a:lnTo>
                  <a:pt x="22" y="23"/>
                </a:lnTo>
                <a:lnTo>
                  <a:pt x="24" y="23"/>
                </a:lnTo>
                <a:lnTo>
                  <a:pt x="25" y="23"/>
                </a:lnTo>
                <a:lnTo>
                  <a:pt x="14" y="23"/>
                </a:lnTo>
                <a:lnTo>
                  <a:pt x="15" y="23"/>
                </a:lnTo>
                <a:lnTo>
                  <a:pt x="16" y="21"/>
                </a:lnTo>
                <a:lnTo>
                  <a:pt x="18" y="20"/>
                </a:lnTo>
                <a:lnTo>
                  <a:pt x="18" y="18"/>
                </a:lnTo>
                <a:lnTo>
                  <a:pt x="18" y="9"/>
                </a:lnTo>
                <a:lnTo>
                  <a:pt x="18" y="7"/>
                </a:lnTo>
                <a:lnTo>
                  <a:pt x="16" y="5"/>
                </a:lnTo>
                <a:lnTo>
                  <a:pt x="15" y="4"/>
                </a:lnTo>
                <a:lnTo>
                  <a:pt x="14" y="3"/>
                </a:lnTo>
                <a:lnTo>
                  <a:pt x="13" y="4"/>
                </a:lnTo>
                <a:lnTo>
                  <a:pt x="11" y="4"/>
                </a:lnTo>
                <a:lnTo>
                  <a:pt x="9" y="5"/>
                </a:lnTo>
                <a:lnTo>
                  <a:pt x="8" y="7"/>
                </a:lnTo>
                <a:lnTo>
                  <a:pt x="8" y="18"/>
                </a:lnTo>
                <a:lnTo>
                  <a:pt x="8" y="20"/>
                </a:lnTo>
                <a:lnTo>
                  <a:pt x="9" y="21"/>
                </a:lnTo>
                <a:lnTo>
                  <a:pt x="9" y="23"/>
                </a:lnTo>
                <a:lnTo>
                  <a:pt x="10" y="23"/>
                </a:lnTo>
                <a:lnTo>
                  <a:pt x="11" y="23"/>
                </a:lnTo>
                <a:lnTo>
                  <a:pt x="0" y="23"/>
                </a:lnTo>
                <a:lnTo>
                  <a:pt x="1" y="23"/>
                </a:lnTo>
                <a:lnTo>
                  <a:pt x="3" y="23"/>
                </a:lnTo>
                <a:lnTo>
                  <a:pt x="3" y="21"/>
                </a:lnTo>
                <a:lnTo>
                  <a:pt x="4" y="21"/>
                </a:lnTo>
                <a:lnTo>
                  <a:pt x="4" y="20"/>
                </a:lnTo>
                <a:lnTo>
                  <a:pt x="4" y="18"/>
                </a:lnTo>
                <a:lnTo>
                  <a:pt x="4" y="9"/>
                </a:lnTo>
                <a:lnTo>
                  <a:pt x="4" y="7"/>
                </a:lnTo>
                <a:lnTo>
                  <a:pt x="4" y="4"/>
                </a:lnTo>
                <a:lnTo>
                  <a:pt x="3" y="3"/>
                </a:lnTo>
                <a:lnTo>
                  <a:pt x="1" y="3"/>
                </a:lnTo>
                <a:lnTo>
                  <a:pt x="0" y="3"/>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54" name="Freeform 192"/>
          <p:cNvSpPr>
            <a:spLocks/>
          </p:cNvSpPr>
          <p:nvPr/>
        </p:nvSpPr>
        <p:spPr bwMode="auto">
          <a:xfrm>
            <a:off x="3127375" y="5984875"/>
            <a:ext cx="90488" cy="163513"/>
          </a:xfrm>
          <a:custGeom>
            <a:avLst/>
            <a:gdLst>
              <a:gd name="T0" fmla="*/ 2147483647 w 14"/>
              <a:gd name="T1" fmla="*/ 2147483647 h 33"/>
              <a:gd name="T2" fmla="*/ 2147483647 w 14"/>
              <a:gd name="T3" fmla="*/ 2147483647 h 33"/>
              <a:gd name="T4" fmla="*/ 0 w 14"/>
              <a:gd name="T5" fmla="*/ 2147483647 h 33"/>
              <a:gd name="T6" fmla="*/ 0 w 14"/>
              <a:gd name="T7" fmla="*/ 2147483647 h 33"/>
              <a:gd name="T8" fmla="*/ 2147483647 w 14"/>
              <a:gd name="T9" fmla="*/ 2147483647 h 33"/>
              <a:gd name="T10" fmla="*/ 2147483647 w 14"/>
              <a:gd name="T11" fmla="*/ 2147483647 h 33"/>
              <a:gd name="T12" fmla="*/ 2147483647 w 14"/>
              <a:gd name="T13" fmla="*/ 2147483647 h 33"/>
              <a:gd name="T14" fmla="*/ 2147483647 w 14"/>
              <a:gd name="T15" fmla="*/ 2147483647 h 33"/>
              <a:gd name="T16" fmla="*/ 2147483647 w 14"/>
              <a:gd name="T17" fmla="*/ 2147483647 h 33"/>
              <a:gd name="T18" fmla="*/ 2147483647 w 14"/>
              <a:gd name="T19" fmla="*/ 2147483647 h 33"/>
              <a:gd name="T20" fmla="*/ 2147483647 w 14"/>
              <a:gd name="T21" fmla="*/ 2147483647 h 33"/>
              <a:gd name="T22" fmla="*/ 2147483647 w 14"/>
              <a:gd name="T23" fmla="*/ 2147483647 h 33"/>
              <a:gd name="T24" fmla="*/ 2147483647 w 14"/>
              <a:gd name="T25" fmla="*/ 2147483647 h 33"/>
              <a:gd name="T26" fmla="*/ 2147483647 w 14"/>
              <a:gd name="T27" fmla="*/ 2147483647 h 33"/>
              <a:gd name="T28" fmla="*/ 2147483647 w 14"/>
              <a:gd name="T29" fmla="*/ 0 h 33"/>
              <a:gd name="T30" fmla="*/ 2147483647 w 14"/>
              <a:gd name="T31" fmla="*/ 0 h 33"/>
              <a:gd name="T32" fmla="*/ 0 w 14"/>
              <a:gd name="T33" fmla="*/ 0 h 33"/>
              <a:gd name="T34" fmla="*/ 0 w 14"/>
              <a:gd name="T35" fmla="*/ 0 h 33"/>
              <a:gd name="T36" fmla="*/ 2147483647 w 14"/>
              <a:gd name="T37" fmla="*/ 0 h 33"/>
              <a:gd name="T38" fmla="*/ 2147483647 w 14"/>
              <a:gd name="T39" fmla="*/ 0 h 33"/>
              <a:gd name="T40" fmla="*/ 2147483647 w 14"/>
              <a:gd name="T41" fmla="*/ 0 h 33"/>
              <a:gd name="T42" fmla="*/ 2147483647 w 14"/>
              <a:gd name="T43" fmla="*/ 0 h 33"/>
              <a:gd name="T44" fmla="*/ 2147483647 w 14"/>
              <a:gd name="T45" fmla="*/ 2147483647 h 33"/>
              <a:gd name="T46" fmla="*/ 2147483647 w 14"/>
              <a:gd name="T47" fmla="*/ 2147483647 h 33"/>
              <a:gd name="T48" fmla="*/ 2147483647 w 14"/>
              <a:gd name="T49" fmla="*/ 2147483647 h 33"/>
              <a:gd name="T50" fmla="*/ 2147483647 w 14"/>
              <a:gd name="T51" fmla="*/ 2147483647 h 33"/>
              <a:gd name="T52" fmla="*/ 2147483647 w 14"/>
              <a:gd name="T53" fmla="*/ 2147483647 h 33"/>
              <a:gd name="T54" fmla="*/ 2147483647 w 14"/>
              <a:gd name="T55" fmla="*/ 2147483647 h 33"/>
              <a:gd name="T56" fmla="*/ 2147483647 w 14"/>
              <a:gd name="T57" fmla="*/ 2147483647 h 33"/>
              <a:gd name="T58" fmla="*/ 2147483647 w 14"/>
              <a:gd name="T59" fmla="*/ 2147483647 h 33"/>
              <a:gd name="T60" fmla="*/ 2147483647 w 14"/>
              <a:gd name="T61" fmla="*/ 2147483647 h 33"/>
              <a:gd name="T62" fmla="*/ 2147483647 w 14"/>
              <a:gd name="T63" fmla="*/ 2147483647 h 33"/>
              <a:gd name="T64" fmla="*/ 2147483647 w 14"/>
              <a:gd name="T65" fmla="*/ 2147483647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2" y="33"/>
                </a:lnTo>
                <a:lnTo>
                  <a:pt x="3" y="33"/>
                </a:lnTo>
                <a:lnTo>
                  <a:pt x="4" y="31"/>
                </a:lnTo>
                <a:lnTo>
                  <a:pt x="5" y="30"/>
                </a:lnTo>
                <a:lnTo>
                  <a:pt x="5" y="28"/>
                </a:lnTo>
                <a:lnTo>
                  <a:pt x="5" y="5"/>
                </a:lnTo>
                <a:lnTo>
                  <a:pt x="5" y="3"/>
                </a:lnTo>
                <a:lnTo>
                  <a:pt x="4" y="2"/>
                </a:lnTo>
                <a:lnTo>
                  <a:pt x="3" y="0"/>
                </a:lnTo>
                <a:lnTo>
                  <a:pt x="2" y="0"/>
                </a:lnTo>
                <a:lnTo>
                  <a:pt x="0" y="0"/>
                </a:lnTo>
                <a:lnTo>
                  <a:pt x="14" y="0"/>
                </a:lnTo>
                <a:lnTo>
                  <a:pt x="13" y="0"/>
                </a:lnTo>
                <a:lnTo>
                  <a:pt x="11" y="0"/>
                </a:lnTo>
                <a:lnTo>
                  <a:pt x="10" y="2"/>
                </a:lnTo>
                <a:lnTo>
                  <a:pt x="10" y="3"/>
                </a:lnTo>
                <a:lnTo>
                  <a:pt x="9" y="5"/>
                </a:lnTo>
                <a:lnTo>
                  <a:pt x="9" y="28"/>
                </a:lnTo>
                <a:lnTo>
                  <a:pt x="9" y="29"/>
                </a:lnTo>
                <a:lnTo>
                  <a:pt x="10" y="30"/>
                </a:lnTo>
                <a:lnTo>
                  <a:pt x="10" y="31"/>
                </a:lnTo>
                <a:lnTo>
                  <a:pt x="11" y="33"/>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8255" name="Freeform 193"/>
          <p:cNvSpPr>
            <a:spLocks/>
          </p:cNvSpPr>
          <p:nvPr/>
        </p:nvSpPr>
        <p:spPr bwMode="auto">
          <a:xfrm>
            <a:off x="3225800" y="6034088"/>
            <a:ext cx="163513" cy="114300"/>
          </a:xfrm>
          <a:custGeom>
            <a:avLst/>
            <a:gdLst>
              <a:gd name="T0" fmla="*/ 2147483647 w 25"/>
              <a:gd name="T1" fmla="*/ 2147483647 h 23"/>
              <a:gd name="T2" fmla="*/ 2147483647 w 25"/>
              <a:gd name="T3" fmla="*/ 2147483647 h 23"/>
              <a:gd name="T4" fmla="*/ 2147483647 w 25"/>
              <a:gd name="T5" fmla="*/ 0 h 23"/>
              <a:gd name="T6" fmla="*/ 2147483647 w 25"/>
              <a:gd name="T7" fmla="*/ 0 h 23"/>
              <a:gd name="T8" fmla="*/ 2147483647 w 25"/>
              <a:gd name="T9" fmla="*/ 0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2147483647 h 23"/>
              <a:gd name="T58" fmla="*/ 2147483647 w 25"/>
              <a:gd name="T59" fmla="*/ 2147483647 h 23"/>
              <a:gd name="T60" fmla="*/ 2147483647 w 25"/>
              <a:gd name="T61" fmla="*/ 2147483647 h 23"/>
              <a:gd name="T62" fmla="*/ 2147483647 w 25"/>
              <a:gd name="T63" fmla="*/ 2147483647 h 23"/>
              <a:gd name="T64" fmla="*/ 2147483647 w 25"/>
              <a:gd name="T65" fmla="*/ 2147483647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0 w 25"/>
              <a:gd name="T85" fmla="*/ 2147483647 h 23"/>
              <a:gd name="T86" fmla="*/ 0 w 25"/>
              <a:gd name="T87" fmla="*/ 2147483647 h 23"/>
              <a:gd name="T88" fmla="*/ 2147483647 w 25"/>
              <a:gd name="T89" fmla="*/ 2147483647 h 23"/>
              <a:gd name="T90" fmla="*/ 2147483647 w 25"/>
              <a:gd name="T91" fmla="*/ 2147483647 h 23"/>
              <a:gd name="T92" fmla="*/ 2147483647 w 25"/>
              <a:gd name="T93" fmla="*/ 2147483647 h 23"/>
              <a:gd name="T94" fmla="*/ 2147483647 w 25"/>
              <a:gd name="T95" fmla="*/ 2147483647 h 23"/>
              <a:gd name="T96" fmla="*/ 2147483647 w 25"/>
              <a:gd name="T97" fmla="*/ 2147483647 h 23"/>
              <a:gd name="T98" fmla="*/ 2147483647 w 25"/>
              <a:gd name="T99" fmla="*/ 2147483647 h 23"/>
              <a:gd name="T100" fmla="*/ 2147483647 w 25"/>
              <a:gd name="T101" fmla="*/ 2147483647 h 23"/>
              <a:gd name="T102" fmla="*/ 2147483647 w 25"/>
              <a:gd name="T103" fmla="*/ 2147483647 h 23"/>
              <a:gd name="T104" fmla="*/ 2147483647 w 25"/>
              <a:gd name="T105" fmla="*/ 2147483647 h 23"/>
              <a:gd name="T106" fmla="*/ 2147483647 w 25"/>
              <a:gd name="T107" fmla="*/ 2147483647 h 23"/>
              <a:gd name="T108" fmla="*/ 2147483647 w 25"/>
              <a:gd name="T109" fmla="*/ 2147483647 h 23"/>
              <a:gd name="T110" fmla="*/ 2147483647 w 25"/>
              <a:gd name="T111" fmla="*/ 2147483647 h 23"/>
              <a:gd name="T112" fmla="*/ 2147483647 w 25"/>
              <a:gd name="T113" fmla="*/ 2147483647 h 23"/>
              <a:gd name="T114" fmla="*/ 2147483647 w 25"/>
              <a:gd name="T115" fmla="*/ 2147483647 h 23"/>
              <a:gd name="T116" fmla="*/ 0 w 25"/>
              <a:gd name="T117" fmla="*/ 2147483647 h 23"/>
              <a:gd name="T118" fmla="*/ 2147483647 w 25"/>
              <a:gd name="T119" fmla="*/ 0 h 23"/>
              <a:gd name="T120" fmla="*/ 2147483647 w 25"/>
              <a:gd name="T121" fmla="*/ 0 h 23"/>
              <a:gd name="T122" fmla="*/ 2147483647 w 25"/>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7" y="0"/>
                </a:lnTo>
                <a:lnTo>
                  <a:pt x="19" y="2"/>
                </a:lnTo>
                <a:lnTo>
                  <a:pt x="20" y="3"/>
                </a:lnTo>
                <a:lnTo>
                  <a:pt x="21" y="4"/>
                </a:lnTo>
                <a:lnTo>
                  <a:pt x="21" y="7"/>
                </a:lnTo>
                <a:lnTo>
                  <a:pt x="21" y="9"/>
                </a:lnTo>
                <a:lnTo>
                  <a:pt x="21" y="18"/>
                </a:lnTo>
                <a:lnTo>
                  <a:pt x="21" y="20"/>
                </a:lnTo>
                <a:lnTo>
                  <a:pt x="21" y="21"/>
                </a:lnTo>
                <a:lnTo>
                  <a:pt x="22" y="21"/>
                </a:lnTo>
                <a:lnTo>
                  <a:pt x="22" y="23"/>
                </a:lnTo>
                <a:lnTo>
                  <a:pt x="24" y="23"/>
                </a:lnTo>
                <a:lnTo>
                  <a:pt x="25" y="23"/>
                </a:lnTo>
                <a:lnTo>
                  <a:pt x="14" y="23"/>
                </a:lnTo>
                <a:lnTo>
                  <a:pt x="15" y="23"/>
                </a:lnTo>
                <a:lnTo>
                  <a:pt x="16" y="21"/>
                </a:lnTo>
                <a:lnTo>
                  <a:pt x="17" y="20"/>
                </a:lnTo>
                <a:lnTo>
                  <a:pt x="17" y="19"/>
                </a:lnTo>
                <a:lnTo>
                  <a:pt x="17" y="18"/>
                </a:lnTo>
                <a:lnTo>
                  <a:pt x="17" y="9"/>
                </a:lnTo>
                <a:lnTo>
                  <a:pt x="17"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1" y="23"/>
                </a:lnTo>
                <a:lnTo>
                  <a:pt x="3" y="23"/>
                </a:lnTo>
                <a:lnTo>
                  <a:pt x="3" y="21"/>
                </a:lnTo>
                <a:lnTo>
                  <a:pt x="4" y="20"/>
                </a:lnTo>
                <a:lnTo>
                  <a:pt x="4" y="18"/>
                </a:lnTo>
                <a:lnTo>
                  <a:pt x="4" y="9"/>
                </a:lnTo>
                <a:lnTo>
                  <a:pt x="4" y="7"/>
                </a:lnTo>
                <a:lnTo>
                  <a:pt x="4" y="4"/>
                </a:lnTo>
                <a:lnTo>
                  <a:pt x="3" y="3"/>
                </a:lnTo>
                <a:lnTo>
                  <a:pt x="1" y="3"/>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56" name="Freeform 194"/>
          <p:cNvSpPr>
            <a:spLocks noEditPoints="1"/>
          </p:cNvSpPr>
          <p:nvPr/>
        </p:nvSpPr>
        <p:spPr bwMode="auto">
          <a:xfrm>
            <a:off x="3395663" y="5975350"/>
            <a:ext cx="158750" cy="177800"/>
          </a:xfrm>
          <a:custGeom>
            <a:avLst/>
            <a:gdLst>
              <a:gd name="T0" fmla="*/ 2147483647 w 24"/>
              <a:gd name="T1" fmla="*/ 2147483647 h 36"/>
              <a:gd name="T2" fmla="*/ 2147483647 w 24"/>
              <a:gd name="T3" fmla="*/ 2147483647 h 36"/>
              <a:gd name="T4" fmla="*/ 2147483647 w 24"/>
              <a:gd name="T5" fmla="*/ 2147483647 h 36"/>
              <a:gd name="T6" fmla="*/ 2147483647 w 24"/>
              <a:gd name="T7" fmla="*/ 2147483647 h 36"/>
              <a:gd name="T8" fmla="*/ 2147483647 w 24"/>
              <a:gd name="T9" fmla="*/ 2147483647 h 36"/>
              <a:gd name="T10" fmla="*/ 2147483647 w 24"/>
              <a:gd name="T11" fmla="*/ 2147483647 h 36"/>
              <a:gd name="T12" fmla="*/ 2147483647 w 24"/>
              <a:gd name="T13" fmla="*/ 2147483647 h 36"/>
              <a:gd name="T14" fmla="*/ 2147483647 w 24"/>
              <a:gd name="T15" fmla="*/ 2147483647 h 36"/>
              <a:gd name="T16" fmla="*/ 0 w 24"/>
              <a:gd name="T17" fmla="*/ 2147483647 h 36"/>
              <a:gd name="T18" fmla="*/ 2147483647 w 24"/>
              <a:gd name="T19" fmla="*/ 2147483647 h 36"/>
              <a:gd name="T20" fmla="*/ 2147483647 w 24"/>
              <a:gd name="T21" fmla="*/ 2147483647 h 36"/>
              <a:gd name="T22" fmla="*/ 2147483647 w 24"/>
              <a:gd name="T23" fmla="*/ 2147483647 h 36"/>
              <a:gd name="T24" fmla="*/ 2147483647 w 24"/>
              <a:gd name="T25" fmla="*/ 2147483647 h 36"/>
              <a:gd name="T26" fmla="*/ 2147483647 w 24"/>
              <a:gd name="T27" fmla="*/ 2147483647 h 36"/>
              <a:gd name="T28" fmla="*/ 2147483647 w 24"/>
              <a:gd name="T29" fmla="*/ 2147483647 h 36"/>
              <a:gd name="T30" fmla="*/ 2147483647 w 24"/>
              <a:gd name="T31" fmla="*/ 2147483647 h 36"/>
              <a:gd name="T32" fmla="*/ 2147483647 w 24"/>
              <a:gd name="T33" fmla="*/ 2147483647 h 36"/>
              <a:gd name="T34" fmla="*/ 2147483647 w 24"/>
              <a:gd name="T35" fmla="*/ 2147483647 h 36"/>
              <a:gd name="T36" fmla="*/ 2147483647 w 24"/>
              <a:gd name="T37" fmla="*/ 2147483647 h 36"/>
              <a:gd name="T38" fmla="*/ 2147483647 w 24"/>
              <a:gd name="T39" fmla="*/ 2147483647 h 36"/>
              <a:gd name="T40" fmla="*/ 2147483647 w 24"/>
              <a:gd name="T41" fmla="*/ 2147483647 h 36"/>
              <a:gd name="T42" fmla="*/ 2147483647 w 24"/>
              <a:gd name="T43" fmla="*/ 2147483647 h 36"/>
              <a:gd name="T44" fmla="*/ 2147483647 w 24"/>
              <a:gd name="T45" fmla="*/ 2147483647 h 36"/>
              <a:gd name="T46" fmla="*/ 2147483647 w 24"/>
              <a:gd name="T47" fmla="*/ 2147483647 h 36"/>
              <a:gd name="T48" fmla="*/ 2147483647 w 24"/>
              <a:gd name="T49" fmla="*/ 2147483647 h 36"/>
              <a:gd name="T50" fmla="*/ 2147483647 w 24"/>
              <a:gd name="T51" fmla="*/ 2147483647 h 36"/>
              <a:gd name="T52" fmla="*/ 2147483647 w 24"/>
              <a:gd name="T53" fmla="*/ 0 h 36"/>
              <a:gd name="T54" fmla="*/ 2147483647 w 24"/>
              <a:gd name="T55" fmla="*/ 0 h 36"/>
              <a:gd name="T56" fmla="*/ 2147483647 w 24"/>
              <a:gd name="T57" fmla="*/ 2147483647 h 36"/>
              <a:gd name="T58" fmla="*/ 2147483647 w 24"/>
              <a:gd name="T59" fmla="*/ 2147483647 h 36"/>
              <a:gd name="T60" fmla="*/ 2147483647 w 24"/>
              <a:gd name="T61" fmla="*/ 2147483647 h 36"/>
              <a:gd name="T62" fmla="*/ 2147483647 w 24"/>
              <a:gd name="T63" fmla="*/ 2147483647 h 36"/>
              <a:gd name="T64" fmla="*/ 2147483647 w 24"/>
              <a:gd name="T65" fmla="*/ 2147483647 h 36"/>
              <a:gd name="T66" fmla="*/ 2147483647 w 24"/>
              <a:gd name="T67" fmla="*/ 2147483647 h 36"/>
              <a:gd name="T68" fmla="*/ 2147483647 w 24"/>
              <a:gd name="T69" fmla="*/ 2147483647 h 36"/>
              <a:gd name="T70" fmla="*/ 2147483647 w 24"/>
              <a:gd name="T71" fmla="*/ 2147483647 h 36"/>
              <a:gd name="T72" fmla="*/ 2147483647 w 24"/>
              <a:gd name="T73" fmla="*/ 2147483647 h 36"/>
              <a:gd name="T74" fmla="*/ 2147483647 w 24"/>
              <a:gd name="T75" fmla="*/ 2147483647 h 36"/>
              <a:gd name="T76" fmla="*/ 2147483647 w 24"/>
              <a:gd name="T77" fmla="*/ 2147483647 h 36"/>
              <a:gd name="T78" fmla="*/ 2147483647 w 24"/>
              <a:gd name="T79" fmla="*/ 2147483647 h 36"/>
              <a:gd name="T80" fmla="*/ 2147483647 w 24"/>
              <a:gd name="T81" fmla="*/ 2147483647 h 36"/>
              <a:gd name="T82" fmla="*/ 2147483647 w 24"/>
              <a:gd name="T83" fmla="*/ 2147483647 h 36"/>
              <a:gd name="T84" fmla="*/ 2147483647 w 24"/>
              <a:gd name="T85" fmla="*/ 2147483647 h 36"/>
              <a:gd name="T86" fmla="*/ 2147483647 w 24"/>
              <a:gd name="T87" fmla="*/ 2147483647 h 36"/>
              <a:gd name="T88" fmla="*/ 2147483647 w 24"/>
              <a:gd name="T89" fmla="*/ 2147483647 h 36"/>
              <a:gd name="T90" fmla="*/ 2147483647 w 24"/>
              <a:gd name="T91" fmla="*/ 2147483647 h 36"/>
              <a:gd name="T92" fmla="*/ 2147483647 w 24"/>
              <a:gd name="T93" fmla="*/ 2147483647 h 36"/>
              <a:gd name="T94" fmla="*/ 2147483647 w 24"/>
              <a:gd name="T95" fmla="*/ 2147483647 h 36"/>
              <a:gd name="T96" fmla="*/ 2147483647 w 24"/>
              <a:gd name="T97" fmla="*/ 2147483647 h 36"/>
              <a:gd name="T98" fmla="*/ 2147483647 w 24"/>
              <a:gd name="T99" fmla="*/ 2147483647 h 36"/>
              <a:gd name="T100" fmla="*/ 2147483647 w 24"/>
              <a:gd name="T101" fmla="*/ 2147483647 h 36"/>
              <a:gd name="T102" fmla="*/ 2147483647 w 24"/>
              <a:gd name="T103" fmla="*/ 2147483647 h 36"/>
              <a:gd name="T104" fmla="*/ 2147483647 w 24"/>
              <a:gd name="T105" fmla="*/ 2147483647 h 36"/>
              <a:gd name="T106" fmla="*/ 2147483647 w 24"/>
              <a:gd name="T107" fmla="*/ 2147483647 h 36"/>
              <a:gd name="T108" fmla="*/ 2147483647 w 24"/>
              <a:gd name="T109" fmla="*/ 2147483647 h 36"/>
              <a:gd name="T110" fmla="*/ 2147483647 w 24"/>
              <a:gd name="T111" fmla="*/ 2147483647 h 36"/>
              <a:gd name="T112" fmla="*/ 2147483647 w 24"/>
              <a:gd name="T113" fmla="*/ 2147483647 h 36"/>
              <a:gd name="T114" fmla="*/ 2147483647 w 24"/>
              <a:gd name="T115" fmla="*/ 2147483647 h 36"/>
              <a:gd name="T116" fmla="*/ 2147483647 w 24"/>
              <a:gd name="T117" fmla="*/ 2147483647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
              <a:gd name="T178" fmla="*/ 0 h 36"/>
              <a:gd name="T179" fmla="*/ 24 w 2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 h="36">
                <a:moveTo>
                  <a:pt x="16" y="32"/>
                </a:moveTo>
                <a:lnTo>
                  <a:pt x="14" y="33"/>
                </a:lnTo>
                <a:lnTo>
                  <a:pt x="12" y="35"/>
                </a:lnTo>
                <a:lnTo>
                  <a:pt x="11" y="36"/>
                </a:lnTo>
                <a:lnTo>
                  <a:pt x="10" y="36"/>
                </a:lnTo>
                <a:lnTo>
                  <a:pt x="6" y="35"/>
                </a:lnTo>
                <a:lnTo>
                  <a:pt x="3" y="32"/>
                </a:lnTo>
                <a:lnTo>
                  <a:pt x="1" y="30"/>
                </a:lnTo>
                <a:lnTo>
                  <a:pt x="0" y="25"/>
                </a:lnTo>
                <a:lnTo>
                  <a:pt x="1" y="20"/>
                </a:lnTo>
                <a:lnTo>
                  <a:pt x="4" y="16"/>
                </a:lnTo>
                <a:lnTo>
                  <a:pt x="5" y="14"/>
                </a:lnTo>
                <a:lnTo>
                  <a:pt x="7" y="12"/>
                </a:lnTo>
                <a:lnTo>
                  <a:pt x="11" y="12"/>
                </a:lnTo>
                <a:lnTo>
                  <a:pt x="14" y="12"/>
                </a:lnTo>
                <a:lnTo>
                  <a:pt x="16" y="15"/>
                </a:lnTo>
                <a:lnTo>
                  <a:pt x="16" y="10"/>
                </a:lnTo>
                <a:lnTo>
                  <a:pt x="16" y="6"/>
                </a:lnTo>
                <a:lnTo>
                  <a:pt x="16" y="5"/>
                </a:lnTo>
                <a:lnTo>
                  <a:pt x="15" y="4"/>
                </a:lnTo>
                <a:lnTo>
                  <a:pt x="14" y="4"/>
                </a:lnTo>
                <a:lnTo>
                  <a:pt x="12" y="4"/>
                </a:lnTo>
                <a:lnTo>
                  <a:pt x="12" y="2"/>
                </a:lnTo>
                <a:lnTo>
                  <a:pt x="19" y="0"/>
                </a:lnTo>
                <a:lnTo>
                  <a:pt x="20" y="0"/>
                </a:lnTo>
                <a:lnTo>
                  <a:pt x="20" y="26"/>
                </a:lnTo>
                <a:lnTo>
                  <a:pt x="20" y="30"/>
                </a:lnTo>
                <a:lnTo>
                  <a:pt x="20" y="31"/>
                </a:lnTo>
                <a:lnTo>
                  <a:pt x="20" y="32"/>
                </a:lnTo>
                <a:lnTo>
                  <a:pt x="21" y="32"/>
                </a:lnTo>
                <a:lnTo>
                  <a:pt x="21" y="33"/>
                </a:lnTo>
                <a:lnTo>
                  <a:pt x="22" y="32"/>
                </a:lnTo>
                <a:lnTo>
                  <a:pt x="24" y="33"/>
                </a:lnTo>
                <a:lnTo>
                  <a:pt x="17" y="36"/>
                </a:lnTo>
                <a:lnTo>
                  <a:pt x="16" y="36"/>
                </a:lnTo>
                <a:lnTo>
                  <a:pt x="16" y="32"/>
                </a:lnTo>
                <a:close/>
                <a:moveTo>
                  <a:pt x="16" y="30"/>
                </a:moveTo>
                <a:lnTo>
                  <a:pt x="16" y="20"/>
                </a:lnTo>
                <a:lnTo>
                  <a:pt x="16" y="17"/>
                </a:lnTo>
                <a:lnTo>
                  <a:pt x="15" y="16"/>
                </a:lnTo>
                <a:lnTo>
                  <a:pt x="14" y="15"/>
                </a:lnTo>
                <a:lnTo>
                  <a:pt x="12" y="15"/>
                </a:lnTo>
                <a:lnTo>
                  <a:pt x="11" y="14"/>
                </a:lnTo>
                <a:lnTo>
                  <a:pt x="9" y="15"/>
                </a:lnTo>
                <a:lnTo>
                  <a:pt x="6" y="16"/>
                </a:lnTo>
                <a:lnTo>
                  <a:pt x="5" y="19"/>
                </a:lnTo>
                <a:lnTo>
                  <a:pt x="5" y="22"/>
                </a:lnTo>
                <a:lnTo>
                  <a:pt x="5" y="27"/>
                </a:lnTo>
                <a:lnTo>
                  <a:pt x="6" y="30"/>
                </a:lnTo>
                <a:lnTo>
                  <a:pt x="9" y="32"/>
                </a:lnTo>
                <a:lnTo>
                  <a:pt x="11" y="32"/>
                </a:lnTo>
                <a:lnTo>
                  <a:pt x="14" y="32"/>
                </a:lnTo>
                <a:lnTo>
                  <a:pt x="16" y="30"/>
                </a:lnTo>
                <a:close/>
              </a:path>
            </a:pathLst>
          </a:custGeom>
          <a:solidFill>
            <a:srgbClr val="000000"/>
          </a:solidFill>
          <a:ln w="0">
            <a:solidFill>
              <a:srgbClr val="000000"/>
            </a:solidFill>
            <a:round/>
            <a:headEnd/>
            <a:tailEnd/>
          </a:ln>
        </p:spPr>
        <p:txBody>
          <a:bodyPr/>
          <a:lstStyle/>
          <a:p>
            <a:endParaRPr lang="en-CA"/>
          </a:p>
        </p:txBody>
      </p:sp>
      <p:sp>
        <p:nvSpPr>
          <p:cNvPr id="8257" name="Freeform 195"/>
          <p:cNvSpPr>
            <a:spLocks noEditPoints="1"/>
          </p:cNvSpPr>
          <p:nvPr/>
        </p:nvSpPr>
        <p:spPr bwMode="auto">
          <a:xfrm>
            <a:off x="3567113" y="5975350"/>
            <a:ext cx="65087"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0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2"/>
                </a:lnTo>
                <a:lnTo>
                  <a:pt x="7" y="4"/>
                </a:lnTo>
                <a:lnTo>
                  <a:pt x="7" y="5"/>
                </a:lnTo>
                <a:lnTo>
                  <a:pt x="6" y="5"/>
                </a:lnTo>
                <a:lnTo>
                  <a:pt x="6" y="6"/>
                </a:lnTo>
                <a:lnTo>
                  <a:pt x="5" y="6"/>
                </a:lnTo>
                <a:lnTo>
                  <a:pt x="4" y="6"/>
                </a:lnTo>
                <a:lnTo>
                  <a:pt x="2" y="5"/>
                </a:lnTo>
                <a:lnTo>
                  <a:pt x="1" y="5"/>
                </a:lnTo>
                <a:lnTo>
                  <a:pt x="1" y="4"/>
                </a:lnTo>
                <a:lnTo>
                  <a:pt x="1" y="2"/>
                </a:lnTo>
                <a:lnTo>
                  <a:pt x="2" y="1"/>
                </a:lnTo>
                <a:lnTo>
                  <a:pt x="4" y="1"/>
                </a:lnTo>
                <a:lnTo>
                  <a:pt x="5" y="0"/>
                </a:lnTo>
                <a:close/>
                <a:moveTo>
                  <a:pt x="6" y="12"/>
                </a:moveTo>
                <a:lnTo>
                  <a:pt x="6" y="30"/>
                </a:lnTo>
                <a:lnTo>
                  <a:pt x="7" y="32"/>
                </a:lnTo>
                <a:lnTo>
                  <a:pt x="7" y="33"/>
                </a:lnTo>
                <a:lnTo>
                  <a:pt x="7" y="35"/>
                </a:lnTo>
                <a:lnTo>
                  <a:pt x="9" y="35"/>
                </a:lnTo>
                <a:lnTo>
                  <a:pt x="10" y="35"/>
                </a:lnTo>
                <a:lnTo>
                  <a:pt x="0" y="35"/>
                </a:lnTo>
                <a:lnTo>
                  <a:pt x="1" y="35"/>
                </a:lnTo>
                <a:lnTo>
                  <a:pt x="2" y="33"/>
                </a:lnTo>
                <a:lnTo>
                  <a:pt x="2" y="32"/>
                </a:lnTo>
                <a:lnTo>
                  <a:pt x="2" y="30"/>
                </a:lnTo>
                <a:lnTo>
                  <a:pt x="2" y="21"/>
                </a:lnTo>
                <a:lnTo>
                  <a:pt x="2" y="19"/>
                </a:lnTo>
                <a:lnTo>
                  <a:pt x="2" y="16"/>
                </a:lnTo>
                <a:lnTo>
                  <a:pt x="2" y="15"/>
                </a:lnTo>
                <a:lnTo>
                  <a:pt x="1" y="15"/>
                </a:lnTo>
                <a:lnTo>
                  <a:pt x="0" y="15"/>
                </a:lnTo>
                <a:lnTo>
                  <a:pt x="6" y="12"/>
                </a:lnTo>
                <a:close/>
              </a:path>
            </a:pathLst>
          </a:custGeom>
          <a:solidFill>
            <a:srgbClr val="000000"/>
          </a:solidFill>
          <a:ln w="0">
            <a:solidFill>
              <a:srgbClr val="000000"/>
            </a:solidFill>
            <a:round/>
            <a:headEnd/>
            <a:tailEnd/>
          </a:ln>
        </p:spPr>
        <p:txBody>
          <a:bodyPr/>
          <a:lstStyle/>
          <a:p>
            <a:endParaRPr lang="en-CA"/>
          </a:p>
        </p:txBody>
      </p:sp>
      <p:sp>
        <p:nvSpPr>
          <p:cNvPr id="8258" name="Freeform 196"/>
          <p:cNvSpPr>
            <a:spLocks noEditPoints="1"/>
          </p:cNvSpPr>
          <p:nvPr/>
        </p:nvSpPr>
        <p:spPr bwMode="auto">
          <a:xfrm>
            <a:off x="3644900" y="6034088"/>
            <a:ext cx="138113" cy="119062"/>
          </a:xfrm>
          <a:custGeom>
            <a:avLst/>
            <a:gdLst>
              <a:gd name="T0" fmla="*/ 2147483647 w 21"/>
              <a:gd name="T1" fmla="*/ 2147483647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2147483647 w 21"/>
              <a:gd name="T33" fmla="*/ 2147483647 h 24"/>
              <a:gd name="T34" fmla="*/ 2147483647 w 21"/>
              <a:gd name="T35" fmla="*/ 0 h 24"/>
              <a:gd name="T36" fmla="*/ 2147483647 w 21"/>
              <a:gd name="T37" fmla="*/ 0 h 24"/>
              <a:gd name="T38" fmla="*/ 2147483647 w 21"/>
              <a:gd name="T39" fmla="*/ 2147483647 h 24"/>
              <a:gd name="T40" fmla="*/ 2147483647 w 21"/>
              <a:gd name="T41" fmla="*/ 2147483647 h 24"/>
              <a:gd name="T42" fmla="*/ 2147483647 w 21"/>
              <a:gd name="T43" fmla="*/ 2147483647 h 24"/>
              <a:gd name="T44" fmla="*/ 2147483647 w 21"/>
              <a:gd name="T45" fmla="*/ 2147483647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7" y="24"/>
                </a:lnTo>
                <a:lnTo>
                  <a:pt x="4" y="23"/>
                </a:lnTo>
                <a:lnTo>
                  <a:pt x="3" y="21"/>
                </a:lnTo>
                <a:lnTo>
                  <a:pt x="2" y="20"/>
                </a:lnTo>
                <a:lnTo>
                  <a:pt x="0" y="18"/>
                </a:lnTo>
                <a:lnTo>
                  <a:pt x="2" y="16"/>
                </a:lnTo>
                <a:lnTo>
                  <a:pt x="2" y="15"/>
                </a:lnTo>
                <a:lnTo>
                  <a:pt x="3" y="14"/>
                </a:lnTo>
                <a:lnTo>
                  <a:pt x="5" y="11"/>
                </a:lnTo>
                <a:lnTo>
                  <a:pt x="9" y="10"/>
                </a:lnTo>
                <a:lnTo>
                  <a:pt x="13" y="9"/>
                </a:lnTo>
                <a:lnTo>
                  <a:pt x="13" y="8"/>
                </a:lnTo>
                <a:lnTo>
                  <a:pt x="13" y="5"/>
                </a:lnTo>
                <a:lnTo>
                  <a:pt x="13" y="3"/>
                </a:lnTo>
                <a:lnTo>
                  <a:pt x="11" y="2"/>
                </a:lnTo>
                <a:lnTo>
                  <a:pt x="9" y="2"/>
                </a:lnTo>
                <a:lnTo>
                  <a:pt x="8" y="2"/>
                </a:lnTo>
                <a:lnTo>
                  <a:pt x="7" y="3"/>
                </a:lnTo>
                <a:lnTo>
                  <a:pt x="7" y="4"/>
                </a:lnTo>
                <a:lnTo>
                  <a:pt x="7" y="7"/>
                </a:lnTo>
                <a:lnTo>
                  <a:pt x="5" y="8"/>
                </a:lnTo>
                <a:lnTo>
                  <a:pt x="4" y="9"/>
                </a:lnTo>
                <a:lnTo>
                  <a:pt x="3" y="8"/>
                </a:lnTo>
                <a:lnTo>
                  <a:pt x="2" y="7"/>
                </a:lnTo>
                <a:lnTo>
                  <a:pt x="3" y="4"/>
                </a:lnTo>
                <a:lnTo>
                  <a:pt x="4" y="2"/>
                </a:lnTo>
                <a:lnTo>
                  <a:pt x="7"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7" y="13"/>
                </a:lnTo>
                <a:lnTo>
                  <a:pt x="5" y="14"/>
                </a:lnTo>
                <a:lnTo>
                  <a:pt x="5" y="15"/>
                </a:lnTo>
                <a:lnTo>
                  <a:pt x="5" y="16"/>
                </a:lnTo>
                <a:lnTo>
                  <a:pt x="5" y="18"/>
                </a:lnTo>
                <a:lnTo>
                  <a:pt x="7" y="19"/>
                </a:lnTo>
                <a:lnTo>
                  <a:pt x="8"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8259" name="Freeform 197"/>
          <p:cNvSpPr>
            <a:spLocks/>
          </p:cNvSpPr>
          <p:nvPr/>
        </p:nvSpPr>
        <p:spPr bwMode="auto">
          <a:xfrm>
            <a:off x="3795713" y="6034088"/>
            <a:ext cx="150812" cy="114300"/>
          </a:xfrm>
          <a:custGeom>
            <a:avLst/>
            <a:gdLst>
              <a:gd name="T0" fmla="*/ 2147483647 w 23"/>
              <a:gd name="T1" fmla="*/ 2147483647 h 23"/>
              <a:gd name="T2" fmla="*/ 2147483647 w 23"/>
              <a:gd name="T3" fmla="*/ 2147483647 h 23"/>
              <a:gd name="T4" fmla="*/ 2147483647 w 23"/>
              <a:gd name="T5" fmla="*/ 0 h 23"/>
              <a:gd name="T6" fmla="*/ 2147483647 w 23"/>
              <a:gd name="T7" fmla="*/ 0 h 23"/>
              <a:gd name="T8" fmla="*/ 2147483647 w 23"/>
              <a:gd name="T9" fmla="*/ 0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0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6" y="5"/>
                </a:moveTo>
                <a:lnTo>
                  <a:pt x="9" y="3"/>
                </a:lnTo>
                <a:lnTo>
                  <a:pt x="12" y="0"/>
                </a:lnTo>
                <a:lnTo>
                  <a:pt x="14" y="0"/>
                </a:lnTo>
                <a:lnTo>
                  <a:pt x="16" y="0"/>
                </a:lnTo>
                <a:lnTo>
                  <a:pt x="17" y="2"/>
                </a:lnTo>
                <a:lnTo>
                  <a:pt x="18" y="3"/>
                </a:lnTo>
                <a:lnTo>
                  <a:pt x="19" y="4"/>
                </a:lnTo>
                <a:lnTo>
                  <a:pt x="19" y="7"/>
                </a:lnTo>
                <a:lnTo>
                  <a:pt x="19" y="9"/>
                </a:lnTo>
                <a:lnTo>
                  <a:pt x="19" y="18"/>
                </a:lnTo>
                <a:lnTo>
                  <a:pt x="19" y="20"/>
                </a:lnTo>
                <a:lnTo>
                  <a:pt x="19" y="21"/>
                </a:lnTo>
                <a:lnTo>
                  <a:pt x="21" y="21"/>
                </a:lnTo>
                <a:lnTo>
                  <a:pt x="21" y="23"/>
                </a:lnTo>
                <a:lnTo>
                  <a:pt x="22" y="23"/>
                </a:lnTo>
                <a:lnTo>
                  <a:pt x="23" y="23"/>
                </a:lnTo>
                <a:lnTo>
                  <a:pt x="12" y="23"/>
                </a:lnTo>
                <a:lnTo>
                  <a:pt x="13" y="23"/>
                </a:lnTo>
                <a:lnTo>
                  <a:pt x="14" y="23"/>
                </a:lnTo>
                <a:lnTo>
                  <a:pt x="14" y="21"/>
                </a:lnTo>
                <a:lnTo>
                  <a:pt x="16" y="21"/>
                </a:lnTo>
                <a:lnTo>
                  <a:pt x="16" y="20"/>
                </a:lnTo>
                <a:lnTo>
                  <a:pt x="16" y="19"/>
                </a:lnTo>
                <a:lnTo>
                  <a:pt x="16" y="18"/>
                </a:lnTo>
                <a:lnTo>
                  <a:pt x="16" y="9"/>
                </a:lnTo>
                <a:lnTo>
                  <a:pt x="16" y="7"/>
                </a:lnTo>
                <a:lnTo>
                  <a:pt x="14" y="5"/>
                </a:lnTo>
                <a:lnTo>
                  <a:pt x="13" y="4"/>
                </a:lnTo>
                <a:lnTo>
                  <a:pt x="12" y="3"/>
                </a:lnTo>
                <a:lnTo>
                  <a:pt x="9" y="4"/>
                </a:lnTo>
                <a:lnTo>
                  <a:pt x="6" y="7"/>
                </a:lnTo>
                <a:lnTo>
                  <a:pt x="6" y="18"/>
                </a:lnTo>
                <a:lnTo>
                  <a:pt x="6" y="20"/>
                </a:lnTo>
                <a:lnTo>
                  <a:pt x="7" y="21"/>
                </a:lnTo>
                <a:lnTo>
                  <a:pt x="7" y="23"/>
                </a:lnTo>
                <a:lnTo>
                  <a:pt x="8" y="23"/>
                </a:lnTo>
                <a:lnTo>
                  <a:pt x="9"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8260" name="Freeform 198"/>
          <p:cNvSpPr>
            <a:spLocks noEditPoints="1"/>
          </p:cNvSpPr>
          <p:nvPr/>
        </p:nvSpPr>
        <p:spPr bwMode="auto">
          <a:xfrm>
            <a:off x="3954463" y="6034088"/>
            <a:ext cx="138112" cy="119062"/>
          </a:xfrm>
          <a:custGeom>
            <a:avLst/>
            <a:gdLst>
              <a:gd name="T0" fmla="*/ 2147483647 w 21"/>
              <a:gd name="T1" fmla="*/ 2147483647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2147483647 w 21"/>
              <a:gd name="T33" fmla="*/ 2147483647 h 24"/>
              <a:gd name="T34" fmla="*/ 2147483647 w 21"/>
              <a:gd name="T35" fmla="*/ 0 h 24"/>
              <a:gd name="T36" fmla="*/ 2147483647 w 21"/>
              <a:gd name="T37" fmla="*/ 0 h 24"/>
              <a:gd name="T38" fmla="*/ 2147483647 w 21"/>
              <a:gd name="T39" fmla="*/ 2147483647 h 24"/>
              <a:gd name="T40" fmla="*/ 2147483647 w 21"/>
              <a:gd name="T41" fmla="*/ 2147483647 h 24"/>
              <a:gd name="T42" fmla="*/ 2147483647 w 21"/>
              <a:gd name="T43" fmla="*/ 2147483647 h 24"/>
              <a:gd name="T44" fmla="*/ 2147483647 w 21"/>
              <a:gd name="T45" fmla="*/ 2147483647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6" y="24"/>
                </a:lnTo>
                <a:lnTo>
                  <a:pt x="4" y="23"/>
                </a:lnTo>
                <a:lnTo>
                  <a:pt x="3" y="21"/>
                </a:lnTo>
                <a:lnTo>
                  <a:pt x="1" y="20"/>
                </a:lnTo>
                <a:lnTo>
                  <a:pt x="0" y="18"/>
                </a:lnTo>
                <a:lnTo>
                  <a:pt x="1" y="16"/>
                </a:lnTo>
                <a:lnTo>
                  <a:pt x="1" y="15"/>
                </a:lnTo>
                <a:lnTo>
                  <a:pt x="3" y="14"/>
                </a:lnTo>
                <a:lnTo>
                  <a:pt x="5" y="11"/>
                </a:lnTo>
                <a:lnTo>
                  <a:pt x="8" y="10"/>
                </a:lnTo>
                <a:lnTo>
                  <a:pt x="13" y="9"/>
                </a:lnTo>
                <a:lnTo>
                  <a:pt x="13" y="8"/>
                </a:lnTo>
                <a:lnTo>
                  <a:pt x="13" y="5"/>
                </a:lnTo>
                <a:lnTo>
                  <a:pt x="13" y="3"/>
                </a:lnTo>
                <a:lnTo>
                  <a:pt x="11" y="2"/>
                </a:lnTo>
                <a:lnTo>
                  <a:pt x="9" y="2"/>
                </a:lnTo>
                <a:lnTo>
                  <a:pt x="8" y="2"/>
                </a:lnTo>
                <a:lnTo>
                  <a:pt x="6" y="3"/>
                </a:lnTo>
                <a:lnTo>
                  <a:pt x="6" y="4"/>
                </a:lnTo>
                <a:lnTo>
                  <a:pt x="6" y="7"/>
                </a:lnTo>
                <a:lnTo>
                  <a:pt x="5" y="7"/>
                </a:lnTo>
                <a:lnTo>
                  <a:pt x="5" y="8"/>
                </a:lnTo>
                <a:lnTo>
                  <a:pt x="4" y="9"/>
                </a:lnTo>
                <a:lnTo>
                  <a:pt x="3" y="8"/>
                </a:lnTo>
                <a:lnTo>
                  <a:pt x="1" y="7"/>
                </a:lnTo>
                <a:lnTo>
                  <a:pt x="3" y="4"/>
                </a:lnTo>
                <a:lnTo>
                  <a:pt x="4" y="2"/>
                </a:lnTo>
                <a:lnTo>
                  <a:pt x="6"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6" y="13"/>
                </a:lnTo>
                <a:lnTo>
                  <a:pt x="5" y="14"/>
                </a:lnTo>
                <a:lnTo>
                  <a:pt x="5" y="15"/>
                </a:lnTo>
                <a:lnTo>
                  <a:pt x="5" y="16"/>
                </a:lnTo>
                <a:lnTo>
                  <a:pt x="5" y="18"/>
                </a:lnTo>
                <a:lnTo>
                  <a:pt x="6" y="19"/>
                </a:lnTo>
                <a:lnTo>
                  <a:pt x="6"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8261" name="Freeform 199"/>
          <p:cNvSpPr>
            <a:spLocks noEditPoints="1"/>
          </p:cNvSpPr>
          <p:nvPr/>
        </p:nvSpPr>
        <p:spPr bwMode="auto">
          <a:xfrm>
            <a:off x="4092575" y="6034088"/>
            <a:ext cx="155575" cy="169862"/>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0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0" y="3"/>
                </a:moveTo>
                <a:lnTo>
                  <a:pt x="8" y="0"/>
                </a:lnTo>
                <a:lnTo>
                  <a:pt x="8" y="5"/>
                </a:lnTo>
                <a:lnTo>
                  <a:pt x="10" y="3"/>
                </a:lnTo>
                <a:lnTo>
                  <a:pt x="11" y="2"/>
                </a:lnTo>
                <a:lnTo>
                  <a:pt x="14" y="0"/>
                </a:lnTo>
                <a:lnTo>
                  <a:pt x="15" y="0"/>
                </a:lnTo>
                <a:lnTo>
                  <a:pt x="19" y="0"/>
                </a:lnTo>
                <a:lnTo>
                  <a:pt x="21" y="3"/>
                </a:lnTo>
                <a:lnTo>
                  <a:pt x="22" y="7"/>
                </a:lnTo>
                <a:lnTo>
                  <a:pt x="24" y="11"/>
                </a:lnTo>
                <a:lnTo>
                  <a:pt x="24" y="15"/>
                </a:lnTo>
                <a:lnTo>
                  <a:pt x="22" y="18"/>
                </a:lnTo>
                <a:lnTo>
                  <a:pt x="20" y="20"/>
                </a:lnTo>
                <a:lnTo>
                  <a:pt x="18" y="23"/>
                </a:lnTo>
                <a:lnTo>
                  <a:pt x="14" y="24"/>
                </a:lnTo>
                <a:lnTo>
                  <a:pt x="11" y="24"/>
                </a:lnTo>
                <a:lnTo>
                  <a:pt x="10" y="23"/>
                </a:lnTo>
                <a:lnTo>
                  <a:pt x="9" y="23"/>
                </a:lnTo>
                <a:lnTo>
                  <a:pt x="8" y="21"/>
                </a:lnTo>
                <a:lnTo>
                  <a:pt x="8" y="29"/>
                </a:lnTo>
                <a:lnTo>
                  <a:pt x="8" y="31"/>
                </a:lnTo>
                <a:lnTo>
                  <a:pt x="9" y="31"/>
                </a:lnTo>
                <a:lnTo>
                  <a:pt x="9" y="32"/>
                </a:lnTo>
                <a:lnTo>
                  <a:pt x="10" y="34"/>
                </a:lnTo>
                <a:lnTo>
                  <a:pt x="11" y="34"/>
                </a:lnTo>
                <a:lnTo>
                  <a:pt x="0" y="34"/>
                </a:lnTo>
                <a:lnTo>
                  <a:pt x="1" y="34"/>
                </a:lnTo>
                <a:lnTo>
                  <a:pt x="3" y="32"/>
                </a:lnTo>
                <a:lnTo>
                  <a:pt x="4" y="32"/>
                </a:lnTo>
                <a:lnTo>
                  <a:pt x="4" y="31"/>
                </a:lnTo>
                <a:lnTo>
                  <a:pt x="4" y="29"/>
                </a:lnTo>
                <a:lnTo>
                  <a:pt x="4" y="7"/>
                </a:lnTo>
                <a:lnTo>
                  <a:pt x="4" y="5"/>
                </a:lnTo>
                <a:lnTo>
                  <a:pt x="4" y="4"/>
                </a:lnTo>
                <a:lnTo>
                  <a:pt x="3" y="3"/>
                </a:lnTo>
                <a:lnTo>
                  <a:pt x="1" y="3"/>
                </a:lnTo>
                <a:lnTo>
                  <a:pt x="0" y="3"/>
                </a:lnTo>
                <a:close/>
                <a:moveTo>
                  <a:pt x="8" y="7"/>
                </a:moveTo>
                <a:lnTo>
                  <a:pt x="8" y="15"/>
                </a:lnTo>
                <a:lnTo>
                  <a:pt x="8" y="18"/>
                </a:lnTo>
                <a:lnTo>
                  <a:pt x="9" y="19"/>
                </a:lnTo>
                <a:lnTo>
                  <a:pt x="9" y="20"/>
                </a:lnTo>
                <a:lnTo>
                  <a:pt x="10" y="21"/>
                </a:lnTo>
                <a:lnTo>
                  <a:pt x="11" y="21"/>
                </a:lnTo>
                <a:lnTo>
                  <a:pt x="14" y="21"/>
                </a:lnTo>
                <a:lnTo>
                  <a:pt x="15" y="21"/>
                </a:lnTo>
                <a:lnTo>
                  <a:pt x="18" y="20"/>
                </a:lnTo>
                <a:lnTo>
                  <a:pt x="19" y="18"/>
                </a:lnTo>
                <a:lnTo>
                  <a:pt x="19" y="13"/>
                </a:lnTo>
                <a:lnTo>
                  <a:pt x="19" y="9"/>
                </a:lnTo>
                <a:lnTo>
                  <a:pt x="18" y="5"/>
                </a:lnTo>
                <a:lnTo>
                  <a:pt x="15" y="4"/>
                </a:lnTo>
                <a:lnTo>
                  <a:pt x="14" y="4"/>
                </a:lnTo>
                <a:lnTo>
                  <a:pt x="13" y="4"/>
                </a:lnTo>
                <a:lnTo>
                  <a:pt x="11" y="4"/>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8262" name="Freeform 200"/>
          <p:cNvSpPr>
            <a:spLocks noEditPoints="1"/>
          </p:cNvSpPr>
          <p:nvPr/>
        </p:nvSpPr>
        <p:spPr bwMode="auto">
          <a:xfrm>
            <a:off x="4262438"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7" y="2"/>
                </a:lnTo>
                <a:lnTo>
                  <a:pt x="19" y="4"/>
                </a:lnTo>
                <a:lnTo>
                  <a:pt x="21" y="8"/>
                </a:lnTo>
                <a:lnTo>
                  <a:pt x="21" y="11"/>
                </a:lnTo>
                <a:lnTo>
                  <a:pt x="21" y="14"/>
                </a:lnTo>
                <a:lnTo>
                  <a:pt x="20" y="18"/>
                </a:lnTo>
                <a:lnTo>
                  <a:pt x="19" y="20"/>
                </a:lnTo>
                <a:lnTo>
                  <a:pt x="16" y="21"/>
                </a:lnTo>
                <a:lnTo>
                  <a:pt x="14" y="23"/>
                </a:lnTo>
                <a:lnTo>
                  <a:pt x="11" y="24"/>
                </a:lnTo>
                <a:lnTo>
                  <a:pt x="8" y="23"/>
                </a:lnTo>
                <a:lnTo>
                  <a:pt x="5" y="21"/>
                </a:lnTo>
                <a:lnTo>
                  <a:pt x="3" y="20"/>
                </a:lnTo>
                <a:lnTo>
                  <a:pt x="1" y="16"/>
                </a:lnTo>
                <a:lnTo>
                  <a:pt x="0" y="11"/>
                </a:lnTo>
                <a:lnTo>
                  <a:pt x="1" y="9"/>
                </a:lnTo>
                <a:lnTo>
                  <a:pt x="3" y="7"/>
                </a:lnTo>
                <a:lnTo>
                  <a:pt x="4" y="4"/>
                </a:lnTo>
                <a:lnTo>
                  <a:pt x="6" y="2"/>
                </a:lnTo>
                <a:lnTo>
                  <a:pt x="9" y="0"/>
                </a:lnTo>
                <a:lnTo>
                  <a:pt x="11" y="0"/>
                </a:lnTo>
                <a:close/>
                <a:moveTo>
                  <a:pt x="10" y="2"/>
                </a:moveTo>
                <a:lnTo>
                  <a:pt x="9" y="2"/>
                </a:lnTo>
                <a:lnTo>
                  <a:pt x="8" y="3"/>
                </a:lnTo>
                <a:lnTo>
                  <a:pt x="6" y="4"/>
                </a:lnTo>
                <a:lnTo>
                  <a:pt x="5" y="5"/>
                </a:lnTo>
                <a:lnTo>
                  <a:pt x="5" y="8"/>
                </a:lnTo>
                <a:lnTo>
                  <a:pt x="5" y="10"/>
                </a:lnTo>
                <a:lnTo>
                  <a:pt x="5" y="15"/>
                </a:lnTo>
                <a:lnTo>
                  <a:pt x="6" y="19"/>
                </a:lnTo>
                <a:lnTo>
                  <a:pt x="9" y="21"/>
                </a:lnTo>
                <a:lnTo>
                  <a:pt x="12"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63" name="Freeform 201"/>
          <p:cNvSpPr>
            <a:spLocks/>
          </p:cNvSpPr>
          <p:nvPr/>
        </p:nvSpPr>
        <p:spPr bwMode="auto">
          <a:xfrm>
            <a:off x="4433888" y="5975350"/>
            <a:ext cx="65087"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7" y="0"/>
                </a:moveTo>
                <a:lnTo>
                  <a:pt x="7" y="30"/>
                </a:lnTo>
                <a:lnTo>
                  <a:pt x="7" y="32"/>
                </a:lnTo>
                <a:lnTo>
                  <a:pt x="7" y="33"/>
                </a:lnTo>
                <a:lnTo>
                  <a:pt x="7" y="35"/>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64" name="Freeform 202"/>
          <p:cNvSpPr>
            <a:spLocks noEditPoints="1"/>
          </p:cNvSpPr>
          <p:nvPr/>
        </p:nvSpPr>
        <p:spPr bwMode="auto">
          <a:xfrm>
            <a:off x="4525963" y="5975350"/>
            <a:ext cx="63500"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1"/>
                </a:lnTo>
                <a:lnTo>
                  <a:pt x="7" y="2"/>
                </a:lnTo>
                <a:lnTo>
                  <a:pt x="7" y="4"/>
                </a:lnTo>
                <a:lnTo>
                  <a:pt x="7" y="5"/>
                </a:lnTo>
                <a:lnTo>
                  <a:pt x="6" y="6"/>
                </a:lnTo>
                <a:lnTo>
                  <a:pt x="5" y="6"/>
                </a:lnTo>
                <a:lnTo>
                  <a:pt x="3" y="6"/>
                </a:lnTo>
                <a:lnTo>
                  <a:pt x="2" y="5"/>
                </a:lnTo>
                <a:lnTo>
                  <a:pt x="2" y="4"/>
                </a:lnTo>
                <a:lnTo>
                  <a:pt x="2" y="2"/>
                </a:lnTo>
                <a:lnTo>
                  <a:pt x="2" y="1"/>
                </a:lnTo>
                <a:lnTo>
                  <a:pt x="3" y="1"/>
                </a:lnTo>
                <a:lnTo>
                  <a:pt x="5" y="0"/>
                </a:lnTo>
                <a:close/>
                <a:moveTo>
                  <a:pt x="7" y="12"/>
                </a:moveTo>
                <a:lnTo>
                  <a:pt x="7" y="30"/>
                </a:lnTo>
                <a:lnTo>
                  <a:pt x="7" y="32"/>
                </a:lnTo>
                <a:lnTo>
                  <a:pt x="7" y="33"/>
                </a:lnTo>
                <a:lnTo>
                  <a:pt x="8" y="35"/>
                </a:lnTo>
                <a:lnTo>
                  <a:pt x="10" y="35"/>
                </a:lnTo>
                <a:lnTo>
                  <a:pt x="0" y="35"/>
                </a:lnTo>
                <a:lnTo>
                  <a:pt x="1" y="35"/>
                </a:lnTo>
                <a:lnTo>
                  <a:pt x="2" y="35"/>
                </a:lnTo>
                <a:lnTo>
                  <a:pt x="2" y="33"/>
                </a:lnTo>
                <a:lnTo>
                  <a:pt x="2" y="32"/>
                </a:lnTo>
                <a:lnTo>
                  <a:pt x="2" y="30"/>
                </a:lnTo>
                <a:lnTo>
                  <a:pt x="2" y="21"/>
                </a:lnTo>
                <a:lnTo>
                  <a:pt x="2" y="19"/>
                </a:lnTo>
                <a:lnTo>
                  <a:pt x="2" y="16"/>
                </a:lnTo>
                <a:lnTo>
                  <a:pt x="2" y="15"/>
                </a:lnTo>
                <a:lnTo>
                  <a:pt x="1" y="15"/>
                </a:lnTo>
                <a:lnTo>
                  <a:pt x="0" y="15"/>
                </a:lnTo>
                <a:lnTo>
                  <a:pt x="6" y="12"/>
                </a:lnTo>
                <a:lnTo>
                  <a:pt x="7" y="12"/>
                </a:lnTo>
                <a:close/>
              </a:path>
            </a:pathLst>
          </a:custGeom>
          <a:solidFill>
            <a:srgbClr val="000000"/>
          </a:solidFill>
          <a:ln w="0">
            <a:solidFill>
              <a:srgbClr val="000000"/>
            </a:solidFill>
            <a:round/>
            <a:headEnd/>
            <a:tailEnd/>
          </a:ln>
        </p:spPr>
        <p:txBody>
          <a:bodyPr/>
          <a:lstStyle/>
          <a:p>
            <a:endParaRPr lang="en-CA"/>
          </a:p>
        </p:txBody>
      </p:sp>
      <p:sp>
        <p:nvSpPr>
          <p:cNvPr id="8265" name="Freeform 203"/>
          <p:cNvSpPr>
            <a:spLocks/>
          </p:cNvSpPr>
          <p:nvPr/>
        </p:nvSpPr>
        <p:spPr bwMode="auto">
          <a:xfrm>
            <a:off x="4616450" y="6034088"/>
            <a:ext cx="98425" cy="1190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0 w 15"/>
              <a:gd name="T55" fmla="*/ 2147483647 h 24"/>
              <a:gd name="T56" fmla="*/ 0 w 15"/>
              <a:gd name="T57" fmla="*/ 2147483647 h 24"/>
              <a:gd name="T58" fmla="*/ 0 w 15"/>
              <a:gd name="T59" fmla="*/ 2147483647 h 24"/>
              <a:gd name="T60" fmla="*/ 0 w 15"/>
              <a:gd name="T61" fmla="*/ 2147483647 h 24"/>
              <a:gd name="T62" fmla="*/ 0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0 w 15"/>
              <a:gd name="T97" fmla="*/ 2147483647 h 24"/>
              <a:gd name="T98" fmla="*/ 2147483647 w 15"/>
              <a:gd name="T99" fmla="*/ 2147483647 h 24"/>
              <a:gd name="T100" fmla="*/ 2147483647 w 15"/>
              <a:gd name="T101" fmla="*/ 0 h 24"/>
              <a:gd name="T102" fmla="*/ 2147483647 w 15"/>
              <a:gd name="T103" fmla="*/ 0 h 24"/>
              <a:gd name="T104" fmla="*/ 2147483647 w 15"/>
              <a:gd name="T105" fmla="*/ 0 h 24"/>
              <a:gd name="T106" fmla="*/ 2147483647 w 15"/>
              <a:gd name="T107" fmla="*/ 0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0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8"/>
                </a:lnTo>
                <a:lnTo>
                  <a:pt x="12" y="5"/>
                </a:lnTo>
                <a:lnTo>
                  <a:pt x="10" y="3"/>
                </a:lnTo>
                <a:lnTo>
                  <a:pt x="9" y="2"/>
                </a:lnTo>
                <a:lnTo>
                  <a:pt x="7" y="2"/>
                </a:lnTo>
                <a:lnTo>
                  <a:pt x="5" y="2"/>
                </a:lnTo>
                <a:lnTo>
                  <a:pt x="4" y="3"/>
                </a:lnTo>
                <a:lnTo>
                  <a:pt x="3" y="4"/>
                </a:lnTo>
                <a:lnTo>
                  <a:pt x="3" y="5"/>
                </a:lnTo>
                <a:lnTo>
                  <a:pt x="4" y="7"/>
                </a:lnTo>
                <a:lnTo>
                  <a:pt x="4" y="8"/>
                </a:lnTo>
                <a:lnTo>
                  <a:pt x="7" y="9"/>
                </a:lnTo>
                <a:lnTo>
                  <a:pt x="10" y="10"/>
                </a:lnTo>
                <a:lnTo>
                  <a:pt x="13" y="13"/>
                </a:lnTo>
                <a:lnTo>
                  <a:pt x="14" y="14"/>
                </a:lnTo>
                <a:lnTo>
                  <a:pt x="15" y="16"/>
                </a:lnTo>
                <a:lnTo>
                  <a:pt x="14" y="20"/>
                </a:lnTo>
                <a:lnTo>
                  <a:pt x="13" y="21"/>
                </a:lnTo>
                <a:lnTo>
                  <a:pt x="10" y="23"/>
                </a:lnTo>
                <a:lnTo>
                  <a:pt x="8" y="24"/>
                </a:lnTo>
                <a:lnTo>
                  <a:pt x="5" y="24"/>
                </a:lnTo>
                <a:lnTo>
                  <a:pt x="3" y="23"/>
                </a:lnTo>
                <a:lnTo>
                  <a:pt x="2" y="23"/>
                </a:lnTo>
                <a:lnTo>
                  <a:pt x="0" y="23"/>
                </a:lnTo>
                <a:lnTo>
                  <a:pt x="0" y="24"/>
                </a:lnTo>
                <a:lnTo>
                  <a:pt x="0" y="15"/>
                </a:lnTo>
                <a:lnTo>
                  <a:pt x="2" y="19"/>
                </a:lnTo>
                <a:lnTo>
                  <a:pt x="3" y="20"/>
                </a:lnTo>
                <a:lnTo>
                  <a:pt x="5" y="21"/>
                </a:lnTo>
                <a:lnTo>
                  <a:pt x="8" y="21"/>
                </a:lnTo>
                <a:lnTo>
                  <a:pt x="9" y="21"/>
                </a:lnTo>
                <a:lnTo>
                  <a:pt x="10" y="21"/>
                </a:lnTo>
                <a:lnTo>
                  <a:pt x="12" y="20"/>
                </a:lnTo>
                <a:lnTo>
                  <a:pt x="12" y="19"/>
                </a:lnTo>
                <a:lnTo>
                  <a:pt x="12" y="18"/>
                </a:lnTo>
                <a:lnTo>
                  <a:pt x="10" y="15"/>
                </a:lnTo>
                <a:lnTo>
                  <a:pt x="9" y="14"/>
                </a:lnTo>
                <a:lnTo>
                  <a:pt x="5" y="13"/>
                </a:lnTo>
                <a:lnTo>
                  <a:pt x="3" y="11"/>
                </a:lnTo>
                <a:lnTo>
                  <a:pt x="2" y="10"/>
                </a:lnTo>
                <a:lnTo>
                  <a:pt x="0" y="9"/>
                </a:lnTo>
                <a:lnTo>
                  <a:pt x="0" y="7"/>
                </a:lnTo>
                <a:lnTo>
                  <a:pt x="0" y="4"/>
                </a:lnTo>
                <a:lnTo>
                  <a:pt x="2" y="2"/>
                </a:lnTo>
                <a:lnTo>
                  <a:pt x="4" y="0"/>
                </a:lnTo>
                <a:lnTo>
                  <a:pt x="7" y="0"/>
                </a:lnTo>
                <a:lnTo>
                  <a:pt x="8" y="0"/>
                </a:lnTo>
                <a:lnTo>
                  <a:pt x="10" y="0"/>
                </a:lnTo>
                <a:lnTo>
                  <a:pt x="12" y="2"/>
                </a:lnTo>
                <a:lnTo>
                  <a:pt x="13" y="2"/>
                </a:lnTo>
                <a:lnTo>
                  <a:pt x="13" y="0"/>
                </a:lnTo>
                <a:close/>
              </a:path>
            </a:pathLst>
          </a:custGeom>
          <a:solidFill>
            <a:srgbClr val="000000"/>
          </a:solidFill>
          <a:ln w="0">
            <a:solidFill>
              <a:srgbClr val="000000"/>
            </a:solidFill>
            <a:round/>
            <a:headEnd/>
            <a:tailEnd/>
          </a:ln>
        </p:spPr>
        <p:txBody>
          <a:bodyPr/>
          <a:lstStyle/>
          <a:p>
            <a:endParaRPr lang="en-CA"/>
          </a:p>
        </p:txBody>
      </p:sp>
      <p:sp>
        <p:nvSpPr>
          <p:cNvPr id="8266" name="Freeform 204"/>
          <p:cNvSpPr>
            <a:spLocks/>
          </p:cNvSpPr>
          <p:nvPr/>
        </p:nvSpPr>
        <p:spPr bwMode="auto">
          <a:xfrm>
            <a:off x="5083175" y="6005513"/>
            <a:ext cx="85725" cy="147637"/>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6"/>
                </a:lnTo>
                <a:lnTo>
                  <a:pt x="12" y="6"/>
                </a:lnTo>
                <a:lnTo>
                  <a:pt x="12" y="9"/>
                </a:lnTo>
                <a:lnTo>
                  <a:pt x="7" y="9"/>
                </a:lnTo>
                <a:lnTo>
                  <a:pt x="7" y="22"/>
                </a:lnTo>
                <a:lnTo>
                  <a:pt x="7" y="25"/>
                </a:lnTo>
                <a:lnTo>
                  <a:pt x="8" y="26"/>
                </a:lnTo>
                <a:lnTo>
                  <a:pt x="10" y="26"/>
                </a:lnTo>
                <a:lnTo>
                  <a:pt x="11" y="26"/>
                </a:lnTo>
                <a:lnTo>
                  <a:pt x="12" y="25"/>
                </a:lnTo>
                <a:lnTo>
                  <a:pt x="13" y="25"/>
                </a:lnTo>
                <a:lnTo>
                  <a:pt x="12" y="27"/>
                </a:lnTo>
                <a:lnTo>
                  <a:pt x="11" y="29"/>
                </a:lnTo>
                <a:lnTo>
                  <a:pt x="10" y="29"/>
                </a:lnTo>
                <a:lnTo>
                  <a:pt x="8" y="30"/>
                </a:lnTo>
                <a:lnTo>
                  <a:pt x="7" y="30"/>
                </a:lnTo>
                <a:lnTo>
                  <a:pt x="6" y="29"/>
                </a:lnTo>
                <a:lnTo>
                  <a:pt x="5" y="29"/>
                </a:lnTo>
                <a:lnTo>
                  <a:pt x="4" y="27"/>
                </a:lnTo>
                <a:lnTo>
                  <a:pt x="4" y="26"/>
                </a:lnTo>
                <a:lnTo>
                  <a:pt x="4" y="24"/>
                </a:lnTo>
                <a:lnTo>
                  <a:pt x="4" y="9"/>
                </a:lnTo>
                <a:lnTo>
                  <a:pt x="0" y="9"/>
                </a:lnTo>
                <a:lnTo>
                  <a:pt x="0" y="8"/>
                </a:lnTo>
                <a:lnTo>
                  <a:pt x="1" y="6"/>
                </a:lnTo>
                <a:lnTo>
                  <a:pt x="2" y="6"/>
                </a:lnTo>
                <a:lnTo>
                  <a:pt x="4" y="5"/>
                </a:lnTo>
                <a:lnTo>
                  <a:pt x="5" y="3"/>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8267" name="Freeform 205"/>
          <p:cNvSpPr>
            <a:spLocks noEditPoints="1"/>
          </p:cNvSpPr>
          <p:nvPr/>
        </p:nvSpPr>
        <p:spPr bwMode="auto">
          <a:xfrm>
            <a:off x="5187950"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3" y="0"/>
                </a:lnTo>
                <a:lnTo>
                  <a:pt x="16" y="2"/>
                </a:lnTo>
                <a:lnTo>
                  <a:pt x="18" y="4"/>
                </a:lnTo>
                <a:lnTo>
                  <a:pt x="20" y="8"/>
                </a:lnTo>
                <a:lnTo>
                  <a:pt x="21" y="11"/>
                </a:lnTo>
                <a:lnTo>
                  <a:pt x="20" y="14"/>
                </a:lnTo>
                <a:lnTo>
                  <a:pt x="18" y="18"/>
                </a:lnTo>
                <a:lnTo>
                  <a:pt x="17" y="20"/>
                </a:lnTo>
                <a:lnTo>
                  <a:pt x="15" y="21"/>
                </a:lnTo>
                <a:lnTo>
                  <a:pt x="12" y="23"/>
                </a:lnTo>
                <a:lnTo>
                  <a:pt x="10" y="24"/>
                </a:lnTo>
                <a:lnTo>
                  <a:pt x="6" y="23"/>
                </a:lnTo>
                <a:lnTo>
                  <a:pt x="4" y="21"/>
                </a:lnTo>
                <a:lnTo>
                  <a:pt x="1" y="20"/>
                </a:lnTo>
                <a:lnTo>
                  <a:pt x="0" y="16"/>
                </a:lnTo>
                <a:lnTo>
                  <a:pt x="0" y="11"/>
                </a:lnTo>
                <a:lnTo>
                  <a:pt x="0" y="9"/>
                </a:lnTo>
                <a:lnTo>
                  <a:pt x="1" y="7"/>
                </a:lnTo>
                <a:lnTo>
                  <a:pt x="2" y="4"/>
                </a:lnTo>
                <a:lnTo>
                  <a:pt x="5" y="2"/>
                </a:lnTo>
                <a:lnTo>
                  <a:pt x="7" y="0"/>
                </a:lnTo>
                <a:lnTo>
                  <a:pt x="10" y="0"/>
                </a:lnTo>
                <a:close/>
                <a:moveTo>
                  <a:pt x="8" y="2"/>
                </a:moveTo>
                <a:lnTo>
                  <a:pt x="7" y="2"/>
                </a:lnTo>
                <a:lnTo>
                  <a:pt x="6" y="3"/>
                </a:lnTo>
                <a:lnTo>
                  <a:pt x="5" y="4"/>
                </a:lnTo>
                <a:lnTo>
                  <a:pt x="5" y="5"/>
                </a:lnTo>
                <a:lnTo>
                  <a:pt x="4" y="8"/>
                </a:lnTo>
                <a:lnTo>
                  <a:pt x="4" y="10"/>
                </a:lnTo>
                <a:lnTo>
                  <a:pt x="4" y="15"/>
                </a:lnTo>
                <a:lnTo>
                  <a:pt x="5" y="19"/>
                </a:lnTo>
                <a:lnTo>
                  <a:pt x="7" y="21"/>
                </a:lnTo>
                <a:lnTo>
                  <a:pt x="11" y="21"/>
                </a:lnTo>
                <a:lnTo>
                  <a:pt x="13" y="21"/>
                </a:lnTo>
                <a:lnTo>
                  <a:pt x="15" y="20"/>
                </a:lnTo>
                <a:lnTo>
                  <a:pt x="16" y="18"/>
                </a:lnTo>
                <a:lnTo>
                  <a:pt x="16" y="14"/>
                </a:lnTo>
                <a:lnTo>
                  <a:pt x="16" y="10"/>
                </a:lnTo>
                <a:lnTo>
                  <a:pt x="15" y="7"/>
                </a:lnTo>
                <a:lnTo>
                  <a:pt x="13" y="4"/>
                </a:lnTo>
                <a:lnTo>
                  <a:pt x="11" y="3"/>
                </a:lnTo>
                <a:lnTo>
                  <a:pt x="8" y="2"/>
                </a:lnTo>
                <a:close/>
              </a:path>
            </a:pathLst>
          </a:custGeom>
          <a:solidFill>
            <a:srgbClr val="000000"/>
          </a:solidFill>
          <a:ln w="0">
            <a:solidFill>
              <a:srgbClr val="000000"/>
            </a:solidFill>
            <a:round/>
            <a:headEnd/>
            <a:tailEnd/>
          </a:ln>
        </p:spPr>
        <p:txBody>
          <a:bodyPr/>
          <a:lstStyle/>
          <a:p>
            <a:endParaRPr lang="en-CA"/>
          </a:p>
        </p:txBody>
      </p:sp>
      <p:sp>
        <p:nvSpPr>
          <p:cNvPr id="8268" name="Freeform 206"/>
          <p:cNvSpPr>
            <a:spLocks/>
          </p:cNvSpPr>
          <p:nvPr/>
        </p:nvSpPr>
        <p:spPr bwMode="auto">
          <a:xfrm>
            <a:off x="5870575" y="5984875"/>
            <a:ext cx="223838" cy="163513"/>
          </a:xfrm>
          <a:custGeom>
            <a:avLst/>
            <a:gdLst>
              <a:gd name="T0" fmla="*/ 2147483647 w 34"/>
              <a:gd name="T1" fmla="*/ 2147483647 h 33"/>
              <a:gd name="T2" fmla="*/ 2147483647 w 34"/>
              <a:gd name="T3" fmla="*/ 2147483647 h 33"/>
              <a:gd name="T4" fmla="*/ 2147483647 w 34"/>
              <a:gd name="T5" fmla="*/ 2147483647 h 33"/>
              <a:gd name="T6" fmla="*/ 2147483647 w 34"/>
              <a:gd name="T7" fmla="*/ 0 h 33"/>
              <a:gd name="T8" fmla="*/ 2147483647 w 34"/>
              <a:gd name="T9" fmla="*/ 0 h 33"/>
              <a:gd name="T10" fmla="*/ 2147483647 w 34"/>
              <a:gd name="T11" fmla="*/ 0 h 33"/>
              <a:gd name="T12" fmla="*/ 2147483647 w 34"/>
              <a:gd name="T13" fmla="*/ 0 h 33"/>
              <a:gd name="T14" fmla="*/ 2147483647 w 34"/>
              <a:gd name="T15" fmla="*/ 0 h 33"/>
              <a:gd name="T16" fmla="*/ 2147483647 w 34"/>
              <a:gd name="T17" fmla="*/ 2147483647 h 33"/>
              <a:gd name="T18" fmla="*/ 2147483647 w 34"/>
              <a:gd name="T19" fmla="*/ 2147483647 h 33"/>
              <a:gd name="T20" fmla="*/ 2147483647 w 34"/>
              <a:gd name="T21" fmla="*/ 2147483647 h 33"/>
              <a:gd name="T22" fmla="*/ 2147483647 w 34"/>
              <a:gd name="T23" fmla="*/ 2147483647 h 33"/>
              <a:gd name="T24" fmla="*/ 2147483647 w 34"/>
              <a:gd name="T25" fmla="*/ 2147483647 h 33"/>
              <a:gd name="T26" fmla="*/ 2147483647 w 34"/>
              <a:gd name="T27" fmla="*/ 2147483647 h 33"/>
              <a:gd name="T28" fmla="*/ 2147483647 w 34"/>
              <a:gd name="T29" fmla="*/ 2147483647 h 33"/>
              <a:gd name="T30" fmla="*/ 2147483647 w 34"/>
              <a:gd name="T31" fmla="*/ 2147483647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0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2147483647 w 34"/>
              <a:gd name="T57" fmla="*/ 2147483647 h 33"/>
              <a:gd name="T58" fmla="*/ 2147483647 w 34"/>
              <a:gd name="T59" fmla="*/ 0 h 33"/>
              <a:gd name="T60" fmla="*/ 0 w 34"/>
              <a:gd name="T61" fmla="*/ 0 h 33"/>
              <a:gd name="T62" fmla="*/ 2147483647 w 34"/>
              <a:gd name="T63" fmla="*/ 0 h 33"/>
              <a:gd name="T64" fmla="*/ 2147483647 w 34"/>
              <a:gd name="T65" fmla="*/ 0 h 33"/>
              <a:gd name="T66" fmla="*/ 2147483647 w 34"/>
              <a:gd name="T67" fmla="*/ 0 h 33"/>
              <a:gd name="T68" fmla="*/ 2147483647 w 34"/>
              <a:gd name="T69" fmla="*/ 2147483647 h 33"/>
              <a:gd name="T70" fmla="*/ 2147483647 w 34"/>
              <a:gd name="T71" fmla="*/ 2147483647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5"/>
                </a:moveTo>
                <a:lnTo>
                  <a:pt x="25" y="15"/>
                </a:lnTo>
                <a:lnTo>
                  <a:pt x="25" y="5"/>
                </a:lnTo>
                <a:lnTo>
                  <a:pt x="25" y="3"/>
                </a:lnTo>
                <a:lnTo>
                  <a:pt x="25" y="2"/>
                </a:lnTo>
                <a:lnTo>
                  <a:pt x="24" y="2"/>
                </a:lnTo>
                <a:lnTo>
                  <a:pt x="23" y="0"/>
                </a:lnTo>
                <a:lnTo>
                  <a:pt x="22" y="0"/>
                </a:lnTo>
                <a:lnTo>
                  <a:pt x="21" y="0"/>
                </a:lnTo>
                <a:lnTo>
                  <a:pt x="34" y="0"/>
                </a:lnTo>
                <a:lnTo>
                  <a:pt x="33" y="0"/>
                </a:lnTo>
                <a:lnTo>
                  <a:pt x="32" y="0"/>
                </a:lnTo>
                <a:lnTo>
                  <a:pt x="30" y="2"/>
                </a:lnTo>
                <a:lnTo>
                  <a:pt x="30" y="3"/>
                </a:lnTo>
                <a:lnTo>
                  <a:pt x="30" y="5"/>
                </a:lnTo>
                <a:lnTo>
                  <a:pt x="30" y="28"/>
                </a:lnTo>
                <a:lnTo>
                  <a:pt x="30" y="29"/>
                </a:lnTo>
                <a:lnTo>
                  <a:pt x="30" y="30"/>
                </a:lnTo>
                <a:lnTo>
                  <a:pt x="30" y="31"/>
                </a:lnTo>
                <a:lnTo>
                  <a:pt x="32" y="31"/>
                </a:lnTo>
                <a:lnTo>
                  <a:pt x="32" y="33"/>
                </a:lnTo>
                <a:lnTo>
                  <a:pt x="33" y="33"/>
                </a:lnTo>
                <a:lnTo>
                  <a:pt x="34" y="33"/>
                </a:lnTo>
                <a:lnTo>
                  <a:pt x="21" y="33"/>
                </a:lnTo>
                <a:lnTo>
                  <a:pt x="22" y="33"/>
                </a:lnTo>
                <a:lnTo>
                  <a:pt x="23" y="33"/>
                </a:lnTo>
                <a:lnTo>
                  <a:pt x="24" y="31"/>
                </a:lnTo>
                <a:lnTo>
                  <a:pt x="25" y="30"/>
                </a:lnTo>
                <a:lnTo>
                  <a:pt x="25" y="28"/>
                </a:lnTo>
                <a:lnTo>
                  <a:pt x="25" y="17"/>
                </a:lnTo>
                <a:lnTo>
                  <a:pt x="9" y="17"/>
                </a:lnTo>
                <a:lnTo>
                  <a:pt x="9" y="28"/>
                </a:lnTo>
                <a:lnTo>
                  <a:pt x="9" y="29"/>
                </a:lnTo>
                <a:lnTo>
                  <a:pt x="9" y="30"/>
                </a:lnTo>
                <a:lnTo>
                  <a:pt x="9" y="31"/>
                </a:lnTo>
                <a:lnTo>
                  <a:pt x="11" y="31"/>
                </a:lnTo>
                <a:lnTo>
                  <a:pt x="12" y="33"/>
                </a:lnTo>
                <a:lnTo>
                  <a:pt x="13" y="33"/>
                </a:lnTo>
                <a:lnTo>
                  <a:pt x="14" y="33"/>
                </a:lnTo>
                <a:lnTo>
                  <a:pt x="0" y="33"/>
                </a:lnTo>
                <a:lnTo>
                  <a:pt x="1" y="33"/>
                </a:lnTo>
                <a:lnTo>
                  <a:pt x="3" y="33"/>
                </a:lnTo>
                <a:lnTo>
                  <a:pt x="4" y="31"/>
                </a:lnTo>
                <a:lnTo>
                  <a:pt x="4" y="30"/>
                </a:lnTo>
                <a:lnTo>
                  <a:pt x="4" y="28"/>
                </a:lnTo>
                <a:lnTo>
                  <a:pt x="4" y="5"/>
                </a:lnTo>
                <a:lnTo>
                  <a:pt x="4" y="3"/>
                </a:lnTo>
                <a:lnTo>
                  <a:pt x="4" y="2"/>
                </a:lnTo>
                <a:lnTo>
                  <a:pt x="3" y="2"/>
                </a:lnTo>
                <a:lnTo>
                  <a:pt x="2" y="0"/>
                </a:lnTo>
                <a:lnTo>
                  <a:pt x="1" y="0"/>
                </a:lnTo>
                <a:lnTo>
                  <a:pt x="0" y="0"/>
                </a:lnTo>
                <a:lnTo>
                  <a:pt x="14" y="0"/>
                </a:lnTo>
                <a:lnTo>
                  <a:pt x="13" y="0"/>
                </a:lnTo>
                <a:lnTo>
                  <a:pt x="12" y="0"/>
                </a:lnTo>
                <a:lnTo>
                  <a:pt x="11" y="0"/>
                </a:lnTo>
                <a:lnTo>
                  <a:pt x="9" y="2"/>
                </a:lnTo>
                <a:lnTo>
                  <a:pt x="9" y="3"/>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8269" name="Freeform 207"/>
          <p:cNvSpPr>
            <a:spLocks noEditPoints="1"/>
          </p:cNvSpPr>
          <p:nvPr/>
        </p:nvSpPr>
        <p:spPr bwMode="auto">
          <a:xfrm>
            <a:off x="6113463"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2"/>
                </a:lnTo>
                <a:lnTo>
                  <a:pt x="18" y="4"/>
                </a:lnTo>
                <a:lnTo>
                  <a:pt x="21" y="8"/>
                </a:lnTo>
                <a:lnTo>
                  <a:pt x="21" y="11"/>
                </a:lnTo>
                <a:lnTo>
                  <a:pt x="21" y="14"/>
                </a:lnTo>
                <a:lnTo>
                  <a:pt x="19" y="18"/>
                </a:lnTo>
                <a:lnTo>
                  <a:pt x="18" y="20"/>
                </a:lnTo>
                <a:lnTo>
                  <a:pt x="16" y="21"/>
                </a:lnTo>
                <a:lnTo>
                  <a:pt x="13" y="23"/>
                </a:lnTo>
                <a:lnTo>
                  <a:pt x="9" y="24"/>
                </a:lnTo>
                <a:lnTo>
                  <a:pt x="7" y="23"/>
                </a:lnTo>
                <a:lnTo>
                  <a:pt x="4" y="21"/>
                </a:lnTo>
                <a:lnTo>
                  <a:pt x="2" y="20"/>
                </a:lnTo>
                <a:lnTo>
                  <a:pt x="0" y="16"/>
                </a:lnTo>
                <a:lnTo>
                  <a:pt x="0" y="11"/>
                </a:lnTo>
                <a:lnTo>
                  <a:pt x="0" y="9"/>
                </a:lnTo>
                <a:lnTo>
                  <a:pt x="1" y="7"/>
                </a:lnTo>
                <a:lnTo>
                  <a:pt x="3" y="4"/>
                </a:lnTo>
                <a:lnTo>
                  <a:pt x="4" y="2"/>
                </a:lnTo>
                <a:lnTo>
                  <a:pt x="7" y="0"/>
                </a:lnTo>
                <a:lnTo>
                  <a:pt x="11" y="0"/>
                </a:lnTo>
                <a:close/>
                <a:moveTo>
                  <a:pt x="9" y="2"/>
                </a:moveTo>
                <a:lnTo>
                  <a:pt x="8" y="2"/>
                </a:lnTo>
                <a:lnTo>
                  <a:pt x="7" y="3"/>
                </a:lnTo>
                <a:lnTo>
                  <a:pt x="6" y="4"/>
                </a:lnTo>
                <a:lnTo>
                  <a:pt x="4" y="5"/>
                </a:lnTo>
                <a:lnTo>
                  <a:pt x="3" y="8"/>
                </a:lnTo>
                <a:lnTo>
                  <a:pt x="3" y="10"/>
                </a:lnTo>
                <a:lnTo>
                  <a:pt x="4" y="15"/>
                </a:lnTo>
                <a:lnTo>
                  <a:pt x="6" y="19"/>
                </a:lnTo>
                <a:lnTo>
                  <a:pt x="8" y="21"/>
                </a:lnTo>
                <a:lnTo>
                  <a:pt x="11" y="21"/>
                </a:lnTo>
                <a:lnTo>
                  <a:pt x="13" y="21"/>
                </a:lnTo>
                <a:lnTo>
                  <a:pt x="14" y="20"/>
                </a:lnTo>
                <a:lnTo>
                  <a:pt x="16" y="18"/>
                </a:lnTo>
                <a:lnTo>
                  <a:pt x="17" y="14"/>
                </a:lnTo>
                <a:lnTo>
                  <a:pt x="16" y="10"/>
                </a:lnTo>
                <a:lnTo>
                  <a:pt x="16" y="7"/>
                </a:lnTo>
                <a:lnTo>
                  <a:pt x="14" y="4"/>
                </a:lnTo>
                <a:lnTo>
                  <a:pt x="12" y="3"/>
                </a:lnTo>
                <a:lnTo>
                  <a:pt x="9" y="2"/>
                </a:lnTo>
                <a:close/>
              </a:path>
            </a:pathLst>
          </a:custGeom>
          <a:solidFill>
            <a:srgbClr val="000000"/>
          </a:solidFill>
          <a:ln w="0">
            <a:solidFill>
              <a:srgbClr val="000000"/>
            </a:solidFill>
            <a:round/>
            <a:headEnd/>
            <a:tailEnd/>
          </a:ln>
        </p:spPr>
        <p:txBody>
          <a:bodyPr/>
          <a:lstStyle/>
          <a:p>
            <a:endParaRPr lang="en-CA"/>
          </a:p>
        </p:txBody>
      </p:sp>
      <p:sp>
        <p:nvSpPr>
          <p:cNvPr id="8270" name="Freeform 208"/>
          <p:cNvSpPr>
            <a:spLocks/>
          </p:cNvSpPr>
          <p:nvPr/>
        </p:nvSpPr>
        <p:spPr bwMode="auto">
          <a:xfrm>
            <a:off x="6264275" y="6034088"/>
            <a:ext cx="150813" cy="119062"/>
          </a:xfrm>
          <a:custGeom>
            <a:avLst/>
            <a:gdLst>
              <a:gd name="T0" fmla="*/ 2147483647 w 23"/>
              <a:gd name="T1" fmla="*/ 0 h 24"/>
              <a:gd name="T2" fmla="*/ 2147483647 w 23"/>
              <a:gd name="T3" fmla="*/ 2147483647 h 24"/>
              <a:gd name="T4" fmla="*/ 2147483647 w 23"/>
              <a:gd name="T5" fmla="*/ 2147483647 h 24"/>
              <a:gd name="T6" fmla="*/ 2147483647 w 23"/>
              <a:gd name="T7" fmla="*/ 2147483647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0 w 23"/>
              <a:gd name="T61" fmla="*/ 2147483647 h 24"/>
              <a:gd name="T62" fmla="*/ 0 w 23"/>
              <a:gd name="T63" fmla="*/ 0 h 24"/>
              <a:gd name="T64" fmla="*/ 2147483647 w 23"/>
              <a:gd name="T65" fmla="*/ 0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2147483647 w 23"/>
              <a:gd name="T85" fmla="*/ 2147483647 h 24"/>
              <a:gd name="T86" fmla="*/ 2147483647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0 h 24"/>
              <a:gd name="T96" fmla="*/ 2147483647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2" y="20"/>
                </a:lnTo>
                <a:lnTo>
                  <a:pt x="22" y="21"/>
                </a:lnTo>
                <a:lnTo>
                  <a:pt x="22" y="20"/>
                </a:lnTo>
                <a:lnTo>
                  <a:pt x="23" y="20"/>
                </a:lnTo>
                <a:lnTo>
                  <a:pt x="23" y="21"/>
                </a:lnTo>
                <a:lnTo>
                  <a:pt x="17" y="24"/>
                </a:lnTo>
                <a:lnTo>
                  <a:pt x="16" y="24"/>
                </a:lnTo>
                <a:lnTo>
                  <a:pt x="16" y="19"/>
                </a:lnTo>
                <a:lnTo>
                  <a:pt x="14" y="21"/>
                </a:lnTo>
                <a:lnTo>
                  <a:pt x="12" y="23"/>
                </a:lnTo>
                <a:lnTo>
                  <a:pt x="11" y="24"/>
                </a:lnTo>
                <a:lnTo>
                  <a:pt x="9" y="24"/>
                </a:lnTo>
                <a:lnTo>
                  <a:pt x="7" y="23"/>
                </a:lnTo>
                <a:lnTo>
                  <a:pt x="6" y="23"/>
                </a:lnTo>
                <a:lnTo>
                  <a:pt x="5" y="21"/>
                </a:lnTo>
                <a:lnTo>
                  <a:pt x="4" y="20"/>
                </a:lnTo>
                <a:lnTo>
                  <a:pt x="4" y="18"/>
                </a:lnTo>
                <a:lnTo>
                  <a:pt x="4" y="15"/>
                </a:lnTo>
                <a:lnTo>
                  <a:pt x="4" y="5"/>
                </a:lnTo>
                <a:lnTo>
                  <a:pt x="4" y="4"/>
                </a:lnTo>
                <a:lnTo>
                  <a:pt x="2" y="3"/>
                </a:lnTo>
                <a:lnTo>
                  <a:pt x="2" y="2"/>
                </a:lnTo>
                <a:lnTo>
                  <a:pt x="1" y="2"/>
                </a:lnTo>
                <a:lnTo>
                  <a:pt x="0" y="2"/>
                </a:lnTo>
                <a:lnTo>
                  <a:pt x="0" y="0"/>
                </a:lnTo>
                <a:lnTo>
                  <a:pt x="7" y="0"/>
                </a:lnTo>
                <a:lnTo>
                  <a:pt x="7" y="15"/>
                </a:lnTo>
                <a:lnTo>
                  <a:pt x="7" y="18"/>
                </a:lnTo>
                <a:lnTo>
                  <a:pt x="9" y="19"/>
                </a:lnTo>
                <a:lnTo>
                  <a:pt x="10" y="20"/>
                </a:lnTo>
                <a:lnTo>
                  <a:pt x="11" y="20"/>
                </a:lnTo>
                <a:lnTo>
                  <a:pt x="12" y="20"/>
                </a:lnTo>
                <a:lnTo>
                  <a:pt x="14" y="20"/>
                </a:lnTo>
                <a:lnTo>
                  <a:pt x="15" y="19"/>
                </a:lnTo>
                <a:lnTo>
                  <a:pt x="16" y="18"/>
                </a:lnTo>
                <a:lnTo>
                  <a:pt x="16" y="5"/>
                </a:lnTo>
                <a:lnTo>
                  <a:pt x="16" y="3"/>
                </a:lnTo>
                <a:lnTo>
                  <a:pt x="16" y="2"/>
                </a:lnTo>
                <a:lnTo>
                  <a:pt x="15" y="2"/>
                </a:lnTo>
                <a:lnTo>
                  <a:pt x="14" y="2"/>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8271" name="Freeform 209"/>
          <p:cNvSpPr>
            <a:spLocks/>
          </p:cNvSpPr>
          <p:nvPr/>
        </p:nvSpPr>
        <p:spPr bwMode="auto">
          <a:xfrm>
            <a:off x="6440488" y="6034088"/>
            <a:ext cx="100012" cy="1190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0 w 15"/>
              <a:gd name="T57" fmla="*/ 2147483647 h 24"/>
              <a:gd name="T58" fmla="*/ 0 w 15"/>
              <a:gd name="T59" fmla="*/ 2147483647 h 24"/>
              <a:gd name="T60" fmla="*/ 0 w 15"/>
              <a:gd name="T61" fmla="*/ 2147483647 h 24"/>
              <a:gd name="T62" fmla="*/ 0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0 w 15"/>
              <a:gd name="T97" fmla="*/ 2147483647 h 24"/>
              <a:gd name="T98" fmla="*/ 2147483647 w 15"/>
              <a:gd name="T99" fmla="*/ 2147483647 h 24"/>
              <a:gd name="T100" fmla="*/ 2147483647 w 15"/>
              <a:gd name="T101" fmla="*/ 0 h 24"/>
              <a:gd name="T102" fmla="*/ 2147483647 w 15"/>
              <a:gd name="T103" fmla="*/ 0 h 24"/>
              <a:gd name="T104" fmla="*/ 2147483647 w 15"/>
              <a:gd name="T105" fmla="*/ 0 h 24"/>
              <a:gd name="T106" fmla="*/ 2147483647 w 15"/>
              <a:gd name="T107" fmla="*/ 0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0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8"/>
                </a:lnTo>
                <a:lnTo>
                  <a:pt x="13" y="8"/>
                </a:lnTo>
                <a:lnTo>
                  <a:pt x="11" y="5"/>
                </a:lnTo>
                <a:lnTo>
                  <a:pt x="10" y="3"/>
                </a:lnTo>
                <a:lnTo>
                  <a:pt x="9" y="2"/>
                </a:lnTo>
                <a:lnTo>
                  <a:pt x="6" y="2"/>
                </a:lnTo>
                <a:lnTo>
                  <a:pt x="5" y="2"/>
                </a:lnTo>
                <a:lnTo>
                  <a:pt x="4" y="3"/>
                </a:lnTo>
                <a:lnTo>
                  <a:pt x="4" y="4"/>
                </a:lnTo>
                <a:lnTo>
                  <a:pt x="3" y="4"/>
                </a:lnTo>
                <a:lnTo>
                  <a:pt x="3" y="5"/>
                </a:lnTo>
                <a:lnTo>
                  <a:pt x="4" y="7"/>
                </a:lnTo>
                <a:lnTo>
                  <a:pt x="5" y="8"/>
                </a:lnTo>
                <a:lnTo>
                  <a:pt x="6" y="9"/>
                </a:lnTo>
                <a:lnTo>
                  <a:pt x="10" y="10"/>
                </a:lnTo>
                <a:lnTo>
                  <a:pt x="13" y="13"/>
                </a:lnTo>
                <a:lnTo>
                  <a:pt x="14" y="14"/>
                </a:lnTo>
                <a:lnTo>
                  <a:pt x="15" y="16"/>
                </a:lnTo>
                <a:lnTo>
                  <a:pt x="14" y="20"/>
                </a:lnTo>
                <a:lnTo>
                  <a:pt x="13" y="21"/>
                </a:lnTo>
                <a:lnTo>
                  <a:pt x="10" y="23"/>
                </a:lnTo>
                <a:lnTo>
                  <a:pt x="8" y="24"/>
                </a:lnTo>
                <a:lnTo>
                  <a:pt x="5" y="24"/>
                </a:lnTo>
                <a:lnTo>
                  <a:pt x="3" y="23"/>
                </a:lnTo>
                <a:lnTo>
                  <a:pt x="1" y="23"/>
                </a:lnTo>
                <a:lnTo>
                  <a:pt x="0" y="24"/>
                </a:lnTo>
                <a:lnTo>
                  <a:pt x="0" y="15"/>
                </a:lnTo>
                <a:lnTo>
                  <a:pt x="1" y="19"/>
                </a:lnTo>
                <a:lnTo>
                  <a:pt x="3" y="20"/>
                </a:lnTo>
                <a:lnTo>
                  <a:pt x="5" y="21"/>
                </a:lnTo>
                <a:lnTo>
                  <a:pt x="8" y="21"/>
                </a:lnTo>
                <a:lnTo>
                  <a:pt x="9" y="21"/>
                </a:lnTo>
                <a:lnTo>
                  <a:pt x="10" y="21"/>
                </a:lnTo>
                <a:lnTo>
                  <a:pt x="11" y="20"/>
                </a:lnTo>
                <a:lnTo>
                  <a:pt x="11" y="19"/>
                </a:lnTo>
                <a:lnTo>
                  <a:pt x="11" y="18"/>
                </a:lnTo>
                <a:lnTo>
                  <a:pt x="10" y="15"/>
                </a:lnTo>
                <a:lnTo>
                  <a:pt x="9" y="14"/>
                </a:lnTo>
                <a:lnTo>
                  <a:pt x="5" y="13"/>
                </a:lnTo>
                <a:lnTo>
                  <a:pt x="3" y="11"/>
                </a:lnTo>
                <a:lnTo>
                  <a:pt x="1" y="10"/>
                </a:lnTo>
                <a:lnTo>
                  <a:pt x="0" y="9"/>
                </a:lnTo>
                <a:lnTo>
                  <a:pt x="0" y="7"/>
                </a:lnTo>
                <a:lnTo>
                  <a:pt x="0" y="4"/>
                </a:lnTo>
                <a:lnTo>
                  <a:pt x="1" y="2"/>
                </a:lnTo>
                <a:lnTo>
                  <a:pt x="4" y="0"/>
                </a:lnTo>
                <a:lnTo>
                  <a:pt x="6" y="0"/>
                </a:lnTo>
                <a:lnTo>
                  <a:pt x="9" y="0"/>
                </a:lnTo>
                <a:lnTo>
                  <a:pt x="10" y="0"/>
                </a:lnTo>
                <a:lnTo>
                  <a:pt x="11" y="2"/>
                </a:lnTo>
                <a:lnTo>
                  <a:pt x="13" y="2"/>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8272" name="Freeform 210"/>
          <p:cNvSpPr>
            <a:spLocks/>
          </p:cNvSpPr>
          <p:nvPr/>
        </p:nvSpPr>
        <p:spPr bwMode="auto">
          <a:xfrm>
            <a:off x="6546850" y="6005513"/>
            <a:ext cx="90488" cy="147637"/>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4" y="6"/>
                </a:lnTo>
                <a:lnTo>
                  <a:pt x="14" y="9"/>
                </a:lnTo>
                <a:lnTo>
                  <a:pt x="8" y="9"/>
                </a:lnTo>
                <a:lnTo>
                  <a:pt x="8" y="22"/>
                </a:lnTo>
                <a:lnTo>
                  <a:pt x="9" y="25"/>
                </a:lnTo>
                <a:lnTo>
                  <a:pt x="9" y="26"/>
                </a:lnTo>
                <a:lnTo>
                  <a:pt x="10" y="26"/>
                </a:lnTo>
                <a:lnTo>
                  <a:pt x="11" y="26"/>
                </a:lnTo>
                <a:lnTo>
                  <a:pt x="13" y="26"/>
                </a:lnTo>
                <a:lnTo>
                  <a:pt x="13" y="25"/>
                </a:lnTo>
                <a:lnTo>
                  <a:pt x="14" y="25"/>
                </a:lnTo>
                <a:lnTo>
                  <a:pt x="14" y="27"/>
                </a:lnTo>
                <a:lnTo>
                  <a:pt x="11" y="29"/>
                </a:lnTo>
                <a:lnTo>
                  <a:pt x="10" y="29"/>
                </a:lnTo>
                <a:lnTo>
                  <a:pt x="9" y="30"/>
                </a:lnTo>
                <a:lnTo>
                  <a:pt x="8" y="30"/>
                </a:lnTo>
                <a:lnTo>
                  <a:pt x="6" y="29"/>
                </a:lnTo>
                <a:lnTo>
                  <a:pt x="5" y="29"/>
                </a:lnTo>
                <a:lnTo>
                  <a:pt x="4" y="27"/>
                </a:lnTo>
                <a:lnTo>
                  <a:pt x="4" y="26"/>
                </a:lnTo>
                <a:lnTo>
                  <a:pt x="4" y="24"/>
                </a:lnTo>
                <a:lnTo>
                  <a:pt x="4" y="9"/>
                </a:lnTo>
                <a:lnTo>
                  <a:pt x="0" y="9"/>
                </a:lnTo>
                <a:lnTo>
                  <a:pt x="0" y="8"/>
                </a:lnTo>
                <a:lnTo>
                  <a:pt x="1" y="6"/>
                </a:lnTo>
                <a:lnTo>
                  <a:pt x="3" y="6"/>
                </a:lnTo>
                <a:lnTo>
                  <a:pt x="5" y="5"/>
                </a:lnTo>
                <a:lnTo>
                  <a:pt x="6" y="3"/>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8273" name="Freeform 211"/>
          <p:cNvSpPr>
            <a:spLocks noEditPoints="1"/>
          </p:cNvSpPr>
          <p:nvPr/>
        </p:nvSpPr>
        <p:spPr bwMode="auto">
          <a:xfrm>
            <a:off x="6651625"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2"/>
                </a:lnTo>
                <a:lnTo>
                  <a:pt x="19" y="4"/>
                </a:lnTo>
                <a:lnTo>
                  <a:pt x="20" y="8"/>
                </a:lnTo>
                <a:lnTo>
                  <a:pt x="21" y="11"/>
                </a:lnTo>
                <a:lnTo>
                  <a:pt x="20" y="14"/>
                </a:lnTo>
                <a:lnTo>
                  <a:pt x="20" y="18"/>
                </a:lnTo>
                <a:lnTo>
                  <a:pt x="18" y="20"/>
                </a:lnTo>
                <a:lnTo>
                  <a:pt x="15" y="21"/>
                </a:lnTo>
                <a:lnTo>
                  <a:pt x="13" y="23"/>
                </a:lnTo>
                <a:lnTo>
                  <a:pt x="10" y="24"/>
                </a:lnTo>
                <a:lnTo>
                  <a:pt x="6" y="23"/>
                </a:lnTo>
                <a:lnTo>
                  <a:pt x="4" y="21"/>
                </a:lnTo>
                <a:lnTo>
                  <a:pt x="3" y="20"/>
                </a:lnTo>
                <a:lnTo>
                  <a:pt x="0" y="16"/>
                </a:lnTo>
                <a:lnTo>
                  <a:pt x="0" y="11"/>
                </a:lnTo>
                <a:lnTo>
                  <a:pt x="0" y="9"/>
                </a:lnTo>
                <a:lnTo>
                  <a:pt x="1" y="7"/>
                </a:lnTo>
                <a:lnTo>
                  <a:pt x="3" y="4"/>
                </a:lnTo>
                <a:lnTo>
                  <a:pt x="5" y="2"/>
                </a:lnTo>
                <a:lnTo>
                  <a:pt x="8" y="0"/>
                </a:lnTo>
                <a:lnTo>
                  <a:pt x="10" y="0"/>
                </a:lnTo>
                <a:close/>
                <a:moveTo>
                  <a:pt x="10" y="2"/>
                </a:moveTo>
                <a:lnTo>
                  <a:pt x="8" y="2"/>
                </a:lnTo>
                <a:lnTo>
                  <a:pt x="6" y="3"/>
                </a:lnTo>
                <a:lnTo>
                  <a:pt x="5" y="4"/>
                </a:lnTo>
                <a:lnTo>
                  <a:pt x="5" y="5"/>
                </a:lnTo>
                <a:lnTo>
                  <a:pt x="4" y="8"/>
                </a:lnTo>
                <a:lnTo>
                  <a:pt x="4" y="10"/>
                </a:lnTo>
                <a:lnTo>
                  <a:pt x="4" y="15"/>
                </a:lnTo>
                <a:lnTo>
                  <a:pt x="6" y="19"/>
                </a:lnTo>
                <a:lnTo>
                  <a:pt x="8" y="21"/>
                </a:lnTo>
                <a:lnTo>
                  <a:pt x="11" y="21"/>
                </a:lnTo>
                <a:lnTo>
                  <a:pt x="14" y="21"/>
                </a:lnTo>
                <a:lnTo>
                  <a:pt x="15" y="20"/>
                </a:lnTo>
                <a:lnTo>
                  <a:pt x="16" y="18"/>
                </a:lnTo>
                <a:lnTo>
                  <a:pt x="16" y="14"/>
                </a:lnTo>
                <a:lnTo>
                  <a:pt x="16" y="10"/>
                </a:lnTo>
                <a:lnTo>
                  <a:pt x="15" y="7"/>
                </a:lnTo>
                <a:lnTo>
                  <a:pt x="14"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8274" name="Freeform 212"/>
          <p:cNvSpPr>
            <a:spLocks/>
          </p:cNvSpPr>
          <p:nvPr/>
        </p:nvSpPr>
        <p:spPr bwMode="auto">
          <a:xfrm>
            <a:off x="6808788" y="6034088"/>
            <a:ext cx="150812" cy="114300"/>
          </a:xfrm>
          <a:custGeom>
            <a:avLst/>
            <a:gdLst>
              <a:gd name="T0" fmla="*/ 2147483647 w 23"/>
              <a:gd name="T1" fmla="*/ 2147483647 h 23"/>
              <a:gd name="T2" fmla="*/ 2147483647 w 23"/>
              <a:gd name="T3" fmla="*/ 2147483647 h 23"/>
              <a:gd name="T4" fmla="*/ 2147483647 w 23"/>
              <a:gd name="T5" fmla="*/ 0 h 23"/>
              <a:gd name="T6" fmla="*/ 2147483647 w 23"/>
              <a:gd name="T7" fmla="*/ 0 h 23"/>
              <a:gd name="T8" fmla="*/ 2147483647 w 23"/>
              <a:gd name="T9" fmla="*/ 0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3"/>
                </a:lnTo>
                <a:lnTo>
                  <a:pt x="12" y="0"/>
                </a:lnTo>
                <a:lnTo>
                  <a:pt x="15" y="0"/>
                </a:lnTo>
                <a:lnTo>
                  <a:pt x="16" y="0"/>
                </a:lnTo>
                <a:lnTo>
                  <a:pt x="17" y="2"/>
                </a:lnTo>
                <a:lnTo>
                  <a:pt x="18" y="3"/>
                </a:lnTo>
                <a:lnTo>
                  <a:pt x="19" y="4"/>
                </a:lnTo>
                <a:lnTo>
                  <a:pt x="19" y="7"/>
                </a:lnTo>
                <a:lnTo>
                  <a:pt x="19" y="9"/>
                </a:lnTo>
                <a:lnTo>
                  <a:pt x="19" y="18"/>
                </a:lnTo>
                <a:lnTo>
                  <a:pt x="21" y="20"/>
                </a:lnTo>
                <a:lnTo>
                  <a:pt x="21" y="21"/>
                </a:lnTo>
                <a:lnTo>
                  <a:pt x="21" y="23"/>
                </a:lnTo>
                <a:lnTo>
                  <a:pt x="22" y="23"/>
                </a:lnTo>
                <a:lnTo>
                  <a:pt x="23" y="23"/>
                </a:lnTo>
                <a:lnTo>
                  <a:pt x="13" y="23"/>
                </a:lnTo>
                <a:lnTo>
                  <a:pt x="15" y="23"/>
                </a:lnTo>
                <a:lnTo>
                  <a:pt x="15" y="21"/>
                </a:lnTo>
                <a:lnTo>
                  <a:pt x="16" y="21"/>
                </a:lnTo>
                <a:lnTo>
                  <a:pt x="16" y="20"/>
                </a:lnTo>
                <a:lnTo>
                  <a:pt x="16" y="19"/>
                </a:lnTo>
                <a:lnTo>
                  <a:pt x="16" y="18"/>
                </a:lnTo>
                <a:lnTo>
                  <a:pt x="16" y="9"/>
                </a:lnTo>
                <a:lnTo>
                  <a:pt x="16" y="7"/>
                </a:lnTo>
                <a:lnTo>
                  <a:pt x="15" y="5"/>
                </a:lnTo>
                <a:lnTo>
                  <a:pt x="15" y="4"/>
                </a:lnTo>
                <a:lnTo>
                  <a:pt x="12" y="3"/>
                </a:lnTo>
                <a:lnTo>
                  <a:pt x="10" y="4"/>
                </a:lnTo>
                <a:lnTo>
                  <a:pt x="7" y="7"/>
                </a:lnTo>
                <a:lnTo>
                  <a:pt x="7" y="18"/>
                </a:lnTo>
                <a:lnTo>
                  <a:pt x="7" y="20"/>
                </a:lnTo>
                <a:lnTo>
                  <a:pt x="7" y="21"/>
                </a:lnTo>
                <a:lnTo>
                  <a:pt x="7" y="23"/>
                </a:lnTo>
                <a:lnTo>
                  <a:pt x="8" y="23"/>
                </a:lnTo>
                <a:lnTo>
                  <a:pt x="10"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75" name="Freeform 213"/>
          <p:cNvSpPr>
            <a:spLocks noEditPoints="1"/>
          </p:cNvSpPr>
          <p:nvPr/>
        </p:nvSpPr>
        <p:spPr bwMode="auto">
          <a:xfrm>
            <a:off x="7334250"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6" y="2"/>
                </a:lnTo>
                <a:lnTo>
                  <a:pt x="18" y="4"/>
                </a:lnTo>
                <a:lnTo>
                  <a:pt x="21" y="8"/>
                </a:lnTo>
                <a:lnTo>
                  <a:pt x="21" y="11"/>
                </a:lnTo>
                <a:lnTo>
                  <a:pt x="21" y="14"/>
                </a:lnTo>
                <a:lnTo>
                  <a:pt x="20" y="18"/>
                </a:lnTo>
                <a:lnTo>
                  <a:pt x="18" y="20"/>
                </a:lnTo>
                <a:lnTo>
                  <a:pt x="16" y="21"/>
                </a:lnTo>
                <a:lnTo>
                  <a:pt x="14" y="23"/>
                </a:lnTo>
                <a:lnTo>
                  <a:pt x="11" y="24"/>
                </a:lnTo>
                <a:lnTo>
                  <a:pt x="7" y="23"/>
                </a:lnTo>
                <a:lnTo>
                  <a:pt x="5" y="21"/>
                </a:lnTo>
                <a:lnTo>
                  <a:pt x="2" y="20"/>
                </a:lnTo>
                <a:lnTo>
                  <a:pt x="1" y="16"/>
                </a:lnTo>
                <a:lnTo>
                  <a:pt x="0" y="11"/>
                </a:lnTo>
                <a:lnTo>
                  <a:pt x="1" y="9"/>
                </a:lnTo>
                <a:lnTo>
                  <a:pt x="1" y="7"/>
                </a:lnTo>
                <a:lnTo>
                  <a:pt x="4" y="4"/>
                </a:lnTo>
                <a:lnTo>
                  <a:pt x="6" y="2"/>
                </a:lnTo>
                <a:lnTo>
                  <a:pt x="9" y="0"/>
                </a:lnTo>
                <a:lnTo>
                  <a:pt x="11" y="0"/>
                </a:lnTo>
                <a:close/>
                <a:moveTo>
                  <a:pt x="10" y="2"/>
                </a:moveTo>
                <a:lnTo>
                  <a:pt x="9" y="2"/>
                </a:lnTo>
                <a:lnTo>
                  <a:pt x="7" y="3"/>
                </a:lnTo>
                <a:lnTo>
                  <a:pt x="6" y="4"/>
                </a:lnTo>
                <a:lnTo>
                  <a:pt x="5" y="5"/>
                </a:lnTo>
                <a:lnTo>
                  <a:pt x="5" y="8"/>
                </a:lnTo>
                <a:lnTo>
                  <a:pt x="5" y="10"/>
                </a:lnTo>
                <a:lnTo>
                  <a:pt x="5" y="15"/>
                </a:lnTo>
                <a:lnTo>
                  <a:pt x="6" y="19"/>
                </a:lnTo>
                <a:lnTo>
                  <a:pt x="9" y="21"/>
                </a:lnTo>
                <a:lnTo>
                  <a:pt x="11"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76" name="Freeform 214"/>
          <p:cNvSpPr>
            <a:spLocks/>
          </p:cNvSpPr>
          <p:nvPr/>
        </p:nvSpPr>
        <p:spPr bwMode="auto">
          <a:xfrm>
            <a:off x="7485063" y="6034088"/>
            <a:ext cx="163512" cy="114300"/>
          </a:xfrm>
          <a:custGeom>
            <a:avLst/>
            <a:gdLst>
              <a:gd name="T0" fmla="*/ 2147483647 w 25"/>
              <a:gd name="T1" fmla="*/ 2147483647 h 23"/>
              <a:gd name="T2" fmla="*/ 2147483647 w 25"/>
              <a:gd name="T3" fmla="*/ 2147483647 h 23"/>
              <a:gd name="T4" fmla="*/ 2147483647 w 25"/>
              <a:gd name="T5" fmla="*/ 0 h 23"/>
              <a:gd name="T6" fmla="*/ 2147483647 w 25"/>
              <a:gd name="T7" fmla="*/ 0 h 23"/>
              <a:gd name="T8" fmla="*/ 2147483647 w 25"/>
              <a:gd name="T9" fmla="*/ 0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2147483647 h 23"/>
              <a:gd name="T58" fmla="*/ 2147483647 w 25"/>
              <a:gd name="T59" fmla="*/ 2147483647 h 23"/>
              <a:gd name="T60" fmla="*/ 2147483647 w 25"/>
              <a:gd name="T61" fmla="*/ 2147483647 h 23"/>
              <a:gd name="T62" fmla="*/ 2147483647 w 25"/>
              <a:gd name="T63" fmla="*/ 2147483647 h 23"/>
              <a:gd name="T64" fmla="*/ 2147483647 w 25"/>
              <a:gd name="T65" fmla="*/ 2147483647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0 w 25"/>
              <a:gd name="T85" fmla="*/ 2147483647 h 23"/>
              <a:gd name="T86" fmla="*/ 0 w 25"/>
              <a:gd name="T87" fmla="*/ 2147483647 h 23"/>
              <a:gd name="T88" fmla="*/ 2147483647 w 25"/>
              <a:gd name="T89" fmla="*/ 2147483647 h 23"/>
              <a:gd name="T90" fmla="*/ 2147483647 w 25"/>
              <a:gd name="T91" fmla="*/ 2147483647 h 23"/>
              <a:gd name="T92" fmla="*/ 2147483647 w 25"/>
              <a:gd name="T93" fmla="*/ 2147483647 h 23"/>
              <a:gd name="T94" fmla="*/ 2147483647 w 25"/>
              <a:gd name="T95" fmla="*/ 2147483647 h 23"/>
              <a:gd name="T96" fmla="*/ 2147483647 w 25"/>
              <a:gd name="T97" fmla="*/ 2147483647 h 23"/>
              <a:gd name="T98" fmla="*/ 2147483647 w 25"/>
              <a:gd name="T99" fmla="*/ 2147483647 h 23"/>
              <a:gd name="T100" fmla="*/ 2147483647 w 25"/>
              <a:gd name="T101" fmla="*/ 2147483647 h 23"/>
              <a:gd name="T102" fmla="*/ 2147483647 w 25"/>
              <a:gd name="T103" fmla="*/ 2147483647 h 23"/>
              <a:gd name="T104" fmla="*/ 2147483647 w 25"/>
              <a:gd name="T105" fmla="*/ 2147483647 h 23"/>
              <a:gd name="T106" fmla="*/ 2147483647 w 25"/>
              <a:gd name="T107" fmla="*/ 2147483647 h 23"/>
              <a:gd name="T108" fmla="*/ 2147483647 w 25"/>
              <a:gd name="T109" fmla="*/ 2147483647 h 23"/>
              <a:gd name="T110" fmla="*/ 2147483647 w 25"/>
              <a:gd name="T111" fmla="*/ 2147483647 h 23"/>
              <a:gd name="T112" fmla="*/ 2147483647 w 25"/>
              <a:gd name="T113" fmla="*/ 2147483647 h 23"/>
              <a:gd name="T114" fmla="*/ 2147483647 w 25"/>
              <a:gd name="T115" fmla="*/ 2147483647 h 23"/>
              <a:gd name="T116" fmla="*/ 0 w 25"/>
              <a:gd name="T117" fmla="*/ 2147483647 h 23"/>
              <a:gd name="T118" fmla="*/ 2147483647 w 25"/>
              <a:gd name="T119" fmla="*/ 0 h 23"/>
              <a:gd name="T120" fmla="*/ 2147483647 w 25"/>
              <a:gd name="T121" fmla="*/ 0 h 23"/>
              <a:gd name="T122" fmla="*/ 2147483647 w 25"/>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8" y="0"/>
                </a:lnTo>
                <a:lnTo>
                  <a:pt x="19" y="2"/>
                </a:lnTo>
                <a:lnTo>
                  <a:pt x="20" y="3"/>
                </a:lnTo>
                <a:lnTo>
                  <a:pt x="21" y="4"/>
                </a:lnTo>
                <a:lnTo>
                  <a:pt x="21" y="7"/>
                </a:lnTo>
                <a:lnTo>
                  <a:pt x="21" y="9"/>
                </a:lnTo>
                <a:lnTo>
                  <a:pt x="21" y="18"/>
                </a:lnTo>
                <a:lnTo>
                  <a:pt x="21" y="20"/>
                </a:lnTo>
                <a:lnTo>
                  <a:pt x="21" y="21"/>
                </a:lnTo>
                <a:lnTo>
                  <a:pt x="23" y="21"/>
                </a:lnTo>
                <a:lnTo>
                  <a:pt x="23" y="23"/>
                </a:lnTo>
                <a:lnTo>
                  <a:pt x="24" y="23"/>
                </a:lnTo>
                <a:lnTo>
                  <a:pt x="25" y="23"/>
                </a:lnTo>
                <a:lnTo>
                  <a:pt x="14" y="23"/>
                </a:lnTo>
                <a:lnTo>
                  <a:pt x="15" y="23"/>
                </a:lnTo>
                <a:lnTo>
                  <a:pt x="16" y="21"/>
                </a:lnTo>
                <a:lnTo>
                  <a:pt x="18" y="20"/>
                </a:lnTo>
                <a:lnTo>
                  <a:pt x="18" y="19"/>
                </a:lnTo>
                <a:lnTo>
                  <a:pt x="18" y="18"/>
                </a:lnTo>
                <a:lnTo>
                  <a:pt x="18" y="9"/>
                </a:lnTo>
                <a:lnTo>
                  <a:pt x="18"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2" y="23"/>
                </a:lnTo>
                <a:lnTo>
                  <a:pt x="3" y="23"/>
                </a:lnTo>
                <a:lnTo>
                  <a:pt x="3" y="21"/>
                </a:lnTo>
                <a:lnTo>
                  <a:pt x="4" y="20"/>
                </a:lnTo>
                <a:lnTo>
                  <a:pt x="4" y="18"/>
                </a:lnTo>
                <a:lnTo>
                  <a:pt x="4" y="9"/>
                </a:lnTo>
                <a:lnTo>
                  <a:pt x="4" y="7"/>
                </a:lnTo>
                <a:lnTo>
                  <a:pt x="4" y="4"/>
                </a:lnTo>
                <a:lnTo>
                  <a:pt x="3" y="3"/>
                </a:lnTo>
                <a:lnTo>
                  <a:pt x="2" y="3"/>
                </a:lnTo>
                <a:lnTo>
                  <a:pt x="0" y="3"/>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77" name="Freeform 215"/>
          <p:cNvSpPr>
            <a:spLocks/>
          </p:cNvSpPr>
          <p:nvPr/>
        </p:nvSpPr>
        <p:spPr bwMode="auto">
          <a:xfrm>
            <a:off x="7851775" y="5984875"/>
            <a:ext cx="184150" cy="163513"/>
          </a:xfrm>
          <a:custGeom>
            <a:avLst/>
            <a:gdLst>
              <a:gd name="T0" fmla="*/ 2147483647 w 28"/>
              <a:gd name="T1" fmla="*/ 0 h 33"/>
              <a:gd name="T2" fmla="*/ 2147483647 w 28"/>
              <a:gd name="T3" fmla="*/ 2147483647 h 33"/>
              <a:gd name="T4" fmla="*/ 2147483647 w 28"/>
              <a:gd name="T5" fmla="*/ 2147483647 h 33"/>
              <a:gd name="T6" fmla="*/ 2147483647 w 28"/>
              <a:gd name="T7" fmla="*/ 2147483647 h 33"/>
              <a:gd name="T8" fmla="*/ 2147483647 w 28"/>
              <a:gd name="T9" fmla="*/ 2147483647 h 33"/>
              <a:gd name="T10" fmla="*/ 2147483647 w 28"/>
              <a:gd name="T11" fmla="*/ 2147483647 h 33"/>
              <a:gd name="T12" fmla="*/ 2147483647 w 28"/>
              <a:gd name="T13" fmla="*/ 2147483647 h 33"/>
              <a:gd name="T14" fmla="*/ 2147483647 w 28"/>
              <a:gd name="T15" fmla="*/ 2147483647 h 33"/>
              <a:gd name="T16" fmla="*/ 2147483647 w 28"/>
              <a:gd name="T17" fmla="*/ 2147483647 h 33"/>
              <a:gd name="T18" fmla="*/ 2147483647 w 28"/>
              <a:gd name="T19" fmla="*/ 2147483647 h 33"/>
              <a:gd name="T20" fmla="*/ 2147483647 w 28"/>
              <a:gd name="T21" fmla="*/ 2147483647 h 33"/>
              <a:gd name="T22" fmla="*/ 2147483647 w 28"/>
              <a:gd name="T23" fmla="*/ 2147483647 h 33"/>
              <a:gd name="T24" fmla="*/ 2147483647 w 28"/>
              <a:gd name="T25" fmla="*/ 2147483647 h 33"/>
              <a:gd name="T26" fmla="*/ 2147483647 w 28"/>
              <a:gd name="T27" fmla="*/ 2147483647 h 33"/>
              <a:gd name="T28" fmla="*/ 2147483647 w 28"/>
              <a:gd name="T29" fmla="*/ 2147483647 h 33"/>
              <a:gd name="T30" fmla="*/ 2147483647 w 28"/>
              <a:gd name="T31" fmla="*/ 2147483647 h 33"/>
              <a:gd name="T32" fmla="*/ 2147483647 w 28"/>
              <a:gd name="T33" fmla="*/ 2147483647 h 33"/>
              <a:gd name="T34" fmla="*/ 2147483647 w 28"/>
              <a:gd name="T35" fmla="*/ 2147483647 h 33"/>
              <a:gd name="T36" fmla="*/ 2147483647 w 28"/>
              <a:gd name="T37" fmla="*/ 2147483647 h 33"/>
              <a:gd name="T38" fmla="*/ 2147483647 w 28"/>
              <a:gd name="T39" fmla="*/ 2147483647 h 33"/>
              <a:gd name="T40" fmla="*/ 2147483647 w 28"/>
              <a:gd name="T41" fmla="*/ 2147483647 h 33"/>
              <a:gd name="T42" fmla="*/ 2147483647 w 28"/>
              <a:gd name="T43" fmla="*/ 2147483647 h 33"/>
              <a:gd name="T44" fmla="*/ 2147483647 w 28"/>
              <a:gd name="T45" fmla="*/ 2147483647 h 33"/>
              <a:gd name="T46" fmla="*/ 2147483647 w 28"/>
              <a:gd name="T47" fmla="*/ 2147483647 h 33"/>
              <a:gd name="T48" fmla="*/ 2147483647 w 28"/>
              <a:gd name="T49" fmla="*/ 2147483647 h 33"/>
              <a:gd name="T50" fmla="*/ 2147483647 w 28"/>
              <a:gd name="T51" fmla="*/ 2147483647 h 33"/>
              <a:gd name="T52" fmla="*/ 2147483647 w 28"/>
              <a:gd name="T53" fmla="*/ 2147483647 h 33"/>
              <a:gd name="T54" fmla="*/ 2147483647 w 28"/>
              <a:gd name="T55" fmla="*/ 2147483647 h 33"/>
              <a:gd name="T56" fmla="*/ 2147483647 w 28"/>
              <a:gd name="T57" fmla="*/ 2147483647 h 33"/>
              <a:gd name="T58" fmla="*/ 2147483647 w 28"/>
              <a:gd name="T59" fmla="*/ 2147483647 h 33"/>
              <a:gd name="T60" fmla="*/ 2147483647 w 28"/>
              <a:gd name="T61" fmla="*/ 2147483647 h 33"/>
              <a:gd name="T62" fmla="*/ 2147483647 w 28"/>
              <a:gd name="T63" fmla="*/ 2147483647 h 33"/>
              <a:gd name="T64" fmla="*/ 0 w 28"/>
              <a:gd name="T65" fmla="*/ 2147483647 h 33"/>
              <a:gd name="T66" fmla="*/ 0 w 28"/>
              <a:gd name="T67" fmla="*/ 0 h 33"/>
              <a:gd name="T68" fmla="*/ 2147483647 w 28"/>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3"/>
              <a:gd name="T107" fmla="*/ 28 w 28"/>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3">
                <a:moveTo>
                  <a:pt x="27" y="0"/>
                </a:moveTo>
                <a:lnTo>
                  <a:pt x="28" y="7"/>
                </a:lnTo>
                <a:lnTo>
                  <a:pt x="27" y="7"/>
                </a:lnTo>
                <a:lnTo>
                  <a:pt x="27" y="5"/>
                </a:lnTo>
                <a:lnTo>
                  <a:pt x="26" y="4"/>
                </a:lnTo>
                <a:lnTo>
                  <a:pt x="25" y="3"/>
                </a:lnTo>
                <a:lnTo>
                  <a:pt x="25" y="2"/>
                </a:lnTo>
                <a:lnTo>
                  <a:pt x="22" y="2"/>
                </a:lnTo>
                <a:lnTo>
                  <a:pt x="21" y="2"/>
                </a:lnTo>
                <a:lnTo>
                  <a:pt x="16" y="2"/>
                </a:lnTo>
                <a:lnTo>
                  <a:pt x="16" y="28"/>
                </a:lnTo>
                <a:lnTo>
                  <a:pt x="16" y="30"/>
                </a:lnTo>
                <a:lnTo>
                  <a:pt x="16" y="31"/>
                </a:lnTo>
                <a:lnTo>
                  <a:pt x="17" y="33"/>
                </a:lnTo>
                <a:lnTo>
                  <a:pt x="20" y="33"/>
                </a:lnTo>
                <a:lnTo>
                  <a:pt x="21" y="33"/>
                </a:lnTo>
                <a:lnTo>
                  <a:pt x="6" y="33"/>
                </a:lnTo>
                <a:lnTo>
                  <a:pt x="7" y="33"/>
                </a:lnTo>
                <a:lnTo>
                  <a:pt x="10" y="33"/>
                </a:lnTo>
                <a:lnTo>
                  <a:pt x="11" y="31"/>
                </a:lnTo>
                <a:lnTo>
                  <a:pt x="11" y="30"/>
                </a:lnTo>
                <a:lnTo>
                  <a:pt x="11" y="28"/>
                </a:lnTo>
                <a:lnTo>
                  <a:pt x="11" y="2"/>
                </a:lnTo>
                <a:lnTo>
                  <a:pt x="7" y="2"/>
                </a:lnTo>
                <a:lnTo>
                  <a:pt x="5" y="2"/>
                </a:lnTo>
                <a:lnTo>
                  <a:pt x="4" y="2"/>
                </a:lnTo>
                <a:lnTo>
                  <a:pt x="2" y="3"/>
                </a:lnTo>
                <a:lnTo>
                  <a:pt x="2" y="4"/>
                </a:lnTo>
                <a:lnTo>
                  <a:pt x="1" y="5"/>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8278" name="Freeform 216"/>
          <p:cNvSpPr>
            <a:spLocks/>
          </p:cNvSpPr>
          <p:nvPr/>
        </p:nvSpPr>
        <p:spPr bwMode="auto">
          <a:xfrm>
            <a:off x="8050213" y="5984875"/>
            <a:ext cx="287337" cy="168275"/>
          </a:xfrm>
          <a:custGeom>
            <a:avLst/>
            <a:gdLst>
              <a:gd name="T0" fmla="*/ 2147483647 w 44"/>
              <a:gd name="T1" fmla="*/ 0 h 34"/>
              <a:gd name="T2" fmla="*/ 2147483647 w 44"/>
              <a:gd name="T3" fmla="*/ 0 h 34"/>
              <a:gd name="T4" fmla="*/ 2147483647 w 44"/>
              <a:gd name="T5" fmla="*/ 2147483647 h 34"/>
              <a:gd name="T6" fmla="*/ 2147483647 w 44"/>
              <a:gd name="T7" fmla="*/ 2147483647 h 34"/>
              <a:gd name="T8" fmla="*/ 2147483647 w 44"/>
              <a:gd name="T9" fmla="*/ 2147483647 h 34"/>
              <a:gd name="T10" fmla="*/ 2147483647 w 44"/>
              <a:gd name="T11" fmla="*/ 2147483647 h 34"/>
              <a:gd name="T12" fmla="*/ 2147483647 w 44"/>
              <a:gd name="T13" fmla="*/ 2147483647 h 34"/>
              <a:gd name="T14" fmla="*/ 2147483647 w 44"/>
              <a:gd name="T15" fmla="*/ 2147483647 h 34"/>
              <a:gd name="T16" fmla="*/ 2147483647 w 44"/>
              <a:gd name="T17" fmla="*/ 0 h 34"/>
              <a:gd name="T18" fmla="*/ 0 w 44"/>
              <a:gd name="T19" fmla="*/ 0 h 34"/>
              <a:gd name="T20" fmla="*/ 2147483647 w 44"/>
              <a:gd name="T21" fmla="*/ 0 h 34"/>
              <a:gd name="T22" fmla="*/ 2147483647 w 44"/>
              <a:gd name="T23" fmla="*/ 0 h 34"/>
              <a:gd name="T24" fmla="*/ 2147483647 w 44"/>
              <a:gd name="T25" fmla="*/ 2147483647 h 34"/>
              <a:gd name="T26" fmla="*/ 2147483647 w 44"/>
              <a:gd name="T27" fmla="*/ 2147483647 h 34"/>
              <a:gd name="T28" fmla="*/ 2147483647 w 44"/>
              <a:gd name="T29" fmla="*/ 2147483647 h 34"/>
              <a:gd name="T30" fmla="*/ 2147483647 w 44"/>
              <a:gd name="T31" fmla="*/ 2147483647 h 34"/>
              <a:gd name="T32" fmla="*/ 2147483647 w 44"/>
              <a:gd name="T33" fmla="*/ 2147483647 h 34"/>
              <a:gd name="T34" fmla="*/ 2147483647 w 44"/>
              <a:gd name="T35" fmla="*/ 2147483647 h 34"/>
              <a:gd name="T36" fmla="*/ 2147483647 w 44"/>
              <a:gd name="T37" fmla="*/ 2147483647 h 34"/>
              <a:gd name="T38" fmla="*/ 2147483647 w 44"/>
              <a:gd name="T39" fmla="*/ 0 h 34"/>
              <a:gd name="T40" fmla="*/ 2147483647 w 44"/>
              <a:gd name="T41" fmla="*/ 0 h 34"/>
              <a:gd name="T42" fmla="*/ 2147483647 w 44"/>
              <a:gd name="T43" fmla="*/ 0 h 34"/>
              <a:gd name="T44" fmla="*/ 2147483647 w 44"/>
              <a:gd name="T45" fmla="*/ 0 h 34"/>
              <a:gd name="T46" fmla="*/ 2147483647 w 44"/>
              <a:gd name="T47" fmla="*/ 2147483647 h 34"/>
              <a:gd name="T48" fmla="*/ 2147483647 w 44"/>
              <a:gd name="T49" fmla="*/ 2147483647 h 34"/>
              <a:gd name="T50" fmla="*/ 2147483647 w 44"/>
              <a:gd name="T51" fmla="*/ 2147483647 h 34"/>
              <a:gd name="T52" fmla="*/ 2147483647 w 44"/>
              <a:gd name="T53" fmla="*/ 2147483647 h 34"/>
              <a:gd name="T54" fmla="*/ 2147483647 w 44"/>
              <a:gd name="T55" fmla="*/ 2147483647 h 34"/>
              <a:gd name="T56" fmla="*/ 2147483647 w 44"/>
              <a:gd name="T57" fmla="*/ 2147483647 h 34"/>
              <a:gd name="T58" fmla="*/ 2147483647 w 44"/>
              <a:gd name="T59" fmla="*/ 0 h 34"/>
              <a:gd name="T60" fmla="*/ 2147483647 w 44"/>
              <a:gd name="T61" fmla="*/ 0 h 34"/>
              <a:gd name="T62" fmla="*/ 2147483647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0"/>
                </a:lnTo>
                <a:lnTo>
                  <a:pt x="42" y="2"/>
                </a:lnTo>
                <a:lnTo>
                  <a:pt x="42" y="3"/>
                </a:lnTo>
                <a:lnTo>
                  <a:pt x="40" y="4"/>
                </a:lnTo>
                <a:lnTo>
                  <a:pt x="39" y="7"/>
                </a:lnTo>
                <a:lnTo>
                  <a:pt x="30" y="34"/>
                </a:lnTo>
                <a:lnTo>
                  <a:pt x="29" y="34"/>
                </a:lnTo>
                <a:lnTo>
                  <a:pt x="22" y="13"/>
                </a:lnTo>
                <a:lnTo>
                  <a:pt x="16" y="34"/>
                </a:lnTo>
                <a:lnTo>
                  <a:pt x="14" y="34"/>
                </a:lnTo>
                <a:lnTo>
                  <a:pt x="4" y="7"/>
                </a:lnTo>
                <a:lnTo>
                  <a:pt x="4" y="4"/>
                </a:lnTo>
                <a:lnTo>
                  <a:pt x="3" y="3"/>
                </a:lnTo>
                <a:lnTo>
                  <a:pt x="3" y="2"/>
                </a:lnTo>
                <a:lnTo>
                  <a:pt x="2" y="0"/>
                </a:lnTo>
                <a:lnTo>
                  <a:pt x="1" y="0"/>
                </a:lnTo>
                <a:lnTo>
                  <a:pt x="0" y="0"/>
                </a:lnTo>
                <a:lnTo>
                  <a:pt x="12" y="0"/>
                </a:lnTo>
                <a:lnTo>
                  <a:pt x="11" y="0"/>
                </a:lnTo>
                <a:lnTo>
                  <a:pt x="9" y="2"/>
                </a:lnTo>
                <a:lnTo>
                  <a:pt x="9" y="3"/>
                </a:lnTo>
                <a:lnTo>
                  <a:pt x="9" y="4"/>
                </a:lnTo>
                <a:lnTo>
                  <a:pt x="11" y="7"/>
                </a:lnTo>
                <a:lnTo>
                  <a:pt x="17" y="25"/>
                </a:lnTo>
                <a:lnTo>
                  <a:pt x="22" y="9"/>
                </a:lnTo>
                <a:lnTo>
                  <a:pt x="21" y="7"/>
                </a:lnTo>
                <a:lnTo>
                  <a:pt x="19" y="4"/>
                </a:lnTo>
                <a:lnTo>
                  <a:pt x="19" y="3"/>
                </a:lnTo>
                <a:lnTo>
                  <a:pt x="18" y="2"/>
                </a:lnTo>
                <a:lnTo>
                  <a:pt x="17" y="0"/>
                </a:lnTo>
                <a:lnTo>
                  <a:pt x="16" y="0"/>
                </a:lnTo>
                <a:lnTo>
                  <a:pt x="14" y="0"/>
                </a:lnTo>
                <a:lnTo>
                  <a:pt x="28" y="0"/>
                </a:lnTo>
                <a:lnTo>
                  <a:pt x="27" y="0"/>
                </a:lnTo>
                <a:lnTo>
                  <a:pt x="25" y="0"/>
                </a:lnTo>
                <a:lnTo>
                  <a:pt x="25" y="2"/>
                </a:lnTo>
                <a:lnTo>
                  <a:pt x="24" y="2"/>
                </a:lnTo>
                <a:lnTo>
                  <a:pt x="24" y="3"/>
                </a:lnTo>
                <a:lnTo>
                  <a:pt x="24" y="4"/>
                </a:lnTo>
                <a:lnTo>
                  <a:pt x="25" y="8"/>
                </a:lnTo>
                <a:lnTo>
                  <a:pt x="32" y="25"/>
                </a:lnTo>
                <a:lnTo>
                  <a:pt x="38" y="7"/>
                </a:lnTo>
                <a:lnTo>
                  <a:pt x="38" y="4"/>
                </a:lnTo>
                <a:lnTo>
                  <a:pt x="39" y="3"/>
                </a:lnTo>
                <a:lnTo>
                  <a:pt x="39" y="2"/>
                </a:lnTo>
                <a:lnTo>
                  <a:pt x="38" y="2"/>
                </a:lnTo>
                <a:lnTo>
                  <a:pt x="38" y="0"/>
                </a:lnTo>
                <a:lnTo>
                  <a:pt x="37" y="0"/>
                </a:lnTo>
                <a:lnTo>
                  <a:pt x="35" y="0"/>
                </a:lnTo>
                <a:lnTo>
                  <a:pt x="44" y="0"/>
                </a:lnTo>
                <a:close/>
              </a:path>
            </a:pathLst>
          </a:custGeom>
          <a:solidFill>
            <a:srgbClr val="000000"/>
          </a:solidFill>
          <a:ln w="0">
            <a:solidFill>
              <a:srgbClr val="000000"/>
            </a:solidFill>
            <a:round/>
            <a:headEnd/>
            <a:tailEnd/>
          </a:ln>
        </p:spPr>
        <p:txBody>
          <a:bodyPr/>
          <a:lstStyle/>
          <a:p>
            <a:endParaRPr lang="en-CA"/>
          </a:p>
        </p:txBody>
      </p:sp>
      <p:sp>
        <p:nvSpPr>
          <p:cNvPr id="8279" name="Freeform 217"/>
          <p:cNvSpPr>
            <a:spLocks noEditPoints="1"/>
          </p:cNvSpPr>
          <p:nvPr/>
        </p:nvSpPr>
        <p:spPr bwMode="auto">
          <a:xfrm>
            <a:off x="8305800" y="5980113"/>
            <a:ext cx="228600" cy="168275"/>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2147483647 h 34"/>
              <a:gd name="T10" fmla="*/ 2147483647 w 35"/>
              <a:gd name="T11" fmla="*/ 2147483647 h 34"/>
              <a:gd name="T12" fmla="*/ 2147483647 w 35"/>
              <a:gd name="T13" fmla="*/ 2147483647 h 34"/>
              <a:gd name="T14" fmla="*/ 2147483647 w 35"/>
              <a:gd name="T15" fmla="*/ 2147483647 h 34"/>
              <a:gd name="T16" fmla="*/ 2147483647 w 35"/>
              <a:gd name="T17" fmla="*/ 2147483647 h 34"/>
              <a:gd name="T18" fmla="*/ 2147483647 w 35"/>
              <a:gd name="T19" fmla="*/ 2147483647 h 34"/>
              <a:gd name="T20" fmla="*/ 0 w 35"/>
              <a:gd name="T21" fmla="*/ 2147483647 h 34"/>
              <a:gd name="T22" fmla="*/ 0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2147483647 w 35"/>
              <a:gd name="T33" fmla="*/ 0 h 34"/>
              <a:gd name="T34" fmla="*/ 2147483647 w 35"/>
              <a:gd name="T35" fmla="*/ 0 h 34"/>
              <a:gd name="T36" fmla="*/ 2147483647 w 35"/>
              <a:gd name="T37" fmla="*/ 2147483647 h 34"/>
              <a:gd name="T38" fmla="*/ 2147483647 w 35"/>
              <a:gd name="T39" fmla="*/ 2147483647 h 34"/>
              <a:gd name="T40" fmla="*/ 2147483647 w 35"/>
              <a:gd name="T41" fmla="*/ 2147483647 h 34"/>
              <a:gd name="T42" fmla="*/ 2147483647 w 35"/>
              <a:gd name="T43" fmla="*/ 2147483647 h 34"/>
              <a:gd name="T44" fmla="*/ 2147483647 w 35"/>
              <a:gd name="T45" fmla="*/ 2147483647 h 34"/>
              <a:gd name="T46" fmla="*/ 2147483647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2147483647 w 35"/>
              <a:gd name="T61" fmla="*/ 2147483647 h 34"/>
              <a:gd name="T62" fmla="*/ 2147483647 w 35"/>
              <a:gd name="T63" fmla="*/ 2147483647 h 34"/>
              <a:gd name="T64" fmla="*/ 2147483647 w 35"/>
              <a:gd name="T65" fmla="*/ 2147483647 h 34"/>
              <a:gd name="T66" fmla="*/ 2147483647 w 35"/>
              <a:gd name="T67" fmla="*/ 2147483647 h 34"/>
              <a:gd name="T68" fmla="*/ 2147483647 w 35"/>
              <a:gd name="T69" fmla="*/ 2147483647 h 34"/>
              <a:gd name="T70" fmla="*/ 2147483647 w 35"/>
              <a:gd name="T71" fmla="*/ 2147483647 h 34"/>
              <a:gd name="T72" fmla="*/ 2147483647 w 35"/>
              <a:gd name="T73" fmla="*/ 2147483647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
              <a:gd name="T112" fmla="*/ 0 h 34"/>
              <a:gd name="T113" fmla="*/ 35 w 35"/>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 h="34">
                <a:moveTo>
                  <a:pt x="22" y="24"/>
                </a:moveTo>
                <a:lnTo>
                  <a:pt x="9" y="24"/>
                </a:lnTo>
                <a:lnTo>
                  <a:pt x="7" y="29"/>
                </a:lnTo>
                <a:lnTo>
                  <a:pt x="6" y="30"/>
                </a:lnTo>
                <a:lnTo>
                  <a:pt x="6" y="31"/>
                </a:lnTo>
                <a:lnTo>
                  <a:pt x="6" y="32"/>
                </a:lnTo>
                <a:lnTo>
                  <a:pt x="7" y="34"/>
                </a:lnTo>
                <a:lnTo>
                  <a:pt x="10" y="34"/>
                </a:lnTo>
                <a:lnTo>
                  <a:pt x="0" y="34"/>
                </a:lnTo>
                <a:lnTo>
                  <a:pt x="1" y="32"/>
                </a:lnTo>
                <a:lnTo>
                  <a:pt x="3" y="32"/>
                </a:lnTo>
                <a:lnTo>
                  <a:pt x="4" y="30"/>
                </a:lnTo>
                <a:lnTo>
                  <a:pt x="5" y="27"/>
                </a:lnTo>
                <a:lnTo>
                  <a:pt x="17" y="0"/>
                </a:lnTo>
                <a:lnTo>
                  <a:pt x="28" y="27"/>
                </a:lnTo>
                <a:lnTo>
                  <a:pt x="30" y="31"/>
                </a:lnTo>
                <a:lnTo>
                  <a:pt x="31" y="32"/>
                </a:lnTo>
                <a:lnTo>
                  <a:pt x="33" y="34"/>
                </a:lnTo>
                <a:lnTo>
                  <a:pt x="35" y="34"/>
                </a:lnTo>
                <a:lnTo>
                  <a:pt x="21" y="34"/>
                </a:lnTo>
                <a:lnTo>
                  <a:pt x="24" y="34"/>
                </a:lnTo>
                <a:lnTo>
                  <a:pt x="25" y="32"/>
                </a:lnTo>
                <a:lnTo>
                  <a:pt x="25" y="31"/>
                </a:lnTo>
                <a:lnTo>
                  <a:pt x="25" y="30"/>
                </a:lnTo>
                <a:lnTo>
                  <a:pt x="24" y="27"/>
                </a:lnTo>
                <a:lnTo>
                  <a:pt x="22" y="24"/>
                </a:lnTo>
                <a:close/>
                <a:moveTo>
                  <a:pt x="21" y="21"/>
                </a:moveTo>
                <a:lnTo>
                  <a:pt x="16" y="9"/>
                </a:lnTo>
                <a:lnTo>
                  <a:pt x="10" y="21"/>
                </a:lnTo>
                <a:lnTo>
                  <a:pt x="21" y="21"/>
                </a:lnTo>
                <a:close/>
              </a:path>
            </a:pathLst>
          </a:custGeom>
          <a:solidFill>
            <a:srgbClr val="000000"/>
          </a:solidFill>
          <a:ln w="0">
            <a:solidFill>
              <a:srgbClr val="000000"/>
            </a:solidFill>
            <a:round/>
            <a:headEnd/>
            <a:tailEnd/>
          </a:ln>
        </p:spPr>
        <p:txBody>
          <a:bodyPr/>
          <a:lstStyle/>
          <a:p>
            <a:endParaRPr lang="en-CA"/>
          </a:p>
        </p:txBody>
      </p:sp>
      <p:sp>
        <p:nvSpPr>
          <p:cNvPr id="8280" name="Line 218"/>
          <p:cNvSpPr>
            <a:spLocks noChangeShapeType="1"/>
          </p:cNvSpPr>
          <p:nvPr/>
        </p:nvSpPr>
        <p:spPr bwMode="auto">
          <a:xfrm flipH="1">
            <a:off x="968375" y="4440238"/>
            <a:ext cx="785813" cy="909637"/>
          </a:xfrm>
          <a:prstGeom prst="line">
            <a:avLst/>
          </a:prstGeom>
          <a:noFill/>
          <a:ln w="1588">
            <a:solidFill>
              <a:srgbClr val="000000"/>
            </a:solidFill>
            <a:round/>
            <a:headEnd/>
            <a:tailEnd/>
          </a:ln>
        </p:spPr>
        <p:txBody>
          <a:bodyPr/>
          <a:lstStyle/>
          <a:p>
            <a:endParaRPr lang="en-CA"/>
          </a:p>
        </p:txBody>
      </p:sp>
      <p:sp>
        <p:nvSpPr>
          <p:cNvPr id="8281" name="Line 219"/>
          <p:cNvSpPr>
            <a:spLocks noChangeShapeType="1"/>
          </p:cNvSpPr>
          <p:nvPr/>
        </p:nvSpPr>
        <p:spPr bwMode="auto">
          <a:xfrm>
            <a:off x="1743075" y="4440238"/>
            <a:ext cx="6350" cy="322262"/>
          </a:xfrm>
          <a:prstGeom prst="line">
            <a:avLst/>
          </a:prstGeom>
          <a:noFill/>
          <a:ln w="1588">
            <a:solidFill>
              <a:srgbClr val="000000"/>
            </a:solidFill>
            <a:round/>
            <a:headEnd/>
            <a:tailEnd/>
          </a:ln>
        </p:spPr>
        <p:txBody>
          <a:bodyPr/>
          <a:lstStyle/>
          <a:p>
            <a:endParaRPr lang="en-CA"/>
          </a:p>
        </p:txBody>
      </p:sp>
      <p:sp>
        <p:nvSpPr>
          <p:cNvPr id="8282" name="Line 220"/>
          <p:cNvSpPr>
            <a:spLocks noChangeShapeType="1"/>
          </p:cNvSpPr>
          <p:nvPr/>
        </p:nvSpPr>
        <p:spPr bwMode="auto">
          <a:xfrm>
            <a:off x="968375" y="5611813"/>
            <a:ext cx="6350" cy="373062"/>
          </a:xfrm>
          <a:prstGeom prst="line">
            <a:avLst/>
          </a:prstGeom>
          <a:noFill/>
          <a:ln w="1588">
            <a:solidFill>
              <a:srgbClr val="000000"/>
            </a:solidFill>
            <a:round/>
            <a:headEnd/>
            <a:tailEnd/>
          </a:ln>
        </p:spPr>
        <p:txBody>
          <a:bodyPr/>
          <a:lstStyle/>
          <a:p>
            <a:endParaRPr lang="en-CA"/>
          </a:p>
        </p:txBody>
      </p:sp>
      <p:sp>
        <p:nvSpPr>
          <p:cNvPr id="8283" name="Line 221"/>
          <p:cNvSpPr>
            <a:spLocks noChangeShapeType="1"/>
          </p:cNvSpPr>
          <p:nvPr/>
        </p:nvSpPr>
        <p:spPr bwMode="auto">
          <a:xfrm>
            <a:off x="1743075" y="5027613"/>
            <a:ext cx="6350" cy="322262"/>
          </a:xfrm>
          <a:prstGeom prst="line">
            <a:avLst/>
          </a:prstGeom>
          <a:noFill/>
          <a:ln w="1588">
            <a:solidFill>
              <a:srgbClr val="000000"/>
            </a:solidFill>
            <a:round/>
            <a:headEnd/>
            <a:tailEnd/>
          </a:ln>
        </p:spPr>
        <p:txBody>
          <a:bodyPr/>
          <a:lstStyle/>
          <a:p>
            <a:endParaRPr lang="en-CA"/>
          </a:p>
        </p:txBody>
      </p:sp>
      <p:sp>
        <p:nvSpPr>
          <p:cNvPr id="8284" name="Line 222"/>
          <p:cNvSpPr>
            <a:spLocks noChangeShapeType="1"/>
          </p:cNvSpPr>
          <p:nvPr/>
        </p:nvSpPr>
        <p:spPr bwMode="auto">
          <a:xfrm>
            <a:off x="1743075" y="5611813"/>
            <a:ext cx="6350" cy="317500"/>
          </a:xfrm>
          <a:prstGeom prst="line">
            <a:avLst/>
          </a:prstGeom>
          <a:noFill/>
          <a:ln w="1588">
            <a:solidFill>
              <a:srgbClr val="000000"/>
            </a:solidFill>
            <a:round/>
            <a:headEnd/>
            <a:tailEnd/>
          </a:ln>
        </p:spPr>
        <p:txBody>
          <a:bodyPr/>
          <a:lstStyle/>
          <a:p>
            <a:endParaRPr lang="en-CA"/>
          </a:p>
        </p:txBody>
      </p:sp>
      <p:sp>
        <p:nvSpPr>
          <p:cNvPr id="8285" name="Line 223"/>
          <p:cNvSpPr>
            <a:spLocks noChangeShapeType="1"/>
          </p:cNvSpPr>
          <p:nvPr/>
        </p:nvSpPr>
        <p:spPr bwMode="auto">
          <a:xfrm flipH="1">
            <a:off x="1754188" y="3852863"/>
            <a:ext cx="855662" cy="323850"/>
          </a:xfrm>
          <a:prstGeom prst="line">
            <a:avLst/>
          </a:prstGeom>
          <a:noFill/>
          <a:ln w="1588">
            <a:solidFill>
              <a:srgbClr val="000000"/>
            </a:solidFill>
            <a:round/>
            <a:headEnd/>
            <a:tailEnd/>
          </a:ln>
        </p:spPr>
        <p:txBody>
          <a:bodyPr/>
          <a:lstStyle/>
          <a:p>
            <a:endParaRPr lang="en-CA"/>
          </a:p>
        </p:txBody>
      </p:sp>
      <p:sp>
        <p:nvSpPr>
          <p:cNvPr id="8286" name="Line 224"/>
          <p:cNvSpPr>
            <a:spLocks noChangeShapeType="1"/>
          </p:cNvSpPr>
          <p:nvPr/>
        </p:nvSpPr>
        <p:spPr bwMode="auto">
          <a:xfrm>
            <a:off x="2609850" y="3852863"/>
            <a:ext cx="1311275" cy="323850"/>
          </a:xfrm>
          <a:prstGeom prst="line">
            <a:avLst/>
          </a:prstGeom>
          <a:noFill/>
          <a:ln w="1588">
            <a:solidFill>
              <a:srgbClr val="000000"/>
            </a:solidFill>
            <a:round/>
            <a:headEnd/>
            <a:tailEnd/>
          </a:ln>
        </p:spPr>
        <p:txBody>
          <a:bodyPr/>
          <a:lstStyle/>
          <a:p>
            <a:endParaRPr lang="en-CA"/>
          </a:p>
        </p:txBody>
      </p:sp>
      <p:sp>
        <p:nvSpPr>
          <p:cNvPr id="8287" name="Line 225"/>
          <p:cNvSpPr>
            <a:spLocks noChangeShapeType="1"/>
          </p:cNvSpPr>
          <p:nvPr/>
        </p:nvSpPr>
        <p:spPr bwMode="auto">
          <a:xfrm flipH="1">
            <a:off x="2609850" y="4435475"/>
            <a:ext cx="1311275" cy="914400"/>
          </a:xfrm>
          <a:prstGeom prst="line">
            <a:avLst/>
          </a:prstGeom>
          <a:noFill/>
          <a:ln w="1588">
            <a:solidFill>
              <a:srgbClr val="000000"/>
            </a:solidFill>
            <a:round/>
            <a:headEnd/>
            <a:tailEnd/>
          </a:ln>
        </p:spPr>
        <p:txBody>
          <a:bodyPr/>
          <a:lstStyle/>
          <a:p>
            <a:endParaRPr lang="en-CA"/>
          </a:p>
        </p:txBody>
      </p:sp>
      <p:sp>
        <p:nvSpPr>
          <p:cNvPr id="8288" name="Line 226"/>
          <p:cNvSpPr>
            <a:spLocks noChangeShapeType="1"/>
          </p:cNvSpPr>
          <p:nvPr/>
        </p:nvSpPr>
        <p:spPr bwMode="auto">
          <a:xfrm>
            <a:off x="3914775" y="4435475"/>
            <a:ext cx="6350" cy="327025"/>
          </a:xfrm>
          <a:prstGeom prst="line">
            <a:avLst/>
          </a:prstGeom>
          <a:noFill/>
          <a:ln w="1588">
            <a:solidFill>
              <a:srgbClr val="000000"/>
            </a:solidFill>
            <a:round/>
            <a:headEnd/>
            <a:tailEnd/>
          </a:ln>
        </p:spPr>
        <p:txBody>
          <a:bodyPr/>
          <a:lstStyle/>
          <a:p>
            <a:endParaRPr lang="en-CA"/>
          </a:p>
        </p:txBody>
      </p:sp>
      <p:sp>
        <p:nvSpPr>
          <p:cNvPr id="8289" name="Line 227"/>
          <p:cNvSpPr>
            <a:spLocks noChangeShapeType="1"/>
          </p:cNvSpPr>
          <p:nvPr/>
        </p:nvSpPr>
        <p:spPr bwMode="auto">
          <a:xfrm>
            <a:off x="2620963" y="5662613"/>
            <a:ext cx="7937" cy="266700"/>
          </a:xfrm>
          <a:prstGeom prst="line">
            <a:avLst/>
          </a:prstGeom>
          <a:noFill/>
          <a:ln w="1588">
            <a:solidFill>
              <a:srgbClr val="000000"/>
            </a:solidFill>
            <a:round/>
            <a:headEnd/>
            <a:tailEnd/>
          </a:ln>
        </p:spPr>
        <p:txBody>
          <a:bodyPr/>
          <a:lstStyle/>
          <a:p>
            <a:endParaRPr lang="en-CA"/>
          </a:p>
        </p:txBody>
      </p:sp>
      <p:sp>
        <p:nvSpPr>
          <p:cNvPr id="8290" name="Line 228"/>
          <p:cNvSpPr>
            <a:spLocks noChangeShapeType="1"/>
          </p:cNvSpPr>
          <p:nvPr/>
        </p:nvSpPr>
        <p:spPr bwMode="auto">
          <a:xfrm>
            <a:off x="3914775" y="5027613"/>
            <a:ext cx="6350" cy="322262"/>
          </a:xfrm>
          <a:prstGeom prst="line">
            <a:avLst/>
          </a:prstGeom>
          <a:noFill/>
          <a:ln w="1588">
            <a:solidFill>
              <a:srgbClr val="000000"/>
            </a:solidFill>
            <a:round/>
            <a:headEnd/>
            <a:tailEnd/>
          </a:ln>
        </p:spPr>
        <p:txBody>
          <a:bodyPr/>
          <a:lstStyle/>
          <a:p>
            <a:endParaRPr lang="en-CA"/>
          </a:p>
        </p:txBody>
      </p:sp>
      <p:sp>
        <p:nvSpPr>
          <p:cNvPr id="8291" name="Line 229"/>
          <p:cNvSpPr>
            <a:spLocks noChangeShapeType="1"/>
          </p:cNvSpPr>
          <p:nvPr/>
        </p:nvSpPr>
        <p:spPr bwMode="auto">
          <a:xfrm>
            <a:off x="3914775" y="5662613"/>
            <a:ext cx="6350" cy="266700"/>
          </a:xfrm>
          <a:prstGeom prst="line">
            <a:avLst/>
          </a:prstGeom>
          <a:noFill/>
          <a:ln w="1588">
            <a:solidFill>
              <a:srgbClr val="000000"/>
            </a:solidFill>
            <a:round/>
            <a:headEnd/>
            <a:tailEnd/>
          </a:ln>
        </p:spPr>
        <p:txBody>
          <a:bodyPr/>
          <a:lstStyle/>
          <a:p>
            <a:endParaRPr lang="en-CA"/>
          </a:p>
        </p:txBody>
      </p:sp>
      <p:sp>
        <p:nvSpPr>
          <p:cNvPr id="8292" name="Line 230"/>
          <p:cNvSpPr>
            <a:spLocks noChangeShapeType="1"/>
          </p:cNvSpPr>
          <p:nvPr/>
        </p:nvSpPr>
        <p:spPr bwMode="auto">
          <a:xfrm flipH="1">
            <a:off x="2609850" y="3262313"/>
            <a:ext cx="2590800" cy="327025"/>
          </a:xfrm>
          <a:prstGeom prst="line">
            <a:avLst/>
          </a:prstGeom>
          <a:noFill/>
          <a:ln w="1588">
            <a:solidFill>
              <a:srgbClr val="000000"/>
            </a:solidFill>
            <a:round/>
            <a:headEnd/>
            <a:tailEnd/>
          </a:ln>
        </p:spPr>
        <p:txBody>
          <a:bodyPr/>
          <a:lstStyle/>
          <a:p>
            <a:endParaRPr lang="en-CA"/>
          </a:p>
        </p:txBody>
      </p:sp>
      <p:sp>
        <p:nvSpPr>
          <p:cNvPr id="8293" name="Line 231"/>
          <p:cNvSpPr>
            <a:spLocks noChangeShapeType="1"/>
          </p:cNvSpPr>
          <p:nvPr/>
        </p:nvSpPr>
        <p:spPr bwMode="auto">
          <a:xfrm>
            <a:off x="5200650" y="3262313"/>
            <a:ext cx="1208088" cy="914400"/>
          </a:xfrm>
          <a:prstGeom prst="line">
            <a:avLst/>
          </a:prstGeom>
          <a:noFill/>
          <a:ln w="1588">
            <a:solidFill>
              <a:srgbClr val="000000"/>
            </a:solidFill>
            <a:round/>
            <a:headEnd/>
            <a:tailEnd/>
          </a:ln>
        </p:spPr>
        <p:txBody>
          <a:bodyPr/>
          <a:lstStyle/>
          <a:p>
            <a:endParaRPr lang="en-CA"/>
          </a:p>
        </p:txBody>
      </p:sp>
      <p:sp>
        <p:nvSpPr>
          <p:cNvPr id="8294" name="Line 232"/>
          <p:cNvSpPr>
            <a:spLocks noChangeShapeType="1"/>
          </p:cNvSpPr>
          <p:nvPr/>
        </p:nvSpPr>
        <p:spPr bwMode="auto">
          <a:xfrm flipH="1">
            <a:off x="5214938" y="4435475"/>
            <a:ext cx="1193800" cy="914400"/>
          </a:xfrm>
          <a:prstGeom prst="line">
            <a:avLst/>
          </a:prstGeom>
          <a:noFill/>
          <a:ln w="1588">
            <a:solidFill>
              <a:srgbClr val="000000"/>
            </a:solidFill>
            <a:round/>
            <a:headEnd/>
            <a:tailEnd/>
          </a:ln>
        </p:spPr>
        <p:txBody>
          <a:bodyPr/>
          <a:lstStyle/>
          <a:p>
            <a:endParaRPr lang="en-CA"/>
          </a:p>
        </p:txBody>
      </p:sp>
      <p:sp>
        <p:nvSpPr>
          <p:cNvPr id="8295" name="Line 233"/>
          <p:cNvSpPr>
            <a:spLocks noChangeShapeType="1"/>
          </p:cNvSpPr>
          <p:nvPr/>
        </p:nvSpPr>
        <p:spPr bwMode="auto">
          <a:xfrm>
            <a:off x="6408738" y="4435475"/>
            <a:ext cx="6350" cy="327025"/>
          </a:xfrm>
          <a:prstGeom prst="line">
            <a:avLst/>
          </a:prstGeom>
          <a:noFill/>
          <a:ln w="1588">
            <a:solidFill>
              <a:srgbClr val="000000"/>
            </a:solidFill>
            <a:round/>
            <a:headEnd/>
            <a:tailEnd/>
          </a:ln>
        </p:spPr>
        <p:txBody>
          <a:bodyPr/>
          <a:lstStyle/>
          <a:p>
            <a:endParaRPr lang="en-CA"/>
          </a:p>
        </p:txBody>
      </p:sp>
      <p:sp>
        <p:nvSpPr>
          <p:cNvPr id="8296" name="Line 234"/>
          <p:cNvSpPr>
            <a:spLocks noChangeShapeType="1"/>
          </p:cNvSpPr>
          <p:nvPr/>
        </p:nvSpPr>
        <p:spPr bwMode="auto">
          <a:xfrm>
            <a:off x="5214938" y="5662613"/>
            <a:ext cx="4762" cy="292100"/>
          </a:xfrm>
          <a:prstGeom prst="line">
            <a:avLst/>
          </a:prstGeom>
          <a:noFill/>
          <a:ln w="1588">
            <a:solidFill>
              <a:srgbClr val="000000"/>
            </a:solidFill>
            <a:round/>
            <a:headEnd/>
            <a:tailEnd/>
          </a:ln>
        </p:spPr>
        <p:txBody>
          <a:bodyPr/>
          <a:lstStyle/>
          <a:p>
            <a:endParaRPr lang="en-CA"/>
          </a:p>
        </p:txBody>
      </p:sp>
      <p:sp>
        <p:nvSpPr>
          <p:cNvPr id="8297" name="Line 235"/>
          <p:cNvSpPr>
            <a:spLocks noChangeShapeType="1"/>
          </p:cNvSpPr>
          <p:nvPr/>
        </p:nvSpPr>
        <p:spPr bwMode="auto">
          <a:xfrm>
            <a:off x="6408738" y="5027613"/>
            <a:ext cx="6350" cy="322262"/>
          </a:xfrm>
          <a:prstGeom prst="line">
            <a:avLst/>
          </a:prstGeom>
          <a:noFill/>
          <a:ln w="1588">
            <a:solidFill>
              <a:srgbClr val="000000"/>
            </a:solidFill>
            <a:round/>
            <a:headEnd/>
            <a:tailEnd/>
          </a:ln>
        </p:spPr>
        <p:txBody>
          <a:bodyPr/>
          <a:lstStyle/>
          <a:p>
            <a:endParaRPr lang="en-CA"/>
          </a:p>
        </p:txBody>
      </p:sp>
      <p:sp>
        <p:nvSpPr>
          <p:cNvPr id="8298" name="Line 236"/>
          <p:cNvSpPr>
            <a:spLocks noChangeShapeType="1"/>
          </p:cNvSpPr>
          <p:nvPr/>
        </p:nvSpPr>
        <p:spPr bwMode="auto">
          <a:xfrm>
            <a:off x="6408738" y="5662613"/>
            <a:ext cx="6350" cy="277812"/>
          </a:xfrm>
          <a:prstGeom prst="line">
            <a:avLst/>
          </a:prstGeom>
          <a:noFill/>
          <a:ln w="1588">
            <a:solidFill>
              <a:srgbClr val="000000"/>
            </a:solidFill>
            <a:round/>
            <a:headEnd/>
            <a:tailEnd/>
          </a:ln>
        </p:spPr>
        <p:txBody>
          <a:bodyPr/>
          <a:lstStyle/>
          <a:p>
            <a:endParaRPr lang="en-CA"/>
          </a:p>
        </p:txBody>
      </p:sp>
      <p:sp>
        <p:nvSpPr>
          <p:cNvPr id="8299" name="Rectangle 237"/>
          <p:cNvSpPr>
            <a:spLocks noChangeArrowheads="1"/>
          </p:cNvSpPr>
          <p:nvPr/>
        </p:nvSpPr>
        <p:spPr bwMode="auto">
          <a:xfrm>
            <a:off x="1295400" y="5867400"/>
            <a:ext cx="877888" cy="457200"/>
          </a:xfrm>
          <a:prstGeom prst="rect">
            <a:avLst/>
          </a:prstGeom>
          <a:noFill/>
          <a:ln w="9525" algn="ctr">
            <a:noFill/>
            <a:miter lim="800000"/>
            <a:headEnd/>
            <a:tailEnd/>
          </a:ln>
        </p:spPr>
        <p:txBody>
          <a:bodyPr wrap="none">
            <a:spAutoFit/>
          </a:bodyPr>
          <a:lstStyle/>
          <a:p>
            <a:pPr algn="ctr"/>
            <a:r>
              <a:rPr lang="en-US" sz="2400" b="1"/>
              <a:t>flight</a:t>
            </a:r>
          </a:p>
        </p:txBody>
      </p:sp>
      <p:sp>
        <p:nvSpPr>
          <p:cNvPr id="8300" name="Freeform 240"/>
          <p:cNvSpPr>
            <a:spLocks/>
          </p:cNvSpPr>
          <p:nvPr/>
        </p:nvSpPr>
        <p:spPr bwMode="auto">
          <a:xfrm>
            <a:off x="3733800" y="914400"/>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301" name="Freeform 241"/>
          <p:cNvSpPr>
            <a:spLocks noEditPoints="1"/>
          </p:cNvSpPr>
          <p:nvPr/>
        </p:nvSpPr>
        <p:spPr bwMode="auto">
          <a:xfrm>
            <a:off x="3962400" y="914400"/>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8302" name="Freeform 242"/>
          <p:cNvSpPr>
            <a:spLocks/>
          </p:cNvSpPr>
          <p:nvPr/>
        </p:nvSpPr>
        <p:spPr bwMode="auto">
          <a:xfrm>
            <a:off x="2913063" y="1644650"/>
            <a:ext cx="223837"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8303" name="Freeform 243"/>
          <p:cNvSpPr>
            <a:spLocks noEditPoints="1"/>
          </p:cNvSpPr>
          <p:nvPr/>
        </p:nvSpPr>
        <p:spPr bwMode="auto">
          <a:xfrm>
            <a:off x="3143250" y="1644650"/>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4" name="Freeform 244"/>
          <p:cNvSpPr>
            <a:spLocks noEditPoints="1"/>
          </p:cNvSpPr>
          <p:nvPr/>
        </p:nvSpPr>
        <p:spPr bwMode="auto">
          <a:xfrm>
            <a:off x="5006975" y="1644650"/>
            <a:ext cx="155575" cy="196850"/>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5" name="Freeform 245"/>
          <p:cNvSpPr>
            <a:spLocks noEditPoints="1"/>
          </p:cNvSpPr>
          <p:nvPr/>
        </p:nvSpPr>
        <p:spPr bwMode="auto">
          <a:xfrm>
            <a:off x="5173663" y="1644650"/>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6" name="Line 246"/>
          <p:cNvSpPr>
            <a:spLocks noChangeShapeType="1"/>
          </p:cNvSpPr>
          <p:nvPr/>
        </p:nvSpPr>
        <p:spPr bwMode="auto">
          <a:xfrm flipH="1">
            <a:off x="3111500" y="1177925"/>
            <a:ext cx="825500" cy="404813"/>
          </a:xfrm>
          <a:prstGeom prst="line">
            <a:avLst/>
          </a:prstGeom>
          <a:noFill/>
          <a:ln w="1588">
            <a:solidFill>
              <a:srgbClr val="000000"/>
            </a:solidFill>
            <a:round/>
            <a:headEnd/>
            <a:tailEnd/>
          </a:ln>
        </p:spPr>
        <p:txBody>
          <a:bodyPr/>
          <a:lstStyle/>
          <a:p>
            <a:endParaRPr lang="en-CA"/>
          </a:p>
        </p:txBody>
      </p:sp>
      <p:sp>
        <p:nvSpPr>
          <p:cNvPr id="8307" name="Line 247"/>
          <p:cNvSpPr>
            <a:spLocks noChangeShapeType="1"/>
          </p:cNvSpPr>
          <p:nvPr/>
        </p:nvSpPr>
        <p:spPr bwMode="auto">
          <a:xfrm>
            <a:off x="3937000" y="1177925"/>
            <a:ext cx="1236663" cy="404813"/>
          </a:xfrm>
          <a:prstGeom prst="line">
            <a:avLst/>
          </a:prstGeom>
          <a:noFill/>
          <a:ln w="1588">
            <a:solidFill>
              <a:srgbClr val="000000"/>
            </a:solidFill>
            <a:round/>
            <a:headEnd/>
            <a:tailEnd/>
          </a:ln>
        </p:spPr>
        <p:txBody>
          <a:bodyPr/>
          <a:lstStyle/>
          <a:p>
            <a:endParaRPr lang="en-CA"/>
          </a:p>
        </p:txBody>
      </p:sp>
      <p:sp>
        <p:nvSpPr>
          <p:cNvPr id="8308" name="Rectangle 248"/>
          <p:cNvSpPr>
            <a:spLocks noChangeArrowheads="1"/>
          </p:cNvSpPr>
          <p:nvPr/>
        </p:nvSpPr>
        <p:spPr bwMode="auto">
          <a:xfrm>
            <a:off x="0" y="6858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8309" name="Rectangle 249"/>
          <p:cNvSpPr>
            <a:spLocks noChangeArrowheads="1"/>
          </p:cNvSpPr>
          <p:nvPr/>
        </p:nvSpPr>
        <p:spPr bwMode="auto">
          <a:xfrm>
            <a:off x="6096000" y="3200400"/>
            <a:ext cx="2667000" cy="11430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2882" name="Ink 116"/>
              <p14:cNvContentPartPr>
                <a14:cpLocks xmlns:a14="http://schemas.microsoft.com/office/drawing/2010/main" noRot="1" noChangeAspect="1" noEditPoints="1" noChangeArrowheads="1" noChangeShapeType="1"/>
              </p14:cNvContentPartPr>
              <p14:nvPr/>
            </p14:nvContentPartPr>
            <p14:xfrm>
              <a:off x="2487613" y="917575"/>
              <a:ext cx="3330575" cy="1338263"/>
            </p14:xfrm>
          </p:contentPart>
        </mc:Choice>
        <mc:Fallback xmlns="">
          <p:pic>
            <p:nvPicPr>
              <p:cNvPr id="122882" name="Ink 116"/>
              <p:cNvPicPr>
                <a:picLocks noRot="1" noChangeAspect="1" noEditPoints="1" noChangeArrowheads="1" noChangeShapeType="1"/>
              </p:cNvPicPr>
              <p:nvPr/>
            </p:nvPicPr>
            <p:blipFill>
              <a:blip r:embed="rId4"/>
              <a:stretch>
                <a:fillRect/>
              </a:stretch>
            </p:blipFill>
            <p:spPr>
              <a:xfrm>
                <a:off x="2481858" y="915055"/>
                <a:ext cx="3346762" cy="134978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2883" name="Ink 117"/>
              <p14:cNvContentPartPr>
                <a14:cpLocks xmlns:a14="http://schemas.microsoft.com/office/drawing/2010/main" noRot="1" noChangeAspect="1" noEditPoints="1" noChangeArrowheads="1" noChangeShapeType="1"/>
              </p14:cNvContentPartPr>
              <p14:nvPr/>
            </p14:nvContentPartPr>
            <p14:xfrm>
              <a:off x="1263650" y="3529013"/>
              <a:ext cx="2987675" cy="1200150"/>
            </p14:xfrm>
          </p:contentPart>
        </mc:Choice>
        <mc:Fallback xmlns="">
          <p:pic>
            <p:nvPicPr>
              <p:cNvPr id="122883" name="Ink 117"/>
              <p:cNvPicPr>
                <a:picLocks noRot="1" noChangeAspect="1" noEditPoints="1" noChangeArrowheads="1" noChangeShapeType="1"/>
              </p:cNvPicPr>
              <p:nvPr/>
            </p:nvPicPr>
            <p:blipFill>
              <a:blip r:embed="rId6"/>
              <a:stretch>
                <a:fillRect/>
              </a:stretch>
            </p:blipFill>
            <p:spPr>
              <a:xfrm>
                <a:off x="1256810" y="3523253"/>
                <a:ext cx="3003515" cy="1213469"/>
              </a:xfrm>
              <a:prstGeom prst="rect">
                <a:avLst/>
              </a:prstGeom>
            </p:spPr>
          </p:pic>
        </mc:Fallback>
      </mc:AlternateContent>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Date Placeholder 4"/>
          <p:cNvSpPr>
            <a:spLocks noGrp="1"/>
          </p:cNvSpPr>
          <p:nvPr>
            <p:ph type="dt" sz="quarter" idx="10"/>
          </p:nvPr>
        </p:nvSpPr>
        <p:spPr>
          <a:noFill/>
        </p:spPr>
        <p:txBody>
          <a:bodyPr/>
          <a:lstStyle/>
          <a:p>
            <a:fld id="{7EE62990-1579-4CD6-A9CC-63B3918E5C9C}" type="datetime1">
              <a:rPr lang="en-US" smtClean="0"/>
              <a:t>2/5/2020</a:t>
            </a:fld>
            <a:endParaRPr lang="en-US"/>
          </a:p>
        </p:txBody>
      </p:sp>
      <p:sp>
        <p:nvSpPr>
          <p:cNvPr id="24579" name="Footer Placeholder 5"/>
          <p:cNvSpPr>
            <a:spLocks noGrp="1"/>
          </p:cNvSpPr>
          <p:nvPr>
            <p:ph type="ftr" sz="quarter" idx="11"/>
          </p:nvPr>
        </p:nvSpPr>
        <p:spPr>
          <a:noFill/>
        </p:spPr>
        <p:txBody>
          <a:bodyPr/>
          <a:lstStyle/>
          <a:p>
            <a:r>
              <a:rPr lang="en-US"/>
              <a:t>CPSC503 Winter 2020</a:t>
            </a:r>
          </a:p>
        </p:txBody>
      </p:sp>
      <p:sp>
        <p:nvSpPr>
          <p:cNvPr id="24580" name="Slide Number Placeholder 6"/>
          <p:cNvSpPr>
            <a:spLocks noGrp="1"/>
          </p:cNvSpPr>
          <p:nvPr>
            <p:ph type="sldNum" sz="quarter" idx="12"/>
          </p:nvPr>
        </p:nvSpPr>
        <p:spPr>
          <a:noFill/>
        </p:spPr>
        <p:txBody>
          <a:bodyPr/>
          <a:lstStyle/>
          <a:p>
            <a:fld id="{DEAA8FE3-E205-46F4-BE7E-E4BD20B136A8}" type="slidenum">
              <a:rPr lang="en-US" smtClean="0"/>
              <a:pPr/>
              <a:t>61</a:t>
            </a:fld>
            <a:endParaRPr lang="en-US"/>
          </a:p>
        </p:txBody>
      </p:sp>
      <p:sp>
        <p:nvSpPr>
          <p:cNvPr id="24581" name="AutoShape 3"/>
          <p:cNvSpPr>
            <a:spLocks noChangeAspect="1" noChangeArrowheads="1" noTextEdit="1"/>
          </p:cNvSpPr>
          <p:nvPr/>
        </p:nvSpPr>
        <p:spPr bwMode="auto">
          <a:xfrm>
            <a:off x="2246313" y="2322513"/>
            <a:ext cx="4332287" cy="4398962"/>
          </a:xfrm>
          <a:prstGeom prst="rect">
            <a:avLst/>
          </a:prstGeom>
          <a:noFill/>
          <a:ln w="9525">
            <a:noFill/>
            <a:miter lim="800000"/>
            <a:headEnd/>
            <a:tailEnd/>
          </a:ln>
        </p:spPr>
        <p:txBody>
          <a:bodyPr/>
          <a:lstStyle/>
          <a:p>
            <a:endParaRPr lang="en-CA"/>
          </a:p>
        </p:txBody>
      </p:sp>
      <p:grpSp>
        <p:nvGrpSpPr>
          <p:cNvPr id="2" name="Group 368"/>
          <p:cNvGrpSpPr>
            <a:grpSpLocks/>
          </p:cNvGrpSpPr>
          <p:nvPr/>
        </p:nvGrpSpPr>
        <p:grpSpPr bwMode="auto">
          <a:xfrm>
            <a:off x="685800" y="2362200"/>
            <a:ext cx="6858000" cy="3505200"/>
            <a:chOff x="1210" y="2798"/>
            <a:chExt cx="3029" cy="1096"/>
          </a:xfrm>
        </p:grpSpPr>
        <p:sp>
          <p:nvSpPr>
            <p:cNvPr id="24599" name="Freeform 238"/>
            <p:cNvSpPr>
              <a:spLocks/>
            </p:cNvSpPr>
            <p:nvPr/>
          </p:nvSpPr>
          <p:spPr bwMode="auto">
            <a:xfrm>
              <a:off x="3506" y="2798"/>
              <a:ext cx="79" cy="48"/>
            </a:xfrm>
            <a:custGeom>
              <a:avLst/>
              <a:gdLst>
                <a:gd name="T0" fmla="*/ 0 w 35"/>
                <a:gd name="T1" fmla="*/ 0 h 33"/>
                <a:gd name="T2" fmla="*/ 93 w 35"/>
                <a:gd name="T3" fmla="*/ 0 h 33"/>
                <a:gd name="T4" fmla="*/ 332 w 35"/>
                <a:gd name="T5" fmla="*/ 76 h 33"/>
                <a:gd name="T6" fmla="*/ 332 w 35"/>
                <a:gd name="T7" fmla="*/ 19 h 33"/>
                <a:gd name="T8" fmla="*/ 321 w 35"/>
                <a:gd name="T9" fmla="*/ 6 h 33"/>
                <a:gd name="T10" fmla="*/ 321 w 35"/>
                <a:gd name="T11" fmla="*/ 1 h 33"/>
                <a:gd name="T12" fmla="*/ 311 w 35"/>
                <a:gd name="T13" fmla="*/ 1 h 33"/>
                <a:gd name="T14" fmla="*/ 284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1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38 w 35"/>
                <a:gd name="T49" fmla="*/ 99 h 33"/>
                <a:gd name="T50" fmla="*/ 147 w 35"/>
                <a:gd name="T51" fmla="*/ 99 h 33"/>
                <a:gd name="T52" fmla="*/ 147 w 35"/>
                <a:gd name="T53" fmla="*/ 102 h 33"/>
                <a:gd name="T54" fmla="*/ 11 w 35"/>
                <a:gd name="T55" fmla="*/ 102 h 33"/>
                <a:gd name="T56" fmla="*/ 11 w 35"/>
                <a:gd name="T57" fmla="*/ 99 h 33"/>
                <a:gd name="T58" fmla="*/ 25 w 35"/>
                <a:gd name="T59" fmla="*/ 99 h 33"/>
                <a:gd name="T60" fmla="*/ 45 w 35"/>
                <a:gd name="T61" fmla="*/ 99 h 33"/>
                <a:gd name="T62" fmla="*/ 72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2"/>
                  </a:lnTo>
                  <a:lnTo>
                    <a:pt x="28" y="1"/>
                  </a:lnTo>
                  <a:lnTo>
                    <a:pt x="27" y="1"/>
                  </a:lnTo>
                  <a:lnTo>
                    <a:pt x="25" y="0"/>
                  </a:lnTo>
                  <a:lnTo>
                    <a:pt x="24" y="0"/>
                  </a:lnTo>
                  <a:lnTo>
                    <a:pt x="35" y="0"/>
                  </a:lnTo>
                  <a:lnTo>
                    <a:pt x="34" y="0"/>
                  </a:lnTo>
                  <a:lnTo>
                    <a:pt x="33" y="1"/>
                  </a:lnTo>
                  <a:lnTo>
                    <a:pt x="32" y="1"/>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0" name="Freeform 239"/>
            <p:cNvSpPr>
              <a:spLocks noEditPoints="1"/>
            </p:cNvSpPr>
            <p:nvPr/>
          </p:nvSpPr>
          <p:spPr bwMode="auto">
            <a:xfrm>
              <a:off x="3589" y="2798"/>
              <a:ext cx="55" cy="48"/>
            </a:xfrm>
            <a:custGeom>
              <a:avLst/>
              <a:gdLst>
                <a:gd name="T0" fmla="*/ 94 w 24"/>
                <a:gd name="T1" fmla="*/ 52 h 33"/>
                <a:gd name="T2" fmla="*/ 94 w 24"/>
                <a:gd name="T3" fmla="*/ 83 h 33"/>
                <a:gd name="T4" fmla="*/ 94 w 24"/>
                <a:gd name="T5" fmla="*/ 89 h 33"/>
                <a:gd name="T6" fmla="*/ 110 w 24"/>
                <a:gd name="T7" fmla="*/ 95 h 33"/>
                <a:gd name="T8" fmla="*/ 13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11 w 24"/>
                <a:gd name="T21" fmla="*/ 99 h 33"/>
                <a:gd name="T22" fmla="*/ 25 w 24"/>
                <a:gd name="T23" fmla="*/ 99 h 33"/>
                <a:gd name="T24" fmla="*/ 37 w 24"/>
                <a:gd name="T25" fmla="*/ 95 h 33"/>
                <a:gd name="T26" fmla="*/ 37 w 24"/>
                <a:gd name="T27" fmla="*/ 89 h 33"/>
                <a:gd name="T28" fmla="*/ 48 w 24"/>
                <a:gd name="T29" fmla="*/ 83 h 33"/>
                <a:gd name="T30" fmla="*/ 48 w 24"/>
                <a:gd name="T31" fmla="*/ 19 h 33"/>
                <a:gd name="T32" fmla="*/ 37 w 24"/>
                <a:gd name="T33" fmla="*/ 6 h 33"/>
                <a:gd name="T34" fmla="*/ 37 w 24"/>
                <a:gd name="T35" fmla="*/ 1 h 33"/>
                <a:gd name="T36" fmla="*/ 25 w 24"/>
                <a:gd name="T37" fmla="*/ 1 h 33"/>
                <a:gd name="T38" fmla="*/ 11 w 24"/>
                <a:gd name="T39" fmla="*/ 0 h 33"/>
                <a:gd name="T40" fmla="*/ 0 w 24"/>
                <a:gd name="T41" fmla="*/ 0 h 33"/>
                <a:gd name="T42" fmla="*/ 0 w 24"/>
                <a:gd name="T43" fmla="*/ 0 h 33"/>
                <a:gd name="T44" fmla="*/ 147 w 24"/>
                <a:gd name="T45" fmla="*/ 0 h 33"/>
                <a:gd name="T46" fmla="*/ 195 w 24"/>
                <a:gd name="T47" fmla="*/ 0 h 33"/>
                <a:gd name="T48" fmla="*/ 215 w 24"/>
                <a:gd name="T49" fmla="*/ 1 h 33"/>
                <a:gd name="T50" fmla="*/ 252 w 24"/>
                <a:gd name="T51" fmla="*/ 6 h 33"/>
                <a:gd name="T52" fmla="*/ 277 w 24"/>
                <a:gd name="T53" fmla="*/ 13 h 33"/>
                <a:gd name="T54" fmla="*/ 289 w 24"/>
                <a:gd name="T55" fmla="*/ 19 h 33"/>
                <a:gd name="T56" fmla="*/ 289 w 24"/>
                <a:gd name="T57" fmla="*/ 25 h 33"/>
                <a:gd name="T58" fmla="*/ 289 w 24"/>
                <a:gd name="T59" fmla="*/ 36 h 33"/>
                <a:gd name="T60" fmla="*/ 264 w 24"/>
                <a:gd name="T61" fmla="*/ 48 h 33"/>
                <a:gd name="T62" fmla="*/ 215 w 24"/>
                <a:gd name="T63" fmla="*/ 52 h 33"/>
                <a:gd name="T64" fmla="*/ 167 w 24"/>
                <a:gd name="T65" fmla="*/ 55 h 33"/>
                <a:gd name="T66" fmla="*/ 158 w 24"/>
                <a:gd name="T67" fmla="*/ 55 h 33"/>
                <a:gd name="T68" fmla="*/ 147 w 24"/>
                <a:gd name="T69" fmla="*/ 52 h 33"/>
                <a:gd name="T70" fmla="*/ 131 w 24"/>
                <a:gd name="T71" fmla="*/ 52 h 33"/>
                <a:gd name="T72" fmla="*/ 94 w 24"/>
                <a:gd name="T73" fmla="*/ 52 h 33"/>
                <a:gd name="T74" fmla="*/ 94 w 24"/>
                <a:gd name="T75" fmla="*/ 48 h 33"/>
                <a:gd name="T76" fmla="*/ 110 w 24"/>
                <a:gd name="T77" fmla="*/ 48 h 33"/>
                <a:gd name="T78" fmla="*/ 131 w 24"/>
                <a:gd name="T79" fmla="*/ 48 h 33"/>
                <a:gd name="T80" fmla="*/ 147 w 24"/>
                <a:gd name="T81" fmla="*/ 48 h 33"/>
                <a:gd name="T82" fmla="*/ 158 w 24"/>
                <a:gd name="T83" fmla="*/ 48 h 33"/>
                <a:gd name="T84" fmla="*/ 167 w 24"/>
                <a:gd name="T85" fmla="*/ 48 h 33"/>
                <a:gd name="T86" fmla="*/ 204 w 24"/>
                <a:gd name="T87" fmla="*/ 47 h 33"/>
                <a:gd name="T88" fmla="*/ 215 w 24"/>
                <a:gd name="T89" fmla="*/ 36 h 33"/>
                <a:gd name="T90" fmla="*/ 231 w 24"/>
                <a:gd name="T91" fmla="*/ 32 h 33"/>
                <a:gd name="T92" fmla="*/ 215 w 24"/>
                <a:gd name="T93" fmla="*/ 22 h 33"/>
                <a:gd name="T94" fmla="*/ 215 w 24"/>
                <a:gd name="T95" fmla="*/ 15 h 33"/>
                <a:gd name="T96" fmla="*/ 204 w 24"/>
                <a:gd name="T97" fmla="*/ 13 h 33"/>
                <a:gd name="T98" fmla="*/ 195 w 24"/>
                <a:gd name="T99" fmla="*/ 6 h 33"/>
                <a:gd name="T100" fmla="*/ 158 w 24"/>
                <a:gd name="T101" fmla="*/ 1 h 33"/>
                <a:gd name="T102" fmla="*/ 147 w 24"/>
                <a:gd name="T103" fmla="*/ 1 h 33"/>
                <a:gd name="T104" fmla="*/ 131 w 24"/>
                <a:gd name="T105" fmla="*/ 1 h 33"/>
                <a:gd name="T106" fmla="*/ 94 w 24"/>
                <a:gd name="T107" fmla="*/ 6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29"/>
                  </a:lnTo>
                  <a:lnTo>
                    <a:pt x="9" y="31"/>
                  </a:lnTo>
                  <a:lnTo>
                    <a:pt x="11" y="32"/>
                  </a:lnTo>
                  <a:lnTo>
                    <a:pt x="12" y="32"/>
                  </a:lnTo>
                  <a:lnTo>
                    <a:pt x="13" y="32"/>
                  </a:lnTo>
                  <a:lnTo>
                    <a:pt x="13" y="33"/>
                  </a:lnTo>
                  <a:lnTo>
                    <a:pt x="0" y="33"/>
                  </a:lnTo>
                  <a:lnTo>
                    <a:pt x="0" y="32"/>
                  </a:lnTo>
                  <a:lnTo>
                    <a:pt x="1" y="32"/>
                  </a:lnTo>
                  <a:lnTo>
                    <a:pt x="2" y="32"/>
                  </a:lnTo>
                  <a:lnTo>
                    <a:pt x="3" y="31"/>
                  </a:lnTo>
                  <a:lnTo>
                    <a:pt x="3" y="29"/>
                  </a:lnTo>
                  <a:lnTo>
                    <a:pt x="4" y="27"/>
                  </a:lnTo>
                  <a:lnTo>
                    <a:pt x="4" y="6"/>
                  </a:lnTo>
                  <a:lnTo>
                    <a:pt x="3" y="2"/>
                  </a:lnTo>
                  <a:lnTo>
                    <a:pt x="3" y="1"/>
                  </a:lnTo>
                  <a:lnTo>
                    <a:pt x="2" y="1"/>
                  </a:lnTo>
                  <a:lnTo>
                    <a:pt x="1" y="0"/>
                  </a:lnTo>
                  <a:lnTo>
                    <a:pt x="0" y="0"/>
                  </a:lnTo>
                  <a:lnTo>
                    <a:pt x="12" y="0"/>
                  </a:lnTo>
                  <a:lnTo>
                    <a:pt x="16" y="0"/>
                  </a:lnTo>
                  <a:lnTo>
                    <a:pt x="18" y="1"/>
                  </a:lnTo>
                  <a:lnTo>
                    <a:pt x="21" y="2"/>
                  </a:lnTo>
                  <a:lnTo>
                    <a:pt x="23" y="4"/>
                  </a:lnTo>
                  <a:lnTo>
                    <a:pt x="24" y="6"/>
                  </a:lnTo>
                  <a:lnTo>
                    <a:pt x="24" y="8"/>
                  </a:lnTo>
                  <a:lnTo>
                    <a:pt x="24" y="12"/>
                  </a:lnTo>
                  <a:lnTo>
                    <a:pt x="22" y="16"/>
                  </a:lnTo>
                  <a:lnTo>
                    <a:pt x="18" y="17"/>
                  </a:lnTo>
                  <a:lnTo>
                    <a:pt x="14" y="18"/>
                  </a:lnTo>
                  <a:lnTo>
                    <a:pt x="13" y="18"/>
                  </a:lnTo>
                  <a:lnTo>
                    <a:pt x="12" y="17"/>
                  </a:lnTo>
                  <a:lnTo>
                    <a:pt x="11" y="17"/>
                  </a:lnTo>
                  <a:lnTo>
                    <a:pt x="8" y="17"/>
                  </a:lnTo>
                  <a:close/>
                  <a:moveTo>
                    <a:pt x="8" y="16"/>
                  </a:moveTo>
                  <a:lnTo>
                    <a:pt x="9" y="16"/>
                  </a:lnTo>
                  <a:lnTo>
                    <a:pt x="11" y="16"/>
                  </a:lnTo>
                  <a:lnTo>
                    <a:pt x="12" y="16"/>
                  </a:lnTo>
                  <a:lnTo>
                    <a:pt x="13" y="16"/>
                  </a:lnTo>
                  <a:lnTo>
                    <a:pt x="14" y="16"/>
                  </a:lnTo>
                  <a:lnTo>
                    <a:pt x="17" y="15"/>
                  </a:lnTo>
                  <a:lnTo>
                    <a:pt x="18" y="12"/>
                  </a:lnTo>
                  <a:lnTo>
                    <a:pt x="19" y="10"/>
                  </a:lnTo>
                  <a:lnTo>
                    <a:pt x="18" y="7"/>
                  </a:lnTo>
                  <a:lnTo>
                    <a:pt x="18" y="5"/>
                  </a:lnTo>
                  <a:lnTo>
                    <a:pt x="17" y="4"/>
                  </a:lnTo>
                  <a:lnTo>
                    <a:pt x="16" y="2"/>
                  </a:lnTo>
                  <a:lnTo>
                    <a:pt x="13" y="1"/>
                  </a:lnTo>
                  <a:lnTo>
                    <a:pt x="12" y="1"/>
                  </a:lnTo>
                  <a:lnTo>
                    <a:pt x="11" y="1"/>
                  </a:lnTo>
                  <a:lnTo>
                    <a:pt x="8" y="2"/>
                  </a:lnTo>
                  <a:lnTo>
                    <a:pt x="8" y="16"/>
                  </a:lnTo>
                  <a:close/>
                </a:path>
              </a:pathLst>
            </a:custGeom>
            <a:solidFill>
              <a:srgbClr val="000000"/>
            </a:solidFill>
            <a:ln w="0">
              <a:solidFill>
                <a:srgbClr val="000000"/>
              </a:solidFill>
              <a:round/>
              <a:headEnd/>
              <a:tailEnd/>
            </a:ln>
          </p:spPr>
          <p:txBody>
            <a:bodyPr/>
            <a:lstStyle/>
            <a:p>
              <a:endParaRPr lang="en-CA"/>
            </a:p>
          </p:txBody>
        </p:sp>
        <p:sp>
          <p:nvSpPr>
            <p:cNvPr id="24601" name="Freeform 240"/>
            <p:cNvSpPr>
              <a:spLocks/>
            </p:cNvSpPr>
            <p:nvPr/>
          </p:nvSpPr>
          <p:spPr bwMode="auto">
            <a:xfrm>
              <a:off x="2676" y="2969"/>
              <a:ext cx="81" cy="51"/>
            </a:xfrm>
            <a:custGeom>
              <a:avLst/>
              <a:gdLst>
                <a:gd name="T0" fmla="*/ 0 w 36"/>
                <a:gd name="T1" fmla="*/ 0 h 35"/>
                <a:gd name="T2" fmla="*/ 92 w 36"/>
                <a:gd name="T3" fmla="*/ 0 h 35"/>
                <a:gd name="T4" fmla="*/ 328 w 36"/>
                <a:gd name="T5" fmla="*/ 80 h 35"/>
                <a:gd name="T6" fmla="*/ 328 w 36"/>
                <a:gd name="T7" fmla="*/ 19 h 35"/>
                <a:gd name="T8" fmla="*/ 328 w 36"/>
                <a:gd name="T9" fmla="*/ 13 h 35"/>
                <a:gd name="T10" fmla="*/ 320 w 36"/>
                <a:gd name="T11" fmla="*/ 9 h 35"/>
                <a:gd name="T12" fmla="*/ 308 w 36"/>
                <a:gd name="T13" fmla="*/ 1 h 35"/>
                <a:gd name="T14" fmla="*/ 293 w 36"/>
                <a:gd name="T15" fmla="*/ 1 h 35"/>
                <a:gd name="T16" fmla="*/ 272 w 36"/>
                <a:gd name="T17" fmla="*/ 1 h 35"/>
                <a:gd name="T18" fmla="*/ 272 w 36"/>
                <a:gd name="T19" fmla="*/ 0 h 35"/>
                <a:gd name="T20" fmla="*/ 409 w 36"/>
                <a:gd name="T21" fmla="*/ 0 h 35"/>
                <a:gd name="T22" fmla="*/ 409 w 36"/>
                <a:gd name="T23" fmla="*/ 1 h 35"/>
                <a:gd name="T24" fmla="*/ 389 w 36"/>
                <a:gd name="T25" fmla="*/ 1 h 35"/>
                <a:gd name="T26" fmla="*/ 373 w 36"/>
                <a:gd name="T27" fmla="*/ 1 h 35"/>
                <a:gd name="T28" fmla="*/ 364 w 36"/>
                <a:gd name="T29" fmla="*/ 9 h 35"/>
                <a:gd name="T30" fmla="*/ 364 w 36"/>
                <a:gd name="T31" fmla="*/ 13 h 35"/>
                <a:gd name="T32" fmla="*/ 364 w 36"/>
                <a:gd name="T33" fmla="*/ 19 h 35"/>
                <a:gd name="T34" fmla="*/ 364 w 36"/>
                <a:gd name="T35" fmla="*/ 108 h 35"/>
                <a:gd name="T36" fmla="*/ 355 w 36"/>
                <a:gd name="T37" fmla="*/ 108 h 35"/>
                <a:gd name="T38" fmla="*/ 92 w 36"/>
                <a:gd name="T39" fmla="*/ 25 h 35"/>
                <a:gd name="T40" fmla="*/ 92 w 36"/>
                <a:gd name="T41" fmla="*/ 87 h 35"/>
                <a:gd name="T42" fmla="*/ 92 w 36"/>
                <a:gd name="T43" fmla="*/ 96 h 35"/>
                <a:gd name="T44" fmla="*/ 110 w 36"/>
                <a:gd name="T45" fmla="*/ 99 h 35"/>
                <a:gd name="T46" fmla="*/ 126 w 36"/>
                <a:gd name="T47" fmla="*/ 102 h 35"/>
                <a:gd name="T48" fmla="*/ 137 w 36"/>
                <a:gd name="T49" fmla="*/ 102 h 35"/>
                <a:gd name="T50" fmla="*/ 146 w 36"/>
                <a:gd name="T51" fmla="*/ 102 h 35"/>
                <a:gd name="T52" fmla="*/ 146 w 36"/>
                <a:gd name="T53" fmla="*/ 102 h 35"/>
                <a:gd name="T54" fmla="*/ 25 w 36"/>
                <a:gd name="T55" fmla="*/ 102 h 35"/>
                <a:gd name="T56" fmla="*/ 25 w 36"/>
                <a:gd name="T57" fmla="*/ 102 h 35"/>
                <a:gd name="T58" fmla="*/ 36 w 36"/>
                <a:gd name="T59" fmla="*/ 102 h 35"/>
                <a:gd name="T60" fmla="*/ 56 w 36"/>
                <a:gd name="T61" fmla="*/ 99 h 35"/>
                <a:gd name="T62" fmla="*/ 65 w 36"/>
                <a:gd name="T63" fmla="*/ 99 h 35"/>
                <a:gd name="T64" fmla="*/ 65 w 36"/>
                <a:gd name="T65" fmla="*/ 96 h 35"/>
                <a:gd name="T66" fmla="*/ 81 w 36"/>
                <a:gd name="T67" fmla="*/ 87 h 35"/>
                <a:gd name="T68" fmla="*/ 81 w 36"/>
                <a:gd name="T69" fmla="*/ 15 h 35"/>
                <a:gd name="T70" fmla="*/ 65 w 36"/>
                <a:gd name="T71" fmla="*/ 13 h 35"/>
                <a:gd name="T72" fmla="*/ 56 w 36"/>
                <a:gd name="T73" fmla="*/ 9 h 35"/>
                <a:gd name="T74" fmla="*/ 36 w 36"/>
                <a:gd name="T75" fmla="*/ 9 h 35"/>
                <a:gd name="T76" fmla="*/ 25 w 36"/>
                <a:gd name="T77" fmla="*/ 9 h 35"/>
                <a:gd name="T78" fmla="*/ 11 w 36"/>
                <a:gd name="T79" fmla="*/ 1 h 35"/>
                <a:gd name="T80" fmla="*/ 0 w 36"/>
                <a:gd name="T81" fmla="*/ 1 h 35"/>
                <a:gd name="T82" fmla="*/ 0 w 36"/>
                <a:gd name="T83" fmla="*/ 0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5"/>
                <a:gd name="T128" fmla="*/ 36 w 3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5">
                  <a:moveTo>
                    <a:pt x="0" y="0"/>
                  </a:moveTo>
                  <a:lnTo>
                    <a:pt x="8" y="0"/>
                  </a:lnTo>
                  <a:lnTo>
                    <a:pt x="29" y="26"/>
                  </a:lnTo>
                  <a:lnTo>
                    <a:pt x="29" y="6"/>
                  </a:lnTo>
                  <a:lnTo>
                    <a:pt x="29" y="4"/>
                  </a:lnTo>
                  <a:lnTo>
                    <a:pt x="28" y="3"/>
                  </a:lnTo>
                  <a:lnTo>
                    <a:pt x="27" y="1"/>
                  </a:lnTo>
                  <a:lnTo>
                    <a:pt x="26" y="1"/>
                  </a:lnTo>
                  <a:lnTo>
                    <a:pt x="24" y="1"/>
                  </a:lnTo>
                  <a:lnTo>
                    <a:pt x="24" y="0"/>
                  </a:lnTo>
                  <a:lnTo>
                    <a:pt x="36" y="0"/>
                  </a:lnTo>
                  <a:lnTo>
                    <a:pt x="36" y="1"/>
                  </a:lnTo>
                  <a:lnTo>
                    <a:pt x="34" y="1"/>
                  </a:lnTo>
                  <a:lnTo>
                    <a:pt x="33" y="1"/>
                  </a:lnTo>
                  <a:lnTo>
                    <a:pt x="32" y="3"/>
                  </a:lnTo>
                  <a:lnTo>
                    <a:pt x="32" y="4"/>
                  </a:lnTo>
                  <a:lnTo>
                    <a:pt x="32" y="6"/>
                  </a:lnTo>
                  <a:lnTo>
                    <a:pt x="32" y="35"/>
                  </a:lnTo>
                  <a:lnTo>
                    <a:pt x="31" y="35"/>
                  </a:lnTo>
                  <a:lnTo>
                    <a:pt x="8" y="8"/>
                  </a:lnTo>
                  <a:lnTo>
                    <a:pt x="8" y="28"/>
                  </a:lnTo>
                  <a:lnTo>
                    <a:pt x="8" y="31"/>
                  </a:lnTo>
                  <a:lnTo>
                    <a:pt x="10" y="32"/>
                  </a:lnTo>
                  <a:lnTo>
                    <a:pt x="11" y="33"/>
                  </a:lnTo>
                  <a:lnTo>
                    <a:pt x="12" y="33"/>
                  </a:lnTo>
                  <a:lnTo>
                    <a:pt x="13" y="33"/>
                  </a:lnTo>
                  <a:lnTo>
                    <a:pt x="2" y="33"/>
                  </a:lnTo>
                  <a:lnTo>
                    <a:pt x="3" y="33"/>
                  </a:lnTo>
                  <a:lnTo>
                    <a:pt x="5" y="32"/>
                  </a:lnTo>
                  <a:lnTo>
                    <a:pt x="6" y="32"/>
                  </a:lnTo>
                  <a:lnTo>
                    <a:pt x="6" y="31"/>
                  </a:lnTo>
                  <a:lnTo>
                    <a:pt x="7" y="28"/>
                  </a:lnTo>
                  <a:lnTo>
                    <a:pt x="7" y="5"/>
                  </a:lnTo>
                  <a:lnTo>
                    <a:pt x="6" y="4"/>
                  </a:lnTo>
                  <a:lnTo>
                    <a:pt x="5" y="3"/>
                  </a:lnTo>
                  <a:lnTo>
                    <a:pt x="3" y="3"/>
                  </a:lnTo>
                  <a:lnTo>
                    <a:pt x="2" y="3"/>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2" name="Freeform 241"/>
            <p:cNvSpPr>
              <a:spLocks noEditPoints="1"/>
            </p:cNvSpPr>
            <p:nvPr/>
          </p:nvSpPr>
          <p:spPr bwMode="auto">
            <a:xfrm>
              <a:off x="2759" y="2969"/>
              <a:ext cx="59" cy="48"/>
            </a:xfrm>
            <a:custGeom>
              <a:avLst/>
              <a:gdLst>
                <a:gd name="T0" fmla="*/ 118 w 26"/>
                <a:gd name="T1" fmla="*/ 60 h 33"/>
                <a:gd name="T2" fmla="*/ 118 w 26"/>
                <a:gd name="T3" fmla="*/ 87 h 33"/>
                <a:gd name="T4" fmla="*/ 118 w 26"/>
                <a:gd name="T5" fmla="*/ 95 h 33"/>
                <a:gd name="T6" fmla="*/ 118 w 26"/>
                <a:gd name="T7" fmla="*/ 99 h 33"/>
                <a:gd name="T8" fmla="*/ 129 w 26"/>
                <a:gd name="T9" fmla="*/ 102 h 33"/>
                <a:gd name="T10" fmla="*/ 138 w 26"/>
                <a:gd name="T11" fmla="*/ 102 h 33"/>
                <a:gd name="T12" fmla="*/ 150 w 26"/>
                <a:gd name="T13" fmla="*/ 102 h 33"/>
                <a:gd name="T14" fmla="*/ 150 w 26"/>
                <a:gd name="T15" fmla="*/ 102 h 33"/>
                <a:gd name="T16" fmla="*/ 0 w 26"/>
                <a:gd name="T17" fmla="*/ 102 h 33"/>
                <a:gd name="T18" fmla="*/ 0 w 26"/>
                <a:gd name="T19" fmla="*/ 102 h 33"/>
                <a:gd name="T20" fmla="*/ 11 w 26"/>
                <a:gd name="T21" fmla="*/ 102 h 33"/>
                <a:gd name="T22" fmla="*/ 36 w 26"/>
                <a:gd name="T23" fmla="*/ 99 h 33"/>
                <a:gd name="T24" fmla="*/ 57 w 26"/>
                <a:gd name="T25" fmla="*/ 99 h 33"/>
                <a:gd name="T26" fmla="*/ 57 w 26"/>
                <a:gd name="T27" fmla="*/ 95 h 33"/>
                <a:gd name="T28" fmla="*/ 57 w 26"/>
                <a:gd name="T29" fmla="*/ 87 h 33"/>
                <a:gd name="T30" fmla="*/ 57 w 26"/>
                <a:gd name="T31" fmla="*/ 19 h 33"/>
                <a:gd name="T32" fmla="*/ 57 w 26"/>
                <a:gd name="T33" fmla="*/ 13 h 33"/>
                <a:gd name="T34" fmla="*/ 36 w 26"/>
                <a:gd name="T35" fmla="*/ 9 h 33"/>
                <a:gd name="T36" fmla="*/ 25 w 26"/>
                <a:gd name="T37" fmla="*/ 1 h 33"/>
                <a:gd name="T38" fmla="*/ 11 w 26"/>
                <a:gd name="T39" fmla="*/ 1 h 33"/>
                <a:gd name="T40" fmla="*/ 0 w 26"/>
                <a:gd name="T41" fmla="*/ 1 h 33"/>
                <a:gd name="T42" fmla="*/ 0 w 26"/>
                <a:gd name="T43" fmla="*/ 0 h 33"/>
                <a:gd name="T44" fmla="*/ 138 w 26"/>
                <a:gd name="T45" fmla="*/ 0 h 33"/>
                <a:gd name="T46" fmla="*/ 186 w 26"/>
                <a:gd name="T47" fmla="*/ 1 h 33"/>
                <a:gd name="T48" fmla="*/ 222 w 26"/>
                <a:gd name="T49" fmla="*/ 1 h 33"/>
                <a:gd name="T50" fmla="*/ 256 w 26"/>
                <a:gd name="T51" fmla="*/ 9 h 33"/>
                <a:gd name="T52" fmla="*/ 268 w 26"/>
                <a:gd name="T53" fmla="*/ 15 h 33"/>
                <a:gd name="T54" fmla="*/ 279 w 26"/>
                <a:gd name="T55" fmla="*/ 25 h 33"/>
                <a:gd name="T56" fmla="*/ 304 w 26"/>
                <a:gd name="T57" fmla="*/ 32 h 33"/>
                <a:gd name="T58" fmla="*/ 279 w 26"/>
                <a:gd name="T59" fmla="*/ 42 h 33"/>
                <a:gd name="T60" fmla="*/ 256 w 26"/>
                <a:gd name="T61" fmla="*/ 48 h 33"/>
                <a:gd name="T62" fmla="*/ 222 w 26"/>
                <a:gd name="T63" fmla="*/ 60 h 33"/>
                <a:gd name="T64" fmla="*/ 175 w 26"/>
                <a:gd name="T65" fmla="*/ 60 h 33"/>
                <a:gd name="T66" fmla="*/ 150 w 26"/>
                <a:gd name="T67" fmla="*/ 60 h 33"/>
                <a:gd name="T68" fmla="*/ 138 w 26"/>
                <a:gd name="T69" fmla="*/ 60 h 33"/>
                <a:gd name="T70" fmla="*/ 129 w 26"/>
                <a:gd name="T71" fmla="*/ 60 h 33"/>
                <a:gd name="T72" fmla="*/ 118 w 26"/>
                <a:gd name="T73" fmla="*/ 60 h 33"/>
                <a:gd name="T74" fmla="*/ 118 w 26"/>
                <a:gd name="T75" fmla="*/ 48 h 33"/>
                <a:gd name="T76" fmla="*/ 129 w 26"/>
                <a:gd name="T77" fmla="*/ 52 h 33"/>
                <a:gd name="T78" fmla="*/ 138 w 26"/>
                <a:gd name="T79" fmla="*/ 52 h 33"/>
                <a:gd name="T80" fmla="*/ 138 w 26"/>
                <a:gd name="T81" fmla="*/ 52 h 33"/>
                <a:gd name="T82" fmla="*/ 150 w 26"/>
                <a:gd name="T83" fmla="*/ 52 h 33"/>
                <a:gd name="T84" fmla="*/ 186 w 26"/>
                <a:gd name="T85" fmla="*/ 48 h 33"/>
                <a:gd name="T86" fmla="*/ 202 w 26"/>
                <a:gd name="T87" fmla="*/ 47 h 33"/>
                <a:gd name="T88" fmla="*/ 222 w 26"/>
                <a:gd name="T89" fmla="*/ 36 h 33"/>
                <a:gd name="T90" fmla="*/ 222 w 26"/>
                <a:gd name="T91" fmla="*/ 32 h 33"/>
                <a:gd name="T92" fmla="*/ 222 w 26"/>
                <a:gd name="T93" fmla="*/ 25 h 33"/>
                <a:gd name="T94" fmla="*/ 211 w 26"/>
                <a:gd name="T95" fmla="*/ 19 h 33"/>
                <a:gd name="T96" fmla="*/ 202 w 26"/>
                <a:gd name="T97" fmla="*/ 13 h 33"/>
                <a:gd name="T98" fmla="*/ 186 w 26"/>
                <a:gd name="T99" fmla="*/ 9 h 33"/>
                <a:gd name="T100" fmla="*/ 175 w 26"/>
                <a:gd name="T101" fmla="*/ 9 h 33"/>
                <a:gd name="T102" fmla="*/ 138 w 26"/>
                <a:gd name="T103" fmla="*/ 9 h 33"/>
                <a:gd name="T104" fmla="*/ 129 w 26"/>
                <a:gd name="T105" fmla="*/ 9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9"/>
                  </a:moveTo>
                  <a:lnTo>
                    <a:pt x="10" y="28"/>
                  </a:lnTo>
                  <a:lnTo>
                    <a:pt x="10" y="31"/>
                  </a:lnTo>
                  <a:lnTo>
                    <a:pt x="10" y="32"/>
                  </a:lnTo>
                  <a:lnTo>
                    <a:pt x="11" y="33"/>
                  </a:lnTo>
                  <a:lnTo>
                    <a:pt x="12" y="33"/>
                  </a:lnTo>
                  <a:lnTo>
                    <a:pt x="13" y="33"/>
                  </a:lnTo>
                  <a:lnTo>
                    <a:pt x="0" y="33"/>
                  </a:lnTo>
                  <a:lnTo>
                    <a:pt x="1" y="33"/>
                  </a:lnTo>
                  <a:lnTo>
                    <a:pt x="3" y="32"/>
                  </a:lnTo>
                  <a:lnTo>
                    <a:pt x="5" y="32"/>
                  </a:lnTo>
                  <a:lnTo>
                    <a:pt x="5" y="31"/>
                  </a:lnTo>
                  <a:lnTo>
                    <a:pt x="5" y="28"/>
                  </a:lnTo>
                  <a:lnTo>
                    <a:pt x="5" y="6"/>
                  </a:lnTo>
                  <a:lnTo>
                    <a:pt x="5" y="4"/>
                  </a:lnTo>
                  <a:lnTo>
                    <a:pt x="3" y="3"/>
                  </a:lnTo>
                  <a:lnTo>
                    <a:pt x="2" y="1"/>
                  </a:lnTo>
                  <a:lnTo>
                    <a:pt x="1" y="1"/>
                  </a:lnTo>
                  <a:lnTo>
                    <a:pt x="0" y="1"/>
                  </a:lnTo>
                  <a:lnTo>
                    <a:pt x="0" y="0"/>
                  </a:lnTo>
                  <a:lnTo>
                    <a:pt x="12" y="0"/>
                  </a:lnTo>
                  <a:lnTo>
                    <a:pt x="16" y="1"/>
                  </a:lnTo>
                  <a:lnTo>
                    <a:pt x="19" y="1"/>
                  </a:lnTo>
                  <a:lnTo>
                    <a:pt x="22" y="3"/>
                  </a:lnTo>
                  <a:lnTo>
                    <a:pt x="23" y="5"/>
                  </a:lnTo>
                  <a:lnTo>
                    <a:pt x="24" y="8"/>
                  </a:lnTo>
                  <a:lnTo>
                    <a:pt x="26" y="10"/>
                  </a:lnTo>
                  <a:lnTo>
                    <a:pt x="24" y="14"/>
                  </a:lnTo>
                  <a:lnTo>
                    <a:pt x="22" y="16"/>
                  </a:lnTo>
                  <a:lnTo>
                    <a:pt x="19" y="19"/>
                  </a:lnTo>
                  <a:lnTo>
                    <a:pt x="15" y="19"/>
                  </a:lnTo>
                  <a:lnTo>
                    <a:pt x="13" y="19"/>
                  </a:lnTo>
                  <a:lnTo>
                    <a:pt x="12" y="19"/>
                  </a:lnTo>
                  <a:lnTo>
                    <a:pt x="11" y="19"/>
                  </a:lnTo>
                  <a:lnTo>
                    <a:pt x="10" y="19"/>
                  </a:lnTo>
                  <a:close/>
                  <a:moveTo>
                    <a:pt x="10" y="16"/>
                  </a:moveTo>
                  <a:lnTo>
                    <a:pt x="11" y="17"/>
                  </a:lnTo>
                  <a:lnTo>
                    <a:pt x="12" y="17"/>
                  </a:lnTo>
                  <a:lnTo>
                    <a:pt x="13" y="17"/>
                  </a:lnTo>
                  <a:lnTo>
                    <a:pt x="16" y="16"/>
                  </a:lnTo>
                  <a:lnTo>
                    <a:pt x="17" y="15"/>
                  </a:lnTo>
                  <a:lnTo>
                    <a:pt x="19" y="12"/>
                  </a:lnTo>
                  <a:lnTo>
                    <a:pt x="19" y="10"/>
                  </a:lnTo>
                  <a:lnTo>
                    <a:pt x="19" y="8"/>
                  </a:lnTo>
                  <a:lnTo>
                    <a:pt x="18"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603" name="Freeform 242"/>
            <p:cNvSpPr>
              <a:spLocks/>
            </p:cNvSpPr>
            <p:nvPr/>
          </p:nvSpPr>
          <p:spPr bwMode="auto">
            <a:xfrm>
              <a:off x="1785" y="3142"/>
              <a:ext cx="81" cy="50"/>
            </a:xfrm>
            <a:custGeom>
              <a:avLst/>
              <a:gdLst>
                <a:gd name="T0" fmla="*/ 0 w 36"/>
                <a:gd name="T1" fmla="*/ 0 h 34"/>
                <a:gd name="T2" fmla="*/ 92 w 36"/>
                <a:gd name="T3" fmla="*/ 0 h 34"/>
                <a:gd name="T4" fmla="*/ 328 w 36"/>
                <a:gd name="T5" fmla="*/ 82 h 34"/>
                <a:gd name="T6" fmla="*/ 328 w 36"/>
                <a:gd name="T7" fmla="*/ 19 h 34"/>
                <a:gd name="T8" fmla="*/ 328 w 36"/>
                <a:gd name="T9" fmla="*/ 9 h 34"/>
                <a:gd name="T10" fmla="*/ 320 w 36"/>
                <a:gd name="T11" fmla="*/ 6 h 34"/>
                <a:gd name="T12" fmla="*/ 308 w 36"/>
                <a:gd name="T13" fmla="*/ 1 h 34"/>
                <a:gd name="T14" fmla="*/ 293 w 36"/>
                <a:gd name="T15" fmla="*/ 1 h 34"/>
                <a:gd name="T16" fmla="*/ 272 w 36"/>
                <a:gd name="T17" fmla="*/ 1 h 34"/>
                <a:gd name="T18" fmla="*/ 272 w 36"/>
                <a:gd name="T19" fmla="*/ 0 h 34"/>
                <a:gd name="T20" fmla="*/ 409 w 36"/>
                <a:gd name="T21" fmla="*/ 0 h 34"/>
                <a:gd name="T22" fmla="*/ 409 w 36"/>
                <a:gd name="T23" fmla="*/ 1 h 34"/>
                <a:gd name="T24" fmla="*/ 389 w 36"/>
                <a:gd name="T25" fmla="*/ 1 h 34"/>
                <a:gd name="T26" fmla="*/ 373 w 36"/>
                <a:gd name="T27" fmla="*/ 1 h 34"/>
                <a:gd name="T28" fmla="*/ 364 w 36"/>
                <a:gd name="T29" fmla="*/ 6 h 34"/>
                <a:gd name="T30" fmla="*/ 364 w 36"/>
                <a:gd name="T31" fmla="*/ 9 h 34"/>
                <a:gd name="T32" fmla="*/ 355 w 36"/>
                <a:gd name="T33" fmla="*/ 19 h 34"/>
                <a:gd name="T34" fmla="*/ 355 w 36"/>
                <a:gd name="T35" fmla="*/ 109 h 34"/>
                <a:gd name="T36" fmla="*/ 355 w 36"/>
                <a:gd name="T37" fmla="*/ 109 h 34"/>
                <a:gd name="T38" fmla="*/ 92 w 36"/>
                <a:gd name="T39" fmla="*/ 22 h 34"/>
                <a:gd name="T40" fmla="*/ 92 w 36"/>
                <a:gd name="T41" fmla="*/ 88 h 34"/>
                <a:gd name="T42" fmla="*/ 92 w 36"/>
                <a:gd name="T43" fmla="*/ 96 h 34"/>
                <a:gd name="T44" fmla="*/ 110 w 36"/>
                <a:gd name="T45" fmla="*/ 101 h 34"/>
                <a:gd name="T46" fmla="*/ 126 w 36"/>
                <a:gd name="T47" fmla="*/ 106 h 34"/>
                <a:gd name="T48" fmla="*/ 137 w 36"/>
                <a:gd name="T49" fmla="*/ 106 h 34"/>
                <a:gd name="T50" fmla="*/ 146 w 36"/>
                <a:gd name="T51" fmla="*/ 106 h 34"/>
                <a:gd name="T52" fmla="*/ 146 w 36"/>
                <a:gd name="T53" fmla="*/ 106 h 34"/>
                <a:gd name="T54" fmla="*/ 25 w 36"/>
                <a:gd name="T55" fmla="*/ 106 h 34"/>
                <a:gd name="T56" fmla="*/ 25 w 36"/>
                <a:gd name="T57" fmla="*/ 106 h 34"/>
                <a:gd name="T58" fmla="*/ 36 w 36"/>
                <a:gd name="T59" fmla="*/ 106 h 34"/>
                <a:gd name="T60" fmla="*/ 56 w 36"/>
                <a:gd name="T61" fmla="*/ 101 h 34"/>
                <a:gd name="T62" fmla="*/ 65 w 36"/>
                <a:gd name="T63" fmla="*/ 101 h 34"/>
                <a:gd name="T64" fmla="*/ 65 w 36"/>
                <a:gd name="T65" fmla="*/ 96 h 34"/>
                <a:gd name="T66" fmla="*/ 65 w 36"/>
                <a:gd name="T67" fmla="*/ 88 h 34"/>
                <a:gd name="T68" fmla="*/ 65 w 36"/>
                <a:gd name="T69" fmla="*/ 15 h 34"/>
                <a:gd name="T70" fmla="*/ 56 w 36"/>
                <a:gd name="T71" fmla="*/ 9 h 34"/>
                <a:gd name="T72" fmla="*/ 56 w 36"/>
                <a:gd name="T73" fmla="*/ 6 h 34"/>
                <a:gd name="T74" fmla="*/ 36 w 36"/>
                <a:gd name="T75" fmla="*/ 6 h 34"/>
                <a:gd name="T76" fmla="*/ 25 w 36"/>
                <a:gd name="T77" fmla="*/ 6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6"/>
                  </a:lnTo>
                  <a:lnTo>
                    <a:pt x="29" y="6"/>
                  </a:lnTo>
                  <a:lnTo>
                    <a:pt x="29" y="3"/>
                  </a:lnTo>
                  <a:lnTo>
                    <a:pt x="28" y="2"/>
                  </a:lnTo>
                  <a:lnTo>
                    <a:pt x="27" y="1"/>
                  </a:lnTo>
                  <a:lnTo>
                    <a:pt x="26" y="1"/>
                  </a:lnTo>
                  <a:lnTo>
                    <a:pt x="24" y="1"/>
                  </a:lnTo>
                  <a:lnTo>
                    <a:pt x="24" y="0"/>
                  </a:lnTo>
                  <a:lnTo>
                    <a:pt x="36" y="0"/>
                  </a:lnTo>
                  <a:lnTo>
                    <a:pt x="36" y="1"/>
                  </a:lnTo>
                  <a:lnTo>
                    <a:pt x="34" y="1"/>
                  </a:lnTo>
                  <a:lnTo>
                    <a:pt x="33" y="1"/>
                  </a:lnTo>
                  <a:lnTo>
                    <a:pt x="32" y="2"/>
                  </a:lnTo>
                  <a:lnTo>
                    <a:pt x="32" y="3"/>
                  </a:lnTo>
                  <a:lnTo>
                    <a:pt x="31" y="6"/>
                  </a:lnTo>
                  <a:lnTo>
                    <a:pt x="31" y="34"/>
                  </a:lnTo>
                  <a:lnTo>
                    <a:pt x="8" y="7"/>
                  </a:lnTo>
                  <a:lnTo>
                    <a:pt x="8" y="28"/>
                  </a:lnTo>
                  <a:lnTo>
                    <a:pt x="8" y="30"/>
                  </a:lnTo>
                  <a:lnTo>
                    <a:pt x="10" y="32"/>
                  </a:lnTo>
                  <a:lnTo>
                    <a:pt x="11" y="33"/>
                  </a:lnTo>
                  <a:lnTo>
                    <a:pt x="12" y="33"/>
                  </a:lnTo>
                  <a:lnTo>
                    <a:pt x="13" y="33"/>
                  </a:lnTo>
                  <a:lnTo>
                    <a:pt x="2" y="33"/>
                  </a:lnTo>
                  <a:lnTo>
                    <a:pt x="3" y="33"/>
                  </a:lnTo>
                  <a:lnTo>
                    <a:pt x="5" y="32"/>
                  </a:lnTo>
                  <a:lnTo>
                    <a:pt x="6" y="32"/>
                  </a:lnTo>
                  <a:lnTo>
                    <a:pt x="6" y="30"/>
                  </a:lnTo>
                  <a:lnTo>
                    <a:pt x="6" y="28"/>
                  </a:lnTo>
                  <a:lnTo>
                    <a:pt x="6" y="5"/>
                  </a:lnTo>
                  <a:lnTo>
                    <a:pt x="5" y="3"/>
                  </a:lnTo>
                  <a:lnTo>
                    <a:pt x="5" y="2"/>
                  </a:lnTo>
                  <a:lnTo>
                    <a:pt x="3" y="2"/>
                  </a:lnTo>
                  <a:lnTo>
                    <a:pt x="2"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4" name="Freeform 243"/>
            <p:cNvSpPr>
              <a:spLocks noEditPoints="1"/>
            </p:cNvSpPr>
            <p:nvPr/>
          </p:nvSpPr>
          <p:spPr bwMode="auto">
            <a:xfrm>
              <a:off x="1869" y="3142"/>
              <a:ext cx="54" cy="48"/>
            </a:xfrm>
            <a:custGeom>
              <a:avLst/>
              <a:gdLst>
                <a:gd name="T0" fmla="*/ 117 w 24"/>
                <a:gd name="T1" fmla="*/ 55 h 33"/>
                <a:gd name="T2" fmla="*/ 117 w 24"/>
                <a:gd name="T3" fmla="*/ 87 h 33"/>
                <a:gd name="T4" fmla="*/ 117 w 24"/>
                <a:gd name="T5" fmla="*/ 93 h 33"/>
                <a:gd name="T6" fmla="*/ 117 w 24"/>
                <a:gd name="T7" fmla="*/ 99 h 33"/>
                <a:gd name="T8" fmla="*/ 126 w 24"/>
                <a:gd name="T9" fmla="*/ 102 h 33"/>
                <a:gd name="T10" fmla="*/ 137 w 24"/>
                <a:gd name="T11" fmla="*/ 102 h 33"/>
                <a:gd name="T12" fmla="*/ 146 w 24"/>
                <a:gd name="T13" fmla="*/ 102 h 33"/>
                <a:gd name="T14" fmla="*/ 146 w 24"/>
                <a:gd name="T15" fmla="*/ 102 h 33"/>
                <a:gd name="T16" fmla="*/ 0 w 24"/>
                <a:gd name="T17" fmla="*/ 102 h 33"/>
                <a:gd name="T18" fmla="*/ 0 w 24"/>
                <a:gd name="T19" fmla="*/ 102 h 33"/>
                <a:gd name="T20" fmla="*/ 11 w 24"/>
                <a:gd name="T21" fmla="*/ 102 h 33"/>
                <a:gd name="T22" fmla="*/ 25 w 24"/>
                <a:gd name="T23" fmla="*/ 99 h 33"/>
                <a:gd name="T24" fmla="*/ 36 w 24"/>
                <a:gd name="T25" fmla="*/ 99 h 33"/>
                <a:gd name="T26" fmla="*/ 56 w 24"/>
                <a:gd name="T27" fmla="*/ 93 h 33"/>
                <a:gd name="T28" fmla="*/ 56 w 24"/>
                <a:gd name="T29" fmla="*/ 87 h 33"/>
                <a:gd name="T30" fmla="*/ 56 w 24"/>
                <a:gd name="T31" fmla="*/ 19 h 33"/>
                <a:gd name="T32" fmla="*/ 56 w 24"/>
                <a:gd name="T33" fmla="*/ 9 h 33"/>
                <a:gd name="T34" fmla="*/ 36 w 24"/>
                <a:gd name="T35" fmla="*/ 6 h 33"/>
                <a:gd name="T36" fmla="*/ 25 w 24"/>
                <a:gd name="T37" fmla="*/ 1 h 33"/>
                <a:gd name="T38" fmla="*/ 11 w 24"/>
                <a:gd name="T39" fmla="*/ 1 h 33"/>
                <a:gd name="T40" fmla="*/ 0 w 24"/>
                <a:gd name="T41" fmla="*/ 1 h 33"/>
                <a:gd name="T42" fmla="*/ 0 w 24"/>
                <a:gd name="T43" fmla="*/ 0 h 33"/>
                <a:gd name="T44" fmla="*/ 137 w 24"/>
                <a:gd name="T45" fmla="*/ 0 h 33"/>
                <a:gd name="T46" fmla="*/ 182 w 24"/>
                <a:gd name="T47" fmla="*/ 1 h 33"/>
                <a:gd name="T48" fmla="*/ 227 w 24"/>
                <a:gd name="T49" fmla="*/ 1 h 33"/>
                <a:gd name="T50" fmla="*/ 238 w 24"/>
                <a:gd name="T51" fmla="*/ 6 h 33"/>
                <a:gd name="T52" fmla="*/ 263 w 24"/>
                <a:gd name="T53" fmla="*/ 15 h 33"/>
                <a:gd name="T54" fmla="*/ 272 w 24"/>
                <a:gd name="T55" fmla="*/ 22 h 33"/>
                <a:gd name="T56" fmla="*/ 272 w 24"/>
                <a:gd name="T57" fmla="*/ 28 h 33"/>
                <a:gd name="T58" fmla="*/ 272 w 24"/>
                <a:gd name="T59" fmla="*/ 41 h 33"/>
                <a:gd name="T60" fmla="*/ 252 w 24"/>
                <a:gd name="T61" fmla="*/ 48 h 33"/>
                <a:gd name="T62" fmla="*/ 227 w 24"/>
                <a:gd name="T63" fmla="*/ 55 h 33"/>
                <a:gd name="T64" fmla="*/ 173 w 24"/>
                <a:gd name="T65" fmla="*/ 55 h 33"/>
                <a:gd name="T66" fmla="*/ 146 w 24"/>
                <a:gd name="T67" fmla="*/ 55 h 33"/>
                <a:gd name="T68" fmla="*/ 137 w 24"/>
                <a:gd name="T69" fmla="*/ 55 h 33"/>
                <a:gd name="T70" fmla="*/ 126 w 24"/>
                <a:gd name="T71" fmla="*/ 55 h 33"/>
                <a:gd name="T72" fmla="*/ 117 w 24"/>
                <a:gd name="T73" fmla="*/ 55 h 33"/>
                <a:gd name="T74" fmla="*/ 117 w 24"/>
                <a:gd name="T75" fmla="*/ 48 h 33"/>
                <a:gd name="T76" fmla="*/ 126 w 24"/>
                <a:gd name="T77" fmla="*/ 52 h 33"/>
                <a:gd name="T78" fmla="*/ 126 w 24"/>
                <a:gd name="T79" fmla="*/ 52 h 33"/>
                <a:gd name="T80" fmla="*/ 137 w 24"/>
                <a:gd name="T81" fmla="*/ 52 h 33"/>
                <a:gd name="T82" fmla="*/ 146 w 24"/>
                <a:gd name="T83" fmla="*/ 52 h 33"/>
                <a:gd name="T84" fmla="*/ 182 w 24"/>
                <a:gd name="T85" fmla="*/ 48 h 33"/>
                <a:gd name="T86" fmla="*/ 194 w 24"/>
                <a:gd name="T87" fmla="*/ 42 h 33"/>
                <a:gd name="T88" fmla="*/ 207 w 24"/>
                <a:gd name="T89" fmla="*/ 36 h 33"/>
                <a:gd name="T90" fmla="*/ 227 w 24"/>
                <a:gd name="T91" fmla="*/ 28 h 33"/>
                <a:gd name="T92" fmla="*/ 227 w 24"/>
                <a:gd name="T93" fmla="*/ 22 h 33"/>
                <a:gd name="T94" fmla="*/ 207 w 24"/>
                <a:gd name="T95" fmla="*/ 19 h 33"/>
                <a:gd name="T96" fmla="*/ 194 w 24"/>
                <a:gd name="T97" fmla="*/ 9 h 33"/>
                <a:gd name="T98" fmla="*/ 182 w 24"/>
                <a:gd name="T99" fmla="*/ 6 h 33"/>
                <a:gd name="T100" fmla="*/ 173 w 24"/>
                <a:gd name="T101" fmla="*/ 6 h 33"/>
                <a:gd name="T102" fmla="*/ 137 w 24"/>
                <a:gd name="T103" fmla="*/ 6 h 33"/>
                <a:gd name="T104" fmla="*/ 126 w 24"/>
                <a:gd name="T105" fmla="*/ 6 h 33"/>
                <a:gd name="T106" fmla="*/ 117 w 24"/>
                <a:gd name="T107" fmla="*/ 6 h 33"/>
                <a:gd name="T108" fmla="*/ 117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10" y="18"/>
                  </a:moveTo>
                  <a:lnTo>
                    <a:pt x="10" y="28"/>
                  </a:lnTo>
                  <a:lnTo>
                    <a:pt x="10" y="30"/>
                  </a:lnTo>
                  <a:lnTo>
                    <a:pt x="10" y="32"/>
                  </a:lnTo>
                  <a:lnTo>
                    <a:pt x="11" y="33"/>
                  </a:lnTo>
                  <a:lnTo>
                    <a:pt x="12" y="33"/>
                  </a:lnTo>
                  <a:lnTo>
                    <a:pt x="13" y="33"/>
                  </a:lnTo>
                  <a:lnTo>
                    <a:pt x="0" y="33"/>
                  </a:lnTo>
                  <a:lnTo>
                    <a:pt x="1" y="33"/>
                  </a:lnTo>
                  <a:lnTo>
                    <a:pt x="2" y="32"/>
                  </a:lnTo>
                  <a:lnTo>
                    <a:pt x="3" y="32"/>
                  </a:lnTo>
                  <a:lnTo>
                    <a:pt x="5" y="30"/>
                  </a:lnTo>
                  <a:lnTo>
                    <a:pt x="5" y="28"/>
                  </a:lnTo>
                  <a:lnTo>
                    <a:pt x="5" y="6"/>
                  </a:lnTo>
                  <a:lnTo>
                    <a:pt x="5" y="3"/>
                  </a:lnTo>
                  <a:lnTo>
                    <a:pt x="3" y="2"/>
                  </a:lnTo>
                  <a:lnTo>
                    <a:pt x="2" y="1"/>
                  </a:lnTo>
                  <a:lnTo>
                    <a:pt x="1" y="1"/>
                  </a:lnTo>
                  <a:lnTo>
                    <a:pt x="0" y="1"/>
                  </a:lnTo>
                  <a:lnTo>
                    <a:pt x="0" y="0"/>
                  </a:lnTo>
                  <a:lnTo>
                    <a:pt x="12" y="0"/>
                  </a:lnTo>
                  <a:lnTo>
                    <a:pt x="16" y="1"/>
                  </a:lnTo>
                  <a:lnTo>
                    <a:pt x="20" y="1"/>
                  </a:lnTo>
                  <a:lnTo>
                    <a:pt x="21" y="2"/>
                  </a:lnTo>
                  <a:lnTo>
                    <a:pt x="23" y="5"/>
                  </a:lnTo>
                  <a:lnTo>
                    <a:pt x="24" y="7"/>
                  </a:lnTo>
                  <a:lnTo>
                    <a:pt x="24" y="9"/>
                  </a:lnTo>
                  <a:lnTo>
                    <a:pt x="24" y="13"/>
                  </a:lnTo>
                  <a:lnTo>
                    <a:pt x="22" y="16"/>
                  </a:lnTo>
                  <a:lnTo>
                    <a:pt x="20" y="18"/>
                  </a:lnTo>
                  <a:lnTo>
                    <a:pt x="15" y="18"/>
                  </a:lnTo>
                  <a:lnTo>
                    <a:pt x="13" y="18"/>
                  </a:lnTo>
                  <a:lnTo>
                    <a:pt x="12" y="18"/>
                  </a:lnTo>
                  <a:lnTo>
                    <a:pt x="11" y="18"/>
                  </a:lnTo>
                  <a:lnTo>
                    <a:pt x="10" y="18"/>
                  </a:lnTo>
                  <a:close/>
                  <a:moveTo>
                    <a:pt x="10" y="16"/>
                  </a:moveTo>
                  <a:lnTo>
                    <a:pt x="11" y="17"/>
                  </a:lnTo>
                  <a:lnTo>
                    <a:pt x="12" y="17"/>
                  </a:lnTo>
                  <a:lnTo>
                    <a:pt x="13" y="17"/>
                  </a:lnTo>
                  <a:lnTo>
                    <a:pt x="16" y="16"/>
                  </a:lnTo>
                  <a:lnTo>
                    <a:pt x="17" y="14"/>
                  </a:lnTo>
                  <a:lnTo>
                    <a:pt x="18" y="12"/>
                  </a:lnTo>
                  <a:lnTo>
                    <a:pt x="20" y="9"/>
                  </a:lnTo>
                  <a:lnTo>
                    <a:pt x="20" y="7"/>
                  </a:lnTo>
                  <a:lnTo>
                    <a:pt x="18" y="6"/>
                  </a:lnTo>
                  <a:lnTo>
                    <a:pt x="17" y="3"/>
                  </a:lnTo>
                  <a:lnTo>
                    <a:pt x="16" y="2"/>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05" name="Freeform 244"/>
            <p:cNvSpPr>
              <a:spLocks/>
            </p:cNvSpPr>
            <p:nvPr/>
          </p:nvSpPr>
          <p:spPr bwMode="auto">
            <a:xfrm>
              <a:off x="1487" y="3314"/>
              <a:ext cx="79" cy="48"/>
            </a:xfrm>
            <a:custGeom>
              <a:avLst/>
              <a:gdLst>
                <a:gd name="T0" fmla="*/ 0 w 35"/>
                <a:gd name="T1" fmla="*/ 0 h 33"/>
                <a:gd name="T2" fmla="*/ 93 w 35"/>
                <a:gd name="T3" fmla="*/ 0 h 33"/>
                <a:gd name="T4" fmla="*/ 332 w 35"/>
                <a:gd name="T5" fmla="*/ 76 h 33"/>
                <a:gd name="T6" fmla="*/ 332 w 35"/>
                <a:gd name="T7" fmla="*/ 19 h 33"/>
                <a:gd name="T8" fmla="*/ 332 w 35"/>
                <a:gd name="T9" fmla="*/ 9 h 33"/>
                <a:gd name="T10" fmla="*/ 321 w 35"/>
                <a:gd name="T11" fmla="*/ 1 h 33"/>
                <a:gd name="T12" fmla="*/ 311 w 35"/>
                <a:gd name="T13" fmla="*/ 1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9 h 33"/>
                <a:gd name="T30" fmla="*/ 357 w 35"/>
                <a:gd name="T31" fmla="*/ 13 h 33"/>
                <a:gd name="T32" fmla="*/ 357 w 35"/>
                <a:gd name="T33" fmla="*/ 19 h 33"/>
                <a:gd name="T34" fmla="*/ 357 w 35"/>
                <a:gd name="T35" fmla="*/ 102 h 33"/>
                <a:gd name="T36" fmla="*/ 357 w 35"/>
                <a:gd name="T37" fmla="*/ 102 h 33"/>
                <a:gd name="T38" fmla="*/ 93 w 35"/>
                <a:gd name="T39" fmla="*/ 22 h 33"/>
                <a:gd name="T40" fmla="*/ 93 w 35"/>
                <a:gd name="T41" fmla="*/ 83 h 33"/>
                <a:gd name="T42" fmla="*/ 93 w 35"/>
                <a:gd name="T43" fmla="*/ 93 h 33"/>
                <a:gd name="T44" fmla="*/ 117 w 35"/>
                <a:gd name="T45" fmla="*/ 95 h 33"/>
                <a:gd name="T46" fmla="*/ 126 w 35"/>
                <a:gd name="T47" fmla="*/ 99 h 33"/>
                <a:gd name="T48" fmla="*/ 138 w 35"/>
                <a:gd name="T49" fmla="*/ 99 h 33"/>
                <a:gd name="T50" fmla="*/ 147 w 35"/>
                <a:gd name="T51" fmla="*/ 99 h 33"/>
                <a:gd name="T52" fmla="*/ 147 w 35"/>
                <a:gd name="T53" fmla="*/ 102 h 33"/>
                <a:gd name="T54" fmla="*/ 25 w 35"/>
                <a:gd name="T55" fmla="*/ 102 h 33"/>
                <a:gd name="T56" fmla="*/ 25 w 35"/>
                <a:gd name="T57" fmla="*/ 99 h 33"/>
                <a:gd name="T58" fmla="*/ 36 w 35"/>
                <a:gd name="T59" fmla="*/ 99 h 33"/>
                <a:gd name="T60" fmla="*/ 56 w 35"/>
                <a:gd name="T61" fmla="*/ 99 h 33"/>
                <a:gd name="T62" fmla="*/ 72 w 35"/>
                <a:gd name="T63" fmla="*/ 95 h 33"/>
                <a:gd name="T64" fmla="*/ 72 w 35"/>
                <a:gd name="T65" fmla="*/ 93 h 33"/>
                <a:gd name="T66" fmla="*/ 72 w 35"/>
                <a:gd name="T67" fmla="*/ 83 h 33"/>
                <a:gd name="T68" fmla="*/ 72 w 35"/>
                <a:gd name="T69" fmla="*/ 15 h 33"/>
                <a:gd name="T70" fmla="*/ 56 w 35"/>
                <a:gd name="T71" fmla="*/ 13 h 33"/>
                <a:gd name="T72" fmla="*/ 56 w 35"/>
                <a:gd name="T73" fmla="*/ 9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9" y="3"/>
                  </a:lnTo>
                  <a:lnTo>
                    <a:pt x="28" y="1"/>
                  </a:lnTo>
                  <a:lnTo>
                    <a:pt x="27" y="1"/>
                  </a:lnTo>
                  <a:lnTo>
                    <a:pt x="26" y="0"/>
                  </a:lnTo>
                  <a:lnTo>
                    <a:pt x="24" y="0"/>
                  </a:lnTo>
                  <a:lnTo>
                    <a:pt x="35" y="0"/>
                  </a:lnTo>
                  <a:lnTo>
                    <a:pt x="34" y="0"/>
                  </a:lnTo>
                  <a:lnTo>
                    <a:pt x="33" y="1"/>
                  </a:lnTo>
                  <a:lnTo>
                    <a:pt x="32" y="3"/>
                  </a:lnTo>
                  <a:lnTo>
                    <a:pt x="31" y="4"/>
                  </a:lnTo>
                  <a:lnTo>
                    <a:pt x="31" y="6"/>
                  </a:lnTo>
                  <a:lnTo>
                    <a:pt x="31" y="33"/>
                  </a:lnTo>
                  <a:lnTo>
                    <a:pt x="8" y="7"/>
                  </a:lnTo>
                  <a:lnTo>
                    <a:pt x="8" y="27"/>
                  </a:lnTo>
                  <a:lnTo>
                    <a:pt x="8" y="30"/>
                  </a:lnTo>
                  <a:lnTo>
                    <a:pt x="10" y="31"/>
                  </a:lnTo>
                  <a:lnTo>
                    <a:pt x="11" y="32"/>
                  </a:lnTo>
                  <a:lnTo>
                    <a:pt x="12" y="32"/>
                  </a:lnTo>
                  <a:lnTo>
                    <a:pt x="13" y="32"/>
                  </a:lnTo>
                  <a:lnTo>
                    <a:pt x="13" y="33"/>
                  </a:lnTo>
                  <a:lnTo>
                    <a:pt x="2" y="33"/>
                  </a:lnTo>
                  <a:lnTo>
                    <a:pt x="2" y="32"/>
                  </a:lnTo>
                  <a:lnTo>
                    <a:pt x="3" y="32"/>
                  </a:lnTo>
                  <a:lnTo>
                    <a:pt x="5" y="32"/>
                  </a:lnTo>
                  <a:lnTo>
                    <a:pt x="6" y="31"/>
                  </a:lnTo>
                  <a:lnTo>
                    <a:pt x="6" y="30"/>
                  </a:lnTo>
                  <a:lnTo>
                    <a:pt x="6" y="27"/>
                  </a:lnTo>
                  <a:lnTo>
                    <a:pt x="6" y="5"/>
                  </a:lnTo>
                  <a:lnTo>
                    <a:pt x="5" y="4"/>
                  </a:lnTo>
                  <a:lnTo>
                    <a:pt x="5" y="3"/>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6" name="Freeform 245"/>
            <p:cNvSpPr>
              <a:spLocks noEditPoints="1"/>
            </p:cNvSpPr>
            <p:nvPr/>
          </p:nvSpPr>
          <p:spPr bwMode="auto">
            <a:xfrm>
              <a:off x="1571" y="3314"/>
              <a:ext cx="54" cy="48"/>
            </a:xfrm>
            <a:custGeom>
              <a:avLst/>
              <a:gdLst>
                <a:gd name="T0" fmla="*/ 92 w 24"/>
                <a:gd name="T1" fmla="*/ 52 h 33"/>
                <a:gd name="T2" fmla="*/ 92 w 24"/>
                <a:gd name="T3" fmla="*/ 83 h 33"/>
                <a:gd name="T4" fmla="*/ 117 w 24"/>
                <a:gd name="T5" fmla="*/ 93 h 33"/>
                <a:gd name="T6" fmla="*/ 117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56 w 24"/>
                <a:gd name="T27" fmla="*/ 93 h 33"/>
                <a:gd name="T28" fmla="*/ 56 w 24"/>
                <a:gd name="T29" fmla="*/ 83 h 33"/>
                <a:gd name="T30" fmla="*/ 56 w 24"/>
                <a:gd name="T31" fmla="*/ 19 h 33"/>
                <a:gd name="T32" fmla="*/ 5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37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72 w 24"/>
                <a:gd name="T59" fmla="*/ 36 h 33"/>
                <a:gd name="T60" fmla="*/ 252 w 24"/>
                <a:gd name="T61" fmla="*/ 48 h 33"/>
                <a:gd name="T62" fmla="*/ 218 w 24"/>
                <a:gd name="T63" fmla="*/ 52 h 33"/>
                <a:gd name="T64" fmla="*/ 173 w 24"/>
                <a:gd name="T65" fmla="*/ 60 h 33"/>
                <a:gd name="T66" fmla="*/ 146 w 24"/>
                <a:gd name="T67" fmla="*/ 60 h 33"/>
                <a:gd name="T68" fmla="*/ 137 w 24"/>
                <a:gd name="T69" fmla="*/ 52 h 33"/>
                <a:gd name="T70" fmla="*/ 126 w 24"/>
                <a:gd name="T71" fmla="*/ 52 h 33"/>
                <a:gd name="T72" fmla="*/ 92 w 24"/>
                <a:gd name="T73" fmla="*/ 52 h 33"/>
                <a:gd name="T74" fmla="*/ 92 w 24"/>
                <a:gd name="T75" fmla="*/ 48 h 33"/>
                <a:gd name="T76" fmla="*/ 117 w 24"/>
                <a:gd name="T77" fmla="*/ 48 h 33"/>
                <a:gd name="T78" fmla="*/ 126 w 24"/>
                <a:gd name="T79" fmla="*/ 48 h 33"/>
                <a:gd name="T80" fmla="*/ 137 w 24"/>
                <a:gd name="T81" fmla="*/ 48 h 33"/>
                <a:gd name="T82" fmla="*/ 146 w 24"/>
                <a:gd name="T83" fmla="*/ 48 h 33"/>
                <a:gd name="T84" fmla="*/ 182 w 24"/>
                <a:gd name="T85" fmla="*/ 48 h 33"/>
                <a:gd name="T86" fmla="*/ 194 w 24"/>
                <a:gd name="T87" fmla="*/ 47 h 33"/>
                <a:gd name="T88" fmla="*/ 207 w 24"/>
                <a:gd name="T89" fmla="*/ 36 h 33"/>
                <a:gd name="T90" fmla="*/ 218 w 24"/>
                <a:gd name="T91" fmla="*/ 32 h 33"/>
                <a:gd name="T92" fmla="*/ 218 w 24"/>
                <a:gd name="T93" fmla="*/ 22 h 33"/>
                <a:gd name="T94" fmla="*/ 207 w 24"/>
                <a:gd name="T95" fmla="*/ 15 h 33"/>
                <a:gd name="T96" fmla="*/ 194 w 24"/>
                <a:gd name="T97" fmla="*/ 13 h 33"/>
                <a:gd name="T98" fmla="*/ 182 w 24"/>
                <a:gd name="T99" fmla="*/ 9 h 33"/>
                <a:gd name="T100" fmla="*/ 173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10" y="30"/>
                  </a:lnTo>
                  <a:lnTo>
                    <a:pt x="10" y="31"/>
                  </a:lnTo>
                  <a:lnTo>
                    <a:pt x="11" y="32"/>
                  </a:lnTo>
                  <a:lnTo>
                    <a:pt x="12" y="32"/>
                  </a:lnTo>
                  <a:lnTo>
                    <a:pt x="13" y="32"/>
                  </a:lnTo>
                  <a:lnTo>
                    <a:pt x="13" y="33"/>
                  </a:lnTo>
                  <a:lnTo>
                    <a:pt x="0" y="33"/>
                  </a:lnTo>
                  <a:lnTo>
                    <a:pt x="0" y="32"/>
                  </a:lnTo>
                  <a:lnTo>
                    <a:pt x="1" y="32"/>
                  </a:lnTo>
                  <a:lnTo>
                    <a:pt x="2" y="32"/>
                  </a:lnTo>
                  <a:lnTo>
                    <a:pt x="3" y="31"/>
                  </a:lnTo>
                  <a:lnTo>
                    <a:pt x="5" y="30"/>
                  </a:lnTo>
                  <a:lnTo>
                    <a:pt x="5" y="27"/>
                  </a:lnTo>
                  <a:lnTo>
                    <a:pt x="5" y="6"/>
                  </a:lnTo>
                  <a:lnTo>
                    <a:pt x="5"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9" y="17"/>
                  </a:lnTo>
                  <a:lnTo>
                    <a:pt x="15" y="19"/>
                  </a:lnTo>
                  <a:lnTo>
                    <a:pt x="13" y="19"/>
                  </a:lnTo>
                  <a:lnTo>
                    <a:pt x="12" y="17"/>
                  </a:lnTo>
                  <a:lnTo>
                    <a:pt x="11" y="17"/>
                  </a:lnTo>
                  <a:lnTo>
                    <a:pt x="8" y="17"/>
                  </a:lnTo>
                  <a:close/>
                  <a:moveTo>
                    <a:pt x="8" y="16"/>
                  </a:moveTo>
                  <a:lnTo>
                    <a:pt x="10" y="16"/>
                  </a:lnTo>
                  <a:lnTo>
                    <a:pt x="11" y="16"/>
                  </a:lnTo>
                  <a:lnTo>
                    <a:pt x="12" y="16"/>
                  </a:lnTo>
                  <a:lnTo>
                    <a:pt x="13" y="16"/>
                  </a:lnTo>
                  <a:lnTo>
                    <a:pt x="16" y="16"/>
                  </a:lnTo>
                  <a:lnTo>
                    <a:pt x="17" y="15"/>
                  </a:lnTo>
                  <a:lnTo>
                    <a:pt x="18" y="12"/>
                  </a:lnTo>
                  <a:lnTo>
                    <a:pt x="19" y="10"/>
                  </a:lnTo>
                  <a:lnTo>
                    <a:pt x="19" y="7"/>
                  </a:lnTo>
                  <a:lnTo>
                    <a:pt x="18" y="5"/>
                  </a:lnTo>
                  <a:lnTo>
                    <a:pt x="17" y="4"/>
                  </a:lnTo>
                  <a:lnTo>
                    <a:pt x="16" y="3"/>
                  </a:lnTo>
                  <a:lnTo>
                    <a:pt x="15"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07" name="Freeform 246"/>
            <p:cNvSpPr>
              <a:spLocks noEditPoints="1"/>
            </p:cNvSpPr>
            <p:nvPr/>
          </p:nvSpPr>
          <p:spPr bwMode="auto">
            <a:xfrm>
              <a:off x="2243" y="3314"/>
              <a:ext cx="59" cy="48"/>
            </a:xfrm>
            <a:custGeom>
              <a:avLst/>
              <a:gdLst>
                <a:gd name="T0" fmla="*/ 118 w 26"/>
                <a:gd name="T1" fmla="*/ 52 h 33"/>
                <a:gd name="T2" fmla="*/ 118 w 26"/>
                <a:gd name="T3" fmla="*/ 83 h 33"/>
                <a:gd name="T4" fmla="*/ 118 w 26"/>
                <a:gd name="T5" fmla="*/ 93 h 33"/>
                <a:gd name="T6" fmla="*/ 118 w 26"/>
                <a:gd name="T7" fmla="*/ 95 h 33"/>
                <a:gd name="T8" fmla="*/ 138 w 26"/>
                <a:gd name="T9" fmla="*/ 99 h 33"/>
                <a:gd name="T10" fmla="*/ 166 w 26"/>
                <a:gd name="T11" fmla="*/ 99 h 33"/>
                <a:gd name="T12" fmla="*/ 175 w 26"/>
                <a:gd name="T13" fmla="*/ 99 h 33"/>
                <a:gd name="T14" fmla="*/ 175 w 26"/>
                <a:gd name="T15" fmla="*/ 102 h 33"/>
                <a:gd name="T16" fmla="*/ 0 w 26"/>
                <a:gd name="T17" fmla="*/ 102 h 33"/>
                <a:gd name="T18" fmla="*/ 0 w 26"/>
                <a:gd name="T19" fmla="*/ 99 h 33"/>
                <a:gd name="T20" fmla="*/ 25 w 26"/>
                <a:gd name="T21" fmla="*/ 99 h 33"/>
                <a:gd name="T22" fmla="*/ 45 w 26"/>
                <a:gd name="T23" fmla="*/ 99 h 33"/>
                <a:gd name="T24" fmla="*/ 57 w 26"/>
                <a:gd name="T25" fmla="*/ 95 h 33"/>
                <a:gd name="T26" fmla="*/ 57 w 26"/>
                <a:gd name="T27" fmla="*/ 93 h 33"/>
                <a:gd name="T28" fmla="*/ 57 w 26"/>
                <a:gd name="T29" fmla="*/ 83 h 33"/>
                <a:gd name="T30" fmla="*/ 57 w 26"/>
                <a:gd name="T31" fmla="*/ 19 h 33"/>
                <a:gd name="T32" fmla="*/ 57 w 26"/>
                <a:gd name="T33" fmla="*/ 9 h 33"/>
                <a:gd name="T34" fmla="*/ 57 w 26"/>
                <a:gd name="T35" fmla="*/ 1 h 33"/>
                <a:gd name="T36" fmla="*/ 45 w 26"/>
                <a:gd name="T37" fmla="*/ 1 h 33"/>
                <a:gd name="T38" fmla="*/ 25 w 26"/>
                <a:gd name="T39" fmla="*/ 0 h 33"/>
                <a:gd name="T40" fmla="*/ 0 w 26"/>
                <a:gd name="T41" fmla="*/ 0 h 33"/>
                <a:gd name="T42" fmla="*/ 0 w 26"/>
                <a:gd name="T43" fmla="*/ 0 h 33"/>
                <a:gd name="T44" fmla="*/ 150 w 26"/>
                <a:gd name="T45" fmla="*/ 0 h 33"/>
                <a:gd name="T46" fmla="*/ 186 w 26"/>
                <a:gd name="T47" fmla="*/ 0 h 33"/>
                <a:gd name="T48" fmla="*/ 231 w 26"/>
                <a:gd name="T49" fmla="*/ 1 h 33"/>
                <a:gd name="T50" fmla="*/ 268 w 26"/>
                <a:gd name="T51" fmla="*/ 9 h 33"/>
                <a:gd name="T52" fmla="*/ 279 w 26"/>
                <a:gd name="T53" fmla="*/ 13 h 33"/>
                <a:gd name="T54" fmla="*/ 293 w 26"/>
                <a:gd name="T55" fmla="*/ 19 h 33"/>
                <a:gd name="T56" fmla="*/ 304 w 26"/>
                <a:gd name="T57" fmla="*/ 28 h 33"/>
                <a:gd name="T58" fmla="*/ 293 w 26"/>
                <a:gd name="T59" fmla="*/ 36 h 33"/>
                <a:gd name="T60" fmla="*/ 279 w 26"/>
                <a:gd name="T61" fmla="*/ 48 h 33"/>
                <a:gd name="T62" fmla="*/ 231 w 26"/>
                <a:gd name="T63" fmla="*/ 52 h 33"/>
                <a:gd name="T64" fmla="*/ 175 w 26"/>
                <a:gd name="T65" fmla="*/ 60 h 33"/>
                <a:gd name="T66" fmla="*/ 166 w 26"/>
                <a:gd name="T67" fmla="*/ 60 h 33"/>
                <a:gd name="T68" fmla="*/ 150 w 26"/>
                <a:gd name="T69" fmla="*/ 52 h 33"/>
                <a:gd name="T70" fmla="*/ 138 w 26"/>
                <a:gd name="T71" fmla="*/ 52 h 33"/>
                <a:gd name="T72" fmla="*/ 118 w 26"/>
                <a:gd name="T73" fmla="*/ 52 h 33"/>
                <a:gd name="T74" fmla="*/ 118 w 26"/>
                <a:gd name="T75" fmla="*/ 48 h 33"/>
                <a:gd name="T76" fmla="*/ 138 w 26"/>
                <a:gd name="T77" fmla="*/ 48 h 33"/>
                <a:gd name="T78" fmla="*/ 150 w 26"/>
                <a:gd name="T79" fmla="*/ 48 h 33"/>
                <a:gd name="T80" fmla="*/ 166 w 26"/>
                <a:gd name="T81" fmla="*/ 48 h 33"/>
                <a:gd name="T82" fmla="*/ 166 w 26"/>
                <a:gd name="T83" fmla="*/ 48 h 33"/>
                <a:gd name="T84" fmla="*/ 186 w 26"/>
                <a:gd name="T85" fmla="*/ 48 h 33"/>
                <a:gd name="T86" fmla="*/ 222 w 26"/>
                <a:gd name="T87" fmla="*/ 47 h 33"/>
                <a:gd name="T88" fmla="*/ 231 w 26"/>
                <a:gd name="T89" fmla="*/ 36 h 33"/>
                <a:gd name="T90" fmla="*/ 231 w 26"/>
                <a:gd name="T91" fmla="*/ 32 h 33"/>
                <a:gd name="T92" fmla="*/ 231 w 26"/>
                <a:gd name="T93" fmla="*/ 22 h 33"/>
                <a:gd name="T94" fmla="*/ 231 w 26"/>
                <a:gd name="T95" fmla="*/ 15 h 33"/>
                <a:gd name="T96" fmla="*/ 222 w 26"/>
                <a:gd name="T97" fmla="*/ 13 h 33"/>
                <a:gd name="T98" fmla="*/ 211 w 26"/>
                <a:gd name="T99" fmla="*/ 9 h 33"/>
                <a:gd name="T100" fmla="*/ 175 w 26"/>
                <a:gd name="T101" fmla="*/ 1 h 33"/>
                <a:gd name="T102" fmla="*/ 166 w 26"/>
                <a:gd name="T103" fmla="*/ 1 h 33"/>
                <a:gd name="T104" fmla="*/ 138 w 26"/>
                <a:gd name="T105" fmla="*/ 1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2" y="32"/>
                  </a:lnTo>
                  <a:lnTo>
                    <a:pt x="14" y="32"/>
                  </a:lnTo>
                  <a:lnTo>
                    <a:pt x="15" y="32"/>
                  </a:lnTo>
                  <a:lnTo>
                    <a:pt x="15" y="33"/>
                  </a:lnTo>
                  <a:lnTo>
                    <a:pt x="0" y="33"/>
                  </a:lnTo>
                  <a:lnTo>
                    <a:pt x="0" y="32"/>
                  </a:lnTo>
                  <a:lnTo>
                    <a:pt x="2" y="32"/>
                  </a:lnTo>
                  <a:lnTo>
                    <a:pt x="4" y="32"/>
                  </a:lnTo>
                  <a:lnTo>
                    <a:pt x="5" y="31"/>
                  </a:lnTo>
                  <a:lnTo>
                    <a:pt x="5" y="30"/>
                  </a:lnTo>
                  <a:lnTo>
                    <a:pt x="5" y="27"/>
                  </a:lnTo>
                  <a:lnTo>
                    <a:pt x="5" y="6"/>
                  </a:lnTo>
                  <a:lnTo>
                    <a:pt x="5" y="3"/>
                  </a:lnTo>
                  <a:lnTo>
                    <a:pt x="5" y="1"/>
                  </a:lnTo>
                  <a:lnTo>
                    <a:pt x="4" y="1"/>
                  </a:lnTo>
                  <a:lnTo>
                    <a:pt x="2" y="0"/>
                  </a:lnTo>
                  <a:lnTo>
                    <a:pt x="0" y="0"/>
                  </a:lnTo>
                  <a:lnTo>
                    <a:pt x="13" y="0"/>
                  </a:lnTo>
                  <a:lnTo>
                    <a:pt x="16" y="0"/>
                  </a:lnTo>
                  <a:lnTo>
                    <a:pt x="20" y="1"/>
                  </a:lnTo>
                  <a:lnTo>
                    <a:pt x="23" y="3"/>
                  </a:lnTo>
                  <a:lnTo>
                    <a:pt x="24" y="4"/>
                  </a:lnTo>
                  <a:lnTo>
                    <a:pt x="25" y="6"/>
                  </a:lnTo>
                  <a:lnTo>
                    <a:pt x="26" y="9"/>
                  </a:lnTo>
                  <a:lnTo>
                    <a:pt x="25" y="12"/>
                  </a:lnTo>
                  <a:lnTo>
                    <a:pt x="24" y="16"/>
                  </a:lnTo>
                  <a:lnTo>
                    <a:pt x="20" y="17"/>
                  </a:lnTo>
                  <a:lnTo>
                    <a:pt x="15" y="19"/>
                  </a:lnTo>
                  <a:lnTo>
                    <a:pt x="14" y="19"/>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20" y="5"/>
                  </a:lnTo>
                  <a:lnTo>
                    <a:pt x="19" y="4"/>
                  </a:lnTo>
                  <a:lnTo>
                    <a:pt x="18" y="3"/>
                  </a:lnTo>
                  <a:lnTo>
                    <a:pt x="15" y="1"/>
                  </a:lnTo>
                  <a:lnTo>
                    <a:pt x="14" y="1"/>
                  </a:lnTo>
                  <a:lnTo>
                    <a:pt x="12"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608" name="Freeform 247"/>
            <p:cNvSpPr>
              <a:spLocks noEditPoints="1"/>
            </p:cNvSpPr>
            <p:nvPr/>
          </p:nvSpPr>
          <p:spPr bwMode="auto">
            <a:xfrm>
              <a:off x="2308" y="3314"/>
              <a:ext cx="55" cy="48"/>
            </a:xfrm>
            <a:custGeom>
              <a:avLst/>
              <a:gdLst>
                <a:gd name="T0" fmla="*/ 94 w 24"/>
                <a:gd name="T1" fmla="*/ 52 h 33"/>
                <a:gd name="T2" fmla="*/ 94 w 24"/>
                <a:gd name="T3" fmla="*/ 83 h 33"/>
                <a:gd name="T4" fmla="*/ 94 w 24"/>
                <a:gd name="T5" fmla="*/ 93 h 33"/>
                <a:gd name="T6" fmla="*/ 121 w 24"/>
                <a:gd name="T7" fmla="*/ 95 h 33"/>
                <a:gd name="T8" fmla="*/ 12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0 w 24"/>
                <a:gd name="T21" fmla="*/ 99 h 33"/>
                <a:gd name="T22" fmla="*/ 25 w 24"/>
                <a:gd name="T23" fmla="*/ 99 h 33"/>
                <a:gd name="T24" fmla="*/ 37 w 24"/>
                <a:gd name="T25" fmla="*/ 95 h 33"/>
                <a:gd name="T26" fmla="*/ 37 w 24"/>
                <a:gd name="T27" fmla="*/ 93 h 33"/>
                <a:gd name="T28" fmla="*/ 37 w 24"/>
                <a:gd name="T29" fmla="*/ 83 h 33"/>
                <a:gd name="T30" fmla="*/ 37 w 24"/>
                <a:gd name="T31" fmla="*/ 19 h 33"/>
                <a:gd name="T32" fmla="*/ 37 w 24"/>
                <a:gd name="T33" fmla="*/ 9 h 33"/>
                <a:gd name="T34" fmla="*/ 37 w 24"/>
                <a:gd name="T35" fmla="*/ 1 h 33"/>
                <a:gd name="T36" fmla="*/ 25 w 24"/>
                <a:gd name="T37" fmla="*/ 1 h 33"/>
                <a:gd name="T38" fmla="*/ 0 w 24"/>
                <a:gd name="T39" fmla="*/ 0 h 33"/>
                <a:gd name="T40" fmla="*/ 0 w 24"/>
                <a:gd name="T41" fmla="*/ 0 h 33"/>
                <a:gd name="T42" fmla="*/ 0 w 24"/>
                <a:gd name="T43" fmla="*/ 0 h 33"/>
                <a:gd name="T44" fmla="*/ 131 w 24"/>
                <a:gd name="T45" fmla="*/ 0 h 33"/>
                <a:gd name="T46" fmla="*/ 195 w 24"/>
                <a:gd name="T47" fmla="*/ 0 h 33"/>
                <a:gd name="T48" fmla="*/ 215 w 24"/>
                <a:gd name="T49" fmla="*/ 1 h 33"/>
                <a:gd name="T50" fmla="*/ 252 w 24"/>
                <a:gd name="T51" fmla="*/ 9 h 33"/>
                <a:gd name="T52" fmla="*/ 264 w 24"/>
                <a:gd name="T53" fmla="*/ 13 h 33"/>
                <a:gd name="T54" fmla="*/ 289 w 24"/>
                <a:gd name="T55" fmla="*/ 19 h 33"/>
                <a:gd name="T56" fmla="*/ 289 w 24"/>
                <a:gd name="T57" fmla="*/ 28 h 33"/>
                <a:gd name="T58" fmla="*/ 277 w 24"/>
                <a:gd name="T59" fmla="*/ 36 h 33"/>
                <a:gd name="T60" fmla="*/ 264 w 24"/>
                <a:gd name="T61" fmla="*/ 48 h 33"/>
                <a:gd name="T62" fmla="*/ 215 w 24"/>
                <a:gd name="T63" fmla="*/ 52 h 33"/>
                <a:gd name="T64" fmla="*/ 179 w 24"/>
                <a:gd name="T65" fmla="*/ 60 h 33"/>
                <a:gd name="T66" fmla="*/ 158 w 24"/>
                <a:gd name="T67" fmla="*/ 60 h 33"/>
                <a:gd name="T68" fmla="*/ 131 w 24"/>
                <a:gd name="T69" fmla="*/ 52 h 33"/>
                <a:gd name="T70" fmla="*/ 121 w 24"/>
                <a:gd name="T71" fmla="*/ 52 h 33"/>
                <a:gd name="T72" fmla="*/ 94 w 24"/>
                <a:gd name="T73" fmla="*/ 52 h 33"/>
                <a:gd name="T74" fmla="*/ 94 w 24"/>
                <a:gd name="T75" fmla="*/ 48 h 33"/>
                <a:gd name="T76" fmla="*/ 121 w 24"/>
                <a:gd name="T77" fmla="*/ 48 h 33"/>
                <a:gd name="T78" fmla="*/ 131 w 24"/>
                <a:gd name="T79" fmla="*/ 48 h 33"/>
                <a:gd name="T80" fmla="*/ 147 w 24"/>
                <a:gd name="T81" fmla="*/ 48 h 33"/>
                <a:gd name="T82" fmla="*/ 147 w 24"/>
                <a:gd name="T83" fmla="*/ 48 h 33"/>
                <a:gd name="T84" fmla="*/ 179 w 24"/>
                <a:gd name="T85" fmla="*/ 48 h 33"/>
                <a:gd name="T86" fmla="*/ 204 w 24"/>
                <a:gd name="T87" fmla="*/ 47 h 33"/>
                <a:gd name="T88" fmla="*/ 215 w 24"/>
                <a:gd name="T89" fmla="*/ 36 h 33"/>
                <a:gd name="T90" fmla="*/ 215 w 24"/>
                <a:gd name="T91" fmla="*/ 32 h 33"/>
                <a:gd name="T92" fmla="*/ 215 w 24"/>
                <a:gd name="T93" fmla="*/ 22 h 33"/>
                <a:gd name="T94" fmla="*/ 215 w 24"/>
                <a:gd name="T95" fmla="*/ 15 h 33"/>
                <a:gd name="T96" fmla="*/ 204 w 24"/>
                <a:gd name="T97" fmla="*/ 13 h 33"/>
                <a:gd name="T98" fmla="*/ 195 w 24"/>
                <a:gd name="T99" fmla="*/ 9 h 33"/>
                <a:gd name="T100" fmla="*/ 158 w 24"/>
                <a:gd name="T101" fmla="*/ 1 h 33"/>
                <a:gd name="T102" fmla="*/ 147 w 24"/>
                <a:gd name="T103" fmla="*/ 1 h 33"/>
                <a:gd name="T104" fmla="*/ 121 w 24"/>
                <a:gd name="T105" fmla="*/ 1 h 33"/>
                <a:gd name="T106" fmla="*/ 94 w 24"/>
                <a:gd name="T107" fmla="*/ 9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0" y="32"/>
                  </a:lnTo>
                  <a:lnTo>
                    <a:pt x="12" y="32"/>
                  </a:lnTo>
                  <a:lnTo>
                    <a:pt x="13" y="32"/>
                  </a:lnTo>
                  <a:lnTo>
                    <a:pt x="13" y="33"/>
                  </a:lnTo>
                  <a:lnTo>
                    <a:pt x="0" y="33"/>
                  </a:lnTo>
                  <a:lnTo>
                    <a:pt x="0" y="32"/>
                  </a:lnTo>
                  <a:lnTo>
                    <a:pt x="2" y="32"/>
                  </a:lnTo>
                  <a:lnTo>
                    <a:pt x="3" y="31"/>
                  </a:lnTo>
                  <a:lnTo>
                    <a:pt x="3" y="30"/>
                  </a:lnTo>
                  <a:lnTo>
                    <a:pt x="3" y="27"/>
                  </a:lnTo>
                  <a:lnTo>
                    <a:pt x="3" y="6"/>
                  </a:lnTo>
                  <a:lnTo>
                    <a:pt x="3" y="3"/>
                  </a:lnTo>
                  <a:lnTo>
                    <a:pt x="3" y="1"/>
                  </a:lnTo>
                  <a:lnTo>
                    <a:pt x="2" y="1"/>
                  </a:lnTo>
                  <a:lnTo>
                    <a:pt x="0" y="0"/>
                  </a:lnTo>
                  <a:lnTo>
                    <a:pt x="11" y="0"/>
                  </a:lnTo>
                  <a:lnTo>
                    <a:pt x="16" y="0"/>
                  </a:lnTo>
                  <a:lnTo>
                    <a:pt x="18" y="1"/>
                  </a:lnTo>
                  <a:lnTo>
                    <a:pt x="21" y="3"/>
                  </a:lnTo>
                  <a:lnTo>
                    <a:pt x="22" y="4"/>
                  </a:lnTo>
                  <a:lnTo>
                    <a:pt x="24" y="6"/>
                  </a:lnTo>
                  <a:lnTo>
                    <a:pt x="24" y="9"/>
                  </a:lnTo>
                  <a:lnTo>
                    <a:pt x="23" y="12"/>
                  </a:lnTo>
                  <a:lnTo>
                    <a:pt x="22" y="16"/>
                  </a:lnTo>
                  <a:lnTo>
                    <a:pt x="18" y="17"/>
                  </a:lnTo>
                  <a:lnTo>
                    <a:pt x="15" y="19"/>
                  </a:lnTo>
                  <a:lnTo>
                    <a:pt x="13" y="19"/>
                  </a:lnTo>
                  <a:lnTo>
                    <a:pt x="11"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0"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09" name="Freeform 248"/>
            <p:cNvSpPr>
              <a:spLocks noEditPoints="1"/>
            </p:cNvSpPr>
            <p:nvPr/>
          </p:nvSpPr>
          <p:spPr bwMode="auto">
            <a:xfrm>
              <a:off x="3105" y="3314"/>
              <a:ext cx="54" cy="48"/>
            </a:xfrm>
            <a:custGeom>
              <a:avLst/>
              <a:gdLst>
                <a:gd name="T0" fmla="*/ 92 w 24"/>
                <a:gd name="T1" fmla="*/ 52 h 33"/>
                <a:gd name="T2" fmla="*/ 92 w 24"/>
                <a:gd name="T3" fmla="*/ 83 h 33"/>
                <a:gd name="T4" fmla="*/ 92 w 24"/>
                <a:gd name="T5" fmla="*/ 93 h 33"/>
                <a:gd name="T6" fmla="*/ 117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36 w 24"/>
                <a:gd name="T27" fmla="*/ 93 h 33"/>
                <a:gd name="T28" fmla="*/ 36 w 24"/>
                <a:gd name="T29" fmla="*/ 83 h 33"/>
                <a:gd name="T30" fmla="*/ 36 w 24"/>
                <a:gd name="T31" fmla="*/ 19 h 33"/>
                <a:gd name="T32" fmla="*/ 3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26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63 w 24"/>
                <a:gd name="T59" fmla="*/ 36 h 33"/>
                <a:gd name="T60" fmla="*/ 252 w 24"/>
                <a:gd name="T61" fmla="*/ 48 h 33"/>
                <a:gd name="T62" fmla="*/ 207 w 24"/>
                <a:gd name="T63" fmla="*/ 52 h 33"/>
                <a:gd name="T64" fmla="*/ 173 w 24"/>
                <a:gd name="T65" fmla="*/ 60 h 33"/>
                <a:gd name="T66" fmla="*/ 146 w 24"/>
                <a:gd name="T67" fmla="*/ 60 h 33"/>
                <a:gd name="T68" fmla="*/ 137 w 24"/>
                <a:gd name="T69" fmla="*/ 52 h 33"/>
                <a:gd name="T70" fmla="*/ 117 w 24"/>
                <a:gd name="T71" fmla="*/ 52 h 33"/>
                <a:gd name="T72" fmla="*/ 92 w 24"/>
                <a:gd name="T73" fmla="*/ 52 h 33"/>
                <a:gd name="T74" fmla="*/ 92 w 24"/>
                <a:gd name="T75" fmla="*/ 48 h 33"/>
                <a:gd name="T76" fmla="*/ 117 w 24"/>
                <a:gd name="T77" fmla="*/ 48 h 33"/>
                <a:gd name="T78" fmla="*/ 126 w 24"/>
                <a:gd name="T79" fmla="*/ 48 h 33"/>
                <a:gd name="T80" fmla="*/ 137 w 24"/>
                <a:gd name="T81" fmla="*/ 48 h 33"/>
                <a:gd name="T82" fmla="*/ 137 w 24"/>
                <a:gd name="T83" fmla="*/ 48 h 33"/>
                <a:gd name="T84" fmla="*/ 173 w 24"/>
                <a:gd name="T85" fmla="*/ 48 h 33"/>
                <a:gd name="T86" fmla="*/ 194 w 24"/>
                <a:gd name="T87" fmla="*/ 47 h 33"/>
                <a:gd name="T88" fmla="*/ 207 w 24"/>
                <a:gd name="T89" fmla="*/ 36 h 33"/>
                <a:gd name="T90" fmla="*/ 207 w 24"/>
                <a:gd name="T91" fmla="*/ 32 h 33"/>
                <a:gd name="T92" fmla="*/ 207 w 24"/>
                <a:gd name="T93" fmla="*/ 22 h 33"/>
                <a:gd name="T94" fmla="*/ 207 w 24"/>
                <a:gd name="T95" fmla="*/ 15 h 33"/>
                <a:gd name="T96" fmla="*/ 194 w 24"/>
                <a:gd name="T97" fmla="*/ 13 h 33"/>
                <a:gd name="T98" fmla="*/ 182 w 24"/>
                <a:gd name="T99" fmla="*/ 9 h 33"/>
                <a:gd name="T100" fmla="*/ 146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3"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0" name="Freeform 249"/>
            <p:cNvSpPr>
              <a:spLocks noEditPoints="1"/>
            </p:cNvSpPr>
            <p:nvPr/>
          </p:nvSpPr>
          <p:spPr bwMode="auto">
            <a:xfrm>
              <a:off x="3165" y="3314"/>
              <a:ext cx="57" cy="48"/>
            </a:xfrm>
            <a:custGeom>
              <a:avLst/>
              <a:gdLst>
                <a:gd name="T0" fmla="*/ 109 w 25"/>
                <a:gd name="T1" fmla="*/ 52 h 33"/>
                <a:gd name="T2" fmla="*/ 109 w 25"/>
                <a:gd name="T3" fmla="*/ 83 h 33"/>
                <a:gd name="T4" fmla="*/ 109 w 25"/>
                <a:gd name="T5" fmla="*/ 93 h 33"/>
                <a:gd name="T6" fmla="*/ 119 w 25"/>
                <a:gd name="T7" fmla="*/ 95 h 33"/>
                <a:gd name="T8" fmla="*/ 130 w 25"/>
                <a:gd name="T9" fmla="*/ 99 h 33"/>
                <a:gd name="T10" fmla="*/ 141 w 25"/>
                <a:gd name="T11" fmla="*/ 99 h 33"/>
                <a:gd name="T12" fmla="*/ 166 w 25"/>
                <a:gd name="T13" fmla="*/ 99 h 33"/>
                <a:gd name="T14" fmla="*/ 166 w 25"/>
                <a:gd name="T15" fmla="*/ 102 h 33"/>
                <a:gd name="T16" fmla="*/ 0 w 25"/>
                <a:gd name="T17" fmla="*/ 102 h 33"/>
                <a:gd name="T18" fmla="*/ 0 w 25"/>
                <a:gd name="T19" fmla="*/ 99 h 33"/>
                <a:gd name="T20" fmla="*/ 11 w 25"/>
                <a:gd name="T21" fmla="*/ 99 h 33"/>
                <a:gd name="T22" fmla="*/ 25 w 25"/>
                <a:gd name="T23" fmla="*/ 99 h 33"/>
                <a:gd name="T24" fmla="*/ 48 w 25"/>
                <a:gd name="T25" fmla="*/ 95 h 33"/>
                <a:gd name="T26" fmla="*/ 48 w 25"/>
                <a:gd name="T27" fmla="*/ 93 h 33"/>
                <a:gd name="T28" fmla="*/ 48 w 25"/>
                <a:gd name="T29" fmla="*/ 83 h 33"/>
                <a:gd name="T30" fmla="*/ 48 w 25"/>
                <a:gd name="T31" fmla="*/ 19 h 33"/>
                <a:gd name="T32" fmla="*/ 48 w 25"/>
                <a:gd name="T33" fmla="*/ 9 h 33"/>
                <a:gd name="T34" fmla="*/ 48 w 25"/>
                <a:gd name="T35" fmla="*/ 1 h 33"/>
                <a:gd name="T36" fmla="*/ 25 w 25"/>
                <a:gd name="T37" fmla="*/ 1 h 33"/>
                <a:gd name="T38" fmla="*/ 11 w 25"/>
                <a:gd name="T39" fmla="*/ 0 h 33"/>
                <a:gd name="T40" fmla="*/ 0 w 25"/>
                <a:gd name="T41" fmla="*/ 0 h 33"/>
                <a:gd name="T42" fmla="*/ 0 w 25"/>
                <a:gd name="T43" fmla="*/ 0 h 33"/>
                <a:gd name="T44" fmla="*/ 130 w 25"/>
                <a:gd name="T45" fmla="*/ 0 h 33"/>
                <a:gd name="T46" fmla="*/ 187 w 25"/>
                <a:gd name="T47" fmla="*/ 0 h 33"/>
                <a:gd name="T48" fmla="*/ 212 w 25"/>
                <a:gd name="T49" fmla="*/ 1 h 33"/>
                <a:gd name="T50" fmla="*/ 249 w 25"/>
                <a:gd name="T51" fmla="*/ 9 h 33"/>
                <a:gd name="T52" fmla="*/ 271 w 25"/>
                <a:gd name="T53" fmla="*/ 13 h 33"/>
                <a:gd name="T54" fmla="*/ 296 w 25"/>
                <a:gd name="T55" fmla="*/ 19 h 33"/>
                <a:gd name="T56" fmla="*/ 296 w 25"/>
                <a:gd name="T57" fmla="*/ 28 h 33"/>
                <a:gd name="T58" fmla="*/ 296 w 25"/>
                <a:gd name="T59" fmla="*/ 36 h 33"/>
                <a:gd name="T60" fmla="*/ 260 w 25"/>
                <a:gd name="T61" fmla="*/ 48 h 33"/>
                <a:gd name="T62" fmla="*/ 212 w 25"/>
                <a:gd name="T63" fmla="*/ 52 h 33"/>
                <a:gd name="T64" fmla="*/ 178 w 25"/>
                <a:gd name="T65" fmla="*/ 60 h 33"/>
                <a:gd name="T66" fmla="*/ 166 w 25"/>
                <a:gd name="T67" fmla="*/ 60 h 33"/>
                <a:gd name="T68" fmla="*/ 141 w 25"/>
                <a:gd name="T69" fmla="*/ 52 h 33"/>
                <a:gd name="T70" fmla="*/ 119 w 25"/>
                <a:gd name="T71" fmla="*/ 52 h 33"/>
                <a:gd name="T72" fmla="*/ 109 w 25"/>
                <a:gd name="T73" fmla="*/ 52 h 33"/>
                <a:gd name="T74" fmla="*/ 109 w 25"/>
                <a:gd name="T75" fmla="*/ 48 h 33"/>
                <a:gd name="T76" fmla="*/ 119 w 25"/>
                <a:gd name="T77" fmla="*/ 48 h 33"/>
                <a:gd name="T78" fmla="*/ 130 w 25"/>
                <a:gd name="T79" fmla="*/ 48 h 33"/>
                <a:gd name="T80" fmla="*/ 141 w 25"/>
                <a:gd name="T81" fmla="*/ 48 h 33"/>
                <a:gd name="T82" fmla="*/ 141 w 25"/>
                <a:gd name="T83" fmla="*/ 48 h 33"/>
                <a:gd name="T84" fmla="*/ 178 w 25"/>
                <a:gd name="T85" fmla="*/ 48 h 33"/>
                <a:gd name="T86" fmla="*/ 203 w 25"/>
                <a:gd name="T87" fmla="*/ 47 h 33"/>
                <a:gd name="T88" fmla="*/ 212 w 25"/>
                <a:gd name="T89" fmla="*/ 36 h 33"/>
                <a:gd name="T90" fmla="*/ 212 w 25"/>
                <a:gd name="T91" fmla="*/ 32 h 33"/>
                <a:gd name="T92" fmla="*/ 212 w 25"/>
                <a:gd name="T93" fmla="*/ 22 h 33"/>
                <a:gd name="T94" fmla="*/ 212 w 25"/>
                <a:gd name="T95" fmla="*/ 15 h 33"/>
                <a:gd name="T96" fmla="*/ 203 w 25"/>
                <a:gd name="T97" fmla="*/ 13 h 33"/>
                <a:gd name="T98" fmla="*/ 187 w 25"/>
                <a:gd name="T99" fmla="*/ 9 h 33"/>
                <a:gd name="T100" fmla="*/ 166 w 25"/>
                <a:gd name="T101" fmla="*/ 1 h 33"/>
                <a:gd name="T102" fmla="*/ 141 w 25"/>
                <a:gd name="T103" fmla="*/ 1 h 33"/>
                <a:gd name="T104" fmla="*/ 130 w 25"/>
                <a:gd name="T105" fmla="*/ 1 h 33"/>
                <a:gd name="T106" fmla="*/ 109 w 25"/>
                <a:gd name="T107" fmla="*/ 9 h 33"/>
                <a:gd name="T108" fmla="*/ 109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9" y="30"/>
                  </a:lnTo>
                  <a:lnTo>
                    <a:pt x="10" y="31"/>
                  </a:lnTo>
                  <a:lnTo>
                    <a:pt x="11" y="32"/>
                  </a:lnTo>
                  <a:lnTo>
                    <a:pt x="12" y="32"/>
                  </a:lnTo>
                  <a:lnTo>
                    <a:pt x="14" y="32"/>
                  </a:lnTo>
                  <a:lnTo>
                    <a:pt x="14" y="33"/>
                  </a:lnTo>
                  <a:lnTo>
                    <a:pt x="0" y="33"/>
                  </a:lnTo>
                  <a:lnTo>
                    <a:pt x="0" y="32"/>
                  </a:lnTo>
                  <a:lnTo>
                    <a:pt x="1" y="32"/>
                  </a:lnTo>
                  <a:lnTo>
                    <a:pt x="2" y="32"/>
                  </a:lnTo>
                  <a:lnTo>
                    <a:pt x="4" y="31"/>
                  </a:lnTo>
                  <a:lnTo>
                    <a:pt x="4" y="30"/>
                  </a:lnTo>
                  <a:lnTo>
                    <a:pt x="4" y="27"/>
                  </a:lnTo>
                  <a:lnTo>
                    <a:pt x="4" y="6"/>
                  </a:lnTo>
                  <a:lnTo>
                    <a:pt x="4" y="3"/>
                  </a:lnTo>
                  <a:lnTo>
                    <a:pt x="4" y="1"/>
                  </a:lnTo>
                  <a:lnTo>
                    <a:pt x="2" y="1"/>
                  </a:lnTo>
                  <a:lnTo>
                    <a:pt x="1" y="0"/>
                  </a:lnTo>
                  <a:lnTo>
                    <a:pt x="0" y="0"/>
                  </a:lnTo>
                  <a:lnTo>
                    <a:pt x="11" y="0"/>
                  </a:lnTo>
                  <a:lnTo>
                    <a:pt x="16" y="0"/>
                  </a:lnTo>
                  <a:lnTo>
                    <a:pt x="18" y="1"/>
                  </a:lnTo>
                  <a:lnTo>
                    <a:pt x="21" y="3"/>
                  </a:lnTo>
                  <a:lnTo>
                    <a:pt x="23" y="4"/>
                  </a:lnTo>
                  <a:lnTo>
                    <a:pt x="25" y="6"/>
                  </a:lnTo>
                  <a:lnTo>
                    <a:pt x="25" y="9"/>
                  </a:lnTo>
                  <a:lnTo>
                    <a:pt x="25" y="12"/>
                  </a:lnTo>
                  <a:lnTo>
                    <a:pt x="22" y="16"/>
                  </a:lnTo>
                  <a:lnTo>
                    <a:pt x="18" y="17"/>
                  </a:lnTo>
                  <a:lnTo>
                    <a:pt x="15" y="19"/>
                  </a:lnTo>
                  <a:lnTo>
                    <a:pt x="14" y="19"/>
                  </a:lnTo>
                  <a:lnTo>
                    <a:pt x="12" y="17"/>
                  </a:lnTo>
                  <a:lnTo>
                    <a:pt x="10" y="17"/>
                  </a:lnTo>
                  <a:lnTo>
                    <a:pt x="9" y="17"/>
                  </a:lnTo>
                  <a:close/>
                  <a:moveTo>
                    <a:pt x="9"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4" y="1"/>
                  </a:lnTo>
                  <a:lnTo>
                    <a:pt x="12" y="1"/>
                  </a:lnTo>
                  <a:lnTo>
                    <a:pt x="11" y="1"/>
                  </a:lnTo>
                  <a:lnTo>
                    <a:pt x="9" y="3"/>
                  </a:lnTo>
                  <a:lnTo>
                    <a:pt x="9" y="16"/>
                  </a:lnTo>
                  <a:close/>
                </a:path>
              </a:pathLst>
            </a:custGeom>
            <a:solidFill>
              <a:srgbClr val="000000"/>
            </a:solidFill>
            <a:ln w="0">
              <a:solidFill>
                <a:srgbClr val="000000"/>
              </a:solidFill>
              <a:round/>
              <a:headEnd/>
              <a:tailEnd/>
            </a:ln>
          </p:spPr>
          <p:txBody>
            <a:bodyPr/>
            <a:lstStyle/>
            <a:p>
              <a:endParaRPr lang="en-CA"/>
            </a:p>
          </p:txBody>
        </p:sp>
        <p:sp>
          <p:nvSpPr>
            <p:cNvPr id="24611" name="Freeform 250"/>
            <p:cNvSpPr>
              <a:spLocks noEditPoints="1"/>
            </p:cNvSpPr>
            <p:nvPr/>
          </p:nvSpPr>
          <p:spPr bwMode="auto">
            <a:xfrm>
              <a:off x="3935" y="3314"/>
              <a:ext cx="54" cy="48"/>
            </a:xfrm>
            <a:custGeom>
              <a:avLst/>
              <a:gdLst>
                <a:gd name="T0" fmla="*/ 92 w 24"/>
                <a:gd name="T1" fmla="*/ 52 h 33"/>
                <a:gd name="T2" fmla="*/ 92 w 24"/>
                <a:gd name="T3" fmla="*/ 83 h 33"/>
                <a:gd name="T4" fmla="*/ 92 w 24"/>
                <a:gd name="T5" fmla="*/ 93 h 33"/>
                <a:gd name="T6" fmla="*/ 101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36 w 24"/>
                <a:gd name="T27" fmla="*/ 93 h 33"/>
                <a:gd name="T28" fmla="*/ 36 w 24"/>
                <a:gd name="T29" fmla="*/ 83 h 33"/>
                <a:gd name="T30" fmla="*/ 36 w 24"/>
                <a:gd name="T31" fmla="*/ 19 h 33"/>
                <a:gd name="T32" fmla="*/ 3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26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72 w 24"/>
                <a:gd name="T59" fmla="*/ 36 h 33"/>
                <a:gd name="T60" fmla="*/ 252 w 24"/>
                <a:gd name="T61" fmla="*/ 48 h 33"/>
                <a:gd name="T62" fmla="*/ 207 w 24"/>
                <a:gd name="T63" fmla="*/ 52 h 33"/>
                <a:gd name="T64" fmla="*/ 158 w 24"/>
                <a:gd name="T65" fmla="*/ 60 h 33"/>
                <a:gd name="T66" fmla="*/ 146 w 24"/>
                <a:gd name="T67" fmla="*/ 60 h 33"/>
                <a:gd name="T68" fmla="*/ 137 w 24"/>
                <a:gd name="T69" fmla="*/ 52 h 33"/>
                <a:gd name="T70" fmla="*/ 101 w 24"/>
                <a:gd name="T71" fmla="*/ 52 h 33"/>
                <a:gd name="T72" fmla="*/ 92 w 24"/>
                <a:gd name="T73" fmla="*/ 52 h 33"/>
                <a:gd name="T74" fmla="*/ 92 w 24"/>
                <a:gd name="T75" fmla="*/ 48 h 33"/>
                <a:gd name="T76" fmla="*/ 101 w 24"/>
                <a:gd name="T77" fmla="*/ 48 h 33"/>
                <a:gd name="T78" fmla="*/ 126 w 24"/>
                <a:gd name="T79" fmla="*/ 48 h 33"/>
                <a:gd name="T80" fmla="*/ 137 w 24"/>
                <a:gd name="T81" fmla="*/ 48 h 33"/>
                <a:gd name="T82" fmla="*/ 137 w 24"/>
                <a:gd name="T83" fmla="*/ 48 h 33"/>
                <a:gd name="T84" fmla="*/ 158 w 24"/>
                <a:gd name="T85" fmla="*/ 48 h 33"/>
                <a:gd name="T86" fmla="*/ 194 w 24"/>
                <a:gd name="T87" fmla="*/ 47 h 33"/>
                <a:gd name="T88" fmla="*/ 207 w 24"/>
                <a:gd name="T89" fmla="*/ 36 h 33"/>
                <a:gd name="T90" fmla="*/ 207 w 24"/>
                <a:gd name="T91" fmla="*/ 32 h 33"/>
                <a:gd name="T92" fmla="*/ 207 w 24"/>
                <a:gd name="T93" fmla="*/ 22 h 33"/>
                <a:gd name="T94" fmla="*/ 207 w 24"/>
                <a:gd name="T95" fmla="*/ 15 h 33"/>
                <a:gd name="T96" fmla="*/ 194 w 24"/>
                <a:gd name="T97" fmla="*/ 13 h 33"/>
                <a:gd name="T98" fmla="*/ 182 w 24"/>
                <a:gd name="T99" fmla="*/ 9 h 33"/>
                <a:gd name="T100" fmla="*/ 146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9"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4" y="12"/>
                  </a:lnTo>
                  <a:lnTo>
                    <a:pt x="22" y="16"/>
                  </a:lnTo>
                  <a:lnTo>
                    <a:pt x="18" y="17"/>
                  </a:lnTo>
                  <a:lnTo>
                    <a:pt x="14" y="19"/>
                  </a:lnTo>
                  <a:lnTo>
                    <a:pt x="13" y="19"/>
                  </a:lnTo>
                  <a:lnTo>
                    <a:pt x="12" y="17"/>
                  </a:lnTo>
                  <a:lnTo>
                    <a:pt x="9" y="17"/>
                  </a:lnTo>
                  <a:lnTo>
                    <a:pt x="8" y="17"/>
                  </a:lnTo>
                  <a:close/>
                  <a:moveTo>
                    <a:pt x="8" y="16"/>
                  </a:moveTo>
                  <a:lnTo>
                    <a:pt x="9" y="16"/>
                  </a:lnTo>
                  <a:lnTo>
                    <a:pt x="11" y="16"/>
                  </a:lnTo>
                  <a:lnTo>
                    <a:pt x="12" y="16"/>
                  </a:lnTo>
                  <a:lnTo>
                    <a:pt x="14"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2" name="Freeform 251"/>
            <p:cNvSpPr>
              <a:spLocks noEditPoints="1"/>
            </p:cNvSpPr>
            <p:nvPr/>
          </p:nvSpPr>
          <p:spPr bwMode="auto">
            <a:xfrm>
              <a:off x="3995" y="3314"/>
              <a:ext cx="55" cy="48"/>
            </a:xfrm>
            <a:custGeom>
              <a:avLst/>
              <a:gdLst>
                <a:gd name="T0" fmla="*/ 94 w 24"/>
                <a:gd name="T1" fmla="*/ 52 h 33"/>
                <a:gd name="T2" fmla="*/ 94 w 24"/>
                <a:gd name="T3" fmla="*/ 83 h 33"/>
                <a:gd name="T4" fmla="*/ 94 w 24"/>
                <a:gd name="T5" fmla="*/ 93 h 33"/>
                <a:gd name="T6" fmla="*/ 121 w 24"/>
                <a:gd name="T7" fmla="*/ 95 h 33"/>
                <a:gd name="T8" fmla="*/ 13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11 w 24"/>
                <a:gd name="T21" fmla="*/ 99 h 33"/>
                <a:gd name="T22" fmla="*/ 25 w 24"/>
                <a:gd name="T23" fmla="*/ 99 h 33"/>
                <a:gd name="T24" fmla="*/ 37 w 24"/>
                <a:gd name="T25" fmla="*/ 95 h 33"/>
                <a:gd name="T26" fmla="*/ 37 w 24"/>
                <a:gd name="T27" fmla="*/ 93 h 33"/>
                <a:gd name="T28" fmla="*/ 37 w 24"/>
                <a:gd name="T29" fmla="*/ 83 h 33"/>
                <a:gd name="T30" fmla="*/ 37 w 24"/>
                <a:gd name="T31" fmla="*/ 19 h 33"/>
                <a:gd name="T32" fmla="*/ 37 w 24"/>
                <a:gd name="T33" fmla="*/ 9 h 33"/>
                <a:gd name="T34" fmla="*/ 37 w 24"/>
                <a:gd name="T35" fmla="*/ 1 h 33"/>
                <a:gd name="T36" fmla="*/ 25 w 24"/>
                <a:gd name="T37" fmla="*/ 1 h 33"/>
                <a:gd name="T38" fmla="*/ 11 w 24"/>
                <a:gd name="T39" fmla="*/ 0 h 33"/>
                <a:gd name="T40" fmla="*/ 0 w 24"/>
                <a:gd name="T41" fmla="*/ 0 h 33"/>
                <a:gd name="T42" fmla="*/ 0 w 24"/>
                <a:gd name="T43" fmla="*/ 0 h 33"/>
                <a:gd name="T44" fmla="*/ 147 w 24"/>
                <a:gd name="T45" fmla="*/ 0 h 33"/>
                <a:gd name="T46" fmla="*/ 195 w 24"/>
                <a:gd name="T47" fmla="*/ 0 h 33"/>
                <a:gd name="T48" fmla="*/ 215 w 24"/>
                <a:gd name="T49" fmla="*/ 1 h 33"/>
                <a:gd name="T50" fmla="*/ 252 w 24"/>
                <a:gd name="T51" fmla="*/ 9 h 33"/>
                <a:gd name="T52" fmla="*/ 277 w 24"/>
                <a:gd name="T53" fmla="*/ 13 h 33"/>
                <a:gd name="T54" fmla="*/ 289 w 24"/>
                <a:gd name="T55" fmla="*/ 19 h 33"/>
                <a:gd name="T56" fmla="*/ 289 w 24"/>
                <a:gd name="T57" fmla="*/ 28 h 33"/>
                <a:gd name="T58" fmla="*/ 289 w 24"/>
                <a:gd name="T59" fmla="*/ 36 h 33"/>
                <a:gd name="T60" fmla="*/ 264 w 24"/>
                <a:gd name="T61" fmla="*/ 48 h 33"/>
                <a:gd name="T62" fmla="*/ 215 w 24"/>
                <a:gd name="T63" fmla="*/ 52 h 33"/>
                <a:gd name="T64" fmla="*/ 179 w 24"/>
                <a:gd name="T65" fmla="*/ 60 h 33"/>
                <a:gd name="T66" fmla="*/ 158 w 24"/>
                <a:gd name="T67" fmla="*/ 60 h 33"/>
                <a:gd name="T68" fmla="*/ 147 w 24"/>
                <a:gd name="T69" fmla="*/ 52 h 33"/>
                <a:gd name="T70" fmla="*/ 121 w 24"/>
                <a:gd name="T71" fmla="*/ 52 h 33"/>
                <a:gd name="T72" fmla="*/ 94 w 24"/>
                <a:gd name="T73" fmla="*/ 52 h 33"/>
                <a:gd name="T74" fmla="*/ 94 w 24"/>
                <a:gd name="T75" fmla="*/ 48 h 33"/>
                <a:gd name="T76" fmla="*/ 121 w 24"/>
                <a:gd name="T77" fmla="*/ 48 h 33"/>
                <a:gd name="T78" fmla="*/ 131 w 24"/>
                <a:gd name="T79" fmla="*/ 48 h 33"/>
                <a:gd name="T80" fmla="*/ 147 w 24"/>
                <a:gd name="T81" fmla="*/ 48 h 33"/>
                <a:gd name="T82" fmla="*/ 158 w 24"/>
                <a:gd name="T83" fmla="*/ 48 h 33"/>
                <a:gd name="T84" fmla="*/ 179 w 24"/>
                <a:gd name="T85" fmla="*/ 48 h 33"/>
                <a:gd name="T86" fmla="*/ 204 w 24"/>
                <a:gd name="T87" fmla="*/ 47 h 33"/>
                <a:gd name="T88" fmla="*/ 215 w 24"/>
                <a:gd name="T89" fmla="*/ 36 h 33"/>
                <a:gd name="T90" fmla="*/ 241 w 24"/>
                <a:gd name="T91" fmla="*/ 32 h 33"/>
                <a:gd name="T92" fmla="*/ 215 w 24"/>
                <a:gd name="T93" fmla="*/ 22 h 33"/>
                <a:gd name="T94" fmla="*/ 215 w 24"/>
                <a:gd name="T95" fmla="*/ 15 h 33"/>
                <a:gd name="T96" fmla="*/ 204 w 24"/>
                <a:gd name="T97" fmla="*/ 13 h 33"/>
                <a:gd name="T98" fmla="*/ 195 w 24"/>
                <a:gd name="T99" fmla="*/ 9 h 33"/>
                <a:gd name="T100" fmla="*/ 158 w 24"/>
                <a:gd name="T101" fmla="*/ 1 h 33"/>
                <a:gd name="T102" fmla="*/ 147 w 24"/>
                <a:gd name="T103" fmla="*/ 1 h 33"/>
                <a:gd name="T104" fmla="*/ 131 w 24"/>
                <a:gd name="T105" fmla="*/ 1 h 33"/>
                <a:gd name="T106" fmla="*/ 94 w 24"/>
                <a:gd name="T107" fmla="*/ 9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3" y="16"/>
                  </a:lnTo>
                  <a:lnTo>
                    <a:pt x="15" y="16"/>
                  </a:lnTo>
                  <a:lnTo>
                    <a:pt x="17" y="15"/>
                  </a:lnTo>
                  <a:lnTo>
                    <a:pt x="18" y="12"/>
                  </a:lnTo>
                  <a:lnTo>
                    <a:pt x="20"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3" name="Freeform 252"/>
            <p:cNvSpPr>
              <a:spLocks/>
            </p:cNvSpPr>
            <p:nvPr/>
          </p:nvSpPr>
          <p:spPr bwMode="auto">
            <a:xfrm>
              <a:off x="1447" y="3488"/>
              <a:ext cx="81" cy="48"/>
            </a:xfrm>
            <a:custGeom>
              <a:avLst/>
              <a:gdLst>
                <a:gd name="T0" fmla="*/ 0 w 36"/>
                <a:gd name="T1" fmla="*/ 0 h 33"/>
                <a:gd name="T2" fmla="*/ 101 w 36"/>
                <a:gd name="T3" fmla="*/ 0 h 33"/>
                <a:gd name="T4" fmla="*/ 328 w 36"/>
                <a:gd name="T5" fmla="*/ 74 h 33"/>
                <a:gd name="T6" fmla="*/ 328 w 36"/>
                <a:gd name="T7" fmla="*/ 15 h 33"/>
                <a:gd name="T8" fmla="*/ 328 w 36"/>
                <a:gd name="T9" fmla="*/ 6 h 33"/>
                <a:gd name="T10" fmla="*/ 328 w 36"/>
                <a:gd name="T11" fmla="*/ 1 h 33"/>
                <a:gd name="T12" fmla="*/ 320 w 36"/>
                <a:gd name="T13" fmla="*/ 0 h 33"/>
                <a:gd name="T14" fmla="*/ 28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64 w 36"/>
                <a:gd name="T27" fmla="*/ 0 h 33"/>
                <a:gd name="T28" fmla="*/ 355 w 36"/>
                <a:gd name="T29" fmla="*/ 1 h 33"/>
                <a:gd name="T30" fmla="*/ 355 w 36"/>
                <a:gd name="T31" fmla="*/ 6 h 33"/>
                <a:gd name="T32" fmla="*/ 355 w 36"/>
                <a:gd name="T33" fmla="*/ 15 h 33"/>
                <a:gd name="T34" fmla="*/ 355 w 36"/>
                <a:gd name="T35" fmla="*/ 102 h 33"/>
                <a:gd name="T36" fmla="*/ 340 w 36"/>
                <a:gd name="T37" fmla="*/ 102 h 33"/>
                <a:gd name="T38" fmla="*/ 101 w 36"/>
                <a:gd name="T39" fmla="*/ 19 h 33"/>
                <a:gd name="T40" fmla="*/ 101 w 36"/>
                <a:gd name="T41" fmla="*/ 83 h 33"/>
                <a:gd name="T42" fmla="*/ 101 w 36"/>
                <a:gd name="T43" fmla="*/ 89 h 33"/>
                <a:gd name="T44" fmla="*/ 101 w 36"/>
                <a:gd name="T45" fmla="*/ 93 h 33"/>
                <a:gd name="T46" fmla="*/ 110 w 36"/>
                <a:gd name="T47" fmla="*/ 99 h 33"/>
                <a:gd name="T48" fmla="*/ 126 w 36"/>
                <a:gd name="T49" fmla="*/ 99 h 33"/>
                <a:gd name="T50" fmla="*/ 146 w 36"/>
                <a:gd name="T51" fmla="*/ 99 h 33"/>
                <a:gd name="T52" fmla="*/ 146 w 36"/>
                <a:gd name="T53" fmla="*/ 99 h 33"/>
                <a:gd name="T54" fmla="*/ 25 w 36"/>
                <a:gd name="T55" fmla="*/ 99 h 33"/>
                <a:gd name="T56" fmla="*/ 25 w 36"/>
                <a:gd name="T57" fmla="*/ 99 h 33"/>
                <a:gd name="T58" fmla="*/ 36 w 36"/>
                <a:gd name="T59" fmla="*/ 99 h 33"/>
                <a:gd name="T60" fmla="*/ 56 w 36"/>
                <a:gd name="T61" fmla="*/ 99 h 33"/>
                <a:gd name="T62" fmla="*/ 81 w 36"/>
                <a:gd name="T63" fmla="*/ 93 h 33"/>
                <a:gd name="T64" fmla="*/ 81 w 36"/>
                <a:gd name="T65" fmla="*/ 89 h 33"/>
                <a:gd name="T66" fmla="*/ 81 w 36"/>
                <a:gd name="T67" fmla="*/ 83 h 33"/>
                <a:gd name="T68" fmla="*/ 81 w 36"/>
                <a:gd name="T69" fmla="*/ 9 h 33"/>
                <a:gd name="T70" fmla="*/ 56 w 36"/>
                <a:gd name="T71" fmla="*/ 6 h 33"/>
                <a:gd name="T72" fmla="*/ 45 w 36"/>
                <a:gd name="T73" fmla="*/ 1 h 33"/>
                <a:gd name="T74" fmla="*/ 45 w 36"/>
                <a:gd name="T75" fmla="*/ 1 h 33"/>
                <a:gd name="T76" fmla="*/ 25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9" y="24"/>
                  </a:lnTo>
                  <a:lnTo>
                    <a:pt x="29" y="5"/>
                  </a:lnTo>
                  <a:lnTo>
                    <a:pt x="29" y="2"/>
                  </a:lnTo>
                  <a:lnTo>
                    <a:pt x="29" y="1"/>
                  </a:lnTo>
                  <a:lnTo>
                    <a:pt x="28" y="0"/>
                  </a:lnTo>
                  <a:lnTo>
                    <a:pt x="25" y="0"/>
                  </a:lnTo>
                  <a:lnTo>
                    <a:pt x="36" y="0"/>
                  </a:lnTo>
                  <a:lnTo>
                    <a:pt x="35" y="0"/>
                  </a:lnTo>
                  <a:lnTo>
                    <a:pt x="32" y="0"/>
                  </a:lnTo>
                  <a:lnTo>
                    <a:pt x="31" y="1"/>
                  </a:lnTo>
                  <a:lnTo>
                    <a:pt x="31" y="2"/>
                  </a:lnTo>
                  <a:lnTo>
                    <a:pt x="31" y="5"/>
                  </a:lnTo>
                  <a:lnTo>
                    <a:pt x="31" y="33"/>
                  </a:lnTo>
                  <a:lnTo>
                    <a:pt x="30" y="33"/>
                  </a:lnTo>
                  <a:lnTo>
                    <a:pt x="9" y="6"/>
                  </a:lnTo>
                  <a:lnTo>
                    <a:pt x="9" y="27"/>
                  </a:lnTo>
                  <a:lnTo>
                    <a:pt x="9" y="29"/>
                  </a:lnTo>
                  <a:lnTo>
                    <a:pt x="9" y="30"/>
                  </a:lnTo>
                  <a:lnTo>
                    <a:pt x="10" y="32"/>
                  </a:lnTo>
                  <a:lnTo>
                    <a:pt x="11" y="32"/>
                  </a:lnTo>
                  <a:lnTo>
                    <a:pt x="13" y="32"/>
                  </a:lnTo>
                  <a:lnTo>
                    <a:pt x="2" y="32"/>
                  </a:lnTo>
                  <a:lnTo>
                    <a:pt x="3" y="32"/>
                  </a:lnTo>
                  <a:lnTo>
                    <a:pt x="5" y="32"/>
                  </a:lnTo>
                  <a:lnTo>
                    <a:pt x="7" y="30"/>
                  </a:lnTo>
                  <a:lnTo>
                    <a:pt x="7" y="29"/>
                  </a:lnTo>
                  <a:lnTo>
                    <a:pt x="7" y="27"/>
                  </a:lnTo>
                  <a:lnTo>
                    <a:pt x="7" y="3"/>
                  </a:lnTo>
                  <a:lnTo>
                    <a:pt x="5" y="2"/>
                  </a:lnTo>
                  <a:lnTo>
                    <a:pt x="4"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14" name="Freeform 253"/>
            <p:cNvSpPr>
              <a:spLocks noEditPoints="1"/>
            </p:cNvSpPr>
            <p:nvPr/>
          </p:nvSpPr>
          <p:spPr bwMode="auto">
            <a:xfrm>
              <a:off x="1530" y="3501"/>
              <a:ext cx="48" cy="35"/>
            </a:xfrm>
            <a:custGeom>
              <a:avLst/>
              <a:gdLst>
                <a:gd name="T0" fmla="*/ 142 w 21"/>
                <a:gd name="T1" fmla="*/ 0 h 24"/>
                <a:gd name="T2" fmla="*/ 167 w 21"/>
                <a:gd name="T3" fmla="*/ 0 h 24"/>
                <a:gd name="T4" fmla="*/ 215 w 21"/>
                <a:gd name="T5" fmla="*/ 6 h 24"/>
                <a:gd name="T6" fmla="*/ 224 w 21"/>
                <a:gd name="T7" fmla="*/ 13 h 24"/>
                <a:gd name="T8" fmla="*/ 251 w 21"/>
                <a:gd name="T9" fmla="*/ 26 h 24"/>
                <a:gd name="T10" fmla="*/ 251 w 21"/>
                <a:gd name="T11" fmla="*/ 38 h 24"/>
                <a:gd name="T12" fmla="*/ 251 w 21"/>
                <a:gd name="T13" fmla="*/ 42 h 24"/>
                <a:gd name="T14" fmla="*/ 240 w 21"/>
                <a:gd name="T15" fmla="*/ 55 h 24"/>
                <a:gd name="T16" fmla="*/ 224 w 21"/>
                <a:gd name="T17" fmla="*/ 61 h 24"/>
                <a:gd name="T18" fmla="*/ 194 w 21"/>
                <a:gd name="T19" fmla="*/ 66 h 24"/>
                <a:gd name="T20" fmla="*/ 167 w 21"/>
                <a:gd name="T21" fmla="*/ 73 h 24"/>
                <a:gd name="T22" fmla="*/ 142 w 21"/>
                <a:gd name="T23" fmla="*/ 74 h 24"/>
                <a:gd name="T24" fmla="*/ 94 w 21"/>
                <a:gd name="T25" fmla="*/ 73 h 24"/>
                <a:gd name="T26" fmla="*/ 57 w 21"/>
                <a:gd name="T27" fmla="*/ 66 h 24"/>
                <a:gd name="T28" fmla="*/ 37 w 21"/>
                <a:gd name="T29" fmla="*/ 60 h 24"/>
                <a:gd name="T30" fmla="*/ 25 w 21"/>
                <a:gd name="T31" fmla="*/ 50 h 24"/>
                <a:gd name="T32" fmla="*/ 0 w 21"/>
                <a:gd name="T33" fmla="*/ 38 h 24"/>
                <a:gd name="T34" fmla="*/ 25 w 21"/>
                <a:gd name="T35" fmla="*/ 28 h 24"/>
                <a:gd name="T36" fmla="*/ 37 w 21"/>
                <a:gd name="T37" fmla="*/ 22 h 24"/>
                <a:gd name="T38" fmla="*/ 48 w 21"/>
                <a:gd name="T39" fmla="*/ 9 h 24"/>
                <a:gd name="T40" fmla="*/ 85 w 21"/>
                <a:gd name="T41" fmla="*/ 6 h 24"/>
                <a:gd name="T42" fmla="*/ 110 w 21"/>
                <a:gd name="T43" fmla="*/ 0 h 24"/>
                <a:gd name="T44" fmla="*/ 142 w 21"/>
                <a:gd name="T45" fmla="*/ 0 h 24"/>
                <a:gd name="T46" fmla="*/ 121 w 21"/>
                <a:gd name="T47" fmla="*/ 6 h 24"/>
                <a:gd name="T48" fmla="*/ 110 w 21"/>
                <a:gd name="T49" fmla="*/ 6 h 24"/>
                <a:gd name="T50" fmla="*/ 94 w 21"/>
                <a:gd name="T51" fmla="*/ 9 h 24"/>
                <a:gd name="T52" fmla="*/ 85 w 21"/>
                <a:gd name="T53" fmla="*/ 13 h 24"/>
                <a:gd name="T54" fmla="*/ 57 w 21"/>
                <a:gd name="T55" fmla="*/ 15 h 24"/>
                <a:gd name="T56" fmla="*/ 57 w 21"/>
                <a:gd name="T57" fmla="*/ 26 h 24"/>
                <a:gd name="T58" fmla="*/ 57 w 21"/>
                <a:gd name="T59" fmla="*/ 32 h 24"/>
                <a:gd name="T60" fmla="*/ 57 w 21"/>
                <a:gd name="T61" fmla="*/ 42 h 24"/>
                <a:gd name="T62" fmla="*/ 85 w 21"/>
                <a:gd name="T63" fmla="*/ 60 h 24"/>
                <a:gd name="T64" fmla="*/ 110 w 21"/>
                <a:gd name="T65" fmla="*/ 66 h 24"/>
                <a:gd name="T66" fmla="*/ 158 w 21"/>
                <a:gd name="T67" fmla="*/ 66 h 24"/>
                <a:gd name="T68" fmla="*/ 167 w 21"/>
                <a:gd name="T69" fmla="*/ 66 h 24"/>
                <a:gd name="T70" fmla="*/ 194 w 21"/>
                <a:gd name="T71" fmla="*/ 61 h 24"/>
                <a:gd name="T72" fmla="*/ 215 w 21"/>
                <a:gd name="T73" fmla="*/ 55 h 24"/>
                <a:gd name="T74" fmla="*/ 215 w 21"/>
                <a:gd name="T75" fmla="*/ 41 h 24"/>
                <a:gd name="T76" fmla="*/ 215 w 21"/>
                <a:gd name="T77" fmla="*/ 32 h 24"/>
                <a:gd name="T78" fmla="*/ 194 w 21"/>
                <a:gd name="T79" fmla="*/ 22 h 24"/>
                <a:gd name="T80" fmla="*/ 178 w 21"/>
                <a:gd name="T81" fmla="*/ 13 h 24"/>
                <a:gd name="T82" fmla="*/ 158 w 21"/>
                <a:gd name="T83" fmla="*/ 9 h 24"/>
                <a:gd name="T84" fmla="*/ 12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0"/>
                  </a:lnTo>
                  <a:lnTo>
                    <a:pt x="18" y="2"/>
                  </a:lnTo>
                  <a:lnTo>
                    <a:pt x="19" y="4"/>
                  </a:lnTo>
                  <a:lnTo>
                    <a:pt x="21" y="8"/>
                  </a:lnTo>
                  <a:lnTo>
                    <a:pt x="21" y="12"/>
                  </a:lnTo>
                  <a:lnTo>
                    <a:pt x="21" y="14"/>
                  </a:lnTo>
                  <a:lnTo>
                    <a:pt x="20" y="18"/>
                  </a:lnTo>
                  <a:lnTo>
                    <a:pt x="19" y="20"/>
                  </a:lnTo>
                  <a:lnTo>
                    <a:pt x="16" y="21"/>
                  </a:lnTo>
                  <a:lnTo>
                    <a:pt x="14" y="23"/>
                  </a:lnTo>
                  <a:lnTo>
                    <a:pt x="12" y="24"/>
                  </a:lnTo>
                  <a:lnTo>
                    <a:pt x="8" y="23"/>
                  </a:lnTo>
                  <a:lnTo>
                    <a:pt x="5" y="21"/>
                  </a:lnTo>
                  <a:lnTo>
                    <a:pt x="3" y="19"/>
                  </a:lnTo>
                  <a:lnTo>
                    <a:pt x="2" y="16"/>
                  </a:lnTo>
                  <a:lnTo>
                    <a:pt x="0" y="12"/>
                  </a:lnTo>
                  <a:lnTo>
                    <a:pt x="2" y="9"/>
                  </a:lnTo>
                  <a:lnTo>
                    <a:pt x="3" y="7"/>
                  </a:lnTo>
                  <a:lnTo>
                    <a:pt x="4" y="3"/>
                  </a:lnTo>
                  <a:lnTo>
                    <a:pt x="7" y="2"/>
                  </a:lnTo>
                  <a:lnTo>
                    <a:pt x="9" y="0"/>
                  </a:lnTo>
                  <a:lnTo>
                    <a:pt x="12" y="0"/>
                  </a:lnTo>
                  <a:close/>
                  <a:moveTo>
                    <a:pt x="10" y="2"/>
                  </a:moveTo>
                  <a:lnTo>
                    <a:pt x="9" y="2"/>
                  </a:lnTo>
                  <a:lnTo>
                    <a:pt x="8" y="3"/>
                  </a:lnTo>
                  <a:lnTo>
                    <a:pt x="7" y="4"/>
                  </a:lnTo>
                  <a:lnTo>
                    <a:pt x="5" y="5"/>
                  </a:lnTo>
                  <a:lnTo>
                    <a:pt x="5" y="8"/>
                  </a:lnTo>
                  <a:lnTo>
                    <a:pt x="5" y="10"/>
                  </a:lnTo>
                  <a:lnTo>
                    <a:pt x="5" y="14"/>
                  </a:lnTo>
                  <a:lnTo>
                    <a:pt x="7" y="19"/>
                  </a:lnTo>
                  <a:lnTo>
                    <a:pt x="9" y="21"/>
                  </a:lnTo>
                  <a:lnTo>
                    <a:pt x="13" y="21"/>
                  </a:lnTo>
                  <a:lnTo>
                    <a:pt x="14" y="21"/>
                  </a:lnTo>
                  <a:lnTo>
                    <a:pt x="16" y="20"/>
                  </a:lnTo>
                  <a:lnTo>
                    <a:pt x="18" y="18"/>
                  </a:lnTo>
                  <a:lnTo>
                    <a:pt x="18" y="13"/>
                  </a:lnTo>
                  <a:lnTo>
                    <a:pt x="18" y="10"/>
                  </a:lnTo>
                  <a:lnTo>
                    <a:pt x="16" y="7"/>
                  </a:lnTo>
                  <a:lnTo>
                    <a:pt x="15"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4615" name="Freeform 254"/>
            <p:cNvSpPr>
              <a:spLocks/>
            </p:cNvSpPr>
            <p:nvPr/>
          </p:nvSpPr>
          <p:spPr bwMode="auto">
            <a:xfrm>
              <a:off x="1587" y="3501"/>
              <a:ext cx="83" cy="33"/>
            </a:xfrm>
            <a:custGeom>
              <a:avLst/>
              <a:gdLst>
                <a:gd name="T0" fmla="*/ 101 w 37"/>
                <a:gd name="T1" fmla="*/ 9 h 23"/>
                <a:gd name="T2" fmla="*/ 126 w 37"/>
                <a:gd name="T3" fmla="*/ 6 h 23"/>
                <a:gd name="T4" fmla="*/ 157 w 37"/>
                <a:gd name="T5" fmla="*/ 0 h 23"/>
                <a:gd name="T6" fmla="*/ 182 w 37"/>
                <a:gd name="T7" fmla="*/ 0 h 23"/>
                <a:gd name="T8" fmla="*/ 227 w 37"/>
                <a:gd name="T9" fmla="*/ 9 h 23"/>
                <a:gd name="T10" fmla="*/ 247 w 37"/>
                <a:gd name="T11" fmla="*/ 9 h 23"/>
                <a:gd name="T12" fmla="*/ 292 w 37"/>
                <a:gd name="T13" fmla="*/ 0 h 23"/>
                <a:gd name="T14" fmla="*/ 336 w 37"/>
                <a:gd name="T15" fmla="*/ 0 h 23"/>
                <a:gd name="T16" fmla="*/ 363 w 37"/>
                <a:gd name="T17" fmla="*/ 9 h 23"/>
                <a:gd name="T18" fmla="*/ 372 w 37"/>
                <a:gd name="T19" fmla="*/ 14 h 23"/>
                <a:gd name="T20" fmla="*/ 372 w 37"/>
                <a:gd name="T21" fmla="*/ 53 h 23"/>
                <a:gd name="T22" fmla="*/ 372 w 37"/>
                <a:gd name="T23" fmla="*/ 62 h 23"/>
                <a:gd name="T24" fmla="*/ 397 w 37"/>
                <a:gd name="T25" fmla="*/ 62 h 23"/>
                <a:gd name="T26" fmla="*/ 417 w 37"/>
                <a:gd name="T27" fmla="*/ 67 h 23"/>
                <a:gd name="T28" fmla="*/ 292 w 37"/>
                <a:gd name="T29" fmla="*/ 67 h 23"/>
                <a:gd name="T30" fmla="*/ 307 w 37"/>
                <a:gd name="T31" fmla="*/ 67 h 23"/>
                <a:gd name="T32" fmla="*/ 316 w 37"/>
                <a:gd name="T33" fmla="*/ 62 h 23"/>
                <a:gd name="T34" fmla="*/ 336 w 37"/>
                <a:gd name="T35" fmla="*/ 60 h 23"/>
                <a:gd name="T36" fmla="*/ 336 w 37"/>
                <a:gd name="T37" fmla="*/ 53 h 23"/>
                <a:gd name="T38" fmla="*/ 336 w 37"/>
                <a:gd name="T39" fmla="*/ 20 h 23"/>
                <a:gd name="T40" fmla="*/ 307 w 37"/>
                <a:gd name="T41" fmla="*/ 13 h 23"/>
                <a:gd name="T42" fmla="*/ 283 w 37"/>
                <a:gd name="T43" fmla="*/ 9 h 23"/>
                <a:gd name="T44" fmla="*/ 247 w 37"/>
                <a:gd name="T45" fmla="*/ 14 h 23"/>
                <a:gd name="T46" fmla="*/ 227 w 37"/>
                <a:gd name="T47" fmla="*/ 20 h 23"/>
                <a:gd name="T48" fmla="*/ 227 w 37"/>
                <a:gd name="T49" fmla="*/ 53 h 23"/>
                <a:gd name="T50" fmla="*/ 227 w 37"/>
                <a:gd name="T51" fmla="*/ 62 h 23"/>
                <a:gd name="T52" fmla="*/ 236 w 37"/>
                <a:gd name="T53" fmla="*/ 62 h 23"/>
                <a:gd name="T54" fmla="*/ 271 w 37"/>
                <a:gd name="T55" fmla="*/ 67 h 23"/>
                <a:gd name="T56" fmla="*/ 137 w 37"/>
                <a:gd name="T57" fmla="*/ 67 h 23"/>
                <a:gd name="T58" fmla="*/ 157 w 37"/>
                <a:gd name="T59" fmla="*/ 67 h 23"/>
                <a:gd name="T60" fmla="*/ 182 w 37"/>
                <a:gd name="T61" fmla="*/ 62 h 23"/>
                <a:gd name="T62" fmla="*/ 182 w 37"/>
                <a:gd name="T63" fmla="*/ 56 h 23"/>
                <a:gd name="T64" fmla="*/ 182 w 37"/>
                <a:gd name="T65" fmla="*/ 27 h 23"/>
                <a:gd name="T66" fmla="*/ 170 w 37"/>
                <a:gd name="T67" fmla="*/ 14 h 23"/>
                <a:gd name="T68" fmla="*/ 137 w 37"/>
                <a:gd name="T69" fmla="*/ 9 h 23"/>
                <a:gd name="T70" fmla="*/ 110 w 37"/>
                <a:gd name="T71" fmla="*/ 13 h 23"/>
                <a:gd name="T72" fmla="*/ 65 w 37"/>
                <a:gd name="T73" fmla="*/ 20 h 23"/>
                <a:gd name="T74" fmla="*/ 65 w 37"/>
                <a:gd name="T75" fmla="*/ 60 h 23"/>
                <a:gd name="T76" fmla="*/ 90 w 37"/>
                <a:gd name="T77" fmla="*/ 62 h 23"/>
                <a:gd name="T78" fmla="*/ 101 w 37"/>
                <a:gd name="T79" fmla="*/ 67 h 23"/>
                <a:gd name="T80" fmla="*/ 110 w 37"/>
                <a:gd name="T81" fmla="*/ 67 h 23"/>
                <a:gd name="T82" fmla="*/ 0 w 37"/>
                <a:gd name="T83" fmla="*/ 67 h 23"/>
                <a:gd name="T84" fmla="*/ 9 w 37"/>
                <a:gd name="T85" fmla="*/ 62 h 23"/>
                <a:gd name="T86" fmla="*/ 36 w 37"/>
                <a:gd name="T87" fmla="*/ 62 h 23"/>
                <a:gd name="T88" fmla="*/ 36 w 37"/>
                <a:gd name="T89" fmla="*/ 53 h 23"/>
                <a:gd name="T90" fmla="*/ 36 w 37"/>
                <a:gd name="T91" fmla="*/ 20 h 23"/>
                <a:gd name="T92" fmla="*/ 36 w 37"/>
                <a:gd name="T93" fmla="*/ 13 h 23"/>
                <a:gd name="T94" fmla="*/ 9 w 37"/>
                <a:gd name="T95" fmla="*/ 9 h 23"/>
                <a:gd name="T96" fmla="*/ 0 w 37"/>
                <a:gd name="T97" fmla="*/ 9 h 23"/>
                <a:gd name="T98" fmla="*/ 0 w 37"/>
                <a:gd name="T99" fmla="*/ 9 h 23"/>
                <a:gd name="T100" fmla="*/ 65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6" y="5"/>
                  </a:moveTo>
                  <a:lnTo>
                    <a:pt x="9" y="3"/>
                  </a:lnTo>
                  <a:lnTo>
                    <a:pt x="10" y="2"/>
                  </a:lnTo>
                  <a:lnTo>
                    <a:pt x="11" y="2"/>
                  </a:lnTo>
                  <a:lnTo>
                    <a:pt x="12" y="0"/>
                  </a:lnTo>
                  <a:lnTo>
                    <a:pt x="14" y="0"/>
                  </a:lnTo>
                  <a:lnTo>
                    <a:pt x="15" y="0"/>
                  </a:lnTo>
                  <a:lnTo>
                    <a:pt x="16" y="0"/>
                  </a:lnTo>
                  <a:lnTo>
                    <a:pt x="19" y="2"/>
                  </a:lnTo>
                  <a:lnTo>
                    <a:pt x="20" y="3"/>
                  </a:lnTo>
                  <a:lnTo>
                    <a:pt x="20" y="5"/>
                  </a:lnTo>
                  <a:lnTo>
                    <a:pt x="22" y="3"/>
                  </a:lnTo>
                  <a:lnTo>
                    <a:pt x="25" y="2"/>
                  </a:lnTo>
                  <a:lnTo>
                    <a:pt x="26" y="0"/>
                  </a:lnTo>
                  <a:lnTo>
                    <a:pt x="27" y="0"/>
                  </a:lnTo>
                  <a:lnTo>
                    <a:pt x="30" y="0"/>
                  </a:lnTo>
                  <a:lnTo>
                    <a:pt x="31" y="2"/>
                  </a:lnTo>
                  <a:lnTo>
                    <a:pt x="32" y="3"/>
                  </a:lnTo>
                  <a:lnTo>
                    <a:pt x="33" y="4"/>
                  </a:lnTo>
                  <a:lnTo>
                    <a:pt x="33" y="5"/>
                  </a:lnTo>
                  <a:lnTo>
                    <a:pt x="33" y="8"/>
                  </a:lnTo>
                  <a:lnTo>
                    <a:pt x="33" y="18"/>
                  </a:lnTo>
                  <a:lnTo>
                    <a:pt x="33" y="20"/>
                  </a:lnTo>
                  <a:lnTo>
                    <a:pt x="33" y="21"/>
                  </a:lnTo>
                  <a:lnTo>
                    <a:pt x="35" y="21"/>
                  </a:lnTo>
                  <a:lnTo>
                    <a:pt x="36" y="23"/>
                  </a:lnTo>
                  <a:lnTo>
                    <a:pt x="37" y="23"/>
                  </a:lnTo>
                  <a:lnTo>
                    <a:pt x="26" y="23"/>
                  </a:lnTo>
                  <a:lnTo>
                    <a:pt x="27" y="23"/>
                  </a:lnTo>
                  <a:lnTo>
                    <a:pt x="28" y="21"/>
                  </a:lnTo>
                  <a:lnTo>
                    <a:pt x="30" y="20"/>
                  </a:lnTo>
                  <a:lnTo>
                    <a:pt x="30" y="19"/>
                  </a:lnTo>
                  <a:lnTo>
                    <a:pt x="30" y="18"/>
                  </a:lnTo>
                  <a:lnTo>
                    <a:pt x="30" y="9"/>
                  </a:lnTo>
                  <a:lnTo>
                    <a:pt x="30" y="7"/>
                  </a:lnTo>
                  <a:lnTo>
                    <a:pt x="28" y="5"/>
                  </a:lnTo>
                  <a:lnTo>
                    <a:pt x="27" y="4"/>
                  </a:lnTo>
                  <a:lnTo>
                    <a:pt x="26" y="3"/>
                  </a:lnTo>
                  <a:lnTo>
                    <a:pt x="25" y="3"/>
                  </a:lnTo>
                  <a:lnTo>
                    <a:pt x="24" y="4"/>
                  </a:lnTo>
                  <a:lnTo>
                    <a:pt x="22" y="5"/>
                  </a:lnTo>
                  <a:lnTo>
                    <a:pt x="20" y="7"/>
                  </a:lnTo>
                  <a:lnTo>
                    <a:pt x="20" y="8"/>
                  </a:lnTo>
                  <a:lnTo>
                    <a:pt x="20" y="18"/>
                  </a:lnTo>
                  <a:lnTo>
                    <a:pt x="20" y="20"/>
                  </a:lnTo>
                  <a:lnTo>
                    <a:pt x="20" y="21"/>
                  </a:lnTo>
                  <a:lnTo>
                    <a:pt x="21" y="21"/>
                  </a:lnTo>
                  <a:lnTo>
                    <a:pt x="22" y="23"/>
                  </a:lnTo>
                  <a:lnTo>
                    <a:pt x="24" y="23"/>
                  </a:lnTo>
                  <a:lnTo>
                    <a:pt x="12" y="23"/>
                  </a:lnTo>
                  <a:lnTo>
                    <a:pt x="14" y="23"/>
                  </a:lnTo>
                  <a:lnTo>
                    <a:pt x="15" y="21"/>
                  </a:lnTo>
                  <a:lnTo>
                    <a:pt x="16" y="21"/>
                  </a:lnTo>
                  <a:lnTo>
                    <a:pt x="16" y="20"/>
                  </a:lnTo>
                  <a:lnTo>
                    <a:pt x="16" y="19"/>
                  </a:lnTo>
                  <a:lnTo>
                    <a:pt x="16" y="18"/>
                  </a:lnTo>
                  <a:lnTo>
                    <a:pt x="16" y="9"/>
                  </a:lnTo>
                  <a:lnTo>
                    <a:pt x="16" y="7"/>
                  </a:lnTo>
                  <a:lnTo>
                    <a:pt x="15" y="5"/>
                  </a:lnTo>
                  <a:lnTo>
                    <a:pt x="14" y="4"/>
                  </a:lnTo>
                  <a:lnTo>
                    <a:pt x="12" y="3"/>
                  </a:lnTo>
                  <a:lnTo>
                    <a:pt x="11" y="4"/>
                  </a:lnTo>
                  <a:lnTo>
                    <a:pt x="10" y="4"/>
                  </a:lnTo>
                  <a:lnTo>
                    <a:pt x="8" y="5"/>
                  </a:lnTo>
                  <a:lnTo>
                    <a:pt x="6" y="7"/>
                  </a:lnTo>
                  <a:lnTo>
                    <a:pt x="6" y="18"/>
                  </a:lnTo>
                  <a:lnTo>
                    <a:pt x="6" y="20"/>
                  </a:lnTo>
                  <a:lnTo>
                    <a:pt x="8" y="21"/>
                  </a:lnTo>
                  <a:lnTo>
                    <a:pt x="9" y="23"/>
                  </a:lnTo>
                  <a:lnTo>
                    <a:pt x="10" y="23"/>
                  </a:lnTo>
                  <a:lnTo>
                    <a:pt x="0" y="23"/>
                  </a:lnTo>
                  <a:lnTo>
                    <a:pt x="1" y="23"/>
                  </a:lnTo>
                  <a:lnTo>
                    <a:pt x="1" y="21"/>
                  </a:lnTo>
                  <a:lnTo>
                    <a:pt x="3" y="21"/>
                  </a:lnTo>
                  <a:lnTo>
                    <a:pt x="3" y="20"/>
                  </a:lnTo>
                  <a:lnTo>
                    <a:pt x="3" y="18"/>
                  </a:lnTo>
                  <a:lnTo>
                    <a:pt x="3" y="9"/>
                  </a:lnTo>
                  <a:lnTo>
                    <a:pt x="3" y="7"/>
                  </a:lnTo>
                  <a:lnTo>
                    <a:pt x="3" y="4"/>
                  </a:lnTo>
                  <a:lnTo>
                    <a:pt x="3"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4616" name="Freeform 255"/>
            <p:cNvSpPr>
              <a:spLocks/>
            </p:cNvSpPr>
            <p:nvPr/>
          </p:nvSpPr>
          <p:spPr bwMode="auto">
            <a:xfrm>
              <a:off x="2232" y="3488"/>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8 w 36"/>
                <a:gd name="T11" fmla="*/ 1 h 33"/>
                <a:gd name="T12" fmla="*/ 32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9 w 36"/>
                <a:gd name="T25" fmla="*/ 0 h 33"/>
                <a:gd name="T26" fmla="*/ 389 w 36"/>
                <a:gd name="T27" fmla="*/ 0 h 33"/>
                <a:gd name="T28" fmla="*/ 373 w 36"/>
                <a:gd name="T29" fmla="*/ 1 h 33"/>
                <a:gd name="T30" fmla="*/ 373 w 36"/>
                <a:gd name="T31" fmla="*/ 6 h 33"/>
                <a:gd name="T32" fmla="*/ 373 w 36"/>
                <a:gd name="T33" fmla="*/ 15 h 33"/>
                <a:gd name="T34" fmla="*/ 373 w 36"/>
                <a:gd name="T35" fmla="*/ 102 h 33"/>
                <a:gd name="T36" fmla="*/ 355 w 36"/>
                <a:gd name="T37" fmla="*/ 102 h 33"/>
                <a:gd name="T38" fmla="*/ 101 w 36"/>
                <a:gd name="T39" fmla="*/ 19 h 33"/>
                <a:gd name="T40" fmla="*/ 101 w 36"/>
                <a:gd name="T41" fmla="*/ 83 h 33"/>
                <a:gd name="T42" fmla="*/ 110 w 36"/>
                <a:gd name="T43" fmla="*/ 89 h 33"/>
                <a:gd name="T44" fmla="*/ 110 w 36"/>
                <a:gd name="T45" fmla="*/ 93 h 33"/>
                <a:gd name="T46" fmla="*/ 137 w 36"/>
                <a:gd name="T47" fmla="*/ 99 h 33"/>
                <a:gd name="T48" fmla="*/ 146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81 w 36"/>
                <a:gd name="T63" fmla="*/ 93 h 33"/>
                <a:gd name="T64" fmla="*/ 92 w 36"/>
                <a:gd name="T65" fmla="*/ 89 h 33"/>
                <a:gd name="T66" fmla="*/ 92 w 36"/>
                <a:gd name="T67" fmla="*/ 83 h 33"/>
                <a:gd name="T68" fmla="*/ 92 w 36"/>
                <a:gd name="T69" fmla="*/ 9 h 33"/>
                <a:gd name="T70" fmla="*/ 81 w 36"/>
                <a:gd name="T71" fmla="*/ 6 h 33"/>
                <a:gd name="T72" fmla="*/ 56 w 36"/>
                <a:gd name="T73" fmla="*/ 1 h 33"/>
                <a:gd name="T74" fmla="*/ 45 w 36"/>
                <a:gd name="T75" fmla="*/ 1 h 33"/>
                <a:gd name="T76" fmla="*/ 36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9" y="0"/>
                  </a:lnTo>
                  <a:lnTo>
                    <a:pt x="26" y="0"/>
                  </a:lnTo>
                  <a:lnTo>
                    <a:pt x="25" y="0"/>
                  </a:lnTo>
                  <a:lnTo>
                    <a:pt x="36" y="0"/>
                  </a:lnTo>
                  <a:lnTo>
                    <a:pt x="34" y="0"/>
                  </a:lnTo>
                  <a:lnTo>
                    <a:pt x="33" y="1"/>
                  </a:lnTo>
                  <a:lnTo>
                    <a:pt x="33" y="2"/>
                  </a:lnTo>
                  <a:lnTo>
                    <a:pt x="33" y="5"/>
                  </a:lnTo>
                  <a:lnTo>
                    <a:pt x="33" y="33"/>
                  </a:lnTo>
                  <a:lnTo>
                    <a:pt x="31" y="33"/>
                  </a:lnTo>
                  <a:lnTo>
                    <a:pt x="9" y="6"/>
                  </a:lnTo>
                  <a:lnTo>
                    <a:pt x="9" y="27"/>
                  </a:lnTo>
                  <a:lnTo>
                    <a:pt x="10" y="29"/>
                  </a:lnTo>
                  <a:lnTo>
                    <a:pt x="10" y="30"/>
                  </a:lnTo>
                  <a:lnTo>
                    <a:pt x="12" y="32"/>
                  </a:lnTo>
                  <a:lnTo>
                    <a:pt x="13" y="32"/>
                  </a:lnTo>
                  <a:lnTo>
                    <a:pt x="14" y="32"/>
                  </a:lnTo>
                  <a:lnTo>
                    <a:pt x="3" y="32"/>
                  </a:lnTo>
                  <a:lnTo>
                    <a:pt x="4" y="32"/>
                  </a:lnTo>
                  <a:lnTo>
                    <a:pt x="5" y="32"/>
                  </a:lnTo>
                  <a:lnTo>
                    <a:pt x="7" y="30"/>
                  </a:lnTo>
                  <a:lnTo>
                    <a:pt x="8" y="29"/>
                  </a:lnTo>
                  <a:lnTo>
                    <a:pt x="8" y="27"/>
                  </a:lnTo>
                  <a:lnTo>
                    <a:pt x="8" y="3"/>
                  </a:lnTo>
                  <a:lnTo>
                    <a:pt x="7"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17" name="Freeform 256"/>
            <p:cNvSpPr>
              <a:spLocks noEditPoints="1"/>
            </p:cNvSpPr>
            <p:nvPr/>
          </p:nvSpPr>
          <p:spPr bwMode="auto">
            <a:xfrm>
              <a:off x="2315" y="3488"/>
              <a:ext cx="59" cy="46"/>
            </a:xfrm>
            <a:custGeom>
              <a:avLst/>
              <a:gdLst>
                <a:gd name="T0" fmla="*/ 118 w 26"/>
                <a:gd name="T1" fmla="*/ 49 h 32"/>
                <a:gd name="T2" fmla="*/ 118 w 26"/>
                <a:gd name="T3" fmla="*/ 80 h 32"/>
                <a:gd name="T4" fmla="*/ 118 w 26"/>
                <a:gd name="T5" fmla="*/ 86 h 32"/>
                <a:gd name="T6" fmla="*/ 118 w 26"/>
                <a:gd name="T7" fmla="*/ 89 h 32"/>
                <a:gd name="T8" fmla="*/ 138 w 26"/>
                <a:gd name="T9" fmla="*/ 95 h 32"/>
                <a:gd name="T10" fmla="*/ 166 w 26"/>
                <a:gd name="T11" fmla="*/ 95 h 32"/>
                <a:gd name="T12" fmla="*/ 175 w 26"/>
                <a:gd name="T13" fmla="*/ 95 h 32"/>
                <a:gd name="T14" fmla="*/ 175 w 26"/>
                <a:gd name="T15" fmla="*/ 95 h 32"/>
                <a:gd name="T16" fmla="*/ 0 w 26"/>
                <a:gd name="T17" fmla="*/ 95 h 32"/>
                <a:gd name="T18" fmla="*/ 0 w 26"/>
                <a:gd name="T19" fmla="*/ 95 h 32"/>
                <a:gd name="T20" fmla="*/ 25 w 26"/>
                <a:gd name="T21" fmla="*/ 95 h 32"/>
                <a:gd name="T22" fmla="*/ 45 w 26"/>
                <a:gd name="T23" fmla="*/ 89 h 32"/>
                <a:gd name="T24" fmla="*/ 57 w 26"/>
                <a:gd name="T25" fmla="*/ 89 h 32"/>
                <a:gd name="T26" fmla="*/ 57 w 26"/>
                <a:gd name="T27" fmla="*/ 86 h 32"/>
                <a:gd name="T28" fmla="*/ 57 w 26"/>
                <a:gd name="T29" fmla="*/ 80 h 32"/>
                <a:gd name="T30" fmla="*/ 57 w 26"/>
                <a:gd name="T31" fmla="*/ 14 h 32"/>
                <a:gd name="T32" fmla="*/ 57 w 26"/>
                <a:gd name="T33" fmla="*/ 6 h 32"/>
                <a:gd name="T34" fmla="*/ 57 w 26"/>
                <a:gd name="T35" fmla="*/ 1 h 32"/>
                <a:gd name="T36" fmla="*/ 45 w 26"/>
                <a:gd name="T37" fmla="*/ 0 h 32"/>
                <a:gd name="T38" fmla="*/ 25 w 26"/>
                <a:gd name="T39" fmla="*/ 0 h 32"/>
                <a:gd name="T40" fmla="*/ 0 w 26"/>
                <a:gd name="T41" fmla="*/ 0 h 32"/>
                <a:gd name="T42" fmla="*/ 0 w 26"/>
                <a:gd name="T43" fmla="*/ 0 h 32"/>
                <a:gd name="T44" fmla="*/ 150 w 26"/>
                <a:gd name="T45" fmla="*/ 0 h 32"/>
                <a:gd name="T46" fmla="*/ 202 w 26"/>
                <a:gd name="T47" fmla="*/ 0 h 32"/>
                <a:gd name="T48" fmla="*/ 231 w 26"/>
                <a:gd name="T49" fmla="*/ 0 h 32"/>
                <a:gd name="T50" fmla="*/ 268 w 26"/>
                <a:gd name="T51" fmla="*/ 1 h 32"/>
                <a:gd name="T52" fmla="*/ 279 w 26"/>
                <a:gd name="T53" fmla="*/ 9 h 32"/>
                <a:gd name="T54" fmla="*/ 293 w 26"/>
                <a:gd name="T55" fmla="*/ 19 h 32"/>
                <a:gd name="T56" fmla="*/ 304 w 26"/>
                <a:gd name="T57" fmla="*/ 24 h 32"/>
                <a:gd name="T58" fmla="*/ 293 w 26"/>
                <a:gd name="T59" fmla="*/ 34 h 32"/>
                <a:gd name="T60" fmla="*/ 279 w 26"/>
                <a:gd name="T61" fmla="*/ 42 h 32"/>
                <a:gd name="T62" fmla="*/ 231 w 26"/>
                <a:gd name="T63" fmla="*/ 49 h 32"/>
                <a:gd name="T64" fmla="*/ 175 w 26"/>
                <a:gd name="T65" fmla="*/ 49 h 32"/>
                <a:gd name="T66" fmla="*/ 166 w 26"/>
                <a:gd name="T67" fmla="*/ 49 h 32"/>
                <a:gd name="T68" fmla="*/ 150 w 26"/>
                <a:gd name="T69" fmla="*/ 49 h 32"/>
                <a:gd name="T70" fmla="*/ 138 w 26"/>
                <a:gd name="T71" fmla="*/ 49 h 32"/>
                <a:gd name="T72" fmla="*/ 118 w 26"/>
                <a:gd name="T73" fmla="*/ 49 h 32"/>
                <a:gd name="T74" fmla="*/ 118 w 26"/>
                <a:gd name="T75" fmla="*/ 42 h 32"/>
                <a:gd name="T76" fmla="*/ 138 w 26"/>
                <a:gd name="T77" fmla="*/ 47 h 32"/>
                <a:gd name="T78" fmla="*/ 150 w 26"/>
                <a:gd name="T79" fmla="*/ 47 h 32"/>
                <a:gd name="T80" fmla="*/ 150 w 26"/>
                <a:gd name="T81" fmla="*/ 47 h 32"/>
                <a:gd name="T82" fmla="*/ 166 w 26"/>
                <a:gd name="T83" fmla="*/ 47 h 32"/>
                <a:gd name="T84" fmla="*/ 202 w 26"/>
                <a:gd name="T85" fmla="*/ 42 h 32"/>
                <a:gd name="T86" fmla="*/ 222 w 26"/>
                <a:gd name="T87" fmla="*/ 39 h 32"/>
                <a:gd name="T88" fmla="*/ 231 w 26"/>
                <a:gd name="T89" fmla="*/ 33 h 32"/>
                <a:gd name="T90" fmla="*/ 231 w 26"/>
                <a:gd name="T91" fmla="*/ 24 h 32"/>
                <a:gd name="T92" fmla="*/ 231 w 26"/>
                <a:gd name="T93" fmla="*/ 19 h 32"/>
                <a:gd name="T94" fmla="*/ 222 w 26"/>
                <a:gd name="T95" fmla="*/ 14 h 32"/>
                <a:gd name="T96" fmla="*/ 222 w 26"/>
                <a:gd name="T97" fmla="*/ 6 h 32"/>
                <a:gd name="T98" fmla="*/ 202 w 26"/>
                <a:gd name="T99" fmla="*/ 6 h 32"/>
                <a:gd name="T100" fmla="*/ 175 w 26"/>
                <a:gd name="T101" fmla="*/ 1 h 32"/>
                <a:gd name="T102" fmla="*/ 150 w 26"/>
                <a:gd name="T103" fmla="*/ 1 h 32"/>
                <a:gd name="T104" fmla="*/ 138 w 26"/>
                <a:gd name="T105" fmla="*/ 1 h 32"/>
                <a:gd name="T106" fmla="*/ 118 w 26"/>
                <a:gd name="T107" fmla="*/ 1 h 32"/>
                <a:gd name="T108" fmla="*/ 118 w 26"/>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2" y="32"/>
                  </a:lnTo>
                  <a:lnTo>
                    <a:pt x="14" y="32"/>
                  </a:lnTo>
                  <a:lnTo>
                    <a:pt x="15" y="32"/>
                  </a:lnTo>
                  <a:lnTo>
                    <a:pt x="0" y="32"/>
                  </a:lnTo>
                  <a:lnTo>
                    <a:pt x="2" y="32"/>
                  </a:lnTo>
                  <a:lnTo>
                    <a:pt x="4" y="30"/>
                  </a:lnTo>
                  <a:lnTo>
                    <a:pt x="5" y="30"/>
                  </a:lnTo>
                  <a:lnTo>
                    <a:pt x="5" y="29"/>
                  </a:lnTo>
                  <a:lnTo>
                    <a:pt x="5" y="27"/>
                  </a:lnTo>
                  <a:lnTo>
                    <a:pt x="5" y="5"/>
                  </a:lnTo>
                  <a:lnTo>
                    <a:pt x="5" y="2"/>
                  </a:lnTo>
                  <a:lnTo>
                    <a:pt x="5" y="1"/>
                  </a:lnTo>
                  <a:lnTo>
                    <a:pt x="4" y="0"/>
                  </a:lnTo>
                  <a:lnTo>
                    <a:pt x="2" y="0"/>
                  </a:lnTo>
                  <a:lnTo>
                    <a:pt x="0" y="0"/>
                  </a:lnTo>
                  <a:lnTo>
                    <a:pt x="13" y="0"/>
                  </a:lnTo>
                  <a:lnTo>
                    <a:pt x="17" y="0"/>
                  </a:lnTo>
                  <a:lnTo>
                    <a:pt x="20" y="0"/>
                  </a:lnTo>
                  <a:lnTo>
                    <a:pt x="23" y="1"/>
                  </a:lnTo>
                  <a:lnTo>
                    <a:pt x="24" y="3"/>
                  </a:lnTo>
                  <a:lnTo>
                    <a:pt x="25" y="6"/>
                  </a:lnTo>
                  <a:lnTo>
                    <a:pt x="26" y="8"/>
                  </a:lnTo>
                  <a:lnTo>
                    <a:pt x="25" y="12"/>
                  </a:lnTo>
                  <a:lnTo>
                    <a:pt x="24"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9" y="13"/>
                  </a:lnTo>
                  <a:lnTo>
                    <a:pt x="20" y="11"/>
                  </a:lnTo>
                  <a:lnTo>
                    <a:pt x="20" y="8"/>
                  </a:lnTo>
                  <a:lnTo>
                    <a:pt x="20" y="6"/>
                  </a:lnTo>
                  <a:lnTo>
                    <a:pt x="19" y="5"/>
                  </a:lnTo>
                  <a:lnTo>
                    <a:pt x="19"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4618" name="Freeform 257"/>
            <p:cNvSpPr>
              <a:spLocks/>
            </p:cNvSpPr>
            <p:nvPr/>
          </p:nvSpPr>
          <p:spPr bwMode="auto">
            <a:xfrm>
              <a:off x="3091" y="3488"/>
              <a:ext cx="79" cy="48"/>
            </a:xfrm>
            <a:custGeom>
              <a:avLst/>
              <a:gdLst>
                <a:gd name="T0" fmla="*/ 0 w 35"/>
                <a:gd name="T1" fmla="*/ 0 h 33"/>
                <a:gd name="T2" fmla="*/ 93 w 35"/>
                <a:gd name="T3" fmla="*/ 0 h 33"/>
                <a:gd name="T4" fmla="*/ 332 w 35"/>
                <a:gd name="T5" fmla="*/ 74 h 33"/>
                <a:gd name="T6" fmla="*/ 332 w 35"/>
                <a:gd name="T7" fmla="*/ 15 h 33"/>
                <a:gd name="T8" fmla="*/ 332 w 35"/>
                <a:gd name="T9" fmla="*/ 6 h 33"/>
                <a:gd name="T10" fmla="*/ 321 w 35"/>
                <a:gd name="T11" fmla="*/ 1 h 33"/>
                <a:gd name="T12" fmla="*/ 311 w 35"/>
                <a:gd name="T13" fmla="*/ 0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0 h 33"/>
                <a:gd name="T28" fmla="*/ 368 w 35"/>
                <a:gd name="T29" fmla="*/ 1 h 33"/>
                <a:gd name="T30" fmla="*/ 345 w 35"/>
                <a:gd name="T31" fmla="*/ 6 h 33"/>
                <a:gd name="T32" fmla="*/ 345 w 35"/>
                <a:gd name="T33" fmla="*/ 15 h 33"/>
                <a:gd name="T34" fmla="*/ 345 w 35"/>
                <a:gd name="T35" fmla="*/ 102 h 33"/>
                <a:gd name="T36" fmla="*/ 345 w 35"/>
                <a:gd name="T37" fmla="*/ 102 h 33"/>
                <a:gd name="T38" fmla="*/ 93 w 35"/>
                <a:gd name="T39" fmla="*/ 19 h 33"/>
                <a:gd name="T40" fmla="*/ 93 w 35"/>
                <a:gd name="T41" fmla="*/ 83 h 33"/>
                <a:gd name="T42" fmla="*/ 93 w 35"/>
                <a:gd name="T43" fmla="*/ 89 h 33"/>
                <a:gd name="T44" fmla="*/ 102 w 35"/>
                <a:gd name="T45" fmla="*/ 93 h 33"/>
                <a:gd name="T46" fmla="*/ 126 w 35"/>
                <a:gd name="T47" fmla="*/ 99 h 33"/>
                <a:gd name="T48" fmla="*/ 138 w 35"/>
                <a:gd name="T49" fmla="*/ 99 h 33"/>
                <a:gd name="T50" fmla="*/ 147 w 35"/>
                <a:gd name="T51" fmla="*/ 99 h 33"/>
                <a:gd name="T52" fmla="*/ 147 w 35"/>
                <a:gd name="T53" fmla="*/ 99 h 33"/>
                <a:gd name="T54" fmla="*/ 25 w 35"/>
                <a:gd name="T55" fmla="*/ 99 h 33"/>
                <a:gd name="T56" fmla="*/ 25 w 35"/>
                <a:gd name="T57" fmla="*/ 99 h 33"/>
                <a:gd name="T58" fmla="*/ 36 w 35"/>
                <a:gd name="T59" fmla="*/ 99 h 33"/>
                <a:gd name="T60" fmla="*/ 56 w 35"/>
                <a:gd name="T61" fmla="*/ 99 h 33"/>
                <a:gd name="T62" fmla="*/ 72 w 35"/>
                <a:gd name="T63" fmla="*/ 93 h 33"/>
                <a:gd name="T64" fmla="*/ 72 w 35"/>
                <a:gd name="T65" fmla="*/ 89 h 33"/>
                <a:gd name="T66" fmla="*/ 72 w 35"/>
                <a:gd name="T67" fmla="*/ 83 h 33"/>
                <a:gd name="T68" fmla="*/ 72 w 35"/>
                <a:gd name="T69" fmla="*/ 9 h 33"/>
                <a:gd name="T70" fmla="*/ 56 w 35"/>
                <a:gd name="T71" fmla="*/ 6 h 33"/>
                <a:gd name="T72" fmla="*/ 56 w 35"/>
                <a:gd name="T73" fmla="*/ 1 h 33"/>
                <a:gd name="T74" fmla="*/ 36 w 35"/>
                <a:gd name="T75" fmla="*/ 1 h 33"/>
                <a:gd name="T76" fmla="*/ 25 w 35"/>
                <a:gd name="T77" fmla="*/ 1 h 33"/>
                <a:gd name="T78" fmla="*/ 11 w 35"/>
                <a:gd name="T79" fmla="*/ 0 h 33"/>
                <a:gd name="T80" fmla="*/ 0 w 35"/>
                <a:gd name="T81" fmla="*/ 0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4"/>
                  </a:lnTo>
                  <a:lnTo>
                    <a:pt x="29" y="5"/>
                  </a:lnTo>
                  <a:lnTo>
                    <a:pt x="29" y="2"/>
                  </a:lnTo>
                  <a:lnTo>
                    <a:pt x="28" y="1"/>
                  </a:lnTo>
                  <a:lnTo>
                    <a:pt x="27" y="0"/>
                  </a:lnTo>
                  <a:lnTo>
                    <a:pt x="26" y="0"/>
                  </a:lnTo>
                  <a:lnTo>
                    <a:pt x="24" y="0"/>
                  </a:lnTo>
                  <a:lnTo>
                    <a:pt x="35" y="0"/>
                  </a:lnTo>
                  <a:lnTo>
                    <a:pt x="34" y="0"/>
                  </a:lnTo>
                  <a:lnTo>
                    <a:pt x="33" y="0"/>
                  </a:lnTo>
                  <a:lnTo>
                    <a:pt x="32" y="1"/>
                  </a:lnTo>
                  <a:lnTo>
                    <a:pt x="30" y="2"/>
                  </a:lnTo>
                  <a:lnTo>
                    <a:pt x="30" y="5"/>
                  </a:lnTo>
                  <a:lnTo>
                    <a:pt x="30" y="33"/>
                  </a:lnTo>
                  <a:lnTo>
                    <a:pt x="8" y="6"/>
                  </a:lnTo>
                  <a:lnTo>
                    <a:pt x="8" y="27"/>
                  </a:lnTo>
                  <a:lnTo>
                    <a:pt x="8" y="29"/>
                  </a:lnTo>
                  <a:lnTo>
                    <a:pt x="9" y="30"/>
                  </a:lnTo>
                  <a:lnTo>
                    <a:pt x="11" y="32"/>
                  </a:lnTo>
                  <a:lnTo>
                    <a:pt x="12" y="32"/>
                  </a:lnTo>
                  <a:lnTo>
                    <a:pt x="13" y="32"/>
                  </a:lnTo>
                  <a:lnTo>
                    <a:pt x="2" y="32"/>
                  </a:lnTo>
                  <a:lnTo>
                    <a:pt x="3" y="32"/>
                  </a:lnTo>
                  <a:lnTo>
                    <a:pt x="5" y="32"/>
                  </a:lnTo>
                  <a:lnTo>
                    <a:pt x="6" y="30"/>
                  </a:lnTo>
                  <a:lnTo>
                    <a:pt x="6" y="29"/>
                  </a:lnTo>
                  <a:lnTo>
                    <a:pt x="6" y="27"/>
                  </a:lnTo>
                  <a:lnTo>
                    <a:pt x="6" y="3"/>
                  </a:lnTo>
                  <a:lnTo>
                    <a:pt x="5"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4619" name="Freeform 258"/>
            <p:cNvSpPr>
              <a:spLocks noEditPoints="1"/>
            </p:cNvSpPr>
            <p:nvPr/>
          </p:nvSpPr>
          <p:spPr bwMode="auto">
            <a:xfrm>
              <a:off x="3174" y="3488"/>
              <a:ext cx="55" cy="46"/>
            </a:xfrm>
            <a:custGeom>
              <a:avLst/>
              <a:gdLst>
                <a:gd name="T0" fmla="*/ 94 w 24"/>
                <a:gd name="T1" fmla="*/ 49 h 32"/>
                <a:gd name="T2" fmla="*/ 94 w 24"/>
                <a:gd name="T3" fmla="*/ 80 h 32"/>
                <a:gd name="T4" fmla="*/ 121 w 24"/>
                <a:gd name="T5" fmla="*/ 86 h 32"/>
                <a:gd name="T6" fmla="*/ 121 w 24"/>
                <a:gd name="T7" fmla="*/ 89 h 32"/>
                <a:gd name="T8" fmla="*/ 131 w 24"/>
                <a:gd name="T9" fmla="*/ 95 h 32"/>
                <a:gd name="T10" fmla="*/ 147 w 24"/>
                <a:gd name="T11" fmla="*/ 95 h 32"/>
                <a:gd name="T12" fmla="*/ 158 w 24"/>
                <a:gd name="T13" fmla="*/ 95 h 32"/>
                <a:gd name="T14" fmla="*/ 158 w 24"/>
                <a:gd name="T15" fmla="*/ 95 h 32"/>
                <a:gd name="T16" fmla="*/ 0 w 24"/>
                <a:gd name="T17" fmla="*/ 95 h 32"/>
                <a:gd name="T18" fmla="*/ 0 w 24"/>
                <a:gd name="T19" fmla="*/ 95 h 32"/>
                <a:gd name="T20" fmla="*/ 11 w 24"/>
                <a:gd name="T21" fmla="*/ 95 h 32"/>
                <a:gd name="T22" fmla="*/ 25 w 24"/>
                <a:gd name="T23" fmla="*/ 89 h 32"/>
                <a:gd name="T24" fmla="*/ 37 w 24"/>
                <a:gd name="T25" fmla="*/ 89 h 32"/>
                <a:gd name="T26" fmla="*/ 57 w 24"/>
                <a:gd name="T27" fmla="*/ 86 h 32"/>
                <a:gd name="T28" fmla="*/ 57 w 24"/>
                <a:gd name="T29" fmla="*/ 80 h 32"/>
                <a:gd name="T30" fmla="*/ 57 w 24"/>
                <a:gd name="T31" fmla="*/ 14 h 32"/>
                <a:gd name="T32" fmla="*/ 57 w 24"/>
                <a:gd name="T33" fmla="*/ 6 h 32"/>
                <a:gd name="T34" fmla="*/ 37 w 24"/>
                <a:gd name="T35" fmla="*/ 1 h 32"/>
                <a:gd name="T36" fmla="*/ 25 w 24"/>
                <a:gd name="T37" fmla="*/ 0 h 32"/>
                <a:gd name="T38" fmla="*/ 11 w 24"/>
                <a:gd name="T39" fmla="*/ 0 h 32"/>
                <a:gd name="T40" fmla="*/ 0 w 24"/>
                <a:gd name="T41" fmla="*/ 0 h 32"/>
                <a:gd name="T42" fmla="*/ 0 w 24"/>
                <a:gd name="T43" fmla="*/ 0 h 32"/>
                <a:gd name="T44" fmla="*/ 147 w 24"/>
                <a:gd name="T45" fmla="*/ 0 h 32"/>
                <a:gd name="T46" fmla="*/ 195 w 24"/>
                <a:gd name="T47" fmla="*/ 0 h 32"/>
                <a:gd name="T48" fmla="*/ 215 w 24"/>
                <a:gd name="T49" fmla="*/ 0 h 32"/>
                <a:gd name="T50" fmla="*/ 252 w 24"/>
                <a:gd name="T51" fmla="*/ 1 h 32"/>
                <a:gd name="T52" fmla="*/ 277 w 24"/>
                <a:gd name="T53" fmla="*/ 9 h 32"/>
                <a:gd name="T54" fmla="*/ 289 w 24"/>
                <a:gd name="T55" fmla="*/ 19 h 32"/>
                <a:gd name="T56" fmla="*/ 289 w 24"/>
                <a:gd name="T57" fmla="*/ 24 h 32"/>
                <a:gd name="T58" fmla="*/ 289 w 24"/>
                <a:gd name="T59" fmla="*/ 34 h 32"/>
                <a:gd name="T60" fmla="*/ 264 w 24"/>
                <a:gd name="T61" fmla="*/ 42 h 32"/>
                <a:gd name="T62" fmla="*/ 231 w 24"/>
                <a:gd name="T63" fmla="*/ 49 h 32"/>
                <a:gd name="T64" fmla="*/ 167 w 24"/>
                <a:gd name="T65" fmla="*/ 49 h 32"/>
                <a:gd name="T66" fmla="*/ 158 w 24"/>
                <a:gd name="T67" fmla="*/ 49 h 32"/>
                <a:gd name="T68" fmla="*/ 147 w 24"/>
                <a:gd name="T69" fmla="*/ 49 h 32"/>
                <a:gd name="T70" fmla="*/ 131 w 24"/>
                <a:gd name="T71" fmla="*/ 49 h 32"/>
                <a:gd name="T72" fmla="*/ 94 w 24"/>
                <a:gd name="T73" fmla="*/ 49 h 32"/>
                <a:gd name="T74" fmla="*/ 94 w 24"/>
                <a:gd name="T75" fmla="*/ 42 h 32"/>
                <a:gd name="T76" fmla="*/ 121 w 24"/>
                <a:gd name="T77" fmla="*/ 47 h 32"/>
                <a:gd name="T78" fmla="*/ 131 w 24"/>
                <a:gd name="T79" fmla="*/ 47 h 32"/>
                <a:gd name="T80" fmla="*/ 147 w 24"/>
                <a:gd name="T81" fmla="*/ 47 h 32"/>
                <a:gd name="T82" fmla="*/ 158 w 24"/>
                <a:gd name="T83" fmla="*/ 47 h 32"/>
                <a:gd name="T84" fmla="*/ 195 w 24"/>
                <a:gd name="T85" fmla="*/ 42 h 32"/>
                <a:gd name="T86" fmla="*/ 204 w 24"/>
                <a:gd name="T87" fmla="*/ 39 h 32"/>
                <a:gd name="T88" fmla="*/ 215 w 24"/>
                <a:gd name="T89" fmla="*/ 33 h 32"/>
                <a:gd name="T90" fmla="*/ 231 w 24"/>
                <a:gd name="T91" fmla="*/ 24 h 32"/>
                <a:gd name="T92" fmla="*/ 231 w 24"/>
                <a:gd name="T93" fmla="*/ 19 h 32"/>
                <a:gd name="T94" fmla="*/ 215 w 24"/>
                <a:gd name="T95" fmla="*/ 14 h 32"/>
                <a:gd name="T96" fmla="*/ 204 w 24"/>
                <a:gd name="T97" fmla="*/ 6 h 32"/>
                <a:gd name="T98" fmla="*/ 195 w 24"/>
                <a:gd name="T99" fmla="*/ 6 h 32"/>
                <a:gd name="T100" fmla="*/ 167 w 24"/>
                <a:gd name="T101" fmla="*/ 1 h 32"/>
                <a:gd name="T102" fmla="*/ 147 w 24"/>
                <a:gd name="T103" fmla="*/ 1 h 32"/>
                <a:gd name="T104" fmla="*/ 131 w 24"/>
                <a:gd name="T105" fmla="*/ 1 h 32"/>
                <a:gd name="T106" fmla="*/ 94 w 24"/>
                <a:gd name="T107" fmla="*/ 1 h 32"/>
                <a:gd name="T108" fmla="*/ 94 w 24"/>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10" y="29"/>
                  </a:lnTo>
                  <a:lnTo>
                    <a:pt x="10" y="30"/>
                  </a:lnTo>
                  <a:lnTo>
                    <a:pt x="11" y="32"/>
                  </a:lnTo>
                  <a:lnTo>
                    <a:pt x="12" y="32"/>
                  </a:lnTo>
                  <a:lnTo>
                    <a:pt x="13" y="32"/>
                  </a:lnTo>
                  <a:lnTo>
                    <a:pt x="0" y="32"/>
                  </a:lnTo>
                  <a:lnTo>
                    <a:pt x="1" y="32"/>
                  </a:lnTo>
                  <a:lnTo>
                    <a:pt x="2" y="30"/>
                  </a:lnTo>
                  <a:lnTo>
                    <a:pt x="3" y="30"/>
                  </a:lnTo>
                  <a:lnTo>
                    <a:pt x="5" y="29"/>
                  </a:lnTo>
                  <a:lnTo>
                    <a:pt x="5" y="27"/>
                  </a:lnTo>
                  <a:lnTo>
                    <a:pt x="5" y="5"/>
                  </a:lnTo>
                  <a:lnTo>
                    <a:pt x="5" y="2"/>
                  </a:lnTo>
                  <a:lnTo>
                    <a:pt x="3" y="1"/>
                  </a:lnTo>
                  <a:lnTo>
                    <a:pt x="2" y="0"/>
                  </a:lnTo>
                  <a:lnTo>
                    <a:pt x="1" y="0"/>
                  </a:lnTo>
                  <a:lnTo>
                    <a:pt x="0" y="0"/>
                  </a:lnTo>
                  <a:lnTo>
                    <a:pt x="12" y="0"/>
                  </a:lnTo>
                  <a:lnTo>
                    <a:pt x="16" y="0"/>
                  </a:lnTo>
                  <a:lnTo>
                    <a:pt x="18" y="0"/>
                  </a:lnTo>
                  <a:lnTo>
                    <a:pt x="21" y="1"/>
                  </a:lnTo>
                  <a:lnTo>
                    <a:pt x="23" y="3"/>
                  </a:lnTo>
                  <a:lnTo>
                    <a:pt x="24" y="6"/>
                  </a:lnTo>
                  <a:lnTo>
                    <a:pt x="24" y="8"/>
                  </a:lnTo>
                  <a:lnTo>
                    <a:pt x="24" y="12"/>
                  </a:lnTo>
                  <a:lnTo>
                    <a:pt x="22" y="14"/>
                  </a:lnTo>
                  <a:lnTo>
                    <a:pt x="19" y="17"/>
                  </a:lnTo>
                  <a:lnTo>
                    <a:pt x="14" y="17"/>
                  </a:lnTo>
                  <a:lnTo>
                    <a:pt x="13" y="17"/>
                  </a:lnTo>
                  <a:lnTo>
                    <a:pt x="12" y="17"/>
                  </a:lnTo>
                  <a:lnTo>
                    <a:pt x="11" y="17"/>
                  </a:lnTo>
                  <a:lnTo>
                    <a:pt x="8" y="17"/>
                  </a:lnTo>
                  <a:close/>
                  <a:moveTo>
                    <a:pt x="8" y="14"/>
                  </a:moveTo>
                  <a:lnTo>
                    <a:pt x="10" y="16"/>
                  </a:lnTo>
                  <a:lnTo>
                    <a:pt x="11" y="16"/>
                  </a:lnTo>
                  <a:lnTo>
                    <a:pt x="12" y="16"/>
                  </a:lnTo>
                  <a:lnTo>
                    <a:pt x="13" y="16"/>
                  </a:lnTo>
                  <a:lnTo>
                    <a:pt x="16" y="14"/>
                  </a:lnTo>
                  <a:lnTo>
                    <a:pt x="17" y="13"/>
                  </a:lnTo>
                  <a:lnTo>
                    <a:pt x="18" y="11"/>
                  </a:lnTo>
                  <a:lnTo>
                    <a:pt x="19" y="8"/>
                  </a:lnTo>
                  <a:lnTo>
                    <a:pt x="19" y="6"/>
                  </a:lnTo>
                  <a:lnTo>
                    <a:pt x="18" y="5"/>
                  </a:lnTo>
                  <a:lnTo>
                    <a:pt x="17" y="2"/>
                  </a:lnTo>
                  <a:lnTo>
                    <a:pt x="16" y="2"/>
                  </a:lnTo>
                  <a:lnTo>
                    <a:pt x="14" y="1"/>
                  </a:lnTo>
                  <a:lnTo>
                    <a:pt x="12" y="1"/>
                  </a:lnTo>
                  <a:lnTo>
                    <a:pt x="11" y="1"/>
                  </a:lnTo>
                  <a:lnTo>
                    <a:pt x="8" y="1"/>
                  </a:lnTo>
                  <a:lnTo>
                    <a:pt x="8" y="14"/>
                  </a:lnTo>
                  <a:close/>
                </a:path>
              </a:pathLst>
            </a:custGeom>
            <a:solidFill>
              <a:srgbClr val="000000"/>
            </a:solidFill>
            <a:ln w="0">
              <a:solidFill>
                <a:srgbClr val="000000"/>
              </a:solidFill>
              <a:round/>
              <a:headEnd/>
              <a:tailEnd/>
            </a:ln>
          </p:spPr>
          <p:txBody>
            <a:bodyPr/>
            <a:lstStyle/>
            <a:p>
              <a:endParaRPr lang="en-CA"/>
            </a:p>
          </p:txBody>
        </p:sp>
        <p:sp>
          <p:nvSpPr>
            <p:cNvPr id="24620" name="Freeform 259"/>
            <p:cNvSpPr>
              <a:spLocks/>
            </p:cNvSpPr>
            <p:nvPr/>
          </p:nvSpPr>
          <p:spPr bwMode="auto">
            <a:xfrm>
              <a:off x="3919" y="3488"/>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8 w 36"/>
                <a:gd name="T11" fmla="*/ 1 h 33"/>
                <a:gd name="T12" fmla="*/ 320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0 h 33"/>
                <a:gd name="T28" fmla="*/ 373 w 36"/>
                <a:gd name="T29" fmla="*/ 1 h 33"/>
                <a:gd name="T30" fmla="*/ 373 w 36"/>
                <a:gd name="T31" fmla="*/ 6 h 33"/>
                <a:gd name="T32" fmla="*/ 355 w 36"/>
                <a:gd name="T33" fmla="*/ 15 h 33"/>
                <a:gd name="T34" fmla="*/ 355 w 36"/>
                <a:gd name="T35" fmla="*/ 102 h 33"/>
                <a:gd name="T36" fmla="*/ 355 w 36"/>
                <a:gd name="T37" fmla="*/ 102 h 33"/>
                <a:gd name="T38" fmla="*/ 101 w 36"/>
                <a:gd name="T39" fmla="*/ 19 h 33"/>
                <a:gd name="T40" fmla="*/ 101 w 36"/>
                <a:gd name="T41" fmla="*/ 83 h 33"/>
                <a:gd name="T42" fmla="*/ 101 w 36"/>
                <a:gd name="T43" fmla="*/ 89 h 33"/>
                <a:gd name="T44" fmla="*/ 110 w 36"/>
                <a:gd name="T45" fmla="*/ 93 h 33"/>
                <a:gd name="T46" fmla="*/ 137 w 36"/>
                <a:gd name="T47" fmla="*/ 99 h 33"/>
                <a:gd name="T48" fmla="*/ 146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81 w 36"/>
                <a:gd name="T63" fmla="*/ 93 h 33"/>
                <a:gd name="T64" fmla="*/ 81 w 36"/>
                <a:gd name="T65" fmla="*/ 89 h 33"/>
                <a:gd name="T66" fmla="*/ 81 w 36"/>
                <a:gd name="T67" fmla="*/ 83 h 33"/>
                <a:gd name="T68" fmla="*/ 81 w 36"/>
                <a:gd name="T69" fmla="*/ 9 h 33"/>
                <a:gd name="T70" fmla="*/ 56 w 36"/>
                <a:gd name="T71" fmla="*/ 6 h 33"/>
                <a:gd name="T72" fmla="*/ 56 w 36"/>
                <a:gd name="T73" fmla="*/ 1 h 33"/>
                <a:gd name="T74" fmla="*/ 45 w 36"/>
                <a:gd name="T75" fmla="*/ 1 h 33"/>
                <a:gd name="T76" fmla="*/ 36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8" y="0"/>
                  </a:lnTo>
                  <a:lnTo>
                    <a:pt x="26" y="0"/>
                  </a:lnTo>
                  <a:lnTo>
                    <a:pt x="25" y="0"/>
                  </a:lnTo>
                  <a:lnTo>
                    <a:pt x="36" y="0"/>
                  </a:lnTo>
                  <a:lnTo>
                    <a:pt x="35" y="0"/>
                  </a:lnTo>
                  <a:lnTo>
                    <a:pt x="34" y="0"/>
                  </a:lnTo>
                  <a:lnTo>
                    <a:pt x="33" y="1"/>
                  </a:lnTo>
                  <a:lnTo>
                    <a:pt x="33" y="2"/>
                  </a:lnTo>
                  <a:lnTo>
                    <a:pt x="31" y="5"/>
                  </a:lnTo>
                  <a:lnTo>
                    <a:pt x="31" y="33"/>
                  </a:lnTo>
                  <a:lnTo>
                    <a:pt x="9" y="6"/>
                  </a:lnTo>
                  <a:lnTo>
                    <a:pt x="9" y="27"/>
                  </a:lnTo>
                  <a:lnTo>
                    <a:pt x="9" y="29"/>
                  </a:lnTo>
                  <a:lnTo>
                    <a:pt x="10" y="30"/>
                  </a:lnTo>
                  <a:lnTo>
                    <a:pt x="12" y="32"/>
                  </a:lnTo>
                  <a:lnTo>
                    <a:pt x="13" y="32"/>
                  </a:lnTo>
                  <a:lnTo>
                    <a:pt x="14" y="32"/>
                  </a:lnTo>
                  <a:lnTo>
                    <a:pt x="3" y="32"/>
                  </a:lnTo>
                  <a:lnTo>
                    <a:pt x="4" y="32"/>
                  </a:lnTo>
                  <a:lnTo>
                    <a:pt x="5" y="32"/>
                  </a:lnTo>
                  <a:lnTo>
                    <a:pt x="7" y="30"/>
                  </a:lnTo>
                  <a:lnTo>
                    <a:pt x="7" y="29"/>
                  </a:lnTo>
                  <a:lnTo>
                    <a:pt x="7" y="27"/>
                  </a:lnTo>
                  <a:lnTo>
                    <a:pt x="7" y="3"/>
                  </a:lnTo>
                  <a:lnTo>
                    <a:pt x="5"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21" name="Freeform 260"/>
            <p:cNvSpPr>
              <a:spLocks noEditPoints="1"/>
            </p:cNvSpPr>
            <p:nvPr/>
          </p:nvSpPr>
          <p:spPr bwMode="auto">
            <a:xfrm>
              <a:off x="4002" y="3488"/>
              <a:ext cx="57" cy="46"/>
            </a:xfrm>
            <a:custGeom>
              <a:avLst/>
              <a:gdLst>
                <a:gd name="T0" fmla="*/ 119 w 25"/>
                <a:gd name="T1" fmla="*/ 49 h 32"/>
                <a:gd name="T2" fmla="*/ 119 w 25"/>
                <a:gd name="T3" fmla="*/ 80 h 32"/>
                <a:gd name="T4" fmla="*/ 119 w 25"/>
                <a:gd name="T5" fmla="*/ 86 h 32"/>
                <a:gd name="T6" fmla="*/ 119 w 25"/>
                <a:gd name="T7" fmla="*/ 89 h 32"/>
                <a:gd name="T8" fmla="*/ 141 w 25"/>
                <a:gd name="T9" fmla="*/ 95 h 32"/>
                <a:gd name="T10" fmla="*/ 155 w 25"/>
                <a:gd name="T11" fmla="*/ 95 h 32"/>
                <a:gd name="T12" fmla="*/ 166 w 25"/>
                <a:gd name="T13" fmla="*/ 95 h 32"/>
                <a:gd name="T14" fmla="*/ 166 w 25"/>
                <a:gd name="T15" fmla="*/ 95 h 32"/>
                <a:gd name="T16" fmla="*/ 0 w 25"/>
                <a:gd name="T17" fmla="*/ 95 h 32"/>
                <a:gd name="T18" fmla="*/ 0 w 25"/>
                <a:gd name="T19" fmla="*/ 95 h 32"/>
                <a:gd name="T20" fmla="*/ 25 w 25"/>
                <a:gd name="T21" fmla="*/ 95 h 32"/>
                <a:gd name="T22" fmla="*/ 36 w 25"/>
                <a:gd name="T23" fmla="*/ 89 h 32"/>
                <a:gd name="T24" fmla="*/ 48 w 25"/>
                <a:gd name="T25" fmla="*/ 89 h 32"/>
                <a:gd name="T26" fmla="*/ 57 w 25"/>
                <a:gd name="T27" fmla="*/ 86 h 32"/>
                <a:gd name="T28" fmla="*/ 57 w 25"/>
                <a:gd name="T29" fmla="*/ 80 h 32"/>
                <a:gd name="T30" fmla="*/ 57 w 25"/>
                <a:gd name="T31" fmla="*/ 14 h 32"/>
                <a:gd name="T32" fmla="*/ 57 w 25"/>
                <a:gd name="T33" fmla="*/ 6 h 32"/>
                <a:gd name="T34" fmla="*/ 48 w 25"/>
                <a:gd name="T35" fmla="*/ 1 h 32"/>
                <a:gd name="T36" fmla="*/ 36 w 25"/>
                <a:gd name="T37" fmla="*/ 0 h 32"/>
                <a:gd name="T38" fmla="*/ 25 w 25"/>
                <a:gd name="T39" fmla="*/ 0 h 32"/>
                <a:gd name="T40" fmla="*/ 0 w 25"/>
                <a:gd name="T41" fmla="*/ 0 h 32"/>
                <a:gd name="T42" fmla="*/ 0 w 25"/>
                <a:gd name="T43" fmla="*/ 0 h 32"/>
                <a:gd name="T44" fmla="*/ 155 w 25"/>
                <a:gd name="T45" fmla="*/ 0 h 32"/>
                <a:gd name="T46" fmla="*/ 203 w 25"/>
                <a:gd name="T47" fmla="*/ 0 h 32"/>
                <a:gd name="T48" fmla="*/ 239 w 25"/>
                <a:gd name="T49" fmla="*/ 0 h 32"/>
                <a:gd name="T50" fmla="*/ 249 w 25"/>
                <a:gd name="T51" fmla="*/ 1 h 32"/>
                <a:gd name="T52" fmla="*/ 285 w 25"/>
                <a:gd name="T53" fmla="*/ 9 h 32"/>
                <a:gd name="T54" fmla="*/ 296 w 25"/>
                <a:gd name="T55" fmla="*/ 19 h 32"/>
                <a:gd name="T56" fmla="*/ 296 w 25"/>
                <a:gd name="T57" fmla="*/ 24 h 32"/>
                <a:gd name="T58" fmla="*/ 296 w 25"/>
                <a:gd name="T59" fmla="*/ 34 h 32"/>
                <a:gd name="T60" fmla="*/ 271 w 25"/>
                <a:gd name="T61" fmla="*/ 42 h 32"/>
                <a:gd name="T62" fmla="*/ 239 w 25"/>
                <a:gd name="T63" fmla="*/ 49 h 32"/>
                <a:gd name="T64" fmla="*/ 178 w 25"/>
                <a:gd name="T65" fmla="*/ 49 h 32"/>
                <a:gd name="T66" fmla="*/ 166 w 25"/>
                <a:gd name="T67" fmla="*/ 49 h 32"/>
                <a:gd name="T68" fmla="*/ 155 w 25"/>
                <a:gd name="T69" fmla="*/ 49 h 32"/>
                <a:gd name="T70" fmla="*/ 141 w 25"/>
                <a:gd name="T71" fmla="*/ 49 h 32"/>
                <a:gd name="T72" fmla="*/ 119 w 25"/>
                <a:gd name="T73" fmla="*/ 49 h 32"/>
                <a:gd name="T74" fmla="*/ 119 w 25"/>
                <a:gd name="T75" fmla="*/ 42 h 32"/>
                <a:gd name="T76" fmla="*/ 141 w 25"/>
                <a:gd name="T77" fmla="*/ 47 h 32"/>
                <a:gd name="T78" fmla="*/ 141 w 25"/>
                <a:gd name="T79" fmla="*/ 47 h 32"/>
                <a:gd name="T80" fmla="*/ 155 w 25"/>
                <a:gd name="T81" fmla="*/ 47 h 32"/>
                <a:gd name="T82" fmla="*/ 166 w 25"/>
                <a:gd name="T83" fmla="*/ 47 h 32"/>
                <a:gd name="T84" fmla="*/ 203 w 25"/>
                <a:gd name="T85" fmla="*/ 42 h 32"/>
                <a:gd name="T86" fmla="*/ 212 w 25"/>
                <a:gd name="T87" fmla="*/ 39 h 32"/>
                <a:gd name="T88" fmla="*/ 239 w 25"/>
                <a:gd name="T89" fmla="*/ 33 h 32"/>
                <a:gd name="T90" fmla="*/ 239 w 25"/>
                <a:gd name="T91" fmla="*/ 24 h 32"/>
                <a:gd name="T92" fmla="*/ 239 w 25"/>
                <a:gd name="T93" fmla="*/ 19 h 32"/>
                <a:gd name="T94" fmla="*/ 223 w 25"/>
                <a:gd name="T95" fmla="*/ 14 h 32"/>
                <a:gd name="T96" fmla="*/ 212 w 25"/>
                <a:gd name="T97" fmla="*/ 6 h 32"/>
                <a:gd name="T98" fmla="*/ 203 w 25"/>
                <a:gd name="T99" fmla="*/ 6 h 32"/>
                <a:gd name="T100" fmla="*/ 178 w 25"/>
                <a:gd name="T101" fmla="*/ 1 h 32"/>
                <a:gd name="T102" fmla="*/ 155 w 25"/>
                <a:gd name="T103" fmla="*/ 1 h 32"/>
                <a:gd name="T104" fmla="*/ 141 w 25"/>
                <a:gd name="T105" fmla="*/ 1 h 32"/>
                <a:gd name="T106" fmla="*/ 119 w 25"/>
                <a:gd name="T107" fmla="*/ 1 h 32"/>
                <a:gd name="T108" fmla="*/ 119 w 25"/>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2" y="32"/>
                  </a:lnTo>
                  <a:lnTo>
                    <a:pt x="13" y="32"/>
                  </a:lnTo>
                  <a:lnTo>
                    <a:pt x="14" y="32"/>
                  </a:lnTo>
                  <a:lnTo>
                    <a:pt x="0" y="32"/>
                  </a:lnTo>
                  <a:lnTo>
                    <a:pt x="2" y="32"/>
                  </a:lnTo>
                  <a:lnTo>
                    <a:pt x="3" y="30"/>
                  </a:lnTo>
                  <a:lnTo>
                    <a:pt x="4" y="30"/>
                  </a:lnTo>
                  <a:lnTo>
                    <a:pt x="5" y="29"/>
                  </a:lnTo>
                  <a:lnTo>
                    <a:pt x="5" y="27"/>
                  </a:lnTo>
                  <a:lnTo>
                    <a:pt x="5" y="5"/>
                  </a:lnTo>
                  <a:lnTo>
                    <a:pt x="5" y="2"/>
                  </a:lnTo>
                  <a:lnTo>
                    <a:pt x="4" y="1"/>
                  </a:lnTo>
                  <a:lnTo>
                    <a:pt x="3" y="0"/>
                  </a:lnTo>
                  <a:lnTo>
                    <a:pt x="2" y="0"/>
                  </a:lnTo>
                  <a:lnTo>
                    <a:pt x="0" y="0"/>
                  </a:lnTo>
                  <a:lnTo>
                    <a:pt x="13" y="0"/>
                  </a:lnTo>
                  <a:lnTo>
                    <a:pt x="17" y="0"/>
                  </a:lnTo>
                  <a:lnTo>
                    <a:pt x="20" y="0"/>
                  </a:lnTo>
                  <a:lnTo>
                    <a:pt x="21" y="1"/>
                  </a:lnTo>
                  <a:lnTo>
                    <a:pt x="24" y="3"/>
                  </a:lnTo>
                  <a:lnTo>
                    <a:pt x="25" y="6"/>
                  </a:lnTo>
                  <a:lnTo>
                    <a:pt x="25" y="8"/>
                  </a:lnTo>
                  <a:lnTo>
                    <a:pt x="25" y="12"/>
                  </a:lnTo>
                  <a:lnTo>
                    <a:pt x="23"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8" y="13"/>
                  </a:lnTo>
                  <a:lnTo>
                    <a:pt x="20" y="11"/>
                  </a:lnTo>
                  <a:lnTo>
                    <a:pt x="20" y="8"/>
                  </a:lnTo>
                  <a:lnTo>
                    <a:pt x="20" y="6"/>
                  </a:lnTo>
                  <a:lnTo>
                    <a:pt x="19" y="5"/>
                  </a:lnTo>
                  <a:lnTo>
                    <a:pt x="18"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4622" name="Freeform 261"/>
            <p:cNvSpPr>
              <a:spLocks noEditPoints="1"/>
            </p:cNvSpPr>
            <p:nvPr/>
          </p:nvSpPr>
          <p:spPr bwMode="auto">
            <a:xfrm>
              <a:off x="1210" y="3658"/>
              <a:ext cx="77" cy="48"/>
            </a:xfrm>
            <a:custGeom>
              <a:avLst/>
              <a:gdLst>
                <a:gd name="T0" fmla="*/ 0 w 34"/>
                <a:gd name="T1" fmla="*/ 102 h 33"/>
                <a:gd name="T2" fmla="*/ 0 w 34"/>
                <a:gd name="T3" fmla="*/ 99 h 33"/>
                <a:gd name="T4" fmla="*/ 25 w 34"/>
                <a:gd name="T5" fmla="*/ 99 h 33"/>
                <a:gd name="T6" fmla="*/ 36 w 34"/>
                <a:gd name="T7" fmla="*/ 99 h 33"/>
                <a:gd name="T8" fmla="*/ 45 w 34"/>
                <a:gd name="T9" fmla="*/ 95 h 33"/>
                <a:gd name="T10" fmla="*/ 57 w 34"/>
                <a:gd name="T11" fmla="*/ 89 h 33"/>
                <a:gd name="T12" fmla="*/ 57 w 34"/>
                <a:gd name="T13" fmla="*/ 83 h 33"/>
                <a:gd name="T14" fmla="*/ 57 w 34"/>
                <a:gd name="T15" fmla="*/ 19 h 33"/>
                <a:gd name="T16" fmla="*/ 57 w 34"/>
                <a:gd name="T17" fmla="*/ 13 h 33"/>
                <a:gd name="T18" fmla="*/ 45 w 34"/>
                <a:gd name="T19" fmla="*/ 1 h 33"/>
                <a:gd name="T20" fmla="*/ 36 w 34"/>
                <a:gd name="T21" fmla="*/ 1 h 33"/>
                <a:gd name="T22" fmla="*/ 25 w 34"/>
                <a:gd name="T23" fmla="*/ 0 h 33"/>
                <a:gd name="T24" fmla="*/ 0 w 34"/>
                <a:gd name="T25" fmla="*/ 0 h 33"/>
                <a:gd name="T26" fmla="*/ 0 w 34"/>
                <a:gd name="T27" fmla="*/ 0 h 33"/>
                <a:gd name="T28" fmla="*/ 163 w 34"/>
                <a:gd name="T29" fmla="*/ 0 h 33"/>
                <a:gd name="T30" fmla="*/ 211 w 34"/>
                <a:gd name="T31" fmla="*/ 0 h 33"/>
                <a:gd name="T32" fmla="*/ 247 w 34"/>
                <a:gd name="T33" fmla="*/ 1 h 33"/>
                <a:gd name="T34" fmla="*/ 292 w 34"/>
                <a:gd name="T35" fmla="*/ 1 h 33"/>
                <a:gd name="T36" fmla="*/ 324 w 34"/>
                <a:gd name="T37" fmla="*/ 13 h 33"/>
                <a:gd name="T38" fmla="*/ 360 w 34"/>
                <a:gd name="T39" fmla="*/ 22 h 33"/>
                <a:gd name="T40" fmla="*/ 385 w 34"/>
                <a:gd name="T41" fmla="*/ 33 h 33"/>
                <a:gd name="T42" fmla="*/ 394 w 34"/>
                <a:gd name="T43" fmla="*/ 48 h 33"/>
                <a:gd name="T44" fmla="*/ 385 w 34"/>
                <a:gd name="T45" fmla="*/ 65 h 33"/>
                <a:gd name="T46" fmla="*/ 360 w 34"/>
                <a:gd name="T47" fmla="*/ 76 h 33"/>
                <a:gd name="T48" fmla="*/ 337 w 34"/>
                <a:gd name="T49" fmla="*/ 87 h 33"/>
                <a:gd name="T50" fmla="*/ 292 w 34"/>
                <a:gd name="T51" fmla="*/ 95 h 33"/>
                <a:gd name="T52" fmla="*/ 231 w 34"/>
                <a:gd name="T53" fmla="*/ 99 h 33"/>
                <a:gd name="T54" fmla="*/ 174 w 34"/>
                <a:gd name="T55" fmla="*/ 102 h 33"/>
                <a:gd name="T56" fmla="*/ 0 w 34"/>
                <a:gd name="T57" fmla="*/ 102 h 33"/>
                <a:gd name="T58" fmla="*/ 102 w 34"/>
                <a:gd name="T59" fmla="*/ 95 h 33"/>
                <a:gd name="T60" fmla="*/ 149 w 34"/>
                <a:gd name="T61" fmla="*/ 95 h 33"/>
                <a:gd name="T62" fmla="*/ 174 w 34"/>
                <a:gd name="T63" fmla="*/ 95 h 33"/>
                <a:gd name="T64" fmla="*/ 211 w 34"/>
                <a:gd name="T65" fmla="*/ 95 h 33"/>
                <a:gd name="T66" fmla="*/ 247 w 34"/>
                <a:gd name="T67" fmla="*/ 89 h 33"/>
                <a:gd name="T68" fmla="*/ 276 w 34"/>
                <a:gd name="T69" fmla="*/ 83 h 33"/>
                <a:gd name="T70" fmla="*/ 303 w 34"/>
                <a:gd name="T71" fmla="*/ 76 h 33"/>
                <a:gd name="T72" fmla="*/ 324 w 34"/>
                <a:gd name="T73" fmla="*/ 65 h 33"/>
                <a:gd name="T74" fmla="*/ 324 w 34"/>
                <a:gd name="T75" fmla="*/ 48 h 33"/>
                <a:gd name="T76" fmla="*/ 324 w 34"/>
                <a:gd name="T77" fmla="*/ 36 h 33"/>
                <a:gd name="T78" fmla="*/ 303 w 34"/>
                <a:gd name="T79" fmla="*/ 25 h 33"/>
                <a:gd name="T80" fmla="*/ 276 w 34"/>
                <a:gd name="T81" fmla="*/ 19 h 33"/>
                <a:gd name="T82" fmla="*/ 247 w 34"/>
                <a:gd name="T83" fmla="*/ 13 h 33"/>
                <a:gd name="T84" fmla="*/ 211 w 34"/>
                <a:gd name="T85" fmla="*/ 6 h 33"/>
                <a:gd name="T86" fmla="*/ 163 w 34"/>
                <a:gd name="T87" fmla="*/ 1 h 33"/>
                <a:gd name="T88" fmla="*/ 149 w 34"/>
                <a:gd name="T89" fmla="*/ 1 h 33"/>
                <a:gd name="T90" fmla="*/ 102 w 34"/>
                <a:gd name="T91" fmla="*/ 6 h 33"/>
                <a:gd name="T92" fmla="*/ 102 w 34"/>
                <a:gd name="T93" fmla="*/ 95 h 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
                <a:gd name="T142" fmla="*/ 0 h 33"/>
                <a:gd name="T143" fmla="*/ 34 w 34"/>
                <a:gd name="T144" fmla="*/ 33 h 3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 h="33">
                  <a:moveTo>
                    <a:pt x="0" y="33"/>
                  </a:moveTo>
                  <a:lnTo>
                    <a:pt x="0" y="32"/>
                  </a:lnTo>
                  <a:lnTo>
                    <a:pt x="2" y="32"/>
                  </a:lnTo>
                  <a:lnTo>
                    <a:pt x="3" y="32"/>
                  </a:lnTo>
                  <a:lnTo>
                    <a:pt x="4" y="31"/>
                  </a:lnTo>
                  <a:lnTo>
                    <a:pt x="5" y="29"/>
                  </a:lnTo>
                  <a:lnTo>
                    <a:pt x="5" y="27"/>
                  </a:lnTo>
                  <a:lnTo>
                    <a:pt x="5" y="6"/>
                  </a:lnTo>
                  <a:lnTo>
                    <a:pt x="5" y="4"/>
                  </a:lnTo>
                  <a:lnTo>
                    <a:pt x="4" y="1"/>
                  </a:lnTo>
                  <a:lnTo>
                    <a:pt x="3" y="1"/>
                  </a:lnTo>
                  <a:lnTo>
                    <a:pt x="2" y="0"/>
                  </a:lnTo>
                  <a:lnTo>
                    <a:pt x="0" y="0"/>
                  </a:lnTo>
                  <a:lnTo>
                    <a:pt x="14" y="0"/>
                  </a:lnTo>
                  <a:lnTo>
                    <a:pt x="18" y="0"/>
                  </a:lnTo>
                  <a:lnTo>
                    <a:pt x="21" y="1"/>
                  </a:lnTo>
                  <a:lnTo>
                    <a:pt x="25" y="1"/>
                  </a:lnTo>
                  <a:lnTo>
                    <a:pt x="28" y="4"/>
                  </a:lnTo>
                  <a:lnTo>
                    <a:pt x="31" y="7"/>
                  </a:lnTo>
                  <a:lnTo>
                    <a:pt x="33" y="11"/>
                  </a:lnTo>
                  <a:lnTo>
                    <a:pt x="34" y="16"/>
                  </a:lnTo>
                  <a:lnTo>
                    <a:pt x="33" y="21"/>
                  </a:lnTo>
                  <a:lnTo>
                    <a:pt x="31" y="25"/>
                  </a:lnTo>
                  <a:lnTo>
                    <a:pt x="29" y="28"/>
                  </a:lnTo>
                  <a:lnTo>
                    <a:pt x="25" y="31"/>
                  </a:lnTo>
                  <a:lnTo>
                    <a:pt x="20" y="32"/>
                  </a:lnTo>
                  <a:lnTo>
                    <a:pt x="15" y="33"/>
                  </a:lnTo>
                  <a:lnTo>
                    <a:pt x="0" y="33"/>
                  </a:lnTo>
                  <a:close/>
                  <a:moveTo>
                    <a:pt x="9" y="31"/>
                  </a:moveTo>
                  <a:lnTo>
                    <a:pt x="13" y="31"/>
                  </a:lnTo>
                  <a:lnTo>
                    <a:pt x="15" y="31"/>
                  </a:lnTo>
                  <a:lnTo>
                    <a:pt x="18" y="31"/>
                  </a:lnTo>
                  <a:lnTo>
                    <a:pt x="21" y="29"/>
                  </a:lnTo>
                  <a:lnTo>
                    <a:pt x="24" y="27"/>
                  </a:lnTo>
                  <a:lnTo>
                    <a:pt x="26" y="25"/>
                  </a:lnTo>
                  <a:lnTo>
                    <a:pt x="28" y="21"/>
                  </a:lnTo>
                  <a:lnTo>
                    <a:pt x="28" y="16"/>
                  </a:lnTo>
                  <a:lnTo>
                    <a:pt x="28" y="12"/>
                  </a:lnTo>
                  <a:lnTo>
                    <a:pt x="26" y="8"/>
                  </a:lnTo>
                  <a:lnTo>
                    <a:pt x="24" y="6"/>
                  </a:lnTo>
                  <a:lnTo>
                    <a:pt x="21" y="4"/>
                  </a:lnTo>
                  <a:lnTo>
                    <a:pt x="18" y="2"/>
                  </a:lnTo>
                  <a:lnTo>
                    <a:pt x="14" y="1"/>
                  </a:lnTo>
                  <a:lnTo>
                    <a:pt x="13" y="1"/>
                  </a:lnTo>
                  <a:lnTo>
                    <a:pt x="9" y="2"/>
                  </a:lnTo>
                  <a:lnTo>
                    <a:pt x="9" y="31"/>
                  </a:lnTo>
                  <a:close/>
                </a:path>
              </a:pathLst>
            </a:custGeom>
            <a:solidFill>
              <a:srgbClr val="000000"/>
            </a:solidFill>
            <a:ln w="0">
              <a:solidFill>
                <a:srgbClr val="000000"/>
              </a:solidFill>
              <a:round/>
              <a:headEnd/>
              <a:tailEnd/>
            </a:ln>
          </p:spPr>
          <p:txBody>
            <a:bodyPr/>
            <a:lstStyle/>
            <a:p>
              <a:endParaRPr lang="en-CA"/>
            </a:p>
          </p:txBody>
        </p:sp>
        <p:sp>
          <p:nvSpPr>
            <p:cNvPr id="24623" name="Freeform 262"/>
            <p:cNvSpPr>
              <a:spLocks noEditPoints="1"/>
            </p:cNvSpPr>
            <p:nvPr/>
          </p:nvSpPr>
          <p:spPr bwMode="auto">
            <a:xfrm>
              <a:off x="1291" y="3673"/>
              <a:ext cx="43" cy="33"/>
            </a:xfrm>
            <a:custGeom>
              <a:avLst/>
              <a:gdLst>
                <a:gd name="T0" fmla="*/ 45 w 19"/>
                <a:gd name="T1" fmla="*/ 23 h 23"/>
                <a:gd name="T2" fmla="*/ 57 w 19"/>
                <a:gd name="T3" fmla="*/ 39 h 23"/>
                <a:gd name="T4" fmla="*/ 72 w 19"/>
                <a:gd name="T5" fmla="*/ 49 h 23"/>
                <a:gd name="T6" fmla="*/ 102 w 19"/>
                <a:gd name="T7" fmla="*/ 53 h 23"/>
                <a:gd name="T8" fmla="*/ 149 w 19"/>
                <a:gd name="T9" fmla="*/ 56 h 23"/>
                <a:gd name="T10" fmla="*/ 163 w 19"/>
                <a:gd name="T11" fmla="*/ 56 h 23"/>
                <a:gd name="T12" fmla="*/ 183 w 19"/>
                <a:gd name="T13" fmla="*/ 53 h 23"/>
                <a:gd name="T14" fmla="*/ 210 w 19"/>
                <a:gd name="T15" fmla="*/ 49 h 23"/>
                <a:gd name="T16" fmla="*/ 220 w 19"/>
                <a:gd name="T17" fmla="*/ 46 h 23"/>
                <a:gd name="T18" fmla="*/ 220 w 19"/>
                <a:gd name="T19" fmla="*/ 46 h 23"/>
                <a:gd name="T20" fmla="*/ 220 w 19"/>
                <a:gd name="T21" fmla="*/ 53 h 23"/>
                <a:gd name="T22" fmla="*/ 183 w 19"/>
                <a:gd name="T23" fmla="*/ 62 h 23"/>
                <a:gd name="T24" fmla="*/ 163 w 19"/>
                <a:gd name="T25" fmla="*/ 67 h 23"/>
                <a:gd name="T26" fmla="*/ 118 w 19"/>
                <a:gd name="T27" fmla="*/ 67 h 23"/>
                <a:gd name="T28" fmla="*/ 72 w 19"/>
                <a:gd name="T29" fmla="*/ 67 h 23"/>
                <a:gd name="T30" fmla="*/ 45 w 19"/>
                <a:gd name="T31" fmla="*/ 62 h 23"/>
                <a:gd name="T32" fmla="*/ 25 w 19"/>
                <a:gd name="T33" fmla="*/ 49 h 23"/>
                <a:gd name="T34" fmla="*/ 0 w 19"/>
                <a:gd name="T35" fmla="*/ 34 h 23"/>
                <a:gd name="T36" fmla="*/ 25 w 19"/>
                <a:gd name="T37" fmla="*/ 23 h 23"/>
                <a:gd name="T38" fmla="*/ 36 w 19"/>
                <a:gd name="T39" fmla="*/ 19 h 23"/>
                <a:gd name="T40" fmla="*/ 45 w 19"/>
                <a:gd name="T41" fmla="*/ 9 h 23"/>
                <a:gd name="T42" fmla="*/ 72 w 19"/>
                <a:gd name="T43" fmla="*/ 1 h 23"/>
                <a:gd name="T44" fmla="*/ 129 w 19"/>
                <a:gd name="T45" fmla="*/ 0 h 23"/>
                <a:gd name="T46" fmla="*/ 163 w 19"/>
                <a:gd name="T47" fmla="*/ 1 h 23"/>
                <a:gd name="T48" fmla="*/ 210 w 19"/>
                <a:gd name="T49" fmla="*/ 6 h 23"/>
                <a:gd name="T50" fmla="*/ 220 w 19"/>
                <a:gd name="T51" fmla="*/ 19 h 23"/>
                <a:gd name="T52" fmla="*/ 220 w 19"/>
                <a:gd name="T53" fmla="*/ 23 h 23"/>
                <a:gd name="T54" fmla="*/ 45 w 19"/>
                <a:gd name="T55" fmla="*/ 23 h 23"/>
                <a:gd name="T56" fmla="*/ 45 w 19"/>
                <a:gd name="T57" fmla="*/ 20 h 23"/>
                <a:gd name="T58" fmla="*/ 163 w 19"/>
                <a:gd name="T59" fmla="*/ 20 h 23"/>
                <a:gd name="T60" fmla="*/ 163 w 19"/>
                <a:gd name="T61" fmla="*/ 19 h 23"/>
                <a:gd name="T62" fmla="*/ 163 w 19"/>
                <a:gd name="T63" fmla="*/ 14 h 23"/>
                <a:gd name="T64" fmla="*/ 149 w 19"/>
                <a:gd name="T65" fmla="*/ 9 h 23"/>
                <a:gd name="T66" fmla="*/ 149 w 19"/>
                <a:gd name="T67" fmla="*/ 6 h 23"/>
                <a:gd name="T68" fmla="*/ 129 w 19"/>
                <a:gd name="T69" fmla="*/ 6 h 23"/>
                <a:gd name="T70" fmla="*/ 118 w 19"/>
                <a:gd name="T71" fmla="*/ 6 h 23"/>
                <a:gd name="T72" fmla="*/ 93 w 19"/>
                <a:gd name="T73" fmla="*/ 6 h 23"/>
                <a:gd name="T74" fmla="*/ 72 w 19"/>
                <a:gd name="T75" fmla="*/ 9 h 23"/>
                <a:gd name="T76" fmla="*/ 57 w 19"/>
                <a:gd name="T77" fmla="*/ 14 h 23"/>
                <a:gd name="T78" fmla="*/ 45 w 19"/>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6" y="17"/>
                  </a:lnTo>
                  <a:lnTo>
                    <a:pt x="9" y="18"/>
                  </a:lnTo>
                  <a:lnTo>
                    <a:pt x="13" y="19"/>
                  </a:lnTo>
                  <a:lnTo>
                    <a:pt x="14" y="19"/>
                  </a:lnTo>
                  <a:lnTo>
                    <a:pt x="16" y="18"/>
                  </a:lnTo>
                  <a:lnTo>
                    <a:pt x="18" y="17"/>
                  </a:lnTo>
                  <a:lnTo>
                    <a:pt x="19" y="15"/>
                  </a:lnTo>
                  <a:lnTo>
                    <a:pt x="19" y="18"/>
                  </a:lnTo>
                  <a:lnTo>
                    <a:pt x="16" y="21"/>
                  </a:lnTo>
                  <a:lnTo>
                    <a:pt x="14" y="23"/>
                  </a:lnTo>
                  <a:lnTo>
                    <a:pt x="10" y="23"/>
                  </a:lnTo>
                  <a:lnTo>
                    <a:pt x="6" y="23"/>
                  </a:lnTo>
                  <a:lnTo>
                    <a:pt x="4" y="21"/>
                  </a:lnTo>
                  <a:lnTo>
                    <a:pt x="2" y="17"/>
                  </a:lnTo>
                  <a:lnTo>
                    <a:pt x="0" y="12"/>
                  </a:lnTo>
                  <a:lnTo>
                    <a:pt x="2" y="8"/>
                  </a:lnTo>
                  <a:lnTo>
                    <a:pt x="3" y="6"/>
                  </a:lnTo>
                  <a:lnTo>
                    <a:pt x="4" y="3"/>
                  </a:lnTo>
                  <a:lnTo>
                    <a:pt x="6" y="1"/>
                  </a:lnTo>
                  <a:lnTo>
                    <a:pt x="11" y="0"/>
                  </a:lnTo>
                  <a:lnTo>
                    <a:pt x="14" y="1"/>
                  </a:lnTo>
                  <a:lnTo>
                    <a:pt x="18" y="2"/>
                  </a:lnTo>
                  <a:lnTo>
                    <a:pt x="19" y="6"/>
                  </a:lnTo>
                  <a:lnTo>
                    <a:pt x="19" y="8"/>
                  </a:lnTo>
                  <a:lnTo>
                    <a:pt x="4" y="8"/>
                  </a:lnTo>
                  <a:close/>
                  <a:moveTo>
                    <a:pt x="4" y="7"/>
                  </a:moveTo>
                  <a:lnTo>
                    <a:pt x="14" y="7"/>
                  </a:lnTo>
                  <a:lnTo>
                    <a:pt x="14" y="6"/>
                  </a:lnTo>
                  <a:lnTo>
                    <a:pt x="14" y="5"/>
                  </a:lnTo>
                  <a:lnTo>
                    <a:pt x="13" y="3"/>
                  </a:lnTo>
                  <a:lnTo>
                    <a:pt x="13" y="2"/>
                  </a:lnTo>
                  <a:lnTo>
                    <a:pt x="11" y="2"/>
                  </a:lnTo>
                  <a:lnTo>
                    <a:pt x="10" y="2"/>
                  </a:lnTo>
                  <a:lnTo>
                    <a:pt x="8"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4624" name="Freeform 263"/>
            <p:cNvSpPr>
              <a:spLocks/>
            </p:cNvSpPr>
            <p:nvPr/>
          </p:nvSpPr>
          <p:spPr bwMode="auto">
            <a:xfrm>
              <a:off x="1339" y="3664"/>
              <a:ext cx="31" cy="42"/>
            </a:xfrm>
            <a:custGeom>
              <a:avLst/>
              <a:gdLst>
                <a:gd name="T0" fmla="*/ 89 w 14"/>
                <a:gd name="T1" fmla="*/ 0 h 29"/>
                <a:gd name="T2" fmla="*/ 89 w 14"/>
                <a:gd name="T3" fmla="*/ 20 h 29"/>
                <a:gd name="T4" fmla="*/ 153 w 14"/>
                <a:gd name="T5" fmla="*/ 20 h 29"/>
                <a:gd name="T6" fmla="*/ 153 w 14"/>
                <a:gd name="T7" fmla="*/ 25 h 29"/>
                <a:gd name="T8" fmla="*/ 89 w 14"/>
                <a:gd name="T9" fmla="*/ 25 h 29"/>
                <a:gd name="T10" fmla="*/ 89 w 14"/>
                <a:gd name="T11" fmla="*/ 70 h 29"/>
                <a:gd name="T12" fmla="*/ 97 w 14"/>
                <a:gd name="T13" fmla="*/ 74 h 29"/>
                <a:gd name="T14" fmla="*/ 97 w 14"/>
                <a:gd name="T15" fmla="*/ 75 h 29"/>
                <a:gd name="T16" fmla="*/ 109 w 14"/>
                <a:gd name="T17" fmla="*/ 75 h 29"/>
                <a:gd name="T18" fmla="*/ 109 w 14"/>
                <a:gd name="T19" fmla="*/ 81 h 29"/>
                <a:gd name="T20" fmla="*/ 117 w 14"/>
                <a:gd name="T21" fmla="*/ 81 h 29"/>
                <a:gd name="T22" fmla="*/ 142 w 14"/>
                <a:gd name="T23" fmla="*/ 75 h 29"/>
                <a:gd name="T24" fmla="*/ 142 w 14"/>
                <a:gd name="T25" fmla="*/ 75 h 29"/>
                <a:gd name="T26" fmla="*/ 153 w 14"/>
                <a:gd name="T27" fmla="*/ 74 h 29"/>
                <a:gd name="T28" fmla="*/ 153 w 14"/>
                <a:gd name="T29" fmla="*/ 74 h 29"/>
                <a:gd name="T30" fmla="*/ 153 w 14"/>
                <a:gd name="T31" fmla="*/ 81 h 29"/>
                <a:gd name="T32" fmla="*/ 117 w 14"/>
                <a:gd name="T33" fmla="*/ 85 h 29"/>
                <a:gd name="T34" fmla="*/ 109 w 14"/>
                <a:gd name="T35" fmla="*/ 88 h 29"/>
                <a:gd name="T36" fmla="*/ 97 w 14"/>
                <a:gd name="T37" fmla="*/ 88 h 29"/>
                <a:gd name="T38" fmla="*/ 89 w 14"/>
                <a:gd name="T39" fmla="*/ 88 h 29"/>
                <a:gd name="T40" fmla="*/ 64 w 14"/>
                <a:gd name="T41" fmla="*/ 88 h 29"/>
                <a:gd name="T42" fmla="*/ 53 w 14"/>
                <a:gd name="T43" fmla="*/ 85 h 29"/>
                <a:gd name="T44" fmla="*/ 44 w 14"/>
                <a:gd name="T45" fmla="*/ 81 h 29"/>
                <a:gd name="T46" fmla="*/ 44 w 14"/>
                <a:gd name="T47" fmla="*/ 75 h 29"/>
                <a:gd name="T48" fmla="*/ 44 w 14"/>
                <a:gd name="T49" fmla="*/ 70 h 29"/>
                <a:gd name="T50" fmla="*/ 44 w 14"/>
                <a:gd name="T51" fmla="*/ 25 h 29"/>
                <a:gd name="T52" fmla="*/ 0 w 14"/>
                <a:gd name="T53" fmla="*/ 25 h 29"/>
                <a:gd name="T54" fmla="*/ 0 w 14"/>
                <a:gd name="T55" fmla="*/ 20 h 29"/>
                <a:gd name="T56" fmla="*/ 9 w 14"/>
                <a:gd name="T57" fmla="*/ 20 h 29"/>
                <a:gd name="T58" fmla="*/ 35 w 14"/>
                <a:gd name="T59" fmla="*/ 19 h 29"/>
                <a:gd name="T60" fmla="*/ 53 w 14"/>
                <a:gd name="T61" fmla="*/ 13 h 29"/>
                <a:gd name="T62" fmla="*/ 64 w 14"/>
                <a:gd name="T63" fmla="*/ 9 h 29"/>
                <a:gd name="T64" fmla="*/ 64 w 14"/>
                <a:gd name="T65" fmla="*/ 6 h 29"/>
                <a:gd name="T66" fmla="*/ 89 w 14"/>
                <a:gd name="T67" fmla="*/ 0 h 29"/>
                <a:gd name="T68" fmla="*/ 89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7"/>
                  </a:lnTo>
                  <a:lnTo>
                    <a:pt x="14" y="7"/>
                  </a:lnTo>
                  <a:lnTo>
                    <a:pt x="14" y="8"/>
                  </a:lnTo>
                  <a:lnTo>
                    <a:pt x="8" y="8"/>
                  </a:lnTo>
                  <a:lnTo>
                    <a:pt x="8" y="23"/>
                  </a:lnTo>
                  <a:lnTo>
                    <a:pt x="9" y="24"/>
                  </a:lnTo>
                  <a:lnTo>
                    <a:pt x="9" y="25"/>
                  </a:lnTo>
                  <a:lnTo>
                    <a:pt x="10" y="25"/>
                  </a:lnTo>
                  <a:lnTo>
                    <a:pt x="10" y="27"/>
                  </a:lnTo>
                  <a:lnTo>
                    <a:pt x="11" y="27"/>
                  </a:lnTo>
                  <a:lnTo>
                    <a:pt x="13" y="25"/>
                  </a:lnTo>
                  <a:lnTo>
                    <a:pt x="14" y="24"/>
                  </a:lnTo>
                  <a:lnTo>
                    <a:pt x="14" y="27"/>
                  </a:lnTo>
                  <a:lnTo>
                    <a:pt x="11" y="28"/>
                  </a:lnTo>
                  <a:lnTo>
                    <a:pt x="10" y="29"/>
                  </a:lnTo>
                  <a:lnTo>
                    <a:pt x="9" y="29"/>
                  </a:lnTo>
                  <a:lnTo>
                    <a:pt x="8" y="29"/>
                  </a:lnTo>
                  <a:lnTo>
                    <a:pt x="6" y="29"/>
                  </a:lnTo>
                  <a:lnTo>
                    <a:pt x="5" y="28"/>
                  </a:lnTo>
                  <a:lnTo>
                    <a:pt x="4" y="27"/>
                  </a:lnTo>
                  <a:lnTo>
                    <a:pt x="4" y="25"/>
                  </a:lnTo>
                  <a:lnTo>
                    <a:pt x="4" y="23"/>
                  </a:lnTo>
                  <a:lnTo>
                    <a:pt x="4" y="8"/>
                  </a:lnTo>
                  <a:lnTo>
                    <a:pt x="0" y="8"/>
                  </a:lnTo>
                  <a:lnTo>
                    <a:pt x="0" y="7"/>
                  </a:lnTo>
                  <a:lnTo>
                    <a:pt x="1" y="7"/>
                  </a:lnTo>
                  <a:lnTo>
                    <a:pt x="3" y="6"/>
                  </a:lnTo>
                  <a:lnTo>
                    <a:pt x="5" y="4"/>
                  </a:lnTo>
                  <a:lnTo>
                    <a:pt x="6" y="3"/>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4625" name="Freeform 264"/>
            <p:cNvSpPr>
              <a:spLocks/>
            </p:cNvSpPr>
            <p:nvPr/>
          </p:nvSpPr>
          <p:spPr bwMode="auto">
            <a:xfrm>
              <a:off x="1433" y="3658"/>
              <a:ext cx="81" cy="48"/>
            </a:xfrm>
            <a:custGeom>
              <a:avLst/>
              <a:gdLst>
                <a:gd name="T0" fmla="*/ 0 w 36"/>
                <a:gd name="T1" fmla="*/ 0 h 33"/>
                <a:gd name="T2" fmla="*/ 101 w 36"/>
                <a:gd name="T3" fmla="*/ 0 h 33"/>
                <a:gd name="T4" fmla="*/ 340 w 36"/>
                <a:gd name="T5" fmla="*/ 76 h 33"/>
                <a:gd name="T6" fmla="*/ 340 w 36"/>
                <a:gd name="T7" fmla="*/ 19 h 33"/>
                <a:gd name="T8" fmla="*/ 340 w 36"/>
                <a:gd name="T9" fmla="*/ 13 h 33"/>
                <a:gd name="T10" fmla="*/ 328 w 36"/>
                <a:gd name="T11" fmla="*/ 1 h 33"/>
                <a:gd name="T12" fmla="*/ 328 w 36"/>
                <a:gd name="T13" fmla="*/ 1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1 h 33"/>
                <a:gd name="T28" fmla="*/ 364 w 36"/>
                <a:gd name="T29" fmla="*/ 6 h 33"/>
                <a:gd name="T30" fmla="*/ 364 w 36"/>
                <a:gd name="T31" fmla="*/ 13 h 33"/>
                <a:gd name="T32" fmla="*/ 364 w 36"/>
                <a:gd name="T33" fmla="*/ 19 h 33"/>
                <a:gd name="T34" fmla="*/ 364 w 36"/>
                <a:gd name="T35" fmla="*/ 102 h 33"/>
                <a:gd name="T36" fmla="*/ 355 w 36"/>
                <a:gd name="T37" fmla="*/ 102 h 33"/>
                <a:gd name="T38" fmla="*/ 101 w 36"/>
                <a:gd name="T39" fmla="*/ 22 h 33"/>
                <a:gd name="T40" fmla="*/ 101 w 36"/>
                <a:gd name="T41" fmla="*/ 83 h 33"/>
                <a:gd name="T42" fmla="*/ 101 w 36"/>
                <a:gd name="T43" fmla="*/ 89 h 33"/>
                <a:gd name="T44" fmla="*/ 110 w 36"/>
                <a:gd name="T45" fmla="*/ 95 h 33"/>
                <a:gd name="T46" fmla="*/ 126 w 36"/>
                <a:gd name="T47" fmla="*/ 99 h 33"/>
                <a:gd name="T48" fmla="*/ 146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92 w 36"/>
                <a:gd name="T65" fmla="*/ 89 h 33"/>
                <a:gd name="T66" fmla="*/ 92 w 36"/>
                <a:gd name="T67" fmla="*/ 83 h 33"/>
                <a:gd name="T68" fmla="*/ 92 w 36"/>
                <a:gd name="T69" fmla="*/ 15 h 33"/>
                <a:gd name="T70" fmla="*/ 65 w 36"/>
                <a:gd name="T71" fmla="*/ 13 h 33"/>
                <a:gd name="T72" fmla="*/ 56 w 36"/>
                <a:gd name="T73" fmla="*/ 6 h 33"/>
                <a:gd name="T74" fmla="*/ 45 w 36"/>
                <a:gd name="T75" fmla="*/ 1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9" y="1"/>
                  </a:lnTo>
                  <a:lnTo>
                    <a:pt x="26" y="0"/>
                  </a:lnTo>
                  <a:lnTo>
                    <a:pt x="25" y="0"/>
                  </a:lnTo>
                  <a:lnTo>
                    <a:pt x="36" y="0"/>
                  </a:lnTo>
                  <a:lnTo>
                    <a:pt x="35" y="0"/>
                  </a:lnTo>
                  <a:lnTo>
                    <a:pt x="34" y="1"/>
                  </a:lnTo>
                  <a:lnTo>
                    <a:pt x="32" y="2"/>
                  </a:lnTo>
                  <a:lnTo>
                    <a:pt x="32" y="4"/>
                  </a:lnTo>
                  <a:lnTo>
                    <a:pt x="32" y="6"/>
                  </a:lnTo>
                  <a:lnTo>
                    <a:pt x="32" y="33"/>
                  </a:lnTo>
                  <a:lnTo>
                    <a:pt x="31" y="33"/>
                  </a:lnTo>
                  <a:lnTo>
                    <a:pt x="9" y="7"/>
                  </a:lnTo>
                  <a:lnTo>
                    <a:pt x="9" y="27"/>
                  </a:lnTo>
                  <a:lnTo>
                    <a:pt x="9" y="29"/>
                  </a:lnTo>
                  <a:lnTo>
                    <a:pt x="10" y="31"/>
                  </a:lnTo>
                  <a:lnTo>
                    <a:pt x="11" y="32"/>
                  </a:lnTo>
                  <a:lnTo>
                    <a:pt x="13" y="32"/>
                  </a:lnTo>
                  <a:lnTo>
                    <a:pt x="14" y="32"/>
                  </a:lnTo>
                  <a:lnTo>
                    <a:pt x="14" y="33"/>
                  </a:lnTo>
                  <a:lnTo>
                    <a:pt x="3" y="33"/>
                  </a:lnTo>
                  <a:lnTo>
                    <a:pt x="3" y="32"/>
                  </a:lnTo>
                  <a:lnTo>
                    <a:pt x="4" y="32"/>
                  </a:lnTo>
                  <a:lnTo>
                    <a:pt x="5" y="32"/>
                  </a:lnTo>
                  <a:lnTo>
                    <a:pt x="6" y="31"/>
                  </a:lnTo>
                  <a:lnTo>
                    <a:pt x="8" y="29"/>
                  </a:lnTo>
                  <a:lnTo>
                    <a:pt x="8" y="27"/>
                  </a:lnTo>
                  <a:lnTo>
                    <a:pt x="8" y="5"/>
                  </a:lnTo>
                  <a:lnTo>
                    <a:pt x="6" y="4"/>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26" name="Freeform 265"/>
            <p:cNvSpPr>
              <a:spLocks noEditPoints="1"/>
            </p:cNvSpPr>
            <p:nvPr/>
          </p:nvSpPr>
          <p:spPr bwMode="auto">
            <a:xfrm>
              <a:off x="1519" y="3673"/>
              <a:ext cx="47" cy="33"/>
            </a:xfrm>
            <a:custGeom>
              <a:avLst/>
              <a:gdLst>
                <a:gd name="T0" fmla="*/ 134 w 21"/>
                <a:gd name="T1" fmla="*/ 0 h 23"/>
                <a:gd name="T2" fmla="*/ 154 w 21"/>
                <a:gd name="T3" fmla="*/ 1 h 23"/>
                <a:gd name="T4" fmla="*/ 190 w 21"/>
                <a:gd name="T5" fmla="*/ 6 h 23"/>
                <a:gd name="T6" fmla="*/ 215 w 21"/>
                <a:gd name="T7" fmla="*/ 9 h 23"/>
                <a:gd name="T8" fmla="*/ 235 w 21"/>
                <a:gd name="T9" fmla="*/ 20 h 23"/>
                <a:gd name="T10" fmla="*/ 235 w 21"/>
                <a:gd name="T11" fmla="*/ 33 h 23"/>
                <a:gd name="T12" fmla="*/ 235 w 21"/>
                <a:gd name="T13" fmla="*/ 46 h 23"/>
                <a:gd name="T14" fmla="*/ 226 w 21"/>
                <a:gd name="T15" fmla="*/ 49 h 23"/>
                <a:gd name="T16" fmla="*/ 215 w 21"/>
                <a:gd name="T17" fmla="*/ 56 h 23"/>
                <a:gd name="T18" fmla="*/ 190 w 21"/>
                <a:gd name="T19" fmla="*/ 66 h 23"/>
                <a:gd name="T20" fmla="*/ 154 w 21"/>
                <a:gd name="T21" fmla="*/ 67 h 23"/>
                <a:gd name="T22" fmla="*/ 110 w 21"/>
                <a:gd name="T23" fmla="*/ 67 h 23"/>
                <a:gd name="T24" fmla="*/ 90 w 21"/>
                <a:gd name="T25" fmla="*/ 67 h 23"/>
                <a:gd name="T26" fmla="*/ 56 w 21"/>
                <a:gd name="T27" fmla="*/ 66 h 23"/>
                <a:gd name="T28" fmla="*/ 36 w 21"/>
                <a:gd name="T29" fmla="*/ 56 h 23"/>
                <a:gd name="T30" fmla="*/ 20 w 21"/>
                <a:gd name="T31" fmla="*/ 47 h 23"/>
                <a:gd name="T32" fmla="*/ 0 w 21"/>
                <a:gd name="T33" fmla="*/ 34 h 23"/>
                <a:gd name="T34" fmla="*/ 0 w 21"/>
                <a:gd name="T35" fmla="*/ 23 h 23"/>
                <a:gd name="T36" fmla="*/ 20 w 21"/>
                <a:gd name="T37" fmla="*/ 19 h 23"/>
                <a:gd name="T38" fmla="*/ 45 w 21"/>
                <a:gd name="T39" fmla="*/ 9 h 23"/>
                <a:gd name="T40" fmla="*/ 56 w 21"/>
                <a:gd name="T41" fmla="*/ 6 h 23"/>
                <a:gd name="T42" fmla="*/ 90 w 21"/>
                <a:gd name="T43" fmla="*/ 1 h 23"/>
                <a:gd name="T44" fmla="*/ 134 w 21"/>
                <a:gd name="T45" fmla="*/ 0 h 23"/>
                <a:gd name="T46" fmla="*/ 110 w 21"/>
                <a:gd name="T47" fmla="*/ 6 h 23"/>
                <a:gd name="T48" fmla="*/ 101 w 21"/>
                <a:gd name="T49" fmla="*/ 6 h 23"/>
                <a:gd name="T50" fmla="*/ 90 w 21"/>
                <a:gd name="T51" fmla="*/ 6 h 23"/>
                <a:gd name="T52" fmla="*/ 81 w 21"/>
                <a:gd name="T53" fmla="*/ 9 h 23"/>
                <a:gd name="T54" fmla="*/ 56 w 21"/>
                <a:gd name="T55" fmla="*/ 14 h 23"/>
                <a:gd name="T56" fmla="*/ 56 w 21"/>
                <a:gd name="T57" fmla="*/ 20 h 23"/>
                <a:gd name="T58" fmla="*/ 45 w 21"/>
                <a:gd name="T59" fmla="*/ 29 h 23"/>
                <a:gd name="T60" fmla="*/ 56 w 21"/>
                <a:gd name="T61" fmla="*/ 46 h 23"/>
                <a:gd name="T62" fmla="*/ 81 w 21"/>
                <a:gd name="T63" fmla="*/ 53 h 23"/>
                <a:gd name="T64" fmla="*/ 101 w 21"/>
                <a:gd name="T65" fmla="*/ 62 h 23"/>
                <a:gd name="T66" fmla="*/ 134 w 21"/>
                <a:gd name="T67" fmla="*/ 66 h 23"/>
                <a:gd name="T68" fmla="*/ 154 w 21"/>
                <a:gd name="T69" fmla="*/ 62 h 23"/>
                <a:gd name="T70" fmla="*/ 190 w 21"/>
                <a:gd name="T71" fmla="*/ 56 h 23"/>
                <a:gd name="T72" fmla="*/ 201 w 21"/>
                <a:gd name="T73" fmla="*/ 49 h 23"/>
                <a:gd name="T74" fmla="*/ 201 w 21"/>
                <a:gd name="T75" fmla="*/ 39 h 23"/>
                <a:gd name="T76" fmla="*/ 201 w 21"/>
                <a:gd name="T77" fmla="*/ 29 h 23"/>
                <a:gd name="T78" fmla="*/ 190 w 21"/>
                <a:gd name="T79" fmla="*/ 20 h 23"/>
                <a:gd name="T80" fmla="*/ 170 w 21"/>
                <a:gd name="T81" fmla="*/ 14 h 23"/>
                <a:gd name="T82" fmla="*/ 145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2" y="0"/>
                  </a:moveTo>
                  <a:lnTo>
                    <a:pt x="14" y="1"/>
                  </a:lnTo>
                  <a:lnTo>
                    <a:pt x="17" y="2"/>
                  </a:lnTo>
                  <a:lnTo>
                    <a:pt x="19" y="3"/>
                  </a:lnTo>
                  <a:lnTo>
                    <a:pt x="21" y="7"/>
                  </a:lnTo>
                  <a:lnTo>
                    <a:pt x="21" y="11"/>
                  </a:lnTo>
                  <a:lnTo>
                    <a:pt x="21" y="15"/>
                  </a:lnTo>
                  <a:lnTo>
                    <a:pt x="20" y="17"/>
                  </a:lnTo>
                  <a:lnTo>
                    <a:pt x="19" y="19"/>
                  </a:lnTo>
                  <a:lnTo>
                    <a:pt x="17" y="22"/>
                  </a:lnTo>
                  <a:lnTo>
                    <a:pt x="14" y="23"/>
                  </a:lnTo>
                  <a:lnTo>
                    <a:pt x="10" y="23"/>
                  </a:lnTo>
                  <a:lnTo>
                    <a:pt x="8" y="23"/>
                  </a:lnTo>
                  <a:lnTo>
                    <a:pt x="5" y="22"/>
                  </a:lnTo>
                  <a:lnTo>
                    <a:pt x="3" y="19"/>
                  </a:lnTo>
                  <a:lnTo>
                    <a:pt x="2" y="16"/>
                  </a:lnTo>
                  <a:lnTo>
                    <a:pt x="0" y="12"/>
                  </a:lnTo>
                  <a:lnTo>
                    <a:pt x="0" y="8"/>
                  </a:lnTo>
                  <a:lnTo>
                    <a:pt x="2" y="6"/>
                  </a:lnTo>
                  <a:lnTo>
                    <a:pt x="4" y="3"/>
                  </a:lnTo>
                  <a:lnTo>
                    <a:pt x="5" y="2"/>
                  </a:lnTo>
                  <a:lnTo>
                    <a:pt x="8" y="1"/>
                  </a:lnTo>
                  <a:lnTo>
                    <a:pt x="12" y="0"/>
                  </a:lnTo>
                  <a:close/>
                  <a:moveTo>
                    <a:pt x="10" y="2"/>
                  </a:moveTo>
                  <a:lnTo>
                    <a:pt x="9" y="2"/>
                  </a:lnTo>
                  <a:lnTo>
                    <a:pt x="8" y="2"/>
                  </a:lnTo>
                  <a:lnTo>
                    <a:pt x="7" y="3"/>
                  </a:lnTo>
                  <a:lnTo>
                    <a:pt x="5" y="5"/>
                  </a:lnTo>
                  <a:lnTo>
                    <a:pt x="5" y="7"/>
                  </a:lnTo>
                  <a:lnTo>
                    <a:pt x="4" y="10"/>
                  </a:lnTo>
                  <a:lnTo>
                    <a:pt x="5" y="15"/>
                  </a:lnTo>
                  <a:lnTo>
                    <a:pt x="7" y="18"/>
                  </a:lnTo>
                  <a:lnTo>
                    <a:pt x="9" y="21"/>
                  </a:lnTo>
                  <a:lnTo>
                    <a:pt x="12" y="22"/>
                  </a:lnTo>
                  <a:lnTo>
                    <a:pt x="14" y="21"/>
                  </a:lnTo>
                  <a:lnTo>
                    <a:pt x="17" y="19"/>
                  </a:lnTo>
                  <a:lnTo>
                    <a:pt x="18" y="17"/>
                  </a:lnTo>
                  <a:lnTo>
                    <a:pt x="18" y="13"/>
                  </a:lnTo>
                  <a:lnTo>
                    <a:pt x="18" y="10"/>
                  </a:lnTo>
                  <a:lnTo>
                    <a:pt x="17"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27" name="Freeform 266"/>
            <p:cNvSpPr>
              <a:spLocks/>
            </p:cNvSpPr>
            <p:nvPr/>
          </p:nvSpPr>
          <p:spPr bwMode="auto">
            <a:xfrm>
              <a:off x="1573" y="3674"/>
              <a:ext cx="52" cy="32"/>
            </a:xfrm>
            <a:custGeom>
              <a:avLst/>
              <a:gdLst>
                <a:gd name="T0" fmla="*/ 240 w 23"/>
                <a:gd name="T1" fmla="*/ 0 h 22"/>
                <a:gd name="T2" fmla="*/ 240 w 23"/>
                <a:gd name="T3" fmla="*/ 42 h 22"/>
                <a:gd name="T4" fmla="*/ 240 w 23"/>
                <a:gd name="T5" fmla="*/ 48 h 22"/>
                <a:gd name="T6" fmla="*/ 240 w 23"/>
                <a:gd name="T7" fmla="*/ 55 h 22"/>
                <a:gd name="T8" fmla="*/ 240 w 23"/>
                <a:gd name="T9" fmla="*/ 55 h 22"/>
                <a:gd name="T10" fmla="*/ 240 w 23"/>
                <a:gd name="T11" fmla="*/ 61 h 22"/>
                <a:gd name="T12" fmla="*/ 255 w 23"/>
                <a:gd name="T13" fmla="*/ 61 h 22"/>
                <a:gd name="T14" fmla="*/ 255 w 23"/>
                <a:gd name="T15" fmla="*/ 61 h 22"/>
                <a:gd name="T16" fmla="*/ 267 w 23"/>
                <a:gd name="T17" fmla="*/ 61 h 22"/>
                <a:gd name="T18" fmla="*/ 267 w 23"/>
                <a:gd name="T19" fmla="*/ 61 h 22"/>
                <a:gd name="T20" fmla="*/ 267 w 23"/>
                <a:gd name="T21" fmla="*/ 61 h 22"/>
                <a:gd name="T22" fmla="*/ 194 w 23"/>
                <a:gd name="T23" fmla="*/ 68 h 22"/>
                <a:gd name="T24" fmla="*/ 194 w 23"/>
                <a:gd name="T25" fmla="*/ 68 h 22"/>
                <a:gd name="T26" fmla="*/ 194 w 23"/>
                <a:gd name="T27" fmla="*/ 52 h 22"/>
                <a:gd name="T28" fmla="*/ 174 w 23"/>
                <a:gd name="T29" fmla="*/ 61 h 22"/>
                <a:gd name="T30" fmla="*/ 138 w 23"/>
                <a:gd name="T31" fmla="*/ 65 h 22"/>
                <a:gd name="T32" fmla="*/ 129 w 23"/>
                <a:gd name="T33" fmla="*/ 68 h 22"/>
                <a:gd name="T34" fmla="*/ 102 w 23"/>
                <a:gd name="T35" fmla="*/ 68 h 22"/>
                <a:gd name="T36" fmla="*/ 81 w 23"/>
                <a:gd name="T37" fmla="*/ 68 h 22"/>
                <a:gd name="T38" fmla="*/ 72 w 23"/>
                <a:gd name="T39" fmla="*/ 65 h 22"/>
                <a:gd name="T40" fmla="*/ 57 w 23"/>
                <a:gd name="T41" fmla="*/ 61 h 22"/>
                <a:gd name="T42" fmla="*/ 45 w 23"/>
                <a:gd name="T43" fmla="*/ 55 h 22"/>
                <a:gd name="T44" fmla="*/ 45 w 23"/>
                <a:gd name="T45" fmla="*/ 48 h 22"/>
                <a:gd name="T46" fmla="*/ 45 w 23"/>
                <a:gd name="T47" fmla="*/ 42 h 22"/>
                <a:gd name="T48" fmla="*/ 45 w 23"/>
                <a:gd name="T49" fmla="*/ 13 h 22"/>
                <a:gd name="T50" fmla="*/ 45 w 23"/>
                <a:gd name="T51" fmla="*/ 6 h 22"/>
                <a:gd name="T52" fmla="*/ 45 w 23"/>
                <a:gd name="T53" fmla="*/ 1 h 22"/>
                <a:gd name="T54" fmla="*/ 25 w 23"/>
                <a:gd name="T55" fmla="*/ 1 h 22"/>
                <a:gd name="T56" fmla="*/ 25 w 23"/>
                <a:gd name="T57" fmla="*/ 0 h 22"/>
                <a:gd name="T58" fmla="*/ 11 w 23"/>
                <a:gd name="T59" fmla="*/ 0 h 22"/>
                <a:gd name="T60" fmla="*/ 0 w 23"/>
                <a:gd name="T61" fmla="*/ 0 h 22"/>
                <a:gd name="T62" fmla="*/ 0 w 23"/>
                <a:gd name="T63" fmla="*/ 0 h 22"/>
                <a:gd name="T64" fmla="*/ 81 w 23"/>
                <a:gd name="T65" fmla="*/ 0 h 22"/>
                <a:gd name="T66" fmla="*/ 81 w 23"/>
                <a:gd name="T67" fmla="*/ 47 h 22"/>
                <a:gd name="T68" fmla="*/ 81 w 23"/>
                <a:gd name="T69" fmla="*/ 52 h 22"/>
                <a:gd name="T70" fmla="*/ 102 w 23"/>
                <a:gd name="T71" fmla="*/ 55 h 22"/>
                <a:gd name="T72" fmla="*/ 118 w 23"/>
                <a:gd name="T73" fmla="*/ 55 h 22"/>
                <a:gd name="T74" fmla="*/ 129 w 23"/>
                <a:gd name="T75" fmla="*/ 61 h 22"/>
                <a:gd name="T76" fmla="*/ 138 w 23"/>
                <a:gd name="T77" fmla="*/ 61 h 22"/>
                <a:gd name="T78" fmla="*/ 163 w 23"/>
                <a:gd name="T79" fmla="*/ 55 h 22"/>
                <a:gd name="T80" fmla="*/ 174 w 23"/>
                <a:gd name="T81" fmla="*/ 52 h 22"/>
                <a:gd name="T82" fmla="*/ 194 w 23"/>
                <a:gd name="T83" fmla="*/ 48 h 22"/>
                <a:gd name="T84" fmla="*/ 194 w 23"/>
                <a:gd name="T85" fmla="*/ 13 h 22"/>
                <a:gd name="T86" fmla="*/ 183 w 23"/>
                <a:gd name="T87" fmla="*/ 6 h 22"/>
                <a:gd name="T88" fmla="*/ 183 w 23"/>
                <a:gd name="T89" fmla="*/ 1 h 22"/>
                <a:gd name="T90" fmla="*/ 174 w 23"/>
                <a:gd name="T91" fmla="*/ 0 h 22"/>
                <a:gd name="T92" fmla="*/ 163 w 23"/>
                <a:gd name="T93" fmla="*/ 0 h 22"/>
                <a:gd name="T94" fmla="*/ 163 w 23"/>
                <a:gd name="T95" fmla="*/ 0 h 22"/>
                <a:gd name="T96" fmla="*/ 240 w 23"/>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2"/>
                <a:gd name="T149" fmla="*/ 23 w 2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2">
                  <a:moveTo>
                    <a:pt x="21" y="0"/>
                  </a:moveTo>
                  <a:lnTo>
                    <a:pt x="21" y="14"/>
                  </a:lnTo>
                  <a:lnTo>
                    <a:pt x="21" y="16"/>
                  </a:lnTo>
                  <a:lnTo>
                    <a:pt x="21" y="18"/>
                  </a:lnTo>
                  <a:lnTo>
                    <a:pt x="21" y="20"/>
                  </a:lnTo>
                  <a:lnTo>
                    <a:pt x="22" y="20"/>
                  </a:lnTo>
                  <a:lnTo>
                    <a:pt x="23" y="20"/>
                  </a:lnTo>
                  <a:lnTo>
                    <a:pt x="17" y="22"/>
                  </a:lnTo>
                  <a:lnTo>
                    <a:pt x="17" y="17"/>
                  </a:lnTo>
                  <a:lnTo>
                    <a:pt x="15" y="20"/>
                  </a:lnTo>
                  <a:lnTo>
                    <a:pt x="12" y="21"/>
                  </a:lnTo>
                  <a:lnTo>
                    <a:pt x="11" y="22"/>
                  </a:lnTo>
                  <a:lnTo>
                    <a:pt x="9"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28" name="Freeform 267"/>
            <p:cNvSpPr>
              <a:spLocks/>
            </p:cNvSpPr>
            <p:nvPr/>
          </p:nvSpPr>
          <p:spPr bwMode="auto">
            <a:xfrm>
              <a:off x="1630" y="3673"/>
              <a:ext cx="51" cy="33"/>
            </a:xfrm>
            <a:custGeom>
              <a:avLst/>
              <a:gdLst>
                <a:gd name="T0" fmla="*/ 78 w 23"/>
                <a:gd name="T1" fmla="*/ 14 h 23"/>
                <a:gd name="T2" fmla="*/ 98 w 23"/>
                <a:gd name="T3" fmla="*/ 6 h 23"/>
                <a:gd name="T4" fmla="*/ 133 w 23"/>
                <a:gd name="T5" fmla="*/ 1 h 23"/>
                <a:gd name="T6" fmla="*/ 153 w 23"/>
                <a:gd name="T7" fmla="*/ 0 h 23"/>
                <a:gd name="T8" fmla="*/ 186 w 23"/>
                <a:gd name="T9" fmla="*/ 1 h 23"/>
                <a:gd name="T10" fmla="*/ 197 w 23"/>
                <a:gd name="T11" fmla="*/ 1 h 23"/>
                <a:gd name="T12" fmla="*/ 206 w 23"/>
                <a:gd name="T13" fmla="*/ 6 h 23"/>
                <a:gd name="T14" fmla="*/ 206 w 23"/>
                <a:gd name="T15" fmla="*/ 9 h 23"/>
                <a:gd name="T16" fmla="*/ 231 w 23"/>
                <a:gd name="T17" fmla="*/ 19 h 23"/>
                <a:gd name="T18" fmla="*/ 231 w 23"/>
                <a:gd name="T19" fmla="*/ 23 h 23"/>
                <a:gd name="T20" fmla="*/ 231 w 23"/>
                <a:gd name="T21" fmla="*/ 53 h 23"/>
                <a:gd name="T22" fmla="*/ 231 w 23"/>
                <a:gd name="T23" fmla="*/ 56 h 23"/>
                <a:gd name="T24" fmla="*/ 231 w 23"/>
                <a:gd name="T25" fmla="*/ 62 h 23"/>
                <a:gd name="T26" fmla="*/ 231 w 23"/>
                <a:gd name="T27" fmla="*/ 66 h 23"/>
                <a:gd name="T28" fmla="*/ 242 w 23"/>
                <a:gd name="T29" fmla="*/ 66 h 23"/>
                <a:gd name="T30" fmla="*/ 242 w 23"/>
                <a:gd name="T31" fmla="*/ 66 h 23"/>
                <a:gd name="T32" fmla="*/ 251 w 23"/>
                <a:gd name="T33" fmla="*/ 66 h 23"/>
                <a:gd name="T34" fmla="*/ 251 w 23"/>
                <a:gd name="T35" fmla="*/ 67 h 23"/>
                <a:gd name="T36" fmla="*/ 142 w 23"/>
                <a:gd name="T37" fmla="*/ 67 h 23"/>
                <a:gd name="T38" fmla="*/ 142 w 23"/>
                <a:gd name="T39" fmla="*/ 66 h 23"/>
                <a:gd name="T40" fmla="*/ 142 w 23"/>
                <a:gd name="T41" fmla="*/ 66 h 23"/>
                <a:gd name="T42" fmla="*/ 153 w 23"/>
                <a:gd name="T43" fmla="*/ 66 h 23"/>
                <a:gd name="T44" fmla="*/ 173 w 23"/>
                <a:gd name="T45" fmla="*/ 66 h 23"/>
                <a:gd name="T46" fmla="*/ 173 w 23"/>
                <a:gd name="T47" fmla="*/ 62 h 23"/>
                <a:gd name="T48" fmla="*/ 186 w 23"/>
                <a:gd name="T49" fmla="*/ 62 h 23"/>
                <a:gd name="T50" fmla="*/ 186 w 23"/>
                <a:gd name="T51" fmla="*/ 56 h 23"/>
                <a:gd name="T52" fmla="*/ 186 w 23"/>
                <a:gd name="T53" fmla="*/ 53 h 23"/>
                <a:gd name="T54" fmla="*/ 186 w 23"/>
                <a:gd name="T55" fmla="*/ 23 h 23"/>
                <a:gd name="T56" fmla="*/ 173 w 23"/>
                <a:gd name="T57" fmla="*/ 19 h 23"/>
                <a:gd name="T58" fmla="*/ 173 w 23"/>
                <a:gd name="T59" fmla="*/ 14 h 23"/>
                <a:gd name="T60" fmla="*/ 153 w 23"/>
                <a:gd name="T61" fmla="*/ 9 h 23"/>
                <a:gd name="T62" fmla="*/ 142 w 23"/>
                <a:gd name="T63" fmla="*/ 9 h 23"/>
                <a:gd name="T64" fmla="*/ 98 w 23"/>
                <a:gd name="T65" fmla="*/ 14 h 23"/>
                <a:gd name="T66" fmla="*/ 78 w 23"/>
                <a:gd name="T67" fmla="*/ 19 h 23"/>
                <a:gd name="T68" fmla="*/ 78 w 23"/>
                <a:gd name="T69" fmla="*/ 53 h 23"/>
                <a:gd name="T70" fmla="*/ 78 w 23"/>
                <a:gd name="T71" fmla="*/ 56 h 23"/>
                <a:gd name="T72" fmla="*/ 78 w 23"/>
                <a:gd name="T73" fmla="*/ 62 h 23"/>
                <a:gd name="T74" fmla="*/ 89 w 23"/>
                <a:gd name="T75" fmla="*/ 66 h 23"/>
                <a:gd name="T76" fmla="*/ 89 w 23"/>
                <a:gd name="T77" fmla="*/ 66 h 23"/>
                <a:gd name="T78" fmla="*/ 98 w 23"/>
                <a:gd name="T79" fmla="*/ 66 h 23"/>
                <a:gd name="T80" fmla="*/ 118 w 23"/>
                <a:gd name="T81" fmla="*/ 66 h 23"/>
                <a:gd name="T82" fmla="*/ 118 w 23"/>
                <a:gd name="T83" fmla="*/ 67 h 23"/>
                <a:gd name="T84" fmla="*/ 0 w 23"/>
                <a:gd name="T85" fmla="*/ 67 h 23"/>
                <a:gd name="T86" fmla="*/ 0 w 23"/>
                <a:gd name="T87" fmla="*/ 66 h 23"/>
                <a:gd name="T88" fmla="*/ 9 w 23"/>
                <a:gd name="T89" fmla="*/ 66 h 23"/>
                <a:gd name="T90" fmla="*/ 20 w 23"/>
                <a:gd name="T91" fmla="*/ 66 h 23"/>
                <a:gd name="T92" fmla="*/ 20 w 23"/>
                <a:gd name="T93" fmla="*/ 66 h 23"/>
                <a:gd name="T94" fmla="*/ 35 w 23"/>
                <a:gd name="T95" fmla="*/ 56 h 23"/>
                <a:gd name="T96" fmla="*/ 35 w 23"/>
                <a:gd name="T97" fmla="*/ 53 h 23"/>
                <a:gd name="T98" fmla="*/ 35 w 23"/>
                <a:gd name="T99" fmla="*/ 29 h 23"/>
                <a:gd name="T100" fmla="*/ 35 w 23"/>
                <a:gd name="T101" fmla="*/ 19 h 23"/>
                <a:gd name="T102" fmla="*/ 35 w 23"/>
                <a:gd name="T103" fmla="*/ 14 h 23"/>
                <a:gd name="T104" fmla="*/ 20 w 23"/>
                <a:gd name="T105" fmla="*/ 9 h 23"/>
                <a:gd name="T106" fmla="*/ 20 w 23"/>
                <a:gd name="T107" fmla="*/ 9 h 23"/>
                <a:gd name="T108" fmla="*/ 20 w 23"/>
                <a:gd name="T109" fmla="*/ 9 h 23"/>
                <a:gd name="T110" fmla="*/ 20 w 23"/>
                <a:gd name="T111" fmla="*/ 9 h 23"/>
                <a:gd name="T112" fmla="*/ 9 w 23"/>
                <a:gd name="T113" fmla="*/ 9 h 23"/>
                <a:gd name="T114" fmla="*/ 0 w 23"/>
                <a:gd name="T115" fmla="*/ 9 h 23"/>
                <a:gd name="T116" fmla="*/ 0 w 23"/>
                <a:gd name="T117" fmla="*/ 6 h 23"/>
                <a:gd name="T118" fmla="*/ 64 w 23"/>
                <a:gd name="T119" fmla="*/ 0 h 23"/>
                <a:gd name="T120" fmla="*/ 78 w 23"/>
                <a:gd name="T121" fmla="*/ 0 h 23"/>
                <a:gd name="T122" fmla="*/ 78 w 23"/>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9" y="2"/>
                  </a:lnTo>
                  <a:lnTo>
                    <a:pt x="12" y="1"/>
                  </a:lnTo>
                  <a:lnTo>
                    <a:pt x="14" y="0"/>
                  </a:lnTo>
                  <a:lnTo>
                    <a:pt x="17" y="1"/>
                  </a:lnTo>
                  <a:lnTo>
                    <a:pt x="18" y="1"/>
                  </a:lnTo>
                  <a:lnTo>
                    <a:pt x="19" y="2"/>
                  </a:lnTo>
                  <a:lnTo>
                    <a:pt x="19" y="3"/>
                  </a:lnTo>
                  <a:lnTo>
                    <a:pt x="21" y="6"/>
                  </a:lnTo>
                  <a:lnTo>
                    <a:pt x="21" y="8"/>
                  </a:lnTo>
                  <a:lnTo>
                    <a:pt x="21" y="18"/>
                  </a:lnTo>
                  <a:lnTo>
                    <a:pt x="21" y="19"/>
                  </a:lnTo>
                  <a:lnTo>
                    <a:pt x="21" y="21"/>
                  </a:lnTo>
                  <a:lnTo>
                    <a:pt x="21" y="22"/>
                  </a:lnTo>
                  <a:lnTo>
                    <a:pt x="22" y="22"/>
                  </a:lnTo>
                  <a:lnTo>
                    <a:pt x="23" y="22"/>
                  </a:lnTo>
                  <a:lnTo>
                    <a:pt x="23" y="23"/>
                  </a:lnTo>
                  <a:lnTo>
                    <a:pt x="13" y="23"/>
                  </a:lnTo>
                  <a:lnTo>
                    <a:pt x="13" y="22"/>
                  </a:lnTo>
                  <a:lnTo>
                    <a:pt x="14" y="22"/>
                  </a:lnTo>
                  <a:lnTo>
                    <a:pt x="16" y="22"/>
                  </a:lnTo>
                  <a:lnTo>
                    <a:pt x="16" y="21"/>
                  </a:lnTo>
                  <a:lnTo>
                    <a:pt x="17" y="21"/>
                  </a:lnTo>
                  <a:lnTo>
                    <a:pt x="17" y="19"/>
                  </a:lnTo>
                  <a:lnTo>
                    <a:pt x="17" y="18"/>
                  </a:lnTo>
                  <a:lnTo>
                    <a:pt x="17" y="8"/>
                  </a:lnTo>
                  <a:lnTo>
                    <a:pt x="16" y="6"/>
                  </a:lnTo>
                  <a:lnTo>
                    <a:pt x="16" y="5"/>
                  </a:lnTo>
                  <a:lnTo>
                    <a:pt x="14" y="3"/>
                  </a:lnTo>
                  <a:lnTo>
                    <a:pt x="13" y="3"/>
                  </a:lnTo>
                  <a:lnTo>
                    <a:pt x="9" y="5"/>
                  </a:lnTo>
                  <a:lnTo>
                    <a:pt x="7" y="6"/>
                  </a:lnTo>
                  <a:lnTo>
                    <a:pt x="7" y="18"/>
                  </a:lnTo>
                  <a:lnTo>
                    <a:pt x="7" y="19"/>
                  </a:lnTo>
                  <a:lnTo>
                    <a:pt x="7" y="21"/>
                  </a:lnTo>
                  <a:lnTo>
                    <a:pt x="8" y="22"/>
                  </a:lnTo>
                  <a:lnTo>
                    <a:pt x="9" y="22"/>
                  </a:lnTo>
                  <a:lnTo>
                    <a:pt x="11" y="22"/>
                  </a:lnTo>
                  <a:lnTo>
                    <a:pt x="11" y="23"/>
                  </a:lnTo>
                  <a:lnTo>
                    <a:pt x="0" y="23"/>
                  </a:lnTo>
                  <a:lnTo>
                    <a:pt x="0" y="22"/>
                  </a:lnTo>
                  <a:lnTo>
                    <a:pt x="1" y="22"/>
                  </a:lnTo>
                  <a:lnTo>
                    <a:pt x="2" y="22"/>
                  </a:lnTo>
                  <a:lnTo>
                    <a:pt x="3" y="19"/>
                  </a:lnTo>
                  <a:lnTo>
                    <a:pt x="3" y="18"/>
                  </a:lnTo>
                  <a:lnTo>
                    <a:pt x="3" y="10"/>
                  </a:lnTo>
                  <a:lnTo>
                    <a:pt x="3" y="6"/>
                  </a:lnTo>
                  <a:lnTo>
                    <a:pt x="3"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29" name="Freeform 268"/>
            <p:cNvSpPr>
              <a:spLocks noEditPoints="1"/>
            </p:cNvSpPr>
            <p:nvPr/>
          </p:nvSpPr>
          <p:spPr bwMode="auto">
            <a:xfrm>
              <a:off x="1756" y="3658"/>
              <a:ext cx="58" cy="48"/>
            </a:xfrm>
            <a:custGeom>
              <a:avLst/>
              <a:gdLst>
                <a:gd name="T0" fmla="*/ 109 w 26"/>
                <a:gd name="T1" fmla="*/ 52 h 33"/>
                <a:gd name="T2" fmla="*/ 109 w 26"/>
                <a:gd name="T3" fmla="*/ 83 h 33"/>
                <a:gd name="T4" fmla="*/ 109 w 26"/>
                <a:gd name="T5" fmla="*/ 89 h 33"/>
                <a:gd name="T6" fmla="*/ 109 w 26"/>
                <a:gd name="T7" fmla="*/ 95 h 33"/>
                <a:gd name="T8" fmla="*/ 134 w 26"/>
                <a:gd name="T9" fmla="*/ 99 h 33"/>
                <a:gd name="T10" fmla="*/ 145 w 26"/>
                <a:gd name="T11" fmla="*/ 99 h 33"/>
                <a:gd name="T12" fmla="*/ 154 w 26"/>
                <a:gd name="T13" fmla="*/ 99 h 33"/>
                <a:gd name="T14" fmla="*/ 154 w 26"/>
                <a:gd name="T15" fmla="*/ 102 h 33"/>
                <a:gd name="T16" fmla="*/ 0 w 26"/>
                <a:gd name="T17" fmla="*/ 102 h 33"/>
                <a:gd name="T18" fmla="*/ 0 w 26"/>
                <a:gd name="T19" fmla="*/ 99 h 33"/>
                <a:gd name="T20" fmla="*/ 20 w 26"/>
                <a:gd name="T21" fmla="*/ 99 h 33"/>
                <a:gd name="T22" fmla="*/ 45 w 26"/>
                <a:gd name="T23" fmla="*/ 99 h 33"/>
                <a:gd name="T24" fmla="*/ 56 w 26"/>
                <a:gd name="T25" fmla="*/ 95 h 33"/>
                <a:gd name="T26" fmla="*/ 56 w 26"/>
                <a:gd name="T27" fmla="*/ 89 h 33"/>
                <a:gd name="T28" fmla="*/ 56 w 26"/>
                <a:gd name="T29" fmla="*/ 83 h 33"/>
                <a:gd name="T30" fmla="*/ 56 w 26"/>
                <a:gd name="T31" fmla="*/ 19 h 33"/>
                <a:gd name="T32" fmla="*/ 56 w 26"/>
                <a:gd name="T33" fmla="*/ 13 h 33"/>
                <a:gd name="T34" fmla="*/ 45 w 26"/>
                <a:gd name="T35" fmla="*/ 1 h 33"/>
                <a:gd name="T36" fmla="*/ 45 w 26"/>
                <a:gd name="T37" fmla="*/ 1 h 33"/>
                <a:gd name="T38" fmla="*/ 20 w 26"/>
                <a:gd name="T39" fmla="*/ 0 h 33"/>
                <a:gd name="T40" fmla="*/ 0 w 26"/>
                <a:gd name="T41" fmla="*/ 0 h 33"/>
                <a:gd name="T42" fmla="*/ 0 w 26"/>
                <a:gd name="T43" fmla="*/ 0 h 33"/>
                <a:gd name="T44" fmla="*/ 145 w 26"/>
                <a:gd name="T45" fmla="*/ 0 h 33"/>
                <a:gd name="T46" fmla="*/ 178 w 26"/>
                <a:gd name="T47" fmla="*/ 0 h 33"/>
                <a:gd name="T48" fmla="*/ 223 w 26"/>
                <a:gd name="T49" fmla="*/ 1 h 33"/>
                <a:gd name="T50" fmla="*/ 254 w 26"/>
                <a:gd name="T51" fmla="*/ 6 h 33"/>
                <a:gd name="T52" fmla="*/ 268 w 26"/>
                <a:gd name="T53" fmla="*/ 13 h 33"/>
                <a:gd name="T54" fmla="*/ 279 w 26"/>
                <a:gd name="T55" fmla="*/ 19 h 33"/>
                <a:gd name="T56" fmla="*/ 288 w 26"/>
                <a:gd name="T57" fmla="*/ 25 h 33"/>
                <a:gd name="T58" fmla="*/ 279 w 26"/>
                <a:gd name="T59" fmla="*/ 36 h 33"/>
                <a:gd name="T60" fmla="*/ 254 w 26"/>
                <a:gd name="T61" fmla="*/ 48 h 33"/>
                <a:gd name="T62" fmla="*/ 223 w 26"/>
                <a:gd name="T63" fmla="*/ 52 h 33"/>
                <a:gd name="T64" fmla="*/ 165 w 26"/>
                <a:gd name="T65" fmla="*/ 55 h 33"/>
                <a:gd name="T66" fmla="*/ 154 w 26"/>
                <a:gd name="T67" fmla="*/ 55 h 33"/>
                <a:gd name="T68" fmla="*/ 145 w 26"/>
                <a:gd name="T69" fmla="*/ 52 h 33"/>
                <a:gd name="T70" fmla="*/ 134 w 26"/>
                <a:gd name="T71" fmla="*/ 52 h 33"/>
                <a:gd name="T72" fmla="*/ 109 w 26"/>
                <a:gd name="T73" fmla="*/ 52 h 33"/>
                <a:gd name="T74" fmla="*/ 109 w 26"/>
                <a:gd name="T75" fmla="*/ 48 h 33"/>
                <a:gd name="T76" fmla="*/ 134 w 26"/>
                <a:gd name="T77" fmla="*/ 48 h 33"/>
                <a:gd name="T78" fmla="*/ 145 w 26"/>
                <a:gd name="T79" fmla="*/ 48 h 33"/>
                <a:gd name="T80" fmla="*/ 145 w 26"/>
                <a:gd name="T81" fmla="*/ 48 h 33"/>
                <a:gd name="T82" fmla="*/ 154 w 26"/>
                <a:gd name="T83" fmla="*/ 48 h 33"/>
                <a:gd name="T84" fmla="*/ 178 w 26"/>
                <a:gd name="T85" fmla="*/ 48 h 33"/>
                <a:gd name="T86" fmla="*/ 210 w 26"/>
                <a:gd name="T87" fmla="*/ 47 h 33"/>
                <a:gd name="T88" fmla="*/ 223 w 26"/>
                <a:gd name="T89" fmla="*/ 36 h 33"/>
                <a:gd name="T90" fmla="*/ 223 w 26"/>
                <a:gd name="T91" fmla="*/ 32 h 33"/>
                <a:gd name="T92" fmla="*/ 223 w 26"/>
                <a:gd name="T93" fmla="*/ 22 h 33"/>
                <a:gd name="T94" fmla="*/ 210 w 26"/>
                <a:gd name="T95" fmla="*/ 15 h 33"/>
                <a:gd name="T96" fmla="*/ 199 w 26"/>
                <a:gd name="T97" fmla="*/ 13 h 33"/>
                <a:gd name="T98" fmla="*/ 178 w 26"/>
                <a:gd name="T99" fmla="*/ 6 h 33"/>
                <a:gd name="T100" fmla="*/ 165 w 26"/>
                <a:gd name="T101" fmla="*/ 1 h 33"/>
                <a:gd name="T102" fmla="*/ 145 w 26"/>
                <a:gd name="T103" fmla="*/ 1 h 33"/>
                <a:gd name="T104" fmla="*/ 134 w 26"/>
                <a:gd name="T105" fmla="*/ 1 h 33"/>
                <a:gd name="T106" fmla="*/ 109 w 26"/>
                <a:gd name="T107" fmla="*/ 6 h 33"/>
                <a:gd name="T108" fmla="*/ 109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2" y="32"/>
                  </a:lnTo>
                  <a:lnTo>
                    <a:pt x="13" y="32"/>
                  </a:lnTo>
                  <a:lnTo>
                    <a:pt x="14" y="32"/>
                  </a:lnTo>
                  <a:lnTo>
                    <a:pt x="14" y="33"/>
                  </a:lnTo>
                  <a:lnTo>
                    <a:pt x="0" y="33"/>
                  </a:lnTo>
                  <a:lnTo>
                    <a:pt x="0" y="32"/>
                  </a:lnTo>
                  <a:lnTo>
                    <a:pt x="2" y="32"/>
                  </a:lnTo>
                  <a:lnTo>
                    <a:pt x="4" y="32"/>
                  </a:lnTo>
                  <a:lnTo>
                    <a:pt x="5" y="31"/>
                  </a:lnTo>
                  <a:lnTo>
                    <a:pt x="5" y="29"/>
                  </a:lnTo>
                  <a:lnTo>
                    <a:pt x="5" y="27"/>
                  </a:lnTo>
                  <a:lnTo>
                    <a:pt x="5" y="6"/>
                  </a:lnTo>
                  <a:lnTo>
                    <a:pt x="5" y="4"/>
                  </a:lnTo>
                  <a:lnTo>
                    <a:pt x="4" y="1"/>
                  </a:lnTo>
                  <a:lnTo>
                    <a:pt x="2" y="0"/>
                  </a:lnTo>
                  <a:lnTo>
                    <a:pt x="0" y="0"/>
                  </a:lnTo>
                  <a:lnTo>
                    <a:pt x="13" y="0"/>
                  </a:lnTo>
                  <a:lnTo>
                    <a:pt x="16" y="0"/>
                  </a:lnTo>
                  <a:lnTo>
                    <a:pt x="20" y="1"/>
                  </a:lnTo>
                  <a:lnTo>
                    <a:pt x="23" y="2"/>
                  </a:lnTo>
                  <a:lnTo>
                    <a:pt x="24" y="4"/>
                  </a:lnTo>
                  <a:lnTo>
                    <a:pt x="25" y="6"/>
                  </a:lnTo>
                  <a:lnTo>
                    <a:pt x="26" y="8"/>
                  </a:lnTo>
                  <a:lnTo>
                    <a:pt x="25" y="12"/>
                  </a:lnTo>
                  <a:lnTo>
                    <a:pt x="23" y="16"/>
                  </a:lnTo>
                  <a:lnTo>
                    <a:pt x="20" y="17"/>
                  </a:lnTo>
                  <a:lnTo>
                    <a:pt x="15" y="18"/>
                  </a:lnTo>
                  <a:lnTo>
                    <a:pt x="14" y="18"/>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19" y="5"/>
                  </a:lnTo>
                  <a:lnTo>
                    <a:pt x="18" y="4"/>
                  </a:lnTo>
                  <a:lnTo>
                    <a:pt x="16" y="2"/>
                  </a:lnTo>
                  <a:lnTo>
                    <a:pt x="15" y="1"/>
                  </a:lnTo>
                  <a:lnTo>
                    <a:pt x="13" y="1"/>
                  </a:lnTo>
                  <a:lnTo>
                    <a:pt x="12"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30" name="Freeform 269"/>
            <p:cNvSpPr>
              <a:spLocks/>
            </p:cNvSpPr>
            <p:nvPr/>
          </p:nvSpPr>
          <p:spPr bwMode="auto">
            <a:xfrm>
              <a:off x="1819" y="3673"/>
              <a:ext cx="36" cy="33"/>
            </a:xfrm>
            <a:custGeom>
              <a:avLst/>
              <a:gdLst>
                <a:gd name="T0" fmla="*/ 81 w 16"/>
                <a:gd name="T1" fmla="*/ 0 h 23"/>
                <a:gd name="T2" fmla="*/ 81 w 16"/>
                <a:gd name="T3" fmla="*/ 19 h 23"/>
                <a:gd name="T4" fmla="*/ 101 w 16"/>
                <a:gd name="T5" fmla="*/ 6 h 23"/>
                <a:gd name="T6" fmla="*/ 126 w 16"/>
                <a:gd name="T7" fmla="*/ 1 h 23"/>
                <a:gd name="T8" fmla="*/ 146 w 16"/>
                <a:gd name="T9" fmla="*/ 0 h 23"/>
                <a:gd name="T10" fmla="*/ 157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57 w 16"/>
                <a:gd name="T23" fmla="*/ 19 h 23"/>
                <a:gd name="T24" fmla="*/ 157 w 16"/>
                <a:gd name="T25" fmla="*/ 19 h 23"/>
                <a:gd name="T26" fmla="*/ 146 w 16"/>
                <a:gd name="T27" fmla="*/ 19 h 23"/>
                <a:gd name="T28" fmla="*/ 137 w 16"/>
                <a:gd name="T29" fmla="*/ 14 h 23"/>
                <a:gd name="T30" fmla="*/ 126 w 16"/>
                <a:gd name="T31" fmla="*/ 14 h 23"/>
                <a:gd name="T32" fmla="*/ 126 w 16"/>
                <a:gd name="T33" fmla="*/ 9 h 23"/>
                <a:gd name="T34" fmla="*/ 101 w 16"/>
                <a:gd name="T35" fmla="*/ 9 h 23"/>
                <a:gd name="T36" fmla="*/ 101 w 16"/>
                <a:gd name="T37" fmla="*/ 14 h 23"/>
                <a:gd name="T38" fmla="*/ 90 w 16"/>
                <a:gd name="T39" fmla="*/ 19 h 23"/>
                <a:gd name="T40" fmla="*/ 81 w 16"/>
                <a:gd name="T41" fmla="*/ 23 h 23"/>
                <a:gd name="T42" fmla="*/ 81 w 16"/>
                <a:gd name="T43" fmla="*/ 53 h 23"/>
                <a:gd name="T44" fmla="*/ 81 w 16"/>
                <a:gd name="T45" fmla="*/ 56 h 23"/>
                <a:gd name="T46" fmla="*/ 90 w 16"/>
                <a:gd name="T47" fmla="*/ 62 h 23"/>
                <a:gd name="T48" fmla="*/ 90 w 16"/>
                <a:gd name="T49" fmla="*/ 62 h 23"/>
                <a:gd name="T50" fmla="*/ 90 w 16"/>
                <a:gd name="T51" fmla="*/ 66 h 23"/>
                <a:gd name="T52" fmla="*/ 101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25 w 16"/>
                <a:gd name="T65" fmla="*/ 66 h 23"/>
                <a:gd name="T66" fmla="*/ 25 w 16"/>
                <a:gd name="T67" fmla="*/ 62 h 23"/>
                <a:gd name="T68" fmla="*/ 36 w 16"/>
                <a:gd name="T69" fmla="*/ 62 h 23"/>
                <a:gd name="T70" fmla="*/ 36 w 16"/>
                <a:gd name="T71" fmla="*/ 56 h 23"/>
                <a:gd name="T72" fmla="*/ 36 w 16"/>
                <a:gd name="T73" fmla="*/ 53 h 23"/>
                <a:gd name="T74" fmla="*/ 36 w 16"/>
                <a:gd name="T75" fmla="*/ 29 h 23"/>
                <a:gd name="T76" fmla="*/ 36 w 16"/>
                <a:gd name="T77" fmla="*/ 19 h 23"/>
                <a:gd name="T78" fmla="*/ 36 w 16"/>
                <a:gd name="T79" fmla="*/ 14 h 23"/>
                <a:gd name="T80" fmla="*/ 36 w 16"/>
                <a:gd name="T81" fmla="*/ 9 h 23"/>
                <a:gd name="T82" fmla="*/ 25 w 16"/>
                <a:gd name="T83" fmla="*/ 9 h 23"/>
                <a:gd name="T84" fmla="*/ 25 w 16"/>
                <a:gd name="T85" fmla="*/ 9 h 23"/>
                <a:gd name="T86" fmla="*/ 25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5"/>
                  </a:lnTo>
                  <a:lnTo>
                    <a:pt x="11" y="3"/>
                  </a:lnTo>
                  <a:lnTo>
                    <a:pt x="9" y="3"/>
                  </a:lnTo>
                  <a:lnTo>
                    <a:pt x="9" y="5"/>
                  </a:lnTo>
                  <a:lnTo>
                    <a:pt x="8" y="6"/>
                  </a:lnTo>
                  <a:lnTo>
                    <a:pt x="7" y="8"/>
                  </a:lnTo>
                  <a:lnTo>
                    <a:pt x="7" y="18"/>
                  </a:lnTo>
                  <a:lnTo>
                    <a:pt x="7" y="19"/>
                  </a:lnTo>
                  <a:lnTo>
                    <a:pt x="8" y="21"/>
                  </a:lnTo>
                  <a:lnTo>
                    <a:pt x="8" y="22"/>
                  </a:lnTo>
                  <a:lnTo>
                    <a:pt x="9" y="22"/>
                  </a:lnTo>
                  <a:lnTo>
                    <a:pt x="11" y="22"/>
                  </a:lnTo>
                  <a:lnTo>
                    <a:pt x="11" y="23"/>
                  </a:lnTo>
                  <a:lnTo>
                    <a:pt x="0" y="23"/>
                  </a:lnTo>
                  <a:lnTo>
                    <a:pt x="0" y="22"/>
                  </a:lnTo>
                  <a:lnTo>
                    <a:pt x="1" y="22"/>
                  </a:lnTo>
                  <a:lnTo>
                    <a:pt x="2" y="22"/>
                  </a:lnTo>
                  <a:lnTo>
                    <a:pt x="2" y="21"/>
                  </a:lnTo>
                  <a:lnTo>
                    <a:pt x="3" y="21"/>
                  </a:lnTo>
                  <a:lnTo>
                    <a:pt x="3" y="19"/>
                  </a:lnTo>
                  <a:lnTo>
                    <a:pt x="3" y="18"/>
                  </a:lnTo>
                  <a:lnTo>
                    <a:pt x="3" y="10"/>
                  </a:lnTo>
                  <a:lnTo>
                    <a:pt x="3" y="6"/>
                  </a:lnTo>
                  <a:lnTo>
                    <a:pt x="3" y="5"/>
                  </a:lnTo>
                  <a:lnTo>
                    <a:pt x="3" y="3"/>
                  </a:lnTo>
                  <a:lnTo>
                    <a:pt x="2"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31" name="Freeform 270"/>
            <p:cNvSpPr>
              <a:spLocks noEditPoints="1"/>
            </p:cNvSpPr>
            <p:nvPr/>
          </p:nvSpPr>
          <p:spPr bwMode="auto">
            <a:xfrm>
              <a:off x="1857" y="3673"/>
              <a:ext cx="41" cy="33"/>
            </a:xfrm>
            <a:custGeom>
              <a:avLst/>
              <a:gdLst>
                <a:gd name="T0" fmla="*/ 48 w 18"/>
                <a:gd name="T1" fmla="*/ 23 h 23"/>
                <a:gd name="T2" fmla="*/ 57 w 18"/>
                <a:gd name="T3" fmla="*/ 39 h 23"/>
                <a:gd name="T4" fmla="*/ 73 w 18"/>
                <a:gd name="T5" fmla="*/ 49 h 23"/>
                <a:gd name="T6" fmla="*/ 93 w 18"/>
                <a:gd name="T7" fmla="*/ 53 h 23"/>
                <a:gd name="T8" fmla="*/ 139 w 18"/>
                <a:gd name="T9" fmla="*/ 56 h 23"/>
                <a:gd name="T10" fmla="*/ 155 w 18"/>
                <a:gd name="T11" fmla="*/ 56 h 23"/>
                <a:gd name="T12" fmla="*/ 187 w 18"/>
                <a:gd name="T13" fmla="*/ 53 h 23"/>
                <a:gd name="T14" fmla="*/ 203 w 18"/>
                <a:gd name="T15" fmla="*/ 49 h 23"/>
                <a:gd name="T16" fmla="*/ 212 w 18"/>
                <a:gd name="T17" fmla="*/ 46 h 23"/>
                <a:gd name="T18" fmla="*/ 212 w 18"/>
                <a:gd name="T19" fmla="*/ 46 h 23"/>
                <a:gd name="T20" fmla="*/ 212 w 18"/>
                <a:gd name="T21" fmla="*/ 53 h 23"/>
                <a:gd name="T22" fmla="*/ 187 w 18"/>
                <a:gd name="T23" fmla="*/ 62 h 23"/>
                <a:gd name="T24" fmla="*/ 155 w 18"/>
                <a:gd name="T25" fmla="*/ 67 h 23"/>
                <a:gd name="T26" fmla="*/ 118 w 18"/>
                <a:gd name="T27" fmla="*/ 67 h 23"/>
                <a:gd name="T28" fmla="*/ 73 w 18"/>
                <a:gd name="T29" fmla="*/ 67 h 23"/>
                <a:gd name="T30" fmla="*/ 48 w 18"/>
                <a:gd name="T31" fmla="*/ 62 h 23"/>
                <a:gd name="T32" fmla="*/ 11 w 18"/>
                <a:gd name="T33" fmla="*/ 49 h 23"/>
                <a:gd name="T34" fmla="*/ 0 w 18"/>
                <a:gd name="T35" fmla="*/ 34 h 23"/>
                <a:gd name="T36" fmla="*/ 11 w 18"/>
                <a:gd name="T37" fmla="*/ 23 h 23"/>
                <a:gd name="T38" fmla="*/ 25 w 18"/>
                <a:gd name="T39" fmla="*/ 19 h 23"/>
                <a:gd name="T40" fmla="*/ 48 w 18"/>
                <a:gd name="T41" fmla="*/ 9 h 23"/>
                <a:gd name="T42" fmla="*/ 73 w 18"/>
                <a:gd name="T43" fmla="*/ 1 h 23"/>
                <a:gd name="T44" fmla="*/ 130 w 18"/>
                <a:gd name="T45" fmla="*/ 0 h 23"/>
                <a:gd name="T46" fmla="*/ 155 w 18"/>
                <a:gd name="T47" fmla="*/ 1 h 23"/>
                <a:gd name="T48" fmla="*/ 203 w 18"/>
                <a:gd name="T49" fmla="*/ 6 h 23"/>
                <a:gd name="T50" fmla="*/ 212 w 18"/>
                <a:gd name="T51" fmla="*/ 19 h 23"/>
                <a:gd name="T52" fmla="*/ 212 w 18"/>
                <a:gd name="T53" fmla="*/ 23 h 23"/>
                <a:gd name="T54" fmla="*/ 48 w 18"/>
                <a:gd name="T55" fmla="*/ 23 h 23"/>
                <a:gd name="T56" fmla="*/ 48 w 18"/>
                <a:gd name="T57" fmla="*/ 20 h 23"/>
                <a:gd name="T58" fmla="*/ 155 w 18"/>
                <a:gd name="T59" fmla="*/ 20 h 23"/>
                <a:gd name="T60" fmla="*/ 155 w 18"/>
                <a:gd name="T61" fmla="*/ 19 h 23"/>
                <a:gd name="T62" fmla="*/ 155 w 18"/>
                <a:gd name="T63" fmla="*/ 14 h 23"/>
                <a:gd name="T64" fmla="*/ 139 w 18"/>
                <a:gd name="T65" fmla="*/ 9 h 23"/>
                <a:gd name="T66" fmla="*/ 139 w 18"/>
                <a:gd name="T67" fmla="*/ 6 h 23"/>
                <a:gd name="T68" fmla="*/ 130 w 18"/>
                <a:gd name="T69" fmla="*/ 6 h 23"/>
                <a:gd name="T70" fmla="*/ 118 w 18"/>
                <a:gd name="T71" fmla="*/ 6 h 23"/>
                <a:gd name="T72" fmla="*/ 82 w 18"/>
                <a:gd name="T73" fmla="*/ 6 h 23"/>
                <a:gd name="T74" fmla="*/ 73 w 18"/>
                <a:gd name="T75" fmla="*/ 9 h 23"/>
                <a:gd name="T76" fmla="*/ 57 w 18"/>
                <a:gd name="T77" fmla="*/ 14 h 23"/>
                <a:gd name="T78" fmla="*/ 48 w 18"/>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4" y="8"/>
                  </a:moveTo>
                  <a:lnTo>
                    <a:pt x="5" y="13"/>
                  </a:lnTo>
                  <a:lnTo>
                    <a:pt x="6" y="17"/>
                  </a:lnTo>
                  <a:lnTo>
                    <a:pt x="8" y="18"/>
                  </a:lnTo>
                  <a:lnTo>
                    <a:pt x="12" y="19"/>
                  </a:lnTo>
                  <a:lnTo>
                    <a:pt x="13" y="19"/>
                  </a:lnTo>
                  <a:lnTo>
                    <a:pt x="16" y="18"/>
                  </a:lnTo>
                  <a:lnTo>
                    <a:pt x="17" y="17"/>
                  </a:lnTo>
                  <a:lnTo>
                    <a:pt x="18" y="15"/>
                  </a:lnTo>
                  <a:lnTo>
                    <a:pt x="18" y="18"/>
                  </a:lnTo>
                  <a:lnTo>
                    <a:pt x="16" y="21"/>
                  </a:lnTo>
                  <a:lnTo>
                    <a:pt x="13" y="23"/>
                  </a:lnTo>
                  <a:lnTo>
                    <a:pt x="10" y="23"/>
                  </a:lnTo>
                  <a:lnTo>
                    <a:pt x="6" y="23"/>
                  </a:lnTo>
                  <a:lnTo>
                    <a:pt x="4" y="21"/>
                  </a:lnTo>
                  <a:lnTo>
                    <a:pt x="1" y="17"/>
                  </a:lnTo>
                  <a:lnTo>
                    <a:pt x="0" y="12"/>
                  </a:lnTo>
                  <a:lnTo>
                    <a:pt x="1" y="8"/>
                  </a:lnTo>
                  <a:lnTo>
                    <a:pt x="2" y="6"/>
                  </a:lnTo>
                  <a:lnTo>
                    <a:pt x="4" y="3"/>
                  </a:lnTo>
                  <a:lnTo>
                    <a:pt x="6" y="1"/>
                  </a:lnTo>
                  <a:lnTo>
                    <a:pt x="11" y="0"/>
                  </a:lnTo>
                  <a:lnTo>
                    <a:pt x="13" y="1"/>
                  </a:lnTo>
                  <a:lnTo>
                    <a:pt x="17" y="2"/>
                  </a:lnTo>
                  <a:lnTo>
                    <a:pt x="18" y="6"/>
                  </a:lnTo>
                  <a:lnTo>
                    <a:pt x="18" y="8"/>
                  </a:lnTo>
                  <a:lnTo>
                    <a:pt x="4" y="8"/>
                  </a:lnTo>
                  <a:close/>
                  <a:moveTo>
                    <a:pt x="4" y="7"/>
                  </a:moveTo>
                  <a:lnTo>
                    <a:pt x="13" y="7"/>
                  </a:lnTo>
                  <a:lnTo>
                    <a:pt x="13" y="6"/>
                  </a:lnTo>
                  <a:lnTo>
                    <a:pt x="13" y="5"/>
                  </a:lnTo>
                  <a:lnTo>
                    <a:pt x="12" y="3"/>
                  </a:lnTo>
                  <a:lnTo>
                    <a:pt x="12" y="2"/>
                  </a:lnTo>
                  <a:lnTo>
                    <a:pt x="11" y="2"/>
                  </a:lnTo>
                  <a:lnTo>
                    <a:pt x="10" y="2"/>
                  </a:lnTo>
                  <a:lnTo>
                    <a:pt x="7"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4632" name="Freeform 271"/>
            <p:cNvSpPr>
              <a:spLocks noEditPoints="1"/>
            </p:cNvSpPr>
            <p:nvPr/>
          </p:nvSpPr>
          <p:spPr bwMode="auto">
            <a:xfrm>
              <a:off x="1905" y="3673"/>
              <a:ext cx="52" cy="48"/>
            </a:xfrm>
            <a:custGeom>
              <a:avLst/>
              <a:gdLst>
                <a:gd name="T0" fmla="*/ 81 w 23"/>
                <a:gd name="T1" fmla="*/ 0 h 33"/>
                <a:gd name="T2" fmla="*/ 81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29 w 23"/>
                <a:gd name="T17" fmla="*/ 70 h 33"/>
                <a:gd name="T18" fmla="*/ 93 w 23"/>
                <a:gd name="T19" fmla="*/ 68 h 33"/>
                <a:gd name="T20" fmla="*/ 81 w 23"/>
                <a:gd name="T21" fmla="*/ 87 h 33"/>
                <a:gd name="T22" fmla="*/ 93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81 w 23"/>
                <a:gd name="T49" fmla="*/ 47 h 33"/>
                <a:gd name="T50" fmla="*/ 93 w 23"/>
                <a:gd name="T51" fmla="*/ 55 h 33"/>
                <a:gd name="T52" fmla="*/ 118 w 23"/>
                <a:gd name="T53" fmla="*/ 65 h 33"/>
                <a:gd name="T54" fmla="*/ 149 w 23"/>
                <a:gd name="T55" fmla="*/ 68 h 33"/>
                <a:gd name="T56" fmla="*/ 194 w 23"/>
                <a:gd name="T57" fmla="*/ 60 h 33"/>
                <a:gd name="T58" fmla="*/ 231 w 23"/>
                <a:gd name="T59" fmla="*/ 41 h 33"/>
                <a:gd name="T60" fmla="*/ 194 w 23"/>
                <a:gd name="T61" fmla="*/ 19 h 33"/>
                <a:gd name="T62" fmla="*/ 149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5"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33" name="Freeform 272"/>
            <p:cNvSpPr>
              <a:spLocks noEditPoints="1"/>
            </p:cNvSpPr>
            <p:nvPr/>
          </p:nvSpPr>
          <p:spPr bwMode="auto">
            <a:xfrm>
              <a:off x="2060" y="3658"/>
              <a:ext cx="59" cy="48"/>
            </a:xfrm>
            <a:custGeom>
              <a:avLst/>
              <a:gdLst>
                <a:gd name="T0" fmla="*/ 118 w 26"/>
                <a:gd name="T1" fmla="*/ 52 h 33"/>
                <a:gd name="T2" fmla="*/ 118 w 26"/>
                <a:gd name="T3" fmla="*/ 83 h 33"/>
                <a:gd name="T4" fmla="*/ 118 w 26"/>
                <a:gd name="T5" fmla="*/ 89 h 33"/>
                <a:gd name="T6" fmla="*/ 118 w 26"/>
                <a:gd name="T7" fmla="*/ 95 h 33"/>
                <a:gd name="T8" fmla="*/ 129 w 26"/>
                <a:gd name="T9" fmla="*/ 99 h 33"/>
                <a:gd name="T10" fmla="*/ 138 w 26"/>
                <a:gd name="T11" fmla="*/ 99 h 33"/>
                <a:gd name="T12" fmla="*/ 166 w 26"/>
                <a:gd name="T13" fmla="*/ 99 h 33"/>
                <a:gd name="T14" fmla="*/ 166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45 w 26"/>
                <a:gd name="T35" fmla="*/ 1 h 33"/>
                <a:gd name="T36" fmla="*/ 25 w 26"/>
                <a:gd name="T37" fmla="*/ 1 h 33"/>
                <a:gd name="T38" fmla="*/ 11 w 26"/>
                <a:gd name="T39" fmla="*/ 0 h 33"/>
                <a:gd name="T40" fmla="*/ 0 w 26"/>
                <a:gd name="T41" fmla="*/ 0 h 33"/>
                <a:gd name="T42" fmla="*/ 0 w 26"/>
                <a:gd name="T43" fmla="*/ 0 h 33"/>
                <a:gd name="T44" fmla="*/ 138 w 26"/>
                <a:gd name="T45" fmla="*/ 0 h 33"/>
                <a:gd name="T46" fmla="*/ 186 w 26"/>
                <a:gd name="T47" fmla="*/ 0 h 33"/>
                <a:gd name="T48" fmla="*/ 231 w 26"/>
                <a:gd name="T49" fmla="*/ 1 h 33"/>
                <a:gd name="T50" fmla="*/ 256 w 26"/>
                <a:gd name="T51" fmla="*/ 6 h 33"/>
                <a:gd name="T52" fmla="*/ 268 w 26"/>
                <a:gd name="T53" fmla="*/ 13 h 33"/>
                <a:gd name="T54" fmla="*/ 293 w 26"/>
                <a:gd name="T55" fmla="*/ 19 h 33"/>
                <a:gd name="T56" fmla="*/ 304 w 26"/>
                <a:gd name="T57" fmla="*/ 25 h 33"/>
                <a:gd name="T58" fmla="*/ 293 w 26"/>
                <a:gd name="T59" fmla="*/ 36 h 33"/>
                <a:gd name="T60" fmla="*/ 256 w 26"/>
                <a:gd name="T61" fmla="*/ 48 h 33"/>
                <a:gd name="T62" fmla="*/ 231 w 26"/>
                <a:gd name="T63" fmla="*/ 52 h 33"/>
                <a:gd name="T64" fmla="*/ 175 w 26"/>
                <a:gd name="T65" fmla="*/ 55 h 33"/>
                <a:gd name="T66" fmla="*/ 166 w 26"/>
                <a:gd name="T67" fmla="*/ 55 h 33"/>
                <a:gd name="T68" fmla="*/ 138 w 26"/>
                <a:gd name="T69" fmla="*/ 52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11 w 26"/>
                <a:gd name="T87" fmla="*/ 47 h 33"/>
                <a:gd name="T88" fmla="*/ 231 w 26"/>
                <a:gd name="T89" fmla="*/ 36 h 33"/>
                <a:gd name="T90" fmla="*/ 231 w 26"/>
                <a:gd name="T91" fmla="*/ 32 h 33"/>
                <a:gd name="T92" fmla="*/ 231 w 26"/>
                <a:gd name="T93" fmla="*/ 22 h 33"/>
                <a:gd name="T94" fmla="*/ 211 w 26"/>
                <a:gd name="T95" fmla="*/ 15 h 33"/>
                <a:gd name="T96" fmla="*/ 202 w 26"/>
                <a:gd name="T97" fmla="*/ 13 h 33"/>
                <a:gd name="T98" fmla="*/ 186 w 26"/>
                <a:gd name="T99" fmla="*/ 6 h 33"/>
                <a:gd name="T100" fmla="*/ 175 w 26"/>
                <a:gd name="T101" fmla="*/ 1 h 33"/>
                <a:gd name="T102" fmla="*/ 138 w 26"/>
                <a:gd name="T103" fmla="*/ 1 h 33"/>
                <a:gd name="T104" fmla="*/ 129 w 26"/>
                <a:gd name="T105" fmla="*/ 1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2" y="32"/>
                  </a:lnTo>
                  <a:lnTo>
                    <a:pt x="14" y="32"/>
                  </a:lnTo>
                  <a:lnTo>
                    <a:pt x="14" y="33"/>
                  </a:lnTo>
                  <a:lnTo>
                    <a:pt x="0" y="33"/>
                  </a:lnTo>
                  <a:lnTo>
                    <a:pt x="0" y="32"/>
                  </a:lnTo>
                  <a:lnTo>
                    <a:pt x="1" y="32"/>
                  </a:lnTo>
                  <a:lnTo>
                    <a:pt x="4" y="32"/>
                  </a:lnTo>
                  <a:lnTo>
                    <a:pt x="5" y="31"/>
                  </a:lnTo>
                  <a:lnTo>
                    <a:pt x="5" y="29"/>
                  </a:lnTo>
                  <a:lnTo>
                    <a:pt x="5" y="27"/>
                  </a:lnTo>
                  <a:lnTo>
                    <a:pt x="5" y="6"/>
                  </a:lnTo>
                  <a:lnTo>
                    <a:pt x="5" y="4"/>
                  </a:lnTo>
                  <a:lnTo>
                    <a:pt x="4" y="1"/>
                  </a:lnTo>
                  <a:lnTo>
                    <a:pt x="2" y="1"/>
                  </a:lnTo>
                  <a:lnTo>
                    <a:pt x="1" y="0"/>
                  </a:lnTo>
                  <a:lnTo>
                    <a:pt x="0" y="0"/>
                  </a:lnTo>
                  <a:lnTo>
                    <a:pt x="12" y="0"/>
                  </a:lnTo>
                  <a:lnTo>
                    <a:pt x="16" y="0"/>
                  </a:lnTo>
                  <a:lnTo>
                    <a:pt x="20" y="1"/>
                  </a:lnTo>
                  <a:lnTo>
                    <a:pt x="22" y="2"/>
                  </a:lnTo>
                  <a:lnTo>
                    <a:pt x="23" y="4"/>
                  </a:lnTo>
                  <a:lnTo>
                    <a:pt x="25" y="6"/>
                  </a:lnTo>
                  <a:lnTo>
                    <a:pt x="26" y="8"/>
                  </a:lnTo>
                  <a:lnTo>
                    <a:pt x="25" y="12"/>
                  </a:lnTo>
                  <a:lnTo>
                    <a:pt x="22"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8" y="15"/>
                  </a:lnTo>
                  <a:lnTo>
                    <a:pt x="20" y="12"/>
                  </a:lnTo>
                  <a:lnTo>
                    <a:pt x="20" y="10"/>
                  </a:lnTo>
                  <a:lnTo>
                    <a:pt x="20" y="7"/>
                  </a:lnTo>
                  <a:lnTo>
                    <a:pt x="18" y="5"/>
                  </a:lnTo>
                  <a:lnTo>
                    <a:pt x="17"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34" name="Freeform 273"/>
            <p:cNvSpPr>
              <a:spLocks/>
            </p:cNvSpPr>
            <p:nvPr/>
          </p:nvSpPr>
          <p:spPr bwMode="auto">
            <a:xfrm>
              <a:off x="2121" y="3673"/>
              <a:ext cx="36" cy="33"/>
            </a:xfrm>
            <a:custGeom>
              <a:avLst/>
              <a:gdLst>
                <a:gd name="T0" fmla="*/ 81 w 16"/>
                <a:gd name="T1" fmla="*/ 0 h 23"/>
                <a:gd name="T2" fmla="*/ 81 w 16"/>
                <a:gd name="T3" fmla="*/ 19 h 23"/>
                <a:gd name="T4" fmla="*/ 110 w 16"/>
                <a:gd name="T5" fmla="*/ 6 h 23"/>
                <a:gd name="T6" fmla="*/ 126 w 16"/>
                <a:gd name="T7" fmla="*/ 1 h 23"/>
                <a:gd name="T8" fmla="*/ 157 w 16"/>
                <a:gd name="T9" fmla="*/ 0 h 23"/>
                <a:gd name="T10" fmla="*/ 171 w 16"/>
                <a:gd name="T11" fmla="*/ 1 h 23"/>
                <a:gd name="T12" fmla="*/ 171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71 w 16"/>
                <a:gd name="T25" fmla="*/ 19 h 23"/>
                <a:gd name="T26" fmla="*/ 157 w 16"/>
                <a:gd name="T27" fmla="*/ 19 h 23"/>
                <a:gd name="T28" fmla="*/ 137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81 w 16"/>
                <a:gd name="T41" fmla="*/ 23 h 23"/>
                <a:gd name="T42" fmla="*/ 81 w 16"/>
                <a:gd name="T43" fmla="*/ 53 h 23"/>
                <a:gd name="T44" fmla="*/ 81 w 16"/>
                <a:gd name="T45" fmla="*/ 56 h 23"/>
                <a:gd name="T46" fmla="*/ 81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36 w 16"/>
                <a:gd name="T65" fmla="*/ 66 h 23"/>
                <a:gd name="T66" fmla="*/ 36 w 16"/>
                <a:gd name="T67" fmla="*/ 62 h 23"/>
                <a:gd name="T68" fmla="*/ 45 w 16"/>
                <a:gd name="T69" fmla="*/ 62 h 23"/>
                <a:gd name="T70" fmla="*/ 45 w 16"/>
                <a:gd name="T71" fmla="*/ 56 h 23"/>
                <a:gd name="T72" fmla="*/ 45 w 16"/>
                <a:gd name="T73" fmla="*/ 53 h 23"/>
                <a:gd name="T74" fmla="*/ 45 w 16"/>
                <a:gd name="T75" fmla="*/ 29 h 23"/>
                <a:gd name="T76" fmla="*/ 45 w 16"/>
                <a:gd name="T77" fmla="*/ 19 h 23"/>
                <a:gd name="T78" fmla="*/ 45 w 16"/>
                <a:gd name="T79" fmla="*/ 14 h 23"/>
                <a:gd name="T80" fmla="*/ 45 w 16"/>
                <a:gd name="T81" fmla="*/ 9 h 23"/>
                <a:gd name="T82" fmla="*/ 36 w 16"/>
                <a:gd name="T83" fmla="*/ 9 h 23"/>
                <a:gd name="T84" fmla="*/ 36 w 16"/>
                <a:gd name="T85" fmla="*/ 9 h 23"/>
                <a:gd name="T86" fmla="*/ 36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10" y="2"/>
                  </a:lnTo>
                  <a:lnTo>
                    <a:pt x="11" y="1"/>
                  </a:lnTo>
                  <a:lnTo>
                    <a:pt x="14" y="0"/>
                  </a:lnTo>
                  <a:lnTo>
                    <a:pt x="15" y="1"/>
                  </a:lnTo>
                  <a:lnTo>
                    <a:pt x="16" y="2"/>
                  </a:lnTo>
                  <a:lnTo>
                    <a:pt x="16" y="3"/>
                  </a:lnTo>
                  <a:lnTo>
                    <a:pt x="16"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4" y="21"/>
                  </a:lnTo>
                  <a:lnTo>
                    <a:pt x="4" y="19"/>
                  </a:lnTo>
                  <a:lnTo>
                    <a:pt x="4" y="18"/>
                  </a:lnTo>
                  <a:lnTo>
                    <a:pt x="4" y="10"/>
                  </a:lnTo>
                  <a:lnTo>
                    <a:pt x="4" y="6"/>
                  </a:lnTo>
                  <a:lnTo>
                    <a:pt x="4" y="5"/>
                  </a:lnTo>
                  <a:lnTo>
                    <a:pt x="4" y="3"/>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35" name="Freeform 274"/>
            <p:cNvSpPr>
              <a:spLocks noEditPoints="1"/>
            </p:cNvSpPr>
            <p:nvPr/>
          </p:nvSpPr>
          <p:spPr bwMode="auto">
            <a:xfrm>
              <a:off x="2160" y="3673"/>
              <a:ext cx="51" cy="33"/>
            </a:xfrm>
            <a:custGeom>
              <a:avLst/>
              <a:gdLst>
                <a:gd name="T0" fmla="*/ 118 w 23"/>
                <a:gd name="T1" fmla="*/ 0 h 23"/>
                <a:gd name="T2" fmla="*/ 153 w 23"/>
                <a:gd name="T3" fmla="*/ 1 h 23"/>
                <a:gd name="T4" fmla="*/ 197 w 23"/>
                <a:gd name="T5" fmla="*/ 6 h 23"/>
                <a:gd name="T6" fmla="*/ 206 w 23"/>
                <a:gd name="T7" fmla="*/ 9 h 23"/>
                <a:gd name="T8" fmla="*/ 231 w 23"/>
                <a:gd name="T9" fmla="*/ 20 h 23"/>
                <a:gd name="T10" fmla="*/ 251 w 23"/>
                <a:gd name="T11" fmla="*/ 33 h 23"/>
                <a:gd name="T12" fmla="*/ 231 w 23"/>
                <a:gd name="T13" fmla="*/ 46 h 23"/>
                <a:gd name="T14" fmla="*/ 217 w 23"/>
                <a:gd name="T15" fmla="*/ 49 h 23"/>
                <a:gd name="T16" fmla="*/ 206 w 23"/>
                <a:gd name="T17" fmla="*/ 56 h 23"/>
                <a:gd name="T18" fmla="*/ 173 w 23"/>
                <a:gd name="T19" fmla="*/ 66 h 23"/>
                <a:gd name="T20" fmla="*/ 153 w 23"/>
                <a:gd name="T21" fmla="*/ 67 h 23"/>
                <a:gd name="T22" fmla="*/ 118 w 23"/>
                <a:gd name="T23" fmla="*/ 67 h 23"/>
                <a:gd name="T24" fmla="*/ 89 w 23"/>
                <a:gd name="T25" fmla="*/ 67 h 23"/>
                <a:gd name="T26" fmla="*/ 53 w 23"/>
                <a:gd name="T27" fmla="*/ 66 h 23"/>
                <a:gd name="T28" fmla="*/ 35 w 23"/>
                <a:gd name="T29" fmla="*/ 56 h 23"/>
                <a:gd name="T30" fmla="*/ 20 w 23"/>
                <a:gd name="T31" fmla="*/ 47 h 23"/>
                <a:gd name="T32" fmla="*/ 0 w 23"/>
                <a:gd name="T33" fmla="*/ 34 h 23"/>
                <a:gd name="T34" fmla="*/ 20 w 23"/>
                <a:gd name="T35" fmla="*/ 23 h 23"/>
                <a:gd name="T36" fmla="*/ 35 w 23"/>
                <a:gd name="T37" fmla="*/ 19 h 23"/>
                <a:gd name="T38" fmla="*/ 44 w 23"/>
                <a:gd name="T39" fmla="*/ 9 h 23"/>
                <a:gd name="T40" fmla="*/ 78 w 23"/>
                <a:gd name="T41" fmla="*/ 6 h 23"/>
                <a:gd name="T42" fmla="*/ 98 w 23"/>
                <a:gd name="T43" fmla="*/ 1 h 23"/>
                <a:gd name="T44" fmla="*/ 118 w 23"/>
                <a:gd name="T45" fmla="*/ 0 h 23"/>
                <a:gd name="T46" fmla="*/ 109 w 23"/>
                <a:gd name="T47" fmla="*/ 6 h 23"/>
                <a:gd name="T48" fmla="*/ 98 w 23"/>
                <a:gd name="T49" fmla="*/ 6 h 23"/>
                <a:gd name="T50" fmla="*/ 89 w 23"/>
                <a:gd name="T51" fmla="*/ 6 h 23"/>
                <a:gd name="T52" fmla="*/ 78 w 23"/>
                <a:gd name="T53" fmla="*/ 9 h 23"/>
                <a:gd name="T54" fmla="*/ 53 w 23"/>
                <a:gd name="T55" fmla="*/ 14 h 23"/>
                <a:gd name="T56" fmla="*/ 53 w 23"/>
                <a:gd name="T57" fmla="*/ 20 h 23"/>
                <a:gd name="T58" fmla="*/ 53 w 23"/>
                <a:gd name="T59" fmla="*/ 29 h 23"/>
                <a:gd name="T60" fmla="*/ 53 w 23"/>
                <a:gd name="T61" fmla="*/ 46 h 23"/>
                <a:gd name="T62" fmla="*/ 78 w 23"/>
                <a:gd name="T63" fmla="*/ 53 h 23"/>
                <a:gd name="T64" fmla="*/ 98 w 23"/>
                <a:gd name="T65" fmla="*/ 62 h 23"/>
                <a:gd name="T66" fmla="*/ 142 w 23"/>
                <a:gd name="T67" fmla="*/ 66 h 23"/>
                <a:gd name="T68" fmla="*/ 153 w 23"/>
                <a:gd name="T69" fmla="*/ 62 h 23"/>
                <a:gd name="T70" fmla="*/ 173 w 23"/>
                <a:gd name="T71" fmla="*/ 56 h 23"/>
                <a:gd name="T72" fmla="*/ 197 w 23"/>
                <a:gd name="T73" fmla="*/ 49 h 23"/>
                <a:gd name="T74" fmla="*/ 197 w 23"/>
                <a:gd name="T75" fmla="*/ 39 h 23"/>
                <a:gd name="T76" fmla="*/ 197 w 23"/>
                <a:gd name="T77" fmla="*/ 29 h 23"/>
                <a:gd name="T78" fmla="*/ 173 w 23"/>
                <a:gd name="T79" fmla="*/ 20 h 23"/>
                <a:gd name="T80" fmla="*/ 162 w 23"/>
                <a:gd name="T81" fmla="*/ 14 h 23"/>
                <a:gd name="T82" fmla="*/ 142 w 23"/>
                <a:gd name="T83" fmla="*/ 6 h 23"/>
                <a:gd name="T84" fmla="*/ 109 w 23"/>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3"/>
                <a:gd name="T131" fmla="*/ 23 w 23"/>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3">
                  <a:moveTo>
                    <a:pt x="11" y="0"/>
                  </a:moveTo>
                  <a:lnTo>
                    <a:pt x="14" y="1"/>
                  </a:lnTo>
                  <a:lnTo>
                    <a:pt x="18" y="2"/>
                  </a:lnTo>
                  <a:lnTo>
                    <a:pt x="19" y="3"/>
                  </a:lnTo>
                  <a:lnTo>
                    <a:pt x="21" y="7"/>
                  </a:lnTo>
                  <a:lnTo>
                    <a:pt x="23"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2" y="8"/>
                  </a:lnTo>
                  <a:lnTo>
                    <a:pt x="3"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3"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36" name="Freeform 275"/>
            <p:cNvSpPr>
              <a:spLocks noEditPoints="1"/>
            </p:cNvSpPr>
            <p:nvPr/>
          </p:nvSpPr>
          <p:spPr bwMode="auto">
            <a:xfrm>
              <a:off x="2214" y="3673"/>
              <a:ext cx="52" cy="48"/>
            </a:xfrm>
            <a:custGeom>
              <a:avLst/>
              <a:gdLst>
                <a:gd name="T0" fmla="*/ 81 w 23"/>
                <a:gd name="T1" fmla="*/ 0 h 33"/>
                <a:gd name="T2" fmla="*/ 81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29 w 23"/>
                <a:gd name="T17" fmla="*/ 70 h 33"/>
                <a:gd name="T18" fmla="*/ 93 w 23"/>
                <a:gd name="T19" fmla="*/ 68 h 33"/>
                <a:gd name="T20" fmla="*/ 81 w 23"/>
                <a:gd name="T21" fmla="*/ 87 h 33"/>
                <a:gd name="T22" fmla="*/ 93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81 w 23"/>
                <a:gd name="T49" fmla="*/ 47 h 33"/>
                <a:gd name="T50" fmla="*/ 93 w 23"/>
                <a:gd name="T51" fmla="*/ 55 h 33"/>
                <a:gd name="T52" fmla="*/ 118 w 23"/>
                <a:gd name="T53" fmla="*/ 65 h 33"/>
                <a:gd name="T54" fmla="*/ 149 w 23"/>
                <a:gd name="T55" fmla="*/ 68 h 33"/>
                <a:gd name="T56" fmla="*/ 194 w 23"/>
                <a:gd name="T57" fmla="*/ 60 h 33"/>
                <a:gd name="T58" fmla="*/ 231 w 23"/>
                <a:gd name="T59" fmla="*/ 41 h 33"/>
                <a:gd name="T60" fmla="*/ 194 w 23"/>
                <a:gd name="T61" fmla="*/ 19 h 33"/>
                <a:gd name="T62" fmla="*/ 149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37" name="Rectangle 276"/>
            <p:cNvSpPr>
              <a:spLocks noChangeArrowheads="1"/>
            </p:cNvSpPr>
            <p:nvPr/>
          </p:nvSpPr>
          <p:spPr bwMode="auto">
            <a:xfrm>
              <a:off x="2275"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38" name="Freeform 277"/>
            <p:cNvSpPr>
              <a:spLocks/>
            </p:cNvSpPr>
            <p:nvPr/>
          </p:nvSpPr>
          <p:spPr bwMode="auto">
            <a:xfrm>
              <a:off x="2306" y="3658"/>
              <a:ext cx="79" cy="48"/>
            </a:xfrm>
            <a:custGeom>
              <a:avLst/>
              <a:gdLst>
                <a:gd name="T0" fmla="*/ 0 w 35"/>
                <a:gd name="T1" fmla="*/ 0 h 33"/>
                <a:gd name="T2" fmla="*/ 93 w 35"/>
                <a:gd name="T3" fmla="*/ 0 h 33"/>
                <a:gd name="T4" fmla="*/ 321 w 35"/>
                <a:gd name="T5" fmla="*/ 76 h 33"/>
                <a:gd name="T6" fmla="*/ 321 w 35"/>
                <a:gd name="T7" fmla="*/ 19 h 33"/>
                <a:gd name="T8" fmla="*/ 321 w 35"/>
                <a:gd name="T9" fmla="*/ 13 h 33"/>
                <a:gd name="T10" fmla="*/ 321 w 35"/>
                <a:gd name="T11" fmla="*/ 1 h 33"/>
                <a:gd name="T12" fmla="*/ 311 w 35"/>
                <a:gd name="T13" fmla="*/ 1 h 33"/>
                <a:gd name="T14" fmla="*/ 284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68 w 35"/>
                <a:gd name="T27" fmla="*/ 1 h 33"/>
                <a:gd name="T28" fmla="*/ 368 w 35"/>
                <a:gd name="T29" fmla="*/ 6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38 w 35"/>
                <a:gd name="T49" fmla="*/ 99 h 33"/>
                <a:gd name="T50" fmla="*/ 147 w 35"/>
                <a:gd name="T51" fmla="*/ 99 h 33"/>
                <a:gd name="T52" fmla="*/ 147 w 35"/>
                <a:gd name="T53" fmla="*/ 102 h 33"/>
                <a:gd name="T54" fmla="*/ 11 w 35"/>
                <a:gd name="T55" fmla="*/ 102 h 33"/>
                <a:gd name="T56" fmla="*/ 11 w 35"/>
                <a:gd name="T57" fmla="*/ 99 h 33"/>
                <a:gd name="T58" fmla="*/ 25 w 35"/>
                <a:gd name="T59" fmla="*/ 99 h 33"/>
                <a:gd name="T60" fmla="*/ 45 w 35"/>
                <a:gd name="T61" fmla="*/ 99 h 33"/>
                <a:gd name="T62" fmla="*/ 72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5" y="0"/>
                  </a:lnTo>
                  <a:lnTo>
                    <a:pt x="24" y="0"/>
                  </a:lnTo>
                  <a:lnTo>
                    <a:pt x="35" y="0"/>
                  </a:lnTo>
                  <a:lnTo>
                    <a:pt x="34" y="0"/>
                  </a:lnTo>
                  <a:lnTo>
                    <a:pt x="32" y="1"/>
                  </a:lnTo>
                  <a:lnTo>
                    <a:pt x="32" y="2"/>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39" name="Freeform 278"/>
            <p:cNvSpPr>
              <a:spLocks noEditPoints="1"/>
            </p:cNvSpPr>
            <p:nvPr/>
          </p:nvSpPr>
          <p:spPr bwMode="auto">
            <a:xfrm>
              <a:off x="2392" y="3673"/>
              <a:ext cx="47" cy="33"/>
            </a:xfrm>
            <a:custGeom>
              <a:avLst/>
              <a:gdLst>
                <a:gd name="T0" fmla="*/ 110 w 21"/>
                <a:gd name="T1" fmla="*/ 0 h 23"/>
                <a:gd name="T2" fmla="*/ 145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01 w 21"/>
                <a:gd name="T15" fmla="*/ 49 h 23"/>
                <a:gd name="T16" fmla="*/ 190 w 21"/>
                <a:gd name="T17" fmla="*/ 56 h 23"/>
                <a:gd name="T18" fmla="*/ 170 w 21"/>
                <a:gd name="T19" fmla="*/ 66 h 23"/>
                <a:gd name="T20" fmla="*/ 134 w 21"/>
                <a:gd name="T21" fmla="*/ 67 h 23"/>
                <a:gd name="T22" fmla="*/ 110 w 21"/>
                <a:gd name="T23" fmla="*/ 67 h 23"/>
                <a:gd name="T24" fmla="*/ 65 w 21"/>
                <a:gd name="T25" fmla="*/ 67 h 23"/>
                <a:gd name="T26" fmla="*/ 45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90 w 21"/>
                <a:gd name="T47" fmla="*/ 6 h 23"/>
                <a:gd name="T48" fmla="*/ 81 w 21"/>
                <a:gd name="T49" fmla="*/ 6 h 23"/>
                <a:gd name="T50" fmla="*/ 65 w 21"/>
                <a:gd name="T51" fmla="*/ 6 h 23"/>
                <a:gd name="T52" fmla="*/ 56 w 21"/>
                <a:gd name="T53" fmla="*/ 9 h 23"/>
                <a:gd name="T54" fmla="*/ 56 w 21"/>
                <a:gd name="T55" fmla="*/ 14 h 23"/>
                <a:gd name="T56" fmla="*/ 45 w 21"/>
                <a:gd name="T57" fmla="*/ 20 h 23"/>
                <a:gd name="T58" fmla="*/ 45 w 21"/>
                <a:gd name="T59" fmla="*/ 29 h 23"/>
                <a:gd name="T60" fmla="*/ 45 w 21"/>
                <a:gd name="T61" fmla="*/ 46 h 23"/>
                <a:gd name="T62" fmla="*/ 56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45 w 21"/>
                <a:gd name="T81" fmla="*/ 14 h 23"/>
                <a:gd name="T82" fmla="*/ 125 w 21"/>
                <a:gd name="T83" fmla="*/ 6 h 23"/>
                <a:gd name="T84" fmla="*/ 9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18" y="17"/>
                  </a:lnTo>
                  <a:lnTo>
                    <a:pt x="17" y="19"/>
                  </a:lnTo>
                  <a:lnTo>
                    <a:pt x="15" y="22"/>
                  </a:lnTo>
                  <a:lnTo>
                    <a:pt x="12" y="23"/>
                  </a:lnTo>
                  <a:lnTo>
                    <a:pt x="10" y="23"/>
                  </a:lnTo>
                  <a:lnTo>
                    <a:pt x="6" y="23"/>
                  </a:lnTo>
                  <a:lnTo>
                    <a:pt x="4" y="22"/>
                  </a:lnTo>
                  <a:lnTo>
                    <a:pt x="2" y="19"/>
                  </a:lnTo>
                  <a:lnTo>
                    <a:pt x="0" y="16"/>
                  </a:lnTo>
                  <a:lnTo>
                    <a:pt x="0" y="12"/>
                  </a:lnTo>
                  <a:lnTo>
                    <a:pt x="0" y="8"/>
                  </a:lnTo>
                  <a:lnTo>
                    <a:pt x="1" y="6"/>
                  </a:lnTo>
                  <a:lnTo>
                    <a:pt x="2" y="3"/>
                  </a:lnTo>
                  <a:lnTo>
                    <a:pt x="5" y="2"/>
                  </a:lnTo>
                  <a:lnTo>
                    <a:pt x="7" y="1"/>
                  </a:lnTo>
                  <a:lnTo>
                    <a:pt x="10" y="0"/>
                  </a:lnTo>
                  <a:close/>
                  <a:moveTo>
                    <a:pt x="8" y="2"/>
                  </a:moveTo>
                  <a:lnTo>
                    <a:pt x="7" y="2"/>
                  </a:lnTo>
                  <a:lnTo>
                    <a:pt x="6" y="2"/>
                  </a:lnTo>
                  <a:lnTo>
                    <a:pt x="5" y="3"/>
                  </a:lnTo>
                  <a:lnTo>
                    <a:pt x="5" y="5"/>
                  </a:lnTo>
                  <a:lnTo>
                    <a:pt x="4" y="7"/>
                  </a:lnTo>
                  <a:lnTo>
                    <a:pt x="4" y="10"/>
                  </a:lnTo>
                  <a:lnTo>
                    <a:pt x="4" y="15"/>
                  </a:lnTo>
                  <a:lnTo>
                    <a:pt x="5" y="18"/>
                  </a:lnTo>
                  <a:lnTo>
                    <a:pt x="7" y="21"/>
                  </a:lnTo>
                  <a:lnTo>
                    <a:pt x="11" y="22"/>
                  </a:lnTo>
                  <a:lnTo>
                    <a:pt x="13" y="21"/>
                  </a:lnTo>
                  <a:lnTo>
                    <a:pt x="15" y="19"/>
                  </a:lnTo>
                  <a:lnTo>
                    <a:pt x="16" y="17"/>
                  </a:lnTo>
                  <a:lnTo>
                    <a:pt x="16" y="13"/>
                  </a:lnTo>
                  <a:lnTo>
                    <a:pt x="16" y="10"/>
                  </a:lnTo>
                  <a:lnTo>
                    <a:pt x="15" y="7"/>
                  </a:lnTo>
                  <a:lnTo>
                    <a:pt x="13" y="5"/>
                  </a:lnTo>
                  <a:lnTo>
                    <a:pt x="11" y="2"/>
                  </a:lnTo>
                  <a:lnTo>
                    <a:pt x="8" y="2"/>
                  </a:lnTo>
                  <a:close/>
                </a:path>
              </a:pathLst>
            </a:custGeom>
            <a:solidFill>
              <a:srgbClr val="000000"/>
            </a:solidFill>
            <a:ln w="0">
              <a:solidFill>
                <a:srgbClr val="000000"/>
              </a:solidFill>
              <a:round/>
              <a:headEnd/>
              <a:tailEnd/>
            </a:ln>
          </p:spPr>
          <p:txBody>
            <a:bodyPr/>
            <a:lstStyle/>
            <a:p>
              <a:endParaRPr lang="en-CA"/>
            </a:p>
          </p:txBody>
        </p:sp>
        <p:sp>
          <p:nvSpPr>
            <p:cNvPr id="24640" name="Freeform 279"/>
            <p:cNvSpPr>
              <a:spLocks/>
            </p:cNvSpPr>
            <p:nvPr/>
          </p:nvSpPr>
          <p:spPr bwMode="auto">
            <a:xfrm>
              <a:off x="2444" y="3674"/>
              <a:ext cx="54" cy="32"/>
            </a:xfrm>
            <a:custGeom>
              <a:avLst/>
              <a:gdLst>
                <a:gd name="T0" fmla="*/ 227 w 24"/>
                <a:gd name="T1" fmla="*/ 0 h 22"/>
                <a:gd name="T2" fmla="*/ 227 w 24"/>
                <a:gd name="T3" fmla="*/ 42 h 22"/>
                <a:gd name="T4" fmla="*/ 227 w 24"/>
                <a:gd name="T5" fmla="*/ 48 h 22"/>
                <a:gd name="T6" fmla="*/ 227 w 24"/>
                <a:gd name="T7" fmla="*/ 55 h 22"/>
                <a:gd name="T8" fmla="*/ 238 w 24"/>
                <a:gd name="T9" fmla="*/ 55 h 22"/>
                <a:gd name="T10" fmla="*/ 238 w 24"/>
                <a:gd name="T11" fmla="*/ 61 h 22"/>
                <a:gd name="T12" fmla="*/ 238 w 24"/>
                <a:gd name="T13" fmla="*/ 61 h 22"/>
                <a:gd name="T14" fmla="*/ 238 w 24"/>
                <a:gd name="T15" fmla="*/ 61 h 22"/>
                <a:gd name="T16" fmla="*/ 252 w 24"/>
                <a:gd name="T17" fmla="*/ 61 h 22"/>
                <a:gd name="T18" fmla="*/ 272 w 24"/>
                <a:gd name="T19" fmla="*/ 61 h 22"/>
                <a:gd name="T20" fmla="*/ 272 w 24"/>
                <a:gd name="T21" fmla="*/ 61 h 22"/>
                <a:gd name="T22" fmla="*/ 207 w 24"/>
                <a:gd name="T23" fmla="*/ 68 h 22"/>
                <a:gd name="T24" fmla="*/ 182 w 24"/>
                <a:gd name="T25" fmla="*/ 68 h 22"/>
                <a:gd name="T26" fmla="*/ 182 w 24"/>
                <a:gd name="T27" fmla="*/ 52 h 22"/>
                <a:gd name="T28" fmla="*/ 158 w 24"/>
                <a:gd name="T29" fmla="*/ 61 h 22"/>
                <a:gd name="T30" fmla="*/ 126 w 24"/>
                <a:gd name="T31" fmla="*/ 65 h 22"/>
                <a:gd name="T32" fmla="*/ 117 w 24"/>
                <a:gd name="T33" fmla="*/ 68 h 22"/>
                <a:gd name="T34" fmla="*/ 101 w 24"/>
                <a:gd name="T35" fmla="*/ 68 h 22"/>
                <a:gd name="T36" fmla="*/ 70 w 24"/>
                <a:gd name="T37" fmla="*/ 68 h 22"/>
                <a:gd name="T38" fmla="*/ 56 w 24"/>
                <a:gd name="T39" fmla="*/ 65 h 22"/>
                <a:gd name="T40" fmla="*/ 45 w 24"/>
                <a:gd name="T41" fmla="*/ 61 h 22"/>
                <a:gd name="T42" fmla="*/ 45 w 24"/>
                <a:gd name="T43" fmla="*/ 55 h 22"/>
                <a:gd name="T44" fmla="*/ 36 w 24"/>
                <a:gd name="T45" fmla="*/ 48 h 22"/>
                <a:gd name="T46" fmla="*/ 36 w 24"/>
                <a:gd name="T47" fmla="*/ 42 h 22"/>
                <a:gd name="T48" fmla="*/ 36 w 24"/>
                <a:gd name="T49" fmla="*/ 13 h 22"/>
                <a:gd name="T50" fmla="*/ 36 w 24"/>
                <a:gd name="T51" fmla="*/ 6 h 22"/>
                <a:gd name="T52" fmla="*/ 36 w 24"/>
                <a:gd name="T53" fmla="*/ 1 h 22"/>
                <a:gd name="T54" fmla="*/ 36 w 24"/>
                <a:gd name="T55" fmla="*/ 1 h 22"/>
                <a:gd name="T56" fmla="*/ 11 w 24"/>
                <a:gd name="T57" fmla="*/ 0 h 22"/>
                <a:gd name="T58" fmla="*/ 11 w 24"/>
                <a:gd name="T59" fmla="*/ 0 h 22"/>
                <a:gd name="T60" fmla="*/ 0 w 24"/>
                <a:gd name="T61" fmla="*/ 0 h 22"/>
                <a:gd name="T62" fmla="*/ 0 w 24"/>
                <a:gd name="T63" fmla="*/ 0 h 22"/>
                <a:gd name="T64" fmla="*/ 92 w 24"/>
                <a:gd name="T65" fmla="*/ 0 h 22"/>
                <a:gd name="T66" fmla="*/ 92 w 24"/>
                <a:gd name="T67" fmla="*/ 47 h 22"/>
                <a:gd name="T68" fmla="*/ 92 w 24"/>
                <a:gd name="T69" fmla="*/ 52 h 22"/>
                <a:gd name="T70" fmla="*/ 92 w 24"/>
                <a:gd name="T71" fmla="*/ 55 h 22"/>
                <a:gd name="T72" fmla="*/ 101 w 24"/>
                <a:gd name="T73" fmla="*/ 55 h 22"/>
                <a:gd name="T74" fmla="*/ 126 w 24"/>
                <a:gd name="T75" fmla="*/ 61 h 22"/>
                <a:gd name="T76" fmla="*/ 126 w 24"/>
                <a:gd name="T77" fmla="*/ 61 h 22"/>
                <a:gd name="T78" fmla="*/ 146 w 24"/>
                <a:gd name="T79" fmla="*/ 55 h 22"/>
                <a:gd name="T80" fmla="*/ 173 w 24"/>
                <a:gd name="T81" fmla="*/ 52 h 22"/>
                <a:gd name="T82" fmla="*/ 182 w 24"/>
                <a:gd name="T83" fmla="*/ 48 h 22"/>
                <a:gd name="T84" fmla="*/ 182 w 24"/>
                <a:gd name="T85" fmla="*/ 13 h 22"/>
                <a:gd name="T86" fmla="*/ 182 w 24"/>
                <a:gd name="T87" fmla="*/ 6 h 22"/>
                <a:gd name="T88" fmla="*/ 182 w 24"/>
                <a:gd name="T89" fmla="*/ 1 h 22"/>
                <a:gd name="T90" fmla="*/ 173 w 24"/>
                <a:gd name="T91" fmla="*/ 0 h 22"/>
                <a:gd name="T92" fmla="*/ 158 w 24"/>
                <a:gd name="T93" fmla="*/ 0 h 22"/>
                <a:gd name="T94" fmla="*/ 158 w 24"/>
                <a:gd name="T95" fmla="*/ 0 h 22"/>
                <a:gd name="T96" fmla="*/ 22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0" y="0"/>
                  </a:moveTo>
                  <a:lnTo>
                    <a:pt x="20" y="14"/>
                  </a:lnTo>
                  <a:lnTo>
                    <a:pt x="20" y="16"/>
                  </a:lnTo>
                  <a:lnTo>
                    <a:pt x="20" y="18"/>
                  </a:lnTo>
                  <a:lnTo>
                    <a:pt x="21" y="18"/>
                  </a:lnTo>
                  <a:lnTo>
                    <a:pt x="21" y="20"/>
                  </a:lnTo>
                  <a:lnTo>
                    <a:pt x="22" y="20"/>
                  </a:lnTo>
                  <a:lnTo>
                    <a:pt x="24" y="20"/>
                  </a:lnTo>
                  <a:lnTo>
                    <a:pt x="18" y="22"/>
                  </a:lnTo>
                  <a:lnTo>
                    <a:pt x="16" y="22"/>
                  </a:lnTo>
                  <a:lnTo>
                    <a:pt x="16" y="17"/>
                  </a:lnTo>
                  <a:lnTo>
                    <a:pt x="14" y="20"/>
                  </a:lnTo>
                  <a:lnTo>
                    <a:pt x="11" y="21"/>
                  </a:lnTo>
                  <a:lnTo>
                    <a:pt x="10" y="22"/>
                  </a:lnTo>
                  <a:lnTo>
                    <a:pt x="9" y="22"/>
                  </a:lnTo>
                  <a:lnTo>
                    <a:pt x="6" y="22"/>
                  </a:lnTo>
                  <a:lnTo>
                    <a:pt x="5" y="21"/>
                  </a:lnTo>
                  <a:lnTo>
                    <a:pt x="4" y="20"/>
                  </a:lnTo>
                  <a:lnTo>
                    <a:pt x="4" y="18"/>
                  </a:lnTo>
                  <a:lnTo>
                    <a:pt x="3" y="16"/>
                  </a:lnTo>
                  <a:lnTo>
                    <a:pt x="3" y="14"/>
                  </a:lnTo>
                  <a:lnTo>
                    <a:pt x="3" y="4"/>
                  </a:lnTo>
                  <a:lnTo>
                    <a:pt x="3" y="2"/>
                  </a:lnTo>
                  <a:lnTo>
                    <a:pt x="3" y="1"/>
                  </a:lnTo>
                  <a:lnTo>
                    <a:pt x="1" y="0"/>
                  </a:lnTo>
                  <a:lnTo>
                    <a:pt x="0" y="0"/>
                  </a:lnTo>
                  <a:lnTo>
                    <a:pt x="8" y="0"/>
                  </a:lnTo>
                  <a:lnTo>
                    <a:pt x="8" y="15"/>
                  </a:lnTo>
                  <a:lnTo>
                    <a:pt x="8" y="17"/>
                  </a:lnTo>
                  <a:lnTo>
                    <a:pt x="8" y="18"/>
                  </a:lnTo>
                  <a:lnTo>
                    <a:pt x="9" y="18"/>
                  </a:lnTo>
                  <a:lnTo>
                    <a:pt x="11" y="20"/>
                  </a:lnTo>
                  <a:lnTo>
                    <a:pt x="13" y="18"/>
                  </a:lnTo>
                  <a:lnTo>
                    <a:pt x="15" y="17"/>
                  </a:lnTo>
                  <a:lnTo>
                    <a:pt x="16" y="16"/>
                  </a:lnTo>
                  <a:lnTo>
                    <a:pt x="16" y="4"/>
                  </a:lnTo>
                  <a:lnTo>
                    <a:pt x="16" y="2"/>
                  </a:lnTo>
                  <a:lnTo>
                    <a:pt x="16" y="1"/>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4641" name="Freeform 280"/>
            <p:cNvSpPr>
              <a:spLocks/>
            </p:cNvSpPr>
            <p:nvPr/>
          </p:nvSpPr>
          <p:spPr bwMode="auto">
            <a:xfrm>
              <a:off x="2500" y="3673"/>
              <a:ext cx="52" cy="33"/>
            </a:xfrm>
            <a:custGeom>
              <a:avLst/>
              <a:gdLst>
                <a:gd name="T0" fmla="*/ 81 w 23"/>
                <a:gd name="T1" fmla="*/ 14 h 23"/>
                <a:gd name="T2" fmla="*/ 118 w 23"/>
                <a:gd name="T3" fmla="*/ 6 h 23"/>
                <a:gd name="T4" fmla="*/ 138 w 23"/>
                <a:gd name="T5" fmla="*/ 1 h 23"/>
                <a:gd name="T6" fmla="*/ 174 w 23"/>
                <a:gd name="T7" fmla="*/ 0 h 23"/>
                <a:gd name="T8" fmla="*/ 183 w 23"/>
                <a:gd name="T9" fmla="*/ 1 h 23"/>
                <a:gd name="T10" fmla="*/ 194 w 23"/>
                <a:gd name="T11" fmla="*/ 1 h 23"/>
                <a:gd name="T12" fmla="*/ 210 w 23"/>
                <a:gd name="T13" fmla="*/ 6 h 23"/>
                <a:gd name="T14" fmla="*/ 231 w 23"/>
                <a:gd name="T15" fmla="*/ 9 h 23"/>
                <a:gd name="T16" fmla="*/ 231 w 23"/>
                <a:gd name="T17" fmla="*/ 19 h 23"/>
                <a:gd name="T18" fmla="*/ 231 w 23"/>
                <a:gd name="T19" fmla="*/ 23 h 23"/>
                <a:gd name="T20" fmla="*/ 231 w 23"/>
                <a:gd name="T21" fmla="*/ 53 h 23"/>
                <a:gd name="T22" fmla="*/ 231 w 23"/>
                <a:gd name="T23" fmla="*/ 56 h 23"/>
                <a:gd name="T24" fmla="*/ 240 w 23"/>
                <a:gd name="T25" fmla="*/ 62 h 23"/>
                <a:gd name="T26" fmla="*/ 240 w 23"/>
                <a:gd name="T27" fmla="*/ 66 h 23"/>
                <a:gd name="T28" fmla="*/ 240 w 23"/>
                <a:gd name="T29" fmla="*/ 66 h 23"/>
                <a:gd name="T30" fmla="*/ 255 w 23"/>
                <a:gd name="T31" fmla="*/ 66 h 23"/>
                <a:gd name="T32" fmla="*/ 267 w 23"/>
                <a:gd name="T33" fmla="*/ 66 h 23"/>
                <a:gd name="T34" fmla="*/ 267 w 23"/>
                <a:gd name="T35" fmla="*/ 67 h 23"/>
                <a:gd name="T36" fmla="*/ 163 w 23"/>
                <a:gd name="T37" fmla="*/ 67 h 23"/>
                <a:gd name="T38" fmla="*/ 163 w 23"/>
                <a:gd name="T39" fmla="*/ 66 h 23"/>
                <a:gd name="T40" fmla="*/ 163 w 23"/>
                <a:gd name="T41" fmla="*/ 66 h 23"/>
                <a:gd name="T42" fmla="*/ 174 w 23"/>
                <a:gd name="T43" fmla="*/ 66 h 23"/>
                <a:gd name="T44" fmla="*/ 174 w 23"/>
                <a:gd name="T45" fmla="*/ 66 h 23"/>
                <a:gd name="T46" fmla="*/ 183 w 23"/>
                <a:gd name="T47" fmla="*/ 62 h 23"/>
                <a:gd name="T48" fmla="*/ 183 w 23"/>
                <a:gd name="T49" fmla="*/ 62 h 23"/>
                <a:gd name="T50" fmla="*/ 183 w 23"/>
                <a:gd name="T51" fmla="*/ 56 h 23"/>
                <a:gd name="T52" fmla="*/ 183 w 23"/>
                <a:gd name="T53" fmla="*/ 53 h 23"/>
                <a:gd name="T54" fmla="*/ 183 w 23"/>
                <a:gd name="T55" fmla="*/ 23 h 23"/>
                <a:gd name="T56" fmla="*/ 183 w 23"/>
                <a:gd name="T57" fmla="*/ 19 h 23"/>
                <a:gd name="T58" fmla="*/ 174 w 23"/>
                <a:gd name="T59" fmla="*/ 14 h 23"/>
                <a:gd name="T60" fmla="*/ 174 w 23"/>
                <a:gd name="T61" fmla="*/ 9 h 23"/>
                <a:gd name="T62" fmla="*/ 138 w 23"/>
                <a:gd name="T63" fmla="*/ 9 h 23"/>
                <a:gd name="T64" fmla="*/ 118 w 23"/>
                <a:gd name="T65" fmla="*/ 14 h 23"/>
                <a:gd name="T66" fmla="*/ 81 w 23"/>
                <a:gd name="T67" fmla="*/ 19 h 23"/>
                <a:gd name="T68" fmla="*/ 81 w 23"/>
                <a:gd name="T69" fmla="*/ 53 h 23"/>
                <a:gd name="T70" fmla="*/ 81 w 23"/>
                <a:gd name="T71" fmla="*/ 56 h 23"/>
                <a:gd name="T72" fmla="*/ 81 w 23"/>
                <a:gd name="T73" fmla="*/ 62 h 23"/>
                <a:gd name="T74" fmla="*/ 81 w 23"/>
                <a:gd name="T75" fmla="*/ 66 h 23"/>
                <a:gd name="T76" fmla="*/ 81 w 23"/>
                <a:gd name="T77" fmla="*/ 66 h 23"/>
                <a:gd name="T78" fmla="*/ 102 w 23"/>
                <a:gd name="T79" fmla="*/ 66 h 23"/>
                <a:gd name="T80" fmla="*/ 118 w 23"/>
                <a:gd name="T81" fmla="*/ 66 h 23"/>
                <a:gd name="T82" fmla="*/ 118 w 23"/>
                <a:gd name="T83" fmla="*/ 67 h 23"/>
                <a:gd name="T84" fmla="*/ 0 w 23"/>
                <a:gd name="T85" fmla="*/ 67 h 23"/>
                <a:gd name="T86" fmla="*/ 0 w 23"/>
                <a:gd name="T87" fmla="*/ 66 h 23"/>
                <a:gd name="T88" fmla="*/ 0 w 23"/>
                <a:gd name="T89" fmla="*/ 66 h 23"/>
                <a:gd name="T90" fmla="*/ 11 w 23"/>
                <a:gd name="T91" fmla="*/ 66 h 23"/>
                <a:gd name="T92" fmla="*/ 25 w 23"/>
                <a:gd name="T93" fmla="*/ 66 h 23"/>
                <a:gd name="T94" fmla="*/ 25 w 23"/>
                <a:gd name="T95" fmla="*/ 56 h 23"/>
                <a:gd name="T96" fmla="*/ 25 w 23"/>
                <a:gd name="T97" fmla="*/ 53 h 23"/>
                <a:gd name="T98" fmla="*/ 25 w 23"/>
                <a:gd name="T99" fmla="*/ 29 h 23"/>
                <a:gd name="T100" fmla="*/ 25 w 23"/>
                <a:gd name="T101" fmla="*/ 19 h 23"/>
                <a:gd name="T102" fmla="*/ 25 w 23"/>
                <a:gd name="T103" fmla="*/ 14 h 23"/>
                <a:gd name="T104" fmla="*/ 25 w 23"/>
                <a:gd name="T105" fmla="*/ 9 h 23"/>
                <a:gd name="T106" fmla="*/ 25 w 23"/>
                <a:gd name="T107" fmla="*/ 9 h 23"/>
                <a:gd name="T108" fmla="*/ 11 w 23"/>
                <a:gd name="T109" fmla="*/ 9 h 23"/>
                <a:gd name="T110" fmla="*/ 11 w 23"/>
                <a:gd name="T111" fmla="*/ 9 h 23"/>
                <a:gd name="T112" fmla="*/ 11 w 23"/>
                <a:gd name="T113" fmla="*/ 9 h 23"/>
                <a:gd name="T114" fmla="*/ 0 w 23"/>
                <a:gd name="T115" fmla="*/ 9 h 23"/>
                <a:gd name="T116" fmla="*/ 0 w 23"/>
                <a:gd name="T117" fmla="*/ 6 h 23"/>
                <a:gd name="T118" fmla="*/ 72 w 23"/>
                <a:gd name="T119" fmla="*/ 0 h 23"/>
                <a:gd name="T120" fmla="*/ 81 w 23"/>
                <a:gd name="T121" fmla="*/ 0 h 23"/>
                <a:gd name="T122" fmla="*/ 81 w 23"/>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2"/>
                  </a:lnTo>
                  <a:lnTo>
                    <a:pt x="12" y="1"/>
                  </a:lnTo>
                  <a:lnTo>
                    <a:pt x="15" y="0"/>
                  </a:lnTo>
                  <a:lnTo>
                    <a:pt x="16" y="1"/>
                  </a:lnTo>
                  <a:lnTo>
                    <a:pt x="17" y="1"/>
                  </a:lnTo>
                  <a:lnTo>
                    <a:pt x="18" y="2"/>
                  </a:lnTo>
                  <a:lnTo>
                    <a:pt x="20" y="3"/>
                  </a:lnTo>
                  <a:lnTo>
                    <a:pt x="20" y="6"/>
                  </a:lnTo>
                  <a:lnTo>
                    <a:pt x="20" y="8"/>
                  </a:lnTo>
                  <a:lnTo>
                    <a:pt x="20" y="18"/>
                  </a:lnTo>
                  <a:lnTo>
                    <a:pt x="20" y="19"/>
                  </a:lnTo>
                  <a:lnTo>
                    <a:pt x="21" y="21"/>
                  </a:lnTo>
                  <a:lnTo>
                    <a:pt x="21" y="22"/>
                  </a:lnTo>
                  <a:lnTo>
                    <a:pt x="22" y="22"/>
                  </a:lnTo>
                  <a:lnTo>
                    <a:pt x="23" y="22"/>
                  </a:lnTo>
                  <a:lnTo>
                    <a:pt x="23" y="23"/>
                  </a:lnTo>
                  <a:lnTo>
                    <a:pt x="14" y="23"/>
                  </a:lnTo>
                  <a:lnTo>
                    <a:pt x="14" y="22"/>
                  </a:lnTo>
                  <a:lnTo>
                    <a:pt x="15" y="22"/>
                  </a:lnTo>
                  <a:lnTo>
                    <a:pt x="16" y="21"/>
                  </a:lnTo>
                  <a:lnTo>
                    <a:pt x="16" y="19"/>
                  </a:lnTo>
                  <a:lnTo>
                    <a:pt x="16" y="18"/>
                  </a:lnTo>
                  <a:lnTo>
                    <a:pt x="16" y="8"/>
                  </a:lnTo>
                  <a:lnTo>
                    <a:pt x="16" y="6"/>
                  </a:lnTo>
                  <a:lnTo>
                    <a:pt x="15" y="5"/>
                  </a:lnTo>
                  <a:lnTo>
                    <a:pt x="15" y="3"/>
                  </a:lnTo>
                  <a:lnTo>
                    <a:pt x="12" y="3"/>
                  </a:lnTo>
                  <a:lnTo>
                    <a:pt x="10" y="5"/>
                  </a:lnTo>
                  <a:lnTo>
                    <a:pt x="7" y="6"/>
                  </a:lnTo>
                  <a:lnTo>
                    <a:pt x="7" y="18"/>
                  </a:lnTo>
                  <a:lnTo>
                    <a:pt x="7" y="19"/>
                  </a:lnTo>
                  <a:lnTo>
                    <a:pt x="7" y="21"/>
                  </a:lnTo>
                  <a:lnTo>
                    <a:pt x="7" y="22"/>
                  </a:lnTo>
                  <a:lnTo>
                    <a:pt x="9" y="22"/>
                  </a:lnTo>
                  <a:lnTo>
                    <a:pt x="10" y="22"/>
                  </a:lnTo>
                  <a:lnTo>
                    <a:pt x="10" y="23"/>
                  </a:lnTo>
                  <a:lnTo>
                    <a:pt x="0" y="23"/>
                  </a:lnTo>
                  <a:lnTo>
                    <a:pt x="0" y="22"/>
                  </a:lnTo>
                  <a:lnTo>
                    <a:pt x="1" y="22"/>
                  </a:lnTo>
                  <a:lnTo>
                    <a:pt x="2" y="22"/>
                  </a:lnTo>
                  <a:lnTo>
                    <a:pt x="2" y="19"/>
                  </a:lnTo>
                  <a:lnTo>
                    <a:pt x="2" y="18"/>
                  </a:lnTo>
                  <a:lnTo>
                    <a:pt x="2" y="10"/>
                  </a:lnTo>
                  <a:lnTo>
                    <a:pt x="2" y="6"/>
                  </a:lnTo>
                  <a:lnTo>
                    <a:pt x="2"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42" name="Freeform 281"/>
            <p:cNvSpPr>
              <a:spLocks noEditPoints="1"/>
            </p:cNvSpPr>
            <p:nvPr/>
          </p:nvSpPr>
          <p:spPr bwMode="auto">
            <a:xfrm>
              <a:off x="2647" y="3658"/>
              <a:ext cx="58" cy="48"/>
            </a:xfrm>
            <a:custGeom>
              <a:avLst/>
              <a:gdLst>
                <a:gd name="T0" fmla="*/ 109 w 26"/>
                <a:gd name="T1" fmla="*/ 52 h 33"/>
                <a:gd name="T2" fmla="*/ 109 w 26"/>
                <a:gd name="T3" fmla="*/ 83 h 33"/>
                <a:gd name="T4" fmla="*/ 109 w 26"/>
                <a:gd name="T5" fmla="*/ 89 h 33"/>
                <a:gd name="T6" fmla="*/ 109 w 26"/>
                <a:gd name="T7" fmla="*/ 95 h 33"/>
                <a:gd name="T8" fmla="*/ 125 w 26"/>
                <a:gd name="T9" fmla="*/ 99 h 33"/>
                <a:gd name="T10" fmla="*/ 154 w 26"/>
                <a:gd name="T11" fmla="*/ 99 h 33"/>
                <a:gd name="T12" fmla="*/ 165 w 26"/>
                <a:gd name="T13" fmla="*/ 99 h 33"/>
                <a:gd name="T14" fmla="*/ 165 w 26"/>
                <a:gd name="T15" fmla="*/ 102 h 33"/>
                <a:gd name="T16" fmla="*/ 0 w 26"/>
                <a:gd name="T17" fmla="*/ 102 h 33"/>
                <a:gd name="T18" fmla="*/ 0 w 26"/>
                <a:gd name="T19" fmla="*/ 99 h 33"/>
                <a:gd name="T20" fmla="*/ 20 w 26"/>
                <a:gd name="T21" fmla="*/ 99 h 33"/>
                <a:gd name="T22" fmla="*/ 45 w 26"/>
                <a:gd name="T23" fmla="*/ 99 h 33"/>
                <a:gd name="T24" fmla="*/ 56 w 26"/>
                <a:gd name="T25" fmla="*/ 95 h 33"/>
                <a:gd name="T26" fmla="*/ 56 w 26"/>
                <a:gd name="T27" fmla="*/ 89 h 33"/>
                <a:gd name="T28" fmla="*/ 56 w 26"/>
                <a:gd name="T29" fmla="*/ 83 h 33"/>
                <a:gd name="T30" fmla="*/ 56 w 26"/>
                <a:gd name="T31" fmla="*/ 19 h 33"/>
                <a:gd name="T32" fmla="*/ 56 w 26"/>
                <a:gd name="T33" fmla="*/ 13 h 33"/>
                <a:gd name="T34" fmla="*/ 56 w 26"/>
                <a:gd name="T35" fmla="*/ 1 h 33"/>
                <a:gd name="T36" fmla="*/ 45 w 26"/>
                <a:gd name="T37" fmla="*/ 1 h 33"/>
                <a:gd name="T38" fmla="*/ 20 w 26"/>
                <a:gd name="T39" fmla="*/ 0 h 33"/>
                <a:gd name="T40" fmla="*/ 0 w 26"/>
                <a:gd name="T41" fmla="*/ 0 h 33"/>
                <a:gd name="T42" fmla="*/ 0 w 26"/>
                <a:gd name="T43" fmla="*/ 0 h 33"/>
                <a:gd name="T44" fmla="*/ 145 w 26"/>
                <a:gd name="T45" fmla="*/ 0 h 33"/>
                <a:gd name="T46" fmla="*/ 178 w 26"/>
                <a:gd name="T47" fmla="*/ 0 h 33"/>
                <a:gd name="T48" fmla="*/ 223 w 26"/>
                <a:gd name="T49" fmla="*/ 1 h 33"/>
                <a:gd name="T50" fmla="*/ 254 w 26"/>
                <a:gd name="T51" fmla="*/ 6 h 33"/>
                <a:gd name="T52" fmla="*/ 268 w 26"/>
                <a:gd name="T53" fmla="*/ 13 h 33"/>
                <a:gd name="T54" fmla="*/ 279 w 26"/>
                <a:gd name="T55" fmla="*/ 19 h 33"/>
                <a:gd name="T56" fmla="*/ 288 w 26"/>
                <a:gd name="T57" fmla="*/ 25 h 33"/>
                <a:gd name="T58" fmla="*/ 279 w 26"/>
                <a:gd name="T59" fmla="*/ 36 h 33"/>
                <a:gd name="T60" fmla="*/ 268 w 26"/>
                <a:gd name="T61" fmla="*/ 48 h 33"/>
                <a:gd name="T62" fmla="*/ 223 w 26"/>
                <a:gd name="T63" fmla="*/ 52 h 33"/>
                <a:gd name="T64" fmla="*/ 165 w 26"/>
                <a:gd name="T65" fmla="*/ 55 h 33"/>
                <a:gd name="T66" fmla="*/ 154 w 26"/>
                <a:gd name="T67" fmla="*/ 55 h 33"/>
                <a:gd name="T68" fmla="*/ 145 w 26"/>
                <a:gd name="T69" fmla="*/ 52 h 33"/>
                <a:gd name="T70" fmla="*/ 125 w 26"/>
                <a:gd name="T71" fmla="*/ 52 h 33"/>
                <a:gd name="T72" fmla="*/ 109 w 26"/>
                <a:gd name="T73" fmla="*/ 52 h 33"/>
                <a:gd name="T74" fmla="*/ 109 w 26"/>
                <a:gd name="T75" fmla="*/ 48 h 33"/>
                <a:gd name="T76" fmla="*/ 125 w 26"/>
                <a:gd name="T77" fmla="*/ 48 h 33"/>
                <a:gd name="T78" fmla="*/ 145 w 26"/>
                <a:gd name="T79" fmla="*/ 48 h 33"/>
                <a:gd name="T80" fmla="*/ 154 w 26"/>
                <a:gd name="T81" fmla="*/ 48 h 33"/>
                <a:gd name="T82" fmla="*/ 154 w 26"/>
                <a:gd name="T83" fmla="*/ 48 h 33"/>
                <a:gd name="T84" fmla="*/ 178 w 26"/>
                <a:gd name="T85" fmla="*/ 48 h 33"/>
                <a:gd name="T86" fmla="*/ 210 w 26"/>
                <a:gd name="T87" fmla="*/ 47 h 33"/>
                <a:gd name="T88" fmla="*/ 223 w 26"/>
                <a:gd name="T89" fmla="*/ 36 h 33"/>
                <a:gd name="T90" fmla="*/ 223 w 26"/>
                <a:gd name="T91" fmla="*/ 32 h 33"/>
                <a:gd name="T92" fmla="*/ 223 w 26"/>
                <a:gd name="T93" fmla="*/ 22 h 33"/>
                <a:gd name="T94" fmla="*/ 210 w 26"/>
                <a:gd name="T95" fmla="*/ 15 h 33"/>
                <a:gd name="T96" fmla="*/ 210 w 26"/>
                <a:gd name="T97" fmla="*/ 13 h 33"/>
                <a:gd name="T98" fmla="*/ 178 w 26"/>
                <a:gd name="T99" fmla="*/ 6 h 33"/>
                <a:gd name="T100" fmla="*/ 165 w 26"/>
                <a:gd name="T101" fmla="*/ 1 h 33"/>
                <a:gd name="T102" fmla="*/ 145 w 26"/>
                <a:gd name="T103" fmla="*/ 1 h 33"/>
                <a:gd name="T104" fmla="*/ 125 w 26"/>
                <a:gd name="T105" fmla="*/ 1 h 33"/>
                <a:gd name="T106" fmla="*/ 109 w 26"/>
                <a:gd name="T107" fmla="*/ 6 h 33"/>
                <a:gd name="T108" fmla="*/ 109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2" y="32"/>
                  </a:lnTo>
                  <a:lnTo>
                    <a:pt x="4" y="32"/>
                  </a:lnTo>
                  <a:lnTo>
                    <a:pt x="5" y="31"/>
                  </a:lnTo>
                  <a:lnTo>
                    <a:pt x="5" y="29"/>
                  </a:lnTo>
                  <a:lnTo>
                    <a:pt x="5" y="27"/>
                  </a:lnTo>
                  <a:lnTo>
                    <a:pt x="5" y="6"/>
                  </a:lnTo>
                  <a:lnTo>
                    <a:pt x="5" y="4"/>
                  </a:lnTo>
                  <a:lnTo>
                    <a:pt x="5" y="1"/>
                  </a:lnTo>
                  <a:lnTo>
                    <a:pt x="4" y="1"/>
                  </a:lnTo>
                  <a:lnTo>
                    <a:pt x="2" y="0"/>
                  </a:lnTo>
                  <a:lnTo>
                    <a:pt x="0" y="0"/>
                  </a:lnTo>
                  <a:lnTo>
                    <a:pt x="13" y="0"/>
                  </a:lnTo>
                  <a:lnTo>
                    <a:pt x="16" y="0"/>
                  </a:lnTo>
                  <a:lnTo>
                    <a:pt x="20" y="1"/>
                  </a:lnTo>
                  <a:lnTo>
                    <a:pt x="23" y="2"/>
                  </a:lnTo>
                  <a:lnTo>
                    <a:pt x="24" y="4"/>
                  </a:lnTo>
                  <a:lnTo>
                    <a:pt x="25" y="6"/>
                  </a:lnTo>
                  <a:lnTo>
                    <a:pt x="26" y="8"/>
                  </a:lnTo>
                  <a:lnTo>
                    <a:pt x="25" y="12"/>
                  </a:lnTo>
                  <a:lnTo>
                    <a:pt x="24" y="16"/>
                  </a:lnTo>
                  <a:lnTo>
                    <a:pt x="20" y="17"/>
                  </a:lnTo>
                  <a:lnTo>
                    <a:pt x="15" y="18"/>
                  </a:lnTo>
                  <a:lnTo>
                    <a:pt x="14" y="18"/>
                  </a:lnTo>
                  <a:lnTo>
                    <a:pt x="13" y="17"/>
                  </a:lnTo>
                  <a:lnTo>
                    <a:pt x="11" y="17"/>
                  </a:lnTo>
                  <a:lnTo>
                    <a:pt x="10" y="17"/>
                  </a:lnTo>
                  <a:close/>
                  <a:moveTo>
                    <a:pt x="10" y="16"/>
                  </a:moveTo>
                  <a:lnTo>
                    <a:pt x="11" y="16"/>
                  </a:lnTo>
                  <a:lnTo>
                    <a:pt x="13" y="16"/>
                  </a:lnTo>
                  <a:lnTo>
                    <a:pt x="14" y="16"/>
                  </a:lnTo>
                  <a:lnTo>
                    <a:pt x="16" y="16"/>
                  </a:lnTo>
                  <a:lnTo>
                    <a:pt x="19" y="15"/>
                  </a:lnTo>
                  <a:lnTo>
                    <a:pt x="20" y="12"/>
                  </a:lnTo>
                  <a:lnTo>
                    <a:pt x="20" y="10"/>
                  </a:lnTo>
                  <a:lnTo>
                    <a:pt x="20" y="7"/>
                  </a:lnTo>
                  <a:lnTo>
                    <a:pt x="19" y="5"/>
                  </a:lnTo>
                  <a:lnTo>
                    <a:pt x="19" y="4"/>
                  </a:lnTo>
                  <a:lnTo>
                    <a:pt x="16" y="2"/>
                  </a:lnTo>
                  <a:lnTo>
                    <a:pt x="15" y="1"/>
                  </a:lnTo>
                  <a:lnTo>
                    <a:pt x="13"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43" name="Freeform 282"/>
            <p:cNvSpPr>
              <a:spLocks/>
            </p:cNvSpPr>
            <p:nvPr/>
          </p:nvSpPr>
          <p:spPr bwMode="auto">
            <a:xfrm>
              <a:off x="2710" y="3673"/>
              <a:ext cx="36" cy="33"/>
            </a:xfrm>
            <a:custGeom>
              <a:avLst/>
              <a:gdLst>
                <a:gd name="T0" fmla="*/ 81 w 16"/>
                <a:gd name="T1" fmla="*/ 0 h 23"/>
                <a:gd name="T2" fmla="*/ 81 w 16"/>
                <a:gd name="T3" fmla="*/ 19 h 23"/>
                <a:gd name="T4" fmla="*/ 101 w 16"/>
                <a:gd name="T5" fmla="*/ 6 h 23"/>
                <a:gd name="T6" fmla="*/ 126 w 16"/>
                <a:gd name="T7" fmla="*/ 1 h 23"/>
                <a:gd name="T8" fmla="*/ 146 w 16"/>
                <a:gd name="T9" fmla="*/ 0 h 23"/>
                <a:gd name="T10" fmla="*/ 157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57 w 16"/>
                <a:gd name="T23" fmla="*/ 19 h 23"/>
                <a:gd name="T24" fmla="*/ 157 w 16"/>
                <a:gd name="T25" fmla="*/ 19 h 23"/>
                <a:gd name="T26" fmla="*/ 146 w 16"/>
                <a:gd name="T27" fmla="*/ 19 h 23"/>
                <a:gd name="T28" fmla="*/ 137 w 16"/>
                <a:gd name="T29" fmla="*/ 14 h 23"/>
                <a:gd name="T30" fmla="*/ 137 w 16"/>
                <a:gd name="T31" fmla="*/ 14 h 23"/>
                <a:gd name="T32" fmla="*/ 126 w 16"/>
                <a:gd name="T33" fmla="*/ 9 h 23"/>
                <a:gd name="T34" fmla="*/ 126 w 16"/>
                <a:gd name="T35" fmla="*/ 9 h 23"/>
                <a:gd name="T36" fmla="*/ 101 w 16"/>
                <a:gd name="T37" fmla="*/ 14 h 23"/>
                <a:gd name="T38" fmla="*/ 90 w 16"/>
                <a:gd name="T39" fmla="*/ 19 h 23"/>
                <a:gd name="T40" fmla="*/ 81 w 16"/>
                <a:gd name="T41" fmla="*/ 23 h 23"/>
                <a:gd name="T42" fmla="*/ 81 w 16"/>
                <a:gd name="T43" fmla="*/ 53 h 23"/>
                <a:gd name="T44" fmla="*/ 81 w 16"/>
                <a:gd name="T45" fmla="*/ 56 h 23"/>
                <a:gd name="T46" fmla="*/ 90 w 16"/>
                <a:gd name="T47" fmla="*/ 62 h 23"/>
                <a:gd name="T48" fmla="*/ 90 w 16"/>
                <a:gd name="T49" fmla="*/ 62 h 23"/>
                <a:gd name="T50" fmla="*/ 101 w 16"/>
                <a:gd name="T51" fmla="*/ 66 h 23"/>
                <a:gd name="T52" fmla="*/ 101 w 16"/>
                <a:gd name="T53" fmla="*/ 66 h 23"/>
                <a:gd name="T54" fmla="*/ 137 w 16"/>
                <a:gd name="T55" fmla="*/ 66 h 23"/>
                <a:gd name="T56" fmla="*/ 137 w 16"/>
                <a:gd name="T57" fmla="*/ 67 h 23"/>
                <a:gd name="T58" fmla="*/ 0 w 16"/>
                <a:gd name="T59" fmla="*/ 67 h 23"/>
                <a:gd name="T60" fmla="*/ 0 w 16"/>
                <a:gd name="T61" fmla="*/ 66 h 23"/>
                <a:gd name="T62" fmla="*/ 25 w 16"/>
                <a:gd name="T63" fmla="*/ 66 h 23"/>
                <a:gd name="T64" fmla="*/ 25 w 16"/>
                <a:gd name="T65" fmla="*/ 66 h 23"/>
                <a:gd name="T66" fmla="*/ 36 w 16"/>
                <a:gd name="T67" fmla="*/ 62 h 23"/>
                <a:gd name="T68" fmla="*/ 36 w 16"/>
                <a:gd name="T69" fmla="*/ 62 h 23"/>
                <a:gd name="T70" fmla="*/ 36 w 16"/>
                <a:gd name="T71" fmla="*/ 56 h 23"/>
                <a:gd name="T72" fmla="*/ 36 w 16"/>
                <a:gd name="T73" fmla="*/ 53 h 23"/>
                <a:gd name="T74" fmla="*/ 36 w 16"/>
                <a:gd name="T75" fmla="*/ 29 h 23"/>
                <a:gd name="T76" fmla="*/ 36 w 16"/>
                <a:gd name="T77" fmla="*/ 19 h 23"/>
                <a:gd name="T78" fmla="*/ 36 w 16"/>
                <a:gd name="T79" fmla="*/ 14 h 23"/>
                <a:gd name="T80" fmla="*/ 36 w 16"/>
                <a:gd name="T81" fmla="*/ 9 h 23"/>
                <a:gd name="T82" fmla="*/ 25 w 16"/>
                <a:gd name="T83" fmla="*/ 9 h 23"/>
                <a:gd name="T84" fmla="*/ 25 w 16"/>
                <a:gd name="T85" fmla="*/ 9 h 23"/>
                <a:gd name="T86" fmla="*/ 25 w 16"/>
                <a:gd name="T87" fmla="*/ 9 h 23"/>
                <a:gd name="T88" fmla="*/ 11 w 16"/>
                <a:gd name="T89" fmla="*/ 9 h 23"/>
                <a:gd name="T90" fmla="*/ 11 w 16"/>
                <a:gd name="T91" fmla="*/ 9 h 23"/>
                <a:gd name="T92" fmla="*/ 0 w 16"/>
                <a:gd name="T93" fmla="*/ 6 h 23"/>
                <a:gd name="T94" fmla="*/ 81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3"/>
                  </a:lnTo>
                  <a:lnTo>
                    <a:pt x="9" y="5"/>
                  </a:lnTo>
                  <a:lnTo>
                    <a:pt x="8" y="6"/>
                  </a:lnTo>
                  <a:lnTo>
                    <a:pt x="7" y="8"/>
                  </a:lnTo>
                  <a:lnTo>
                    <a:pt x="7" y="18"/>
                  </a:lnTo>
                  <a:lnTo>
                    <a:pt x="7" y="19"/>
                  </a:lnTo>
                  <a:lnTo>
                    <a:pt x="8" y="21"/>
                  </a:lnTo>
                  <a:lnTo>
                    <a:pt x="9" y="22"/>
                  </a:lnTo>
                  <a:lnTo>
                    <a:pt x="12" y="22"/>
                  </a:lnTo>
                  <a:lnTo>
                    <a:pt x="12" y="23"/>
                  </a:lnTo>
                  <a:lnTo>
                    <a:pt x="0" y="23"/>
                  </a:lnTo>
                  <a:lnTo>
                    <a:pt x="0" y="22"/>
                  </a:lnTo>
                  <a:lnTo>
                    <a:pt x="2" y="22"/>
                  </a:lnTo>
                  <a:lnTo>
                    <a:pt x="3" y="21"/>
                  </a:lnTo>
                  <a:lnTo>
                    <a:pt x="3" y="19"/>
                  </a:lnTo>
                  <a:lnTo>
                    <a:pt x="3" y="18"/>
                  </a:lnTo>
                  <a:lnTo>
                    <a:pt x="3" y="10"/>
                  </a:lnTo>
                  <a:lnTo>
                    <a:pt x="3" y="6"/>
                  </a:lnTo>
                  <a:lnTo>
                    <a:pt x="3" y="5"/>
                  </a:lnTo>
                  <a:lnTo>
                    <a:pt x="3" y="3"/>
                  </a:lnTo>
                  <a:lnTo>
                    <a:pt x="2" y="3"/>
                  </a:lnTo>
                  <a:lnTo>
                    <a:pt x="1" y="3"/>
                  </a:lnTo>
                  <a:lnTo>
                    <a:pt x="0" y="2"/>
                  </a:lnTo>
                  <a:lnTo>
                    <a:pt x="7" y="0"/>
                  </a:lnTo>
                  <a:close/>
                </a:path>
              </a:pathLst>
            </a:custGeom>
            <a:solidFill>
              <a:srgbClr val="000000"/>
            </a:solidFill>
            <a:ln w="0">
              <a:solidFill>
                <a:srgbClr val="000000"/>
              </a:solidFill>
              <a:round/>
              <a:headEnd/>
              <a:tailEnd/>
            </a:ln>
          </p:spPr>
          <p:txBody>
            <a:bodyPr/>
            <a:lstStyle/>
            <a:p>
              <a:endParaRPr lang="en-CA"/>
            </a:p>
          </p:txBody>
        </p:sp>
        <p:sp>
          <p:nvSpPr>
            <p:cNvPr id="24644" name="Freeform 283"/>
            <p:cNvSpPr>
              <a:spLocks noEditPoints="1"/>
            </p:cNvSpPr>
            <p:nvPr/>
          </p:nvSpPr>
          <p:spPr bwMode="auto">
            <a:xfrm>
              <a:off x="2750" y="3673"/>
              <a:ext cx="43" cy="33"/>
            </a:xfrm>
            <a:custGeom>
              <a:avLst/>
              <a:gdLst>
                <a:gd name="T0" fmla="*/ 45 w 19"/>
                <a:gd name="T1" fmla="*/ 23 h 23"/>
                <a:gd name="T2" fmla="*/ 45 w 19"/>
                <a:gd name="T3" fmla="*/ 39 h 23"/>
                <a:gd name="T4" fmla="*/ 57 w 19"/>
                <a:gd name="T5" fmla="*/ 49 h 23"/>
                <a:gd name="T6" fmla="*/ 102 w 19"/>
                <a:gd name="T7" fmla="*/ 53 h 23"/>
                <a:gd name="T8" fmla="*/ 129 w 19"/>
                <a:gd name="T9" fmla="*/ 56 h 23"/>
                <a:gd name="T10" fmla="*/ 163 w 19"/>
                <a:gd name="T11" fmla="*/ 56 h 23"/>
                <a:gd name="T12" fmla="*/ 174 w 19"/>
                <a:gd name="T13" fmla="*/ 53 h 23"/>
                <a:gd name="T14" fmla="*/ 183 w 19"/>
                <a:gd name="T15" fmla="*/ 49 h 23"/>
                <a:gd name="T16" fmla="*/ 195 w 19"/>
                <a:gd name="T17" fmla="*/ 46 h 23"/>
                <a:gd name="T18" fmla="*/ 220 w 19"/>
                <a:gd name="T19" fmla="*/ 46 h 23"/>
                <a:gd name="T20" fmla="*/ 195 w 19"/>
                <a:gd name="T21" fmla="*/ 53 h 23"/>
                <a:gd name="T22" fmla="*/ 174 w 19"/>
                <a:gd name="T23" fmla="*/ 62 h 23"/>
                <a:gd name="T24" fmla="*/ 138 w 19"/>
                <a:gd name="T25" fmla="*/ 67 h 23"/>
                <a:gd name="T26" fmla="*/ 102 w 19"/>
                <a:gd name="T27" fmla="*/ 67 h 23"/>
                <a:gd name="T28" fmla="*/ 57 w 19"/>
                <a:gd name="T29" fmla="*/ 67 h 23"/>
                <a:gd name="T30" fmla="*/ 36 w 19"/>
                <a:gd name="T31" fmla="*/ 62 h 23"/>
                <a:gd name="T32" fmla="*/ 0 w 19"/>
                <a:gd name="T33" fmla="*/ 49 h 23"/>
                <a:gd name="T34" fmla="*/ 0 w 19"/>
                <a:gd name="T35" fmla="*/ 34 h 23"/>
                <a:gd name="T36" fmla="*/ 0 w 19"/>
                <a:gd name="T37" fmla="*/ 23 h 23"/>
                <a:gd name="T38" fmla="*/ 11 w 19"/>
                <a:gd name="T39" fmla="*/ 19 h 23"/>
                <a:gd name="T40" fmla="*/ 36 w 19"/>
                <a:gd name="T41" fmla="*/ 9 h 23"/>
                <a:gd name="T42" fmla="*/ 72 w 19"/>
                <a:gd name="T43" fmla="*/ 1 h 23"/>
                <a:gd name="T44" fmla="*/ 118 w 19"/>
                <a:gd name="T45" fmla="*/ 0 h 23"/>
                <a:gd name="T46" fmla="*/ 163 w 19"/>
                <a:gd name="T47" fmla="*/ 1 h 23"/>
                <a:gd name="T48" fmla="*/ 183 w 19"/>
                <a:gd name="T49" fmla="*/ 6 h 23"/>
                <a:gd name="T50" fmla="*/ 195 w 19"/>
                <a:gd name="T51" fmla="*/ 19 h 23"/>
                <a:gd name="T52" fmla="*/ 220 w 19"/>
                <a:gd name="T53" fmla="*/ 23 h 23"/>
                <a:gd name="T54" fmla="*/ 45 w 19"/>
                <a:gd name="T55" fmla="*/ 23 h 23"/>
                <a:gd name="T56" fmla="*/ 45 w 19"/>
                <a:gd name="T57" fmla="*/ 20 h 23"/>
                <a:gd name="T58" fmla="*/ 138 w 19"/>
                <a:gd name="T59" fmla="*/ 20 h 23"/>
                <a:gd name="T60" fmla="*/ 138 w 19"/>
                <a:gd name="T61" fmla="*/ 19 h 23"/>
                <a:gd name="T62" fmla="*/ 138 w 19"/>
                <a:gd name="T63" fmla="*/ 14 h 23"/>
                <a:gd name="T64" fmla="*/ 129 w 19"/>
                <a:gd name="T65" fmla="*/ 9 h 23"/>
                <a:gd name="T66" fmla="*/ 129 w 19"/>
                <a:gd name="T67" fmla="*/ 6 h 23"/>
                <a:gd name="T68" fmla="*/ 118 w 19"/>
                <a:gd name="T69" fmla="*/ 6 h 23"/>
                <a:gd name="T70" fmla="*/ 102 w 19"/>
                <a:gd name="T71" fmla="*/ 6 h 23"/>
                <a:gd name="T72" fmla="*/ 72 w 19"/>
                <a:gd name="T73" fmla="*/ 6 h 23"/>
                <a:gd name="T74" fmla="*/ 57 w 19"/>
                <a:gd name="T75" fmla="*/ 9 h 23"/>
                <a:gd name="T76" fmla="*/ 45 w 19"/>
                <a:gd name="T77" fmla="*/ 14 h 23"/>
                <a:gd name="T78" fmla="*/ 45 w 19"/>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5" y="17"/>
                  </a:lnTo>
                  <a:lnTo>
                    <a:pt x="9" y="18"/>
                  </a:lnTo>
                  <a:lnTo>
                    <a:pt x="11" y="19"/>
                  </a:lnTo>
                  <a:lnTo>
                    <a:pt x="14" y="19"/>
                  </a:lnTo>
                  <a:lnTo>
                    <a:pt x="15" y="18"/>
                  </a:lnTo>
                  <a:lnTo>
                    <a:pt x="16" y="17"/>
                  </a:lnTo>
                  <a:lnTo>
                    <a:pt x="17" y="15"/>
                  </a:lnTo>
                  <a:lnTo>
                    <a:pt x="19" y="15"/>
                  </a:lnTo>
                  <a:lnTo>
                    <a:pt x="17" y="18"/>
                  </a:lnTo>
                  <a:lnTo>
                    <a:pt x="15" y="21"/>
                  </a:lnTo>
                  <a:lnTo>
                    <a:pt x="12" y="23"/>
                  </a:lnTo>
                  <a:lnTo>
                    <a:pt x="9" y="23"/>
                  </a:lnTo>
                  <a:lnTo>
                    <a:pt x="5" y="23"/>
                  </a:lnTo>
                  <a:lnTo>
                    <a:pt x="3" y="21"/>
                  </a:lnTo>
                  <a:lnTo>
                    <a:pt x="0" y="17"/>
                  </a:lnTo>
                  <a:lnTo>
                    <a:pt x="0" y="12"/>
                  </a:lnTo>
                  <a:lnTo>
                    <a:pt x="0" y="8"/>
                  </a:lnTo>
                  <a:lnTo>
                    <a:pt x="1" y="6"/>
                  </a:lnTo>
                  <a:lnTo>
                    <a:pt x="3" y="3"/>
                  </a:lnTo>
                  <a:lnTo>
                    <a:pt x="6" y="1"/>
                  </a:lnTo>
                  <a:lnTo>
                    <a:pt x="10" y="0"/>
                  </a:lnTo>
                  <a:lnTo>
                    <a:pt x="14" y="1"/>
                  </a:lnTo>
                  <a:lnTo>
                    <a:pt x="16" y="2"/>
                  </a:lnTo>
                  <a:lnTo>
                    <a:pt x="17" y="6"/>
                  </a:lnTo>
                  <a:lnTo>
                    <a:pt x="19" y="8"/>
                  </a:lnTo>
                  <a:lnTo>
                    <a:pt x="4" y="8"/>
                  </a:lnTo>
                  <a:close/>
                  <a:moveTo>
                    <a:pt x="4" y="7"/>
                  </a:moveTo>
                  <a:lnTo>
                    <a:pt x="12" y="7"/>
                  </a:lnTo>
                  <a:lnTo>
                    <a:pt x="12" y="6"/>
                  </a:lnTo>
                  <a:lnTo>
                    <a:pt x="12" y="5"/>
                  </a:lnTo>
                  <a:lnTo>
                    <a:pt x="11" y="3"/>
                  </a:lnTo>
                  <a:lnTo>
                    <a:pt x="11" y="2"/>
                  </a:lnTo>
                  <a:lnTo>
                    <a:pt x="10" y="2"/>
                  </a:lnTo>
                  <a:lnTo>
                    <a:pt x="9" y="2"/>
                  </a:lnTo>
                  <a:lnTo>
                    <a:pt x="6"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4645" name="Freeform 284"/>
            <p:cNvSpPr>
              <a:spLocks noEditPoints="1"/>
            </p:cNvSpPr>
            <p:nvPr/>
          </p:nvSpPr>
          <p:spPr bwMode="auto">
            <a:xfrm>
              <a:off x="2796" y="3673"/>
              <a:ext cx="51" cy="48"/>
            </a:xfrm>
            <a:custGeom>
              <a:avLst/>
              <a:gdLst>
                <a:gd name="T0" fmla="*/ 78 w 23"/>
                <a:gd name="T1" fmla="*/ 0 h 33"/>
                <a:gd name="T2" fmla="*/ 89 w 23"/>
                <a:gd name="T3" fmla="*/ 19 h 33"/>
                <a:gd name="T4" fmla="*/ 118 w 23"/>
                <a:gd name="T5" fmla="*/ 1 h 33"/>
                <a:gd name="T6" fmla="*/ 162 w 23"/>
                <a:gd name="T7" fmla="*/ 0 h 33"/>
                <a:gd name="T8" fmla="*/ 231 w 23"/>
                <a:gd name="T9" fmla="*/ 6 h 33"/>
                <a:gd name="T10" fmla="*/ 251 w 23"/>
                <a:gd name="T11" fmla="*/ 33 h 33"/>
                <a:gd name="T12" fmla="*/ 242 w 23"/>
                <a:gd name="T13" fmla="*/ 55 h 33"/>
                <a:gd name="T14" fmla="*/ 186 w 23"/>
                <a:gd name="T15" fmla="*/ 70 h 33"/>
                <a:gd name="T16" fmla="*/ 118 w 23"/>
                <a:gd name="T17" fmla="*/ 70 h 33"/>
                <a:gd name="T18" fmla="*/ 89 w 23"/>
                <a:gd name="T19" fmla="*/ 68 h 33"/>
                <a:gd name="T20" fmla="*/ 89 w 23"/>
                <a:gd name="T21" fmla="*/ 87 h 33"/>
                <a:gd name="T22" fmla="*/ 89 w 23"/>
                <a:gd name="T23" fmla="*/ 99 h 33"/>
                <a:gd name="T24" fmla="*/ 89 w 23"/>
                <a:gd name="T25" fmla="*/ 102 h 33"/>
                <a:gd name="T26" fmla="*/ 118 w 23"/>
                <a:gd name="T27" fmla="*/ 102 h 33"/>
                <a:gd name="T28" fmla="*/ 0 w 23"/>
                <a:gd name="T29" fmla="*/ 102 h 33"/>
                <a:gd name="T30" fmla="*/ 0 w 23"/>
                <a:gd name="T31" fmla="*/ 102 h 33"/>
                <a:gd name="T32" fmla="*/ 20 w 23"/>
                <a:gd name="T33" fmla="*/ 102 h 33"/>
                <a:gd name="T34" fmla="*/ 35 w 23"/>
                <a:gd name="T35" fmla="*/ 99 h 33"/>
                <a:gd name="T36" fmla="*/ 35 w 23"/>
                <a:gd name="T37" fmla="*/ 87 h 33"/>
                <a:gd name="T38" fmla="*/ 35 w 23"/>
                <a:gd name="T39" fmla="*/ 15 h 33"/>
                <a:gd name="T40" fmla="*/ 35 w 23"/>
                <a:gd name="T41" fmla="*/ 9 h 33"/>
                <a:gd name="T42" fmla="*/ 20 w 23"/>
                <a:gd name="T43" fmla="*/ 9 h 33"/>
                <a:gd name="T44" fmla="*/ 9 w 23"/>
                <a:gd name="T45" fmla="*/ 9 h 33"/>
                <a:gd name="T46" fmla="*/ 9 w 23"/>
                <a:gd name="T47" fmla="*/ 6 h 33"/>
                <a:gd name="T48" fmla="*/ 89 w 23"/>
                <a:gd name="T49" fmla="*/ 47 h 33"/>
                <a:gd name="T50" fmla="*/ 89 w 23"/>
                <a:gd name="T51" fmla="*/ 55 h 33"/>
                <a:gd name="T52" fmla="*/ 109 w 23"/>
                <a:gd name="T53" fmla="*/ 65 h 33"/>
                <a:gd name="T54" fmla="*/ 142 w 23"/>
                <a:gd name="T55" fmla="*/ 68 h 33"/>
                <a:gd name="T56" fmla="*/ 186 w 23"/>
                <a:gd name="T57" fmla="*/ 60 h 33"/>
                <a:gd name="T58" fmla="*/ 217 w 23"/>
                <a:gd name="T59" fmla="*/ 41 h 33"/>
                <a:gd name="T60" fmla="*/ 186 w 23"/>
                <a:gd name="T61" fmla="*/ 19 h 33"/>
                <a:gd name="T62" fmla="*/ 142 w 23"/>
                <a:gd name="T63" fmla="*/ 9 h 33"/>
                <a:gd name="T64" fmla="*/ 118 w 23"/>
                <a:gd name="T65" fmla="*/ 15 h 33"/>
                <a:gd name="T66" fmla="*/ 89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8" y="0"/>
                  </a:lnTo>
                  <a:lnTo>
                    <a:pt x="8"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8" y="21"/>
                  </a:lnTo>
                  <a:lnTo>
                    <a:pt x="8" y="28"/>
                  </a:lnTo>
                  <a:lnTo>
                    <a:pt x="8" y="31"/>
                  </a:lnTo>
                  <a:lnTo>
                    <a:pt x="8" y="32"/>
                  </a:lnTo>
                  <a:lnTo>
                    <a:pt x="8" y="33"/>
                  </a:lnTo>
                  <a:lnTo>
                    <a:pt x="10" y="33"/>
                  </a:lnTo>
                  <a:lnTo>
                    <a:pt x="11" y="33"/>
                  </a:lnTo>
                  <a:lnTo>
                    <a:pt x="0" y="33"/>
                  </a:lnTo>
                  <a:lnTo>
                    <a:pt x="1" y="33"/>
                  </a:lnTo>
                  <a:lnTo>
                    <a:pt x="2" y="33"/>
                  </a:lnTo>
                  <a:lnTo>
                    <a:pt x="3" y="32"/>
                  </a:lnTo>
                  <a:lnTo>
                    <a:pt x="3" y="31"/>
                  </a:lnTo>
                  <a:lnTo>
                    <a:pt x="3" y="28"/>
                  </a:lnTo>
                  <a:lnTo>
                    <a:pt x="3" y="7"/>
                  </a:lnTo>
                  <a:lnTo>
                    <a:pt x="3" y="5"/>
                  </a:lnTo>
                  <a:lnTo>
                    <a:pt x="3" y="3"/>
                  </a:lnTo>
                  <a:lnTo>
                    <a:pt x="2" y="3"/>
                  </a:lnTo>
                  <a:lnTo>
                    <a:pt x="1" y="3"/>
                  </a:lnTo>
                  <a:lnTo>
                    <a:pt x="1" y="2"/>
                  </a:lnTo>
                  <a:close/>
                  <a:moveTo>
                    <a:pt x="8" y="7"/>
                  </a:moveTo>
                  <a:lnTo>
                    <a:pt x="8" y="15"/>
                  </a:lnTo>
                  <a:lnTo>
                    <a:pt x="8"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4646" name="Freeform 285"/>
            <p:cNvSpPr>
              <a:spLocks noEditPoints="1"/>
            </p:cNvSpPr>
            <p:nvPr/>
          </p:nvSpPr>
          <p:spPr bwMode="auto">
            <a:xfrm>
              <a:off x="2917" y="3658"/>
              <a:ext cx="59" cy="48"/>
            </a:xfrm>
            <a:custGeom>
              <a:avLst/>
              <a:gdLst>
                <a:gd name="T0" fmla="*/ 118 w 26"/>
                <a:gd name="T1" fmla="*/ 52 h 33"/>
                <a:gd name="T2" fmla="*/ 118 w 26"/>
                <a:gd name="T3" fmla="*/ 83 h 33"/>
                <a:gd name="T4" fmla="*/ 118 w 26"/>
                <a:gd name="T5" fmla="*/ 89 h 33"/>
                <a:gd name="T6" fmla="*/ 118 w 26"/>
                <a:gd name="T7" fmla="*/ 95 h 33"/>
                <a:gd name="T8" fmla="*/ 129 w 26"/>
                <a:gd name="T9" fmla="*/ 99 h 33"/>
                <a:gd name="T10" fmla="*/ 166 w 26"/>
                <a:gd name="T11" fmla="*/ 99 h 33"/>
                <a:gd name="T12" fmla="*/ 175 w 26"/>
                <a:gd name="T13" fmla="*/ 99 h 33"/>
                <a:gd name="T14" fmla="*/ 175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57 w 26"/>
                <a:gd name="T35" fmla="*/ 1 h 33"/>
                <a:gd name="T36" fmla="*/ 45 w 26"/>
                <a:gd name="T37" fmla="*/ 1 h 33"/>
                <a:gd name="T38" fmla="*/ 11 w 26"/>
                <a:gd name="T39" fmla="*/ 0 h 33"/>
                <a:gd name="T40" fmla="*/ 0 w 26"/>
                <a:gd name="T41" fmla="*/ 0 h 33"/>
                <a:gd name="T42" fmla="*/ 0 w 26"/>
                <a:gd name="T43" fmla="*/ 0 h 33"/>
                <a:gd name="T44" fmla="*/ 138 w 26"/>
                <a:gd name="T45" fmla="*/ 0 h 33"/>
                <a:gd name="T46" fmla="*/ 186 w 26"/>
                <a:gd name="T47" fmla="*/ 0 h 33"/>
                <a:gd name="T48" fmla="*/ 231 w 26"/>
                <a:gd name="T49" fmla="*/ 1 h 33"/>
                <a:gd name="T50" fmla="*/ 256 w 26"/>
                <a:gd name="T51" fmla="*/ 6 h 33"/>
                <a:gd name="T52" fmla="*/ 279 w 26"/>
                <a:gd name="T53" fmla="*/ 13 h 33"/>
                <a:gd name="T54" fmla="*/ 293 w 26"/>
                <a:gd name="T55" fmla="*/ 19 h 33"/>
                <a:gd name="T56" fmla="*/ 304 w 26"/>
                <a:gd name="T57" fmla="*/ 25 h 33"/>
                <a:gd name="T58" fmla="*/ 293 w 26"/>
                <a:gd name="T59" fmla="*/ 36 h 33"/>
                <a:gd name="T60" fmla="*/ 279 w 26"/>
                <a:gd name="T61" fmla="*/ 48 h 33"/>
                <a:gd name="T62" fmla="*/ 231 w 26"/>
                <a:gd name="T63" fmla="*/ 52 h 33"/>
                <a:gd name="T64" fmla="*/ 175 w 26"/>
                <a:gd name="T65" fmla="*/ 55 h 33"/>
                <a:gd name="T66" fmla="*/ 166 w 26"/>
                <a:gd name="T67" fmla="*/ 55 h 33"/>
                <a:gd name="T68" fmla="*/ 138 w 26"/>
                <a:gd name="T69" fmla="*/ 52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22 w 26"/>
                <a:gd name="T87" fmla="*/ 47 h 33"/>
                <a:gd name="T88" fmla="*/ 231 w 26"/>
                <a:gd name="T89" fmla="*/ 36 h 33"/>
                <a:gd name="T90" fmla="*/ 231 w 26"/>
                <a:gd name="T91" fmla="*/ 32 h 33"/>
                <a:gd name="T92" fmla="*/ 231 w 26"/>
                <a:gd name="T93" fmla="*/ 22 h 33"/>
                <a:gd name="T94" fmla="*/ 222 w 26"/>
                <a:gd name="T95" fmla="*/ 15 h 33"/>
                <a:gd name="T96" fmla="*/ 222 w 26"/>
                <a:gd name="T97" fmla="*/ 13 h 33"/>
                <a:gd name="T98" fmla="*/ 186 w 26"/>
                <a:gd name="T99" fmla="*/ 6 h 33"/>
                <a:gd name="T100" fmla="*/ 175 w 26"/>
                <a:gd name="T101" fmla="*/ 1 h 33"/>
                <a:gd name="T102" fmla="*/ 138 w 26"/>
                <a:gd name="T103" fmla="*/ 1 h 33"/>
                <a:gd name="T104" fmla="*/ 129 w 26"/>
                <a:gd name="T105" fmla="*/ 1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0"/>
                  </a:lnTo>
                  <a:lnTo>
                    <a:pt x="0" y="0"/>
                  </a:lnTo>
                  <a:lnTo>
                    <a:pt x="12" y="0"/>
                  </a:lnTo>
                  <a:lnTo>
                    <a:pt x="16" y="0"/>
                  </a:lnTo>
                  <a:lnTo>
                    <a:pt x="20" y="1"/>
                  </a:lnTo>
                  <a:lnTo>
                    <a:pt x="22" y="2"/>
                  </a:lnTo>
                  <a:lnTo>
                    <a:pt x="24" y="4"/>
                  </a:lnTo>
                  <a:lnTo>
                    <a:pt x="25" y="6"/>
                  </a:lnTo>
                  <a:lnTo>
                    <a:pt x="26" y="8"/>
                  </a:lnTo>
                  <a:lnTo>
                    <a:pt x="25" y="12"/>
                  </a:lnTo>
                  <a:lnTo>
                    <a:pt x="24"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9" y="15"/>
                  </a:lnTo>
                  <a:lnTo>
                    <a:pt x="20" y="12"/>
                  </a:lnTo>
                  <a:lnTo>
                    <a:pt x="20" y="10"/>
                  </a:lnTo>
                  <a:lnTo>
                    <a:pt x="20" y="7"/>
                  </a:lnTo>
                  <a:lnTo>
                    <a:pt x="19" y="5"/>
                  </a:lnTo>
                  <a:lnTo>
                    <a:pt x="19"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47" name="Freeform 286"/>
            <p:cNvSpPr>
              <a:spLocks/>
            </p:cNvSpPr>
            <p:nvPr/>
          </p:nvSpPr>
          <p:spPr bwMode="auto">
            <a:xfrm>
              <a:off x="2978" y="3673"/>
              <a:ext cx="36" cy="33"/>
            </a:xfrm>
            <a:custGeom>
              <a:avLst/>
              <a:gdLst>
                <a:gd name="T0" fmla="*/ 90 w 16"/>
                <a:gd name="T1" fmla="*/ 0 h 23"/>
                <a:gd name="T2" fmla="*/ 90 w 16"/>
                <a:gd name="T3" fmla="*/ 19 h 23"/>
                <a:gd name="T4" fmla="*/ 110 w 16"/>
                <a:gd name="T5" fmla="*/ 6 h 23"/>
                <a:gd name="T6" fmla="*/ 126 w 16"/>
                <a:gd name="T7" fmla="*/ 1 h 23"/>
                <a:gd name="T8" fmla="*/ 157 w 16"/>
                <a:gd name="T9" fmla="*/ 0 h 23"/>
                <a:gd name="T10" fmla="*/ 171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71 w 16"/>
                <a:gd name="T25" fmla="*/ 19 h 23"/>
                <a:gd name="T26" fmla="*/ 157 w 16"/>
                <a:gd name="T27" fmla="*/ 19 h 23"/>
                <a:gd name="T28" fmla="*/ 146 w 16"/>
                <a:gd name="T29" fmla="*/ 14 h 23"/>
                <a:gd name="T30" fmla="*/ 126 w 16"/>
                <a:gd name="T31" fmla="*/ 14 h 23"/>
                <a:gd name="T32" fmla="*/ 126 w 16"/>
                <a:gd name="T33" fmla="*/ 9 h 23"/>
                <a:gd name="T34" fmla="*/ 126 w 16"/>
                <a:gd name="T35" fmla="*/ 9 h 23"/>
                <a:gd name="T36" fmla="*/ 110 w 16"/>
                <a:gd name="T37" fmla="*/ 14 h 23"/>
                <a:gd name="T38" fmla="*/ 101 w 16"/>
                <a:gd name="T39" fmla="*/ 19 h 23"/>
                <a:gd name="T40" fmla="*/ 90 w 16"/>
                <a:gd name="T41" fmla="*/ 23 h 23"/>
                <a:gd name="T42" fmla="*/ 90 w 16"/>
                <a:gd name="T43" fmla="*/ 53 h 23"/>
                <a:gd name="T44" fmla="*/ 90 w 16"/>
                <a:gd name="T45" fmla="*/ 56 h 23"/>
                <a:gd name="T46" fmla="*/ 101 w 16"/>
                <a:gd name="T47" fmla="*/ 62 h 23"/>
                <a:gd name="T48" fmla="*/ 101 w 16"/>
                <a:gd name="T49" fmla="*/ 62 h 23"/>
                <a:gd name="T50" fmla="*/ 110 w 16"/>
                <a:gd name="T51" fmla="*/ 66 h 23"/>
                <a:gd name="T52" fmla="*/ 110 w 16"/>
                <a:gd name="T53" fmla="*/ 66 h 23"/>
                <a:gd name="T54" fmla="*/ 146 w 16"/>
                <a:gd name="T55" fmla="*/ 66 h 23"/>
                <a:gd name="T56" fmla="*/ 146 w 16"/>
                <a:gd name="T57" fmla="*/ 67 h 23"/>
                <a:gd name="T58" fmla="*/ 0 w 16"/>
                <a:gd name="T59" fmla="*/ 67 h 23"/>
                <a:gd name="T60" fmla="*/ 0 w 16"/>
                <a:gd name="T61" fmla="*/ 66 h 23"/>
                <a:gd name="T62" fmla="*/ 11 w 16"/>
                <a:gd name="T63" fmla="*/ 66 h 23"/>
                <a:gd name="T64" fmla="*/ 36 w 16"/>
                <a:gd name="T65" fmla="*/ 66 h 23"/>
                <a:gd name="T66" fmla="*/ 45 w 16"/>
                <a:gd name="T67" fmla="*/ 62 h 23"/>
                <a:gd name="T68" fmla="*/ 45 w 16"/>
                <a:gd name="T69" fmla="*/ 62 h 23"/>
                <a:gd name="T70" fmla="*/ 45 w 16"/>
                <a:gd name="T71" fmla="*/ 56 h 23"/>
                <a:gd name="T72" fmla="*/ 45 w 16"/>
                <a:gd name="T73" fmla="*/ 53 h 23"/>
                <a:gd name="T74" fmla="*/ 45 w 16"/>
                <a:gd name="T75" fmla="*/ 29 h 23"/>
                <a:gd name="T76" fmla="*/ 45 w 16"/>
                <a:gd name="T77" fmla="*/ 19 h 23"/>
                <a:gd name="T78" fmla="*/ 45 w 16"/>
                <a:gd name="T79" fmla="*/ 14 h 23"/>
                <a:gd name="T80" fmla="*/ 45 w 16"/>
                <a:gd name="T81" fmla="*/ 9 h 23"/>
                <a:gd name="T82" fmla="*/ 36 w 16"/>
                <a:gd name="T83" fmla="*/ 9 h 23"/>
                <a:gd name="T84" fmla="*/ 36 w 16"/>
                <a:gd name="T85" fmla="*/ 9 h 23"/>
                <a:gd name="T86" fmla="*/ 36 w 16"/>
                <a:gd name="T87" fmla="*/ 9 h 23"/>
                <a:gd name="T88" fmla="*/ 11 w 16"/>
                <a:gd name="T89" fmla="*/ 9 h 23"/>
                <a:gd name="T90" fmla="*/ 11 w 16"/>
                <a:gd name="T91" fmla="*/ 9 h 23"/>
                <a:gd name="T92" fmla="*/ 0 w 16"/>
                <a:gd name="T93" fmla="*/ 6 h 23"/>
                <a:gd name="T94" fmla="*/ 65 w 16"/>
                <a:gd name="T95" fmla="*/ 0 h 23"/>
                <a:gd name="T96" fmla="*/ 90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10" y="2"/>
                  </a:lnTo>
                  <a:lnTo>
                    <a:pt x="11" y="1"/>
                  </a:lnTo>
                  <a:lnTo>
                    <a:pt x="14" y="0"/>
                  </a:lnTo>
                  <a:lnTo>
                    <a:pt x="15" y="1"/>
                  </a:lnTo>
                  <a:lnTo>
                    <a:pt x="16" y="1"/>
                  </a:lnTo>
                  <a:lnTo>
                    <a:pt x="16" y="2"/>
                  </a:lnTo>
                  <a:lnTo>
                    <a:pt x="16" y="3"/>
                  </a:lnTo>
                  <a:lnTo>
                    <a:pt x="16" y="5"/>
                  </a:lnTo>
                  <a:lnTo>
                    <a:pt x="15" y="6"/>
                  </a:lnTo>
                  <a:lnTo>
                    <a:pt x="14" y="6"/>
                  </a:lnTo>
                  <a:lnTo>
                    <a:pt x="13" y="5"/>
                  </a:lnTo>
                  <a:lnTo>
                    <a:pt x="11" y="5"/>
                  </a:lnTo>
                  <a:lnTo>
                    <a:pt x="11" y="3"/>
                  </a:lnTo>
                  <a:lnTo>
                    <a:pt x="10" y="5"/>
                  </a:lnTo>
                  <a:lnTo>
                    <a:pt x="9" y="6"/>
                  </a:lnTo>
                  <a:lnTo>
                    <a:pt x="8" y="8"/>
                  </a:lnTo>
                  <a:lnTo>
                    <a:pt x="8" y="18"/>
                  </a:lnTo>
                  <a:lnTo>
                    <a:pt x="8" y="19"/>
                  </a:lnTo>
                  <a:lnTo>
                    <a:pt x="9" y="21"/>
                  </a:lnTo>
                  <a:lnTo>
                    <a:pt x="10" y="22"/>
                  </a:lnTo>
                  <a:lnTo>
                    <a:pt x="13" y="22"/>
                  </a:lnTo>
                  <a:lnTo>
                    <a:pt x="13" y="23"/>
                  </a:lnTo>
                  <a:lnTo>
                    <a:pt x="0" y="23"/>
                  </a:lnTo>
                  <a:lnTo>
                    <a:pt x="0" y="22"/>
                  </a:lnTo>
                  <a:lnTo>
                    <a:pt x="1" y="22"/>
                  </a:lnTo>
                  <a:lnTo>
                    <a:pt x="3" y="22"/>
                  </a:lnTo>
                  <a:lnTo>
                    <a:pt x="4" y="21"/>
                  </a:lnTo>
                  <a:lnTo>
                    <a:pt x="4" y="19"/>
                  </a:lnTo>
                  <a:lnTo>
                    <a:pt x="4" y="18"/>
                  </a:lnTo>
                  <a:lnTo>
                    <a:pt x="4" y="10"/>
                  </a:lnTo>
                  <a:lnTo>
                    <a:pt x="4" y="6"/>
                  </a:lnTo>
                  <a:lnTo>
                    <a:pt x="4" y="5"/>
                  </a:lnTo>
                  <a:lnTo>
                    <a:pt x="4" y="3"/>
                  </a:lnTo>
                  <a:lnTo>
                    <a:pt x="3" y="3"/>
                  </a:lnTo>
                  <a:lnTo>
                    <a:pt x="1" y="3"/>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48" name="Freeform 287"/>
            <p:cNvSpPr>
              <a:spLocks noEditPoints="1"/>
            </p:cNvSpPr>
            <p:nvPr/>
          </p:nvSpPr>
          <p:spPr bwMode="auto">
            <a:xfrm>
              <a:off x="3021" y="3673"/>
              <a:ext cx="47" cy="33"/>
            </a:xfrm>
            <a:custGeom>
              <a:avLst/>
              <a:gdLst>
                <a:gd name="T0" fmla="*/ 110 w 21"/>
                <a:gd name="T1" fmla="*/ 0 h 23"/>
                <a:gd name="T2" fmla="*/ 145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26 w 21"/>
                <a:gd name="T15" fmla="*/ 49 h 23"/>
                <a:gd name="T16" fmla="*/ 190 w 21"/>
                <a:gd name="T17" fmla="*/ 56 h 23"/>
                <a:gd name="T18" fmla="*/ 170 w 21"/>
                <a:gd name="T19" fmla="*/ 66 h 23"/>
                <a:gd name="T20" fmla="*/ 134 w 21"/>
                <a:gd name="T21" fmla="*/ 67 h 23"/>
                <a:gd name="T22" fmla="*/ 110 w 21"/>
                <a:gd name="T23" fmla="*/ 67 h 23"/>
                <a:gd name="T24" fmla="*/ 65 w 21"/>
                <a:gd name="T25" fmla="*/ 67 h 23"/>
                <a:gd name="T26" fmla="*/ 36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110 w 21"/>
                <a:gd name="T47" fmla="*/ 6 h 23"/>
                <a:gd name="T48" fmla="*/ 81 w 21"/>
                <a:gd name="T49" fmla="*/ 6 h 23"/>
                <a:gd name="T50" fmla="*/ 65 w 21"/>
                <a:gd name="T51" fmla="*/ 6 h 23"/>
                <a:gd name="T52" fmla="*/ 56 w 21"/>
                <a:gd name="T53" fmla="*/ 9 h 23"/>
                <a:gd name="T54" fmla="*/ 56 w 21"/>
                <a:gd name="T55" fmla="*/ 14 h 23"/>
                <a:gd name="T56" fmla="*/ 36 w 21"/>
                <a:gd name="T57" fmla="*/ 20 h 23"/>
                <a:gd name="T58" fmla="*/ 36 w 21"/>
                <a:gd name="T59" fmla="*/ 29 h 23"/>
                <a:gd name="T60" fmla="*/ 36 w 21"/>
                <a:gd name="T61" fmla="*/ 46 h 23"/>
                <a:gd name="T62" fmla="*/ 65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45 w 21"/>
                <a:gd name="T81" fmla="*/ 14 h 23"/>
                <a:gd name="T82" fmla="*/ 134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20" y="17"/>
                  </a:lnTo>
                  <a:lnTo>
                    <a:pt x="17" y="19"/>
                  </a:lnTo>
                  <a:lnTo>
                    <a:pt x="15" y="22"/>
                  </a:lnTo>
                  <a:lnTo>
                    <a:pt x="12" y="23"/>
                  </a:lnTo>
                  <a:lnTo>
                    <a:pt x="10" y="23"/>
                  </a:lnTo>
                  <a:lnTo>
                    <a:pt x="6" y="23"/>
                  </a:lnTo>
                  <a:lnTo>
                    <a:pt x="3" y="22"/>
                  </a:lnTo>
                  <a:lnTo>
                    <a:pt x="2" y="19"/>
                  </a:lnTo>
                  <a:lnTo>
                    <a:pt x="0" y="16"/>
                  </a:lnTo>
                  <a:lnTo>
                    <a:pt x="0" y="12"/>
                  </a:lnTo>
                  <a:lnTo>
                    <a:pt x="0" y="8"/>
                  </a:lnTo>
                  <a:lnTo>
                    <a:pt x="1" y="6"/>
                  </a:lnTo>
                  <a:lnTo>
                    <a:pt x="2" y="3"/>
                  </a:lnTo>
                  <a:lnTo>
                    <a:pt x="5" y="2"/>
                  </a:lnTo>
                  <a:lnTo>
                    <a:pt x="7" y="1"/>
                  </a:lnTo>
                  <a:lnTo>
                    <a:pt x="10" y="0"/>
                  </a:lnTo>
                  <a:close/>
                  <a:moveTo>
                    <a:pt x="10" y="2"/>
                  </a:moveTo>
                  <a:lnTo>
                    <a:pt x="7" y="2"/>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7"/>
                  </a:lnTo>
                  <a:lnTo>
                    <a:pt x="13"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4649" name="Freeform 288"/>
            <p:cNvSpPr>
              <a:spLocks noEditPoints="1"/>
            </p:cNvSpPr>
            <p:nvPr/>
          </p:nvSpPr>
          <p:spPr bwMode="auto">
            <a:xfrm>
              <a:off x="3071" y="3673"/>
              <a:ext cx="52" cy="48"/>
            </a:xfrm>
            <a:custGeom>
              <a:avLst/>
              <a:gdLst>
                <a:gd name="T0" fmla="*/ 81 w 23"/>
                <a:gd name="T1" fmla="*/ 0 h 33"/>
                <a:gd name="T2" fmla="*/ 102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38 w 23"/>
                <a:gd name="T17" fmla="*/ 70 h 33"/>
                <a:gd name="T18" fmla="*/ 118 w 23"/>
                <a:gd name="T19" fmla="*/ 68 h 33"/>
                <a:gd name="T20" fmla="*/ 102 w 23"/>
                <a:gd name="T21" fmla="*/ 87 h 33"/>
                <a:gd name="T22" fmla="*/ 102 w 23"/>
                <a:gd name="T23" fmla="*/ 99 h 33"/>
                <a:gd name="T24" fmla="*/ 102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102 w 23"/>
                <a:gd name="T49" fmla="*/ 47 h 33"/>
                <a:gd name="T50" fmla="*/ 102 w 23"/>
                <a:gd name="T51" fmla="*/ 55 h 33"/>
                <a:gd name="T52" fmla="*/ 118 w 23"/>
                <a:gd name="T53" fmla="*/ 65 h 33"/>
                <a:gd name="T54" fmla="*/ 163 w 23"/>
                <a:gd name="T55" fmla="*/ 68 h 33"/>
                <a:gd name="T56" fmla="*/ 194 w 23"/>
                <a:gd name="T57" fmla="*/ 60 h 33"/>
                <a:gd name="T58" fmla="*/ 231 w 23"/>
                <a:gd name="T59" fmla="*/ 41 h 33"/>
                <a:gd name="T60" fmla="*/ 194 w 23"/>
                <a:gd name="T61" fmla="*/ 19 h 33"/>
                <a:gd name="T62" fmla="*/ 163 w 23"/>
                <a:gd name="T63" fmla="*/ 9 h 33"/>
                <a:gd name="T64" fmla="*/ 129 w 23"/>
                <a:gd name="T65" fmla="*/ 15 h 33"/>
                <a:gd name="T66" fmla="*/ 102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9" y="0"/>
                  </a:lnTo>
                  <a:lnTo>
                    <a:pt x="9" y="6"/>
                  </a:lnTo>
                  <a:lnTo>
                    <a:pt x="10" y="3"/>
                  </a:lnTo>
                  <a:lnTo>
                    <a:pt x="11" y="1"/>
                  </a:lnTo>
                  <a:lnTo>
                    <a:pt x="14" y="1"/>
                  </a:lnTo>
                  <a:lnTo>
                    <a:pt x="15" y="0"/>
                  </a:lnTo>
                  <a:lnTo>
                    <a:pt x="18" y="1"/>
                  </a:lnTo>
                  <a:lnTo>
                    <a:pt x="21" y="2"/>
                  </a:lnTo>
                  <a:lnTo>
                    <a:pt x="23" y="6"/>
                  </a:lnTo>
                  <a:lnTo>
                    <a:pt x="23" y="11"/>
                  </a:lnTo>
                  <a:lnTo>
                    <a:pt x="23" y="15"/>
                  </a:lnTo>
                  <a:lnTo>
                    <a:pt x="22" y="18"/>
                  </a:lnTo>
                  <a:lnTo>
                    <a:pt x="20" y="21"/>
                  </a:lnTo>
                  <a:lnTo>
                    <a:pt x="17" y="23"/>
                  </a:lnTo>
                  <a:lnTo>
                    <a:pt x="14" y="23"/>
                  </a:lnTo>
                  <a:lnTo>
                    <a:pt x="12" y="23"/>
                  </a:lnTo>
                  <a:lnTo>
                    <a:pt x="10" y="23"/>
                  </a:lnTo>
                  <a:lnTo>
                    <a:pt x="10" y="22"/>
                  </a:lnTo>
                  <a:lnTo>
                    <a:pt x="9" y="21"/>
                  </a:lnTo>
                  <a:lnTo>
                    <a:pt x="9" y="28"/>
                  </a:lnTo>
                  <a:lnTo>
                    <a:pt x="9" y="31"/>
                  </a:lnTo>
                  <a:lnTo>
                    <a:pt x="9" y="32"/>
                  </a:lnTo>
                  <a:lnTo>
                    <a:pt x="9" y="33"/>
                  </a:lnTo>
                  <a:lnTo>
                    <a:pt x="10" y="33"/>
                  </a:lnTo>
                  <a:lnTo>
                    <a:pt x="11" y="33"/>
                  </a:lnTo>
                  <a:lnTo>
                    <a:pt x="0" y="33"/>
                  </a:lnTo>
                  <a:lnTo>
                    <a:pt x="2" y="33"/>
                  </a:lnTo>
                  <a:lnTo>
                    <a:pt x="4" y="32"/>
                  </a:lnTo>
                  <a:lnTo>
                    <a:pt x="4" y="31"/>
                  </a:lnTo>
                  <a:lnTo>
                    <a:pt x="4" y="28"/>
                  </a:lnTo>
                  <a:lnTo>
                    <a:pt x="4" y="7"/>
                  </a:lnTo>
                  <a:lnTo>
                    <a:pt x="4" y="5"/>
                  </a:lnTo>
                  <a:lnTo>
                    <a:pt x="4" y="3"/>
                  </a:lnTo>
                  <a:lnTo>
                    <a:pt x="2" y="3"/>
                  </a:lnTo>
                  <a:lnTo>
                    <a:pt x="1" y="3"/>
                  </a:lnTo>
                  <a:lnTo>
                    <a:pt x="1" y="2"/>
                  </a:lnTo>
                  <a:close/>
                  <a:moveTo>
                    <a:pt x="9" y="7"/>
                  </a:moveTo>
                  <a:lnTo>
                    <a:pt x="9" y="15"/>
                  </a:lnTo>
                  <a:lnTo>
                    <a:pt x="9" y="17"/>
                  </a:lnTo>
                  <a:lnTo>
                    <a:pt x="9" y="18"/>
                  </a:lnTo>
                  <a:lnTo>
                    <a:pt x="9" y="19"/>
                  </a:lnTo>
                  <a:lnTo>
                    <a:pt x="10" y="21"/>
                  </a:lnTo>
                  <a:lnTo>
                    <a:pt x="11" y="22"/>
                  </a:lnTo>
                  <a:lnTo>
                    <a:pt x="14" y="22"/>
                  </a:lnTo>
                  <a:lnTo>
                    <a:pt x="16" y="22"/>
                  </a:lnTo>
                  <a:lnTo>
                    <a:pt x="17" y="19"/>
                  </a:lnTo>
                  <a:lnTo>
                    <a:pt x="18" y="17"/>
                  </a:lnTo>
                  <a:lnTo>
                    <a:pt x="20" y="13"/>
                  </a:lnTo>
                  <a:lnTo>
                    <a:pt x="18" y="8"/>
                  </a:lnTo>
                  <a:lnTo>
                    <a:pt x="17" y="6"/>
                  </a:lnTo>
                  <a:lnTo>
                    <a:pt x="16" y="5"/>
                  </a:lnTo>
                  <a:lnTo>
                    <a:pt x="14" y="3"/>
                  </a:lnTo>
                  <a:lnTo>
                    <a:pt x="12" y="3"/>
                  </a:lnTo>
                  <a:lnTo>
                    <a:pt x="11" y="5"/>
                  </a:lnTo>
                  <a:lnTo>
                    <a:pt x="10" y="5"/>
                  </a:lnTo>
                  <a:lnTo>
                    <a:pt x="9" y="7"/>
                  </a:lnTo>
                  <a:close/>
                </a:path>
              </a:pathLst>
            </a:custGeom>
            <a:solidFill>
              <a:srgbClr val="000000"/>
            </a:solidFill>
            <a:ln w="0">
              <a:solidFill>
                <a:srgbClr val="000000"/>
              </a:solidFill>
              <a:round/>
              <a:headEnd/>
              <a:tailEnd/>
            </a:ln>
          </p:spPr>
          <p:txBody>
            <a:bodyPr/>
            <a:lstStyle/>
            <a:p>
              <a:endParaRPr lang="en-CA"/>
            </a:p>
          </p:txBody>
        </p:sp>
        <p:sp>
          <p:nvSpPr>
            <p:cNvPr id="24650" name="Rectangle 289"/>
            <p:cNvSpPr>
              <a:spLocks noChangeArrowheads="1"/>
            </p:cNvSpPr>
            <p:nvPr/>
          </p:nvSpPr>
          <p:spPr bwMode="auto">
            <a:xfrm>
              <a:off x="3132"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51" name="Freeform 290"/>
            <p:cNvSpPr>
              <a:spLocks/>
            </p:cNvSpPr>
            <p:nvPr/>
          </p:nvSpPr>
          <p:spPr bwMode="auto">
            <a:xfrm>
              <a:off x="3163" y="3658"/>
              <a:ext cx="79" cy="48"/>
            </a:xfrm>
            <a:custGeom>
              <a:avLst/>
              <a:gdLst>
                <a:gd name="T0" fmla="*/ 0 w 35"/>
                <a:gd name="T1" fmla="*/ 0 h 33"/>
                <a:gd name="T2" fmla="*/ 93 w 35"/>
                <a:gd name="T3" fmla="*/ 0 h 33"/>
                <a:gd name="T4" fmla="*/ 332 w 35"/>
                <a:gd name="T5" fmla="*/ 76 h 33"/>
                <a:gd name="T6" fmla="*/ 332 w 35"/>
                <a:gd name="T7" fmla="*/ 19 h 33"/>
                <a:gd name="T8" fmla="*/ 321 w 35"/>
                <a:gd name="T9" fmla="*/ 13 h 33"/>
                <a:gd name="T10" fmla="*/ 321 w 35"/>
                <a:gd name="T11" fmla="*/ 1 h 33"/>
                <a:gd name="T12" fmla="*/ 311 w 35"/>
                <a:gd name="T13" fmla="*/ 1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6 h 33"/>
                <a:gd name="T30" fmla="*/ 357 w 35"/>
                <a:gd name="T31" fmla="*/ 13 h 33"/>
                <a:gd name="T32" fmla="*/ 357 w 35"/>
                <a:gd name="T33" fmla="*/ 19 h 33"/>
                <a:gd name="T34" fmla="*/ 357 w 35"/>
                <a:gd name="T35" fmla="*/ 102 h 33"/>
                <a:gd name="T36" fmla="*/ 357 w 35"/>
                <a:gd name="T37" fmla="*/ 102 h 33"/>
                <a:gd name="T38" fmla="*/ 93 w 35"/>
                <a:gd name="T39" fmla="*/ 22 h 33"/>
                <a:gd name="T40" fmla="*/ 93 w 35"/>
                <a:gd name="T41" fmla="*/ 83 h 33"/>
                <a:gd name="T42" fmla="*/ 93 w 35"/>
                <a:gd name="T43" fmla="*/ 89 h 33"/>
                <a:gd name="T44" fmla="*/ 93 w 35"/>
                <a:gd name="T45" fmla="*/ 95 h 33"/>
                <a:gd name="T46" fmla="*/ 117 w 35"/>
                <a:gd name="T47" fmla="*/ 99 h 33"/>
                <a:gd name="T48" fmla="*/ 138 w 35"/>
                <a:gd name="T49" fmla="*/ 99 h 33"/>
                <a:gd name="T50" fmla="*/ 147 w 35"/>
                <a:gd name="T51" fmla="*/ 99 h 33"/>
                <a:gd name="T52" fmla="*/ 147 w 35"/>
                <a:gd name="T53" fmla="*/ 102 h 33"/>
                <a:gd name="T54" fmla="*/ 25 w 35"/>
                <a:gd name="T55" fmla="*/ 102 h 33"/>
                <a:gd name="T56" fmla="*/ 25 w 35"/>
                <a:gd name="T57" fmla="*/ 99 h 33"/>
                <a:gd name="T58" fmla="*/ 25 w 35"/>
                <a:gd name="T59" fmla="*/ 99 h 33"/>
                <a:gd name="T60" fmla="*/ 56 w 35"/>
                <a:gd name="T61" fmla="*/ 99 h 33"/>
                <a:gd name="T62" fmla="*/ 72 w 35"/>
                <a:gd name="T63" fmla="*/ 95 h 33"/>
                <a:gd name="T64" fmla="*/ 72 w 35"/>
                <a:gd name="T65" fmla="*/ 89 h 33"/>
                <a:gd name="T66" fmla="*/ 72 w 35"/>
                <a:gd name="T67" fmla="*/ 83 h 33"/>
                <a:gd name="T68" fmla="*/ 72 w 35"/>
                <a:gd name="T69" fmla="*/ 15 h 33"/>
                <a:gd name="T70" fmla="*/ 56 w 35"/>
                <a:gd name="T71" fmla="*/ 13 h 33"/>
                <a:gd name="T72" fmla="*/ 5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4"/>
                  </a:lnTo>
                  <a:lnTo>
                    <a:pt x="28" y="1"/>
                  </a:lnTo>
                  <a:lnTo>
                    <a:pt x="27" y="1"/>
                  </a:lnTo>
                  <a:lnTo>
                    <a:pt x="26" y="0"/>
                  </a:lnTo>
                  <a:lnTo>
                    <a:pt x="24" y="0"/>
                  </a:lnTo>
                  <a:lnTo>
                    <a:pt x="35" y="0"/>
                  </a:lnTo>
                  <a:lnTo>
                    <a:pt x="34" y="0"/>
                  </a:lnTo>
                  <a:lnTo>
                    <a:pt x="33" y="1"/>
                  </a:lnTo>
                  <a:lnTo>
                    <a:pt x="32" y="2"/>
                  </a:lnTo>
                  <a:lnTo>
                    <a:pt x="31" y="4"/>
                  </a:lnTo>
                  <a:lnTo>
                    <a:pt x="31" y="6"/>
                  </a:lnTo>
                  <a:lnTo>
                    <a:pt x="31" y="33"/>
                  </a:lnTo>
                  <a:lnTo>
                    <a:pt x="8" y="7"/>
                  </a:lnTo>
                  <a:lnTo>
                    <a:pt x="8" y="27"/>
                  </a:lnTo>
                  <a:lnTo>
                    <a:pt x="8" y="29"/>
                  </a:lnTo>
                  <a:lnTo>
                    <a:pt x="8" y="31"/>
                  </a:lnTo>
                  <a:lnTo>
                    <a:pt x="10" y="32"/>
                  </a:lnTo>
                  <a:lnTo>
                    <a:pt x="12" y="32"/>
                  </a:lnTo>
                  <a:lnTo>
                    <a:pt x="13" y="32"/>
                  </a:lnTo>
                  <a:lnTo>
                    <a:pt x="13" y="33"/>
                  </a:lnTo>
                  <a:lnTo>
                    <a:pt x="2" y="33"/>
                  </a:lnTo>
                  <a:lnTo>
                    <a:pt x="2" y="32"/>
                  </a:lnTo>
                  <a:lnTo>
                    <a:pt x="5" y="32"/>
                  </a:lnTo>
                  <a:lnTo>
                    <a:pt x="6" y="31"/>
                  </a:lnTo>
                  <a:lnTo>
                    <a:pt x="6" y="29"/>
                  </a:lnTo>
                  <a:lnTo>
                    <a:pt x="6" y="27"/>
                  </a:lnTo>
                  <a:lnTo>
                    <a:pt x="6" y="5"/>
                  </a:lnTo>
                  <a:lnTo>
                    <a:pt x="5" y="4"/>
                  </a:lnTo>
                  <a:lnTo>
                    <a:pt x="5"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52" name="Freeform 291"/>
            <p:cNvSpPr>
              <a:spLocks noEditPoints="1"/>
            </p:cNvSpPr>
            <p:nvPr/>
          </p:nvSpPr>
          <p:spPr bwMode="auto">
            <a:xfrm>
              <a:off x="3249" y="3673"/>
              <a:ext cx="47" cy="33"/>
            </a:xfrm>
            <a:custGeom>
              <a:avLst/>
              <a:gdLst>
                <a:gd name="T0" fmla="*/ 110 w 21"/>
                <a:gd name="T1" fmla="*/ 0 h 23"/>
                <a:gd name="T2" fmla="*/ 154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26 w 21"/>
                <a:gd name="T15" fmla="*/ 49 h 23"/>
                <a:gd name="T16" fmla="*/ 190 w 21"/>
                <a:gd name="T17" fmla="*/ 56 h 23"/>
                <a:gd name="T18" fmla="*/ 170 w 21"/>
                <a:gd name="T19" fmla="*/ 66 h 23"/>
                <a:gd name="T20" fmla="*/ 134 w 21"/>
                <a:gd name="T21" fmla="*/ 67 h 23"/>
                <a:gd name="T22" fmla="*/ 110 w 21"/>
                <a:gd name="T23" fmla="*/ 67 h 23"/>
                <a:gd name="T24" fmla="*/ 81 w 21"/>
                <a:gd name="T25" fmla="*/ 67 h 23"/>
                <a:gd name="T26" fmla="*/ 45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110 w 21"/>
                <a:gd name="T47" fmla="*/ 6 h 23"/>
                <a:gd name="T48" fmla="*/ 101 w 21"/>
                <a:gd name="T49" fmla="*/ 6 h 23"/>
                <a:gd name="T50" fmla="*/ 65 w 21"/>
                <a:gd name="T51" fmla="*/ 6 h 23"/>
                <a:gd name="T52" fmla="*/ 56 w 21"/>
                <a:gd name="T53" fmla="*/ 9 h 23"/>
                <a:gd name="T54" fmla="*/ 56 w 21"/>
                <a:gd name="T55" fmla="*/ 14 h 23"/>
                <a:gd name="T56" fmla="*/ 45 w 21"/>
                <a:gd name="T57" fmla="*/ 20 h 23"/>
                <a:gd name="T58" fmla="*/ 45 w 21"/>
                <a:gd name="T59" fmla="*/ 29 h 23"/>
                <a:gd name="T60" fmla="*/ 45 w 21"/>
                <a:gd name="T61" fmla="*/ 46 h 23"/>
                <a:gd name="T62" fmla="*/ 65 w 21"/>
                <a:gd name="T63" fmla="*/ 53 h 23"/>
                <a:gd name="T64" fmla="*/ 81 w 21"/>
                <a:gd name="T65" fmla="*/ 62 h 23"/>
                <a:gd name="T66" fmla="*/ 125 w 21"/>
                <a:gd name="T67" fmla="*/ 66 h 23"/>
                <a:gd name="T68" fmla="*/ 154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54 w 21"/>
                <a:gd name="T81" fmla="*/ 14 h 23"/>
                <a:gd name="T82" fmla="*/ 134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1"/>
                  </a:lnTo>
                  <a:lnTo>
                    <a:pt x="16" y="2"/>
                  </a:lnTo>
                  <a:lnTo>
                    <a:pt x="18" y="3"/>
                  </a:lnTo>
                  <a:lnTo>
                    <a:pt x="20" y="7"/>
                  </a:lnTo>
                  <a:lnTo>
                    <a:pt x="21" y="11"/>
                  </a:lnTo>
                  <a:lnTo>
                    <a:pt x="20" y="15"/>
                  </a:lnTo>
                  <a:lnTo>
                    <a:pt x="20" y="17"/>
                  </a:lnTo>
                  <a:lnTo>
                    <a:pt x="17" y="19"/>
                  </a:lnTo>
                  <a:lnTo>
                    <a:pt x="15" y="22"/>
                  </a:lnTo>
                  <a:lnTo>
                    <a:pt x="12" y="23"/>
                  </a:lnTo>
                  <a:lnTo>
                    <a:pt x="10" y="23"/>
                  </a:lnTo>
                  <a:lnTo>
                    <a:pt x="7" y="23"/>
                  </a:lnTo>
                  <a:lnTo>
                    <a:pt x="4" y="22"/>
                  </a:lnTo>
                  <a:lnTo>
                    <a:pt x="2" y="19"/>
                  </a:lnTo>
                  <a:lnTo>
                    <a:pt x="0" y="16"/>
                  </a:lnTo>
                  <a:lnTo>
                    <a:pt x="0" y="12"/>
                  </a:lnTo>
                  <a:lnTo>
                    <a:pt x="0" y="8"/>
                  </a:lnTo>
                  <a:lnTo>
                    <a:pt x="1" y="6"/>
                  </a:lnTo>
                  <a:lnTo>
                    <a:pt x="2" y="3"/>
                  </a:lnTo>
                  <a:lnTo>
                    <a:pt x="5" y="2"/>
                  </a:lnTo>
                  <a:lnTo>
                    <a:pt x="7" y="1"/>
                  </a:lnTo>
                  <a:lnTo>
                    <a:pt x="10" y="0"/>
                  </a:lnTo>
                  <a:close/>
                  <a:moveTo>
                    <a:pt x="10" y="2"/>
                  </a:moveTo>
                  <a:lnTo>
                    <a:pt x="9" y="2"/>
                  </a:lnTo>
                  <a:lnTo>
                    <a:pt x="6" y="2"/>
                  </a:lnTo>
                  <a:lnTo>
                    <a:pt x="5" y="3"/>
                  </a:lnTo>
                  <a:lnTo>
                    <a:pt x="5" y="5"/>
                  </a:lnTo>
                  <a:lnTo>
                    <a:pt x="4" y="7"/>
                  </a:lnTo>
                  <a:lnTo>
                    <a:pt x="4" y="10"/>
                  </a:lnTo>
                  <a:lnTo>
                    <a:pt x="4" y="15"/>
                  </a:lnTo>
                  <a:lnTo>
                    <a:pt x="6" y="18"/>
                  </a:lnTo>
                  <a:lnTo>
                    <a:pt x="7" y="21"/>
                  </a:lnTo>
                  <a:lnTo>
                    <a:pt x="11" y="22"/>
                  </a:lnTo>
                  <a:lnTo>
                    <a:pt x="14" y="21"/>
                  </a:lnTo>
                  <a:lnTo>
                    <a:pt x="15" y="19"/>
                  </a:lnTo>
                  <a:lnTo>
                    <a:pt x="16" y="17"/>
                  </a:lnTo>
                  <a:lnTo>
                    <a:pt x="16" y="13"/>
                  </a:lnTo>
                  <a:lnTo>
                    <a:pt x="16" y="10"/>
                  </a:lnTo>
                  <a:lnTo>
                    <a:pt x="15" y="7"/>
                  </a:lnTo>
                  <a:lnTo>
                    <a:pt x="14"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4653" name="Freeform 292"/>
            <p:cNvSpPr>
              <a:spLocks/>
            </p:cNvSpPr>
            <p:nvPr/>
          </p:nvSpPr>
          <p:spPr bwMode="auto">
            <a:xfrm>
              <a:off x="3301" y="3674"/>
              <a:ext cx="54" cy="32"/>
            </a:xfrm>
            <a:custGeom>
              <a:avLst/>
              <a:gdLst>
                <a:gd name="T0" fmla="*/ 238 w 24"/>
                <a:gd name="T1" fmla="*/ 0 h 22"/>
                <a:gd name="T2" fmla="*/ 238 w 24"/>
                <a:gd name="T3" fmla="*/ 42 h 22"/>
                <a:gd name="T4" fmla="*/ 238 w 24"/>
                <a:gd name="T5" fmla="*/ 48 h 22"/>
                <a:gd name="T6" fmla="*/ 238 w 24"/>
                <a:gd name="T7" fmla="*/ 55 h 22"/>
                <a:gd name="T8" fmla="*/ 238 w 24"/>
                <a:gd name="T9" fmla="*/ 55 h 22"/>
                <a:gd name="T10" fmla="*/ 238 w 24"/>
                <a:gd name="T11" fmla="*/ 61 h 22"/>
                <a:gd name="T12" fmla="*/ 238 w 24"/>
                <a:gd name="T13" fmla="*/ 61 h 22"/>
                <a:gd name="T14" fmla="*/ 263 w 24"/>
                <a:gd name="T15" fmla="*/ 61 h 22"/>
                <a:gd name="T16" fmla="*/ 263 w 24"/>
                <a:gd name="T17" fmla="*/ 61 h 22"/>
                <a:gd name="T18" fmla="*/ 272 w 24"/>
                <a:gd name="T19" fmla="*/ 61 h 22"/>
                <a:gd name="T20" fmla="*/ 272 w 24"/>
                <a:gd name="T21" fmla="*/ 61 h 22"/>
                <a:gd name="T22" fmla="*/ 207 w 24"/>
                <a:gd name="T23" fmla="*/ 68 h 22"/>
                <a:gd name="T24" fmla="*/ 182 w 24"/>
                <a:gd name="T25" fmla="*/ 68 h 22"/>
                <a:gd name="T26" fmla="*/ 182 w 24"/>
                <a:gd name="T27" fmla="*/ 52 h 22"/>
                <a:gd name="T28" fmla="*/ 158 w 24"/>
                <a:gd name="T29" fmla="*/ 61 h 22"/>
                <a:gd name="T30" fmla="*/ 146 w 24"/>
                <a:gd name="T31" fmla="*/ 65 h 22"/>
                <a:gd name="T32" fmla="*/ 117 w 24"/>
                <a:gd name="T33" fmla="*/ 68 h 22"/>
                <a:gd name="T34" fmla="*/ 101 w 24"/>
                <a:gd name="T35" fmla="*/ 68 h 22"/>
                <a:gd name="T36" fmla="*/ 92 w 24"/>
                <a:gd name="T37" fmla="*/ 68 h 22"/>
                <a:gd name="T38" fmla="*/ 56 w 24"/>
                <a:gd name="T39" fmla="*/ 65 h 22"/>
                <a:gd name="T40" fmla="*/ 45 w 24"/>
                <a:gd name="T41" fmla="*/ 61 h 22"/>
                <a:gd name="T42" fmla="*/ 45 w 24"/>
                <a:gd name="T43" fmla="*/ 55 h 22"/>
                <a:gd name="T44" fmla="*/ 36 w 24"/>
                <a:gd name="T45" fmla="*/ 48 h 22"/>
                <a:gd name="T46" fmla="*/ 36 w 24"/>
                <a:gd name="T47" fmla="*/ 42 h 22"/>
                <a:gd name="T48" fmla="*/ 36 w 24"/>
                <a:gd name="T49" fmla="*/ 13 h 22"/>
                <a:gd name="T50" fmla="*/ 36 w 24"/>
                <a:gd name="T51" fmla="*/ 6 h 22"/>
                <a:gd name="T52" fmla="*/ 36 w 24"/>
                <a:gd name="T53" fmla="*/ 1 h 22"/>
                <a:gd name="T54" fmla="*/ 36 w 24"/>
                <a:gd name="T55" fmla="*/ 1 h 22"/>
                <a:gd name="T56" fmla="*/ 25 w 24"/>
                <a:gd name="T57" fmla="*/ 0 h 22"/>
                <a:gd name="T58" fmla="*/ 25 w 24"/>
                <a:gd name="T59" fmla="*/ 0 h 22"/>
                <a:gd name="T60" fmla="*/ 0 w 24"/>
                <a:gd name="T61" fmla="*/ 0 h 22"/>
                <a:gd name="T62" fmla="*/ 0 w 24"/>
                <a:gd name="T63" fmla="*/ 0 h 22"/>
                <a:gd name="T64" fmla="*/ 92 w 24"/>
                <a:gd name="T65" fmla="*/ 0 h 22"/>
                <a:gd name="T66" fmla="*/ 92 w 24"/>
                <a:gd name="T67" fmla="*/ 47 h 22"/>
                <a:gd name="T68" fmla="*/ 92 w 24"/>
                <a:gd name="T69" fmla="*/ 52 h 22"/>
                <a:gd name="T70" fmla="*/ 101 w 24"/>
                <a:gd name="T71" fmla="*/ 55 h 22"/>
                <a:gd name="T72" fmla="*/ 117 w 24"/>
                <a:gd name="T73" fmla="*/ 55 h 22"/>
                <a:gd name="T74" fmla="*/ 137 w 24"/>
                <a:gd name="T75" fmla="*/ 61 h 22"/>
                <a:gd name="T76" fmla="*/ 146 w 24"/>
                <a:gd name="T77" fmla="*/ 61 h 22"/>
                <a:gd name="T78" fmla="*/ 158 w 24"/>
                <a:gd name="T79" fmla="*/ 55 h 22"/>
                <a:gd name="T80" fmla="*/ 173 w 24"/>
                <a:gd name="T81" fmla="*/ 52 h 22"/>
                <a:gd name="T82" fmla="*/ 182 w 24"/>
                <a:gd name="T83" fmla="*/ 48 h 22"/>
                <a:gd name="T84" fmla="*/ 182 w 24"/>
                <a:gd name="T85" fmla="*/ 13 h 22"/>
                <a:gd name="T86" fmla="*/ 182 w 24"/>
                <a:gd name="T87" fmla="*/ 6 h 22"/>
                <a:gd name="T88" fmla="*/ 182 w 24"/>
                <a:gd name="T89" fmla="*/ 1 h 22"/>
                <a:gd name="T90" fmla="*/ 173 w 24"/>
                <a:gd name="T91" fmla="*/ 0 h 22"/>
                <a:gd name="T92" fmla="*/ 158 w 24"/>
                <a:gd name="T93" fmla="*/ 0 h 22"/>
                <a:gd name="T94" fmla="*/ 158 w 24"/>
                <a:gd name="T95" fmla="*/ 0 h 22"/>
                <a:gd name="T96" fmla="*/ 238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4"/>
                  </a:lnTo>
                  <a:lnTo>
                    <a:pt x="21" y="16"/>
                  </a:lnTo>
                  <a:lnTo>
                    <a:pt x="21" y="18"/>
                  </a:lnTo>
                  <a:lnTo>
                    <a:pt x="21" y="20"/>
                  </a:lnTo>
                  <a:lnTo>
                    <a:pt x="23" y="20"/>
                  </a:lnTo>
                  <a:lnTo>
                    <a:pt x="24" y="20"/>
                  </a:lnTo>
                  <a:lnTo>
                    <a:pt x="18" y="22"/>
                  </a:lnTo>
                  <a:lnTo>
                    <a:pt x="16" y="22"/>
                  </a:lnTo>
                  <a:lnTo>
                    <a:pt x="16" y="17"/>
                  </a:lnTo>
                  <a:lnTo>
                    <a:pt x="14" y="20"/>
                  </a:lnTo>
                  <a:lnTo>
                    <a:pt x="13" y="21"/>
                  </a:lnTo>
                  <a:lnTo>
                    <a:pt x="10" y="22"/>
                  </a:lnTo>
                  <a:lnTo>
                    <a:pt x="9" y="22"/>
                  </a:lnTo>
                  <a:lnTo>
                    <a:pt x="8" y="22"/>
                  </a:lnTo>
                  <a:lnTo>
                    <a:pt x="5" y="21"/>
                  </a:lnTo>
                  <a:lnTo>
                    <a:pt x="4" y="20"/>
                  </a:lnTo>
                  <a:lnTo>
                    <a:pt x="4" y="18"/>
                  </a:lnTo>
                  <a:lnTo>
                    <a:pt x="3" y="16"/>
                  </a:lnTo>
                  <a:lnTo>
                    <a:pt x="3" y="14"/>
                  </a:lnTo>
                  <a:lnTo>
                    <a:pt x="3" y="4"/>
                  </a:lnTo>
                  <a:lnTo>
                    <a:pt x="3" y="2"/>
                  </a:lnTo>
                  <a:lnTo>
                    <a:pt x="3" y="1"/>
                  </a:lnTo>
                  <a:lnTo>
                    <a:pt x="2" y="0"/>
                  </a:lnTo>
                  <a:lnTo>
                    <a:pt x="0" y="0"/>
                  </a:lnTo>
                  <a:lnTo>
                    <a:pt x="8" y="0"/>
                  </a:lnTo>
                  <a:lnTo>
                    <a:pt x="8" y="15"/>
                  </a:lnTo>
                  <a:lnTo>
                    <a:pt x="8" y="17"/>
                  </a:lnTo>
                  <a:lnTo>
                    <a:pt x="9" y="18"/>
                  </a:lnTo>
                  <a:lnTo>
                    <a:pt x="10" y="18"/>
                  </a:lnTo>
                  <a:lnTo>
                    <a:pt x="12" y="20"/>
                  </a:lnTo>
                  <a:lnTo>
                    <a:pt x="13" y="20"/>
                  </a:lnTo>
                  <a:lnTo>
                    <a:pt x="14" y="18"/>
                  </a:lnTo>
                  <a:lnTo>
                    <a:pt x="15" y="17"/>
                  </a:lnTo>
                  <a:lnTo>
                    <a:pt x="16" y="16"/>
                  </a:lnTo>
                  <a:lnTo>
                    <a:pt x="16"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54" name="Freeform 293"/>
            <p:cNvSpPr>
              <a:spLocks/>
            </p:cNvSpPr>
            <p:nvPr/>
          </p:nvSpPr>
          <p:spPr bwMode="auto">
            <a:xfrm>
              <a:off x="3357" y="3673"/>
              <a:ext cx="54" cy="33"/>
            </a:xfrm>
            <a:custGeom>
              <a:avLst/>
              <a:gdLst>
                <a:gd name="T0" fmla="*/ 92 w 24"/>
                <a:gd name="T1" fmla="*/ 14 h 23"/>
                <a:gd name="T2" fmla="*/ 117 w 24"/>
                <a:gd name="T3" fmla="*/ 6 h 23"/>
                <a:gd name="T4" fmla="*/ 137 w 24"/>
                <a:gd name="T5" fmla="*/ 1 h 23"/>
                <a:gd name="T6" fmla="*/ 173 w 24"/>
                <a:gd name="T7" fmla="*/ 0 h 23"/>
                <a:gd name="T8" fmla="*/ 182 w 24"/>
                <a:gd name="T9" fmla="*/ 1 h 23"/>
                <a:gd name="T10" fmla="*/ 194 w 24"/>
                <a:gd name="T11" fmla="*/ 1 h 23"/>
                <a:gd name="T12" fmla="*/ 218 w 24"/>
                <a:gd name="T13" fmla="*/ 6 h 23"/>
                <a:gd name="T14" fmla="*/ 227 w 24"/>
                <a:gd name="T15" fmla="*/ 9 h 23"/>
                <a:gd name="T16" fmla="*/ 227 w 24"/>
                <a:gd name="T17" fmla="*/ 19 h 23"/>
                <a:gd name="T18" fmla="*/ 238 w 24"/>
                <a:gd name="T19" fmla="*/ 23 h 23"/>
                <a:gd name="T20" fmla="*/ 238 w 24"/>
                <a:gd name="T21" fmla="*/ 53 h 23"/>
                <a:gd name="T22" fmla="*/ 238 w 24"/>
                <a:gd name="T23" fmla="*/ 56 h 23"/>
                <a:gd name="T24" fmla="*/ 238 w 24"/>
                <a:gd name="T25" fmla="*/ 62 h 23"/>
                <a:gd name="T26" fmla="*/ 238 w 24"/>
                <a:gd name="T27" fmla="*/ 66 h 23"/>
                <a:gd name="T28" fmla="*/ 238 w 24"/>
                <a:gd name="T29" fmla="*/ 66 h 23"/>
                <a:gd name="T30" fmla="*/ 252 w 24"/>
                <a:gd name="T31" fmla="*/ 66 h 23"/>
                <a:gd name="T32" fmla="*/ 272 w 24"/>
                <a:gd name="T33" fmla="*/ 66 h 23"/>
                <a:gd name="T34" fmla="*/ 272 w 24"/>
                <a:gd name="T35" fmla="*/ 67 h 23"/>
                <a:gd name="T36" fmla="*/ 158 w 24"/>
                <a:gd name="T37" fmla="*/ 67 h 23"/>
                <a:gd name="T38" fmla="*/ 158 w 24"/>
                <a:gd name="T39" fmla="*/ 66 h 23"/>
                <a:gd name="T40" fmla="*/ 158 w 24"/>
                <a:gd name="T41" fmla="*/ 66 h 23"/>
                <a:gd name="T42" fmla="*/ 173 w 24"/>
                <a:gd name="T43" fmla="*/ 66 h 23"/>
                <a:gd name="T44" fmla="*/ 182 w 24"/>
                <a:gd name="T45" fmla="*/ 66 h 23"/>
                <a:gd name="T46" fmla="*/ 182 w 24"/>
                <a:gd name="T47" fmla="*/ 62 h 23"/>
                <a:gd name="T48" fmla="*/ 182 w 24"/>
                <a:gd name="T49" fmla="*/ 62 h 23"/>
                <a:gd name="T50" fmla="*/ 182 w 24"/>
                <a:gd name="T51" fmla="*/ 56 h 23"/>
                <a:gd name="T52" fmla="*/ 182 w 24"/>
                <a:gd name="T53" fmla="*/ 53 h 23"/>
                <a:gd name="T54" fmla="*/ 182 w 24"/>
                <a:gd name="T55" fmla="*/ 23 h 23"/>
                <a:gd name="T56" fmla="*/ 182 w 24"/>
                <a:gd name="T57" fmla="*/ 19 h 23"/>
                <a:gd name="T58" fmla="*/ 182 w 24"/>
                <a:gd name="T59" fmla="*/ 14 h 23"/>
                <a:gd name="T60" fmla="*/ 173 w 24"/>
                <a:gd name="T61" fmla="*/ 9 h 23"/>
                <a:gd name="T62" fmla="*/ 137 w 24"/>
                <a:gd name="T63" fmla="*/ 9 h 23"/>
                <a:gd name="T64" fmla="*/ 117 w 24"/>
                <a:gd name="T65" fmla="*/ 14 h 23"/>
                <a:gd name="T66" fmla="*/ 92 w 24"/>
                <a:gd name="T67" fmla="*/ 19 h 23"/>
                <a:gd name="T68" fmla="*/ 92 w 24"/>
                <a:gd name="T69" fmla="*/ 53 h 23"/>
                <a:gd name="T70" fmla="*/ 92 w 24"/>
                <a:gd name="T71" fmla="*/ 56 h 23"/>
                <a:gd name="T72" fmla="*/ 92 w 24"/>
                <a:gd name="T73" fmla="*/ 62 h 23"/>
                <a:gd name="T74" fmla="*/ 92 w 24"/>
                <a:gd name="T75" fmla="*/ 66 h 23"/>
                <a:gd name="T76" fmla="*/ 101 w 24"/>
                <a:gd name="T77" fmla="*/ 66 h 23"/>
                <a:gd name="T78" fmla="*/ 101 w 24"/>
                <a:gd name="T79" fmla="*/ 66 h 23"/>
                <a:gd name="T80" fmla="*/ 117 w 24"/>
                <a:gd name="T81" fmla="*/ 66 h 23"/>
                <a:gd name="T82" fmla="*/ 117 w 24"/>
                <a:gd name="T83" fmla="*/ 67 h 23"/>
                <a:gd name="T84" fmla="*/ 0 w 24"/>
                <a:gd name="T85" fmla="*/ 67 h 23"/>
                <a:gd name="T86" fmla="*/ 0 w 24"/>
                <a:gd name="T87" fmla="*/ 66 h 23"/>
                <a:gd name="T88" fmla="*/ 0 w 24"/>
                <a:gd name="T89" fmla="*/ 66 h 23"/>
                <a:gd name="T90" fmla="*/ 11 w 24"/>
                <a:gd name="T91" fmla="*/ 66 h 23"/>
                <a:gd name="T92" fmla="*/ 36 w 24"/>
                <a:gd name="T93" fmla="*/ 66 h 23"/>
                <a:gd name="T94" fmla="*/ 36 w 24"/>
                <a:gd name="T95" fmla="*/ 56 h 23"/>
                <a:gd name="T96" fmla="*/ 36 w 24"/>
                <a:gd name="T97" fmla="*/ 53 h 23"/>
                <a:gd name="T98" fmla="*/ 36 w 24"/>
                <a:gd name="T99" fmla="*/ 29 h 23"/>
                <a:gd name="T100" fmla="*/ 36 w 24"/>
                <a:gd name="T101" fmla="*/ 19 h 23"/>
                <a:gd name="T102" fmla="*/ 36 w 24"/>
                <a:gd name="T103" fmla="*/ 14 h 23"/>
                <a:gd name="T104" fmla="*/ 36 w 24"/>
                <a:gd name="T105" fmla="*/ 9 h 23"/>
                <a:gd name="T106" fmla="*/ 36 w 24"/>
                <a:gd name="T107" fmla="*/ 9 h 23"/>
                <a:gd name="T108" fmla="*/ 36 w 24"/>
                <a:gd name="T109" fmla="*/ 9 h 23"/>
                <a:gd name="T110" fmla="*/ 11 w 24"/>
                <a:gd name="T111" fmla="*/ 9 h 23"/>
                <a:gd name="T112" fmla="*/ 11 w 24"/>
                <a:gd name="T113" fmla="*/ 9 h 23"/>
                <a:gd name="T114" fmla="*/ 0 w 24"/>
                <a:gd name="T115" fmla="*/ 9 h 23"/>
                <a:gd name="T116" fmla="*/ 0 w 24"/>
                <a:gd name="T117" fmla="*/ 6 h 23"/>
                <a:gd name="T118" fmla="*/ 70 w 24"/>
                <a:gd name="T119" fmla="*/ 0 h 23"/>
                <a:gd name="T120" fmla="*/ 92 w 24"/>
                <a:gd name="T121" fmla="*/ 0 h 23"/>
                <a:gd name="T122" fmla="*/ 92 w 24"/>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8" y="5"/>
                  </a:moveTo>
                  <a:lnTo>
                    <a:pt x="10" y="2"/>
                  </a:lnTo>
                  <a:lnTo>
                    <a:pt x="12" y="1"/>
                  </a:lnTo>
                  <a:lnTo>
                    <a:pt x="15" y="0"/>
                  </a:lnTo>
                  <a:lnTo>
                    <a:pt x="16" y="1"/>
                  </a:lnTo>
                  <a:lnTo>
                    <a:pt x="17" y="1"/>
                  </a:lnTo>
                  <a:lnTo>
                    <a:pt x="19" y="2"/>
                  </a:lnTo>
                  <a:lnTo>
                    <a:pt x="20" y="3"/>
                  </a:lnTo>
                  <a:lnTo>
                    <a:pt x="20" y="6"/>
                  </a:lnTo>
                  <a:lnTo>
                    <a:pt x="21" y="8"/>
                  </a:lnTo>
                  <a:lnTo>
                    <a:pt x="21" y="18"/>
                  </a:lnTo>
                  <a:lnTo>
                    <a:pt x="21" y="19"/>
                  </a:lnTo>
                  <a:lnTo>
                    <a:pt x="21" y="21"/>
                  </a:lnTo>
                  <a:lnTo>
                    <a:pt x="21" y="22"/>
                  </a:lnTo>
                  <a:lnTo>
                    <a:pt x="22" y="22"/>
                  </a:lnTo>
                  <a:lnTo>
                    <a:pt x="24" y="22"/>
                  </a:lnTo>
                  <a:lnTo>
                    <a:pt x="24" y="23"/>
                  </a:lnTo>
                  <a:lnTo>
                    <a:pt x="14" y="23"/>
                  </a:lnTo>
                  <a:lnTo>
                    <a:pt x="14" y="22"/>
                  </a:lnTo>
                  <a:lnTo>
                    <a:pt x="15" y="22"/>
                  </a:lnTo>
                  <a:lnTo>
                    <a:pt x="16" y="22"/>
                  </a:lnTo>
                  <a:lnTo>
                    <a:pt x="16" y="21"/>
                  </a:lnTo>
                  <a:lnTo>
                    <a:pt x="16" y="19"/>
                  </a:lnTo>
                  <a:lnTo>
                    <a:pt x="16" y="18"/>
                  </a:lnTo>
                  <a:lnTo>
                    <a:pt x="16" y="8"/>
                  </a:lnTo>
                  <a:lnTo>
                    <a:pt x="16" y="6"/>
                  </a:lnTo>
                  <a:lnTo>
                    <a:pt x="16" y="5"/>
                  </a:lnTo>
                  <a:lnTo>
                    <a:pt x="15" y="3"/>
                  </a:lnTo>
                  <a:lnTo>
                    <a:pt x="12" y="3"/>
                  </a:lnTo>
                  <a:lnTo>
                    <a:pt x="10" y="5"/>
                  </a:lnTo>
                  <a:lnTo>
                    <a:pt x="8" y="6"/>
                  </a:lnTo>
                  <a:lnTo>
                    <a:pt x="8" y="18"/>
                  </a:lnTo>
                  <a:lnTo>
                    <a:pt x="8" y="19"/>
                  </a:lnTo>
                  <a:lnTo>
                    <a:pt x="8" y="21"/>
                  </a:lnTo>
                  <a:lnTo>
                    <a:pt x="8" y="22"/>
                  </a:lnTo>
                  <a:lnTo>
                    <a:pt x="9" y="22"/>
                  </a:lnTo>
                  <a:lnTo>
                    <a:pt x="10" y="22"/>
                  </a:lnTo>
                  <a:lnTo>
                    <a:pt x="10" y="23"/>
                  </a:lnTo>
                  <a:lnTo>
                    <a:pt x="0" y="23"/>
                  </a:lnTo>
                  <a:lnTo>
                    <a:pt x="0" y="22"/>
                  </a:lnTo>
                  <a:lnTo>
                    <a:pt x="1" y="22"/>
                  </a:lnTo>
                  <a:lnTo>
                    <a:pt x="3" y="22"/>
                  </a:lnTo>
                  <a:lnTo>
                    <a:pt x="3" y="19"/>
                  </a:lnTo>
                  <a:lnTo>
                    <a:pt x="3" y="18"/>
                  </a:lnTo>
                  <a:lnTo>
                    <a:pt x="3" y="10"/>
                  </a:lnTo>
                  <a:lnTo>
                    <a:pt x="3" y="6"/>
                  </a:lnTo>
                  <a:lnTo>
                    <a:pt x="3" y="5"/>
                  </a:lnTo>
                  <a:lnTo>
                    <a:pt x="3" y="3"/>
                  </a:lnTo>
                  <a:lnTo>
                    <a:pt x="1" y="3"/>
                  </a:lnTo>
                  <a:lnTo>
                    <a:pt x="0"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4655" name="Freeform 294"/>
            <p:cNvSpPr>
              <a:spLocks noEditPoints="1"/>
            </p:cNvSpPr>
            <p:nvPr/>
          </p:nvSpPr>
          <p:spPr bwMode="auto">
            <a:xfrm>
              <a:off x="3477" y="3658"/>
              <a:ext cx="56" cy="48"/>
            </a:xfrm>
            <a:custGeom>
              <a:avLst/>
              <a:gdLst>
                <a:gd name="T0" fmla="*/ 101 w 25"/>
                <a:gd name="T1" fmla="*/ 52 h 33"/>
                <a:gd name="T2" fmla="*/ 101 w 25"/>
                <a:gd name="T3" fmla="*/ 83 h 33"/>
                <a:gd name="T4" fmla="*/ 110 w 25"/>
                <a:gd name="T5" fmla="*/ 89 h 33"/>
                <a:gd name="T6" fmla="*/ 110 w 25"/>
                <a:gd name="T7" fmla="*/ 95 h 33"/>
                <a:gd name="T8" fmla="*/ 125 w 25"/>
                <a:gd name="T9" fmla="*/ 99 h 33"/>
                <a:gd name="T10" fmla="*/ 146 w 25"/>
                <a:gd name="T11" fmla="*/ 99 h 33"/>
                <a:gd name="T12" fmla="*/ 155 w 25"/>
                <a:gd name="T13" fmla="*/ 99 h 33"/>
                <a:gd name="T14" fmla="*/ 155 w 25"/>
                <a:gd name="T15" fmla="*/ 102 h 33"/>
                <a:gd name="T16" fmla="*/ 0 w 25"/>
                <a:gd name="T17" fmla="*/ 102 h 33"/>
                <a:gd name="T18" fmla="*/ 0 w 25"/>
                <a:gd name="T19" fmla="*/ 99 h 33"/>
                <a:gd name="T20" fmla="*/ 9 w 25"/>
                <a:gd name="T21" fmla="*/ 99 h 33"/>
                <a:gd name="T22" fmla="*/ 36 w 25"/>
                <a:gd name="T23" fmla="*/ 99 h 33"/>
                <a:gd name="T24" fmla="*/ 45 w 25"/>
                <a:gd name="T25" fmla="*/ 95 h 33"/>
                <a:gd name="T26" fmla="*/ 56 w 25"/>
                <a:gd name="T27" fmla="*/ 89 h 33"/>
                <a:gd name="T28" fmla="*/ 56 w 25"/>
                <a:gd name="T29" fmla="*/ 83 h 33"/>
                <a:gd name="T30" fmla="*/ 56 w 25"/>
                <a:gd name="T31" fmla="*/ 19 h 33"/>
                <a:gd name="T32" fmla="*/ 56 w 25"/>
                <a:gd name="T33" fmla="*/ 13 h 33"/>
                <a:gd name="T34" fmla="*/ 45 w 25"/>
                <a:gd name="T35" fmla="*/ 1 h 33"/>
                <a:gd name="T36" fmla="*/ 36 w 25"/>
                <a:gd name="T37" fmla="*/ 1 h 33"/>
                <a:gd name="T38" fmla="*/ 9 w 25"/>
                <a:gd name="T39" fmla="*/ 0 h 33"/>
                <a:gd name="T40" fmla="*/ 0 w 25"/>
                <a:gd name="T41" fmla="*/ 0 h 33"/>
                <a:gd name="T42" fmla="*/ 0 w 25"/>
                <a:gd name="T43" fmla="*/ 0 h 33"/>
                <a:gd name="T44" fmla="*/ 146 w 25"/>
                <a:gd name="T45" fmla="*/ 0 h 33"/>
                <a:gd name="T46" fmla="*/ 181 w 25"/>
                <a:gd name="T47" fmla="*/ 0 h 33"/>
                <a:gd name="T48" fmla="*/ 215 w 25"/>
                <a:gd name="T49" fmla="*/ 1 h 33"/>
                <a:gd name="T50" fmla="*/ 235 w 25"/>
                <a:gd name="T51" fmla="*/ 6 h 33"/>
                <a:gd name="T52" fmla="*/ 271 w 25"/>
                <a:gd name="T53" fmla="*/ 13 h 33"/>
                <a:gd name="T54" fmla="*/ 280 w 25"/>
                <a:gd name="T55" fmla="*/ 19 h 33"/>
                <a:gd name="T56" fmla="*/ 280 w 25"/>
                <a:gd name="T57" fmla="*/ 25 h 33"/>
                <a:gd name="T58" fmla="*/ 280 w 25"/>
                <a:gd name="T59" fmla="*/ 36 h 33"/>
                <a:gd name="T60" fmla="*/ 246 w 25"/>
                <a:gd name="T61" fmla="*/ 48 h 33"/>
                <a:gd name="T62" fmla="*/ 226 w 25"/>
                <a:gd name="T63" fmla="*/ 52 h 33"/>
                <a:gd name="T64" fmla="*/ 170 w 25"/>
                <a:gd name="T65" fmla="*/ 55 h 33"/>
                <a:gd name="T66" fmla="*/ 155 w 25"/>
                <a:gd name="T67" fmla="*/ 55 h 33"/>
                <a:gd name="T68" fmla="*/ 146 w 25"/>
                <a:gd name="T69" fmla="*/ 52 h 33"/>
                <a:gd name="T70" fmla="*/ 125 w 25"/>
                <a:gd name="T71" fmla="*/ 52 h 33"/>
                <a:gd name="T72" fmla="*/ 101 w 25"/>
                <a:gd name="T73" fmla="*/ 52 h 33"/>
                <a:gd name="T74" fmla="*/ 101 w 25"/>
                <a:gd name="T75" fmla="*/ 48 h 33"/>
                <a:gd name="T76" fmla="*/ 110 w 25"/>
                <a:gd name="T77" fmla="*/ 48 h 33"/>
                <a:gd name="T78" fmla="*/ 125 w 25"/>
                <a:gd name="T79" fmla="*/ 48 h 33"/>
                <a:gd name="T80" fmla="*/ 146 w 25"/>
                <a:gd name="T81" fmla="*/ 48 h 33"/>
                <a:gd name="T82" fmla="*/ 155 w 25"/>
                <a:gd name="T83" fmla="*/ 48 h 33"/>
                <a:gd name="T84" fmla="*/ 181 w 25"/>
                <a:gd name="T85" fmla="*/ 48 h 33"/>
                <a:gd name="T86" fmla="*/ 190 w 25"/>
                <a:gd name="T87" fmla="*/ 47 h 33"/>
                <a:gd name="T88" fmla="*/ 215 w 25"/>
                <a:gd name="T89" fmla="*/ 36 h 33"/>
                <a:gd name="T90" fmla="*/ 226 w 25"/>
                <a:gd name="T91" fmla="*/ 32 h 33"/>
                <a:gd name="T92" fmla="*/ 226 w 25"/>
                <a:gd name="T93" fmla="*/ 22 h 33"/>
                <a:gd name="T94" fmla="*/ 215 w 25"/>
                <a:gd name="T95" fmla="*/ 15 h 33"/>
                <a:gd name="T96" fmla="*/ 190 w 25"/>
                <a:gd name="T97" fmla="*/ 13 h 33"/>
                <a:gd name="T98" fmla="*/ 181 w 25"/>
                <a:gd name="T99" fmla="*/ 6 h 33"/>
                <a:gd name="T100" fmla="*/ 170 w 25"/>
                <a:gd name="T101" fmla="*/ 1 h 33"/>
                <a:gd name="T102" fmla="*/ 146 w 25"/>
                <a:gd name="T103" fmla="*/ 1 h 33"/>
                <a:gd name="T104" fmla="*/ 125 w 25"/>
                <a:gd name="T105" fmla="*/ 1 h 33"/>
                <a:gd name="T106" fmla="*/ 101 w 25"/>
                <a:gd name="T107" fmla="*/ 6 h 33"/>
                <a:gd name="T108" fmla="*/ 101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1" y="32"/>
                  </a:lnTo>
                  <a:lnTo>
                    <a:pt x="3" y="32"/>
                  </a:lnTo>
                  <a:lnTo>
                    <a:pt x="4" y="31"/>
                  </a:lnTo>
                  <a:lnTo>
                    <a:pt x="5" y="29"/>
                  </a:lnTo>
                  <a:lnTo>
                    <a:pt x="5" y="27"/>
                  </a:lnTo>
                  <a:lnTo>
                    <a:pt x="5" y="6"/>
                  </a:lnTo>
                  <a:lnTo>
                    <a:pt x="5" y="4"/>
                  </a:lnTo>
                  <a:lnTo>
                    <a:pt x="4" y="1"/>
                  </a:lnTo>
                  <a:lnTo>
                    <a:pt x="3" y="1"/>
                  </a:lnTo>
                  <a:lnTo>
                    <a:pt x="1" y="0"/>
                  </a:lnTo>
                  <a:lnTo>
                    <a:pt x="0" y="0"/>
                  </a:lnTo>
                  <a:lnTo>
                    <a:pt x="13" y="0"/>
                  </a:lnTo>
                  <a:lnTo>
                    <a:pt x="16" y="0"/>
                  </a:lnTo>
                  <a:lnTo>
                    <a:pt x="19" y="1"/>
                  </a:lnTo>
                  <a:lnTo>
                    <a:pt x="21" y="2"/>
                  </a:lnTo>
                  <a:lnTo>
                    <a:pt x="24" y="4"/>
                  </a:lnTo>
                  <a:lnTo>
                    <a:pt x="25" y="6"/>
                  </a:lnTo>
                  <a:lnTo>
                    <a:pt x="25" y="8"/>
                  </a:lnTo>
                  <a:lnTo>
                    <a:pt x="25" y="12"/>
                  </a:lnTo>
                  <a:lnTo>
                    <a:pt x="22"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7" y="15"/>
                  </a:lnTo>
                  <a:lnTo>
                    <a:pt x="19" y="12"/>
                  </a:lnTo>
                  <a:lnTo>
                    <a:pt x="20" y="10"/>
                  </a:lnTo>
                  <a:lnTo>
                    <a:pt x="20" y="7"/>
                  </a:lnTo>
                  <a:lnTo>
                    <a:pt x="19" y="5"/>
                  </a:lnTo>
                  <a:lnTo>
                    <a:pt x="17" y="4"/>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656" name="Freeform 295"/>
            <p:cNvSpPr>
              <a:spLocks/>
            </p:cNvSpPr>
            <p:nvPr/>
          </p:nvSpPr>
          <p:spPr bwMode="auto">
            <a:xfrm>
              <a:off x="3538" y="3673"/>
              <a:ext cx="36" cy="33"/>
            </a:xfrm>
            <a:custGeom>
              <a:avLst/>
              <a:gdLst>
                <a:gd name="T0" fmla="*/ 90 w 16"/>
                <a:gd name="T1" fmla="*/ 0 h 23"/>
                <a:gd name="T2" fmla="*/ 90 w 16"/>
                <a:gd name="T3" fmla="*/ 19 h 23"/>
                <a:gd name="T4" fmla="*/ 101 w 16"/>
                <a:gd name="T5" fmla="*/ 6 h 23"/>
                <a:gd name="T6" fmla="*/ 126 w 16"/>
                <a:gd name="T7" fmla="*/ 1 h 23"/>
                <a:gd name="T8" fmla="*/ 146 w 16"/>
                <a:gd name="T9" fmla="*/ 0 h 23"/>
                <a:gd name="T10" fmla="*/ 157 w 16"/>
                <a:gd name="T11" fmla="*/ 1 h 23"/>
                <a:gd name="T12" fmla="*/ 171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57 w 16"/>
                <a:gd name="T25" fmla="*/ 19 h 23"/>
                <a:gd name="T26" fmla="*/ 157 w 16"/>
                <a:gd name="T27" fmla="*/ 19 h 23"/>
                <a:gd name="T28" fmla="*/ 146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90 w 16"/>
                <a:gd name="T41" fmla="*/ 23 h 23"/>
                <a:gd name="T42" fmla="*/ 90 w 16"/>
                <a:gd name="T43" fmla="*/ 53 h 23"/>
                <a:gd name="T44" fmla="*/ 90 w 16"/>
                <a:gd name="T45" fmla="*/ 56 h 23"/>
                <a:gd name="T46" fmla="*/ 90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25 w 16"/>
                <a:gd name="T63" fmla="*/ 66 h 23"/>
                <a:gd name="T64" fmla="*/ 36 w 16"/>
                <a:gd name="T65" fmla="*/ 66 h 23"/>
                <a:gd name="T66" fmla="*/ 36 w 16"/>
                <a:gd name="T67" fmla="*/ 62 h 23"/>
                <a:gd name="T68" fmla="*/ 36 w 16"/>
                <a:gd name="T69" fmla="*/ 62 h 23"/>
                <a:gd name="T70" fmla="*/ 45 w 16"/>
                <a:gd name="T71" fmla="*/ 56 h 23"/>
                <a:gd name="T72" fmla="*/ 45 w 16"/>
                <a:gd name="T73" fmla="*/ 53 h 23"/>
                <a:gd name="T74" fmla="*/ 45 w 16"/>
                <a:gd name="T75" fmla="*/ 29 h 23"/>
                <a:gd name="T76" fmla="*/ 45 w 16"/>
                <a:gd name="T77" fmla="*/ 19 h 23"/>
                <a:gd name="T78" fmla="*/ 36 w 16"/>
                <a:gd name="T79" fmla="*/ 14 h 23"/>
                <a:gd name="T80" fmla="*/ 36 w 16"/>
                <a:gd name="T81" fmla="*/ 9 h 23"/>
                <a:gd name="T82" fmla="*/ 36 w 16"/>
                <a:gd name="T83" fmla="*/ 9 h 23"/>
                <a:gd name="T84" fmla="*/ 36 w 16"/>
                <a:gd name="T85" fmla="*/ 9 h 23"/>
                <a:gd name="T86" fmla="*/ 25 w 16"/>
                <a:gd name="T87" fmla="*/ 9 h 23"/>
                <a:gd name="T88" fmla="*/ 25 w 16"/>
                <a:gd name="T89" fmla="*/ 9 h 23"/>
                <a:gd name="T90" fmla="*/ 0 w 16"/>
                <a:gd name="T91" fmla="*/ 9 h 23"/>
                <a:gd name="T92" fmla="*/ 0 w 16"/>
                <a:gd name="T93" fmla="*/ 6 h 23"/>
                <a:gd name="T94" fmla="*/ 81 w 16"/>
                <a:gd name="T95" fmla="*/ 0 h 23"/>
                <a:gd name="T96" fmla="*/ 90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9" y="2"/>
                  </a:lnTo>
                  <a:lnTo>
                    <a:pt x="11" y="1"/>
                  </a:lnTo>
                  <a:lnTo>
                    <a:pt x="13" y="0"/>
                  </a:lnTo>
                  <a:lnTo>
                    <a:pt x="14" y="1"/>
                  </a:lnTo>
                  <a:lnTo>
                    <a:pt x="15" y="1"/>
                  </a:lnTo>
                  <a:lnTo>
                    <a:pt x="16" y="2"/>
                  </a:lnTo>
                  <a:lnTo>
                    <a:pt x="16" y="3"/>
                  </a:lnTo>
                  <a:lnTo>
                    <a:pt x="16" y="5"/>
                  </a:lnTo>
                  <a:lnTo>
                    <a:pt x="15" y="6"/>
                  </a:lnTo>
                  <a:lnTo>
                    <a:pt x="14" y="6"/>
                  </a:lnTo>
                  <a:lnTo>
                    <a:pt x="13" y="5"/>
                  </a:lnTo>
                  <a:lnTo>
                    <a:pt x="11" y="5"/>
                  </a:lnTo>
                  <a:lnTo>
                    <a:pt x="11" y="3"/>
                  </a:lnTo>
                  <a:lnTo>
                    <a:pt x="10" y="3"/>
                  </a:lnTo>
                  <a:lnTo>
                    <a:pt x="10" y="5"/>
                  </a:lnTo>
                  <a:lnTo>
                    <a:pt x="9" y="6"/>
                  </a:lnTo>
                  <a:lnTo>
                    <a:pt x="8" y="8"/>
                  </a:lnTo>
                  <a:lnTo>
                    <a:pt x="8" y="18"/>
                  </a:lnTo>
                  <a:lnTo>
                    <a:pt x="8" y="19"/>
                  </a:lnTo>
                  <a:lnTo>
                    <a:pt x="8" y="21"/>
                  </a:lnTo>
                  <a:lnTo>
                    <a:pt x="9" y="21"/>
                  </a:lnTo>
                  <a:lnTo>
                    <a:pt x="9" y="22"/>
                  </a:lnTo>
                  <a:lnTo>
                    <a:pt x="10" y="22"/>
                  </a:lnTo>
                  <a:lnTo>
                    <a:pt x="11" y="22"/>
                  </a:lnTo>
                  <a:lnTo>
                    <a:pt x="11" y="23"/>
                  </a:lnTo>
                  <a:lnTo>
                    <a:pt x="0" y="23"/>
                  </a:lnTo>
                  <a:lnTo>
                    <a:pt x="0" y="22"/>
                  </a:lnTo>
                  <a:lnTo>
                    <a:pt x="2" y="22"/>
                  </a:lnTo>
                  <a:lnTo>
                    <a:pt x="3" y="22"/>
                  </a:lnTo>
                  <a:lnTo>
                    <a:pt x="3" y="21"/>
                  </a:lnTo>
                  <a:lnTo>
                    <a:pt x="4" y="19"/>
                  </a:lnTo>
                  <a:lnTo>
                    <a:pt x="4" y="18"/>
                  </a:lnTo>
                  <a:lnTo>
                    <a:pt x="4" y="10"/>
                  </a:lnTo>
                  <a:lnTo>
                    <a:pt x="4" y="6"/>
                  </a:lnTo>
                  <a:lnTo>
                    <a:pt x="3" y="5"/>
                  </a:lnTo>
                  <a:lnTo>
                    <a:pt x="3" y="3"/>
                  </a:lnTo>
                  <a:lnTo>
                    <a:pt x="2" y="3"/>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4657" name="Freeform 296"/>
            <p:cNvSpPr>
              <a:spLocks noEditPoints="1"/>
            </p:cNvSpPr>
            <p:nvPr/>
          </p:nvSpPr>
          <p:spPr bwMode="auto">
            <a:xfrm>
              <a:off x="3578" y="3673"/>
              <a:ext cx="41" cy="33"/>
            </a:xfrm>
            <a:custGeom>
              <a:avLst/>
              <a:gdLst>
                <a:gd name="T0" fmla="*/ 36 w 18"/>
                <a:gd name="T1" fmla="*/ 23 h 23"/>
                <a:gd name="T2" fmla="*/ 57 w 18"/>
                <a:gd name="T3" fmla="*/ 39 h 23"/>
                <a:gd name="T4" fmla="*/ 73 w 18"/>
                <a:gd name="T5" fmla="*/ 49 h 23"/>
                <a:gd name="T6" fmla="*/ 93 w 18"/>
                <a:gd name="T7" fmla="*/ 53 h 23"/>
                <a:gd name="T8" fmla="*/ 139 w 18"/>
                <a:gd name="T9" fmla="*/ 56 h 23"/>
                <a:gd name="T10" fmla="*/ 155 w 18"/>
                <a:gd name="T11" fmla="*/ 56 h 23"/>
                <a:gd name="T12" fmla="*/ 187 w 18"/>
                <a:gd name="T13" fmla="*/ 53 h 23"/>
                <a:gd name="T14" fmla="*/ 203 w 18"/>
                <a:gd name="T15" fmla="*/ 49 h 23"/>
                <a:gd name="T16" fmla="*/ 212 w 18"/>
                <a:gd name="T17" fmla="*/ 46 h 23"/>
                <a:gd name="T18" fmla="*/ 212 w 18"/>
                <a:gd name="T19" fmla="*/ 46 h 23"/>
                <a:gd name="T20" fmla="*/ 203 w 18"/>
                <a:gd name="T21" fmla="*/ 53 h 23"/>
                <a:gd name="T22" fmla="*/ 187 w 18"/>
                <a:gd name="T23" fmla="*/ 62 h 23"/>
                <a:gd name="T24" fmla="*/ 155 w 18"/>
                <a:gd name="T25" fmla="*/ 67 h 23"/>
                <a:gd name="T26" fmla="*/ 109 w 18"/>
                <a:gd name="T27" fmla="*/ 67 h 23"/>
                <a:gd name="T28" fmla="*/ 73 w 18"/>
                <a:gd name="T29" fmla="*/ 67 h 23"/>
                <a:gd name="T30" fmla="*/ 36 w 18"/>
                <a:gd name="T31" fmla="*/ 62 h 23"/>
                <a:gd name="T32" fmla="*/ 11 w 18"/>
                <a:gd name="T33" fmla="*/ 49 h 23"/>
                <a:gd name="T34" fmla="*/ 0 w 18"/>
                <a:gd name="T35" fmla="*/ 34 h 23"/>
                <a:gd name="T36" fmla="*/ 0 w 18"/>
                <a:gd name="T37" fmla="*/ 23 h 23"/>
                <a:gd name="T38" fmla="*/ 11 w 18"/>
                <a:gd name="T39" fmla="*/ 19 h 23"/>
                <a:gd name="T40" fmla="*/ 36 w 18"/>
                <a:gd name="T41" fmla="*/ 9 h 23"/>
                <a:gd name="T42" fmla="*/ 73 w 18"/>
                <a:gd name="T43" fmla="*/ 1 h 23"/>
                <a:gd name="T44" fmla="*/ 109 w 18"/>
                <a:gd name="T45" fmla="*/ 0 h 23"/>
                <a:gd name="T46" fmla="*/ 155 w 18"/>
                <a:gd name="T47" fmla="*/ 1 h 23"/>
                <a:gd name="T48" fmla="*/ 187 w 18"/>
                <a:gd name="T49" fmla="*/ 6 h 23"/>
                <a:gd name="T50" fmla="*/ 212 w 18"/>
                <a:gd name="T51" fmla="*/ 19 h 23"/>
                <a:gd name="T52" fmla="*/ 212 w 18"/>
                <a:gd name="T53" fmla="*/ 23 h 23"/>
                <a:gd name="T54" fmla="*/ 36 w 18"/>
                <a:gd name="T55" fmla="*/ 23 h 23"/>
                <a:gd name="T56" fmla="*/ 36 w 18"/>
                <a:gd name="T57" fmla="*/ 20 h 23"/>
                <a:gd name="T58" fmla="*/ 155 w 18"/>
                <a:gd name="T59" fmla="*/ 20 h 23"/>
                <a:gd name="T60" fmla="*/ 155 w 18"/>
                <a:gd name="T61" fmla="*/ 19 h 23"/>
                <a:gd name="T62" fmla="*/ 155 w 18"/>
                <a:gd name="T63" fmla="*/ 14 h 23"/>
                <a:gd name="T64" fmla="*/ 139 w 18"/>
                <a:gd name="T65" fmla="*/ 9 h 23"/>
                <a:gd name="T66" fmla="*/ 130 w 18"/>
                <a:gd name="T67" fmla="*/ 6 h 23"/>
                <a:gd name="T68" fmla="*/ 109 w 18"/>
                <a:gd name="T69" fmla="*/ 6 h 23"/>
                <a:gd name="T70" fmla="*/ 93 w 18"/>
                <a:gd name="T71" fmla="*/ 6 h 23"/>
                <a:gd name="T72" fmla="*/ 82 w 18"/>
                <a:gd name="T73" fmla="*/ 6 h 23"/>
                <a:gd name="T74" fmla="*/ 73 w 18"/>
                <a:gd name="T75" fmla="*/ 9 h 23"/>
                <a:gd name="T76" fmla="*/ 57 w 18"/>
                <a:gd name="T77" fmla="*/ 14 h 23"/>
                <a:gd name="T78" fmla="*/ 36 w 18"/>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3" y="8"/>
                  </a:moveTo>
                  <a:lnTo>
                    <a:pt x="5" y="13"/>
                  </a:lnTo>
                  <a:lnTo>
                    <a:pt x="6" y="17"/>
                  </a:lnTo>
                  <a:lnTo>
                    <a:pt x="8" y="18"/>
                  </a:lnTo>
                  <a:lnTo>
                    <a:pt x="12" y="19"/>
                  </a:lnTo>
                  <a:lnTo>
                    <a:pt x="13" y="19"/>
                  </a:lnTo>
                  <a:lnTo>
                    <a:pt x="16" y="18"/>
                  </a:lnTo>
                  <a:lnTo>
                    <a:pt x="17" y="17"/>
                  </a:lnTo>
                  <a:lnTo>
                    <a:pt x="18" y="15"/>
                  </a:lnTo>
                  <a:lnTo>
                    <a:pt x="17" y="18"/>
                  </a:lnTo>
                  <a:lnTo>
                    <a:pt x="16" y="21"/>
                  </a:lnTo>
                  <a:lnTo>
                    <a:pt x="13" y="23"/>
                  </a:lnTo>
                  <a:lnTo>
                    <a:pt x="9" y="23"/>
                  </a:lnTo>
                  <a:lnTo>
                    <a:pt x="6" y="23"/>
                  </a:lnTo>
                  <a:lnTo>
                    <a:pt x="3" y="21"/>
                  </a:lnTo>
                  <a:lnTo>
                    <a:pt x="1" y="17"/>
                  </a:lnTo>
                  <a:lnTo>
                    <a:pt x="0" y="12"/>
                  </a:lnTo>
                  <a:lnTo>
                    <a:pt x="0" y="8"/>
                  </a:lnTo>
                  <a:lnTo>
                    <a:pt x="1" y="6"/>
                  </a:lnTo>
                  <a:lnTo>
                    <a:pt x="3" y="3"/>
                  </a:lnTo>
                  <a:lnTo>
                    <a:pt x="6" y="1"/>
                  </a:lnTo>
                  <a:lnTo>
                    <a:pt x="9" y="0"/>
                  </a:lnTo>
                  <a:lnTo>
                    <a:pt x="13" y="1"/>
                  </a:lnTo>
                  <a:lnTo>
                    <a:pt x="16" y="2"/>
                  </a:lnTo>
                  <a:lnTo>
                    <a:pt x="18" y="6"/>
                  </a:lnTo>
                  <a:lnTo>
                    <a:pt x="18" y="8"/>
                  </a:lnTo>
                  <a:lnTo>
                    <a:pt x="3" y="8"/>
                  </a:lnTo>
                  <a:close/>
                  <a:moveTo>
                    <a:pt x="3" y="7"/>
                  </a:moveTo>
                  <a:lnTo>
                    <a:pt x="13" y="7"/>
                  </a:lnTo>
                  <a:lnTo>
                    <a:pt x="13" y="6"/>
                  </a:lnTo>
                  <a:lnTo>
                    <a:pt x="13" y="5"/>
                  </a:lnTo>
                  <a:lnTo>
                    <a:pt x="12" y="3"/>
                  </a:lnTo>
                  <a:lnTo>
                    <a:pt x="11" y="2"/>
                  </a:lnTo>
                  <a:lnTo>
                    <a:pt x="9" y="2"/>
                  </a:lnTo>
                  <a:lnTo>
                    <a:pt x="8" y="2"/>
                  </a:lnTo>
                  <a:lnTo>
                    <a:pt x="7" y="2"/>
                  </a:lnTo>
                  <a:lnTo>
                    <a:pt x="6" y="3"/>
                  </a:lnTo>
                  <a:lnTo>
                    <a:pt x="5" y="5"/>
                  </a:lnTo>
                  <a:lnTo>
                    <a:pt x="3" y="7"/>
                  </a:lnTo>
                  <a:close/>
                </a:path>
              </a:pathLst>
            </a:custGeom>
            <a:solidFill>
              <a:srgbClr val="000000"/>
            </a:solidFill>
            <a:ln w="0">
              <a:solidFill>
                <a:srgbClr val="000000"/>
              </a:solidFill>
              <a:round/>
              <a:headEnd/>
              <a:tailEnd/>
            </a:ln>
          </p:spPr>
          <p:txBody>
            <a:bodyPr/>
            <a:lstStyle/>
            <a:p>
              <a:endParaRPr lang="en-CA"/>
            </a:p>
          </p:txBody>
        </p:sp>
        <p:sp>
          <p:nvSpPr>
            <p:cNvPr id="24658" name="Freeform 297"/>
            <p:cNvSpPr>
              <a:spLocks noEditPoints="1"/>
            </p:cNvSpPr>
            <p:nvPr/>
          </p:nvSpPr>
          <p:spPr bwMode="auto">
            <a:xfrm>
              <a:off x="3621" y="3673"/>
              <a:ext cx="56" cy="48"/>
            </a:xfrm>
            <a:custGeom>
              <a:avLst/>
              <a:gdLst>
                <a:gd name="T0" fmla="*/ 90 w 25"/>
                <a:gd name="T1" fmla="*/ 0 h 33"/>
                <a:gd name="T2" fmla="*/ 101 w 25"/>
                <a:gd name="T3" fmla="*/ 19 h 33"/>
                <a:gd name="T4" fmla="*/ 146 w 25"/>
                <a:gd name="T5" fmla="*/ 1 h 33"/>
                <a:gd name="T6" fmla="*/ 181 w 25"/>
                <a:gd name="T7" fmla="*/ 0 h 33"/>
                <a:gd name="T8" fmla="*/ 235 w 25"/>
                <a:gd name="T9" fmla="*/ 6 h 33"/>
                <a:gd name="T10" fmla="*/ 280 w 25"/>
                <a:gd name="T11" fmla="*/ 33 h 33"/>
                <a:gd name="T12" fmla="*/ 260 w 25"/>
                <a:gd name="T13" fmla="*/ 55 h 33"/>
                <a:gd name="T14" fmla="*/ 202 w 25"/>
                <a:gd name="T15" fmla="*/ 70 h 33"/>
                <a:gd name="T16" fmla="*/ 146 w 25"/>
                <a:gd name="T17" fmla="*/ 70 h 33"/>
                <a:gd name="T18" fmla="*/ 110 w 25"/>
                <a:gd name="T19" fmla="*/ 68 h 33"/>
                <a:gd name="T20" fmla="*/ 101 w 25"/>
                <a:gd name="T21" fmla="*/ 87 h 33"/>
                <a:gd name="T22" fmla="*/ 101 w 25"/>
                <a:gd name="T23" fmla="*/ 99 h 33"/>
                <a:gd name="T24" fmla="*/ 110 w 25"/>
                <a:gd name="T25" fmla="*/ 102 h 33"/>
                <a:gd name="T26" fmla="*/ 146 w 25"/>
                <a:gd name="T27" fmla="*/ 102 h 33"/>
                <a:gd name="T28" fmla="*/ 0 w 25"/>
                <a:gd name="T29" fmla="*/ 102 h 33"/>
                <a:gd name="T30" fmla="*/ 20 w 25"/>
                <a:gd name="T31" fmla="*/ 102 h 33"/>
                <a:gd name="T32" fmla="*/ 45 w 25"/>
                <a:gd name="T33" fmla="*/ 102 h 33"/>
                <a:gd name="T34" fmla="*/ 56 w 25"/>
                <a:gd name="T35" fmla="*/ 99 h 33"/>
                <a:gd name="T36" fmla="*/ 56 w 25"/>
                <a:gd name="T37" fmla="*/ 87 h 33"/>
                <a:gd name="T38" fmla="*/ 56 w 25"/>
                <a:gd name="T39" fmla="*/ 15 h 33"/>
                <a:gd name="T40" fmla="*/ 56 w 25"/>
                <a:gd name="T41" fmla="*/ 9 h 33"/>
                <a:gd name="T42" fmla="*/ 45 w 25"/>
                <a:gd name="T43" fmla="*/ 9 h 33"/>
                <a:gd name="T44" fmla="*/ 36 w 25"/>
                <a:gd name="T45" fmla="*/ 9 h 33"/>
                <a:gd name="T46" fmla="*/ 20 w 25"/>
                <a:gd name="T47" fmla="*/ 6 h 33"/>
                <a:gd name="T48" fmla="*/ 101 w 25"/>
                <a:gd name="T49" fmla="*/ 47 h 33"/>
                <a:gd name="T50" fmla="*/ 101 w 25"/>
                <a:gd name="T51" fmla="*/ 55 h 33"/>
                <a:gd name="T52" fmla="*/ 125 w 25"/>
                <a:gd name="T53" fmla="*/ 65 h 33"/>
                <a:gd name="T54" fmla="*/ 155 w 25"/>
                <a:gd name="T55" fmla="*/ 68 h 33"/>
                <a:gd name="T56" fmla="*/ 215 w 25"/>
                <a:gd name="T57" fmla="*/ 60 h 33"/>
                <a:gd name="T58" fmla="*/ 226 w 25"/>
                <a:gd name="T59" fmla="*/ 41 h 33"/>
                <a:gd name="T60" fmla="*/ 202 w 25"/>
                <a:gd name="T61" fmla="*/ 19 h 33"/>
                <a:gd name="T62" fmla="*/ 155 w 25"/>
                <a:gd name="T63" fmla="*/ 9 h 33"/>
                <a:gd name="T64" fmla="*/ 146 w 25"/>
                <a:gd name="T65" fmla="*/ 15 h 33"/>
                <a:gd name="T66" fmla="*/ 101 w 25"/>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2" y="2"/>
                  </a:moveTo>
                  <a:lnTo>
                    <a:pt x="8" y="0"/>
                  </a:lnTo>
                  <a:lnTo>
                    <a:pt x="9" y="0"/>
                  </a:lnTo>
                  <a:lnTo>
                    <a:pt x="9" y="6"/>
                  </a:lnTo>
                  <a:lnTo>
                    <a:pt x="11" y="3"/>
                  </a:lnTo>
                  <a:lnTo>
                    <a:pt x="13" y="1"/>
                  </a:lnTo>
                  <a:lnTo>
                    <a:pt x="14" y="1"/>
                  </a:lnTo>
                  <a:lnTo>
                    <a:pt x="16" y="0"/>
                  </a:lnTo>
                  <a:lnTo>
                    <a:pt x="19" y="1"/>
                  </a:lnTo>
                  <a:lnTo>
                    <a:pt x="21" y="2"/>
                  </a:lnTo>
                  <a:lnTo>
                    <a:pt x="24" y="6"/>
                  </a:lnTo>
                  <a:lnTo>
                    <a:pt x="25" y="11"/>
                  </a:lnTo>
                  <a:lnTo>
                    <a:pt x="24" y="15"/>
                  </a:lnTo>
                  <a:lnTo>
                    <a:pt x="23" y="18"/>
                  </a:lnTo>
                  <a:lnTo>
                    <a:pt x="21" y="21"/>
                  </a:lnTo>
                  <a:lnTo>
                    <a:pt x="18" y="23"/>
                  </a:lnTo>
                  <a:lnTo>
                    <a:pt x="14" y="23"/>
                  </a:lnTo>
                  <a:lnTo>
                    <a:pt x="13" y="23"/>
                  </a:lnTo>
                  <a:lnTo>
                    <a:pt x="11" y="23"/>
                  </a:lnTo>
                  <a:lnTo>
                    <a:pt x="10" y="22"/>
                  </a:lnTo>
                  <a:lnTo>
                    <a:pt x="9" y="21"/>
                  </a:lnTo>
                  <a:lnTo>
                    <a:pt x="9" y="28"/>
                  </a:lnTo>
                  <a:lnTo>
                    <a:pt x="9" y="31"/>
                  </a:lnTo>
                  <a:lnTo>
                    <a:pt x="9" y="32"/>
                  </a:lnTo>
                  <a:lnTo>
                    <a:pt x="10" y="32"/>
                  </a:lnTo>
                  <a:lnTo>
                    <a:pt x="10" y="33"/>
                  </a:lnTo>
                  <a:lnTo>
                    <a:pt x="11" y="33"/>
                  </a:lnTo>
                  <a:lnTo>
                    <a:pt x="13" y="33"/>
                  </a:lnTo>
                  <a:lnTo>
                    <a:pt x="0" y="33"/>
                  </a:lnTo>
                  <a:lnTo>
                    <a:pt x="2" y="33"/>
                  </a:lnTo>
                  <a:lnTo>
                    <a:pt x="3" y="33"/>
                  </a:lnTo>
                  <a:lnTo>
                    <a:pt x="4" y="33"/>
                  </a:lnTo>
                  <a:lnTo>
                    <a:pt x="4" y="32"/>
                  </a:lnTo>
                  <a:lnTo>
                    <a:pt x="5" y="32"/>
                  </a:lnTo>
                  <a:lnTo>
                    <a:pt x="5" y="31"/>
                  </a:lnTo>
                  <a:lnTo>
                    <a:pt x="5" y="28"/>
                  </a:lnTo>
                  <a:lnTo>
                    <a:pt x="5" y="7"/>
                  </a:lnTo>
                  <a:lnTo>
                    <a:pt x="5" y="5"/>
                  </a:lnTo>
                  <a:lnTo>
                    <a:pt x="5" y="3"/>
                  </a:lnTo>
                  <a:lnTo>
                    <a:pt x="4" y="3"/>
                  </a:lnTo>
                  <a:lnTo>
                    <a:pt x="3" y="3"/>
                  </a:lnTo>
                  <a:lnTo>
                    <a:pt x="2" y="2"/>
                  </a:lnTo>
                  <a:close/>
                  <a:moveTo>
                    <a:pt x="9" y="7"/>
                  </a:moveTo>
                  <a:lnTo>
                    <a:pt x="9" y="15"/>
                  </a:lnTo>
                  <a:lnTo>
                    <a:pt x="9" y="17"/>
                  </a:lnTo>
                  <a:lnTo>
                    <a:pt x="9" y="18"/>
                  </a:lnTo>
                  <a:lnTo>
                    <a:pt x="10" y="19"/>
                  </a:lnTo>
                  <a:lnTo>
                    <a:pt x="11" y="21"/>
                  </a:lnTo>
                  <a:lnTo>
                    <a:pt x="13" y="22"/>
                  </a:lnTo>
                  <a:lnTo>
                    <a:pt x="14" y="22"/>
                  </a:lnTo>
                  <a:lnTo>
                    <a:pt x="16" y="22"/>
                  </a:lnTo>
                  <a:lnTo>
                    <a:pt x="19" y="19"/>
                  </a:lnTo>
                  <a:lnTo>
                    <a:pt x="20" y="17"/>
                  </a:lnTo>
                  <a:lnTo>
                    <a:pt x="20" y="13"/>
                  </a:lnTo>
                  <a:lnTo>
                    <a:pt x="20" y="8"/>
                  </a:lnTo>
                  <a:lnTo>
                    <a:pt x="18" y="6"/>
                  </a:lnTo>
                  <a:lnTo>
                    <a:pt x="16" y="5"/>
                  </a:lnTo>
                  <a:lnTo>
                    <a:pt x="14" y="3"/>
                  </a:lnTo>
                  <a:lnTo>
                    <a:pt x="13" y="3"/>
                  </a:lnTo>
                  <a:lnTo>
                    <a:pt x="13" y="5"/>
                  </a:lnTo>
                  <a:lnTo>
                    <a:pt x="11" y="5"/>
                  </a:lnTo>
                  <a:lnTo>
                    <a:pt x="9" y="7"/>
                  </a:lnTo>
                  <a:close/>
                </a:path>
              </a:pathLst>
            </a:custGeom>
            <a:solidFill>
              <a:srgbClr val="000000"/>
            </a:solidFill>
            <a:ln w="0">
              <a:solidFill>
                <a:srgbClr val="000000"/>
              </a:solidFill>
              <a:round/>
              <a:headEnd/>
              <a:tailEnd/>
            </a:ln>
          </p:spPr>
          <p:txBody>
            <a:bodyPr/>
            <a:lstStyle/>
            <a:p>
              <a:endParaRPr lang="en-CA"/>
            </a:p>
          </p:txBody>
        </p:sp>
        <p:sp>
          <p:nvSpPr>
            <p:cNvPr id="24659" name="Freeform 298"/>
            <p:cNvSpPr>
              <a:spLocks noEditPoints="1"/>
            </p:cNvSpPr>
            <p:nvPr/>
          </p:nvSpPr>
          <p:spPr bwMode="auto">
            <a:xfrm>
              <a:off x="3747" y="3658"/>
              <a:ext cx="57" cy="48"/>
            </a:xfrm>
            <a:custGeom>
              <a:avLst/>
              <a:gdLst>
                <a:gd name="T0" fmla="*/ 109 w 25"/>
                <a:gd name="T1" fmla="*/ 52 h 33"/>
                <a:gd name="T2" fmla="*/ 109 w 25"/>
                <a:gd name="T3" fmla="*/ 83 h 33"/>
                <a:gd name="T4" fmla="*/ 119 w 25"/>
                <a:gd name="T5" fmla="*/ 89 h 33"/>
                <a:gd name="T6" fmla="*/ 119 w 25"/>
                <a:gd name="T7" fmla="*/ 95 h 33"/>
                <a:gd name="T8" fmla="*/ 130 w 25"/>
                <a:gd name="T9" fmla="*/ 99 h 33"/>
                <a:gd name="T10" fmla="*/ 141 w 25"/>
                <a:gd name="T11" fmla="*/ 99 h 33"/>
                <a:gd name="T12" fmla="*/ 155 w 25"/>
                <a:gd name="T13" fmla="*/ 99 h 33"/>
                <a:gd name="T14" fmla="*/ 155 w 25"/>
                <a:gd name="T15" fmla="*/ 102 h 33"/>
                <a:gd name="T16" fmla="*/ 0 w 25"/>
                <a:gd name="T17" fmla="*/ 102 h 33"/>
                <a:gd name="T18" fmla="*/ 0 w 25"/>
                <a:gd name="T19" fmla="*/ 99 h 33"/>
                <a:gd name="T20" fmla="*/ 11 w 25"/>
                <a:gd name="T21" fmla="*/ 99 h 33"/>
                <a:gd name="T22" fmla="*/ 25 w 25"/>
                <a:gd name="T23" fmla="*/ 99 h 33"/>
                <a:gd name="T24" fmla="*/ 48 w 25"/>
                <a:gd name="T25" fmla="*/ 95 h 33"/>
                <a:gd name="T26" fmla="*/ 57 w 25"/>
                <a:gd name="T27" fmla="*/ 89 h 33"/>
                <a:gd name="T28" fmla="*/ 57 w 25"/>
                <a:gd name="T29" fmla="*/ 83 h 33"/>
                <a:gd name="T30" fmla="*/ 57 w 25"/>
                <a:gd name="T31" fmla="*/ 19 h 33"/>
                <a:gd name="T32" fmla="*/ 57 w 25"/>
                <a:gd name="T33" fmla="*/ 13 h 33"/>
                <a:gd name="T34" fmla="*/ 48 w 25"/>
                <a:gd name="T35" fmla="*/ 1 h 33"/>
                <a:gd name="T36" fmla="*/ 25 w 25"/>
                <a:gd name="T37" fmla="*/ 1 h 33"/>
                <a:gd name="T38" fmla="*/ 11 w 25"/>
                <a:gd name="T39" fmla="*/ 0 h 33"/>
                <a:gd name="T40" fmla="*/ 0 w 25"/>
                <a:gd name="T41" fmla="*/ 0 h 33"/>
                <a:gd name="T42" fmla="*/ 0 w 25"/>
                <a:gd name="T43" fmla="*/ 0 h 33"/>
                <a:gd name="T44" fmla="*/ 141 w 25"/>
                <a:gd name="T45" fmla="*/ 0 h 33"/>
                <a:gd name="T46" fmla="*/ 187 w 25"/>
                <a:gd name="T47" fmla="*/ 0 h 33"/>
                <a:gd name="T48" fmla="*/ 212 w 25"/>
                <a:gd name="T49" fmla="*/ 1 h 33"/>
                <a:gd name="T50" fmla="*/ 249 w 25"/>
                <a:gd name="T51" fmla="*/ 6 h 33"/>
                <a:gd name="T52" fmla="*/ 271 w 25"/>
                <a:gd name="T53" fmla="*/ 13 h 33"/>
                <a:gd name="T54" fmla="*/ 296 w 25"/>
                <a:gd name="T55" fmla="*/ 19 h 33"/>
                <a:gd name="T56" fmla="*/ 296 w 25"/>
                <a:gd name="T57" fmla="*/ 25 h 33"/>
                <a:gd name="T58" fmla="*/ 296 w 25"/>
                <a:gd name="T59" fmla="*/ 36 h 33"/>
                <a:gd name="T60" fmla="*/ 260 w 25"/>
                <a:gd name="T61" fmla="*/ 48 h 33"/>
                <a:gd name="T62" fmla="*/ 239 w 25"/>
                <a:gd name="T63" fmla="*/ 52 h 33"/>
                <a:gd name="T64" fmla="*/ 178 w 25"/>
                <a:gd name="T65" fmla="*/ 55 h 33"/>
                <a:gd name="T66" fmla="*/ 155 w 25"/>
                <a:gd name="T67" fmla="*/ 55 h 33"/>
                <a:gd name="T68" fmla="*/ 141 w 25"/>
                <a:gd name="T69" fmla="*/ 52 h 33"/>
                <a:gd name="T70" fmla="*/ 130 w 25"/>
                <a:gd name="T71" fmla="*/ 52 h 33"/>
                <a:gd name="T72" fmla="*/ 109 w 25"/>
                <a:gd name="T73" fmla="*/ 52 h 33"/>
                <a:gd name="T74" fmla="*/ 109 w 25"/>
                <a:gd name="T75" fmla="*/ 48 h 33"/>
                <a:gd name="T76" fmla="*/ 119 w 25"/>
                <a:gd name="T77" fmla="*/ 48 h 33"/>
                <a:gd name="T78" fmla="*/ 130 w 25"/>
                <a:gd name="T79" fmla="*/ 48 h 33"/>
                <a:gd name="T80" fmla="*/ 141 w 25"/>
                <a:gd name="T81" fmla="*/ 48 h 33"/>
                <a:gd name="T82" fmla="*/ 155 w 25"/>
                <a:gd name="T83" fmla="*/ 48 h 33"/>
                <a:gd name="T84" fmla="*/ 187 w 25"/>
                <a:gd name="T85" fmla="*/ 48 h 33"/>
                <a:gd name="T86" fmla="*/ 203 w 25"/>
                <a:gd name="T87" fmla="*/ 47 h 33"/>
                <a:gd name="T88" fmla="*/ 212 w 25"/>
                <a:gd name="T89" fmla="*/ 36 h 33"/>
                <a:gd name="T90" fmla="*/ 239 w 25"/>
                <a:gd name="T91" fmla="*/ 32 h 33"/>
                <a:gd name="T92" fmla="*/ 239 w 25"/>
                <a:gd name="T93" fmla="*/ 22 h 33"/>
                <a:gd name="T94" fmla="*/ 212 w 25"/>
                <a:gd name="T95" fmla="*/ 15 h 33"/>
                <a:gd name="T96" fmla="*/ 203 w 25"/>
                <a:gd name="T97" fmla="*/ 13 h 33"/>
                <a:gd name="T98" fmla="*/ 187 w 25"/>
                <a:gd name="T99" fmla="*/ 6 h 33"/>
                <a:gd name="T100" fmla="*/ 178 w 25"/>
                <a:gd name="T101" fmla="*/ 1 h 33"/>
                <a:gd name="T102" fmla="*/ 141 w 25"/>
                <a:gd name="T103" fmla="*/ 1 h 33"/>
                <a:gd name="T104" fmla="*/ 130 w 25"/>
                <a:gd name="T105" fmla="*/ 1 h 33"/>
                <a:gd name="T106" fmla="*/ 109 w 25"/>
                <a:gd name="T107" fmla="*/ 6 h 33"/>
                <a:gd name="T108" fmla="*/ 109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2" y="32"/>
                  </a:lnTo>
                  <a:lnTo>
                    <a:pt x="13" y="32"/>
                  </a:lnTo>
                  <a:lnTo>
                    <a:pt x="13" y="33"/>
                  </a:lnTo>
                  <a:lnTo>
                    <a:pt x="0" y="33"/>
                  </a:lnTo>
                  <a:lnTo>
                    <a:pt x="0" y="32"/>
                  </a:lnTo>
                  <a:lnTo>
                    <a:pt x="1" y="32"/>
                  </a:lnTo>
                  <a:lnTo>
                    <a:pt x="2" y="32"/>
                  </a:lnTo>
                  <a:lnTo>
                    <a:pt x="4" y="31"/>
                  </a:lnTo>
                  <a:lnTo>
                    <a:pt x="5" y="29"/>
                  </a:lnTo>
                  <a:lnTo>
                    <a:pt x="5" y="27"/>
                  </a:lnTo>
                  <a:lnTo>
                    <a:pt x="5" y="6"/>
                  </a:lnTo>
                  <a:lnTo>
                    <a:pt x="5" y="4"/>
                  </a:lnTo>
                  <a:lnTo>
                    <a:pt x="4" y="1"/>
                  </a:lnTo>
                  <a:lnTo>
                    <a:pt x="2" y="1"/>
                  </a:lnTo>
                  <a:lnTo>
                    <a:pt x="1" y="0"/>
                  </a:lnTo>
                  <a:lnTo>
                    <a:pt x="0" y="0"/>
                  </a:lnTo>
                  <a:lnTo>
                    <a:pt x="12" y="0"/>
                  </a:lnTo>
                  <a:lnTo>
                    <a:pt x="16" y="0"/>
                  </a:lnTo>
                  <a:lnTo>
                    <a:pt x="18" y="1"/>
                  </a:lnTo>
                  <a:lnTo>
                    <a:pt x="21" y="2"/>
                  </a:lnTo>
                  <a:lnTo>
                    <a:pt x="23" y="4"/>
                  </a:lnTo>
                  <a:lnTo>
                    <a:pt x="25" y="6"/>
                  </a:lnTo>
                  <a:lnTo>
                    <a:pt x="25" y="8"/>
                  </a:lnTo>
                  <a:lnTo>
                    <a:pt x="25" y="12"/>
                  </a:lnTo>
                  <a:lnTo>
                    <a:pt x="22" y="16"/>
                  </a:lnTo>
                  <a:lnTo>
                    <a:pt x="20" y="17"/>
                  </a:lnTo>
                  <a:lnTo>
                    <a:pt x="15" y="18"/>
                  </a:lnTo>
                  <a:lnTo>
                    <a:pt x="13" y="18"/>
                  </a:lnTo>
                  <a:lnTo>
                    <a:pt x="12" y="17"/>
                  </a:lnTo>
                  <a:lnTo>
                    <a:pt x="11" y="17"/>
                  </a:lnTo>
                  <a:lnTo>
                    <a:pt x="9" y="17"/>
                  </a:lnTo>
                  <a:close/>
                  <a:moveTo>
                    <a:pt x="9" y="16"/>
                  </a:moveTo>
                  <a:lnTo>
                    <a:pt x="10" y="16"/>
                  </a:lnTo>
                  <a:lnTo>
                    <a:pt x="11" y="16"/>
                  </a:lnTo>
                  <a:lnTo>
                    <a:pt x="12" y="16"/>
                  </a:lnTo>
                  <a:lnTo>
                    <a:pt x="13" y="16"/>
                  </a:lnTo>
                  <a:lnTo>
                    <a:pt x="16" y="16"/>
                  </a:lnTo>
                  <a:lnTo>
                    <a:pt x="17" y="15"/>
                  </a:lnTo>
                  <a:lnTo>
                    <a:pt x="18" y="12"/>
                  </a:lnTo>
                  <a:lnTo>
                    <a:pt x="20" y="10"/>
                  </a:lnTo>
                  <a:lnTo>
                    <a:pt x="20" y="7"/>
                  </a:lnTo>
                  <a:lnTo>
                    <a:pt x="18" y="5"/>
                  </a:lnTo>
                  <a:lnTo>
                    <a:pt x="17" y="4"/>
                  </a:lnTo>
                  <a:lnTo>
                    <a:pt x="16" y="2"/>
                  </a:lnTo>
                  <a:lnTo>
                    <a:pt x="15" y="1"/>
                  </a:lnTo>
                  <a:lnTo>
                    <a:pt x="12"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660" name="Freeform 299"/>
            <p:cNvSpPr>
              <a:spLocks/>
            </p:cNvSpPr>
            <p:nvPr/>
          </p:nvSpPr>
          <p:spPr bwMode="auto">
            <a:xfrm>
              <a:off x="3808" y="3673"/>
              <a:ext cx="36" cy="33"/>
            </a:xfrm>
            <a:custGeom>
              <a:avLst/>
              <a:gdLst>
                <a:gd name="T0" fmla="*/ 81 w 16"/>
                <a:gd name="T1" fmla="*/ 0 h 23"/>
                <a:gd name="T2" fmla="*/ 81 w 16"/>
                <a:gd name="T3" fmla="*/ 19 h 23"/>
                <a:gd name="T4" fmla="*/ 101 w 16"/>
                <a:gd name="T5" fmla="*/ 6 h 23"/>
                <a:gd name="T6" fmla="*/ 126 w 16"/>
                <a:gd name="T7" fmla="*/ 1 h 23"/>
                <a:gd name="T8" fmla="*/ 137 w 16"/>
                <a:gd name="T9" fmla="*/ 0 h 23"/>
                <a:gd name="T10" fmla="*/ 157 w 16"/>
                <a:gd name="T11" fmla="*/ 1 h 23"/>
                <a:gd name="T12" fmla="*/ 171 w 16"/>
                <a:gd name="T13" fmla="*/ 1 h 23"/>
                <a:gd name="T14" fmla="*/ 182 w 16"/>
                <a:gd name="T15" fmla="*/ 6 h 23"/>
                <a:gd name="T16" fmla="*/ 182 w 16"/>
                <a:gd name="T17" fmla="*/ 9 h 23"/>
                <a:gd name="T18" fmla="*/ 182 w 16"/>
                <a:gd name="T19" fmla="*/ 14 h 23"/>
                <a:gd name="T20" fmla="*/ 171 w 16"/>
                <a:gd name="T21" fmla="*/ 14 h 23"/>
                <a:gd name="T22" fmla="*/ 171 w 16"/>
                <a:gd name="T23" fmla="*/ 19 h 23"/>
                <a:gd name="T24" fmla="*/ 157 w 16"/>
                <a:gd name="T25" fmla="*/ 19 h 23"/>
                <a:gd name="T26" fmla="*/ 157 w 16"/>
                <a:gd name="T27" fmla="*/ 19 h 23"/>
                <a:gd name="T28" fmla="*/ 137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81 w 16"/>
                <a:gd name="T41" fmla="*/ 23 h 23"/>
                <a:gd name="T42" fmla="*/ 81 w 16"/>
                <a:gd name="T43" fmla="*/ 53 h 23"/>
                <a:gd name="T44" fmla="*/ 81 w 16"/>
                <a:gd name="T45" fmla="*/ 56 h 23"/>
                <a:gd name="T46" fmla="*/ 81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36 w 16"/>
                <a:gd name="T65" fmla="*/ 66 h 23"/>
                <a:gd name="T66" fmla="*/ 36 w 16"/>
                <a:gd name="T67" fmla="*/ 62 h 23"/>
                <a:gd name="T68" fmla="*/ 36 w 16"/>
                <a:gd name="T69" fmla="*/ 62 h 23"/>
                <a:gd name="T70" fmla="*/ 36 w 16"/>
                <a:gd name="T71" fmla="*/ 56 h 23"/>
                <a:gd name="T72" fmla="*/ 45 w 16"/>
                <a:gd name="T73" fmla="*/ 53 h 23"/>
                <a:gd name="T74" fmla="*/ 45 w 16"/>
                <a:gd name="T75" fmla="*/ 29 h 23"/>
                <a:gd name="T76" fmla="*/ 36 w 16"/>
                <a:gd name="T77" fmla="*/ 19 h 23"/>
                <a:gd name="T78" fmla="*/ 36 w 16"/>
                <a:gd name="T79" fmla="*/ 14 h 23"/>
                <a:gd name="T80" fmla="*/ 36 w 16"/>
                <a:gd name="T81" fmla="*/ 9 h 23"/>
                <a:gd name="T82" fmla="*/ 36 w 16"/>
                <a:gd name="T83" fmla="*/ 9 h 23"/>
                <a:gd name="T84" fmla="*/ 36 w 16"/>
                <a:gd name="T85" fmla="*/ 9 h 23"/>
                <a:gd name="T86" fmla="*/ 11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2" y="0"/>
                  </a:lnTo>
                  <a:lnTo>
                    <a:pt x="14" y="1"/>
                  </a:lnTo>
                  <a:lnTo>
                    <a:pt x="15" y="1"/>
                  </a:lnTo>
                  <a:lnTo>
                    <a:pt x="16" y="2"/>
                  </a:lnTo>
                  <a:lnTo>
                    <a:pt x="16" y="3"/>
                  </a:lnTo>
                  <a:lnTo>
                    <a:pt x="16" y="5"/>
                  </a:lnTo>
                  <a:lnTo>
                    <a:pt x="15"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3" y="19"/>
                  </a:lnTo>
                  <a:lnTo>
                    <a:pt x="4" y="18"/>
                  </a:lnTo>
                  <a:lnTo>
                    <a:pt x="4" y="10"/>
                  </a:lnTo>
                  <a:lnTo>
                    <a:pt x="3" y="6"/>
                  </a:lnTo>
                  <a:lnTo>
                    <a:pt x="3" y="5"/>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61" name="Freeform 300"/>
            <p:cNvSpPr>
              <a:spLocks noEditPoints="1"/>
            </p:cNvSpPr>
            <p:nvPr/>
          </p:nvSpPr>
          <p:spPr bwMode="auto">
            <a:xfrm>
              <a:off x="3847" y="3673"/>
              <a:ext cx="47" cy="33"/>
            </a:xfrm>
            <a:custGeom>
              <a:avLst/>
              <a:gdLst>
                <a:gd name="T0" fmla="*/ 125 w 21"/>
                <a:gd name="T1" fmla="*/ 0 h 23"/>
                <a:gd name="T2" fmla="*/ 154 w 21"/>
                <a:gd name="T3" fmla="*/ 1 h 23"/>
                <a:gd name="T4" fmla="*/ 181 w 21"/>
                <a:gd name="T5" fmla="*/ 6 h 23"/>
                <a:gd name="T6" fmla="*/ 215 w 21"/>
                <a:gd name="T7" fmla="*/ 9 h 23"/>
                <a:gd name="T8" fmla="*/ 235 w 21"/>
                <a:gd name="T9" fmla="*/ 20 h 23"/>
                <a:gd name="T10" fmla="*/ 235 w 21"/>
                <a:gd name="T11" fmla="*/ 33 h 23"/>
                <a:gd name="T12" fmla="*/ 235 w 21"/>
                <a:gd name="T13" fmla="*/ 46 h 23"/>
                <a:gd name="T14" fmla="*/ 226 w 21"/>
                <a:gd name="T15" fmla="*/ 49 h 23"/>
                <a:gd name="T16" fmla="*/ 215 w 21"/>
                <a:gd name="T17" fmla="*/ 56 h 23"/>
                <a:gd name="T18" fmla="*/ 181 w 21"/>
                <a:gd name="T19" fmla="*/ 66 h 23"/>
                <a:gd name="T20" fmla="*/ 154 w 21"/>
                <a:gd name="T21" fmla="*/ 67 h 23"/>
                <a:gd name="T22" fmla="*/ 125 w 21"/>
                <a:gd name="T23" fmla="*/ 67 h 23"/>
                <a:gd name="T24" fmla="*/ 90 w 21"/>
                <a:gd name="T25" fmla="*/ 67 h 23"/>
                <a:gd name="T26" fmla="*/ 56 w 21"/>
                <a:gd name="T27" fmla="*/ 66 h 23"/>
                <a:gd name="T28" fmla="*/ 36 w 21"/>
                <a:gd name="T29" fmla="*/ 56 h 23"/>
                <a:gd name="T30" fmla="*/ 20 w 21"/>
                <a:gd name="T31" fmla="*/ 47 h 23"/>
                <a:gd name="T32" fmla="*/ 0 w 21"/>
                <a:gd name="T33" fmla="*/ 34 h 23"/>
                <a:gd name="T34" fmla="*/ 0 w 21"/>
                <a:gd name="T35" fmla="*/ 23 h 23"/>
                <a:gd name="T36" fmla="*/ 20 w 21"/>
                <a:gd name="T37" fmla="*/ 19 h 23"/>
                <a:gd name="T38" fmla="*/ 45 w 21"/>
                <a:gd name="T39" fmla="*/ 9 h 23"/>
                <a:gd name="T40" fmla="*/ 81 w 21"/>
                <a:gd name="T41" fmla="*/ 6 h 23"/>
                <a:gd name="T42" fmla="*/ 101 w 21"/>
                <a:gd name="T43" fmla="*/ 1 h 23"/>
                <a:gd name="T44" fmla="*/ 125 w 21"/>
                <a:gd name="T45" fmla="*/ 0 h 23"/>
                <a:gd name="T46" fmla="*/ 110 w 21"/>
                <a:gd name="T47" fmla="*/ 6 h 23"/>
                <a:gd name="T48" fmla="*/ 101 w 21"/>
                <a:gd name="T49" fmla="*/ 6 h 23"/>
                <a:gd name="T50" fmla="*/ 90 w 21"/>
                <a:gd name="T51" fmla="*/ 6 h 23"/>
                <a:gd name="T52" fmla="*/ 81 w 21"/>
                <a:gd name="T53" fmla="*/ 9 h 23"/>
                <a:gd name="T54" fmla="*/ 56 w 21"/>
                <a:gd name="T55" fmla="*/ 14 h 23"/>
                <a:gd name="T56" fmla="*/ 56 w 21"/>
                <a:gd name="T57" fmla="*/ 20 h 23"/>
                <a:gd name="T58" fmla="*/ 56 w 21"/>
                <a:gd name="T59" fmla="*/ 29 h 23"/>
                <a:gd name="T60" fmla="*/ 56 w 21"/>
                <a:gd name="T61" fmla="*/ 46 h 23"/>
                <a:gd name="T62" fmla="*/ 81 w 21"/>
                <a:gd name="T63" fmla="*/ 53 h 23"/>
                <a:gd name="T64" fmla="*/ 101 w 21"/>
                <a:gd name="T65" fmla="*/ 62 h 23"/>
                <a:gd name="T66" fmla="*/ 125 w 21"/>
                <a:gd name="T67" fmla="*/ 66 h 23"/>
                <a:gd name="T68" fmla="*/ 154 w 21"/>
                <a:gd name="T69" fmla="*/ 62 h 23"/>
                <a:gd name="T70" fmla="*/ 181 w 21"/>
                <a:gd name="T71" fmla="*/ 56 h 23"/>
                <a:gd name="T72" fmla="*/ 201 w 21"/>
                <a:gd name="T73" fmla="*/ 49 h 23"/>
                <a:gd name="T74" fmla="*/ 201 w 21"/>
                <a:gd name="T75" fmla="*/ 39 h 23"/>
                <a:gd name="T76" fmla="*/ 201 w 21"/>
                <a:gd name="T77" fmla="*/ 29 h 23"/>
                <a:gd name="T78" fmla="*/ 181 w 21"/>
                <a:gd name="T79" fmla="*/ 20 h 23"/>
                <a:gd name="T80" fmla="*/ 170 w 21"/>
                <a:gd name="T81" fmla="*/ 14 h 23"/>
                <a:gd name="T82" fmla="*/ 145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1"/>
                  </a:lnTo>
                  <a:lnTo>
                    <a:pt x="16" y="2"/>
                  </a:lnTo>
                  <a:lnTo>
                    <a:pt x="19" y="3"/>
                  </a:lnTo>
                  <a:lnTo>
                    <a:pt x="21" y="7"/>
                  </a:lnTo>
                  <a:lnTo>
                    <a:pt x="21"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0" y="8"/>
                  </a:lnTo>
                  <a:lnTo>
                    <a:pt x="2"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1"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62" name="Freeform 301"/>
            <p:cNvSpPr>
              <a:spLocks noEditPoints="1"/>
            </p:cNvSpPr>
            <p:nvPr/>
          </p:nvSpPr>
          <p:spPr bwMode="auto">
            <a:xfrm>
              <a:off x="3901" y="3673"/>
              <a:ext cx="52" cy="48"/>
            </a:xfrm>
            <a:custGeom>
              <a:avLst/>
              <a:gdLst>
                <a:gd name="T0" fmla="*/ 72 w 23"/>
                <a:gd name="T1" fmla="*/ 0 h 33"/>
                <a:gd name="T2" fmla="*/ 81 w 23"/>
                <a:gd name="T3" fmla="*/ 19 h 33"/>
                <a:gd name="T4" fmla="*/ 129 w 23"/>
                <a:gd name="T5" fmla="*/ 1 h 33"/>
                <a:gd name="T6" fmla="*/ 174 w 23"/>
                <a:gd name="T7" fmla="*/ 0 h 33"/>
                <a:gd name="T8" fmla="*/ 231 w 23"/>
                <a:gd name="T9" fmla="*/ 6 h 33"/>
                <a:gd name="T10" fmla="*/ 267 w 23"/>
                <a:gd name="T11" fmla="*/ 33 h 33"/>
                <a:gd name="T12" fmla="*/ 240 w 23"/>
                <a:gd name="T13" fmla="*/ 55 h 33"/>
                <a:gd name="T14" fmla="*/ 194 w 23"/>
                <a:gd name="T15" fmla="*/ 70 h 33"/>
                <a:gd name="T16" fmla="*/ 129 w 23"/>
                <a:gd name="T17" fmla="*/ 70 h 33"/>
                <a:gd name="T18" fmla="*/ 93 w 23"/>
                <a:gd name="T19" fmla="*/ 68 h 33"/>
                <a:gd name="T20" fmla="*/ 81 w 23"/>
                <a:gd name="T21" fmla="*/ 87 h 33"/>
                <a:gd name="T22" fmla="*/ 81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36 w 23"/>
                <a:gd name="T35" fmla="*/ 99 h 33"/>
                <a:gd name="T36" fmla="*/ 36 w 23"/>
                <a:gd name="T37" fmla="*/ 87 h 33"/>
                <a:gd name="T38" fmla="*/ 36 w 23"/>
                <a:gd name="T39" fmla="*/ 15 h 33"/>
                <a:gd name="T40" fmla="*/ 36 w 23"/>
                <a:gd name="T41" fmla="*/ 9 h 33"/>
                <a:gd name="T42" fmla="*/ 25 w 23"/>
                <a:gd name="T43" fmla="*/ 9 h 33"/>
                <a:gd name="T44" fmla="*/ 11 w 23"/>
                <a:gd name="T45" fmla="*/ 9 h 33"/>
                <a:gd name="T46" fmla="*/ 0 w 23"/>
                <a:gd name="T47" fmla="*/ 6 h 33"/>
                <a:gd name="T48" fmla="*/ 81 w 23"/>
                <a:gd name="T49" fmla="*/ 47 h 33"/>
                <a:gd name="T50" fmla="*/ 81 w 23"/>
                <a:gd name="T51" fmla="*/ 55 h 33"/>
                <a:gd name="T52" fmla="*/ 118 w 23"/>
                <a:gd name="T53" fmla="*/ 65 h 33"/>
                <a:gd name="T54" fmla="*/ 138 w 23"/>
                <a:gd name="T55" fmla="*/ 68 h 33"/>
                <a:gd name="T56" fmla="*/ 194 w 23"/>
                <a:gd name="T57" fmla="*/ 60 h 33"/>
                <a:gd name="T58" fmla="*/ 210 w 23"/>
                <a:gd name="T59" fmla="*/ 41 h 33"/>
                <a:gd name="T60" fmla="*/ 194 w 23"/>
                <a:gd name="T61" fmla="*/ 19 h 33"/>
                <a:gd name="T62" fmla="*/ 138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0" y="2"/>
                  </a:moveTo>
                  <a:lnTo>
                    <a:pt x="6" y="0"/>
                  </a:lnTo>
                  <a:lnTo>
                    <a:pt x="7" y="0"/>
                  </a:lnTo>
                  <a:lnTo>
                    <a:pt x="7" y="6"/>
                  </a:lnTo>
                  <a:lnTo>
                    <a:pt x="10" y="3"/>
                  </a:lnTo>
                  <a:lnTo>
                    <a:pt x="11" y="1"/>
                  </a:lnTo>
                  <a:lnTo>
                    <a:pt x="12" y="1"/>
                  </a:lnTo>
                  <a:lnTo>
                    <a:pt x="15" y="0"/>
                  </a:lnTo>
                  <a:lnTo>
                    <a:pt x="17" y="1"/>
                  </a:lnTo>
                  <a:lnTo>
                    <a:pt x="20" y="2"/>
                  </a:lnTo>
                  <a:lnTo>
                    <a:pt x="22" y="6"/>
                  </a:lnTo>
                  <a:lnTo>
                    <a:pt x="23" y="11"/>
                  </a:lnTo>
                  <a:lnTo>
                    <a:pt x="22" y="15"/>
                  </a:lnTo>
                  <a:lnTo>
                    <a:pt x="21" y="18"/>
                  </a:lnTo>
                  <a:lnTo>
                    <a:pt x="20" y="21"/>
                  </a:lnTo>
                  <a:lnTo>
                    <a:pt x="17" y="23"/>
                  </a:lnTo>
                  <a:lnTo>
                    <a:pt x="12" y="23"/>
                  </a:lnTo>
                  <a:lnTo>
                    <a:pt x="11" y="23"/>
                  </a:lnTo>
                  <a:lnTo>
                    <a:pt x="10" y="23"/>
                  </a:lnTo>
                  <a:lnTo>
                    <a:pt x="8" y="22"/>
                  </a:lnTo>
                  <a:lnTo>
                    <a:pt x="7" y="21"/>
                  </a:lnTo>
                  <a:lnTo>
                    <a:pt x="7" y="28"/>
                  </a:lnTo>
                  <a:lnTo>
                    <a:pt x="7" y="31"/>
                  </a:lnTo>
                  <a:lnTo>
                    <a:pt x="7" y="32"/>
                  </a:lnTo>
                  <a:lnTo>
                    <a:pt x="8" y="32"/>
                  </a:lnTo>
                  <a:lnTo>
                    <a:pt x="8" y="33"/>
                  </a:lnTo>
                  <a:lnTo>
                    <a:pt x="10" y="33"/>
                  </a:lnTo>
                  <a:lnTo>
                    <a:pt x="11" y="33"/>
                  </a:lnTo>
                  <a:lnTo>
                    <a:pt x="0" y="33"/>
                  </a:lnTo>
                  <a:lnTo>
                    <a:pt x="1" y="33"/>
                  </a:lnTo>
                  <a:lnTo>
                    <a:pt x="2" y="33"/>
                  </a:lnTo>
                  <a:lnTo>
                    <a:pt x="2" y="32"/>
                  </a:lnTo>
                  <a:lnTo>
                    <a:pt x="3" y="32"/>
                  </a:lnTo>
                  <a:lnTo>
                    <a:pt x="3" y="31"/>
                  </a:lnTo>
                  <a:lnTo>
                    <a:pt x="3" y="28"/>
                  </a:lnTo>
                  <a:lnTo>
                    <a:pt x="3" y="7"/>
                  </a:lnTo>
                  <a:lnTo>
                    <a:pt x="3" y="5"/>
                  </a:lnTo>
                  <a:lnTo>
                    <a:pt x="3" y="3"/>
                  </a:lnTo>
                  <a:lnTo>
                    <a:pt x="2" y="3"/>
                  </a:lnTo>
                  <a:lnTo>
                    <a:pt x="1" y="3"/>
                  </a:lnTo>
                  <a:lnTo>
                    <a:pt x="0" y="2"/>
                  </a:lnTo>
                  <a:close/>
                  <a:moveTo>
                    <a:pt x="7" y="7"/>
                  </a:moveTo>
                  <a:lnTo>
                    <a:pt x="7" y="15"/>
                  </a:lnTo>
                  <a:lnTo>
                    <a:pt x="7" y="17"/>
                  </a:lnTo>
                  <a:lnTo>
                    <a:pt x="7" y="18"/>
                  </a:lnTo>
                  <a:lnTo>
                    <a:pt x="8" y="19"/>
                  </a:lnTo>
                  <a:lnTo>
                    <a:pt x="10" y="21"/>
                  </a:lnTo>
                  <a:lnTo>
                    <a:pt x="11" y="22"/>
                  </a:lnTo>
                  <a:lnTo>
                    <a:pt x="12" y="22"/>
                  </a:lnTo>
                  <a:lnTo>
                    <a:pt x="15" y="22"/>
                  </a:lnTo>
                  <a:lnTo>
                    <a:pt x="17" y="19"/>
                  </a:lnTo>
                  <a:lnTo>
                    <a:pt x="18" y="17"/>
                  </a:lnTo>
                  <a:lnTo>
                    <a:pt x="18" y="13"/>
                  </a:lnTo>
                  <a:lnTo>
                    <a:pt x="18" y="8"/>
                  </a:lnTo>
                  <a:lnTo>
                    <a:pt x="17" y="6"/>
                  </a:lnTo>
                  <a:lnTo>
                    <a:pt x="15" y="5"/>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63" name="Rectangle 302"/>
            <p:cNvSpPr>
              <a:spLocks noChangeArrowheads="1"/>
            </p:cNvSpPr>
            <p:nvPr/>
          </p:nvSpPr>
          <p:spPr bwMode="auto">
            <a:xfrm>
              <a:off x="3962"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64" name="Freeform 303"/>
            <p:cNvSpPr>
              <a:spLocks/>
            </p:cNvSpPr>
            <p:nvPr/>
          </p:nvSpPr>
          <p:spPr bwMode="auto">
            <a:xfrm>
              <a:off x="3993" y="3658"/>
              <a:ext cx="79" cy="48"/>
            </a:xfrm>
            <a:custGeom>
              <a:avLst/>
              <a:gdLst>
                <a:gd name="T0" fmla="*/ 0 w 35"/>
                <a:gd name="T1" fmla="*/ 0 h 33"/>
                <a:gd name="T2" fmla="*/ 93 w 35"/>
                <a:gd name="T3" fmla="*/ 0 h 33"/>
                <a:gd name="T4" fmla="*/ 321 w 35"/>
                <a:gd name="T5" fmla="*/ 76 h 33"/>
                <a:gd name="T6" fmla="*/ 321 w 35"/>
                <a:gd name="T7" fmla="*/ 19 h 33"/>
                <a:gd name="T8" fmla="*/ 321 w 35"/>
                <a:gd name="T9" fmla="*/ 13 h 33"/>
                <a:gd name="T10" fmla="*/ 321 w 35"/>
                <a:gd name="T11" fmla="*/ 1 h 33"/>
                <a:gd name="T12" fmla="*/ 311 w 35"/>
                <a:gd name="T13" fmla="*/ 1 h 33"/>
                <a:gd name="T14" fmla="*/ 275 w 35"/>
                <a:gd name="T15" fmla="*/ 0 h 33"/>
                <a:gd name="T16" fmla="*/ 264 w 35"/>
                <a:gd name="T17" fmla="*/ 0 h 33"/>
                <a:gd name="T18" fmla="*/ 264 w 35"/>
                <a:gd name="T19" fmla="*/ 0 h 33"/>
                <a:gd name="T20" fmla="*/ 402 w 35"/>
                <a:gd name="T21" fmla="*/ 0 h 33"/>
                <a:gd name="T22" fmla="*/ 402 w 35"/>
                <a:gd name="T23" fmla="*/ 0 h 33"/>
                <a:gd name="T24" fmla="*/ 393 w 35"/>
                <a:gd name="T25" fmla="*/ 0 h 33"/>
                <a:gd name="T26" fmla="*/ 368 w 35"/>
                <a:gd name="T27" fmla="*/ 1 h 33"/>
                <a:gd name="T28" fmla="*/ 345 w 35"/>
                <a:gd name="T29" fmla="*/ 6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26 w 35"/>
                <a:gd name="T49" fmla="*/ 99 h 33"/>
                <a:gd name="T50" fmla="*/ 138 w 35"/>
                <a:gd name="T51" fmla="*/ 99 h 33"/>
                <a:gd name="T52" fmla="*/ 138 w 35"/>
                <a:gd name="T53" fmla="*/ 102 h 33"/>
                <a:gd name="T54" fmla="*/ 11 w 35"/>
                <a:gd name="T55" fmla="*/ 102 h 33"/>
                <a:gd name="T56" fmla="*/ 11 w 35"/>
                <a:gd name="T57" fmla="*/ 99 h 33"/>
                <a:gd name="T58" fmla="*/ 25 w 35"/>
                <a:gd name="T59" fmla="*/ 99 h 33"/>
                <a:gd name="T60" fmla="*/ 36 w 35"/>
                <a:gd name="T61" fmla="*/ 99 h 33"/>
                <a:gd name="T62" fmla="*/ 45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25 w 35"/>
                <a:gd name="T75" fmla="*/ 1 h 33"/>
                <a:gd name="T76" fmla="*/ 11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4" y="0"/>
                  </a:lnTo>
                  <a:lnTo>
                    <a:pt x="23" y="0"/>
                  </a:lnTo>
                  <a:lnTo>
                    <a:pt x="35" y="0"/>
                  </a:lnTo>
                  <a:lnTo>
                    <a:pt x="34" y="0"/>
                  </a:lnTo>
                  <a:lnTo>
                    <a:pt x="32" y="1"/>
                  </a:lnTo>
                  <a:lnTo>
                    <a:pt x="30" y="2"/>
                  </a:lnTo>
                  <a:lnTo>
                    <a:pt x="30" y="4"/>
                  </a:lnTo>
                  <a:lnTo>
                    <a:pt x="30" y="6"/>
                  </a:lnTo>
                  <a:lnTo>
                    <a:pt x="30" y="33"/>
                  </a:lnTo>
                  <a:lnTo>
                    <a:pt x="29" y="33"/>
                  </a:lnTo>
                  <a:lnTo>
                    <a:pt x="8" y="7"/>
                  </a:lnTo>
                  <a:lnTo>
                    <a:pt x="8" y="27"/>
                  </a:lnTo>
                  <a:lnTo>
                    <a:pt x="8" y="29"/>
                  </a:lnTo>
                  <a:lnTo>
                    <a:pt x="8" y="31"/>
                  </a:lnTo>
                  <a:lnTo>
                    <a:pt x="9" y="32"/>
                  </a:lnTo>
                  <a:lnTo>
                    <a:pt x="11" y="32"/>
                  </a:lnTo>
                  <a:lnTo>
                    <a:pt x="12" y="32"/>
                  </a:lnTo>
                  <a:lnTo>
                    <a:pt x="12" y="33"/>
                  </a:lnTo>
                  <a:lnTo>
                    <a:pt x="1" y="33"/>
                  </a:lnTo>
                  <a:lnTo>
                    <a:pt x="1" y="32"/>
                  </a:lnTo>
                  <a:lnTo>
                    <a:pt x="2" y="32"/>
                  </a:lnTo>
                  <a:lnTo>
                    <a:pt x="3" y="32"/>
                  </a:lnTo>
                  <a:lnTo>
                    <a:pt x="4" y="31"/>
                  </a:lnTo>
                  <a:lnTo>
                    <a:pt x="6" y="29"/>
                  </a:lnTo>
                  <a:lnTo>
                    <a:pt x="6" y="27"/>
                  </a:lnTo>
                  <a:lnTo>
                    <a:pt x="6" y="5"/>
                  </a:lnTo>
                  <a:lnTo>
                    <a:pt x="4"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65" name="Freeform 304"/>
            <p:cNvSpPr>
              <a:spLocks noEditPoints="1"/>
            </p:cNvSpPr>
            <p:nvPr/>
          </p:nvSpPr>
          <p:spPr bwMode="auto">
            <a:xfrm>
              <a:off x="4077" y="3673"/>
              <a:ext cx="47" cy="33"/>
            </a:xfrm>
            <a:custGeom>
              <a:avLst/>
              <a:gdLst>
                <a:gd name="T0" fmla="*/ 125 w 21"/>
                <a:gd name="T1" fmla="*/ 0 h 23"/>
                <a:gd name="T2" fmla="*/ 145 w 21"/>
                <a:gd name="T3" fmla="*/ 1 h 23"/>
                <a:gd name="T4" fmla="*/ 181 w 21"/>
                <a:gd name="T5" fmla="*/ 6 h 23"/>
                <a:gd name="T6" fmla="*/ 201 w 21"/>
                <a:gd name="T7" fmla="*/ 9 h 23"/>
                <a:gd name="T8" fmla="*/ 235 w 21"/>
                <a:gd name="T9" fmla="*/ 20 h 23"/>
                <a:gd name="T10" fmla="*/ 235 w 21"/>
                <a:gd name="T11" fmla="*/ 33 h 23"/>
                <a:gd name="T12" fmla="*/ 235 w 21"/>
                <a:gd name="T13" fmla="*/ 46 h 23"/>
                <a:gd name="T14" fmla="*/ 215 w 21"/>
                <a:gd name="T15" fmla="*/ 49 h 23"/>
                <a:gd name="T16" fmla="*/ 201 w 21"/>
                <a:gd name="T17" fmla="*/ 56 h 23"/>
                <a:gd name="T18" fmla="*/ 181 w 21"/>
                <a:gd name="T19" fmla="*/ 66 h 23"/>
                <a:gd name="T20" fmla="*/ 145 w 21"/>
                <a:gd name="T21" fmla="*/ 67 h 23"/>
                <a:gd name="T22" fmla="*/ 125 w 21"/>
                <a:gd name="T23" fmla="*/ 67 h 23"/>
                <a:gd name="T24" fmla="*/ 81 w 21"/>
                <a:gd name="T25" fmla="*/ 67 h 23"/>
                <a:gd name="T26" fmla="*/ 45 w 21"/>
                <a:gd name="T27" fmla="*/ 66 h 23"/>
                <a:gd name="T28" fmla="*/ 20 w 21"/>
                <a:gd name="T29" fmla="*/ 56 h 23"/>
                <a:gd name="T30" fmla="*/ 9 w 21"/>
                <a:gd name="T31" fmla="*/ 47 h 23"/>
                <a:gd name="T32" fmla="*/ 0 w 21"/>
                <a:gd name="T33" fmla="*/ 34 h 23"/>
                <a:gd name="T34" fmla="*/ 9 w 21"/>
                <a:gd name="T35" fmla="*/ 23 h 23"/>
                <a:gd name="T36" fmla="*/ 9 w 21"/>
                <a:gd name="T37" fmla="*/ 19 h 23"/>
                <a:gd name="T38" fmla="*/ 36 w 21"/>
                <a:gd name="T39" fmla="*/ 9 h 23"/>
                <a:gd name="T40" fmla="*/ 65 w 21"/>
                <a:gd name="T41" fmla="*/ 6 h 23"/>
                <a:gd name="T42" fmla="*/ 90 w 21"/>
                <a:gd name="T43" fmla="*/ 1 h 23"/>
                <a:gd name="T44" fmla="*/ 125 w 21"/>
                <a:gd name="T45" fmla="*/ 0 h 23"/>
                <a:gd name="T46" fmla="*/ 101 w 21"/>
                <a:gd name="T47" fmla="*/ 6 h 23"/>
                <a:gd name="T48" fmla="*/ 90 w 21"/>
                <a:gd name="T49" fmla="*/ 6 h 23"/>
                <a:gd name="T50" fmla="*/ 81 w 21"/>
                <a:gd name="T51" fmla="*/ 6 h 23"/>
                <a:gd name="T52" fmla="*/ 65 w 21"/>
                <a:gd name="T53" fmla="*/ 9 h 23"/>
                <a:gd name="T54" fmla="*/ 45 w 21"/>
                <a:gd name="T55" fmla="*/ 14 h 23"/>
                <a:gd name="T56" fmla="*/ 45 w 21"/>
                <a:gd name="T57" fmla="*/ 20 h 23"/>
                <a:gd name="T58" fmla="*/ 45 w 21"/>
                <a:gd name="T59" fmla="*/ 29 h 23"/>
                <a:gd name="T60" fmla="*/ 45 w 21"/>
                <a:gd name="T61" fmla="*/ 46 h 23"/>
                <a:gd name="T62" fmla="*/ 65 w 21"/>
                <a:gd name="T63" fmla="*/ 53 h 23"/>
                <a:gd name="T64" fmla="*/ 90 w 21"/>
                <a:gd name="T65" fmla="*/ 62 h 23"/>
                <a:gd name="T66" fmla="*/ 125 w 21"/>
                <a:gd name="T67" fmla="*/ 66 h 23"/>
                <a:gd name="T68" fmla="*/ 145 w 21"/>
                <a:gd name="T69" fmla="*/ 62 h 23"/>
                <a:gd name="T70" fmla="*/ 181 w 21"/>
                <a:gd name="T71" fmla="*/ 56 h 23"/>
                <a:gd name="T72" fmla="*/ 190 w 21"/>
                <a:gd name="T73" fmla="*/ 49 h 23"/>
                <a:gd name="T74" fmla="*/ 190 w 21"/>
                <a:gd name="T75" fmla="*/ 39 h 23"/>
                <a:gd name="T76" fmla="*/ 190 w 21"/>
                <a:gd name="T77" fmla="*/ 29 h 23"/>
                <a:gd name="T78" fmla="*/ 181 w 21"/>
                <a:gd name="T79" fmla="*/ 20 h 23"/>
                <a:gd name="T80" fmla="*/ 154 w 21"/>
                <a:gd name="T81" fmla="*/ 14 h 23"/>
                <a:gd name="T82" fmla="*/ 134 w 21"/>
                <a:gd name="T83" fmla="*/ 6 h 23"/>
                <a:gd name="T84" fmla="*/ 101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1"/>
                  </a:lnTo>
                  <a:lnTo>
                    <a:pt x="16" y="2"/>
                  </a:lnTo>
                  <a:lnTo>
                    <a:pt x="18" y="3"/>
                  </a:lnTo>
                  <a:lnTo>
                    <a:pt x="21" y="7"/>
                  </a:lnTo>
                  <a:lnTo>
                    <a:pt x="21" y="11"/>
                  </a:lnTo>
                  <a:lnTo>
                    <a:pt x="21" y="15"/>
                  </a:lnTo>
                  <a:lnTo>
                    <a:pt x="19" y="17"/>
                  </a:lnTo>
                  <a:lnTo>
                    <a:pt x="18" y="19"/>
                  </a:lnTo>
                  <a:lnTo>
                    <a:pt x="16" y="22"/>
                  </a:lnTo>
                  <a:lnTo>
                    <a:pt x="13" y="23"/>
                  </a:lnTo>
                  <a:lnTo>
                    <a:pt x="11" y="23"/>
                  </a:lnTo>
                  <a:lnTo>
                    <a:pt x="7" y="23"/>
                  </a:lnTo>
                  <a:lnTo>
                    <a:pt x="4" y="22"/>
                  </a:lnTo>
                  <a:lnTo>
                    <a:pt x="2" y="19"/>
                  </a:lnTo>
                  <a:lnTo>
                    <a:pt x="1" y="16"/>
                  </a:lnTo>
                  <a:lnTo>
                    <a:pt x="0" y="12"/>
                  </a:lnTo>
                  <a:lnTo>
                    <a:pt x="1" y="8"/>
                  </a:lnTo>
                  <a:lnTo>
                    <a:pt x="1" y="6"/>
                  </a:lnTo>
                  <a:lnTo>
                    <a:pt x="3" y="3"/>
                  </a:lnTo>
                  <a:lnTo>
                    <a:pt x="6" y="2"/>
                  </a:lnTo>
                  <a:lnTo>
                    <a:pt x="8" y="1"/>
                  </a:lnTo>
                  <a:lnTo>
                    <a:pt x="11" y="0"/>
                  </a:lnTo>
                  <a:close/>
                  <a:moveTo>
                    <a:pt x="9" y="2"/>
                  </a:moveTo>
                  <a:lnTo>
                    <a:pt x="8" y="2"/>
                  </a:lnTo>
                  <a:lnTo>
                    <a:pt x="7" y="2"/>
                  </a:lnTo>
                  <a:lnTo>
                    <a:pt x="6" y="3"/>
                  </a:lnTo>
                  <a:lnTo>
                    <a:pt x="4" y="5"/>
                  </a:lnTo>
                  <a:lnTo>
                    <a:pt x="4" y="7"/>
                  </a:lnTo>
                  <a:lnTo>
                    <a:pt x="4" y="10"/>
                  </a:lnTo>
                  <a:lnTo>
                    <a:pt x="4" y="15"/>
                  </a:lnTo>
                  <a:lnTo>
                    <a:pt x="6" y="18"/>
                  </a:lnTo>
                  <a:lnTo>
                    <a:pt x="8" y="21"/>
                  </a:lnTo>
                  <a:lnTo>
                    <a:pt x="11" y="22"/>
                  </a:lnTo>
                  <a:lnTo>
                    <a:pt x="13" y="21"/>
                  </a:lnTo>
                  <a:lnTo>
                    <a:pt x="16" y="19"/>
                  </a:lnTo>
                  <a:lnTo>
                    <a:pt x="17" y="17"/>
                  </a:lnTo>
                  <a:lnTo>
                    <a:pt x="17" y="13"/>
                  </a:lnTo>
                  <a:lnTo>
                    <a:pt x="17" y="10"/>
                  </a:lnTo>
                  <a:lnTo>
                    <a:pt x="16" y="7"/>
                  </a:lnTo>
                  <a:lnTo>
                    <a:pt x="14" y="5"/>
                  </a:lnTo>
                  <a:lnTo>
                    <a:pt x="12" y="2"/>
                  </a:lnTo>
                  <a:lnTo>
                    <a:pt x="9" y="2"/>
                  </a:lnTo>
                  <a:close/>
                </a:path>
              </a:pathLst>
            </a:custGeom>
            <a:solidFill>
              <a:srgbClr val="000000"/>
            </a:solidFill>
            <a:ln w="0">
              <a:solidFill>
                <a:srgbClr val="000000"/>
              </a:solidFill>
              <a:round/>
              <a:headEnd/>
              <a:tailEnd/>
            </a:ln>
          </p:spPr>
          <p:txBody>
            <a:bodyPr/>
            <a:lstStyle/>
            <a:p>
              <a:endParaRPr lang="en-CA"/>
            </a:p>
          </p:txBody>
        </p:sp>
        <p:sp>
          <p:nvSpPr>
            <p:cNvPr id="24666" name="Freeform 305"/>
            <p:cNvSpPr>
              <a:spLocks/>
            </p:cNvSpPr>
            <p:nvPr/>
          </p:nvSpPr>
          <p:spPr bwMode="auto">
            <a:xfrm>
              <a:off x="4128" y="3674"/>
              <a:ext cx="57" cy="32"/>
            </a:xfrm>
            <a:custGeom>
              <a:avLst/>
              <a:gdLst>
                <a:gd name="T0" fmla="*/ 249 w 25"/>
                <a:gd name="T1" fmla="*/ 0 h 22"/>
                <a:gd name="T2" fmla="*/ 249 w 25"/>
                <a:gd name="T3" fmla="*/ 42 h 22"/>
                <a:gd name="T4" fmla="*/ 249 w 25"/>
                <a:gd name="T5" fmla="*/ 48 h 22"/>
                <a:gd name="T6" fmla="*/ 249 w 25"/>
                <a:gd name="T7" fmla="*/ 55 h 22"/>
                <a:gd name="T8" fmla="*/ 249 w 25"/>
                <a:gd name="T9" fmla="*/ 55 h 22"/>
                <a:gd name="T10" fmla="*/ 260 w 25"/>
                <a:gd name="T11" fmla="*/ 61 h 22"/>
                <a:gd name="T12" fmla="*/ 260 w 25"/>
                <a:gd name="T13" fmla="*/ 61 h 22"/>
                <a:gd name="T14" fmla="*/ 260 w 25"/>
                <a:gd name="T15" fmla="*/ 61 h 22"/>
                <a:gd name="T16" fmla="*/ 271 w 25"/>
                <a:gd name="T17" fmla="*/ 61 h 22"/>
                <a:gd name="T18" fmla="*/ 271 w 25"/>
                <a:gd name="T19" fmla="*/ 61 h 22"/>
                <a:gd name="T20" fmla="*/ 296 w 25"/>
                <a:gd name="T21" fmla="*/ 61 h 22"/>
                <a:gd name="T22" fmla="*/ 223 w 25"/>
                <a:gd name="T23" fmla="*/ 68 h 22"/>
                <a:gd name="T24" fmla="*/ 203 w 25"/>
                <a:gd name="T25" fmla="*/ 68 h 22"/>
                <a:gd name="T26" fmla="*/ 203 w 25"/>
                <a:gd name="T27" fmla="*/ 52 h 22"/>
                <a:gd name="T28" fmla="*/ 178 w 25"/>
                <a:gd name="T29" fmla="*/ 61 h 22"/>
                <a:gd name="T30" fmla="*/ 141 w 25"/>
                <a:gd name="T31" fmla="*/ 65 h 22"/>
                <a:gd name="T32" fmla="*/ 130 w 25"/>
                <a:gd name="T33" fmla="*/ 68 h 22"/>
                <a:gd name="T34" fmla="*/ 119 w 25"/>
                <a:gd name="T35" fmla="*/ 68 h 22"/>
                <a:gd name="T36" fmla="*/ 82 w 25"/>
                <a:gd name="T37" fmla="*/ 68 h 22"/>
                <a:gd name="T38" fmla="*/ 73 w 25"/>
                <a:gd name="T39" fmla="*/ 65 h 22"/>
                <a:gd name="T40" fmla="*/ 57 w 25"/>
                <a:gd name="T41" fmla="*/ 61 h 22"/>
                <a:gd name="T42" fmla="*/ 48 w 25"/>
                <a:gd name="T43" fmla="*/ 55 h 22"/>
                <a:gd name="T44" fmla="*/ 48 w 25"/>
                <a:gd name="T45" fmla="*/ 48 h 22"/>
                <a:gd name="T46" fmla="*/ 48 w 25"/>
                <a:gd name="T47" fmla="*/ 42 h 22"/>
                <a:gd name="T48" fmla="*/ 48 w 25"/>
                <a:gd name="T49" fmla="*/ 13 h 22"/>
                <a:gd name="T50" fmla="*/ 48 w 25"/>
                <a:gd name="T51" fmla="*/ 6 h 22"/>
                <a:gd name="T52" fmla="*/ 48 w 25"/>
                <a:gd name="T53" fmla="*/ 1 h 22"/>
                <a:gd name="T54" fmla="*/ 25 w 25"/>
                <a:gd name="T55" fmla="*/ 1 h 22"/>
                <a:gd name="T56" fmla="*/ 25 w 25"/>
                <a:gd name="T57" fmla="*/ 0 h 22"/>
                <a:gd name="T58" fmla="*/ 11 w 25"/>
                <a:gd name="T59" fmla="*/ 0 h 22"/>
                <a:gd name="T60" fmla="*/ 0 w 25"/>
                <a:gd name="T61" fmla="*/ 0 h 22"/>
                <a:gd name="T62" fmla="*/ 0 w 25"/>
                <a:gd name="T63" fmla="*/ 0 h 22"/>
                <a:gd name="T64" fmla="*/ 82 w 25"/>
                <a:gd name="T65" fmla="*/ 0 h 22"/>
                <a:gd name="T66" fmla="*/ 82 w 25"/>
                <a:gd name="T67" fmla="*/ 47 h 22"/>
                <a:gd name="T68" fmla="*/ 82 w 25"/>
                <a:gd name="T69" fmla="*/ 52 h 22"/>
                <a:gd name="T70" fmla="*/ 109 w 25"/>
                <a:gd name="T71" fmla="*/ 55 h 22"/>
                <a:gd name="T72" fmla="*/ 119 w 25"/>
                <a:gd name="T73" fmla="*/ 55 h 22"/>
                <a:gd name="T74" fmla="*/ 130 w 25"/>
                <a:gd name="T75" fmla="*/ 61 h 22"/>
                <a:gd name="T76" fmla="*/ 141 w 25"/>
                <a:gd name="T77" fmla="*/ 61 h 22"/>
                <a:gd name="T78" fmla="*/ 166 w 25"/>
                <a:gd name="T79" fmla="*/ 55 h 22"/>
                <a:gd name="T80" fmla="*/ 178 w 25"/>
                <a:gd name="T81" fmla="*/ 52 h 22"/>
                <a:gd name="T82" fmla="*/ 203 w 25"/>
                <a:gd name="T83" fmla="*/ 48 h 22"/>
                <a:gd name="T84" fmla="*/ 203 w 25"/>
                <a:gd name="T85" fmla="*/ 13 h 22"/>
                <a:gd name="T86" fmla="*/ 203 w 25"/>
                <a:gd name="T87" fmla="*/ 6 h 22"/>
                <a:gd name="T88" fmla="*/ 187 w 25"/>
                <a:gd name="T89" fmla="*/ 1 h 22"/>
                <a:gd name="T90" fmla="*/ 187 w 25"/>
                <a:gd name="T91" fmla="*/ 0 h 22"/>
                <a:gd name="T92" fmla="*/ 166 w 25"/>
                <a:gd name="T93" fmla="*/ 0 h 22"/>
                <a:gd name="T94" fmla="*/ 166 w 25"/>
                <a:gd name="T95" fmla="*/ 0 h 22"/>
                <a:gd name="T96" fmla="*/ 249 w 25"/>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2"/>
                <a:gd name="T149" fmla="*/ 25 w 25"/>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2">
                  <a:moveTo>
                    <a:pt x="21" y="0"/>
                  </a:moveTo>
                  <a:lnTo>
                    <a:pt x="21" y="14"/>
                  </a:lnTo>
                  <a:lnTo>
                    <a:pt x="21" y="16"/>
                  </a:lnTo>
                  <a:lnTo>
                    <a:pt x="21" y="18"/>
                  </a:lnTo>
                  <a:lnTo>
                    <a:pt x="22" y="20"/>
                  </a:lnTo>
                  <a:lnTo>
                    <a:pt x="23" y="20"/>
                  </a:lnTo>
                  <a:lnTo>
                    <a:pt x="25" y="20"/>
                  </a:lnTo>
                  <a:lnTo>
                    <a:pt x="19" y="22"/>
                  </a:lnTo>
                  <a:lnTo>
                    <a:pt x="17" y="22"/>
                  </a:lnTo>
                  <a:lnTo>
                    <a:pt x="17" y="17"/>
                  </a:lnTo>
                  <a:lnTo>
                    <a:pt x="15" y="20"/>
                  </a:lnTo>
                  <a:lnTo>
                    <a:pt x="12" y="21"/>
                  </a:lnTo>
                  <a:lnTo>
                    <a:pt x="11" y="22"/>
                  </a:lnTo>
                  <a:lnTo>
                    <a:pt x="10"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7" y="2"/>
                  </a:lnTo>
                  <a:lnTo>
                    <a:pt x="16" y="1"/>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67" name="Freeform 306"/>
            <p:cNvSpPr>
              <a:spLocks/>
            </p:cNvSpPr>
            <p:nvPr/>
          </p:nvSpPr>
          <p:spPr bwMode="auto">
            <a:xfrm>
              <a:off x="4185" y="3673"/>
              <a:ext cx="54" cy="33"/>
            </a:xfrm>
            <a:custGeom>
              <a:avLst/>
              <a:gdLst>
                <a:gd name="T0" fmla="*/ 81 w 24"/>
                <a:gd name="T1" fmla="*/ 14 h 23"/>
                <a:gd name="T2" fmla="*/ 117 w 24"/>
                <a:gd name="T3" fmla="*/ 6 h 23"/>
                <a:gd name="T4" fmla="*/ 137 w 24"/>
                <a:gd name="T5" fmla="*/ 1 h 23"/>
                <a:gd name="T6" fmla="*/ 158 w 24"/>
                <a:gd name="T7" fmla="*/ 0 h 23"/>
                <a:gd name="T8" fmla="*/ 194 w 24"/>
                <a:gd name="T9" fmla="*/ 1 h 23"/>
                <a:gd name="T10" fmla="*/ 207 w 24"/>
                <a:gd name="T11" fmla="*/ 1 h 23"/>
                <a:gd name="T12" fmla="*/ 218 w 24"/>
                <a:gd name="T13" fmla="*/ 6 h 23"/>
                <a:gd name="T14" fmla="*/ 238 w 24"/>
                <a:gd name="T15" fmla="*/ 9 h 23"/>
                <a:gd name="T16" fmla="*/ 238 w 24"/>
                <a:gd name="T17" fmla="*/ 19 h 23"/>
                <a:gd name="T18" fmla="*/ 238 w 24"/>
                <a:gd name="T19" fmla="*/ 23 h 23"/>
                <a:gd name="T20" fmla="*/ 238 w 24"/>
                <a:gd name="T21" fmla="*/ 53 h 23"/>
                <a:gd name="T22" fmla="*/ 238 w 24"/>
                <a:gd name="T23" fmla="*/ 56 h 23"/>
                <a:gd name="T24" fmla="*/ 238 w 24"/>
                <a:gd name="T25" fmla="*/ 62 h 23"/>
                <a:gd name="T26" fmla="*/ 252 w 24"/>
                <a:gd name="T27" fmla="*/ 66 h 23"/>
                <a:gd name="T28" fmla="*/ 252 w 24"/>
                <a:gd name="T29" fmla="*/ 66 h 23"/>
                <a:gd name="T30" fmla="*/ 263 w 24"/>
                <a:gd name="T31" fmla="*/ 66 h 23"/>
                <a:gd name="T32" fmla="*/ 272 w 24"/>
                <a:gd name="T33" fmla="*/ 66 h 23"/>
                <a:gd name="T34" fmla="*/ 272 w 24"/>
                <a:gd name="T35" fmla="*/ 67 h 23"/>
                <a:gd name="T36" fmla="*/ 146 w 24"/>
                <a:gd name="T37" fmla="*/ 67 h 23"/>
                <a:gd name="T38" fmla="*/ 146 w 24"/>
                <a:gd name="T39" fmla="*/ 66 h 23"/>
                <a:gd name="T40" fmla="*/ 158 w 24"/>
                <a:gd name="T41" fmla="*/ 66 h 23"/>
                <a:gd name="T42" fmla="*/ 182 w 24"/>
                <a:gd name="T43" fmla="*/ 66 h 23"/>
                <a:gd name="T44" fmla="*/ 182 w 24"/>
                <a:gd name="T45" fmla="*/ 66 h 23"/>
                <a:gd name="T46" fmla="*/ 182 w 24"/>
                <a:gd name="T47" fmla="*/ 62 h 23"/>
                <a:gd name="T48" fmla="*/ 194 w 24"/>
                <a:gd name="T49" fmla="*/ 62 h 23"/>
                <a:gd name="T50" fmla="*/ 194 w 24"/>
                <a:gd name="T51" fmla="*/ 56 h 23"/>
                <a:gd name="T52" fmla="*/ 194 w 24"/>
                <a:gd name="T53" fmla="*/ 53 h 23"/>
                <a:gd name="T54" fmla="*/ 194 w 24"/>
                <a:gd name="T55" fmla="*/ 23 h 23"/>
                <a:gd name="T56" fmla="*/ 194 w 24"/>
                <a:gd name="T57" fmla="*/ 19 h 23"/>
                <a:gd name="T58" fmla="*/ 182 w 24"/>
                <a:gd name="T59" fmla="*/ 14 h 23"/>
                <a:gd name="T60" fmla="*/ 158 w 24"/>
                <a:gd name="T61" fmla="*/ 9 h 23"/>
                <a:gd name="T62" fmla="*/ 146 w 24"/>
                <a:gd name="T63" fmla="*/ 9 h 23"/>
                <a:gd name="T64" fmla="*/ 126 w 24"/>
                <a:gd name="T65" fmla="*/ 14 h 23"/>
                <a:gd name="T66" fmla="*/ 81 w 24"/>
                <a:gd name="T67" fmla="*/ 19 h 23"/>
                <a:gd name="T68" fmla="*/ 81 w 24"/>
                <a:gd name="T69" fmla="*/ 53 h 23"/>
                <a:gd name="T70" fmla="*/ 81 w 24"/>
                <a:gd name="T71" fmla="*/ 56 h 23"/>
                <a:gd name="T72" fmla="*/ 81 w 24"/>
                <a:gd name="T73" fmla="*/ 62 h 23"/>
                <a:gd name="T74" fmla="*/ 92 w 24"/>
                <a:gd name="T75" fmla="*/ 66 h 23"/>
                <a:gd name="T76" fmla="*/ 92 w 24"/>
                <a:gd name="T77" fmla="*/ 66 h 23"/>
                <a:gd name="T78" fmla="*/ 117 w 24"/>
                <a:gd name="T79" fmla="*/ 66 h 23"/>
                <a:gd name="T80" fmla="*/ 126 w 24"/>
                <a:gd name="T81" fmla="*/ 66 h 23"/>
                <a:gd name="T82" fmla="*/ 126 w 24"/>
                <a:gd name="T83" fmla="*/ 67 h 23"/>
                <a:gd name="T84" fmla="*/ 0 w 24"/>
                <a:gd name="T85" fmla="*/ 67 h 23"/>
                <a:gd name="T86" fmla="*/ 0 w 24"/>
                <a:gd name="T87" fmla="*/ 66 h 23"/>
                <a:gd name="T88" fmla="*/ 11 w 24"/>
                <a:gd name="T89" fmla="*/ 66 h 23"/>
                <a:gd name="T90" fmla="*/ 25 w 24"/>
                <a:gd name="T91" fmla="*/ 66 h 23"/>
                <a:gd name="T92" fmla="*/ 25 w 24"/>
                <a:gd name="T93" fmla="*/ 66 h 23"/>
                <a:gd name="T94" fmla="*/ 36 w 24"/>
                <a:gd name="T95" fmla="*/ 56 h 23"/>
                <a:gd name="T96" fmla="*/ 36 w 24"/>
                <a:gd name="T97" fmla="*/ 53 h 23"/>
                <a:gd name="T98" fmla="*/ 36 w 24"/>
                <a:gd name="T99" fmla="*/ 29 h 23"/>
                <a:gd name="T100" fmla="*/ 36 w 24"/>
                <a:gd name="T101" fmla="*/ 19 h 23"/>
                <a:gd name="T102" fmla="*/ 36 w 24"/>
                <a:gd name="T103" fmla="*/ 14 h 23"/>
                <a:gd name="T104" fmla="*/ 36 w 24"/>
                <a:gd name="T105" fmla="*/ 9 h 23"/>
                <a:gd name="T106" fmla="*/ 25 w 24"/>
                <a:gd name="T107" fmla="*/ 9 h 23"/>
                <a:gd name="T108" fmla="*/ 25 w 24"/>
                <a:gd name="T109" fmla="*/ 9 h 23"/>
                <a:gd name="T110" fmla="*/ 25 w 24"/>
                <a:gd name="T111" fmla="*/ 9 h 23"/>
                <a:gd name="T112" fmla="*/ 11 w 24"/>
                <a:gd name="T113" fmla="*/ 9 h 23"/>
                <a:gd name="T114" fmla="*/ 11 w 24"/>
                <a:gd name="T115" fmla="*/ 9 h 23"/>
                <a:gd name="T116" fmla="*/ 0 w 24"/>
                <a:gd name="T117" fmla="*/ 6 h 23"/>
                <a:gd name="T118" fmla="*/ 70 w 24"/>
                <a:gd name="T119" fmla="*/ 0 h 23"/>
                <a:gd name="T120" fmla="*/ 81 w 24"/>
                <a:gd name="T121" fmla="*/ 0 h 23"/>
                <a:gd name="T122" fmla="*/ 81 w 24"/>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7" y="5"/>
                  </a:moveTo>
                  <a:lnTo>
                    <a:pt x="10" y="2"/>
                  </a:lnTo>
                  <a:lnTo>
                    <a:pt x="12" y="1"/>
                  </a:lnTo>
                  <a:lnTo>
                    <a:pt x="14" y="0"/>
                  </a:lnTo>
                  <a:lnTo>
                    <a:pt x="17" y="1"/>
                  </a:lnTo>
                  <a:lnTo>
                    <a:pt x="18" y="1"/>
                  </a:lnTo>
                  <a:lnTo>
                    <a:pt x="19" y="2"/>
                  </a:lnTo>
                  <a:lnTo>
                    <a:pt x="21" y="3"/>
                  </a:lnTo>
                  <a:lnTo>
                    <a:pt x="21" y="6"/>
                  </a:lnTo>
                  <a:lnTo>
                    <a:pt x="21" y="8"/>
                  </a:lnTo>
                  <a:lnTo>
                    <a:pt x="21" y="18"/>
                  </a:lnTo>
                  <a:lnTo>
                    <a:pt x="21" y="19"/>
                  </a:lnTo>
                  <a:lnTo>
                    <a:pt x="21" y="21"/>
                  </a:lnTo>
                  <a:lnTo>
                    <a:pt x="22" y="22"/>
                  </a:lnTo>
                  <a:lnTo>
                    <a:pt x="23" y="22"/>
                  </a:lnTo>
                  <a:lnTo>
                    <a:pt x="24" y="22"/>
                  </a:lnTo>
                  <a:lnTo>
                    <a:pt x="24" y="23"/>
                  </a:lnTo>
                  <a:lnTo>
                    <a:pt x="13" y="23"/>
                  </a:lnTo>
                  <a:lnTo>
                    <a:pt x="13" y="22"/>
                  </a:lnTo>
                  <a:lnTo>
                    <a:pt x="14" y="22"/>
                  </a:lnTo>
                  <a:lnTo>
                    <a:pt x="16" y="22"/>
                  </a:lnTo>
                  <a:lnTo>
                    <a:pt x="16" y="21"/>
                  </a:lnTo>
                  <a:lnTo>
                    <a:pt x="17" y="21"/>
                  </a:lnTo>
                  <a:lnTo>
                    <a:pt x="17" y="19"/>
                  </a:lnTo>
                  <a:lnTo>
                    <a:pt x="17" y="18"/>
                  </a:lnTo>
                  <a:lnTo>
                    <a:pt x="17" y="8"/>
                  </a:lnTo>
                  <a:lnTo>
                    <a:pt x="17" y="6"/>
                  </a:lnTo>
                  <a:lnTo>
                    <a:pt x="16" y="5"/>
                  </a:lnTo>
                  <a:lnTo>
                    <a:pt x="14" y="3"/>
                  </a:lnTo>
                  <a:lnTo>
                    <a:pt x="13" y="3"/>
                  </a:lnTo>
                  <a:lnTo>
                    <a:pt x="11" y="5"/>
                  </a:lnTo>
                  <a:lnTo>
                    <a:pt x="7" y="6"/>
                  </a:lnTo>
                  <a:lnTo>
                    <a:pt x="7" y="18"/>
                  </a:lnTo>
                  <a:lnTo>
                    <a:pt x="7" y="19"/>
                  </a:lnTo>
                  <a:lnTo>
                    <a:pt x="7" y="21"/>
                  </a:lnTo>
                  <a:lnTo>
                    <a:pt x="8" y="22"/>
                  </a:lnTo>
                  <a:lnTo>
                    <a:pt x="10" y="22"/>
                  </a:lnTo>
                  <a:lnTo>
                    <a:pt x="11" y="22"/>
                  </a:lnTo>
                  <a:lnTo>
                    <a:pt x="11" y="23"/>
                  </a:lnTo>
                  <a:lnTo>
                    <a:pt x="0" y="23"/>
                  </a:lnTo>
                  <a:lnTo>
                    <a:pt x="0" y="22"/>
                  </a:lnTo>
                  <a:lnTo>
                    <a:pt x="1" y="22"/>
                  </a:lnTo>
                  <a:lnTo>
                    <a:pt x="2" y="22"/>
                  </a:lnTo>
                  <a:lnTo>
                    <a:pt x="3" y="19"/>
                  </a:lnTo>
                  <a:lnTo>
                    <a:pt x="3" y="18"/>
                  </a:lnTo>
                  <a:lnTo>
                    <a:pt x="3" y="10"/>
                  </a:lnTo>
                  <a:lnTo>
                    <a:pt x="3" y="6"/>
                  </a:lnTo>
                  <a:lnTo>
                    <a:pt x="3" y="5"/>
                  </a:lnTo>
                  <a:lnTo>
                    <a:pt x="3" y="3"/>
                  </a:lnTo>
                  <a:lnTo>
                    <a:pt x="2" y="3"/>
                  </a:lnTo>
                  <a:lnTo>
                    <a:pt x="1"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68" name="Freeform 307"/>
            <p:cNvSpPr>
              <a:spLocks noEditPoints="1"/>
            </p:cNvSpPr>
            <p:nvPr/>
          </p:nvSpPr>
          <p:spPr bwMode="auto">
            <a:xfrm>
              <a:off x="1269" y="3845"/>
              <a:ext cx="45" cy="35"/>
            </a:xfrm>
            <a:custGeom>
              <a:avLst/>
              <a:gdLst>
                <a:gd name="T0" fmla="*/ 117 w 20"/>
                <a:gd name="T1" fmla="*/ 69 h 24"/>
                <a:gd name="T2" fmla="*/ 81 w 20"/>
                <a:gd name="T3" fmla="*/ 74 h 24"/>
                <a:gd name="T4" fmla="*/ 36 w 20"/>
                <a:gd name="T5" fmla="*/ 74 h 24"/>
                <a:gd name="T6" fmla="*/ 0 w 20"/>
                <a:gd name="T7" fmla="*/ 61 h 24"/>
                <a:gd name="T8" fmla="*/ 0 w 20"/>
                <a:gd name="T9" fmla="*/ 50 h 24"/>
                <a:gd name="T10" fmla="*/ 36 w 20"/>
                <a:gd name="T11" fmla="*/ 42 h 24"/>
                <a:gd name="T12" fmla="*/ 92 w 20"/>
                <a:gd name="T13" fmla="*/ 34 h 24"/>
                <a:gd name="T14" fmla="*/ 146 w 20"/>
                <a:gd name="T15" fmla="*/ 26 h 24"/>
                <a:gd name="T16" fmla="*/ 137 w 20"/>
                <a:gd name="T17" fmla="*/ 13 h 24"/>
                <a:gd name="T18" fmla="*/ 101 w 20"/>
                <a:gd name="T19" fmla="*/ 9 h 24"/>
                <a:gd name="T20" fmla="*/ 81 w 20"/>
                <a:gd name="T21" fmla="*/ 9 h 24"/>
                <a:gd name="T22" fmla="*/ 56 w 20"/>
                <a:gd name="T23" fmla="*/ 15 h 24"/>
                <a:gd name="T24" fmla="*/ 56 w 20"/>
                <a:gd name="T25" fmla="*/ 26 h 24"/>
                <a:gd name="T26" fmla="*/ 45 w 20"/>
                <a:gd name="T27" fmla="*/ 28 h 24"/>
                <a:gd name="T28" fmla="*/ 36 w 20"/>
                <a:gd name="T29" fmla="*/ 28 h 24"/>
                <a:gd name="T30" fmla="*/ 25 w 20"/>
                <a:gd name="T31" fmla="*/ 26 h 24"/>
                <a:gd name="T32" fmla="*/ 25 w 20"/>
                <a:gd name="T33" fmla="*/ 13 h 24"/>
                <a:gd name="T34" fmla="*/ 81 w 20"/>
                <a:gd name="T35" fmla="*/ 1 h 24"/>
                <a:gd name="T36" fmla="*/ 137 w 20"/>
                <a:gd name="T37" fmla="*/ 1 h 24"/>
                <a:gd name="T38" fmla="*/ 173 w 20"/>
                <a:gd name="T39" fmla="*/ 9 h 24"/>
                <a:gd name="T40" fmla="*/ 182 w 20"/>
                <a:gd name="T41" fmla="*/ 15 h 24"/>
                <a:gd name="T42" fmla="*/ 182 w 20"/>
                <a:gd name="T43" fmla="*/ 50 h 24"/>
                <a:gd name="T44" fmla="*/ 182 w 20"/>
                <a:gd name="T45" fmla="*/ 61 h 24"/>
                <a:gd name="T46" fmla="*/ 207 w 20"/>
                <a:gd name="T47" fmla="*/ 61 h 24"/>
                <a:gd name="T48" fmla="*/ 207 w 20"/>
                <a:gd name="T49" fmla="*/ 66 h 24"/>
                <a:gd name="T50" fmla="*/ 218 w 20"/>
                <a:gd name="T51" fmla="*/ 66 h 24"/>
                <a:gd name="T52" fmla="*/ 227 w 20"/>
                <a:gd name="T53" fmla="*/ 60 h 24"/>
                <a:gd name="T54" fmla="*/ 207 w 20"/>
                <a:gd name="T55" fmla="*/ 69 h 24"/>
                <a:gd name="T56" fmla="*/ 158 w 20"/>
                <a:gd name="T57" fmla="*/ 74 h 24"/>
                <a:gd name="T58" fmla="*/ 146 w 20"/>
                <a:gd name="T59" fmla="*/ 66 h 24"/>
                <a:gd name="T60" fmla="*/ 146 w 20"/>
                <a:gd name="T61" fmla="*/ 60 h 24"/>
                <a:gd name="T62" fmla="*/ 101 w 20"/>
                <a:gd name="T63" fmla="*/ 34 h 24"/>
                <a:gd name="T64" fmla="*/ 81 w 20"/>
                <a:gd name="T65" fmla="*/ 42 h 24"/>
                <a:gd name="T66" fmla="*/ 45 w 20"/>
                <a:gd name="T67" fmla="*/ 50 h 24"/>
                <a:gd name="T68" fmla="*/ 45 w 20"/>
                <a:gd name="T69" fmla="*/ 60 h 24"/>
                <a:gd name="T70" fmla="*/ 81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3" y="20"/>
                  </a:moveTo>
                  <a:lnTo>
                    <a:pt x="10" y="22"/>
                  </a:lnTo>
                  <a:lnTo>
                    <a:pt x="8" y="24"/>
                  </a:lnTo>
                  <a:lnTo>
                    <a:pt x="7" y="24"/>
                  </a:lnTo>
                  <a:lnTo>
                    <a:pt x="5" y="24"/>
                  </a:lnTo>
                  <a:lnTo>
                    <a:pt x="3" y="24"/>
                  </a:lnTo>
                  <a:lnTo>
                    <a:pt x="2" y="22"/>
                  </a:lnTo>
                  <a:lnTo>
                    <a:pt x="0" y="20"/>
                  </a:lnTo>
                  <a:lnTo>
                    <a:pt x="0" y="19"/>
                  </a:lnTo>
                  <a:lnTo>
                    <a:pt x="0" y="16"/>
                  </a:lnTo>
                  <a:lnTo>
                    <a:pt x="0" y="15"/>
                  </a:lnTo>
                  <a:lnTo>
                    <a:pt x="3" y="14"/>
                  </a:lnTo>
                  <a:lnTo>
                    <a:pt x="4" y="13"/>
                  </a:lnTo>
                  <a:lnTo>
                    <a:pt x="8" y="11"/>
                  </a:lnTo>
                  <a:lnTo>
                    <a:pt x="13" y="9"/>
                  </a:lnTo>
                  <a:lnTo>
                    <a:pt x="13" y="8"/>
                  </a:lnTo>
                  <a:lnTo>
                    <a:pt x="13" y="5"/>
                  </a:lnTo>
                  <a:lnTo>
                    <a:pt x="12" y="4"/>
                  </a:lnTo>
                  <a:lnTo>
                    <a:pt x="10" y="3"/>
                  </a:lnTo>
                  <a:lnTo>
                    <a:pt x="9" y="3"/>
                  </a:lnTo>
                  <a:lnTo>
                    <a:pt x="8" y="3"/>
                  </a:lnTo>
                  <a:lnTo>
                    <a:pt x="7" y="3"/>
                  </a:lnTo>
                  <a:lnTo>
                    <a:pt x="5" y="4"/>
                  </a:lnTo>
                  <a:lnTo>
                    <a:pt x="5" y="5"/>
                  </a:lnTo>
                  <a:lnTo>
                    <a:pt x="5" y="6"/>
                  </a:lnTo>
                  <a:lnTo>
                    <a:pt x="5" y="8"/>
                  </a:lnTo>
                  <a:lnTo>
                    <a:pt x="5" y="9"/>
                  </a:lnTo>
                  <a:lnTo>
                    <a:pt x="4" y="9"/>
                  </a:lnTo>
                  <a:lnTo>
                    <a:pt x="3" y="9"/>
                  </a:lnTo>
                  <a:lnTo>
                    <a:pt x="2" y="9"/>
                  </a:lnTo>
                  <a:lnTo>
                    <a:pt x="2" y="8"/>
                  </a:lnTo>
                  <a:lnTo>
                    <a:pt x="2" y="6"/>
                  </a:lnTo>
                  <a:lnTo>
                    <a:pt x="2" y="4"/>
                  </a:lnTo>
                  <a:lnTo>
                    <a:pt x="3" y="3"/>
                  </a:lnTo>
                  <a:lnTo>
                    <a:pt x="7" y="1"/>
                  </a:lnTo>
                  <a:lnTo>
                    <a:pt x="9" y="0"/>
                  </a:lnTo>
                  <a:lnTo>
                    <a:pt x="12" y="1"/>
                  </a:lnTo>
                  <a:lnTo>
                    <a:pt x="14" y="1"/>
                  </a:lnTo>
                  <a:lnTo>
                    <a:pt x="15" y="3"/>
                  </a:lnTo>
                  <a:lnTo>
                    <a:pt x="16" y="4"/>
                  </a:lnTo>
                  <a:lnTo>
                    <a:pt x="16" y="5"/>
                  </a:lnTo>
                  <a:lnTo>
                    <a:pt x="16" y="8"/>
                  </a:lnTo>
                  <a:lnTo>
                    <a:pt x="16" y="16"/>
                  </a:lnTo>
                  <a:lnTo>
                    <a:pt x="16" y="19"/>
                  </a:lnTo>
                  <a:lnTo>
                    <a:pt x="16" y="20"/>
                  </a:lnTo>
                  <a:lnTo>
                    <a:pt x="18" y="20"/>
                  </a:lnTo>
                  <a:lnTo>
                    <a:pt x="18" y="21"/>
                  </a:lnTo>
                  <a:lnTo>
                    <a:pt x="19" y="21"/>
                  </a:lnTo>
                  <a:lnTo>
                    <a:pt x="19" y="20"/>
                  </a:lnTo>
                  <a:lnTo>
                    <a:pt x="20" y="19"/>
                  </a:lnTo>
                  <a:lnTo>
                    <a:pt x="20" y="20"/>
                  </a:lnTo>
                  <a:lnTo>
                    <a:pt x="18" y="22"/>
                  </a:lnTo>
                  <a:lnTo>
                    <a:pt x="15" y="24"/>
                  </a:lnTo>
                  <a:lnTo>
                    <a:pt x="14" y="24"/>
                  </a:lnTo>
                  <a:lnTo>
                    <a:pt x="13" y="22"/>
                  </a:lnTo>
                  <a:lnTo>
                    <a:pt x="13" y="21"/>
                  </a:lnTo>
                  <a:lnTo>
                    <a:pt x="13" y="20"/>
                  </a:lnTo>
                  <a:close/>
                  <a:moveTo>
                    <a:pt x="13" y="19"/>
                  </a:moveTo>
                  <a:lnTo>
                    <a:pt x="13" y="10"/>
                  </a:lnTo>
                  <a:lnTo>
                    <a:pt x="9" y="11"/>
                  </a:lnTo>
                  <a:lnTo>
                    <a:pt x="8" y="13"/>
                  </a:lnTo>
                  <a:lnTo>
                    <a:pt x="7" y="14"/>
                  </a:lnTo>
                  <a:lnTo>
                    <a:pt x="5" y="15"/>
                  </a:lnTo>
                  <a:lnTo>
                    <a:pt x="4" y="16"/>
                  </a:lnTo>
                  <a:lnTo>
                    <a:pt x="4" y="17"/>
                  </a:lnTo>
                  <a:lnTo>
                    <a:pt x="4" y="19"/>
                  </a:lnTo>
                  <a:lnTo>
                    <a:pt x="5" y="20"/>
                  </a:lnTo>
                  <a:lnTo>
                    <a:pt x="7" y="20"/>
                  </a:lnTo>
                  <a:lnTo>
                    <a:pt x="8" y="21"/>
                  </a:lnTo>
                  <a:lnTo>
                    <a:pt x="10" y="20"/>
                  </a:lnTo>
                  <a:lnTo>
                    <a:pt x="13" y="19"/>
                  </a:lnTo>
                  <a:close/>
                </a:path>
              </a:pathLst>
            </a:custGeom>
            <a:solidFill>
              <a:srgbClr val="000000"/>
            </a:solidFill>
            <a:ln w="0">
              <a:solidFill>
                <a:srgbClr val="000000"/>
              </a:solidFill>
              <a:round/>
              <a:headEnd/>
              <a:tailEnd/>
            </a:ln>
          </p:spPr>
          <p:txBody>
            <a:bodyPr/>
            <a:lstStyle/>
            <a:p>
              <a:endParaRPr lang="en-CA"/>
            </a:p>
          </p:txBody>
        </p:sp>
        <p:sp>
          <p:nvSpPr>
            <p:cNvPr id="24669" name="Freeform 308"/>
            <p:cNvSpPr>
              <a:spLocks noEditPoints="1"/>
            </p:cNvSpPr>
            <p:nvPr/>
          </p:nvSpPr>
          <p:spPr bwMode="auto">
            <a:xfrm>
              <a:off x="1535" y="3829"/>
              <a:ext cx="22" cy="51"/>
            </a:xfrm>
            <a:custGeom>
              <a:avLst/>
              <a:gdLst>
                <a:gd name="T0" fmla="*/ 53 w 10"/>
                <a:gd name="T1" fmla="*/ 0 h 35"/>
                <a:gd name="T2" fmla="*/ 64 w 10"/>
                <a:gd name="T3" fmla="*/ 0 h 35"/>
                <a:gd name="T4" fmla="*/ 64 w 10"/>
                <a:gd name="T5" fmla="*/ 0 h 35"/>
                <a:gd name="T6" fmla="*/ 73 w 10"/>
                <a:gd name="T7" fmla="*/ 1 h 35"/>
                <a:gd name="T8" fmla="*/ 73 w 10"/>
                <a:gd name="T9" fmla="*/ 9 h 35"/>
                <a:gd name="T10" fmla="*/ 73 w 10"/>
                <a:gd name="T11" fmla="*/ 13 h 35"/>
                <a:gd name="T12" fmla="*/ 64 w 10"/>
                <a:gd name="T13" fmla="*/ 15 h 35"/>
                <a:gd name="T14" fmla="*/ 64 w 10"/>
                <a:gd name="T15" fmla="*/ 15 h 35"/>
                <a:gd name="T16" fmla="*/ 53 w 10"/>
                <a:gd name="T17" fmla="*/ 15 h 35"/>
                <a:gd name="T18" fmla="*/ 33 w 10"/>
                <a:gd name="T19" fmla="*/ 15 h 35"/>
                <a:gd name="T20" fmla="*/ 20 w 10"/>
                <a:gd name="T21" fmla="*/ 15 h 35"/>
                <a:gd name="T22" fmla="*/ 20 w 10"/>
                <a:gd name="T23" fmla="*/ 13 h 35"/>
                <a:gd name="T24" fmla="*/ 20 w 10"/>
                <a:gd name="T25" fmla="*/ 9 h 35"/>
                <a:gd name="T26" fmla="*/ 20 w 10"/>
                <a:gd name="T27" fmla="*/ 1 h 35"/>
                <a:gd name="T28" fmla="*/ 20 w 10"/>
                <a:gd name="T29" fmla="*/ 0 h 35"/>
                <a:gd name="T30" fmla="*/ 33 w 10"/>
                <a:gd name="T31" fmla="*/ 0 h 35"/>
                <a:gd name="T32" fmla="*/ 53 w 10"/>
                <a:gd name="T33" fmla="*/ 0 h 35"/>
                <a:gd name="T34" fmla="*/ 73 w 10"/>
                <a:gd name="T35" fmla="*/ 34 h 35"/>
                <a:gd name="T36" fmla="*/ 73 w 10"/>
                <a:gd name="T37" fmla="*/ 93 h 35"/>
                <a:gd name="T38" fmla="*/ 73 w 10"/>
                <a:gd name="T39" fmla="*/ 96 h 35"/>
                <a:gd name="T40" fmla="*/ 73 w 10"/>
                <a:gd name="T41" fmla="*/ 99 h 35"/>
                <a:gd name="T42" fmla="*/ 73 w 10"/>
                <a:gd name="T43" fmla="*/ 102 h 35"/>
                <a:gd name="T44" fmla="*/ 88 w 10"/>
                <a:gd name="T45" fmla="*/ 102 h 35"/>
                <a:gd name="T46" fmla="*/ 88 w 10"/>
                <a:gd name="T47" fmla="*/ 102 h 35"/>
                <a:gd name="T48" fmla="*/ 106 w 10"/>
                <a:gd name="T49" fmla="*/ 102 h 35"/>
                <a:gd name="T50" fmla="*/ 106 w 10"/>
                <a:gd name="T51" fmla="*/ 108 h 35"/>
                <a:gd name="T52" fmla="*/ 0 w 10"/>
                <a:gd name="T53" fmla="*/ 108 h 35"/>
                <a:gd name="T54" fmla="*/ 0 w 10"/>
                <a:gd name="T55" fmla="*/ 102 h 35"/>
                <a:gd name="T56" fmla="*/ 9 w 10"/>
                <a:gd name="T57" fmla="*/ 102 h 35"/>
                <a:gd name="T58" fmla="*/ 20 w 10"/>
                <a:gd name="T59" fmla="*/ 102 h 35"/>
                <a:gd name="T60" fmla="*/ 20 w 10"/>
                <a:gd name="T61" fmla="*/ 102 h 35"/>
                <a:gd name="T62" fmla="*/ 20 w 10"/>
                <a:gd name="T63" fmla="*/ 99 h 35"/>
                <a:gd name="T64" fmla="*/ 20 w 10"/>
                <a:gd name="T65" fmla="*/ 96 h 35"/>
                <a:gd name="T66" fmla="*/ 20 w 10"/>
                <a:gd name="T67" fmla="*/ 93 h 35"/>
                <a:gd name="T68" fmla="*/ 20 w 10"/>
                <a:gd name="T69" fmla="*/ 66 h 35"/>
                <a:gd name="T70" fmla="*/ 20 w 10"/>
                <a:gd name="T71" fmla="*/ 52 h 35"/>
                <a:gd name="T72" fmla="*/ 20 w 10"/>
                <a:gd name="T73" fmla="*/ 50 h 35"/>
                <a:gd name="T74" fmla="*/ 20 w 10"/>
                <a:gd name="T75" fmla="*/ 47 h 35"/>
                <a:gd name="T76" fmla="*/ 20 w 10"/>
                <a:gd name="T77" fmla="*/ 47 h 35"/>
                <a:gd name="T78" fmla="*/ 20 w 10"/>
                <a:gd name="T79" fmla="*/ 47 h 35"/>
                <a:gd name="T80" fmla="*/ 9 w 10"/>
                <a:gd name="T81" fmla="*/ 47 h 35"/>
                <a:gd name="T82" fmla="*/ 9 w 10"/>
                <a:gd name="T83" fmla="*/ 47 h 35"/>
                <a:gd name="T84" fmla="*/ 0 w 10"/>
                <a:gd name="T85" fmla="*/ 47 h 35"/>
                <a:gd name="T86" fmla="*/ 0 w 10"/>
                <a:gd name="T87" fmla="*/ 42 h 35"/>
                <a:gd name="T88" fmla="*/ 64 w 10"/>
                <a:gd name="T89" fmla="*/ 34 h 35"/>
                <a:gd name="T90" fmla="*/ 73 w 10"/>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0"/>
                  </a:lnTo>
                  <a:lnTo>
                    <a:pt x="7" y="1"/>
                  </a:lnTo>
                  <a:lnTo>
                    <a:pt x="7" y="3"/>
                  </a:lnTo>
                  <a:lnTo>
                    <a:pt x="7" y="4"/>
                  </a:lnTo>
                  <a:lnTo>
                    <a:pt x="6" y="5"/>
                  </a:lnTo>
                  <a:lnTo>
                    <a:pt x="5" y="5"/>
                  </a:lnTo>
                  <a:lnTo>
                    <a:pt x="3" y="5"/>
                  </a:lnTo>
                  <a:lnTo>
                    <a:pt x="2" y="5"/>
                  </a:lnTo>
                  <a:lnTo>
                    <a:pt x="2" y="4"/>
                  </a:lnTo>
                  <a:lnTo>
                    <a:pt x="2" y="3"/>
                  </a:lnTo>
                  <a:lnTo>
                    <a:pt x="2" y="1"/>
                  </a:lnTo>
                  <a:lnTo>
                    <a:pt x="2" y="0"/>
                  </a:lnTo>
                  <a:lnTo>
                    <a:pt x="3" y="0"/>
                  </a:lnTo>
                  <a:lnTo>
                    <a:pt x="5" y="0"/>
                  </a:lnTo>
                  <a:close/>
                  <a:moveTo>
                    <a:pt x="7" y="11"/>
                  </a:moveTo>
                  <a:lnTo>
                    <a:pt x="7" y="30"/>
                  </a:lnTo>
                  <a:lnTo>
                    <a:pt x="7"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21"/>
                  </a:lnTo>
                  <a:lnTo>
                    <a:pt x="2" y="17"/>
                  </a:lnTo>
                  <a:lnTo>
                    <a:pt x="2" y="16"/>
                  </a:lnTo>
                  <a:lnTo>
                    <a:pt x="2" y="15"/>
                  </a:lnTo>
                  <a:lnTo>
                    <a:pt x="1" y="15"/>
                  </a:lnTo>
                  <a:lnTo>
                    <a:pt x="0" y="15"/>
                  </a:lnTo>
                  <a:lnTo>
                    <a:pt x="0" y="14"/>
                  </a:lnTo>
                  <a:lnTo>
                    <a:pt x="6" y="11"/>
                  </a:lnTo>
                  <a:lnTo>
                    <a:pt x="7" y="11"/>
                  </a:lnTo>
                  <a:close/>
                </a:path>
              </a:pathLst>
            </a:custGeom>
            <a:solidFill>
              <a:srgbClr val="000000"/>
            </a:solidFill>
            <a:ln w="0">
              <a:solidFill>
                <a:srgbClr val="000000"/>
              </a:solidFill>
              <a:round/>
              <a:headEnd/>
              <a:tailEnd/>
            </a:ln>
          </p:spPr>
          <p:txBody>
            <a:bodyPr/>
            <a:lstStyle/>
            <a:p>
              <a:endParaRPr lang="en-CA"/>
            </a:p>
          </p:txBody>
        </p:sp>
        <p:sp>
          <p:nvSpPr>
            <p:cNvPr id="24670" name="Freeform 309"/>
            <p:cNvSpPr>
              <a:spLocks noEditPoints="1"/>
            </p:cNvSpPr>
            <p:nvPr/>
          </p:nvSpPr>
          <p:spPr bwMode="auto">
            <a:xfrm>
              <a:off x="1564" y="3845"/>
              <a:ext cx="50" cy="49"/>
            </a:xfrm>
            <a:custGeom>
              <a:avLst/>
              <a:gdLst>
                <a:gd name="T0" fmla="*/ 45 w 22"/>
                <a:gd name="T1" fmla="*/ 42 h 34"/>
                <a:gd name="T2" fmla="*/ 11 w 22"/>
                <a:gd name="T3" fmla="*/ 29 h 34"/>
                <a:gd name="T4" fmla="*/ 36 w 22"/>
                <a:gd name="T5" fmla="*/ 14 h 34"/>
                <a:gd name="T6" fmla="*/ 73 w 22"/>
                <a:gd name="T7" fmla="*/ 1 h 34"/>
                <a:gd name="T8" fmla="*/ 166 w 22"/>
                <a:gd name="T9" fmla="*/ 1 h 34"/>
                <a:gd name="T10" fmla="*/ 232 w 22"/>
                <a:gd name="T11" fmla="*/ 9 h 34"/>
                <a:gd name="T12" fmla="*/ 248 w 22"/>
                <a:gd name="T13" fmla="*/ 9 h 34"/>
                <a:gd name="T14" fmla="*/ 259 w 22"/>
                <a:gd name="T15" fmla="*/ 9 h 34"/>
                <a:gd name="T16" fmla="*/ 259 w 22"/>
                <a:gd name="T17" fmla="*/ 9 h 34"/>
                <a:gd name="T18" fmla="*/ 259 w 22"/>
                <a:gd name="T19" fmla="*/ 13 h 34"/>
                <a:gd name="T20" fmla="*/ 248 w 22"/>
                <a:gd name="T21" fmla="*/ 13 h 34"/>
                <a:gd name="T22" fmla="*/ 232 w 22"/>
                <a:gd name="T23" fmla="*/ 13 h 34"/>
                <a:gd name="T24" fmla="*/ 223 w 22"/>
                <a:gd name="T25" fmla="*/ 19 h 34"/>
                <a:gd name="T26" fmla="*/ 223 w 22"/>
                <a:gd name="T27" fmla="*/ 33 h 34"/>
                <a:gd name="T28" fmla="*/ 166 w 22"/>
                <a:gd name="T29" fmla="*/ 46 h 34"/>
                <a:gd name="T30" fmla="*/ 102 w 22"/>
                <a:gd name="T31" fmla="*/ 48 h 34"/>
                <a:gd name="T32" fmla="*/ 57 w 22"/>
                <a:gd name="T33" fmla="*/ 48 h 34"/>
                <a:gd name="T34" fmla="*/ 57 w 22"/>
                <a:gd name="T35" fmla="*/ 52 h 34"/>
                <a:gd name="T36" fmla="*/ 57 w 22"/>
                <a:gd name="T37" fmla="*/ 56 h 34"/>
                <a:gd name="T38" fmla="*/ 57 w 22"/>
                <a:gd name="T39" fmla="*/ 61 h 34"/>
                <a:gd name="T40" fmla="*/ 93 w 22"/>
                <a:gd name="T41" fmla="*/ 61 h 34"/>
                <a:gd name="T42" fmla="*/ 166 w 22"/>
                <a:gd name="T43" fmla="*/ 61 h 34"/>
                <a:gd name="T44" fmla="*/ 223 w 22"/>
                <a:gd name="T45" fmla="*/ 62 h 34"/>
                <a:gd name="T46" fmla="*/ 248 w 22"/>
                <a:gd name="T47" fmla="*/ 72 h 34"/>
                <a:gd name="T48" fmla="*/ 248 w 22"/>
                <a:gd name="T49" fmla="*/ 88 h 34"/>
                <a:gd name="T50" fmla="*/ 186 w 22"/>
                <a:gd name="T51" fmla="*/ 95 h 34"/>
                <a:gd name="T52" fmla="*/ 102 w 22"/>
                <a:gd name="T53" fmla="*/ 102 h 34"/>
                <a:gd name="T54" fmla="*/ 11 w 22"/>
                <a:gd name="T55" fmla="*/ 95 h 34"/>
                <a:gd name="T56" fmla="*/ 0 w 22"/>
                <a:gd name="T57" fmla="*/ 89 h 34"/>
                <a:gd name="T58" fmla="*/ 0 w 22"/>
                <a:gd name="T59" fmla="*/ 88 h 34"/>
                <a:gd name="T60" fmla="*/ 11 w 22"/>
                <a:gd name="T61" fmla="*/ 76 h 34"/>
                <a:gd name="T62" fmla="*/ 45 w 22"/>
                <a:gd name="T63" fmla="*/ 72 h 34"/>
                <a:gd name="T64" fmla="*/ 11 w 22"/>
                <a:gd name="T65" fmla="*/ 62 h 34"/>
                <a:gd name="T66" fmla="*/ 11 w 22"/>
                <a:gd name="T67" fmla="*/ 61 h 34"/>
                <a:gd name="T68" fmla="*/ 36 w 22"/>
                <a:gd name="T69" fmla="*/ 56 h 34"/>
                <a:gd name="T70" fmla="*/ 57 w 22"/>
                <a:gd name="T71" fmla="*/ 46 h 34"/>
                <a:gd name="T72" fmla="*/ 93 w 22"/>
                <a:gd name="T73" fmla="*/ 9 h 34"/>
                <a:gd name="T74" fmla="*/ 73 w 22"/>
                <a:gd name="T75" fmla="*/ 14 h 34"/>
                <a:gd name="T76" fmla="*/ 73 w 22"/>
                <a:gd name="T77" fmla="*/ 33 h 34"/>
                <a:gd name="T78" fmla="*/ 102 w 22"/>
                <a:gd name="T79" fmla="*/ 46 h 34"/>
                <a:gd name="T80" fmla="*/ 155 w 22"/>
                <a:gd name="T81" fmla="*/ 46 h 34"/>
                <a:gd name="T82" fmla="*/ 175 w 22"/>
                <a:gd name="T83" fmla="*/ 33 h 34"/>
                <a:gd name="T84" fmla="*/ 166 w 22"/>
                <a:gd name="T85" fmla="*/ 19 h 34"/>
                <a:gd name="T86" fmla="*/ 130 w 22"/>
                <a:gd name="T87" fmla="*/ 9 h 34"/>
                <a:gd name="T88" fmla="*/ 57 w 22"/>
                <a:gd name="T89" fmla="*/ 72 h 34"/>
                <a:gd name="T90" fmla="*/ 45 w 22"/>
                <a:gd name="T91" fmla="*/ 76 h 34"/>
                <a:gd name="T92" fmla="*/ 36 w 22"/>
                <a:gd name="T93" fmla="*/ 81 h 34"/>
                <a:gd name="T94" fmla="*/ 45 w 22"/>
                <a:gd name="T95" fmla="*/ 89 h 34"/>
                <a:gd name="T96" fmla="*/ 130 w 22"/>
                <a:gd name="T97" fmla="*/ 94 h 34"/>
                <a:gd name="T98" fmla="*/ 211 w 22"/>
                <a:gd name="T99" fmla="*/ 89 h 34"/>
                <a:gd name="T100" fmla="*/ 232 w 22"/>
                <a:gd name="T101" fmla="*/ 76 h 34"/>
                <a:gd name="T102" fmla="*/ 223 w 22"/>
                <a:gd name="T103" fmla="*/ 75 h 34"/>
                <a:gd name="T104" fmla="*/ 166 w 22"/>
                <a:gd name="T105" fmla="*/ 72 h 34"/>
                <a:gd name="T106" fmla="*/ 57 w 22"/>
                <a:gd name="T107" fmla="*/ 72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5" y="15"/>
                  </a:moveTo>
                  <a:lnTo>
                    <a:pt x="4" y="14"/>
                  </a:lnTo>
                  <a:lnTo>
                    <a:pt x="3" y="13"/>
                  </a:lnTo>
                  <a:lnTo>
                    <a:pt x="1" y="10"/>
                  </a:lnTo>
                  <a:lnTo>
                    <a:pt x="1" y="9"/>
                  </a:lnTo>
                  <a:lnTo>
                    <a:pt x="3" y="5"/>
                  </a:lnTo>
                  <a:lnTo>
                    <a:pt x="4" y="3"/>
                  </a:lnTo>
                  <a:lnTo>
                    <a:pt x="6" y="1"/>
                  </a:lnTo>
                  <a:lnTo>
                    <a:pt x="10" y="0"/>
                  </a:lnTo>
                  <a:lnTo>
                    <a:pt x="14" y="1"/>
                  </a:lnTo>
                  <a:lnTo>
                    <a:pt x="16" y="3"/>
                  </a:lnTo>
                  <a:lnTo>
                    <a:pt x="20" y="3"/>
                  </a:lnTo>
                  <a:lnTo>
                    <a:pt x="21" y="3"/>
                  </a:lnTo>
                  <a:lnTo>
                    <a:pt x="22" y="3"/>
                  </a:lnTo>
                  <a:lnTo>
                    <a:pt x="22" y="4"/>
                  </a:lnTo>
                  <a:lnTo>
                    <a:pt x="21" y="4"/>
                  </a:lnTo>
                  <a:lnTo>
                    <a:pt x="20" y="4"/>
                  </a:lnTo>
                  <a:lnTo>
                    <a:pt x="18" y="4"/>
                  </a:lnTo>
                  <a:lnTo>
                    <a:pt x="19" y="6"/>
                  </a:lnTo>
                  <a:lnTo>
                    <a:pt x="19" y="9"/>
                  </a:lnTo>
                  <a:lnTo>
                    <a:pt x="19" y="11"/>
                  </a:lnTo>
                  <a:lnTo>
                    <a:pt x="16" y="14"/>
                  </a:lnTo>
                  <a:lnTo>
                    <a:pt x="14" y="15"/>
                  </a:lnTo>
                  <a:lnTo>
                    <a:pt x="10" y="16"/>
                  </a:lnTo>
                  <a:lnTo>
                    <a:pt x="9" y="16"/>
                  </a:lnTo>
                  <a:lnTo>
                    <a:pt x="6" y="16"/>
                  </a:lnTo>
                  <a:lnTo>
                    <a:pt x="5" y="16"/>
                  </a:lnTo>
                  <a:lnTo>
                    <a:pt x="5" y="17"/>
                  </a:lnTo>
                  <a:lnTo>
                    <a:pt x="5" y="19"/>
                  </a:lnTo>
                  <a:lnTo>
                    <a:pt x="5" y="20"/>
                  </a:lnTo>
                  <a:lnTo>
                    <a:pt x="6" y="20"/>
                  </a:lnTo>
                  <a:lnTo>
                    <a:pt x="8" y="20"/>
                  </a:lnTo>
                  <a:lnTo>
                    <a:pt x="10" y="20"/>
                  </a:lnTo>
                  <a:lnTo>
                    <a:pt x="14" y="20"/>
                  </a:lnTo>
                  <a:lnTo>
                    <a:pt x="16" y="20"/>
                  </a:lnTo>
                  <a:lnTo>
                    <a:pt x="19" y="21"/>
                  </a:lnTo>
                  <a:lnTo>
                    <a:pt x="20" y="22"/>
                  </a:lnTo>
                  <a:lnTo>
                    <a:pt x="21" y="24"/>
                  </a:lnTo>
                  <a:lnTo>
                    <a:pt x="21" y="25"/>
                  </a:lnTo>
                  <a:lnTo>
                    <a:pt x="21" y="29"/>
                  </a:lnTo>
                  <a:lnTo>
                    <a:pt x="19" y="31"/>
                  </a:lnTo>
                  <a:lnTo>
                    <a:pt x="16" y="32"/>
                  </a:lnTo>
                  <a:lnTo>
                    <a:pt x="13" y="34"/>
                  </a:lnTo>
                  <a:lnTo>
                    <a:pt x="9" y="34"/>
                  </a:lnTo>
                  <a:lnTo>
                    <a:pt x="5" y="34"/>
                  </a:lnTo>
                  <a:lnTo>
                    <a:pt x="1" y="32"/>
                  </a:lnTo>
                  <a:lnTo>
                    <a:pt x="0" y="31"/>
                  </a:lnTo>
                  <a:lnTo>
                    <a:pt x="0" y="30"/>
                  </a:lnTo>
                  <a:lnTo>
                    <a:pt x="0" y="29"/>
                  </a:lnTo>
                  <a:lnTo>
                    <a:pt x="0" y="27"/>
                  </a:lnTo>
                  <a:lnTo>
                    <a:pt x="1" y="26"/>
                  </a:lnTo>
                  <a:lnTo>
                    <a:pt x="3" y="25"/>
                  </a:lnTo>
                  <a:lnTo>
                    <a:pt x="4" y="24"/>
                  </a:lnTo>
                  <a:lnTo>
                    <a:pt x="3" y="22"/>
                  </a:lnTo>
                  <a:lnTo>
                    <a:pt x="1" y="21"/>
                  </a:lnTo>
                  <a:lnTo>
                    <a:pt x="1" y="20"/>
                  </a:lnTo>
                  <a:lnTo>
                    <a:pt x="3" y="19"/>
                  </a:lnTo>
                  <a:lnTo>
                    <a:pt x="4" y="17"/>
                  </a:lnTo>
                  <a:lnTo>
                    <a:pt x="5" y="15"/>
                  </a:lnTo>
                  <a:close/>
                  <a:moveTo>
                    <a:pt x="10" y="1"/>
                  </a:moveTo>
                  <a:lnTo>
                    <a:pt x="8" y="3"/>
                  </a:lnTo>
                  <a:lnTo>
                    <a:pt x="6" y="3"/>
                  </a:lnTo>
                  <a:lnTo>
                    <a:pt x="6" y="5"/>
                  </a:lnTo>
                  <a:lnTo>
                    <a:pt x="5" y="8"/>
                  </a:lnTo>
                  <a:lnTo>
                    <a:pt x="6" y="11"/>
                  </a:lnTo>
                  <a:lnTo>
                    <a:pt x="8" y="14"/>
                  </a:lnTo>
                  <a:lnTo>
                    <a:pt x="9" y="15"/>
                  </a:lnTo>
                  <a:lnTo>
                    <a:pt x="10" y="15"/>
                  </a:lnTo>
                  <a:lnTo>
                    <a:pt x="13" y="15"/>
                  </a:lnTo>
                  <a:lnTo>
                    <a:pt x="14" y="14"/>
                  </a:lnTo>
                  <a:lnTo>
                    <a:pt x="15" y="11"/>
                  </a:lnTo>
                  <a:lnTo>
                    <a:pt x="15" y="9"/>
                  </a:lnTo>
                  <a:lnTo>
                    <a:pt x="14" y="6"/>
                  </a:lnTo>
                  <a:lnTo>
                    <a:pt x="13" y="4"/>
                  </a:lnTo>
                  <a:lnTo>
                    <a:pt x="11" y="3"/>
                  </a:lnTo>
                  <a:lnTo>
                    <a:pt x="10" y="1"/>
                  </a:lnTo>
                  <a:close/>
                  <a:moveTo>
                    <a:pt x="5" y="24"/>
                  </a:moveTo>
                  <a:lnTo>
                    <a:pt x="4" y="25"/>
                  </a:lnTo>
                  <a:lnTo>
                    <a:pt x="4" y="26"/>
                  </a:lnTo>
                  <a:lnTo>
                    <a:pt x="3" y="26"/>
                  </a:lnTo>
                  <a:lnTo>
                    <a:pt x="3" y="27"/>
                  </a:lnTo>
                  <a:lnTo>
                    <a:pt x="4" y="29"/>
                  </a:lnTo>
                  <a:lnTo>
                    <a:pt x="4" y="30"/>
                  </a:lnTo>
                  <a:lnTo>
                    <a:pt x="8" y="31"/>
                  </a:lnTo>
                  <a:lnTo>
                    <a:pt x="11" y="31"/>
                  </a:lnTo>
                  <a:lnTo>
                    <a:pt x="15" y="31"/>
                  </a:lnTo>
                  <a:lnTo>
                    <a:pt x="18" y="30"/>
                  </a:lnTo>
                  <a:lnTo>
                    <a:pt x="20" y="27"/>
                  </a:lnTo>
                  <a:lnTo>
                    <a:pt x="20" y="26"/>
                  </a:lnTo>
                  <a:lnTo>
                    <a:pt x="20" y="25"/>
                  </a:lnTo>
                  <a:lnTo>
                    <a:pt x="19" y="25"/>
                  </a:lnTo>
                  <a:lnTo>
                    <a:pt x="16" y="24"/>
                  </a:lnTo>
                  <a:lnTo>
                    <a:pt x="14" y="24"/>
                  </a:lnTo>
                  <a:lnTo>
                    <a:pt x="9" y="24"/>
                  </a:lnTo>
                  <a:lnTo>
                    <a:pt x="5" y="24"/>
                  </a:lnTo>
                  <a:close/>
                </a:path>
              </a:pathLst>
            </a:custGeom>
            <a:solidFill>
              <a:srgbClr val="000000"/>
            </a:solidFill>
            <a:ln w="0">
              <a:solidFill>
                <a:srgbClr val="000000"/>
              </a:solidFill>
              <a:round/>
              <a:headEnd/>
              <a:tailEnd/>
            </a:ln>
          </p:spPr>
          <p:txBody>
            <a:bodyPr/>
            <a:lstStyle/>
            <a:p>
              <a:endParaRPr lang="en-CA"/>
            </a:p>
          </p:txBody>
        </p:sp>
        <p:sp>
          <p:nvSpPr>
            <p:cNvPr id="24671" name="Freeform 310"/>
            <p:cNvSpPr>
              <a:spLocks/>
            </p:cNvSpPr>
            <p:nvPr/>
          </p:nvSpPr>
          <p:spPr bwMode="auto">
            <a:xfrm>
              <a:off x="1618" y="3829"/>
              <a:ext cx="52" cy="51"/>
            </a:xfrm>
            <a:custGeom>
              <a:avLst/>
              <a:gdLst>
                <a:gd name="T0" fmla="*/ 72 w 23"/>
                <a:gd name="T1" fmla="*/ 50 h 35"/>
                <a:gd name="T2" fmla="*/ 129 w 23"/>
                <a:gd name="T3" fmla="*/ 36 h 35"/>
                <a:gd name="T4" fmla="*/ 149 w 23"/>
                <a:gd name="T5" fmla="*/ 34 h 35"/>
                <a:gd name="T6" fmla="*/ 194 w 23"/>
                <a:gd name="T7" fmla="*/ 36 h 35"/>
                <a:gd name="T8" fmla="*/ 219 w 23"/>
                <a:gd name="T9" fmla="*/ 50 h 35"/>
                <a:gd name="T10" fmla="*/ 219 w 23"/>
                <a:gd name="T11" fmla="*/ 66 h 35"/>
                <a:gd name="T12" fmla="*/ 219 w 23"/>
                <a:gd name="T13" fmla="*/ 96 h 35"/>
                <a:gd name="T14" fmla="*/ 240 w 23"/>
                <a:gd name="T15" fmla="*/ 102 h 35"/>
                <a:gd name="T16" fmla="*/ 255 w 23"/>
                <a:gd name="T17" fmla="*/ 102 h 35"/>
                <a:gd name="T18" fmla="*/ 267 w 23"/>
                <a:gd name="T19" fmla="*/ 108 h 35"/>
                <a:gd name="T20" fmla="*/ 138 w 23"/>
                <a:gd name="T21" fmla="*/ 102 h 35"/>
                <a:gd name="T22" fmla="*/ 163 w 23"/>
                <a:gd name="T23" fmla="*/ 102 h 35"/>
                <a:gd name="T24" fmla="*/ 183 w 23"/>
                <a:gd name="T25" fmla="*/ 99 h 35"/>
                <a:gd name="T26" fmla="*/ 183 w 23"/>
                <a:gd name="T27" fmla="*/ 96 h 35"/>
                <a:gd name="T28" fmla="*/ 183 w 23"/>
                <a:gd name="T29" fmla="*/ 66 h 35"/>
                <a:gd name="T30" fmla="*/ 183 w 23"/>
                <a:gd name="T31" fmla="*/ 52 h 35"/>
                <a:gd name="T32" fmla="*/ 163 w 23"/>
                <a:gd name="T33" fmla="*/ 47 h 35"/>
                <a:gd name="T34" fmla="*/ 138 w 23"/>
                <a:gd name="T35" fmla="*/ 47 h 35"/>
                <a:gd name="T36" fmla="*/ 118 w 23"/>
                <a:gd name="T37" fmla="*/ 47 h 35"/>
                <a:gd name="T38" fmla="*/ 72 w 23"/>
                <a:gd name="T39" fmla="*/ 52 h 35"/>
                <a:gd name="T40" fmla="*/ 72 w 23"/>
                <a:gd name="T41" fmla="*/ 96 h 35"/>
                <a:gd name="T42" fmla="*/ 81 w 23"/>
                <a:gd name="T43" fmla="*/ 102 h 35"/>
                <a:gd name="T44" fmla="*/ 93 w 23"/>
                <a:gd name="T45" fmla="*/ 102 h 35"/>
                <a:gd name="T46" fmla="*/ 118 w 23"/>
                <a:gd name="T47" fmla="*/ 108 h 35"/>
                <a:gd name="T48" fmla="*/ 0 w 23"/>
                <a:gd name="T49" fmla="*/ 102 h 35"/>
                <a:gd name="T50" fmla="*/ 11 w 23"/>
                <a:gd name="T51" fmla="*/ 102 h 35"/>
                <a:gd name="T52" fmla="*/ 25 w 23"/>
                <a:gd name="T53" fmla="*/ 99 h 35"/>
                <a:gd name="T54" fmla="*/ 25 w 23"/>
                <a:gd name="T55" fmla="*/ 93 h 35"/>
                <a:gd name="T56" fmla="*/ 25 w 23"/>
                <a:gd name="T57" fmla="*/ 19 h 35"/>
                <a:gd name="T58" fmla="*/ 25 w 23"/>
                <a:gd name="T59" fmla="*/ 13 h 35"/>
                <a:gd name="T60" fmla="*/ 11 w 23"/>
                <a:gd name="T61" fmla="*/ 9 h 35"/>
                <a:gd name="T62" fmla="*/ 0 w 23"/>
                <a:gd name="T63" fmla="*/ 9 h 35"/>
                <a:gd name="T64" fmla="*/ 0 w 23"/>
                <a:gd name="T65" fmla="*/ 9 h 35"/>
                <a:gd name="T66" fmla="*/ 72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6" y="0"/>
                  </a:moveTo>
                  <a:lnTo>
                    <a:pt x="6" y="16"/>
                  </a:lnTo>
                  <a:lnTo>
                    <a:pt x="8" y="14"/>
                  </a:lnTo>
                  <a:lnTo>
                    <a:pt x="11" y="12"/>
                  </a:lnTo>
                  <a:lnTo>
                    <a:pt x="12" y="12"/>
                  </a:lnTo>
                  <a:lnTo>
                    <a:pt x="13" y="11"/>
                  </a:lnTo>
                  <a:lnTo>
                    <a:pt x="16" y="12"/>
                  </a:lnTo>
                  <a:lnTo>
                    <a:pt x="17" y="12"/>
                  </a:lnTo>
                  <a:lnTo>
                    <a:pt x="18" y="14"/>
                  </a:lnTo>
                  <a:lnTo>
                    <a:pt x="19" y="16"/>
                  </a:lnTo>
                  <a:lnTo>
                    <a:pt x="19" y="19"/>
                  </a:lnTo>
                  <a:lnTo>
                    <a:pt x="19" y="21"/>
                  </a:lnTo>
                  <a:lnTo>
                    <a:pt x="19" y="30"/>
                  </a:lnTo>
                  <a:lnTo>
                    <a:pt x="19" y="31"/>
                  </a:lnTo>
                  <a:lnTo>
                    <a:pt x="19" y="32"/>
                  </a:lnTo>
                  <a:lnTo>
                    <a:pt x="21" y="33"/>
                  </a:lnTo>
                  <a:lnTo>
                    <a:pt x="22" y="33"/>
                  </a:lnTo>
                  <a:lnTo>
                    <a:pt x="23" y="33"/>
                  </a:lnTo>
                  <a:lnTo>
                    <a:pt x="23" y="35"/>
                  </a:lnTo>
                  <a:lnTo>
                    <a:pt x="12" y="35"/>
                  </a:lnTo>
                  <a:lnTo>
                    <a:pt x="12" y="33"/>
                  </a:lnTo>
                  <a:lnTo>
                    <a:pt x="13" y="33"/>
                  </a:lnTo>
                  <a:lnTo>
                    <a:pt x="14" y="33"/>
                  </a:lnTo>
                  <a:lnTo>
                    <a:pt x="16" y="32"/>
                  </a:lnTo>
                  <a:lnTo>
                    <a:pt x="16" y="31"/>
                  </a:lnTo>
                  <a:lnTo>
                    <a:pt x="16" y="30"/>
                  </a:lnTo>
                  <a:lnTo>
                    <a:pt x="16" y="21"/>
                  </a:lnTo>
                  <a:lnTo>
                    <a:pt x="16" y="19"/>
                  </a:lnTo>
                  <a:lnTo>
                    <a:pt x="16" y="17"/>
                  </a:lnTo>
                  <a:lnTo>
                    <a:pt x="14" y="16"/>
                  </a:lnTo>
                  <a:lnTo>
                    <a:pt x="14" y="15"/>
                  </a:lnTo>
                  <a:lnTo>
                    <a:pt x="13" y="15"/>
                  </a:lnTo>
                  <a:lnTo>
                    <a:pt x="12" y="15"/>
                  </a:lnTo>
                  <a:lnTo>
                    <a:pt x="11" y="15"/>
                  </a:lnTo>
                  <a:lnTo>
                    <a:pt x="10" y="15"/>
                  </a:lnTo>
                  <a:lnTo>
                    <a:pt x="8" y="16"/>
                  </a:lnTo>
                  <a:lnTo>
                    <a:pt x="6" y="17"/>
                  </a:lnTo>
                  <a:lnTo>
                    <a:pt x="6" y="30"/>
                  </a:lnTo>
                  <a:lnTo>
                    <a:pt x="6"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9"/>
                  </a:lnTo>
                  <a:lnTo>
                    <a:pt x="2" y="6"/>
                  </a:lnTo>
                  <a:lnTo>
                    <a:pt x="2" y="4"/>
                  </a:lnTo>
                  <a:lnTo>
                    <a:pt x="2" y="3"/>
                  </a:lnTo>
                  <a:lnTo>
                    <a:pt x="1" y="3"/>
                  </a:lnTo>
                  <a:lnTo>
                    <a:pt x="0" y="3"/>
                  </a:lnTo>
                  <a:lnTo>
                    <a:pt x="5" y="0"/>
                  </a:lnTo>
                  <a:lnTo>
                    <a:pt x="6" y="0"/>
                  </a:lnTo>
                  <a:close/>
                </a:path>
              </a:pathLst>
            </a:custGeom>
            <a:solidFill>
              <a:srgbClr val="000000"/>
            </a:solidFill>
            <a:ln w="0">
              <a:solidFill>
                <a:srgbClr val="000000"/>
              </a:solidFill>
              <a:round/>
              <a:headEnd/>
              <a:tailEnd/>
            </a:ln>
          </p:spPr>
          <p:txBody>
            <a:bodyPr/>
            <a:lstStyle/>
            <a:p>
              <a:endParaRPr lang="en-CA"/>
            </a:p>
          </p:txBody>
        </p:sp>
        <p:sp>
          <p:nvSpPr>
            <p:cNvPr id="24672" name="Freeform 311"/>
            <p:cNvSpPr>
              <a:spLocks/>
            </p:cNvSpPr>
            <p:nvPr/>
          </p:nvSpPr>
          <p:spPr bwMode="auto">
            <a:xfrm>
              <a:off x="1670" y="3836"/>
              <a:ext cx="32" cy="44"/>
            </a:xfrm>
            <a:custGeom>
              <a:avLst/>
              <a:gdLst>
                <a:gd name="T0" fmla="*/ 94 w 14"/>
                <a:gd name="T1" fmla="*/ 0 h 30"/>
                <a:gd name="T2" fmla="*/ 94 w 14"/>
                <a:gd name="T3" fmla="*/ 22 h 30"/>
                <a:gd name="T4" fmla="*/ 167 w 14"/>
                <a:gd name="T5" fmla="*/ 22 h 30"/>
                <a:gd name="T6" fmla="*/ 167 w 14"/>
                <a:gd name="T7" fmla="*/ 28 h 30"/>
                <a:gd name="T8" fmla="*/ 94 w 14"/>
                <a:gd name="T9" fmla="*/ 28 h 30"/>
                <a:gd name="T10" fmla="*/ 94 w 14"/>
                <a:gd name="T11" fmla="*/ 73 h 30"/>
                <a:gd name="T12" fmla="*/ 94 w 14"/>
                <a:gd name="T13" fmla="*/ 79 h 30"/>
                <a:gd name="T14" fmla="*/ 110 w 14"/>
                <a:gd name="T15" fmla="*/ 82 h 30"/>
                <a:gd name="T16" fmla="*/ 110 w 14"/>
                <a:gd name="T17" fmla="*/ 82 h 30"/>
                <a:gd name="T18" fmla="*/ 121 w 14"/>
                <a:gd name="T19" fmla="*/ 87 h 30"/>
                <a:gd name="T20" fmla="*/ 130 w 14"/>
                <a:gd name="T21" fmla="*/ 87 h 30"/>
                <a:gd name="T22" fmla="*/ 142 w 14"/>
                <a:gd name="T23" fmla="*/ 82 h 30"/>
                <a:gd name="T24" fmla="*/ 142 w 14"/>
                <a:gd name="T25" fmla="*/ 82 h 30"/>
                <a:gd name="T26" fmla="*/ 167 w 14"/>
                <a:gd name="T27" fmla="*/ 79 h 30"/>
                <a:gd name="T28" fmla="*/ 167 w 14"/>
                <a:gd name="T29" fmla="*/ 79 h 30"/>
                <a:gd name="T30" fmla="*/ 142 w 14"/>
                <a:gd name="T31" fmla="*/ 87 h 30"/>
                <a:gd name="T32" fmla="*/ 130 w 14"/>
                <a:gd name="T33" fmla="*/ 88 h 30"/>
                <a:gd name="T34" fmla="*/ 121 w 14"/>
                <a:gd name="T35" fmla="*/ 95 h 30"/>
                <a:gd name="T36" fmla="*/ 110 w 14"/>
                <a:gd name="T37" fmla="*/ 95 h 30"/>
                <a:gd name="T38" fmla="*/ 94 w 14"/>
                <a:gd name="T39" fmla="*/ 95 h 30"/>
                <a:gd name="T40" fmla="*/ 73 w 14"/>
                <a:gd name="T41" fmla="*/ 95 h 30"/>
                <a:gd name="T42" fmla="*/ 57 w 14"/>
                <a:gd name="T43" fmla="*/ 88 h 30"/>
                <a:gd name="T44" fmla="*/ 48 w 14"/>
                <a:gd name="T45" fmla="*/ 87 h 30"/>
                <a:gd name="T46" fmla="*/ 48 w 14"/>
                <a:gd name="T47" fmla="*/ 82 h 30"/>
                <a:gd name="T48" fmla="*/ 48 w 14"/>
                <a:gd name="T49" fmla="*/ 73 h 30"/>
                <a:gd name="T50" fmla="*/ 48 w 14"/>
                <a:gd name="T51" fmla="*/ 28 h 30"/>
                <a:gd name="T52" fmla="*/ 0 w 14"/>
                <a:gd name="T53" fmla="*/ 28 h 30"/>
                <a:gd name="T54" fmla="*/ 0 w 14"/>
                <a:gd name="T55" fmla="*/ 22 h 30"/>
                <a:gd name="T56" fmla="*/ 11 w 14"/>
                <a:gd name="T57" fmla="*/ 22 h 30"/>
                <a:gd name="T58" fmla="*/ 37 w 14"/>
                <a:gd name="T59" fmla="*/ 19 h 30"/>
                <a:gd name="T60" fmla="*/ 48 w 14"/>
                <a:gd name="T61" fmla="*/ 15 h 30"/>
                <a:gd name="T62" fmla="*/ 73 w 14"/>
                <a:gd name="T63" fmla="*/ 13 h 30"/>
                <a:gd name="T64" fmla="*/ 73 w 14"/>
                <a:gd name="T65" fmla="*/ 6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4" y="7"/>
                  </a:lnTo>
                  <a:lnTo>
                    <a:pt x="14" y="9"/>
                  </a:lnTo>
                  <a:lnTo>
                    <a:pt x="8" y="9"/>
                  </a:lnTo>
                  <a:lnTo>
                    <a:pt x="8" y="23"/>
                  </a:lnTo>
                  <a:lnTo>
                    <a:pt x="8" y="25"/>
                  </a:lnTo>
                  <a:lnTo>
                    <a:pt x="9" y="26"/>
                  </a:lnTo>
                  <a:lnTo>
                    <a:pt x="10" y="27"/>
                  </a:lnTo>
                  <a:lnTo>
                    <a:pt x="11" y="27"/>
                  </a:lnTo>
                  <a:lnTo>
                    <a:pt x="12" y="26"/>
                  </a:lnTo>
                  <a:lnTo>
                    <a:pt x="14" y="25"/>
                  </a:lnTo>
                  <a:lnTo>
                    <a:pt x="12" y="27"/>
                  </a:lnTo>
                  <a:lnTo>
                    <a:pt x="11" y="28"/>
                  </a:lnTo>
                  <a:lnTo>
                    <a:pt x="10" y="30"/>
                  </a:lnTo>
                  <a:lnTo>
                    <a:pt x="9" y="30"/>
                  </a:lnTo>
                  <a:lnTo>
                    <a:pt x="8" y="30"/>
                  </a:lnTo>
                  <a:lnTo>
                    <a:pt x="6" y="30"/>
                  </a:lnTo>
                  <a:lnTo>
                    <a:pt x="5" y="28"/>
                  </a:lnTo>
                  <a:lnTo>
                    <a:pt x="4" y="27"/>
                  </a:lnTo>
                  <a:lnTo>
                    <a:pt x="4" y="26"/>
                  </a:lnTo>
                  <a:lnTo>
                    <a:pt x="4" y="23"/>
                  </a:lnTo>
                  <a:lnTo>
                    <a:pt x="4" y="9"/>
                  </a:lnTo>
                  <a:lnTo>
                    <a:pt x="0" y="9"/>
                  </a:lnTo>
                  <a:lnTo>
                    <a:pt x="0" y="7"/>
                  </a:lnTo>
                  <a:lnTo>
                    <a:pt x="1" y="7"/>
                  </a:lnTo>
                  <a:lnTo>
                    <a:pt x="3" y="6"/>
                  </a:lnTo>
                  <a:lnTo>
                    <a:pt x="4" y="5"/>
                  </a:lnTo>
                  <a:lnTo>
                    <a:pt x="6" y="4"/>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4673" name="Freeform 312"/>
            <p:cNvSpPr>
              <a:spLocks/>
            </p:cNvSpPr>
            <p:nvPr/>
          </p:nvSpPr>
          <p:spPr bwMode="auto">
            <a:xfrm>
              <a:off x="1754" y="3829"/>
              <a:ext cx="42" cy="51"/>
            </a:xfrm>
            <a:custGeom>
              <a:avLst/>
              <a:gdLst>
                <a:gd name="T0" fmla="*/ 88 w 19"/>
                <a:gd name="T1" fmla="*/ 42 h 35"/>
                <a:gd name="T2" fmla="*/ 88 w 19"/>
                <a:gd name="T3" fmla="*/ 87 h 35"/>
                <a:gd name="T4" fmla="*/ 88 w 19"/>
                <a:gd name="T5" fmla="*/ 96 h 35"/>
                <a:gd name="T6" fmla="*/ 97 w 19"/>
                <a:gd name="T7" fmla="*/ 99 h 35"/>
                <a:gd name="T8" fmla="*/ 108 w 19"/>
                <a:gd name="T9" fmla="*/ 102 h 35"/>
                <a:gd name="T10" fmla="*/ 117 w 19"/>
                <a:gd name="T11" fmla="*/ 102 h 35"/>
                <a:gd name="T12" fmla="*/ 141 w 19"/>
                <a:gd name="T13" fmla="*/ 102 h 35"/>
                <a:gd name="T14" fmla="*/ 141 w 19"/>
                <a:gd name="T15" fmla="*/ 108 h 35"/>
                <a:gd name="T16" fmla="*/ 0 w 19"/>
                <a:gd name="T17" fmla="*/ 108 h 35"/>
                <a:gd name="T18" fmla="*/ 0 w 19"/>
                <a:gd name="T19" fmla="*/ 102 h 35"/>
                <a:gd name="T20" fmla="*/ 0 w 19"/>
                <a:gd name="T21" fmla="*/ 102 h 35"/>
                <a:gd name="T22" fmla="*/ 9 w 19"/>
                <a:gd name="T23" fmla="*/ 102 h 35"/>
                <a:gd name="T24" fmla="*/ 33 w 19"/>
                <a:gd name="T25" fmla="*/ 102 h 35"/>
                <a:gd name="T26" fmla="*/ 33 w 19"/>
                <a:gd name="T27" fmla="*/ 99 h 35"/>
                <a:gd name="T28" fmla="*/ 44 w 19"/>
                <a:gd name="T29" fmla="*/ 99 h 35"/>
                <a:gd name="T30" fmla="*/ 44 w 19"/>
                <a:gd name="T31" fmla="*/ 96 h 35"/>
                <a:gd name="T32" fmla="*/ 44 w 19"/>
                <a:gd name="T33" fmla="*/ 87 h 35"/>
                <a:gd name="T34" fmla="*/ 44 w 19"/>
                <a:gd name="T35" fmla="*/ 42 h 35"/>
                <a:gd name="T36" fmla="*/ 0 w 19"/>
                <a:gd name="T37" fmla="*/ 42 h 35"/>
                <a:gd name="T38" fmla="*/ 0 w 19"/>
                <a:gd name="T39" fmla="*/ 36 h 35"/>
                <a:gd name="T40" fmla="*/ 44 w 19"/>
                <a:gd name="T41" fmla="*/ 36 h 35"/>
                <a:gd name="T42" fmla="*/ 44 w 19"/>
                <a:gd name="T43" fmla="*/ 34 h 35"/>
                <a:gd name="T44" fmla="*/ 44 w 19"/>
                <a:gd name="T45" fmla="*/ 22 h 35"/>
                <a:gd name="T46" fmla="*/ 53 w 19"/>
                <a:gd name="T47" fmla="*/ 15 h 35"/>
                <a:gd name="T48" fmla="*/ 64 w 19"/>
                <a:gd name="T49" fmla="*/ 9 h 35"/>
                <a:gd name="T50" fmla="*/ 97 w 19"/>
                <a:gd name="T51" fmla="*/ 1 h 35"/>
                <a:gd name="T52" fmla="*/ 108 w 19"/>
                <a:gd name="T53" fmla="*/ 0 h 35"/>
                <a:gd name="T54" fmla="*/ 153 w 19"/>
                <a:gd name="T55" fmla="*/ 0 h 35"/>
                <a:gd name="T56" fmla="*/ 170 w 19"/>
                <a:gd name="T57" fmla="*/ 0 h 35"/>
                <a:gd name="T58" fmla="*/ 186 w 19"/>
                <a:gd name="T59" fmla="*/ 1 h 35"/>
                <a:gd name="T60" fmla="*/ 206 w 19"/>
                <a:gd name="T61" fmla="*/ 9 h 35"/>
                <a:gd name="T62" fmla="*/ 206 w 19"/>
                <a:gd name="T63" fmla="*/ 13 h 35"/>
                <a:gd name="T64" fmla="*/ 206 w 19"/>
                <a:gd name="T65" fmla="*/ 15 h 35"/>
                <a:gd name="T66" fmla="*/ 206 w 19"/>
                <a:gd name="T67" fmla="*/ 15 h 35"/>
                <a:gd name="T68" fmla="*/ 186 w 19"/>
                <a:gd name="T69" fmla="*/ 19 h 35"/>
                <a:gd name="T70" fmla="*/ 186 w 19"/>
                <a:gd name="T71" fmla="*/ 19 h 35"/>
                <a:gd name="T72" fmla="*/ 170 w 19"/>
                <a:gd name="T73" fmla="*/ 19 h 35"/>
                <a:gd name="T74" fmla="*/ 170 w 19"/>
                <a:gd name="T75" fmla="*/ 15 h 35"/>
                <a:gd name="T76" fmla="*/ 161 w 19"/>
                <a:gd name="T77" fmla="*/ 15 h 35"/>
                <a:gd name="T78" fmla="*/ 161 w 19"/>
                <a:gd name="T79" fmla="*/ 13 h 35"/>
                <a:gd name="T80" fmla="*/ 153 w 19"/>
                <a:gd name="T81" fmla="*/ 9 h 35"/>
                <a:gd name="T82" fmla="*/ 141 w 19"/>
                <a:gd name="T83" fmla="*/ 1 h 35"/>
                <a:gd name="T84" fmla="*/ 141 w 19"/>
                <a:gd name="T85" fmla="*/ 1 h 35"/>
                <a:gd name="T86" fmla="*/ 117 w 19"/>
                <a:gd name="T87" fmla="*/ 1 h 35"/>
                <a:gd name="T88" fmla="*/ 108 w 19"/>
                <a:gd name="T89" fmla="*/ 1 h 35"/>
                <a:gd name="T90" fmla="*/ 97 w 19"/>
                <a:gd name="T91" fmla="*/ 9 h 35"/>
                <a:gd name="T92" fmla="*/ 97 w 19"/>
                <a:gd name="T93" fmla="*/ 9 h 35"/>
                <a:gd name="T94" fmla="*/ 97 w 19"/>
                <a:gd name="T95" fmla="*/ 13 h 35"/>
                <a:gd name="T96" fmla="*/ 88 w 19"/>
                <a:gd name="T97" fmla="*/ 19 h 35"/>
                <a:gd name="T98" fmla="*/ 88 w 19"/>
                <a:gd name="T99" fmla="*/ 32 h 35"/>
                <a:gd name="T100" fmla="*/ 88 w 19"/>
                <a:gd name="T101" fmla="*/ 36 h 35"/>
                <a:gd name="T102" fmla="*/ 153 w 19"/>
                <a:gd name="T103" fmla="*/ 36 h 35"/>
                <a:gd name="T104" fmla="*/ 153 w 19"/>
                <a:gd name="T105" fmla="*/ 42 h 35"/>
                <a:gd name="T106" fmla="*/ 88 w 19"/>
                <a:gd name="T107" fmla="*/ 42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4"/>
                  </a:moveTo>
                  <a:lnTo>
                    <a:pt x="8" y="28"/>
                  </a:lnTo>
                  <a:lnTo>
                    <a:pt x="8" y="31"/>
                  </a:lnTo>
                  <a:lnTo>
                    <a:pt x="9" y="32"/>
                  </a:lnTo>
                  <a:lnTo>
                    <a:pt x="10" y="33"/>
                  </a:lnTo>
                  <a:lnTo>
                    <a:pt x="11" y="33"/>
                  </a:lnTo>
                  <a:lnTo>
                    <a:pt x="13" y="33"/>
                  </a:lnTo>
                  <a:lnTo>
                    <a:pt x="13" y="35"/>
                  </a:lnTo>
                  <a:lnTo>
                    <a:pt x="0" y="35"/>
                  </a:lnTo>
                  <a:lnTo>
                    <a:pt x="0" y="33"/>
                  </a:lnTo>
                  <a:lnTo>
                    <a:pt x="1" y="33"/>
                  </a:lnTo>
                  <a:lnTo>
                    <a:pt x="3" y="33"/>
                  </a:lnTo>
                  <a:lnTo>
                    <a:pt x="3" y="32"/>
                  </a:lnTo>
                  <a:lnTo>
                    <a:pt x="4" y="32"/>
                  </a:lnTo>
                  <a:lnTo>
                    <a:pt x="4" y="31"/>
                  </a:lnTo>
                  <a:lnTo>
                    <a:pt x="4" y="28"/>
                  </a:lnTo>
                  <a:lnTo>
                    <a:pt x="4" y="14"/>
                  </a:lnTo>
                  <a:lnTo>
                    <a:pt x="0" y="14"/>
                  </a:lnTo>
                  <a:lnTo>
                    <a:pt x="0" y="12"/>
                  </a:lnTo>
                  <a:lnTo>
                    <a:pt x="4" y="12"/>
                  </a:lnTo>
                  <a:lnTo>
                    <a:pt x="4" y="11"/>
                  </a:lnTo>
                  <a:lnTo>
                    <a:pt x="4" y="7"/>
                  </a:lnTo>
                  <a:lnTo>
                    <a:pt x="5" y="5"/>
                  </a:lnTo>
                  <a:lnTo>
                    <a:pt x="6" y="3"/>
                  </a:lnTo>
                  <a:lnTo>
                    <a:pt x="9" y="1"/>
                  </a:lnTo>
                  <a:lnTo>
                    <a:pt x="10" y="0"/>
                  </a:lnTo>
                  <a:lnTo>
                    <a:pt x="14" y="0"/>
                  </a:lnTo>
                  <a:lnTo>
                    <a:pt x="16" y="0"/>
                  </a:lnTo>
                  <a:lnTo>
                    <a:pt x="17" y="1"/>
                  </a:lnTo>
                  <a:lnTo>
                    <a:pt x="19" y="3"/>
                  </a:lnTo>
                  <a:lnTo>
                    <a:pt x="19" y="4"/>
                  </a:lnTo>
                  <a:lnTo>
                    <a:pt x="19" y="5"/>
                  </a:lnTo>
                  <a:lnTo>
                    <a:pt x="17" y="6"/>
                  </a:lnTo>
                  <a:lnTo>
                    <a:pt x="16" y="6"/>
                  </a:lnTo>
                  <a:lnTo>
                    <a:pt x="16" y="5"/>
                  </a:lnTo>
                  <a:lnTo>
                    <a:pt x="15" y="5"/>
                  </a:lnTo>
                  <a:lnTo>
                    <a:pt x="15" y="4"/>
                  </a:lnTo>
                  <a:lnTo>
                    <a:pt x="14" y="3"/>
                  </a:lnTo>
                  <a:lnTo>
                    <a:pt x="13" y="1"/>
                  </a:lnTo>
                  <a:lnTo>
                    <a:pt x="11" y="1"/>
                  </a:lnTo>
                  <a:lnTo>
                    <a:pt x="10" y="1"/>
                  </a:lnTo>
                  <a:lnTo>
                    <a:pt x="9" y="3"/>
                  </a:lnTo>
                  <a:lnTo>
                    <a:pt x="9" y="4"/>
                  </a:lnTo>
                  <a:lnTo>
                    <a:pt x="8" y="6"/>
                  </a:lnTo>
                  <a:lnTo>
                    <a:pt x="8" y="10"/>
                  </a:lnTo>
                  <a:lnTo>
                    <a:pt x="8" y="12"/>
                  </a:lnTo>
                  <a:lnTo>
                    <a:pt x="14" y="12"/>
                  </a:lnTo>
                  <a:lnTo>
                    <a:pt x="14" y="14"/>
                  </a:lnTo>
                  <a:lnTo>
                    <a:pt x="8" y="14"/>
                  </a:lnTo>
                  <a:close/>
                </a:path>
              </a:pathLst>
            </a:custGeom>
            <a:solidFill>
              <a:srgbClr val="000000"/>
            </a:solidFill>
            <a:ln w="0">
              <a:solidFill>
                <a:srgbClr val="000000"/>
              </a:solidFill>
              <a:round/>
              <a:headEnd/>
              <a:tailEnd/>
            </a:ln>
          </p:spPr>
          <p:txBody>
            <a:bodyPr/>
            <a:lstStyle/>
            <a:p>
              <a:endParaRPr lang="en-CA"/>
            </a:p>
          </p:txBody>
        </p:sp>
        <p:sp>
          <p:nvSpPr>
            <p:cNvPr id="24674" name="Freeform 313"/>
            <p:cNvSpPr>
              <a:spLocks/>
            </p:cNvSpPr>
            <p:nvPr/>
          </p:nvSpPr>
          <p:spPr bwMode="auto">
            <a:xfrm>
              <a:off x="1787" y="3845"/>
              <a:ext cx="36" cy="35"/>
            </a:xfrm>
            <a:custGeom>
              <a:avLst/>
              <a:gdLst>
                <a:gd name="T0" fmla="*/ 81 w 16"/>
                <a:gd name="T1" fmla="*/ 0 h 24"/>
                <a:gd name="T2" fmla="*/ 81 w 16"/>
                <a:gd name="T3" fmla="*/ 19 h 24"/>
                <a:gd name="T4" fmla="*/ 101 w 16"/>
                <a:gd name="T5" fmla="*/ 9 h 24"/>
                <a:gd name="T6" fmla="*/ 126 w 16"/>
                <a:gd name="T7" fmla="*/ 1 h 24"/>
                <a:gd name="T8" fmla="*/ 137 w 16"/>
                <a:gd name="T9" fmla="*/ 0 h 24"/>
                <a:gd name="T10" fmla="*/ 157 w 16"/>
                <a:gd name="T11" fmla="*/ 1 h 24"/>
                <a:gd name="T12" fmla="*/ 171 w 16"/>
                <a:gd name="T13" fmla="*/ 1 h 24"/>
                <a:gd name="T14" fmla="*/ 171 w 16"/>
                <a:gd name="T15" fmla="*/ 9 h 24"/>
                <a:gd name="T16" fmla="*/ 182 w 16"/>
                <a:gd name="T17" fmla="*/ 13 h 24"/>
                <a:gd name="T18" fmla="*/ 182 w 16"/>
                <a:gd name="T19" fmla="*/ 15 h 24"/>
                <a:gd name="T20" fmla="*/ 171 w 16"/>
                <a:gd name="T21" fmla="*/ 15 h 24"/>
                <a:gd name="T22" fmla="*/ 171 w 16"/>
                <a:gd name="T23" fmla="*/ 19 h 24"/>
                <a:gd name="T24" fmla="*/ 157 w 16"/>
                <a:gd name="T25" fmla="*/ 19 h 24"/>
                <a:gd name="T26" fmla="*/ 137 w 16"/>
                <a:gd name="T27" fmla="*/ 19 h 24"/>
                <a:gd name="T28" fmla="*/ 137 w 16"/>
                <a:gd name="T29" fmla="*/ 15 h 24"/>
                <a:gd name="T30" fmla="*/ 126 w 16"/>
                <a:gd name="T31" fmla="*/ 15 h 24"/>
                <a:gd name="T32" fmla="*/ 110 w 16"/>
                <a:gd name="T33" fmla="*/ 13 h 24"/>
                <a:gd name="T34" fmla="*/ 110 w 16"/>
                <a:gd name="T35" fmla="*/ 13 h 24"/>
                <a:gd name="T36" fmla="*/ 101 w 16"/>
                <a:gd name="T37" fmla="*/ 15 h 24"/>
                <a:gd name="T38" fmla="*/ 101 w 16"/>
                <a:gd name="T39" fmla="*/ 19 h 24"/>
                <a:gd name="T40" fmla="*/ 81 w 16"/>
                <a:gd name="T41" fmla="*/ 28 h 24"/>
                <a:gd name="T42" fmla="*/ 81 w 16"/>
                <a:gd name="T43" fmla="*/ 60 h 24"/>
                <a:gd name="T44" fmla="*/ 81 w 16"/>
                <a:gd name="T45" fmla="*/ 61 h 24"/>
                <a:gd name="T46" fmla="*/ 81 w 16"/>
                <a:gd name="T47" fmla="*/ 66 h 24"/>
                <a:gd name="T48" fmla="*/ 81 w 16"/>
                <a:gd name="T49" fmla="*/ 66 h 24"/>
                <a:gd name="T50" fmla="*/ 101 w 16"/>
                <a:gd name="T51" fmla="*/ 69 h 24"/>
                <a:gd name="T52" fmla="*/ 110 w 16"/>
                <a:gd name="T53" fmla="*/ 69 h 24"/>
                <a:gd name="T54" fmla="*/ 126 w 16"/>
                <a:gd name="T55" fmla="*/ 69 h 24"/>
                <a:gd name="T56" fmla="*/ 126 w 16"/>
                <a:gd name="T57" fmla="*/ 74 h 24"/>
                <a:gd name="T58" fmla="*/ 0 w 16"/>
                <a:gd name="T59" fmla="*/ 74 h 24"/>
                <a:gd name="T60" fmla="*/ 0 w 16"/>
                <a:gd name="T61" fmla="*/ 69 h 24"/>
                <a:gd name="T62" fmla="*/ 11 w 16"/>
                <a:gd name="T63" fmla="*/ 69 h 24"/>
                <a:gd name="T64" fmla="*/ 25 w 16"/>
                <a:gd name="T65" fmla="*/ 69 h 24"/>
                <a:gd name="T66" fmla="*/ 25 w 16"/>
                <a:gd name="T67" fmla="*/ 66 h 24"/>
                <a:gd name="T68" fmla="*/ 25 w 16"/>
                <a:gd name="T69" fmla="*/ 66 h 24"/>
                <a:gd name="T70" fmla="*/ 25 w 16"/>
                <a:gd name="T71" fmla="*/ 61 h 24"/>
                <a:gd name="T72" fmla="*/ 25 w 16"/>
                <a:gd name="T73" fmla="*/ 60 h 24"/>
                <a:gd name="T74" fmla="*/ 25 w 16"/>
                <a:gd name="T75" fmla="*/ 32 h 24"/>
                <a:gd name="T76" fmla="*/ 25 w 16"/>
                <a:gd name="T77" fmla="*/ 19 h 24"/>
                <a:gd name="T78" fmla="*/ 25 w 16"/>
                <a:gd name="T79" fmla="*/ 15 h 24"/>
                <a:gd name="T80" fmla="*/ 25 w 16"/>
                <a:gd name="T81" fmla="*/ 13 h 24"/>
                <a:gd name="T82" fmla="*/ 25 w 16"/>
                <a:gd name="T83" fmla="*/ 13 h 24"/>
                <a:gd name="T84" fmla="*/ 11 w 16"/>
                <a:gd name="T85" fmla="*/ 13 h 24"/>
                <a:gd name="T86" fmla="*/ 11 w 16"/>
                <a:gd name="T87" fmla="*/ 13 h 24"/>
                <a:gd name="T88" fmla="*/ 0 w 16"/>
                <a:gd name="T89" fmla="*/ 13 h 24"/>
                <a:gd name="T90" fmla="*/ 0 w 16"/>
                <a:gd name="T91" fmla="*/ 13 h 24"/>
                <a:gd name="T92" fmla="*/ 0 w 16"/>
                <a:gd name="T93" fmla="*/ 9 h 24"/>
                <a:gd name="T94" fmla="*/ 65 w 16"/>
                <a:gd name="T95" fmla="*/ 0 h 24"/>
                <a:gd name="T96" fmla="*/ 81 w 16"/>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4"/>
                <a:gd name="T149" fmla="*/ 16 w 16"/>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4">
                  <a:moveTo>
                    <a:pt x="7" y="0"/>
                  </a:moveTo>
                  <a:lnTo>
                    <a:pt x="7" y="6"/>
                  </a:lnTo>
                  <a:lnTo>
                    <a:pt x="9" y="3"/>
                  </a:lnTo>
                  <a:lnTo>
                    <a:pt x="11" y="1"/>
                  </a:lnTo>
                  <a:lnTo>
                    <a:pt x="12" y="0"/>
                  </a:lnTo>
                  <a:lnTo>
                    <a:pt x="14" y="1"/>
                  </a:lnTo>
                  <a:lnTo>
                    <a:pt x="15" y="1"/>
                  </a:lnTo>
                  <a:lnTo>
                    <a:pt x="15" y="3"/>
                  </a:lnTo>
                  <a:lnTo>
                    <a:pt x="16" y="4"/>
                  </a:lnTo>
                  <a:lnTo>
                    <a:pt x="16" y="5"/>
                  </a:lnTo>
                  <a:lnTo>
                    <a:pt x="15" y="5"/>
                  </a:lnTo>
                  <a:lnTo>
                    <a:pt x="15" y="6"/>
                  </a:lnTo>
                  <a:lnTo>
                    <a:pt x="14" y="6"/>
                  </a:lnTo>
                  <a:lnTo>
                    <a:pt x="12" y="6"/>
                  </a:lnTo>
                  <a:lnTo>
                    <a:pt x="12" y="5"/>
                  </a:lnTo>
                  <a:lnTo>
                    <a:pt x="11" y="5"/>
                  </a:lnTo>
                  <a:lnTo>
                    <a:pt x="10" y="4"/>
                  </a:lnTo>
                  <a:lnTo>
                    <a:pt x="9" y="5"/>
                  </a:lnTo>
                  <a:lnTo>
                    <a:pt x="9" y="6"/>
                  </a:lnTo>
                  <a:lnTo>
                    <a:pt x="7" y="9"/>
                  </a:lnTo>
                  <a:lnTo>
                    <a:pt x="7" y="19"/>
                  </a:lnTo>
                  <a:lnTo>
                    <a:pt x="7" y="20"/>
                  </a:lnTo>
                  <a:lnTo>
                    <a:pt x="7" y="21"/>
                  </a:lnTo>
                  <a:lnTo>
                    <a:pt x="9" y="22"/>
                  </a:lnTo>
                  <a:lnTo>
                    <a:pt x="10" y="22"/>
                  </a:lnTo>
                  <a:lnTo>
                    <a:pt x="11" y="22"/>
                  </a:lnTo>
                  <a:lnTo>
                    <a:pt x="11" y="24"/>
                  </a:lnTo>
                  <a:lnTo>
                    <a:pt x="0" y="24"/>
                  </a:lnTo>
                  <a:lnTo>
                    <a:pt x="0" y="22"/>
                  </a:lnTo>
                  <a:lnTo>
                    <a:pt x="1" y="22"/>
                  </a:lnTo>
                  <a:lnTo>
                    <a:pt x="2" y="22"/>
                  </a:lnTo>
                  <a:lnTo>
                    <a:pt x="2" y="21"/>
                  </a:lnTo>
                  <a:lnTo>
                    <a:pt x="2" y="20"/>
                  </a:lnTo>
                  <a:lnTo>
                    <a:pt x="2" y="19"/>
                  </a:lnTo>
                  <a:lnTo>
                    <a:pt x="2" y="10"/>
                  </a:lnTo>
                  <a:lnTo>
                    <a:pt x="2" y="6"/>
                  </a:lnTo>
                  <a:lnTo>
                    <a:pt x="2" y="5"/>
                  </a:lnTo>
                  <a:lnTo>
                    <a:pt x="2" y="4"/>
                  </a:lnTo>
                  <a:lnTo>
                    <a:pt x="1" y="4"/>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75" name="Freeform 314"/>
            <p:cNvSpPr>
              <a:spLocks noEditPoints="1"/>
            </p:cNvSpPr>
            <p:nvPr/>
          </p:nvSpPr>
          <p:spPr bwMode="auto">
            <a:xfrm>
              <a:off x="1826" y="3845"/>
              <a:ext cx="47" cy="35"/>
            </a:xfrm>
            <a:custGeom>
              <a:avLst/>
              <a:gdLst>
                <a:gd name="T0" fmla="*/ 110 w 21"/>
                <a:gd name="T1" fmla="*/ 0 h 24"/>
                <a:gd name="T2" fmla="*/ 154 w 21"/>
                <a:gd name="T3" fmla="*/ 1 h 24"/>
                <a:gd name="T4" fmla="*/ 181 w 21"/>
                <a:gd name="T5" fmla="*/ 9 h 24"/>
                <a:gd name="T6" fmla="*/ 215 w 21"/>
                <a:gd name="T7" fmla="*/ 13 h 24"/>
                <a:gd name="T8" fmla="*/ 226 w 21"/>
                <a:gd name="T9" fmla="*/ 26 h 24"/>
                <a:gd name="T10" fmla="*/ 235 w 21"/>
                <a:gd name="T11" fmla="*/ 34 h 24"/>
                <a:gd name="T12" fmla="*/ 235 w 21"/>
                <a:gd name="T13" fmla="*/ 47 h 24"/>
                <a:gd name="T14" fmla="*/ 226 w 21"/>
                <a:gd name="T15" fmla="*/ 53 h 24"/>
                <a:gd name="T16" fmla="*/ 201 w 21"/>
                <a:gd name="T17" fmla="*/ 61 h 24"/>
                <a:gd name="T18" fmla="*/ 181 w 21"/>
                <a:gd name="T19" fmla="*/ 69 h 24"/>
                <a:gd name="T20" fmla="*/ 154 w 21"/>
                <a:gd name="T21" fmla="*/ 74 h 24"/>
                <a:gd name="T22" fmla="*/ 110 w 21"/>
                <a:gd name="T23" fmla="*/ 74 h 24"/>
                <a:gd name="T24" fmla="*/ 90 w 21"/>
                <a:gd name="T25" fmla="*/ 74 h 24"/>
                <a:gd name="T26" fmla="*/ 56 w 21"/>
                <a:gd name="T27" fmla="*/ 69 h 24"/>
                <a:gd name="T28" fmla="*/ 36 w 21"/>
                <a:gd name="T29" fmla="*/ 61 h 24"/>
                <a:gd name="T30" fmla="*/ 0 w 21"/>
                <a:gd name="T31" fmla="*/ 50 h 24"/>
                <a:gd name="T32" fmla="*/ 0 w 21"/>
                <a:gd name="T33" fmla="*/ 41 h 24"/>
                <a:gd name="T34" fmla="*/ 0 w 21"/>
                <a:gd name="T35" fmla="*/ 28 h 24"/>
                <a:gd name="T36" fmla="*/ 9 w 21"/>
                <a:gd name="T37" fmla="*/ 19 h 24"/>
                <a:gd name="T38" fmla="*/ 45 w 21"/>
                <a:gd name="T39" fmla="*/ 13 h 24"/>
                <a:gd name="T40" fmla="*/ 56 w 21"/>
                <a:gd name="T41" fmla="*/ 9 h 24"/>
                <a:gd name="T42" fmla="*/ 90 w 21"/>
                <a:gd name="T43" fmla="*/ 1 h 24"/>
                <a:gd name="T44" fmla="*/ 110 w 21"/>
                <a:gd name="T45" fmla="*/ 0 h 24"/>
                <a:gd name="T46" fmla="*/ 110 w 21"/>
                <a:gd name="T47" fmla="*/ 9 h 24"/>
                <a:gd name="T48" fmla="*/ 101 w 21"/>
                <a:gd name="T49" fmla="*/ 9 h 24"/>
                <a:gd name="T50" fmla="*/ 90 w 21"/>
                <a:gd name="T51" fmla="*/ 9 h 24"/>
                <a:gd name="T52" fmla="*/ 65 w 21"/>
                <a:gd name="T53" fmla="*/ 13 h 24"/>
                <a:gd name="T54" fmla="*/ 56 w 21"/>
                <a:gd name="T55" fmla="*/ 15 h 24"/>
                <a:gd name="T56" fmla="*/ 45 w 21"/>
                <a:gd name="T57" fmla="*/ 26 h 24"/>
                <a:gd name="T58" fmla="*/ 45 w 21"/>
                <a:gd name="T59" fmla="*/ 32 h 24"/>
                <a:gd name="T60" fmla="*/ 56 w 21"/>
                <a:gd name="T61" fmla="*/ 47 h 24"/>
                <a:gd name="T62" fmla="*/ 65 w 21"/>
                <a:gd name="T63" fmla="*/ 60 h 24"/>
                <a:gd name="T64" fmla="*/ 101 w 21"/>
                <a:gd name="T65" fmla="*/ 66 h 24"/>
                <a:gd name="T66" fmla="*/ 125 w 21"/>
                <a:gd name="T67" fmla="*/ 69 h 24"/>
                <a:gd name="T68" fmla="*/ 154 w 21"/>
                <a:gd name="T69" fmla="*/ 66 h 24"/>
                <a:gd name="T70" fmla="*/ 170 w 21"/>
                <a:gd name="T71" fmla="*/ 61 h 24"/>
                <a:gd name="T72" fmla="*/ 181 w 21"/>
                <a:gd name="T73" fmla="*/ 53 h 24"/>
                <a:gd name="T74" fmla="*/ 201 w 21"/>
                <a:gd name="T75" fmla="*/ 42 h 24"/>
                <a:gd name="T76" fmla="*/ 181 w 21"/>
                <a:gd name="T77" fmla="*/ 32 h 24"/>
                <a:gd name="T78" fmla="*/ 181 w 21"/>
                <a:gd name="T79" fmla="*/ 26 h 24"/>
                <a:gd name="T80" fmla="*/ 170 w 21"/>
                <a:gd name="T81" fmla="*/ 15 h 24"/>
                <a:gd name="T82" fmla="*/ 145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1" y="15"/>
                  </a:lnTo>
                  <a:lnTo>
                    <a:pt x="20" y="17"/>
                  </a:lnTo>
                  <a:lnTo>
                    <a:pt x="18" y="20"/>
                  </a:lnTo>
                  <a:lnTo>
                    <a:pt x="16" y="22"/>
                  </a:lnTo>
                  <a:lnTo>
                    <a:pt x="14" y="24"/>
                  </a:lnTo>
                  <a:lnTo>
                    <a:pt x="10" y="24"/>
                  </a:lnTo>
                  <a:lnTo>
                    <a:pt x="8" y="24"/>
                  </a:lnTo>
                  <a:lnTo>
                    <a:pt x="5" y="22"/>
                  </a:lnTo>
                  <a:lnTo>
                    <a:pt x="3" y="20"/>
                  </a:lnTo>
                  <a:lnTo>
                    <a:pt x="0" y="16"/>
                  </a:lnTo>
                  <a:lnTo>
                    <a:pt x="0" y="13"/>
                  </a:lnTo>
                  <a:lnTo>
                    <a:pt x="0" y="9"/>
                  </a:lnTo>
                  <a:lnTo>
                    <a:pt x="1" y="6"/>
                  </a:lnTo>
                  <a:lnTo>
                    <a:pt x="4" y="4"/>
                  </a:lnTo>
                  <a:lnTo>
                    <a:pt x="5" y="3"/>
                  </a:lnTo>
                  <a:lnTo>
                    <a:pt x="8" y="1"/>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2"/>
                  </a:lnTo>
                  <a:lnTo>
                    <a:pt x="14" y="21"/>
                  </a:lnTo>
                  <a:lnTo>
                    <a:pt x="15" y="20"/>
                  </a:lnTo>
                  <a:lnTo>
                    <a:pt x="16" y="17"/>
                  </a:lnTo>
                  <a:lnTo>
                    <a:pt x="18" y="14"/>
                  </a:lnTo>
                  <a:lnTo>
                    <a:pt x="16" y="10"/>
                  </a:lnTo>
                  <a:lnTo>
                    <a:pt x="16"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76" name="Freeform 315"/>
            <p:cNvSpPr>
              <a:spLocks/>
            </p:cNvSpPr>
            <p:nvPr/>
          </p:nvSpPr>
          <p:spPr bwMode="auto">
            <a:xfrm>
              <a:off x="1880" y="3845"/>
              <a:ext cx="83" cy="35"/>
            </a:xfrm>
            <a:custGeom>
              <a:avLst/>
              <a:gdLst>
                <a:gd name="T0" fmla="*/ 90 w 37"/>
                <a:gd name="T1" fmla="*/ 13 h 24"/>
                <a:gd name="T2" fmla="*/ 126 w 37"/>
                <a:gd name="T3" fmla="*/ 1 h 24"/>
                <a:gd name="T4" fmla="*/ 146 w 37"/>
                <a:gd name="T5" fmla="*/ 0 h 24"/>
                <a:gd name="T6" fmla="*/ 191 w 37"/>
                <a:gd name="T7" fmla="*/ 1 h 24"/>
                <a:gd name="T8" fmla="*/ 215 w 37"/>
                <a:gd name="T9" fmla="*/ 13 h 24"/>
                <a:gd name="T10" fmla="*/ 247 w 37"/>
                <a:gd name="T11" fmla="*/ 9 h 24"/>
                <a:gd name="T12" fmla="*/ 292 w 37"/>
                <a:gd name="T13" fmla="*/ 1 h 24"/>
                <a:gd name="T14" fmla="*/ 328 w 37"/>
                <a:gd name="T15" fmla="*/ 1 h 24"/>
                <a:gd name="T16" fmla="*/ 363 w 37"/>
                <a:gd name="T17" fmla="*/ 9 h 24"/>
                <a:gd name="T18" fmla="*/ 372 w 37"/>
                <a:gd name="T19" fmla="*/ 19 h 24"/>
                <a:gd name="T20" fmla="*/ 381 w 37"/>
                <a:gd name="T21" fmla="*/ 60 h 24"/>
                <a:gd name="T22" fmla="*/ 381 w 37"/>
                <a:gd name="T23" fmla="*/ 66 h 24"/>
                <a:gd name="T24" fmla="*/ 381 w 37"/>
                <a:gd name="T25" fmla="*/ 69 h 24"/>
                <a:gd name="T26" fmla="*/ 417 w 37"/>
                <a:gd name="T27" fmla="*/ 69 h 24"/>
                <a:gd name="T28" fmla="*/ 307 w 37"/>
                <a:gd name="T29" fmla="*/ 74 h 24"/>
                <a:gd name="T30" fmla="*/ 307 w 37"/>
                <a:gd name="T31" fmla="*/ 69 h 24"/>
                <a:gd name="T32" fmla="*/ 328 w 37"/>
                <a:gd name="T33" fmla="*/ 69 h 24"/>
                <a:gd name="T34" fmla="*/ 328 w 37"/>
                <a:gd name="T35" fmla="*/ 66 h 24"/>
                <a:gd name="T36" fmla="*/ 328 w 37"/>
                <a:gd name="T37" fmla="*/ 60 h 24"/>
                <a:gd name="T38" fmla="*/ 328 w 37"/>
                <a:gd name="T39" fmla="*/ 19 h 24"/>
                <a:gd name="T40" fmla="*/ 316 w 37"/>
                <a:gd name="T41" fmla="*/ 13 h 24"/>
                <a:gd name="T42" fmla="*/ 271 w 37"/>
                <a:gd name="T43" fmla="*/ 13 h 24"/>
                <a:gd name="T44" fmla="*/ 247 w 37"/>
                <a:gd name="T45" fmla="*/ 15 h 24"/>
                <a:gd name="T46" fmla="*/ 236 w 37"/>
                <a:gd name="T47" fmla="*/ 26 h 24"/>
                <a:gd name="T48" fmla="*/ 236 w 37"/>
                <a:gd name="T49" fmla="*/ 60 h 24"/>
                <a:gd name="T50" fmla="*/ 236 w 37"/>
                <a:gd name="T51" fmla="*/ 66 h 24"/>
                <a:gd name="T52" fmla="*/ 247 w 37"/>
                <a:gd name="T53" fmla="*/ 69 h 24"/>
                <a:gd name="T54" fmla="*/ 262 w 37"/>
                <a:gd name="T55" fmla="*/ 69 h 24"/>
                <a:gd name="T56" fmla="*/ 146 w 37"/>
                <a:gd name="T57" fmla="*/ 74 h 24"/>
                <a:gd name="T58" fmla="*/ 170 w 37"/>
                <a:gd name="T59" fmla="*/ 69 h 24"/>
                <a:gd name="T60" fmla="*/ 182 w 37"/>
                <a:gd name="T61" fmla="*/ 66 h 24"/>
                <a:gd name="T62" fmla="*/ 182 w 37"/>
                <a:gd name="T63" fmla="*/ 61 h 24"/>
                <a:gd name="T64" fmla="*/ 182 w 37"/>
                <a:gd name="T65" fmla="*/ 28 h 24"/>
                <a:gd name="T66" fmla="*/ 182 w 37"/>
                <a:gd name="T67" fmla="*/ 15 h 24"/>
                <a:gd name="T68" fmla="*/ 137 w 37"/>
                <a:gd name="T69" fmla="*/ 13 h 24"/>
                <a:gd name="T70" fmla="*/ 110 w 37"/>
                <a:gd name="T71" fmla="*/ 13 h 24"/>
                <a:gd name="T72" fmla="*/ 81 w 37"/>
                <a:gd name="T73" fmla="*/ 19 h 24"/>
                <a:gd name="T74" fmla="*/ 81 w 37"/>
                <a:gd name="T75" fmla="*/ 61 h 24"/>
                <a:gd name="T76" fmla="*/ 81 w 37"/>
                <a:gd name="T77" fmla="*/ 69 h 24"/>
                <a:gd name="T78" fmla="*/ 90 w 37"/>
                <a:gd name="T79" fmla="*/ 69 h 24"/>
                <a:gd name="T80" fmla="*/ 110 w 37"/>
                <a:gd name="T81" fmla="*/ 74 h 24"/>
                <a:gd name="T82" fmla="*/ 0 w 37"/>
                <a:gd name="T83" fmla="*/ 69 h 24"/>
                <a:gd name="T84" fmla="*/ 20 w 37"/>
                <a:gd name="T85" fmla="*/ 69 h 24"/>
                <a:gd name="T86" fmla="*/ 20 w 37"/>
                <a:gd name="T87" fmla="*/ 66 h 24"/>
                <a:gd name="T88" fmla="*/ 36 w 37"/>
                <a:gd name="T89" fmla="*/ 60 h 24"/>
                <a:gd name="T90" fmla="*/ 36 w 37"/>
                <a:gd name="T91" fmla="*/ 19 h 24"/>
                <a:gd name="T92" fmla="*/ 20 w 37"/>
                <a:gd name="T93" fmla="*/ 13 h 24"/>
                <a:gd name="T94" fmla="*/ 20 w 37"/>
                <a:gd name="T95" fmla="*/ 13 h 24"/>
                <a:gd name="T96" fmla="*/ 9 w 37"/>
                <a:gd name="T97" fmla="*/ 13 h 24"/>
                <a:gd name="T98" fmla="*/ 0 w 37"/>
                <a:gd name="T99" fmla="*/ 9 h 24"/>
                <a:gd name="T100" fmla="*/ 81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1"/>
                  </a:lnTo>
                  <a:lnTo>
                    <a:pt x="12" y="1"/>
                  </a:lnTo>
                  <a:lnTo>
                    <a:pt x="13" y="0"/>
                  </a:lnTo>
                  <a:lnTo>
                    <a:pt x="15" y="0"/>
                  </a:lnTo>
                  <a:lnTo>
                    <a:pt x="17" y="1"/>
                  </a:lnTo>
                  <a:lnTo>
                    <a:pt x="18" y="1"/>
                  </a:lnTo>
                  <a:lnTo>
                    <a:pt x="19" y="4"/>
                  </a:lnTo>
                  <a:lnTo>
                    <a:pt x="21" y="5"/>
                  </a:lnTo>
                  <a:lnTo>
                    <a:pt x="22" y="3"/>
                  </a:lnTo>
                  <a:lnTo>
                    <a:pt x="24" y="1"/>
                  </a:lnTo>
                  <a:lnTo>
                    <a:pt x="26" y="1"/>
                  </a:lnTo>
                  <a:lnTo>
                    <a:pt x="28" y="0"/>
                  </a:lnTo>
                  <a:lnTo>
                    <a:pt x="29" y="1"/>
                  </a:lnTo>
                  <a:lnTo>
                    <a:pt x="31" y="1"/>
                  </a:lnTo>
                  <a:lnTo>
                    <a:pt x="32" y="3"/>
                  </a:lnTo>
                  <a:lnTo>
                    <a:pt x="33" y="4"/>
                  </a:lnTo>
                  <a:lnTo>
                    <a:pt x="33" y="6"/>
                  </a:lnTo>
                  <a:lnTo>
                    <a:pt x="34" y="9"/>
                  </a:lnTo>
                  <a:lnTo>
                    <a:pt x="34" y="19"/>
                  </a:lnTo>
                  <a:lnTo>
                    <a:pt x="34" y="20"/>
                  </a:lnTo>
                  <a:lnTo>
                    <a:pt x="34" y="21"/>
                  </a:lnTo>
                  <a:lnTo>
                    <a:pt x="34" y="22"/>
                  </a:lnTo>
                  <a:lnTo>
                    <a:pt x="35" y="22"/>
                  </a:lnTo>
                  <a:lnTo>
                    <a:pt x="37" y="22"/>
                  </a:lnTo>
                  <a:lnTo>
                    <a:pt x="37" y="24"/>
                  </a:lnTo>
                  <a:lnTo>
                    <a:pt x="27" y="24"/>
                  </a:lnTo>
                  <a:lnTo>
                    <a:pt x="27" y="22"/>
                  </a:lnTo>
                  <a:lnTo>
                    <a:pt x="28" y="22"/>
                  </a:lnTo>
                  <a:lnTo>
                    <a:pt x="29" y="22"/>
                  </a:lnTo>
                  <a:lnTo>
                    <a:pt x="29" y="21"/>
                  </a:lnTo>
                  <a:lnTo>
                    <a:pt x="29" y="20"/>
                  </a:lnTo>
                  <a:lnTo>
                    <a:pt x="29" y="19"/>
                  </a:lnTo>
                  <a:lnTo>
                    <a:pt x="29" y="9"/>
                  </a:lnTo>
                  <a:lnTo>
                    <a:pt x="29" y="6"/>
                  </a:lnTo>
                  <a:lnTo>
                    <a:pt x="29" y="5"/>
                  </a:lnTo>
                  <a:lnTo>
                    <a:pt x="28" y="4"/>
                  </a:lnTo>
                  <a:lnTo>
                    <a:pt x="26" y="4"/>
                  </a:lnTo>
                  <a:lnTo>
                    <a:pt x="24" y="4"/>
                  </a:lnTo>
                  <a:lnTo>
                    <a:pt x="23" y="4"/>
                  </a:lnTo>
                  <a:lnTo>
                    <a:pt x="22" y="5"/>
                  </a:lnTo>
                  <a:lnTo>
                    <a:pt x="21" y="6"/>
                  </a:lnTo>
                  <a:lnTo>
                    <a:pt x="21" y="8"/>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6" y="19"/>
                  </a:lnTo>
                  <a:lnTo>
                    <a:pt x="16" y="9"/>
                  </a:lnTo>
                  <a:lnTo>
                    <a:pt x="16" y="6"/>
                  </a:lnTo>
                  <a:lnTo>
                    <a:pt x="16" y="5"/>
                  </a:lnTo>
                  <a:lnTo>
                    <a:pt x="15" y="4"/>
                  </a:lnTo>
                  <a:lnTo>
                    <a:pt x="12" y="4"/>
                  </a:lnTo>
                  <a:lnTo>
                    <a:pt x="11" y="4"/>
                  </a:lnTo>
                  <a:lnTo>
                    <a:pt x="10" y="4"/>
                  </a:lnTo>
                  <a:lnTo>
                    <a:pt x="8"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1"/>
                  </a:lnTo>
                  <a:lnTo>
                    <a:pt x="3" y="20"/>
                  </a:lnTo>
                  <a:lnTo>
                    <a:pt x="3" y="19"/>
                  </a:lnTo>
                  <a:lnTo>
                    <a:pt x="3" y="10"/>
                  </a:lnTo>
                  <a:lnTo>
                    <a:pt x="3"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77" name="Freeform 316"/>
            <p:cNvSpPr>
              <a:spLocks/>
            </p:cNvSpPr>
            <p:nvPr/>
          </p:nvSpPr>
          <p:spPr bwMode="auto">
            <a:xfrm>
              <a:off x="2035" y="3830"/>
              <a:ext cx="30" cy="50"/>
            </a:xfrm>
            <a:custGeom>
              <a:avLst/>
              <a:gdLst>
                <a:gd name="T0" fmla="*/ 159 w 13"/>
                <a:gd name="T1" fmla="*/ 101 h 34"/>
                <a:gd name="T2" fmla="*/ 159 w 13"/>
                <a:gd name="T3" fmla="*/ 109 h 34"/>
                <a:gd name="T4" fmla="*/ 0 w 13"/>
                <a:gd name="T5" fmla="*/ 109 h 34"/>
                <a:gd name="T6" fmla="*/ 0 w 13"/>
                <a:gd name="T7" fmla="*/ 101 h 34"/>
                <a:gd name="T8" fmla="*/ 0 w 13"/>
                <a:gd name="T9" fmla="*/ 101 h 34"/>
                <a:gd name="T10" fmla="*/ 28 w 13"/>
                <a:gd name="T11" fmla="*/ 101 h 34"/>
                <a:gd name="T12" fmla="*/ 48 w 13"/>
                <a:gd name="T13" fmla="*/ 100 h 34"/>
                <a:gd name="T14" fmla="*/ 48 w 13"/>
                <a:gd name="T15" fmla="*/ 96 h 34"/>
                <a:gd name="T16" fmla="*/ 48 w 13"/>
                <a:gd name="T17" fmla="*/ 87 h 34"/>
                <a:gd name="T18" fmla="*/ 48 w 13"/>
                <a:gd name="T19" fmla="*/ 19 h 34"/>
                <a:gd name="T20" fmla="*/ 48 w 13"/>
                <a:gd name="T21" fmla="*/ 13 h 34"/>
                <a:gd name="T22" fmla="*/ 48 w 13"/>
                <a:gd name="T23" fmla="*/ 9 h 34"/>
                <a:gd name="T24" fmla="*/ 48 w 13"/>
                <a:gd name="T25" fmla="*/ 6 h 34"/>
                <a:gd name="T26" fmla="*/ 28 w 13"/>
                <a:gd name="T27" fmla="*/ 6 h 34"/>
                <a:gd name="T28" fmla="*/ 12 w 13"/>
                <a:gd name="T29" fmla="*/ 6 h 34"/>
                <a:gd name="T30" fmla="*/ 0 w 13"/>
                <a:gd name="T31" fmla="*/ 0 h 34"/>
                <a:gd name="T32" fmla="*/ 0 w 13"/>
                <a:gd name="T33" fmla="*/ 0 h 34"/>
                <a:gd name="T34" fmla="*/ 0 w 13"/>
                <a:gd name="T35" fmla="*/ 0 h 34"/>
                <a:gd name="T36" fmla="*/ 159 w 13"/>
                <a:gd name="T37" fmla="*/ 0 h 34"/>
                <a:gd name="T38" fmla="*/ 159 w 13"/>
                <a:gd name="T39" fmla="*/ 0 h 34"/>
                <a:gd name="T40" fmla="*/ 150 w 13"/>
                <a:gd name="T41" fmla="*/ 0 h 34"/>
                <a:gd name="T42" fmla="*/ 122 w 13"/>
                <a:gd name="T43" fmla="*/ 6 h 34"/>
                <a:gd name="T44" fmla="*/ 97 w 13"/>
                <a:gd name="T45" fmla="*/ 6 h 34"/>
                <a:gd name="T46" fmla="*/ 97 w 13"/>
                <a:gd name="T47" fmla="*/ 13 h 34"/>
                <a:gd name="T48" fmla="*/ 97 w 13"/>
                <a:gd name="T49" fmla="*/ 19 h 34"/>
                <a:gd name="T50" fmla="*/ 97 w 13"/>
                <a:gd name="T51" fmla="*/ 87 h 34"/>
                <a:gd name="T52" fmla="*/ 97 w 13"/>
                <a:gd name="T53" fmla="*/ 96 h 34"/>
                <a:gd name="T54" fmla="*/ 97 w 13"/>
                <a:gd name="T55" fmla="*/ 100 h 34"/>
                <a:gd name="T56" fmla="*/ 122 w 13"/>
                <a:gd name="T57" fmla="*/ 100 h 34"/>
                <a:gd name="T58" fmla="*/ 122 w 13"/>
                <a:gd name="T59" fmla="*/ 101 h 34"/>
                <a:gd name="T60" fmla="*/ 134 w 13"/>
                <a:gd name="T61" fmla="*/ 101 h 34"/>
                <a:gd name="T62" fmla="*/ 150 w 13"/>
                <a:gd name="T63" fmla="*/ 101 h 34"/>
                <a:gd name="T64" fmla="*/ 159 w 13"/>
                <a:gd name="T65" fmla="*/ 101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4"/>
                <a:gd name="T101" fmla="*/ 13 w 13"/>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4">
                  <a:moveTo>
                    <a:pt x="13" y="32"/>
                  </a:moveTo>
                  <a:lnTo>
                    <a:pt x="13" y="34"/>
                  </a:lnTo>
                  <a:lnTo>
                    <a:pt x="0" y="34"/>
                  </a:lnTo>
                  <a:lnTo>
                    <a:pt x="0" y="32"/>
                  </a:lnTo>
                  <a:lnTo>
                    <a:pt x="2" y="32"/>
                  </a:lnTo>
                  <a:lnTo>
                    <a:pt x="4" y="31"/>
                  </a:lnTo>
                  <a:lnTo>
                    <a:pt x="4" y="30"/>
                  </a:lnTo>
                  <a:lnTo>
                    <a:pt x="4" y="27"/>
                  </a:lnTo>
                  <a:lnTo>
                    <a:pt x="4" y="6"/>
                  </a:lnTo>
                  <a:lnTo>
                    <a:pt x="4" y="4"/>
                  </a:lnTo>
                  <a:lnTo>
                    <a:pt x="4" y="3"/>
                  </a:lnTo>
                  <a:lnTo>
                    <a:pt x="4" y="2"/>
                  </a:lnTo>
                  <a:lnTo>
                    <a:pt x="2" y="2"/>
                  </a:lnTo>
                  <a:lnTo>
                    <a:pt x="1" y="2"/>
                  </a:lnTo>
                  <a:lnTo>
                    <a:pt x="0" y="0"/>
                  </a:lnTo>
                  <a:lnTo>
                    <a:pt x="13" y="0"/>
                  </a:lnTo>
                  <a:lnTo>
                    <a:pt x="12" y="0"/>
                  </a:lnTo>
                  <a:lnTo>
                    <a:pt x="10" y="2"/>
                  </a:lnTo>
                  <a:lnTo>
                    <a:pt x="8" y="2"/>
                  </a:lnTo>
                  <a:lnTo>
                    <a:pt x="8" y="4"/>
                  </a:lnTo>
                  <a:lnTo>
                    <a:pt x="8" y="6"/>
                  </a:lnTo>
                  <a:lnTo>
                    <a:pt x="8" y="27"/>
                  </a:lnTo>
                  <a:lnTo>
                    <a:pt x="8" y="30"/>
                  </a:lnTo>
                  <a:lnTo>
                    <a:pt x="8" y="31"/>
                  </a:lnTo>
                  <a:lnTo>
                    <a:pt x="10" y="31"/>
                  </a:lnTo>
                  <a:lnTo>
                    <a:pt x="10" y="32"/>
                  </a:lnTo>
                  <a:lnTo>
                    <a:pt x="11" y="32"/>
                  </a:lnTo>
                  <a:lnTo>
                    <a:pt x="12" y="32"/>
                  </a:lnTo>
                  <a:lnTo>
                    <a:pt x="13" y="32"/>
                  </a:lnTo>
                  <a:close/>
                </a:path>
              </a:pathLst>
            </a:custGeom>
            <a:solidFill>
              <a:srgbClr val="000000"/>
            </a:solidFill>
            <a:ln w="0">
              <a:solidFill>
                <a:srgbClr val="000000"/>
              </a:solidFill>
              <a:round/>
              <a:headEnd/>
              <a:tailEnd/>
            </a:ln>
          </p:spPr>
          <p:txBody>
            <a:bodyPr/>
            <a:lstStyle/>
            <a:p>
              <a:endParaRPr lang="en-CA"/>
            </a:p>
          </p:txBody>
        </p:sp>
        <p:sp>
          <p:nvSpPr>
            <p:cNvPr id="24678" name="Freeform 317"/>
            <p:cNvSpPr>
              <a:spLocks/>
            </p:cNvSpPr>
            <p:nvPr/>
          </p:nvSpPr>
          <p:spPr bwMode="auto">
            <a:xfrm>
              <a:off x="2069" y="3845"/>
              <a:ext cx="52" cy="35"/>
            </a:xfrm>
            <a:custGeom>
              <a:avLst/>
              <a:gdLst>
                <a:gd name="T0" fmla="*/ 81 w 23"/>
                <a:gd name="T1" fmla="*/ 15 h 24"/>
                <a:gd name="T2" fmla="*/ 118 w 23"/>
                <a:gd name="T3" fmla="*/ 9 h 24"/>
                <a:gd name="T4" fmla="*/ 138 w 23"/>
                <a:gd name="T5" fmla="*/ 1 h 24"/>
                <a:gd name="T6" fmla="*/ 163 w 23"/>
                <a:gd name="T7" fmla="*/ 0 h 24"/>
                <a:gd name="T8" fmla="*/ 183 w 23"/>
                <a:gd name="T9" fmla="*/ 1 h 24"/>
                <a:gd name="T10" fmla="*/ 210 w 23"/>
                <a:gd name="T11" fmla="*/ 1 h 24"/>
                <a:gd name="T12" fmla="*/ 210 w 23"/>
                <a:gd name="T13" fmla="*/ 9 h 24"/>
                <a:gd name="T14" fmla="*/ 219 w 23"/>
                <a:gd name="T15" fmla="*/ 13 h 24"/>
                <a:gd name="T16" fmla="*/ 240 w 23"/>
                <a:gd name="T17" fmla="*/ 19 h 24"/>
                <a:gd name="T18" fmla="*/ 240 w 23"/>
                <a:gd name="T19" fmla="*/ 28 h 24"/>
                <a:gd name="T20" fmla="*/ 240 w 23"/>
                <a:gd name="T21" fmla="*/ 60 h 24"/>
                <a:gd name="T22" fmla="*/ 240 w 23"/>
                <a:gd name="T23" fmla="*/ 61 h 24"/>
                <a:gd name="T24" fmla="*/ 240 w 23"/>
                <a:gd name="T25" fmla="*/ 66 h 24"/>
                <a:gd name="T26" fmla="*/ 240 w 23"/>
                <a:gd name="T27" fmla="*/ 69 h 24"/>
                <a:gd name="T28" fmla="*/ 255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63 w 23"/>
                <a:gd name="T43" fmla="*/ 69 h 24"/>
                <a:gd name="T44" fmla="*/ 183 w 23"/>
                <a:gd name="T45" fmla="*/ 69 h 24"/>
                <a:gd name="T46" fmla="*/ 183 w 23"/>
                <a:gd name="T47" fmla="*/ 66 h 24"/>
                <a:gd name="T48" fmla="*/ 183 w 23"/>
                <a:gd name="T49" fmla="*/ 66 h 24"/>
                <a:gd name="T50" fmla="*/ 183 w 23"/>
                <a:gd name="T51" fmla="*/ 61 h 24"/>
                <a:gd name="T52" fmla="*/ 183 w 23"/>
                <a:gd name="T53" fmla="*/ 60 h 24"/>
                <a:gd name="T54" fmla="*/ 183 w 23"/>
                <a:gd name="T55" fmla="*/ 28 h 24"/>
                <a:gd name="T56" fmla="*/ 183 w 23"/>
                <a:gd name="T57" fmla="*/ 19 h 24"/>
                <a:gd name="T58" fmla="*/ 183 w 23"/>
                <a:gd name="T59" fmla="*/ 15 h 24"/>
                <a:gd name="T60" fmla="*/ 163 w 23"/>
                <a:gd name="T61" fmla="*/ 13 h 24"/>
                <a:gd name="T62" fmla="*/ 149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93 w 23"/>
                <a:gd name="T77" fmla="*/ 69 h 24"/>
                <a:gd name="T78" fmla="*/ 93 w 23"/>
                <a:gd name="T79" fmla="*/ 69 h 24"/>
                <a:gd name="T80" fmla="*/ 118 w 23"/>
                <a:gd name="T81" fmla="*/ 69 h 24"/>
                <a:gd name="T82" fmla="*/ 118 w 23"/>
                <a:gd name="T83" fmla="*/ 74 h 24"/>
                <a:gd name="T84" fmla="*/ 0 w 23"/>
                <a:gd name="T85" fmla="*/ 74 h 24"/>
                <a:gd name="T86" fmla="*/ 0 w 23"/>
                <a:gd name="T87" fmla="*/ 69 h 24"/>
                <a:gd name="T88" fmla="*/ 0 w 23"/>
                <a:gd name="T89" fmla="*/ 69 h 24"/>
                <a:gd name="T90" fmla="*/ 11 w 23"/>
                <a:gd name="T91" fmla="*/ 69 h 24"/>
                <a:gd name="T92" fmla="*/ 25 w 23"/>
                <a:gd name="T93" fmla="*/ 69 h 24"/>
                <a:gd name="T94" fmla="*/ 25 w 23"/>
                <a:gd name="T95" fmla="*/ 61 h 24"/>
                <a:gd name="T96" fmla="*/ 36 w 23"/>
                <a:gd name="T97" fmla="*/ 60 h 24"/>
                <a:gd name="T98" fmla="*/ 36 w 23"/>
                <a:gd name="T99" fmla="*/ 32 h 24"/>
                <a:gd name="T100" fmla="*/ 25 w 23"/>
                <a:gd name="T101" fmla="*/ 19 h 24"/>
                <a:gd name="T102" fmla="*/ 25 w 23"/>
                <a:gd name="T103" fmla="*/ 15 h 24"/>
                <a:gd name="T104" fmla="*/ 25 w 23"/>
                <a:gd name="T105" fmla="*/ 13 h 24"/>
                <a:gd name="T106" fmla="*/ 25 w 23"/>
                <a:gd name="T107" fmla="*/ 13 h 24"/>
                <a:gd name="T108" fmla="*/ 25 w 23"/>
                <a:gd name="T109" fmla="*/ 13 h 24"/>
                <a:gd name="T110" fmla="*/ 11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4" y="0"/>
                  </a:lnTo>
                  <a:lnTo>
                    <a:pt x="16" y="1"/>
                  </a:lnTo>
                  <a:lnTo>
                    <a:pt x="18" y="1"/>
                  </a:lnTo>
                  <a:lnTo>
                    <a:pt x="18" y="3"/>
                  </a:lnTo>
                  <a:lnTo>
                    <a:pt x="19"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4" y="22"/>
                  </a:lnTo>
                  <a:lnTo>
                    <a:pt x="16" y="22"/>
                  </a:lnTo>
                  <a:lnTo>
                    <a:pt x="16" y="21"/>
                  </a:lnTo>
                  <a:lnTo>
                    <a:pt x="16" y="20"/>
                  </a:lnTo>
                  <a:lnTo>
                    <a:pt x="16" y="19"/>
                  </a:lnTo>
                  <a:lnTo>
                    <a:pt x="16" y="9"/>
                  </a:lnTo>
                  <a:lnTo>
                    <a:pt x="16" y="6"/>
                  </a:lnTo>
                  <a:lnTo>
                    <a:pt x="16" y="5"/>
                  </a:lnTo>
                  <a:lnTo>
                    <a:pt x="14" y="4"/>
                  </a:lnTo>
                  <a:lnTo>
                    <a:pt x="13"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3" y="19"/>
                  </a:lnTo>
                  <a:lnTo>
                    <a:pt x="3"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79" name="Freeform 318"/>
            <p:cNvSpPr>
              <a:spLocks noEditPoints="1"/>
            </p:cNvSpPr>
            <p:nvPr/>
          </p:nvSpPr>
          <p:spPr bwMode="auto">
            <a:xfrm>
              <a:off x="2128" y="3829"/>
              <a:ext cx="50" cy="51"/>
            </a:xfrm>
            <a:custGeom>
              <a:avLst/>
              <a:gdLst>
                <a:gd name="T0" fmla="*/ 166 w 22"/>
                <a:gd name="T1" fmla="*/ 96 h 35"/>
                <a:gd name="T2" fmla="*/ 155 w 22"/>
                <a:gd name="T3" fmla="*/ 102 h 35"/>
                <a:gd name="T4" fmla="*/ 139 w 22"/>
                <a:gd name="T5" fmla="*/ 102 h 35"/>
                <a:gd name="T6" fmla="*/ 130 w 22"/>
                <a:gd name="T7" fmla="*/ 108 h 35"/>
                <a:gd name="T8" fmla="*/ 93 w 22"/>
                <a:gd name="T9" fmla="*/ 108 h 35"/>
                <a:gd name="T10" fmla="*/ 45 w 22"/>
                <a:gd name="T11" fmla="*/ 108 h 35"/>
                <a:gd name="T12" fmla="*/ 25 w 22"/>
                <a:gd name="T13" fmla="*/ 99 h 35"/>
                <a:gd name="T14" fmla="*/ 0 w 22"/>
                <a:gd name="T15" fmla="*/ 87 h 35"/>
                <a:gd name="T16" fmla="*/ 0 w 22"/>
                <a:gd name="T17" fmla="*/ 74 h 35"/>
                <a:gd name="T18" fmla="*/ 0 w 22"/>
                <a:gd name="T19" fmla="*/ 61 h 35"/>
                <a:gd name="T20" fmla="*/ 25 w 22"/>
                <a:gd name="T21" fmla="*/ 50 h 35"/>
                <a:gd name="T22" fmla="*/ 45 w 22"/>
                <a:gd name="T23" fmla="*/ 42 h 35"/>
                <a:gd name="T24" fmla="*/ 82 w 22"/>
                <a:gd name="T25" fmla="*/ 36 h 35"/>
                <a:gd name="T26" fmla="*/ 102 w 22"/>
                <a:gd name="T27" fmla="*/ 34 h 35"/>
                <a:gd name="T28" fmla="*/ 155 w 22"/>
                <a:gd name="T29" fmla="*/ 36 h 35"/>
                <a:gd name="T30" fmla="*/ 166 w 22"/>
                <a:gd name="T31" fmla="*/ 42 h 35"/>
                <a:gd name="T32" fmla="*/ 166 w 22"/>
                <a:gd name="T33" fmla="*/ 28 h 35"/>
                <a:gd name="T34" fmla="*/ 166 w 22"/>
                <a:gd name="T35" fmla="*/ 19 h 35"/>
                <a:gd name="T36" fmla="*/ 166 w 22"/>
                <a:gd name="T37" fmla="*/ 13 h 35"/>
                <a:gd name="T38" fmla="*/ 166 w 22"/>
                <a:gd name="T39" fmla="*/ 13 h 35"/>
                <a:gd name="T40" fmla="*/ 166 w 22"/>
                <a:gd name="T41" fmla="*/ 9 h 35"/>
                <a:gd name="T42" fmla="*/ 166 w 22"/>
                <a:gd name="T43" fmla="*/ 9 h 35"/>
                <a:gd name="T44" fmla="*/ 155 w 22"/>
                <a:gd name="T45" fmla="*/ 9 h 35"/>
                <a:gd name="T46" fmla="*/ 155 w 22"/>
                <a:gd name="T47" fmla="*/ 9 h 35"/>
                <a:gd name="T48" fmla="*/ 139 w 22"/>
                <a:gd name="T49" fmla="*/ 9 h 35"/>
                <a:gd name="T50" fmla="*/ 139 w 22"/>
                <a:gd name="T51" fmla="*/ 9 h 35"/>
                <a:gd name="T52" fmla="*/ 211 w 22"/>
                <a:gd name="T53" fmla="*/ 0 h 35"/>
                <a:gd name="T54" fmla="*/ 223 w 22"/>
                <a:gd name="T55" fmla="*/ 0 h 35"/>
                <a:gd name="T56" fmla="*/ 223 w 22"/>
                <a:gd name="T57" fmla="*/ 80 h 35"/>
                <a:gd name="T58" fmla="*/ 223 w 22"/>
                <a:gd name="T59" fmla="*/ 87 h 35"/>
                <a:gd name="T60" fmla="*/ 223 w 22"/>
                <a:gd name="T61" fmla="*/ 96 h 35"/>
                <a:gd name="T62" fmla="*/ 223 w 22"/>
                <a:gd name="T63" fmla="*/ 96 h 35"/>
                <a:gd name="T64" fmla="*/ 223 w 22"/>
                <a:gd name="T65" fmla="*/ 99 h 35"/>
                <a:gd name="T66" fmla="*/ 223 w 22"/>
                <a:gd name="T67" fmla="*/ 99 h 35"/>
                <a:gd name="T68" fmla="*/ 248 w 22"/>
                <a:gd name="T69" fmla="*/ 99 h 35"/>
                <a:gd name="T70" fmla="*/ 248 w 22"/>
                <a:gd name="T71" fmla="*/ 99 h 35"/>
                <a:gd name="T72" fmla="*/ 259 w 22"/>
                <a:gd name="T73" fmla="*/ 99 h 35"/>
                <a:gd name="T74" fmla="*/ 259 w 22"/>
                <a:gd name="T75" fmla="*/ 99 h 35"/>
                <a:gd name="T76" fmla="*/ 186 w 22"/>
                <a:gd name="T77" fmla="*/ 108 h 35"/>
                <a:gd name="T78" fmla="*/ 166 w 22"/>
                <a:gd name="T79" fmla="*/ 108 h 35"/>
                <a:gd name="T80" fmla="*/ 166 w 22"/>
                <a:gd name="T81" fmla="*/ 96 h 35"/>
                <a:gd name="T82" fmla="*/ 166 w 22"/>
                <a:gd name="T83" fmla="*/ 93 h 35"/>
                <a:gd name="T84" fmla="*/ 166 w 22"/>
                <a:gd name="T85" fmla="*/ 60 h 35"/>
                <a:gd name="T86" fmla="*/ 166 w 22"/>
                <a:gd name="T87" fmla="*/ 52 h 35"/>
                <a:gd name="T88" fmla="*/ 166 w 22"/>
                <a:gd name="T89" fmla="*/ 50 h 35"/>
                <a:gd name="T90" fmla="*/ 155 w 22"/>
                <a:gd name="T91" fmla="*/ 47 h 35"/>
                <a:gd name="T92" fmla="*/ 139 w 22"/>
                <a:gd name="T93" fmla="*/ 42 h 35"/>
                <a:gd name="T94" fmla="*/ 130 w 22"/>
                <a:gd name="T95" fmla="*/ 42 h 35"/>
                <a:gd name="T96" fmla="*/ 102 w 22"/>
                <a:gd name="T97" fmla="*/ 42 h 35"/>
                <a:gd name="T98" fmla="*/ 82 w 22"/>
                <a:gd name="T99" fmla="*/ 42 h 35"/>
                <a:gd name="T100" fmla="*/ 73 w 22"/>
                <a:gd name="T101" fmla="*/ 47 h 35"/>
                <a:gd name="T102" fmla="*/ 45 w 22"/>
                <a:gd name="T103" fmla="*/ 60 h 35"/>
                <a:gd name="T104" fmla="*/ 36 w 22"/>
                <a:gd name="T105" fmla="*/ 68 h 35"/>
                <a:gd name="T106" fmla="*/ 45 w 22"/>
                <a:gd name="T107" fmla="*/ 80 h 35"/>
                <a:gd name="T108" fmla="*/ 73 w 22"/>
                <a:gd name="T109" fmla="*/ 93 h 35"/>
                <a:gd name="T110" fmla="*/ 93 w 22"/>
                <a:gd name="T111" fmla="*/ 96 h 35"/>
                <a:gd name="T112" fmla="*/ 130 w 22"/>
                <a:gd name="T113" fmla="*/ 99 h 35"/>
                <a:gd name="T114" fmla="*/ 155 w 22"/>
                <a:gd name="T115" fmla="*/ 96 h 35"/>
                <a:gd name="T116" fmla="*/ 166 w 22"/>
                <a:gd name="T117" fmla="*/ 93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4" y="31"/>
                  </a:moveTo>
                  <a:lnTo>
                    <a:pt x="13" y="33"/>
                  </a:lnTo>
                  <a:lnTo>
                    <a:pt x="12" y="33"/>
                  </a:lnTo>
                  <a:lnTo>
                    <a:pt x="11" y="35"/>
                  </a:lnTo>
                  <a:lnTo>
                    <a:pt x="8" y="35"/>
                  </a:lnTo>
                  <a:lnTo>
                    <a:pt x="4" y="35"/>
                  </a:lnTo>
                  <a:lnTo>
                    <a:pt x="2" y="32"/>
                  </a:lnTo>
                  <a:lnTo>
                    <a:pt x="0" y="28"/>
                  </a:lnTo>
                  <a:lnTo>
                    <a:pt x="0" y="24"/>
                  </a:lnTo>
                  <a:lnTo>
                    <a:pt x="0" y="20"/>
                  </a:lnTo>
                  <a:lnTo>
                    <a:pt x="2" y="16"/>
                  </a:lnTo>
                  <a:lnTo>
                    <a:pt x="4" y="14"/>
                  </a:lnTo>
                  <a:lnTo>
                    <a:pt x="7" y="12"/>
                  </a:lnTo>
                  <a:lnTo>
                    <a:pt x="9" y="11"/>
                  </a:lnTo>
                  <a:lnTo>
                    <a:pt x="13" y="12"/>
                  </a:lnTo>
                  <a:lnTo>
                    <a:pt x="14" y="14"/>
                  </a:lnTo>
                  <a:lnTo>
                    <a:pt x="14" y="9"/>
                  </a:lnTo>
                  <a:lnTo>
                    <a:pt x="14" y="6"/>
                  </a:lnTo>
                  <a:lnTo>
                    <a:pt x="14" y="4"/>
                  </a:lnTo>
                  <a:lnTo>
                    <a:pt x="14" y="3"/>
                  </a:lnTo>
                  <a:lnTo>
                    <a:pt x="13" y="3"/>
                  </a:lnTo>
                  <a:lnTo>
                    <a:pt x="12" y="3"/>
                  </a:lnTo>
                  <a:lnTo>
                    <a:pt x="18" y="0"/>
                  </a:lnTo>
                  <a:lnTo>
                    <a:pt x="19" y="0"/>
                  </a:lnTo>
                  <a:lnTo>
                    <a:pt x="19" y="26"/>
                  </a:lnTo>
                  <a:lnTo>
                    <a:pt x="19" y="28"/>
                  </a:lnTo>
                  <a:lnTo>
                    <a:pt x="19" y="31"/>
                  </a:lnTo>
                  <a:lnTo>
                    <a:pt x="19" y="32"/>
                  </a:lnTo>
                  <a:lnTo>
                    <a:pt x="21" y="32"/>
                  </a:lnTo>
                  <a:lnTo>
                    <a:pt x="22" y="32"/>
                  </a:lnTo>
                  <a:lnTo>
                    <a:pt x="16" y="35"/>
                  </a:lnTo>
                  <a:lnTo>
                    <a:pt x="14" y="35"/>
                  </a:lnTo>
                  <a:lnTo>
                    <a:pt x="14" y="31"/>
                  </a:lnTo>
                  <a:close/>
                  <a:moveTo>
                    <a:pt x="14" y="30"/>
                  </a:moveTo>
                  <a:lnTo>
                    <a:pt x="14" y="19"/>
                  </a:lnTo>
                  <a:lnTo>
                    <a:pt x="14" y="17"/>
                  </a:lnTo>
                  <a:lnTo>
                    <a:pt x="14" y="16"/>
                  </a:lnTo>
                  <a:lnTo>
                    <a:pt x="13" y="15"/>
                  </a:lnTo>
                  <a:lnTo>
                    <a:pt x="12" y="14"/>
                  </a:lnTo>
                  <a:lnTo>
                    <a:pt x="11" y="14"/>
                  </a:lnTo>
                  <a:lnTo>
                    <a:pt x="9" y="14"/>
                  </a:lnTo>
                  <a:lnTo>
                    <a:pt x="7" y="14"/>
                  </a:lnTo>
                  <a:lnTo>
                    <a:pt x="6" y="15"/>
                  </a:lnTo>
                  <a:lnTo>
                    <a:pt x="4" y="19"/>
                  </a:lnTo>
                  <a:lnTo>
                    <a:pt x="3" y="22"/>
                  </a:lnTo>
                  <a:lnTo>
                    <a:pt x="4" y="26"/>
                  </a:lnTo>
                  <a:lnTo>
                    <a:pt x="6" y="30"/>
                  </a:lnTo>
                  <a:lnTo>
                    <a:pt x="8" y="31"/>
                  </a:lnTo>
                  <a:lnTo>
                    <a:pt x="11" y="32"/>
                  </a:lnTo>
                  <a:lnTo>
                    <a:pt x="13" y="31"/>
                  </a:lnTo>
                  <a:lnTo>
                    <a:pt x="14" y="30"/>
                  </a:lnTo>
                  <a:close/>
                </a:path>
              </a:pathLst>
            </a:custGeom>
            <a:solidFill>
              <a:srgbClr val="000000"/>
            </a:solidFill>
            <a:ln w="0">
              <a:solidFill>
                <a:srgbClr val="000000"/>
              </a:solidFill>
              <a:round/>
              <a:headEnd/>
              <a:tailEnd/>
            </a:ln>
          </p:spPr>
          <p:txBody>
            <a:bodyPr/>
            <a:lstStyle/>
            <a:p>
              <a:endParaRPr lang="en-CA"/>
            </a:p>
          </p:txBody>
        </p:sp>
        <p:sp>
          <p:nvSpPr>
            <p:cNvPr id="24680" name="Freeform 319"/>
            <p:cNvSpPr>
              <a:spLocks noEditPoints="1"/>
            </p:cNvSpPr>
            <p:nvPr/>
          </p:nvSpPr>
          <p:spPr bwMode="auto">
            <a:xfrm>
              <a:off x="2182" y="3829"/>
              <a:ext cx="25" cy="51"/>
            </a:xfrm>
            <a:custGeom>
              <a:avLst/>
              <a:gdLst>
                <a:gd name="T0" fmla="*/ 57 w 11"/>
                <a:gd name="T1" fmla="*/ 0 h 35"/>
                <a:gd name="T2" fmla="*/ 73 w 11"/>
                <a:gd name="T3" fmla="*/ 0 h 35"/>
                <a:gd name="T4" fmla="*/ 93 w 11"/>
                <a:gd name="T5" fmla="*/ 0 h 35"/>
                <a:gd name="T6" fmla="*/ 93 w 11"/>
                <a:gd name="T7" fmla="*/ 1 h 35"/>
                <a:gd name="T8" fmla="*/ 102 w 11"/>
                <a:gd name="T9" fmla="*/ 9 h 35"/>
                <a:gd name="T10" fmla="*/ 93 w 11"/>
                <a:gd name="T11" fmla="*/ 13 h 35"/>
                <a:gd name="T12" fmla="*/ 93 w 11"/>
                <a:gd name="T13" fmla="*/ 15 h 35"/>
                <a:gd name="T14" fmla="*/ 73 w 11"/>
                <a:gd name="T15" fmla="*/ 15 h 35"/>
                <a:gd name="T16" fmla="*/ 57 w 11"/>
                <a:gd name="T17" fmla="*/ 15 h 35"/>
                <a:gd name="T18" fmla="*/ 45 w 11"/>
                <a:gd name="T19" fmla="*/ 15 h 35"/>
                <a:gd name="T20" fmla="*/ 45 w 11"/>
                <a:gd name="T21" fmla="*/ 15 h 35"/>
                <a:gd name="T22" fmla="*/ 36 w 11"/>
                <a:gd name="T23" fmla="*/ 13 h 35"/>
                <a:gd name="T24" fmla="*/ 36 w 11"/>
                <a:gd name="T25" fmla="*/ 9 h 35"/>
                <a:gd name="T26" fmla="*/ 36 w 11"/>
                <a:gd name="T27" fmla="*/ 1 h 35"/>
                <a:gd name="T28" fmla="*/ 45 w 11"/>
                <a:gd name="T29" fmla="*/ 0 h 35"/>
                <a:gd name="T30" fmla="*/ 45 w 11"/>
                <a:gd name="T31" fmla="*/ 0 h 35"/>
                <a:gd name="T32" fmla="*/ 57 w 11"/>
                <a:gd name="T33" fmla="*/ 0 h 35"/>
                <a:gd name="T34" fmla="*/ 93 w 11"/>
                <a:gd name="T35" fmla="*/ 34 h 35"/>
                <a:gd name="T36" fmla="*/ 93 w 11"/>
                <a:gd name="T37" fmla="*/ 93 h 35"/>
                <a:gd name="T38" fmla="*/ 93 w 11"/>
                <a:gd name="T39" fmla="*/ 96 h 35"/>
                <a:gd name="T40" fmla="*/ 93 w 11"/>
                <a:gd name="T41" fmla="*/ 99 h 35"/>
                <a:gd name="T42" fmla="*/ 102 w 11"/>
                <a:gd name="T43" fmla="*/ 102 h 35"/>
                <a:gd name="T44" fmla="*/ 102 w 11"/>
                <a:gd name="T45" fmla="*/ 102 h 35"/>
                <a:gd name="T46" fmla="*/ 118 w 11"/>
                <a:gd name="T47" fmla="*/ 102 h 35"/>
                <a:gd name="T48" fmla="*/ 130 w 11"/>
                <a:gd name="T49" fmla="*/ 102 h 35"/>
                <a:gd name="T50" fmla="*/ 130 w 11"/>
                <a:gd name="T51" fmla="*/ 108 h 35"/>
                <a:gd name="T52" fmla="*/ 0 w 11"/>
                <a:gd name="T53" fmla="*/ 108 h 35"/>
                <a:gd name="T54" fmla="*/ 0 w 11"/>
                <a:gd name="T55" fmla="*/ 102 h 35"/>
                <a:gd name="T56" fmla="*/ 11 w 11"/>
                <a:gd name="T57" fmla="*/ 102 h 35"/>
                <a:gd name="T58" fmla="*/ 36 w 11"/>
                <a:gd name="T59" fmla="*/ 102 h 35"/>
                <a:gd name="T60" fmla="*/ 36 w 11"/>
                <a:gd name="T61" fmla="*/ 102 h 35"/>
                <a:gd name="T62" fmla="*/ 45 w 11"/>
                <a:gd name="T63" fmla="*/ 99 h 35"/>
                <a:gd name="T64" fmla="*/ 45 w 11"/>
                <a:gd name="T65" fmla="*/ 96 h 35"/>
                <a:gd name="T66" fmla="*/ 45 w 11"/>
                <a:gd name="T67" fmla="*/ 93 h 35"/>
                <a:gd name="T68" fmla="*/ 45 w 11"/>
                <a:gd name="T69" fmla="*/ 66 h 35"/>
                <a:gd name="T70" fmla="*/ 45 w 11"/>
                <a:gd name="T71" fmla="*/ 52 h 35"/>
                <a:gd name="T72" fmla="*/ 45 w 11"/>
                <a:gd name="T73" fmla="*/ 50 h 35"/>
                <a:gd name="T74" fmla="*/ 36 w 11"/>
                <a:gd name="T75" fmla="*/ 47 h 35"/>
                <a:gd name="T76" fmla="*/ 36 w 11"/>
                <a:gd name="T77" fmla="*/ 47 h 35"/>
                <a:gd name="T78" fmla="*/ 36 w 11"/>
                <a:gd name="T79" fmla="*/ 47 h 35"/>
                <a:gd name="T80" fmla="*/ 36 w 11"/>
                <a:gd name="T81" fmla="*/ 47 h 35"/>
                <a:gd name="T82" fmla="*/ 11 w 11"/>
                <a:gd name="T83" fmla="*/ 47 h 35"/>
                <a:gd name="T84" fmla="*/ 0 w 11"/>
                <a:gd name="T85" fmla="*/ 47 h 35"/>
                <a:gd name="T86" fmla="*/ 0 w 11"/>
                <a:gd name="T87" fmla="*/ 42 h 35"/>
                <a:gd name="T88" fmla="*/ 73 w 11"/>
                <a:gd name="T89" fmla="*/ 34 h 35"/>
                <a:gd name="T90" fmla="*/ 93 w 11"/>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8" y="0"/>
                  </a:lnTo>
                  <a:lnTo>
                    <a:pt x="8" y="1"/>
                  </a:lnTo>
                  <a:lnTo>
                    <a:pt x="9" y="3"/>
                  </a:lnTo>
                  <a:lnTo>
                    <a:pt x="8" y="4"/>
                  </a:lnTo>
                  <a:lnTo>
                    <a:pt x="8" y="5"/>
                  </a:lnTo>
                  <a:lnTo>
                    <a:pt x="6" y="5"/>
                  </a:lnTo>
                  <a:lnTo>
                    <a:pt x="5" y="5"/>
                  </a:lnTo>
                  <a:lnTo>
                    <a:pt x="4" y="5"/>
                  </a:lnTo>
                  <a:lnTo>
                    <a:pt x="3" y="4"/>
                  </a:lnTo>
                  <a:lnTo>
                    <a:pt x="3" y="3"/>
                  </a:lnTo>
                  <a:lnTo>
                    <a:pt x="3" y="1"/>
                  </a:lnTo>
                  <a:lnTo>
                    <a:pt x="4" y="0"/>
                  </a:lnTo>
                  <a:lnTo>
                    <a:pt x="5" y="0"/>
                  </a:lnTo>
                  <a:close/>
                  <a:moveTo>
                    <a:pt x="8" y="11"/>
                  </a:moveTo>
                  <a:lnTo>
                    <a:pt x="8" y="30"/>
                  </a:lnTo>
                  <a:lnTo>
                    <a:pt x="8" y="31"/>
                  </a:lnTo>
                  <a:lnTo>
                    <a:pt x="8" y="32"/>
                  </a:lnTo>
                  <a:lnTo>
                    <a:pt x="9" y="33"/>
                  </a:lnTo>
                  <a:lnTo>
                    <a:pt x="10" y="33"/>
                  </a:lnTo>
                  <a:lnTo>
                    <a:pt x="11" y="33"/>
                  </a:lnTo>
                  <a:lnTo>
                    <a:pt x="11" y="35"/>
                  </a:lnTo>
                  <a:lnTo>
                    <a:pt x="0" y="35"/>
                  </a:lnTo>
                  <a:lnTo>
                    <a:pt x="0" y="33"/>
                  </a:lnTo>
                  <a:lnTo>
                    <a:pt x="1" y="33"/>
                  </a:lnTo>
                  <a:lnTo>
                    <a:pt x="3" y="33"/>
                  </a:lnTo>
                  <a:lnTo>
                    <a:pt x="4" y="32"/>
                  </a:lnTo>
                  <a:lnTo>
                    <a:pt x="4" y="31"/>
                  </a:lnTo>
                  <a:lnTo>
                    <a:pt x="4" y="30"/>
                  </a:lnTo>
                  <a:lnTo>
                    <a:pt x="4" y="21"/>
                  </a:lnTo>
                  <a:lnTo>
                    <a:pt x="4" y="17"/>
                  </a:lnTo>
                  <a:lnTo>
                    <a:pt x="4" y="16"/>
                  </a:lnTo>
                  <a:lnTo>
                    <a:pt x="3" y="15"/>
                  </a:lnTo>
                  <a:lnTo>
                    <a:pt x="1" y="15"/>
                  </a:lnTo>
                  <a:lnTo>
                    <a:pt x="0" y="15"/>
                  </a:lnTo>
                  <a:lnTo>
                    <a:pt x="0" y="14"/>
                  </a:lnTo>
                  <a:lnTo>
                    <a:pt x="6" y="11"/>
                  </a:lnTo>
                  <a:lnTo>
                    <a:pt x="8" y="11"/>
                  </a:lnTo>
                  <a:close/>
                </a:path>
              </a:pathLst>
            </a:custGeom>
            <a:solidFill>
              <a:srgbClr val="000000"/>
            </a:solidFill>
            <a:ln w="0">
              <a:solidFill>
                <a:srgbClr val="000000"/>
              </a:solidFill>
              <a:round/>
              <a:headEnd/>
              <a:tailEnd/>
            </a:ln>
          </p:spPr>
          <p:txBody>
            <a:bodyPr/>
            <a:lstStyle/>
            <a:p>
              <a:endParaRPr lang="en-CA"/>
            </a:p>
          </p:txBody>
        </p:sp>
        <p:sp>
          <p:nvSpPr>
            <p:cNvPr id="24681" name="Freeform 320"/>
            <p:cNvSpPr>
              <a:spLocks noEditPoints="1"/>
            </p:cNvSpPr>
            <p:nvPr/>
          </p:nvSpPr>
          <p:spPr bwMode="auto">
            <a:xfrm>
              <a:off x="2214" y="3845"/>
              <a:ext cx="45" cy="35"/>
            </a:xfrm>
            <a:custGeom>
              <a:avLst/>
              <a:gdLst>
                <a:gd name="T0" fmla="*/ 117 w 20"/>
                <a:gd name="T1" fmla="*/ 69 h 24"/>
                <a:gd name="T2" fmla="*/ 81 w 20"/>
                <a:gd name="T3" fmla="*/ 74 h 24"/>
                <a:gd name="T4" fmla="*/ 45 w 20"/>
                <a:gd name="T5" fmla="*/ 74 h 24"/>
                <a:gd name="T6" fmla="*/ 0 w 20"/>
                <a:gd name="T7" fmla="*/ 61 h 24"/>
                <a:gd name="T8" fmla="*/ 0 w 20"/>
                <a:gd name="T9" fmla="*/ 50 h 24"/>
                <a:gd name="T10" fmla="*/ 25 w 20"/>
                <a:gd name="T11" fmla="*/ 42 h 24"/>
                <a:gd name="T12" fmla="*/ 81 w 20"/>
                <a:gd name="T13" fmla="*/ 34 h 24"/>
                <a:gd name="T14" fmla="*/ 137 w 20"/>
                <a:gd name="T15" fmla="*/ 26 h 24"/>
                <a:gd name="T16" fmla="*/ 126 w 20"/>
                <a:gd name="T17" fmla="*/ 13 h 24"/>
                <a:gd name="T18" fmla="*/ 92 w 20"/>
                <a:gd name="T19" fmla="*/ 9 h 24"/>
                <a:gd name="T20" fmla="*/ 65 w 20"/>
                <a:gd name="T21" fmla="*/ 9 h 24"/>
                <a:gd name="T22" fmla="*/ 56 w 20"/>
                <a:gd name="T23" fmla="*/ 15 h 24"/>
                <a:gd name="T24" fmla="*/ 56 w 20"/>
                <a:gd name="T25" fmla="*/ 26 h 24"/>
                <a:gd name="T26" fmla="*/ 45 w 20"/>
                <a:gd name="T27" fmla="*/ 28 h 24"/>
                <a:gd name="T28" fmla="*/ 25 w 20"/>
                <a:gd name="T29" fmla="*/ 28 h 24"/>
                <a:gd name="T30" fmla="*/ 11 w 20"/>
                <a:gd name="T31" fmla="*/ 26 h 24"/>
                <a:gd name="T32" fmla="*/ 11 w 20"/>
                <a:gd name="T33" fmla="*/ 13 h 24"/>
                <a:gd name="T34" fmla="*/ 65 w 20"/>
                <a:gd name="T35" fmla="*/ 1 h 24"/>
                <a:gd name="T36" fmla="*/ 137 w 20"/>
                <a:gd name="T37" fmla="*/ 1 h 24"/>
                <a:gd name="T38" fmla="*/ 173 w 20"/>
                <a:gd name="T39" fmla="*/ 9 h 24"/>
                <a:gd name="T40" fmla="*/ 182 w 20"/>
                <a:gd name="T41" fmla="*/ 15 h 24"/>
                <a:gd name="T42" fmla="*/ 182 w 20"/>
                <a:gd name="T43" fmla="*/ 50 h 24"/>
                <a:gd name="T44" fmla="*/ 193 w 20"/>
                <a:gd name="T45" fmla="*/ 61 h 24"/>
                <a:gd name="T46" fmla="*/ 193 w 20"/>
                <a:gd name="T47" fmla="*/ 61 h 24"/>
                <a:gd name="T48" fmla="*/ 193 w 20"/>
                <a:gd name="T49" fmla="*/ 66 h 24"/>
                <a:gd name="T50" fmla="*/ 207 w 20"/>
                <a:gd name="T51" fmla="*/ 66 h 24"/>
                <a:gd name="T52" fmla="*/ 227 w 20"/>
                <a:gd name="T53" fmla="*/ 60 h 24"/>
                <a:gd name="T54" fmla="*/ 193 w 20"/>
                <a:gd name="T55" fmla="*/ 69 h 24"/>
                <a:gd name="T56" fmla="*/ 146 w 20"/>
                <a:gd name="T57" fmla="*/ 74 h 24"/>
                <a:gd name="T58" fmla="*/ 137 w 20"/>
                <a:gd name="T59" fmla="*/ 66 h 24"/>
                <a:gd name="T60" fmla="*/ 137 w 20"/>
                <a:gd name="T61" fmla="*/ 60 h 24"/>
                <a:gd name="T62" fmla="*/ 117 w 20"/>
                <a:gd name="T63" fmla="*/ 34 h 24"/>
                <a:gd name="T64" fmla="*/ 65 w 20"/>
                <a:gd name="T65" fmla="*/ 42 h 24"/>
                <a:gd name="T66" fmla="*/ 56 w 20"/>
                <a:gd name="T67" fmla="*/ 50 h 24"/>
                <a:gd name="T68" fmla="*/ 56 w 20"/>
                <a:gd name="T69" fmla="*/ 60 h 24"/>
                <a:gd name="T70" fmla="*/ 65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2"/>
                  </a:lnTo>
                  <a:lnTo>
                    <a:pt x="8" y="24"/>
                  </a:lnTo>
                  <a:lnTo>
                    <a:pt x="7" y="24"/>
                  </a:lnTo>
                  <a:lnTo>
                    <a:pt x="5" y="24"/>
                  </a:lnTo>
                  <a:lnTo>
                    <a:pt x="4" y="24"/>
                  </a:lnTo>
                  <a:lnTo>
                    <a:pt x="1" y="22"/>
                  </a:lnTo>
                  <a:lnTo>
                    <a:pt x="0" y="20"/>
                  </a:lnTo>
                  <a:lnTo>
                    <a:pt x="0" y="19"/>
                  </a:lnTo>
                  <a:lnTo>
                    <a:pt x="0" y="16"/>
                  </a:lnTo>
                  <a:lnTo>
                    <a:pt x="1" y="15"/>
                  </a:lnTo>
                  <a:lnTo>
                    <a:pt x="2" y="14"/>
                  </a:lnTo>
                  <a:lnTo>
                    <a:pt x="4"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4" y="9"/>
                  </a:lnTo>
                  <a:lnTo>
                    <a:pt x="2" y="9"/>
                  </a:lnTo>
                  <a:lnTo>
                    <a:pt x="1" y="9"/>
                  </a:lnTo>
                  <a:lnTo>
                    <a:pt x="1" y="8"/>
                  </a:lnTo>
                  <a:lnTo>
                    <a:pt x="1" y="6"/>
                  </a:lnTo>
                  <a:lnTo>
                    <a:pt x="1" y="4"/>
                  </a:lnTo>
                  <a:lnTo>
                    <a:pt x="4" y="3"/>
                  </a:lnTo>
                  <a:lnTo>
                    <a:pt x="6" y="1"/>
                  </a:lnTo>
                  <a:lnTo>
                    <a:pt x="8" y="0"/>
                  </a:lnTo>
                  <a:lnTo>
                    <a:pt x="12" y="1"/>
                  </a:lnTo>
                  <a:lnTo>
                    <a:pt x="13" y="1"/>
                  </a:lnTo>
                  <a:lnTo>
                    <a:pt x="15" y="3"/>
                  </a:lnTo>
                  <a:lnTo>
                    <a:pt x="16" y="4"/>
                  </a:lnTo>
                  <a:lnTo>
                    <a:pt x="16" y="5"/>
                  </a:lnTo>
                  <a:lnTo>
                    <a:pt x="16" y="8"/>
                  </a:lnTo>
                  <a:lnTo>
                    <a:pt x="16" y="16"/>
                  </a:lnTo>
                  <a:lnTo>
                    <a:pt x="16" y="19"/>
                  </a:lnTo>
                  <a:lnTo>
                    <a:pt x="17" y="20"/>
                  </a:lnTo>
                  <a:lnTo>
                    <a:pt x="17" y="21"/>
                  </a:lnTo>
                  <a:lnTo>
                    <a:pt x="18" y="21"/>
                  </a:lnTo>
                  <a:lnTo>
                    <a:pt x="18" y="20"/>
                  </a:lnTo>
                  <a:lnTo>
                    <a:pt x="20" y="19"/>
                  </a:lnTo>
                  <a:lnTo>
                    <a:pt x="20"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4"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4682" name="Freeform 321"/>
            <p:cNvSpPr>
              <a:spLocks/>
            </p:cNvSpPr>
            <p:nvPr/>
          </p:nvSpPr>
          <p:spPr bwMode="auto">
            <a:xfrm>
              <a:off x="2261" y="3845"/>
              <a:ext cx="52" cy="35"/>
            </a:xfrm>
            <a:custGeom>
              <a:avLst/>
              <a:gdLst>
                <a:gd name="T0" fmla="*/ 81 w 23"/>
                <a:gd name="T1" fmla="*/ 15 h 24"/>
                <a:gd name="T2" fmla="*/ 118 w 23"/>
                <a:gd name="T3" fmla="*/ 9 h 24"/>
                <a:gd name="T4" fmla="*/ 138 w 23"/>
                <a:gd name="T5" fmla="*/ 1 h 24"/>
                <a:gd name="T6" fmla="*/ 174 w 23"/>
                <a:gd name="T7" fmla="*/ 0 h 24"/>
                <a:gd name="T8" fmla="*/ 194 w 23"/>
                <a:gd name="T9" fmla="*/ 1 h 24"/>
                <a:gd name="T10" fmla="*/ 210 w 23"/>
                <a:gd name="T11" fmla="*/ 1 h 24"/>
                <a:gd name="T12" fmla="*/ 231 w 23"/>
                <a:gd name="T13" fmla="*/ 9 h 24"/>
                <a:gd name="T14" fmla="*/ 231 w 23"/>
                <a:gd name="T15" fmla="*/ 13 h 24"/>
                <a:gd name="T16" fmla="*/ 240 w 23"/>
                <a:gd name="T17" fmla="*/ 19 h 24"/>
                <a:gd name="T18" fmla="*/ 240 w 23"/>
                <a:gd name="T19" fmla="*/ 28 h 24"/>
                <a:gd name="T20" fmla="*/ 240 w 23"/>
                <a:gd name="T21" fmla="*/ 60 h 24"/>
                <a:gd name="T22" fmla="*/ 240 w 23"/>
                <a:gd name="T23" fmla="*/ 61 h 24"/>
                <a:gd name="T24" fmla="*/ 240 w 23"/>
                <a:gd name="T25" fmla="*/ 66 h 24"/>
                <a:gd name="T26" fmla="*/ 240 w 23"/>
                <a:gd name="T27" fmla="*/ 69 h 24"/>
                <a:gd name="T28" fmla="*/ 255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74 w 23"/>
                <a:gd name="T43" fmla="*/ 69 h 24"/>
                <a:gd name="T44" fmla="*/ 183 w 23"/>
                <a:gd name="T45" fmla="*/ 69 h 24"/>
                <a:gd name="T46" fmla="*/ 183 w 23"/>
                <a:gd name="T47" fmla="*/ 66 h 24"/>
                <a:gd name="T48" fmla="*/ 183 w 23"/>
                <a:gd name="T49" fmla="*/ 66 h 24"/>
                <a:gd name="T50" fmla="*/ 183 w 23"/>
                <a:gd name="T51" fmla="*/ 61 h 24"/>
                <a:gd name="T52" fmla="*/ 194 w 23"/>
                <a:gd name="T53" fmla="*/ 60 h 24"/>
                <a:gd name="T54" fmla="*/ 194 w 23"/>
                <a:gd name="T55" fmla="*/ 28 h 24"/>
                <a:gd name="T56" fmla="*/ 183 w 23"/>
                <a:gd name="T57" fmla="*/ 19 h 24"/>
                <a:gd name="T58" fmla="*/ 183 w 23"/>
                <a:gd name="T59" fmla="*/ 15 h 24"/>
                <a:gd name="T60" fmla="*/ 174 w 23"/>
                <a:gd name="T61" fmla="*/ 13 h 24"/>
                <a:gd name="T62" fmla="*/ 149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93 w 23"/>
                <a:gd name="T77" fmla="*/ 69 h 24"/>
                <a:gd name="T78" fmla="*/ 93 w 23"/>
                <a:gd name="T79" fmla="*/ 69 h 24"/>
                <a:gd name="T80" fmla="*/ 129 w 23"/>
                <a:gd name="T81" fmla="*/ 69 h 24"/>
                <a:gd name="T82" fmla="*/ 129 w 23"/>
                <a:gd name="T83" fmla="*/ 74 h 24"/>
                <a:gd name="T84" fmla="*/ 0 w 23"/>
                <a:gd name="T85" fmla="*/ 74 h 24"/>
                <a:gd name="T86" fmla="*/ 0 w 23"/>
                <a:gd name="T87" fmla="*/ 69 h 24"/>
                <a:gd name="T88" fmla="*/ 11 w 23"/>
                <a:gd name="T89" fmla="*/ 69 h 24"/>
                <a:gd name="T90" fmla="*/ 25 w 23"/>
                <a:gd name="T91" fmla="*/ 69 h 24"/>
                <a:gd name="T92" fmla="*/ 25 w 23"/>
                <a:gd name="T93" fmla="*/ 69 h 24"/>
                <a:gd name="T94" fmla="*/ 45 w 23"/>
                <a:gd name="T95" fmla="*/ 61 h 24"/>
                <a:gd name="T96" fmla="*/ 45 w 23"/>
                <a:gd name="T97" fmla="*/ 60 h 24"/>
                <a:gd name="T98" fmla="*/ 45 w 23"/>
                <a:gd name="T99" fmla="*/ 32 h 24"/>
                <a:gd name="T100" fmla="*/ 45 w 23"/>
                <a:gd name="T101" fmla="*/ 19 h 24"/>
                <a:gd name="T102" fmla="*/ 45 w 23"/>
                <a:gd name="T103" fmla="*/ 15 h 24"/>
                <a:gd name="T104" fmla="*/ 25 w 23"/>
                <a:gd name="T105" fmla="*/ 13 h 24"/>
                <a:gd name="T106" fmla="*/ 25 w 23"/>
                <a:gd name="T107" fmla="*/ 13 h 24"/>
                <a:gd name="T108" fmla="*/ 25 w 23"/>
                <a:gd name="T109" fmla="*/ 13 h 24"/>
                <a:gd name="T110" fmla="*/ 25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7" y="1"/>
                  </a:lnTo>
                  <a:lnTo>
                    <a:pt x="18" y="1"/>
                  </a:lnTo>
                  <a:lnTo>
                    <a:pt x="20" y="3"/>
                  </a:lnTo>
                  <a:lnTo>
                    <a:pt x="20"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7" y="19"/>
                  </a:lnTo>
                  <a:lnTo>
                    <a:pt x="17" y="9"/>
                  </a:lnTo>
                  <a:lnTo>
                    <a:pt x="16" y="6"/>
                  </a:lnTo>
                  <a:lnTo>
                    <a:pt x="16" y="5"/>
                  </a:lnTo>
                  <a:lnTo>
                    <a:pt x="15" y="4"/>
                  </a:lnTo>
                  <a:lnTo>
                    <a:pt x="13" y="4"/>
                  </a:lnTo>
                  <a:lnTo>
                    <a:pt x="10" y="5"/>
                  </a:lnTo>
                  <a:lnTo>
                    <a:pt x="7" y="6"/>
                  </a:lnTo>
                  <a:lnTo>
                    <a:pt x="7" y="19"/>
                  </a:lnTo>
                  <a:lnTo>
                    <a:pt x="7" y="20"/>
                  </a:lnTo>
                  <a:lnTo>
                    <a:pt x="7" y="21"/>
                  </a:lnTo>
                  <a:lnTo>
                    <a:pt x="7" y="22"/>
                  </a:lnTo>
                  <a:lnTo>
                    <a:pt x="8" y="22"/>
                  </a:lnTo>
                  <a:lnTo>
                    <a:pt x="11" y="22"/>
                  </a:lnTo>
                  <a:lnTo>
                    <a:pt x="11" y="24"/>
                  </a:lnTo>
                  <a:lnTo>
                    <a:pt x="0" y="24"/>
                  </a:lnTo>
                  <a:lnTo>
                    <a:pt x="0" y="22"/>
                  </a:lnTo>
                  <a:lnTo>
                    <a:pt x="1" y="22"/>
                  </a:lnTo>
                  <a:lnTo>
                    <a:pt x="2" y="22"/>
                  </a:lnTo>
                  <a:lnTo>
                    <a:pt x="4" y="20"/>
                  </a:lnTo>
                  <a:lnTo>
                    <a:pt x="4" y="19"/>
                  </a:lnTo>
                  <a:lnTo>
                    <a:pt x="4" y="10"/>
                  </a:lnTo>
                  <a:lnTo>
                    <a:pt x="4" y="6"/>
                  </a:lnTo>
                  <a:lnTo>
                    <a:pt x="4"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83" name="Freeform 322"/>
            <p:cNvSpPr>
              <a:spLocks noEditPoints="1"/>
            </p:cNvSpPr>
            <p:nvPr/>
          </p:nvSpPr>
          <p:spPr bwMode="auto">
            <a:xfrm>
              <a:off x="2320" y="3845"/>
              <a:ext cx="43" cy="35"/>
            </a:xfrm>
            <a:custGeom>
              <a:avLst/>
              <a:gdLst>
                <a:gd name="T0" fmla="*/ 118 w 19"/>
                <a:gd name="T1" fmla="*/ 69 h 24"/>
                <a:gd name="T2" fmla="*/ 72 w 19"/>
                <a:gd name="T3" fmla="*/ 74 h 24"/>
                <a:gd name="T4" fmla="*/ 36 w 19"/>
                <a:gd name="T5" fmla="*/ 74 h 24"/>
                <a:gd name="T6" fmla="*/ 0 w 19"/>
                <a:gd name="T7" fmla="*/ 61 h 24"/>
                <a:gd name="T8" fmla="*/ 0 w 19"/>
                <a:gd name="T9" fmla="*/ 50 h 24"/>
                <a:gd name="T10" fmla="*/ 25 w 19"/>
                <a:gd name="T11" fmla="*/ 42 h 24"/>
                <a:gd name="T12" fmla="*/ 81 w 19"/>
                <a:gd name="T13" fmla="*/ 34 h 24"/>
                <a:gd name="T14" fmla="*/ 138 w 19"/>
                <a:gd name="T15" fmla="*/ 26 h 24"/>
                <a:gd name="T16" fmla="*/ 129 w 19"/>
                <a:gd name="T17" fmla="*/ 13 h 24"/>
                <a:gd name="T18" fmla="*/ 93 w 19"/>
                <a:gd name="T19" fmla="*/ 9 h 24"/>
                <a:gd name="T20" fmla="*/ 72 w 19"/>
                <a:gd name="T21" fmla="*/ 9 h 24"/>
                <a:gd name="T22" fmla="*/ 57 w 19"/>
                <a:gd name="T23" fmla="*/ 15 h 24"/>
                <a:gd name="T24" fmla="*/ 57 w 19"/>
                <a:gd name="T25" fmla="*/ 26 h 24"/>
                <a:gd name="T26" fmla="*/ 36 w 19"/>
                <a:gd name="T27" fmla="*/ 28 h 24"/>
                <a:gd name="T28" fmla="*/ 25 w 19"/>
                <a:gd name="T29" fmla="*/ 28 h 24"/>
                <a:gd name="T30" fmla="*/ 11 w 19"/>
                <a:gd name="T31" fmla="*/ 26 h 24"/>
                <a:gd name="T32" fmla="*/ 11 w 19"/>
                <a:gd name="T33" fmla="*/ 13 h 24"/>
                <a:gd name="T34" fmla="*/ 72 w 19"/>
                <a:gd name="T35" fmla="*/ 1 h 24"/>
                <a:gd name="T36" fmla="*/ 138 w 19"/>
                <a:gd name="T37" fmla="*/ 1 h 24"/>
                <a:gd name="T38" fmla="*/ 174 w 19"/>
                <a:gd name="T39" fmla="*/ 9 h 24"/>
                <a:gd name="T40" fmla="*/ 183 w 19"/>
                <a:gd name="T41" fmla="*/ 15 h 24"/>
                <a:gd name="T42" fmla="*/ 183 w 19"/>
                <a:gd name="T43" fmla="*/ 50 h 24"/>
                <a:gd name="T44" fmla="*/ 183 w 19"/>
                <a:gd name="T45" fmla="*/ 61 h 24"/>
                <a:gd name="T46" fmla="*/ 195 w 19"/>
                <a:gd name="T47" fmla="*/ 61 h 24"/>
                <a:gd name="T48" fmla="*/ 195 w 19"/>
                <a:gd name="T49" fmla="*/ 66 h 24"/>
                <a:gd name="T50" fmla="*/ 210 w 19"/>
                <a:gd name="T51" fmla="*/ 66 h 24"/>
                <a:gd name="T52" fmla="*/ 220 w 19"/>
                <a:gd name="T53" fmla="*/ 60 h 24"/>
                <a:gd name="T54" fmla="*/ 195 w 19"/>
                <a:gd name="T55" fmla="*/ 69 h 24"/>
                <a:gd name="T56" fmla="*/ 149 w 19"/>
                <a:gd name="T57" fmla="*/ 74 h 24"/>
                <a:gd name="T58" fmla="*/ 138 w 19"/>
                <a:gd name="T59" fmla="*/ 66 h 24"/>
                <a:gd name="T60" fmla="*/ 138 w 19"/>
                <a:gd name="T61" fmla="*/ 60 h 24"/>
                <a:gd name="T62" fmla="*/ 118 w 19"/>
                <a:gd name="T63" fmla="*/ 34 h 24"/>
                <a:gd name="T64" fmla="*/ 72 w 19"/>
                <a:gd name="T65" fmla="*/ 42 h 24"/>
                <a:gd name="T66" fmla="*/ 57 w 19"/>
                <a:gd name="T67" fmla="*/ 50 h 24"/>
                <a:gd name="T68" fmla="*/ 57 w 19"/>
                <a:gd name="T69" fmla="*/ 60 h 24"/>
                <a:gd name="T70" fmla="*/ 72 w 19"/>
                <a:gd name="T71" fmla="*/ 61 h 24"/>
                <a:gd name="T72" fmla="*/ 118 w 19"/>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
                <a:gd name="T112" fmla="*/ 0 h 24"/>
                <a:gd name="T113" fmla="*/ 19 w 19"/>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 h="24">
                  <a:moveTo>
                    <a:pt x="12" y="20"/>
                  </a:moveTo>
                  <a:lnTo>
                    <a:pt x="10" y="22"/>
                  </a:lnTo>
                  <a:lnTo>
                    <a:pt x="8" y="24"/>
                  </a:lnTo>
                  <a:lnTo>
                    <a:pt x="6" y="24"/>
                  </a:lnTo>
                  <a:lnTo>
                    <a:pt x="5" y="24"/>
                  </a:lnTo>
                  <a:lnTo>
                    <a:pt x="3" y="24"/>
                  </a:lnTo>
                  <a:lnTo>
                    <a:pt x="1" y="22"/>
                  </a:lnTo>
                  <a:lnTo>
                    <a:pt x="0" y="20"/>
                  </a:lnTo>
                  <a:lnTo>
                    <a:pt x="0" y="19"/>
                  </a:lnTo>
                  <a:lnTo>
                    <a:pt x="0" y="16"/>
                  </a:lnTo>
                  <a:lnTo>
                    <a:pt x="1" y="15"/>
                  </a:lnTo>
                  <a:lnTo>
                    <a:pt x="2" y="14"/>
                  </a:lnTo>
                  <a:lnTo>
                    <a:pt x="3"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3" y="9"/>
                  </a:lnTo>
                  <a:lnTo>
                    <a:pt x="2" y="9"/>
                  </a:lnTo>
                  <a:lnTo>
                    <a:pt x="1" y="9"/>
                  </a:lnTo>
                  <a:lnTo>
                    <a:pt x="1" y="8"/>
                  </a:lnTo>
                  <a:lnTo>
                    <a:pt x="1" y="6"/>
                  </a:lnTo>
                  <a:lnTo>
                    <a:pt x="1" y="4"/>
                  </a:lnTo>
                  <a:lnTo>
                    <a:pt x="3" y="3"/>
                  </a:lnTo>
                  <a:lnTo>
                    <a:pt x="6" y="1"/>
                  </a:lnTo>
                  <a:lnTo>
                    <a:pt x="8" y="0"/>
                  </a:lnTo>
                  <a:lnTo>
                    <a:pt x="12" y="1"/>
                  </a:lnTo>
                  <a:lnTo>
                    <a:pt x="13" y="1"/>
                  </a:lnTo>
                  <a:lnTo>
                    <a:pt x="15" y="3"/>
                  </a:lnTo>
                  <a:lnTo>
                    <a:pt x="16" y="4"/>
                  </a:lnTo>
                  <a:lnTo>
                    <a:pt x="16" y="5"/>
                  </a:lnTo>
                  <a:lnTo>
                    <a:pt x="16" y="8"/>
                  </a:lnTo>
                  <a:lnTo>
                    <a:pt x="16" y="16"/>
                  </a:lnTo>
                  <a:lnTo>
                    <a:pt x="16" y="19"/>
                  </a:lnTo>
                  <a:lnTo>
                    <a:pt x="16" y="20"/>
                  </a:lnTo>
                  <a:lnTo>
                    <a:pt x="17" y="20"/>
                  </a:lnTo>
                  <a:lnTo>
                    <a:pt x="17" y="21"/>
                  </a:lnTo>
                  <a:lnTo>
                    <a:pt x="18" y="21"/>
                  </a:lnTo>
                  <a:lnTo>
                    <a:pt x="18" y="20"/>
                  </a:lnTo>
                  <a:lnTo>
                    <a:pt x="19" y="19"/>
                  </a:lnTo>
                  <a:lnTo>
                    <a:pt x="19"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3"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4684" name="Freeform 323"/>
            <p:cNvSpPr>
              <a:spLocks noEditPoints="1"/>
            </p:cNvSpPr>
            <p:nvPr/>
          </p:nvSpPr>
          <p:spPr bwMode="auto">
            <a:xfrm>
              <a:off x="2363" y="3845"/>
              <a:ext cx="54" cy="49"/>
            </a:xfrm>
            <a:custGeom>
              <a:avLst/>
              <a:gdLst>
                <a:gd name="T0" fmla="*/ 92 w 24"/>
                <a:gd name="T1" fmla="*/ 0 h 34"/>
                <a:gd name="T2" fmla="*/ 101 w 24"/>
                <a:gd name="T3" fmla="*/ 19 h 34"/>
                <a:gd name="T4" fmla="*/ 146 w 24"/>
                <a:gd name="T5" fmla="*/ 1 h 34"/>
                <a:gd name="T6" fmla="*/ 194 w 24"/>
                <a:gd name="T7" fmla="*/ 0 h 34"/>
                <a:gd name="T8" fmla="*/ 238 w 24"/>
                <a:gd name="T9" fmla="*/ 9 h 34"/>
                <a:gd name="T10" fmla="*/ 272 w 24"/>
                <a:gd name="T11" fmla="*/ 33 h 34"/>
                <a:gd name="T12" fmla="*/ 263 w 24"/>
                <a:gd name="T13" fmla="*/ 56 h 34"/>
                <a:gd name="T14" fmla="*/ 207 w 24"/>
                <a:gd name="T15" fmla="*/ 72 h 34"/>
                <a:gd name="T16" fmla="*/ 146 w 24"/>
                <a:gd name="T17" fmla="*/ 72 h 34"/>
                <a:gd name="T18" fmla="*/ 117 w 24"/>
                <a:gd name="T19" fmla="*/ 66 h 34"/>
                <a:gd name="T20" fmla="*/ 101 w 24"/>
                <a:gd name="T21" fmla="*/ 88 h 34"/>
                <a:gd name="T22" fmla="*/ 101 w 24"/>
                <a:gd name="T23" fmla="*/ 95 h 34"/>
                <a:gd name="T24" fmla="*/ 117 w 24"/>
                <a:gd name="T25" fmla="*/ 102 h 34"/>
                <a:gd name="T26" fmla="*/ 137 w 24"/>
                <a:gd name="T27" fmla="*/ 102 h 34"/>
                <a:gd name="T28" fmla="*/ 0 w 24"/>
                <a:gd name="T29" fmla="*/ 102 h 34"/>
                <a:gd name="T30" fmla="*/ 25 w 24"/>
                <a:gd name="T31" fmla="*/ 102 h 34"/>
                <a:gd name="T32" fmla="*/ 45 w 24"/>
                <a:gd name="T33" fmla="*/ 102 h 34"/>
                <a:gd name="T34" fmla="*/ 45 w 24"/>
                <a:gd name="T35" fmla="*/ 95 h 34"/>
                <a:gd name="T36" fmla="*/ 56 w 24"/>
                <a:gd name="T37" fmla="*/ 88 h 34"/>
                <a:gd name="T38" fmla="*/ 56 w 24"/>
                <a:gd name="T39" fmla="*/ 14 h 34"/>
                <a:gd name="T40" fmla="*/ 45 w 24"/>
                <a:gd name="T41" fmla="*/ 13 h 34"/>
                <a:gd name="T42" fmla="*/ 45 w 24"/>
                <a:gd name="T43" fmla="*/ 13 h 34"/>
                <a:gd name="T44" fmla="*/ 36 w 24"/>
                <a:gd name="T45" fmla="*/ 13 h 34"/>
                <a:gd name="T46" fmla="*/ 25 w 24"/>
                <a:gd name="T47" fmla="*/ 9 h 34"/>
                <a:gd name="T48" fmla="*/ 101 w 24"/>
                <a:gd name="T49" fmla="*/ 46 h 34"/>
                <a:gd name="T50" fmla="*/ 101 w 24"/>
                <a:gd name="T51" fmla="*/ 56 h 34"/>
                <a:gd name="T52" fmla="*/ 117 w 24"/>
                <a:gd name="T53" fmla="*/ 62 h 34"/>
                <a:gd name="T54" fmla="*/ 158 w 24"/>
                <a:gd name="T55" fmla="*/ 66 h 34"/>
                <a:gd name="T56" fmla="*/ 207 w 24"/>
                <a:gd name="T57" fmla="*/ 61 h 34"/>
                <a:gd name="T58" fmla="*/ 227 w 24"/>
                <a:gd name="T59" fmla="*/ 42 h 34"/>
                <a:gd name="T60" fmla="*/ 207 w 24"/>
                <a:gd name="T61" fmla="*/ 19 h 34"/>
                <a:gd name="T62" fmla="*/ 158 w 24"/>
                <a:gd name="T63" fmla="*/ 13 h 34"/>
                <a:gd name="T64" fmla="*/ 137 w 24"/>
                <a:gd name="T65" fmla="*/ 14 h 34"/>
                <a:gd name="T66" fmla="*/ 101 w 24"/>
                <a:gd name="T67" fmla="*/ 25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2" y="3"/>
                  </a:moveTo>
                  <a:lnTo>
                    <a:pt x="8" y="0"/>
                  </a:lnTo>
                  <a:lnTo>
                    <a:pt x="9" y="0"/>
                  </a:lnTo>
                  <a:lnTo>
                    <a:pt x="9" y="6"/>
                  </a:lnTo>
                  <a:lnTo>
                    <a:pt x="10" y="4"/>
                  </a:lnTo>
                  <a:lnTo>
                    <a:pt x="13" y="1"/>
                  </a:lnTo>
                  <a:lnTo>
                    <a:pt x="14" y="1"/>
                  </a:lnTo>
                  <a:lnTo>
                    <a:pt x="17" y="0"/>
                  </a:lnTo>
                  <a:lnTo>
                    <a:pt x="19" y="1"/>
                  </a:lnTo>
                  <a:lnTo>
                    <a:pt x="21" y="3"/>
                  </a:lnTo>
                  <a:lnTo>
                    <a:pt x="24" y="6"/>
                  </a:lnTo>
                  <a:lnTo>
                    <a:pt x="24" y="11"/>
                  </a:lnTo>
                  <a:lnTo>
                    <a:pt x="24" y="15"/>
                  </a:lnTo>
                  <a:lnTo>
                    <a:pt x="23" y="19"/>
                  </a:lnTo>
                  <a:lnTo>
                    <a:pt x="21" y="21"/>
                  </a:lnTo>
                  <a:lnTo>
                    <a:pt x="18" y="24"/>
                  </a:lnTo>
                  <a:lnTo>
                    <a:pt x="14" y="24"/>
                  </a:lnTo>
                  <a:lnTo>
                    <a:pt x="13" y="24"/>
                  </a:lnTo>
                  <a:lnTo>
                    <a:pt x="12" y="24"/>
                  </a:lnTo>
                  <a:lnTo>
                    <a:pt x="10" y="22"/>
                  </a:lnTo>
                  <a:lnTo>
                    <a:pt x="9" y="21"/>
                  </a:lnTo>
                  <a:lnTo>
                    <a:pt x="9" y="29"/>
                  </a:lnTo>
                  <a:lnTo>
                    <a:pt x="9" y="31"/>
                  </a:lnTo>
                  <a:lnTo>
                    <a:pt x="9" y="32"/>
                  </a:lnTo>
                  <a:lnTo>
                    <a:pt x="10" y="34"/>
                  </a:lnTo>
                  <a:lnTo>
                    <a:pt x="12" y="34"/>
                  </a:lnTo>
                  <a:lnTo>
                    <a:pt x="0" y="34"/>
                  </a:lnTo>
                  <a:lnTo>
                    <a:pt x="2" y="34"/>
                  </a:lnTo>
                  <a:lnTo>
                    <a:pt x="3" y="34"/>
                  </a:lnTo>
                  <a:lnTo>
                    <a:pt x="4" y="34"/>
                  </a:lnTo>
                  <a:lnTo>
                    <a:pt x="4" y="32"/>
                  </a:lnTo>
                  <a:lnTo>
                    <a:pt x="5" y="31"/>
                  </a:lnTo>
                  <a:lnTo>
                    <a:pt x="5" y="29"/>
                  </a:lnTo>
                  <a:lnTo>
                    <a:pt x="5" y="8"/>
                  </a:lnTo>
                  <a:lnTo>
                    <a:pt x="5" y="5"/>
                  </a:lnTo>
                  <a:lnTo>
                    <a:pt x="4" y="5"/>
                  </a:lnTo>
                  <a:lnTo>
                    <a:pt x="4" y="4"/>
                  </a:lnTo>
                  <a:lnTo>
                    <a:pt x="3" y="4"/>
                  </a:lnTo>
                  <a:lnTo>
                    <a:pt x="2" y="4"/>
                  </a:lnTo>
                  <a:lnTo>
                    <a:pt x="2" y="3"/>
                  </a:lnTo>
                  <a:close/>
                  <a:moveTo>
                    <a:pt x="9" y="8"/>
                  </a:moveTo>
                  <a:lnTo>
                    <a:pt x="9" y="15"/>
                  </a:lnTo>
                  <a:lnTo>
                    <a:pt x="9" y="17"/>
                  </a:lnTo>
                  <a:lnTo>
                    <a:pt x="9" y="19"/>
                  </a:lnTo>
                  <a:lnTo>
                    <a:pt x="10" y="20"/>
                  </a:lnTo>
                  <a:lnTo>
                    <a:pt x="10" y="21"/>
                  </a:lnTo>
                  <a:lnTo>
                    <a:pt x="13" y="22"/>
                  </a:lnTo>
                  <a:lnTo>
                    <a:pt x="14" y="22"/>
                  </a:lnTo>
                  <a:lnTo>
                    <a:pt x="17" y="22"/>
                  </a:lnTo>
                  <a:lnTo>
                    <a:pt x="18" y="20"/>
                  </a:lnTo>
                  <a:lnTo>
                    <a:pt x="20" y="17"/>
                  </a:lnTo>
                  <a:lnTo>
                    <a:pt x="20" y="14"/>
                  </a:lnTo>
                  <a:lnTo>
                    <a:pt x="20" y="9"/>
                  </a:lnTo>
                  <a:lnTo>
                    <a:pt x="18" y="6"/>
                  </a:lnTo>
                  <a:lnTo>
                    <a:pt x="17" y="5"/>
                  </a:lnTo>
                  <a:lnTo>
                    <a:pt x="14" y="4"/>
                  </a:lnTo>
                  <a:lnTo>
                    <a:pt x="13" y="4"/>
                  </a:lnTo>
                  <a:lnTo>
                    <a:pt x="12" y="5"/>
                  </a:lnTo>
                  <a:lnTo>
                    <a:pt x="10" y="5"/>
                  </a:lnTo>
                  <a:lnTo>
                    <a:pt x="9" y="8"/>
                  </a:lnTo>
                  <a:close/>
                </a:path>
              </a:pathLst>
            </a:custGeom>
            <a:solidFill>
              <a:srgbClr val="000000"/>
            </a:solidFill>
            <a:ln w="0">
              <a:solidFill>
                <a:srgbClr val="000000"/>
              </a:solidFill>
              <a:round/>
              <a:headEnd/>
              <a:tailEnd/>
            </a:ln>
          </p:spPr>
          <p:txBody>
            <a:bodyPr/>
            <a:lstStyle/>
            <a:p>
              <a:endParaRPr lang="en-CA"/>
            </a:p>
          </p:txBody>
        </p:sp>
        <p:sp>
          <p:nvSpPr>
            <p:cNvPr id="24685" name="Freeform 324"/>
            <p:cNvSpPr>
              <a:spLocks noEditPoints="1"/>
            </p:cNvSpPr>
            <p:nvPr/>
          </p:nvSpPr>
          <p:spPr bwMode="auto">
            <a:xfrm>
              <a:off x="2426" y="3845"/>
              <a:ext cx="47" cy="35"/>
            </a:xfrm>
            <a:custGeom>
              <a:avLst/>
              <a:gdLst>
                <a:gd name="T0" fmla="*/ 101 w 21"/>
                <a:gd name="T1" fmla="*/ 0 h 24"/>
                <a:gd name="T2" fmla="*/ 145 w 21"/>
                <a:gd name="T3" fmla="*/ 1 h 24"/>
                <a:gd name="T4" fmla="*/ 181 w 21"/>
                <a:gd name="T5" fmla="*/ 9 h 24"/>
                <a:gd name="T6" fmla="*/ 201 w 21"/>
                <a:gd name="T7" fmla="*/ 13 h 24"/>
                <a:gd name="T8" fmla="*/ 215 w 21"/>
                <a:gd name="T9" fmla="*/ 26 h 24"/>
                <a:gd name="T10" fmla="*/ 235 w 21"/>
                <a:gd name="T11" fmla="*/ 34 h 24"/>
                <a:gd name="T12" fmla="*/ 235 w 21"/>
                <a:gd name="T13" fmla="*/ 47 h 24"/>
                <a:gd name="T14" fmla="*/ 215 w 21"/>
                <a:gd name="T15" fmla="*/ 53 h 24"/>
                <a:gd name="T16" fmla="*/ 201 w 21"/>
                <a:gd name="T17" fmla="*/ 61 h 24"/>
                <a:gd name="T18" fmla="*/ 181 w 21"/>
                <a:gd name="T19" fmla="*/ 69 h 24"/>
                <a:gd name="T20" fmla="*/ 145 w 21"/>
                <a:gd name="T21" fmla="*/ 74 h 24"/>
                <a:gd name="T22" fmla="*/ 101 w 21"/>
                <a:gd name="T23" fmla="*/ 74 h 24"/>
                <a:gd name="T24" fmla="*/ 81 w 21"/>
                <a:gd name="T25" fmla="*/ 74 h 24"/>
                <a:gd name="T26" fmla="*/ 56 w 21"/>
                <a:gd name="T27" fmla="*/ 69 h 24"/>
                <a:gd name="T28" fmla="*/ 20 w 21"/>
                <a:gd name="T29" fmla="*/ 61 h 24"/>
                <a:gd name="T30" fmla="*/ 0 w 21"/>
                <a:gd name="T31" fmla="*/ 50 h 24"/>
                <a:gd name="T32" fmla="*/ 0 w 21"/>
                <a:gd name="T33" fmla="*/ 41 h 24"/>
                <a:gd name="T34" fmla="*/ 0 w 21"/>
                <a:gd name="T35" fmla="*/ 28 h 24"/>
                <a:gd name="T36" fmla="*/ 9 w 21"/>
                <a:gd name="T37" fmla="*/ 19 h 24"/>
                <a:gd name="T38" fmla="*/ 36 w 21"/>
                <a:gd name="T39" fmla="*/ 13 h 24"/>
                <a:gd name="T40" fmla="*/ 56 w 21"/>
                <a:gd name="T41" fmla="*/ 9 h 24"/>
                <a:gd name="T42" fmla="*/ 81 w 21"/>
                <a:gd name="T43" fmla="*/ 1 h 24"/>
                <a:gd name="T44" fmla="*/ 101 w 21"/>
                <a:gd name="T45" fmla="*/ 0 h 24"/>
                <a:gd name="T46" fmla="*/ 101 w 21"/>
                <a:gd name="T47" fmla="*/ 9 h 24"/>
                <a:gd name="T48" fmla="*/ 90 w 21"/>
                <a:gd name="T49" fmla="*/ 9 h 24"/>
                <a:gd name="T50" fmla="*/ 81 w 21"/>
                <a:gd name="T51" fmla="*/ 9 h 24"/>
                <a:gd name="T52" fmla="*/ 65 w 21"/>
                <a:gd name="T53" fmla="*/ 13 h 24"/>
                <a:gd name="T54" fmla="*/ 56 w 21"/>
                <a:gd name="T55" fmla="*/ 15 h 24"/>
                <a:gd name="T56" fmla="*/ 36 w 21"/>
                <a:gd name="T57" fmla="*/ 26 h 24"/>
                <a:gd name="T58" fmla="*/ 3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54 w 21"/>
                <a:gd name="T71" fmla="*/ 61 h 24"/>
                <a:gd name="T72" fmla="*/ 181 w 21"/>
                <a:gd name="T73" fmla="*/ 53 h 24"/>
                <a:gd name="T74" fmla="*/ 190 w 21"/>
                <a:gd name="T75" fmla="*/ 42 h 24"/>
                <a:gd name="T76" fmla="*/ 181 w 21"/>
                <a:gd name="T77" fmla="*/ 32 h 24"/>
                <a:gd name="T78" fmla="*/ 181 w 21"/>
                <a:gd name="T79" fmla="*/ 26 h 24"/>
                <a:gd name="T80" fmla="*/ 154 w 21"/>
                <a:gd name="T81" fmla="*/ 15 h 24"/>
                <a:gd name="T82" fmla="*/ 134 w 21"/>
                <a:gd name="T83" fmla="*/ 9 h 24"/>
                <a:gd name="T84" fmla="*/ 10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9" y="0"/>
                  </a:moveTo>
                  <a:lnTo>
                    <a:pt x="13" y="1"/>
                  </a:lnTo>
                  <a:lnTo>
                    <a:pt x="16" y="3"/>
                  </a:lnTo>
                  <a:lnTo>
                    <a:pt x="18" y="4"/>
                  </a:lnTo>
                  <a:lnTo>
                    <a:pt x="19" y="8"/>
                  </a:lnTo>
                  <a:lnTo>
                    <a:pt x="21" y="11"/>
                  </a:lnTo>
                  <a:lnTo>
                    <a:pt x="21" y="15"/>
                  </a:lnTo>
                  <a:lnTo>
                    <a:pt x="19" y="17"/>
                  </a:lnTo>
                  <a:lnTo>
                    <a:pt x="18" y="20"/>
                  </a:lnTo>
                  <a:lnTo>
                    <a:pt x="16" y="22"/>
                  </a:lnTo>
                  <a:lnTo>
                    <a:pt x="13" y="24"/>
                  </a:lnTo>
                  <a:lnTo>
                    <a:pt x="9" y="24"/>
                  </a:lnTo>
                  <a:lnTo>
                    <a:pt x="7" y="24"/>
                  </a:lnTo>
                  <a:lnTo>
                    <a:pt x="5" y="22"/>
                  </a:lnTo>
                  <a:lnTo>
                    <a:pt x="2" y="20"/>
                  </a:lnTo>
                  <a:lnTo>
                    <a:pt x="0" y="16"/>
                  </a:lnTo>
                  <a:lnTo>
                    <a:pt x="0" y="13"/>
                  </a:lnTo>
                  <a:lnTo>
                    <a:pt x="0" y="9"/>
                  </a:lnTo>
                  <a:lnTo>
                    <a:pt x="1" y="6"/>
                  </a:lnTo>
                  <a:lnTo>
                    <a:pt x="3" y="4"/>
                  </a:lnTo>
                  <a:lnTo>
                    <a:pt x="5" y="3"/>
                  </a:lnTo>
                  <a:lnTo>
                    <a:pt x="7" y="1"/>
                  </a:lnTo>
                  <a:lnTo>
                    <a:pt x="9" y="0"/>
                  </a:lnTo>
                  <a:close/>
                  <a:moveTo>
                    <a:pt x="9" y="3"/>
                  </a:moveTo>
                  <a:lnTo>
                    <a:pt x="8" y="3"/>
                  </a:lnTo>
                  <a:lnTo>
                    <a:pt x="7" y="3"/>
                  </a:lnTo>
                  <a:lnTo>
                    <a:pt x="6" y="4"/>
                  </a:lnTo>
                  <a:lnTo>
                    <a:pt x="5" y="5"/>
                  </a:lnTo>
                  <a:lnTo>
                    <a:pt x="3" y="8"/>
                  </a:lnTo>
                  <a:lnTo>
                    <a:pt x="3" y="10"/>
                  </a:lnTo>
                  <a:lnTo>
                    <a:pt x="5" y="15"/>
                  </a:lnTo>
                  <a:lnTo>
                    <a:pt x="6" y="19"/>
                  </a:lnTo>
                  <a:lnTo>
                    <a:pt x="8" y="21"/>
                  </a:lnTo>
                  <a:lnTo>
                    <a:pt x="11" y="22"/>
                  </a:lnTo>
                  <a:lnTo>
                    <a:pt x="13" y="21"/>
                  </a:lnTo>
                  <a:lnTo>
                    <a:pt x="14" y="20"/>
                  </a:lnTo>
                  <a:lnTo>
                    <a:pt x="16" y="17"/>
                  </a:lnTo>
                  <a:lnTo>
                    <a:pt x="17" y="14"/>
                  </a:lnTo>
                  <a:lnTo>
                    <a:pt x="16" y="10"/>
                  </a:lnTo>
                  <a:lnTo>
                    <a:pt x="16"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4686" name="Freeform 325"/>
            <p:cNvSpPr>
              <a:spLocks/>
            </p:cNvSpPr>
            <p:nvPr/>
          </p:nvSpPr>
          <p:spPr bwMode="auto">
            <a:xfrm>
              <a:off x="2480" y="3829"/>
              <a:ext cx="25" cy="51"/>
            </a:xfrm>
            <a:custGeom>
              <a:avLst/>
              <a:gdLst>
                <a:gd name="T0" fmla="*/ 93 w 11"/>
                <a:gd name="T1" fmla="*/ 0 h 35"/>
                <a:gd name="T2" fmla="*/ 93 w 11"/>
                <a:gd name="T3" fmla="*/ 93 h 35"/>
                <a:gd name="T4" fmla="*/ 93 w 11"/>
                <a:gd name="T5" fmla="*/ 96 h 35"/>
                <a:gd name="T6" fmla="*/ 93 w 11"/>
                <a:gd name="T7" fmla="*/ 99 h 35"/>
                <a:gd name="T8" fmla="*/ 102 w 11"/>
                <a:gd name="T9" fmla="*/ 102 h 35"/>
                <a:gd name="T10" fmla="*/ 102 w 11"/>
                <a:gd name="T11" fmla="*/ 102 h 35"/>
                <a:gd name="T12" fmla="*/ 118 w 11"/>
                <a:gd name="T13" fmla="*/ 102 h 35"/>
                <a:gd name="T14" fmla="*/ 130 w 11"/>
                <a:gd name="T15" fmla="*/ 102 h 35"/>
                <a:gd name="T16" fmla="*/ 130 w 11"/>
                <a:gd name="T17" fmla="*/ 108 h 35"/>
                <a:gd name="T18" fmla="*/ 0 w 11"/>
                <a:gd name="T19" fmla="*/ 108 h 35"/>
                <a:gd name="T20" fmla="*/ 0 w 11"/>
                <a:gd name="T21" fmla="*/ 102 h 35"/>
                <a:gd name="T22" fmla="*/ 25 w 11"/>
                <a:gd name="T23" fmla="*/ 102 h 35"/>
                <a:gd name="T24" fmla="*/ 36 w 11"/>
                <a:gd name="T25" fmla="*/ 102 h 35"/>
                <a:gd name="T26" fmla="*/ 36 w 11"/>
                <a:gd name="T27" fmla="*/ 102 h 35"/>
                <a:gd name="T28" fmla="*/ 45 w 11"/>
                <a:gd name="T29" fmla="*/ 99 h 35"/>
                <a:gd name="T30" fmla="*/ 45 w 11"/>
                <a:gd name="T31" fmla="*/ 96 h 35"/>
                <a:gd name="T32" fmla="*/ 45 w 11"/>
                <a:gd name="T33" fmla="*/ 93 h 35"/>
                <a:gd name="T34" fmla="*/ 45 w 11"/>
                <a:gd name="T35" fmla="*/ 28 h 35"/>
                <a:gd name="T36" fmla="*/ 45 w 11"/>
                <a:gd name="T37" fmla="*/ 19 h 35"/>
                <a:gd name="T38" fmla="*/ 45 w 11"/>
                <a:gd name="T39" fmla="*/ 13 h 35"/>
                <a:gd name="T40" fmla="*/ 45 w 11"/>
                <a:gd name="T41" fmla="*/ 13 h 35"/>
                <a:gd name="T42" fmla="*/ 36 w 11"/>
                <a:gd name="T43" fmla="*/ 9 h 35"/>
                <a:gd name="T44" fmla="*/ 36 w 11"/>
                <a:gd name="T45" fmla="*/ 9 h 35"/>
                <a:gd name="T46" fmla="*/ 36 w 11"/>
                <a:gd name="T47" fmla="*/ 9 h 35"/>
                <a:gd name="T48" fmla="*/ 25 w 11"/>
                <a:gd name="T49" fmla="*/ 9 h 35"/>
                <a:gd name="T50" fmla="*/ 25 w 11"/>
                <a:gd name="T51" fmla="*/ 9 h 35"/>
                <a:gd name="T52" fmla="*/ 0 w 11"/>
                <a:gd name="T53" fmla="*/ 9 h 35"/>
                <a:gd name="T54" fmla="*/ 73 w 11"/>
                <a:gd name="T55" fmla="*/ 0 h 35"/>
                <a:gd name="T56" fmla="*/ 93 w 11"/>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5"/>
                <a:gd name="T89" fmla="*/ 11 w 11"/>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5">
                  <a:moveTo>
                    <a:pt x="8" y="0"/>
                  </a:moveTo>
                  <a:lnTo>
                    <a:pt x="8" y="30"/>
                  </a:lnTo>
                  <a:lnTo>
                    <a:pt x="8" y="31"/>
                  </a:lnTo>
                  <a:lnTo>
                    <a:pt x="8" y="32"/>
                  </a:lnTo>
                  <a:lnTo>
                    <a:pt x="9" y="33"/>
                  </a:lnTo>
                  <a:lnTo>
                    <a:pt x="10" y="33"/>
                  </a:lnTo>
                  <a:lnTo>
                    <a:pt x="11" y="33"/>
                  </a:lnTo>
                  <a:lnTo>
                    <a:pt x="11" y="35"/>
                  </a:lnTo>
                  <a:lnTo>
                    <a:pt x="0" y="35"/>
                  </a:lnTo>
                  <a:lnTo>
                    <a:pt x="0" y="33"/>
                  </a:lnTo>
                  <a:lnTo>
                    <a:pt x="2" y="33"/>
                  </a:lnTo>
                  <a:lnTo>
                    <a:pt x="3" y="33"/>
                  </a:lnTo>
                  <a:lnTo>
                    <a:pt x="4" y="32"/>
                  </a:lnTo>
                  <a:lnTo>
                    <a:pt x="4" y="31"/>
                  </a:lnTo>
                  <a:lnTo>
                    <a:pt x="4" y="30"/>
                  </a:lnTo>
                  <a:lnTo>
                    <a:pt x="4" y="9"/>
                  </a:lnTo>
                  <a:lnTo>
                    <a:pt x="4" y="6"/>
                  </a:lnTo>
                  <a:lnTo>
                    <a:pt x="4" y="4"/>
                  </a:lnTo>
                  <a:lnTo>
                    <a:pt x="3" y="3"/>
                  </a:lnTo>
                  <a:lnTo>
                    <a:pt x="2" y="3"/>
                  </a:lnTo>
                  <a:lnTo>
                    <a:pt x="0" y="3"/>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87" name="Freeform 326"/>
            <p:cNvSpPr>
              <a:spLocks noEditPoints="1"/>
            </p:cNvSpPr>
            <p:nvPr/>
          </p:nvSpPr>
          <p:spPr bwMode="auto">
            <a:xfrm>
              <a:off x="2514" y="3829"/>
              <a:ext cx="22" cy="51"/>
            </a:xfrm>
            <a:custGeom>
              <a:avLst/>
              <a:gdLst>
                <a:gd name="T0" fmla="*/ 53 w 10"/>
                <a:gd name="T1" fmla="*/ 0 h 35"/>
                <a:gd name="T2" fmla="*/ 53 w 10"/>
                <a:gd name="T3" fmla="*/ 0 h 35"/>
                <a:gd name="T4" fmla="*/ 64 w 10"/>
                <a:gd name="T5" fmla="*/ 0 h 35"/>
                <a:gd name="T6" fmla="*/ 88 w 10"/>
                <a:gd name="T7" fmla="*/ 1 h 35"/>
                <a:gd name="T8" fmla="*/ 88 w 10"/>
                <a:gd name="T9" fmla="*/ 9 h 35"/>
                <a:gd name="T10" fmla="*/ 88 w 10"/>
                <a:gd name="T11" fmla="*/ 13 h 35"/>
                <a:gd name="T12" fmla="*/ 64 w 10"/>
                <a:gd name="T13" fmla="*/ 15 h 35"/>
                <a:gd name="T14" fmla="*/ 53 w 10"/>
                <a:gd name="T15" fmla="*/ 15 h 35"/>
                <a:gd name="T16" fmla="*/ 53 w 10"/>
                <a:gd name="T17" fmla="*/ 15 h 35"/>
                <a:gd name="T18" fmla="*/ 44 w 10"/>
                <a:gd name="T19" fmla="*/ 15 h 35"/>
                <a:gd name="T20" fmla="*/ 33 w 10"/>
                <a:gd name="T21" fmla="*/ 15 h 35"/>
                <a:gd name="T22" fmla="*/ 9 w 10"/>
                <a:gd name="T23" fmla="*/ 13 h 35"/>
                <a:gd name="T24" fmla="*/ 9 w 10"/>
                <a:gd name="T25" fmla="*/ 9 h 35"/>
                <a:gd name="T26" fmla="*/ 9 w 10"/>
                <a:gd name="T27" fmla="*/ 1 h 35"/>
                <a:gd name="T28" fmla="*/ 33 w 10"/>
                <a:gd name="T29" fmla="*/ 0 h 35"/>
                <a:gd name="T30" fmla="*/ 44 w 10"/>
                <a:gd name="T31" fmla="*/ 0 h 35"/>
                <a:gd name="T32" fmla="*/ 53 w 10"/>
                <a:gd name="T33" fmla="*/ 0 h 35"/>
                <a:gd name="T34" fmla="*/ 64 w 10"/>
                <a:gd name="T35" fmla="*/ 34 h 35"/>
                <a:gd name="T36" fmla="*/ 64 w 10"/>
                <a:gd name="T37" fmla="*/ 93 h 35"/>
                <a:gd name="T38" fmla="*/ 64 w 10"/>
                <a:gd name="T39" fmla="*/ 96 h 35"/>
                <a:gd name="T40" fmla="*/ 88 w 10"/>
                <a:gd name="T41" fmla="*/ 99 h 35"/>
                <a:gd name="T42" fmla="*/ 88 w 10"/>
                <a:gd name="T43" fmla="*/ 102 h 35"/>
                <a:gd name="T44" fmla="*/ 88 w 10"/>
                <a:gd name="T45" fmla="*/ 102 h 35"/>
                <a:gd name="T46" fmla="*/ 97 w 10"/>
                <a:gd name="T47" fmla="*/ 102 h 35"/>
                <a:gd name="T48" fmla="*/ 106 w 10"/>
                <a:gd name="T49" fmla="*/ 102 h 35"/>
                <a:gd name="T50" fmla="*/ 106 w 10"/>
                <a:gd name="T51" fmla="*/ 108 h 35"/>
                <a:gd name="T52" fmla="*/ 0 w 10"/>
                <a:gd name="T53" fmla="*/ 108 h 35"/>
                <a:gd name="T54" fmla="*/ 0 w 10"/>
                <a:gd name="T55" fmla="*/ 102 h 35"/>
                <a:gd name="T56" fmla="*/ 9 w 10"/>
                <a:gd name="T57" fmla="*/ 102 h 35"/>
                <a:gd name="T58" fmla="*/ 9 w 10"/>
                <a:gd name="T59" fmla="*/ 102 h 35"/>
                <a:gd name="T60" fmla="*/ 33 w 10"/>
                <a:gd name="T61" fmla="*/ 102 h 35"/>
                <a:gd name="T62" fmla="*/ 33 w 10"/>
                <a:gd name="T63" fmla="*/ 99 h 35"/>
                <a:gd name="T64" fmla="*/ 33 w 10"/>
                <a:gd name="T65" fmla="*/ 96 h 35"/>
                <a:gd name="T66" fmla="*/ 33 w 10"/>
                <a:gd name="T67" fmla="*/ 93 h 35"/>
                <a:gd name="T68" fmla="*/ 33 w 10"/>
                <a:gd name="T69" fmla="*/ 66 h 35"/>
                <a:gd name="T70" fmla="*/ 33 w 10"/>
                <a:gd name="T71" fmla="*/ 52 h 35"/>
                <a:gd name="T72" fmla="*/ 33 w 10"/>
                <a:gd name="T73" fmla="*/ 50 h 35"/>
                <a:gd name="T74" fmla="*/ 33 w 10"/>
                <a:gd name="T75" fmla="*/ 47 h 35"/>
                <a:gd name="T76" fmla="*/ 33 w 10"/>
                <a:gd name="T77" fmla="*/ 47 h 35"/>
                <a:gd name="T78" fmla="*/ 9 w 10"/>
                <a:gd name="T79" fmla="*/ 47 h 35"/>
                <a:gd name="T80" fmla="*/ 9 w 10"/>
                <a:gd name="T81" fmla="*/ 47 h 35"/>
                <a:gd name="T82" fmla="*/ 0 w 10"/>
                <a:gd name="T83" fmla="*/ 47 h 35"/>
                <a:gd name="T84" fmla="*/ 0 w 10"/>
                <a:gd name="T85" fmla="*/ 47 h 35"/>
                <a:gd name="T86" fmla="*/ 0 w 10"/>
                <a:gd name="T87" fmla="*/ 42 h 35"/>
                <a:gd name="T88" fmla="*/ 64 w 10"/>
                <a:gd name="T89" fmla="*/ 34 h 35"/>
                <a:gd name="T90" fmla="*/ 64 w 10"/>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0"/>
                  </a:lnTo>
                  <a:lnTo>
                    <a:pt x="8" y="1"/>
                  </a:lnTo>
                  <a:lnTo>
                    <a:pt x="8" y="3"/>
                  </a:lnTo>
                  <a:lnTo>
                    <a:pt x="8" y="4"/>
                  </a:lnTo>
                  <a:lnTo>
                    <a:pt x="6" y="5"/>
                  </a:lnTo>
                  <a:lnTo>
                    <a:pt x="5" y="5"/>
                  </a:lnTo>
                  <a:lnTo>
                    <a:pt x="4" y="5"/>
                  </a:lnTo>
                  <a:lnTo>
                    <a:pt x="3" y="5"/>
                  </a:lnTo>
                  <a:lnTo>
                    <a:pt x="1" y="4"/>
                  </a:lnTo>
                  <a:lnTo>
                    <a:pt x="1" y="3"/>
                  </a:lnTo>
                  <a:lnTo>
                    <a:pt x="1" y="1"/>
                  </a:lnTo>
                  <a:lnTo>
                    <a:pt x="3" y="0"/>
                  </a:lnTo>
                  <a:lnTo>
                    <a:pt x="4" y="0"/>
                  </a:lnTo>
                  <a:lnTo>
                    <a:pt x="5" y="0"/>
                  </a:lnTo>
                  <a:close/>
                  <a:moveTo>
                    <a:pt x="6" y="11"/>
                  </a:moveTo>
                  <a:lnTo>
                    <a:pt x="6" y="30"/>
                  </a:lnTo>
                  <a:lnTo>
                    <a:pt x="6" y="31"/>
                  </a:lnTo>
                  <a:lnTo>
                    <a:pt x="8" y="32"/>
                  </a:lnTo>
                  <a:lnTo>
                    <a:pt x="8" y="33"/>
                  </a:lnTo>
                  <a:lnTo>
                    <a:pt x="9" y="33"/>
                  </a:lnTo>
                  <a:lnTo>
                    <a:pt x="10" y="33"/>
                  </a:lnTo>
                  <a:lnTo>
                    <a:pt x="10" y="35"/>
                  </a:lnTo>
                  <a:lnTo>
                    <a:pt x="0" y="35"/>
                  </a:lnTo>
                  <a:lnTo>
                    <a:pt x="0" y="33"/>
                  </a:lnTo>
                  <a:lnTo>
                    <a:pt x="1" y="33"/>
                  </a:lnTo>
                  <a:lnTo>
                    <a:pt x="3" y="33"/>
                  </a:lnTo>
                  <a:lnTo>
                    <a:pt x="3" y="32"/>
                  </a:lnTo>
                  <a:lnTo>
                    <a:pt x="3" y="31"/>
                  </a:lnTo>
                  <a:lnTo>
                    <a:pt x="3" y="30"/>
                  </a:lnTo>
                  <a:lnTo>
                    <a:pt x="3" y="21"/>
                  </a:lnTo>
                  <a:lnTo>
                    <a:pt x="3" y="17"/>
                  </a:lnTo>
                  <a:lnTo>
                    <a:pt x="3" y="16"/>
                  </a:lnTo>
                  <a:lnTo>
                    <a:pt x="3" y="15"/>
                  </a:lnTo>
                  <a:lnTo>
                    <a:pt x="1" y="15"/>
                  </a:lnTo>
                  <a:lnTo>
                    <a:pt x="0" y="15"/>
                  </a:lnTo>
                  <a:lnTo>
                    <a:pt x="0" y="14"/>
                  </a:lnTo>
                  <a:lnTo>
                    <a:pt x="6" y="11"/>
                  </a:lnTo>
                  <a:close/>
                </a:path>
              </a:pathLst>
            </a:custGeom>
            <a:solidFill>
              <a:srgbClr val="000000"/>
            </a:solidFill>
            <a:ln w="0">
              <a:solidFill>
                <a:srgbClr val="000000"/>
              </a:solidFill>
              <a:round/>
              <a:headEnd/>
              <a:tailEnd/>
            </a:ln>
          </p:spPr>
          <p:txBody>
            <a:bodyPr/>
            <a:lstStyle/>
            <a:p>
              <a:endParaRPr lang="en-CA"/>
            </a:p>
          </p:txBody>
        </p:sp>
        <p:sp>
          <p:nvSpPr>
            <p:cNvPr id="24688" name="Freeform 327"/>
            <p:cNvSpPr>
              <a:spLocks/>
            </p:cNvSpPr>
            <p:nvPr/>
          </p:nvSpPr>
          <p:spPr bwMode="auto">
            <a:xfrm>
              <a:off x="2545" y="3845"/>
              <a:ext cx="34" cy="35"/>
            </a:xfrm>
            <a:custGeom>
              <a:avLst/>
              <a:gdLst>
                <a:gd name="T0" fmla="*/ 150 w 15"/>
                <a:gd name="T1" fmla="*/ 0 h 24"/>
                <a:gd name="T2" fmla="*/ 150 w 15"/>
                <a:gd name="T3" fmla="*/ 28 h 24"/>
                <a:gd name="T4" fmla="*/ 150 w 15"/>
                <a:gd name="T5" fmla="*/ 28 h 24"/>
                <a:gd name="T6" fmla="*/ 138 w 15"/>
                <a:gd name="T7" fmla="*/ 15 h 24"/>
                <a:gd name="T8" fmla="*/ 129 w 15"/>
                <a:gd name="T9" fmla="*/ 13 h 24"/>
                <a:gd name="T10" fmla="*/ 93 w 15"/>
                <a:gd name="T11" fmla="*/ 9 h 24"/>
                <a:gd name="T12" fmla="*/ 82 w 15"/>
                <a:gd name="T13" fmla="*/ 9 h 24"/>
                <a:gd name="T14" fmla="*/ 73 w 15"/>
                <a:gd name="T15" fmla="*/ 9 h 24"/>
                <a:gd name="T16" fmla="*/ 57 w 15"/>
                <a:gd name="T17" fmla="*/ 9 h 24"/>
                <a:gd name="T18" fmla="*/ 36 w 15"/>
                <a:gd name="T19" fmla="*/ 13 h 24"/>
                <a:gd name="T20" fmla="*/ 36 w 15"/>
                <a:gd name="T21" fmla="*/ 15 h 24"/>
                <a:gd name="T22" fmla="*/ 36 w 15"/>
                <a:gd name="T23" fmla="*/ 19 h 24"/>
                <a:gd name="T24" fmla="*/ 36 w 15"/>
                <a:gd name="T25" fmla="*/ 26 h 24"/>
                <a:gd name="T26" fmla="*/ 57 w 15"/>
                <a:gd name="T27" fmla="*/ 28 h 24"/>
                <a:gd name="T28" fmla="*/ 82 w 15"/>
                <a:gd name="T29" fmla="*/ 28 h 24"/>
                <a:gd name="T30" fmla="*/ 118 w 15"/>
                <a:gd name="T31" fmla="*/ 34 h 24"/>
                <a:gd name="T32" fmla="*/ 150 w 15"/>
                <a:gd name="T33" fmla="*/ 41 h 24"/>
                <a:gd name="T34" fmla="*/ 175 w 15"/>
                <a:gd name="T35" fmla="*/ 47 h 24"/>
                <a:gd name="T36" fmla="*/ 175 w 15"/>
                <a:gd name="T37" fmla="*/ 53 h 24"/>
                <a:gd name="T38" fmla="*/ 175 w 15"/>
                <a:gd name="T39" fmla="*/ 61 h 24"/>
                <a:gd name="T40" fmla="*/ 138 w 15"/>
                <a:gd name="T41" fmla="*/ 69 h 24"/>
                <a:gd name="T42" fmla="*/ 118 w 15"/>
                <a:gd name="T43" fmla="*/ 74 h 24"/>
                <a:gd name="T44" fmla="*/ 82 w 15"/>
                <a:gd name="T45" fmla="*/ 74 h 24"/>
                <a:gd name="T46" fmla="*/ 57 w 15"/>
                <a:gd name="T47" fmla="*/ 74 h 24"/>
                <a:gd name="T48" fmla="*/ 25 w 15"/>
                <a:gd name="T49" fmla="*/ 74 h 24"/>
                <a:gd name="T50" fmla="*/ 25 w 15"/>
                <a:gd name="T51" fmla="*/ 69 h 24"/>
                <a:gd name="T52" fmla="*/ 11 w 15"/>
                <a:gd name="T53" fmla="*/ 69 h 24"/>
                <a:gd name="T54" fmla="*/ 11 w 15"/>
                <a:gd name="T55" fmla="*/ 74 h 24"/>
                <a:gd name="T56" fmla="*/ 11 w 15"/>
                <a:gd name="T57" fmla="*/ 74 h 24"/>
                <a:gd name="T58" fmla="*/ 0 w 15"/>
                <a:gd name="T59" fmla="*/ 74 h 24"/>
                <a:gd name="T60" fmla="*/ 0 w 15"/>
                <a:gd name="T61" fmla="*/ 50 h 24"/>
                <a:gd name="T62" fmla="*/ 11 w 15"/>
                <a:gd name="T63" fmla="*/ 50 h 24"/>
                <a:gd name="T64" fmla="*/ 11 w 15"/>
                <a:gd name="T65" fmla="*/ 60 h 24"/>
                <a:gd name="T66" fmla="*/ 36 w 15"/>
                <a:gd name="T67" fmla="*/ 66 h 24"/>
                <a:gd name="T68" fmla="*/ 57 w 15"/>
                <a:gd name="T69" fmla="*/ 69 h 24"/>
                <a:gd name="T70" fmla="*/ 82 w 15"/>
                <a:gd name="T71" fmla="*/ 69 h 24"/>
                <a:gd name="T72" fmla="*/ 118 w 15"/>
                <a:gd name="T73" fmla="*/ 69 h 24"/>
                <a:gd name="T74" fmla="*/ 129 w 15"/>
                <a:gd name="T75" fmla="*/ 66 h 24"/>
                <a:gd name="T76" fmla="*/ 129 w 15"/>
                <a:gd name="T77" fmla="*/ 61 h 24"/>
                <a:gd name="T78" fmla="*/ 129 w 15"/>
                <a:gd name="T79" fmla="*/ 60 h 24"/>
                <a:gd name="T80" fmla="*/ 129 w 15"/>
                <a:gd name="T81" fmla="*/ 53 h 24"/>
                <a:gd name="T82" fmla="*/ 129 w 15"/>
                <a:gd name="T83" fmla="*/ 50 h 24"/>
                <a:gd name="T84" fmla="*/ 93 w 15"/>
                <a:gd name="T85" fmla="*/ 47 h 24"/>
                <a:gd name="T86" fmla="*/ 73 w 15"/>
                <a:gd name="T87" fmla="*/ 42 h 24"/>
                <a:gd name="T88" fmla="*/ 36 w 15"/>
                <a:gd name="T89" fmla="*/ 34 h 24"/>
                <a:gd name="T90" fmla="*/ 11 w 15"/>
                <a:gd name="T91" fmla="*/ 32 h 24"/>
                <a:gd name="T92" fmla="*/ 0 w 15"/>
                <a:gd name="T93" fmla="*/ 28 h 24"/>
                <a:gd name="T94" fmla="*/ 0 w 15"/>
                <a:gd name="T95" fmla="*/ 19 h 24"/>
                <a:gd name="T96" fmla="*/ 11 w 15"/>
                <a:gd name="T97" fmla="*/ 13 h 24"/>
                <a:gd name="T98" fmla="*/ 25 w 15"/>
                <a:gd name="T99" fmla="*/ 9 h 24"/>
                <a:gd name="T100" fmla="*/ 57 w 15"/>
                <a:gd name="T101" fmla="*/ 1 h 24"/>
                <a:gd name="T102" fmla="*/ 82 w 15"/>
                <a:gd name="T103" fmla="*/ 0 h 24"/>
                <a:gd name="T104" fmla="*/ 93 w 15"/>
                <a:gd name="T105" fmla="*/ 1 h 24"/>
                <a:gd name="T106" fmla="*/ 118 w 15"/>
                <a:gd name="T107" fmla="*/ 1 h 24"/>
                <a:gd name="T108" fmla="*/ 129 w 15"/>
                <a:gd name="T109" fmla="*/ 1 h 24"/>
                <a:gd name="T110" fmla="*/ 138 w 15"/>
                <a:gd name="T111" fmla="*/ 1 h 24"/>
                <a:gd name="T112" fmla="*/ 138 w 15"/>
                <a:gd name="T113" fmla="*/ 1 h 24"/>
                <a:gd name="T114" fmla="*/ 138 w 15"/>
                <a:gd name="T115" fmla="*/ 1 h 24"/>
                <a:gd name="T116" fmla="*/ 138 w 15"/>
                <a:gd name="T117" fmla="*/ 1 h 24"/>
                <a:gd name="T118" fmla="*/ 150 w 15"/>
                <a:gd name="T119" fmla="*/ 0 h 24"/>
                <a:gd name="T120" fmla="*/ 150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9"/>
                  </a:lnTo>
                  <a:lnTo>
                    <a:pt x="12" y="5"/>
                  </a:lnTo>
                  <a:lnTo>
                    <a:pt x="11" y="4"/>
                  </a:lnTo>
                  <a:lnTo>
                    <a:pt x="8" y="3"/>
                  </a:lnTo>
                  <a:lnTo>
                    <a:pt x="7" y="3"/>
                  </a:lnTo>
                  <a:lnTo>
                    <a:pt x="6" y="3"/>
                  </a:lnTo>
                  <a:lnTo>
                    <a:pt x="5" y="3"/>
                  </a:lnTo>
                  <a:lnTo>
                    <a:pt x="3" y="4"/>
                  </a:lnTo>
                  <a:lnTo>
                    <a:pt x="3" y="5"/>
                  </a:lnTo>
                  <a:lnTo>
                    <a:pt x="3" y="6"/>
                  </a:lnTo>
                  <a:lnTo>
                    <a:pt x="3" y="8"/>
                  </a:lnTo>
                  <a:lnTo>
                    <a:pt x="5" y="9"/>
                  </a:lnTo>
                  <a:lnTo>
                    <a:pt x="7" y="9"/>
                  </a:lnTo>
                  <a:lnTo>
                    <a:pt x="10" y="11"/>
                  </a:lnTo>
                  <a:lnTo>
                    <a:pt x="13" y="13"/>
                  </a:lnTo>
                  <a:lnTo>
                    <a:pt x="15" y="15"/>
                  </a:lnTo>
                  <a:lnTo>
                    <a:pt x="15" y="17"/>
                  </a:lnTo>
                  <a:lnTo>
                    <a:pt x="15" y="20"/>
                  </a:lnTo>
                  <a:lnTo>
                    <a:pt x="12" y="22"/>
                  </a:lnTo>
                  <a:lnTo>
                    <a:pt x="10" y="24"/>
                  </a:lnTo>
                  <a:lnTo>
                    <a:pt x="7" y="24"/>
                  </a:lnTo>
                  <a:lnTo>
                    <a:pt x="5" y="24"/>
                  </a:lnTo>
                  <a:lnTo>
                    <a:pt x="2" y="24"/>
                  </a:lnTo>
                  <a:lnTo>
                    <a:pt x="2" y="22"/>
                  </a:lnTo>
                  <a:lnTo>
                    <a:pt x="1" y="22"/>
                  </a:lnTo>
                  <a:lnTo>
                    <a:pt x="1" y="24"/>
                  </a:lnTo>
                  <a:lnTo>
                    <a:pt x="0" y="24"/>
                  </a:lnTo>
                  <a:lnTo>
                    <a:pt x="0" y="16"/>
                  </a:lnTo>
                  <a:lnTo>
                    <a:pt x="1" y="16"/>
                  </a:lnTo>
                  <a:lnTo>
                    <a:pt x="1" y="19"/>
                  </a:lnTo>
                  <a:lnTo>
                    <a:pt x="3" y="21"/>
                  </a:lnTo>
                  <a:lnTo>
                    <a:pt x="5" y="22"/>
                  </a:lnTo>
                  <a:lnTo>
                    <a:pt x="7" y="22"/>
                  </a:lnTo>
                  <a:lnTo>
                    <a:pt x="10" y="22"/>
                  </a:lnTo>
                  <a:lnTo>
                    <a:pt x="11" y="21"/>
                  </a:lnTo>
                  <a:lnTo>
                    <a:pt x="11" y="20"/>
                  </a:lnTo>
                  <a:lnTo>
                    <a:pt x="11" y="19"/>
                  </a:lnTo>
                  <a:lnTo>
                    <a:pt x="11" y="17"/>
                  </a:lnTo>
                  <a:lnTo>
                    <a:pt x="11" y="16"/>
                  </a:lnTo>
                  <a:lnTo>
                    <a:pt x="8" y="15"/>
                  </a:lnTo>
                  <a:lnTo>
                    <a:pt x="6" y="14"/>
                  </a:lnTo>
                  <a:lnTo>
                    <a:pt x="3" y="11"/>
                  </a:lnTo>
                  <a:lnTo>
                    <a:pt x="1" y="10"/>
                  </a:lnTo>
                  <a:lnTo>
                    <a:pt x="0" y="9"/>
                  </a:lnTo>
                  <a:lnTo>
                    <a:pt x="0" y="6"/>
                  </a:lnTo>
                  <a:lnTo>
                    <a:pt x="1" y="4"/>
                  </a:lnTo>
                  <a:lnTo>
                    <a:pt x="2" y="3"/>
                  </a:lnTo>
                  <a:lnTo>
                    <a:pt x="5" y="1"/>
                  </a:lnTo>
                  <a:lnTo>
                    <a:pt x="7" y="0"/>
                  </a:lnTo>
                  <a:lnTo>
                    <a:pt x="8" y="1"/>
                  </a:lnTo>
                  <a:lnTo>
                    <a:pt x="10" y="1"/>
                  </a:lnTo>
                  <a:lnTo>
                    <a:pt x="11" y="1"/>
                  </a:lnTo>
                  <a:lnTo>
                    <a:pt x="12" y="1"/>
                  </a:lnTo>
                  <a:lnTo>
                    <a:pt x="13" y="0"/>
                  </a:lnTo>
                  <a:close/>
                </a:path>
              </a:pathLst>
            </a:custGeom>
            <a:solidFill>
              <a:srgbClr val="000000"/>
            </a:solidFill>
            <a:ln w="0">
              <a:solidFill>
                <a:srgbClr val="000000"/>
              </a:solidFill>
              <a:round/>
              <a:headEnd/>
              <a:tailEnd/>
            </a:ln>
          </p:spPr>
          <p:txBody>
            <a:bodyPr/>
            <a:lstStyle/>
            <a:p>
              <a:endParaRPr lang="en-CA"/>
            </a:p>
          </p:txBody>
        </p:sp>
        <p:sp>
          <p:nvSpPr>
            <p:cNvPr id="24689" name="Freeform 328"/>
            <p:cNvSpPr>
              <a:spLocks/>
            </p:cNvSpPr>
            <p:nvPr/>
          </p:nvSpPr>
          <p:spPr bwMode="auto">
            <a:xfrm>
              <a:off x="2705" y="3836"/>
              <a:ext cx="32" cy="44"/>
            </a:xfrm>
            <a:custGeom>
              <a:avLst/>
              <a:gdLst>
                <a:gd name="T0" fmla="*/ 94 w 14"/>
                <a:gd name="T1" fmla="*/ 0 h 30"/>
                <a:gd name="T2" fmla="*/ 94 w 14"/>
                <a:gd name="T3" fmla="*/ 22 h 30"/>
                <a:gd name="T4" fmla="*/ 158 w 14"/>
                <a:gd name="T5" fmla="*/ 22 h 30"/>
                <a:gd name="T6" fmla="*/ 158 w 14"/>
                <a:gd name="T7" fmla="*/ 28 h 30"/>
                <a:gd name="T8" fmla="*/ 94 w 14"/>
                <a:gd name="T9" fmla="*/ 28 h 30"/>
                <a:gd name="T10" fmla="*/ 94 w 14"/>
                <a:gd name="T11" fmla="*/ 73 h 30"/>
                <a:gd name="T12" fmla="*/ 94 w 14"/>
                <a:gd name="T13" fmla="*/ 79 h 30"/>
                <a:gd name="T14" fmla="*/ 94 w 14"/>
                <a:gd name="T15" fmla="*/ 82 h 30"/>
                <a:gd name="T16" fmla="*/ 110 w 14"/>
                <a:gd name="T17" fmla="*/ 82 h 30"/>
                <a:gd name="T18" fmla="*/ 121 w 14"/>
                <a:gd name="T19" fmla="*/ 87 h 30"/>
                <a:gd name="T20" fmla="*/ 121 w 14"/>
                <a:gd name="T21" fmla="*/ 87 h 30"/>
                <a:gd name="T22" fmla="*/ 130 w 14"/>
                <a:gd name="T23" fmla="*/ 82 h 30"/>
                <a:gd name="T24" fmla="*/ 158 w 14"/>
                <a:gd name="T25" fmla="*/ 82 h 30"/>
                <a:gd name="T26" fmla="*/ 158 w 14"/>
                <a:gd name="T27" fmla="*/ 79 h 30"/>
                <a:gd name="T28" fmla="*/ 167 w 14"/>
                <a:gd name="T29" fmla="*/ 79 h 30"/>
                <a:gd name="T30" fmla="*/ 158 w 14"/>
                <a:gd name="T31" fmla="*/ 87 h 30"/>
                <a:gd name="T32" fmla="*/ 130 w 14"/>
                <a:gd name="T33" fmla="*/ 88 h 30"/>
                <a:gd name="T34" fmla="*/ 110 w 14"/>
                <a:gd name="T35" fmla="*/ 95 h 30"/>
                <a:gd name="T36" fmla="*/ 94 w 14"/>
                <a:gd name="T37" fmla="*/ 95 h 30"/>
                <a:gd name="T38" fmla="*/ 73 w 14"/>
                <a:gd name="T39" fmla="*/ 95 h 30"/>
                <a:gd name="T40" fmla="*/ 57 w 14"/>
                <a:gd name="T41" fmla="*/ 95 h 30"/>
                <a:gd name="T42" fmla="*/ 48 w 14"/>
                <a:gd name="T43" fmla="*/ 88 h 30"/>
                <a:gd name="T44" fmla="*/ 48 w 14"/>
                <a:gd name="T45" fmla="*/ 87 h 30"/>
                <a:gd name="T46" fmla="*/ 48 w 14"/>
                <a:gd name="T47" fmla="*/ 82 h 30"/>
                <a:gd name="T48" fmla="*/ 48 w 14"/>
                <a:gd name="T49" fmla="*/ 73 h 30"/>
                <a:gd name="T50" fmla="*/ 48 w 14"/>
                <a:gd name="T51" fmla="*/ 28 h 30"/>
                <a:gd name="T52" fmla="*/ 0 w 14"/>
                <a:gd name="T53" fmla="*/ 28 h 30"/>
                <a:gd name="T54" fmla="*/ 0 w 14"/>
                <a:gd name="T55" fmla="*/ 22 h 30"/>
                <a:gd name="T56" fmla="*/ 25 w 14"/>
                <a:gd name="T57" fmla="*/ 22 h 30"/>
                <a:gd name="T58" fmla="*/ 37 w 14"/>
                <a:gd name="T59" fmla="*/ 19 h 30"/>
                <a:gd name="T60" fmla="*/ 48 w 14"/>
                <a:gd name="T61" fmla="*/ 15 h 30"/>
                <a:gd name="T62" fmla="*/ 57 w 14"/>
                <a:gd name="T63" fmla="*/ 13 h 30"/>
                <a:gd name="T64" fmla="*/ 73 w 14"/>
                <a:gd name="T65" fmla="*/ 6 h 30"/>
                <a:gd name="T66" fmla="*/ 73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3"/>
                  </a:lnTo>
                  <a:lnTo>
                    <a:pt x="8" y="25"/>
                  </a:lnTo>
                  <a:lnTo>
                    <a:pt x="8" y="26"/>
                  </a:lnTo>
                  <a:lnTo>
                    <a:pt x="9" y="26"/>
                  </a:lnTo>
                  <a:lnTo>
                    <a:pt x="10" y="27"/>
                  </a:lnTo>
                  <a:lnTo>
                    <a:pt x="11" y="26"/>
                  </a:lnTo>
                  <a:lnTo>
                    <a:pt x="13" y="26"/>
                  </a:lnTo>
                  <a:lnTo>
                    <a:pt x="13" y="25"/>
                  </a:lnTo>
                  <a:lnTo>
                    <a:pt x="14" y="25"/>
                  </a:lnTo>
                  <a:lnTo>
                    <a:pt x="13" y="27"/>
                  </a:lnTo>
                  <a:lnTo>
                    <a:pt x="11" y="28"/>
                  </a:lnTo>
                  <a:lnTo>
                    <a:pt x="9" y="30"/>
                  </a:lnTo>
                  <a:lnTo>
                    <a:pt x="8" y="30"/>
                  </a:lnTo>
                  <a:lnTo>
                    <a:pt x="6" y="30"/>
                  </a:lnTo>
                  <a:lnTo>
                    <a:pt x="5" y="30"/>
                  </a:lnTo>
                  <a:lnTo>
                    <a:pt x="4" y="28"/>
                  </a:lnTo>
                  <a:lnTo>
                    <a:pt x="4" y="27"/>
                  </a:lnTo>
                  <a:lnTo>
                    <a:pt x="4" y="26"/>
                  </a:lnTo>
                  <a:lnTo>
                    <a:pt x="4" y="23"/>
                  </a:lnTo>
                  <a:lnTo>
                    <a:pt x="4" y="9"/>
                  </a:lnTo>
                  <a:lnTo>
                    <a:pt x="0" y="9"/>
                  </a:lnTo>
                  <a:lnTo>
                    <a:pt x="0" y="7"/>
                  </a:lnTo>
                  <a:lnTo>
                    <a:pt x="2" y="7"/>
                  </a:lnTo>
                  <a:lnTo>
                    <a:pt x="3" y="6"/>
                  </a:lnTo>
                  <a:lnTo>
                    <a:pt x="4" y="5"/>
                  </a:lnTo>
                  <a:lnTo>
                    <a:pt x="5" y="4"/>
                  </a:lnTo>
                  <a:lnTo>
                    <a:pt x="6"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90" name="Freeform 329"/>
            <p:cNvSpPr>
              <a:spLocks noEditPoints="1"/>
            </p:cNvSpPr>
            <p:nvPr/>
          </p:nvSpPr>
          <p:spPr bwMode="auto">
            <a:xfrm>
              <a:off x="2739" y="3845"/>
              <a:ext cx="48" cy="35"/>
            </a:xfrm>
            <a:custGeom>
              <a:avLst/>
              <a:gdLst>
                <a:gd name="T0" fmla="*/ 130 w 21"/>
                <a:gd name="T1" fmla="*/ 0 h 24"/>
                <a:gd name="T2" fmla="*/ 167 w 21"/>
                <a:gd name="T3" fmla="*/ 1 h 24"/>
                <a:gd name="T4" fmla="*/ 194 w 21"/>
                <a:gd name="T5" fmla="*/ 9 h 24"/>
                <a:gd name="T6" fmla="*/ 224 w 21"/>
                <a:gd name="T7" fmla="*/ 13 h 24"/>
                <a:gd name="T8" fmla="*/ 251 w 21"/>
                <a:gd name="T9" fmla="*/ 26 h 24"/>
                <a:gd name="T10" fmla="*/ 251 w 21"/>
                <a:gd name="T11" fmla="*/ 34 h 24"/>
                <a:gd name="T12" fmla="*/ 251 w 21"/>
                <a:gd name="T13" fmla="*/ 47 h 24"/>
                <a:gd name="T14" fmla="*/ 240 w 21"/>
                <a:gd name="T15" fmla="*/ 53 h 24"/>
                <a:gd name="T16" fmla="*/ 224 w 21"/>
                <a:gd name="T17" fmla="*/ 61 h 24"/>
                <a:gd name="T18" fmla="*/ 194 w 21"/>
                <a:gd name="T19" fmla="*/ 69 h 24"/>
                <a:gd name="T20" fmla="*/ 167 w 21"/>
                <a:gd name="T21" fmla="*/ 74 h 24"/>
                <a:gd name="T22" fmla="*/ 121 w 21"/>
                <a:gd name="T23" fmla="*/ 74 h 24"/>
                <a:gd name="T24" fmla="*/ 94 w 21"/>
                <a:gd name="T25" fmla="*/ 74 h 24"/>
                <a:gd name="T26" fmla="*/ 57 w 21"/>
                <a:gd name="T27" fmla="*/ 69 h 24"/>
                <a:gd name="T28" fmla="*/ 37 w 21"/>
                <a:gd name="T29" fmla="*/ 61 h 24"/>
                <a:gd name="T30" fmla="*/ 11 w 21"/>
                <a:gd name="T31" fmla="*/ 50 h 24"/>
                <a:gd name="T32" fmla="*/ 0 w 21"/>
                <a:gd name="T33" fmla="*/ 41 h 24"/>
                <a:gd name="T34" fmla="*/ 0 w 21"/>
                <a:gd name="T35" fmla="*/ 28 h 24"/>
                <a:gd name="T36" fmla="*/ 11 w 21"/>
                <a:gd name="T37" fmla="*/ 19 h 24"/>
                <a:gd name="T38" fmla="*/ 48 w 21"/>
                <a:gd name="T39" fmla="*/ 13 h 24"/>
                <a:gd name="T40" fmla="*/ 57 w 21"/>
                <a:gd name="T41" fmla="*/ 9 h 24"/>
                <a:gd name="T42" fmla="*/ 110 w 21"/>
                <a:gd name="T43" fmla="*/ 1 h 24"/>
                <a:gd name="T44" fmla="*/ 130 w 21"/>
                <a:gd name="T45" fmla="*/ 0 h 24"/>
                <a:gd name="T46" fmla="*/ 121 w 21"/>
                <a:gd name="T47" fmla="*/ 9 h 24"/>
                <a:gd name="T48" fmla="*/ 110 w 21"/>
                <a:gd name="T49" fmla="*/ 9 h 24"/>
                <a:gd name="T50" fmla="*/ 94 w 21"/>
                <a:gd name="T51" fmla="*/ 9 h 24"/>
                <a:gd name="T52" fmla="*/ 73 w 21"/>
                <a:gd name="T53" fmla="*/ 13 h 24"/>
                <a:gd name="T54" fmla="*/ 57 w 21"/>
                <a:gd name="T55" fmla="*/ 15 h 24"/>
                <a:gd name="T56" fmla="*/ 57 w 21"/>
                <a:gd name="T57" fmla="*/ 26 h 24"/>
                <a:gd name="T58" fmla="*/ 48 w 21"/>
                <a:gd name="T59" fmla="*/ 32 h 24"/>
                <a:gd name="T60" fmla="*/ 57 w 21"/>
                <a:gd name="T61" fmla="*/ 47 h 24"/>
                <a:gd name="T62" fmla="*/ 73 w 21"/>
                <a:gd name="T63" fmla="*/ 60 h 24"/>
                <a:gd name="T64" fmla="*/ 110 w 21"/>
                <a:gd name="T65" fmla="*/ 66 h 24"/>
                <a:gd name="T66" fmla="*/ 130 w 21"/>
                <a:gd name="T67" fmla="*/ 69 h 24"/>
                <a:gd name="T68" fmla="*/ 167 w 21"/>
                <a:gd name="T69" fmla="*/ 66 h 24"/>
                <a:gd name="T70" fmla="*/ 194 w 21"/>
                <a:gd name="T71" fmla="*/ 61 h 24"/>
                <a:gd name="T72" fmla="*/ 203 w 21"/>
                <a:gd name="T73" fmla="*/ 53 h 24"/>
                <a:gd name="T74" fmla="*/ 203 w 21"/>
                <a:gd name="T75" fmla="*/ 42 h 24"/>
                <a:gd name="T76" fmla="*/ 203 w 21"/>
                <a:gd name="T77" fmla="*/ 32 h 24"/>
                <a:gd name="T78" fmla="*/ 194 w 21"/>
                <a:gd name="T79" fmla="*/ 26 h 24"/>
                <a:gd name="T80" fmla="*/ 178 w 21"/>
                <a:gd name="T81" fmla="*/ 15 h 24"/>
                <a:gd name="T82" fmla="*/ 142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1"/>
                  </a:lnTo>
                  <a:lnTo>
                    <a:pt x="16" y="3"/>
                  </a:lnTo>
                  <a:lnTo>
                    <a:pt x="19" y="4"/>
                  </a:lnTo>
                  <a:lnTo>
                    <a:pt x="21" y="8"/>
                  </a:lnTo>
                  <a:lnTo>
                    <a:pt x="21" y="11"/>
                  </a:lnTo>
                  <a:lnTo>
                    <a:pt x="21" y="15"/>
                  </a:lnTo>
                  <a:lnTo>
                    <a:pt x="20" y="17"/>
                  </a:lnTo>
                  <a:lnTo>
                    <a:pt x="19" y="20"/>
                  </a:lnTo>
                  <a:lnTo>
                    <a:pt x="16" y="22"/>
                  </a:lnTo>
                  <a:lnTo>
                    <a:pt x="14" y="24"/>
                  </a:lnTo>
                  <a:lnTo>
                    <a:pt x="10" y="24"/>
                  </a:lnTo>
                  <a:lnTo>
                    <a:pt x="8" y="24"/>
                  </a:lnTo>
                  <a:lnTo>
                    <a:pt x="5" y="22"/>
                  </a:lnTo>
                  <a:lnTo>
                    <a:pt x="3" y="20"/>
                  </a:lnTo>
                  <a:lnTo>
                    <a:pt x="1" y="16"/>
                  </a:lnTo>
                  <a:lnTo>
                    <a:pt x="0" y="13"/>
                  </a:lnTo>
                  <a:lnTo>
                    <a:pt x="0" y="9"/>
                  </a:lnTo>
                  <a:lnTo>
                    <a:pt x="1" y="6"/>
                  </a:lnTo>
                  <a:lnTo>
                    <a:pt x="4" y="4"/>
                  </a:lnTo>
                  <a:lnTo>
                    <a:pt x="5" y="3"/>
                  </a:lnTo>
                  <a:lnTo>
                    <a:pt x="9" y="1"/>
                  </a:lnTo>
                  <a:lnTo>
                    <a:pt x="11" y="0"/>
                  </a:lnTo>
                  <a:close/>
                  <a:moveTo>
                    <a:pt x="10" y="3"/>
                  </a:moveTo>
                  <a:lnTo>
                    <a:pt x="9" y="3"/>
                  </a:lnTo>
                  <a:lnTo>
                    <a:pt x="8" y="3"/>
                  </a:lnTo>
                  <a:lnTo>
                    <a:pt x="6" y="4"/>
                  </a:lnTo>
                  <a:lnTo>
                    <a:pt x="5" y="5"/>
                  </a:lnTo>
                  <a:lnTo>
                    <a:pt x="5" y="8"/>
                  </a:lnTo>
                  <a:lnTo>
                    <a:pt x="4" y="10"/>
                  </a:lnTo>
                  <a:lnTo>
                    <a:pt x="5" y="15"/>
                  </a:lnTo>
                  <a:lnTo>
                    <a:pt x="6" y="19"/>
                  </a:lnTo>
                  <a:lnTo>
                    <a:pt x="9" y="21"/>
                  </a:lnTo>
                  <a:lnTo>
                    <a:pt x="11" y="22"/>
                  </a:lnTo>
                  <a:lnTo>
                    <a:pt x="14" y="21"/>
                  </a:lnTo>
                  <a:lnTo>
                    <a:pt x="16" y="20"/>
                  </a:lnTo>
                  <a:lnTo>
                    <a:pt x="17" y="17"/>
                  </a:lnTo>
                  <a:lnTo>
                    <a:pt x="17" y="14"/>
                  </a:lnTo>
                  <a:lnTo>
                    <a:pt x="17" y="10"/>
                  </a:lnTo>
                  <a:lnTo>
                    <a:pt x="16" y="8"/>
                  </a:lnTo>
                  <a:lnTo>
                    <a:pt x="15" y="5"/>
                  </a:lnTo>
                  <a:lnTo>
                    <a:pt x="12" y="3"/>
                  </a:lnTo>
                  <a:lnTo>
                    <a:pt x="10" y="3"/>
                  </a:lnTo>
                  <a:close/>
                </a:path>
              </a:pathLst>
            </a:custGeom>
            <a:solidFill>
              <a:srgbClr val="000000"/>
            </a:solidFill>
            <a:ln w="0">
              <a:solidFill>
                <a:srgbClr val="000000"/>
              </a:solidFill>
              <a:round/>
              <a:headEnd/>
              <a:tailEnd/>
            </a:ln>
          </p:spPr>
          <p:txBody>
            <a:bodyPr/>
            <a:lstStyle/>
            <a:p>
              <a:endParaRPr lang="en-CA"/>
            </a:p>
          </p:txBody>
        </p:sp>
        <p:sp>
          <p:nvSpPr>
            <p:cNvPr id="24691" name="Freeform 330"/>
            <p:cNvSpPr>
              <a:spLocks/>
            </p:cNvSpPr>
            <p:nvPr/>
          </p:nvSpPr>
          <p:spPr bwMode="auto">
            <a:xfrm>
              <a:off x="2976" y="3830"/>
              <a:ext cx="79" cy="50"/>
            </a:xfrm>
            <a:custGeom>
              <a:avLst/>
              <a:gdLst>
                <a:gd name="T0" fmla="*/ 284 w 35"/>
                <a:gd name="T1" fmla="*/ 51 h 34"/>
                <a:gd name="T2" fmla="*/ 284 w 35"/>
                <a:gd name="T3" fmla="*/ 13 h 34"/>
                <a:gd name="T4" fmla="*/ 284 w 35"/>
                <a:gd name="T5" fmla="*/ 6 h 34"/>
                <a:gd name="T6" fmla="*/ 255 w 35"/>
                <a:gd name="T7" fmla="*/ 6 h 34"/>
                <a:gd name="T8" fmla="*/ 239 w 35"/>
                <a:gd name="T9" fmla="*/ 0 h 34"/>
                <a:gd name="T10" fmla="*/ 402 w 35"/>
                <a:gd name="T11" fmla="*/ 0 h 34"/>
                <a:gd name="T12" fmla="*/ 377 w 35"/>
                <a:gd name="T13" fmla="*/ 0 h 34"/>
                <a:gd name="T14" fmla="*/ 357 w 35"/>
                <a:gd name="T15" fmla="*/ 6 h 34"/>
                <a:gd name="T16" fmla="*/ 345 w 35"/>
                <a:gd name="T17" fmla="*/ 9 h 34"/>
                <a:gd name="T18" fmla="*/ 345 w 35"/>
                <a:gd name="T19" fmla="*/ 19 h 34"/>
                <a:gd name="T20" fmla="*/ 345 w 35"/>
                <a:gd name="T21" fmla="*/ 96 h 34"/>
                <a:gd name="T22" fmla="*/ 357 w 35"/>
                <a:gd name="T23" fmla="*/ 100 h 34"/>
                <a:gd name="T24" fmla="*/ 368 w 35"/>
                <a:gd name="T25" fmla="*/ 101 h 34"/>
                <a:gd name="T26" fmla="*/ 402 w 35"/>
                <a:gd name="T27" fmla="*/ 101 h 34"/>
                <a:gd name="T28" fmla="*/ 239 w 35"/>
                <a:gd name="T29" fmla="*/ 109 h 34"/>
                <a:gd name="T30" fmla="*/ 255 w 35"/>
                <a:gd name="T31" fmla="*/ 101 h 34"/>
                <a:gd name="T32" fmla="*/ 284 w 35"/>
                <a:gd name="T33" fmla="*/ 100 h 34"/>
                <a:gd name="T34" fmla="*/ 284 w 35"/>
                <a:gd name="T35" fmla="*/ 87 h 34"/>
                <a:gd name="T36" fmla="*/ 102 w 35"/>
                <a:gd name="T37" fmla="*/ 56 h 34"/>
                <a:gd name="T38" fmla="*/ 117 w 35"/>
                <a:gd name="T39" fmla="*/ 96 h 34"/>
                <a:gd name="T40" fmla="*/ 117 w 35"/>
                <a:gd name="T41" fmla="*/ 100 h 34"/>
                <a:gd name="T42" fmla="*/ 126 w 35"/>
                <a:gd name="T43" fmla="*/ 101 h 34"/>
                <a:gd name="T44" fmla="*/ 163 w 35"/>
                <a:gd name="T45" fmla="*/ 101 h 34"/>
                <a:gd name="T46" fmla="*/ 0 w 35"/>
                <a:gd name="T47" fmla="*/ 109 h 34"/>
                <a:gd name="T48" fmla="*/ 11 w 35"/>
                <a:gd name="T49" fmla="*/ 101 h 34"/>
                <a:gd name="T50" fmla="*/ 45 w 35"/>
                <a:gd name="T51" fmla="*/ 100 h 34"/>
                <a:gd name="T52" fmla="*/ 56 w 35"/>
                <a:gd name="T53" fmla="*/ 87 h 34"/>
                <a:gd name="T54" fmla="*/ 56 w 35"/>
                <a:gd name="T55" fmla="*/ 13 h 34"/>
                <a:gd name="T56" fmla="*/ 45 w 35"/>
                <a:gd name="T57" fmla="*/ 6 h 34"/>
                <a:gd name="T58" fmla="*/ 25 w 35"/>
                <a:gd name="T59" fmla="*/ 6 h 34"/>
                <a:gd name="T60" fmla="*/ 0 w 35"/>
                <a:gd name="T61" fmla="*/ 0 h 34"/>
                <a:gd name="T62" fmla="*/ 163 w 35"/>
                <a:gd name="T63" fmla="*/ 0 h 34"/>
                <a:gd name="T64" fmla="*/ 138 w 35"/>
                <a:gd name="T65" fmla="*/ 0 h 34"/>
                <a:gd name="T66" fmla="*/ 126 w 35"/>
                <a:gd name="T67" fmla="*/ 6 h 34"/>
                <a:gd name="T68" fmla="*/ 117 w 35"/>
                <a:gd name="T69" fmla="*/ 9 h 34"/>
                <a:gd name="T70" fmla="*/ 102 w 35"/>
                <a:gd name="T71" fmla="*/ 19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
                <a:gd name="T109" fmla="*/ 0 h 34"/>
                <a:gd name="T110" fmla="*/ 35 w 35"/>
                <a:gd name="T111" fmla="*/ 34 h 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 h="34">
                  <a:moveTo>
                    <a:pt x="9" y="16"/>
                  </a:moveTo>
                  <a:lnTo>
                    <a:pt x="25" y="16"/>
                  </a:lnTo>
                  <a:lnTo>
                    <a:pt x="25" y="6"/>
                  </a:lnTo>
                  <a:lnTo>
                    <a:pt x="25" y="4"/>
                  </a:lnTo>
                  <a:lnTo>
                    <a:pt x="25" y="3"/>
                  </a:lnTo>
                  <a:lnTo>
                    <a:pt x="25" y="2"/>
                  </a:lnTo>
                  <a:lnTo>
                    <a:pt x="23" y="2"/>
                  </a:lnTo>
                  <a:lnTo>
                    <a:pt x="22" y="2"/>
                  </a:lnTo>
                  <a:lnTo>
                    <a:pt x="22" y="0"/>
                  </a:lnTo>
                  <a:lnTo>
                    <a:pt x="21" y="0"/>
                  </a:lnTo>
                  <a:lnTo>
                    <a:pt x="35" y="0"/>
                  </a:lnTo>
                  <a:lnTo>
                    <a:pt x="33" y="0"/>
                  </a:lnTo>
                  <a:lnTo>
                    <a:pt x="32" y="2"/>
                  </a:lnTo>
                  <a:lnTo>
                    <a:pt x="31" y="2"/>
                  </a:lnTo>
                  <a:lnTo>
                    <a:pt x="30" y="3"/>
                  </a:lnTo>
                  <a:lnTo>
                    <a:pt x="30" y="4"/>
                  </a:lnTo>
                  <a:lnTo>
                    <a:pt x="30" y="6"/>
                  </a:lnTo>
                  <a:lnTo>
                    <a:pt x="30" y="27"/>
                  </a:lnTo>
                  <a:lnTo>
                    <a:pt x="30" y="30"/>
                  </a:lnTo>
                  <a:lnTo>
                    <a:pt x="30" y="31"/>
                  </a:lnTo>
                  <a:lnTo>
                    <a:pt x="31" y="31"/>
                  </a:lnTo>
                  <a:lnTo>
                    <a:pt x="31" y="32"/>
                  </a:lnTo>
                  <a:lnTo>
                    <a:pt x="32" y="32"/>
                  </a:lnTo>
                  <a:lnTo>
                    <a:pt x="33" y="32"/>
                  </a:lnTo>
                  <a:lnTo>
                    <a:pt x="35" y="32"/>
                  </a:lnTo>
                  <a:lnTo>
                    <a:pt x="35" y="34"/>
                  </a:lnTo>
                  <a:lnTo>
                    <a:pt x="21" y="34"/>
                  </a:lnTo>
                  <a:lnTo>
                    <a:pt x="21" y="32"/>
                  </a:lnTo>
                  <a:lnTo>
                    <a:pt x="22" y="32"/>
                  </a:lnTo>
                  <a:lnTo>
                    <a:pt x="23" y="32"/>
                  </a:lnTo>
                  <a:lnTo>
                    <a:pt x="25" y="31"/>
                  </a:lnTo>
                  <a:lnTo>
                    <a:pt x="25" y="30"/>
                  </a:lnTo>
                  <a:lnTo>
                    <a:pt x="25" y="27"/>
                  </a:lnTo>
                  <a:lnTo>
                    <a:pt x="25" y="18"/>
                  </a:lnTo>
                  <a:lnTo>
                    <a:pt x="9" y="18"/>
                  </a:lnTo>
                  <a:lnTo>
                    <a:pt x="9" y="27"/>
                  </a:lnTo>
                  <a:lnTo>
                    <a:pt x="10" y="30"/>
                  </a:lnTo>
                  <a:lnTo>
                    <a:pt x="10" y="31"/>
                  </a:lnTo>
                  <a:lnTo>
                    <a:pt x="11" y="32"/>
                  </a:lnTo>
                  <a:lnTo>
                    <a:pt x="12" y="32"/>
                  </a:lnTo>
                  <a:lnTo>
                    <a:pt x="14" y="32"/>
                  </a:lnTo>
                  <a:lnTo>
                    <a:pt x="14" y="34"/>
                  </a:lnTo>
                  <a:lnTo>
                    <a:pt x="0" y="34"/>
                  </a:lnTo>
                  <a:lnTo>
                    <a:pt x="0" y="32"/>
                  </a:lnTo>
                  <a:lnTo>
                    <a:pt x="1" y="32"/>
                  </a:lnTo>
                  <a:lnTo>
                    <a:pt x="2" y="32"/>
                  </a:lnTo>
                  <a:lnTo>
                    <a:pt x="4" y="31"/>
                  </a:lnTo>
                  <a:lnTo>
                    <a:pt x="5" y="30"/>
                  </a:lnTo>
                  <a:lnTo>
                    <a:pt x="5" y="27"/>
                  </a:lnTo>
                  <a:lnTo>
                    <a:pt x="5" y="6"/>
                  </a:lnTo>
                  <a:lnTo>
                    <a:pt x="5" y="4"/>
                  </a:lnTo>
                  <a:lnTo>
                    <a:pt x="4" y="3"/>
                  </a:lnTo>
                  <a:lnTo>
                    <a:pt x="4" y="2"/>
                  </a:lnTo>
                  <a:lnTo>
                    <a:pt x="2" y="2"/>
                  </a:lnTo>
                  <a:lnTo>
                    <a:pt x="1" y="0"/>
                  </a:lnTo>
                  <a:lnTo>
                    <a:pt x="0" y="0"/>
                  </a:lnTo>
                  <a:lnTo>
                    <a:pt x="14" y="0"/>
                  </a:lnTo>
                  <a:lnTo>
                    <a:pt x="12" y="0"/>
                  </a:lnTo>
                  <a:lnTo>
                    <a:pt x="11" y="2"/>
                  </a:lnTo>
                  <a:lnTo>
                    <a:pt x="10" y="2"/>
                  </a:lnTo>
                  <a:lnTo>
                    <a:pt x="10" y="3"/>
                  </a:lnTo>
                  <a:lnTo>
                    <a:pt x="10" y="4"/>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4692" name="Freeform 331"/>
            <p:cNvSpPr>
              <a:spLocks noEditPoints="1"/>
            </p:cNvSpPr>
            <p:nvPr/>
          </p:nvSpPr>
          <p:spPr bwMode="auto">
            <a:xfrm>
              <a:off x="3059" y="3845"/>
              <a:ext cx="48" cy="35"/>
            </a:xfrm>
            <a:custGeom>
              <a:avLst/>
              <a:gdLst>
                <a:gd name="T0" fmla="*/ 121 w 21"/>
                <a:gd name="T1" fmla="*/ 0 h 24"/>
                <a:gd name="T2" fmla="*/ 167 w 21"/>
                <a:gd name="T3" fmla="*/ 1 h 24"/>
                <a:gd name="T4" fmla="*/ 194 w 21"/>
                <a:gd name="T5" fmla="*/ 9 h 24"/>
                <a:gd name="T6" fmla="*/ 224 w 21"/>
                <a:gd name="T7" fmla="*/ 13 h 24"/>
                <a:gd name="T8" fmla="*/ 240 w 21"/>
                <a:gd name="T9" fmla="*/ 26 h 24"/>
                <a:gd name="T10" fmla="*/ 251 w 21"/>
                <a:gd name="T11" fmla="*/ 34 h 24"/>
                <a:gd name="T12" fmla="*/ 240 w 21"/>
                <a:gd name="T13" fmla="*/ 47 h 24"/>
                <a:gd name="T14" fmla="*/ 240 w 21"/>
                <a:gd name="T15" fmla="*/ 53 h 24"/>
                <a:gd name="T16" fmla="*/ 203 w 21"/>
                <a:gd name="T17" fmla="*/ 61 h 24"/>
                <a:gd name="T18" fmla="*/ 178 w 21"/>
                <a:gd name="T19" fmla="*/ 69 h 24"/>
                <a:gd name="T20" fmla="*/ 142 w 21"/>
                <a:gd name="T21" fmla="*/ 74 h 24"/>
                <a:gd name="T22" fmla="*/ 121 w 21"/>
                <a:gd name="T23" fmla="*/ 74 h 24"/>
                <a:gd name="T24" fmla="*/ 73 w 21"/>
                <a:gd name="T25" fmla="*/ 74 h 24"/>
                <a:gd name="T26" fmla="*/ 48 w 21"/>
                <a:gd name="T27" fmla="*/ 69 h 24"/>
                <a:gd name="T28" fmla="*/ 37 w 21"/>
                <a:gd name="T29" fmla="*/ 61 h 24"/>
                <a:gd name="T30" fmla="*/ 0 w 21"/>
                <a:gd name="T31" fmla="*/ 50 h 24"/>
                <a:gd name="T32" fmla="*/ 0 w 21"/>
                <a:gd name="T33" fmla="*/ 41 h 24"/>
                <a:gd name="T34" fmla="*/ 0 w 21"/>
                <a:gd name="T35" fmla="*/ 28 h 24"/>
                <a:gd name="T36" fmla="*/ 11 w 21"/>
                <a:gd name="T37" fmla="*/ 19 h 24"/>
                <a:gd name="T38" fmla="*/ 37 w 21"/>
                <a:gd name="T39" fmla="*/ 13 h 24"/>
                <a:gd name="T40" fmla="*/ 57 w 21"/>
                <a:gd name="T41" fmla="*/ 9 h 24"/>
                <a:gd name="T42" fmla="*/ 85 w 21"/>
                <a:gd name="T43" fmla="*/ 1 h 24"/>
                <a:gd name="T44" fmla="*/ 121 w 21"/>
                <a:gd name="T45" fmla="*/ 0 h 24"/>
                <a:gd name="T46" fmla="*/ 110 w 21"/>
                <a:gd name="T47" fmla="*/ 9 h 24"/>
                <a:gd name="T48" fmla="*/ 85 w 21"/>
                <a:gd name="T49" fmla="*/ 9 h 24"/>
                <a:gd name="T50" fmla="*/ 73 w 21"/>
                <a:gd name="T51" fmla="*/ 9 h 24"/>
                <a:gd name="T52" fmla="*/ 57 w 21"/>
                <a:gd name="T53" fmla="*/ 13 h 24"/>
                <a:gd name="T54" fmla="*/ 57 w 21"/>
                <a:gd name="T55" fmla="*/ 15 h 24"/>
                <a:gd name="T56" fmla="*/ 48 w 21"/>
                <a:gd name="T57" fmla="*/ 26 h 24"/>
                <a:gd name="T58" fmla="*/ 48 w 21"/>
                <a:gd name="T59" fmla="*/ 32 h 24"/>
                <a:gd name="T60" fmla="*/ 48 w 21"/>
                <a:gd name="T61" fmla="*/ 47 h 24"/>
                <a:gd name="T62" fmla="*/ 73 w 21"/>
                <a:gd name="T63" fmla="*/ 60 h 24"/>
                <a:gd name="T64" fmla="*/ 85 w 21"/>
                <a:gd name="T65" fmla="*/ 66 h 24"/>
                <a:gd name="T66" fmla="*/ 130 w 21"/>
                <a:gd name="T67" fmla="*/ 69 h 24"/>
                <a:gd name="T68" fmla="*/ 167 w 21"/>
                <a:gd name="T69" fmla="*/ 66 h 24"/>
                <a:gd name="T70" fmla="*/ 178 w 21"/>
                <a:gd name="T71" fmla="*/ 61 h 24"/>
                <a:gd name="T72" fmla="*/ 194 w 21"/>
                <a:gd name="T73" fmla="*/ 53 h 24"/>
                <a:gd name="T74" fmla="*/ 194 w 21"/>
                <a:gd name="T75" fmla="*/ 42 h 24"/>
                <a:gd name="T76" fmla="*/ 194 w 21"/>
                <a:gd name="T77" fmla="*/ 32 h 24"/>
                <a:gd name="T78" fmla="*/ 178 w 21"/>
                <a:gd name="T79" fmla="*/ 26 h 24"/>
                <a:gd name="T80" fmla="*/ 167 w 21"/>
                <a:gd name="T81" fmla="*/ 15 h 24"/>
                <a:gd name="T82" fmla="*/ 142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7" y="20"/>
                  </a:lnTo>
                  <a:lnTo>
                    <a:pt x="15" y="22"/>
                  </a:lnTo>
                  <a:lnTo>
                    <a:pt x="12" y="24"/>
                  </a:lnTo>
                  <a:lnTo>
                    <a:pt x="10" y="24"/>
                  </a:lnTo>
                  <a:lnTo>
                    <a:pt x="6" y="24"/>
                  </a:lnTo>
                  <a:lnTo>
                    <a:pt x="4" y="22"/>
                  </a:lnTo>
                  <a:lnTo>
                    <a:pt x="3" y="20"/>
                  </a:lnTo>
                  <a:lnTo>
                    <a:pt x="0" y="16"/>
                  </a:lnTo>
                  <a:lnTo>
                    <a:pt x="0" y="13"/>
                  </a:lnTo>
                  <a:lnTo>
                    <a:pt x="0" y="9"/>
                  </a:lnTo>
                  <a:lnTo>
                    <a:pt x="1" y="6"/>
                  </a:lnTo>
                  <a:lnTo>
                    <a:pt x="3" y="4"/>
                  </a:lnTo>
                  <a:lnTo>
                    <a:pt x="5" y="3"/>
                  </a:lnTo>
                  <a:lnTo>
                    <a:pt x="7" y="1"/>
                  </a:lnTo>
                  <a:lnTo>
                    <a:pt x="10" y="0"/>
                  </a:lnTo>
                  <a:close/>
                  <a:moveTo>
                    <a:pt x="9" y="3"/>
                  </a:moveTo>
                  <a:lnTo>
                    <a:pt x="7" y="3"/>
                  </a:lnTo>
                  <a:lnTo>
                    <a:pt x="6" y="3"/>
                  </a:lnTo>
                  <a:lnTo>
                    <a:pt x="5" y="4"/>
                  </a:lnTo>
                  <a:lnTo>
                    <a:pt x="5" y="5"/>
                  </a:lnTo>
                  <a:lnTo>
                    <a:pt x="4" y="8"/>
                  </a:lnTo>
                  <a:lnTo>
                    <a:pt x="4" y="10"/>
                  </a:lnTo>
                  <a:lnTo>
                    <a:pt x="4" y="15"/>
                  </a:lnTo>
                  <a:lnTo>
                    <a:pt x="6" y="19"/>
                  </a:lnTo>
                  <a:lnTo>
                    <a:pt x="7" y="21"/>
                  </a:lnTo>
                  <a:lnTo>
                    <a:pt x="11" y="22"/>
                  </a:lnTo>
                  <a:lnTo>
                    <a:pt x="14" y="21"/>
                  </a:lnTo>
                  <a:lnTo>
                    <a:pt x="15" y="20"/>
                  </a:lnTo>
                  <a:lnTo>
                    <a:pt x="16" y="17"/>
                  </a:lnTo>
                  <a:lnTo>
                    <a:pt x="16" y="14"/>
                  </a:lnTo>
                  <a:lnTo>
                    <a:pt x="16" y="10"/>
                  </a:lnTo>
                  <a:lnTo>
                    <a:pt x="15"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4693" name="Freeform 332"/>
            <p:cNvSpPr>
              <a:spLocks/>
            </p:cNvSpPr>
            <p:nvPr/>
          </p:nvSpPr>
          <p:spPr bwMode="auto">
            <a:xfrm>
              <a:off x="3111" y="3846"/>
              <a:ext cx="54" cy="34"/>
            </a:xfrm>
            <a:custGeom>
              <a:avLst/>
              <a:gdLst>
                <a:gd name="T0" fmla="*/ 227 w 24"/>
                <a:gd name="T1" fmla="*/ 0 h 23"/>
                <a:gd name="T2" fmla="*/ 227 w 24"/>
                <a:gd name="T3" fmla="*/ 46 h 23"/>
                <a:gd name="T4" fmla="*/ 227 w 24"/>
                <a:gd name="T5" fmla="*/ 52 h 23"/>
                <a:gd name="T6" fmla="*/ 238 w 24"/>
                <a:gd name="T7" fmla="*/ 61 h 23"/>
                <a:gd name="T8" fmla="*/ 238 w 24"/>
                <a:gd name="T9" fmla="*/ 61 h 23"/>
                <a:gd name="T10" fmla="*/ 238 w 24"/>
                <a:gd name="T11" fmla="*/ 65 h 23"/>
                <a:gd name="T12" fmla="*/ 238 w 24"/>
                <a:gd name="T13" fmla="*/ 65 h 23"/>
                <a:gd name="T14" fmla="*/ 263 w 24"/>
                <a:gd name="T15" fmla="*/ 65 h 23"/>
                <a:gd name="T16" fmla="*/ 263 w 24"/>
                <a:gd name="T17" fmla="*/ 65 h 23"/>
                <a:gd name="T18" fmla="*/ 272 w 24"/>
                <a:gd name="T19" fmla="*/ 65 h 23"/>
                <a:gd name="T20" fmla="*/ 272 w 24"/>
                <a:gd name="T21" fmla="*/ 65 h 23"/>
                <a:gd name="T22" fmla="*/ 207 w 24"/>
                <a:gd name="T23" fmla="*/ 74 h 23"/>
                <a:gd name="T24" fmla="*/ 194 w 24"/>
                <a:gd name="T25" fmla="*/ 74 h 23"/>
                <a:gd name="T26" fmla="*/ 194 w 24"/>
                <a:gd name="T27" fmla="*/ 59 h 23"/>
                <a:gd name="T28" fmla="*/ 158 w 24"/>
                <a:gd name="T29" fmla="*/ 65 h 23"/>
                <a:gd name="T30" fmla="*/ 137 w 24"/>
                <a:gd name="T31" fmla="*/ 68 h 23"/>
                <a:gd name="T32" fmla="*/ 117 w 24"/>
                <a:gd name="T33" fmla="*/ 74 h 23"/>
                <a:gd name="T34" fmla="*/ 101 w 24"/>
                <a:gd name="T35" fmla="*/ 74 h 23"/>
                <a:gd name="T36" fmla="*/ 81 w 24"/>
                <a:gd name="T37" fmla="*/ 74 h 23"/>
                <a:gd name="T38" fmla="*/ 56 w 24"/>
                <a:gd name="T39" fmla="*/ 68 h 23"/>
                <a:gd name="T40" fmla="*/ 45 w 24"/>
                <a:gd name="T41" fmla="*/ 65 h 23"/>
                <a:gd name="T42" fmla="*/ 45 w 24"/>
                <a:gd name="T43" fmla="*/ 61 h 23"/>
                <a:gd name="T44" fmla="*/ 36 w 24"/>
                <a:gd name="T45" fmla="*/ 52 h 23"/>
                <a:gd name="T46" fmla="*/ 36 w 24"/>
                <a:gd name="T47" fmla="*/ 46 h 23"/>
                <a:gd name="T48" fmla="*/ 36 w 24"/>
                <a:gd name="T49" fmla="*/ 13 h 23"/>
                <a:gd name="T50" fmla="*/ 36 w 24"/>
                <a:gd name="T51" fmla="*/ 9 h 23"/>
                <a:gd name="T52" fmla="*/ 36 w 24"/>
                <a:gd name="T53" fmla="*/ 6 h 23"/>
                <a:gd name="T54" fmla="*/ 36 w 24"/>
                <a:gd name="T55" fmla="*/ 6 h 23"/>
                <a:gd name="T56" fmla="*/ 25 w 24"/>
                <a:gd name="T57" fmla="*/ 0 h 23"/>
                <a:gd name="T58" fmla="*/ 25 w 24"/>
                <a:gd name="T59" fmla="*/ 0 h 23"/>
                <a:gd name="T60" fmla="*/ 0 w 24"/>
                <a:gd name="T61" fmla="*/ 0 h 23"/>
                <a:gd name="T62" fmla="*/ 0 w 24"/>
                <a:gd name="T63" fmla="*/ 0 h 23"/>
                <a:gd name="T64" fmla="*/ 92 w 24"/>
                <a:gd name="T65" fmla="*/ 0 h 23"/>
                <a:gd name="T66" fmla="*/ 92 w 24"/>
                <a:gd name="T67" fmla="*/ 49 h 23"/>
                <a:gd name="T68" fmla="*/ 92 w 24"/>
                <a:gd name="T69" fmla="*/ 59 h 23"/>
                <a:gd name="T70" fmla="*/ 92 w 24"/>
                <a:gd name="T71" fmla="*/ 61 h 23"/>
                <a:gd name="T72" fmla="*/ 101 w 24"/>
                <a:gd name="T73" fmla="*/ 61 h 23"/>
                <a:gd name="T74" fmla="*/ 137 w 24"/>
                <a:gd name="T75" fmla="*/ 65 h 23"/>
                <a:gd name="T76" fmla="*/ 137 w 24"/>
                <a:gd name="T77" fmla="*/ 65 h 23"/>
                <a:gd name="T78" fmla="*/ 146 w 24"/>
                <a:gd name="T79" fmla="*/ 61 h 23"/>
                <a:gd name="T80" fmla="*/ 173 w 24"/>
                <a:gd name="T81" fmla="*/ 59 h 23"/>
                <a:gd name="T82" fmla="*/ 194 w 24"/>
                <a:gd name="T83" fmla="*/ 52 h 23"/>
                <a:gd name="T84" fmla="*/ 194 w 24"/>
                <a:gd name="T85" fmla="*/ 13 h 23"/>
                <a:gd name="T86" fmla="*/ 194 w 24"/>
                <a:gd name="T87" fmla="*/ 9 h 23"/>
                <a:gd name="T88" fmla="*/ 194 w 24"/>
                <a:gd name="T89" fmla="*/ 6 h 23"/>
                <a:gd name="T90" fmla="*/ 173 w 24"/>
                <a:gd name="T91" fmla="*/ 0 h 23"/>
                <a:gd name="T92" fmla="*/ 158 w 24"/>
                <a:gd name="T93" fmla="*/ 0 h 23"/>
                <a:gd name="T94" fmla="*/ 158 w 24"/>
                <a:gd name="T95" fmla="*/ 0 h 23"/>
                <a:gd name="T96" fmla="*/ 22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0" y="0"/>
                  </a:moveTo>
                  <a:lnTo>
                    <a:pt x="20" y="14"/>
                  </a:lnTo>
                  <a:lnTo>
                    <a:pt x="20" y="16"/>
                  </a:lnTo>
                  <a:lnTo>
                    <a:pt x="21" y="19"/>
                  </a:lnTo>
                  <a:lnTo>
                    <a:pt x="21" y="20"/>
                  </a:lnTo>
                  <a:lnTo>
                    <a:pt x="23" y="20"/>
                  </a:lnTo>
                  <a:lnTo>
                    <a:pt x="24" y="20"/>
                  </a:lnTo>
                  <a:lnTo>
                    <a:pt x="18" y="23"/>
                  </a:lnTo>
                  <a:lnTo>
                    <a:pt x="17" y="23"/>
                  </a:lnTo>
                  <a:lnTo>
                    <a:pt x="17" y="18"/>
                  </a:lnTo>
                  <a:lnTo>
                    <a:pt x="14" y="20"/>
                  </a:lnTo>
                  <a:lnTo>
                    <a:pt x="12" y="21"/>
                  </a:lnTo>
                  <a:lnTo>
                    <a:pt x="10" y="23"/>
                  </a:lnTo>
                  <a:lnTo>
                    <a:pt x="9" y="23"/>
                  </a:lnTo>
                  <a:lnTo>
                    <a:pt x="7" y="23"/>
                  </a:lnTo>
                  <a:lnTo>
                    <a:pt x="5" y="21"/>
                  </a:lnTo>
                  <a:lnTo>
                    <a:pt x="4" y="20"/>
                  </a:lnTo>
                  <a:lnTo>
                    <a:pt x="4" y="19"/>
                  </a:lnTo>
                  <a:lnTo>
                    <a:pt x="3" y="16"/>
                  </a:lnTo>
                  <a:lnTo>
                    <a:pt x="3" y="14"/>
                  </a:lnTo>
                  <a:lnTo>
                    <a:pt x="3" y="4"/>
                  </a:lnTo>
                  <a:lnTo>
                    <a:pt x="3" y="3"/>
                  </a:lnTo>
                  <a:lnTo>
                    <a:pt x="3" y="2"/>
                  </a:lnTo>
                  <a:lnTo>
                    <a:pt x="2" y="0"/>
                  </a:lnTo>
                  <a:lnTo>
                    <a:pt x="0" y="0"/>
                  </a:lnTo>
                  <a:lnTo>
                    <a:pt x="8" y="0"/>
                  </a:lnTo>
                  <a:lnTo>
                    <a:pt x="8" y="15"/>
                  </a:lnTo>
                  <a:lnTo>
                    <a:pt x="8" y="18"/>
                  </a:lnTo>
                  <a:lnTo>
                    <a:pt x="8" y="19"/>
                  </a:lnTo>
                  <a:lnTo>
                    <a:pt x="9" y="19"/>
                  </a:lnTo>
                  <a:lnTo>
                    <a:pt x="12" y="20"/>
                  </a:lnTo>
                  <a:lnTo>
                    <a:pt x="13" y="19"/>
                  </a:lnTo>
                  <a:lnTo>
                    <a:pt x="15" y="18"/>
                  </a:lnTo>
                  <a:lnTo>
                    <a:pt x="17" y="16"/>
                  </a:lnTo>
                  <a:lnTo>
                    <a:pt x="17" y="4"/>
                  </a:lnTo>
                  <a:lnTo>
                    <a:pt x="17" y="3"/>
                  </a:lnTo>
                  <a:lnTo>
                    <a:pt x="17" y="2"/>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4694" name="Freeform 333"/>
            <p:cNvSpPr>
              <a:spLocks/>
            </p:cNvSpPr>
            <p:nvPr/>
          </p:nvSpPr>
          <p:spPr bwMode="auto">
            <a:xfrm>
              <a:off x="3170" y="3845"/>
              <a:ext cx="34" cy="35"/>
            </a:xfrm>
            <a:custGeom>
              <a:avLst/>
              <a:gdLst>
                <a:gd name="T0" fmla="*/ 165 w 15"/>
                <a:gd name="T1" fmla="*/ 0 h 24"/>
                <a:gd name="T2" fmla="*/ 165 w 15"/>
                <a:gd name="T3" fmla="*/ 28 h 24"/>
                <a:gd name="T4" fmla="*/ 165 w 15"/>
                <a:gd name="T5" fmla="*/ 28 h 24"/>
                <a:gd name="T6" fmla="*/ 150 w 15"/>
                <a:gd name="T7" fmla="*/ 15 h 24"/>
                <a:gd name="T8" fmla="*/ 138 w 15"/>
                <a:gd name="T9" fmla="*/ 13 h 24"/>
                <a:gd name="T10" fmla="*/ 118 w 15"/>
                <a:gd name="T11" fmla="*/ 9 h 24"/>
                <a:gd name="T12" fmla="*/ 93 w 15"/>
                <a:gd name="T13" fmla="*/ 9 h 24"/>
                <a:gd name="T14" fmla="*/ 82 w 15"/>
                <a:gd name="T15" fmla="*/ 9 h 24"/>
                <a:gd name="T16" fmla="*/ 57 w 15"/>
                <a:gd name="T17" fmla="*/ 9 h 24"/>
                <a:gd name="T18" fmla="*/ 45 w 15"/>
                <a:gd name="T19" fmla="*/ 13 h 24"/>
                <a:gd name="T20" fmla="*/ 45 w 15"/>
                <a:gd name="T21" fmla="*/ 15 h 24"/>
                <a:gd name="T22" fmla="*/ 45 w 15"/>
                <a:gd name="T23" fmla="*/ 19 h 24"/>
                <a:gd name="T24" fmla="*/ 45 w 15"/>
                <a:gd name="T25" fmla="*/ 26 h 24"/>
                <a:gd name="T26" fmla="*/ 57 w 15"/>
                <a:gd name="T27" fmla="*/ 28 h 24"/>
                <a:gd name="T28" fmla="*/ 93 w 15"/>
                <a:gd name="T29" fmla="*/ 28 h 24"/>
                <a:gd name="T30" fmla="*/ 138 w 15"/>
                <a:gd name="T31" fmla="*/ 34 h 24"/>
                <a:gd name="T32" fmla="*/ 165 w 15"/>
                <a:gd name="T33" fmla="*/ 41 h 24"/>
                <a:gd name="T34" fmla="*/ 175 w 15"/>
                <a:gd name="T35" fmla="*/ 47 h 24"/>
                <a:gd name="T36" fmla="*/ 175 w 15"/>
                <a:gd name="T37" fmla="*/ 53 h 24"/>
                <a:gd name="T38" fmla="*/ 175 w 15"/>
                <a:gd name="T39" fmla="*/ 61 h 24"/>
                <a:gd name="T40" fmla="*/ 165 w 15"/>
                <a:gd name="T41" fmla="*/ 69 h 24"/>
                <a:gd name="T42" fmla="*/ 138 w 15"/>
                <a:gd name="T43" fmla="*/ 74 h 24"/>
                <a:gd name="T44" fmla="*/ 93 w 15"/>
                <a:gd name="T45" fmla="*/ 74 h 24"/>
                <a:gd name="T46" fmla="*/ 82 w 15"/>
                <a:gd name="T47" fmla="*/ 74 h 24"/>
                <a:gd name="T48" fmla="*/ 45 w 15"/>
                <a:gd name="T49" fmla="*/ 74 h 24"/>
                <a:gd name="T50" fmla="*/ 36 w 15"/>
                <a:gd name="T51" fmla="*/ 69 h 24"/>
                <a:gd name="T52" fmla="*/ 36 w 15"/>
                <a:gd name="T53" fmla="*/ 69 h 24"/>
                <a:gd name="T54" fmla="*/ 25 w 15"/>
                <a:gd name="T55" fmla="*/ 74 h 24"/>
                <a:gd name="T56" fmla="*/ 25 w 15"/>
                <a:gd name="T57" fmla="*/ 74 h 24"/>
                <a:gd name="T58" fmla="*/ 0 w 15"/>
                <a:gd name="T59" fmla="*/ 74 h 24"/>
                <a:gd name="T60" fmla="*/ 0 w 15"/>
                <a:gd name="T61" fmla="*/ 50 h 24"/>
                <a:gd name="T62" fmla="*/ 25 w 15"/>
                <a:gd name="T63" fmla="*/ 50 h 24"/>
                <a:gd name="T64" fmla="*/ 36 w 15"/>
                <a:gd name="T65" fmla="*/ 60 h 24"/>
                <a:gd name="T66" fmla="*/ 45 w 15"/>
                <a:gd name="T67" fmla="*/ 66 h 24"/>
                <a:gd name="T68" fmla="*/ 82 w 15"/>
                <a:gd name="T69" fmla="*/ 69 h 24"/>
                <a:gd name="T70" fmla="*/ 93 w 15"/>
                <a:gd name="T71" fmla="*/ 69 h 24"/>
                <a:gd name="T72" fmla="*/ 118 w 15"/>
                <a:gd name="T73" fmla="*/ 69 h 24"/>
                <a:gd name="T74" fmla="*/ 138 w 15"/>
                <a:gd name="T75" fmla="*/ 66 h 24"/>
                <a:gd name="T76" fmla="*/ 138 w 15"/>
                <a:gd name="T77" fmla="*/ 61 h 24"/>
                <a:gd name="T78" fmla="*/ 150 w 15"/>
                <a:gd name="T79" fmla="*/ 60 h 24"/>
                <a:gd name="T80" fmla="*/ 138 w 15"/>
                <a:gd name="T81" fmla="*/ 53 h 24"/>
                <a:gd name="T82" fmla="*/ 138 w 15"/>
                <a:gd name="T83" fmla="*/ 50 h 24"/>
                <a:gd name="T84" fmla="*/ 102 w 15"/>
                <a:gd name="T85" fmla="*/ 47 h 24"/>
                <a:gd name="T86" fmla="*/ 82 w 15"/>
                <a:gd name="T87" fmla="*/ 42 h 24"/>
                <a:gd name="T88" fmla="*/ 45 w 15"/>
                <a:gd name="T89" fmla="*/ 34 h 24"/>
                <a:gd name="T90" fmla="*/ 25 w 15"/>
                <a:gd name="T91" fmla="*/ 32 h 24"/>
                <a:gd name="T92" fmla="*/ 25 w 15"/>
                <a:gd name="T93" fmla="*/ 28 h 24"/>
                <a:gd name="T94" fmla="*/ 0 w 15"/>
                <a:gd name="T95" fmla="*/ 19 h 24"/>
                <a:gd name="T96" fmla="*/ 25 w 15"/>
                <a:gd name="T97" fmla="*/ 13 h 24"/>
                <a:gd name="T98" fmla="*/ 36 w 15"/>
                <a:gd name="T99" fmla="*/ 9 h 24"/>
                <a:gd name="T100" fmla="*/ 57 w 15"/>
                <a:gd name="T101" fmla="*/ 1 h 24"/>
                <a:gd name="T102" fmla="*/ 93 w 15"/>
                <a:gd name="T103" fmla="*/ 0 h 24"/>
                <a:gd name="T104" fmla="*/ 102 w 15"/>
                <a:gd name="T105" fmla="*/ 1 h 24"/>
                <a:gd name="T106" fmla="*/ 138 w 15"/>
                <a:gd name="T107" fmla="*/ 1 h 24"/>
                <a:gd name="T108" fmla="*/ 138 w 15"/>
                <a:gd name="T109" fmla="*/ 1 h 24"/>
                <a:gd name="T110" fmla="*/ 150 w 15"/>
                <a:gd name="T111" fmla="*/ 1 h 24"/>
                <a:gd name="T112" fmla="*/ 150 w 15"/>
                <a:gd name="T113" fmla="*/ 1 h 24"/>
                <a:gd name="T114" fmla="*/ 150 w 15"/>
                <a:gd name="T115" fmla="*/ 1 h 24"/>
                <a:gd name="T116" fmla="*/ 165 w 15"/>
                <a:gd name="T117" fmla="*/ 1 h 24"/>
                <a:gd name="T118" fmla="*/ 165 w 15"/>
                <a:gd name="T119" fmla="*/ 0 h 24"/>
                <a:gd name="T120" fmla="*/ 165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9"/>
                  </a:lnTo>
                  <a:lnTo>
                    <a:pt x="13" y="5"/>
                  </a:lnTo>
                  <a:lnTo>
                    <a:pt x="12" y="4"/>
                  </a:lnTo>
                  <a:lnTo>
                    <a:pt x="10" y="3"/>
                  </a:lnTo>
                  <a:lnTo>
                    <a:pt x="8" y="3"/>
                  </a:lnTo>
                  <a:lnTo>
                    <a:pt x="7" y="3"/>
                  </a:lnTo>
                  <a:lnTo>
                    <a:pt x="5" y="3"/>
                  </a:lnTo>
                  <a:lnTo>
                    <a:pt x="4" y="4"/>
                  </a:lnTo>
                  <a:lnTo>
                    <a:pt x="4" y="5"/>
                  </a:lnTo>
                  <a:lnTo>
                    <a:pt x="4" y="6"/>
                  </a:lnTo>
                  <a:lnTo>
                    <a:pt x="4" y="8"/>
                  </a:lnTo>
                  <a:lnTo>
                    <a:pt x="5" y="9"/>
                  </a:lnTo>
                  <a:lnTo>
                    <a:pt x="8" y="9"/>
                  </a:lnTo>
                  <a:lnTo>
                    <a:pt x="12" y="11"/>
                  </a:lnTo>
                  <a:lnTo>
                    <a:pt x="14" y="13"/>
                  </a:lnTo>
                  <a:lnTo>
                    <a:pt x="15" y="15"/>
                  </a:lnTo>
                  <a:lnTo>
                    <a:pt x="15" y="17"/>
                  </a:lnTo>
                  <a:lnTo>
                    <a:pt x="15" y="20"/>
                  </a:lnTo>
                  <a:lnTo>
                    <a:pt x="14" y="22"/>
                  </a:lnTo>
                  <a:lnTo>
                    <a:pt x="12" y="24"/>
                  </a:lnTo>
                  <a:lnTo>
                    <a:pt x="8" y="24"/>
                  </a:lnTo>
                  <a:lnTo>
                    <a:pt x="7" y="24"/>
                  </a:lnTo>
                  <a:lnTo>
                    <a:pt x="4" y="24"/>
                  </a:lnTo>
                  <a:lnTo>
                    <a:pt x="3" y="22"/>
                  </a:lnTo>
                  <a:lnTo>
                    <a:pt x="2" y="24"/>
                  </a:lnTo>
                  <a:lnTo>
                    <a:pt x="0" y="24"/>
                  </a:lnTo>
                  <a:lnTo>
                    <a:pt x="0" y="16"/>
                  </a:lnTo>
                  <a:lnTo>
                    <a:pt x="2" y="16"/>
                  </a:lnTo>
                  <a:lnTo>
                    <a:pt x="3" y="19"/>
                  </a:lnTo>
                  <a:lnTo>
                    <a:pt x="4" y="21"/>
                  </a:lnTo>
                  <a:lnTo>
                    <a:pt x="7" y="22"/>
                  </a:lnTo>
                  <a:lnTo>
                    <a:pt x="8" y="22"/>
                  </a:lnTo>
                  <a:lnTo>
                    <a:pt x="10" y="22"/>
                  </a:lnTo>
                  <a:lnTo>
                    <a:pt x="12" y="21"/>
                  </a:lnTo>
                  <a:lnTo>
                    <a:pt x="12" y="20"/>
                  </a:lnTo>
                  <a:lnTo>
                    <a:pt x="13" y="19"/>
                  </a:lnTo>
                  <a:lnTo>
                    <a:pt x="12" y="17"/>
                  </a:lnTo>
                  <a:lnTo>
                    <a:pt x="12" y="16"/>
                  </a:lnTo>
                  <a:lnTo>
                    <a:pt x="9" y="15"/>
                  </a:lnTo>
                  <a:lnTo>
                    <a:pt x="7" y="14"/>
                  </a:lnTo>
                  <a:lnTo>
                    <a:pt x="4" y="11"/>
                  </a:lnTo>
                  <a:lnTo>
                    <a:pt x="2" y="10"/>
                  </a:lnTo>
                  <a:lnTo>
                    <a:pt x="2" y="9"/>
                  </a:lnTo>
                  <a:lnTo>
                    <a:pt x="0" y="6"/>
                  </a:lnTo>
                  <a:lnTo>
                    <a:pt x="2" y="4"/>
                  </a:lnTo>
                  <a:lnTo>
                    <a:pt x="3" y="3"/>
                  </a:lnTo>
                  <a:lnTo>
                    <a:pt x="5" y="1"/>
                  </a:lnTo>
                  <a:lnTo>
                    <a:pt x="8" y="0"/>
                  </a:lnTo>
                  <a:lnTo>
                    <a:pt x="9" y="1"/>
                  </a:lnTo>
                  <a:lnTo>
                    <a:pt x="12" y="1"/>
                  </a:lnTo>
                  <a:lnTo>
                    <a:pt x="13" y="1"/>
                  </a:lnTo>
                  <a:lnTo>
                    <a:pt x="14" y="1"/>
                  </a:lnTo>
                  <a:lnTo>
                    <a:pt x="14" y="0"/>
                  </a:lnTo>
                  <a:close/>
                </a:path>
              </a:pathLst>
            </a:custGeom>
            <a:solidFill>
              <a:srgbClr val="000000"/>
            </a:solidFill>
            <a:ln w="0">
              <a:solidFill>
                <a:srgbClr val="000000"/>
              </a:solidFill>
              <a:round/>
              <a:headEnd/>
              <a:tailEnd/>
            </a:ln>
          </p:spPr>
          <p:txBody>
            <a:bodyPr/>
            <a:lstStyle/>
            <a:p>
              <a:endParaRPr lang="en-CA"/>
            </a:p>
          </p:txBody>
        </p:sp>
        <p:sp>
          <p:nvSpPr>
            <p:cNvPr id="24695" name="Freeform 334"/>
            <p:cNvSpPr>
              <a:spLocks/>
            </p:cNvSpPr>
            <p:nvPr/>
          </p:nvSpPr>
          <p:spPr bwMode="auto">
            <a:xfrm>
              <a:off x="3211" y="3836"/>
              <a:ext cx="29" cy="44"/>
            </a:xfrm>
            <a:custGeom>
              <a:avLst/>
              <a:gdLst>
                <a:gd name="T0" fmla="*/ 80 w 13"/>
                <a:gd name="T1" fmla="*/ 0 h 30"/>
                <a:gd name="T2" fmla="*/ 80 w 13"/>
                <a:gd name="T3" fmla="*/ 22 h 30"/>
                <a:gd name="T4" fmla="*/ 134 w 13"/>
                <a:gd name="T5" fmla="*/ 22 h 30"/>
                <a:gd name="T6" fmla="*/ 134 w 13"/>
                <a:gd name="T7" fmla="*/ 28 h 30"/>
                <a:gd name="T8" fmla="*/ 80 w 13"/>
                <a:gd name="T9" fmla="*/ 28 h 30"/>
                <a:gd name="T10" fmla="*/ 80 w 13"/>
                <a:gd name="T11" fmla="*/ 73 h 30"/>
                <a:gd name="T12" fmla="*/ 80 w 13"/>
                <a:gd name="T13" fmla="*/ 79 h 30"/>
                <a:gd name="T14" fmla="*/ 89 w 13"/>
                <a:gd name="T15" fmla="*/ 82 h 30"/>
                <a:gd name="T16" fmla="*/ 89 w 13"/>
                <a:gd name="T17" fmla="*/ 82 h 30"/>
                <a:gd name="T18" fmla="*/ 109 w 13"/>
                <a:gd name="T19" fmla="*/ 87 h 30"/>
                <a:gd name="T20" fmla="*/ 125 w 13"/>
                <a:gd name="T21" fmla="*/ 87 h 30"/>
                <a:gd name="T22" fmla="*/ 125 w 13"/>
                <a:gd name="T23" fmla="*/ 82 h 30"/>
                <a:gd name="T24" fmla="*/ 134 w 13"/>
                <a:gd name="T25" fmla="*/ 82 h 30"/>
                <a:gd name="T26" fmla="*/ 134 w 13"/>
                <a:gd name="T27" fmla="*/ 79 h 30"/>
                <a:gd name="T28" fmla="*/ 145 w 13"/>
                <a:gd name="T29" fmla="*/ 79 h 30"/>
                <a:gd name="T30" fmla="*/ 134 w 13"/>
                <a:gd name="T31" fmla="*/ 87 h 30"/>
                <a:gd name="T32" fmla="*/ 125 w 13"/>
                <a:gd name="T33" fmla="*/ 88 h 30"/>
                <a:gd name="T34" fmla="*/ 109 w 13"/>
                <a:gd name="T35" fmla="*/ 95 h 30"/>
                <a:gd name="T36" fmla="*/ 80 w 13"/>
                <a:gd name="T37" fmla="*/ 95 h 30"/>
                <a:gd name="T38" fmla="*/ 65 w 13"/>
                <a:gd name="T39" fmla="*/ 95 h 30"/>
                <a:gd name="T40" fmla="*/ 56 w 13"/>
                <a:gd name="T41" fmla="*/ 95 h 30"/>
                <a:gd name="T42" fmla="*/ 56 w 13"/>
                <a:gd name="T43" fmla="*/ 88 h 30"/>
                <a:gd name="T44" fmla="*/ 36 w 13"/>
                <a:gd name="T45" fmla="*/ 87 h 30"/>
                <a:gd name="T46" fmla="*/ 36 w 13"/>
                <a:gd name="T47" fmla="*/ 82 h 30"/>
                <a:gd name="T48" fmla="*/ 36 w 13"/>
                <a:gd name="T49" fmla="*/ 73 h 30"/>
                <a:gd name="T50" fmla="*/ 36 w 13"/>
                <a:gd name="T51" fmla="*/ 28 h 30"/>
                <a:gd name="T52" fmla="*/ 0 w 13"/>
                <a:gd name="T53" fmla="*/ 28 h 30"/>
                <a:gd name="T54" fmla="*/ 0 w 13"/>
                <a:gd name="T55" fmla="*/ 22 h 30"/>
                <a:gd name="T56" fmla="*/ 9 w 13"/>
                <a:gd name="T57" fmla="*/ 22 h 30"/>
                <a:gd name="T58" fmla="*/ 20 w 13"/>
                <a:gd name="T59" fmla="*/ 19 h 30"/>
                <a:gd name="T60" fmla="*/ 36 w 13"/>
                <a:gd name="T61" fmla="*/ 15 h 30"/>
                <a:gd name="T62" fmla="*/ 56 w 13"/>
                <a:gd name="T63" fmla="*/ 13 h 30"/>
                <a:gd name="T64" fmla="*/ 65 w 13"/>
                <a:gd name="T65" fmla="*/ 6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7"/>
                  </a:lnTo>
                  <a:lnTo>
                    <a:pt x="12" y="7"/>
                  </a:lnTo>
                  <a:lnTo>
                    <a:pt x="12" y="9"/>
                  </a:lnTo>
                  <a:lnTo>
                    <a:pt x="7" y="9"/>
                  </a:lnTo>
                  <a:lnTo>
                    <a:pt x="7" y="23"/>
                  </a:lnTo>
                  <a:lnTo>
                    <a:pt x="7" y="25"/>
                  </a:lnTo>
                  <a:lnTo>
                    <a:pt x="8" y="26"/>
                  </a:lnTo>
                  <a:lnTo>
                    <a:pt x="10" y="27"/>
                  </a:lnTo>
                  <a:lnTo>
                    <a:pt x="11" y="27"/>
                  </a:lnTo>
                  <a:lnTo>
                    <a:pt x="11" y="26"/>
                  </a:lnTo>
                  <a:lnTo>
                    <a:pt x="12" y="26"/>
                  </a:lnTo>
                  <a:lnTo>
                    <a:pt x="12" y="25"/>
                  </a:lnTo>
                  <a:lnTo>
                    <a:pt x="13" y="25"/>
                  </a:lnTo>
                  <a:lnTo>
                    <a:pt x="12" y="27"/>
                  </a:lnTo>
                  <a:lnTo>
                    <a:pt x="11" y="28"/>
                  </a:lnTo>
                  <a:lnTo>
                    <a:pt x="10" y="30"/>
                  </a:lnTo>
                  <a:lnTo>
                    <a:pt x="7" y="30"/>
                  </a:lnTo>
                  <a:lnTo>
                    <a:pt x="6" y="30"/>
                  </a:lnTo>
                  <a:lnTo>
                    <a:pt x="5" y="30"/>
                  </a:lnTo>
                  <a:lnTo>
                    <a:pt x="5" y="28"/>
                  </a:lnTo>
                  <a:lnTo>
                    <a:pt x="3" y="27"/>
                  </a:lnTo>
                  <a:lnTo>
                    <a:pt x="3" y="26"/>
                  </a:lnTo>
                  <a:lnTo>
                    <a:pt x="3" y="23"/>
                  </a:lnTo>
                  <a:lnTo>
                    <a:pt x="3" y="9"/>
                  </a:lnTo>
                  <a:lnTo>
                    <a:pt x="0" y="9"/>
                  </a:lnTo>
                  <a:lnTo>
                    <a:pt x="0" y="7"/>
                  </a:lnTo>
                  <a:lnTo>
                    <a:pt x="1" y="7"/>
                  </a:lnTo>
                  <a:lnTo>
                    <a:pt x="2" y="6"/>
                  </a:lnTo>
                  <a:lnTo>
                    <a:pt x="3" y="5"/>
                  </a:lnTo>
                  <a:lnTo>
                    <a:pt x="5" y="4"/>
                  </a:lnTo>
                  <a:lnTo>
                    <a:pt x="6" y="2"/>
                  </a:lnTo>
                  <a:lnTo>
                    <a:pt x="7" y="0"/>
                  </a:lnTo>
                  <a:close/>
                </a:path>
              </a:pathLst>
            </a:custGeom>
            <a:solidFill>
              <a:srgbClr val="000000"/>
            </a:solidFill>
            <a:ln w="0">
              <a:solidFill>
                <a:srgbClr val="000000"/>
              </a:solidFill>
              <a:round/>
              <a:headEnd/>
              <a:tailEnd/>
            </a:ln>
          </p:spPr>
          <p:txBody>
            <a:bodyPr/>
            <a:lstStyle/>
            <a:p>
              <a:endParaRPr lang="en-CA"/>
            </a:p>
          </p:txBody>
        </p:sp>
        <p:sp>
          <p:nvSpPr>
            <p:cNvPr id="24696" name="Freeform 335"/>
            <p:cNvSpPr>
              <a:spLocks noEditPoints="1"/>
            </p:cNvSpPr>
            <p:nvPr/>
          </p:nvSpPr>
          <p:spPr bwMode="auto">
            <a:xfrm>
              <a:off x="3242" y="3845"/>
              <a:ext cx="47" cy="35"/>
            </a:xfrm>
            <a:custGeom>
              <a:avLst/>
              <a:gdLst>
                <a:gd name="T0" fmla="*/ 134 w 21"/>
                <a:gd name="T1" fmla="*/ 0 h 24"/>
                <a:gd name="T2" fmla="*/ 154 w 21"/>
                <a:gd name="T3" fmla="*/ 1 h 24"/>
                <a:gd name="T4" fmla="*/ 190 w 21"/>
                <a:gd name="T5" fmla="*/ 9 h 24"/>
                <a:gd name="T6" fmla="*/ 215 w 21"/>
                <a:gd name="T7" fmla="*/ 13 h 24"/>
                <a:gd name="T8" fmla="*/ 235 w 21"/>
                <a:gd name="T9" fmla="*/ 26 h 24"/>
                <a:gd name="T10" fmla="*/ 235 w 21"/>
                <a:gd name="T11" fmla="*/ 34 h 24"/>
                <a:gd name="T12" fmla="*/ 235 w 21"/>
                <a:gd name="T13" fmla="*/ 47 h 24"/>
                <a:gd name="T14" fmla="*/ 226 w 21"/>
                <a:gd name="T15" fmla="*/ 53 h 24"/>
                <a:gd name="T16" fmla="*/ 215 w 21"/>
                <a:gd name="T17" fmla="*/ 61 h 24"/>
                <a:gd name="T18" fmla="*/ 190 w 21"/>
                <a:gd name="T19" fmla="*/ 69 h 24"/>
                <a:gd name="T20" fmla="*/ 154 w 21"/>
                <a:gd name="T21" fmla="*/ 74 h 24"/>
                <a:gd name="T22" fmla="*/ 134 w 21"/>
                <a:gd name="T23" fmla="*/ 74 h 24"/>
                <a:gd name="T24" fmla="*/ 90 w 21"/>
                <a:gd name="T25" fmla="*/ 74 h 24"/>
                <a:gd name="T26" fmla="*/ 56 w 21"/>
                <a:gd name="T27" fmla="*/ 69 h 24"/>
                <a:gd name="T28" fmla="*/ 36 w 21"/>
                <a:gd name="T29" fmla="*/ 61 h 24"/>
                <a:gd name="T30" fmla="*/ 20 w 21"/>
                <a:gd name="T31" fmla="*/ 50 h 24"/>
                <a:gd name="T32" fmla="*/ 0 w 21"/>
                <a:gd name="T33" fmla="*/ 41 h 24"/>
                <a:gd name="T34" fmla="*/ 20 w 21"/>
                <a:gd name="T35" fmla="*/ 28 h 24"/>
                <a:gd name="T36" fmla="*/ 20 w 21"/>
                <a:gd name="T37" fmla="*/ 19 h 24"/>
                <a:gd name="T38" fmla="*/ 45 w 21"/>
                <a:gd name="T39" fmla="*/ 13 h 24"/>
                <a:gd name="T40" fmla="*/ 81 w 21"/>
                <a:gd name="T41" fmla="*/ 9 h 24"/>
                <a:gd name="T42" fmla="*/ 101 w 21"/>
                <a:gd name="T43" fmla="*/ 1 h 24"/>
                <a:gd name="T44" fmla="*/ 134 w 21"/>
                <a:gd name="T45" fmla="*/ 0 h 24"/>
                <a:gd name="T46" fmla="*/ 110 w 21"/>
                <a:gd name="T47" fmla="*/ 9 h 24"/>
                <a:gd name="T48" fmla="*/ 101 w 21"/>
                <a:gd name="T49" fmla="*/ 9 h 24"/>
                <a:gd name="T50" fmla="*/ 90 w 21"/>
                <a:gd name="T51" fmla="*/ 9 h 24"/>
                <a:gd name="T52" fmla="*/ 81 w 21"/>
                <a:gd name="T53" fmla="*/ 13 h 24"/>
                <a:gd name="T54" fmla="*/ 56 w 21"/>
                <a:gd name="T55" fmla="*/ 15 h 24"/>
                <a:gd name="T56" fmla="*/ 56 w 21"/>
                <a:gd name="T57" fmla="*/ 26 h 24"/>
                <a:gd name="T58" fmla="*/ 56 w 21"/>
                <a:gd name="T59" fmla="*/ 32 h 24"/>
                <a:gd name="T60" fmla="*/ 56 w 21"/>
                <a:gd name="T61" fmla="*/ 47 h 24"/>
                <a:gd name="T62" fmla="*/ 81 w 21"/>
                <a:gd name="T63" fmla="*/ 60 h 24"/>
                <a:gd name="T64" fmla="*/ 101 w 21"/>
                <a:gd name="T65" fmla="*/ 66 h 24"/>
                <a:gd name="T66" fmla="*/ 134 w 21"/>
                <a:gd name="T67" fmla="*/ 69 h 24"/>
                <a:gd name="T68" fmla="*/ 154 w 21"/>
                <a:gd name="T69" fmla="*/ 66 h 24"/>
                <a:gd name="T70" fmla="*/ 190 w 21"/>
                <a:gd name="T71" fmla="*/ 61 h 24"/>
                <a:gd name="T72" fmla="*/ 201 w 21"/>
                <a:gd name="T73" fmla="*/ 53 h 24"/>
                <a:gd name="T74" fmla="*/ 201 w 21"/>
                <a:gd name="T75" fmla="*/ 42 h 24"/>
                <a:gd name="T76" fmla="*/ 201 w 21"/>
                <a:gd name="T77" fmla="*/ 32 h 24"/>
                <a:gd name="T78" fmla="*/ 190 w 21"/>
                <a:gd name="T79" fmla="*/ 26 h 24"/>
                <a:gd name="T80" fmla="*/ 170 w 21"/>
                <a:gd name="T81" fmla="*/ 15 h 24"/>
                <a:gd name="T82" fmla="*/ 145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1"/>
                  </a:lnTo>
                  <a:lnTo>
                    <a:pt x="17" y="3"/>
                  </a:lnTo>
                  <a:lnTo>
                    <a:pt x="19" y="4"/>
                  </a:lnTo>
                  <a:lnTo>
                    <a:pt x="21" y="8"/>
                  </a:lnTo>
                  <a:lnTo>
                    <a:pt x="21" y="11"/>
                  </a:lnTo>
                  <a:lnTo>
                    <a:pt x="21" y="15"/>
                  </a:lnTo>
                  <a:lnTo>
                    <a:pt x="20" y="17"/>
                  </a:lnTo>
                  <a:lnTo>
                    <a:pt x="19" y="20"/>
                  </a:lnTo>
                  <a:lnTo>
                    <a:pt x="17" y="22"/>
                  </a:lnTo>
                  <a:lnTo>
                    <a:pt x="14" y="24"/>
                  </a:lnTo>
                  <a:lnTo>
                    <a:pt x="12" y="24"/>
                  </a:lnTo>
                  <a:lnTo>
                    <a:pt x="8" y="24"/>
                  </a:lnTo>
                  <a:lnTo>
                    <a:pt x="5" y="22"/>
                  </a:lnTo>
                  <a:lnTo>
                    <a:pt x="3" y="20"/>
                  </a:lnTo>
                  <a:lnTo>
                    <a:pt x="2" y="16"/>
                  </a:lnTo>
                  <a:lnTo>
                    <a:pt x="0" y="13"/>
                  </a:lnTo>
                  <a:lnTo>
                    <a:pt x="2" y="9"/>
                  </a:lnTo>
                  <a:lnTo>
                    <a:pt x="2" y="6"/>
                  </a:lnTo>
                  <a:lnTo>
                    <a:pt x="4" y="4"/>
                  </a:lnTo>
                  <a:lnTo>
                    <a:pt x="7" y="3"/>
                  </a:lnTo>
                  <a:lnTo>
                    <a:pt x="9" y="1"/>
                  </a:lnTo>
                  <a:lnTo>
                    <a:pt x="12" y="0"/>
                  </a:lnTo>
                  <a:close/>
                  <a:moveTo>
                    <a:pt x="10" y="3"/>
                  </a:moveTo>
                  <a:lnTo>
                    <a:pt x="9" y="3"/>
                  </a:lnTo>
                  <a:lnTo>
                    <a:pt x="8" y="3"/>
                  </a:lnTo>
                  <a:lnTo>
                    <a:pt x="7" y="4"/>
                  </a:lnTo>
                  <a:lnTo>
                    <a:pt x="5" y="5"/>
                  </a:lnTo>
                  <a:lnTo>
                    <a:pt x="5" y="8"/>
                  </a:lnTo>
                  <a:lnTo>
                    <a:pt x="5" y="10"/>
                  </a:lnTo>
                  <a:lnTo>
                    <a:pt x="5" y="15"/>
                  </a:lnTo>
                  <a:lnTo>
                    <a:pt x="7" y="19"/>
                  </a:lnTo>
                  <a:lnTo>
                    <a:pt x="9" y="21"/>
                  </a:lnTo>
                  <a:lnTo>
                    <a:pt x="12" y="22"/>
                  </a:lnTo>
                  <a:lnTo>
                    <a:pt x="14" y="21"/>
                  </a:lnTo>
                  <a:lnTo>
                    <a:pt x="17" y="20"/>
                  </a:lnTo>
                  <a:lnTo>
                    <a:pt x="18" y="17"/>
                  </a:lnTo>
                  <a:lnTo>
                    <a:pt x="18" y="14"/>
                  </a:lnTo>
                  <a:lnTo>
                    <a:pt x="18" y="10"/>
                  </a:lnTo>
                  <a:lnTo>
                    <a:pt x="17"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97" name="Freeform 336"/>
            <p:cNvSpPr>
              <a:spLocks/>
            </p:cNvSpPr>
            <p:nvPr/>
          </p:nvSpPr>
          <p:spPr bwMode="auto">
            <a:xfrm>
              <a:off x="3296" y="3845"/>
              <a:ext cx="57" cy="35"/>
            </a:xfrm>
            <a:custGeom>
              <a:avLst/>
              <a:gdLst>
                <a:gd name="T0" fmla="*/ 82 w 25"/>
                <a:gd name="T1" fmla="*/ 15 h 24"/>
                <a:gd name="T2" fmla="*/ 119 w 25"/>
                <a:gd name="T3" fmla="*/ 9 h 24"/>
                <a:gd name="T4" fmla="*/ 141 w 25"/>
                <a:gd name="T5" fmla="*/ 1 h 24"/>
                <a:gd name="T6" fmla="*/ 178 w 25"/>
                <a:gd name="T7" fmla="*/ 0 h 24"/>
                <a:gd name="T8" fmla="*/ 203 w 25"/>
                <a:gd name="T9" fmla="*/ 1 h 24"/>
                <a:gd name="T10" fmla="*/ 212 w 25"/>
                <a:gd name="T11" fmla="*/ 1 h 24"/>
                <a:gd name="T12" fmla="*/ 239 w 25"/>
                <a:gd name="T13" fmla="*/ 9 h 24"/>
                <a:gd name="T14" fmla="*/ 249 w 25"/>
                <a:gd name="T15" fmla="*/ 13 h 24"/>
                <a:gd name="T16" fmla="*/ 249 w 25"/>
                <a:gd name="T17" fmla="*/ 19 h 24"/>
                <a:gd name="T18" fmla="*/ 249 w 25"/>
                <a:gd name="T19" fmla="*/ 28 h 24"/>
                <a:gd name="T20" fmla="*/ 249 w 25"/>
                <a:gd name="T21" fmla="*/ 60 h 24"/>
                <a:gd name="T22" fmla="*/ 249 w 25"/>
                <a:gd name="T23" fmla="*/ 61 h 24"/>
                <a:gd name="T24" fmla="*/ 249 w 25"/>
                <a:gd name="T25" fmla="*/ 66 h 24"/>
                <a:gd name="T26" fmla="*/ 260 w 25"/>
                <a:gd name="T27" fmla="*/ 69 h 24"/>
                <a:gd name="T28" fmla="*/ 260 w 25"/>
                <a:gd name="T29" fmla="*/ 69 h 24"/>
                <a:gd name="T30" fmla="*/ 271 w 25"/>
                <a:gd name="T31" fmla="*/ 69 h 24"/>
                <a:gd name="T32" fmla="*/ 296 w 25"/>
                <a:gd name="T33" fmla="*/ 69 h 24"/>
                <a:gd name="T34" fmla="*/ 296 w 25"/>
                <a:gd name="T35" fmla="*/ 74 h 24"/>
                <a:gd name="T36" fmla="*/ 166 w 25"/>
                <a:gd name="T37" fmla="*/ 74 h 24"/>
                <a:gd name="T38" fmla="*/ 166 w 25"/>
                <a:gd name="T39" fmla="*/ 69 h 24"/>
                <a:gd name="T40" fmla="*/ 178 w 25"/>
                <a:gd name="T41" fmla="*/ 69 h 24"/>
                <a:gd name="T42" fmla="*/ 178 w 25"/>
                <a:gd name="T43" fmla="*/ 69 h 24"/>
                <a:gd name="T44" fmla="*/ 187 w 25"/>
                <a:gd name="T45" fmla="*/ 69 h 24"/>
                <a:gd name="T46" fmla="*/ 187 w 25"/>
                <a:gd name="T47" fmla="*/ 66 h 24"/>
                <a:gd name="T48" fmla="*/ 203 w 25"/>
                <a:gd name="T49" fmla="*/ 66 h 24"/>
                <a:gd name="T50" fmla="*/ 203 w 25"/>
                <a:gd name="T51" fmla="*/ 61 h 24"/>
                <a:gd name="T52" fmla="*/ 203 w 25"/>
                <a:gd name="T53" fmla="*/ 60 h 24"/>
                <a:gd name="T54" fmla="*/ 203 w 25"/>
                <a:gd name="T55" fmla="*/ 28 h 24"/>
                <a:gd name="T56" fmla="*/ 203 w 25"/>
                <a:gd name="T57" fmla="*/ 19 h 24"/>
                <a:gd name="T58" fmla="*/ 187 w 25"/>
                <a:gd name="T59" fmla="*/ 15 h 24"/>
                <a:gd name="T60" fmla="*/ 178 w 25"/>
                <a:gd name="T61" fmla="*/ 13 h 24"/>
                <a:gd name="T62" fmla="*/ 166 w 25"/>
                <a:gd name="T63" fmla="*/ 13 h 24"/>
                <a:gd name="T64" fmla="*/ 130 w 25"/>
                <a:gd name="T65" fmla="*/ 15 h 24"/>
                <a:gd name="T66" fmla="*/ 82 w 25"/>
                <a:gd name="T67" fmla="*/ 19 h 24"/>
                <a:gd name="T68" fmla="*/ 82 w 25"/>
                <a:gd name="T69" fmla="*/ 60 h 24"/>
                <a:gd name="T70" fmla="*/ 82 w 25"/>
                <a:gd name="T71" fmla="*/ 61 h 24"/>
                <a:gd name="T72" fmla="*/ 82 w 25"/>
                <a:gd name="T73" fmla="*/ 66 h 24"/>
                <a:gd name="T74" fmla="*/ 109 w 25"/>
                <a:gd name="T75" fmla="*/ 69 h 24"/>
                <a:gd name="T76" fmla="*/ 109 w 25"/>
                <a:gd name="T77" fmla="*/ 69 h 24"/>
                <a:gd name="T78" fmla="*/ 119 w 25"/>
                <a:gd name="T79" fmla="*/ 69 h 24"/>
                <a:gd name="T80" fmla="*/ 130 w 25"/>
                <a:gd name="T81" fmla="*/ 69 h 24"/>
                <a:gd name="T82" fmla="*/ 130 w 25"/>
                <a:gd name="T83" fmla="*/ 74 h 24"/>
                <a:gd name="T84" fmla="*/ 0 w 25"/>
                <a:gd name="T85" fmla="*/ 74 h 24"/>
                <a:gd name="T86" fmla="*/ 0 w 25"/>
                <a:gd name="T87" fmla="*/ 69 h 24"/>
                <a:gd name="T88" fmla="*/ 11 w 25"/>
                <a:gd name="T89" fmla="*/ 69 h 24"/>
                <a:gd name="T90" fmla="*/ 25 w 25"/>
                <a:gd name="T91" fmla="*/ 69 h 24"/>
                <a:gd name="T92" fmla="*/ 25 w 25"/>
                <a:gd name="T93" fmla="*/ 69 h 24"/>
                <a:gd name="T94" fmla="*/ 48 w 25"/>
                <a:gd name="T95" fmla="*/ 61 h 24"/>
                <a:gd name="T96" fmla="*/ 48 w 25"/>
                <a:gd name="T97" fmla="*/ 60 h 24"/>
                <a:gd name="T98" fmla="*/ 48 w 25"/>
                <a:gd name="T99" fmla="*/ 32 h 24"/>
                <a:gd name="T100" fmla="*/ 48 w 25"/>
                <a:gd name="T101" fmla="*/ 19 h 24"/>
                <a:gd name="T102" fmla="*/ 48 w 25"/>
                <a:gd name="T103" fmla="*/ 15 h 24"/>
                <a:gd name="T104" fmla="*/ 48 w 25"/>
                <a:gd name="T105" fmla="*/ 13 h 24"/>
                <a:gd name="T106" fmla="*/ 25 w 25"/>
                <a:gd name="T107" fmla="*/ 13 h 24"/>
                <a:gd name="T108" fmla="*/ 25 w 25"/>
                <a:gd name="T109" fmla="*/ 13 h 24"/>
                <a:gd name="T110" fmla="*/ 25 w 25"/>
                <a:gd name="T111" fmla="*/ 13 h 24"/>
                <a:gd name="T112" fmla="*/ 11 w 25"/>
                <a:gd name="T113" fmla="*/ 13 h 24"/>
                <a:gd name="T114" fmla="*/ 11 w 25"/>
                <a:gd name="T115" fmla="*/ 13 h 24"/>
                <a:gd name="T116" fmla="*/ 0 w 25"/>
                <a:gd name="T117" fmla="*/ 9 h 24"/>
                <a:gd name="T118" fmla="*/ 73 w 25"/>
                <a:gd name="T119" fmla="*/ 0 h 24"/>
                <a:gd name="T120" fmla="*/ 82 w 25"/>
                <a:gd name="T121" fmla="*/ 0 h 24"/>
                <a:gd name="T122" fmla="*/ 82 w 25"/>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4"/>
                <a:gd name="T188" fmla="*/ 25 w 25"/>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4">
                  <a:moveTo>
                    <a:pt x="7" y="5"/>
                  </a:moveTo>
                  <a:lnTo>
                    <a:pt x="10" y="3"/>
                  </a:lnTo>
                  <a:lnTo>
                    <a:pt x="12" y="1"/>
                  </a:lnTo>
                  <a:lnTo>
                    <a:pt x="15" y="0"/>
                  </a:lnTo>
                  <a:lnTo>
                    <a:pt x="17" y="1"/>
                  </a:lnTo>
                  <a:lnTo>
                    <a:pt x="18" y="1"/>
                  </a:lnTo>
                  <a:lnTo>
                    <a:pt x="20" y="3"/>
                  </a:lnTo>
                  <a:lnTo>
                    <a:pt x="21" y="4"/>
                  </a:lnTo>
                  <a:lnTo>
                    <a:pt x="21" y="6"/>
                  </a:lnTo>
                  <a:lnTo>
                    <a:pt x="21" y="9"/>
                  </a:lnTo>
                  <a:lnTo>
                    <a:pt x="21" y="19"/>
                  </a:lnTo>
                  <a:lnTo>
                    <a:pt x="21" y="20"/>
                  </a:lnTo>
                  <a:lnTo>
                    <a:pt x="21" y="21"/>
                  </a:lnTo>
                  <a:lnTo>
                    <a:pt x="22" y="22"/>
                  </a:lnTo>
                  <a:lnTo>
                    <a:pt x="23" y="22"/>
                  </a:lnTo>
                  <a:lnTo>
                    <a:pt x="25" y="22"/>
                  </a:lnTo>
                  <a:lnTo>
                    <a:pt x="25" y="24"/>
                  </a:lnTo>
                  <a:lnTo>
                    <a:pt x="14" y="24"/>
                  </a:lnTo>
                  <a:lnTo>
                    <a:pt x="14" y="22"/>
                  </a:lnTo>
                  <a:lnTo>
                    <a:pt x="15" y="22"/>
                  </a:lnTo>
                  <a:lnTo>
                    <a:pt x="16" y="22"/>
                  </a:lnTo>
                  <a:lnTo>
                    <a:pt x="16" y="21"/>
                  </a:lnTo>
                  <a:lnTo>
                    <a:pt x="17" y="21"/>
                  </a:lnTo>
                  <a:lnTo>
                    <a:pt x="17" y="20"/>
                  </a:lnTo>
                  <a:lnTo>
                    <a:pt x="17" y="19"/>
                  </a:lnTo>
                  <a:lnTo>
                    <a:pt x="17" y="9"/>
                  </a:lnTo>
                  <a:lnTo>
                    <a:pt x="17" y="6"/>
                  </a:lnTo>
                  <a:lnTo>
                    <a:pt x="16" y="5"/>
                  </a:lnTo>
                  <a:lnTo>
                    <a:pt x="15" y="4"/>
                  </a:lnTo>
                  <a:lnTo>
                    <a:pt x="14" y="4"/>
                  </a:lnTo>
                  <a:lnTo>
                    <a:pt x="11" y="5"/>
                  </a:lnTo>
                  <a:lnTo>
                    <a:pt x="7" y="6"/>
                  </a:lnTo>
                  <a:lnTo>
                    <a:pt x="7" y="19"/>
                  </a:lnTo>
                  <a:lnTo>
                    <a:pt x="7" y="20"/>
                  </a:lnTo>
                  <a:lnTo>
                    <a:pt x="7" y="21"/>
                  </a:lnTo>
                  <a:lnTo>
                    <a:pt x="9" y="22"/>
                  </a:lnTo>
                  <a:lnTo>
                    <a:pt x="10" y="22"/>
                  </a:lnTo>
                  <a:lnTo>
                    <a:pt x="11" y="22"/>
                  </a:lnTo>
                  <a:lnTo>
                    <a:pt x="11" y="24"/>
                  </a:lnTo>
                  <a:lnTo>
                    <a:pt x="0" y="24"/>
                  </a:lnTo>
                  <a:lnTo>
                    <a:pt x="0" y="22"/>
                  </a:lnTo>
                  <a:lnTo>
                    <a:pt x="1" y="22"/>
                  </a:lnTo>
                  <a:lnTo>
                    <a:pt x="2" y="22"/>
                  </a:lnTo>
                  <a:lnTo>
                    <a:pt x="4" y="20"/>
                  </a:lnTo>
                  <a:lnTo>
                    <a:pt x="4" y="19"/>
                  </a:lnTo>
                  <a:lnTo>
                    <a:pt x="4" y="10"/>
                  </a:lnTo>
                  <a:lnTo>
                    <a:pt x="4" y="6"/>
                  </a:lnTo>
                  <a:lnTo>
                    <a:pt x="4" y="5"/>
                  </a:lnTo>
                  <a:lnTo>
                    <a:pt x="4" y="4"/>
                  </a:lnTo>
                  <a:lnTo>
                    <a:pt x="2" y="4"/>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98" name="Freeform 337"/>
            <p:cNvSpPr>
              <a:spLocks noEditPoints="1"/>
            </p:cNvSpPr>
            <p:nvPr/>
          </p:nvSpPr>
          <p:spPr bwMode="auto">
            <a:xfrm>
              <a:off x="3526" y="3845"/>
              <a:ext cx="48" cy="35"/>
            </a:xfrm>
            <a:custGeom>
              <a:avLst/>
              <a:gdLst>
                <a:gd name="T0" fmla="*/ 121 w 21"/>
                <a:gd name="T1" fmla="*/ 0 h 24"/>
                <a:gd name="T2" fmla="*/ 167 w 21"/>
                <a:gd name="T3" fmla="*/ 1 h 24"/>
                <a:gd name="T4" fmla="*/ 194 w 21"/>
                <a:gd name="T5" fmla="*/ 9 h 24"/>
                <a:gd name="T6" fmla="*/ 224 w 21"/>
                <a:gd name="T7" fmla="*/ 13 h 24"/>
                <a:gd name="T8" fmla="*/ 240 w 21"/>
                <a:gd name="T9" fmla="*/ 26 h 24"/>
                <a:gd name="T10" fmla="*/ 251 w 21"/>
                <a:gd name="T11" fmla="*/ 34 h 24"/>
                <a:gd name="T12" fmla="*/ 240 w 21"/>
                <a:gd name="T13" fmla="*/ 47 h 24"/>
                <a:gd name="T14" fmla="*/ 240 w 21"/>
                <a:gd name="T15" fmla="*/ 53 h 24"/>
                <a:gd name="T16" fmla="*/ 215 w 21"/>
                <a:gd name="T17" fmla="*/ 61 h 24"/>
                <a:gd name="T18" fmla="*/ 178 w 21"/>
                <a:gd name="T19" fmla="*/ 69 h 24"/>
                <a:gd name="T20" fmla="*/ 158 w 21"/>
                <a:gd name="T21" fmla="*/ 74 h 24"/>
                <a:gd name="T22" fmla="*/ 121 w 21"/>
                <a:gd name="T23" fmla="*/ 74 h 24"/>
                <a:gd name="T24" fmla="*/ 85 w 21"/>
                <a:gd name="T25" fmla="*/ 74 h 24"/>
                <a:gd name="T26" fmla="*/ 48 w 21"/>
                <a:gd name="T27" fmla="*/ 69 h 24"/>
                <a:gd name="T28" fmla="*/ 37 w 21"/>
                <a:gd name="T29" fmla="*/ 61 h 24"/>
                <a:gd name="T30" fmla="*/ 0 w 21"/>
                <a:gd name="T31" fmla="*/ 50 h 24"/>
                <a:gd name="T32" fmla="*/ 0 w 21"/>
                <a:gd name="T33" fmla="*/ 41 h 24"/>
                <a:gd name="T34" fmla="*/ 0 w 21"/>
                <a:gd name="T35" fmla="*/ 28 h 24"/>
                <a:gd name="T36" fmla="*/ 25 w 21"/>
                <a:gd name="T37" fmla="*/ 19 h 24"/>
                <a:gd name="T38" fmla="*/ 37 w 21"/>
                <a:gd name="T39" fmla="*/ 13 h 24"/>
                <a:gd name="T40" fmla="*/ 57 w 21"/>
                <a:gd name="T41" fmla="*/ 9 h 24"/>
                <a:gd name="T42" fmla="*/ 94 w 21"/>
                <a:gd name="T43" fmla="*/ 1 h 24"/>
                <a:gd name="T44" fmla="*/ 121 w 21"/>
                <a:gd name="T45" fmla="*/ 0 h 24"/>
                <a:gd name="T46" fmla="*/ 121 w 21"/>
                <a:gd name="T47" fmla="*/ 9 h 24"/>
                <a:gd name="T48" fmla="*/ 94 w 21"/>
                <a:gd name="T49" fmla="*/ 9 h 24"/>
                <a:gd name="T50" fmla="*/ 85 w 21"/>
                <a:gd name="T51" fmla="*/ 9 h 24"/>
                <a:gd name="T52" fmla="*/ 57 w 21"/>
                <a:gd name="T53" fmla="*/ 13 h 24"/>
                <a:gd name="T54" fmla="*/ 57 w 21"/>
                <a:gd name="T55" fmla="*/ 15 h 24"/>
                <a:gd name="T56" fmla="*/ 48 w 21"/>
                <a:gd name="T57" fmla="*/ 26 h 24"/>
                <a:gd name="T58" fmla="*/ 48 w 21"/>
                <a:gd name="T59" fmla="*/ 32 h 24"/>
                <a:gd name="T60" fmla="*/ 48 w 21"/>
                <a:gd name="T61" fmla="*/ 47 h 24"/>
                <a:gd name="T62" fmla="*/ 85 w 21"/>
                <a:gd name="T63" fmla="*/ 60 h 24"/>
                <a:gd name="T64" fmla="*/ 94 w 21"/>
                <a:gd name="T65" fmla="*/ 66 h 24"/>
                <a:gd name="T66" fmla="*/ 142 w 21"/>
                <a:gd name="T67" fmla="*/ 69 h 24"/>
                <a:gd name="T68" fmla="*/ 167 w 21"/>
                <a:gd name="T69" fmla="*/ 66 h 24"/>
                <a:gd name="T70" fmla="*/ 178 w 21"/>
                <a:gd name="T71" fmla="*/ 61 h 24"/>
                <a:gd name="T72" fmla="*/ 194 w 21"/>
                <a:gd name="T73" fmla="*/ 53 h 24"/>
                <a:gd name="T74" fmla="*/ 194 w 21"/>
                <a:gd name="T75" fmla="*/ 42 h 24"/>
                <a:gd name="T76" fmla="*/ 194 w 21"/>
                <a:gd name="T77" fmla="*/ 32 h 24"/>
                <a:gd name="T78" fmla="*/ 178 w 21"/>
                <a:gd name="T79" fmla="*/ 26 h 24"/>
                <a:gd name="T80" fmla="*/ 167 w 21"/>
                <a:gd name="T81" fmla="*/ 15 h 24"/>
                <a:gd name="T82" fmla="*/ 158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8" y="20"/>
                  </a:lnTo>
                  <a:lnTo>
                    <a:pt x="15" y="22"/>
                  </a:lnTo>
                  <a:lnTo>
                    <a:pt x="13" y="24"/>
                  </a:lnTo>
                  <a:lnTo>
                    <a:pt x="10" y="24"/>
                  </a:lnTo>
                  <a:lnTo>
                    <a:pt x="7" y="24"/>
                  </a:lnTo>
                  <a:lnTo>
                    <a:pt x="4" y="22"/>
                  </a:lnTo>
                  <a:lnTo>
                    <a:pt x="3" y="20"/>
                  </a:lnTo>
                  <a:lnTo>
                    <a:pt x="0" y="16"/>
                  </a:lnTo>
                  <a:lnTo>
                    <a:pt x="0" y="13"/>
                  </a:lnTo>
                  <a:lnTo>
                    <a:pt x="0" y="9"/>
                  </a:lnTo>
                  <a:lnTo>
                    <a:pt x="2" y="6"/>
                  </a:lnTo>
                  <a:lnTo>
                    <a:pt x="3" y="4"/>
                  </a:lnTo>
                  <a:lnTo>
                    <a:pt x="5" y="3"/>
                  </a:lnTo>
                  <a:lnTo>
                    <a:pt x="8" y="1"/>
                  </a:lnTo>
                  <a:lnTo>
                    <a:pt x="10" y="0"/>
                  </a:lnTo>
                  <a:close/>
                  <a:moveTo>
                    <a:pt x="10" y="3"/>
                  </a:moveTo>
                  <a:lnTo>
                    <a:pt x="8" y="3"/>
                  </a:lnTo>
                  <a:lnTo>
                    <a:pt x="7" y="3"/>
                  </a:lnTo>
                  <a:lnTo>
                    <a:pt x="5" y="4"/>
                  </a:lnTo>
                  <a:lnTo>
                    <a:pt x="5" y="5"/>
                  </a:lnTo>
                  <a:lnTo>
                    <a:pt x="4" y="8"/>
                  </a:lnTo>
                  <a:lnTo>
                    <a:pt x="4" y="10"/>
                  </a:lnTo>
                  <a:lnTo>
                    <a:pt x="4" y="15"/>
                  </a:lnTo>
                  <a:lnTo>
                    <a:pt x="7" y="19"/>
                  </a:lnTo>
                  <a:lnTo>
                    <a:pt x="8" y="21"/>
                  </a:lnTo>
                  <a:lnTo>
                    <a:pt x="12" y="22"/>
                  </a:lnTo>
                  <a:lnTo>
                    <a:pt x="14" y="21"/>
                  </a:lnTo>
                  <a:lnTo>
                    <a:pt x="15" y="20"/>
                  </a:lnTo>
                  <a:lnTo>
                    <a:pt x="16" y="17"/>
                  </a:lnTo>
                  <a:lnTo>
                    <a:pt x="16" y="14"/>
                  </a:lnTo>
                  <a:lnTo>
                    <a:pt x="16" y="10"/>
                  </a:lnTo>
                  <a:lnTo>
                    <a:pt x="15"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99" name="Freeform 338"/>
            <p:cNvSpPr>
              <a:spLocks/>
            </p:cNvSpPr>
            <p:nvPr/>
          </p:nvSpPr>
          <p:spPr bwMode="auto">
            <a:xfrm>
              <a:off x="3580" y="3845"/>
              <a:ext cx="52" cy="35"/>
            </a:xfrm>
            <a:custGeom>
              <a:avLst/>
              <a:gdLst>
                <a:gd name="T0" fmla="*/ 81 w 23"/>
                <a:gd name="T1" fmla="*/ 15 h 24"/>
                <a:gd name="T2" fmla="*/ 118 w 23"/>
                <a:gd name="T3" fmla="*/ 9 h 24"/>
                <a:gd name="T4" fmla="*/ 138 w 23"/>
                <a:gd name="T5" fmla="*/ 1 h 24"/>
                <a:gd name="T6" fmla="*/ 174 w 23"/>
                <a:gd name="T7" fmla="*/ 0 h 24"/>
                <a:gd name="T8" fmla="*/ 183 w 23"/>
                <a:gd name="T9" fmla="*/ 1 h 24"/>
                <a:gd name="T10" fmla="*/ 194 w 23"/>
                <a:gd name="T11" fmla="*/ 1 h 24"/>
                <a:gd name="T12" fmla="*/ 210 w 23"/>
                <a:gd name="T13" fmla="*/ 9 h 24"/>
                <a:gd name="T14" fmla="*/ 231 w 23"/>
                <a:gd name="T15" fmla="*/ 13 h 24"/>
                <a:gd name="T16" fmla="*/ 231 w 23"/>
                <a:gd name="T17" fmla="*/ 19 h 24"/>
                <a:gd name="T18" fmla="*/ 231 w 23"/>
                <a:gd name="T19" fmla="*/ 28 h 24"/>
                <a:gd name="T20" fmla="*/ 231 w 23"/>
                <a:gd name="T21" fmla="*/ 60 h 24"/>
                <a:gd name="T22" fmla="*/ 240 w 23"/>
                <a:gd name="T23" fmla="*/ 61 h 24"/>
                <a:gd name="T24" fmla="*/ 240 w 23"/>
                <a:gd name="T25" fmla="*/ 66 h 24"/>
                <a:gd name="T26" fmla="*/ 240 w 23"/>
                <a:gd name="T27" fmla="*/ 69 h 24"/>
                <a:gd name="T28" fmla="*/ 240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74 w 23"/>
                <a:gd name="T43" fmla="*/ 69 h 24"/>
                <a:gd name="T44" fmla="*/ 174 w 23"/>
                <a:gd name="T45" fmla="*/ 69 h 24"/>
                <a:gd name="T46" fmla="*/ 183 w 23"/>
                <a:gd name="T47" fmla="*/ 66 h 24"/>
                <a:gd name="T48" fmla="*/ 183 w 23"/>
                <a:gd name="T49" fmla="*/ 66 h 24"/>
                <a:gd name="T50" fmla="*/ 183 w 23"/>
                <a:gd name="T51" fmla="*/ 61 h 24"/>
                <a:gd name="T52" fmla="*/ 183 w 23"/>
                <a:gd name="T53" fmla="*/ 60 h 24"/>
                <a:gd name="T54" fmla="*/ 183 w 23"/>
                <a:gd name="T55" fmla="*/ 28 h 24"/>
                <a:gd name="T56" fmla="*/ 183 w 23"/>
                <a:gd name="T57" fmla="*/ 19 h 24"/>
                <a:gd name="T58" fmla="*/ 174 w 23"/>
                <a:gd name="T59" fmla="*/ 15 h 24"/>
                <a:gd name="T60" fmla="*/ 174 w 23"/>
                <a:gd name="T61" fmla="*/ 13 h 24"/>
                <a:gd name="T62" fmla="*/ 138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81 w 23"/>
                <a:gd name="T77" fmla="*/ 69 h 24"/>
                <a:gd name="T78" fmla="*/ 93 w 23"/>
                <a:gd name="T79" fmla="*/ 69 h 24"/>
                <a:gd name="T80" fmla="*/ 118 w 23"/>
                <a:gd name="T81" fmla="*/ 69 h 24"/>
                <a:gd name="T82" fmla="*/ 118 w 23"/>
                <a:gd name="T83" fmla="*/ 74 h 24"/>
                <a:gd name="T84" fmla="*/ 0 w 23"/>
                <a:gd name="T85" fmla="*/ 74 h 24"/>
                <a:gd name="T86" fmla="*/ 0 w 23"/>
                <a:gd name="T87" fmla="*/ 69 h 24"/>
                <a:gd name="T88" fmla="*/ 0 w 23"/>
                <a:gd name="T89" fmla="*/ 69 h 24"/>
                <a:gd name="T90" fmla="*/ 11 w 23"/>
                <a:gd name="T91" fmla="*/ 69 h 24"/>
                <a:gd name="T92" fmla="*/ 25 w 23"/>
                <a:gd name="T93" fmla="*/ 69 h 24"/>
                <a:gd name="T94" fmla="*/ 25 w 23"/>
                <a:gd name="T95" fmla="*/ 61 h 24"/>
                <a:gd name="T96" fmla="*/ 25 w 23"/>
                <a:gd name="T97" fmla="*/ 60 h 24"/>
                <a:gd name="T98" fmla="*/ 25 w 23"/>
                <a:gd name="T99" fmla="*/ 32 h 24"/>
                <a:gd name="T100" fmla="*/ 25 w 23"/>
                <a:gd name="T101" fmla="*/ 19 h 24"/>
                <a:gd name="T102" fmla="*/ 25 w 23"/>
                <a:gd name="T103" fmla="*/ 15 h 24"/>
                <a:gd name="T104" fmla="*/ 25 w 23"/>
                <a:gd name="T105" fmla="*/ 13 h 24"/>
                <a:gd name="T106" fmla="*/ 25 w 23"/>
                <a:gd name="T107" fmla="*/ 13 h 24"/>
                <a:gd name="T108" fmla="*/ 11 w 23"/>
                <a:gd name="T109" fmla="*/ 13 h 24"/>
                <a:gd name="T110" fmla="*/ 11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6" y="1"/>
                  </a:lnTo>
                  <a:lnTo>
                    <a:pt x="17" y="1"/>
                  </a:lnTo>
                  <a:lnTo>
                    <a:pt x="18" y="3"/>
                  </a:lnTo>
                  <a:lnTo>
                    <a:pt x="20" y="4"/>
                  </a:lnTo>
                  <a:lnTo>
                    <a:pt x="20" y="6"/>
                  </a:lnTo>
                  <a:lnTo>
                    <a:pt x="20" y="9"/>
                  </a:lnTo>
                  <a:lnTo>
                    <a:pt x="20" y="19"/>
                  </a:lnTo>
                  <a:lnTo>
                    <a:pt x="21" y="20"/>
                  </a:lnTo>
                  <a:lnTo>
                    <a:pt x="21" y="21"/>
                  </a:lnTo>
                  <a:lnTo>
                    <a:pt x="21" y="22"/>
                  </a:lnTo>
                  <a:lnTo>
                    <a:pt x="22" y="22"/>
                  </a:lnTo>
                  <a:lnTo>
                    <a:pt x="23" y="22"/>
                  </a:lnTo>
                  <a:lnTo>
                    <a:pt x="23" y="24"/>
                  </a:lnTo>
                  <a:lnTo>
                    <a:pt x="13" y="24"/>
                  </a:lnTo>
                  <a:lnTo>
                    <a:pt x="13" y="22"/>
                  </a:lnTo>
                  <a:lnTo>
                    <a:pt x="15" y="22"/>
                  </a:lnTo>
                  <a:lnTo>
                    <a:pt x="16" y="21"/>
                  </a:lnTo>
                  <a:lnTo>
                    <a:pt x="16" y="20"/>
                  </a:lnTo>
                  <a:lnTo>
                    <a:pt x="16" y="19"/>
                  </a:lnTo>
                  <a:lnTo>
                    <a:pt x="16" y="9"/>
                  </a:lnTo>
                  <a:lnTo>
                    <a:pt x="16" y="6"/>
                  </a:lnTo>
                  <a:lnTo>
                    <a:pt x="15" y="5"/>
                  </a:lnTo>
                  <a:lnTo>
                    <a:pt x="15" y="4"/>
                  </a:lnTo>
                  <a:lnTo>
                    <a:pt x="12"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2" y="19"/>
                  </a:lnTo>
                  <a:lnTo>
                    <a:pt x="2"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700" name="Freeform 339"/>
            <p:cNvSpPr>
              <a:spLocks/>
            </p:cNvSpPr>
            <p:nvPr/>
          </p:nvSpPr>
          <p:spPr bwMode="auto">
            <a:xfrm>
              <a:off x="3876" y="3830"/>
              <a:ext cx="63" cy="50"/>
            </a:xfrm>
            <a:custGeom>
              <a:avLst/>
              <a:gdLst>
                <a:gd name="T0" fmla="*/ 308 w 28"/>
                <a:gd name="T1" fmla="*/ 0 h 34"/>
                <a:gd name="T2" fmla="*/ 320 w 28"/>
                <a:gd name="T3" fmla="*/ 26 h 34"/>
                <a:gd name="T4" fmla="*/ 308 w 28"/>
                <a:gd name="T5" fmla="*/ 26 h 34"/>
                <a:gd name="T6" fmla="*/ 308 w 28"/>
                <a:gd name="T7" fmla="*/ 15 h 34"/>
                <a:gd name="T8" fmla="*/ 308 w 28"/>
                <a:gd name="T9" fmla="*/ 15 h 34"/>
                <a:gd name="T10" fmla="*/ 299 w 28"/>
                <a:gd name="T11" fmla="*/ 13 h 34"/>
                <a:gd name="T12" fmla="*/ 274 w 28"/>
                <a:gd name="T13" fmla="*/ 9 h 34"/>
                <a:gd name="T14" fmla="*/ 263 w 28"/>
                <a:gd name="T15" fmla="*/ 6 h 34"/>
                <a:gd name="T16" fmla="*/ 239 w 28"/>
                <a:gd name="T17" fmla="*/ 6 h 34"/>
                <a:gd name="T18" fmla="*/ 182 w 28"/>
                <a:gd name="T19" fmla="*/ 6 h 34"/>
                <a:gd name="T20" fmla="*/ 182 w 28"/>
                <a:gd name="T21" fmla="*/ 87 h 34"/>
                <a:gd name="T22" fmla="*/ 182 w 28"/>
                <a:gd name="T23" fmla="*/ 96 h 34"/>
                <a:gd name="T24" fmla="*/ 194 w 28"/>
                <a:gd name="T25" fmla="*/ 100 h 34"/>
                <a:gd name="T26" fmla="*/ 207 w 28"/>
                <a:gd name="T27" fmla="*/ 101 h 34"/>
                <a:gd name="T28" fmla="*/ 218 w 28"/>
                <a:gd name="T29" fmla="*/ 101 h 34"/>
                <a:gd name="T30" fmla="*/ 239 w 28"/>
                <a:gd name="T31" fmla="*/ 101 h 34"/>
                <a:gd name="T32" fmla="*/ 239 w 28"/>
                <a:gd name="T33" fmla="*/ 109 h 34"/>
                <a:gd name="T34" fmla="*/ 81 w 28"/>
                <a:gd name="T35" fmla="*/ 109 h 34"/>
                <a:gd name="T36" fmla="*/ 81 w 28"/>
                <a:gd name="T37" fmla="*/ 101 h 34"/>
                <a:gd name="T38" fmla="*/ 92 w 28"/>
                <a:gd name="T39" fmla="*/ 101 h 34"/>
                <a:gd name="T40" fmla="*/ 117 w 28"/>
                <a:gd name="T41" fmla="*/ 101 h 34"/>
                <a:gd name="T42" fmla="*/ 126 w 28"/>
                <a:gd name="T43" fmla="*/ 100 h 34"/>
                <a:gd name="T44" fmla="*/ 126 w 28"/>
                <a:gd name="T45" fmla="*/ 96 h 34"/>
                <a:gd name="T46" fmla="*/ 137 w 28"/>
                <a:gd name="T47" fmla="*/ 87 h 34"/>
                <a:gd name="T48" fmla="*/ 137 w 28"/>
                <a:gd name="T49" fmla="*/ 6 h 34"/>
                <a:gd name="T50" fmla="*/ 81 w 28"/>
                <a:gd name="T51" fmla="*/ 6 h 34"/>
                <a:gd name="T52" fmla="*/ 72 w 28"/>
                <a:gd name="T53" fmla="*/ 6 h 34"/>
                <a:gd name="T54" fmla="*/ 56 w 28"/>
                <a:gd name="T55" fmla="*/ 9 h 34"/>
                <a:gd name="T56" fmla="*/ 36 w 28"/>
                <a:gd name="T57" fmla="*/ 9 h 34"/>
                <a:gd name="T58" fmla="*/ 25 w 28"/>
                <a:gd name="T59" fmla="*/ 13 h 34"/>
                <a:gd name="T60" fmla="*/ 11 w 28"/>
                <a:gd name="T61" fmla="*/ 15 h 34"/>
                <a:gd name="T62" fmla="*/ 11 w 28"/>
                <a:gd name="T63" fmla="*/ 26 h 34"/>
                <a:gd name="T64" fmla="*/ 0 w 28"/>
                <a:gd name="T65" fmla="*/ 26 h 34"/>
                <a:gd name="T66" fmla="*/ 11 w 28"/>
                <a:gd name="T67" fmla="*/ 0 h 34"/>
                <a:gd name="T68" fmla="*/ 308 w 28"/>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4"/>
                <a:gd name="T107" fmla="*/ 28 w 28"/>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4">
                  <a:moveTo>
                    <a:pt x="27" y="0"/>
                  </a:moveTo>
                  <a:lnTo>
                    <a:pt x="28" y="8"/>
                  </a:lnTo>
                  <a:lnTo>
                    <a:pt x="27" y="8"/>
                  </a:lnTo>
                  <a:lnTo>
                    <a:pt x="27" y="5"/>
                  </a:lnTo>
                  <a:lnTo>
                    <a:pt x="26" y="4"/>
                  </a:lnTo>
                  <a:lnTo>
                    <a:pt x="24" y="3"/>
                  </a:lnTo>
                  <a:lnTo>
                    <a:pt x="23" y="2"/>
                  </a:lnTo>
                  <a:lnTo>
                    <a:pt x="21" y="2"/>
                  </a:lnTo>
                  <a:lnTo>
                    <a:pt x="16" y="2"/>
                  </a:lnTo>
                  <a:lnTo>
                    <a:pt x="16" y="27"/>
                  </a:lnTo>
                  <a:lnTo>
                    <a:pt x="16" y="30"/>
                  </a:lnTo>
                  <a:lnTo>
                    <a:pt x="17" y="31"/>
                  </a:lnTo>
                  <a:lnTo>
                    <a:pt x="18" y="32"/>
                  </a:lnTo>
                  <a:lnTo>
                    <a:pt x="19" y="32"/>
                  </a:lnTo>
                  <a:lnTo>
                    <a:pt x="21" y="32"/>
                  </a:lnTo>
                  <a:lnTo>
                    <a:pt x="21" y="34"/>
                  </a:lnTo>
                  <a:lnTo>
                    <a:pt x="7" y="34"/>
                  </a:lnTo>
                  <a:lnTo>
                    <a:pt x="7" y="32"/>
                  </a:lnTo>
                  <a:lnTo>
                    <a:pt x="8" y="32"/>
                  </a:lnTo>
                  <a:lnTo>
                    <a:pt x="10" y="32"/>
                  </a:lnTo>
                  <a:lnTo>
                    <a:pt x="11" y="31"/>
                  </a:lnTo>
                  <a:lnTo>
                    <a:pt x="11" y="30"/>
                  </a:lnTo>
                  <a:lnTo>
                    <a:pt x="12" y="27"/>
                  </a:lnTo>
                  <a:lnTo>
                    <a:pt x="12" y="2"/>
                  </a:lnTo>
                  <a:lnTo>
                    <a:pt x="7" y="2"/>
                  </a:lnTo>
                  <a:lnTo>
                    <a:pt x="6" y="2"/>
                  </a:lnTo>
                  <a:lnTo>
                    <a:pt x="5" y="3"/>
                  </a:lnTo>
                  <a:lnTo>
                    <a:pt x="3" y="3"/>
                  </a:lnTo>
                  <a:lnTo>
                    <a:pt x="2" y="4"/>
                  </a:lnTo>
                  <a:lnTo>
                    <a:pt x="1" y="5"/>
                  </a:lnTo>
                  <a:lnTo>
                    <a:pt x="1" y="8"/>
                  </a:lnTo>
                  <a:lnTo>
                    <a:pt x="0" y="8"/>
                  </a:lnTo>
                  <a:lnTo>
                    <a:pt x="1" y="0"/>
                  </a:lnTo>
                  <a:lnTo>
                    <a:pt x="27" y="0"/>
                  </a:lnTo>
                  <a:close/>
                </a:path>
              </a:pathLst>
            </a:custGeom>
            <a:solidFill>
              <a:srgbClr val="000000"/>
            </a:solidFill>
            <a:ln w="0">
              <a:solidFill>
                <a:srgbClr val="000000"/>
              </a:solidFill>
              <a:round/>
              <a:headEnd/>
              <a:tailEnd/>
            </a:ln>
          </p:spPr>
          <p:txBody>
            <a:bodyPr/>
            <a:lstStyle/>
            <a:p>
              <a:endParaRPr lang="en-CA"/>
            </a:p>
          </p:txBody>
        </p:sp>
        <p:sp>
          <p:nvSpPr>
            <p:cNvPr id="24701" name="Freeform 340"/>
            <p:cNvSpPr>
              <a:spLocks/>
            </p:cNvSpPr>
            <p:nvPr/>
          </p:nvSpPr>
          <p:spPr bwMode="auto">
            <a:xfrm>
              <a:off x="3946" y="3830"/>
              <a:ext cx="99" cy="50"/>
            </a:xfrm>
            <a:custGeom>
              <a:avLst/>
              <a:gdLst>
                <a:gd name="T0" fmla="*/ 502 w 44"/>
                <a:gd name="T1" fmla="*/ 0 h 34"/>
                <a:gd name="T2" fmla="*/ 481 w 44"/>
                <a:gd name="T3" fmla="*/ 6 h 34"/>
                <a:gd name="T4" fmla="*/ 454 w 44"/>
                <a:gd name="T5" fmla="*/ 9 h 34"/>
                <a:gd name="T6" fmla="*/ 445 w 44"/>
                <a:gd name="T7" fmla="*/ 26 h 34"/>
                <a:gd name="T8" fmla="*/ 329 w 44"/>
                <a:gd name="T9" fmla="*/ 109 h 34"/>
                <a:gd name="T10" fmla="*/ 182 w 44"/>
                <a:gd name="T11" fmla="*/ 109 h 34"/>
                <a:gd name="T12" fmla="*/ 45 w 44"/>
                <a:gd name="T13" fmla="*/ 19 h 34"/>
                <a:gd name="T14" fmla="*/ 36 w 44"/>
                <a:gd name="T15" fmla="*/ 9 h 34"/>
                <a:gd name="T16" fmla="*/ 25 w 44"/>
                <a:gd name="T17" fmla="*/ 6 h 34"/>
                <a:gd name="T18" fmla="*/ 0 w 44"/>
                <a:gd name="T19" fmla="*/ 0 h 34"/>
                <a:gd name="T20" fmla="*/ 137 w 44"/>
                <a:gd name="T21" fmla="*/ 0 h 34"/>
                <a:gd name="T22" fmla="*/ 126 w 44"/>
                <a:gd name="T23" fmla="*/ 0 h 34"/>
                <a:gd name="T24" fmla="*/ 101 w 44"/>
                <a:gd name="T25" fmla="*/ 6 h 34"/>
                <a:gd name="T26" fmla="*/ 92 w 44"/>
                <a:gd name="T27" fmla="*/ 9 h 34"/>
                <a:gd name="T28" fmla="*/ 101 w 44"/>
                <a:gd name="T29" fmla="*/ 26 h 34"/>
                <a:gd name="T30" fmla="*/ 238 w 44"/>
                <a:gd name="T31" fmla="*/ 32 h 34"/>
                <a:gd name="T32" fmla="*/ 207 w 44"/>
                <a:gd name="T33" fmla="*/ 15 h 34"/>
                <a:gd name="T34" fmla="*/ 207 w 44"/>
                <a:gd name="T35" fmla="*/ 9 h 34"/>
                <a:gd name="T36" fmla="*/ 194 w 44"/>
                <a:gd name="T37" fmla="*/ 6 h 34"/>
                <a:gd name="T38" fmla="*/ 182 w 44"/>
                <a:gd name="T39" fmla="*/ 6 h 34"/>
                <a:gd name="T40" fmla="*/ 158 w 44"/>
                <a:gd name="T41" fmla="*/ 0 h 34"/>
                <a:gd name="T42" fmla="*/ 308 w 44"/>
                <a:gd name="T43" fmla="*/ 0 h 34"/>
                <a:gd name="T44" fmla="*/ 283 w 44"/>
                <a:gd name="T45" fmla="*/ 0 h 34"/>
                <a:gd name="T46" fmla="*/ 272 w 44"/>
                <a:gd name="T47" fmla="*/ 6 h 34"/>
                <a:gd name="T48" fmla="*/ 263 w 44"/>
                <a:gd name="T49" fmla="*/ 9 h 34"/>
                <a:gd name="T50" fmla="*/ 272 w 44"/>
                <a:gd name="T51" fmla="*/ 26 h 34"/>
                <a:gd name="T52" fmla="*/ 421 w 44"/>
                <a:gd name="T53" fmla="*/ 26 h 34"/>
                <a:gd name="T54" fmla="*/ 436 w 44"/>
                <a:gd name="T55" fmla="*/ 9 h 34"/>
                <a:gd name="T56" fmla="*/ 436 w 44"/>
                <a:gd name="T57" fmla="*/ 6 h 34"/>
                <a:gd name="T58" fmla="*/ 421 w 44"/>
                <a:gd name="T59" fmla="*/ 6 h 34"/>
                <a:gd name="T60" fmla="*/ 389 w 44"/>
                <a:gd name="T61" fmla="*/ 0 h 34"/>
                <a:gd name="T62" fmla="*/ 502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2"/>
                  </a:lnTo>
                  <a:lnTo>
                    <a:pt x="42" y="2"/>
                  </a:lnTo>
                  <a:lnTo>
                    <a:pt x="40" y="2"/>
                  </a:lnTo>
                  <a:lnTo>
                    <a:pt x="40" y="3"/>
                  </a:lnTo>
                  <a:lnTo>
                    <a:pt x="39" y="4"/>
                  </a:lnTo>
                  <a:lnTo>
                    <a:pt x="39" y="8"/>
                  </a:lnTo>
                  <a:lnTo>
                    <a:pt x="30" y="34"/>
                  </a:lnTo>
                  <a:lnTo>
                    <a:pt x="29" y="34"/>
                  </a:lnTo>
                  <a:lnTo>
                    <a:pt x="22" y="14"/>
                  </a:lnTo>
                  <a:lnTo>
                    <a:pt x="16" y="34"/>
                  </a:lnTo>
                  <a:lnTo>
                    <a:pt x="13" y="34"/>
                  </a:lnTo>
                  <a:lnTo>
                    <a:pt x="4" y="6"/>
                  </a:lnTo>
                  <a:lnTo>
                    <a:pt x="3" y="4"/>
                  </a:lnTo>
                  <a:lnTo>
                    <a:pt x="3" y="3"/>
                  </a:lnTo>
                  <a:lnTo>
                    <a:pt x="2" y="2"/>
                  </a:lnTo>
                  <a:lnTo>
                    <a:pt x="1" y="2"/>
                  </a:lnTo>
                  <a:lnTo>
                    <a:pt x="0" y="0"/>
                  </a:lnTo>
                  <a:lnTo>
                    <a:pt x="12" y="0"/>
                  </a:lnTo>
                  <a:lnTo>
                    <a:pt x="11" y="0"/>
                  </a:lnTo>
                  <a:lnTo>
                    <a:pt x="9" y="2"/>
                  </a:lnTo>
                  <a:lnTo>
                    <a:pt x="8" y="3"/>
                  </a:lnTo>
                  <a:lnTo>
                    <a:pt x="8" y="4"/>
                  </a:lnTo>
                  <a:lnTo>
                    <a:pt x="9" y="8"/>
                  </a:lnTo>
                  <a:lnTo>
                    <a:pt x="16" y="26"/>
                  </a:lnTo>
                  <a:lnTo>
                    <a:pt x="21" y="10"/>
                  </a:lnTo>
                  <a:lnTo>
                    <a:pt x="19" y="8"/>
                  </a:lnTo>
                  <a:lnTo>
                    <a:pt x="18" y="5"/>
                  </a:lnTo>
                  <a:lnTo>
                    <a:pt x="18" y="4"/>
                  </a:lnTo>
                  <a:lnTo>
                    <a:pt x="18" y="3"/>
                  </a:lnTo>
                  <a:lnTo>
                    <a:pt x="17" y="2"/>
                  </a:lnTo>
                  <a:lnTo>
                    <a:pt x="16" y="2"/>
                  </a:lnTo>
                  <a:lnTo>
                    <a:pt x="14" y="0"/>
                  </a:lnTo>
                  <a:lnTo>
                    <a:pt x="27" y="0"/>
                  </a:lnTo>
                  <a:lnTo>
                    <a:pt x="25" y="0"/>
                  </a:lnTo>
                  <a:lnTo>
                    <a:pt x="25" y="2"/>
                  </a:lnTo>
                  <a:lnTo>
                    <a:pt x="24" y="2"/>
                  </a:lnTo>
                  <a:lnTo>
                    <a:pt x="23" y="3"/>
                  </a:lnTo>
                  <a:lnTo>
                    <a:pt x="24" y="5"/>
                  </a:lnTo>
                  <a:lnTo>
                    <a:pt x="24" y="8"/>
                  </a:lnTo>
                  <a:lnTo>
                    <a:pt x="30" y="26"/>
                  </a:lnTo>
                  <a:lnTo>
                    <a:pt x="37" y="8"/>
                  </a:lnTo>
                  <a:lnTo>
                    <a:pt x="38" y="5"/>
                  </a:lnTo>
                  <a:lnTo>
                    <a:pt x="38" y="3"/>
                  </a:lnTo>
                  <a:lnTo>
                    <a:pt x="38" y="2"/>
                  </a:lnTo>
                  <a:lnTo>
                    <a:pt x="37" y="2"/>
                  </a:lnTo>
                  <a:lnTo>
                    <a:pt x="35" y="2"/>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4702" name="Freeform 341"/>
            <p:cNvSpPr>
              <a:spLocks noEditPoints="1"/>
            </p:cNvSpPr>
            <p:nvPr/>
          </p:nvSpPr>
          <p:spPr bwMode="auto">
            <a:xfrm>
              <a:off x="4032" y="3830"/>
              <a:ext cx="76" cy="50"/>
            </a:xfrm>
            <a:custGeom>
              <a:avLst/>
              <a:gdLst>
                <a:gd name="T0" fmla="*/ 246 w 34"/>
                <a:gd name="T1" fmla="*/ 74 h 34"/>
                <a:gd name="T2" fmla="*/ 110 w 34"/>
                <a:gd name="T3" fmla="*/ 74 h 34"/>
                <a:gd name="T4" fmla="*/ 80 w 34"/>
                <a:gd name="T5" fmla="*/ 87 h 34"/>
                <a:gd name="T6" fmla="*/ 65 w 34"/>
                <a:gd name="T7" fmla="*/ 93 h 34"/>
                <a:gd name="T8" fmla="*/ 65 w 34"/>
                <a:gd name="T9" fmla="*/ 100 h 34"/>
                <a:gd name="T10" fmla="*/ 65 w 34"/>
                <a:gd name="T11" fmla="*/ 100 h 34"/>
                <a:gd name="T12" fmla="*/ 80 w 34"/>
                <a:gd name="T13" fmla="*/ 101 h 34"/>
                <a:gd name="T14" fmla="*/ 89 w 34"/>
                <a:gd name="T15" fmla="*/ 101 h 34"/>
                <a:gd name="T16" fmla="*/ 110 w 34"/>
                <a:gd name="T17" fmla="*/ 101 h 34"/>
                <a:gd name="T18" fmla="*/ 110 w 34"/>
                <a:gd name="T19" fmla="*/ 109 h 34"/>
                <a:gd name="T20" fmla="*/ 0 w 34"/>
                <a:gd name="T21" fmla="*/ 109 h 34"/>
                <a:gd name="T22" fmla="*/ 0 w 34"/>
                <a:gd name="T23" fmla="*/ 101 h 34"/>
                <a:gd name="T24" fmla="*/ 9 w 34"/>
                <a:gd name="T25" fmla="*/ 101 h 34"/>
                <a:gd name="T26" fmla="*/ 20 w 34"/>
                <a:gd name="T27" fmla="*/ 100 h 34"/>
                <a:gd name="T28" fmla="*/ 45 w 34"/>
                <a:gd name="T29" fmla="*/ 96 h 34"/>
                <a:gd name="T30" fmla="*/ 56 w 34"/>
                <a:gd name="T31" fmla="*/ 82 h 34"/>
                <a:gd name="T32" fmla="*/ 190 w 34"/>
                <a:gd name="T33" fmla="*/ 0 h 34"/>
                <a:gd name="T34" fmla="*/ 199 w 34"/>
                <a:gd name="T35" fmla="*/ 0 h 34"/>
                <a:gd name="T36" fmla="*/ 324 w 34"/>
                <a:gd name="T37" fmla="*/ 87 h 34"/>
                <a:gd name="T38" fmla="*/ 344 w 34"/>
                <a:gd name="T39" fmla="*/ 96 h 34"/>
                <a:gd name="T40" fmla="*/ 360 w 34"/>
                <a:gd name="T41" fmla="*/ 100 h 34"/>
                <a:gd name="T42" fmla="*/ 369 w 34"/>
                <a:gd name="T43" fmla="*/ 101 h 34"/>
                <a:gd name="T44" fmla="*/ 380 w 34"/>
                <a:gd name="T45" fmla="*/ 101 h 34"/>
                <a:gd name="T46" fmla="*/ 380 w 34"/>
                <a:gd name="T47" fmla="*/ 109 h 34"/>
                <a:gd name="T48" fmla="*/ 246 w 34"/>
                <a:gd name="T49" fmla="*/ 109 h 34"/>
                <a:gd name="T50" fmla="*/ 246 w 34"/>
                <a:gd name="T51" fmla="*/ 101 h 34"/>
                <a:gd name="T52" fmla="*/ 255 w 34"/>
                <a:gd name="T53" fmla="*/ 101 h 34"/>
                <a:gd name="T54" fmla="*/ 270 w 34"/>
                <a:gd name="T55" fmla="*/ 101 h 34"/>
                <a:gd name="T56" fmla="*/ 270 w 34"/>
                <a:gd name="T57" fmla="*/ 100 h 34"/>
                <a:gd name="T58" fmla="*/ 270 w 34"/>
                <a:gd name="T59" fmla="*/ 96 h 34"/>
                <a:gd name="T60" fmla="*/ 270 w 34"/>
                <a:gd name="T61" fmla="*/ 93 h 34"/>
                <a:gd name="T62" fmla="*/ 270 w 34"/>
                <a:gd name="T63" fmla="*/ 82 h 34"/>
                <a:gd name="T64" fmla="*/ 246 w 34"/>
                <a:gd name="T65" fmla="*/ 74 h 34"/>
                <a:gd name="T66" fmla="*/ 246 w 34"/>
                <a:gd name="T67" fmla="*/ 68 h 34"/>
                <a:gd name="T68" fmla="*/ 179 w 34"/>
                <a:gd name="T69" fmla="*/ 26 h 34"/>
                <a:gd name="T70" fmla="*/ 110 w 34"/>
                <a:gd name="T71" fmla="*/ 68 h 34"/>
                <a:gd name="T72" fmla="*/ 246 w 34"/>
                <a:gd name="T73" fmla="*/ 68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4"/>
                <a:gd name="T113" fmla="*/ 34 w 3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4">
                  <a:moveTo>
                    <a:pt x="22" y="23"/>
                  </a:moveTo>
                  <a:lnTo>
                    <a:pt x="10" y="23"/>
                  </a:lnTo>
                  <a:lnTo>
                    <a:pt x="7" y="27"/>
                  </a:lnTo>
                  <a:lnTo>
                    <a:pt x="6" y="29"/>
                  </a:lnTo>
                  <a:lnTo>
                    <a:pt x="6" y="31"/>
                  </a:lnTo>
                  <a:lnTo>
                    <a:pt x="7" y="32"/>
                  </a:lnTo>
                  <a:lnTo>
                    <a:pt x="8" y="32"/>
                  </a:lnTo>
                  <a:lnTo>
                    <a:pt x="10" y="32"/>
                  </a:lnTo>
                  <a:lnTo>
                    <a:pt x="10" y="34"/>
                  </a:lnTo>
                  <a:lnTo>
                    <a:pt x="0" y="34"/>
                  </a:lnTo>
                  <a:lnTo>
                    <a:pt x="0" y="32"/>
                  </a:lnTo>
                  <a:lnTo>
                    <a:pt x="1" y="32"/>
                  </a:lnTo>
                  <a:lnTo>
                    <a:pt x="2" y="31"/>
                  </a:lnTo>
                  <a:lnTo>
                    <a:pt x="4" y="30"/>
                  </a:lnTo>
                  <a:lnTo>
                    <a:pt x="5" y="26"/>
                  </a:lnTo>
                  <a:lnTo>
                    <a:pt x="17" y="0"/>
                  </a:lnTo>
                  <a:lnTo>
                    <a:pt x="18" y="0"/>
                  </a:lnTo>
                  <a:lnTo>
                    <a:pt x="29" y="27"/>
                  </a:lnTo>
                  <a:lnTo>
                    <a:pt x="31" y="30"/>
                  </a:lnTo>
                  <a:lnTo>
                    <a:pt x="32" y="31"/>
                  </a:lnTo>
                  <a:lnTo>
                    <a:pt x="33" y="32"/>
                  </a:lnTo>
                  <a:lnTo>
                    <a:pt x="34" y="32"/>
                  </a:lnTo>
                  <a:lnTo>
                    <a:pt x="34" y="34"/>
                  </a:lnTo>
                  <a:lnTo>
                    <a:pt x="22" y="34"/>
                  </a:lnTo>
                  <a:lnTo>
                    <a:pt x="22" y="32"/>
                  </a:lnTo>
                  <a:lnTo>
                    <a:pt x="23" y="32"/>
                  </a:lnTo>
                  <a:lnTo>
                    <a:pt x="24" y="32"/>
                  </a:lnTo>
                  <a:lnTo>
                    <a:pt x="24" y="31"/>
                  </a:lnTo>
                  <a:lnTo>
                    <a:pt x="24" y="30"/>
                  </a:lnTo>
                  <a:lnTo>
                    <a:pt x="24" y="29"/>
                  </a:lnTo>
                  <a:lnTo>
                    <a:pt x="24" y="26"/>
                  </a:lnTo>
                  <a:lnTo>
                    <a:pt x="22" y="23"/>
                  </a:lnTo>
                  <a:close/>
                  <a:moveTo>
                    <a:pt x="22" y="21"/>
                  </a:moveTo>
                  <a:lnTo>
                    <a:pt x="16" y="8"/>
                  </a:lnTo>
                  <a:lnTo>
                    <a:pt x="10" y="21"/>
                  </a:lnTo>
                  <a:lnTo>
                    <a:pt x="22" y="21"/>
                  </a:lnTo>
                  <a:close/>
                </a:path>
              </a:pathLst>
            </a:custGeom>
            <a:solidFill>
              <a:srgbClr val="000000"/>
            </a:solidFill>
            <a:ln w="0">
              <a:solidFill>
                <a:srgbClr val="000000"/>
              </a:solidFill>
              <a:round/>
              <a:headEnd/>
              <a:tailEnd/>
            </a:ln>
          </p:spPr>
          <p:txBody>
            <a:bodyPr/>
            <a:lstStyle/>
            <a:p>
              <a:endParaRPr lang="en-CA"/>
            </a:p>
          </p:txBody>
        </p:sp>
        <p:sp>
          <p:nvSpPr>
            <p:cNvPr id="24703" name="Line 342"/>
            <p:cNvSpPr>
              <a:spLocks noChangeShapeType="1"/>
            </p:cNvSpPr>
            <p:nvPr/>
          </p:nvSpPr>
          <p:spPr bwMode="auto">
            <a:xfrm flipH="1">
              <a:off x="1289" y="3377"/>
              <a:ext cx="271" cy="267"/>
            </a:xfrm>
            <a:prstGeom prst="line">
              <a:avLst/>
            </a:prstGeom>
            <a:noFill/>
            <a:ln w="1588">
              <a:solidFill>
                <a:srgbClr val="000000"/>
              </a:solidFill>
              <a:round/>
              <a:headEnd/>
              <a:tailEnd/>
            </a:ln>
          </p:spPr>
          <p:txBody>
            <a:bodyPr/>
            <a:lstStyle/>
            <a:p>
              <a:endParaRPr lang="en-CA"/>
            </a:p>
          </p:txBody>
        </p:sp>
        <p:sp>
          <p:nvSpPr>
            <p:cNvPr id="24704" name="Line 343"/>
            <p:cNvSpPr>
              <a:spLocks noChangeShapeType="1"/>
            </p:cNvSpPr>
            <p:nvPr/>
          </p:nvSpPr>
          <p:spPr bwMode="auto">
            <a:xfrm>
              <a:off x="1564" y="3377"/>
              <a:ext cx="2" cy="96"/>
            </a:xfrm>
            <a:prstGeom prst="line">
              <a:avLst/>
            </a:prstGeom>
            <a:noFill/>
            <a:ln w="1588">
              <a:solidFill>
                <a:srgbClr val="000000"/>
              </a:solidFill>
              <a:round/>
              <a:headEnd/>
              <a:tailEnd/>
            </a:ln>
          </p:spPr>
          <p:txBody>
            <a:bodyPr/>
            <a:lstStyle/>
            <a:p>
              <a:endParaRPr lang="en-CA"/>
            </a:p>
          </p:txBody>
        </p:sp>
        <p:sp>
          <p:nvSpPr>
            <p:cNvPr id="24705" name="Line 344"/>
            <p:cNvSpPr>
              <a:spLocks noChangeShapeType="1"/>
            </p:cNvSpPr>
            <p:nvPr/>
          </p:nvSpPr>
          <p:spPr bwMode="auto">
            <a:xfrm>
              <a:off x="1287" y="3721"/>
              <a:ext cx="2" cy="112"/>
            </a:xfrm>
            <a:prstGeom prst="line">
              <a:avLst/>
            </a:prstGeom>
            <a:noFill/>
            <a:ln w="1588">
              <a:solidFill>
                <a:srgbClr val="000000"/>
              </a:solidFill>
              <a:round/>
              <a:headEnd/>
              <a:tailEnd/>
            </a:ln>
          </p:spPr>
          <p:txBody>
            <a:bodyPr/>
            <a:lstStyle/>
            <a:p>
              <a:endParaRPr lang="en-CA"/>
            </a:p>
          </p:txBody>
        </p:sp>
        <p:sp>
          <p:nvSpPr>
            <p:cNvPr id="24706" name="Line 345"/>
            <p:cNvSpPr>
              <a:spLocks noChangeShapeType="1"/>
            </p:cNvSpPr>
            <p:nvPr/>
          </p:nvSpPr>
          <p:spPr bwMode="auto">
            <a:xfrm>
              <a:off x="1564" y="3550"/>
              <a:ext cx="2" cy="94"/>
            </a:xfrm>
            <a:prstGeom prst="line">
              <a:avLst/>
            </a:prstGeom>
            <a:noFill/>
            <a:ln w="1588">
              <a:solidFill>
                <a:srgbClr val="000000"/>
              </a:solidFill>
              <a:round/>
              <a:headEnd/>
              <a:tailEnd/>
            </a:ln>
          </p:spPr>
          <p:txBody>
            <a:bodyPr/>
            <a:lstStyle/>
            <a:p>
              <a:endParaRPr lang="en-CA"/>
            </a:p>
          </p:txBody>
        </p:sp>
        <p:sp>
          <p:nvSpPr>
            <p:cNvPr id="24707" name="Line 346"/>
            <p:cNvSpPr>
              <a:spLocks noChangeShapeType="1"/>
            </p:cNvSpPr>
            <p:nvPr/>
          </p:nvSpPr>
          <p:spPr bwMode="auto">
            <a:xfrm>
              <a:off x="1564" y="3721"/>
              <a:ext cx="2" cy="93"/>
            </a:xfrm>
            <a:prstGeom prst="line">
              <a:avLst/>
            </a:prstGeom>
            <a:noFill/>
            <a:ln w="1588">
              <a:solidFill>
                <a:srgbClr val="000000"/>
              </a:solidFill>
              <a:round/>
              <a:headEnd/>
              <a:tailEnd/>
            </a:ln>
          </p:spPr>
          <p:txBody>
            <a:bodyPr/>
            <a:lstStyle/>
            <a:p>
              <a:endParaRPr lang="en-CA"/>
            </a:p>
          </p:txBody>
        </p:sp>
        <p:sp>
          <p:nvSpPr>
            <p:cNvPr id="24708" name="Line 347"/>
            <p:cNvSpPr>
              <a:spLocks noChangeShapeType="1"/>
            </p:cNvSpPr>
            <p:nvPr/>
          </p:nvSpPr>
          <p:spPr bwMode="auto">
            <a:xfrm flipH="1">
              <a:off x="1560" y="3206"/>
              <a:ext cx="297" cy="94"/>
            </a:xfrm>
            <a:prstGeom prst="line">
              <a:avLst/>
            </a:prstGeom>
            <a:noFill/>
            <a:ln w="1588">
              <a:solidFill>
                <a:srgbClr val="000000"/>
              </a:solidFill>
              <a:round/>
              <a:headEnd/>
              <a:tailEnd/>
            </a:ln>
          </p:spPr>
          <p:txBody>
            <a:bodyPr/>
            <a:lstStyle/>
            <a:p>
              <a:endParaRPr lang="en-CA"/>
            </a:p>
          </p:txBody>
        </p:sp>
        <p:sp>
          <p:nvSpPr>
            <p:cNvPr id="24709" name="Line 348"/>
            <p:cNvSpPr>
              <a:spLocks noChangeShapeType="1"/>
            </p:cNvSpPr>
            <p:nvPr/>
          </p:nvSpPr>
          <p:spPr bwMode="auto">
            <a:xfrm>
              <a:off x="1857" y="3206"/>
              <a:ext cx="449" cy="94"/>
            </a:xfrm>
            <a:prstGeom prst="line">
              <a:avLst/>
            </a:prstGeom>
            <a:noFill/>
            <a:ln w="1588">
              <a:solidFill>
                <a:srgbClr val="000000"/>
              </a:solidFill>
              <a:round/>
              <a:headEnd/>
              <a:tailEnd/>
            </a:ln>
          </p:spPr>
          <p:txBody>
            <a:bodyPr/>
            <a:lstStyle/>
            <a:p>
              <a:endParaRPr lang="en-CA"/>
            </a:p>
          </p:txBody>
        </p:sp>
        <p:sp>
          <p:nvSpPr>
            <p:cNvPr id="24710" name="Line 349"/>
            <p:cNvSpPr>
              <a:spLocks noChangeShapeType="1"/>
            </p:cNvSpPr>
            <p:nvPr/>
          </p:nvSpPr>
          <p:spPr bwMode="auto">
            <a:xfrm flipH="1">
              <a:off x="1857" y="3377"/>
              <a:ext cx="449" cy="267"/>
            </a:xfrm>
            <a:prstGeom prst="line">
              <a:avLst/>
            </a:prstGeom>
            <a:noFill/>
            <a:ln w="1588">
              <a:solidFill>
                <a:srgbClr val="000000"/>
              </a:solidFill>
              <a:round/>
              <a:headEnd/>
              <a:tailEnd/>
            </a:ln>
          </p:spPr>
          <p:txBody>
            <a:bodyPr/>
            <a:lstStyle/>
            <a:p>
              <a:endParaRPr lang="en-CA"/>
            </a:p>
          </p:txBody>
        </p:sp>
        <p:sp>
          <p:nvSpPr>
            <p:cNvPr id="24711" name="Line 350"/>
            <p:cNvSpPr>
              <a:spLocks noChangeShapeType="1"/>
            </p:cNvSpPr>
            <p:nvPr/>
          </p:nvSpPr>
          <p:spPr bwMode="auto">
            <a:xfrm>
              <a:off x="2311" y="3377"/>
              <a:ext cx="2" cy="96"/>
            </a:xfrm>
            <a:prstGeom prst="line">
              <a:avLst/>
            </a:prstGeom>
            <a:noFill/>
            <a:ln w="1588">
              <a:solidFill>
                <a:srgbClr val="000000"/>
              </a:solidFill>
              <a:round/>
              <a:headEnd/>
              <a:tailEnd/>
            </a:ln>
          </p:spPr>
          <p:txBody>
            <a:bodyPr/>
            <a:lstStyle/>
            <a:p>
              <a:endParaRPr lang="en-CA"/>
            </a:p>
          </p:txBody>
        </p:sp>
        <p:sp>
          <p:nvSpPr>
            <p:cNvPr id="24712" name="Line 351"/>
            <p:cNvSpPr>
              <a:spLocks noChangeShapeType="1"/>
            </p:cNvSpPr>
            <p:nvPr/>
          </p:nvSpPr>
          <p:spPr bwMode="auto">
            <a:xfrm>
              <a:off x="1855" y="3735"/>
              <a:ext cx="2" cy="79"/>
            </a:xfrm>
            <a:prstGeom prst="line">
              <a:avLst/>
            </a:prstGeom>
            <a:noFill/>
            <a:ln w="1588">
              <a:solidFill>
                <a:srgbClr val="000000"/>
              </a:solidFill>
              <a:round/>
              <a:headEnd/>
              <a:tailEnd/>
            </a:ln>
          </p:spPr>
          <p:txBody>
            <a:bodyPr/>
            <a:lstStyle/>
            <a:p>
              <a:endParaRPr lang="en-CA"/>
            </a:p>
          </p:txBody>
        </p:sp>
        <p:sp>
          <p:nvSpPr>
            <p:cNvPr id="24713" name="Line 352"/>
            <p:cNvSpPr>
              <a:spLocks noChangeShapeType="1"/>
            </p:cNvSpPr>
            <p:nvPr/>
          </p:nvSpPr>
          <p:spPr bwMode="auto">
            <a:xfrm>
              <a:off x="2311" y="3550"/>
              <a:ext cx="2" cy="94"/>
            </a:xfrm>
            <a:prstGeom prst="line">
              <a:avLst/>
            </a:prstGeom>
            <a:noFill/>
            <a:ln w="1588">
              <a:solidFill>
                <a:srgbClr val="000000"/>
              </a:solidFill>
              <a:round/>
              <a:headEnd/>
              <a:tailEnd/>
            </a:ln>
          </p:spPr>
          <p:txBody>
            <a:bodyPr/>
            <a:lstStyle/>
            <a:p>
              <a:endParaRPr lang="en-CA"/>
            </a:p>
          </p:txBody>
        </p:sp>
        <p:sp>
          <p:nvSpPr>
            <p:cNvPr id="24714" name="Line 353"/>
            <p:cNvSpPr>
              <a:spLocks noChangeShapeType="1"/>
            </p:cNvSpPr>
            <p:nvPr/>
          </p:nvSpPr>
          <p:spPr bwMode="auto">
            <a:xfrm>
              <a:off x="2311" y="3735"/>
              <a:ext cx="2" cy="79"/>
            </a:xfrm>
            <a:prstGeom prst="line">
              <a:avLst/>
            </a:prstGeom>
            <a:noFill/>
            <a:ln w="1588">
              <a:solidFill>
                <a:srgbClr val="000000"/>
              </a:solidFill>
              <a:round/>
              <a:headEnd/>
              <a:tailEnd/>
            </a:ln>
          </p:spPr>
          <p:txBody>
            <a:bodyPr/>
            <a:lstStyle/>
            <a:p>
              <a:endParaRPr lang="en-CA"/>
            </a:p>
          </p:txBody>
        </p:sp>
        <p:sp>
          <p:nvSpPr>
            <p:cNvPr id="24715" name="Line 354"/>
            <p:cNvSpPr>
              <a:spLocks noChangeShapeType="1"/>
            </p:cNvSpPr>
            <p:nvPr/>
          </p:nvSpPr>
          <p:spPr bwMode="auto">
            <a:xfrm flipH="1">
              <a:off x="1857" y="3034"/>
              <a:ext cx="893" cy="94"/>
            </a:xfrm>
            <a:prstGeom prst="line">
              <a:avLst/>
            </a:prstGeom>
            <a:noFill/>
            <a:ln w="1588">
              <a:solidFill>
                <a:srgbClr val="000000"/>
              </a:solidFill>
              <a:round/>
              <a:headEnd/>
              <a:tailEnd/>
            </a:ln>
          </p:spPr>
          <p:txBody>
            <a:bodyPr/>
            <a:lstStyle/>
            <a:p>
              <a:endParaRPr lang="en-CA"/>
            </a:p>
          </p:txBody>
        </p:sp>
        <p:sp>
          <p:nvSpPr>
            <p:cNvPr id="24716" name="Line 355"/>
            <p:cNvSpPr>
              <a:spLocks noChangeShapeType="1"/>
            </p:cNvSpPr>
            <p:nvPr/>
          </p:nvSpPr>
          <p:spPr bwMode="auto">
            <a:xfrm>
              <a:off x="2750" y="3034"/>
              <a:ext cx="413" cy="266"/>
            </a:xfrm>
            <a:prstGeom prst="line">
              <a:avLst/>
            </a:prstGeom>
            <a:noFill/>
            <a:ln w="1588">
              <a:solidFill>
                <a:srgbClr val="000000"/>
              </a:solidFill>
              <a:round/>
              <a:headEnd/>
              <a:tailEnd/>
            </a:ln>
          </p:spPr>
          <p:txBody>
            <a:bodyPr/>
            <a:lstStyle/>
            <a:p>
              <a:endParaRPr lang="en-CA"/>
            </a:p>
          </p:txBody>
        </p:sp>
        <p:sp>
          <p:nvSpPr>
            <p:cNvPr id="24717" name="Line 356"/>
            <p:cNvSpPr>
              <a:spLocks noChangeShapeType="1"/>
            </p:cNvSpPr>
            <p:nvPr/>
          </p:nvSpPr>
          <p:spPr bwMode="auto">
            <a:xfrm flipH="1">
              <a:off x="2750" y="3377"/>
              <a:ext cx="413" cy="267"/>
            </a:xfrm>
            <a:prstGeom prst="line">
              <a:avLst/>
            </a:prstGeom>
            <a:noFill/>
            <a:ln w="1588">
              <a:solidFill>
                <a:srgbClr val="000000"/>
              </a:solidFill>
              <a:round/>
              <a:headEnd/>
              <a:tailEnd/>
            </a:ln>
          </p:spPr>
          <p:txBody>
            <a:bodyPr/>
            <a:lstStyle/>
            <a:p>
              <a:endParaRPr lang="en-CA"/>
            </a:p>
          </p:txBody>
        </p:sp>
        <p:sp>
          <p:nvSpPr>
            <p:cNvPr id="24718" name="Line 357"/>
            <p:cNvSpPr>
              <a:spLocks noChangeShapeType="1"/>
            </p:cNvSpPr>
            <p:nvPr/>
          </p:nvSpPr>
          <p:spPr bwMode="auto">
            <a:xfrm>
              <a:off x="3168" y="3377"/>
              <a:ext cx="2" cy="96"/>
            </a:xfrm>
            <a:prstGeom prst="line">
              <a:avLst/>
            </a:prstGeom>
            <a:noFill/>
            <a:ln w="1588">
              <a:solidFill>
                <a:srgbClr val="000000"/>
              </a:solidFill>
              <a:round/>
              <a:headEnd/>
              <a:tailEnd/>
            </a:ln>
          </p:spPr>
          <p:txBody>
            <a:bodyPr/>
            <a:lstStyle/>
            <a:p>
              <a:endParaRPr lang="en-CA"/>
            </a:p>
          </p:txBody>
        </p:sp>
        <p:sp>
          <p:nvSpPr>
            <p:cNvPr id="24719" name="Line 358"/>
            <p:cNvSpPr>
              <a:spLocks noChangeShapeType="1"/>
            </p:cNvSpPr>
            <p:nvPr/>
          </p:nvSpPr>
          <p:spPr bwMode="auto">
            <a:xfrm>
              <a:off x="2746" y="3735"/>
              <a:ext cx="2" cy="88"/>
            </a:xfrm>
            <a:prstGeom prst="line">
              <a:avLst/>
            </a:prstGeom>
            <a:noFill/>
            <a:ln w="1588">
              <a:solidFill>
                <a:srgbClr val="000000"/>
              </a:solidFill>
              <a:round/>
              <a:headEnd/>
              <a:tailEnd/>
            </a:ln>
          </p:spPr>
          <p:txBody>
            <a:bodyPr/>
            <a:lstStyle/>
            <a:p>
              <a:endParaRPr lang="en-CA"/>
            </a:p>
          </p:txBody>
        </p:sp>
        <p:sp>
          <p:nvSpPr>
            <p:cNvPr id="24720" name="Line 359"/>
            <p:cNvSpPr>
              <a:spLocks noChangeShapeType="1"/>
            </p:cNvSpPr>
            <p:nvPr/>
          </p:nvSpPr>
          <p:spPr bwMode="auto">
            <a:xfrm>
              <a:off x="3168" y="3550"/>
              <a:ext cx="2" cy="94"/>
            </a:xfrm>
            <a:prstGeom prst="line">
              <a:avLst/>
            </a:prstGeom>
            <a:noFill/>
            <a:ln w="1588">
              <a:solidFill>
                <a:srgbClr val="000000"/>
              </a:solidFill>
              <a:round/>
              <a:headEnd/>
              <a:tailEnd/>
            </a:ln>
          </p:spPr>
          <p:txBody>
            <a:bodyPr/>
            <a:lstStyle/>
            <a:p>
              <a:endParaRPr lang="en-CA"/>
            </a:p>
          </p:txBody>
        </p:sp>
        <p:sp>
          <p:nvSpPr>
            <p:cNvPr id="24721" name="Line 360"/>
            <p:cNvSpPr>
              <a:spLocks noChangeShapeType="1"/>
            </p:cNvSpPr>
            <p:nvPr/>
          </p:nvSpPr>
          <p:spPr bwMode="auto">
            <a:xfrm>
              <a:off x="3168" y="3735"/>
              <a:ext cx="2" cy="81"/>
            </a:xfrm>
            <a:prstGeom prst="line">
              <a:avLst/>
            </a:prstGeom>
            <a:noFill/>
            <a:ln w="1588">
              <a:solidFill>
                <a:srgbClr val="000000"/>
              </a:solidFill>
              <a:round/>
              <a:headEnd/>
              <a:tailEnd/>
            </a:ln>
          </p:spPr>
          <p:txBody>
            <a:bodyPr/>
            <a:lstStyle/>
            <a:p>
              <a:endParaRPr lang="en-CA"/>
            </a:p>
          </p:txBody>
        </p:sp>
        <p:sp>
          <p:nvSpPr>
            <p:cNvPr id="24722" name="Line 361"/>
            <p:cNvSpPr>
              <a:spLocks noChangeShapeType="1"/>
            </p:cNvSpPr>
            <p:nvPr/>
          </p:nvSpPr>
          <p:spPr bwMode="auto">
            <a:xfrm flipH="1">
              <a:off x="2750" y="2861"/>
              <a:ext cx="828" cy="93"/>
            </a:xfrm>
            <a:prstGeom prst="line">
              <a:avLst/>
            </a:prstGeom>
            <a:noFill/>
            <a:ln w="1588">
              <a:solidFill>
                <a:srgbClr val="000000"/>
              </a:solidFill>
              <a:round/>
              <a:headEnd/>
              <a:tailEnd/>
            </a:ln>
          </p:spPr>
          <p:txBody>
            <a:bodyPr/>
            <a:lstStyle/>
            <a:p>
              <a:endParaRPr lang="en-CA"/>
            </a:p>
          </p:txBody>
        </p:sp>
        <p:sp>
          <p:nvSpPr>
            <p:cNvPr id="24723" name="Line 362"/>
            <p:cNvSpPr>
              <a:spLocks noChangeShapeType="1"/>
            </p:cNvSpPr>
            <p:nvPr/>
          </p:nvSpPr>
          <p:spPr bwMode="auto">
            <a:xfrm>
              <a:off x="3578" y="2861"/>
              <a:ext cx="415" cy="439"/>
            </a:xfrm>
            <a:prstGeom prst="line">
              <a:avLst/>
            </a:prstGeom>
            <a:noFill/>
            <a:ln w="1588">
              <a:solidFill>
                <a:srgbClr val="000000"/>
              </a:solidFill>
              <a:round/>
              <a:headEnd/>
              <a:tailEnd/>
            </a:ln>
          </p:spPr>
          <p:txBody>
            <a:bodyPr/>
            <a:lstStyle/>
            <a:p>
              <a:endParaRPr lang="en-CA"/>
            </a:p>
          </p:txBody>
        </p:sp>
        <p:sp>
          <p:nvSpPr>
            <p:cNvPr id="24724" name="Line 363"/>
            <p:cNvSpPr>
              <a:spLocks noChangeShapeType="1"/>
            </p:cNvSpPr>
            <p:nvPr/>
          </p:nvSpPr>
          <p:spPr bwMode="auto">
            <a:xfrm flipH="1">
              <a:off x="3578" y="3377"/>
              <a:ext cx="415" cy="267"/>
            </a:xfrm>
            <a:prstGeom prst="line">
              <a:avLst/>
            </a:prstGeom>
            <a:noFill/>
            <a:ln w="1588">
              <a:solidFill>
                <a:srgbClr val="000000"/>
              </a:solidFill>
              <a:round/>
              <a:headEnd/>
              <a:tailEnd/>
            </a:ln>
          </p:spPr>
          <p:txBody>
            <a:bodyPr/>
            <a:lstStyle/>
            <a:p>
              <a:endParaRPr lang="en-CA"/>
            </a:p>
          </p:txBody>
        </p:sp>
        <p:sp>
          <p:nvSpPr>
            <p:cNvPr id="24725" name="Line 364"/>
            <p:cNvSpPr>
              <a:spLocks noChangeShapeType="1"/>
            </p:cNvSpPr>
            <p:nvPr/>
          </p:nvSpPr>
          <p:spPr bwMode="auto">
            <a:xfrm>
              <a:off x="3993" y="3377"/>
              <a:ext cx="2" cy="96"/>
            </a:xfrm>
            <a:prstGeom prst="line">
              <a:avLst/>
            </a:prstGeom>
            <a:noFill/>
            <a:ln w="1588">
              <a:solidFill>
                <a:srgbClr val="000000"/>
              </a:solidFill>
              <a:round/>
              <a:headEnd/>
              <a:tailEnd/>
            </a:ln>
          </p:spPr>
          <p:txBody>
            <a:bodyPr/>
            <a:lstStyle/>
            <a:p>
              <a:endParaRPr lang="en-CA"/>
            </a:p>
          </p:txBody>
        </p:sp>
        <p:sp>
          <p:nvSpPr>
            <p:cNvPr id="24726" name="Line 365"/>
            <p:cNvSpPr>
              <a:spLocks noChangeShapeType="1"/>
            </p:cNvSpPr>
            <p:nvPr/>
          </p:nvSpPr>
          <p:spPr bwMode="auto">
            <a:xfrm>
              <a:off x="3580" y="3735"/>
              <a:ext cx="3" cy="98"/>
            </a:xfrm>
            <a:prstGeom prst="line">
              <a:avLst/>
            </a:prstGeom>
            <a:noFill/>
            <a:ln w="1588">
              <a:solidFill>
                <a:srgbClr val="000000"/>
              </a:solidFill>
              <a:round/>
              <a:headEnd/>
              <a:tailEnd/>
            </a:ln>
          </p:spPr>
          <p:txBody>
            <a:bodyPr/>
            <a:lstStyle/>
            <a:p>
              <a:endParaRPr lang="en-CA"/>
            </a:p>
          </p:txBody>
        </p:sp>
        <p:sp>
          <p:nvSpPr>
            <p:cNvPr id="24727" name="Line 366"/>
            <p:cNvSpPr>
              <a:spLocks noChangeShapeType="1"/>
            </p:cNvSpPr>
            <p:nvPr/>
          </p:nvSpPr>
          <p:spPr bwMode="auto">
            <a:xfrm>
              <a:off x="3993" y="3550"/>
              <a:ext cx="2" cy="94"/>
            </a:xfrm>
            <a:prstGeom prst="line">
              <a:avLst/>
            </a:prstGeom>
            <a:noFill/>
            <a:ln w="1588">
              <a:solidFill>
                <a:srgbClr val="000000"/>
              </a:solidFill>
              <a:round/>
              <a:headEnd/>
              <a:tailEnd/>
            </a:ln>
          </p:spPr>
          <p:txBody>
            <a:bodyPr/>
            <a:lstStyle/>
            <a:p>
              <a:endParaRPr lang="en-CA"/>
            </a:p>
          </p:txBody>
        </p:sp>
        <p:sp>
          <p:nvSpPr>
            <p:cNvPr id="24728" name="Line 367"/>
            <p:cNvSpPr>
              <a:spLocks noChangeShapeType="1"/>
            </p:cNvSpPr>
            <p:nvPr/>
          </p:nvSpPr>
          <p:spPr bwMode="auto">
            <a:xfrm>
              <a:off x="3993" y="3735"/>
              <a:ext cx="2" cy="81"/>
            </a:xfrm>
            <a:prstGeom prst="line">
              <a:avLst/>
            </a:prstGeom>
            <a:noFill/>
            <a:ln w="1588">
              <a:solidFill>
                <a:srgbClr val="000000"/>
              </a:solidFill>
              <a:round/>
              <a:headEnd/>
              <a:tailEnd/>
            </a:ln>
          </p:spPr>
          <p:txBody>
            <a:bodyPr/>
            <a:lstStyle/>
            <a:p>
              <a:endParaRPr lang="en-CA"/>
            </a:p>
          </p:txBody>
        </p:sp>
      </p:grpSp>
      <p:sp>
        <p:nvSpPr>
          <p:cNvPr id="24583" name="Rectangle 377"/>
          <p:cNvSpPr>
            <a:spLocks noChangeArrowheads="1"/>
          </p:cNvSpPr>
          <p:nvPr/>
        </p:nvSpPr>
        <p:spPr bwMode="auto">
          <a:xfrm>
            <a:off x="4343400" y="7620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4584" name="Freeform 378"/>
          <p:cNvSpPr>
            <a:spLocks/>
          </p:cNvSpPr>
          <p:nvPr/>
        </p:nvSpPr>
        <p:spPr bwMode="auto">
          <a:xfrm>
            <a:off x="3829050" y="776288"/>
            <a:ext cx="236538" cy="1698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585" name="Freeform 379"/>
          <p:cNvSpPr>
            <a:spLocks noEditPoints="1"/>
          </p:cNvSpPr>
          <p:nvPr/>
        </p:nvSpPr>
        <p:spPr bwMode="auto">
          <a:xfrm>
            <a:off x="4071938" y="776288"/>
            <a:ext cx="171450" cy="169862"/>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0 h 34"/>
              <a:gd name="T40" fmla="*/ 0 w 26"/>
              <a:gd name="T41" fmla="*/ 0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586" name="Freeform 380"/>
          <p:cNvSpPr>
            <a:spLocks/>
          </p:cNvSpPr>
          <p:nvPr/>
        </p:nvSpPr>
        <p:spPr bwMode="auto">
          <a:xfrm>
            <a:off x="1238250" y="1368425"/>
            <a:ext cx="233363" cy="1635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587" name="Freeform 381"/>
          <p:cNvSpPr>
            <a:spLocks noEditPoints="1"/>
          </p:cNvSpPr>
          <p:nvPr/>
        </p:nvSpPr>
        <p:spPr bwMode="auto">
          <a:xfrm>
            <a:off x="1479550" y="1368425"/>
            <a:ext cx="165100" cy="163513"/>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588" name="Freeform 382"/>
          <p:cNvSpPr>
            <a:spLocks/>
          </p:cNvSpPr>
          <p:nvPr/>
        </p:nvSpPr>
        <p:spPr bwMode="auto">
          <a:xfrm>
            <a:off x="376238" y="1955800"/>
            <a:ext cx="236537" cy="166688"/>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589" name="Freeform 383"/>
          <p:cNvSpPr>
            <a:spLocks noEditPoints="1"/>
          </p:cNvSpPr>
          <p:nvPr/>
        </p:nvSpPr>
        <p:spPr bwMode="auto">
          <a:xfrm>
            <a:off x="612775" y="1955800"/>
            <a:ext cx="169863" cy="157163"/>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4590" name="Freeform 384"/>
          <p:cNvSpPr>
            <a:spLocks noEditPoints="1"/>
          </p:cNvSpPr>
          <p:nvPr/>
        </p:nvSpPr>
        <p:spPr bwMode="auto">
          <a:xfrm>
            <a:off x="2582863" y="1955800"/>
            <a:ext cx="161925"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1" name="Freeform 385"/>
          <p:cNvSpPr>
            <a:spLocks noEditPoints="1"/>
          </p:cNvSpPr>
          <p:nvPr/>
        </p:nvSpPr>
        <p:spPr bwMode="auto">
          <a:xfrm>
            <a:off x="2759075" y="1955800"/>
            <a:ext cx="163513"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2" name="Freeform 386"/>
          <p:cNvSpPr>
            <a:spLocks noEditPoints="1"/>
          </p:cNvSpPr>
          <p:nvPr/>
        </p:nvSpPr>
        <p:spPr bwMode="auto">
          <a:xfrm>
            <a:off x="5068888" y="1955800"/>
            <a:ext cx="169862" cy="157163"/>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4593" name="Freeform 387"/>
          <p:cNvSpPr>
            <a:spLocks noEditPoints="1"/>
          </p:cNvSpPr>
          <p:nvPr/>
        </p:nvSpPr>
        <p:spPr bwMode="auto">
          <a:xfrm>
            <a:off x="5253038" y="1955800"/>
            <a:ext cx="163512"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4" name="Line 388"/>
          <p:cNvSpPr>
            <a:spLocks noChangeShapeType="1"/>
          </p:cNvSpPr>
          <p:nvPr/>
        </p:nvSpPr>
        <p:spPr bwMode="auto">
          <a:xfrm flipH="1">
            <a:off x="592138" y="1581150"/>
            <a:ext cx="855662" cy="323850"/>
          </a:xfrm>
          <a:prstGeom prst="line">
            <a:avLst/>
          </a:prstGeom>
          <a:noFill/>
          <a:ln w="1588">
            <a:solidFill>
              <a:srgbClr val="000000"/>
            </a:solidFill>
            <a:round/>
            <a:headEnd/>
            <a:tailEnd/>
          </a:ln>
        </p:spPr>
        <p:txBody>
          <a:bodyPr/>
          <a:lstStyle/>
          <a:p>
            <a:endParaRPr lang="en-CA"/>
          </a:p>
        </p:txBody>
      </p:sp>
      <p:sp>
        <p:nvSpPr>
          <p:cNvPr id="24595" name="Line 389"/>
          <p:cNvSpPr>
            <a:spLocks noChangeShapeType="1"/>
          </p:cNvSpPr>
          <p:nvPr/>
        </p:nvSpPr>
        <p:spPr bwMode="auto">
          <a:xfrm>
            <a:off x="1447800" y="1581150"/>
            <a:ext cx="1311275" cy="323850"/>
          </a:xfrm>
          <a:prstGeom prst="line">
            <a:avLst/>
          </a:prstGeom>
          <a:noFill/>
          <a:ln w="1588">
            <a:solidFill>
              <a:srgbClr val="000000"/>
            </a:solidFill>
            <a:round/>
            <a:headEnd/>
            <a:tailEnd/>
          </a:ln>
        </p:spPr>
        <p:txBody>
          <a:bodyPr/>
          <a:lstStyle/>
          <a:p>
            <a:endParaRPr lang="en-CA"/>
          </a:p>
        </p:txBody>
      </p:sp>
      <p:sp>
        <p:nvSpPr>
          <p:cNvPr id="24596" name="Line 390"/>
          <p:cNvSpPr>
            <a:spLocks noChangeShapeType="1"/>
          </p:cNvSpPr>
          <p:nvPr/>
        </p:nvSpPr>
        <p:spPr bwMode="auto">
          <a:xfrm flipH="1">
            <a:off x="1447800" y="990600"/>
            <a:ext cx="2590800" cy="327025"/>
          </a:xfrm>
          <a:prstGeom prst="line">
            <a:avLst/>
          </a:prstGeom>
          <a:noFill/>
          <a:ln w="1588">
            <a:solidFill>
              <a:srgbClr val="000000"/>
            </a:solidFill>
            <a:round/>
            <a:headEnd/>
            <a:tailEnd/>
          </a:ln>
        </p:spPr>
        <p:txBody>
          <a:bodyPr/>
          <a:lstStyle/>
          <a:p>
            <a:endParaRPr lang="en-CA"/>
          </a:p>
        </p:txBody>
      </p:sp>
      <p:sp>
        <p:nvSpPr>
          <p:cNvPr id="24597" name="Line 391"/>
          <p:cNvSpPr>
            <a:spLocks noChangeShapeType="1"/>
          </p:cNvSpPr>
          <p:nvPr/>
        </p:nvSpPr>
        <p:spPr bwMode="auto">
          <a:xfrm>
            <a:off x="4038600" y="990600"/>
            <a:ext cx="1208088" cy="914400"/>
          </a:xfrm>
          <a:prstGeom prst="line">
            <a:avLst/>
          </a:prstGeom>
          <a:noFill/>
          <a:ln w="1588">
            <a:solidFill>
              <a:srgbClr val="000000"/>
            </a:solidFill>
            <a:round/>
            <a:headEnd/>
            <a:tailEnd/>
          </a:ln>
        </p:spPr>
        <p:txBody>
          <a:bodyPr/>
          <a:lstStyle/>
          <a:p>
            <a:endParaRPr lang="en-CA"/>
          </a:p>
        </p:txBody>
      </p:sp>
      <p:sp>
        <p:nvSpPr>
          <p:cNvPr id="24598" name="Rectangle 392"/>
          <p:cNvSpPr>
            <a:spLocks noChangeArrowheads="1"/>
          </p:cNvSpPr>
          <p:nvPr/>
        </p:nvSpPr>
        <p:spPr bwMode="auto">
          <a:xfrm>
            <a:off x="6781800" y="2743200"/>
            <a:ext cx="1981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Success!</a:t>
            </a:r>
          </a:p>
          <a:p>
            <a:pPr marL="342900" indent="-342900" algn="r">
              <a:spcBef>
                <a:spcPct val="20000"/>
              </a:spcBef>
              <a:buFontTx/>
              <a:buChar char="•"/>
            </a:pPr>
            <a:endParaRPr lang="en-US" sz="2800" i="1">
              <a:solidFill>
                <a:schemeClr val="accent2"/>
              </a:solidFill>
              <a:latin typeface="Arial Unicode MS" pitchFamily="34" charset="-128"/>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Date Placeholder 4"/>
          <p:cNvSpPr>
            <a:spLocks noGrp="1"/>
          </p:cNvSpPr>
          <p:nvPr>
            <p:ph type="dt" sz="quarter" idx="10"/>
          </p:nvPr>
        </p:nvSpPr>
        <p:spPr>
          <a:noFill/>
        </p:spPr>
        <p:txBody>
          <a:bodyPr/>
          <a:lstStyle/>
          <a:p>
            <a:fld id="{7F1282EF-7631-4112-B3E4-A15D2E174A63}" type="datetime1">
              <a:rPr lang="en-US" smtClean="0"/>
              <a:t>2/5/2020</a:t>
            </a:fld>
            <a:endParaRPr lang="en-US"/>
          </a:p>
        </p:txBody>
      </p:sp>
      <p:sp>
        <p:nvSpPr>
          <p:cNvPr id="25603" name="Footer Placeholder 5"/>
          <p:cNvSpPr>
            <a:spLocks noGrp="1"/>
          </p:cNvSpPr>
          <p:nvPr>
            <p:ph type="ftr" sz="quarter" idx="11"/>
          </p:nvPr>
        </p:nvSpPr>
        <p:spPr>
          <a:noFill/>
        </p:spPr>
        <p:txBody>
          <a:bodyPr/>
          <a:lstStyle/>
          <a:p>
            <a:r>
              <a:rPr lang="en-US"/>
              <a:t>CPSC503 Winter 2020</a:t>
            </a:r>
          </a:p>
        </p:txBody>
      </p:sp>
      <p:sp>
        <p:nvSpPr>
          <p:cNvPr id="25604" name="Slide Number Placeholder 6"/>
          <p:cNvSpPr>
            <a:spLocks noGrp="1"/>
          </p:cNvSpPr>
          <p:nvPr>
            <p:ph type="sldNum" sz="quarter" idx="12"/>
          </p:nvPr>
        </p:nvSpPr>
        <p:spPr>
          <a:noFill/>
        </p:spPr>
        <p:txBody>
          <a:bodyPr/>
          <a:lstStyle/>
          <a:p>
            <a:fld id="{CE05515A-596D-4C8C-A48F-09B61B85BA5D}" type="slidenum">
              <a:rPr lang="en-US" smtClean="0"/>
              <a:pPr/>
              <a:t>62</a:t>
            </a:fld>
            <a:endParaRPr lang="en-US"/>
          </a:p>
        </p:txBody>
      </p:sp>
      <p:sp>
        <p:nvSpPr>
          <p:cNvPr id="25605" name="AutoShape 3"/>
          <p:cNvSpPr>
            <a:spLocks noChangeAspect="1" noChangeArrowheads="1" noTextEdit="1"/>
          </p:cNvSpPr>
          <p:nvPr/>
        </p:nvSpPr>
        <p:spPr bwMode="auto">
          <a:xfrm>
            <a:off x="1828800" y="2286000"/>
            <a:ext cx="4332288" cy="4398963"/>
          </a:xfrm>
          <a:prstGeom prst="rect">
            <a:avLst/>
          </a:prstGeom>
          <a:noFill/>
          <a:ln w="9525">
            <a:noFill/>
            <a:miter lim="800000"/>
            <a:headEnd/>
            <a:tailEnd/>
          </a:ln>
        </p:spPr>
        <p:txBody>
          <a:bodyPr/>
          <a:lstStyle/>
          <a:p>
            <a:endParaRPr lang="en-CA"/>
          </a:p>
        </p:txBody>
      </p:sp>
      <p:grpSp>
        <p:nvGrpSpPr>
          <p:cNvPr id="2" name="Group 371"/>
          <p:cNvGrpSpPr>
            <a:grpSpLocks/>
          </p:cNvGrpSpPr>
          <p:nvPr/>
        </p:nvGrpSpPr>
        <p:grpSpPr bwMode="auto">
          <a:xfrm>
            <a:off x="2057400" y="457200"/>
            <a:ext cx="3884613" cy="923925"/>
            <a:chOff x="1501" y="259"/>
            <a:chExt cx="2447" cy="582"/>
          </a:xfrm>
        </p:grpSpPr>
        <p:sp>
          <p:nvSpPr>
            <p:cNvPr id="25930" name="Freeform 4"/>
            <p:cNvSpPr>
              <a:spLocks/>
            </p:cNvSpPr>
            <p:nvPr/>
          </p:nvSpPr>
          <p:spPr bwMode="auto">
            <a:xfrm>
              <a:off x="1776" y="259"/>
              <a:ext cx="81" cy="50"/>
            </a:xfrm>
            <a:custGeom>
              <a:avLst/>
              <a:gdLst>
                <a:gd name="T0" fmla="*/ 0 w 36"/>
                <a:gd name="T1" fmla="*/ 0 h 34"/>
                <a:gd name="T2" fmla="*/ 101 w 36"/>
                <a:gd name="T3" fmla="*/ 0 h 34"/>
                <a:gd name="T4" fmla="*/ 340 w 36"/>
                <a:gd name="T5" fmla="*/ 82 h 34"/>
                <a:gd name="T6" fmla="*/ 340 w 36"/>
                <a:gd name="T7" fmla="*/ 19 h 34"/>
                <a:gd name="T8" fmla="*/ 340 w 36"/>
                <a:gd name="T9" fmla="*/ 13 h 34"/>
                <a:gd name="T10" fmla="*/ 320 w 36"/>
                <a:gd name="T11" fmla="*/ 9 h 34"/>
                <a:gd name="T12" fmla="*/ 308 w 36"/>
                <a:gd name="T13" fmla="*/ 1 h 34"/>
                <a:gd name="T14" fmla="*/ 293 w 36"/>
                <a:gd name="T15" fmla="*/ 1 h 34"/>
                <a:gd name="T16" fmla="*/ 283 w 36"/>
                <a:gd name="T17" fmla="*/ 1 h 34"/>
                <a:gd name="T18" fmla="*/ 283 w 36"/>
                <a:gd name="T19" fmla="*/ 0 h 34"/>
                <a:gd name="T20" fmla="*/ 409 w 36"/>
                <a:gd name="T21" fmla="*/ 0 h 34"/>
                <a:gd name="T22" fmla="*/ 409 w 36"/>
                <a:gd name="T23" fmla="*/ 1 h 34"/>
                <a:gd name="T24" fmla="*/ 400 w 36"/>
                <a:gd name="T25" fmla="*/ 1 h 34"/>
                <a:gd name="T26" fmla="*/ 373 w 36"/>
                <a:gd name="T27" fmla="*/ 1 h 34"/>
                <a:gd name="T28" fmla="*/ 364 w 36"/>
                <a:gd name="T29" fmla="*/ 9 h 34"/>
                <a:gd name="T30" fmla="*/ 364 w 36"/>
                <a:gd name="T31" fmla="*/ 13 h 34"/>
                <a:gd name="T32" fmla="*/ 364 w 36"/>
                <a:gd name="T33" fmla="*/ 19 h 34"/>
                <a:gd name="T34" fmla="*/ 364 w 36"/>
                <a:gd name="T35" fmla="*/ 109 h 34"/>
                <a:gd name="T36" fmla="*/ 355 w 36"/>
                <a:gd name="T37" fmla="*/ 109 h 34"/>
                <a:gd name="T38" fmla="*/ 101 w 36"/>
                <a:gd name="T39" fmla="*/ 26 h 34"/>
                <a:gd name="T40" fmla="*/ 101 w 36"/>
                <a:gd name="T41" fmla="*/ 87 h 34"/>
                <a:gd name="T42" fmla="*/ 101 w 36"/>
                <a:gd name="T43" fmla="*/ 96 h 34"/>
                <a:gd name="T44" fmla="*/ 110 w 36"/>
                <a:gd name="T45" fmla="*/ 101 h 34"/>
                <a:gd name="T46" fmla="*/ 126 w 36"/>
                <a:gd name="T47" fmla="*/ 101 h 34"/>
                <a:gd name="T48" fmla="*/ 137 w 36"/>
                <a:gd name="T49" fmla="*/ 109 h 34"/>
                <a:gd name="T50" fmla="*/ 158 w 36"/>
                <a:gd name="T51" fmla="*/ 109 h 34"/>
                <a:gd name="T52" fmla="*/ 158 w 36"/>
                <a:gd name="T53" fmla="*/ 109 h 34"/>
                <a:gd name="T54" fmla="*/ 36 w 36"/>
                <a:gd name="T55" fmla="*/ 109 h 34"/>
                <a:gd name="T56" fmla="*/ 36 w 36"/>
                <a:gd name="T57" fmla="*/ 109 h 34"/>
                <a:gd name="T58" fmla="*/ 45 w 36"/>
                <a:gd name="T59" fmla="*/ 109 h 34"/>
                <a:gd name="T60" fmla="*/ 56 w 36"/>
                <a:gd name="T61" fmla="*/ 101 h 34"/>
                <a:gd name="T62" fmla="*/ 65 w 36"/>
                <a:gd name="T63" fmla="*/ 100 h 34"/>
                <a:gd name="T64" fmla="*/ 65 w 36"/>
                <a:gd name="T65" fmla="*/ 96 h 34"/>
                <a:gd name="T66" fmla="*/ 81 w 36"/>
                <a:gd name="T67" fmla="*/ 87 h 34"/>
                <a:gd name="T68" fmla="*/ 81 w 36"/>
                <a:gd name="T69" fmla="*/ 15 h 34"/>
                <a:gd name="T70" fmla="*/ 65 w 36"/>
                <a:gd name="T71" fmla="*/ 13 h 34"/>
                <a:gd name="T72" fmla="*/ 56 w 36"/>
                <a:gd name="T73" fmla="*/ 9 h 34"/>
                <a:gd name="T74" fmla="*/ 45 w 36"/>
                <a:gd name="T75" fmla="*/ 9 h 34"/>
                <a:gd name="T76" fmla="*/ 36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6"/>
                  </a:lnTo>
                  <a:lnTo>
                    <a:pt x="30" y="6"/>
                  </a:lnTo>
                  <a:lnTo>
                    <a:pt x="30" y="4"/>
                  </a:lnTo>
                  <a:lnTo>
                    <a:pt x="28" y="3"/>
                  </a:lnTo>
                  <a:lnTo>
                    <a:pt x="27" y="1"/>
                  </a:lnTo>
                  <a:lnTo>
                    <a:pt x="26" y="1"/>
                  </a:lnTo>
                  <a:lnTo>
                    <a:pt x="25" y="1"/>
                  </a:lnTo>
                  <a:lnTo>
                    <a:pt x="25" y="0"/>
                  </a:lnTo>
                  <a:lnTo>
                    <a:pt x="36" y="0"/>
                  </a:lnTo>
                  <a:lnTo>
                    <a:pt x="36" y="1"/>
                  </a:lnTo>
                  <a:lnTo>
                    <a:pt x="35" y="1"/>
                  </a:lnTo>
                  <a:lnTo>
                    <a:pt x="33" y="1"/>
                  </a:lnTo>
                  <a:lnTo>
                    <a:pt x="32" y="3"/>
                  </a:lnTo>
                  <a:lnTo>
                    <a:pt x="32" y="4"/>
                  </a:lnTo>
                  <a:lnTo>
                    <a:pt x="32" y="6"/>
                  </a:lnTo>
                  <a:lnTo>
                    <a:pt x="32" y="34"/>
                  </a:lnTo>
                  <a:lnTo>
                    <a:pt x="31" y="34"/>
                  </a:lnTo>
                  <a:lnTo>
                    <a:pt x="9" y="8"/>
                  </a:lnTo>
                  <a:lnTo>
                    <a:pt x="9" y="27"/>
                  </a:lnTo>
                  <a:lnTo>
                    <a:pt x="9" y="30"/>
                  </a:lnTo>
                  <a:lnTo>
                    <a:pt x="10" y="32"/>
                  </a:lnTo>
                  <a:lnTo>
                    <a:pt x="11" y="32"/>
                  </a:lnTo>
                  <a:lnTo>
                    <a:pt x="12" y="34"/>
                  </a:lnTo>
                  <a:lnTo>
                    <a:pt x="14" y="34"/>
                  </a:lnTo>
                  <a:lnTo>
                    <a:pt x="3" y="34"/>
                  </a:lnTo>
                  <a:lnTo>
                    <a:pt x="4" y="34"/>
                  </a:lnTo>
                  <a:lnTo>
                    <a:pt x="5" y="32"/>
                  </a:lnTo>
                  <a:lnTo>
                    <a:pt x="6" y="31"/>
                  </a:lnTo>
                  <a:lnTo>
                    <a:pt x="6" y="30"/>
                  </a:lnTo>
                  <a:lnTo>
                    <a:pt x="7" y="27"/>
                  </a:lnTo>
                  <a:lnTo>
                    <a:pt x="7"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1" name="Freeform 5"/>
            <p:cNvSpPr>
              <a:spLocks noEditPoints="1"/>
            </p:cNvSpPr>
            <p:nvPr/>
          </p:nvSpPr>
          <p:spPr bwMode="auto">
            <a:xfrm>
              <a:off x="1860" y="259"/>
              <a:ext cx="58" cy="50"/>
            </a:xfrm>
            <a:custGeom>
              <a:avLst/>
              <a:gdLst>
                <a:gd name="T0" fmla="*/ 109 w 26"/>
                <a:gd name="T1" fmla="*/ 56 h 34"/>
                <a:gd name="T2" fmla="*/ 109 w 26"/>
                <a:gd name="T3" fmla="*/ 87 h 34"/>
                <a:gd name="T4" fmla="*/ 109 w 26"/>
                <a:gd name="T5" fmla="*/ 96 h 34"/>
                <a:gd name="T6" fmla="*/ 109 w 26"/>
                <a:gd name="T7" fmla="*/ 101 h 34"/>
                <a:gd name="T8" fmla="*/ 125 w 26"/>
                <a:gd name="T9" fmla="*/ 101 h 34"/>
                <a:gd name="T10" fmla="*/ 134 w 26"/>
                <a:gd name="T11" fmla="*/ 109 h 34"/>
                <a:gd name="T12" fmla="*/ 154 w 26"/>
                <a:gd name="T13" fmla="*/ 109 h 34"/>
                <a:gd name="T14" fmla="*/ 154 w 26"/>
                <a:gd name="T15" fmla="*/ 109 h 34"/>
                <a:gd name="T16" fmla="*/ 0 w 26"/>
                <a:gd name="T17" fmla="*/ 109 h 34"/>
                <a:gd name="T18" fmla="*/ 0 w 26"/>
                <a:gd name="T19" fmla="*/ 109 h 34"/>
                <a:gd name="T20" fmla="*/ 9 w 26"/>
                <a:gd name="T21" fmla="*/ 109 h 34"/>
                <a:gd name="T22" fmla="*/ 45 w 26"/>
                <a:gd name="T23" fmla="*/ 101 h 34"/>
                <a:gd name="T24" fmla="*/ 45 w 26"/>
                <a:gd name="T25" fmla="*/ 100 h 34"/>
                <a:gd name="T26" fmla="*/ 56 w 26"/>
                <a:gd name="T27" fmla="*/ 96 h 34"/>
                <a:gd name="T28" fmla="*/ 56 w 26"/>
                <a:gd name="T29" fmla="*/ 87 h 34"/>
                <a:gd name="T30" fmla="*/ 56 w 26"/>
                <a:gd name="T31" fmla="*/ 19 h 34"/>
                <a:gd name="T32" fmla="*/ 56 w 26"/>
                <a:gd name="T33" fmla="*/ 13 h 34"/>
                <a:gd name="T34" fmla="*/ 45 w 26"/>
                <a:gd name="T35" fmla="*/ 9 h 34"/>
                <a:gd name="T36" fmla="*/ 36 w 26"/>
                <a:gd name="T37" fmla="*/ 1 h 34"/>
                <a:gd name="T38" fmla="*/ 9 w 26"/>
                <a:gd name="T39" fmla="*/ 1 h 34"/>
                <a:gd name="T40" fmla="*/ 0 w 26"/>
                <a:gd name="T41" fmla="*/ 1 h 34"/>
                <a:gd name="T42" fmla="*/ 0 w 26"/>
                <a:gd name="T43" fmla="*/ 0 h 34"/>
                <a:gd name="T44" fmla="*/ 134 w 26"/>
                <a:gd name="T45" fmla="*/ 0 h 34"/>
                <a:gd name="T46" fmla="*/ 178 w 26"/>
                <a:gd name="T47" fmla="*/ 0 h 34"/>
                <a:gd name="T48" fmla="*/ 223 w 26"/>
                <a:gd name="T49" fmla="*/ 1 h 34"/>
                <a:gd name="T50" fmla="*/ 243 w 26"/>
                <a:gd name="T51" fmla="*/ 9 h 34"/>
                <a:gd name="T52" fmla="*/ 268 w 26"/>
                <a:gd name="T53" fmla="*/ 13 h 34"/>
                <a:gd name="T54" fmla="*/ 279 w 26"/>
                <a:gd name="T55" fmla="*/ 19 h 34"/>
                <a:gd name="T56" fmla="*/ 288 w 26"/>
                <a:gd name="T57" fmla="*/ 32 h 34"/>
                <a:gd name="T58" fmla="*/ 279 w 26"/>
                <a:gd name="T59" fmla="*/ 41 h 34"/>
                <a:gd name="T60" fmla="*/ 243 w 26"/>
                <a:gd name="T61" fmla="*/ 51 h 34"/>
                <a:gd name="T62" fmla="*/ 223 w 26"/>
                <a:gd name="T63" fmla="*/ 56 h 34"/>
                <a:gd name="T64" fmla="*/ 165 w 26"/>
                <a:gd name="T65" fmla="*/ 60 h 34"/>
                <a:gd name="T66" fmla="*/ 154 w 26"/>
                <a:gd name="T67" fmla="*/ 60 h 34"/>
                <a:gd name="T68" fmla="*/ 134 w 26"/>
                <a:gd name="T69" fmla="*/ 60 h 34"/>
                <a:gd name="T70" fmla="*/ 125 w 26"/>
                <a:gd name="T71" fmla="*/ 60 h 34"/>
                <a:gd name="T72" fmla="*/ 109 w 26"/>
                <a:gd name="T73" fmla="*/ 56 h 34"/>
                <a:gd name="T74" fmla="*/ 109 w 26"/>
                <a:gd name="T75" fmla="*/ 51 h 34"/>
                <a:gd name="T76" fmla="*/ 125 w 26"/>
                <a:gd name="T77" fmla="*/ 51 h 34"/>
                <a:gd name="T78" fmla="*/ 125 w 26"/>
                <a:gd name="T79" fmla="*/ 51 h 34"/>
                <a:gd name="T80" fmla="*/ 134 w 26"/>
                <a:gd name="T81" fmla="*/ 56 h 34"/>
                <a:gd name="T82" fmla="*/ 154 w 26"/>
                <a:gd name="T83" fmla="*/ 56 h 34"/>
                <a:gd name="T84" fmla="*/ 178 w 26"/>
                <a:gd name="T85" fmla="*/ 51 h 34"/>
                <a:gd name="T86" fmla="*/ 190 w 26"/>
                <a:gd name="T87" fmla="*/ 47 h 34"/>
                <a:gd name="T88" fmla="*/ 223 w 26"/>
                <a:gd name="T89" fmla="*/ 41 h 34"/>
                <a:gd name="T90" fmla="*/ 223 w 26"/>
                <a:gd name="T91" fmla="*/ 32 h 34"/>
                <a:gd name="T92" fmla="*/ 223 w 26"/>
                <a:gd name="T93" fmla="*/ 26 h 34"/>
                <a:gd name="T94" fmla="*/ 210 w 26"/>
                <a:gd name="T95" fmla="*/ 19 h 34"/>
                <a:gd name="T96" fmla="*/ 190 w 26"/>
                <a:gd name="T97" fmla="*/ 13 h 34"/>
                <a:gd name="T98" fmla="*/ 178 w 26"/>
                <a:gd name="T99" fmla="*/ 9 h 34"/>
                <a:gd name="T100" fmla="*/ 165 w 26"/>
                <a:gd name="T101" fmla="*/ 9 h 34"/>
                <a:gd name="T102" fmla="*/ 134 w 26"/>
                <a:gd name="T103" fmla="*/ 9 h 34"/>
                <a:gd name="T104" fmla="*/ 125 w 26"/>
                <a:gd name="T105" fmla="*/ 9 h 34"/>
                <a:gd name="T106" fmla="*/ 109 w 26"/>
                <a:gd name="T107" fmla="*/ 9 h 34"/>
                <a:gd name="T108" fmla="*/ 109 w 26"/>
                <a:gd name="T109" fmla="*/ 51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2"/>
                  </a:lnTo>
                  <a:lnTo>
                    <a:pt x="11" y="32"/>
                  </a:lnTo>
                  <a:lnTo>
                    <a:pt x="12" y="34"/>
                  </a:lnTo>
                  <a:lnTo>
                    <a:pt x="14" y="34"/>
                  </a:lnTo>
                  <a:lnTo>
                    <a:pt x="0" y="34"/>
                  </a:lnTo>
                  <a:lnTo>
                    <a:pt x="1" y="34"/>
                  </a:lnTo>
                  <a:lnTo>
                    <a:pt x="4" y="32"/>
                  </a:lnTo>
                  <a:lnTo>
                    <a:pt x="4" y="31"/>
                  </a:lnTo>
                  <a:lnTo>
                    <a:pt x="5" y="30"/>
                  </a:lnTo>
                  <a:lnTo>
                    <a:pt x="5" y="27"/>
                  </a:lnTo>
                  <a:lnTo>
                    <a:pt x="5" y="6"/>
                  </a:lnTo>
                  <a:lnTo>
                    <a:pt x="5" y="4"/>
                  </a:lnTo>
                  <a:lnTo>
                    <a:pt x="4" y="3"/>
                  </a:lnTo>
                  <a:lnTo>
                    <a:pt x="3" y="1"/>
                  </a:lnTo>
                  <a:lnTo>
                    <a:pt x="1" y="1"/>
                  </a:lnTo>
                  <a:lnTo>
                    <a:pt x="0" y="1"/>
                  </a:lnTo>
                  <a:lnTo>
                    <a:pt x="0" y="0"/>
                  </a:lnTo>
                  <a:lnTo>
                    <a:pt x="12" y="0"/>
                  </a:lnTo>
                  <a:lnTo>
                    <a:pt x="16" y="0"/>
                  </a:lnTo>
                  <a:lnTo>
                    <a:pt x="20" y="1"/>
                  </a:lnTo>
                  <a:lnTo>
                    <a:pt x="22" y="3"/>
                  </a:lnTo>
                  <a:lnTo>
                    <a:pt x="24" y="4"/>
                  </a:lnTo>
                  <a:lnTo>
                    <a:pt x="25" y="6"/>
                  </a:lnTo>
                  <a:lnTo>
                    <a:pt x="26" y="10"/>
                  </a:lnTo>
                  <a:lnTo>
                    <a:pt x="25" y="13"/>
                  </a:lnTo>
                  <a:lnTo>
                    <a:pt x="22" y="16"/>
                  </a:lnTo>
                  <a:lnTo>
                    <a:pt x="20" y="18"/>
                  </a:lnTo>
                  <a:lnTo>
                    <a:pt x="15" y="19"/>
                  </a:lnTo>
                  <a:lnTo>
                    <a:pt x="14" y="19"/>
                  </a:lnTo>
                  <a:lnTo>
                    <a:pt x="12" y="19"/>
                  </a:lnTo>
                  <a:lnTo>
                    <a:pt x="11" y="19"/>
                  </a:lnTo>
                  <a:lnTo>
                    <a:pt x="10" y="18"/>
                  </a:lnTo>
                  <a:close/>
                  <a:moveTo>
                    <a:pt x="10" y="16"/>
                  </a:moveTo>
                  <a:lnTo>
                    <a:pt x="11" y="16"/>
                  </a:lnTo>
                  <a:lnTo>
                    <a:pt x="12" y="18"/>
                  </a:lnTo>
                  <a:lnTo>
                    <a:pt x="14" y="18"/>
                  </a:lnTo>
                  <a:lnTo>
                    <a:pt x="16" y="16"/>
                  </a:lnTo>
                  <a:lnTo>
                    <a:pt x="17" y="15"/>
                  </a:lnTo>
                  <a:lnTo>
                    <a:pt x="20" y="13"/>
                  </a:lnTo>
                  <a:lnTo>
                    <a:pt x="20" y="10"/>
                  </a:lnTo>
                  <a:lnTo>
                    <a:pt x="20" y="8"/>
                  </a:lnTo>
                  <a:lnTo>
                    <a:pt x="19"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932" name="Freeform 6"/>
            <p:cNvSpPr>
              <a:spLocks/>
            </p:cNvSpPr>
            <p:nvPr/>
          </p:nvSpPr>
          <p:spPr bwMode="auto">
            <a:xfrm>
              <a:off x="1738" y="432"/>
              <a:ext cx="81" cy="49"/>
            </a:xfrm>
            <a:custGeom>
              <a:avLst/>
              <a:gdLst>
                <a:gd name="T0" fmla="*/ 0 w 36"/>
                <a:gd name="T1" fmla="*/ 0 h 33"/>
                <a:gd name="T2" fmla="*/ 92 w 36"/>
                <a:gd name="T3" fmla="*/ 0 h 33"/>
                <a:gd name="T4" fmla="*/ 320 w 36"/>
                <a:gd name="T5" fmla="*/ 79 h 33"/>
                <a:gd name="T6" fmla="*/ 320 w 36"/>
                <a:gd name="T7" fmla="*/ 15 h 33"/>
                <a:gd name="T8" fmla="*/ 320 w 36"/>
                <a:gd name="T9" fmla="*/ 6 h 33"/>
                <a:gd name="T10" fmla="*/ 320 w 36"/>
                <a:gd name="T11" fmla="*/ 1 h 33"/>
                <a:gd name="T12" fmla="*/ 308 w 36"/>
                <a:gd name="T13" fmla="*/ 0 h 33"/>
                <a:gd name="T14" fmla="*/ 293 w 36"/>
                <a:gd name="T15" fmla="*/ 0 h 33"/>
                <a:gd name="T16" fmla="*/ 272 w 36"/>
                <a:gd name="T17" fmla="*/ 0 h 33"/>
                <a:gd name="T18" fmla="*/ 272 w 36"/>
                <a:gd name="T19" fmla="*/ 0 h 33"/>
                <a:gd name="T20" fmla="*/ 409 w 36"/>
                <a:gd name="T21" fmla="*/ 0 h 33"/>
                <a:gd name="T22" fmla="*/ 409 w 36"/>
                <a:gd name="T23" fmla="*/ 0 h 33"/>
                <a:gd name="T24" fmla="*/ 389 w 36"/>
                <a:gd name="T25" fmla="*/ 0 h 33"/>
                <a:gd name="T26" fmla="*/ 373 w 36"/>
                <a:gd name="T27" fmla="*/ 0 h 33"/>
                <a:gd name="T28" fmla="*/ 364 w 36"/>
                <a:gd name="T29" fmla="*/ 1 h 33"/>
                <a:gd name="T30" fmla="*/ 355 w 36"/>
                <a:gd name="T31" fmla="*/ 6 h 33"/>
                <a:gd name="T32" fmla="*/ 355 w 36"/>
                <a:gd name="T33" fmla="*/ 15 h 33"/>
                <a:gd name="T34" fmla="*/ 355 w 36"/>
                <a:gd name="T35" fmla="*/ 108 h 33"/>
                <a:gd name="T36" fmla="*/ 328 w 36"/>
                <a:gd name="T37" fmla="*/ 108 h 33"/>
                <a:gd name="T38" fmla="*/ 92 w 36"/>
                <a:gd name="T39" fmla="*/ 22 h 33"/>
                <a:gd name="T40" fmla="*/ 92 w 36"/>
                <a:gd name="T41" fmla="*/ 88 h 33"/>
                <a:gd name="T42" fmla="*/ 92 w 36"/>
                <a:gd name="T43" fmla="*/ 95 h 33"/>
                <a:gd name="T44" fmla="*/ 92 w 36"/>
                <a:gd name="T45" fmla="*/ 101 h 33"/>
                <a:gd name="T46" fmla="*/ 110 w 36"/>
                <a:gd name="T47" fmla="*/ 105 h 33"/>
                <a:gd name="T48" fmla="*/ 137 w 36"/>
                <a:gd name="T49" fmla="*/ 105 h 33"/>
                <a:gd name="T50" fmla="*/ 146 w 36"/>
                <a:gd name="T51" fmla="*/ 105 h 33"/>
                <a:gd name="T52" fmla="*/ 146 w 36"/>
                <a:gd name="T53" fmla="*/ 105 h 33"/>
                <a:gd name="T54" fmla="*/ 11 w 36"/>
                <a:gd name="T55" fmla="*/ 105 h 33"/>
                <a:gd name="T56" fmla="*/ 11 w 36"/>
                <a:gd name="T57" fmla="*/ 105 h 33"/>
                <a:gd name="T58" fmla="*/ 25 w 36"/>
                <a:gd name="T59" fmla="*/ 105 h 33"/>
                <a:gd name="T60" fmla="*/ 56 w 36"/>
                <a:gd name="T61" fmla="*/ 105 h 33"/>
                <a:gd name="T62" fmla="*/ 65 w 36"/>
                <a:gd name="T63" fmla="*/ 101 h 33"/>
                <a:gd name="T64" fmla="*/ 65 w 36"/>
                <a:gd name="T65" fmla="*/ 95 h 33"/>
                <a:gd name="T66" fmla="*/ 65 w 36"/>
                <a:gd name="T67" fmla="*/ 88 h 33"/>
                <a:gd name="T68" fmla="*/ 65 w 36"/>
                <a:gd name="T69" fmla="*/ 15 h 33"/>
                <a:gd name="T70" fmla="*/ 56 w 36"/>
                <a:gd name="T71" fmla="*/ 6 h 33"/>
                <a:gd name="T72" fmla="*/ 36 w 36"/>
                <a:gd name="T73" fmla="*/ 6 h 33"/>
                <a:gd name="T74" fmla="*/ 36 w 36"/>
                <a:gd name="T75" fmla="*/ 1 h 33"/>
                <a:gd name="T76" fmla="*/ 25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4"/>
                  </a:lnTo>
                  <a:lnTo>
                    <a:pt x="28" y="5"/>
                  </a:lnTo>
                  <a:lnTo>
                    <a:pt x="28" y="2"/>
                  </a:lnTo>
                  <a:lnTo>
                    <a:pt x="28" y="1"/>
                  </a:lnTo>
                  <a:lnTo>
                    <a:pt x="27" y="0"/>
                  </a:lnTo>
                  <a:lnTo>
                    <a:pt x="26" y="0"/>
                  </a:lnTo>
                  <a:lnTo>
                    <a:pt x="24" y="0"/>
                  </a:lnTo>
                  <a:lnTo>
                    <a:pt x="36" y="0"/>
                  </a:lnTo>
                  <a:lnTo>
                    <a:pt x="34" y="0"/>
                  </a:lnTo>
                  <a:lnTo>
                    <a:pt x="33" y="0"/>
                  </a:lnTo>
                  <a:lnTo>
                    <a:pt x="32" y="1"/>
                  </a:lnTo>
                  <a:lnTo>
                    <a:pt x="31" y="2"/>
                  </a:lnTo>
                  <a:lnTo>
                    <a:pt x="31" y="5"/>
                  </a:lnTo>
                  <a:lnTo>
                    <a:pt x="31" y="33"/>
                  </a:lnTo>
                  <a:lnTo>
                    <a:pt x="29" y="33"/>
                  </a:lnTo>
                  <a:lnTo>
                    <a:pt x="8" y="7"/>
                  </a:lnTo>
                  <a:lnTo>
                    <a:pt x="8" y="27"/>
                  </a:lnTo>
                  <a:lnTo>
                    <a:pt x="8" y="29"/>
                  </a:lnTo>
                  <a:lnTo>
                    <a:pt x="8" y="31"/>
                  </a:lnTo>
                  <a:lnTo>
                    <a:pt x="10" y="32"/>
                  </a:lnTo>
                  <a:lnTo>
                    <a:pt x="12" y="32"/>
                  </a:lnTo>
                  <a:lnTo>
                    <a:pt x="13" y="32"/>
                  </a:lnTo>
                  <a:lnTo>
                    <a:pt x="1" y="32"/>
                  </a:lnTo>
                  <a:lnTo>
                    <a:pt x="2" y="32"/>
                  </a:lnTo>
                  <a:lnTo>
                    <a:pt x="5" y="32"/>
                  </a:lnTo>
                  <a:lnTo>
                    <a:pt x="6" y="31"/>
                  </a:lnTo>
                  <a:lnTo>
                    <a:pt x="6" y="29"/>
                  </a:lnTo>
                  <a:lnTo>
                    <a:pt x="6" y="27"/>
                  </a:lnTo>
                  <a:lnTo>
                    <a:pt x="6" y="5"/>
                  </a:lnTo>
                  <a:lnTo>
                    <a:pt x="5" y="2"/>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3" name="Freeform 7"/>
            <p:cNvSpPr>
              <a:spLocks noEditPoints="1"/>
            </p:cNvSpPr>
            <p:nvPr/>
          </p:nvSpPr>
          <p:spPr bwMode="auto">
            <a:xfrm>
              <a:off x="1823" y="447"/>
              <a:ext cx="48" cy="34"/>
            </a:xfrm>
            <a:custGeom>
              <a:avLst/>
              <a:gdLst>
                <a:gd name="T0" fmla="*/ 121 w 21"/>
                <a:gd name="T1" fmla="*/ 0 h 23"/>
                <a:gd name="T2" fmla="*/ 167 w 21"/>
                <a:gd name="T3" fmla="*/ 0 h 23"/>
                <a:gd name="T4" fmla="*/ 194 w 21"/>
                <a:gd name="T5" fmla="*/ 1 h 23"/>
                <a:gd name="T6" fmla="*/ 224 w 21"/>
                <a:gd name="T7" fmla="*/ 9 h 23"/>
                <a:gd name="T8" fmla="*/ 240 w 21"/>
                <a:gd name="T9" fmla="*/ 22 h 23"/>
                <a:gd name="T10" fmla="*/ 251 w 21"/>
                <a:gd name="T11" fmla="*/ 35 h 23"/>
                <a:gd name="T12" fmla="*/ 240 w 21"/>
                <a:gd name="T13" fmla="*/ 46 h 23"/>
                <a:gd name="T14" fmla="*/ 240 w 21"/>
                <a:gd name="T15" fmla="*/ 55 h 23"/>
                <a:gd name="T16" fmla="*/ 203 w 21"/>
                <a:gd name="T17" fmla="*/ 61 h 23"/>
                <a:gd name="T18" fmla="*/ 178 w 21"/>
                <a:gd name="T19" fmla="*/ 72 h 23"/>
                <a:gd name="T20" fmla="*/ 142 w 21"/>
                <a:gd name="T21" fmla="*/ 74 h 23"/>
                <a:gd name="T22" fmla="*/ 121 w 21"/>
                <a:gd name="T23" fmla="*/ 74 h 23"/>
                <a:gd name="T24" fmla="*/ 73 w 21"/>
                <a:gd name="T25" fmla="*/ 74 h 23"/>
                <a:gd name="T26" fmla="*/ 48 w 21"/>
                <a:gd name="T27" fmla="*/ 68 h 23"/>
                <a:gd name="T28" fmla="*/ 25 w 21"/>
                <a:gd name="T29" fmla="*/ 61 h 23"/>
                <a:gd name="T30" fmla="*/ 0 w 21"/>
                <a:gd name="T31" fmla="*/ 52 h 23"/>
                <a:gd name="T32" fmla="*/ 0 w 21"/>
                <a:gd name="T33" fmla="*/ 40 h 23"/>
                <a:gd name="T34" fmla="*/ 0 w 21"/>
                <a:gd name="T35" fmla="*/ 27 h 23"/>
                <a:gd name="T36" fmla="*/ 11 w 21"/>
                <a:gd name="T37" fmla="*/ 19 h 23"/>
                <a:gd name="T38" fmla="*/ 25 w 21"/>
                <a:gd name="T39" fmla="*/ 9 h 23"/>
                <a:gd name="T40" fmla="*/ 57 w 21"/>
                <a:gd name="T41" fmla="*/ 1 h 23"/>
                <a:gd name="T42" fmla="*/ 85 w 21"/>
                <a:gd name="T43" fmla="*/ 0 h 23"/>
                <a:gd name="T44" fmla="*/ 121 w 21"/>
                <a:gd name="T45" fmla="*/ 0 h 23"/>
                <a:gd name="T46" fmla="*/ 110 w 21"/>
                <a:gd name="T47" fmla="*/ 1 h 23"/>
                <a:gd name="T48" fmla="*/ 85 w 21"/>
                <a:gd name="T49" fmla="*/ 6 h 23"/>
                <a:gd name="T50" fmla="*/ 73 w 21"/>
                <a:gd name="T51" fmla="*/ 6 h 23"/>
                <a:gd name="T52" fmla="*/ 57 w 21"/>
                <a:gd name="T53" fmla="*/ 9 h 23"/>
                <a:gd name="T54" fmla="*/ 57 w 21"/>
                <a:gd name="T55" fmla="*/ 15 h 23"/>
                <a:gd name="T56" fmla="*/ 48 w 21"/>
                <a:gd name="T57" fmla="*/ 22 h 23"/>
                <a:gd name="T58" fmla="*/ 48 w 21"/>
                <a:gd name="T59" fmla="*/ 33 h 23"/>
                <a:gd name="T60" fmla="*/ 48 w 21"/>
                <a:gd name="T61" fmla="*/ 46 h 23"/>
                <a:gd name="T62" fmla="*/ 73 w 21"/>
                <a:gd name="T63" fmla="*/ 59 h 23"/>
                <a:gd name="T64" fmla="*/ 85 w 21"/>
                <a:gd name="T65" fmla="*/ 68 h 23"/>
                <a:gd name="T66" fmla="*/ 130 w 21"/>
                <a:gd name="T67" fmla="*/ 72 h 23"/>
                <a:gd name="T68" fmla="*/ 167 w 21"/>
                <a:gd name="T69" fmla="*/ 68 h 23"/>
                <a:gd name="T70" fmla="*/ 178 w 21"/>
                <a:gd name="T71" fmla="*/ 61 h 23"/>
                <a:gd name="T72" fmla="*/ 194 w 21"/>
                <a:gd name="T73" fmla="*/ 55 h 23"/>
                <a:gd name="T74" fmla="*/ 194 w 21"/>
                <a:gd name="T75" fmla="*/ 41 h 23"/>
                <a:gd name="T76" fmla="*/ 194 w 21"/>
                <a:gd name="T77" fmla="*/ 33 h 23"/>
                <a:gd name="T78" fmla="*/ 178 w 21"/>
                <a:gd name="T79" fmla="*/ 19 h 23"/>
                <a:gd name="T80" fmla="*/ 167 w 21"/>
                <a:gd name="T81" fmla="*/ 9 h 23"/>
                <a:gd name="T82" fmla="*/ 142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4"/>
                  </a:lnTo>
                  <a:lnTo>
                    <a:pt x="20" y="17"/>
                  </a:lnTo>
                  <a:lnTo>
                    <a:pt x="17" y="19"/>
                  </a:lnTo>
                  <a:lnTo>
                    <a:pt x="15" y="22"/>
                  </a:lnTo>
                  <a:lnTo>
                    <a:pt x="12" y="23"/>
                  </a:lnTo>
                  <a:lnTo>
                    <a:pt x="10" y="23"/>
                  </a:lnTo>
                  <a:lnTo>
                    <a:pt x="6" y="23"/>
                  </a:lnTo>
                  <a:lnTo>
                    <a:pt x="4" y="21"/>
                  </a:lnTo>
                  <a:lnTo>
                    <a:pt x="2" y="19"/>
                  </a:lnTo>
                  <a:lnTo>
                    <a:pt x="0" y="16"/>
                  </a:lnTo>
                  <a:lnTo>
                    <a:pt x="0" y="12"/>
                  </a:lnTo>
                  <a:lnTo>
                    <a:pt x="0" y="8"/>
                  </a:lnTo>
                  <a:lnTo>
                    <a:pt x="1" y="6"/>
                  </a:lnTo>
                  <a:lnTo>
                    <a:pt x="2" y="3"/>
                  </a:lnTo>
                  <a:lnTo>
                    <a:pt x="5" y="1"/>
                  </a:lnTo>
                  <a:lnTo>
                    <a:pt x="7" y="0"/>
                  </a:lnTo>
                  <a:lnTo>
                    <a:pt x="10" y="0"/>
                  </a:lnTo>
                  <a:close/>
                  <a:moveTo>
                    <a:pt x="9" y="1"/>
                  </a:moveTo>
                  <a:lnTo>
                    <a:pt x="7" y="2"/>
                  </a:lnTo>
                  <a:lnTo>
                    <a:pt x="6" y="2"/>
                  </a:lnTo>
                  <a:lnTo>
                    <a:pt x="5" y="3"/>
                  </a:lnTo>
                  <a:lnTo>
                    <a:pt x="5" y="5"/>
                  </a:lnTo>
                  <a:lnTo>
                    <a:pt x="4" y="7"/>
                  </a:lnTo>
                  <a:lnTo>
                    <a:pt x="4" y="10"/>
                  </a:lnTo>
                  <a:lnTo>
                    <a:pt x="4" y="14"/>
                  </a:lnTo>
                  <a:lnTo>
                    <a:pt x="6" y="18"/>
                  </a:lnTo>
                  <a:lnTo>
                    <a:pt x="7" y="21"/>
                  </a:lnTo>
                  <a:lnTo>
                    <a:pt x="11" y="22"/>
                  </a:lnTo>
                  <a:lnTo>
                    <a:pt x="14" y="21"/>
                  </a:lnTo>
                  <a:lnTo>
                    <a:pt x="15" y="19"/>
                  </a:lnTo>
                  <a:lnTo>
                    <a:pt x="16" y="17"/>
                  </a:lnTo>
                  <a:lnTo>
                    <a:pt x="16" y="13"/>
                  </a:lnTo>
                  <a:lnTo>
                    <a:pt x="16" y="10"/>
                  </a:lnTo>
                  <a:lnTo>
                    <a:pt x="15"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25934" name="Freeform 8"/>
            <p:cNvSpPr>
              <a:spLocks/>
            </p:cNvSpPr>
            <p:nvPr/>
          </p:nvSpPr>
          <p:spPr bwMode="auto">
            <a:xfrm>
              <a:off x="1875" y="447"/>
              <a:ext cx="84" cy="32"/>
            </a:xfrm>
            <a:custGeom>
              <a:avLst/>
              <a:gdLst>
                <a:gd name="T0" fmla="*/ 102 w 37"/>
                <a:gd name="T1" fmla="*/ 6 h 22"/>
                <a:gd name="T2" fmla="*/ 138 w 37"/>
                <a:gd name="T3" fmla="*/ 1 h 22"/>
                <a:gd name="T4" fmla="*/ 166 w 37"/>
                <a:gd name="T5" fmla="*/ 0 h 22"/>
                <a:gd name="T6" fmla="*/ 202 w 37"/>
                <a:gd name="T7" fmla="*/ 0 h 22"/>
                <a:gd name="T8" fmla="*/ 232 w 37"/>
                <a:gd name="T9" fmla="*/ 6 h 22"/>
                <a:gd name="T10" fmla="*/ 268 w 37"/>
                <a:gd name="T11" fmla="*/ 6 h 22"/>
                <a:gd name="T12" fmla="*/ 304 w 37"/>
                <a:gd name="T13" fmla="*/ 0 h 22"/>
                <a:gd name="T14" fmla="*/ 350 w 37"/>
                <a:gd name="T15" fmla="*/ 0 h 22"/>
                <a:gd name="T16" fmla="*/ 386 w 37"/>
                <a:gd name="T17" fmla="*/ 6 h 22"/>
                <a:gd name="T18" fmla="*/ 397 w 37"/>
                <a:gd name="T19" fmla="*/ 19 h 22"/>
                <a:gd name="T20" fmla="*/ 397 w 37"/>
                <a:gd name="T21" fmla="*/ 52 h 22"/>
                <a:gd name="T22" fmla="*/ 397 w 37"/>
                <a:gd name="T23" fmla="*/ 65 h 22"/>
                <a:gd name="T24" fmla="*/ 406 w 37"/>
                <a:gd name="T25" fmla="*/ 68 h 22"/>
                <a:gd name="T26" fmla="*/ 434 w 37"/>
                <a:gd name="T27" fmla="*/ 68 h 22"/>
                <a:gd name="T28" fmla="*/ 304 w 37"/>
                <a:gd name="T29" fmla="*/ 68 h 22"/>
                <a:gd name="T30" fmla="*/ 329 w 37"/>
                <a:gd name="T31" fmla="*/ 68 h 22"/>
                <a:gd name="T32" fmla="*/ 341 w 37"/>
                <a:gd name="T33" fmla="*/ 68 h 22"/>
                <a:gd name="T34" fmla="*/ 350 w 37"/>
                <a:gd name="T35" fmla="*/ 60 h 22"/>
                <a:gd name="T36" fmla="*/ 350 w 37"/>
                <a:gd name="T37" fmla="*/ 52 h 22"/>
                <a:gd name="T38" fmla="*/ 350 w 37"/>
                <a:gd name="T39" fmla="*/ 19 h 22"/>
                <a:gd name="T40" fmla="*/ 329 w 37"/>
                <a:gd name="T41" fmla="*/ 9 h 22"/>
                <a:gd name="T42" fmla="*/ 293 w 37"/>
                <a:gd name="T43" fmla="*/ 9 h 22"/>
                <a:gd name="T44" fmla="*/ 268 w 37"/>
                <a:gd name="T45" fmla="*/ 15 h 22"/>
                <a:gd name="T46" fmla="*/ 232 w 37"/>
                <a:gd name="T47" fmla="*/ 19 h 22"/>
                <a:gd name="T48" fmla="*/ 232 w 37"/>
                <a:gd name="T49" fmla="*/ 52 h 22"/>
                <a:gd name="T50" fmla="*/ 247 w 37"/>
                <a:gd name="T51" fmla="*/ 65 h 22"/>
                <a:gd name="T52" fmla="*/ 247 w 37"/>
                <a:gd name="T53" fmla="*/ 68 h 22"/>
                <a:gd name="T54" fmla="*/ 279 w 37"/>
                <a:gd name="T55" fmla="*/ 68 h 22"/>
                <a:gd name="T56" fmla="*/ 166 w 37"/>
                <a:gd name="T57" fmla="*/ 68 h 22"/>
                <a:gd name="T58" fmla="*/ 175 w 37"/>
                <a:gd name="T59" fmla="*/ 68 h 22"/>
                <a:gd name="T60" fmla="*/ 202 w 37"/>
                <a:gd name="T61" fmla="*/ 65 h 22"/>
                <a:gd name="T62" fmla="*/ 202 w 37"/>
                <a:gd name="T63" fmla="*/ 60 h 22"/>
                <a:gd name="T64" fmla="*/ 202 w 37"/>
                <a:gd name="T65" fmla="*/ 25 h 22"/>
                <a:gd name="T66" fmla="*/ 175 w 37"/>
                <a:gd name="T67" fmla="*/ 15 h 22"/>
                <a:gd name="T68" fmla="*/ 154 w 37"/>
                <a:gd name="T69" fmla="*/ 9 h 22"/>
                <a:gd name="T70" fmla="*/ 118 w 37"/>
                <a:gd name="T71" fmla="*/ 9 h 22"/>
                <a:gd name="T72" fmla="*/ 93 w 37"/>
                <a:gd name="T73" fmla="*/ 19 h 22"/>
                <a:gd name="T74" fmla="*/ 93 w 37"/>
                <a:gd name="T75" fmla="*/ 60 h 22"/>
                <a:gd name="T76" fmla="*/ 93 w 37"/>
                <a:gd name="T77" fmla="*/ 65 h 22"/>
                <a:gd name="T78" fmla="*/ 102 w 37"/>
                <a:gd name="T79" fmla="*/ 68 h 22"/>
                <a:gd name="T80" fmla="*/ 118 w 37"/>
                <a:gd name="T81" fmla="*/ 68 h 22"/>
                <a:gd name="T82" fmla="*/ 0 w 37"/>
                <a:gd name="T83" fmla="*/ 68 h 22"/>
                <a:gd name="T84" fmla="*/ 25 w 37"/>
                <a:gd name="T85" fmla="*/ 68 h 22"/>
                <a:gd name="T86" fmla="*/ 36 w 37"/>
                <a:gd name="T87" fmla="*/ 65 h 22"/>
                <a:gd name="T88" fmla="*/ 36 w 37"/>
                <a:gd name="T89" fmla="*/ 52 h 22"/>
                <a:gd name="T90" fmla="*/ 36 w 37"/>
                <a:gd name="T91" fmla="*/ 19 h 22"/>
                <a:gd name="T92" fmla="*/ 36 w 37"/>
                <a:gd name="T93" fmla="*/ 9 h 22"/>
                <a:gd name="T94" fmla="*/ 25 w 37"/>
                <a:gd name="T95" fmla="*/ 6 h 22"/>
                <a:gd name="T96" fmla="*/ 25 w 37"/>
                <a:gd name="T97" fmla="*/ 6 h 22"/>
                <a:gd name="T98" fmla="*/ 0 w 37"/>
                <a:gd name="T99" fmla="*/ 6 h 22"/>
                <a:gd name="T100" fmla="*/ 93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5"/>
                  </a:moveTo>
                  <a:lnTo>
                    <a:pt x="9" y="2"/>
                  </a:lnTo>
                  <a:lnTo>
                    <a:pt x="10" y="2"/>
                  </a:lnTo>
                  <a:lnTo>
                    <a:pt x="12" y="1"/>
                  </a:lnTo>
                  <a:lnTo>
                    <a:pt x="13" y="1"/>
                  </a:lnTo>
                  <a:lnTo>
                    <a:pt x="14" y="0"/>
                  </a:lnTo>
                  <a:lnTo>
                    <a:pt x="15" y="0"/>
                  </a:lnTo>
                  <a:lnTo>
                    <a:pt x="17" y="0"/>
                  </a:lnTo>
                  <a:lnTo>
                    <a:pt x="19" y="1"/>
                  </a:lnTo>
                  <a:lnTo>
                    <a:pt x="20" y="2"/>
                  </a:lnTo>
                  <a:lnTo>
                    <a:pt x="20" y="5"/>
                  </a:lnTo>
                  <a:lnTo>
                    <a:pt x="23" y="2"/>
                  </a:lnTo>
                  <a:lnTo>
                    <a:pt x="25" y="1"/>
                  </a:lnTo>
                  <a:lnTo>
                    <a:pt x="26" y="0"/>
                  </a:lnTo>
                  <a:lnTo>
                    <a:pt x="29" y="0"/>
                  </a:lnTo>
                  <a:lnTo>
                    <a:pt x="30" y="0"/>
                  </a:lnTo>
                  <a:lnTo>
                    <a:pt x="31" y="1"/>
                  </a:lnTo>
                  <a:lnTo>
                    <a:pt x="33" y="2"/>
                  </a:lnTo>
                  <a:lnTo>
                    <a:pt x="34" y="3"/>
                  </a:lnTo>
                  <a:lnTo>
                    <a:pt x="34" y="6"/>
                  </a:lnTo>
                  <a:lnTo>
                    <a:pt x="34" y="8"/>
                  </a:lnTo>
                  <a:lnTo>
                    <a:pt x="34" y="17"/>
                  </a:lnTo>
                  <a:lnTo>
                    <a:pt x="34" y="19"/>
                  </a:lnTo>
                  <a:lnTo>
                    <a:pt x="34" y="21"/>
                  </a:lnTo>
                  <a:lnTo>
                    <a:pt x="35" y="21"/>
                  </a:lnTo>
                  <a:lnTo>
                    <a:pt x="35" y="22"/>
                  </a:lnTo>
                  <a:lnTo>
                    <a:pt x="36" y="22"/>
                  </a:lnTo>
                  <a:lnTo>
                    <a:pt x="37" y="22"/>
                  </a:lnTo>
                  <a:lnTo>
                    <a:pt x="26" y="22"/>
                  </a:lnTo>
                  <a:lnTo>
                    <a:pt x="28" y="22"/>
                  </a:lnTo>
                  <a:lnTo>
                    <a:pt x="29" y="22"/>
                  </a:lnTo>
                  <a:lnTo>
                    <a:pt x="30" y="21"/>
                  </a:lnTo>
                  <a:lnTo>
                    <a:pt x="30" y="19"/>
                  </a:lnTo>
                  <a:lnTo>
                    <a:pt x="30" y="17"/>
                  </a:lnTo>
                  <a:lnTo>
                    <a:pt x="30" y="8"/>
                  </a:lnTo>
                  <a:lnTo>
                    <a:pt x="30" y="6"/>
                  </a:lnTo>
                  <a:lnTo>
                    <a:pt x="29" y="5"/>
                  </a:lnTo>
                  <a:lnTo>
                    <a:pt x="28" y="3"/>
                  </a:lnTo>
                  <a:lnTo>
                    <a:pt x="26" y="3"/>
                  </a:lnTo>
                  <a:lnTo>
                    <a:pt x="25" y="3"/>
                  </a:lnTo>
                  <a:lnTo>
                    <a:pt x="24" y="3"/>
                  </a:lnTo>
                  <a:lnTo>
                    <a:pt x="23" y="5"/>
                  </a:lnTo>
                  <a:lnTo>
                    <a:pt x="20" y="6"/>
                  </a:lnTo>
                  <a:lnTo>
                    <a:pt x="20" y="7"/>
                  </a:lnTo>
                  <a:lnTo>
                    <a:pt x="20" y="17"/>
                  </a:lnTo>
                  <a:lnTo>
                    <a:pt x="20" y="19"/>
                  </a:lnTo>
                  <a:lnTo>
                    <a:pt x="21" y="21"/>
                  </a:lnTo>
                  <a:lnTo>
                    <a:pt x="21" y="22"/>
                  </a:lnTo>
                  <a:lnTo>
                    <a:pt x="23" y="22"/>
                  </a:lnTo>
                  <a:lnTo>
                    <a:pt x="24" y="22"/>
                  </a:lnTo>
                  <a:lnTo>
                    <a:pt x="14" y="22"/>
                  </a:lnTo>
                  <a:lnTo>
                    <a:pt x="15" y="22"/>
                  </a:lnTo>
                  <a:lnTo>
                    <a:pt x="17" y="21"/>
                  </a:lnTo>
                  <a:lnTo>
                    <a:pt x="17" y="19"/>
                  </a:lnTo>
                  <a:lnTo>
                    <a:pt x="17" y="17"/>
                  </a:lnTo>
                  <a:lnTo>
                    <a:pt x="17" y="8"/>
                  </a:lnTo>
                  <a:lnTo>
                    <a:pt x="17" y="6"/>
                  </a:lnTo>
                  <a:lnTo>
                    <a:pt x="15" y="5"/>
                  </a:lnTo>
                  <a:lnTo>
                    <a:pt x="14" y="3"/>
                  </a:lnTo>
                  <a:lnTo>
                    <a:pt x="13" y="3"/>
                  </a:lnTo>
                  <a:lnTo>
                    <a:pt x="12" y="3"/>
                  </a:lnTo>
                  <a:lnTo>
                    <a:pt x="10" y="3"/>
                  </a:lnTo>
                  <a:lnTo>
                    <a:pt x="9" y="5"/>
                  </a:lnTo>
                  <a:lnTo>
                    <a:pt x="8" y="6"/>
                  </a:lnTo>
                  <a:lnTo>
                    <a:pt x="8" y="17"/>
                  </a:lnTo>
                  <a:lnTo>
                    <a:pt x="8" y="19"/>
                  </a:lnTo>
                  <a:lnTo>
                    <a:pt x="8" y="21"/>
                  </a:lnTo>
                  <a:lnTo>
                    <a:pt x="8" y="22"/>
                  </a:lnTo>
                  <a:lnTo>
                    <a:pt x="9" y="22"/>
                  </a:lnTo>
                  <a:lnTo>
                    <a:pt x="10" y="22"/>
                  </a:lnTo>
                  <a:lnTo>
                    <a:pt x="0" y="22"/>
                  </a:lnTo>
                  <a:lnTo>
                    <a:pt x="2" y="22"/>
                  </a:lnTo>
                  <a:lnTo>
                    <a:pt x="3" y="21"/>
                  </a:lnTo>
                  <a:lnTo>
                    <a:pt x="3" y="19"/>
                  </a:lnTo>
                  <a:lnTo>
                    <a:pt x="3" y="17"/>
                  </a:lnTo>
                  <a:lnTo>
                    <a:pt x="3" y="10"/>
                  </a:lnTo>
                  <a:lnTo>
                    <a:pt x="3" y="6"/>
                  </a:lnTo>
                  <a:lnTo>
                    <a:pt x="3" y="5"/>
                  </a:lnTo>
                  <a:lnTo>
                    <a:pt x="3" y="3"/>
                  </a:lnTo>
                  <a:lnTo>
                    <a:pt x="2" y="2"/>
                  </a:lnTo>
                  <a:lnTo>
                    <a:pt x="0" y="3"/>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935" name="Freeform 9"/>
            <p:cNvSpPr>
              <a:spLocks noEditPoints="1"/>
            </p:cNvSpPr>
            <p:nvPr/>
          </p:nvSpPr>
          <p:spPr bwMode="auto">
            <a:xfrm>
              <a:off x="1501" y="604"/>
              <a:ext cx="74" cy="47"/>
            </a:xfrm>
            <a:custGeom>
              <a:avLst/>
              <a:gdLst>
                <a:gd name="T0" fmla="*/ 0 w 33"/>
                <a:gd name="T1" fmla="*/ 101 h 32"/>
                <a:gd name="T2" fmla="*/ 0 w 33"/>
                <a:gd name="T3" fmla="*/ 101 h 32"/>
                <a:gd name="T4" fmla="*/ 9 w 33"/>
                <a:gd name="T5" fmla="*/ 101 h 32"/>
                <a:gd name="T6" fmla="*/ 20 w 33"/>
                <a:gd name="T7" fmla="*/ 101 h 32"/>
                <a:gd name="T8" fmla="*/ 45 w 33"/>
                <a:gd name="T9" fmla="*/ 100 h 32"/>
                <a:gd name="T10" fmla="*/ 56 w 33"/>
                <a:gd name="T11" fmla="*/ 95 h 32"/>
                <a:gd name="T12" fmla="*/ 56 w 33"/>
                <a:gd name="T13" fmla="*/ 87 h 32"/>
                <a:gd name="T14" fmla="*/ 56 w 33"/>
                <a:gd name="T15" fmla="*/ 15 h 32"/>
                <a:gd name="T16" fmla="*/ 56 w 33"/>
                <a:gd name="T17" fmla="*/ 9 h 32"/>
                <a:gd name="T18" fmla="*/ 45 w 33"/>
                <a:gd name="T19" fmla="*/ 1 h 32"/>
                <a:gd name="T20" fmla="*/ 20 w 33"/>
                <a:gd name="T21" fmla="*/ 0 h 32"/>
                <a:gd name="T22" fmla="*/ 9 w 33"/>
                <a:gd name="T23" fmla="*/ 0 h 32"/>
                <a:gd name="T24" fmla="*/ 0 w 33"/>
                <a:gd name="T25" fmla="*/ 0 h 32"/>
                <a:gd name="T26" fmla="*/ 0 w 33"/>
                <a:gd name="T27" fmla="*/ 0 h 32"/>
                <a:gd name="T28" fmla="*/ 146 w 33"/>
                <a:gd name="T29" fmla="*/ 0 h 32"/>
                <a:gd name="T30" fmla="*/ 191 w 33"/>
                <a:gd name="T31" fmla="*/ 0 h 32"/>
                <a:gd name="T32" fmla="*/ 235 w 33"/>
                <a:gd name="T33" fmla="*/ 0 h 32"/>
                <a:gd name="T34" fmla="*/ 283 w 33"/>
                <a:gd name="T35" fmla="*/ 1 h 32"/>
                <a:gd name="T36" fmla="*/ 316 w 33"/>
                <a:gd name="T37" fmla="*/ 13 h 32"/>
                <a:gd name="T38" fmla="*/ 352 w 33"/>
                <a:gd name="T39" fmla="*/ 26 h 32"/>
                <a:gd name="T40" fmla="*/ 361 w 33"/>
                <a:gd name="T41" fmla="*/ 35 h 32"/>
                <a:gd name="T42" fmla="*/ 372 w 33"/>
                <a:gd name="T43" fmla="*/ 51 h 32"/>
                <a:gd name="T44" fmla="*/ 361 w 33"/>
                <a:gd name="T45" fmla="*/ 63 h 32"/>
                <a:gd name="T46" fmla="*/ 352 w 33"/>
                <a:gd name="T47" fmla="*/ 79 h 32"/>
                <a:gd name="T48" fmla="*/ 316 w 33"/>
                <a:gd name="T49" fmla="*/ 87 h 32"/>
                <a:gd name="T50" fmla="*/ 283 w 33"/>
                <a:gd name="T51" fmla="*/ 100 h 32"/>
                <a:gd name="T52" fmla="*/ 235 w 33"/>
                <a:gd name="T53" fmla="*/ 101 h 32"/>
                <a:gd name="T54" fmla="*/ 170 w 33"/>
                <a:gd name="T55" fmla="*/ 101 h 32"/>
                <a:gd name="T56" fmla="*/ 0 w 33"/>
                <a:gd name="T57" fmla="*/ 101 h 32"/>
                <a:gd name="T58" fmla="*/ 110 w 33"/>
                <a:gd name="T59" fmla="*/ 100 h 32"/>
                <a:gd name="T60" fmla="*/ 137 w 33"/>
                <a:gd name="T61" fmla="*/ 100 h 32"/>
                <a:gd name="T62" fmla="*/ 170 w 33"/>
                <a:gd name="T63" fmla="*/ 100 h 32"/>
                <a:gd name="T64" fmla="*/ 202 w 33"/>
                <a:gd name="T65" fmla="*/ 100 h 32"/>
                <a:gd name="T66" fmla="*/ 235 w 33"/>
                <a:gd name="T67" fmla="*/ 95 h 32"/>
                <a:gd name="T68" fmla="*/ 262 w 33"/>
                <a:gd name="T69" fmla="*/ 87 h 32"/>
                <a:gd name="T70" fmla="*/ 292 w 33"/>
                <a:gd name="T71" fmla="*/ 79 h 32"/>
                <a:gd name="T72" fmla="*/ 307 w 33"/>
                <a:gd name="T73" fmla="*/ 68 h 32"/>
                <a:gd name="T74" fmla="*/ 307 w 33"/>
                <a:gd name="T75" fmla="*/ 51 h 32"/>
                <a:gd name="T76" fmla="*/ 307 w 33"/>
                <a:gd name="T77" fmla="*/ 41 h 32"/>
                <a:gd name="T78" fmla="*/ 292 w 33"/>
                <a:gd name="T79" fmla="*/ 28 h 32"/>
                <a:gd name="T80" fmla="*/ 262 w 33"/>
                <a:gd name="T81" fmla="*/ 15 h 32"/>
                <a:gd name="T82" fmla="*/ 235 w 33"/>
                <a:gd name="T83" fmla="*/ 9 h 32"/>
                <a:gd name="T84" fmla="*/ 191 w 33"/>
                <a:gd name="T85" fmla="*/ 1 h 32"/>
                <a:gd name="T86" fmla="*/ 170 w 33"/>
                <a:gd name="T87" fmla="*/ 1 h 32"/>
                <a:gd name="T88" fmla="*/ 137 w 33"/>
                <a:gd name="T89" fmla="*/ 1 h 32"/>
                <a:gd name="T90" fmla="*/ 110 w 33"/>
                <a:gd name="T91" fmla="*/ 9 h 32"/>
                <a:gd name="T92" fmla="*/ 110 w 33"/>
                <a:gd name="T93" fmla="*/ 100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7"/>
                  </a:lnTo>
                  <a:lnTo>
                    <a:pt x="5" y="5"/>
                  </a:lnTo>
                  <a:lnTo>
                    <a:pt x="5" y="3"/>
                  </a:lnTo>
                  <a:lnTo>
                    <a:pt x="4" y="1"/>
                  </a:lnTo>
                  <a:lnTo>
                    <a:pt x="2" y="0"/>
                  </a:lnTo>
                  <a:lnTo>
                    <a:pt x="1" y="0"/>
                  </a:lnTo>
                  <a:lnTo>
                    <a:pt x="0" y="0"/>
                  </a:lnTo>
                  <a:lnTo>
                    <a:pt x="13" y="0"/>
                  </a:lnTo>
                  <a:lnTo>
                    <a:pt x="17" y="0"/>
                  </a:lnTo>
                  <a:lnTo>
                    <a:pt x="21" y="0"/>
                  </a:lnTo>
                  <a:lnTo>
                    <a:pt x="25" y="1"/>
                  </a:lnTo>
                  <a:lnTo>
                    <a:pt x="28" y="4"/>
                  </a:lnTo>
                  <a:lnTo>
                    <a:pt x="31" y="8"/>
                  </a:lnTo>
                  <a:lnTo>
                    <a:pt x="32" y="11"/>
                  </a:lnTo>
                  <a:lnTo>
                    <a:pt x="33" y="16"/>
                  </a:lnTo>
                  <a:lnTo>
                    <a:pt x="32" y="20"/>
                  </a:lnTo>
                  <a:lnTo>
                    <a:pt x="31" y="25"/>
                  </a:lnTo>
                  <a:lnTo>
                    <a:pt x="28" y="27"/>
                  </a:lnTo>
                  <a:lnTo>
                    <a:pt x="25" y="31"/>
                  </a:lnTo>
                  <a:lnTo>
                    <a:pt x="21" y="32"/>
                  </a:lnTo>
                  <a:lnTo>
                    <a:pt x="15" y="32"/>
                  </a:lnTo>
                  <a:lnTo>
                    <a:pt x="0" y="32"/>
                  </a:lnTo>
                  <a:close/>
                  <a:moveTo>
                    <a:pt x="10" y="31"/>
                  </a:moveTo>
                  <a:lnTo>
                    <a:pt x="12" y="31"/>
                  </a:lnTo>
                  <a:lnTo>
                    <a:pt x="15" y="31"/>
                  </a:lnTo>
                  <a:lnTo>
                    <a:pt x="18" y="31"/>
                  </a:lnTo>
                  <a:lnTo>
                    <a:pt x="21" y="30"/>
                  </a:lnTo>
                  <a:lnTo>
                    <a:pt x="23" y="27"/>
                  </a:lnTo>
                  <a:lnTo>
                    <a:pt x="26" y="25"/>
                  </a:lnTo>
                  <a:lnTo>
                    <a:pt x="27" y="21"/>
                  </a:lnTo>
                  <a:lnTo>
                    <a:pt x="27" y="16"/>
                  </a:lnTo>
                  <a:lnTo>
                    <a:pt x="27" y="13"/>
                  </a:lnTo>
                  <a:lnTo>
                    <a:pt x="26" y="9"/>
                  </a:lnTo>
                  <a:lnTo>
                    <a:pt x="23" y="5"/>
                  </a:lnTo>
                  <a:lnTo>
                    <a:pt x="21" y="3"/>
                  </a:lnTo>
                  <a:lnTo>
                    <a:pt x="17" y="1"/>
                  </a:lnTo>
                  <a:lnTo>
                    <a:pt x="15" y="1"/>
                  </a:lnTo>
                  <a:lnTo>
                    <a:pt x="12" y="1"/>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25936" name="Freeform 10"/>
            <p:cNvSpPr>
              <a:spLocks noEditPoints="1"/>
            </p:cNvSpPr>
            <p:nvPr/>
          </p:nvSpPr>
          <p:spPr bwMode="auto">
            <a:xfrm>
              <a:off x="1584" y="619"/>
              <a:ext cx="41" cy="35"/>
            </a:xfrm>
            <a:custGeom>
              <a:avLst/>
              <a:gdLst>
                <a:gd name="T0" fmla="*/ 48 w 18"/>
                <a:gd name="T1" fmla="*/ 28 h 24"/>
                <a:gd name="T2" fmla="*/ 48 w 18"/>
                <a:gd name="T3" fmla="*/ 42 h 24"/>
                <a:gd name="T4" fmla="*/ 57 w 18"/>
                <a:gd name="T5" fmla="*/ 50 h 24"/>
                <a:gd name="T6" fmla="*/ 109 w 18"/>
                <a:gd name="T7" fmla="*/ 60 h 24"/>
                <a:gd name="T8" fmla="*/ 130 w 18"/>
                <a:gd name="T9" fmla="*/ 61 h 24"/>
                <a:gd name="T10" fmla="*/ 155 w 18"/>
                <a:gd name="T11" fmla="*/ 60 h 24"/>
                <a:gd name="T12" fmla="*/ 175 w 18"/>
                <a:gd name="T13" fmla="*/ 60 h 24"/>
                <a:gd name="T14" fmla="*/ 187 w 18"/>
                <a:gd name="T15" fmla="*/ 50 h 24"/>
                <a:gd name="T16" fmla="*/ 203 w 18"/>
                <a:gd name="T17" fmla="*/ 42 h 24"/>
                <a:gd name="T18" fmla="*/ 212 w 18"/>
                <a:gd name="T19" fmla="*/ 47 h 24"/>
                <a:gd name="T20" fmla="*/ 203 w 18"/>
                <a:gd name="T21" fmla="*/ 53 h 24"/>
                <a:gd name="T22" fmla="*/ 175 w 18"/>
                <a:gd name="T23" fmla="*/ 66 h 24"/>
                <a:gd name="T24" fmla="*/ 139 w 18"/>
                <a:gd name="T25" fmla="*/ 69 h 24"/>
                <a:gd name="T26" fmla="*/ 109 w 18"/>
                <a:gd name="T27" fmla="*/ 74 h 24"/>
                <a:gd name="T28" fmla="*/ 57 w 18"/>
                <a:gd name="T29" fmla="*/ 69 h 24"/>
                <a:gd name="T30" fmla="*/ 25 w 18"/>
                <a:gd name="T31" fmla="*/ 61 h 24"/>
                <a:gd name="T32" fmla="*/ 0 w 18"/>
                <a:gd name="T33" fmla="*/ 50 h 24"/>
                <a:gd name="T34" fmla="*/ 0 w 18"/>
                <a:gd name="T35" fmla="*/ 38 h 24"/>
                <a:gd name="T36" fmla="*/ 0 w 18"/>
                <a:gd name="T37" fmla="*/ 28 h 24"/>
                <a:gd name="T38" fmla="*/ 11 w 18"/>
                <a:gd name="T39" fmla="*/ 19 h 24"/>
                <a:gd name="T40" fmla="*/ 25 w 18"/>
                <a:gd name="T41" fmla="*/ 13 h 24"/>
                <a:gd name="T42" fmla="*/ 73 w 18"/>
                <a:gd name="T43" fmla="*/ 1 h 24"/>
                <a:gd name="T44" fmla="*/ 118 w 18"/>
                <a:gd name="T45" fmla="*/ 0 h 24"/>
                <a:gd name="T46" fmla="*/ 155 w 18"/>
                <a:gd name="T47" fmla="*/ 1 h 24"/>
                <a:gd name="T48" fmla="*/ 187 w 18"/>
                <a:gd name="T49" fmla="*/ 9 h 24"/>
                <a:gd name="T50" fmla="*/ 203 w 18"/>
                <a:gd name="T51" fmla="*/ 15 h 24"/>
                <a:gd name="T52" fmla="*/ 212 w 18"/>
                <a:gd name="T53" fmla="*/ 28 h 24"/>
                <a:gd name="T54" fmla="*/ 48 w 18"/>
                <a:gd name="T55" fmla="*/ 28 h 24"/>
                <a:gd name="T56" fmla="*/ 48 w 18"/>
                <a:gd name="T57" fmla="*/ 26 h 24"/>
                <a:gd name="T58" fmla="*/ 139 w 18"/>
                <a:gd name="T59" fmla="*/ 26 h 24"/>
                <a:gd name="T60" fmla="*/ 139 w 18"/>
                <a:gd name="T61" fmla="*/ 19 h 24"/>
                <a:gd name="T62" fmla="*/ 139 w 18"/>
                <a:gd name="T63" fmla="*/ 15 h 24"/>
                <a:gd name="T64" fmla="*/ 139 w 18"/>
                <a:gd name="T65" fmla="*/ 13 h 24"/>
                <a:gd name="T66" fmla="*/ 130 w 18"/>
                <a:gd name="T67" fmla="*/ 9 h 24"/>
                <a:gd name="T68" fmla="*/ 118 w 18"/>
                <a:gd name="T69" fmla="*/ 9 h 24"/>
                <a:gd name="T70" fmla="*/ 109 w 18"/>
                <a:gd name="T71" fmla="*/ 1 h 24"/>
                <a:gd name="T72" fmla="*/ 73 w 18"/>
                <a:gd name="T73" fmla="*/ 9 h 24"/>
                <a:gd name="T74" fmla="*/ 57 w 18"/>
                <a:gd name="T75" fmla="*/ 13 h 24"/>
                <a:gd name="T76" fmla="*/ 48 w 18"/>
                <a:gd name="T77" fmla="*/ 15 h 24"/>
                <a:gd name="T78" fmla="*/ 48 w 18"/>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20"/>
                  </a:lnTo>
                  <a:lnTo>
                    <a:pt x="13" y="19"/>
                  </a:lnTo>
                  <a:lnTo>
                    <a:pt x="15" y="19"/>
                  </a:lnTo>
                  <a:lnTo>
                    <a:pt x="16" y="16"/>
                  </a:lnTo>
                  <a:lnTo>
                    <a:pt x="17" y="14"/>
                  </a:lnTo>
                  <a:lnTo>
                    <a:pt x="18" y="15"/>
                  </a:lnTo>
                  <a:lnTo>
                    <a:pt x="17" y="17"/>
                  </a:lnTo>
                  <a:lnTo>
                    <a:pt x="15" y="21"/>
                  </a:lnTo>
                  <a:lnTo>
                    <a:pt x="12" y="22"/>
                  </a:lnTo>
                  <a:lnTo>
                    <a:pt x="9" y="24"/>
                  </a:lnTo>
                  <a:lnTo>
                    <a:pt x="5" y="22"/>
                  </a:lnTo>
                  <a:lnTo>
                    <a:pt x="2" y="20"/>
                  </a:lnTo>
                  <a:lnTo>
                    <a:pt x="0" y="16"/>
                  </a:lnTo>
                  <a:lnTo>
                    <a:pt x="0" y="12"/>
                  </a:lnTo>
                  <a:lnTo>
                    <a:pt x="0" y="9"/>
                  </a:lnTo>
                  <a:lnTo>
                    <a:pt x="1" y="6"/>
                  </a:lnTo>
                  <a:lnTo>
                    <a:pt x="2" y="4"/>
                  </a:lnTo>
                  <a:lnTo>
                    <a:pt x="6" y="1"/>
                  </a:lnTo>
                  <a:lnTo>
                    <a:pt x="10" y="0"/>
                  </a:lnTo>
                  <a:lnTo>
                    <a:pt x="13" y="1"/>
                  </a:lnTo>
                  <a:lnTo>
                    <a:pt x="16" y="3"/>
                  </a:lnTo>
                  <a:lnTo>
                    <a:pt x="17" y="5"/>
                  </a:lnTo>
                  <a:lnTo>
                    <a:pt x="18" y="9"/>
                  </a:lnTo>
                  <a:lnTo>
                    <a:pt x="4" y="9"/>
                  </a:lnTo>
                  <a:close/>
                  <a:moveTo>
                    <a:pt x="4" y="8"/>
                  </a:moveTo>
                  <a:lnTo>
                    <a:pt x="12" y="8"/>
                  </a:lnTo>
                  <a:lnTo>
                    <a:pt x="12" y="6"/>
                  </a:lnTo>
                  <a:lnTo>
                    <a:pt x="12" y="5"/>
                  </a:lnTo>
                  <a:lnTo>
                    <a:pt x="12" y="4"/>
                  </a:lnTo>
                  <a:lnTo>
                    <a:pt x="11" y="3"/>
                  </a:lnTo>
                  <a:lnTo>
                    <a:pt x="10" y="3"/>
                  </a:lnTo>
                  <a:lnTo>
                    <a:pt x="9" y="1"/>
                  </a:lnTo>
                  <a:lnTo>
                    <a:pt x="6" y="3"/>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937" name="Freeform 11"/>
            <p:cNvSpPr>
              <a:spLocks/>
            </p:cNvSpPr>
            <p:nvPr/>
          </p:nvSpPr>
          <p:spPr bwMode="auto">
            <a:xfrm>
              <a:off x="1630" y="610"/>
              <a:ext cx="31" cy="44"/>
            </a:xfrm>
            <a:custGeom>
              <a:avLst/>
              <a:gdLst>
                <a:gd name="T0" fmla="*/ 89 w 14"/>
                <a:gd name="T1" fmla="*/ 0 h 30"/>
                <a:gd name="T2" fmla="*/ 89 w 14"/>
                <a:gd name="T3" fmla="*/ 22 h 30"/>
                <a:gd name="T4" fmla="*/ 142 w 14"/>
                <a:gd name="T5" fmla="*/ 22 h 30"/>
                <a:gd name="T6" fmla="*/ 142 w 14"/>
                <a:gd name="T7" fmla="*/ 28 h 30"/>
                <a:gd name="T8" fmla="*/ 89 w 14"/>
                <a:gd name="T9" fmla="*/ 28 h 30"/>
                <a:gd name="T10" fmla="*/ 89 w 14"/>
                <a:gd name="T11" fmla="*/ 69 h 30"/>
                <a:gd name="T12" fmla="*/ 89 w 14"/>
                <a:gd name="T13" fmla="*/ 79 h 30"/>
                <a:gd name="T14" fmla="*/ 89 w 14"/>
                <a:gd name="T15" fmla="*/ 82 h 30"/>
                <a:gd name="T16" fmla="*/ 97 w 14"/>
                <a:gd name="T17" fmla="*/ 82 h 30"/>
                <a:gd name="T18" fmla="*/ 97 w 14"/>
                <a:gd name="T19" fmla="*/ 82 h 30"/>
                <a:gd name="T20" fmla="*/ 117 w 14"/>
                <a:gd name="T21" fmla="*/ 82 h 30"/>
                <a:gd name="T22" fmla="*/ 133 w 14"/>
                <a:gd name="T23" fmla="*/ 82 h 30"/>
                <a:gd name="T24" fmla="*/ 133 w 14"/>
                <a:gd name="T25" fmla="*/ 82 h 30"/>
                <a:gd name="T26" fmla="*/ 142 w 14"/>
                <a:gd name="T27" fmla="*/ 79 h 30"/>
                <a:gd name="T28" fmla="*/ 153 w 14"/>
                <a:gd name="T29" fmla="*/ 79 h 30"/>
                <a:gd name="T30" fmla="*/ 142 w 14"/>
                <a:gd name="T31" fmla="*/ 87 h 30"/>
                <a:gd name="T32" fmla="*/ 133 w 14"/>
                <a:gd name="T33" fmla="*/ 88 h 30"/>
                <a:gd name="T34" fmla="*/ 97 w 14"/>
                <a:gd name="T35" fmla="*/ 95 h 30"/>
                <a:gd name="T36" fmla="*/ 89 w 14"/>
                <a:gd name="T37" fmla="*/ 95 h 30"/>
                <a:gd name="T38" fmla="*/ 78 w 14"/>
                <a:gd name="T39" fmla="*/ 95 h 30"/>
                <a:gd name="T40" fmla="*/ 64 w 14"/>
                <a:gd name="T41" fmla="*/ 88 h 30"/>
                <a:gd name="T42" fmla="*/ 53 w 14"/>
                <a:gd name="T43" fmla="*/ 88 h 30"/>
                <a:gd name="T44" fmla="*/ 53 w 14"/>
                <a:gd name="T45" fmla="*/ 87 h 30"/>
                <a:gd name="T46" fmla="*/ 35 w 14"/>
                <a:gd name="T47" fmla="*/ 82 h 30"/>
                <a:gd name="T48" fmla="*/ 35 w 14"/>
                <a:gd name="T49" fmla="*/ 73 h 30"/>
                <a:gd name="T50" fmla="*/ 35 w 14"/>
                <a:gd name="T51" fmla="*/ 28 h 30"/>
                <a:gd name="T52" fmla="*/ 0 w 14"/>
                <a:gd name="T53" fmla="*/ 28 h 30"/>
                <a:gd name="T54" fmla="*/ 0 w 14"/>
                <a:gd name="T55" fmla="*/ 22 h 30"/>
                <a:gd name="T56" fmla="*/ 9 w 14"/>
                <a:gd name="T57" fmla="*/ 22 h 30"/>
                <a:gd name="T58" fmla="*/ 35 w 14"/>
                <a:gd name="T59" fmla="*/ 19 h 30"/>
                <a:gd name="T60" fmla="*/ 53 w 14"/>
                <a:gd name="T61" fmla="*/ 15 h 30"/>
                <a:gd name="T62" fmla="*/ 64 w 14"/>
                <a:gd name="T63" fmla="*/ 6 h 30"/>
                <a:gd name="T64" fmla="*/ 64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3"/>
                  </a:lnTo>
                  <a:lnTo>
                    <a:pt x="3" y="9"/>
                  </a:lnTo>
                  <a:lnTo>
                    <a:pt x="0" y="9"/>
                  </a:lnTo>
                  <a:lnTo>
                    <a:pt x="0" y="7"/>
                  </a:lnTo>
                  <a:lnTo>
                    <a:pt x="1" y="7"/>
                  </a:lnTo>
                  <a:lnTo>
                    <a:pt x="3" y="6"/>
                  </a:lnTo>
                  <a:lnTo>
                    <a:pt x="5" y="5"/>
                  </a:lnTo>
                  <a:lnTo>
                    <a:pt x="6" y="2"/>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938" name="Freeform 12"/>
            <p:cNvSpPr>
              <a:spLocks/>
            </p:cNvSpPr>
            <p:nvPr/>
          </p:nvSpPr>
          <p:spPr bwMode="auto">
            <a:xfrm>
              <a:off x="1726" y="604"/>
              <a:ext cx="82" cy="50"/>
            </a:xfrm>
            <a:custGeom>
              <a:avLst/>
              <a:gdLst>
                <a:gd name="T0" fmla="*/ 0 w 36"/>
                <a:gd name="T1" fmla="*/ 0 h 34"/>
                <a:gd name="T2" fmla="*/ 82 w 36"/>
                <a:gd name="T3" fmla="*/ 0 h 34"/>
                <a:gd name="T4" fmla="*/ 333 w 36"/>
                <a:gd name="T5" fmla="*/ 79 h 34"/>
                <a:gd name="T6" fmla="*/ 333 w 36"/>
                <a:gd name="T7" fmla="*/ 15 h 34"/>
                <a:gd name="T8" fmla="*/ 333 w 36"/>
                <a:gd name="T9" fmla="*/ 9 h 34"/>
                <a:gd name="T10" fmla="*/ 333 w 36"/>
                <a:gd name="T11" fmla="*/ 1 h 34"/>
                <a:gd name="T12" fmla="*/ 317 w 36"/>
                <a:gd name="T13" fmla="*/ 0 h 34"/>
                <a:gd name="T14" fmla="*/ 296 w 36"/>
                <a:gd name="T15" fmla="*/ 0 h 34"/>
                <a:gd name="T16" fmla="*/ 269 w 36"/>
                <a:gd name="T17" fmla="*/ 0 h 34"/>
                <a:gd name="T18" fmla="*/ 269 w 36"/>
                <a:gd name="T19" fmla="*/ 0 h 34"/>
                <a:gd name="T20" fmla="*/ 426 w 36"/>
                <a:gd name="T21" fmla="*/ 0 h 34"/>
                <a:gd name="T22" fmla="*/ 426 w 36"/>
                <a:gd name="T23" fmla="*/ 0 h 34"/>
                <a:gd name="T24" fmla="*/ 399 w 36"/>
                <a:gd name="T25" fmla="*/ 0 h 34"/>
                <a:gd name="T26" fmla="*/ 378 w 36"/>
                <a:gd name="T27" fmla="*/ 0 h 34"/>
                <a:gd name="T28" fmla="*/ 369 w 36"/>
                <a:gd name="T29" fmla="*/ 1 h 34"/>
                <a:gd name="T30" fmla="*/ 369 w 36"/>
                <a:gd name="T31" fmla="*/ 9 h 34"/>
                <a:gd name="T32" fmla="*/ 369 w 36"/>
                <a:gd name="T33" fmla="*/ 15 h 34"/>
                <a:gd name="T34" fmla="*/ 369 w 36"/>
                <a:gd name="T35" fmla="*/ 109 h 34"/>
                <a:gd name="T36" fmla="*/ 342 w 36"/>
                <a:gd name="T37" fmla="*/ 109 h 34"/>
                <a:gd name="T38" fmla="*/ 82 w 36"/>
                <a:gd name="T39" fmla="*/ 26 h 34"/>
                <a:gd name="T40" fmla="*/ 82 w 36"/>
                <a:gd name="T41" fmla="*/ 87 h 34"/>
                <a:gd name="T42" fmla="*/ 93 w 36"/>
                <a:gd name="T43" fmla="*/ 96 h 34"/>
                <a:gd name="T44" fmla="*/ 93 w 36"/>
                <a:gd name="T45" fmla="*/ 100 h 34"/>
                <a:gd name="T46" fmla="*/ 118 w 36"/>
                <a:gd name="T47" fmla="*/ 101 h 34"/>
                <a:gd name="T48" fmla="*/ 130 w 36"/>
                <a:gd name="T49" fmla="*/ 101 h 34"/>
                <a:gd name="T50" fmla="*/ 139 w 36"/>
                <a:gd name="T51" fmla="*/ 101 h 34"/>
                <a:gd name="T52" fmla="*/ 139 w 36"/>
                <a:gd name="T53" fmla="*/ 101 h 34"/>
                <a:gd name="T54" fmla="*/ 11 w 36"/>
                <a:gd name="T55" fmla="*/ 101 h 34"/>
                <a:gd name="T56" fmla="*/ 11 w 36"/>
                <a:gd name="T57" fmla="*/ 101 h 34"/>
                <a:gd name="T58" fmla="*/ 25 w 36"/>
                <a:gd name="T59" fmla="*/ 101 h 34"/>
                <a:gd name="T60" fmla="*/ 48 w 36"/>
                <a:gd name="T61" fmla="*/ 101 h 34"/>
                <a:gd name="T62" fmla="*/ 57 w 36"/>
                <a:gd name="T63" fmla="*/ 100 h 34"/>
                <a:gd name="T64" fmla="*/ 73 w 36"/>
                <a:gd name="T65" fmla="*/ 96 h 34"/>
                <a:gd name="T66" fmla="*/ 73 w 36"/>
                <a:gd name="T67" fmla="*/ 87 h 34"/>
                <a:gd name="T68" fmla="*/ 73 w 36"/>
                <a:gd name="T69" fmla="*/ 15 h 34"/>
                <a:gd name="T70" fmla="*/ 57 w 36"/>
                <a:gd name="T71" fmla="*/ 9 h 34"/>
                <a:gd name="T72" fmla="*/ 48 w 36"/>
                <a:gd name="T73" fmla="*/ 9 h 34"/>
                <a:gd name="T74" fmla="*/ 25 w 36"/>
                <a:gd name="T75" fmla="*/ 1 h 34"/>
                <a:gd name="T76" fmla="*/ 11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1"/>
                  </a:lnTo>
                  <a:lnTo>
                    <a:pt x="27" y="0"/>
                  </a:lnTo>
                  <a:lnTo>
                    <a:pt x="25" y="0"/>
                  </a:lnTo>
                  <a:lnTo>
                    <a:pt x="23" y="0"/>
                  </a:lnTo>
                  <a:lnTo>
                    <a:pt x="36" y="0"/>
                  </a:lnTo>
                  <a:lnTo>
                    <a:pt x="34" y="0"/>
                  </a:lnTo>
                  <a:lnTo>
                    <a:pt x="32" y="0"/>
                  </a:lnTo>
                  <a:lnTo>
                    <a:pt x="31" y="1"/>
                  </a:lnTo>
                  <a:lnTo>
                    <a:pt x="31" y="3"/>
                  </a:lnTo>
                  <a:lnTo>
                    <a:pt x="31" y="5"/>
                  </a:lnTo>
                  <a:lnTo>
                    <a:pt x="31" y="34"/>
                  </a:lnTo>
                  <a:lnTo>
                    <a:pt x="29" y="34"/>
                  </a:lnTo>
                  <a:lnTo>
                    <a:pt x="7" y="8"/>
                  </a:lnTo>
                  <a:lnTo>
                    <a:pt x="7" y="27"/>
                  </a:lnTo>
                  <a:lnTo>
                    <a:pt x="8" y="30"/>
                  </a:lnTo>
                  <a:lnTo>
                    <a:pt x="8" y="31"/>
                  </a:lnTo>
                  <a:lnTo>
                    <a:pt x="10" y="32"/>
                  </a:lnTo>
                  <a:lnTo>
                    <a:pt x="11" y="32"/>
                  </a:lnTo>
                  <a:lnTo>
                    <a:pt x="12" y="32"/>
                  </a:lnTo>
                  <a:lnTo>
                    <a:pt x="1" y="32"/>
                  </a:lnTo>
                  <a:lnTo>
                    <a:pt x="2" y="32"/>
                  </a:lnTo>
                  <a:lnTo>
                    <a:pt x="4" y="32"/>
                  </a:lnTo>
                  <a:lnTo>
                    <a:pt x="5" y="31"/>
                  </a:lnTo>
                  <a:lnTo>
                    <a:pt x="6" y="30"/>
                  </a:lnTo>
                  <a:lnTo>
                    <a:pt x="6" y="27"/>
                  </a:lnTo>
                  <a:lnTo>
                    <a:pt x="6" y="5"/>
                  </a:lnTo>
                  <a:lnTo>
                    <a:pt x="5" y="3"/>
                  </a:lnTo>
                  <a:lnTo>
                    <a:pt x="4" y="3"/>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9" name="Freeform 13"/>
            <p:cNvSpPr>
              <a:spLocks noEditPoints="1"/>
            </p:cNvSpPr>
            <p:nvPr/>
          </p:nvSpPr>
          <p:spPr bwMode="auto">
            <a:xfrm>
              <a:off x="1810" y="619"/>
              <a:ext cx="47" cy="35"/>
            </a:xfrm>
            <a:custGeom>
              <a:avLst/>
              <a:gdLst>
                <a:gd name="T0" fmla="*/ 125 w 21"/>
                <a:gd name="T1" fmla="*/ 0 h 24"/>
                <a:gd name="T2" fmla="*/ 145 w 21"/>
                <a:gd name="T3" fmla="*/ 0 h 24"/>
                <a:gd name="T4" fmla="*/ 181 w 21"/>
                <a:gd name="T5" fmla="*/ 1 h 24"/>
                <a:gd name="T6" fmla="*/ 201 w 21"/>
                <a:gd name="T7" fmla="*/ 13 h 24"/>
                <a:gd name="T8" fmla="*/ 235 w 21"/>
                <a:gd name="T9" fmla="*/ 26 h 24"/>
                <a:gd name="T10" fmla="*/ 235 w 21"/>
                <a:gd name="T11" fmla="*/ 34 h 24"/>
                <a:gd name="T12" fmla="*/ 235 w 21"/>
                <a:gd name="T13" fmla="*/ 47 h 24"/>
                <a:gd name="T14" fmla="*/ 226 w 21"/>
                <a:gd name="T15" fmla="*/ 53 h 24"/>
                <a:gd name="T16" fmla="*/ 201 w 21"/>
                <a:gd name="T17" fmla="*/ 61 h 24"/>
                <a:gd name="T18" fmla="*/ 181 w 21"/>
                <a:gd name="T19" fmla="*/ 69 h 24"/>
                <a:gd name="T20" fmla="*/ 145 w 21"/>
                <a:gd name="T21" fmla="*/ 74 h 24"/>
                <a:gd name="T22" fmla="*/ 125 w 21"/>
                <a:gd name="T23" fmla="*/ 74 h 24"/>
                <a:gd name="T24" fmla="*/ 81 w 21"/>
                <a:gd name="T25" fmla="*/ 74 h 24"/>
                <a:gd name="T26" fmla="*/ 56 w 21"/>
                <a:gd name="T27" fmla="*/ 66 h 24"/>
                <a:gd name="T28" fmla="*/ 20 w 21"/>
                <a:gd name="T29" fmla="*/ 61 h 24"/>
                <a:gd name="T30" fmla="*/ 9 w 21"/>
                <a:gd name="T31" fmla="*/ 50 h 24"/>
                <a:gd name="T32" fmla="*/ 0 w 21"/>
                <a:gd name="T33" fmla="*/ 38 h 24"/>
                <a:gd name="T34" fmla="*/ 9 w 21"/>
                <a:gd name="T35" fmla="*/ 28 h 24"/>
                <a:gd name="T36" fmla="*/ 9 w 21"/>
                <a:gd name="T37" fmla="*/ 19 h 24"/>
                <a:gd name="T38" fmla="*/ 45 w 21"/>
                <a:gd name="T39" fmla="*/ 13 h 24"/>
                <a:gd name="T40" fmla="*/ 65 w 21"/>
                <a:gd name="T41" fmla="*/ 1 h 24"/>
                <a:gd name="T42" fmla="*/ 90 w 21"/>
                <a:gd name="T43" fmla="*/ 0 h 24"/>
                <a:gd name="T44" fmla="*/ 125 w 21"/>
                <a:gd name="T45" fmla="*/ 0 h 24"/>
                <a:gd name="T46" fmla="*/ 110 w 21"/>
                <a:gd name="T47" fmla="*/ 1 h 24"/>
                <a:gd name="T48" fmla="*/ 90 w 21"/>
                <a:gd name="T49" fmla="*/ 9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81 w 21"/>
                <a:gd name="T71" fmla="*/ 61 h 24"/>
                <a:gd name="T72" fmla="*/ 190 w 21"/>
                <a:gd name="T73" fmla="*/ 53 h 24"/>
                <a:gd name="T74" fmla="*/ 190 w 21"/>
                <a:gd name="T75" fmla="*/ 42 h 24"/>
                <a:gd name="T76" fmla="*/ 190 w 21"/>
                <a:gd name="T77" fmla="*/ 32 h 24"/>
                <a:gd name="T78" fmla="*/ 181 w 21"/>
                <a:gd name="T79" fmla="*/ 19 h 24"/>
                <a:gd name="T80" fmla="*/ 170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5"/>
                  </a:lnTo>
                  <a:lnTo>
                    <a:pt x="20" y="17"/>
                  </a:lnTo>
                  <a:lnTo>
                    <a:pt x="18" y="20"/>
                  </a:lnTo>
                  <a:lnTo>
                    <a:pt x="16" y="22"/>
                  </a:lnTo>
                  <a:lnTo>
                    <a:pt x="13" y="24"/>
                  </a:lnTo>
                  <a:lnTo>
                    <a:pt x="11" y="24"/>
                  </a:lnTo>
                  <a:lnTo>
                    <a:pt x="7" y="24"/>
                  </a:lnTo>
                  <a:lnTo>
                    <a:pt x="5" y="21"/>
                  </a:lnTo>
                  <a:lnTo>
                    <a:pt x="2" y="20"/>
                  </a:lnTo>
                  <a:lnTo>
                    <a:pt x="1" y="16"/>
                  </a:lnTo>
                  <a:lnTo>
                    <a:pt x="0" y="12"/>
                  </a:lnTo>
                  <a:lnTo>
                    <a:pt x="1" y="9"/>
                  </a:lnTo>
                  <a:lnTo>
                    <a:pt x="1" y="6"/>
                  </a:lnTo>
                  <a:lnTo>
                    <a:pt x="4" y="4"/>
                  </a:lnTo>
                  <a:lnTo>
                    <a:pt x="6" y="1"/>
                  </a:lnTo>
                  <a:lnTo>
                    <a:pt x="8" y="0"/>
                  </a:lnTo>
                  <a:lnTo>
                    <a:pt x="11" y="0"/>
                  </a:lnTo>
                  <a:close/>
                  <a:moveTo>
                    <a:pt x="10" y="1"/>
                  </a:moveTo>
                  <a:lnTo>
                    <a:pt x="8" y="3"/>
                  </a:lnTo>
                  <a:lnTo>
                    <a:pt x="7" y="3"/>
                  </a:lnTo>
                  <a:lnTo>
                    <a:pt x="6" y="4"/>
                  </a:lnTo>
                  <a:lnTo>
                    <a:pt x="5" y="5"/>
                  </a:lnTo>
                  <a:lnTo>
                    <a:pt x="5" y="8"/>
                  </a:lnTo>
                  <a:lnTo>
                    <a:pt x="5" y="10"/>
                  </a:lnTo>
                  <a:lnTo>
                    <a:pt x="5" y="15"/>
                  </a:lnTo>
                  <a:lnTo>
                    <a:pt x="6" y="19"/>
                  </a:lnTo>
                  <a:lnTo>
                    <a:pt x="8" y="21"/>
                  </a:lnTo>
                  <a:lnTo>
                    <a:pt x="11" y="22"/>
                  </a:lnTo>
                  <a:lnTo>
                    <a:pt x="13" y="21"/>
                  </a:lnTo>
                  <a:lnTo>
                    <a:pt x="16" y="20"/>
                  </a:lnTo>
                  <a:lnTo>
                    <a:pt x="17" y="17"/>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940" name="Freeform 14"/>
            <p:cNvSpPr>
              <a:spLocks/>
            </p:cNvSpPr>
            <p:nvPr/>
          </p:nvSpPr>
          <p:spPr bwMode="auto">
            <a:xfrm>
              <a:off x="1862" y="620"/>
              <a:ext cx="56" cy="34"/>
            </a:xfrm>
            <a:custGeom>
              <a:avLst/>
              <a:gdLst>
                <a:gd name="T0" fmla="*/ 235 w 25"/>
                <a:gd name="T1" fmla="*/ 0 h 23"/>
                <a:gd name="T2" fmla="*/ 235 w 25"/>
                <a:gd name="T3" fmla="*/ 41 h 23"/>
                <a:gd name="T4" fmla="*/ 235 w 25"/>
                <a:gd name="T5" fmla="*/ 52 h 23"/>
                <a:gd name="T6" fmla="*/ 235 w 25"/>
                <a:gd name="T7" fmla="*/ 59 h 23"/>
                <a:gd name="T8" fmla="*/ 235 w 25"/>
                <a:gd name="T9" fmla="*/ 61 h 23"/>
                <a:gd name="T10" fmla="*/ 260 w 25"/>
                <a:gd name="T11" fmla="*/ 61 h 23"/>
                <a:gd name="T12" fmla="*/ 260 w 25"/>
                <a:gd name="T13" fmla="*/ 65 h 23"/>
                <a:gd name="T14" fmla="*/ 260 w 25"/>
                <a:gd name="T15" fmla="*/ 65 h 23"/>
                <a:gd name="T16" fmla="*/ 271 w 25"/>
                <a:gd name="T17" fmla="*/ 65 h 23"/>
                <a:gd name="T18" fmla="*/ 271 w 25"/>
                <a:gd name="T19" fmla="*/ 61 h 23"/>
                <a:gd name="T20" fmla="*/ 280 w 25"/>
                <a:gd name="T21" fmla="*/ 65 h 23"/>
                <a:gd name="T22" fmla="*/ 215 w 25"/>
                <a:gd name="T23" fmla="*/ 74 h 23"/>
                <a:gd name="T24" fmla="*/ 202 w 25"/>
                <a:gd name="T25" fmla="*/ 74 h 23"/>
                <a:gd name="T26" fmla="*/ 202 w 25"/>
                <a:gd name="T27" fmla="*/ 59 h 23"/>
                <a:gd name="T28" fmla="*/ 170 w 25"/>
                <a:gd name="T29" fmla="*/ 65 h 23"/>
                <a:gd name="T30" fmla="*/ 146 w 25"/>
                <a:gd name="T31" fmla="*/ 68 h 23"/>
                <a:gd name="T32" fmla="*/ 125 w 25"/>
                <a:gd name="T33" fmla="*/ 74 h 23"/>
                <a:gd name="T34" fmla="*/ 110 w 25"/>
                <a:gd name="T35" fmla="*/ 74 h 23"/>
                <a:gd name="T36" fmla="*/ 90 w 25"/>
                <a:gd name="T37" fmla="*/ 74 h 23"/>
                <a:gd name="T38" fmla="*/ 65 w 25"/>
                <a:gd name="T39" fmla="*/ 68 h 23"/>
                <a:gd name="T40" fmla="*/ 56 w 25"/>
                <a:gd name="T41" fmla="*/ 65 h 23"/>
                <a:gd name="T42" fmla="*/ 45 w 25"/>
                <a:gd name="T43" fmla="*/ 61 h 23"/>
                <a:gd name="T44" fmla="*/ 45 w 25"/>
                <a:gd name="T45" fmla="*/ 52 h 23"/>
                <a:gd name="T46" fmla="*/ 45 w 25"/>
                <a:gd name="T47" fmla="*/ 46 h 23"/>
                <a:gd name="T48" fmla="*/ 45 w 25"/>
                <a:gd name="T49" fmla="*/ 13 h 23"/>
                <a:gd name="T50" fmla="*/ 45 w 25"/>
                <a:gd name="T51" fmla="*/ 9 h 23"/>
                <a:gd name="T52" fmla="*/ 45 w 25"/>
                <a:gd name="T53" fmla="*/ 6 h 23"/>
                <a:gd name="T54" fmla="*/ 36 w 25"/>
                <a:gd name="T55" fmla="*/ 6 h 23"/>
                <a:gd name="T56" fmla="*/ 36 w 25"/>
                <a:gd name="T57" fmla="*/ 0 h 23"/>
                <a:gd name="T58" fmla="*/ 20 w 25"/>
                <a:gd name="T59" fmla="*/ 0 h 23"/>
                <a:gd name="T60" fmla="*/ 0 w 25"/>
                <a:gd name="T61" fmla="*/ 0 h 23"/>
                <a:gd name="T62" fmla="*/ 0 w 25"/>
                <a:gd name="T63" fmla="*/ 0 h 23"/>
                <a:gd name="T64" fmla="*/ 90 w 25"/>
                <a:gd name="T65" fmla="*/ 0 h 23"/>
                <a:gd name="T66" fmla="*/ 90 w 25"/>
                <a:gd name="T67" fmla="*/ 46 h 23"/>
                <a:gd name="T68" fmla="*/ 90 w 25"/>
                <a:gd name="T69" fmla="*/ 52 h 23"/>
                <a:gd name="T70" fmla="*/ 101 w 25"/>
                <a:gd name="T71" fmla="*/ 61 h 23"/>
                <a:gd name="T72" fmla="*/ 110 w 25"/>
                <a:gd name="T73" fmla="*/ 61 h 23"/>
                <a:gd name="T74" fmla="*/ 125 w 25"/>
                <a:gd name="T75" fmla="*/ 61 h 23"/>
                <a:gd name="T76" fmla="*/ 146 w 25"/>
                <a:gd name="T77" fmla="*/ 61 h 23"/>
                <a:gd name="T78" fmla="*/ 155 w 25"/>
                <a:gd name="T79" fmla="*/ 61 h 23"/>
                <a:gd name="T80" fmla="*/ 170 w 25"/>
                <a:gd name="T81" fmla="*/ 59 h 23"/>
                <a:gd name="T82" fmla="*/ 202 w 25"/>
                <a:gd name="T83" fmla="*/ 52 h 23"/>
                <a:gd name="T84" fmla="*/ 202 w 25"/>
                <a:gd name="T85" fmla="*/ 13 h 23"/>
                <a:gd name="T86" fmla="*/ 202 w 25"/>
                <a:gd name="T87" fmla="*/ 6 h 23"/>
                <a:gd name="T88" fmla="*/ 181 w 25"/>
                <a:gd name="T89" fmla="*/ 6 h 23"/>
                <a:gd name="T90" fmla="*/ 181 w 25"/>
                <a:gd name="T91" fmla="*/ 0 h 23"/>
                <a:gd name="T92" fmla="*/ 155 w 25"/>
                <a:gd name="T93" fmla="*/ 0 h 23"/>
                <a:gd name="T94" fmla="*/ 155 w 25"/>
                <a:gd name="T95" fmla="*/ 0 h 23"/>
                <a:gd name="T96" fmla="*/ 235 w 25"/>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3"/>
                <a:gd name="T149" fmla="*/ 25 w 25"/>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3">
                  <a:moveTo>
                    <a:pt x="21" y="0"/>
                  </a:moveTo>
                  <a:lnTo>
                    <a:pt x="21" y="13"/>
                  </a:lnTo>
                  <a:lnTo>
                    <a:pt x="21" y="16"/>
                  </a:lnTo>
                  <a:lnTo>
                    <a:pt x="21" y="18"/>
                  </a:lnTo>
                  <a:lnTo>
                    <a:pt x="21" y="19"/>
                  </a:lnTo>
                  <a:lnTo>
                    <a:pt x="23" y="19"/>
                  </a:lnTo>
                  <a:lnTo>
                    <a:pt x="23" y="20"/>
                  </a:lnTo>
                  <a:lnTo>
                    <a:pt x="24" y="20"/>
                  </a:lnTo>
                  <a:lnTo>
                    <a:pt x="24" y="19"/>
                  </a:lnTo>
                  <a:lnTo>
                    <a:pt x="25" y="20"/>
                  </a:lnTo>
                  <a:lnTo>
                    <a:pt x="19" y="23"/>
                  </a:lnTo>
                  <a:lnTo>
                    <a:pt x="18" y="23"/>
                  </a:lnTo>
                  <a:lnTo>
                    <a:pt x="18" y="18"/>
                  </a:lnTo>
                  <a:lnTo>
                    <a:pt x="15" y="20"/>
                  </a:lnTo>
                  <a:lnTo>
                    <a:pt x="13" y="21"/>
                  </a:lnTo>
                  <a:lnTo>
                    <a:pt x="11" y="23"/>
                  </a:lnTo>
                  <a:lnTo>
                    <a:pt x="10" y="23"/>
                  </a:lnTo>
                  <a:lnTo>
                    <a:pt x="8" y="23"/>
                  </a:lnTo>
                  <a:lnTo>
                    <a:pt x="6" y="21"/>
                  </a:lnTo>
                  <a:lnTo>
                    <a:pt x="5" y="20"/>
                  </a:lnTo>
                  <a:lnTo>
                    <a:pt x="4" y="19"/>
                  </a:lnTo>
                  <a:lnTo>
                    <a:pt x="4" y="16"/>
                  </a:lnTo>
                  <a:lnTo>
                    <a:pt x="4" y="14"/>
                  </a:lnTo>
                  <a:lnTo>
                    <a:pt x="4" y="4"/>
                  </a:lnTo>
                  <a:lnTo>
                    <a:pt x="4" y="3"/>
                  </a:lnTo>
                  <a:lnTo>
                    <a:pt x="4" y="2"/>
                  </a:lnTo>
                  <a:lnTo>
                    <a:pt x="3" y="2"/>
                  </a:lnTo>
                  <a:lnTo>
                    <a:pt x="3" y="0"/>
                  </a:lnTo>
                  <a:lnTo>
                    <a:pt x="2" y="0"/>
                  </a:lnTo>
                  <a:lnTo>
                    <a:pt x="0" y="0"/>
                  </a:lnTo>
                  <a:lnTo>
                    <a:pt x="8" y="0"/>
                  </a:lnTo>
                  <a:lnTo>
                    <a:pt x="8" y="14"/>
                  </a:lnTo>
                  <a:lnTo>
                    <a:pt x="8" y="16"/>
                  </a:lnTo>
                  <a:lnTo>
                    <a:pt x="9" y="19"/>
                  </a:lnTo>
                  <a:lnTo>
                    <a:pt x="10" y="19"/>
                  </a:lnTo>
                  <a:lnTo>
                    <a:pt x="11" y="19"/>
                  </a:lnTo>
                  <a:lnTo>
                    <a:pt x="13" y="19"/>
                  </a:lnTo>
                  <a:lnTo>
                    <a:pt x="14" y="19"/>
                  </a:lnTo>
                  <a:lnTo>
                    <a:pt x="15" y="18"/>
                  </a:lnTo>
                  <a:lnTo>
                    <a:pt x="18" y="16"/>
                  </a:lnTo>
                  <a:lnTo>
                    <a:pt x="18" y="4"/>
                  </a:lnTo>
                  <a:lnTo>
                    <a:pt x="18" y="2"/>
                  </a:lnTo>
                  <a:lnTo>
                    <a:pt x="16" y="2"/>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41" name="Freeform 15"/>
            <p:cNvSpPr>
              <a:spLocks/>
            </p:cNvSpPr>
            <p:nvPr/>
          </p:nvSpPr>
          <p:spPr bwMode="auto">
            <a:xfrm>
              <a:off x="1918" y="619"/>
              <a:ext cx="57" cy="32"/>
            </a:xfrm>
            <a:custGeom>
              <a:avLst/>
              <a:gdLst>
                <a:gd name="T0" fmla="*/ 82 w 25"/>
                <a:gd name="T1" fmla="*/ 15 h 22"/>
                <a:gd name="T2" fmla="*/ 119 w 25"/>
                <a:gd name="T3" fmla="*/ 9 h 22"/>
                <a:gd name="T4" fmla="*/ 141 w 25"/>
                <a:gd name="T5" fmla="*/ 1 h 22"/>
                <a:gd name="T6" fmla="*/ 178 w 25"/>
                <a:gd name="T7" fmla="*/ 0 h 22"/>
                <a:gd name="T8" fmla="*/ 203 w 25"/>
                <a:gd name="T9" fmla="*/ 0 h 22"/>
                <a:gd name="T10" fmla="*/ 212 w 25"/>
                <a:gd name="T11" fmla="*/ 1 h 22"/>
                <a:gd name="T12" fmla="*/ 239 w 25"/>
                <a:gd name="T13" fmla="*/ 9 h 22"/>
                <a:gd name="T14" fmla="*/ 249 w 25"/>
                <a:gd name="T15" fmla="*/ 13 h 22"/>
                <a:gd name="T16" fmla="*/ 249 w 25"/>
                <a:gd name="T17" fmla="*/ 19 h 22"/>
                <a:gd name="T18" fmla="*/ 249 w 25"/>
                <a:gd name="T19" fmla="*/ 28 h 22"/>
                <a:gd name="T20" fmla="*/ 249 w 25"/>
                <a:gd name="T21" fmla="*/ 52 h 22"/>
                <a:gd name="T22" fmla="*/ 249 w 25"/>
                <a:gd name="T23" fmla="*/ 61 h 22"/>
                <a:gd name="T24" fmla="*/ 249 w 25"/>
                <a:gd name="T25" fmla="*/ 65 h 22"/>
                <a:gd name="T26" fmla="*/ 260 w 25"/>
                <a:gd name="T27" fmla="*/ 65 h 22"/>
                <a:gd name="T28" fmla="*/ 260 w 25"/>
                <a:gd name="T29" fmla="*/ 68 h 22"/>
                <a:gd name="T30" fmla="*/ 271 w 25"/>
                <a:gd name="T31" fmla="*/ 68 h 22"/>
                <a:gd name="T32" fmla="*/ 296 w 25"/>
                <a:gd name="T33" fmla="*/ 68 h 22"/>
                <a:gd name="T34" fmla="*/ 296 w 25"/>
                <a:gd name="T35" fmla="*/ 68 h 22"/>
                <a:gd name="T36" fmla="*/ 166 w 25"/>
                <a:gd name="T37" fmla="*/ 68 h 22"/>
                <a:gd name="T38" fmla="*/ 166 w 25"/>
                <a:gd name="T39" fmla="*/ 68 h 22"/>
                <a:gd name="T40" fmla="*/ 178 w 25"/>
                <a:gd name="T41" fmla="*/ 68 h 22"/>
                <a:gd name="T42" fmla="*/ 178 w 25"/>
                <a:gd name="T43" fmla="*/ 68 h 22"/>
                <a:gd name="T44" fmla="*/ 187 w 25"/>
                <a:gd name="T45" fmla="*/ 68 h 22"/>
                <a:gd name="T46" fmla="*/ 187 w 25"/>
                <a:gd name="T47" fmla="*/ 65 h 22"/>
                <a:gd name="T48" fmla="*/ 203 w 25"/>
                <a:gd name="T49" fmla="*/ 61 h 22"/>
                <a:gd name="T50" fmla="*/ 203 w 25"/>
                <a:gd name="T51" fmla="*/ 61 h 22"/>
                <a:gd name="T52" fmla="*/ 203 w 25"/>
                <a:gd name="T53" fmla="*/ 52 h 22"/>
                <a:gd name="T54" fmla="*/ 203 w 25"/>
                <a:gd name="T55" fmla="*/ 28 h 22"/>
                <a:gd name="T56" fmla="*/ 203 w 25"/>
                <a:gd name="T57" fmla="*/ 19 h 22"/>
                <a:gd name="T58" fmla="*/ 187 w 25"/>
                <a:gd name="T59" fmla="*/ 15 h 22"/>
                <a:gd name="T60" fmla="*/ 178 w 25"/>
                <a:gd name="T61" fmla="*/ 13 h 22"/>
                <a:gd name="T62" fmla="*/ 166 w 25"/>
                <a:gd name="T63" fmla="*/ 13 h 22"/>
                <a:gd name="T64" fmla="*/ 130 w 25"/>
                <a:gd name="T65" fmla="*/ 13 h 22"/>
                <a:gd name="T66" fmla="*/ 82 w 25"/>
                <a:gd name="T67" fmla="*/ 19 h 22"/>
                <a:gd name="T68" fmla="*/ 82 w 25"/>
                <a:gd name="T69" fmla="*/ 52 h 22"/>
                <a:gd name="T70" fmla="*/ 82 w 25"/>
                <a:gd name="T71" fmla="*/ 61 h 22"/>
                <a:gd name="T72" fmla="*/ 82 w 25"/>
                <a:gd name="T73" fmla="*/ 65 h 22"/>
                <a:gd name="T74" fmla="*/ 109 w 25"/>
                <a:gd name="T75" fmla="*/ 65 h 22"/>
                <a:gd name="T76" fmla="*/ 109 w 25"/>
                <a:gd name="T77" fmla="*/ 68 h 22"/>
                <a:gd name="T78" fmla="*/ 119 w 25"/>
                <a:gd name="T79" fmla="*/ 68 h 22"/>
                <a:gd name="T80" fmla="*/ 130 w 25"/>
                <a:gd name="T81" fmla="*/ 68 h 22"/>
                <a:gd name="T82" fmla="*/ 130 w 25"/>
                <a:gd name="T83" fmla="*/ 68 h 22"/>
                <a:gd name="T84" fmla="*/ 0 w 25"/>
                <a:gd name="T85" fmla="*/ 68 h 22"/>
                <a:gd name="T86" fmla="*/ 0 w 25"/>
                <a:gd name="T87" fmla="*/ 68 h 22"/>
                <a:gd name="T88" fmla="*/ 11 w 25"/>
                <a:gd name="T89" fmla="*/ 68 h 22"/>
                <a:gd name="T90" fmla="*/ 25 w 25"/>
                <a:gd name="T91" fmla="*/ 68 h 22"/>
                <a:gd name="T92" fmla="*/ 25 w 25"/>
                <a:gd name="T93" fmla="*/ 65 h 22"/>
                <a:gd name="T94" fmla="*/ 48 w 25"/>
                <a:gd name="T95" fmla="*/ 61 h 22"/>
                <a:gd name="T96" fmla="*/ 48 w 25"/>
                <a:gd name="T97" fmla="*/ 52 h 22"/>
                <a:gd name="T98" fmla="*/ 48 w 25"/>
                <a:gd name="T99" fmla="*/ 32 h 22"/>
                <a:gd name="T100" fmla="*/ 48 w 25"/>
                <a:gd name="T101" fmla="*/ 19 h 22"/>
                <a:gd name="T102" fmla="*/ 48 w 25"/>
                <a:gd name="T103" fmla="*/ 15 h 22"/>
                <a:gd name="T104" fmla="*/ 48 w 25"/>
                <a:gd name="T105" fmla="*/ 13 h 22"/>
                <a:gd name="T106" fmla="*/ 25 w 25"/>
                <a:gd name="T107" fmla="*/ 13 h 22"/>
                <a:gd name="T108" fmla="*/ 25 w 25"/>
                <a:gd name="T109" fmla="*/ 9 h 22"/>
                <a:gd name="T110" fmla="*/ 25 w 25"/>
                <a:gd name="T111" fmla="*/ 9 h 22"/>
                <a:gd name="T112" fmla="*/ 11 w 25"/>
                <a:gd name="T113" fmla="*/ 9 h 22"/>
                <a:gd name="T114" fmla="*/ 11 w 25"/>
                <a:gd name="T115" fmla="*/ 13 h 22"/>
                <a:gd name="T116" fmla="*/ 0 w 25"/>
                <a:gd name="T117" fmla="*/ 9 h 22"/>
                <a:gd name="T118" fmla="*/ 73 w 25"/>
                <a:gd name="T119" fmla="*/ 0 h 22"/>
                <a:gd name="T120" fmla="*/ 82 w 25"/>
                <a:gd name="T121" fmla="*/ 0 h 22"/>
                <a:gd name="T122" fmla="*/ 82 w 25"/>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1"/>
                  </a:lnTo>
                  <a:lnTo>
                    <a:pt x="15" y="0"/>
                  </a:lnTo>
                  <a:lnTo>
                    <a:pt x="17" y="0"/>
                  </a:lnTo>
                  <a:lnTo>
                    <a:pt x="18" y="1"/>
                  </a:lnTo>
                  <a:lnTo>
                    <a:pt x="20" y="3"/>
                  </a:lnTo>
                  <a:lnTo>
                    <a:pt x="21" y="4"/>
                  </a:lnTo>
                  <a:lnTo>
                    <a:pt x="21" y="6"/>
                  </a:lnTo>
                  <a:lnTo>
                    <a:pt x="21" y="9"/>
                  </a:lnTo>
                  <a:lnTo>
                    <a:pt x="21" y="17"/>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7"/>
                  </a:lnTo>
                  <a:lnTo>
                    <a:pt x="17" y="9"/>
                  </a:lnTo>
                  <a:lnTo>
                    <a:pt x="17" y="6"/>
                  </a:lnTo>
                  <a:lnTo>
                    <a:pt x="16" y="5"/>
                  </a:lnTo>
                  <a:lnTo>
                    <a:pt x="15" y="4"/>
                  </a:lnTo>
                  <a:lnTo>
                    <a:pt x="14" y="4"/>
                  </a:lnTo>
                  <a:lnTo>
                    <a:pt x="11" y="4"/>
                  </a:lnTo>
                  <a:lnTo>
                    <a:pt x="7" y="6"/>
                  </a:lnTo>
                  <a:lnTo>
                    <a:pt x="7" y="17"/>
                  </a:lnTo>
                  <a:lnTo>
                    <a:pt x="7" y="20"/>
                  </a:lnTo>
                  <a:lnTo>
                    <a:pt x="7" y="21"/>
                  </a:lnTo>
                  <a:lnTo>
                    <a:pt x="9" y="21"/>
                  </a:lnTo>
                  <a:lnTo>
                    <a:pt x="9" y="22"/>
                  </a:lnTo>
                  <a:lnTo>
                    <a:pt x="10" y="22"/>
                  </a:lnTo>
                  <a:lnTo>
                    <a:pt x="11" y="22"/>
                  </a:lnTo>
                  <a:lnTo>
                    <a:pt x="0" y="22"/>
                  </a:lnTo>
                  <a:lnTo>
                    <a:pt x="1" y="22"/>
                  </a:lnTo>
                  <a:lnTo>
                    <a:pt x="2" y="22"/>
                  </a:lnTo>
                  <a:lnTo>
                    <a:pt x="2" y="21"/>
                  </a:lnTo>
                  <a:lnTo>
                    <a:pt x="4" y="20"/>
                  </a:lnTo>
                  <a:lnTo>
                    <a:pt x="4" y="17"/>
                  </a:lnTo>
                  <a:lnTo>
                    <a:pt x="4" y="10"/>
                  </a:lnTo>
                  <a:lnTo>
                    <a:pt x="4" y="6"/>
                  </a:lnTo>
                  <a:lnTo>
                    <a:pt x="4" y="5"/>
                  </a:lnTo>
                  <a:lnTo>
                    <a:pt x="4" y="4"/>
                  </a:lnTo>
                  <a:lnTo>
                    <a:pt x="2"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42" name="Freeform 16"/>
            <p:cNvSpPr>
              <a:spLocks noEditPoints="1"/>
            </p:cNvSpPr>
            <p:nvPr/>
          </p:nvSpPr>
          <p:spPr bwMode="auto">
            <a:xfrm>
              <a:off x="1560" y="792"/>
              <a:ext cx="45" cy="33"/>
            </a:xfrm>
            <a:custGeom>
              <a:avLst/>
              <a:gdLst>
                <a:gd name="T0" fmla="*/ 117 w 20"/>
                <a:gd name="T1" fmla="*/ 72 h 22"/>
                <a:gd name="T2" fmla="*/ 65 w 20"/>
                <a:gd name="T3" fmla="*/ 75 h 22"/>
                <a:gd name="T4" fmla="*/ 36 w 20"/>
                <a:gd name="T5" fmla="*/ 75 h 22"/>
                <a:gd name="T6" fmla="*/ 0 w 20"/>
                <a:gd name="T7" fmla="*/ 65 h 22"/>
                <a:gd name="T8" fmla="*/ 0 w 20"/>
                <a:gd name="T9" fmla="*/ 54 h 22"/>
                <a:gd name="T10" fmla="*/ 25 w 20"/>
                <a:gd name="T11" fmla="*/ 40 h 22"/>
                <a:gd name="T12" fmla="*/ 81 w 20"/>
                <a:gd name="T13" fmla="*/ 32 h 22"/>
                <a:gd name="T14" fmla="*/ 137 w 20"/>
                <a:gd name="T15" fmla="*/ 22 h 22"/>
                <a:gd name="T16" fmla="*/ 126 w 20"/>
                <a:gd name="T17" fmla="*/ 6 h 22"/>
                <a:gd name="T18" fmla="*/ 92 w 20"/>
                <a:gd name="T19" fmla="*/ 4 h 22"/>
                <a:gd name="T20" fmla="*/ 65 w 20"/>
                <a:gd name="T21" fmla="*/ 6 h 22"/>
                <a:gd name="T22" fmla="*/ 56 w 20"/>
                <a:gd name="T23" fmla="*/ 9 h 22"/>
                <a:gd name="T24" fmla="*/ 56 w 20"/>
                <a:gd name="T25" fmla="*/ 21 h 22"/>
                <a:gd name="T26" fmla="*/ 36 w 20"/>
                <a:gd name="T27" fmla="*/ 22 h 22"/>
                <a:gd name="T28" fmla="*/ 25 w 20"/>
                <a:gd name="T29" fmla="*/ 22 h 22"/>
                <a:gd name="T30" fmla="*/ 11 w 20"/>
                <a:gd name="T31" fmla="*/ 21 h 22"/>
                <a:gd name="T32" fmla="*/ 11 w 20"/>
                <a:gd name="T33" fmla="*/ 9 h 22"/>
                <a:gd name="T34" fmla="*/ 65 w 20"/>
                <a:gd name="T35" fmla="*/ 0 h 22"/>
                <a:gd name="T36" fmla="*/ 137 w 20"/>
                <a:gd name="T37" fmla="*/ 0 h 22"/>
                <a:gd name="T38" fmla="*/ 173 w 20"/>
                <a:gd name="T39" fmla="*/ 4 h 22"/>
                <a:gd name="T40" fmla="*/ 182 w 20"/>
                <a:gd name="T41" fmla="*/ 18 h 22"/>
                <a:gd name="T42" fmla="*/ 182 w 20"/>
                <a:gd name="T43" fmla="*/ 48 h 22"/>
                <a:gd name="T44" fmla="*/ 182 w 20"/>
                <a:gd name="T45" fmla="*/ 60 h 22"/>
                <a:gd name="T46" fmla="*/ 193 w 20"/>
                <a:gd name="T47" fmla="*/ 65 h 22"/>
                <a:gd name="T48" fmla="*/ 193 w 20"/>
                <a:gd name="T49" fmla="*/ 65 h 22"/>
                <a:gd name="T50" fmla="*/ 207 w 20"/>
                <a:gd name="T51" fmla="*/ 65 h 22"/>
                <a:gd name="T52" fmla="*/ 227 w 20"/>
                <a:gd name="T53" fmla="*/ 60 h 22"/>
                <a:gd name="T54" fmla="*/ 193 w 20"/>
                <a:gd name="T55" fmla="*/ 75 h 22"/>
                <a:gd name="T56" fmla="*/ 146 w 20"/>
                <a:gd name="T57" fmla="*/ 75 h 22"/>
                <a:gd name="T58" fmla="*/ 137 w 20"/>
                <a:gd name="T59" fmla="*/ 72 h 22"/>
                <a:gd name="T60" fmla="*/ 137 w 20"/>
                <a:gd name="T61" fmla="*/ 59 h 22"/>
                <a:gd name="T62" fmla="*/ 117 w 20"/>
                <a:gd name="T63" fmla="*/ 32 h 22"/>
                <a:gd name="T64" fmla="*/ 65 w 20"/>
                <a:gd name="T65" fmla="*/ 40 h 22"/>
                <a:gd name="T66" fmla="*/ 56 w 20"/>
                <a:gd name="T67" fmla="*/ 48 h 22"/>
                <a:gd name="T68" fmla="*/ 56 w 20"/>
                <a:gd name="T69" fmla="*/ 59 h 22"/>
                <a:gd name="T70" fmla="*/ 65 w 20"/>
                <a:gd name="T71" fmla="*/ 65 h 22"/>
                <a:gd name="T72" fmla="*/ 117 w 20"/>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8" y="22"/>
                  </a:lnTo>
                  <a:lnTo>
                    <a:pt x="6" y="22"/>
                  </a:lnTo>
                  <a:lnTo>
                    <a:pt x="5" y="22"/>
                  </a:lnTo>
                  <a:lnTo>
                    <a:pt x="3" y="22"/>
                  </a:lnTo>
                  <a:lnTo>
                    <a:pt x="1" y="21"/>
                  </a:lnTo>
                  <a:lnTo>
                    <a:pt x="0" y="19"/>
                  </a:lnTo>
                  <a:lnTo>
                    <a:pt x="0" y="17"/>
                  </a:lnTo>
                  <a:lnTo>
                    <a:pt x="0" y="16"/>
                  </a:lnTo>
                  <a:lnTo>
                    <a:pt x="1" y="14"/>
                  </a:lnTo>
                  <a:lnTo>
                    <a:pt x="2" y="12"/>
                  </a:lnTo>
                  <a:lnTo>
                    <a:pt x="3" y="11"/>
                  </a:lnTo>
                  <a:lnTo>
                    <a:pt x="7" y="9"/>
                  </a:lnTo>
                  <a:lnTo>
                    <a:pt x="12" y="7"/>
                  </a:lnTo>
                  <a:lnTo>
                    <a:pt x="12" y="3"/>
                  </a:lnTo>
                  <a:lnTo>
                    <a:pt x="11" y="2"/>
                  </a:lnTo>
                  <a:lnTo>
                    <a:pt x="10" y="1"/>
                  </a:lnTo>
                  <a:lnTo>
                    <a:pt x="8" y="1"/>
                  </a:lnTo>
                  <a:lnTo>
                    <a:pt x="7" y="1"/>
                  </a:lnTo>
                  <a:lnTo>
                    <a:pt x="6" y="2"/>
                  </a:lnTo>
                  <a:lnTo>
                    <a:pt x="5" y="2"/>
                  </a:lnTo>
                  <a:lnTo>
                    <a:pt x="5" y="3"/>
                  </a:lnTo>
                  <a:lnTo>
                    <a:pt x="5" y="5"/>
                  </a:lnTo>
                  <a:lnTo>
                    <a:pt x="5" y="6"/>
                  </a:lnTo>
                  <a:lnTo>
                    <a:pt x="5" y="7"/>
                  </a:lnTo>
                  <a:lnTo>
                    <a:pt x="3" y="7"/>
                  </a:lnTo>
                  <a:lnTo>
                    <a:pt x="2" y="7"/>
                  </a:lnTo>
                  <a:lnTo>
                    <a:pt x="1" y="7"/>
                  </a:lnTo>
                  <a:lnTo>
                    <a:pt x="1" y="6"/>
                  </a:lnTo>
                  <a:lnTo>
                    <a:pt x="1" y="5"/>
                  </a:lnTo>
                  <a:lnTo>
                    <a:pt x="1" y="3"/>
                  </a:lnTo>
                  <a:lnTo>
                    <a:pt x="3" y="1"/>
                  </a:lnTo>
                  <a:lnTo>
                    <a:pt x="6" y="0"/>
                  </a:lnTo>
                  <a:lnTo>
                    <a:pt x="8" y="0"/>
                  </a:lnTo>
                  <a:lnTo>
                    <a:pt x="12" y="0"/>
                  </a:lnTo>
                  <a:lnTo>
                    <a:pt x="13" y="0"/>
                  </a:lnTo>
                  <a:lnTo>
                    <a:pt x="15" y="1"/>
                  </a:lnTo>
                  <a:lnTo>
                    <a:pt x="16" y="2"/>
                  </a:lnTo>
                  <a:lnTo>
                    <a:pt x="16" y="5"/>
                  </a:lnTo>
                  <a:lnTo>
                    <a:pt x="16" y="7"/>
                  </a:lnTo>
                  <a:lnTo>
                    <a:pt x="16" y="14"/>
                  </a:lnTo>
                  <a:lnTo>
                    <a:pt x="16" y="17"/>
                  </a:lnTo>
                  <a:lnTo>
                    <a:pt x="16" y="18"/>
                  </a:lnTo>
                  <a:lnTo>
                    <a:pt x="17" y="18"/>
                  </a:lnTo>
                  <a:lnTo>
                    <a:pt x="17" y="19"/>
                  </a:lnTo>
                  <a:lnTo>
                    <a:pt x="18" y="19"/>
                  </a:lnTo>
                  <a:lnTo>
                    <a:pt x="18" y="18"/>
                  </a:lnTo>
                  <a:lnTo>
                    <a:pt x="20" y="18"/>
                  </a:lnTo>
                  <a:lnTo>
                    <a:pt x="17" y="22"/>
                  </a:lnTo>
                  <a:lnTo>
                    <a:pt x="15" y="22"/>
                  </a:lnTo>
                  <a:lnTo>
                    <a:pt x="13" y="22"/>
                  </a:lnTo>
                  <a:lnTo>
                    <a:pt x="12" y="21"/>
                  </a:lnTo>
                  <a:lnTo>
                    <a:pt x="12" y="18"/>
                  </a:lnTo>
                  <a:close/>
                  <a:moveTo>
                    <a:pt x="12" y="17"/>
                  </a:moveTo>
                  <a:lnTo>
                    <a:pt x="12" y="9"/>
                  </a:lnTo>
                  <a:lnTo>
                    <a:pt x="10" y="9"/>
                  </a:lnTo>
                  <a:lnTo>
                    <a:pt x="7" y="11"/>
                  </a:lnTo>
                  <a:lnTo>
                    <a:pt x="6" y="12"/>
                  </a:lnTo>
                  <a:lnTo>
                    <a:pt x="5" y="13"/>
                  </a:lnTo>
                  <a:lnTo>
                    <a:pt x="5" y="14"/>
                  </a:lnTo>
                  <a:lnTo>
                    <a:pt x="3"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25943" name="Freeform 17"/>
            <p:cNvSpPr>
              <a:spLocks noEditPoints="1"/>
            </p:cNvSpPr>
            <p:nvPr/>
          </p:nvSpPr>
          <p:spPr bwMode="auto">
            <a:xfrm>
              <a:off x="1826" y="774"/>
              <a:ext cx="22" cy="51"/>
            </a:xfrm>
            <a:custGeom>
              <a:avLst/>
              <a:gdLst>
                <a:gd name="T0" fmla="*/ 53 w 10"/>
                <a:gd name="T1" fmla="*/ 0 h 35"/>
                <a:gd name="T2" fmla="*/ 53 w 10"/>
                <a:gd name="T3" fmla="*/ 0 h 35"/>
                <a:gd name="T4" fmla="*/ 64 w 10"/>
                <a:gd name="T5" fmla="*/ 6 h 35"/>
                <a:gd name="T6" fmla="*/ 88 w 10"/>
                <a:gd name="T7" fmla="*/ 6 h 35"/>
                <a:gd name="T8" fmla="*/ 88 w 10"/>
                <a:gd name="T9" fmla="*/ 9 h 35"/>
                <a:gd name="T10" fmla="*/ 88 w 10"/>
                <a:gd name="T11" fmla="*/ 13 h 35"/>
                <a:gd name="T12" fmla="*/ 64 w 10"/>
                <a:gd name="T13" fmla="*/ 15 h 35"/>
                <a:gd name="T14" fmla="*/ 53 w 10"/>
                <a:gd name="T15" fmla="*/ 15 h 35"/>
                <a:gd name="T16" fmla="*/ 53 w 10"/>
                <a:gd name="T17" fmla="*/ 19 h 35"/>
                <a:gd name="T18" fmla="*/ 44 w 10"/>
                <a:gd name="T19" fmla="*/ 15 h 35"/>
                <a:gd name="T20" fmla="*/ 33 w 10"/>
                <a:gd name="T21" fmla="*/ 15 h 35"/>
                <a:gd name="T22" fmla="*/ 9 w 10"/>
                <a:gd name="T23" fmla="*/ 13 h 35"/>
                <a:gd name="T24" fmla="*/ 9 w 10"/>
                <a:gd name="T25" fmla="*/ 9 h 35"/>
                <a:gd name="T26" fmla="*/ 9 w 10"/>
                <a:gd name="T27" fmla="*/ 6 h 35"/>
                <a:gd name="T28" fmla="*/ 33 w 10"/>
                <a:gd name="T29" fmla="*/ 6 h 35"/>
                <a:gd name="T30" fmla="*/ 44 w 10"/>
                <a:gd name="T31" fmla="*/ 0 h 35"/>
                <a:gd name="T32" fmla="*/ 53 w 10"/>
                <a:gd name="T33" fmla="*/ 0 h 35"/>
                <a:gd name="T34" fmla="*/ 64 w 10"/>
                <a:gd name="T35" fmla="*/ 41 h 35"/>
                <a:gd name="T36" fmla="*/ 64 w 10"/>
                <a:gd name="T37" fmla="*/ 93 h 35"/>
                <a:gd name="T38" fmla="*/ 64 w 10"/>
                <a:gd name="T39" fmla="*/ 96 h 35"/>
                <a:gd name="T40" fmla="*/ 88 w 10"/>
                <a:gd name="T41" fmla="*/ 99 h 35"/>
                <a:gd name="T42" fmla="*/ 88 w 10"/>
                <a:gd name="T43" fmla="*/ 106 h 35"/>
                <a:gd name="T44" fmla="*/ 88 w 10"/>
                <a:gd name="T45" fmla="*/ 106 h 35"/>
                <a:gd name="T46" fmla="*/ 97 w 10"/>
                <a:gd name="T47" fmla="*/ 106 h 35"/>
                <a:gd name="T48" fmla="*/ 106 w 10"/>
                <a:gd name="T49" fmla="*/ 108 h 35"/>
                <a:gd name="T50" fmla="*/ 106 w 10"/>
                <a:gd name="T51" fmla="*/ 108 h 35"/>
                <a:gd name="T52" fmla="*/ 0 w 10"/>
                <a:gd name="T53" fmla="*/ 108 h 35"/>
                <a:gd name="T54" fmla="*/ 0 w 10"/>
                <a:gd name="T55" fmla="*/ 108 h 35"/>
                <a:gd name="T56" fmla="*/ 9 w 10"/>
                <a:gd name="T57" fmla="*/ 106 h 35"/>
                <a:gd name="T58" fmla="*/ 9 w 10"/>
                <a:gd name="T59" fmla="*/ 106 h 35"/>
                <a:gd name="T60" fmla="*/ 33 w 10"/>
                <a:gd name="T61" fmla="*/ 106 h 35"/>
                <a:gd name="T62" fmla="*/ 33 w 10"/>
                <a:gd name="T63" fmla="*/ 99 h 35"/>
                <a:gd name="T64" fmla="*/ 33 w 10"/>
                <a:gd name="T65" fmla="*/ 96 h 35"/>
                <a:gd name="T66" fmla="*/ 33 w 10"/>
                <a:gd name="T67" fmla="*/ 93 h 35"/>
                <a:gd name="T68" fmla="*/ 33 w 10"/>
                <a:gd name="T69" fmla="*/ 66 h 35"/>
                <a:gd name="T70" fmla="*/ 33 w 10"/>
                <a:gd name="T71" fmla="*/ 60 h 35"/>
                <a:gd name="T72" fmla="*/ 33 w 10"/>
                <a:gd name="T73" fmla="*/ 50 h 35"/>
                <a:gd name="T74" fmla="*/ 33 w 10"/>
                <a:gd name="T75" fmla="*/ 47 h 35"/>
                <a:gd name="T76" fmla="*/ 33 w 10"/>
                <a:gd name="T77" fmla="*/ 47 h 35"/>
                <a:gd name="T78" fmla="*/ 9 w 10"/>
                <a:gd name="T79" fmla="*/ 47 h 35"/>
                <a:gd name="T80" fmla="*/ 9 w 10"/>
                <a:gd name="T81" fmla="*/ 47 h 35"/>
                <a:gd name="T82" fmla="*/ 0 w 10"/>
                <a:gd name="T83" fmla="*/ 47 h 35"/>
                <a:gd name="T84" fmla="*/ 0 w 10"/>
                <a:gd name="T85" fmla="*/ 47 h 35"/>
                <a:gd name="T86" fmla="*/ 0 w 10"/>
                <a:gd name="T87" fmla="*/ 47 h 35"/>
                <a:gd name="T88" fmla="*/ 64 w 10"/>
                <a:gd name="T89" fmla="*/ 41 h 35"/>
                <a:gd name="T90" fmla="*/ 6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2"/>
                  </a:lnTo>
                  <a:lnTo>
                    <a:pt x="8" y="2"/>
                  </a:lnTo>
                  <a:lnTo>
                    <a:pt x="8" y="3"/>
                  </a:lnTo>
                  <a:lnTo>
                    <a:pt x="8" y="4"/>
                  </a:lnTo>
                  <a:lnTo>
                    <a:pt x="6" y="5"/>
                  </a:lnTo>
                  <a:lnTo>
                    <a:pt x="5" y="5"/>
                  </a:lnTo>
                  <a:lnTo>
                    <a:pt x="5" y="6"/>
                  </a:lnTo>
                  <a:lnTo>
                    <a:pt x="4" y="5"/>
                  </a:lnTo>
                  <a:lnTo>
                    <a:pt x="3" y="5"/>
                  </a:lnTo>
                  <a:lnTo>
                    <a:pt x="1" y="4"/>
                  </a:lnTo>
                  <a:lnTo>
                    <a:pt x="1" y="3"/>
                  </a:lnTo>
                  <a:lnTo>
                    <a:pt x="1" y="2"/>
                  </a:lnTo>
                  <a:lnTo>
                    <a:pt x="3" y="2"/>
                  </a:lnTo>
                  <a:lnTo>
                    <a:pt x="4" y="0"/>
                  </a:lnTo>
                  <a:lnTo>
                    <a:pt x="5" y="0"/>
                  </a:lnTo>
                  <a:close/>
                  <a:moveTo>
                    <a:pt x="6" y="13"/>
                  </a:moveTo>
                  <a:lnTo>
                    <a:pt x="6" y="30"/>
                  </a:lnTo>
                  <a:lnTo>
                    <a:pt x="6" y="31"/>
                  </a:lnTo>
                  <a:lnTo>
                    <a:pt x="8" y="32"/>
                  </a:lnTo>
                  <a:lnTo>
                    <a:pt x="8" y="34"/>
                  </a:lnTo>
                  <a:lnTo>
                    <a:pt x="9" y="34"/>
                  </a:lnTo>
                  <a:lnTo>
                    <a:pt x="10" y="35"/>
                  </a:lnTo>
                  <a:lnTo>
                    <a:pt x="0" y="35"/>
                  </a:lnTo>
                  <a:lnTo>
                    <a:pt x="1" y="34"/>
                  </a:lnTo>
                  <a:lnTo>
                    <a:pt x="3" y="34"/>
                  </a:lnTo>
                  <a:lnTo>
                    <a:pt x="3" y="32"/>
                  </a:lnTo>
                  <a:lnTo>
                    <a:pt x="3" y="31"/>
                  </a:lnTo>
                  <a:lnTo>
                    <a:pt x="3" y="30"/>
                  </a:lnTo>
                  <a:lnTo>
                    <a:pt x="3" y="21"/>
                  </a:lnTo>
                  <a:lnTo>
                    <a:pt x="3" y="19"/>
                  </a:lnTo>
                  <a:lnTo>
                    <a:pt x="3" y="16"/>
                  </a:lnTo>
                  <a:lnTo>
                    <a:pt x="3" y="15"/>
                  </a:lnTo>
                  <a:lnTo>
                    <a:pt x="1" y="15"/>
                  </a:lnTo>
                  <a:lnTo>
                    <a:pt x="0" y="15"/>
                  </a:lnTo>
                  <a:lnTo>
                    <a:pt x="6" y="13"/>
                  </a:lnTo>
                  <a:close/>
                </a:path>
              </a:pathLst>
            </a:custGeom>
            <a:solidFill>
              <a:srgbClr val="000000"/>
            </a:solidFill>
            <a:ln w="0">
              <a:solidFill>
                <a:srgbClr val="000000"/>
              </a:solidFill>
              <a:round/>
              <a:headEnd/>
              <a:tailEnd/>
            </a:ln>
          </p:spPr>
          <p:txBody>
            <a:bodyPr/>
            <a:lstStyle/>
            <a:p>
              <a:endParaRPr lang="en-CA"/>
            </a:p>
          </p:txBody>
        </p:sp>
        <p:sp>
          <p:nvSpPr>
            <p:cNvPr id="25944" name="Freeform 18"/>
            <p:cNvSpPr>
              <a:spLocks noEditPoints="1"/>
            </p:cNvSpPr>
            <p:nvPr/>
          </p:nvSpPr>
          <p:spPr bwMode="auto">
            <a:xfrm>
              <a:off x="1855" y="792"/>
              <a:ext cx="50" cy="49"/>
            </a:xfrm>
            <a:custGeom>
              <a:avLst/>
              <a:gdLst>
                <a:gd name="T0" fmla="*/ 57 w 22"/>
                <a:gd name="T1" fmla="*/ 42 h 33"/>
                <a:gd name="T2" fmla="*/ 25 w 22"/>
                <a:gd name="T3" fmla="*/ 28 h 33"/>
                <a:gd name="T4" fmla="*/ 25 w 22"/>
                <a:gd name="T5" fmla="*/ 15 h 33"/>
                <a:gd name="T6" fmla="*/ 82 w 22"/>
                <a:gd name="T7" fmla="*/ 0 h 33"/>
                <a:gd name="T8" fmla="*/ 155 w 22"/>
                <a:gd name="T9" fmla="*/ 0 h 33"/>
                <a:gd name="T10" fmla="*/ 248 w 22"/>
                <a:gd name="T11" fmla="*/ 1 h 33"/>
                <a:gd name="T12" fmla="*/ 259 w 22"/>
                <a:gd name="T13" fmla="*/ 1 h 33"/>
                <a:gd name="T14" fmla="*/ 259 w 22"/>
                <a:gd name="T15" fmla="*/ 1 h 33"/>
                <a:gd name="T16" fmla="*/ 259 w 22"/>
                <a:gd name="T17" fmla="*/ 1 h 33"/>
                <a:gd name="T18" fmla="*/ 259 w 22"/>
                <a:gd name="T19" fmla="*/ 6 h 33"/>
                <a:gd name="T20" fmla="*/ 259 w 22"/>
                <a:gd name="T21" fmla="*/ 6 h 33"/>
                <a:gd name="T22" fmla="*/ 248 w 22"/>
                <a:gd name="T23" fmla="*/ 6 h 33"/>
                <a:gd name="T24" fmla="*/ 223 w 22"/>
                <a:gd name="T25" fmla="*/ 15 h 33"/>
                <a:gd name="T26" fmla="*/ 211 w 22"/>
                <a:gd name="T27" fmla="*/ 28 h 33"/>
                <a:gd name="T28" fmla="*/ 166 w 22"/>
                <a:gd name="T29" fmla="*/ 46 h 33"/>
                <a:gd name="T30" fmla="*/ 93 w 22"/>
                <a:gd name="T31" fmla="*/ 46 h 33"/>
                <a:gd name="T32" fmla="*/ 73 w 22"/>
                <a:gd name="T33" fmla="*/ 46 h 33"/>
                <a:gd name="T34" fmla="*/ 57 w 22"/>
                <a:gd name="T35" fmla="*/ 55 h 33"/>
                <a:gd name="T36" fmla="*/ 57 w 22"/>
                <a:gd name="T37" fmla="*/ 55 h 33"/>
                <a:gd name="T38" fmla="*/ 73 w 22"/>
                <a:gd name="T39" fmla="*/ 59 h 33"/>
                <a:gd name="T40" fmla="*/ 93 w 22"/>
                <a:gd name="T41" fmla="*/ 59 h 33"/>
                <a:gd name="T42" fmla="*/ 166 w 22"/>
                <a:gd name="T43" fmla="*/ 59 h 33"/>
                <a:gd name="T44" fmla="*/ 211 w 22"/>
                <a:gd name="T45" fmla="*/ 62 h 33"/>
                <a:gd name="T46" fmla="*/ 259 w 22"/>
                <a:gd name="T47" fmla="*/ 73 h 33"/>
                <a:gd name="T48" fmla="*/ 248 w 22"/>
                <a:gd name="T49" fmla="*/ 88 h 33"/>
                <a:gd name="T50" fmla="*/ 202 w 22"/>
                <a:gd name="T51" fmla="*/ 99 h 33"/>
                <a:gd name="T52" fmla="*/ 102 w 22"/>
                <a:gd name="T53" fmla="*/ 108 h 33"/>
                <a:gd name="T54" fmla="*/ 25 w 22"/>
                <a:gd name="T55" fmla="*/ 99 h 33"/>
                <a:gd name="T56" fmla="*/ 0 w 22"/>
                <a:gd name="T57" fmla="*/ 92 h 33"/>
                <a:gd name="T58" fmla="*/ 11 w 22"/>
                <a:gd name="T59" fmla="*/ 88 h 33"/>
                <a:gd name="T60" fmla="*/ 25 w 22"/>
                <a:gd name="T61" fmla="*/ 79 h 33"/>
                <a:gd name="T62" fmla="*/ 57 w 22"/>
                <a:gd name="T63" fmla="*/ 73 h 33"/>
                <a:gd name="T64" fmla="*/ 25 w 22"/>
                <a:gd name="T65" fmla="*/ 68 h 33"/>
                <a:gd name="T66" fmla="*/ 25 w 22"/>
                <a:gd name="T67" fmla="*/ 62 h 33"/>
                <a:gd name="T68" fmla="*/ 25 w 22"/>
                <a:gd name="T69" fmla="*/ 55 h 33"/>
                <a:gd name="T70" fmla="*/ 73 w 22"/>
                <a:gd name="T71" fmla="*/ 42 h 33"/>
                <a:gd name="T72" fmla="*/ 93 w 22"/>
                <a:gd name="T73" fmla="*/ 1 h 33"/>
                <a:gd name="T74" fmla="*/ 73 w 22"/>
                <a:gd name="T75" fmla="*/ 9 h 33"/>
                <a:gd name="T76" fmla="*/ 73 w 22"/>
                <a:gd name="T77" fmla="*/ 28 h 33"/>
                <a:gd name="T78" fmla="*/ 102 w 22"/>
                <a:gd name="T79" fmla="*/ 42 h 33"/>
                <a:gd name="T80" fmla="*/ 139 w 22"/>
                <a:gd name="T81" fmla="*/ 42 h 33"/>
                <a:gd name="T82" fmla="*/ 166 w 22"/>
                <a:gd name="T83" fmla="*/ 36 h 33"/>
                <a:gd name="T84" fmla="*/ 166 w 22"/>
                <a:gd name="T85" fmla="*/ 15 h 33"/>
                <a:gd name="T86" fmla="*/ 139 w 22"/>
                <a:gd name="T87" fmla="*/ 1 h 33"/>
                <a:gd name="T88" fmla="*/ 73 w 22"/>
                <a:gd name="T89" fmla="*/ 73 h 33"/>
                <a:gd name="T90" fmla="*/ 36 w 22"/>
                <a:gd name="T91" fmla="*/ 79 h 33"/>
                <a:gd name="T92" fmla="*/ 36 w 22"/>
                <a:gd name="T93" fmla="*/ 86 h 33"/>
                <a:gd name="T94" fmla="*/ 57 w 22"/>
                <a:gd name="T95" fmla="*/ 92 h 33"/>
                <a:gd name="T96" fmla="*/ 139 w 22"/>
                <a:gd name="T97" fmla="*/ 95 h 33"/>
                <a:gd name="T98" fmla="*/ 211 w 22"/>
                <a:gd name="T99" fmla="*/ 92 h 33"/>
                <a:gd name="T100" fmla="*/ 248 w 22"/>
                <a:gd name="T101" fmla="*/ 79 h 33"/>
                <a:gd name="T102" fmla="*/ 223 w 22"/>
                <a:gd name="T103" fmla="*/ 74 h 33"/>
                <a:gd name="T104" fmla="*/ 166 w 22"/>
                <a:gd name="T105" fmla="*/ 73 h 33"/>
                <a:gd name="T106" fmla="*/ 73 w 22"/>
                <a:gd name="T107" fmla="*/ 73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3"/>
                <a:gd name="T164" fmla="*/ 22 w 22"/>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3">
                  <a:moveTo>
                    <a:pt x="6" y="13"/>
                  </a:moveTo>
                  <a:lnTo>
                    <a:pt x="5" y="13"/>
                  </a:lnTo>
                  <a:lnTo>
                    <a:pt x="3" y="11"/>
                  </a:lnTo>
                  <a:lnTo>
                    <a:pt x="2" y="9"/>
                  </a:lnTo>
                  <a:lnTo>
                    <a:pt x="2" y="7"/>
                  </a:lnTo>
                  <a:lnTo>
                    <a:pt x="2" y="5"/>
                  </a:lnTo>
                  <a:lnTo>
                    <a:pt x="5" y="2"/>
                  </a:lnTo>
                  <a:lnTo>
                    <a:pt x="7" y="0"/>
                  </a:lnTo>
                  <a:lnTo>
                    <a:pt x="11" y="0"/>
                  </a:lnTo>
                  <a:lnTo>
                    <a:pt x="13" y="0"/>
                  </a:lnTo>
                  <a:lnTo>
                    <a:pt x="16" y="1"/>
                  </a:lnTo>
                  <a:lnTo>
                    <a:pt x="21" y="1"/>
                  </a:lnTo>
                  <a:lnTo>
                    <a:pt x="22" y="1"/>
                  </a:lnTo>
                  <a:lnTo>
                    <a:pt x="22" y="2"/>
                  </a:lnTo>
                  <a:lnTo>
                    <a:pt x="21" y="2"/>
                  </a:lnTo>
                  <a:lnTo>
                    <a:pt x="18" y="2"/>
                  </a:lnTo>
                  <a:lnTo>
                    <a:pt x="19" y="5"/>
                  </a:lnTo>
                  <a:lnTo>
                    <a:pt x="19" y="7"/>
                  </a:lnTo>
                  <a:lnTo>
                    <a:pt x="18" y="9"/>
                  </a:lnTo>
                  <a:lnTo>
                    <a:pt x="17" y="12"/>
                  </a:lnTo>
                  <a:lnTo>
                    <a:pt x="14" y="14"/>
                  </a:lnTo>
                  <a:lnTo>
                    <a:pt x="11" y="14"/>
                  </a:lnTo>
                  <a:lnTo>
                    <a:pt x="8" y="14"/>
                  </a:lnTo>
                  <a:lnTo>
                    <a:pt x="7" y="14"/>
                  </a:lnTo>
                  <a:lnTo>
                    <a:pt x="6" y="14"/>
                  </a:lnTo>
                  <a:lnTo>
                    <a:pt x="6" y="16"/>
                  </a:lnTo>
                  <a:lnTo>
                    <a:pt x="5" y="17"/>
                  </a:lnTo>
                  <a:lnTo>
                    <a:pt x="5" y="18"/>
                  </a:lnTo>
                  <a:lnTo>
                    <a:pt x="6" y="18"/>
                  </a:lnTo>
                  <a:lnTo>
                    <a:pt x="7" y="18"/>
                  </a:lnTo>
                  <a:lnTo>
                    <a:pt x="8" y="18"/>
                  </a:lnTo>
                  <a:lnTo>
                    <a:pt x="11" y="18"/>
                  </a:lnTo>
                  <a:lnTo>
                    <a:pt x="14" y="18"/>
                  </a:lnTo>
                  <a:lnTo>
                    <a:pt x="17" y="18"/>
                  </a:lnTo>
                  <a:lnTo>
                    <a:pt x="18" y="19"/>
                  </a:lnTo>
                  <a:lnTo>
                    <a:pt x="21" y="21"/>
                  </a:lnTo>
                  <a:lnTo>
                    <a:pt x="22" y="22"/>
                  </a:lnTo>
                  <a:lnTo>
                    <a:pt x="22" y="24"/>
                  </a:lnTo>
                  <a:lnTo>
                    <a:pt x="21" y="27"/>
                  </a:lnTo>
                  <a:lnTo>
                    <a:pt x="19" y="29"/>
                  </a:lnTo>
                  <a:lnTo>
                    <a:pt x="17" y="30"/>
                  </a:lnTo>
                  <a:lnTo>
                    <a:pt x="13" y="32"/>
                  </a:lnTo>
                  <a:lnTo>
                    <a:pt x="9" y="33"/>
                  </a:lnTo>
                  <a:lnTo>
                    <a:pt x="6" y="32"/>
                  </a:lnTo>
                  <a:lnTo>
                    <a:pt x="2" y="30"/>
                  </a:lnTo>
                  <a:lnTo>
                    <a:pt x="1" y="29"/>
                  </a:lnTo>
                  <a:lnTo>
                    <a:pt x="0" y="28"/>
                  </a:lnTo>
                  <a:lnTo>
                    <a:pt x="0" y="27"/>
                  </a:lnTo>
                  <a:lnTo>
                    <a:pt x="1" y="27"/>
                  </a:lnTo>
                  <a:lnTo>
                    <a:pt x="1" y="26"/>
                  </a:lnTo>
                  <a:lnTo>
                    <a:pt x="2" y="24"/>
                  </a:lnTo>
                  <a:lnTo>
                    <a:pt x="2" y="23"/>
                  </a:lnTo>
                  <a:lnTo>
                    <a:pt x="5" y="22"/>
                  </a:lnTo>
                  <a:lnTo>
                    <a:pt x="3" y="21"/>
                  </a:lnTo>
                  <a:lnTo>
                    <a:pt x="2" y="21"/>
                  </a:lnTo>
                  <a:lnTo>
                    <a:pt x="2" y="19"/>
                  </a:lnTo>
                  <a:lnTo>
                    <a:pt x="2" y="18"/>
                  </a:lnTo>
                  <a:lnTo>
                    <a:pt x="2" y="17"/>
                  </a:lnTo>
                  <a:lnTo>
                    <a:pt x="3" y="16"/>
                  </a:lnTo>
                  <a:lnTo>
                    <a:pt x="6" y="13"/>
                  </a:lnTo>
                  <a:close/>
                  <a:moveTo>
                    <a:pt x="9" y="0"/>
                  </a:moveTo>
                  <a:lnTo>
                    <a:pt x="8" y="1"/>
                  </a:lnTo>
                  <a:lnTo>
                    <a:pt x="7" y="2"/>
                  </a:lnTo>
                  <a:lnTo>
                    <a:pt x="6" y="3"/>
                  </a:lnTo>
                  <a:lnTo>
                    <a:pt x="6" y="6"/>
                  </a:lnTo>
                  <a:lnTo>
                    <a:pt x="6" y="9"/>
                  </a:lnTo>
                  <a:lnTo>
                    <a:pt x="7" y="12"/>
                  </a:lnTo>
                  <a:lnTo>
                    <a:pt x="9" y="13"/>
                  </a:lnTo>
                  <a:lnTo>
                    <a:pt x="11" y="13"/>
                  </a:lnTo>
                  <a:lnTo>
                    <a:pt x="12" y="13"/>
                  </a:lnTo>
                  <a:lnTo>
                    <a:pt x="13" y="12"/>
                  </a:lnTo>
                  <a:lnTo>
                    <a:pt x="14" y="11"/>
                  </a:lnTo>
                  <a:lnTo>
                    <a:pt x="14" y="8"/>
                  </a:lnTo>
                  <a:lnTo>
                    <a:pt x="14" y="5"/>
                  </a:lnTo>
                  <a:lnTo>
                    <a:pt x="13" y="2"/>
                  </a:lnTo>
                  <a:lnTo>
                    <a:pt x="12" y="1"/>
                  </a:lnTo>
                  <a:lnTo>
                    <a:pt x="9" y="0"/>
                  </a:lnTo>
                  <a:close/>
                  <a:moveTo>
                    <a:pt x="6" y="22"/>
                  </a:moveTo>
                  <a:lnTo>
                    <a:pt x="5" y="23"/>
                  </a:lnTo>
                  <a:lnTo>
                    <a:pt x="3" y="24"/>
                  </a:lnTo>
                  <a:lnTo>
                    <a:pt x="3" y="26"/>
                  </a:lnTo>
                  <a:lnTo>
                    <a:pt x="3" y="27"/>
                  </a:lnTo>
                  <a:lnTo>
                    <a:pt x="5" y="28"/>
                  </a:lnTo>
                  <a:lnTo>
                    <a:pt x="7" y="29"/>
                  </a:lnTo>
                  <a:lnTo>
                    <a:pt x="12" y="29"/>
                  </a:lnTo>
                  <a:lnTo>
                    <a:pt x="16" y="29"/>
                  </a:lnTo>
                  <a:lnTo>
                    <a:pt x="18" y="28"/>
                  </a:lnTo>
                  <a:lnTo>
                    <a:pt x="19" y="27"/>
                  </a:lnTo>
                  <a:lnTo>
                    <a:pt x="21" y="24"/>
                  </a:lnTo>
                  <a:lnTo>
                    <a:pt x="19" y="23"/>
                  </a:lnTo>
                  <a:lnTo>
                    <a:pt x="17" y="23"/>
                  </a:lnTo>
                  <a:lnTo>
                    <a:pt x="14" y="22"/>
                  </a:lnTo>
                  <a:lnTo>
                    <a:pt x="9" y="22"/>
                  </a:lnTo>
                  <a:lnTo>
                    <a:pt x="6" y="22"/>
                  </a:lnTo>
                  <a:close/>
                </a:path>
              </a:pathLst>
            </a:custGeom>
            <a:solidFill>
              <a:srgbClr val="000000"/>
            </a:solidFill>
            <a:ln w="0">
              <a:solidFill>
                <a:srgbClr val="000000"/>
              </a:solidFill>
              <a:round/>
              <a:headEnd/>
              <a:tailEnd/>
            </a:ln>
          </p:spPr>
          <p:txBody>
            <a:bodyPr/>
            <a:lstStyle/>
            <a:p>
              <a:endParaRPr lang="en-CA"/>
            </a:p>
          </p:txBody>
        </p:sp>
        <p:sp>
          <p:nvSpPr>
            <p:cNvPr id="25945" name="Freeform 19"/>
            <p:cNvSpPr>
              <a:spLocks/>
            </p:cNvSpPr>
            <p:nvPr/>
          </p:nvSpPr>
          <p:spPr bwMode="auto">
            <a:xfrm>
              <a:off x="1907" y="774"/>
              <a:ext cx="52" cy="51"/>
            </a:xfrm>
            <a:custGeom>
              <a:avLst/>
              <a:gdLst>
                <a:gd name="T0" fmla="*/ 81 w 23"/>
                <a:gd name="T1" fmla="*/ 50 h 35"/>
                <a:gd name="T2" fmla="*/ 129 w 23"/>
                <a:gd name="T3" fmla="*/ 41 h 35"/>
                <a:gd name="T4" fmla="*/ 174 w 23"/>
                <a:gd name="T5" fmla="*/ 41 h 35"/>
                <a:gd name="T6" fmla="*/ 219 w 23"/>
                <a:gd name="T7" fmla="*/ 41 h 35"/>
                <a:gd name="T8" fmla="*/ 231 w 23"/>
                <a:gd name="T9" fmla="*/ 50 h 35"/>
                <a:gd name="T10" fmla="*/ 240 w 23"/>
                <a:gd name="T11" fmla="*/ 68 h 35"/>
                <a:gd name="T12" fmla="*/ 240 w 23"/>
                <a:gd name="T13" fmla="*/ 96 h 35"/>
                <a:gd name="T14" fmla="*/ 240 w 23"/>
                <a:gd name="T15" fmla="*/ 106 h 35"/>
                <a:gd name="T16" fmla="*/ 255 w 23"/>
                <a:gd name="T17" fmla="*/ 106 h 35"/>
                <a:gd name="T18" fmla="*/ 267 w 23"/>
                <a:gd name="T19" fmla="*/ 108 h 35"/>
                <a:gd name="T20" fmla="*/ 163 w 23"/>
                <a:gd name="T21" fmla="*/ 108 h 35"/>
                <a:gd name="T22" fmla="*/ 174 w 23"/>
                <a:gd name="T23" fmla="*/ 106 h 35"/>
                <a:gd name="T24" fmla="*/ 183 w 23"/>
                <a:gd name="T25" fmla="*/ 106 h 35"/>
                <a:gd name="T26" fmla="*/ 183 w 23"/>
                <a:gd name="T27" fmla="*/ 96 h 35"/>
                <a:gd name="T28" fmla="*/ 183 w 23"/>
                <a:gd name="T29" fmla="*/ 68 h 35"/>
                <a:gd name="T30" fmla="*/ 183 w 23"/>
                <a:gd name="T31" fmla="*/ 55 h 35"/>
                <a:gd name="T32" fmla="*/ 174 w 23"/>
                <a:gd name="T33" fmla="*/ 50 h 35"/>
                <a:gd name="T34" fmla="*/ 163 w 23"/>
                <a:gd name="T35" fmla="*/ 47 h 35"/>
                <a:gd name="T36" fmla="*/ 129 w 23"/>
                <a:gd name="T37" fmla="*/ 50 h 35"/>
                <a:gd name="T38" fmla="*/ 81 w 23"/>
                <a:gd name="T39" fmla="*/ 60 h 35"/>
                <a:gd name="T40" fmla="*/ 81 w 23"/>
                <a:gd name="T41" fmla="*/ 96 h 35"/>
                <a:gd name="T42" fmla="*/ 81 w 23"/>
                <a:gd name="T43" fmla="*/ 106 h 35"/>
                <a:gd name="T44" fmla="*/ 102 w 23"/>
                <a:gd name="T45" fmla="*/ 106 h 35"/>
                <a:gd name="T46" fmla="*/ 118 w 23"/>
                <a:gd name="T47" fmla="*/ 108 h 35"/>
                <a:gd name="T48" fmla="*/ 0 w 23"/>
                <a:gd name="T49" fmla="*/ 108 h 35"/>
                <a:gd name="T50" fmla="*/ 36 w 23"/>
                <a:gd name="T51" fmla="*/ 106 h 35"/>
                <a:gd name="T52" fmla="*/ 36 w 23"/>
                <a:gd name="T53" fmla="*/ 99 h 35"/>
                <a:gd name="T54" fmla="*/ 45 w 23"/>
                <a:gd name="T55" fmla="*/ 93 h 35"/>
                <a:gd name="T56" fmla="*/ 45 w 23"/>
                <a:gd name="T57" fmla="*/ 19 h 35"/>
                <a:gd name="T58" fmla="*/ 36 w 23"/>
                <a:gd name="T59" fmla="*/ 13 h 35"/>
                <a:gd name="T60" fmla="*/ 36 w 23"/>
                <a:gd name="T61" fmla="*/ 9 h 35"/>
                <a:gd name="T62" fmla="*/ 11 w 23"/>
                <a:gd name="T63" fmla="*/ 9 h 35"/>
                <a:gd name="T64" fmla="*/ 0 w 23"/>
                <a:gd name="T65" fmla="*/ 9 h 35"/>
                <a:gd name="T66" fmla="*/ 81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7" y="0"/>
                  </a:moveTo>
                  <a:lnTo>
                    <a:pt x="7" y="16"/>
                  </a:lnTo>
                  <a:lnTo>
                    <a:pt x="10" y="14"/>
                  </a:lnTo>
                  <a:lnTo>
                    <a:pt x="11" y="13"/>
                  </a:lnTo>
                  <a:lnTo>
                    <a:pt x="14" y="13"/>
                  </a:lnTo>
                  <a:lnTo>
                    <a:pt x="15" y="13"/>
                  </a:lnTo>
                  <a:lnTo>
                    <a:pt x="17" y="13"/>
                  </a:lnTo>
                  <a:lnTo>
                    <a:pt x="19" y="13"/>
                  </a:lnTo>
                  <a:lnTo>
                    <a:pt x="20" y="15"/>
                  </a:lnTo>
                  <a:lnTo>
                    <a:pt x="20" y="16"/>
                  </a:lnTo>
                  <a:lnTo>
                    <a:pt x="21" y="19"/>
                  </a:lnTo>
                  <a:lnTo>
                    <a:pt x="21" y="22"/>
                  </a:lnTo>
                  <a:lnTo>
                    <a:pt x="21" y="30"/>
                  </a:lnTo>
                  <a:lnTo>
                    <a:pt x="21" y="31"/>
                  </a:lnTo>
                  <a:lnTo>
                    <a:pt x="21" y="32"/>
                  </a:lnTo>
                  <a:lnTo>
                    <a:pt x="21" y="34"/>
                  </a:lnTo>
                  <a:lnTo>
                    <a:pt x="22" y="34"/>
                  </a:lnTo>
                  <a:lnTo>
                    <a:pt x="23" y="35"/>
                  </a:lnTo>
                  <a:lnTo>
                    <a:pt x="14" y="35"/>
                  </a:lnTo>
                  <a:lnTo>
                    <a:pt x="15" y="34"/>
                  </a:lnTo>
                  <a:lnTo>
                    <a:pt x="16" y="34"/>
                  </a:lnTo>
                  <a:lnTo>
                    <a:pt x="16" y="32"/>
                  </a:lnTo>
                  <a:lnTo>
                    <a:pt x="16" y="31"/>
                  </a:lnTo>
                  <a:lnTo>
                    <a:pt x="16" y="30"/>
                  </a:lnTo>
                  <a:lnTo>
                    <a:pt x="16" y="22"/>
                  </a:lnTo>
                  <a:lnTo>
                    <a:pt x="16" y="19"/>
                  </a:lnTo>
                  <a:lnTo>
                    <a:pt x="16" y="18"/>
                  </a:lnTo>
                  <a:lnTo>
                    <a:pt x="16" y="16"/>
                  </a:lnTo>
                  <a:lnTo>
                    <a:pt x="15" y="16"/>
                  </a:lnTo>
                  <a:lnTo>
                    <a:pt x="14" y="15"/>
                  </a:lnTo>
                  <a:lnTo>
                    <a:pt x="12" y="15"/>
                  </a:lnTo>
                  <a:lnTo>
                    <a:pt x="11" y="16"/>
                  </a:lnTo>
                  <a:lnTo>
                    <a:pt x="9" y="16"/>
                  </a:lnTo>
                  <a:lnTo>
                    <a:pt x="7" y="19"/>
                  </a:lnTo>
                  <a:lnTo>
                    <a:pt x="7" y="30"/>
                  </a:lnTo>
                  <a:lnTo>
                    <a:pt x="7" y="31"/>
                  </a:lnTo>
                  <a:lnTo>
                    <a:pt x="7" y="32"/>
                  </a:lnTo>
                  <a:lnTo>
                    <a:pt x="7" y="34"/>
                  </a:lnTo>
                  <a:lnTo>
                    <a:pt x="9" y="34"/>
                  </a:lnTo>
                  <a:lnTo>
                    <a:pt x="10" y="35"/>
                  </a:lnTo>
                  <a:lnTo>
                    <a:pt x="0" y="35"/>
                  </a:lnTo>
                  <a:lnTo>
                    <a:pt x="1" y="34"/>
                  </a:lnTo>
                  <a:lnTo>
                    <a:pt x="3" y="34"/>
                  </a:lnTo>
                  <a:lnTo>
                    <a:pt x="3" y="32"/>
                  </a:lnTo>
                  <a:lnTo>
                    <a:pt x="4" y="31"/>
                  </a:lnTo>
                  <a:lnTo>
                    <a:pt x="4" y="30"/>
                  </a:lnTo>
                  <a:lnTo>
                    <a:pt x="4" y="10"/>
                  </a:lnTo>
                  <a:lnTo>
                    <a:pt x="4" y="6"/>
                  </a:lnTo>
                  <a:lnTo>
                    <a:pt x="4" y="5"/>
                  </a:lnTo>
                  <a:lnTo>
                    <a:pt x="3" y="4"/>
                  </a:lnTo>
                  <a:lnTo>
                    <a:pt x="3" y="3"/>
                  </a:lnTo>
                  <a:lnTo>
                    <a:pt x="1" y="3"/>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946" name="Freeform 20"/>
            <p:cNvSpPr>
              <a:spLocks/>
            </p:cNvSpPr>
            <p:nvPr/>
          </p:nvSpPr>
          <p:spPr bwMode="auto">
            <a:xfrm>
              <a:off x="1963" y="781"/>
              <a:ext cx="30" cy="44"/>
            </a:xfrm>
            <a:custGeom>
              <a:avLst/>
              <a:gdLst>
                <a:gd name="T0" fmla="*/ 85 w 13"/>
                <a:gd name="T1" fmla="*/ 0 h 30"/>
                <a:gd name="T2" fmla="*/ 85 w 13"/>
                <a:gd name="T3" fmla="*/ 26 h 30"/>
                <a:gd name="T4" fmla="*/ 150 w 13"/>
                <a:gd name="T5" fmla="*/ 26 h 30"/>
                <a:gd name="T6" fmla="*/ 150 w 13"/>
                <a:gd name="T7" fmla="*/ 28 h 30"/>
                <a:gd name="T8" fmla="*/ 85 w 13"/>
                <a:gd name="T9" fmla="*/ 28 h 30"/>
                <a:gd name="T10" fmla="*/ 85 w 13"/>
                <a:gd name="T11" fmla="*/ 75 h 30"/>
                <a:gd name="T12" fmla="*/ 85 w 13"/>
                <a:gd name="T13" fmla="*/ 79 h 30"/>
                <a:gd name="T14" fmla="*/ 85 w 13"/>
                <a:gd name="T15" fmla="*/ 82 h 30"/>
                <a:gd name="T16" fmla="*/ 97 w 13"/>
                <a:gd name="T17" fmla="*/ 87 h 30"/>
                <a:gd name="T18" fmla="*/ 122 w 13"/>
                <a:gd name="T19" fmla="*/ 87 h 30"/>
                <a:gd name="T20" fmla="*/ 134 w 13"/>
                <a:gd name="T21" fmla="*/ 87 h 30"/>
                <a:gd name="T22" fmla="*/ 134 w 13"/>
                <a:gd name="T23" fmla="*/ 87 h 30"/>
                <a:gd name="T24" fmla="*/ 150 w 13"/>
                <a:gd name="T25" fmla="*/ 82 h 30"/>
                <a:gd name="T26" fmla="*/ 150 w 13"/>
                <a:gd name="T27" fmla="*/ 82 h 30"/>
                <a:gd name="T28" fmla="*/ 159 w 13"/>
                <a:gd name="T29" fmla="*/ 82 h 30"/>
                <a:gd name="T30" fmla="*/ 150 w 13"/>
                <a:gd name="T31" fmla="*/ 87 h 30"/>
                <a:gd name="T32" fmla="*/ 134 w 13"/>
                <a:gd name="T33" fmla="*/ 92 h 30"/>
                <a:gd name="T34" fmla="*/ 122 w 13"/>
                <a:gd name="T35" fmla="*/ 95 h 30"/>
                <a:gd name="T36" fmla="*/ 85 w 13"/>
                <a:gd name="T37" fmla="*/ 95 h 30"/>
                <a:gd name="T38" fmla="*/ 74 w 13"/>
                <a:gd name="T39" fmla="*/ 95 h 30"/>
                <a:gd name="T40" fmla="*/ 65 w 13"/>
                <a:gd name="T41" fmla="*/ 95 h 30"/>
                <a:gd name="T42" fmla="*/ 65 w 13"/>
                <a:gd name="T43" fmla="*/ 92 h 30"/>
                <a:gd name="T44" fmla="*/ 37 w 13"/>
                <a:gd name="T45" fmla="*/ 87 h 30"/>
                <a:gd name="T46" fmla="*/ 37 w 13"/>
                <a:gd name="T47" fmla="*/ 82 h 30"/>
                <a:gd name="T48" fmla="*/ 37 w 13"/>
                <a:gd name="T49" fmla="*/ 79 h 30"/>
                <a:gd name="T50" fmla="*/ 37 w 13"/>
                <a:gd name="T51" fmla="*/ 28 h 30"/>
                <a:gd name="T52" fmla="*/ 0 w 13"/>
                <a:gd name="T53" fmla="*/ 28 h 30"/>
                <a:gd name="T54" fmla="*/ 0 w 13"/>
                <a:gd name="T55" fmla="*/ 28 h 30"/>
                <a:gd name="T56" fmla="*/ 12 w 13"/>
                <a:gd name="T57" fmla="*/ 26 h 30"/>
                <a:gd name="T58" fmla="*/ 28 w 13"/>
                <a:gd name="T59" fmla="*/ 19 h 30"/>
                <a:gd name="T60" fmla="*/ 37 w 13"/>
                <a:gd name="T61" fmla="*/ 15 h 30"/>
                <a:gd name="T62" fmla="*/ 65 w 13"/>
                <a:gd name="T63" fmla="*/ 13 h 30"/>
                <a:gd name="T64" fmla="*/ 74 w 13"/>
                <a:gd name="T65" fmla="*/ 9 h 30"/>
                <a:gd name="T66" fmla="*/ 85 w 13"/>
                <a:gd name="T67" fmla="*/ 0 h 30"/>
                <a:gd name="T68" fmla="*/ 85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2" y="8"/>
                  </a:lnTo>
                  <a:lnTo>
                    <a:pt x="12" y="9"/>
                  </a:lnTo>
                  <a:lnTo>
                    <a:pt x="7" y="9"/>
                  </a:lnTo>
                  <a:lnTo>
                    <a:pt x="7" y="24"/>
                  </a:lnTo>
                  <a:lnTo>
                    <a:pt x="7" y="25"/>
                  </a:lnTo>
                  <a:lnTo>
                    <a:pt x="7" y="26"/>
                  </a:lnTo>
                  <a:lnTo>
                    <a:pt x="8" y="27"/>
                  </a:lnTo>
                  <a:lnTo>
                    <a:pt x="10" y="27"/>
                  </a:lnTo>
                  <a:lnTo>
                    <a:pt x="11" y="27"/>
                  </a:lnTo>
                  <a:lnTo>
                    <a:pt x="12" y="26"/>
                  </a:lnTo>
                  <a:lnTo>
                    <a:pt x="13" y="26"/>
                  </a:lnTo>
                  <a:lnTo>
                    <a:pt x="12" y="27"/>
                  </a:lnTo>
                  <a:lnTo>
                    <a:pt x="11" y="29"/>
                  </a:lnTo>
                  <a:lnTo>
                    <a:pt x="10" y="30"/>
                  </a:lnTo>
                  <a:lnTo>
                    <a:pt x="7" y="30"/>
                  </a:lnTo>
                  <a:lnTo>
                    <a:pt x="6" y="30"/>
                  </a:lnTo>
                  <a:lnTo>
                    <a:pt x="5" y="30"/>
                  </a:lnTo>
                  <a:lnTo>
                    <a:pt x="5" y="29"/>
                  </a:lnTo>
                  <a:lnTo>
                    <a:pt x="3" y="27"/>
                  </a:lnTo>
                  <a:lnTo>
                    <a:pt x="3" y="26"/>
                  </a:lnTo>
                  <a:lnTo>
                    <a:pt x="3" y="25"/>
                  </a:lnTo>
                  <a:lnTo>
                    <a:pt x="3" y="9"/>
                  </a:lnTo>
                  <a:lnTo>
                    <a:pt x="0" y="9"/>
                  </a:lnTo>
                  <a:lnTo>
                    <a:pt x="1" y="8"/>
                  </a:lnTo>
                  <a:lnTo>
                    <a:pt x="2" y="6"/>
                  </a:lnTo>
                  <a:lnTo>
                    <a:pt x="3" y="5"/>
                  </a:lnTo>
                  <a:lnTo>
                    <a:pt x="5"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25947" name="Freeform 21"/>
            <p:cNvSpPr>
              <a:spLocks/>
            </p:cNvSpPr>
            <p:nvPr/>
          </p:nvSpPr>
          <p:spPr bwMode="auto">
            <a:xfrm>
              <a:off x="2044" y="774"/>
              <a:ext cx="43" cy="51"/>
            </a:xfrm>
            <a:custGeom>
              <a:avLst/>
              <a:gdLst>
                <a:gd name="T0" fmla="*/ 81 w 19"/>
                <a:gd name="T1" fmla="*/ 42 h 35"/>
                <a:gd name="T2" fmla="*/ 81 w 19"/>
                <a:gd name="T3" fmla="*/ 89 h 35"/>
                <a:gd name="T4" fmla="*/ 93 w 19"/>
                <a:gd name="T5" fmla="*/ 96 h 35"/>
                <a:gd name="T6" fmla="*/ 93 w 19"/>
                <a:gd name="T7" fmla="*/ 106 h 35"/>
                <a:gd name="T8" fmla="*/ 102 w 19"/>
                <a:gd name="T9" fmla="*/ 106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11 w 19"/>
                <a:gd name="T23" fmla="*/ 106 h 35"/>
                <a:gd name="T24" fmla="*/ 25 w 19"/>
                <a:gd name="T25" fmla="*/ 106 h 35"/>
                <a:gd name="T26" fmla="*/ 36 w 19"/>
                <a:gd name="T27" fmla="*/ 106 h 35"/>
                <a:gd name="T28" fmla="*/ 36 w 19"/>
                <a:gd name="T29" fmla="*/ 99 h 35"/>
                <a:gd name="T30" fmla="*/ 36 w 19"/>
                <a:gd name="T31" fmla="*/ 96 h 35"/>
                <a:gd name="T32" fmla="*/ 36 w 19"/>
                <a:gd name="T33" fmla="*/ 89 h 35"/>
                <a:gd name="T34" fmla="*/ 36 w 19"/>
                <a:gd name="T35" fmla="*/ 42 h 35"/>
                <a:gd name="T36" fmla="*/ 0 w 19"/>
                <a:gd name="T37" fmla="*/ 42 h 35"/>
                <a:gd name="T38" fmla="*/ 0 w 19"/>
                <a:gd name="T39" fmla="*/ 41 h 35"/>
                <a:gd name="T40" fmla="*/ 36 w 19"/>
                <a:gd name="T41" fmla="*/ 41 h 35"/>
                <a:gd name="T42" fmla="*/ 36 w 19"/>
                <a:gd name="T43" fmla="*/ 34 h 35"/>
                <a:gd name="T44" fmla="*/ 36 w 19"/>
                <a:gd name="T45" fmla="*/ 25 h 35"/>
                <a:gd name="T46" fmla="*/ 45 w 19"/>
                <a:gd name="T47" fmla="*/ 15 h 35"/>
                <a:gd name="T48" fmla="*/ 72 w 19"/>
                <a:gd name="T49" fmla="*/ 13 h 35"/>
                <a:gd name="T50" fmla="*/ 93 w 19"/>
                <a:gd name="T51" fmla="*/ 6 h 35"/>
                <a:gd name="T52" fmla="*/ 129 w 19"/>
                <a:gd name="T53" fmla="*/ 0 h 35"/>
                <a:gd name="T54" fmla="*/ 149 w 19"/>
                <a:gd name="T55" fmla="*/ 0 h 35"/>
                <a:gd name="T56" fmla="*/ 183 w 19"/>
                <a:gd name="T57" fmla="*/ 0 h 35"/>
                <a:gd name="T58" fmla="*/ 195 w 19"/>
                <a:gd name="T59" fmla="*/ 6 h 35"/>
                <a:gd name="T60" fmla="*/ 210 w 19"/>
                <a:gd name="T61" fmla="*/ 9 h 35"/>
                <a:gd name="T62" fmla="*/ 220 w 19"/>
                <a:gd name="T63" fmla="*/ 13 h 35"/>
                <a:gd name="T64" fmla="*/ 220 w 19"/>
                <a:gd name="T65" fmla="*/ 15 h 35"/>
                <a:gd name="T66" fmla="*/ 210 w 19"/>
                <a:gd name="T67" fmla="*/ 19 h 35"/>
                <a:gd name="T68" fmla="*/ 210 w 19"/>
                <a:gd name="T69" fmla="*/ 19 h 35"/>
                <a:gd name="T70" fmla="*/ 195 w 19"/>
                <a:gd name="T71" fmla="*/ 19 h 35"/>
                <a:gd name="T72" fmla="*/ 195 w 19"/>
                <a:gd name="T73" fmla="*/ 19 h 35"/>
                <a:gd name="T74" fmla="*/ 183 w 19"/>
                <a:gd name="T75" fmla="*/ 19 h 35"/>
                <a:gd name="T76" fmla="*/ 183 w 19"/>
                <a:gd name="T77" fmla="*/ 15 h 35"/>
                <a:gd name="T78" fmla="*/ 163 w 19"/>
                <a:gd name="T79" fmla="*/ 13 h 35"/>
                <a:gd name="T80" fmla="*/ 149 w 19"/>
                <a:gd name="T81" fmla="*/ 9 h 35"/>
                <a:gd name="T82" fmla="*/ 149 w 19"/>
                <a:gd name="T83" fmla="*/ 9 h 35"/>
                <a:gd name="T84" fmla="*/ 138 w 19"/>
                <a:gd name="T85" fmla="*/ 6 h 35"/>
                <a:gd name="T86" fmla="*/ 129 w 19"/>
                <a:gd name="T87" fmla="*/ 6 h 35"/>
                <a:gd name="T88" fmla="*/ 102 w 19"/>
                <a:gd name="T89" fmla="*/ 6 h 35"/>
                <a:gd name="T90" fmla="*/ 102 w 19"/>
                <a:gd name="T91" fmla="*/ 9 h 35"/>
                <a:gd name="T92" fmla="*/ 93 w 19"/>
                <a:gd name="T93" fmla="*/ 9 h 35"/>
                <a:gd name="T94" fmla="*/ 93 w 19"/>
                <a:gd name="T95" fmla="*/ 13 h 35"/>
                <a:gd name="T96" fmla="*/ 93 w 19"/>
                <a:gd name="T97" fmla="*/ 19 h 35"/>
                <a:gd name="T98" fmla="*/ 81 w 19"/>
                <a:gd name="T99" fmla="*/ 34 h 35"/>
                <a:gd name="T100" fmla="*/ 81 w 19"/>
                <a:gd name="T101" fmla="*/ 41 h 35"/>
                <a:gd name="T102" fmla="*/ 149 w 19"/>
                <a:gd name="T103" fmla="*/ 41 h 35"/>
                <a:gd name="T104" fmla="*/ 149 w 19"/>
                <a:gd name="T105" fmla="*/ 42 h 35"/>
                <a:gd name="T106" fmla="*/ 81 w 19"/>
                <a:gd name="T107" fmla="*/ 42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4"/>
                  </a:moveTo>
                  <a:lnTo>
                    <a:pt x="7" y="29"/>
                  </a:lnTo>
                  <a:lnTo>
                    <a:pt x="8" y="31"/>
                  </a:lnTo>
                  <a:lnTo>
                    <a:pt x="8" y="34"/>
                  </a:lnTo>
                  <a:lnTo>
                    <a:pt x="9" y="34"/>
                  </a:lnTo>
                  <a:lnTo>
                    <a:pt x="11" y="35"/>
                  </a:lnTo>
                  <a:lnTo>
                    <a:pt x="13" y="35"/>
                  </a:lnTo>
                  <a:lnTo>
                    <a:pt x="0" y="35"/>
                  </a:lnTo>
                  <a:lnTo>
                    <a:pt x="1" y="35"/>
                  </a:lnTo>
                  <a:lnTo>
                    <a:pt x="1" y="34"/>
                  </a:lnTo>
                  <a:lnTo>
                    <a:pt x="2" y="34"/>
                  </a:lnTo>
                  <a:lnTo>
                    <a:pt x="3" y="34"/>
                  </a:lnTo>
                  <a:lnTo>
                    <a:pt x="3" y="32"/>
                  </a:lnTo>
                  <a:lnTo>
                    <a:pt x="3" y="31"/>
                  </a:lnTo>
                  <a:lnTo>
                    <a:pt x="3" y="29"/>
                  </a:lnTo>
                  <a:lnTo>
                    <a:pt x="3" y="14"/>
                  </a:lnTo>
                  <a:lnTo>
                    <a:pt x="0" y="14"/>
                  </a:lnTo>
                  <a:lnTo>
                    <a:pt x="0" y="13"/>
                  </a:lnTo>
                  <a:lnTo>
                    <a:pt x="3" y="13"/>
                  </a:lnTo>
                  <a:lnTo>
                    <a:pt x="3" y="11"/>
                  </a:lnTo>
                  <a:lnTo>
                    <a:pt x="3" y="8"/>
                  </a:lnTo>
                  <a:lnTo>
                    <a:pt x="4" y="5"/>
                  </a:lnTo>
                  <a:lnTo>
                    <a:pt x="6" y="4"/>
                  </a:lnTo>
                  <a:lnTo>
                    <a:pt x="8" y="2"/>
                  </a:lnTo>
                  <a:lnTo>
                    <a:pt x="11" y="0"/>
                  </a:lnTo>
                  <a:lnTo>
                    <a:pt x="13" y="0"/>
                  </a:lnTo>
                  <a:lnTo>
                    <a:pt x="16" y="0"/>
                  </a:lnTo>
                  <a:lnTo>
                    <a:pt x="17" y="2"/>
                  </a:lnTo>
                  <a:lnTo>
                    <a:pt x="18" y="3"/>
                  </a:lnTo>
                  <a:lnTo>
                    <a:pt x="19" y="4"/>
                  </a:lnTo>
                  <a:lnTo>
                    <a:pt x="19" y="5"/>
                  </a:lnTo>
                  <a:lnTo>
                    <a:pt x="18" y="6"/>
                  </a:lnTo>
                  <a:lnTo>
                    <a:pt x="17" y="6"/>
                  </a:lnTo>
                  <a:lnTo>
                    <a:pt x="16" y="6"/>
                  </a:lnTo>
                  <a:lnTo>
                    <a:pt x="16" y="5"/>
                  </a:lnTo>
                  <a:lnTo>
                    <a:pt x="14" y="4"/>
                  </a:lnTo>
                  <a:lnTo>
                    <a:pt x="13" y="3"/>
                  </a:lnTo>
                  <a:lnTo>
                    <a:pt x="12" y="2"/>
                  </a:lnTo>
                  <a:lnTo>
                    <a:pt x="11" y="2"/>
                  </a:lnTo>
                  <a:lnTo>
                    <a:pt x="9" y="2"/>
                  </a:lnTo>
                  <a:lnTo>
                    <a:pt x="9" y="3"/>
                  </a:lnTo>
                  <a:lnTo>
                    <a:pt x="8" y="3"/>
                  </a:lnTo>
                  <a:lnTo>
                    <a:pt x="8" y="4"/>
                  </a:lnTo>
                  <a:lnTo>
                    <a:pt x="8" y="6"/>
                  </a:lnTo>
                  <a:lnTo>
                    <a:pt x="7" y="11"/>
                  </a:lnTo>
                  <a:lnTo>
                    <a:pt x="7" y="13"/>
                  </a:lnTo>
                  <a:lnTo>
                    <a:pt x="13" y="13"/>
                  </a:lnTo>
                  <a:lnTo>
                    <a:pt x="13" y="14"/>
                  </a:lnTo>
                  <a:lnTo>
                    <a:pt x="7" y="14"/>
                  </a:lnTo>
                  <a:close/>
                </a:path>
              </a:pathLst>
            </a:custGeom>
            <a:solidFill>
              <a:srgbClr val="000000"/>
            </a:solidFill>
            <a:ln w="0">
              <a:solidFill>
                <a:srgbClr val="000000"/>
              </a:solidFill>
              <a:round/>
              <a:headEnd/>
              <a:tailEnd/>
            </a:ln>
          </p:spPr>
          <p:txBody>
            <a:bodyPr/>
            <a:lstStyle/>
            <a:p>
              <a:endParaRPr lang="en-CA"/>
            </a:p>
          </p:txBody>
        </p:sp>
        <p:sp>
          <p:nvSpPr>
            <p:cNvPr id="25948" name="Freeform 22"/>
            <p:cNvSpPr>
              <a:spLocks/>
            </p:cNvSpPr>
            <p:nvPr/>
          </p:nvSpPr>
          <p:spPr bwMode="auto">
            <a:xfrm>
              <a:off x="2076" y="792"/>
              <a:ext cx="36" cy="33"/>
            </a:xfrm>
            <a:custGeom>
              <a:avLst/>
              <a:gdLst>
                <a:gd name="T0" fmla="*/ 90 w 16"/>
                <a:gd name="T1" fmla="*/ 0 h 22"/>
                <a:gd name="T2" fmla="*/ 90 w 16"/>
                <a:gd name="T3" fmla="*/ 18 h 22"/>
                <a:gd name="T4" fmla="*/ 101 w 16"/>
                <a:gd name="T5" fmla="*/ 6 h 22"/>
                <a:gd name="T6" fmla="*/ 126 w 16"/>
                <a:gd name="T7" fmla="*/ 0 h 22"/>
                <a:gd name="T8" fmla="*/ 146 w 16"/>
                <a:gd name="T9" fmla="*/ 0 h 22"/>
                <a:gd name="T10" fmla="*/ 157 w 16"/>
                <a:gd name="T11" fmla="*/ 0 h 22"/>
                <a:gd name="T12" fmla="*/ 171 w 16"/>
                <a:gd name="T13" fmla="*/ 0 h 22"/>
                <a:gd name="T14" fmla="*/ 182 w 16"/>
                <a:gd name="T15" fmla="*/ 4 h 22"/>
                <a:gd name="T16" fmla="*/ 182 w 16"/>
                <a:gd name="T17" fmla="*/ 6 h 22"/>
                <a:gd name="T18" fmla="*/ 182 w 16"/>
                <a:gd name="T19" fmla="*/ 9 h 22"/>
                <a:gd name="T20" fmla="*/ 171 w 16"/>
                <a:gd name="T21" fmla="*/ 18 h 22"/>
                <a:gd name="T22" fmla="*/ 171 w 16"/>
                <a:gd name="T23" fmla="*/ 18 h 22"/>
                <a:gd name="T24" fmla="*/ 157 w 16"/>
                <a:gd name="T25" fmla="*/ 18 h 22"/>
                <a:gd name="T26" fmla="*/ 157 w 16"/>
                <a:gd name="T27" fmla="*/ 18 h 22"/>
                <a:gd name="T28" fmla="*/ 146 w 16"/>
                <a:gd name="T29" fmla="*/ 9 h 22"/>
                <a:gd name="T30" fmla="*/ 126 w 16"/>
                <a:gd name="T31" fmla="*/ 9 h 22"/>
                <a:gd name="T32" fmla="*/ 110 w 16"/>
                <a:gd name="T33" fmla="*/ 9 h 22"/>
                <a:gd name="T34" fmla="*/ 110 w 16"/>
                <a:gd name="T35" fmla="*/ 9 h 22"/>
                <a:gd name="T36" fmla="*/ 110 w 16"/>
                <a:gd name="T37" fmla="*/ 9 h 22"/>
                <a:gd name="T38" fmla="*/ 101 w 16"/>
                <a:gd name="T39" fmla="*/ 18 h 22"/>
                <a:gd name="T40" fmla="*/ 90 w 16"/>
                <a:gd name="T41" fmla="*/ 22 h 22"/>
                <a:gd name="T42" fmla="*/ 90 w 16"/>
                <a:gd name="T43" fmla="*/ 59 h 22"/>
                <a:gd name="T44" fmla="*/ 90 w 16"/>
                <a:gd name="T45" fmla="*/ 60 h 22"/>
                <a:gd name="T46" fmla="*/ 90 w 16"/>
                <a:gd name="T47" fmla="*/ 65 h 22"/>
                <a:gd name="T48" fmla="*/ 90 w 16"/>
                <a:gd name="T49" fmla="*/ 72 h 22"/>
                <a:gd name="T50" fmla="*/ 101 w 16"/>
                <a:gd name="T51" fmla="*/ 72 h 22"/>
                <a:gd name="T52" fmla="*/ 110 w 16"/>
                <a:gd name="T53" fmla="*/ 72 h 22"/>
                <a:gd name="T54" fmla="*/ 126 w 16"/>
                <a:gd name="T55" fmla="*/ 75 h 22"/>
                <a:gd name="T56" fmla="*/ 126 w 16"/>
                <a:gd name="T57" fmla="*/ 75 h 22"/>
                <a:gd name="T58" fmla="*/ 0 w 16"/>
                <a:gd name="T59" fmla="*/ 75 h 22"/>
                <a:gd name="T60" fmla="*/ 0 w 16"/>
                <a:gd name="T61" fmla="*/ 75 h 22"/>
                <a:gd name="T62" fmla="*/ 25 w 16"/>
                <a:gd name="T63" fmla="*/ 72 h 22"/>
                <a:gd name="T64" fmla="*/ 36 w 16"/>
                <a:gd name="T65" fmla="*/ 72 h 22"/>
                <a:gd name="T66" fmla="*/ 36 w 16"/>
                <a:gd name="T67" fmla="*/ 72 h 22"/>
                <a:gd name="T68" fmla="*/ 36 w 16"/>
                <a:gd name="T69" fmla="*/ 65 h 22"/>
                <a:gd name="T70" fmla="*/ 36 w 16"/>
                <a:gd name="T71" fmla="*/ 60 h 22"/>
                <a:gd name="T72" fmla="*/ 36 w 16"/>
                <a:gd name="T73" fmla="*/ 59 h 22"/>
                <a:gd name="T74" fmla="*/ 36 w 16"/>
                <a:gd name="T75" fmla="*/ 27 h 22"/>
                <a:gd name="T76" fmla="*/ 36 w 16"/>
                <a:gd name="T77" fmla="*/ 18 h 22"/>
                <a:gd name="T78" fmla="*/ 36 w 16"/>
                <a:gd name="T79" fmla="*/ 9 h 22"/>
                <a:gd name="T80" fmla="*/ 36 w 16"/>
                <a:gd name="T81" fmla="*/ 6 h 22"/>
                <a:gd name="T82" fmla="*/ 36 w 16"/>
                <a:gd name="T83" fmla="*/ 6 h 22"/>
                <a:gd name="T84" fmla="*/ 36 w 16"/>
                <a:gd name="T85" fmla="*/ 6 h 22"/>
                <a:gd name="T86" fmla="*/ 25 w 16"/>
                <a:gd name="T87" fmla="*/ 6 h 22"/>
                <a:gd name="T88" fmla="*/ 25 w 16"/>
                <a:gd name="T89" fmla="*/ 6 h 22"/>
                <a:gd name="T90" fmla="*/ 0 w 16"/>
                <a:gd name="T91" fmla="*/ 6 h 22"/>
                <a:gd name="T92" fmla="*/ 0 w 16"/>
                <a:gd name="T93" fmla="*/ 6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5"/>
                  </a:lnTo>
                  <a:lnTo>
                    <a:pt x="9" y="2"/>
                  </a:lnTo>
                  <a:lnTo>
                    <a:pt x="11" y="0"/>
                  </a:lnTo>
                  <a:lnTo>
                    <a:pt x="13" y="0"/>
                  </a:lnTo>
                  <a:lnTo>
                    <a:pt x="14" y="0"/>
                  </a:lnTo>
                  <a:lnTo>
                    <a:pt x="15" y="0"/>
                  </a:lnTo>
                  <a:lnTo>
                    <a:pt x="16" y="1"/>
                  </a:lnTo>
                  <a:lnTo>
                    <a:pt x="16" y="2"/>
                  </a:lnTo>
                  <a:lnTo>
                    <a:pt x="16" y="3"/>
                  </a:lnTo>
                  <a:lnTo>
                    <a:pt x="15" y="5"/>
                  </a:lnTo>
                  <a:lnTo>
                    <a:pt x="14" y="5"/>
                  </a:lnTo>
                  <a:lnTo>
                    <a:pt x="13" y="3"/>
                  </a:lnTo>
                  <a:lnTo>
                    <a:pt x="11" y="3"/>
                  </a:lnTo>
                  <a:lnTo>
                    <a:pt x="10" y="3"/>
                  </a:lnTo>
                  <a:lnTo>
                    <a:pt x="9" y="5"/>
                  </a:lnTo>
                  <a:lnTo>
                    <a:pt x="8" y="7"/>
                  </a:lnTo>
                  <a:lnTo>
                    <a:pt x="8" y="17"/>
                  </a:lnTo>
                  <a:lnTo>
                    <a:pt x="8" y="18"/>
                  </a:lnTo>
                  <a:lnTo>
                    <a:pt x="8" y="19"/>
                  </a:lnTo>
                  <a:lnTo>
                    <a:pt x="8" y="21"/>
                  </a:lnTo>
                  <a:lnTo>
                    <a:pt x="9" y="21"/>
                  </a:lnTo>
                  <a:lnTo>
                    <a:pt x="10" y="21"/>
                  </a:lnTo>
                  <a:lnTo>
                    <a:pt x="11" y="22"/>
                  </a:lnTo>
                  <a:lnTo>
                    <a:pt x="0" y="22"/>
                  </a:lnTo>
                  <a:lnTo>
                    <a:pt x="2" y="21"/>
                  </a:lnTo>
                  <a:lnTo>
                    <a:pt x="3" y="21"/>
                  </a:lnTo>
                  <a:lnTo>
                    <a:pt x="3" y="19"/>
                  </a:lnTo>
                  <a:lnTo>
                    <a:pt x="3" y="18"/>
                  </a:lnTo>
                  <a:lnTo>
                    <a:pt x="3" y="17"/>
                  </a:lnTo>
                  <a:lnTo>
                    <a:pt x="3" y="8"/>
                  </a:lnTo>
                  <a:lnTo>
                    <a:pt x="3" y="5"/>
                  </a:lnTo>
                  <a:lnTo>
                    <a:pt x="3" y="3"/>
                  </a:lnTo>
                  <a:lnTo>
                    <a:pt x="3" y="2"/>
                  </a:lnTo>
                  <a:lnTo>
                    <a:pt x="2"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949" name="Freeform 23"/>
            <p:cNvSpPr>
              <a:spLocks noEditPoints="1"/>
            </p:cNvSpPr>
            <p:nvPr/>
          </p:nvSpPr>
          <p:spPr bwMode="auto">
            <a:xfrm>
              <a:off x="2117" y="792"/>
              <a:ext cx="47" cy="33"/>
            </a:xfrm>
            <a:custGeom>
              <a:avLst/>
              <a:gdLst>
                <a:gd name="T0" fmla="*/ 125 w 21"/>
                <a:gd name="T1" fmla="*/ 0 h 22"/>
                <a:gd name="T2" fmla="*/ 145 w 21"/>
                <a:gd name="T3" fmla="*/ 0 h 22"/>
                <a:gd name="T4" fmla="*/ 181 w 21"/>
                <a:gd name="T5" fmla="*/ 4 h 22"/>
                <a:gd name="T6" fmla="*/ 201 w 21"/>
                <a:gd name="T7" fmla="*/ 9 h 22"/>
                <a:gd name="T8" fmla="*/ 235 w 21"/>
                <a:gd name="T9" fmla="*/ 21 h 22"/>
                <a:gd name="T10" fmla="*/ 235 w 21"/>
                <a:gd name="T11" fmla="*/ 39 h 22"/>
                <a:gd name="T12" fmla="*/ 235 w 21"/>
                <a:gd name="T13" fmla="*/ 43 h 22"/>
                <a:gd name="T14" fmla="*/ 215 w 21"/>
                <a:gd name="T15" fmla="*/ 54 h 22"/>
                <a:gd name="T16" fmla="*/ 201 w 21"/>
                <a:gd name="T17" fmla="*/ 65 h 22"/>
                <a:gd name="T18" fmla="*/ 181 w 21"/>
                <a:gd name="T19" fmla="*/ 72 h 22"/>
                <a:gd name="T20" fmla="*/ 145 w 21"/>
                <a:gd name="T21" fmla="*/ 75 h 22"/>
                <a:gd name="T22" fmla="*/ 101 w 21"/>
                <a:gd name="T23" fmla="*/ 75 h 22"/>
                <a:gd name="T24" fmla="*/ 81 w 21"/>
                <a:gd name="T25" fmla="*/ 75 h 22"/>
                <a:gd name="T26" fmla="*/ 56 w 21"/>
                <a:gd name="T27" fmla="*/ 72 h 22"/>
                <a:gd name="T28" fmla="*/ 20 w 21"/>
                <a:gd name="T29" fmla="*/ 60 h 22"/>
                <a:gd name="T30" fmla="*/ 9 w 21"/>
                <a:gd name="T31" fmla="*/ 48 h 22"/>
                <a:gd name="T32" fmla="*/ 0 w 21"/>
                <a:gd name="T33" fmla="*/ 39 h 22"/>
                <a:gd name="T34" fmla="*/ 0 w 21"/>
                <a:gd name="T35" fmla="*/ 27 h 22"/>
                <a:gd name="T36" fmla="*/ 9 w 21"/>
                <a:gd name="T37" fmla="*/ 18 h 22"/>
                <a:gd name="T38" fmla="*/ 36 w 21"/>
                <a:gd name="T39" fmla="*/ 6 h 22"/>
                <a:gd name="T40" fmla="*/ 56 w 21"/>
                <a:gd name="T41" fmla="*/ 4 h 22"/>
                <a:gd name="T42" fmla="*/ 81 w 21"/>
                <a:gd name="T43" fmla="*/ 0 h 22"/>
                <a:gd name="T44" fmla="*/ 125 w 21"/>
                <a:gd name="T45" fmla="*/ 0 h 22"/>
                <a:gd name="T46" fmla="*/ 101 w 21"/>
                <a:gd name="T47" fmla="*/ 4 h 22"/>
                <a:gd name="T48" fmla="*/ 90 w 21"/>
                <a:gd name="T49" fmla="*/ 4 h 22"/>
                <a:gd name="T50" fmla="*/ 81 w 21"/>
                <a:gd name="T51" fmla="*/ 4 h 22"/>
                <a:gd name="T52" fmla="*/ 65 w 21"/>
                <a:gd name="T53" fmla="*/ 6 h 22"/>
                <a:gd name="T54" fmla="*/ 56 w 21"/>
                <a:gd name="T55" fmla="*/ 18 h 22"/>
                <a:gd name="T56" fmla="*/ 56 w 21"/>
                <a:gd name="T57" fmla="*/ 21 h 22"/>
                <a:gd name="T58" fmla="*/ 36 w 21"/>
                <a:gd name="T59" fmla="*/ 32 h 22"/>
                <a:gd name="T60" fmla="*/ 56 w 21"/>
                <a:gd name="T61" fmla="*/ 43 h 22"/>
                <a:gd name="T62" fmla="*/ 65 w 21"/>
                <a:gd name="T63" fmla="*/ 59 h 22"/>
                <a:gd name="T64" fmla="*/ 90 w 21"/>
                <a:gd name="T65" fmla="*/ 65 h 22"/>
                <a:gd name="T66" fmla="*/ 125 w 21"/>
                <a:gd name="T67" fmla="*/ 72 h 22"/>
                <a:gd name="T68" fmla="*/ 145 w 21"/>
                <a:gd name="T69" fmla="*/ 72 h 22"/>
                <a:gd name="T70" fmla="*/ 181 w 21"/>
                <a:gd name="T71" fmla="*/ 65 h 22"/>
                <a:gd name="T72" fmla="*/ 181 w 21"/>
                <a:gd name="T73" fmla="*/ 54 h 22"/>
                <a:gd name="T74" fmla="*/ 190 w 21"/>
                <a:gd name="T75" fmla="*/ 40 h 22"/>
                <a:gd name="T76" fmla="*/ 190 w 21"/>
                <a:gd name="T77" fmla="*/ 27 h 22"/>
                <a:gd name="T78" fmla="*/ 181 w 21"/>
                <a:gd name="T79" fmla="*/ 21 h 22"/>
                <a:gd name="T80" fmla="*/ 154 w 21"/>
                <a:gd name="T81" fmla="*/ 9 h 22"/>
                <a:gd name="T82" fmla="*/ 134 w 21"/>
                <a:gd name="T83" fmla="*/ 4 h 22"/>
                <a:gd name="T84" fmla="*/ 10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3" y="0"/>
                  </a:lnTo>
                  <a:lnTo>
                    <a:pt x="16" y="1"/>
                  </a:lnTo>
                  <a:lnTo>
                    <a:pt x="18" y="3"/>
                  </a:lnTo>
                  <a:lnTo>
                    <a:pt x="21" y="6"/>
                  </a:lnTo>
                  <a:lnTo>
                    <a:pt x="21" y="11"/>
                  </a:lnTo>
                  <a:lnTo>
                    <a:pt x="21" y="13"/>
                  </a:lnTo>
                  <a:lnTo>
                    <a:pt x="19" y="16"/>
                  </a:lnTo>
                  <a:lnTo>
                    <a:pt x="18" y="19"/>
                  </a:lnTo>
                  <a:lnTo>
                    <a:pt x="16" y="21"/>
                  </a:lnTo>
                  <a:lnTo>
                    <a:pt x="13" y="22"/>
                  </a:lnTo>
                  <a:lnTo>
                    <a:pt x="9" y="22"/>
                  </a:lnTo>
                  <a:lnTo>
                    <a:pt x="7" y="22"/>
                  </a:lnTo>
                  <a:lnTo>
                    <a:pt x="5" y="21"/>
                  </a:lnTo>
                  <a:lnTo>
                    <a:pt x="2" y="18"/>
                  </a:lnTo>
                  <a:lnTo>
                    <a:pt x="1" y="14"/>
                  </a:lnTo>
                  <a:lnTo>
                    <a:pt x="0" y="11"/>
                  </a:lnTo>
                  <a:lnTo>
                    <a:pt x="0" y="8"/>
                  </a:lnTo>
                  <a:lnTo>
                    <a:pt x="1" y="5"/>
                  </a:lnTo>
                  <a:lnTo>
                    <a:pt x="3" y="2"/>
                  </a:lnTo>
                  <a:lnTo>
                    <a:pt x="5" y="1"/>
                  </a:lnTo>
                  <a:lnTo>
                    <a:pt x="7" y="0"/>
                  </a:lnTo>
                  <a:lnTo>
                    <a:pt x="11" y="0"/>
                  </a:lnTo>
                  <a:close/>
                  <a:moveTo>
                    <a:pt x="9" y="1"/>
                  </a:moveTo>
                  <a:lnTo>
                    <a:pt x="8" y="1"/>
                  </a:lnTo>
                  <a:lnTo>
                    <a:pt x="7" y="1"/>
                  </a:lnTo>
                  <a:lnTo>
                    <a:pt x="6" y="2"/>
                  </a:lnTo>
                  <a:lnTo>
                    <a:pt x="5" y="5"/>
                  </a:lnTo>
                  <a:lnTo>
                    <a:pt x="5" y="6"/>
                  </a:lnTo>
                  <a:lnTo>
                    <a:pt x="3" y="9"/>
                  </a:lnTo>
                  <a:lnTo>
                    <a:pt x="5" y="13"/>
                  </a:lnTo>
                  <a:lnTo>
                    <a:pt x="6" y="17"/>
                  </a:lnTo>
                  <a:lnTo>
                    <a:pt x="8" y="19"/>
                  </a:lnTo>
                  <a:lnTo>
                    <a:pt x="11" y="21"/>
                  </a:lnTo>
                  <a:lnTo>
                    <a:pt x="13" y="21"/>
                  </a:lnTo>
                  <a:lnTo>
                    <a:pt x="16" y="19"/>
                  </a:lnTo>
                  <a:lnTo>
                    <a:pt x="16" y="16"/>
                  </a:lnTo>
                  <a:lnTo>
                    <a:pt x="17" y="12"/>
                  </a:lnTo>
                  <a:lnTo>
                    <a:pt x="17" y="8"/>
                  </a:lnTo>
                  <a:lnTo>
                    <a:pt x="16" y="6"/>
                  </a:lnTo>
                  <a:lnTo>
                    <a:pt x="14" y="3"/>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25950" name="Freeform 24"/>
            <p:cNvSpPr>
              <a:spLocks/>
            </p:cNvSpPr>
            <p:nvPr/>
          </p:nvSpPr>
          <p:spPr bwMode="auto">
            <a:xfrm>
              <a:off x="2169" y="792"/>
              <a:ext cx="83" cy="33"/>
            </a:xfrm>
            <a:custGeom>
              <a:avLst/>
              <a:gdLst>
                <a:gd name="T0" fmla="*/ 110 w 37"/>
                <a:gd name="T1" fmla="*/ 6 h 22"/>
                <a:gd name="T2" fmla="*/ 126 w 37"/>
                <a:gd name="T3" fmla="*/ 4 h 22"/>
                <a:gd name="T4" fmla="*/ 157 w 37"/>
                <a:gd name="T5" fmla="*/ 0 h 22"/>
                <a:gd name="T6" fmla="*/ 191 w 37"/>
                <a:gd name="T7" fmla="*/ 0 h 22"/>
                <a:gd name="T8" fmla="*/ 227 w 37"/>
                <a:gd name="T9" fmla="*/ 6 h 22"/>
                <a:gd name="T10" fmla="*/ 271 w 37"/>
                <a:gd name="T11" fmla="*/ 6 h 22"/>
                <a:gd name="T12" fmla="*/ 307 w 37"/>
                <a:gd name="T13" fmla="*/ 0 h 22"/>
                <a:gd name="T14" fmla="*/ 336 w 37"/>
                <a:gd name="T15" fmla="*/ 0 h 22"/>
                <a:gd name="T16" fmla="*/ 372 w 37"/>
                <a:gd name="T17" fmla="*/ 4 h 22"/>
                <a:gd name="T18" fmla="*/ 397 w 37"/>
                <a:gd name="T19" fmla="*/ 18 h 22"/>
                <a:gd name="T20" fmla="*/ 397 w 37"/>
                <a:gd name="T21" fmla="*/ 59 h 22"/>
                <a:gd name="T22" fmla="*/ 397 w 37"/>
                <a:gd name="T23" fmla="*/ 65 h 22"/>
                <a:gd name="T24" fmla="*/ 408 w 37"/>
                <a:gd name="T25" fmla="*/ 72 h 22"/>
                <a:gd name="T26" fmla="*/ 417 w 37"/>
                <a:gd name="T27" fmla="*/ 75 h 22"/>
                <a:gd name="T28" fmla="*/ 307 w 37"/>
                <a:gd name="T29" fmla="*/ 75 h 22"/>
                <a:gd name="T30" fmla="*/ 307 w 37"/>
                <a:gd name="T31" fmla="*/ 75 h 22"/>
                <a:gd name="T32" fmla="*/ 336 w 37"/>
                <a:gd name="T33" fmla="*/ 72 h 22"/>
                <a:gd name="T34" fmla="*/ 336 w 37"/>
                <a:gd name="T35" fmla="*/ 65 h 22"/>
                <a:gd name="T36" fmla="*/ 336 w 37"/>
                <a:gd name="T37" fmla="*/ 59 h 22"/>
                <a:gd name="T38" fmla="*/ 336 w 37"/>
                <a:gd name="T39" fmla="*/ 21 h 22"/>
                <a:gd name="T40" fmla="*/ 316 w 37"/>
                <a:gd name="T41" fmla="*/ 6 h 22"/>
                <a:gd name="T42" fmla="*/ 283 w 37"/>
                <a:gd name="T43" fmla="*/ 6 h 22"/>
                <a:gd name="T44" fmla="*/ 247 w 37"/>
                <a:gd name="T45" fmla="*/ 9 h 22"/>
                <a:gd name="T46" fmla="*/ 236 w 37"/>
                <a:gd name="T47" fmla="*/ 21 h 22"/>
                <a:gd name="T48" fmla="*/ 236 w 37"/>
                <a:gd name="T49" fmla="*/ 59 h 22"/>
                <a:gd name="T50" fmla="*/ 236 w 37"/>
                <a:gd name="T51" fmla="*/ 65 h 22"/>
                <a:gd name="T52" fmla="*/ 247 w 37"/>
                <a:gd name="T53" fmla="*/ 72 h 22"/>
                <a:gd name="T54" fmla="*/ 271 w 37"/>
                <a:gd name="T55" fmla="*/ 75 h 22"/>
                <a:gd name="T56" fmla="*/ 157 w 37"/>
                <a:gd name="T57" fmla="*/ 75 h 22"/>
                <a:gd name="T58" fmla="*/ 170 w 37"/>
                <a:gd name="T59" fmla="*/ 72 h 22"/>
                <a:gd name="T60" fmla="*/ 182 w 37"/>
                <a:gd name="T61" fmla="*/ 72 h 22"/>
                <a:gd name="T62" fmla="*/ 191 w 37"/>
                <a:gd name="T63" fmla="*/ 60 h 22"/>
                <a:gd name="T64" fmla="*/ 191 w 37"/>
                <a:gd name="T65" fmla="*/ 22 h 22"/>
                <a:gd name="T66" fmla="*/ 182 w 37"/>
                <a:gd name="T67" fmla="*/ 9 h 22"/>
                <a:gd name="T68" fmla="*/ 157 w 37"/>
                <a:gd name="T69" fmla="*/ 6 h 22"/>
                <a:gd name="T70" fmla="*/ 126 w 37"/>
                <a:gd name="T71" fmla="*/ 9 h 22"/>
                <a:gd name="T72" fmla="*/ 81 w 37"/>
                <a:gd name="T73" fmla="*/ 21 h 22"/>
                <a:gd name="T74" fmla="*/ 81 w 37"/>
                <a:gd name="T75" fmla="*/ 60 h 22"/>
                <a:gd name="T76" fmla="*/ 101 w 37"/>
                <a:gd name="T77" fmla="*/ 72 h 22"/>
                <a:gd name="T78" fmla="*/ 110 w 37"/>
                <a:gd name="T79" fmla="*/ 72 h 22"/>
                <a:gd name="T80" fmla="*/ 126 w 37"/>
                <a:gd name="T81" fmla="*/ 75 h 22"/>
                <a:gd name="T82" fmla="*/ 0 w 37"/>
                <a:gd name="T83" fmla="*/ 75 h 22"/>
                <a:gd name="T84" fmla="*/ 36 w 37"/>
                <a:gd name="T85" fmla="*/ 72 h 22"/>
                <a:gd name="T86" fmla="*/ 36 w 37"/>
                <a:gd name="T87" fmla="*/ 65 h 22"/>
                <a:gd name="T88" fmla="*/ 45 w 37"/>
                <a:gd name="T89" fmla="*/ 59 h 22"/>
                <a:gd name="T90" fmla="*/ 45 w 37"/>
                <a:gd name="T91" fmla="*/ 21 h 22"/>
                <a:gd name="T92" fmla="*/ 36 w 37"/>
                <a:gd name="T93" fmla="*/ 6 h 22"/>
                <a:gd name="T94" fmla="*/ 36 w 37"/>
                <a:gd name="T95" fmla="*/ 6 h 22"/>
                <a:gd name="T96" fmla="*/ 9 w 37"/>
                <a:gd name="T97" fmla="*/ 6 h 22"/>
                <a:gd name="T98" fmla="*/ 0 w 37"/>
                <a:gd name="T99" fmla="*/ 6 h 22"/>
                <a:gd name="T100" fmla="*/ 81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0" y="1"/>
                  </a:lnTo>
                  <a:lnTo>
                    <a:pt x="11" y="1"/>
                  </a:lnTo>
                  <a:lnTo>
                    <a:pt x="12" y="0"/>
                  </a:lnTo>
                  <a:lnTo>
                    <a:pt x="14" y="0"/>
                  </a:lnTo>
                  <a:lnTo>
                    <a:pt x="15" y="0"/>
                  </a:lnTo>
                  <a:lnTo>
                    <a:pt x="17" y="0"/>
                  </a:lnTo>
                  <a:lnTo>
                    <a:pt x="19" y="1"/>
                  </a:lnTo>
                  <a:lnTo>
                    <a:pt x="20" y="2"/>
                  </a:lnTo>
                  <a:lnTo>
                    <a:pt x="21" y="5"/>
                  </a:lnTo>
                  <a:lnTo>
                    <a:pt x="24" y="2"/>
                  </a:lnTo>
                  <a:lnTo>
                    <a:pt x="25" y="0"/>
                  </a:lnTo>
                  <a:lnTo>
                    <a:pt x="27" y="0"/>
                  </a:lnTo>
                  <a:lnTo>
                    <a:pt x="28" y="0"/>
                  </a:lnTo>
                  <a:lnTo>
                    <a:pt x="30" y="0"/>
                  </a:lnTo>
                  <a:lnTo>
                    <a:pt x="32" y="0"/>
                  </a:lnTo>
                  <a:lnTo>
                    <a:pt x="33" y="1"/>
                  </a:lnTo>
                  <a:lnTo>
                    <a:pt x="33" y="3"/>
                  </a:lnTo>
                  <a:lnTo>
                    <a:pt x="35" y="5"/>
                  </a:lnTo>
                  <a:lnTo>
                    <a:pt x="35" y="7"/>
                  </a:lnTo>
                  <a:lnTo>
                    <a:pt x="35" y="17"/>
                  </a:lnTo>
                  <a:lnTo>
                    <a:pt x="35" y="18"/>
                  </a:lnTo>
                  <a:lnTo>
                    <a:pt x="35" y="19"/>
                  </a:lnTo>
                  <a:lnTo>
                    <a:pt x="35" y="21"/>
                  </a:lnTo>
                  <a:lnTo>
                    <a:pt x="36" y="21"/>
                  </a:lnTo>
                  <a:lnTo>
                    <a:pt x="37" y="22"/>
                  </a:lnTo>
                  <a:lnTo>
                    <a:pt x="27" y="22"/>
                  </a:lnTo>
                  <a:lnTo>
                    <a:pt x="28" y="21"/>
                  </a:lnTo>
                  <a:lnTo>
                    <a:pt x="30" y="21"/>
                  </a:lnTo>
                  <a:lnTo>
                    <a:pt x="30" y="19"/>
                  </a:lnTo>
                  <a:lnTo>
                    <a:pt x="30" y="18"/>
                  </a:lnTo>
                  <a:lnTo>
                    <a:pt x="30" y="17"/>
                  </a:lnTo>
                  <a:lnTo>
                    <a:pt x="30" y="7"/>
                  </a:lnTo>
                  <a:lnTo>
                    <a:pt x="30" y="6"/>
                  </a:lnTo>
                  <a:lnTo>
                    <a:pt x="30" y="3"/>
                  </a:lnTo>
                  <a:lnTo>
                    <a:pt x="28" y="2"/>
                  </a:lnTo>
                  <a:lnTo>
                    <a:pt x="26" y="2"/>
                  </a:lnTo>
                  <a:lnTo>
                    <a:pt x="25" y="2"/>
                  </a:lnTo>
                  <a:lnTo>
                    <a:pt x="24" y="3"/>
                  </a:lnTo>
                  <a:lnTo>
                    <a:pt x="22" y="3"/>
                  </a:lnTo>
                  <a:lnTo>
                    <a:pt x="21" y="6"/>
                  </a:lnTo>
                  <a:lnTo>
                    <a:pt x="21" y="7"/>
                  </a:lnTo>
                  <a:lnTo>
                    <a:pt x="21" y="17"/>
                  </a:lnTo>
                  <a:lnTo>
                    <a:pt x="21" y="18"/>
                  </a:lnTo>
                  <a:lnTo>
                    <a:pt x="21" y="19"/>
                  </a:lnTo>
                  <a:lnTo>
                    <a:pt x="21" y="21"/>
                  </a:lnTo>
                  <a:lnTo>
                    <a:pt x="22" y="21"/>
                  </a:lnTo>
                  <a:lnTo>
                    <a:pt x="24" y="22"/>
                  </a:lnTo>
                  <a:lnTo>
                    <a:pt x="14" y="22"/>
                  </a:lnTo>
                  <a:lnTo>
                    <a:pt x="15" y="21"/>
                  </a:lnTo>
                  <a:lnTo>
                    <a:pt x="16" y="21"/>
                  </a:lnTo>
                  <a:lnTo>
                    <a:pt x="16" y="19"/>
                  </a:lnTo>
                  <a:lnTo>
                    <a:pt x="17" y="18"/>
                  </a:lnTo>
                  <a:lnTo>
                    <a:pt x="17" y="17"/>
                  </a:lnTo>
                  <a:lnTo>
                    <a:pt x="17" y="7"/>
                  </a:lnTo>
                  <a:lnTo>
                    <a:pt x="16" y="6"/>
                  </a:lnTo>
                  <a:lnTo>
                    <a:pt x="16" y="3"/>
                  </a:lnTo>
                  <a:lnTo>
                    <a:pt x="15" y="2"/>
                  </a:lnTo>
                  <a:lnTo>
                    <a:pt x="14" y="2"/>
                  </a:lnTo>
                  <a:lnTo>
                    <a:pt x="12" y="2"/>
                  </a:lnTo>
                  <a:lnTo>
                    <a:pt x="11" y="3"/>
                  </a:lnTo>
                  <a:lnTo>
                    <a:pt x="9" y="5"/>
                  </a:lnTo>
                  <a:lnTo>
                    <a:pt x="7" y="6"/>
                  </a:lnTo>
                  <a:lnTo>
                    <a:pt x="7" y="17"/>
                  </a:lnTo>
                  <a:lnTo>
                    <a:pt x="7" y="18"/>
                  </a:lnTo>
                  <a:lnTo>
                    <a:pt x="7" y="19"/>
                  </a:lnTo>
                  <a:lnTo>
                    <a:pt x="9" y="21"/>
                  </a:lnTo>
                  <a:lnTo>
                    <a:pt x="10" y="21"/>
                  </a:lnTo>
                  <a:lnTo>
                    <a:pt x="11" y="22"/>
                  </a:lnTo>
                  <a:lnTo>
                    <a:pt x="0" y="22"/>
                  </a:lnTo>
                  <a:lnTo>
                    <a:pt x="1" y="21"/>
                  </a:lnTo>
                  <a:lnTo>
                    <a:pt x="3" y="21"/>
                  </a:lnTo>
                  <a:lnTo>
                    <a:pt x="3" y="19"/>
                  </a:lnTo>
                  <a:lnTo>
                    <a:pt x="4" y="18"/>
                  </a:lnTo>
                  <a:lnTo>
                    <a:pt x="4" y="17"/>
                  </a:lnTo>
                  <a:lnTo>
                    <a:pt x="4" y="8"/>
                  </a:lnTo>
                  <a:lnTo>
                    <a:pt x="4" y="6"/>
                  </a:lnTo>
                  <a:lnTo>
                    <a:pt x="4" y="3"/>
                  </a:lnTo>
                  <a:lnTo>
                    <a:pt x="3"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51" name="Freeform 25"/>
            <p:cNvSpPr>
              <a:spLocks/>
            </p:cNvSpPr>
            <p:nvPr/>
          </p:nvSpPr>
          <p:spPr bwMode="auto">
            <a:xfrm>
              <a:off x="2324" y="776"/>
              <a:ext cx="32" cy="49"/>
            </a:xfrm>
            <a:custGeom>
              <a:avLst/>
              <a:gdLst>
                <a:gd name="T0" fmla="*/ 167 w 14"/>
                <a:gd name="T1" fmla="*/ 108 h 33"/>
                <a:gd name="T2" fmla="*/ 167 w 14"/>
                <a:gd name="T3" fmla="*/ 108 h 33"/>
                <a:gd name="T4" fmla="*/ 0 w 14"/>
                <a:gd name="T5" fmla="*/ 108 h 33"/>
                <a:gd name="T6" fmla="*/ 0 w 14"/>
                <a:gd name="T7" fmla="*/ 108 h 33"/>
                <a:gd name="T8" fmla="*/ 11 w 14"/>
                <a:gd name="T9" fmla="*/ 108 h 33"/>
                <a:gd name="T10" fmla="*/ 37 w 14"/>
                <a:gd name="T11" fmla="*/ 105 h 33"/>
                <a:gd name="T12" fmla="*/ 48 w 14"/>
                <a:gd name="T13" fmla="*/ 105 h 33"/>
                <a:gd name="T14" fmla="*/ 48 w 14"/>
                <a:gd name="T15" fmla="*/ 95 h 33"/>
                <a:gd name="T16" fmla="*/ 48 w 14"/>
                <a:gd name="T17" fmla="*/ 88 h 33"/>
                <a:gd name="T18" fmla="*/ 48 w 14"/>
                <a:gd name="T19" fmla="*/ 19 h 33"/>
                <a:gd name="T20" fmla="*/ 48 w 14"/>
                <a:gd name="T21" fmla="*/ 9 h 33"/>
                <a:gd name="T22" fmla="*/ 48 w 14"/>
                <a:gd name="T23" fmla="*/ 6 h 33"/>
                <a:gd name="T24" fmla="*/ 48 w 14"/>
                <a:gd name="T25" fmla="*/ 6 h 33"/>
                <a:gd name="T26" fmla="*/ 37 w 14"/>
                <a:gd name="T27" fmla="*/ 1 h 33"/>
                <a:gd name="T28" fmla="*/ 37 w 14"/>
                <a:gd name="T29" fmla="*/ 1 h 33"/>
                <a:gd name="T30" fmla="*/ 11 w 14"/>
                <a:gd name="T31" fmla="*/ 1 h 33"/>
                <a:gd name="T32" fmla="*/ 0 w 14"/>
                <a:gd name="T33" fmla="*/ 1 h 33"/>
                <a:gd name="T34" fmla="*/ 0 w 14"/>
                <a:gd name="T35" fmla="*/ 0 h 33"/>
                <a:gd name="T36" fmla="*/ 167 w 14"/>
                <a:gd name="T37" fmla="*/ 0 h 33"/>
                <a:gd name="T38" fmla="*/ 167 w 14"/>
                <a:gd name="T39" fmla="*/ 1 h 33"/>
                <a:gd name="T40" fmla="*/ 158 w 14"/>
                <a:gd name="T41" fmla="*/ 1 h 33"/>
                <a:gd name="T42" fmla="*/ 130 w 14"/>
                <a:gd name="T43" fmla="*/ 1 h 33"/>
                <a:gd name="T44" fmla="*/ 121 w 14"/>
                <a:gd name="T45" fmla="*/ 6 h 33"/>
                <a:gd name="T46" fmla="*/ 110 w 14"/>
                <a:gd name="T47" fmla="*/ 9 h 33"/>
                <a:gd name="T48" fmla="*/ 110 w 14"/>
                <a:gd name="T49" fmla="*/ 19 h 33"/>
                <a:gd name="T50" fmla="*/ 110 w 14"/>
                <a:gd name="T51" fmla="*/ 88 h 33"/>
                <a:gd name="T52" fmla="*/ 110 w 14"/>
                <a:gd name="T53" fmla="*/ 95 h 33"/>
                <a:gd name="T54" fmla="*/ 110 w 14"/>
                <a:gd name="T55" fmla="*/ 99 h 33"/>
                <a:gd name="T56" fmla="*/ 121 w 14"/>
                <a:gd name="T57" fmla="*/ 105 h 33"/>
                <a:gd name="T58" fmla="*/ 121 w 14"/>
                <a:gd name="T59" fmla="*/ 105 h 33"/>
                <a:gd name="T60" fmla="*/ 130 w 14"/>
                <a:gd name="T61" fmla="*/ 105 h 33"/>
                <a:gd name="T62" fmla="*/ 158 w 14"/>
                <a:gd name="T63" fmla="*/ 108 h 33"/>
                <a:gd name="T64" fmla="*/ 167 w 14"/>
                <a:gd name="T65" fmla="*/ 108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1" y="33"/>
                  </a:lnTo>
                  <a:lnTo>
                    <a:pt x="3" y="32"/>
                  </a:lnTo>
                  <a:lnTo>
                    <a:pt x="4" y="32"/>
                  </a:lnTo>
                  <a:lnTo>
                    <a:pt x="4" y="29"/>
                  </a:lnTo>
                  <a:lnTo>
                    <a:pt x="4" y="27"/>
                  </a:lnTo>
                  <a:lnTo>
                    <a:pt x="4" y="6"/>
                  </a:lnTo>
                  <a:lnTo>
                    <a:pt x="4" y="3"/>
                  </a:lnTo>
                  <a:lnTo>
                    <a:pt x="4" y="2"/>
                  </a:lnTo>
                  <a:lnTo>
                    <a:pt x="3" y="1"/>
                  </a:lnTo>
                  <a:lnTo>
                    <a:pt x="1" y="1"/>
                  </a:lnTo>
                  <a:lnTo>
                    <a:pt x="0" y="1"/>
                  </a:lnTo>
                  <a:lnTo>
                    <a:pt x="0" y="0"/>
                  </a:lnTo>
                  <a:lnTo>
                    <a:pt x="14" y="0"/>
                  </a:lnTo>
                  <a:lnTo>
                    <a:pt x="14" y="1"/>
                  </a:lnTo>
                  <a:lnTo>
                    <a:pt x="13" y="1"/>
                  </a:lnTo>
                  <a:lnTo>
                    <a:pt x="11" y="1"/>
                  </a:lnTo>
                  <a:lnTo>
                    <a:pt x="10" y="2"/>
                  </a:lnTo>
                  <a:lnTo>
                    <a:pt x="9" y="3"/>
                  </a:lnTo>
                  <a:lnTo>
                    <a:pt x="9" y="6"/>
                  </a:lnTo>
                  <a:lnTo>
                    <a:pt x="9" y="27"/>
                  </a:lnTo>
                  <a:lnTo>
                    <a:pt x="9" y="29"/>
                  </a:lnTo>
                  <a:lnTo>
                    <a:pt x="9" y="30"/>
                  </a:lnTo>
                  <a:lnTo>
                    <a:pt x="10" y="32"/>
                  </a:lnTo>
                  <a:lnTo>
                    <a:pt x="11" y="32"/>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25952" name="Freeform 26"/>
            <p:cNvSpPr>
              <a:spLocks/>
            </p:cNvSpPr>
            <p:nvPr/>
          </p:nvSpPr>
          <p:spPr bwMode="auto">
            <a:xfrm>
              <a:off x="2358" y="792"/>
              <a:ext cx="52" cy="33"/>
            </a:xfrm>
            <a:custGeom>
              <a:avLst/>
              <a:gdLst>
                <a:gd name="T0" fmla="*/ 81 w 23"/>
                <a:gd name="T1" fmla="*/ 18 h 22"/>
                <a:gd name="T2" fmla="*/ 118 w 23"/>
                <a:gd name="T3" fmla="*/ 4 h 22"/>
                <a:gd name="T4" fmla="*/ 138 w 23"/>
                <a:gd name="T5" fmla="*/ 0 h 22"/>
                <a:gd name="T6" fmla="*/ 174 w 23"/>
                <a:gd name="T7" fmla="*/ 0 h 22"/>
                <a:gd name="T8" fmla="*/ 194 w 23"/>
                <a:gd name="T9" fmla="*/ 0 h 22"/>
                <a:gd name="T10" fmla="*/ 219 w 23"/>
                <a:gd name="T11" fmla="*/ 0 h 22"/>
                <a:gd name="T12" fmla="*/ 231 w 23"/>
                <a:gd name="T13" fmla="*/ 4 h 22"/>
                <a:gd name="T14" fmla="*/ 231 w 23"/>
                <a:gd name="T15" fmla="*/ 9 h 22"/>
                <a:gd name="T16" fmla="*/ 240 w 23"/>
                <a:gd name="T17" fmla="*/ 18 h 22"/>
                <a:gd name="T18" fmla="*/ 240 w 23"/>
                <a:gd name="T19" fmla="*/ 22 h 22"/>
                <a:gd name="T20" fmla="*/ 240 w 23"/>
                <a:gd name="T21" fmla="*/ 59 h 22"/>
                <a:gd name="T22" fmla="*/ 240 w 23"/>
                <a:gd name="T23" fmla="*/ 60 h 22"/>
                <a:gd name="T24" fmla="*/ 240 w 23"/>
                <a:gd name="T25" fmla="*/ 65 h 22"/>
                <a:gd name="T26" fmla="*/ 240 w 23"/>
                <a:gd name="T27" fmla="*/ 72 h 22"/>
                <a:gd name="T28" fmla="*/ 255 w 23"/>
                <a:gd name="T29" fmla="*/ 72 h 22"/>
                <a:gd name="T30" fmla="*/ 255 w 23"/>
                <a:gd name="T31" fmla="*/ 72 h 22"/>
                <a:gd name="T32" fmla="*/ 267 w 23"/>
                <a:gd name="T33" fmla="*/ 75 h 22"/>
                <a:gd name="T34" fmla="*/ 267 w 23"/>
                <a:gd name="T35" fmla="*/ 75 h 22"/>
                <a:gd name="T36" fmla="*/ 163 w 23"/>
                <a:gd name="T37" fmla="*/ 75 h 22"/>
                <a:gd name="T38" fmla="*/ 163 w 23"/>
                <a:gd name="T39" fmla="*/ 75 h 22"/>
                <a:gd name="T40" fmla="*/ 163 w 23"/>
                <a:gd name="T41" fmla="*/ 75 h 22"/>
                <a:gd name="T42" fmla="*/ 174 w 23"/>
                <a:gd name="T43" fmla="*/ 72 h 22"/>
                <a:gd name="T44" fmla="*/ 183 w 23"/>
                <a:gd name="T45" fmla="*/ 72 h 22"/>
                <a:gd name="T46" fmla="*/ 183 w 23"/>
                <a:gd name="T47" fmla="*/ 72 h 22"/>
                <a:gd name="T48" fmla="*/ 183 w 23"/>
                <a:gd name="T49" fmla="*/ 65 h 22"/>
                <a:gd name="T50" fmla="*/ 183 w 23"/>
                <a:gd name="T51" fmla="*/ 60 h 22"/>
                <a:gd name="T52" fmla="*/ 194 w 23"/>
                <a:gd name="T53" fmla="*/ 59 h 22"/>
                <a:gd name="T54" fmla="*/ 194 w 23"/>
                <a:gd name="T55" fmla="*/ 27 h 22"/>
                <a:gd name="T56" fmla="*/ 183 w 23"/>
                <a:gd name="T57" fmla="*/ 21 h 22"/>
                <a:gd name="T58" fmla="*/ 183 w 23"/>
                <a:gd name="T59" fmla="*/ 9 h 22"/>
                <a:gd name="T60" fmla="*/ 174 w 23"/>
                <a:gd name="T61" fmla="*/ 6 h 22"/>
                <a:gd name="T62" fmla="*/ 163 w 23"/>
                <a:gd name="T63" fmla="*/ 6 h 22"/>
                <a:gd name="T64" fmla="*/ 118 w 23"/>
                <a:gd name="T65" fmla="*/ 9 h 22"/>
                <a:gd name="T66" fmla="*/ 81 w 23"/>
                <a:gd name="T67" fmla="*/ 21 h 22"/>
                <a:gd name="T68" fmla="*/ 81 w 23"/>
                <a:gd name="T69" fmla="*/ 59 h 22"/>
                <a:gd name="T70" fmla="*/ 81 w 23"/>
                <a:gd name="T71" fmla="*/ 60 h 22"/>
                <a:gd name="T72" fmla="*/ 81 w 23"/>
                <a:gd name="T73" fmla="*/ 65 h 22"/>
                <a:gd name="T74" fmla="*/ 81 w 23"/>
                <a:gd name="T75" fmla="*/ 72 h 22"/>
                <a:gd name="T76" fmla="*/ 102 w 23"/>
                <a:gd name="T77" fmla="*/ 72 h 22"/>
                <a:gd name="T78" fmla="*/ 102 w 23"/>
                <a:gd name="T79" fmla="*/ 72 h 22"/>
                <a:gd name="T80" fmla="*/ 129 w 23"/>
                <a:gd name="T81" fmla="*/ 75 h 22"/>
                <a:gd name="T82" fmla="*/ 129 w 23"/>
                <a:gd name="T83" fmla="*/ 75 h 22"/>
                <a:gd name="T84" fmla="*/ 0 w 23"/>
                <a:gd name="T85" fmla="*/ 75 h 22"/>
                <a:gd name="T86" fmla="*/ 0 w 23"/>
                <a:gd name="T87" fmla="*/ 75 h 22"/>
                <a:gd name="T88" fmla="*/ 11 w 23"/>
                <a:gd name="T89" fmla="*/ 75 h 22"/>
                <a:gd name="T90" fmla="*/ 25 w 23"/>
                <a:gd name="T91" fmla="*/ 72 h 22"/>
                <a:gd name="T92" fmla="*/ 25 w 23"/>
                <a:gd name="T93" fmla="*/ 72 h 22"/>
                <a:gd name="T94" fmla="*/ 45 w 23"/>
                <a:gd name="T95" fmla="*/ 65 h 22"/>
                <a:gd name="T96" fmla="*/ 45 w 23"/>
                <a:gd name="T97" fmla="*/ 59 h 22"/>
                <a:gd name="T98" fmla="*/ 45 w 23"/>
                <a:gd name="T99" fmla="*/ 27 h 22"/>
                <a:gd name="T100" fmla="*/ 45 w 23"/>
                <a:gd name="T101" fmla="*/ 18 h 22"/>
                <a:gd name="T102" fmla="*/ 45 w 23"/>
                <a:gd name="T103" fmla="*/ 9 h 22"/>
                <a:gd name="T104" fmla="*/ 25 w 23"/>
                <a:gd name="T105" fmla="*/ 6 h 22"/>
                <a:gd name="T106" fmla="*/ 25 w 23"/>
                <a:gd name="T107" fmla="*/ 6 h 22"/>
                <a:gd name="T108" fmla="*/ 25 w 23"/>
                <a:gd name="T109" fmla="*/ 6 h 22"/>
                <a:gd name="T110" fmla="*/ 25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7" y="0"/>
                  </a:lnTo>
                  <a:lnTo>
                    <a:pt x="19" y="0"/>
                  </a:lnTo>
                  <a:lnTo>
                    <a:pt x="20" y="1"/>
                  </a:lnTo>
                  <a:lnTo>
                    <a:pt x="20" y="3"/>
                  </a:lnTo>
                  <a:lnTo>
                    <a:pt x="21" y="5"/>
                  </a:lnTo>
                  <a:lnTo>
                    <a:pt x="21" y="7"/>
                  </a:lnTo>
                  <a:lnTo>
                    <a:pt x="21" y="17"/>
                  </a:lnTo>
                  <a:lnTo>
                    <a:pt x="21" y="18"/>
                  </a:lnTo>
                  <a:lnTo>
                    <a:pt x="21" y="19"/>
                  </a:lnTo>
                  <a:lnTo>
                    <a:pt x="21" y="21"/>
                  </a:lnTo>
                  <a:lnTo>
                    <a:pt x="22" y="21"/>
                  </a:lnTo>
                  <a:lnTo>
                    <a:pt x="23" y="22"/>
                  </a:lnTo>
                  <a:lnTo>
                    <a:pt x="14" y="22"/>
                  </a:lnTo>
                  <a:lnTo>
                    <a:pt x="15" y="21"/>
                  </a:lnTo>
                  <a:lnTo>
                    <a:pt x="16" y="21"/>
                  </a:lnTo>
                  <a:lnTo>
                    <a:pt x="16" y="19"/>
                  </a:lnTo>
                  <a:lnTo>
                    <a:pt x="16" y="18"/>
                  </a:lnTo>
                  <a:lnTo>
                    <a:pt x="17" y="17"/>
                  </a:lnTo>
                  <a:lnTo>
                    <a:pt x="17" y="8"/>
                  </a:lnTo>
                  <a:lnTo>
                    <a:pt x="16" y="6"/>
                  </a:lnTo>
                  <a:lnTo>
                    <a:pt x="16" y="3"/>
                  </a:lnTo>
                  <a:lnTo>
                    <a:pt x="15" y="2"/>
                  </a:lnTo>
                  <a:lnTo>
                    <a:pt x="14" y="2"/>
                  </a:lnTo>
                  <a:lnTo>
                    <a:pt x="10" y="3"/>
                  </a:lnTo>
                  <a:lnTo>
                    <a:pt x="7" y="6"/>
                  </a:lnTo>
                  <a:lnTo>
                    <a:pt x="7" y="17"/>
                  </a:lnTo>
                  <a:lnTo>
                    <a:pt x="7" y="18"/>
                  </a:lnTo>
                  <a:lnTo>
                    <a:pt x="7" y="19"/>
                  </a:lnTo>
                  <a:lnTo>
                    <a:pt x="7" y="21"/>
                  </a:lnTo>
                  <a:lnTo>
                    <a:pt x="9" y="21"/>
                  </a:lnTo>
                  <a:lnTo>
                    <a:pt x="11" y="22"/>
                  </a:lnTo>
                  <a:lnTo>
                    <a:pt x="0" y="22"/>
                  </a:lnTo>
                  <a:lnTo>
                    <a:pt x="1" y="22"/>
                  </a:lnTo>
                  <a:lnTo>
                    <a:pt x="2" y="21"/>
                  </a:lnTo>
                  <a:lnTo>
                    <a:pt x="4" y="19"/>
                  </a:lnTo>
                  <a:lnTo>
                    <a:pt x="4" y="17"/>
                  </a:lnTo>
                  <a:lnTo>
                    <a:pt x="4" y="8"/>
                  </a:lnTo>
                  <a:lnTo>
                    <a:pt x="4" y="5"/>
                  </a:lnTo>
                  <a:lnTo>
                    <a:pt x="4"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53" name="Freeform 27"/>
            <p:cNvSpPr>
              <a:spLocks noEditPoints="1"/>
            </p:cNvSpPr>
            <p:nvPr/>
          </p:nvSpPr>
          <p:spPr bwMode="auto">
            <a:xfrm>
              <a:off x="2417" y="774"/>
              <a:ext cx="49" cy="51"/>
            </a:xfrm>
            <a:custGeom>
              <a:avLst/>
              <a:gdLst>
                <a:gd name="T0" fmla="*/ 178 w 22"/>
                <a:gd name="T1" fmla="*/ 96 h 35"/>
                <a:gd name="T2" fmla="*/ 145 w 22"/>
                <a:gd name="T3" fmla="*/ 106 h 35"/>
                <a:gd name="T4" fmla="*/ 134 w 22"/>
                <a:gd name="T5" fmla="*/ 108 h 35"/>
                <a:gd name="T6" fmla="*/ 125 w 22"/>
                <a:gd name="T7" fmla="*/ 108 h 35"/>
                <a:gd name="T8" fmla="*/ 100 w 22"/>
                <a:gd name="T9" fmla="*/ 108 h 35"/>
                <a:gd name="T10" fmla="*/ 65 w 22"/>
                <a:gd name="T11" fmla="*/ 108 h 35"/>
                <a:gd name="T12" fmla="*/ 20 w 22"/>
                <a:gd name="T13" fmla="*/ 99 h 35"/>
                <a:gd name="T14" fmla="*/ 9 w 22"/>
                <a:gd name="T15" fmla="*/ 89 h 35"/>
                <a:gd name="T16" fmla="*/ 0 w 22"/>
                <a:gd name="T17" fmla="*/ 76 h 35"/>
                <a:gd name="T18" fmla="*/ 9 w 22"/>
                <a:gd name="T19" fmla="*/ 61 h 35"/>
                <a:gd name="T20" fmla="*/ 20 w 22"/>
                <a:gd name="T21" fmla="*/ 50 h 35"/>
                <a:gd name="T22" fmla="*/ 56 w 22"/>
                <a:gd name="T23" fmla="*/ 42 h 35"/>
                <a:gd name="T24" fmla="*/ 80 w 22"/>
                <a:gd name="T25" fmla="*/ 41 h 35"/>
                <a:gd name="T26" fmla="*/ 125 w 22"/>
                <a:gd name="T27" fmla="*/ 41 h 35"/>
                <a:gd name="T28" fmla="*/ 145 w 22"/>
                <a:gd name="T29" fmla="*/ 41 h 35"/>
                <a:gd name="T30" fmla="*/ 178 w 22"/>
                <a:gd name="T31" fmla="*/ 42 h 35"/>
                <a:gd name="T32" fmla="*/ 178 w 22"/>
                <a:gd name="T33" fmla="*/ 32 h 35"/>
                <a:gd name="T34" fmla="*/ 165 w 22"/>
                <a:gd name="T35" fmla="*/ 19 h 35"/>
                <a:gd name="T36" fmla="*/ 165 w 22"/>
                <a:gd name="T37" fmla="*/ 15 h 35"/>
                <a:gd name="T38" fmla="*/ 165 w 22"/>
                <a:gd name="T39" fmla="*/ 13 h 35"/>
                <a:gd name="T40" fmla="*/ 165 w 22"/>
                <a:gd name="T41" fmla="*/ 9 h 35"/>
                <a:gd name="T42" fmla="*/ 165 w 22"/>
                <a:gd name="T43" fmla="*/ 9 h 35"/>
                <a:gd name="T44" fmla="*/ 145 w 22"/>
                <a:gd name="T45" fmla="*/ 9 h 35"/>
                <a:gd name="T46" fmla="*/ 145 w 22"/>
                <a:gd name="T47" fmla="*/ 9 h 35"/>
                <a:gd name="T48" fmla="*/ 134 w 22"/>
                <a:gd name="T49" fmla="*/ 13 h 35"/>
                <a:gd name="T50" fmla="*/ 134 w 22"/>
                <a:gd name="T51" fmla="*/ 9 h 35"/>
                <a:gd name="T52" fmla="*/ 198 w 22"/>
                <a:gd name="T53" fmla="*/ 0 h 35"/>
                <a:gd name="T54" fmla="*/ 223 w 22"/>
                <a:gd name="T55" fmla="*/ 0 h 35"/>
                <a:gd name="T56" fmla="*/ 223 w 22"/>
                <a:gd name="T57" fmla="*/ 80 h 35"/>
                <a:gd name="T58" fmla="*/ 223 w 22"/>
                <a:gd name="T59" fmla="*/ 93 h 35"/>
                <a:gd name="T60" fmla="*/ 223 w 22"/>
                <a:gd name="T61" fmla="*/ 96 h 35"/>
                <a:gd name="T62" fmla="*/ 223 w 22"/>
                <a:gd name="T63" fmla="*/ 99 h 35"/>
                <a:gd name="T64" fmla="*/ 223 w 22"/>
                <a:gd name="T65" fmla="*/ 99 h 35"/>
                <a:gd name="T66" fmla="*/ 234 w 22"/>
                <a:gd name="T67" fmla="*/ 99 h 35"/>
                <a:gd name="T68" fmla="*/ 234 w 22"/>
                <a:gd name="T69" fmla="*/ 99 h 35"/>
                <a:gd name="T70" fmla="*/ 234 w 22"/>
                <a:gd name="T71" fmla="*/ 99 h 35"/>
                <a:gd name="T72" fmla="*/ 243 w 22"/>
                <a:gd name="T73" fmla="*/ 99 h 35"/>
                <a:gd name="T74" fmla="*/ 243 w 22"/>
                <a:gd name="T75" fmla="*/ 99 h 35"/>
                <a:gd name="T76" fmla="*/ 178 w 22"/>
                <a:gd name="T77" fmla="*/ 108 h 35"/>
                <a:gd name="T78" fmla="*/ 178 w 22"/>
                <a:gd name="T79" fmla="*/ 108 h 35"/>
                <a:gd name="T80" fmla="*/ 178 w 22"/>
                <a:gd name="T81" fmla="*/ 96 h 35"/>
                <a:gd name="T82" fmla="*/ 178 w 22"/>
                <a:gd name="T83" fmla="*/ 93 h 35"/>
                <a:gd name="T84" fmla="*/ 178 w 22"/>
                <a:gd name="T85" fmla="*/ 61 h 35"/>
                <a:gd name="T86" fmla="*/ 165 w 22"/>
                <a:gd name="T87" fmla="*/ 55 h 35"/>
                <a:gd name="T88" fmla="*/ 165 w 22"/>
                <a:gd name="T89" fmla="*/ 50 h 35"/>
                <a:gd name="T90" fmla="*/ 145 w 22"/>
                <a:gd name="T91" fmla="*/ 47 h 35"/>
                <a:gd name="T92" fmla="*/ 134 w 22"/>
                <a:gd name="T93" fmla="*/ 42 h 35"/>
                <a:gd name="T94" fmla="*/ 125 w 22"/>
                <a:gd name="T95" fmla="*/ 42 h 35"/>
                <a:gd name="T96" fmla="*/ 109 w 22"/>
                <a:gd name="T97" fmla="*/ 42 h 35"/>
                <a:gd name="T98" fmla="*/ 100 w 22"/>
                <a:gd name="T99" fmla="*/ 42 h 35"/>
                <a:gd name="T100" fmla="*/ 65 w 22"/>
                <a:gd name="T101" fmla="*/ 47 h 35"/>
                <a:gd name="T102" fmla="*/ 56 w 22"/>
                <a:gd name="T103" fmla="*/ 60 h 35"/>
                <a:gd name="T104" fmla="*/ 45 w 22"/>
                <a:gd name="T105" fmla="*/ 68 h 35"/>
                <a:gd name="T106" fmla="*/ 56 w 22"/>
                <a:gd name="T107" fmla="*/ 80 h 35"/>
                <a:gd name="T108" fmla="*/ 65 w 22"/>
                <a:gd name="T109" fmla="*/ 93 h 35"/>
                <a:gd name="T110" fmla="*/ 100 w 22"/>
                <a:gd name="T111" fmla="*/ 96 h 35"/>
                <a:gd name="T112" fmla="*/ 125 w 22"/>
                <a:gd name="T113" fmla="*/ 99 h 35"/>
                <a:gd name="T114" fmla="*/ 145 w 22"/>
                <a:gd name="T115" fmla="*/ 96 h 35"/>
                <a:gd name="T116" fmla="*/ 178 w 22"/>
                <a:gd name="T117" fmla="*/ 93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6" y="31"/>
                  </a:moveTo>
                  <a:lnTo>
                    <a:pt x="13" y="34"/>
                  </a:lnTo>
                  <a:lnTo>
                    <a:pt x="12" y="35"/>
                  </a:lnTo>
                  <a:lnTo>
                    <a:pt x="11" y="35"/>
                  </a:lnTo>
                  <a:lnTo>
                    <a:pt x="9" y="35"/>
                  </a:lnTo>
                  <a:lnTo>
                    <a:pt x="6" y="35"/>
                  </a:lnTo>
                  <a:lnTo>
                    <a:pt x="2" y="32"/>
                  </a:lnTo>
                  <a:lnTo>
                    <a:pt x="1" y="29"/>
                  </a:lnTo>
                  <a:lnTo>
                    <a:pt x="0" y="25"/>
                  </a:lnTo>
                  <a:lnTo>
                    <a:pt x="1" y="20"/>
                  </a:lnTo>
                  <a:lnTo>
                    <a:pt x="2" y="16"/>
                  </a:lnTo>
                  <a:lnTo>
                    <a:pt x="5" y="14"/>
                  </a:lnTo>
                  <a:lnTo>
                    <a:pt x="7" y="13"/>
                  </a:lnTo>
                  <a:lnTo>
                    <a:pt x="11" y="13"/>
                  </a:lnTo>
                  <a:lnTo>
                    <a:pt x="13" y="13"/>
                  </a:lnTo>
                  <a:lnTo>
                    <a:pt x="16" y="14"/>
                  </a:lnTo>
                  <a:lnTo>
                    <a:pt x="16" y="10"/>
                  </a:lnTo>
                  <a:lnTo>
                    <a:pt x="15" y="6"/>
                  </a:lnTo>
                  <a:lnTo>
                    <a:pt x="15" y="5"/>
                  </a:lnTo>
                  <a:lnTo>
                    <a:pt x="15" y="4"/>
                  </a:lnTo>
                  <a:lnTo>
                    <a:pt x="15" y="3"/>
                  </a:lnTo>
                  <a:lnTo>
                    <a:pt x="13" y="3"/>
                  </a:lnTo>
                  <a:lnTo>
                    <a:pt x="12" y="4"/>
                  </a:lnTo>
                  <a:lnTo>
                    <a:pt x="12" y="3"/>
                  </a:lnTo>
                  <a:lnTo>
                    <a:pt x="18" y="0"/>
                  </a:lnTo>
                  <a:lnTo>
                    <a:pt x="20" y="0"/>
                  </a:lnTo>
                  <a:lnTo>
                    <a:pt x="20" y="26"/>
                  </a:lnTo>
                  <a:lnTo>
                    <a:pt x="20" y="30"/>
                  </a:lnTo>
                  <a:lnTo>
                    <a:pt x="20" y="31"/>
                  </a:lnTo>
                  <a:lnTo>
                    <a:pt x="20" y="32"/>
                  </a:lnTo>
                  <a:lnTo>
                    <a:pt x="21" y="32"/>
                  </a:lnTo>
                  <a:lnTo>
                    <a:pt x="22" y="32"/>
                  </a:lnTo>
                  <a:lnTo>
                    <a:pt x="16" y="35"/>
                  </a:lnTo>
                  <a:lnTo>
                    <a:pt x="16" y="31"/>
                  </a:lnTo>
                  <a:close/>
                  <a:moveTo>
                    <a:pt x="16" y="30"/>
                  </a:moveTo>
                  <a:lnTo>
                    <a:pt x="16" y="20"/>
                  </a:lnTo>
                  <a:lnTo>
                    <a:pt x="15" y="18"/>
                  </a:lnTo>
                  <a:lnTo>
                    <a:pt x="15" y="16"/>
                  </a:lnTo>
                  <a:lnTo>
                    <a:pt x="13" y="15"/>
                  </a:lnTo>
                  <a:lnTo>
                    <a:pt x="12" y="14"/>
                  </a:lnTo>
                  <a:lnTo>
                    <a:pt x="11" y="14"/>
                  </a:lnTo>
                  <a:lnTo>
                    <a:pt x="10" y="14"/>
                  </a:lnTo>
                  <a:lnTo>
                    <a:pt x="9" y="14"/>
                  </a:lnTo>
                  <a:lnTo>
                    <a:pt x="6" y="15"/>
                  </a:lnTo>
                  <a:lnTo>
                    <a:pt x="5" y="19"/>
                  </a:lnTo>
                  <a:lnTo>
                    <a:pt x="4" y="22"/>
                  </a:lnTo>
                  <a:lnTo>
                    <a:pt x="5" y="26"/>
                  </a:lnTo>
                  <a:lnTo>
                    <a:pt x="6" y="30"/>
                  </a:lnTo>
                  <a:lnTo>
                    <a:pt x="9" y="31"/>
                  </a:lnTo>
                  <a:lnTo>
                    <a:pt x="11" y="32"/>
                  </a:lnTo>
                  <a:lnTo>
                    <a:pt x="13" y="31"/>
                  </a:lnTo>
                  <a:lnTo>
                    <a:pt x="16" y="30"/>
                  </a:lnTo>
                  <a:close/>
                </a:path>
              </a:pathLst>
            </a:custGeom>
            <a:solidFill>
              <a:srgbClr val="000000"/>
            </a:solidFill>
            <a:ln w="0">
              <a:solidFill>
                <a:srgbClr val="000000"/>
              </a:solidFill>
              <a:round/>
              <a:headEnd/>
              <a:tailEnd/>
            </a:ln>
          </p:spPr>
          <p:txBody>
            <a:bodyPr/>
            <a:lstStyle/>
            <a:p>
              <a:endParaRPr lang="en-CA"/>
            </a:p>
          </p:txBody>
        </p:sp>
        <p:sp>
          <p:nvSpPr>
            <p:cNvPr id="25954" name="Freeform 28"/>
            <p:cNvSpPr>
              <a:spLocks noEditPoints="1"/>
            </p:cNvSpPr>
            <p:nvPr/>
          </p:nvSpPr>
          <p:spPr bwMode="auto">
            <a:xfrm>
              <a:off x="2473" y="774"/>
              <a:ext cx="25" cy="51"/>
            </a:xfrm>
            <a:custGeom>
              <a:avLst/>
              <a:gdLst>
                <a:gd name="T0" fmla="*/ 57 w 11"/>
                <a:gd name="T1" fmla="*/ 0 h 35"/>
                <a:gd name="T2" fmla="*/ 73 w 11"/>
                <a:gd name="T3" fmla="*/ 0 h 35"/>
                <a:gd name="T4" fmla="*/ 82 w 11"/>
                <a:gd name="T5" fmla="*/ 6 h 35"/>
                <a:gd name="T6" fmla="*/ 93 w 11"/>
                <a:gd name="T7" fmla="*/ 6 h 35"/>
                <a:gd name="T8" fmla="*/ 93 w 11"/>
                <a:gd name="T9" fmla="*/ 9 h 35"/>
                <a:gd name="T10" fmla="*/ 93 w 11"/>
                <a:gd name="T11" fmla="*/ 13 h 35"/>
                <a:gd name="T12" fmla="*/ 82 w 11"/>
                <a:gd name="T13" fmla="*/ 15 h 35"/>
                <a:gd name="T14" fmla="*/ 73 w 11"/>
                <a:gd name="T15" fmla="*/ 15 h 35"/>
                <a:gd name="T16" fmla="*/ 57 w 11"/>
                <a:gd name="T17" fmla="*/ 19 h 35"/>
                <a:gd name="T18" fmla="*/ 57 w 11"/>
                <a:gd name="T19" fmla="*/ 15 h 35"/>
                <a:gd name="T20" fmla="*/ 36 w 11"/>
                <a:gd name="T21" fmla="*/ 15 h 35"/>
                <a:gd name="T22" fmla="*/ 25 w 11"/>
                <a:gd name="T23" fmla="*/ 13 h 35"/>
                <a:gd name="T24" fmla="*/ 25 w 11"/>
                <a:gd name="T25" fmla="*/ 9 h 35"/>
                <a:gd name="T26" fmla="*/ 25 w 11"/>
                <a:gd name="T27" fmla="*/ 6 h 35"/>
                <a:gd name="T28" fmla="*/ 36 w 11"/>
                <a:gd name="T29" fmla="*/ 6 h 35"/>
                <a:gd name="T30" fmla="*/ 57 w 11"/>
                <a:gd name="T31" fmla="*/ 0 h 35"/>
                <a:gd name="T32" fmla="*/ 57 w 11"/>
                <a:gd name="T33" fmla="*/ 0 h 35"/>
                <a:gd name="T34" fmla="*/ 82 w 11"/>
                <a:gd name="T35" fmla="*/ 41 h 35"/>
                <a:gd name="T36" fmla="*/ 82 w 11"/>
                <a:gd name="T37" fmla="*/ 93 h 35"/>
                <a:gd name="T38" fmla="*/ 82 w 11"/>
                <a:gd name="T39" fmla="*/ 96 h 35"/>
                <a:gd name="T40" fmla="*/ 82 w 11"/>
                <a:gd name="T41" fmla="*/ 99 h 35"/>
                <a:gd name="T42" fmla="*/ 93 w 11"/>
                <a:gd name="T43" fmla="*/ 106 h 35"/>
                <a:gd name="T44" fmla="*/ 93 w 11"/>
                <a:gd name="T45" fmla="*/ 106 h 35"/>
                <a:gd name="T46" fmla="*/ 102 w 11"/>
                <a:gd name="T47" fmla="*/ 106 h 35"/>
                <a:gd name="T48" fmla="*/ 130 w 11"/>
                <a:gd name="T49" fmla="*/ 108 h 35"/>
                <a:gd name="T50" fmla="*/ 130 w 11"/>
                <a:gd name="T51" fmla="*/ 108 h 35"/>
                <a:gd name="T52" fmla="*/ 0 w 11"/>
                <a:gd name="T53" fmla="*/ 108 h 35"/>
                <a:gd name="T54" fmla="*/ 0 w 11"/>
                <a:gd name="T55" fmla="*/ 108 h 35"/>
                <a:gd name="T56" fmla="*/ 11 w 11"/>
                <a:gd name="T57" fmla="*/ 106 h 35"/>
                <a:gd name="T58" fmla="*/ 25 w 11"/>
                <a:gd name="T59" fmla="*/ 106 h 35"/>
                <a:gd name="T60" fmla="*/ 25 w 11"/>
                <a:gd name="T61" fmla="*/ 106 h 35"/>
                <a:gd name="T62" fmla="*/ 36 w 11"/>
                <a:gd name="T63" fmla="*/ 99 h 35"/>
                <a:gd name="T64" fmla="*/ 36 w 11"/>
                <a:gd name="T65" fmla="*/ 96 h 35"/>
                <a:gd name="T66" fmla="*/ 36 w 11"/>
                <a:gd name="T67" fmla="*/ 93 h 35"/>
                <a:gd name="T68" fmla="*/ 36 w 11"/>
                <a:gd name="T69" fmla="*/ 66 h 35"/>
                <a:gd name="T70" fmla="*/ 36 w 11"/>
                <a:gd name="T71" fmla="*/ 60 h 35"/>
                <a:gd name="T72" fmla="*/ 36 w 11"/>
                <a:gd name="T73" fmla="*/ 50 h 35"/>
                <a:gd name="T74" fmla="*/ 36 w 11"/>
                <a:gd name="T75" fmla="*/ 47 h 35"/>
                <a:gd name="T76" fmla="*/ 25 w 11"/>
                <a:gd name="T77" fmla="*/ 47 h 35"/>
                <a:gd name="T78" fmla="*/ 25 w 11"/>
                <a:gd name="T79" fmla="*/ 47 h 35"/>
                <a:gd name="T80" fmla="*/ 25 w 11"/>
                <a:gd name="T81" fmla="*/ 47 h 35"/>
                <a:gd name="T82" fmla="*/ 11 w 11"/>
                <a:gd name="T83" fmla="*/ 47 h 35"/>
                <a:gd name="T84" fmla="*/ 11 w 11"/>
                <a:gd name="T85" fmla="*/ 47 h 35"/>
                <a:gd name="T86" fmla="*/ 0 w 11"/>
                <a:gd name="T87" fmla="*/ 47 h 35"/>
                <a:gd name="T88" fmla="*/ 73 w 11"/>
                <a:gd name="T89" fmla="*/ 41 h 35"/>
                <a:gd name="T90" fmla="*/ 82 w 11"/>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7" y="2"/>
                  </a:lnTo>
                  <a:lnTo>
                    <a:pt x="8" y="2"/>
                  </a:lnTo>
                  <a:lnTo>
                    <a:pt x="8" y="3"/>
                  </a:lnTo>
                  <a:lnTo>
                    <a:pt x="8" y="4"/>
                  </a:lnTo>
                  <a:lnTo>
                    <a:pt x="7" y="5"/>
                  </a:lnTo>
                  <a:lnTo>
                    <a:pt x="6" y="5"/>
                  </a:lnTo>
                  <a:lnTo>
                    <a:pt x="5" y="6"/>
                  </a:lnTo>
                  <a:lnTo>
                    <a:pt x="5" y="5"/>
                  </a:lnTo>
                  <a:lnTo>
                    <a:pt x="3" y="5"/>
                  </a:lnTo>
                  <a:lnTo>
                    <a:pt x="2" y="4"/>
                  </a:lnTo>
                  <a:lnTo>
                    <a:pt x="2" y="3"/>
                  </a:lnTo>
                  <a:lnTo>
                    <a:pt x="2" y="2"/>
                  </a:lnTo>
                  <a:lnTo>
                    <a:pt x="3" y="2"/>
                  </a:lnTo>
                  <a:lnTo>
                    <a:pt x="5" y="0"/>
                  </a:lnTo>
                  <a:close/>
                  <a:moveTo>
                    <a:pt x="7" y="13"/>
                  </a:moveTo>
                  <a:lnTo>
                    <a:pt x="7" y="30"/>
                  </a:lnTo>
                  <a:lnTo>
                    <a:pt x="7" y="31"/>
                  </a:lnTo>
                  <a:lnTo>
                    <a:pt x="7" y="32"/>
                  </a:lnTo>
                  <a:lnTo>
                    <a:pt x="8" y="34"/>
                  </a:lnTo>
                  <a:lnTo>
                    <a:pt x="9" y="34"/>
                  </a:lnTo>
                  <a:lnTo>
                    <a:pt x="11" y="35"/>
                  </a:lnTo>
                  <a:lnTo>
                    <a:pt x="0" y="35"/>
                  </a:lnTo>
                  <a:lnTo>
                    <a:pt x="1" y="34"/>
                  </a:lnTo>
                  <a:lnTo>
                    <a:pt x="2" y="34"/>
                  </a:lnTo>
                  <a:lnTo>
                    <a:pt x="3" y="32"/>
                  </a:lnTo>
                  <a:lnTo>
                    <a:pt x="3" y="31"/>
                  </a:lnTo>
                  <a:lnTo>
                    <a:pt x="3" y="30"/>
                  </a:lnTo>
                  <a:lnTo>
                    <a:pt x="3" y="21"/>
                  </a:lnTo>
                  <a:lnTo>
                    <a:pt x="3" y="19"/>
                  </a:lnTo>
                  <a:lnTo>
                    <a:pt x="3" y="16"/>
                  </a:lnTo>
                  <a:lnTo>
                    <a:pt x="3" y="15"/>
                  </a:lnTo>
                  <a:lnTo>
                    <a:pt x="2" y="15"/>
                  </a:lnTo>
                  <a:lnTo>
                    <a:pt x="1" y="15"/>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25955" name="Freeform 29"/>
            <p:cNvSpPr>
              <a:spLocks noEditPoints="1"/>
            </p:cNvSpPr>
            <p:nvPr/>
          </p:nvSpPr>
          <p:spPr bwMode="auto">
            <a:xfrm>
              <a:off x="2502" y="792"/>
              <a:ext cx="48" cy="33"/>
            </a:xfrm>
            <a:custGeom>
              <a:avLst/>
              <a:gdLst>
                <a:gd name="T0" fmla="*/ 121 w 21"/>
                <a:gd name="T1" fmla="*/ 72 h 22"/>
                <a:gd name="T2" fmla="*/ 94 w 21"/>
                <a:gd name="T3" fmla="*/ 75 h 22"/>
                <a:gd name="T4" fmla="*/ 48 w 21"/>
                <a:gd name="T5" fmla="*/ 75 h 22"/>
                <a:gd name="T6" fmla="*/ 11 w 21"/>
                <a:gd name="T7" fmla="*/ 65 h 22"/>
                <a:gd name="T8" fmla="*/ 0 w 21"/>
                <a:gd name="T9" fmla="*/ 54 h 22"/>
                <a:gd name="T10" fmla="*/ 37 w 21"/>
                <a:gd name="T11" fmla="*/ 40 h 22"/>
                <a:gd name="T12" fmla="*/ 94 w 21"/>
                <a:gd name="T13" fmla="*/ 32 h 22"/>
                <a:gd name="T14" fmla="*/ 158 w 21"/>
                <a:gd name="T15" fmla="*/ 22 h 22"/>
                <a:gd name="T16" fmla="*/ 130 w 21"/>
                <a:gd name="T17" fmla="*/ 6 h 22"/>
                <a:gd name="T18" fmla="*/ 110 w 21"/>
                <a:gd name="T19" fmla="*/ 4 h 22"/>
                <a:gd name="T20" fmla="*/ 73 w 21"/>
                <a:gd name="T21" fmla="*/ 6 h 22"/>
                <a:gd name="T22" fmla="*/ 57 w 21"/>
                <a:gd name="T23" fmla="*/ 9 h 22"/>
                <a:gd name="T24" fmla="*/ 57 w 21"/>
                <a:gd name="T25" fmla="*/ 21 h 22"/>
                <a:gd name="T26" fmla="*/ 48 w 21"/>
                <a:gd name="T27" fmla="*/ 22 h 22"/>
                <a:gd name="T28" fmla="*/ 37 w 21"/>
                <a:gd name="T29" fmla="*/ 22 h 22"/>
                <a:gd name="T30" fmla="*/ 11 w 21"/>
                <a:gd name="T31" fmla="*/ 21 h 22"/>
                <a:gd name="T32" fmla="*/ 37 w 21"/>
                <a:gd name="T33" fmla="*/ 9 h 22"/>
                <a:gd name="T34" fmla="*/ 73 w 21"/>
                <a:gd name="T35" fmla="*/ 0 h 22"/>
                <a:gd name="T36" fmla="*/ 158 w 21"/>
                <a:gd name="T37" fmla="*/ 0 h 22"/>
                <a:gd name="T38" fmla="*/ 194 w 21"/>
                <a:gd name="T39" fmla="*/ 4 h 22"/>
                <a:gd name="T40" fmla="*/ 203 w 21"/>
                <a:gd name="T41" fmla="*/ 18 h 22"/>
                <a:gd name="T42" fmla="*/ 203 w 21"/>
                <a:gd name="T43" fmla="*/ 48 h 22"/>
                <a:gd name="T44" fmla="*/ 203 w 21"/>
                <a:gd name="T45" fmla="*/ 60 h 22"/>
                <a:gd name="T46" fmla="*/ 203 w 21"/>
                <a:gd name="T47" fmla="*/ 65 h 22"/>
                <a:gd name="T48" fmla="*/ 203 w 21"/>
                <a:gd name="T49" fmla="*/ 65 h 22"/>
                <a:gd name="T50" fmla="*/ 224 w 21"/>
                <a:gd name="T51" fmla="*/ 65 h 22"/>
                <a:gd name="T52" fmla="*/ 251 w 21"/>
                <a:gd name="T53" fmla="*/ 60 h 22"/>
                <a:gd name="T54" fmla="*/ 203 w 21"/>
                <a:gd name="T55" fmla="*/ 75 h 22"/>
                <a:gd name="T56" fmla="*/ 167 w 21"/>
                <a:gd name="T57" fmla="*/ 75 h 22"/>
                <a:gd name="T58" fmla="*/ 158 w 21"/>
                <a:gd name="T59" fmla="*/ 72 h 22"/>
                <a:gd name="T60" fmla="*/ 158 w 21"/>
                <a:gd name="T61" fmla="*/ 59 h 22"/>
                <a:gd name="T62" fmla="*/ 121 w 21"/>
                <a:gd name="T63" fmla="*/ 32 h 22"/>
                <a:gd name="T64" fmla="*/ 73 w 21"/>
                <a:gd name="T65" fmla="*/ 40 h 22"/>
                <a:gd name="T66" fmla="*/ 57 w 21"/>
                <a:gd name="T67" fmla="*/ 48 h 22"/>
                <a:gd name="T68" fmla="*/ 57 w 21"/>
                <a:gd name="T69" fmla="*/ 59 h 22"/>
                <a:gd name="T70" fmla="*/ 73 w 21"/>
                <a:gd name="T71" fmla="*/ 65 h 22"/>
                <a:gd name="T72" fmla="*/ 121 w 21"/>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2"/>
                <a:gd name="T113" fmla="*/ 21 w 21"/>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2">
                  <a:moveTo>
                    <a:pt x="13" y="18"/>
                  </a:moveTo>
                  <a:lnTo>
                    <a:pt x="10" y="21"/>
                  </a:lnTo>
                  <a:lnTo>
                    <a:pt x="9" y="22"/>
                  </a:lnTo>
                  <a:lnTo>
                    <a:pt x="8" y="22"/>
                  </a:lnTo>
                  <a:lnTo>
                    <a:pt x="6" y="22"/>
                  </a:lnTo>
                  <a:lnTo>
                    <a:pt x="4" y="22"/>
                  </a:lnTo>
                  <a:lnTo>
                    <a:pt x="1" y="21"/>
                  </a:lnTo>
                  <a:lnTo>
                    <a:pt x="1" y="19"/>
                  </a:lnTo>
                  <a:lnTo>
                    <a:pt x="0" y="17"/>
                  </a:lnTo>
                  <a:lnTo>
                    <a:pt x="0" y="16"/>
                  </a:lnTo>
                  <a:lnTo>
                    <a:pt x="1" y="14"/>
                  </a:lnTo>
                  <a:lnTo>
                    <a:pt x="3" y="12"/>
                  </a:lnTo>
                  <a:lnTo>
                    <a:pt x="5" y="11"/>
                  </a:lnTo>
                  <a:lnTo>
                    <a:pt x="8" y="9"/>
                  </a:lnTo>
                  <a:lnTo>
                    <a:pt x="13" y="7"/>
                  </a:lnTo>
                  <a:lnTo>
                    <a:pt x="13" y="3"/>
                  </a:lnTo>
                  <a:lnTo>
                    <a:pt x="11" y="2"/>
                  </a:lnTo>
                  <a:lnTo>
                    <a:pt x="10" y="1"/>
                  </a:lnTo>
                  <a:lnTo>
                    <a:pt x="9" y="1"/>
                  </a:lnTo>
                  <a:lnTo>
                    <a:pt x="8" y="1"/>
                  </a:lnTo>
                  <a:lnTo>
                    <a:pt x="6" y="2"/>
                  </a:lnTo>
                  <a:lnTo>
                    <a:pt x="5" y="3"/>
                  </a:lnTo>
                  <a:lnTo>
                    <a:pt x="5" y="5"/>
                  </a:lnTo>
                  <a:lnTo>
                    <a:pt x="5" y="6"/>
                  </a:lnTo>
                  <a:lnTo>
                    <a:pt x="5" y="7"/>
                  </a:lnTo>
                  <a:lnTo>
                    <a:pt x="4" y="7"/>
                  </a:lnTo>
                  <a:lnTo>
                    <a:pt x="3" y="7"/>
                  </a:lnTo>
                  <a:lnTo>
                    <a:pt x="1" y="6"/>
                  </a:lnTo>
                  <a:lnTo>
                    <a:pt x="1" y="5"/>
                  </a:lnTo>
                  <a:lnTo>
                    <a:pt x="3" y="3"/>
                  </a:lnTo>
                  <a:lnTo>
                    <a:pt x="4" y="1"/>
                  </a:lnTo>
                  <a:lnTo>
                    <a:pt x="6" y="0"/>
                  </a:lnTo>
                  <a:lnTo>
                    <a:pt x="10" y="0"/>
                  </a:lnTo>
                  <a:lnTo>
                    <a:pt x="13" y="0"/>
                  </a:lnTo>
                  <a:lnTo>
                    <a:pt x="15" y="0"/>
                  </a:lnTo>
                  <a:lnTo>
                    <a:pt x="16" y="1"/>
                  </a:lnTo>
                  <a:lnTo>
                    <a:pt x="16" y="2"/>
                  </a:lnTo>
                  <a:lnTo>
                    <a:pt x="17" y="5"/>
                  </a:lnTo>
                  <a:lnTo>
                    <a:pt x="17" y="7"/>
                  </a:lnTo>
                  <a:lnTo>
                    <a:pt x="17" y="14"/>
                  </a:lnTo>
                  <a:lnTo>
                    <a:pt x="17" y="17"/>
                  </a:lnTo>
                  <a:lnTo>
                    <a:pt x="17" y="18"/>
                  </a:lnTo>
                  <a:lnTo>
                    <a:pt x="17" y="19"/>
                  </a:lnTo>
                  <a:lnTo>
                    <a:pt x="19" y="19"/>
                  </a:lnTo>
                  <a:lnTo>
                    <a:pt x="20" y="18"/>
                  </a:lnTo>
                  <a:lnTo>
                    <a:pt x="21" y="18"/>
                  </a:lnTo>
                  <a:lnTo>
                    <a:pt x="17" y="22"/>
                  </a:lnTo>
                  <a:lnTo>
                    <a:pt x="15" y="22"/>
                  </a:lnTo>
                  <a:lnTo>
                    <a:pt x="14" y="22"/>
                  </a:lnTo>
                  <a:lnTo>
                    <a:pt x="13" y="21"/>
                  </a:lnTo>
                  <a:lnTo>
                    <a:pt x="13" y="18"/>
                  </a:lnTo>
                  <a:close/>
                  <a:moveTo>
                    <a:pt x="13" y="17"/>
                  </a:moveTo>
                  <a:lnTo>
                    <a:pt x="13" y="9"/>
                  </a:lnTo>
                  <a:lnTo>
                    <a:pt x="10" y="9"/>
                  </a:lnTo>
                  <a:lnTo>
                    <a:pt x="8" y="11"/>
                  </a:lnTo>
                  <a:lnTo>
                    <a:pt x="6" y="12"/>
                  </a:lnTo>
                  <a:lnTo>
                    <a:pt x="5" y="13"/>
                  </a:lnTo>
                  <a:lnTo>
                    <a:pt x="5" y="14"/>
                  </a:lnTo>
                  <a:lnTo>
                    <a:pt x="5" y="16"/>
                  </a:lnTo>
                  <a:lnTo>
                    <a:pt x="5" y="17"/>
                  </a:lnTo>
                  <a:lnTo>
                    <a:pt x="5" y="18"/>
                  </a:lnTo>
                  <a:lnTo>
                    <a:pt x="6" y="19"/>
                  </a:lnTo>
                  <a:lnTo>
                    <a:pt x="8" y="19"/>
                  </a:lnTo>
                  <a:lnTo>
                    <a:pt x="10" y="18"/>
                  </a:lnTo>
                  <a:lnTo>
                    <a:pt x="13" y="17"/>
                  </a:lnTo>
                  <a:close/>
                </a:path>
              </a:pathLst>
            </a:custGeom>
            <a:solidFill>
              <a:srgbClr val="000000"/>
            </a:solidFill>
            <a:ln w="0">
              <a:solidFill>
                <a:srgbClr val="000000"/>
              </a:solidFill>
              <a:round/>
              <a:headEnd/>
              <a:tailEnd/>
            </a:ln>
          </p:spPr>
          <p:txBody>
            <a:bodyPr/>
            <a:lstStyle/>
            <a:p>
              <a:endParaRPr lang="en-CA"/>
            </a:p>
          </p:txBody>
        </p:sp>
        <p:sp>
          <p:nvSpPr>
            <p:cNvPr id="25956" name="Freeform 30"/>
            <p:cNvSpPr>
              <a:spLocks/>
            </p:cNvSpPr>
            <p:nvPr/>
          </p:nvSpPr>
          <p:spPr bwMode="auto">
            <a:xfrm>
              <a:off x="2550" y="792"/>
              <a:ext cx="56" cy="33"/>
            </a:xfrm>
            <a:custGeom>
              <a:avLst/>
              <a:gdLst>
                <a:gd name="T0" fmla="*/ 90 w 25"/>
                <a:gd name="T1" fmla="*/ 18 h 22"/>
                <a:gd name="T2" fmla="*/ 110 w 25"/>
                <a:gd name="T3" fmla="*/ 4 h 22"/>
                <a:gd name="T4" fmla="*/ 146 w 25"/>
                <a:gd name="T5" fmla="*/ 0 h 22"/>
                <a:gd name="T6" fmla="*/ 170 w 25"/>
                <a:gd name="T7" fmla="*/ 0 h 22"/>
                <a:gd name="T8" fmla="*/ 190 w 25"/>
                <a:gd name="T9" fmla="*/ 0 h 22"/>
                <a:gd name="T10" fmla="*/ 215 w 25"/>
                <a:gd name="T11" fmla="*/ 0 h 22"/>
                <a:gd name="T12" fmla="*/ 226 w 25"/>
                <a:gd name="T13" fmla="*/ 4 h 22"/>
                <a:gd name="T14" fmla="*/ 235 w 25"/>
                <a:gd name="T15" fmla="*/ 9 h 22"/>
                <a:gd name="T16" fmla="*/ 235 w 25"/>
                <a:gd name="T17" fmla="*/ 18 h 22"/>
                <a:gd name="T18" fmla="*/ 235 w 25"/>
                <a:gd name="T19" fmla="*/ 22 h 22"/>
                <a:gd name="T20" fmla="*/ 235 w 25"/>
                <a:gd name="T21" fmla="*/ 59 h 22"/>
                <a:gd name="T22" fmla="*/ 235 w 25"/>
                <a:gd name="T23" fmla="*/ 60 h 22"/>
                <a:gd name="T24" fmla="*/ 235 w 25"/>
                <a:gd name="T25" fmla="*/ 65 h 22"/>
                <a:gd name="T26" fmla="*/ 246 w 25"/>
                <a:gd name="T27" fmla="*/ 72 h 22"/>
                <a:gd name="T28" fmla="*/ 246 w 25"/>
                <a:gd name="T29" fmla="*/ 72 h 22"/>
                <a:gd name="T30" fmla="*/ 271 w 25"/>
                <a:gd name="T31" fmla="*/ 72 h 22"/>
                <a:gd name="T32" fmla="*/ 280 w 25"/>
                <a:gd name="T33" fmla="*/ 75 h 22"/>
                <a:gd name="T34" fmla="*/ 280 w 25"/>
                <a:gd name="T35" fmla="*/ 75 h 22"/>
                <a:gd name="T36" fmla="*/ 155 w 25"/>
                <a:gd name="T37" fmla="*/ 75 h 22"/>
                <a:gd name="T38" fmla="*/ 155 w 25"/>
                <a:gd name="T39" fmla="*/ 75 h 22"/>
                <a:gd name="T40" fmla="*/ 155 w 25"/>
                <a:gd name="T41" fmla="*/ 75 h 22"/>
                <a:gd name="T42" fmla="*/ 170 w 25"/>
                <a:gd name="T43" fmla="*/ 72 h 22"/>
                <a:gd name="T44" fmla="*/ 181 w 25"/>
                <a:gd name="T45" fmla="*/ 72 h 22"/>
                <a:gd name="T46" fmla="*/ 181 w 25"/>
                <a:gd name="T47" fmla="*/ 72 h 22"/>
                <a:gd name="T48" fmla="*/ 190 w 25"/>
                <a:gd name="T49" fmla="*/ 65 h 22"/>
                <a:gd name="T50" fmla="*/ 190 w 25"/>
                <a:gd name="T51" fmla="*/ 60 h 22"/>
                <a:gd name="T52" fmla="*/ 190 w 25"/>
                <a:gd name="T53" fmla="*/ 59 h 22"/>
                <a:gd name="T54" fmla="*/ 190 w 25"/>
                <a:gd name="T55" fmla="*/ 27 h 22"/>
                <a:gd name="T56" fmla="*/ 190 w 25"/>
                <a:gd name="T57" fmla="*/ 21 h 22"/>
                <a:gd name="T58" fmla="*/ 181 w 25"/>
                <a:gd name="T59" fmla="*/ 9 h 22"/>
                <a:gd name="T60" fmla="*/ 170 w 25"/>
                <a:gd name="T61" fmla="*/ 6 h 22"/>
                <a:gd name="T62" fmla="*/ 155 w 25"/>
                <a:gd name="T63" fmla="*/ 6 h 22"/>
                <a:gd name="T64" fmla="*/ 125 w 25"/>
                <a:gd name="T65" fmla="*/ 9 h 22"/>
                <a:gd name="T66" fmla="*/ 90 w 25"/>
                <a:gd name="T67" fmla="*/ 21 h 22"/>
                <a:gd name="T68" fmla="*/ 90 w 25"/>
                <a:gd name="T69" fmla="*/ 59 h 22"/>
                <a:gd name="T70" fmla="*/ 90 w 25"/>
                <a:gd name="T71" fmla="*/ 60 h 22"/>
                <a:gd name="T72" fmla="*/ 90 w 25"/>
                <a:gd name="T73" fmla="*/ 65 h 22"/>
                <a:gd name="T74" fmla="*/ 101 w 25"/>
                <a:gd name="T75" fmla="*/ 72 h 22"/>
                <a:gd name="T76" fmla="*/ 101 w 25"/>
                <a:gd name="T77" fmla="*/ 72 h 22"/>
                <a:gd name="T78" fmla="*/ 110 w 25"/>
                <a:gd name="T79" fmla="*/ 72 h 22"/>
                <a:gd name="T80" fmla="*/ 125 w 25"/>
                <a:gd name="T81" fmla="*/ 75 h 22"/>
                <a:gd name="T82" fmla="*/ 125 w 25"/>
                <a:gd name="T83" fmla="*/ 75 h 22"/>
                <a:gd name="T84" fmla="*/ 0 w 25"/>
                <a:gd name="T85" fmla="*/ 75 h 22"/>
                <a:gd name="T86" fmla="*/ 0 w 25"/>
                <a:gd name="T87" fmla="*/ 75 h 22"/>
                <a:gd name="T88" fmla="*/ 9 w 25"/>
                <a:gd name="T89" fmla="*/ 75 h 22"/>
                <a:gd name="T90" fmla="*/ 36 w 25"/>
                <a:gd name="T91" fmla="*/ 72 h 22"/>
                <a:gd name="T92" fmla="*/ 36 w 25"/>
                <a:gd name="T93" fmla="*/ 72 h 22"/>
                <a:gd name="T94" fmla="*/ 45 w 25"/>
                <a:gd name="T95" fmla="*/ 65 h 22"/>
                <a:gd name="T96" fmla="*/ 45 w 25"/>
                <a:gd name="T97" fmla="*/ 59 h 22"/>
                <a:gd name="T98" fmla="*/ 45 w 25"/>
                <a:gd name="T99" fmla="*/ 27 h 22"/>
                <a:gd name="T100" fmla="*/ 45 w 25"/>
                <a:gd name="T101" fmla="*/ 18 h 22"/>
                <a:gd name="T102" fmla="*/ 45 w 25"/>
                <a:gd name="T103" fmla="*/ 9 h 22"/>
                <a:gd name="T104" fmla="*/ 45 w 25"/>
                <a:gd name="T105" fmla="*/ 6 h 22"/>
                <a:gd name="T106" fmla="*/ 36 w 25"/>
                <a:gd name="T107" fmla="*/ 6 h 22"/>
                <a:gd name="T108" fmla="*/ 36 w 25"/>
                <a:gd name="T109" fmla="*/ 6 h 22"/>
                <a:gd name="T110" fmla="*/ 36 w 25"/>
                <a:gd name="T111" fmla="*/ 6 h 22"/>
                <a:gd name="T112" fmla="*/ 9 w 25"/>
                <a:gd name="T113" fmla="*/ 6 h 22"/>
                <a:gd name="T114" fmla="*/ 9 w 25"/>
                <a:gd name="T115" fmla="*/ 6 h 22"/>
                <a:gd name="T116" fmla="*/ 0 w 25"/>
                <a:gd name="T117" fmla="*/ 6 h 22"/>
                <a:gd name="T118" fmla="*/ 65 w 25"/>
                <a:gd name="T119" fmla="*/ 0 h 22"/>
                <a:gd name="T120" fmla="*/ 90 w 25"/>
                <a:gd name="T121" fmla="*/ 0 h 22"/>
                <a:gd name="T122" fmla="*/ 90 w 25"/>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1"/>
                  </a:lnTo>
                  <a:lnTo>
                    <a:pt x="13" y="0"/>
                  </a:lnTo>
                  <a:lnTo>
                    <a:pt x="15" y="0"/>
                  </a:lnTo>
                  <a:lnTo>
                    <a:pt x="17" y="0"/>
                  </a:lnTo>
                  <a:lnTo>
                    <a:pt x="19" y="0"/>
                  </a:lnTo>
                  <a:lnTo>
                    <a:pt x="20" y="1"/>
                  </a:lnTo>
                  <a:lnTo>
                    <a:pt x="21" y="3"/>
                  </a:lnTo>
                  <a:lnTo>
                    <a:pt x="21" y="5"/>
                  </a:lnTo>
                  <a:lnTo>
                    <a:pt x="21" y="7"/>
                  </a:lnTo>
                  <a:lnTo>
                    <a:pt x="21" y="17"/>
                  </a:lnTo>
                  <a:lnTo>
                    <a:pt x="21" y="18"/>
                  </a:lnTo>
                  <a:lnTo>
                    <a:pt x="21" y="19"/>
                  </a:lnTo>
                  <a:lnTo>
                    <a:pt x="22" y="21"/>
                  </a:lnTo>
                  <a:lnTo>
                    <a:pt x="24" y="21"/>
                  </a:lnTo>
                  <a:lnTo>
                    <a:pt x="25" y="22"/>
                  </a:lnTo>
                  <a:lnTo>
                    <a:pt x="14" y="22"/>
                  </a:lnTo>
                  <a:lnTo>
                    <a:pt x="15" y="21"/>
                  </a:lnTo>
                  <a:lnTo>
                    <a:pt x="16" y="21"/>
                  </a:lnTo>
                  <a:lnTo>
                    <a:pt x="17" y="19"/>
                  </a:lnTo>
                  <a:lnTo>
                    <a:pt x="17" y="18"/>
                  </a:lnTo>
                  <a:lnTo>
                    <a:pt x="17" y="17"/>
                  </a:lnTo>
                  <a:lnTo>
                    <a:pt x="17" y="8"/>
                  </a:lnTo>
                  <a:lnTo>
                    <a:pt x="17" y="6"/>
                  </a:lnTo>
                  <a:lnTo>
                    <a:pt x="16" y="3"/>
                  </a:lnTo>
                  <a:lnTo>
                    <a:pt x="15" y="2"/>
                  </a:lnTo>
                  <a:lnTo>
                    <a:pt x="14" y="2"/>
                  </a:lnTo>
                  <a:lnTo>
                    <a:pt x="11" y="3"/>
                  </a:lnTo>
                  <a:lnTo>
                    <a:pt x="8" y="6"/>
                  </a:lnTo>
                  <a:lnTo>
                    <a:pt x="8" y="17"/>
                  </a:lnTo>
                  <a:lnTo>
                    <a:pt x="8" y="18"/>
                  </a:lnTo>
                  <a:lnTo>
                    <a:pt x="8" y="19"/>
                  </a:lnTo>
                  <a:lnTo>
                    <a:pt x="9" y="21"/>
                  </a:lnTo>
                  <a:lnTo>
                    <a:pt x="10" y="21"/>
                  </a:lnTo>
                  <a:lnTo>
                    <a:pt x="11" y="22"/>
                  </a:lnTo>
                  <a:lnTo>
                    <a:pt x="0" y="22"/>
                  </a:lnTo>
                  <a:lnTo>
                    <a:pt x="1" y="22"/>
                  </a:lnTo>
                  <a:lnTo>
                    <a:pt x="3" y="21"/>
                  </a:lnTo>
                  <a:lnTo>
                    <a:pt x="4" y="19"/>
                  </a:lnTo>
                  <a:lnTo>
                    <a:pt x="4" y="17"/>
                  </a:lnTo>
                  <a:lnTo>
                    <a:pt x="4" y="8"/>
                  </a:lnTo>
                  <a:lnTo>
                    <a:pt x="4" y="5"/>
                  </a:lnTo>
                  <a:lnTo>
                    <a:pt x="4" y="3"/>
                  </a:lnTo>
                  <a:lnTo>
                    <a:pt x="4" y="2"/>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957" name="Freeform 31"/>
            <p:cNvSpPr>
              <a:spLocks noEditPoints="1"/>
            </p:cNvSpPr>
            <p:nvPr/>
          </p:nvSpPr>
          <p:spPr bwMode="auto">
            <a:xfrm>
              <a:off x="2608" y="792"/>
              <a:ext cx="45" cy="33"/>
            </a:xfrm>
            <a:custGeom>
              <a:avLst/>
              <a:gdLst>
                <a:gd name="T0" fmla="*/ 117 w 20"/>
                <a:gd name="T1" fmla="*/ 72 h 22"/>
                <a:gd name="T2" fmla="*/ 81 w 20"/>
                <a:gd name="T3" fmla="*/ 75 h 22"/>
                <a:gd name="T4" fmla="*/ 45 w 20"/>
                <a:gd name="T5" fmla="*/ 75 h 22"/>
                <a:gd name="T6" fmla="*/ 0 w 20"/>
                <a:gd name="T7" fmla="*/ 65 h 22"/>
                <a:gd name="T8" fmla="*/ 0 w 20"/>
                <a:gd name="T9" fmla="*/ 54 h 22"/>
                <a:gd name="T10" fmla="*/ 36 w 20"/>
                <a:gd name="T11" fmla="*/ 40 h 22"/>
                <a:gd name="T12" fmla="*/ 81 w 20"/>
                <a:gd name="T13" fmla="*/ 32 h 22"/>
                <a:gd name="T14" fmla="*/ 137 w 20"/>
                <a:gd name="T15" fmla="*/ 22 h 22"/>
                <a:gd name="T16" fmla="*/ 126 w 20"/>
                <a:gd name="T17" fmla="*/ 6 h 22"/>
                <a:gd name="T18" fmla="*/ 101 w 20"/>
                <a:gd name="T19" fmla="*/ 4 h 22"/>
                <a:gd name="T20" fmla="*/ 65 w 20"/>
                <a:gd name="T21" fmla="*/ 6 h 22"/>
                <a:gd name="T22" fmla="*/ 56 w 20"/>
                <a:gd name="T23" fmla="*/ 9 h 22"/>
                <a:gd name="T24" fmla="*/ 56 w 20"/>
                <a:gd name="T25" fmla="*/ 21 h 22"/>
                <a:gd name="T26" fmla="*/ 45 w 20"/>
                <a:gd name="T27" fmla="*/ 22 h 22"/>
                <a:gd name="T28" fmla="*/ 36 w 20"/>
                <a:gd name="T29" fmla="*/ 22 h 22"/>
                <a:gd name="T30" fmla="*/ 11 w 20"/>
                <a:gd name="T31" fmla="*/ 21 h 22"/>
                <a:gd name="T32" fmla="*/ 11 w 20"/>
                <a:gd name="T33" fmla="*/ 9 h 22"/>
                <a:gd name="T34" fmla="*/ 65 w 20"/>
                <a:gd name="T35" fmla="*/ 0 h 22"/>
                <a:gd name="T36" fmla="*/ 137 w 20"/>
                <a:gd name="T37" fmla="*/ 0 h 22"/>
                <a:gd name="T38" fmla="*/ 173 w 20"/>
                <a:gd name="T39" fmla="*/ 4 h 22"/>
                <a:gd name="T40" fmla="*/ 182 w 20"/>
                <a:gd name="T41" fmla="*/ 18 h 22"/>
                <a:gd name="T42" fmla="*/ 193 w 20"/>
                <a:gd name="T43" fmla="*/ 48 h 22"/>
                <a:gd name="T44" fmla="*/ 193 w 20"/>
                <a:gd name="T45" fmla="*/ 60 h 22"/>
                <a:gd name="T46" fmla="*/ 193 w 20"/>
                <a:gd name="T47" fmla="*/ 65 h 22"/>
                <a:gd name="T48" fmla="*/ 193 w 20"/>
                <a:gd name="T49" fmla="*/ 65 h 22"/>
                <a:gd name="T50" fmla="*/ 218 w 20"/>
                <a:gd name="T51" fmla="*/ 65 h 22"/>
                <a:gd name="T52" fmla="*/ 227 w 20"/>
                <a:gd name="T53" fmla="*/ 60 h 22"/>
                <a:gd name="T54" fmla="*/ 193 w 20"/>
                <a:gd name="T55" fmla="*/ 75 h 22"/>
                <a:gd name="T56" fmla="*/ 158 w 20"/>
                <a:gd name="T57" fmla="*/ 75 h 22"/>
                <a:gd name="T58" fmla="*/ 137 w 20"/>
                <a:gd name="T59" fmla="*/ 72 h 22"/>
                <a:gd name="T60" fmla="*/ 137 w 20"/>
                <a:gd name="T61" fmla="*/ 59 h 22"/>
                <a:gd name="T62" fmla="*/ 117 w 20"/>
                <a:gd name="T63" fmla="*/ 32 h 22"/>
                <a:gd name="T64" fmla="*/ 65 w 20"/>
                <a:gd name="T65" fmla="*/ 40 h 22"/>
                <a:gd name="T66" fmla="*/ 56 w 20"/>
                <a:gd name="T67" fmla="*/ 48 h 22"/>
                <a:gd name="T68" fmla="*/ 56 w 20"/>
                <a:gd name="T69" fmla="*/ 59 h 22"/>
                <a:gd name="T70" fmla="*/ 65 w 20"/>
                <a:gd name="T71" fmla="*/ 65 h 22"/>
                <a:gd name="T72" fmla="*/ 117 w 20"/>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9" y="22"/>
                  </a:lnTo>
                  <a:lnTo>
                    <a:pt x="7" y="22"/>
                  </a:lnTo>
                  <a:lnTo>
                    <a:pt x="5" y="22"/>
                  </a:lnTo>
                  <a:lnTo>
                    <a:pt x="4" y="22"/>
                  </a:lnTo>
                  <a:lnTo>
                    <a:pt x="1" y="21"/>
                  </a:lnTo>
                  <a:lnTo>
                    <a:pt x="0" y="19"/>
                  </a:lnTo>
                  <a:lnTo>
                    <a:pt x="0" y="17"/>
                  </a:lnTo>
                  <a:lnTo>
                    <a:pt x="0" y="16"/>
                  </a:lnTo>
                  <a:lnTo>
                    <a:pt x="1" y="14"/>
                  </a:lnTo>
                  <a:lnTo>
                    <a:pt x="3" y="12"/>
                  </a:lnTo>
                  <a:lnTo>
                    <a:pt x="5" y="11"/>
                  </a:lnTo>
                  <a:lnTo>
                    <a:pt x="7" y="9"/>
                  </a:lnTo>
                  <a:lnTo>
                    <a:pt x="12" y="7"/>
                  </a:lnTo>
                  <a:lnTo>
                    <a:pt x="12" y="3"/>
                  </a:lnTo>
                  <a:lnTo>
                    <a:pt x="11" y="2"/>
                  </a:lnTo>
                  <a:lnTo>
                    <a:pt x="10" y="1"/>
                  </a:lnTo>
                  <a:lnTo>
                    <a:pt x="9" y="1"/>
                  </a:lnTo>
                  <a:lnTo>
                    <a:pt x="7" y="1"/>
                  </a:lnTo>
                  <a:lnTo>
                    <a:pt x="6" y="2"/>
                  </a:lnTo>
                  <a:lnTo>
                    <a:pt x="5" y="2"/>
                  </a:lnTo>
                  <a:lnTo>
                    <a:pt x="5" y="3"/>
                  </a:lnTo>
                  <a:lnTo>
                    <a:pt x="5" y="5"/>
                  </a:lnTo>
                  <a:lnTo>
                    <a:pt x="5" y="6"/>
                  </a:lnTo>
                  <a:lnTo>
                    <a:pt x="5" y="7"/>
                  </a:lnTo>
                  <a:lnTo>
                    <a:pt x="4" y="7"/>
                  </a:lnTo>
                  <a:lnTo>
                    <a:pt x="3" y="7"/>
                  </a:lnTo>
                  <a:lnTo>
                    <a:pt x="1" y="7"/>
                  </a:lnTo>
                  <a:lnTo>
                    <a:pt x="1" y="6"/>
                  </a:lnTo>
                  <a:lnTo>
                    <a:pt x="1" y="5"/>
                  </a:lnTo>
                  <a:lnTo>
                    <a:pt x="1" y="3"/>
                  </a:lnTo>
                  <a:lnTo>
                    <a:pt x="4" y="1"/>
                  </a:lnTo>
                  <a:lnTo>
                    <a:pt x="6" y="0"/>
                  </a:lnTo>
                  <a:lnTo>
                    <a:pt x="10" y="0"/>
                  </a:lnTo>
                  <a:lnTo>
                    <a:pt x="12" y="0"/>
                  </a:lnTo>
                  <a:lnTo>
                    <a:pt x="14" y="0"/>
                  </a:lnTo>
                  <a:lnTo>
                    <a:pt x="15" y="1"/>
                  </a:lnTo>
                  <a:lnTo>
                    <a:pt x="16" y="2"/>
                  </a:lnTo>
                  <a:lnTo>
                    <a:pt x="16" y="5"/>
                  </a:lnTo>
                  <a:lnTo>
                    <a:pt x="17" y="7"/>
                  </a:lnTo>
                  <a:lnTo>
                    <a:pt x="17" y="14"/>
                  </a:lnTo>
                  <a:lnTo>
                    <a:pt x="17" y="17"/>
                  </a:lnTo>
                  <a:lnTo>
                    <a:pt x="17" y="18"/>
                  </a:lnTo>
                  <a:lnTo>
                    <a:pt x="17" y="19"/>
                  </a:lnTo>
                  <a:lnTo>
                    <a:pt x="19" y="19"/>
                  </a:lnTo>
                  <a:lnTo>
                    <a:pt x="19" y="18"/>
                  </a:lnTo>
                  <a:lnTo>
                    <a:pt x="20" y="18"/>
                  </a:lnTo>
                  <a:lnTo>
                    <a:pt x="17" y="22"/>
                  </a:lnTo>
                  <a:lnTo>
                    <a:pt x="15" y="22"/>
                  </a:lnTo>
                  <a:lnTo>
                    <a:pt x="14" y="22"/>
                  </a:lnTo>
                  <a:lnTo>
                    <a:pt x="12" y="21"/>
                  </a:lnTo>
                  <a:lnTo>
                    <a:pt x="12" y="18"/>
                  </a:lnTo>
                  <a:close/>
                  <a:moveTo>
                    <a:pt x="12" y="17"/>
                  </a:moveTo>
                  <a:lnTo>
                    <a:pt x="12" y="9"/>
                  </a:lnTo>
                  <a:lnTo>
                    <a:pt x="10" y="9"/>
                  </a:lnTo>
                  <a:lnTo>
                    <a:pt x="7" y="11"/>
                  </a:lnTo>
                  <a:lnTo>
                    <a:pt x="6" y="12"/>
                  </a:lnTo>
                  <a:lnTo>
                    <a:pt x="5" y="13"/>
                  </a:lnTo>
                  <a:lnTo>
                    <a:pt x="5" y="14"/>
                  </a:lnTo>
                  <a:lnTo>
                    <a:pt x="5"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25958" name="Freeform 32"/>
            <p:cNvSpPr>
              <a:spLocks noEditPoints="1"/>
            </p:cNvSpPr>
            <p:nvPr/>
          </p:nvSpPr>
          <p:spPr bwMode="auto">
            <a:xfrm>
              <a:off x="2653" y="792"/>
              <a:ext cx="57" cy="49"/>
            </a:xfrm>
            <a:custGeom>
              <a:avLst/>
              <a:gdLst>
                <a:gd name="T0" fmla="*/ 82 w 25"/>
                <a:gd name="T1" fmla="*/ 0 h 33"/>
                <a:gd name="T2" fmla="*/ 93 w 25"/>
                <a:gd name="T3" fmla="*/ 15 h 33"/>
                <a:gd name="T4" fmla="*/ 141 w 25"/>
                <a:gd name="T5" fmla="*/ 1 h 33"/>
                <a:gd name="T6" fmla="*/ 187 w 25"/>
                <a:gd name="T7" fmla="*/ 0 h 33"/>
                <a:gd name="T8" fmla="*/ 249 w 25"/>
                <a:gd name="T9" fmla="*/ 6 h 33"/>
                <a:gd name="T10" fmla="*/ 296 w 25"/>
                <a:gd name="T11" fmla="*/ 28 h 33"/>
                <a:gd name="T12" fmla="*/ 260 w 25"/>
                <a:gd name="T13" fmla="*/ 55 h 33"/>
                <a:gd name="T14" fmla="*/ 203 w 25"/>
                <a:gd name="T15" fmla="*/ 73 h 33"/>
                <a:gd name="T16" fmla="*/ 141 w 25"/>
                <a:gd name="T17" fmla="*/ 73 h 33"/>
                <a:gd name="T18" fmla="*/ 119 w 25"/>
                <a:gd name="T19" fmla="*/ 68 h 33"/>
                <a:gd name="T20" fmla="*/ 93 w 25"/>
                <a:gd name="T21" fmla="*/ 92 h 33"/>
                <a:gd name="T22" fmla="*/ 93 w 25"/>
                <a:gd name="T23" fmla="*/ 99 h 33"/>
                <a:gd name="T24" fmla="*/ 119 w 25"/>
                <a:gd name="T25" fmla="*/ 105 h 33"/>
                <a:gd name="T26" fmla="*/ 141 w 25"/>
                <a:gd name="T27" fmla="*/ 105 h 33"/>
                <a:gd name="T28" fmla="*/ 0 w 25"/>
                <a:gd name="T29" fmla="*/ 108 h 33"/>
                <a:gd name="T30" fmla="*/ 11 w 25"/>
                <a:gd name="T31" fmla="*/ 105 h 33"/>
                <a:gd name="T32" fmla="*/ 48 w 25"/>
                <a:gd name="T33" fmla="*/ 105 h 33"/>
                <a:gd name="T34" fmla="*/ 57 w 25"/>
                <a:gd name="T35" fmla="*/ 99 h 33"/>
                <a:gd name="T36" fmla="*/ 57 w 25"/>
                <a:gd name="T37" fmla="*/ 92 h 33"/>
                <a:gd name="T38" fmla="*/ 57 w 25"/>
                <a:gd name="T39" fmla="*/ 15 h 33"/>
                <a:gd name="T40" fmla="*/ 48 w 25"/>
                <a:gd name="T41" fmla="*/ 6 h 33"/>
                <a:gd name="T42" fmla="*/ 48 w 25"/>
                <a:gd name="T43" fmla="*/ 6 h 33"/>
                <a:gd name="T44" fmla="*/ 25 w 25"/>
                <a:gd name="T45" fmla="*/ 6 h 33"/>
                <a:gd name="T46" fmla="*/ 11 w 25"/>
                <a:gd name="T47" fmla="*/ 6 h 33"/>
                <a:gd name="T48" fmla="*/ 93 w 25"/>
                <a:gd name="T49" fmla="*/ 46 h 33"/>
                <a:gd name="T50" fmla="*/ 93 w 25"/>
                <a:gd name="T51" fmla="*/ 55 h 33"/>
                <a:gd name="T52" fmla="*/ 130 w 25"/>
                <a:gd name="T53" fmla="*/ 62 h 33"/>
                <a:gd name="T54" fmla="*/ 155 w 25"/>
                <a:gd name="T55" fmla="*/ 68 h 33"/>
                <a:gd name="T56" fmla="*/ 212 w 25"/>
                <a:gd name="T57" fmla="*/ 62 h 33"/>
                <a:gd name="T58" fmla="*/ 239 w 25"/>
                <a:gd name="T59" fmla="*/ 40 h 33"/>
                <a:gd name="T60" fmla="*/ 203 w 25"/>
                <a:gd name="T61" fmla="*/ 15 h 33"/>
                <a:gd name="T62" fmla="*/ 155 w 25"/>
                <a:gd name="T63" fmla="*/ 9 h 33"/>
                <a:gd name="T64" fmla="*/ 130 w 25"/>
                <a:gd name="T65" fmla="*/ 9 h 33"/>
                <a:gd name="T66" fmla="*/ 93 w 25"/>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0"/>
                  </a:lnTo>
                  <a:lnTo>
                    <a:pt x="21" y="2"/>
                  </a:lnTo>
                  <a:lnTo>
                    <a:pt x="23" y="6"/>
                  </a:lnTo>
                  <a:lnTo>
                    <a:pt x="25" y="9"/>
                  </a:lnTo>
                  <a:lnTo>
                    <a:pt x="23" y="13"/>
                  </a:lnTo>
                  <a:lnTo>
                    <a:pt x="22" y="17"/>
                  </a:lnTo>
                  <a:lnTo>
                    <a:pt x="21" y="19"/>
                  </a:lnTo>
                  <a:lnTo>
                    <a:pt x="17" y="22"/>
                  </a:lnTo>
                  <a:lnTo>
                    <a:pt x="13" y="22"/>
                  </a:lnTo>
                  <a:lnTo>
                    <a:pt x="12" y="22"/>
                  </a:lnTo>
                  <a:lnTo>
                    <a:pt x="11" y="22"/>
                  </a:lnTo>
                  <a:lnTo>
                    <a:pt x="10" y="21"/>
                  </a:lnTo>
                  <a:lnTo>
                    <a:pt x="8" y="21"/>
                  </a:lnTo>
                  <a:lnTo>
                    <a:pt x="8" y="28"/>
                  </a:lnTo>
                  <a:lnTo>
                    <a:pt x="8" y="29"/>
                  </a:lnTo>
                  <a:lnTo>
                    <a:pt x="8" y="30"/>
                  </a:lnTo>
                  <a:lnTo>
                    <a:pt x="10" y="32"/>
                  </a:lnTo>
                  <a:lnTo>
                    <a:pt x="11" y="32"/>
                  </a:lnTo>
                  <a:lnTo>
                    <a:pt x="12" y="32"/>
                  </a:lnTo>
                  <a:lnTo>
                    <a:pt x="12" y="33"/>
                  </a:lnTo>
                  <a:lnTo>
                    <a:pt x="0" y="33"/>
                  </a:lnTo>
                  <a:lnTo>
                    <a:pt x="0" y="32"/>
                  </a:lnTo>
                  <a:lnTo>
                    <a:pt x="1" y="32"/>
                  </a:lnTo>
                  <a:lnTo>
                    <a:pt x="2" y="32"/>
                  </a:lnTo>
                  <a:lnTo>
                    <a:pt x="4" y="32"/>
                  </a:lnTo>
                  <a:lnTo>
                    <a:pt x="5" y="30"/>
                  </a:lnTo>
                  <a:lnTo>
                    <a:pt x="5" y="29"/>
                  </a:lnTo>
                  <a:lnTo>
                    <a:pt x="5" y="28"/>
                  </a:lnTo>
                  <a:lnTo>
                    <a:pt x="5" y="6"/>
                  </a:lnTo>
                  <a:lnTo>
                    <a:pt x="5" y="5"/>
                  </a:lnTo>
                  <a:lnTo>
                    <a:pt x="5" y="3"/>
                  </a:lnTo>
                  <a:lnTo>
                    <a:pt x="4" y="2"/>
                  </a:lnTo>
                  <a:lnTo>
                    <a:pt x="2" y="2"/>
                  </a:lnTo>
                  <a:lnTo>
                    <a:pt x="1" y="2"/>
                  </a:lnTo>
                  <a:close/>
                  <a:moveTo>
                    <a:pt x="8" y="6"/>
                  </a:moveTo>
                  <a:lnTo>
                    <a:pt x="8" y="14"/>
                  </a:lnTo>
                  <a:lnTo>
                    <a:pt x="8" y="16"/>
                  </a:lnTo>
                  <a:lnTo>
                    <a:pt x="8" y="17"/>
                  </a:lnTo>
                  <a:lnTo>
                    <a:pt x="10" y="18"/>
                  </a:lnTo>
                  <a:lnTo>
                    <a:pt x="11" y="19"/>
                  </a:lnTo>
                  <a:lnTo>
                    <a:pt x="12" y="21"/>
                  </a:lnTo>
                  <a:lnTo>
                    <a:pt x="13" y="21"/>
                  </a:lnTo>
                  <a:lnTo>
                    <a:pt x="16" y="21"/>
                  </a:lnTo>
                  <a:lnTo>
                    <a:pt x="18" y="19"/>
                  </a:lnTo>
                  <a:lnTo>
                    <a:pt x="20" y="16"/>
                  </a:lnTo>
                  <a:lnTo>
                    <a:pt x="20" y="12"/>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25959" name="Freeform 33"/>
            <p:cNvSpPr>
              <a:spLocks noEditPoints="1"/>
            </p:cNvSpPr>
            <p:nvPr/>
          </p:nvSpPr>
          <p:spPr bwMode="auto">
            <a:xfrm>
              <a:off x="2714" y="792"/>
              <a:ext cx="48" cy="33"/>
            </a:xfrm>
            <a:custGeom>
              <a:avLst/>
              <a:gdLst>
                <a:gd name="T0" fmla="*/ 130 w 21"/>
                <a:gd name="T1" fmla="*/ 0 h 22"/>
                <a:gd name="T2" fmla="*/ 167 w 21"/>
                <a:gd name="T3" fmla="*/ 0 h 22"/>
                <a:gd name="T4" fmla="*/ 194 w 21"/>
                <a:gd name="T5" fmla="*/ 4 h 22"/>
                <a:gd name="T6" fmla="*/ 224 w 21"/>
                <a:gd name="T7" fmla="*/ 9 h 22"/>
                <a:gd name="T8" fmla="*/ 251 w 21"/>
                <a:gd name="T9" fmla="*/ 21 h 22"/>
                <a:gd name="T10" fmla="*/ 251 w 21"/>
                <a:gd name="T11" fmla="*/ 39 h 22"/>
                <a:gd name="T12" fmla="*/ 251 w 21"/>
                <a:gd name="T13" fmla="*/ 43 h 22"/>
                <a:gd name="T14" fmla="*/ 240 w 21"/>
                <a:gd name="T15" fmla="*/ 54 h 22"/>
                <a:gd name="T16" fmla="*/ 224 w 21"/>
                <a:gd name="T17" fmla="*/ 65 h 22"/>
                <a:gd name="T18" fmla="*/ 194 w 21"/>
                <a:gd name="T19" fmla="*/ 72 h 22"/>
                <a:gd name="T20" fmla="*/ 167 w 21"/>
                <a:gd name="T21" fmla="*/ 75 h 22"/>
                <a:gd name="T22" fmla="*/ 121 w 21"/>
                <a:gd name="T23" fmla="*/ 75 h 22"/>
                <a:gd name="T24" fmla="*/ 85 w 21"/>
                <a:gd name="T25" fmla="*/ 75 h 22"/>
                <a:gd name="T26" fmla="*/ 57 w 21"/>
                <a:gd name="T27" fmla="*/ 72 h 22"/>
                <a:gd name="T28" fmla="*/ 25 w 21"/>
                <a:gd name="T29" fmla="*/ 60 h 22"/>
                <a:gd name="T30" fmla="*/ 11 w 21"/>
                <a:gd name="T31" fmla="*/ 48 h 22"/>
                <a:gd name="T32" fmla="*/ 0 w 21"/>
                <a:gd name="T33" fmla="*/ 39 h 22"/>
                <a:gd name="T34" fmla="*/ 0 w 21"/>
                <a:gd name="T35" fmla="*/ 27 h 22"/>
                <a:gd name="T36" fmla="*/ 11 w 21"/>
                <a:gd name="T37" fmla="*/ 18 h 22"/>
                <a:gd name="T38" fmla="*/ 48 w 21"/>
                <a:gd name="T39" fmla="*/ 6 h 22"/>
                <a:gd name="T40" fmla="*/ 57 w 21"/>
                <a:gd name="T41" fmla="*/ 4 h 22"/>
                <a:gd name="T42" fmla="*/ 110 w 21"/>
                <a:gd name="T43" fmla="*/ 0 h 22"/>
                <a:gd name="T44" fmla="*/ 130 w 21"/>
                <a:gd name="T45" fmla="*/ 0 h 22"/>
                <a:gd name="T46" fmla="*/ 121 w 21"/>
                <a:gd name="T47" fmla="*/ 4 h 22"/>
                <a:gd name="T48" fmla="*/ 110 w 21"/>
                <a:gd name="T49" fmla="*/ 4 h 22"/>
                <a:gd name="T50" fmla="*/ 85 w 21"/>
                <a:gd name="T51" fmla="*/ 4 h 22"/>
                <a:gd name="T52" fmla="*/ 73 w 21"/>
                <a:gd name="T53" fmla="*/ 6 h 22"/>
                <a:gd name="T54" fmla="*/ 57 w 21"/>
                <a:gd name="T55" fmla="*/ 18 h 22"/>
                <a:gd name="T56" fmla="*/ 57 w 21"/>
                <a:gd name="T57" fmla="*/ 21 h 22"/>
                <a:gd name="T58" fmla="*/ 48 w 21"/>
                <a:gd name="T59" fmla="*/ 32 h 22"/>
                <a:gd name="T60" fmla="*/ 57 w 21"/>
                <a:gd name="T61" fmla="*/ 43 h 22"/>
                <a:gd name="T62" fmla="*/ 73 w 21"/>
                <a:gd name="T63" fmla="*/ 59 h 22"/>
                <a:gd name="T64" fmla="*/ 110 w 21"/>
                <a:gd name="T65" fmla="*/ 65 h 22"/>
                <a:gd name="T66" fmla="*/ 130 w 21"/>
                <a:gd name="T67" fmla="*/ 72 h 22"/>
                <a:gd name="T68" fmla="*/ 167 w 21"/>
                <a:gd name="T69" fmla="*/ 72 h 22"/>
                <a:gd name="T70" fmla="*/ 194 w 21"/>
                <a:gd name="T71" fmla="*/ 65 h 22"/>
                <a:gd name="T72" fmla="*/ 203 w 21"/>
                <a:gd name="T73" fmla="*/ 54 h 22"/>
                <a:gd name="T74" fmla="*/ 203 w 21"/>
                <a:gd name="T75" fmla="*/ 40 h 22"/>
                <a:gd name="T76" fmla="*/ 203 w 21"/>
                <a:gd name="T77" fmla="*/ 27 h 22"/>
                <a:gd name="T78" fmla="*/ 194 w 21"/>
                <a:gd name="T79" fmla="*/ 21 h 22"/>
                <a:gd name="T80" fmla="*/ 17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7" y="22"/>
                  </a:lnTo>
                  <a:lnTo>
                    <a:pt x="5" y="21"/>
                  </a:lnTo>
                  <a:lnTo>
                    <a:pt x="2" y="18"/>
                  </a:lnTo>
                  <a:lnTo>
                    <a:pt x="1" y="14"/>
                  </a:lnTo>
                  <a:lnTo>
                    <a:pt x="0" y="11"/>
                  </a:lnTo>
                  <a:lnTo>
                    <a:pt x="0" y="8"/>
                  </a:lnTo>
                  <a:lnTo>
                    <a:pt x="1" y="5"/>
                  </a:lnTo>
                  <a:lnTo>
                    <a:pt x="4" y="2"/>
                  </a:lnTo>
                  <a:lnTo>
                    <a:pt x="5" y="1"/>
                  </a:lnTo>
                  <a:lnTo>
                    <a:pt x="9" y="0"/>
                  </a:lnTo>
                  <a:lnTo>
                    <a:pt x="11" y="0"/>
                  </a:lnTo>
                  <a:close/>
                  <a:moveTo>
                    <a:pt x="10" y="1"/>
                  </a:moveTo>
                  <a:lnTo>
                    <a:pt x="9" y="1"/>
                  </a:lnTo>
                  <a:lnTo>
                    <a:pt x="7" y="1"/>
                  </a:lnTo>
                  <a:lnTo>
                    <a:pt x="6" y="2"/>
                  </a:lnTo>
                  <a:lnTo>
                    <a:pt x="5" y="5"/>
                  </a:lnTo>
                  <a:lnTo>
                    <a:pt x="5" y="6"/>
                  </a:lnTo>
                  <a:lnTo>
                    <a:pt x="4" y="9"/>
                  </a:lnTo>
                  <a:lnTo>
                    <a:pt x="5" y="13"/>
                  </a:lnTo>
                  <a:lnTo>
                    <a:pt x="6" y="17"/>
                  </a:lnTo>
                  <a:lnTo>
                    <a:pt x="9" y="19"/>
                  </a:lnTo>
                  <a:lnTo>
                    <a:pt x="11" y="21"/>
                  </a:lnTo>
                  <a:lnTo>
                    <a:pt x="14" y="21"/>
                  </a:lnTo>
                  <a:lnTo>
                    <a:pt x="16" y="19"/>
                  </a:lnTo>
                  <a:lnTo>
                    <a:pt x="17" y="16"/>
                  </a:lnTo>
                  <a:lnTo>
                    <a:pt x="17" y="12"/>
                  </a:lnTo>
                  <a:lnTo>
                    <a:pt x="17"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0" name="Freeform 34"/>
            <p:cNvSpPr>
              <a:spLocks/>
            </p:cNvSpPr>
            <p:nvPr/>
          </p:nvSpPr>
          <p:spPr bwMode="auto">
            <a:xfrm>
              <a:off x="2773" y="774"/>
              <a:ext cx="23" cy="51"/>
            </a:xfrm>
            <a:custGeom>
              <a:avLst/>
              <a:gdLst>
                <a:gd name="T0" fmla="*/ 74 w 10"/>
                <a:gd name="T1" fmla="*/ 0 h 35"/>
                <a:gd name="T2" fmla="*/ 74 w 10"/>
                <a:gd name="T3" fmla="*/ 93 h 35"/>
                <a:gd name="T4" fmla="*/ 74 w 10"/>
                <a:gd name="T5" fmla="*/ 96 h 35"/>
                <a:gd name="T6" fmla="*/ 85 w 10"/>
                <a:gd name="T7" fmla="*/ 99 h 35"/>
                <a:gd name="T8" fmla="*/ 85 w 10"/>
                <a:gd name="T9" fmla="*/ 106 h 35"/>
                <a:gd name="T10" fmla="*/ 85 w 10"/>
                <a:gd name="T11" fmla="*/ 106 h 35"/>
                <a:gd name="T12" fmla="*/ 110 w 10"/>
                <a:gd name="T13" fmla="*/ 106 h 35"/>
                <a:gd name="T14" fmla="*/ 122 w 10"/>
                <a:gd name="T15" fmla="*/ 108 h 35"/>
                <a:gd name="T16" fmla="*/ 122 w 10"/>
                <a:gd name="T17" fmla="*/ 108 h 35"/>
                <a:gd name="T18" fmla="*/ 0 w 10"/>
                <a:gd name="T19" fmla="*/ 108 h 35"/>
                <a:gd name="T20" fmla="*/ 0 w 10"/>
                <a:gd name="T21" fmla="*/ 108 h 35"/>
                <a:gd name="T22" fmla="*/ 0 w 10"/>
                <a:gd name="T23" fmla="*/ 106 h 35"/>
                <a:gd name="T24" fmla="*/ 12 w 10"/>
                <a:gd name="T25" fmla="*/ 106 h 35"/>
                <a:gd name="T26" fmla="*/ 12 w 10"/>
                <a:gd name="T27" fmla="*/ 106 h 35"/>
                <a:gd name="T28" fmla="*/ 28 w 10"/>
                <a:gd name="T29" fmla="*/ 99 h 35"/>
                <a:gd name="T30" fmla="*/ 28 w 10"/>
                <a:gd name="T31" fmla="*/ 96 h 35"/>
                <a:gd name="T32" fmla="*/ 28 w 10"/>
                <a:gd name="T33" fmla="*/ 93 h 35"/>
                <a:gd name="T34" fmla="*/ 28 w 10"/>
                <a:gd name="T35" fmla="*/ 32 h 35"/>
                <a:gd name="T36" fmla="*/ 28 w 10"/>
                <a:gd name="T37" fmla="*/ 19 h 35"/>
                <a:gd name="T38" fmla="*/ 28 w 10"/>
                <a:gd name="T39" fmla="*/ 15 h 35"/>
                <a:gd name="T40" fmla="*/ 28 w 10"/>
                <a:gd name="T41" fmla="*/ 13 h 35"/>
                <a:gd name="T42" fmla="*/ 28 w 10"/>
                <a:gd name="T43" fmla="*/ 9 h 35"/>
                <a:gd name="T44" fmla="*/ 12 w 10"/>
                <a:gd name="T45" fmla="*/ 9 h 35"/>
                <a:gd name="T46" fmla="*/ 12 w 10"/>
                <a:gd name="T47" fmla="*/ 9 h 35"/>
                <a:gd name="T48" fmla="*/ 0 w 10"/>
                <a:gd name="T49" fmla="*/ 9 h 35"/>
                <a:gd name="T50" fmla="*/ 0 w 10"/>
                <a:gd name="T51" fmla="*/ 13 h 35"/>
                <a:gd name="T52" fmla="*/ 0 w 10"/>
                <a:gd name="T53" fmla="*/ 9 h 35"/>
                <a:gd name="T54" fmla="*/ 74 w 10"/>
                <a:gd name="T55" fmla="*/ 0 h 35"/>
                <a:gd name="T56" fmla="*/ 74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1"/>
                  </a:lnTo>
                  <a:lnTo>
                    <a:pt x="7" y="32"/>
                  </a:lnTo>
                  <a:lnTo>
                    <a:pt x="7" y="34"/>
                  </a:lnTo>
                  <a:lnTo>
                    <a:pt x="9" y="34"/>
                  </a:lnTo>
                  <a:lnTo>
                    <a:pt x="10" y="35"/>
                  </a:lnTo>
                  <a:lnTo>
                    <a:pt x="0" y="35"/>
                  </a:lnTo>
                  <a:lnTo>
                    <a:pt x="0" y="34"/>
                  </a:lnTo>
                  <a:lnTo>
                    <a:pt x="1" y="34"/>
                  </a:lnTo>
                  <a:lnTo>
                    <a:pt x="2" y="32"/>
                  </a:lnTo>
                  <a:lnTo>
                    <a:pt x="2" y="31"/>
                  </a:lnTo>
                  <a:lnTo>
                    <a:pt x="2" y="30"/>
                  </a:lnTo>
                  <a:lnTo>
                    <a:pt x="2" y="10"/>
                  </a:lnTo>
                  <a:lnTo>
                    <a:pt x="2" y="6"/>
                  </a:lnTo>
                  <a:lnTo>
                    <a:pt x="2" y="5"/>
                  </a:lnTo>
                  <a:lnTo>
                    <a:pt x="2" y="4"/>
                  </a:lnTo>
                  <a:lnTo>
                    <a:pt x="2" y="3"/>
                  </a:lnTo>
                  <a:lnTo>
                    <a:pt x="1" y="3"/>
                  </a:lnTo>
                  <a:lnTo>
                    <a:pt x="0" y="3"/>
                  </a:lnTo>
                  <a:lnTo>
                    <a:pt x="0" y="4"/>
                  </a:lnTo>
                  <a:lnTo>
                    <a:pt x="0" y="3"/>
                  </a:lnTo>
                  <a:lnTo>
                    <a:pt x="6" y="0"/>
                  </a:lnTo>
                  <a:close/>
                </a:path>
              </a:pathLst>
            </a:custGeom>
            <a:solidFill>
              <a:srgbClr val="000000"/>
            </a:solidFill>
            <a:ln w="0">
              <a:solidFill>
                <a:srgbClr val="000000"/>
              </a:solidFill>
              <a:round/>
              <a:headEnd/>
              <a:tailEnd/>
            </a:ln>
          </p:spPr>
          <p:txBody>
            <a:bodyPr/>
            <a:lstStyle/>
            <a:p>
              <a:endParaRPr lang="en-CA"/>
            </a:p>
          </p:txBody>
        </p:sp>
        <p:sp>
          <p:nvSpPr>
            <p:cNvPr id="25961" name="Freeform 35"/>
            <p:cNvSpPr>
              <a:spLocks noEditPoints="1"/>
            </p:cNvSpPr>
            <p:nvPr/>
          </p:nvSpPr>
          <p:spPr bwMode="auto">
            <a:xfrm>
              <a:off x="2802" y="774"/>
              <a:ext cx="23" cy="51"/>
            </a:xfrm>
            <a:custGeom>
              <a:avLst/>
              <a:gdLst>
                <a:gd name="T0" fmla="*/ 64 w 10"/>
                <a:gd name="T1" fmla="*/ 0 h 35"/>
                <a:gd name="T2" fmla="*/ 85 w 10"/>
                <a:gd name="T3" fmla="*/ 0 h 35"/>
                <a:gd name="T4" fmla="*/ 85 w 10"/>
                <a:gd name="T5" fmla="*/ 6 h 35"/>
                <a:gd name="T6" fmla="*/ 94 w 10"/>
                <a:gd name="T7" fmla="*/ 6 h 35"/>
                <a:gd name="T8" fmla="*/ 94 w 10"/>
                <a:gd name="T9" fmla="*/ 9 h 35"/>
                <a:gd name="T10" fmla="*/ 94 w 10"/>
                <a:gd name="T11" fmla="*/ 13 h 35"/>
                <a:gd name="T12" fmla="*/ 85 w 10"/>
                <a:gd name="T13" fmla="*/ 15 h 35"/>
                <a:gd name="T14" fmla="*/ 85 w 10"/>
                <a:gd name="T15" fmla="*/ 15 h 35"/>
                <a:gd name="T16" fmla="*/ 64 w 10"/>
                <a:gd name="T17" fmla="*/ 19 h 35"/>
                <a:gd name="T18" fmla="*/ 48 w 10"/>
                <a:gd name="T19" fmla="*/ 15 h 35"/>
                <a:gd name="T20" fmla="*/ 37 w 10"/>
                <a:gd name="T21" fmla="*/ 15 h 35"/>
                <a:gd name="T22" fmla="*/ 37 w 10"/>
                <a:gd name="T23" fmla="*/ 13 h 35"/>
                <a:gd name="T24" fmla="*/ 28 w 10"/>
                <a:gd name="T25" fmla="*/ 9 h 35"/>
                <a:gd name="T26" fmla="*/ 37 w 10"/>
                <a:gd name="T27" fmla="*/ 6 h 35"/>
                <a:gd name="T28" fmla="*/ 37 w 10"/>
                <a:gd name="T29" fmla="*/ 6 h 35"/>
                <a:gd name="T30" fmla="*/ 48 w 10"/>
                <a:gd name="T31" fmla="*/ 0 h 35"/>
                <a:gd name="T32" fmla="*/ 64 w 10"/>
                <a:gd name="T33" fmla="*/ 0 h 35"/>
                <a:gd name="T34" fmla="*/ 94 w 10"/>
                <a:gd name="T35" fmla="*/ 41 h 35"/>
                <a:gd name="T36" fmla="*/ 94 w 10"/>
                <a:gd name="T37" fmla="*/ 93 h 35"/>
                <a:gd name="T38" fmla="*/ 94 w 10"/>
                <a:gd name="T39" fmla="*/ 96 h 35"/>
                <a:gd name="T40" fmla="*/ 94 w 10"/>
                <a:gd name="T41" fmla="*/ 99 h 35"/>
                <a:gd name="T42" fmla="*/ 94 w 10"/>
                <a:gd name="T43" fmla="*/ 106 h 35"/>
                <a:gd name="T44" fmla="*/ 94 w 10"/>
                <a:gd name="T45" fmla="*/ 106 h 35"/>
                <a:gd name="T46" fmla="*/ 110 w 10"/>
                <a:gd name="T47" fmla="*/ 106 h 35"/>
                <a:gd name="T48" fmla="*/ 122 w 10"/>
                <a:gd name="T49" fmla="*/ 108 h 35"/>
                <a:gd name="T50" fmla="*/ 122 w 10"/>
                <a:gd name="T51" fmla="*/ 108 h 35"/>
                <a:gd name="T52" fmla="*/ 0 w 10"/>
                <a:gd name="T53" fmla="*/ 108 h 35"/>
                <a:gd name="T54" fmla="*/ 0 w 10"/>
                <a:gd name="T55" fmla="*/ 108 h 35"/>
                <a:gd name="T56" fmla="*/ 28 w 10"/>
                <a:gd name="T57" fmla="*/ 106 h 35"/>
                <a:gd name="T58" fmla="*/ 28 w 10"/>
                <a:gd name="T59" fmla="*/ 106 h 35"/>
                <a:gd name="T60" fmla="*/ 37 w 10"/>
                <a:gd name="T61" fmla="*/ 106 h 35"/>
                <a:gd name="T62" fmla="*/ 37 w 10"/>
                <a:gd name="T63" fmla="*/ 99 h 35"/>
                <a:gd name="T64" fmla="*/ 37 w 10"/>
                <a:gd name="T65" fmla="*/ 96 h 35"/>
                <a:gd name="T66" fmla="*/ 37 w 10"/>
                <a:gd name="T67" fmla="*/ 93 h 35"/>
                <a:gd name="T68" fmla="*/ 37 w 10"/>
                <a:gd name="T69" fmla="*/ 66 h 35"/>
                <a:gd name="T70" fmla="*/ 37 w 10"/>
                <a:gd name="T71" fmla="*/ 60 h 35"/>
                <a:gd name="T72" fmla="*/ 37 w 10"/>
                <a:gd name="T73" fmla="*/ 50 h 35"/>
                <a:gd name="T74" fmla="*/ 37 w 10"/>
                <a:gd name="T75" fmla="*/ 47 h 35"/>
                <a:gd name="T76" fmla="*/ 37 w 10"/>
                <a:gd name="T77" fmla="*/ 47 h 35"/>
                <a:gd name="T78" fmla="*/ 28 w 10"/>
                <a:gd name="T79" fmla="*/ 47 h 35"/>
                <a:gd name="T80" fmla="*/ 28 w 10"/>
                <a:gd name="T81" fmla="*/ 47 h 35"/>
                <a:gd name="T82" fmla="*/ 28 w 10"/>
                <a:gd name="T83" fmla="*/ 47 h 35"/>
                <a:gd name="T84" fmla="*/ 0 w 10"/>
                <a:gd name="T85" fmla="*/ 47 h 35"/>
                <a:gd name="T86" fmla="*/ 0 w 10"/>
                <a:gd name="T87" fmla="*/ 47 h 35"/>
                <a:gd name="T88" fmla="*/ 85 w 10"/>
                <a:gd name="T89" fmla="*/ 41 h 35"/>
                <a:gd name="T90" fmla="*/ 9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0"/>
                  </a:lnTo>
                  <a:lnTo>
                    <a:pt x="7" y="2"/>
                  </a:lnTo>
                  <a:lnTo>
                    <a:pt x="8" y="2"/>
                  </a:lnTo>
                  <a:lnTo>
                    <a:pt x="8" y="3"/>
                  </a:lnTo>
                  <a:lnTo>
                    <a:pt x="8" y="4"/>
                  </a:lnTo>
                  <a:lnTo>
                    <a:pt x="7" y="5"/>
                  </a:lnTo>
                  <a:lnTo>
                    <a:pt x="5" y="6"/>
                  </a:lnTo>
                  <a:lnTo>
                    <a:pt x="4" y="5"/>
                  </a:lnTo>
                  <a:lnTo>
                    <a:pt x="3" y="5"/>
                  </a:lnTo>
                  <a:lnTo>
                    <a:pt x="3" y="4"/>
                  </a:lnTo>
                  <a:lnTo>
                    <a:pt x="2" y="3"/>
                  </a:lnTo>
                  <a:lnTo>
                    <a:pt x="3" y="2"/>
                  </a:lnTo>
                  <a:lnTo>
                    <a:pt x="4" y="0"/>
                  </a:lnTo>
                  <a:lnTo>
                    <a:pt x="5" y="0"/>
                  </a:lnTo>
                  <a:close/>
                  <a:moveTo>
                    <a:pt x="8" y="13"/>
                  </a:moveTo>
                  <a:lnTo>
                    <a:pt x="8" y="30"/>
                  </a:lnTo>
                  <a:lnTo>
                    <a:pt x="8" y="31"/>
                  </a:lnTo>
                  <a:lnTo>
                    <a:pt x="8" y="32"/>
                  </a:lnTo>
                  <a:lnTo>
                    <a:pt x="8" y="34"/>
                  </a:lnTo>
                  <a:lnTo>
                    <a:pt x="9" y="34"/>
                  </a:lnTo>
                  <a:lnTo>
                    <a:pt x="10" y="35"/>
                  </a:lnTo>
                  <a:lnTo>
                    <a:pt x="0" y="35"/>
                  </a:lnTo>
                  <a:lnTo>
                    <a:pt x="2" y="34"/>
                  </a:lnTo>
                  <a:lnTo>
                    <a:pt x="3" y="34"/>
                  </a:lnTo>
                  <a:lnTo>
                    <a:pt x="3" y="32"/>
                  </a:lnTo>
                  <a:lnTo>
                    <a:pt x="3" y="31"/>
                  </a:lnTo>
                  <a:lnTo>
                    <a:pt x="3" y="30"/>
                  </a:lnTo>
                  <a:lnTo>
                    <a:pt x="3" y="21"/>
                  </a:lnTo>
                  <a:lnTo>
                    <a:pt x="3" y="19"/>
                  </a:lnTo>
                  <a:lnTo>
                    <a:pt x="3" y="16"/>
                  </a:lnTo>
                  <a:lnTo>
                    <a:pt x="3" y="15"/>
                  </a:lnTo>
                  <a:lnTo>
                    <a:pt x="2" y="15"/>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25962" name="Freeform 36"/>
            <p:cNvSpPr>
              <a:spLocks/>
            </p:cNvSpPr>
            <p:nvPr/>
          </p:nvSpPr>
          <p:spPr bwMode="auto">
            <a:xfrm>
              <a:off x="2834" y="792"/>
              <a:ext cx="36" cy="33"/>
            </a:xfrm>
            <a:custGeom>
              <a:avLst/>
              <a:gdLst>
                <a:gd name="T0" fmla="*/ 157 w 16"/>
                <a:gd name="T1" fmla="*/ 0 h 22"/>
                <a:gd name="T2" fmla="*/ 157 w 16"/>
                <a:gd name="T3" fmla="*/ 22 h 22"/>
                <a:gd name="T4" fmla="*/ 157 w 16"/>
                <a:gd name="T5" fmla="*/ 22 h 22"/>
                <a:gd name="T6" fmla="*/ 137 w 16"/>
                <a:gd name="T7" fmla="*/ 9 h 22"/>
                <a:gd name="T8" fmla="*/ 126 w 16"/>
                <a:gd name="T9" fmla="*/ 6 h 22"/>
                <a:gd name="T10" fmla="*/ 110 w 16"/>
                <a:gd name="T11" fmla="*/ 4 h 22"/>
                <a:gd name="T12" fmla="*/ 81 w 16"/>
                <a:gd name="T13" fmla="*/ 4 h 22"/>
                <a:gd name="T14" fmla="*/ 65 w 16"/>
                <a:gd name="T15" fmla="*/ 4 h 22"/>
                <a:gd name="T16" fmla="*/ 56 w 16"/>
                <a:gd name="T17" fmla="*/ 6 h 22"/>
                <a:gd name="T18" fmla="*/ 45 w 16"/>
                <a:gd name="T19" fmla="*/ 6 h 22"/>
                <a:gd name="T20" fmla="*/ 45 w 16"/>
                <a:gd name="T21" fmla="*/ 9 h 22"/>
                <a:gd name="T22" fmla="*/ 45 w 16"/>
                <a:gd name="T23" fmla="*/ 18 h 22"/>
                <a:gd name="T24" fmla="*/ 45 w 16"/>
                <a:gd name="T25" fmla="*/ 21 h 22"/>
                <a:gd name="T26" fmla="*/ 56 w 16"/>
                <a:gd name="T27" fmla="*/ 22 h 22"/>
                <a:gd name="T28" fmla="*/ 81 w 16"/>
                <a:gd name="T29" fmla="*/ 27 h 22"/>
                <a:gd name="T30" fmla="*/ 126 w 16"/>
                <a:gd name="T31" fmla="*/ 32 h 22"/>
                <a:gd name="T32" fmla="*/ 157 w 16"/>
                <a:gd name="T33" fmla="*/ 39 h 22"/>
                <a:gd name="T34" fmla="*/ 171 w 16"/>
                <a:gd name="T35" fmla="*/ 43 h 22"/>
                <a:gd name="T36" fmla="*/ 182 w 16"/>
                <a:gd name="T37" fmla="*/ 54 h 22"/>
                <a:gd name="T38" fmla="*/ 171 w 16"/>
                <a:gd name="T39" fmla="*/ 60 h 22"/>
                <a:gd name="T40" fmla="*/ 157 w 16"/>
                <a:gd name="T41" fmla="*/ 72 h 22"/>
                <a:gd name="T42" fmla="*/ 126 w 16"/>
                <a:gd name="T43" fmla="*/ 75 h 22"/>
                <a:gd name="T44" fmla="*/ 81 w 16"/>
                <a:gd name="T45" fmla="*/ 75 h 22"/>
                <a:gd name="T46" fmla="*/ 65 w 16"/>
                <a:gd name="T47" fmla="*/ 75 h 22"/>
                <a:gd name="T48" fmla="*/ 45 w 16"/>
                <a:gd name="T49" fmla="*/ 75 h 22"/>
                <a:gd name="T50" fmla="*/ 36 w 16"/>
                <a:gd name="T51" fmla="*/ 75 h 22"/>
                <a:gd name="T52" fmla="*/ 36 w 16"/>
                <a:gd name="T53" fmla="*/ 75 h 22"/>
                <a:gd name="T54" fmla="*/ 11 w 16"/>
                <a:gd name="T55" fmla="*/ 75 h 22"/>
                <a:gd name="T56" fmla="*/ 11 w 16"/>
                <a:gd name="T57" fmla="*/ 75 h 22"/>
                <a:gd name="T58" fmla="*/ 0 w 16"/>
                <a:gd name="T59" fmla="*/ 75 h 22"/>
                <a:gd name="T60" fmla="*/ 0 w 16"/>
                <a:gd name="T61" fmla="*/ 48 h 22"/>
                <a:gd name="T62" fmla="*/ 11 w 16"/>
                <a:gd name="T63" fmla="*/ 48 h 22"/>
                <a:gd name="T64" fmla="*/ 36 w 16"/>
                <a:gd name="T65" fmla="*/ 59 h 22"/>
                <a:gd name="T66" fmla="*/ 45 w 16"/>
                <a:gd name="T67" fmla="*/ 65 h 22"/>
                <a:gd name="T68" fmla="*/ 65 w 16"/>
                <a:gd name="T69" fmla="*/ 72 h 22"/>
                <a:gd name="T70" fmla="*/ 81 w 16"/>
                <a:gd name="T71" fmla="*/ 72 h 22"/>
                <a:gd name="T72" fmla="*/ 110 w 16"/>
                <a:gd name="T73" fmla="*/ 72 h 22"/>
                <a:gd name="T74" fmla="*/ 126 w 16"/>
                <a:gd name="T75" fmla="*/ 65 h 22"/>
                <a:gd name="T76" fmla="*/ 126 w 16"/>
                <a:gd name="T77" fmla="*/ 60 h 22"/>
                <a:gd name="T78" fmla="*/ 137 w 16"/>
                <a:gd name="T79" fmla="*/ 59 h 22"/>
                <a:gd name="T80" fmla="*/ 126 w 16"/>
                <a:gd name="T81" fmla="*/ 54 h 22"/>
                <a:gd name="T82" fmla="*/ 126 w 16"/>
                <a:gd name="T83" fmla="*/ 48 h 22"/>
                <a:gd name="T84" fmla="*/ 101 w 16"/>
                <a:gd name="T85" fmla="*/ 43 h 22"/>
                <a:gd name="T86" fmla="*/ 65 w 16"/>
                <a:gd name="T87" fmla="*/ 40 h 22"/>
                <a:gd name="T88" fmla="*/ 45 w 16"/>
                <a:gd name="T89" fmla="*/ 39 h 22"/>
                <a:gd name="T90" fmla="*/ 11 w 16"/>
                <a:gd name="T91" fmla="*/ 27 h 22"/>
                <a:gd name="T92" fmla="*/ 11 w 16"/>
                <a:gd name="T93" fmla="*/ 22 h 22"/>
                <a:gd name="T94" fmla="*/ 0 w 16"/>
                <a:gd name="T95" fmla="*/ 21 h 22"/>
                <a:gd name="T96" fmla="*/ 11 w 16"/>
                <a:gd name="T97" fmla="*/ 9 h 22"/>
                <a:gd name="T98" fmla="*/ 36 w 16"/>
                <a:gd name="T99" fmla="*/ 4 h 22"/>
                <a:gd name="T100" fmla="*/ 56 w 16"/>
                <a:gd name="T101" fmla="*/ 0 h 22"/>
                <a:gd name="T102" fmla="*/ 81 w 16"/>
                <a:gd name="T103" fmla="*/ 0 h 22"/>
                <a:gd name="T104" fmla="*/ 101 w 16"/>
                <a:gd name="T105" fmla="*/ 0 h 22"/>
                <a:gd name="T106" fmla="*/ 126 w 16"/>
                <a:gd name="T107" fmla="*/ 0 h 22"/>
                <a:gd name="T108" fmla="*/ 126 w 16"/>
                <a:gd name="T109" fmla="*/ 0 h 22"/>
                <a:gd name="T110" fmla="*/ 137 w 16"/>
                <a:gd name="T111" fmla="*/ 0 h 22"/>
                <a:gd name="T112" fmla="*/ 137 w 16"/>
                <a:gd name="T113" fmla="*/ 0 h 22"/>
                <a:gd name="T114" fmla="*/ 137 w 16"/>
                <a:gd name="T115" fmla="*/ 0 h 22"/>
                <a:gd name="T116" fmla="*/ 157 w 16"/>
                <a:gd name="T117" fmla="*/ 0 h 22"/>
                <a:gd name="T118" fmla="*/ 157 w 16"/>
                <a:gd name="T119" fmla="*/ 0 h 22"/>
                <a:gd name="T120" fmla="*/ 157 w 16"/>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2"/>
                <a:gd name="T185" fmla="*/ 16 w 16"/>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2">
                  <a:moveTo>
                    <a:pt x="14" y="0"/>
                  </a:moveTo>
                  <a:lnTo>
                    <a:pt x="14" y="7"/>
                  </a:lnTo>
                  <a:lnTo>
                    <a:pt x="12" y="3"/>
                  </a:lnTo>
                  <a:lnTo>
                    <a:pt x="11" y="2"/>
                  </a:lnTo>
                  <a:lnTo>
                    <a:pt x="10" y="1"/>
                  </a:lnTo>
                  <a:lnTo>
                    <a:pt x="7" y="1"/>
                  </a:lnTo>
                  <a:lnTo>
                    <a:pt x="6" y="1"/>
                  </a:lnTo>
                  <a:lnTo>
                    <a:pt x="5" y="2"/>
                  </a:lnTo>
                  <a:lnTo>
                    <a:pt x="4" y="2"/>
                  </a:lnTo>
                  <a:lnTo>
                    <a:pt x="4" y="3"/>
                  </a:lnTo>
                  <a:lnTo>
                    <a:pt x="4" y="5"/>
                  </a:lnTo>
                  <a:lnTo>
                    <a:pt x="4" y="6"/>
                  </a:lnTo>
                  <a:lnTo>
                    <a:pt x="5" y="7"/>
                  </a:lnTo>
                  <a:lnTo>
                    <a:pt x="7" y="8"/>
                  </a:lnTo>
                  <a:lnTo>
                    <a:pt x="11" y="9"/>
                  </a:lnTo>
                  <a:lnTo>
                    <a:pt x="14" y="11"/>
                  </a:lnTo>
                  <a:lnTo>
                    <a:pt x="15" y="13"/>
                  </a:lnTo>
                  <a:lnTo>
                    <a:pt x="16" y="16"/>
                  </a:lnTo>
                  <a:lnTo>
                    <a:pt x="15" y="18"/>
                  </a:lnTo>
                  <a:lnTo>
                    <a:pt x="14" y="21"/>
                  </a:lnTo>
                  <a:lnTo>
                    <a:pt x="11" y="22"/>
                  </a:lnTo>
                  <a:lnTo>
                    <a:pt x="7" y="22"/>
                  </a:lnTo>
                  <a:lnTo>
                    <a:pt x="6" y="22"/>
                  </a:lnTo>
                  <a:lnTo>
                    <a:pt x="4" y="22"/>
                  </a:lnTo>
                  <a:lnTo>
                    <a:pt x="3" y="22"/>
                  </a:lnTo>
                  <a:lnTo>
                    <a:pt x="1" y="22"/>
                  </a:lnTo>
                  <a:lnTo>
                    <a:pt x="0" y="22"/>
                  </a:lnTo>
                  <a:lnTo>
                    <a:pt x="0" y="14"/>
                  </a:lnTo>
                  <a:lnTo>
                    <a:pt x="1" y="14"/>
                  </a:lnTo>
                  <a:lnTo>
                    <a:pt x="3" y="17"/>
                  </a:lnTo>
                  <a:lnTo>
                    <a:pt x="4" y="19"/>
                  </a:lnTo>
                  <a:lnTo>
                    <a:pt x="6" y="21"/>
                  </a:lnTo>
                  <a:lnTo>
                    <a:pt x="7" y="21"/>
                  </a:lnTo>
                  <a:lnTo>
                    <a:pt x="10" y="21"/>
                  </a:lnTo>
                  <a:lnTo>
                    <a:pt x="11" y="19"/>
                  </a:lnTo>
                  <a:lnTo>
                    <a:pt x="11" y="18"/>
                  </a:lnTo>
                  <a:lnTo>
                    <a:pt x="12" y="17"/>
                  </a:lnTo>
                  <a:lnTo>
                    <a:pt x="11" y="16"/>
                  </a:lnTo>
                  <a:lnTo>
                    <a:pt x="11" y="14"/>
                  </a:lnTo>
                  <a:lnTo>
                    <a:pt x="9" y="13"/>
                  </a:lnTo>
                  <a:lnTo>
                    <a:pt x="6" y="12"/>
                  </a:lnTo>
                  <a:lnTo>
                    <a:pt x="4" y="11"/>
                  </a:lnTo>
                  <a:lnTo>
                    <a:pt x="1" y="8"/>
                  </a:lnTo>
                  <a:lnTo>
                    <a:pt x="1" y="7"/>
                  </a:lnTo>
                  <a:lnTo>
                    <a:pt x="0" y="6"/>
                  </a:lnTo>
                  <a:lnTo>
                    <a:pt x="1" y="3"/>
                  </a:lnTo>
                  <a:lnTo>
                    <a:pt x="3" y="1"/>
                  </a:lnTo>
                  <a:lnTo>
                    <a:pt x="5" y="0"/>
                  </a:lnTo>
                  <a:lnTo>
                    <a:pt x="7" y="0"/>
                  </a:lnTo>
                  <a:lnTo>
                    <a:pt x="9" y="0"/>
                  </a:lnTo>
                  <a:lnTo>
                    <a:pt x="11" y="0"/>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5963" name="Freeform 37"/>
            <p:cNvSpPr>
              <a:spLocks/>
            </p:cNvSpPr>
            <p:nvPr/>
          </p:nvSpPr>
          <p:spPr bwMode="auto">
            <a:xfrm>
              <a:off x="2938" y="781"/>
              <a:ext cx="29" cy="44"/>
            </a:xfrm>
            <a:custGeom>
              <a:avLst/>
              <a:gdLst>
                <a:gd name="T0" fmla="*/ 80 w 13"/>
                <a:gd name="T1" fmla="*/ 0 h 30"/>
                <a:gd name="T2" fmla="*/ 80 w 13"/>
                <a:gd name="T3" fmla="*/ 26 h 30"/>
                <a:gd name="T4" fmla="*/ 145 w 13"/>
                <a:gd name="T5" fmla="*/ 26 h 30"/>
                <a:gd name="T6" fmla="*/ 145 w 13"/>
                <a:gd name="T7" fmla="*/ 28 h 30"/>
                <a:gd name="T8" fmla="*/ 80 w 13"/>
                <a:gd name="T9" fmla="*/ 28 h 30"/>
                <a:gd name="T10" fmla="*/ 80 w 13"/>
                <a:gd name="T11" fmla="*/ 75 h 30"/>
                <a:gd name="T12" fmla="*/ 89 w 13"/>
                <a:gd name="T13" fmla="*/ 79 h 30"/>
                <a:gd name="T14" fmla="*/ 89 w 13"/>
                <a:gd name="T15" fmla="*/ 82 h 30"/>
                <a:gd name="T16" fmla="*/ 89 w 13"/>
                <a:gd name="T17" fmla="*/ 87 h 30"/>
                <a:gd name="T18" fmla="*/ 109 w 13"/>
                <a:gd name="T19" fmla="*/ 87 h 30"/>
                <a:gd name="T20" fmla="*/ 125 w 13"/>
                <a:gd name="T21" fmla="*/ 87 h 30"/>
                <a:gd name="T22" fmla="*/ 134 w 13"/>
                <a:gd name="T23" fmla="*/ 87 h 30"/>
                <a:gd name="T24" fmla="*/ 134 w 13"/>
                <a:gd name="T25" fmla="*/ 82 h 30"/>
                <a:gd name="T26" fmla="*/ 145 w 13"/>
                <a:gd name="T27" fmla="*/ 82 h 30"/>
                <a:gd name="T28" fmla="*/ 145 w 13"/>
                <a:gd name="T29" fmla="*/ 82 h 30"/>
                <a:gd name="T30" fmla="*/ 145 w 13"/>
                <a:gd name="T31" fmla="*/ 87 h 30"/>
                <a:gd name="T32" fmla="*/ 125 w 13"/>
                <a:gd name="T33" fmla="*/ 92 h 30"/>
                <a:gd name="T34" fmla="*/ 109 w 13"/>
                <a:gd name="T35" fmla="*/ 95 h 30"/>
                <a:gd name="T36" fmla="*/ 89 w 13"/>
                <a:gd name="T37" fmla="*/ 95 h 30"/>
                <a:gd name="T38" fmla="*/ 80 w 13"/>
                <a:gd name="T39" fmla="*/ 95 h 30"/>
                <a:gd name="T40" fmla="*/ 65 w 13"/>
                <a:gd name="T41" fmla="*/ 95 h 30"/>
                <a:gd name="T42" fmla="*/ 56 w 13"/>
                <a:gd name="T43" fmla="*/ 92 h 30"/>
                <a:gd name="T44" fmla="*/ 36 w 13"/>
                <a:gd name="T45" fmla="*/ 87 h 30"/>
                <a:gd name="T46" fmla="*/ 36 w 13"/>
                <a:gd name="T47" fmla="*/ 82 h 30"/>
                <a:gd name="T48" fmla="*/ 36 w 13"/>
                <a:gd name="T49" fmla="*/ 79 h 30"/>
                <a:gd name="T50" fmla="*/ 36 w 13"/>
                <a:gd name="T51" fmla="*/ 28 h 30"/>
                <a:gd name="T52" fmla="*/ 0 w 13"/>
                <a:gd name="T53" fmla="*/ 28 h 30"/>
                <a:gd name="T54" fmla="*/ 0 w 13"/>
                <a:gd name="T55" fmla="*/ 28 h 30"/>
                <a:gd name="T56" fmla="*/ 9 w 13"/>
                <a:gd name="T57" fmla="*/ 26 h 30"/>
                <a:gd name="T58" fmla="*/ 20 w 13"/>
                <a:gd name="T59" fmla="*/ 19 h 30"/>
                <a:gd name="T60" fmla="*/ 56 w 13"/>
                <a:gd name="T61" fmla="*/ 15 h 30"/>
                <a:gd name="T62" fmla="*/ 65 w 13"/>
                <a:gd name="T63" fmla="*/ 13 h 30"/>
                <a:gd name="T64" fmla="*/ 65 w 13"/>
                <a:gd name="T65" fmla="*/ 9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3" y="8"/>
                  </a:lnTo>
                  <a:lnTo>
                    <a:pt x="13" y="9"/>
                  </a:lnTo>
                  <a:lnTo>
                    <a:pt x="7" y="9"/>
                  </a:lnTo>
                  <a:lnTo>
                    <a:pt x="7" y="24"/>
                  </a:lnTo>
                  <a:lnTo>
                    <a:pt x="8" y="25"/>
                  </a:lnTo>
                  <a:lnTo>
                    <a:pt x="8" y="26"/>
                  </a:lnTo>
                  <a:lnTo>
                    <a:pt x="8" y="27"/>
                  </a:lnTo>
                  <a:lnTo>
                    <a:pt x="10" y="27"/>
                  </a:lnTo>
                  <a:lnTo>
                    <a:pt x="11" y="27"/>
                  </a:lnTo>
                  <a:lnTo>
                    <a:pt x="12" y="27"/>
                  </a:lnTo>
                  <a:lnTo>
                    <a:pt x="12" y="26"/>
                  </a:lnTo>
                  <a:lnTo>
                    <a:pt x="13" y="26"/>
                  </a:lnTo>
                  <a:lnTo>
                    <a:pt x="13" y="27"/>
                  </a:lnTo>
                  <a:lnTo>
                    <a:pt x="11" y="29"/>
                  </a:lnTo>
                  <a:lnTo>
                    <a:pt x="10" y="30"/>
                  </a:lnTo>
                  <a:lnTo>
                    <a:pt x="8" y="30"/>
                  </a:lnTo>
                  <a:lnTo>
                    <a:pt x="7" y="30"/>
                  </a:lnTo>
                  <a:lnTo>
                    <a:pt x="6" y="30"/>
                  </a:lnTo>
                  <a:lnTo>
                    <a:pt x="5" y="29"/>
                  </a:lnTo>
                  <a:lnTo>
                    <a:pt x="3" y="27"/>
                  </a:lnTo>
                  <a:lnTo>
                    <a:pt x="3" y="26"/>
                  </a:lnTo>
                  <a:lnTo>
                    <a:pt x="3" y="25"/>
                  </a:lnTo>
                  <a:lnTo>
                    <a:pt x="3" y="9"/>
                  </a:lnTo>
                  <a:lnTo>
                    <a:pt x="0" y="9"/>
                  </a:lnTo>
                  <a:lnTo>
                    <a:pt x="1" y="8"/>
                  </a:lnTo>
                  <a:lnTo>
                    <a:pt x="2" y="6"/>
                  </a:lnTo>
                  <a:lnTo>
                    <a:pt x="5" y="5"/>
                  </a:lnTo>
                  <a:lnTo>
                    <a:pt x="6"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25964" name="Freeform 38"/>
            <p:cNvSpPr>
              <a:spLocks noEditPoints="1"/>
            </p:cNvSpPr>
            <p:nvPr/>
          </p:nvSpPr>
          <p:spPr bwMode="auto">
            <a:xfrm>
              <a:off x="2974" y="792"/>
              <a:ext cx="47" cy="33"/>
            </a:xfrm>
            <a:custGeom>
              <a:avLst/>
              <a:gdLst>
                <a:gd name="T0" fmla="*/ 110 w 21"/>
                <a:gd name="T1" fmla="*/ 0 h 22"/>
                <a:gd name="T2" fmla="*/ 145 w 21"/>
                <a:gd name="T3" fmla="*/ 0 h 22"/>
                <a:gd name="T4" fmla="*/ 181 w 21"/>
                <a:gd name="T5" fmla="*/ 4 h 22"/>
                <a:gd name="T6" fmla="*/ 201 w 21"/>
                <a:gd name="T7" fmla="*/ 9 h 22"/>
                <a:gd name="T8" fmla="*/ 226 w 21"/>
                <a:gd name="T9" fmla="*/ 21 h 22"/>
                <a:gd name="T10" fmla="*/ 235 w 21"/>
                <a:gd name="T11" fmla="*/ 39 h 22"/>
                <a:gd name="T12" fmla="*/ 226 w 21"/>
                <a:gd name="T13" fmla="*/ 43 h 22"/>
                <a:gd name="T14" fmla="*/ 226 w 21"/>
                <a:gd name="T15" fmla="*/ 54 h 22"/>
                <a:gd name="T16" fmla="*/ 190 w 21"/>
                <a:gd name="T17" fmla="*/ 65 h 22"/>
                <a:gd name="T18" fmla="*/ 170 w 21"/>
                <a:gd name="T19" fmla="*/ 72 h 22"/>
                <a:gd name="T20" fmla="*/ 134 w 21"/>
                <a:gd name="T21" fmla="*/ 75 h 22"/>
                <a:gd name="T22" fmla="*/ 110 w 21"/>
                <a:gd name="T23" fmla="*/ 75 h 22"/>
                <a:gd name="T24" fmla="*/ 65 w 21"/>
                <a:gd name="T25" fmla="*/ 75 h 22"/>
                <a:gd name="T26" fmla="*/ 36 w 21"/>
                <a:gd name="T27" fmla="*/ 72 h 22"/>
                <a:gd name="T28" fmla="*/ 20 w 21"/>
                <a:gd name="T29" fmla="*/ 60 h 22"/>
                <a:gd name="T30" fmla="*/ 0 w 21"/>
                <a:gd name="T31" fmla="*/ 48 h 22"/>
                <a:gd name="T32" fmla="*/ 0 w 21"/>
                <a:gd name="T33" fmla="*/ 39 h 22"/>
                <a:gd name="T34" fmla="*/ 0 w 21"/>
                <a:gd name="T35" fmla="*/ 27 h 22"/>
                <a:gd name="T36" fmla="*/ 9 w 21"/>
                <a:gd name="T37" fmla="*/ 18 h 22"/>
                <a:gd name="T38" fmla="*/ 20 w 21"/>
                <a:gd name="T39" fmla="*/ 6 h 22"/>
                <a:gd name="T40" fmla="*/ 56 w 21"/>
                <a:gd name="T41" fmla="*/ 4 h 22"/>
                <a:gd name="T42" fmla="*/ 81 w 21"/>
                <a:gd name="T43" fmla="*/ 0 h 22"/>
                <a:gd name="T44" fmla="*/ 110 w 21"/>
                <a:gd name="T45" fmla="*/ 0 h 22"/>
                <a:gd name="T46" fmla="*/ 110 w 21"/>
                <a:gd name="T47" fmla="*/ 4 h 22"/>
                <a:gd name="T48" fmla="*/ 81 w 21"/>
                <a:gd name="T49" fmla="*/ 4 h 22"/>
                <a:gd name="T50" fmla="*/ 65 w 21"/>
                <a:gd name="T51" fmla="*/ 4 h 22"/>
                <a:gd name="T52" fmla="*/ 56 w 21"/>
                <a:gd name="T53" fmla="*/ 6 h 22"/>
                <a:gd name="T54" fmla="*/ 56 w 21"/>
                <a:gd name="T55" fmla="*/ 18 h 22"/>
                <a:gd name="T56" fmla="*/ 36 w 21"/>
                <a:gd name="T57" fmla="*/ 21 h 22"/>
                <a:gd name="T58" fmla="*/ 36 w 21"/>
                <a:gd name="T59" fmla="*/ 32 h 22"/>
                <a:gd name="T60" fmla="*/ 36 w 21"/>
                <a:gd name="T61" fmla="*/ 43 h 22"/>
                <a:gd name="T62" fmla="*/ 65 w 21"/>
                <a:gd name="T63" fmla="*/ 59 h 22"/>
                <a:gd name="T64" fmla="*/ 81 w 21"/>
                <a:gd name="T65" fmla="*/ 65 h 22"/>
                <a:gd name="T66" fmla="*/ 125 w 21"/>
                <a:gd name="T67" fmla="*/ 72 h 22"/>
                <a:gd name="T68" fmla="*/ 145 w 21"/>
                <a:gd name="T69" fmla="*/ 72 h 22"/>
                <a:gd name="T70" fmla="*/ 170 w 21"/>
                <a:gd name="T71" fmla="*/ 65 h 22"/>
                <a:gd name="T72" fmla="*/ 181 w 21"/>
                <a:gd name="T73" fmla="*/ 54 h 22"/>
                <a:gd name="T74" fmla="*/ 181 w 21"/>
                <a:gd name="T75" fmla="*/ 40 h 22"/>
                <a:gd name="T76" fmla="*/ 181 w 21"/>
                <a:gd name="T77" fmla="*/ 27 h 22"/>
                <a:gd name="T78" fmla="*/ 170 w 21"/>
                <a:gd name="T79" fmla="*/ 21 h 22"/>
                <a:gd name="T80" fmla="*/ 145 w 21"/>
                <a:gd name="T81" fmla="*/ 9 h 22"/>
                <a:gd name="T82" fmla="*/ 134 w 21"/>
                <a:gd name="T83" fmla="*/ 4 h 22"/>
                <a:gd name="T84" fmla="*/ 110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20" y="6"/>
                  </a:lnTo>
                  <a:lnTo>
                    <a:pt x="21" y="11"/>
                  </a:lnTo>
                  <a:lnTo>
                    <a:pt x="20" y="13"/>
                  </a:lnTo>
                  <a:lnTo>
                    <a:pt x="20" y="16"/>
                  </a:lnTo>
                  <a:lnTo>
                    <a:pt x="17" y="19"/>
                  </a:lnTo>
                  <a:lnTo>
                    <a:pt x="15" y="21"/>
                  </a:lnTo>
                  <a:lnTo>
                    <a:pt x="12" y="22"/>
                  </a:lnTo>
                  <a:lnTo>
                    <a:pt x="10" y="22"/>
                  </a:lnTo>
                  <a:lnTo>
                    <a:pt x="6" y="22"/>
                  </a:lnTo>
                  <a:lnTo>
                    <a:pt x="3" y="21"/>
                  </a:lnTo>
                  <a:lnTo>
                    <a:pt x="2" y="18"/>
                  </a:lnTo>
                  <a:lnTo>
                    <a:pt x="0" y="14"/>
                  </a:lnTo>
                  <a:lnTo>
                    <a:pt x="0" y="11"/>
                  </a:lnTo>
                  <a:lnTo>
                    <a:pt x="0" y="8"/>
                  </a:lnTo>
                  <a:lnTo>
                    <a:pt x="1" y="5"/>
                  </a:lnTo>
                  <a:lnTo>
                    <a:pt x="2" y="2"/>
                  </a:lnTo>
                  <a:lnTo>
                    <a:pt x="5" y="1"/>
                  </a:lnTo>
                  <a:lnTo>
                    <a:pt x="7" y="0"/>
                  </a:lnTo>
                  <a:lnTo>
                    <a:pt x="10" y="0"/>
                  </a:lnTo>
                  <a:close/>
                  <a:moveTo>
                    <a:pt x="10" y="1"/>
                  </a:moveTo>
                  <a:lnTo>
                    <a:pt x="7" y="1"/>
                  </a:lnTo>
                  <a:lnTo>
                    <a:pt x="6" y="1"/>
                  </a:lnTo>
                  <a:lnTo>
                    <a:pt x="5" y="2"/>
                  </a:lnTo>
                  <a:lnTo>
                    <a:pt x="5" y="5"/>
                  </a:lnTo>
                  <a:lnTo>
                    <a:pt x="3" y="6"/>
                  </a:lnTo>
                  <a:lnTo>
                    <a:pt x="3" y="9"/>
                  </a:lnTo>
                  <a:lnTo>
                    <a:pt x="3" y="13"/>
                  </a:lnTo>
                  <a:lnTo>
                    <a:pt x="6" y="17"/>
                  </a:lnTo>
                  <a:lnTo>
                    <a:pt x="7" y="19"/>
                  </a:lnTo>
                  <a:lnTo>
                    <a:pt x="11" y="21"/>
                  </a:lnTo>
                  <a:lnTo>
                    <a:pt x="13" y="21"/>
                  </a:lnTo>
                  <a:lnTo>
                    <a:pt x="15" y="19"/>
                  </a:lnTo>
                  <a:lnTo>
                    <a:pt x="16" y="16"/>
                  </a:lnTo>
                  <a:lnTo>
                    <a:pt x="16" y="12"/>
                  </a:lnTo>
                  <a:lnTo>
                    <a:pt x="16" y="8"/>
                  </a:lnTo>
                  <a:lnTo>
                    <a:pt x="15"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5" name="Freeform 39"/>
            <p:cNvSpPr>
              <a:spLocks/>
            </p:cNvSpPr>
            <p:nvPr/>
          </p:nvSpPr>
          <p:spPr bwMode="auto">
            <a:xfrm>
              <a:off x="3091" y="776"/>
              <a:ext cx="77" cy="49"/>
            </a:xfrm>
            <a:custGeom>
              <a:avLst/>
              <a:gdLst>
                <a:gd name="T0" fmla="*/ 303 w 34"/>
                <a:gd name="T1" fmla="*/ 53 h 33"/>
                <a:gd name="T2" fmla="*/ 303 w 34"/>
                <a:gd name="T3" fmla="*/ 9 h 33"/>
                <a:gd name="T4" fmla="*/ 276 w 34"/>
                <a:gd name="T5" fmla="*/ 6 h 33"/>
                <a:gd name="T6" fmla="*/ 267 w 34"/>
                <a:gd name="T7" fmla="*/ 1 h 33"/>
                <a:gd name="T8" fmla="*/ 247 w 34"/>
                <a:gd name="T9" fmla="*/ 1 h 33"/>
                <a:gd name="T10" fmla="*/ 394 w 34"/>
                <a:gd name="T11" fmla="*/ 0 h 33"/>
                <a:gd name="T12" fmla="*/ 385 w 34"/>
                <a:gd name="T13" fmla="*/ 1 h 33"/>
                <a:gd name="T14" fmla="*/ 349 w 34"/>
                <a:gd name="T15" fmla="*/ 1 h 33"/>
                <a:gd name="T16" fmla="*/ 349 w 34"/>
                <a:gd name="T17" fmla="*/ 6 h 33"/>
                <a:gd name="T18" fmla="*/ 337 w 34"/>
                <a:gd name="T19" fmla="*/ 19 h 33"/>
                <a:gd name="T20" fmla="*/ 337 w 34"/>
                <a:gd name="T21" fmla="*/ 95 h 33"/>
                <a:gd name="T22" fmla="*/ 349 w 34"/>
                <a:gd name="T23" fmla="*/ 105 h 33"/>
                <a:gd name="T24" fmla="*/ 369 w 34"/>
                <a:gd name="T25" fmla="*/ 105 h 33"/>
                <a:gd name="T26" fmla="*/ 394 w 34"/>
                <a:gd name="T27" fmla="*/ 108 h 33"/>
                <a:gd name="T28" fmla="*/ 247 w 34"/>
                <a:gd name="T29" fmla="*/ 108 h 33"/>
                <a:gd name="T30" fmla="*/ 256 w 34"/>
                <a:gd name="T31" fmla="*/ 108 h 33"/>
                <a:gd name="T32" fmla="*/ 276 w 34"/>
                <a:gd name="T33" fmla="*/ 105 h 33"/>
                <a:gd name="T34" fmla="*/ 303 w 34"/>
                <a:gd name="T35" fmla="*/ 88 h 33"/>
                <a:gd name="T36" fmla="*/ 102 w 34"/>
                <a:gd name="T37" fmla="*/ 55 h 33"/>
                <a:gd name="T38" fmla="*/ 102 w 34"/>
                <a:gd name="T39" fmla="*/ 95 h 33"/>
                <a:gd name="T40" fmla="*/ 102 w 34"/>
                <a:gd name="T41" fmla="*/ 105 h 33"/>
                <a:gd name="T42" fmla="*/ 138 w 34"/>
                <a:gd name="T43" fmla="*/ 105 h 33"/>
                <a:gd name="T44" fmla="*/ 163 w 34"/>
                <a:gd name="T45" fmla="*/ 108 h 33"/>
                <a:gd name="T46" fmla="*/ 0 w 34"/>
                <a:gd name="T47" fmla="*/ 108 h 33"/>
                <a:gd name="T48" fmla="*/ 11 w 34"/>
                <a:gd name="T49" fmla="*/ 108 h 33"/>
                <a:gd name="T50" fmla="*/ 57 w 34"/>
                <a:gd name="T51" fmla="*/ 105 h 33"/>
                <a:gd name="T52" fmla="*/ 57 w 34"/>
                <a:gd name="T53" fmla="*/ 88 h 33"/>
                <a:gd name="T54" fmla="*/ 57 w 34"/>
                <a:gd name="T55" fmla="*/ 9 h 33"/>
                <a:gd name="T56" fmla="*/ 36 w 34"/>
                <a:gd name="T57" fmla="*/ 6 h 33"/>
                <a:gd name="T58" fmla="*/ 25 w 34"/>
                <a:gd name="T59" fmla="*/ 1 h 33"/>
                <a:gd name="T60" fmla="*/ 0 w 34"/>
                <a:gd name="T61" fmla="*/ 1 h 33"/>
                <a:gd name="T62" fmla="*/ 163 w 34"/>
                <a:gd name="T63" fmla="*/ 0 h 33"/>
                <a:gd name="T64" fmla="*/ 149 w 34"/>
                <a:gd name="T65" fmla="*/ 1 h 33"/>
                <a:gd name="T66" fmla="*/ 129 w 34"/>
                <a:gd name="T67" fmla="*/ 1 h 33"/>
                <a:gd name="T68" fmla="*/ 102 w 34"/>
                <a:gd name="T69" fmla="*/ 6 h 33"/>
                <a:gd name="T70" fmla="*/ 102 w 34"/>
                <a:gd name="T71" fmla="*/ 19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6"/>
                  </a:moveTo>
                  <a:lnTo>
                    <a:pt x="26" y="16"/>
                  </a:lnTo>
                  <a:lnTo>
                    <a:pt x="26" y="6"/>
                  </a:lnTo>
                  <a:lnTo>
                    <a:pt x="26" y="3"/>
                  </a:lnTo>
                  <a:lnTo>
                    <a:pt x="24" y="2"/>
                  </a:lnTo>
                  <a:lnTo>
                    <a:pt x="24" y="1"/>
                  </a:lnTo>
                  <a:lnTo>
                    <a:pt x="23" y="1"/>
                  </a:lnTo>
                  <a:lnTo>
                    <a:pt x="22" y="1"/>
                  </a:lnTo>
                  <a:lnTo>
                    <a:pt x="21" y="1"/>
                  </a:lnTo>
                  <a:lnTo>
                    <a:pt x="21" y="0"/>
                  </a:lnTo>
                  <a:lnTo>
                    <a:pt x="34" y="0"/>
                  </a:lnTo>
                  <a:lnTo>
                    <a:pt x="34" y="1"/>
                  </a:lnTo>
                  <a:lnTo>
                    <a:pt x="33" y="1"/>
                  </a:lnTo>
                  <a:lnTo>
                    <a:pt x="32" y="1"/>
                  </a:lnTo>
                  <a:lnTo>
                    <a:pt x="30" y="1"/>
                  </a:lnTo>
                  <a:lnTo>
                    <a:pt x="30" y="2"/>
                  </a:lnTo>
                  <a:lnTo>
                    <a:pt x="29" y="3"/>
                  </a:lnTo>
                  <a:lnTo>
                    <a:pt x="29" y="6"/>
                  </a:lnTo>
                  <a:lnTo>
                    <a:pt x="29" y="27"/>
                  </a:lnTo>
                  <a:lnTo>
                    <a:pt x="29" y="29"/>
                  </a:lnTo>
                  <a:lnTo>
                    <a:pt x="30" y="30"/>
                  </a:lnTo>
                  <a:lnTo>
                    <a:pt x="30" y="32"/>
                  </a:lnTo>
                  <a:lnTo>
                    <a:pt x="32" y="32"/>
                  </a:lnTo>
                  <a:lnTo>
                    <a:pt x="33" y="33"/>
                  </a:lnTo>
                  <a:lnTo>
                    <a:pt x="34" y="33"/>
                  </a:lnTo>
                  <a:lnTo>
                    <a:pt x="21" y="33"/>
                  </a:lnTo>
                  <a:lnTo>
                    <a:pt x="22" y="33"/>
                  </a:lnTo>
                  <a:lnTo>
                    <a:pt x="23" y="32"/>
                  </a:lnTo>
                  <a:lnTo>
                    <a:pt x="24" y="32"/>
                  </a:lnTo>
                  <a:lnTo>
                    <a:pt x="26" y="29"/>
                  </a:lnTo>
                  <a:lnTo>
                    <a:pt x="26" y="27"/>
                  </a:lnTo>
                  <a:lnTo>
                    <a:pt x="26" y="17"/>
                  </a:lnTo>
                  <a:lnTo>
                    <a:pt x="9" y="17"/>
                  </a:lnTo>
                  <a:lnTo>
                    <a:pt x="9" y="27"/>
                  </a:lnTo>
                  <a:lnTo>
                    <a:pt x="9" y="29"/>
                  </a:lnTo>
                  <a:lnTo>
                    <a:pt x="9" y="30"/>
                  </a:lnTo>
                  <a:lnTo>
                    <a:pt x="9" y="32"/>
                  </a:lnTo>
                  <a:lnTo>
                    <a:pt x="11" y="32"/>
                  </a:lnTo>
                  <a:lnTo>
                    <a:pt x="12" y="32"/>
                  </a:lnTo>
                  <a:lnTo>
                    <a:pt x="13" y="33"/>
                  </a:lnTo>
                  <a:lnTo>
                    <a:pt x="14" y="33"/>
                  </a:lnTo>
                  <a:lnTo>
                    <a:pt x="0" y="33"/>
                  </a:lnTo>
                  <a:lnTo>
                    <a:pt x="1" y="33"/>
                  </a:lnTo>
                  <a:lnTo>
                    <a:pt x="3" y="32"/>
                  </a:lnTo>
                  <a:lnTo>
                    <a:pt x="5" y="32"/>
                  </a:lnTo>
                  <a:lnTo>
                    <a:pt x="5" y="29"/>
                  </a:lnTo>
                  <a:lnTo>
                    <a:pt x="5" y="27"/>
                  </a:lnTo>
                  <a:lnTo>
                    <a:pt x="5" y="6"/>
                  </a:lnTo>
                  <a:lnTo>
                    <a:pt x="5" y="3"/>
                  </a:lnTo>
                  <a:lnTo>
                    <a:pt x="5" y="2"/>
                  </a:lnTo>
                  <a:lnTo>
                    <a:pt x="3" y="2"/>
                  </a:lnTo>
                  <a:lnTo>
                    <a:pt x="3" y="1"/>
                  </a:lnTo>
                  <a:lnTo>
                    <a:pt x="2" y="1"/>
                  </a:lnTo>
                  <a:lnTo>
                    <a:pt x="1" y="1"/>
                  </a:lnTo>
                  <a:lnTo>
                    <a:pt x="0" y="1"/>
                  </a:lnTo>
                  <a:lnTo>
                    <a:pt x="0" y="0"/>
                  </a:lnTo>
                  <a:lnTo>
                    <a:pt x="14" y="0"/>
                  </a:lnTo>
                  <a:lnTo>
                    <a:pt x="14" y="1"/>
                  </a:lnTo>
                  <a:lnTo>
                    <a:pt x="13" y="1"/>
                  </a:lnTo>
                  <a:lnTo>
                    <a:pt x="12" y="1"/>
                  </a:lnTo>
                  <a:lnTo>
                    <a:pt x="11" y="1"/>
                  </a:lnTo>
                  <a:lnTo>
                    <a:pt x="9" y="2"/>
                  </a:lnTo>
                  <a:lnTo>
                    <a:pt x="9" y="3"/>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5966" name="Freeform 40"/>
            <p:cNvSpPr>
              <a:spLocks noEditPoints="1"/>
            </p:cNvSpPr>
            <p:nvPr/>
          </p:nvSpPr>
          <p:spPr bwMode="auto">
            <a:xfrm>
              <a:off x="3174" y="792"/>
              <a:ext cx="48" cy="33"/>
            </a:xfrm>
            <a:custGeom>
              <a:avLst/>
              <a:gdLst>
                <a:gd name="T0" fmla="*/ 121 w 21"/>
                <a:gd name="T1" fmla="*/ 0 h 22"/>
                <a:gd name="T2" fmla="*/ 158 w 21"/>
                <a:gd name="T3" fmla="*/ 0 h 22"/>
                <a:gd name="T4" fmla="*/ 194 w 21"/>
                <a:gd name="T5" fmla="*/ 4 h 22"/>
                <a:gd name="T6" fmla="*/ 215 w 21"/>
                <a:gd name="T7" fmla="*/ 9 h 22"/>
                <a:gd name="T8" fmla="*/ 224 w 21"/>
                <a:gd name="T9" fmla="*/ 21 h 22"/>
                <a:gd name="T10" fmla="*/ 251 w 21"/>
                <a:gd name="T11" fmla="*/ 39 h 22"/>
                <a:gd name="T12" fmla="*/ 251 w 21"/>
                <a:gd name="T13" fmla="*/ 43 h 22"/>
                <a:gd name="T14" fmla="*/ 224 w 21"/>
                <a:gd name="T15" fmla="*/ 54 h 22"/>
                <a:gd name="T16" fmla="*/ 203 w 21"/>
                <a:gd name="T17" fmla="*/ 65 h 22"/>
                <a:gd name="T18" fmla="*/ 194 w 21"/>
                <a:gd name="T19" fmla="*/ 72 h 22"/>
                <a:gd name="T20" fmla="*/ 158 w 21"/>
                <a:gd name="T21" fmla="*/ 75 h 22"/>
                <a:gd name="T22" fmla="*/ 121 w 21"/>
                <a:gd name="T23" fmla="*/ 75 h 22"/>
                <a:gd name="T24" fmla="*/ 85 w 21"/>
                <a:gd name="T25" fmla="*/ 75 h 22"/>
                <a:gd name="T26" fmla="*/ 57 w 21"/>
                <a:gd name="T27" fmla="*/ 72 h 22"/>
                <a:gd name="T28" fmla="*/ 25 w 21"/>
                <a:gd name="T29" fmla="*/ 60 h 22"/>
                <a:gd name="T30" fmla="*/ 0 w 21"/>
                <a:gd name="T31" fmla="*/ 48 h 22"/>
                <a:gd name="T32" fmla="*/ 0 w 21"/>
                <a:gd name="T33" fmla="*/ 39 h 22"/>
                <a:gd name="T34" fmla="*/ 0 w 21"/>
                <a:gd name="T35" fmla="*/ 27 h 22"/>
                <a:gd name="T36" fmla="*/ 11 w 21"/>
                <a:gd name="T37" fmla="*/ 18 h 22"/>
                <a:gd name="T38" fmla="*/ 25 w 21"/>
                <a:gd name="T39" fmla="*/ 6 h 22"/>
                <a:gd name="T40" fmla="*/ 57 w 21"/>
                <a:gd name="T41" fmla="*/ 4 h 22"/>
                <a:gd name="T42" fmla="*/ 85 w 21"/>
                <a:gd name="T43" fmla="*/ 0 h 22"/>
                <a:gd name="T44" fmla="*/ 121 w 21"/>
                <a:gd name="T45" fmla="*/ 0 h 22"/>
                <a:gd name="T46" fmla="*/ 121 w 21"/>
                <a:gd name="T47" fmla="*/ 4 h 22"/>
                <a:gd name="T48" fmla="*/ 94 w 21"/>
                <a:gd name="T49" fmla="*/ 4 h 22"/>
                <a:gd name="T50" fmla="*/ 85 w 21"/>
                <a:gd name="T51" fmla="*/ 4 h 22"/>
                <a:gd name="T52" fmla="*/ 73 w 21"/>
                <a:gd name="T53" fmla="*/ 6 h 22"/>
                <a:gd name="T54" fmla="*/ 57 w 21"/>
                <a:gd name="T55" fmla="*/ 18 h 22"/>
                <a:gd name="T56" fmla="*/ 37 w 21"/>
                <a:gd name="T57" fmla="*/ 21 h 22"/>
                <a:gd name="T58" fmla="*/ 37 w 21"/>
                <a:gd name="T59" fmla="*/ 32 h 22"/>
                <a:gd name="T60" fmla="*/ 57 w 21"/>
                <a:gd name="T61" fmla="*/ 43 h 22"/>
                <a:gd name="T62" fmla="*/ 73 w 21"/>
                <a:gd name="T63" fmla="*/ 59 h 22"/>
                <a:gd name="T64" fmla="*/ 94 w 21"/>
                <a:gd name="T65" fmla="*/ 65 h 22"/>
                <a:gd name="T66" fmla="*/ 130 w 21"/>
                <a:gd name="T67" fmla="*/ 72 h 22"/>
                <a:gd name="T68" fmla="*/ 158 w 21"/>
                <a:gd name="T69" fmla="*/ 72 h 22"/>
                <a:gd name="T70" fmla="*/ 167 w 21"/>
                <a:gd name="T71" fmla="*/ 65 h 22"/>
                <a:gd name="T72" fmla="*/ 194 w 21"/>
                <a:gd name="T73" fmla="*/ 54 h 22"/>
                <a:gd name="T74" fmla="*/ 203 w 21"/>
                <a:gd name="T75" fmla="*/ 40 h 22"/>
                <a:gd name="T76" fmla="*/ 194 w 21"/>
                <a:gd name="T77" fmla="*/ 27 h 22"/>
                <a:gd name="T78" fmla="*/ 194 w 21"/>
                <a:gd name="T79" fmla="*/ 21 h 22"/>
                <a:gd name="T80" fmla="*/ 15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19" y="6"/>
                  </a:lnTo>
                  <a:lnTo>
                    <a:pt x="21" y="11"/>
                  </a:lnTo>
                  <a:lnTo>
                    <a:pt x="21" y="13"/>
                  </a:lnTo>
                  <a:lnTo>
                    <a:pt x="19" y="16"/>
                  </a:lnTo>
                  <a:lnTo>
                    <a:pt x="17" y="19"/>
                  </a:lnTo>
                  <a:lnTo>
                    <a:pt x="16" y="21"/>
                  </a:lnTo>
                  <a:lnTo>
                    <a:pt x="13" y="22"/>
                  </a:lnTo>
                  <a:lnTo>
                    <a:pt x="10" y="22"/>
                  </a:lnTo>
                  <a:lnTo>
                    <a:pt x="7" y="22"/>
                  </a:lnTo>
                  <a:lnTo>
                    <a:pt x="5" y="21"/>
                  </a:lnTo>
                  <a:lnTo>
                    <a:pt x="2" y="18"/>
                  </a:lnTo>
                  <a:lnTo>
                    <a:pt x="0" y="14"/>
                  </a:lnTo>
                  <a:lnTo>
                    <a:pt x="0" y="11"/>
                  </a:lnTo>
                  <a:lnTo>
                    <a:pt x="0" y="8"/>
                  </a:lnTo>
                  <a:lnTo>
                    <a:pt x="1" y="5"/>
                  </a:lnTo>
                  <a:lnTo>
                    <a:pt x="2" y="2"/>
                  </a:lnTo>
                  <a:lnTo>
                    <a:pt x="5" y="1"/>
                  </a:lnTo>
                  <a:lnTo>
                    <a:pt x="7" y="0"/>
                  </a:lnTo>
                  <a:lnTo>
                    <a:pt x="10" y="0"/>
                  </a:lnTo>
                  <a:close/>
                  <a:moveTo>
                    <a:pt x="10" y="1"/>
                  </a:moveTo>
                  <a:lnTo>
                    <a:pt x="8" y="1"/>
                  </a:lnTo>
                  <a:lnTo>
                    <a:pt x="7" y="1"/>
                  </a:lnTo>
                  <a:lnTo>
                    <a:pt x="6" y="2"/>
                  </a:lnTo>
                  <a:lnTo>
                    <a:pt x="5" y="5"/>
                  </a:lnTo>
                  <a:lnTo>
                    <a:pt x="3" y="6"/>
                  </a:lnTo>
                  <a:lnTo>
                    <a:pt x="3" y="9"/>
                  </a:lnTo>
                  <a:lnTo>
                    <a:pt x="5" y="13"/>
                  </a:lnTo>
                  <a:lnTo>
                    <a:pt x="6" y="17"/>
                  </a:lnTo>
                  <a:lnTo>
                    <a:pt x="8" y="19"/>
                  </a:lnTo>
                  <a:lnTo>
                    <a:pt x="11" y="21"/>
                  </a:lnTo>
                  <a:lnTo>
                    <a:pt x="13" y="21"/>
                  </a:lnTo>
                  <a:lnTo>
                    <a:pt x="14" y="19"/>
                  </a:lnTo>
                  <a:lnTo>
                    <a:pt x="16" y="16"/>
                  </a:lnTo>
                  <a:lnTo>
                    <a:pt x="17" y="12"/>
                  </a:lnTo>
                  <a:lnTo>
                    <a:pt x="16" y="8"/>
                  </a:lnTo>
                  <a:lnTo>
                    <a:pt x="16"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7" name="Freeform 41"/>
            <p:cNvSpPr>
              <a:spLocks/>
            </p:cNvSpPr>
            <p:nvPr/>
          </p:nvSpPr>
          <p:spPr bwMode="auto">
            <a:xfrm>
              <a:off x="3226" y="792"/>
              <a:ext cx="54" cy="33"/>
            </a:xfrm>
            <a:custGeom>
              <a:avLst/>
              <a:gdLst>
                <a:gd name="T0" fmla="*/ 238 w 24"/>
                <a:gd name="T1" fmla="*/ 0 h 22"/>
                <a:gd name="T2" fmla="*/ 238 w 24"/>
                <a:gd name="T3" fmla="*/ 43 h 22"/>
                <a:gd name="T4" fmla="*/ 238 w 24"/>
                <a:gd name="T5" fmla="*/ 59 h 22"/>
                <a:gd name="T6" fmla="*/ 238 w 24"/>
                <a:gd name="T7" fmla="*/ 60 h 22"/>
                <a:gd name="T8" fmla="*/ 238 w 24"/>
                <a:gd name="T9" fmla="*/ 65 h 22"/>
                <a:gd name="T10" fmla="*/ 238 w 24"/>
                <a:gd name="T11" fmla="*/ 65 h 22"/>
                <a:gd name="T12" fmla="*/ 238 w 24"/>
                <a:gd name="T13" fmla="*/ 65 h 22"/>
                <a:gd name="T14" fmla="*/ 252 w 24"/>
                <a:gd name="T15" fmla="*/ 65 h 22"/>
                <a:gd name="T16" fmla="*/ 252 w 24"/>
                <a:gd name="T17" fmla="*/ 65 h 22"/>
                <a:gd name="T18" fmla="*/ 272 w 24"/>
                <a:gd name="T19" fmla="*/ 65 h 22"/>
                <a:gd name="T20" fmla="*/ 272 w 24"/>
                <a:gd name="T21" fmla="*/ 65 h 22"/>
                <a:gd name="T22" fmla="*/ 194 w 24"/>
                <a:gd name="T23" fmla="*/ 75 h 22"/>
                <a:gd name="T24" fmla="*/ 182 w 24"/>
                <a:gd name="T25" fmla="*/ 75 h 22"/>
                <a:gd name="T26" fmla="*/ 182 w 24"/>
                <a:gd name="T27" fmla="*/ 60 h 22"/>
                <a:gd name="T28" fmla="*/ 158 w 24"/>
                <a:gd name="T29" fmla="*/ 72 h 22"/>
                <a:gd name="T30" fmla="*/ 137 w 24"/>
                <a:gd name="T31" fmla="*/ 75 h 22"/>
                <a:gd name="T32" fmla="*/ 117 w 24"/>
                <a:gd name="T33" fmla="*/ 75 h 22"/>
                <a:gd name="T34" fmla="*/ 101 w 24"/>
                <a:gd name="T35" fmla="*/ 75 h 22"/>
                <a:gd name="T36" fmla="*/ 81 w 24"/>
                <a:gd name="T37" fmla="*/ 75 h 22"/>
                <a:gd name="T38" fmla="*/ 70 w 24"/>
                <a:gd name="T39" fmla="*/ 75 h 22"/>
                <a:gd name="T40" fmla="*/ 56 w 24"/>
                <a:gd name="T41" fmla="*/ 72 h 22"/>
                <a:gd name="T42" fmla="*/ 45 w 24"/>
                <a:gd name="T43" fmla="*/ 60 h 22"/>
                <a:gd name="T44" fmla="*/ 45 w 24"/>
                <a:gd name="T45" fmla="*/ 59 h 22"/>
                <a:gd name="T46" fmla="*/ 45 w 24"/>
                <a:gd name="T47" fmla="*/ 43 h 22"/>
                <a:gd name="T48" fmla="*/ 45 w 24"/>
                <a:gd name="T49" fmla="*/ 9 h 22"/>
                <a:gd name="T50" fmla="*/ 36 w 24"/>
                <a:gd name="T51" fmla="*/ 6 h 22"/>
                <a:gd name="T52" fmla="*/ 36 w 24"/>
                <a:gd name="T53" fmla="*/ 6 h 22"/>
                <a:gd name="T54" fmla="*/ 36 w 24"/>
                <a:gd name="T55" fmla="*/ 4 h 22"/>
                <a:gd name="T56" fmla="*/ 36 w 24"/>
                <a:gd name="T57" fmla="*/ 4 h 22"/>
                <a:gd name="T58" fmla="*/ 11 w 24"/>
                <a:gd name="T59" fmla="*/ 4 h 22"/>
                <a:gd name="T60" fmla="*/ 0 w 24"/>
                <a:gd name="T61" fmla="*/ 0 h 22"/>
                <a:gd name="T62" fmla="*/ 0 w 24"/>
                <a:gd name="T63" fmla="*/ 0 h 22"/>
                <a:gd name="T64" fmla="*/ 81 w 24"/>
                <a:gd name="T65" fmla="*/ 0 h 22"/>
                <a:gd name="T66" fmla="*/ 81 w 24"/>
                <a:gd name="T67" fmla="*/ 48 h 22"/>
                <a:gd name="T68" fmla="*/ 81 w 24"/>
                <a:gd name="T69" fmla="*/ 59 h 22"/>
                <a:gd name="T70" fmla="*/ 101 w 24"/>
                <a:gd name="T71" fmla="*/ 60 h 22"/>
                <a:gd name="T72" fmla="*/ 117 w 24"/>
                <a:gd name="T73" fmla="*/ 65 h 22"/>
                <a:gd name="T74" fmla="*/ 126 w 24"/>
                <a:gd name="T75" fmla="*/ 65 h 22"/>
                <a:gd name="T76" fmla="*/ 137 w 24"/>
                <a:gd name="T77" fmla="*/ 65 h 22"/>
                <a:gd name="T78" fmla="*/ 158 w 24"/>
                <a:gd name="T79" fmla="*/ 60 h 22"/>
                <a:gd name="T80" fmla="*/ 173 w 24"/>
                <a:gd name="T81" fmla="*/ 60 h 22"/>
                <a:gd name="T82" fmla="*/ 182 w 24"/>
                <a:gd name="T83" fmla="*/ 54 h 22"/>
                <a:gd name="T84" fmla="*/ 182 w 24"/>
                <a:gd name="T85" fmla="*/ 9 h 22"/>
                <a:gd name="T86" fmla="*/ 182 w 24"/>
                <a:gd name="T87" fmla="*/ 6 h 22"/>
                <a:gd name="T88" fmla="*/ 182 w 24"/>
                <a:gd name="T89" fmla="*/ 4 h 22"/>
                <a:gd name="T90" fmla="*/ 173 w 24"/>
                <a:gd name="T91" fmla="*/ 4 h 22"/>
                <a:gd name="T92" fmla="*/ 158 w 24"/>
                <a:gd name="T93" fmla="*/ 0 h 22"/>
                <a:gd name="T94" fmla="*/ 158 w 24"/>
                <a:gd name="T95" fmla="*/ 0 h 22"/>
                <a:gd name="T96" fmla="*/ 238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3"/>
                  </a:lnTo>
                  <a:lnTo>
                    <a:pt x="21" y="17"/>
                  </a:lnTo>
                  <a:lnTo>
                    <a:pt x="21" y="18"/>
                  </a:lnTo>
                  <a:lnTo>
                    <a:pt x="21" y="19"/>
                  </a:lnTo>
                  <a:lnTo>
                    <a:pt x="22" y="19"/>
                  </a:lnTo>
                  <a:lnTo>
                    <a:pt x="24" y="19"/>
                  </a:lnTo>
                  <a:lnTo>
                    <a:pt x="17" y="22"/>
                  </a:lnTo>
                  <a:lnTo>
                    <a:pt x="16" y="22"/>
                  </a:lnTo>
                  <a:lnTo>
                    <a:pt x="16" y="18"/>
                  </a:lnTo>
                  <a:lnTo>
                    <a:pt x="14" y="21"/>
                  </a:lnTo>
                  <a:lnTo>
                    <a:pt x="12" y="22"/>
                  </a:lnTo>
                  <a:lnTo>
                    <a:pt x="10" y="22"/>
                  </a:lnTo>
                  <a:lnTo>
                    <a:pt x="9" y="22"/>
                  </a:lnTo>
                  <a:lnTo>
                    <a:pt x="7" y="22"/>
                  </a:lnTo>
                  <a:lnTo>
                    <a:pt x="6" y="22"/>
                  </a:lnTo>
                  <a:lnTo>
                    <a:pt x="5" y="21"/>
                  </a:lnTo>
                  <a:lnTo>
                    <a:pt x="4" y="18"/>
                  </a:lnTo>
                  <a:lnTo>
                    <a:pt x="4" y="17"/>
                  </a:lnTo>
                  <a:lnTo>
                    <a:pt x="4" y="13"/>
                  </a:lnTo>
                  <a:lnTo>
                    <a:pt x="4" y="3"/>
                  </a:lnTo>
                  <a:lnTo>
                    <a:pt x="3" y="2"/>
                  </a:lnTo>
                  <a:lnTo>
                    <a:pt x="3" y="1"/>
                  </a:lnTo>
                  <a:lnTo>
                    <a:pt x="1" y="1"/>
                  </a:lnTo>
                  <a:lnTo>
                    <a:pt x="0" y="0"/>
                  </a:lnTo>
                  <a:lnTo>
                    <a:pt x="7" y="0"/>
                  </a:lnTo>
                  <a:lnTo>
                    <a:pt x="7" y="14"/>
                  </a:lnTo>
                  <a:lnTo>
                    <a:pt x="7" y="17"/>
                  </a:lnTo>
                  <a:lnTo>
                    <a:pt x="9" y="18"/>
                  </a:lnTo>
                  <a:lnTo>
                    <a:pt x="10" y="19"/>
                  </a:lnTo>
                  <a:lnTo>
                    <a:pt x="11" y="19"/>
                  </a:lnTo>
                  <a:lnTo>
                    <a:pt x="12" y="19"/>
                  </a:lnTo>
                  <a:lnTo>
                    <a:pt x="14" y="18"/>
                  </a:lnTo>
                  <a:lnTo>
                    <a:pt x="15" y="18"/>
                  </a:lnTo>
                  <a:lnTo>
                    <a:pt x="16" y="16"/>
                  </a:lnTo>
                  <a:lnTo>
                    <a:pt x="16" y="3"/>
                  </a:lnTo>
                  <a:lnTo>
                    <a:pt x="16" y="2"/>
                  </a:lnTo>
                  <a:lnTo>
                    <a:pt x="16" y="1"/>
                  </a:lnTo>
                  <a:lnTo>
                    <a:pt x="15"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68" name="Freeform 42"/>
            <p:cNvSpPr>
              <a:spLocks/>
            </p:cNvSpPr>
            <p:nvPr/>
          </p:nvSpPr>
          <p:spPr bwMode="auto">
            <a:xfrm>
              <a:off x="3287" y="792"/>
              <a:ext cx="34" cy="33"/>
            </a:xfrm>
            <a:custGeom>
              <a:avLst/>
              <a:gdLst>
                <a:gd name="T0" fmla="*/ 165 w 15"/>
                <a:gd name="T1" fmla="*/ 0 h 22"/>
                <a:gd name="T2" fmla="*/ 165 w 15"/>
                <a:gd name="T3" fmla="*/ 22 h 22"/>
                <a:gd name="T4" fmla="*/ 150 w 15"/>
                <a:gd name="T5" fmla="*/ 22 h 22"/>
                <a:gd name="T6" fmla="*/ 129 w 15"/>
                <a:gd name="T7" fmla="*/ 9 h 22"/>
                <a:gd name="T8" fmla="*/ 118 w 15"/>
                <a:gd name="T9" fmla="*/ 6 h 22"/>
                <a:gd name="T10" fmla="*/ 102 w 15"/>
                <a:gd name="T11" fmla="*/ 4 h 22"/>
                <a:gd name="T12" fmla="*/ 73 w 15"/>
                <a:gd name="T13" fmla="*/ 4 h 22"/>
                <a:gd name="T14" fmla="*/ 57 w 15"/>
                <a:gd name="T15" fmla="*/ 4 h 22"/>
                <a:gd name="T16" fmla="*/ 45 w 15"/>
                <a:gd name="T17" fmla="*/ 6 h 22"/>
                <a:gd name="T18" fmla="*/ 36 w 15"/>
                <a:gd name="T19" fmla="*/ 6 h 22"/>
                <a:gd name="T20" fmla="*/ 36 w 15"/>
                <a:gd name="T21" fmla="*/ 9 h 22"/>
                <a:gd name="T22" fmla="*/ 36 w 15"/>
                <a:gd name="T23" fmla="*/ 18 h 22"/>
                <a:gd name="T24" fmla="*/ 45 w 15"/>
                <a:gd name="T25" fmla="*/ 21 h 22"/>
                <a:gd name="T26" fmla="*/ 57 w 15"/>
                <a:gd name="T27" fmla="*/ 22 h 22"/>
                <a:gd name="T28" fmla="*/ 73 w 15"/>
                <a:gd name="T29" fmla="*/ 27 h 22"/>
                <a:gd name="T30" fmla="*/ 118 w 15"/>
                <a:gd name="T31" fmla="*/ 32 h 22"/>
                <a:gd name="T32" fmla="*/ 150 w 15"/>
                <a:gd name="T33" fmla="*/ 39 h 22"/>
                <a:gd name="T34" fmla="*/ 165 w 15"/>
                <a:gd name="T35" fmla="*/ 43 h 22"/>
                <a:gd name="T36" fmla="*/ 175 w 15"/>
                <a:gd name="T37" fmla="*/ 54 h 22"/>
                <a:gd name="T38" fmla="*/ 165 w 15"/>
                <a:gd name="T39" fmla="*/ 60 h 22"/>
                <a:gd name="T40" fmla="*/ 150 w 15"/>
                <a:gd name="T41" fmla="*/ 72 h 22"/>
                <a:gd name="T42" fmla="*/ 118 w 15"/>
                <a:gd name="T43" fmla="*/ 75 h 22"/>
                <a:gd name="T44" fmla="*/ 93 w 15"/>
                <a:gd name="T45" fmla="*/ 75 h 22"/>
                <a:gd name="T46" fmla="*/ 57 w 15"/>
                <a:gd name="T47" fmla="*/ 75 h 22"/>
                <a:gd name="T48" fmla="*/ 36 w 15"/>
                <a:gd name="T49" fmla="*/ 75 h 22"/>
                <a:gd name="T50" fmla="*/ 11 w 15"/>
                <a:gd name="T51" fmla="*/ 75 h 22"/>
                <a:gd name="T52" fmla="*/ 11 w 15"/>
                <a:gd name="T53" fmla="*/ 75 h 22"/>
                <a:gd name="T54" fmla="*/ 0 w 15"/>
                <a:gd name="T55" fmla="*/ 75 h 22"/>
                <a:gd name="T56" fmla="*/ 0 w 15"/>
                <a:gd name="T57" fmla="*/ 75 h 22"/>
                <a:gd name="T58" fmla="*/ 0 w 15"/>
                <a:gd name="T59" fmla="*/ 75 h 22"/>
                <a:gd name="T60" fmla="*/ 0 w 15"/>
                <a:gd name="T61" fmla="*/ 48 h 22"/>
                <a:gd name="T62" fmla="*/ 0 w 15"/>
                <a:gd name="T63" fmla="*/ 48 h 22"/>
                <a:gd name="T64" fmla="*/ 11 w 15"/>
                <a:gd name="T65" fmla="*/ 59 h 22"/>
                <a:gd name="T66" fmla="*/ 36 w 15"/>
                <a:gd name="T67" fmla="*/ 65 h 22"/>
                <a:gd name="T68" fmla="*/ 57 w 15"/>
                <a:gd name="T69" fmla="*/ 72 h 22"/>
                <a:gd name="T70" fmla="*/ 93 w 15"/>
                <a:gd name="T71" fmla="*/ 72 h 22"/>
                <a:gd name="T72" fmla="*/ 102 w 15"/>
                <a:gd name="T73" fmla="*/ 72 h 22"/>
                <a:gd name="T74" fmla="*/ 118 w 15"/>
                <a:gd name="T75" fmla="*/ 65 h 22"/>
                <a:gd name="T76" fmla="*/ 129 w 15"/>
                <a:gd name="T77" fmla="*/ 60 h 22"/>
                <a:gd name="T78" fmla="*/ 129 w 15"/>
                <a:gd name="T79" fmla="*/ 59 h 22"/>
                <a:gd name="T80" fmla="*/ 129 w 15"/>
                <a:gd name="T81" fmla="*/ 54 h 22"/>
                <a:gd name="T82" fmla="*/ 118 w 15"/>
                <a:gd name="T83" fmla="*/ 48 h 22"/>
                <a:gd name="T84" fmla="*/ 102 w 15"/>
                <a:gd name="T85" fmla="*/ 43 h 22"/>
                <a:gd name="T86" fmla="*/ 57 w 15"/>
                <a:gd name="T87" fmla="*/ 40 h 22"/>
                <a:gd name="T88" fmla="*/ 36 w 15"/>
                <a:gd name="T89" fmla="*/ 39 h 22"/>
                <a:gd name="T90" fmla="*/ 11 w 15"/>
                <a:gd name="T91" fmla="*/ 27 h 22"/>
                <a:gd name="T92" fmla="*/ 0 w 15"/>
                <a:gd name="T93" fmla="*/ 22 h 22"/>
                <a:gd name="T94" fmla="*/ 0 w 15"/>
                <a:gd name="T95" fmla="*/ 21 h 22"/>
                <a:gd name="T96" fmla="*/ 0 w 15"/>
                <a:gd name="T97" fmla="*/ 9 h 22"/>
                <a:gd name="T98" fmla="*/ 11 w 15"/>
                <a:gd name="T99" fmla="*/ 4 h 22"/>
                <a:gd name="T100" fmla="*/ 45 w 15"/>
                <a:gd name="T101" fmla="*/ 0 h 22"/>
                <a:gd name="T102" fmla="*/ 73 w 15"/>
                <a:gd name="T103" fmla="*/ 0 h 22"/>
                <a:gd name="T104" fmla="*/ 93 w 15"/>
                <a:gd name="T105" fmla="*/ 0 h 22"/>
                <a:gd name="T106" fmla="*/ 118 w 15"/>
                <a:gd name="T107" fmla="*/ 0 h 22"/>
                <a:gd name="T108" fmla="*/ 129 w 15"/>
                <a:gd name="T109" fmla="*/ 0 h 22"/>
                <a:gd name="T110" fmla="*/ 129 w 15"/>
                <a:gd name="T111" fmla="*/ 0 h 22"/>
                <a:gd name="T112" fmla="*/ 129 w 15"/>
                <a:gd name="T113" fmla="*/ 0 h 22"/>
                <a:gd name="T114" fmla="*/ 150 w 15"/>
                <a:gd name="T115" fmla="*/ 0 h 22"/>
                <a:gd name="T116" fmla="*/ 150 w 15"/>
                <a:gd name="T117" fmla="*/ 0 h 22"/>
                <a:gd name="T118" fmla="*/ 150 w 15"/>
                <a:gd name="T119" fmla="*/ 0 h 22"/>
                <a:gd name="T120" fmla="*/ 165 w 15"/>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2"/>
                <a:gd name="T185" fmla="*/ 15 w 15"/>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2">
                  <a:moveTo>
                    <a:pt x="14" y="0"/>
                  </a:moveTo>
                  <a:lnTo>
                    <a:pt x="14" y="7"/>
                  </a:lnTo>
                  <a:lnTo>
                    <a:pt x="13" y="7"/>
                  </a:lnTo>
                  <a:lnTo>
                    <a:pt x="11" y="3"/>
                  </a:lnTo>
                  <a:lnTo>
                    <a:pt x="10" y="2"/>
                  </a:lnTo>
                  <a:lnTo>
                    <a:pt x="9" y="1"/>
                  </a:lnTo>
                  <a:lnTo>
                    <a:pt x="6" y="1"/>
                  </a:lnTo>
                  <a:lnTo>
                    <a:pt x="5" y="1"/>
                  </a:lnTo>
                  <a:lnTo>
                    <a:pt x="4" y="2"/>
                  </a:lnTo>
                  <a:lnTo>
                    <a:pt x="3" y="2"/>
                  </a:lnTo>
                  <a:lnTo>
                    <a:pt x="3" y="3"/>
                  </a:lnTo>
                  <a:lnTo>
                    <a:pt x="3" y="5"/>
                  </a:lnTo>
                  <a:lnTo>
                    <a:pt x="4" y="6"/>
                  </a:lnTo>
                  <a:lnTo>
                    <a:pt x="5" y="7"/>
                  </a:lnTo>
                  <a:lnTo>
                    <a:pt x="6" y="8"/>
                  </a:lnTo>
                  <a:lnTo>
                    <a:pt x="10" y="9"/>
                  </a:lnTo>
                  <a:lnTo>
                    <a:pt x="13" y="11"/>
                  </a:lnTo>
                  <a:lnTo>
                    <a:pt x="14" y="13"/>
                  </a:lnTo>
                  <a:lnTo>
                    <a:pt x="15" y="16"/>
                  </a:lnTo>
                  <a:lnTo>
                    <a:pt x="14" y="18"/>
                  </a:lnTo>
                  <a:lnTo>
                    <a:pt x="13" y="21"/>
                  </a:lnTo>
                  <a:lnTo>
                    <a:pt x="10" y="22"/>
                  </a:lnTo>
                  <a:lnTo>
                    <a:pt x="8" y="22"/>
                  </a:lnTo>
                  <a:lnTo>
                    <a:pt x="5" y="22"/>
                  </a:lnTo>
                  <a:lnTo>
                    <a:pt x="3" y="22"/>
                  </a:lnTo>
                  <a:lnTo>
                    <a:pt x="1" y="22"/>
                  </a:lnTo>
                  <a:lnTo>
                    <a:pt x="0" y="22"/>
                  </a:lnTo>
                  <a:lnTo>
                    <a:pt x="0" y="14"/>
                  </a:lnTo>
                  <a:lnTo>
                    <a:pt x="1" y="17"/>
                  </a:lnTo>
                  <a:lnTo>
                    <a:pt x="3" y="19"/>
                  </a:lnTo>
                  <a:lnTo>
                    <a:pt x="5" y="21"/>
                  </a:lnTo>
                  <a:lnTo>
                    <a:pt x="8" y="21"/>
                  </a:lnTo>
                  <a:lnTo>
                    <a:pt x="9" y="21"/>
                  </a:lnTo>
                  <a:lnTo>
                    <a:pt x="10" y="19"/>
                  </a:lnTo>
                  <a:lnTo>
                    <a:pt x="11" y="18"/>
                  </a:lnTo>
                  <a:lnTo>
                    <a:pt x="11" y="17"/>
                  </a:lnTo>
                  <a:lnTo>
                    <a:pt x="11" y="16"/>
                  </a:lnTo>
                  <a:lnTo>
                    <a:pt x="10" y="14"/>
                  </a:lnTo>
                  <a:lnTo>
                    <a:pt x="9" y="13"/>
                  </a:lnTo>
                  <a:lnTo>
                    <a:pt x="5" y="12"/>
                  </a:lnTo>
                  <a:lnTo>
                    <a:pt x="3" y="11"/>
                  </a:lnTo>
                  <a:lnTo>
                    <a:pt x="1" y="8"/>
                  </a:lnTo>
                  <a:lnTo>
                    <a:pt x="0" y="7"/>
                  </a:lnTo>
                  <a:lnTo>
                    <a:pt x="0" y="6"/>
                  </a:lnTo>
                  <a:lnTo>
                    <a:pt x="0" y="3"/>
                  </a:lnTo>
                  <a:lnTo>
                    <a:pt x="1" y="1"/>
                  </a:lnTo>
                  <a:lnTo>
                    <a:pt x="4" y="0"/>
                  </a:lnTo>
                  <a:lnTo>
                    <a:pt x="6" y="0"/>
                  </a:lnTo>
                  <a:lnTo>
                    <a:pt x="8" y="0"/>
                  </a:lnTo>
                  <a:lnTo>
                    <a:pt x="10"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969" name="Freeform 43"/>
            <p:cNvSpPr>
              <a:spLocks/>
            </p:cNvSpPr>
            <p:nvPr/>
          </p:nvSpPr>
          <p:spPr bwMode="auto">
            <a:xfrm>
              <a:off x="3323" y="781"/>
              <a:ext cx="32" cy="44"/>
            </a:xfrm>
            <a:custGeom>
              <a:avLst/>
              <a:gdLst>
                <a:gd name="T0" fmla="*/ 94 w 14"/>
                <a:gd name="T1" fmla="*/ 0 h 30"/>
                <a:gd name="T2" fmla="*/ 94 w 14"/>
                <a:gd name="T3" fmla="*/ 26 h 30"/>
                <a:gd name="T4" fmla="*/ 158 w 14"/>
                <a:gd name="T5" fmla="*/ 26 h 30"/>
                <a:gd name="T6" fmla="*/ 158 w 14"/>
                <a:gd name="T7" fmla="*/ 28 h 30"/>
                <a:gd name="T8" fmla="*/ 94 w 14"/>
                <a:gd name="T9" fmla="*/ 28 h 30"/>
                <a:gd name="T10" fmla="*/ 94 w 14"/>
                <a:gd name="T11" fmla="*/ 75 h 30"/>
                <a:gd name="T12" fmla="*/ 94 w 14"/>
                <a:gd name="T13" fmla="*/ 79 h 30"/>
                <a:gd name="T14" fmla="*/ 110 w 14"/>
                <a:gd name="T15" fmla="*/ 82 h 30"/>
                <a:gd name="T16" fmla="*/ 110 w 14"/>
                <a:gd name="T17" fmla="*/ 87 h 30"/>
                <a:gd name="T18" fmla="*/ 121 w 14"/>
                <a:gd name="T19" fmla="*/ 87 h 30"/>
                <a:gd name="T20" fmla="*/ 130 w 14"/>
                <a:gd name="T21" fmla="*/ 87 h 30"/>
                <a:gd name="T22" fmla="*/ 130 w 14"/>
                <a:gd name="T23" fmla="*/ 87 h 30"/>
                <a:gd name="T24" fmla="*/ 158 w 14"/>
                <a:gd name="T25" fmla="*/ 82 h 30"/>
                <a:gd name="T26" fmla="*/ 158 w 14"/>
                <a:gd name="T27" fmla="*/ 82 h 30"/>
                <a:gd name="T28" fmla="*/ 167 w 14"/>
                <a:gd name="T29" fmla="*/ 82 h 30"/>
                <a:gd name="T30" fmla="*/ 158 w 14"/>
                <a:gd name="T31" fmla="*/ 87 h 30"/>
                <a:gd name="T32" fmla="*/ 130 w 14"/>
                <a:gd name="T33" fmla="*/ 92 h 30"/>
                <a:gd name="T34" fmla="*/ 121 w 14"/>
                <a:gd name="T35" fmla="*/ 95 h 30"/>
                <a:gd name="T36" fmla="*/ 110 w 14"/>
                <a:gd name="T37" fmla="*/ 95 h 30"/>
                <a:gd name="T38" fmla="*/ 94 w 14"/>
                <a:gd name="T39" fmla="*/ 95 h 30"/>
                <a:gd name="T40" fmla="*/ 73 w 14"/>
                <a:gd name="T41" fmla="*/ 95 h 30"/>
                <a:gd name="T42" fmla="*/ 57 w 14"/>
                <a:gd name="T43" fmla="*/ 92 h 30"/>
                <a:gd name="T44" fmla="*/ 48 w 14"/>
                <a:gd name="T45" fmla="*/ 87 h 30"/>
                <a:gd name="T46" fmla="*/ 48 w 14"/>
                <a:gd name="T47" fmla="*/ 82 h 30"/>
                <a:gd name="T48" fmla="*/ 48 w 14"/>
                <a:gd name="T49" fmla="*/ 79 h 30"/>
                <a:gd name="T50" fmla="*/ 48 w 14"/>
                <a:gd name="T51" fmla="*/ 28 h 30"/>
                <a:gd name="T52" fmla="*/ 0 w 14"/>
                <a:gd name="T53" fmla="*/ 28 h 30"/>
                <a:gd name="T54" fmla="*/ 0 w 14"/>
                <a:gd name="T55" fmla="*/ 28 h 30"/>
                <a:gd name="T56" fmla="*/ 25 w 14"/>
                <a:gd name="T57" fmla="*/ 26 h 30"/>
                <a:gd name="T58" fmla="*/ 37 w 14"/>
                <a:gd name="T59" fmla="*/ 19 h 30"/>
                <a:gd name="T60" fmla="*/ 48 w 14"/>
                <a:gd name="T61" fmla="*/ 15 h 30"/>
                <a:gd name="T62" fmla="*/ 57 w 14"/>
                <a:gd name="T63" fmla="*/ 13 h 30"/>
                <a:gd name="T64" fmla="*/ 73 w 14"/>
                <a:gd name="T65" fmla="*/ 9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8"/>
                  </a:lnTo>
                  <a:lnTo>
                    <a:pt x="13" y="8"/>
                  </a:lnTo>
                  <a:lnTo>
                    <a:pt x="13" y="9"/>
                  </a:lnTo>
                  <a:lnTo>
                    <a:pt x="8" y="9"/>
                  </a:lnTo>
                  <a:lnTo>
                    <a:pt x="8" y="24"/>
                  </a:lnTo>
                  <a:lnTo>
                    <a:pt x="8" y="25"/>
                  </a:lnTo>
                  <a:lnTo>
                    <a:pt x="9" y="26"/>
                  </a:lnTo>
                  <a:lnTo>
                    <a:pt x="9" y="27"/>
                  </a:lnTo>
                  <a:lnTo>
                    <a:pt x="10" y="27"/>
                  </a:lnTo>
                  <a:lnTo>
                    <a:pt x="11" y="27"/>
                  </a:lnTo>
                  <a:lnTo>
                    <a:pt x="13" y="26"/>
                  </a:lnTo>
                  <a:lnTo>
                    <a:pt x="14" y="26"/>
                  </a:lnTo>
                  <a:lnTo>
                    <a:pt x="13" y="27"/>
                  </a:lnTo>
                  <a:lnTo>
                    <a:pt x="11" y="29"/>
                  </a:lnTo>
                  <a:lnTo>
                    <a:pt x="10" y="30"/>
                  </a:lnTo>
                  <a:lnTo>
                    <a:pt x="9" y="30"/>
                  </a:lnTo>
                  <a:lnTo>
                    <a:pt x="8" y="30"/>
                  </a:lnTo>
                  <a:lnTo>
                    <a:pt x="6" y="30"/>
                  </a:lnTo>
                  <a:lnTo>
                    <a:pt x="5" y="29"/>
                  </a:lnTo>
                  <a:lnTo>
                    <a:pt x="4" y="27"/>
                  </a:lnTo>
                  <a:lnTo>
                    <a:pt x="4" y="26"/>
                  </a:lnTo>
                  <a:lnTo>
                    <a:pt x="4" y="25"/>
                  </a:lnTo>
                  <a:lnTo>
                    <a:pt x="4" y="9"/>
                  </a:lnTo>
                  <a:lnTo>
                    <a:pt x="0" y="9"/>
                  </a:lnTo>
                  <a:lnTo>
                    <a:pt x="2" y="8"/>
                  </a:lnTo>
                  <a:lnTo>
                    <a:pt x="3" y="6"/>
                  </a:lnTo>
                  <a:lnTo>
                    <a:pt x="4" y="5"/>
                  </a:lnTo>
                  <a:lnTo>
                    <a:pt x="5" y="4"/>
                  </a:lnTo>
                  <a:lnTo>
                    <a:pt x="6" y="3"/>
                  </a:lnTo>
                  <a:lnTo>
                    <a:pt x="8" y="0"/>
                  </a:lnTo>
                  <a:close/>
                </a:path>
              </a:pathLst>
            </a:custGeom>
            <a:solidFill>
              <a:srgbClr val="000000"/>
            </a:solidFill>
            <a:ln w="0">
              <a:solidFill>
                <a:srgbClr val="000000"/>
              </a:solidFill>
              <a:round/>
              <a:headEnd/>
              <a:tailEnd/>
            </a:ln>
          </p:spPr>
          <p:txBody>
            <a:bodyPr/>
            <a:lstStyle/>
            <a:p>
              <a:endParaRPr lang="en-CA"/>
            </a:p>
          </p:txBody>
        </p:sp>
        <p:sp>
          <p:nvSpPr>
            <p:cNvPr id="25970" name="Freeform 44"/>
            <p:cNvSpPr>
              <a:spLocks noEditPoints="1"/>
            </p:cNvSpPr>
            <p:nvPr/>
          </p:nvSpPr>
          <p:spPr bwMode="auto">
            <a:xfrm>
              <a:off x="3359" y="792"/>
              <a:ext cx="48" cy="33"/>
            </a:xfrm>
            <a:custGeom>
              <a:avLst/>
              <a:gdLst>
                <a:gd name="T0" fmla="*/ 121 w 21"/>
                <a:gd name="T1" fmla="*/ 0 h 22"/>
                <a:gd name="T2" fmla="*/ 167 w 21"/>
                <a:gd name="T3" fmla="*/ 0 h 22"/>
                <a:gd name="T4" fmla="*/ 194 w 21"/>
                <a:gd name="T5" fmla="*/ 4 h 22"/>
                <a:gd name="T6" fmla="*/ 224 w 21"/>
                <a:gd name="T7" fmla="*/ 9 h 22"/>
                <a:gd name="T8" fmla="*/ 240 w 21"/>
                <a:gd name="T9" fmla="*/ 21 h 22"/>
                <a:gd name="T10" fmla="*/ 251 w 21"/>
                <a:gd name="T11" fmla="*/ 39 h 22"/>
                <a:gd name="T12" fmla="*/ 240 w 21"/>
                <a:gd name="T13" fmla="*/ 43 h 22"/>
                <a:gd name="T14" fmla="*/ 224 w 21"/>
                <a:gd name="T15" fmla="*/ 54 h 22"/>
                <a:gd name="T16" fmla="*/ 215 w 21"/>
                <a:gd name="T17" fmla="*/ 65 h 22"/>
                <a:gd name="T18" fmla="*/ 178 w 21"/>
                <a:gd name="T19" fmla="*/ 72 h 22"/>
                <a:gd name="T20" fmla="*/ 158 w 21"/>
                <a:gd name="T21" fmla="*/ 75 h 22"/>
                <a:gd name="T22" fmla="*/ 121 w 21"/>
                <a:gd name="T23" fmla="*/ 75 h 22"/>
                <a:gd name="T24" fmla="*/ 85 w 21"/>
                <a:gd name="T25" fmla="*/ 75 h 22"/>
                <a:gd name="T26" fmla="*/ 48 w 21"/>
                <a:gd name="T27" fmla="*/ 72 h 22"/>
                <a:gd name="T28" fmla="*/ 25 w 21"/>
                <a:gd name="T29" fmla="*/ 60 h 22"/>
                <a:gd name="T30" fmla="*/ 0 w 21"/>
                <a:gd name="T31" fmla="*/ 48 h 22"/>
                <a:gd name="T32" fmla="*/ 0 w 21"/>
                <a:gd name="T33" fmla="*/ 39 h 22"/>
                <a:gd name="T34" fmla="*/ 0 w 21"/>
                <a:gd name="T35" fmla="*/ 27 h 22"/>
                <a:gd name="T36" fmla="*/ 25 w 21"/>
                <a:gd name="T37" fmla="*/ 18 h 22"/>
                <a:gd name="T38" fmla="*/ 37 w 21"/>
                <a:gd name="T39" fmla="*/ 6 h 22"/>
                <a:gd name="T40" fmla="*/ 57 w 21"/>
                <a:gd name="T41" fmla="*/ 4 h 22"/>
                <a:gd name="T42" fmla="*/ 94 w 21"/>
                <a:gd name="T43" fmla="*/ 0 h 22"/>
                <a:gd name="T44" fmla="*/ 121 w 21"/>
                <a:gd name="T45" fmla="*/ 0 h 22"/>
                <a:gd name="T46" fmla="*/ 110 w 21"/>
                <a:gd name="T47" fmla="*/ 4 h 22"/>
                <a:gd name="T48" fmla="*/ 94 w 21"/>
                <a:gd name="T49" fmla="*/ 4 h 22"/>
                <a:gd name="T50" fmla="*/ 85 w 21"/>
                <a:gd name="T51" fmla="*/ 4 h 22"/>
                <a:gd name="T52" fmla="*/ 57 w 21"/>
                <a:gd name="T53" fmla="*/ 6 h 22"/>
                <a:gd name="T54" fmla="*/ 57 w 21"/>
                <a:gd name="T55" fmla="*/ 18 h 22"/>
                <a:gd name="T56" fmla="*/ 48 w 21"/>
                <a:gd name="T57" fmla="*/ 21 h 22"/>
                <a:gd name="T58" fmla="*/ 48 w 21"/>
                <a:gd name="T59" fmla="*/ 32 h 22"/>
                <a:gd name="T60" fmla="*/ 48 w 21"/>
                <a:gd name="T61" fmla="*/ 43 h 22"/>
                <a:gd name="T62" fmla="*/ 57 w 21"/>
                <a:gd name="T63" fmla="*/ 59 h 22"/>
                <a:gd name="T64" fmla="*/ 94 w 21"/>
                <a:gd name="T65" fmla="*/ 65 h 22"/>
                <a:gd name="T66" fmla="*/ 130 w 21"/>
                <a:gd name="T67" fmla="*/ 72 h 22"/>
                <a:gd name="T68" fmla="*/ 167 w 21"/>
                <a:gd name="T69" fmla="*/ 72 h 22"/>
                <a:gd name="T70" fmla="*/ 178 w 21"/>
                <a:gd name="T71" fmla="*/ 65 h 22"/>
                <a:gd name="T72" fmla="*/ 194 w 21"/>
                <a:gd name="T73" fmla="*/ 54 h 22"/>
                <a:gd name="T74" fmla="*/ 194 w 21"/>
                <a:gd name="T75" fmla="*/ 40 h 22"/>
                <a:gd name="T76" fmla="*/ 194 w 21"/>
                <a:gd name="T77" fmla="*/ 27 h 22"/>
                <a:gd name="T78" fmla="*/ 178 w 21"/>
                <a:gd name="T79" fmla="*/ 21 h 22"/>
                <a:gd name="T80" fmla="*/ 167 w 21"/>
                <a:gd name="T81" fmla="*/ 9 h 22"/>
                <a:gd name="T82" fmla="*/ 130 w 21"/>
                <a:gd name="T83" fmla="*/ 4 h 22"/>
                <a:gd name="T84" fmla="*/ 110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3"/>
                  </a:lnTo>
                  <a:lnTo>
                    <a:pt x="20" y="6"/>
                  </a:lnTo>
                  <a:lnTo>
                    <a:pt x="21" y="11"/>
                  </a:lnTo>
                  <a:lnTo>
                    <a:pt x="20" y="13"/>
                  </a:lnTo>
                  <a:lnTo>
                    <a:pt x="19" y="16"/>
                  </a:lnTo>
                  <a:lnTo>
                    <a:pt x="18" y="19"/>
                  </a:lnTo>
                  <a:lnTo>
                    <a:pt x="15" y="21"/>
                  </a:lnTo>
                  <a:lnTo>
                    <a:pt x="13" y="22"/>
                  </a:lnTo>
                  <a:lnTo>
                    <a:pt x="10" y="22"/>
                  </a:lnTo>
                  <a:lnTo>
                    <a:pt x="7" y="22"/>
                  </a:lnTo>
                  <a:lnTo>
                    <a:pt x="4" y="21"/>
                  </a:lnTo>
                  <a:lnTo>
                    <a:pt x="2" y="18"/>
                  </a:lnTo>
                  <a:lnTo>
                    <a:pt x="0" y="14"/>
                  </a:lnTo>
                  <a:lnTo>
                    <a:pt x="0" y="11"/>
                  </a:lnTo>
                  <a:lnTo>
                    <a:pt x="0" y="8"/>
                  </a:lnTo>
                  <a:lnTo>
                    <a:pt x="2" y="5"/>
                  </a:lnTo>
                  <a:lnTo>
                    <a:pt x="3" y="2"/>
                  </a:lnTo>
                  <a:lnTo>
                    <a:pt x="5" y="1"/>
                  </a:lnTo>
                  <a:lnTo>
                    <a:pt x="8" y="0"/>
                  </a:lnTo>
                  <a:lnTo>
                    <a:pt x="10" y="0"/>
                  </a:lnTo>
                  <a:close/>
                  <a:moveTo>
                    <a:pt x="9" y="1"/>
                  </a:moveTo>
                  <a:lnTo>
                    <a:pt x="8" y="1"/>
                  </a:lnTo>
                  <a:lnTo>
                    <a:pt x="7" y="1"/>
                  </a:lnTo>
                  <a:lnTo>
                    <a:pt x="5" y="2"/>
                  </a:lnTo>
                  <a:lnTo>
                    <a:pt x="5" y="5"/>
                  </a:lnTo>
                  <a:lnTo>
                    <a:pt x="4" y="6"/>
                  </a:lnTo>
                  <a:lnTo>
                    <a:pt x="4" y="9"/>
                  </a:lnTo>
                  <a:lnTo>
                    <a:pt x="4" y="13"/>
                  </a:lnTo>
                  <a:lnTo>
                    <a:pt x="5" y="17"/>
                  </a:lnTo>
                  <a:lnTo>
                    <a:pt x="8" y="19"/>
                  </a:lnTo>
                  <a:lnTo>
                    <a:pt x="11" y="21"/>
                  </a:lnTo>
                  <a:lnTo>
                    <a:pt x="14" y="21"/>
                  </a:lnTo>
                  <a:lnTo>
                    <a:pt x="15" y="19"/>
                  </a:lnTo>
                  <a:lnTo>
                    <a:pt x="16" y="16"/>
                  </a:lnTo>
                  <a:lnTo>
                    <a:pt x="16" y="12"/>
                  </a:lnTo>
                  <a:lnTo>
                    <a:pt x="16" y="8"/>
                  </a:lnTo>
                  <a:lnTo>
                    <a:pt x="15" y="6"/>
                  </a:lnTo>
                  <a:lnTo>
                    <a:pt x="14" y="3"/>
                  </a:lnTo>
                  <a:lnTo>
                    <a:pt x="11" y="1"/>
                  </a:lnTo>
                  <a:lnTo>
                    <a:pt x="9" y="1"/>
                  </a:lnTo>
                  <a:close/>
                </a:path>
              </a:pathLst>
            </a:custGeom>
            <a:solidFill>
              <a:srgbClr val="000000"/>
            </a:solidFill>
            <a:ln w="0">
              <a:solidFill>
                <a:srgbClr val="000000"/>
              </a:solidFill>
              <a:round/>
              <a:headEnd/>
              <a:tailEnd/>
            </a:ln>
          </p:spPr>
          <p:txBody>
            <a:bodyPr/>
            <a:lstStyle/>
            <a:p>
              <a:endParaRPr lang="en-CA"/>
            </a:p>
          </p:txBody>
        </p:sp>
        <p:sp>
          <p:nvSpPr>
            <p:cNvPr id="25971" name="Freeform 45"/>
            <p:cNvSpPr>
              <a:spLocks/>
            </p:cNvSpPr>
            <p:nvPr/>
          </p:nvSpPr>
          <p:spPr bwMode="auto">
            <a:xfrm>
              <a:off x="3414" y="792"/>
              <a:ext cx="51" cy="33"/>
            </a:xfrm>
            <a:custGeom>
              <a:avLst/>
              <a:gdLst>
                <a:gd name="T0" fmla="*/ 78 w 23"/>
                <a:gd name="T1" fmla="*/ 18 h 22"/>
                <a:gd name="T2" fmla="*/ 109 w 23"/>
                <a:gd name="T3" fmla="*/ 4 h 22"/>
                <a:gd name="T4" fmla="*/ 133 w 23"/>
                <a:gd name="T5" fmla="*/ 0 h 22"/>
                <a:gd name="T6" fmla="*/ 162 w 23"/>
                <a:gd name="T7" fmla="*/ 0 h 22"/>
                <a:gd name="T8" fmla="*/ 173 w 23"/>
                <a:gd name="T9" fmla="*/ 0 h 22"/>
                <a:gd name="T10" fmla="*/ 186 w 23"/>
                <a:gd name="T11" fmla="*/ 0 h 22"/>
                <a:gd name="T12" fmla="*/ 197 w 23"/>
                <a:gd name="T13" fmla="*/ 4 h 22"/>
                <a:gd name="T14" fmla="*/ 217 w 23"/>
                <a:gd name="T15" fmla="*/ 9 h 22"/>
                <a:gd name="T16" fmla="*/ 217 w 23"/>
                <a:gd name="T17" fmla="*/ 18 h 22"/>
                <a:gd name="T18" fmla="*/ 217 w 23"/>
                <a:gd name="T19" fmla="*/ 22 h 22"/>
                <a:gd name="T20" fmla="*/ 217 w 23"/>
                <a:gd name="T21" fmla="*/ 59 h 22"/>
                <a:gd name="T22" fmla="*/ 217 w 23"/>
                <a:gd name="T23" fmla="*/ 60 h 22"/>
                <a:gd name="T24" fmla="*/ 231 w 23"/>
                <a:gd name="T25" fmla="*/ 65 h 22"/>
                <a:gd name="T26" fmla="*/ 231 w 23"/>
                <a:gd name="T27" fmla="*/ 72 h 22"/>
                <a:gd name="T28" fmla="*/ 231 w 23"/>
                <a:gd name="T29" fmla="*/ 72 h 22"/>
                <a:gd name="T30" fmla="*/ 242 w 23"/>
                <a:gd name="T31" fmla="*/ 72 h 22"/>
                <a:gd name="T32" fmla="*/ 251 w 23"/>
                <a:gd name="T33" fmla="*/ 75 h 22"/>
                <a:gd name="T34" fmla="*/ 251 w 23"/>
                <a:gd name="T35" fmla="*/ 75 h 22"/>
                <a:gd name="T36" fmla="*/ 142 w 23"/>
                <a:gd name="T37" fmla="*/ 75 h 22"/>
                <a:gd name="T38" fmla="*/ 142 w 23"/>
                <a:gd name="T39" fmla="*/ 75 h 22"/>
                <a:gd name="T40" fmla="*/ 142 w 23"/>
                <a:gd name="T41" fmla="*/ 75 h 22"/>
                <a:gd name="T42" fmla="*/ 162 w 23"/>
                <a:gd name="T43" fmla="*/ 72 h 22"/>
                <a:gd name="T44" fmla="*/ 162 w 23"/>
                <a:gd name="T45" fmla="*/ 72 h 22"/>
                <a:gd name="T46" fmla="*/ 173 w 23"/>
                <a:gd name="T47" fmla="*/ 72 h 22"/>
                <a:gd name="T48" fmla="*/ 173 w 23"/>
                <a:gd name="T49" fmla="*/ 65 h 22"/>
                <a:gd name="T50" fmla="*/ 173 w 23"/>
                <a:gd name="T51" fmla="*/ 60 h 22"/>
                <a:gd name="T52" fmla="*/ 173 w 23"/>
                <a:gd name="T53" fmla="*/ 59 h 22"/>
                <a:gd name="T54" fmla="*/ 173 w 23"/>
                <a:gd name="T55" fmla="*/ 27 h 22"/>
                <a:gd name="T56" fmla="*/ 173 w 23"/>
                <a:gd name="T57" fmla="*/ 21 h 22"/>
                <a:gd name="T58" fmla="*/ 162 w 23"/>
                <a:gd name="T59" fmla="*/ 9 h 22"/>
                <a:gd name="T60" fmla="*/ 142 w 23"/>
                <a:gd name="T61" fmla="*/ 6 h 22"/>
                <a:gd name="T62" fmla="*/ 133 w 23"/>
                <a:gd name="T63" fmla="*/ 6 h 22"/>
                <a:gd name="T64" fmla="*/ 109 w 23"/>
                <a:gd name="T65" fmla="*/ 9 h 22"/>
                <a:gd name="T66" fmla="*/ 78 w 23"/>
                <a:gd name="T67" fmla="*/ 21 h 22"/>
                <a:gd name="T68" fmla="*/ 78 w 23"/>
                <a:gd name="T69" fmla="*/ 59 h 22"/>
                <a:gd name="T70" fmla="*/ 78 w 23"/>
                <a:gd name="T71" fmla="*/ 60 h 22"/>
                <a:gd name="T72" fmla="*/ 78 w 23"/>
                <a:gd name="T73" fmla="*/ 65 h 22"/>
                <a:gd name="T74" fmla="*/ 78 w 23"/>
                <a:gd name="T75" fmla="*/ 72 h 22"/>
                <a:gd name="T76" fmla="*/ 78 w 23"/>
                <a:gd name="T77" fmla="*/ 72 h 22"/>
                <a:gd name="T78" fmla="*/ 89 w 23"/>
                <a:gd name="T79" fmla="*/ 72 h 22"/>
                <a:gd name="T80" fmla="*/ 109 w 23"/>
                <a:gd name="T81" fmla="*/ 75 h 22"/>
                <a:gd name="T82" fmla="*/ 109 w 23"/>
                <a:gd name="T83" fmla="*/ 75 h 22"/>
                <a:gd name="T84" fmla="*/ 0 w 23"/>
                <a:gd name="T85" fmla="*/ 75 h 22"/>
                <a:gd name="T86" fmla="*/ 0 w 23"/>
                <a:gd name="T87" fmla="*/ 75 h 22"/>
                <a:gd name="T88" fmla="*/ 0 w 23"/>
                <a:gd name="T89" fmla="*/ 75 h 22"/>
                <a:gd name="T90" fmla="*/ 9 w 23"/>
                <a:gd name="T91" fmla="*/ 72 h 22"/>
                <a:gd name="T92" fmla="*/ 20 w 23"/>
                <a:gd name="T93" fmla="*/ 72 h 22"/>
                <a:gd name="T94" fmla="*/ 20 w 23"/>
                <a:gd name="T95" fmla="*/ 65 h 22"/>
                <a:gd name="T96" fmla="*/ 20 w 23"/>
                <a:gd name="T97" fmla="*/ 59 h 22"/>
                <a:gd name="T98" fmla="*/ 20 w 23"/>
                <a:gd name="T99" fmla="*/ 27 h 22"/>
                <a:gd name="T100" fmla="*/ 20 w 23"/>
                <a:gd name="T101" fmla="*/ 18 h 22"/>
                <a:gd name="T102" fmla="*/ 20 w 23"/>
                <a:gd name="T103" fmla="*/ 9 h 22"/>
                <a:gd name="T104" fmla="*/ 20 w 23"/>
                <a:gd name="T105" fmla="*/ 6 h 22"/>
                <a:gd name="T106" fmla="*/ 20 w 23"/>
                <a:gd name="T107" fmla="*/ 6 h 22"/>
                <a:gd name="T108" fmla="*/ 9 w 23"/>
                <a:gd name="T109" fmla="*/ 6 h 22"/>
                <a:gd name="T110" fmla="*/ 9 w 23"/>
                <a:gd name="T111" fmla="*/ 6 h 22"/>
                <a:gd name="T112" fmla="*/ 9 w 23"/>
                <a:gd name="T113" fmla="*/ 6 h 22"/>
                <a:gd name="T114" fmla="*/ 0 w 23"/>
                <a:gd name="T115" fmla="*/ 6 h 22"/>
                <a:gd name="T116" fmla="*/ 0 w 23"/>
                <a:gd name="T117" fmla="*/ 6 h 22"/>
                <a:gd name="T118" fmla="*/ 64 w 23"/>
                <a:gd name="T119" fmla="*/ 0 h 22"/>
                <a:gd name="T120" fmla="*/ 78 w 23"/>
                <a:gd name="T121" fmla="*/ 0 h 22"/>
                <a:gd name="T122" fmla="*/ 78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6" y="0"/>
                  </a:lnTo>
                  <a:lnTo>
                    <a:pt x="17" y="0"/>
                  </a:lnTo>
                  <a:lnTo>
                    <a:pt x="18" y="1"/>
                  </a:lnTo>
                  <a:lnTo>
                    <a:pt x="20" y="3"/>
                  </a:lnTo>
                  <a:lnTo>
                    <a:pt x="20" y="5"/>
                  </a:lnTo>
                  <a:lnTo>
                    <a:pt x="20" y="7"/>
                  </a:lnTo>
                  <a:lnTo>
                    <a:pt x="20" y="17"/>
                  </a:lnTo>
                  <a:lnTo>
                    <a:pt x="20" y="18"/>
                  </a:lnTo>
                  <a:lnTo>
                    <a:pt x="21" y="19"/>
                  </a:lnTo>
                  <a:lnTo>
                    <a:pt x="21" y="21"/>
                  </a:lnTo>
                  <a:lnTo>
                    <a:pt x="22" y="21"/>
                  </a:lnTo>
                  <a:lnTo>
                    <a:pt x="23" y="22"/>
                  </a:lnTo>
                  <a:lnTo>
                    <a:pt x="13" y="22"/>
                  </a:lnTo>
                  <a:lnTo>
                    <a:pt x="15" y="21"/>
                  </a:lnTo>
                  <a:lnTo>
                    <a:pt x="16" y="21"/>
                  </a:lnTo>
                  <a:lnTo>
                    <a:pt x="16" y="19"/>
                  </a:lnTo>
                  <a:lnTo>
                    <a:pt x="16" y="18"/>
                  </a:lnTo>
                  <a:lnTo>
                    <a:pt x="16" y="17"/>
                  </a:lnTo>
                  <a:lnTo>
                    <a:pt x="16" y="8"/>
                  </a:lnTo>
                  <a:lnTo>
                    <a:pt x="16" y="6"/>
                  </a:lnTo>
                  <a:lnTo>
                    <a:pt x="15" y="3"/>
                  </a:lnTo>
                  <a:lnTo>
                    <a:pt x="13" y="2"/>
                  </a:lnTo>
                  <a:lnTo>
                    <a:pt x="12" y="2"/>
                  </a:lnTo>
                  <a:lnTo>
                    <a:pt x="10" y="3"/>
                  </a:lnTo>
                  <a:lnTo>
                    <a:pt x="7" y="6"/>
                  </a:lnTo>
                  <a:lnTo>
                    <a:pt x="7" y="17"/>
                  </a:lnTo>
                  <a:lnTo>
                    <a:pt x="7" y="18"/>
                  </a:lnTo>
                  <a:lnTo>
                    <a:pt x="7" y="19"/>
                  </a:lnTo>
                  <a:lnTo>
                    <a:pt x="7" y="21"/>
                  </a:lnTo>
                  <a:lnTo>
                    <a:pt x="8" y="21"/>
                  </a:lnTo>
                  <a:lnTo>
                    <a:pt x="10" y="22"/>
                  </a:lnTo>
                  <a:lnTo>
                    <a:pt x="0" y="22"/>
                  </a:lnTo>
                  <a:lnTo>
                    <a:pt x="1" y="21"/>
                  </a:lnTo>
                  <a:lnTo>
                    <a:pt x="2" y="21"/>
                  </a:lnTo>
                  <a:lnTo>
                    <a:pt x="2" y="19"/>
                  </a:lnTo>
                  <a:lnTo>
                    <a:pt x="2" y="17"/>
                  </a:lnTo>
                  <a:lnTo>
                    <a:pt x="2" y="8"/>
                  </a:lnTo>
                  <a:lnTo>
                    <a:pt x="2" y="5"/>
                  </a:lnTo>
                  <a:lnTo>
                    <a:pt x="2"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72" name="Freeform 46"/>
            <p:cNvSpPr>
              <a:spLocks noEditPoints="1"/>
            </p:cNvSpPr>
            <p:nvPr/>
          </p:nvSpPr>
          <p:spPr bwMode="auto">
            <a:xfrm>
              <a:off x="3535" y="792"/>
              <a:ext cx="48" cy="33"/>
            </a:xfrm>
            <a:custGeom>
              <a:avLst/>
              <a:gdLst>
                <a:gd name="T0" fmla="*/ 130 w 21"/>
                <a:gd name="T1" fmla="*/ 0 h 22"/>
                <a:gd name="T2" fmla="*/ 167 w 21"/>
                <a:gd name="T3" fmla="*/ 0 h 22"/>
                <a:gd name="T4" fmla="*/ 194 w 21"/>
                <a:gd name="T5" fmla="*/ 4 h 22"/>
                <a:gd name="T6" fmla="*/ 224 w 21"/>
                <a:gd name="T7" fmla="*/ 9 h 22"/>
                <a:gd name="T8" fmla="*/ 251 w 21"/>
                <a:gd name="T9" fmla="*/ 21 h 22"/>
                <a:gd name="T10" fmla="*/ 251 w 21"/>
                <a:gd name="T11" fmla="*/ 39 h 22"/>
                <a:gd name="T12" fmla="*/ 251 w 21"/>
                <a:gd name="T13" fmla="*/ 43 h 22"/>
                <a:gd name="T14" fmla="*/ 240 w 21"/>
                <a:gd name="T15" fmla="*/ 54 h 22"/>
                <a:gd name="T16" fmla="*/ 224 w 21"/>
                <a:gd name="T17" fmla="*/ 65 h 22"/>
                <a:gd name="T18" fmla="*/ 194 w 21"/>
                <a:gd name="T19" fmla="*/ 72 h 22"/>
                <a:gd name="T20" fmla="*/ 167 w 21"/>
                <a:gd name="T21" fmla="*/ 75 h 22"/>
                <a:gd name="T22" fmla="*/ 121 w 21"/>
                <a:gd name="T23" fmla="*/ 75 h 22"/>
                <a:gd name="T24" fmla="*/ 94 w 21"/>
                <a:gd name="T25" fmla="*/ 75 h 22"/>
                <a:gd name="T26" fmla="*/ 57 w 21"/>
                <a:gd name="T27" fmla="*/ 72 h 22"/>
                <a:gd name="T28" fmla="*/ 37 w 21"/>
                <a:gd name="T29" fmla="*/ 60 h 22"/>
                <a:gd name="T30" fmla="*/ 0 w 21"/>
                <a:gd name="T31" fmla="*/ 48 h 22"/>
                <a:gd name="T32" fmla="*/ 0 w 21"/>
                <a:gd name="T33" fmla="*/ 39 h 22"/>
                <a:gd name="T34" fmla="*/ 0 w 21"/>
                <a:gd name="T35" fmla="*/ 27 h 22"/>
                <a:gd name="T36" fmla="*/ 11 w 21"/>
                <a:gd name="T37" fmla="*/ 18 h 22"/>
                <a:gd name="T38" fmla="*/ 48 w 21"/>
                <a:gd name="T39" fmla="*/ 6 h 22"/>
                <a:gd name="T40" fmla="*/ 57 w 21"/>
                <a:gd name="T41" fmla="*/ 4 h 22"/>
                <a:gd name="T42" fmla="*/ 94 w 21"/>
                <a:gd name="T43" fmla="*/ 0 h 22"/>
                <a:gd name="T44" fmla="*/ 130 w 21"/>
                <a:gd name="T45" fmla="*/ 0 h 22"/>
                <a:gd name="T46" fmla="*/ 121 w 21"/>
                <a:gd name="T47" fmla="*/ 4 h 22"/>
                <a:gd name="T48" fmla="*/ 110 w 21"/>
                <a:gd name="T49" fmla="*/ 4 h 22"/>
                <a:gd name="T50" fmla="*/ 94 w 21"/>
                <a:gd name="T51" fmla="*/ 4 h 22"/>
                <a:gd name="T52" fmla="*/ 73 w 21"/>
                <a:gd name="T53" fmla="*/ 6 h 22"/>
                <a:gd name="T54" fmla="*/ 57 w 21"/>
                <a:gd name="T55" fmla="*/ 18 h 22"/>
                <a:gd name="T56" fmla="*/ 48 w 21"/>
                <a:gd name="T57" fmla="*/ 21 h 22"/>
                <a:gd name="T58" fmla="*/ 48 w 21"/>
                <a:gd name="T59" fmla="*/ 32 h 22"/>
                <a:gd name="T60" fmla="*/ 57 w 21"/>
                <a:gd name="T61" fmla="*/ 43 h 22"/>
                <a:gd name="T62" fmla="*/ 73 w 21"/>
                <a:gd name="T63" fmla="*/ 59 h 22"/>
                <a:gd name="T64" fmla="*/ 110 w 21"/>
                <a:gd name="T65" fmla="*/ 65 h 22"/>
                <a:gd name="T66" fmla="*/ 130 w 21"/>
                <a:gd name="T67" fmla="*/ 72 h 22"/>
                <a:gd name="T68" fmla="*/ 167 w 21"/>
                <a:gd name="T69" fmla="*/ 72 h 22"/>
                <a:gd name="T70" fmla="*/ 178 w 21"/>
                <a:gd name="T71" fmla="*/ 65 h 22"/>
                <a:gd name="T72" fmla="*/ 194 w 21"/>
                <a:gd name="T73" fmla="*/ 54 h 22"/>
                <a:gd name="T74" fmla="*/ 203 w 21"/>
                <a:gd name="T75" fmla="*/ 40 h 22"/>
                <a:gd name="T76" fmla="*/ 194 w 21"/>
                <a:gd name="T77" fmla="*/ 27 h 22"/>
                <a:gd name="T78" fmla="*/ 194 w 21"/>
                <a:gd name="T79" fmla="*/ 21 h 22"/>
                <a:gd name="T80" fmla="*/ 17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8" y="22"/>
                  </a:lnTo>
                  <a:lnTo>
                    <a:pt x="5" y="21"/>
                  </a:lnTo>
                  <a:lnTo>
                    <a:pt x="3" y="18"/>
                  </a:lnTo>
                  <a:lnTo>
                    <a:pt x="0" y="14"/>
                  </a:lnTo>
                  <a:lnTo>
                    <a:pt x="0" y="11"/>
                  </a:lnTo>
                  <a:lnTo>
                    <a:pt x="0" y="8"/>
                  </a:lnTo>
                  <a:lnTo>
                    <a:pt x="1" y="5"/>
                  </a:lnTo>
                  <a:lnTo>
                    <a:pt x="4" y="2"/>
                  </a:lnTo>
                  <a:lnTo>
                    <a:pt x="5" y="1"/>
                  </a:lnTo>
                  <a:lnTo>
                    <a:pt x="8" y="0"/>
                  </a:lnTo>
                  <a:lnTo>
                    <a:pt x="11" y="0"/>
                  </a:lnTo>
                  <a:close/>
                  <a:moveTo>
                    <a:pt x="10" y="1"/>
                  </a:moveTo>
                  <a:lnTo>
                    <a:pt x="9" y="1"/>
                  </a:lnTo>
                  <a:lnTo>
                    <a:pt x="8" y="1"/>
                  </a:lnTo>
                  <a:lnTo>
                    <a:pt x="6" y="2"/>
                  </a:lnTo>
                  <a:lnTo>
                    <a:pt x="5" y="5"/>
                  </a:lnTo>
                  <a:lnTo>
                    <a:pt x="4" y="6"/>
                  </a:lnTo>
                  <a:lnTo>
                    <a:pt x="4" y="9"/>
                  </a:lnTo>
                  <a:lnTo>
                    <a:pt x="5" y="13"/>
                  </a:lnTo>
                  <a:lnTo>
                    <a:pt x="6" y="17"/>
                  </a:lnTo>
                  <a:lnTo>
                    <a:pt x="9" y="19"/>
                  </a:lnTo>
                  <a:lnTo>
                    <a:pt x="11" y="21"/>
                  </a:lnTo>
                  <a:lnTo>
                    <a:pt x="14" y="21"/>
                  </a:lnTo>
                  <a:lnTo>
                    <a:pt x="15" y="19"/>
                  </a:lnTo>
                  <a:lnTo>
                    <a:pt x="16" y="16"/>
                  </a:lnTo>
                  <a:lnTo>
                    <a:pt x="17" y="12"/>
                  </a:lnTo>
                  <a:lnTo>
                    <a:pt x="16"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73" name="Freeform 47"/>
            <p:cNvSpPr>
              <a:spLocks/>
            </p:cNvSpPr>
            <p:nvPr/>
          </p:nvSpPr>
          <p:spPr bwMode="auto">
            <a:xfrm>
              <a:off x="3589" y="792"/>
              <a:ext cx="52" cy="33"/>
            </a:xfrm>
            <a:custGeom>
              <a:avLst/>
              <a:gdLst>
                <a:gd name="T0" fmla="*/ 81 w 23"/>
                <a:gd name="T1" fmla="*/ 18 h 22"/>
                <a:gd name="T2" fmla="*/ 102 w 23"/>
                <a:gd name="T3" fmla="*/ 4 h 22"/>
                <a:gd name="T4" fmla="*/ 138 w 23"/>
                <a:gd name="T5" fmla="*/ 0 h 22"/>
                <a:gd name="T6" fmla="*/ 163 w 23"/>
                <a:gd name="T7" fmla="*/ 0 h 22"/>
                <a:gd name="T8" fmla="*/ 183 w 23"/>
                <a:gd name="T9" fmla="*/ 0 h 22"/>
                <a:gd name="T10" fmla="*/ 210 w 23"/>
                <a:gd name="T11" fmla="*/ 0 h 22"/>
                <a:gd name="T12" fmla="*/ 219 w 23"/>
                <a:gd name="T13" fmla="*/ 4 h 22"/>
                <a:gd name="T14" fmla="*/ 219 w 23"/>
                <a:gd name="T15" fmla="*/ 9 h 22"/>
                <a:gd name="T16" fmla="*/ 240 w 23"/>
                <a:gd name="T17" fmla="*/ 18 h 22"/>
                <a:gd name="T18" fmla="*/ 240 w 23"/>
                <a:gd name="T19" fmla="*/ 22 h 22"/>
                <a:gd name="T20" fmla="*/ 240 w 23"/>
                <a:gd name="T21" fmla="*/ 59 h 22"/>
                <a:gd name="T22" fmla="*/ 240 w 23"/>
                <a:gd name="T23" fmla="*/ 60 h 22"/>
                <a:gd name="T24" fmla="*/ 240 w 23"/>
                <a:gd name="T25" fmla="*/ 65 h 22"/>
                <a:gd name="T26" fmla="*/ 240 w 23"/>
                <a:gd name="T27" fmla="*/ 72 h 22"/>
                <a:gd name="T28" fmla="*/ 255 w 23"/>
                <a:gd name="T29" fmla="*/ 72 h 22"/>
                <a:gd name="T30" fmla="*/ 255 w 23"/>
                <a:gd name="T31" fmla="*/ 72 h 22"/>
                <a:gd name="T32" fmla="*/ 267 w 23"/>
                <a:gd name="T33" fmla="*/ 75 h 22"/>
                <a:gd name="T34" fmla="*/ 267 w 23"/>
                <a:gd name="T35" fmla="*/ 75 h 22"/>
                <a:gd name="T36" fmla="*/ 149 w 23"/>
                <a:gd name="T37" fmla="*/ 75 h 22"/>
                <a:gd name="T38" fmla="*/ 149 w 23"/>
                <a:gd name="T39" fmla="*/ 75 h 22"/>
                <a:gd name="T40" fmla="*/ 149 w 23"/>
                <a:gd name="T41" fmla="*/ 75 h 22"/>
                <a:gd name="T42" fmla="*/ 163 w 23"/>
                <a:gd name="T43" fmla="*/ 72 h 22"/>
                <a:gd name="T44" fmla="*/ 183 w 23"/>
                <a:gd name="T45" fmla="*/ 72 h 22"/>
                <a:gd name="T46" fmla="*/ 183 w 23"/>
                <a:gd name="T47" fmla="*/ 72 h 22"/>
                <a:gd name="T48" fmla="*/ 183 w 23"/>
                <a:gd name="T49" fmla="*/ 65 h 22"/>
                <a:gd name="T50" fmla="*/ 183 w 23"/>
                <a:gd name="T51" fmla="*/ 60 h 22"/>
                <a:gd name="T52" fmla="*/ 183 w 23"/>
                <a:gd name="T53" fmla="*/ 59 h 22"/>
                <a:gd name="T54" fmla="*/ 183 w 23"/>
                <a:gd name="T55" fmla="*/ 27 h 22"/>
                <a:gd name="T56" fmla="*/ 183 w 23"/>
                <a:gd name="T57" fmla="*/ 21 h 22"/>
                <a:gd name="T58" fmla="*/ 183 w 23"/>
                <a:gd name="T59" fmla="*/ 9 h 22"/>
                <a:gd name="T60" fmla="*/ 163 w 23"/>
                <a:gd name="T61" fmla="*/ 6 h 22"/>
                <a:gd name="T62" fmla="*/ 149 w 23"/>
                <a:gd name="T63" fmla="*/ 6 h 22"/>
                <a:gd name="T64" fmla="*/ 102 w 23"/>
                <a:gd name="T65" fmla="*/ 9 h 22"/>
                <a:gd name="T66" fmla="*/ 81 w 23"/>
                <a:gd name="T67" fmla="*/ 21 h 22"/>
                <a:gd name="T68" fmla="*/ 81 w 23"/>
                <a:gd name="T69" fmla="*/ 59 h 22"/>
                <a:gd name="T70" fmla="*/ 81 w 23"/>
                <a:gd name="T71" fmla="*/ 60 h 22"/>
                <a:gd name="T72" fmla="*/ 81 w 23"/>
                <a:gd name="T73" fmla="*/ 65 h 22"/>
                <a:gd name="T74" fmla="*/ 81 w 23"/>
                <a:gd name="T75" fmla="*/ 72 h 22"/>
                <a:gd name="T76" fmla="*/ 93 w 23"/>
                <a:gd name="T77" fmla="*/ 72 h 22"/>
                <a:gd name="T78" fmla="*/ 93 w 23"/>
                <a:gd name="T79" fmla="*/ 72 h 22"/>
                <a:gd name="T80" fmla="*/ 102 w 23"/>
                <a:gd name="T81" fmla="*/ 75 h 22"/>
                <a:gd name="T82" fmla="*/ 102 w 23"/>
                <a:gd name="T83" fmla="*/ 75 h 22"/>
                <a:gd name="T84" fmla="*/ 0 w 23"/>
                <a:gd name="T85" fmla="*/ 75 h 22"/>
                <a:gd name="T86" fmla="*/ 0 w 23"/>
                <a:gd name="T87" fmla="*/ 75 h 22"/>
                <a:gd name="T88" fmla="*/ 0 w 23"/>
                <a:gd name="T89" fmla="*/ 75 h 22"/>
                <a:gd name="T90" fmla="*/ 25 w 23"/>
                <a:gd name="T91" fmla="*/ 72 h 22"/>
                <a:gd name="T92" fmla="*/ 25 w 23"/>
                <a:gd name="T93" fmla="*/ 72 h 22"/>
                <a:gd name="T94" fmla="*/ 36 w 23"/>
                <a:gd name="T95" fmla="*/ 65 h 22"/>
                <a:gd name="T96" fmla="*/ 36 w 23"/>
                <a:gd name="T97" fmla="*/ 59 h 22"/>
                <a:gd name="T98" fmla="*/ 36 w 23"/>
                <a:gd name="T99" fmla="*/ 27 h 22"/>
                <a:gd name="T100" fmla="*/ 36 w 23"/>
                <a:gd name="T101" fmla="*/ 18 h 22"/>
                <a:gd name="T102" fmla="*/ 36 w 23"/>
                <a:gd name="T103" fmla="*/ 9 h 22"/>
                <a:gd name="T104" fmla="*/ 25 w 23"/>
                <a:gd name="T105" fmla="*/ 6 h 22"/>
                <a:gd name="T106" fmla="*/ 25 w 23"/>
                <a:gd name="T107" fmla="*/ 6 h 22"/>
                <a:gd name="T108" fmla="*/ 25 w 23"/>
                <a:gd name="T109" fmla="*/ 6 h 22"/>
                <a:gd name="T110" fmla="*/ 11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1"/>
                  </a:lnTo>
                  <a:lnTo>
                    <a:pt x="12" y="0"/>
                  </a:lnTo>
                  <a:lnTo>
                    <a:pt x="14" y="0"/>
                  </a:lnTo>
                  <a:lnTo>
                    <a:pt x="16" y="0"/>
                  </a:lnTo>
                  <a:lnTo>
                    <a:pt x="18" y="0"/>
                  </a:lnTo>
                  <a:lnTo>
                    <a:pt x="19" y="1"/>
                  </a:lnTo>
                  <a:lnTo>
                    <a:pt x="19" y="3"/>
                  </a:lnTo>
                  <a:lnTo>
                    <a:pt x="21" y="5"/>
                  </a:lnTo>
                  <a:lnTo>
                    <a:pt x="21" y="7"/>
                  </a:lnTo>
                  <a:lnTo>
                    <a:pt x="21" y="17"/>
                  </a:lnTo>
                  <a:lnTo>
                    <a:pt x="21" y="18"/>
                  </a:lnTo>
                  <a:lnTo>
                    <a:pt x="21" y="19"/>
                  </a:lnTo>
                  <a:lnTo>
                    <a:pt x="21" y="21"/>
                  </a:lnTo>
                  <a:lnTo>
                    <a:pt x="22" y="21"/>
                  </a:lnTo>
                  <a:lnTo>
                    <a:pt x="23" y="22"/>
                  </a:lnTo>
                  <a:lnTo>
                    <a:pt x="13" y="22"/>
                  </a:lnTo>
                  <a:lnTo>
                    <a:pt x="14" y="21"/>
                  </a:lnTo>
                  <a:lnTo>
                    <a:pt x="16" y="21"/>
                  </a:lnTo>
                  <a:lnTo>
                    <a:pt x="16" y="19"/>
                  </a:lnTo>
                  <a:lnTo>
                    <a:pt x="16" y="18"/>
                  </a:lnTo>
                  <a:lnTo>
                    <a:pt x="16" y="17"/>
                  </a:lnTo>
                  <a:lnTo>
                    <a:pt x="16" y="8"/>
                  </a:lnTo>
                  <a:lnTo>
                    <a:pt x="16" y="6"/>
                  </a:lnTo>
                  <a:lnTo>
                    <a:pt x="16" y="3"/>
                  </a:lnTo>
                  <a:lnTo>
                    <a:pt x="14" y="2"/>
                  </a:lnTo>
                  <a:lnTo>
                    <a:pt x="13" y="2"/>
                  </a:lnTo>
                  <a:lnTo>
                    <a:pt x="9" y="3"/>
                  </a:lnTo>
                  <a:lnTo>
                    <a:pt x="7" y="6"/>
                  </a:lnTo>
                  <a:lnTo>
                    <a:pt x="7" y="17"/>
                  </a:lnTo>
                  <a:lnTo>
                    <a:pt x="7" y="18"/>
                  </a:lnTo>
                  <a:lnTo>
                    <a:pt x="7" y="19"/>
                  </a:lnTo>
                  <a:lnTo>
                    <a:pt x="7" y="21"/>
                  </a:lnTo>
                  <a:lnTo>
                    <a:pt x="8" y="21"/>
                  </a:lnTo>
                  <a:lnTo>
                    <a:pt x="9" y="22"/>
                  </a:lnTo>
                  <a:lnTo>
                    <a:pt x="0" y="22"/>
                  </a:lnTo>
                  <a:lnTo>
                    <a:pt x="2" y="21"/>
                  </a:lnTo>
                  <a:lnTo>
                    <a:pt x="3" y="19"/>
                  </a:lnTo>
                  <a:lnTo>
                    <a:pt x="3" y="17"/>
                  </a:lnTo>
                  <a:lnTo>
                    <a:pt x="3" y="8"/>
                  </a:lnTo>
                  <a:lnTo>
                    <a:pt x="3" y="5"/>
                  </a:lnTo>
                  <a:lnTo>
                    <a:pt x="3"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74" name="Freeform 48"/>
            <p:cNvSpPr>
              <a:spLocks/>
            </p:cNvSpPr>
            <p:nvPr/>
          </p:nvSpPr>
          <p:spPr bwMode="auto">
            <a:xfrm>
              <a:off x="3713" y="776"/>
              <a:ext cx="61" cy="49"/>
            </a:xfrm>
            <a:custGeom>
              <a:avLst/>
              <a:gdLst>
                <a:gd name="T0" fmla="*/ 312 w 27"/>
                <a:gd name="T1" fmla="*/ 0 h 33"/>
                <a:gd name="T2" fmla="*/ 312 w 27"/>
                <a:gd name="T3" fmla="*/ 22 h 33"/>
                <a:gd name="T4" fmla="*/ 312 w 27"/>
                <a:gd name="T5" fmla="*/ 22 h 33"/>
                <a:gd name="T6" fmla="*/ 300 w 27"/>
                <a:gd name="T7" fmla="*/ 19 h 33"/>
                <a:gd name="T8" fmla="*/ 300 w 27"/>
                <a:gd name="T9" fmla="*/ 13 h 33"/>
                <a:gd name="T10" fmla="*/ 287 w 27"/>
                <a:gd name="T11" fmla="*/ 9 h 33"/>
                <a:gd name="T12" fmla="*/ 276 w 27"/>
                <a:gd name="T13" fmla="*/ 6 h 33"/>
                <a:gd name="T14" fmla="*/ 255 w 27"/>
                <a:gd name="T15" fmla="*/ 6 h 33"/>
                <a:gd name="T16" fmla="*/ 239 w 27"/>
                <a:gd name="T17" fmla="*/ 6 h 33"/>
                <a:gd name="T18" fmla="*/ 183 w 27"/>
                <a:gd name="T19" fmla="*/ 6 h 33"/>
                <a:gd name="T20" fmla="*/ 183 w 27"/>
                <a:gd name="T21" fmla="*/ 88 h 33"/>
                <a:gd name="T22" fmla="*/ 183 w 27"/>
                <a:gd name="T23" fmla="*/ 99 h 33"/>
                <a:gd name="T24" fmla="*/ 183 w 27"/>
                <a:gd name="T25" fmla="*/ 105 h 33"/>
                <a:gd name="T26" fmla="*/ 194 w 27"/>
                <a:gd name="T27" fmla="*/ 105 h 33"/>
                <a:gd name="T28" fmla="*/ 230 w 27"/>
                <a:gd name="T29" fmla="*/ 108 h 33"/>
                <a:gd name="T30" fmla="*/ 230 w 27"/>
                <a:gd name="T31" fmla="*/ 108 h 33"/>
                <a:gd name="T32" fmla="*/ 230 w 27"/>
                <a:gd name="T33" fmla="*/ 108 h 33"/>
                <a:gd name="T34" fmla="*/ 72 w 27"/>
                <a:gd name="T35" fmla="*/ 108 h 33"/>
                <a:gd name="T36" fmla="*/ 72 w 27"/>
                <a:gd name="T37" fmla="*/ 108 h 33"/>
                <a:gd name="T38" fmla="*/ 81 w 27"/>
                <a:gd name="T39" fmla="*/ 108 h 33"/>
                <a:gd name="T40" fmla="*/ 117 w 27"/>
                <a:gd name="T41" fmla="*/ 105 h 33"/>
                <a:gd name="T42" fmla="*/ 127 w 27"/>
                <a:gd name="T43" fmla="*/ 99 h 33"/>
                <a:gd name="T44" fmla="*/ 127 w 27"/>
                <a:gd name="T45" fmla="*/ 95 h 33"/>
                <a:gd name="T46" fmla="*/ 127 w 27"/>
                <a:gd name="T47" fmla="*/ 88 h 33"/>
                <a:gd name="T48" fmla="*/ 127 w 27"/>
                <a:gd name="T49" fmla="*/ 6 h 33"/>
                <a:gd name="T50" fmla="*/ 81 w 27"/>
                <a:gd name="T51" fmla="*/ 6 h 33"/>
                <a:gd name="T52" fmla="*/ 56 w 27"/>
                <a:gd name="T53" fmla="*/ 6 h 33"/>
                <a:gd name="T54" fmla="*/ 45 w 27"/>
                <a:gd name="T55" fmla="*/ 6 h 33"/>
                <a:gd name="T56" fmla="*/ 36 w 27"/>
                <a:gd name="T57" fmla="*/ 6 h 33"/>
                <a:gd name="T58" fmla="*/ 11 w 27"/>
                <a:gd name="T59" fmla="*/ 9 h 33"/>
                <a:gd name="T60" fmla="*/ 11 w 27"/>
                <a:gd name="T61" fmla="*/ 13 h 33"/>
                <a:gd name="T62" fmla="*/ 11 w 27"/>
                <a:gd name="T63" fmla="*/ 22 h 33"/>
                <a:gd name="T64" fmla="*/ 0 w 27"/>
                <a:gd name="T65" fmla="*/ 22 h 33"/>
                <a:gd name="T66" fmla="*/ 0 w 27"/>
                <a:gd name="T67" fmla="*/ 0 h 33"/>
                <a:gd name="T68" fmla="*/ 312 w 2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3"/>
                <a:gd name="T107" fmla="*/ 27 w 2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3">
                  <a:moveTo>
                    <a:pt x="27" y="0"/>
                  </a:moveTo>
                  <a:lnTo>
                    <a:pt x="27" y="7"/>
                  </a:lnTo>
                  <a:lnTo>
                    <a:pt x="26" y="6"/>
                  </a:lnTo>
                  <a:lnTo>
                    <a:pt x="26" y="4"/>
                  </a:lnTo>
                  <a:lnTo>
                    <a:pt x="25" y="3"/>
                  </a:lnTo>
                  <a:lnTo>
                    <a:pt x="24" y="2"/>
                  </a:lnTo>
                  <a:lnTo>
                    <a:pt x="22" y="2"/>
                  </a:lnTo>
                  <a:lnTo>
                    <a:pt x="21" y="2"/>
                  </a:lnTo>
                  <a:lnTo>
                    <a:pt x="16" y="2"/>
                  </a:lnTo>
                  <a:lnTo>
                    <a:pt x="16" y="27"/>
                  </a:lnTo>
                  <a:lnTo>
                    <a:pt x="16" y="30"/>
                  </a:lnTo>
                  <a:lnTo>
                    <a:pt x="16" y="32"/>
                  </a:lnTo>
                  <a:lnTo>
                    <a:pt x="17" y="32"/>
                  </a:lnTo>
                  <a:lnTo>
                    <a:pt x="20" y="33"/>
                  </a:lnTo>
                  <a:lnTo>
                    <a:pt x="6" y="33"/>
                  </a:lnTo>
                  <a:lnTo>
                    <a:pt x="7" y="33"/>
                  </a:lnTo>
                  <a:lnTo>
                    <a:pt x="10" y="32"/>
                  </a:lnTo>
                  <a:lnTo>
                    <a:pt x="11" y="30"/>
                  </a:lnTo>
                  <a:lnTo>
                    <a:pt x="11" y="29"/>
                  </a:lnTo>
                  <a:lnTo>
                    <a:pt x="11" y="27"/>
                  </a:lnTo>
                  <a:lnTo>
                    <a:pt x="11" y="2"/>
                  </a:lnTo>
                  <a:lnTo>
                    <a:pt x="7" y="2"/>
                  </a:lnTo>
                  <a:lnTo>
                    <a:pt x="5" y="2"/>
                  </a:lnTo>
                  <a:lnTo>
                    <a:pt x="4" y="2"/>
                  </a:lnTo>
                  <a:lnTo>
                    <a:pt x="3" y="2"/>
                  </a:lnTo>
                  <a:lnTo>
                    <a:pt x="1" y="3"/>
                  </a:lnTo>
                  <a:lnTo>
                    <a:pt x="1" y="4"/>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975" name="Freeform 49"/>
            <p:cNvSpPr>
              <a:spLocks/>
            </p:cNvSpPr>
            <p:nvPr/>
          </p:nvSpPr>
          <p:spPr bwMode="auto">
            <a:xfrm>
              <a:off x="3781" y="776"/>
              <a:ext cx="99" cy="49"/>
            </a:xfrm>
            <a:custGeom>
              <a:avLst/>
              <a:gdLst>
                <a:gd name="T0" fmla="*/ 502 w 44"/>
                <a:gd name="T1" fmla="*/ 1 h 33"/>
                <a:gd name="T2" fmla="*/ 490 w 44"/>
                <a:gd name="T3" fmla="*/ 1 h 33"/>
                <a:gd name="T4" fmla="*/ 454 w 44"/>
                <a:gd name="T5" fmla="*/ 6 h 33"/>
                <a:gd name="T6" fmla="*/ 445 w 44"/>
                <a:gd name="T7" fmla="*/ 22 h 33"/>
                <a:gd name="T8" fmla="*/ 329 w 44"/>
                <a:gd name="T9" fmla="*/ 108 h 33"/>
                <a:gd name="T10" fmla="*/ 182 w 44"/>
                <a:gd name="T11" fmla="*/ 108 h 33"/>
                <a:gd name="T12" fmla="*/ 56 w 44"/>
                <a:gd name="T13" fmla="*/ 19 h 33"/>
                <a:gd name="T14" fmla="*/ 36 w 44"/>
                <a:gd name="T15" fmla="*/ 6 h 33"/>
                <a:gd name="T16" fmla="*/ 25 w 44"/>
                <a:gd name="T17" fmla="*/ 1 h 33"/>
                <a:gd name="T18" fmla="*/ 0 w 44"/>
                <a:gd name="T19" fmla="*/ 1 h 33"/>
                <a:gd name="T20" fmla="*/ 137 w 44"/>
                <a:gd name="T21" fmla="*/ 0 h 33"/>
                <a:gd name="T22" fmla="*/ 137 w 44"/>
                <a:gd name="T23" fmla="*/ 1 h 33"/>
                <a:gd name="T24" fmla="*/ 117 w 44"/>
                <a:gd name="T25" fmla="*/ 1 h 33"/>
                <a:gd name="T26" fmla="*/ 92 w 44"/>
                <a:gd name="T27" fmla="*/ 6 h 33"/>
                <a:gd name="T28" fmla="*/ 117 w 44"/>
                <a:gd name="T29" fmla="*/ 22 h 33"/>
                <a:gd name="T30" fmla="*/ 238 w 44"/>
                <a:gd name="T31" fmla="*/ 28 h 33"/>
                <a:gd name="T32" fmla="*/ 218 w 44"/>
                <a:gd name="T33" fmla="*/ 13 h 33"/>
                <a:gd name="T34" fmla="*/ 207 w 44"/>
                <a:gd name="T35" fmla="*/ 6 h 33"/>
                <a:gd name="T36" fmla="*/ 194 w 44"/>
                <a:gd name="T37" fmla="*/ 1 h 33"/>
                <a:gd name="T38" fmla="*/ 182 w 44"/>
                <a:gd name="T39" fmla="*/ 1 h 33"/>
                <a:gd name="T40" fmla="*/ 173 w 44"/>
                <a:gd name="T41" fmla="*/ 1 h 33"/>
                <a:gd name="T42" fmla="*/ 320 w 44"/>
                <a:gd name="T43" fmla="*/ 0 h 33"/>
                <a:gd name="T44" fmla="*/ 308 w 44"/>
                <a:gd name="T45" fmla="*/ 1 h 33"/>
                <a:gd name="T46" fmla="*/ 272 w 44"/>
                <a:gd name="T47" fmla="*/ 1 h 33"/>
                <a:gd name="T48" fmla="*/ 272 w 44"/>
                <a:gd name="T49" fmla="*/ 9 h 33"/>
                <a:gd name="T50" fmla="*/ 293 w 44"/>
                <a:gd name="T51" fmla="*/ 22 h 33"/>
                <a:gd name="T52" fmla="*/ 436 w 44"/>
                <a:gd name="T53" fmla="*/ 22 h 33"/>
                <a:gd name="T54" fmla="*/ 436 w 44"/>
                <a:gd name="T55" fmla="*/ 9 h 33"/>
                <a:gd name="T56" fmla="*/ 436 w 44"/>
                <a:gd name="T57" fmla="*/ 6 h 33"/>
                <a:gd name="T58" fmla="*/ 421 w 44"/>
                <a:gd name="T59" fmla="*/ 1 h 33"/>
                <a:gd name="T60" fmla="*/ 389 w 44"/>
                <a:gd name="T61" fmla="*/ 1 h 33"/>
                <a:gd name="T62" fmla="*/ 502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1"/>
                  </a:lnTo>
                  <a:lnTo>
                    <a:pt x="43" y="1"/>
                  </a:lnTo>
                  <a:lnTo>
                    <a:pt x="42" y="2"/>
                  </a:lnTo>
                  <a:lnTo>
                    <a:pt x="40" y="2"/>
                  </a:lnTo>
                  <a:lnTo>
                    <a:pt x="40" y="4"/>
                  </a:lnTo>
                  <a:lnTo>
                    <a:pt x="39" y="7"/>
                  </a:lnTo>
                  <a:lnTo>
                    <a:pt x="31" y="33"/>
                  </a:lnTo>
                  <a:lnTo>
                    <a:pt x="29" y="33"/>
                  </a:lnTo>
                  <a:lnTo>
                    <a:pt x="22" y="13"/>
                  </a:lnTo>
                  <a:lnTo>
                    <a:pt x="16" y="33"/>
                  </a:lnTo>
                  <a:lnTo>
                    <a:pt x="15" y="33"/>
                  </a:lnTo>
                  <a:lnTo>
                    <a:pt x="5" y="6"/>
                  </a:lnTo>
                  <a:lnTo>
                    <a:pt x="3" y="3"/>
                  </a:lnTo>
                  <a:lnTo>
                    <a:pt x="3" y="2"/>
                  </a:lnTo>
                  <a:lnTo>
                    <a:pt x="2" y="1"/>
                  </a:lnTo>
                  <a:lnTo>
                    <a:pt x="1" y="1"/>
                  </a:lnTo>
                  <a:lnTo>
                    <a:pt x="0" y="1"/>
                  </a:lnTo>
                  <a:lnTo>
                    <a:pt x="0" y="0"/>
                  </a:lnTo>
                  <a:lnTo>
                    <a:pt x="12" y="0"/>
                  </a:lnTo>
                  <a:lnTo>
                    <a:pt x="12" y="1"/>
                  </a:lnTo>
                  <a:lnTo>
                    <a:pt x="11" y="1"/>
                  </a:lnTo>
                  <a:lnTo>
                    <a:pt x="10" y="1"/>
                  </a:lnTo>
                  <a:lnTo>
                    <a:pt x="10" y="2"/>
                  </a:lnTo>
                  <a:lnTo>
                    <a:pt x="8" y="2"/>
                  </a:lnTo>
                  <a:lnTo>
                    <a:pt x="10" y="4"/>
                  </a:lnTo>
                  <a:lnTo>
                    <a:pt x="10" y="7"/>
                  </a:lnTo>
                  <a:lnTo>
                    <a:pt x="17" y="25"/>
                  </a:lnTo>
                  <a:lnTo>
                    <a:pt x="21" y="9"/>
                  </a:lnTo>
                  <a:lnTo>
                    <a:pt x="21" y="7"/>
                  </a:lnTo>
                  <a:lnTo>
                    <a:pt x="19" y="4"/>
                  </a:lnTo>
                  <a:lnTo>
                    <a:pt x="18" y="3"/>
                  </a:lnTo>
                  <a:lnTo>
                    <a:pt x="18" y="2"/>
                  </a:lnTo>
                  <a:lnTo>
                    <a:pt x="17" y="1"/>
                  </a:lnTo>
                  <a:lnTo>
                    <a:pt x="16" y="1"/>
                  </a:lnTo>
                  <a:lnTo>
                    <a:pt x="15" y="1"/>
                  </a:lnTo>
                  <a:lnTo>
                    <a:pt x="15" y="0"/>
                  </a:lnTo>
                  <a:lnTo>
                    <a:pt x="28" y="0"/>
                  </a:lnTo>
                  <a:lnTo>
                    <a:pt x="28" y="1"/>
                  </a:lnTo>
                  <a:lnTo>
                    <a:pt x="27" y="1"/>
                  </a:lnTo>
                  <a:lnTo>
                    <a:pt x="26" y="1"/>
                  </a:lnTo>
                  <a:lnTo>
                    <a:pt x="24" y="1"/>
                  </a:lnTo>
                  <a:lnTo>
                    <a:pt x="24" y="2"/>
                  </a:lnTo>
                  <a:lnTo>
                    <a:pt x="24" y="3"/>
                  </a:lnTo>
                  <a:lnTo>
                    <a:pt x="24" y="4"/>
                  </a:lnTo>
                  <a:lnTo>
                    <a:pt x="26" y="7"/>
                  </a:lnTo>
                  <a:lnTo>
                    <a:pt x="32" y="25"/>
                  </a:lnTo>
                  <a:lnTo>
                    <a:pt x="38" y="7"/>
                  </a:lnTo>
                  <a:lnTo>
                    <a:pt x="38" y="4"/>
                  </a:lnTo>
                  <a:lnTo>
                    <a:pt x="38" y="3"/>
                  </a:lnTo>
                  <a:lnTo>
                    <a:pt x="38" y="2"/>
                  </a:lnTo>
                  <a:lnTo>
                    <a:pt x="38" y="1"/>
                  </a:lnTo>
                  <a:lnTo>
                    <a:pt x="37" y="1"/>
                  </a:lnTo>
                  <a:lnTo>
                    <a:pt x="34" y="1"/>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976" name="Freeform 50"/>
            <p:cNvSpPr>
              <a:spLocks noEditPoints="1"/>
            </p:cNvSpPr>
            <p:nvPr/>
          </p:nvSpPr>
          <p:spPr bwMode="auto">
            <a:xfrm>
              <a:off x="3867" y="776"/>
              <a:ext cx="81" cy="49"/>
            </a:xfrm>
            <a:custGeom>
              <a:avLst/>
              <a:gdLst>
                <a:gd name="T0" fmla="*/ 263 w 36"/>
                <a:gd name="T1" fmla="*/ 73 h 33"/>
                <a:gd name="T2" fmla="*/ 110 w 36"/>
                <a:gd name="T3" fmla="*/ 73 h 33"/>
                <a:gd name="T4" fmla="*/ 81 w 36"/>
                <a:gd name="T5" fmla="*/ 88 h 33"/>
                <a:gd name="T6" fmla="*/ 81 w 36"/>
                <a:gd name="T7" fmla="*/ 95 h 33"/>
                <a:gd name="T8" fmla="*/ 81 w 36"/>
                <a:gd name="T9" fmla="*/ 99 h 33"/>
                <a:gd name="T10" fmla="*/ 81 w 36"/>
                <a:gd name="T11" fmla="*/ 99 h 33"/>
                <a:gd name="T12" fmla="*/ 81 w 36"/>
                <a:gd name="T13" fmla="*/ 105 h 33"/>
                <a:gd name="T14" fmla="*/ 101 w 36"/>
                <a:gd name="T15" fmla="*/ 105 h 33"/>
                <a:gd name="T16" fmla="*/ 126 w 36"/>
                <a:gd name="T17" fmla="*/ 108 h 33"/>
                <a:gd name="T18" fmla="*/ 126 w 36"/>
                <a:gd name="T19" fmla="*/ 108 h 33"/>
                <a:gd name="T20" fmla="*/ 0 w 36"/>
                <a:gd name="T21" fmla="*/ 108 h 33"/>
                <a:gd name="T22" fmla="*/ 0 w 36"/>
                <a:gd name="T23" fmla="*/ 108 h 33"/>
                <a:gd name="T24" fmla="*/ 25 w 36"/>
                <a:gd name="T25" fmla="*/ 105 h 33"/>
                <a:gd name="T26" fmla="*/ 45 w 36"/>
                <a:gd name="T27" fmla="*/ 105 h 33"/>
                <a:gd name="T28" fmla="*/ 56 w 36"/>
                <a:gd name="T29" fmla="*/ 95 h 33"/>
                <a:gd name="T30" fmla="*/ 65 w 36"/>
                <a:gd name="T31" fmla="*/ 88 h 33"/>
                <a:gd name="T32" fmla="*/ 191 w 36"/>
                <a:gd name="T33" fmla="*/ 0 h 33"/>
                <a:gd name="T34" fmla="*/ 207 w 36"/>
                <a:gd name="T35" fmla="*/ 0 h 33"/>
                <a:gd name="T36" fmla="*/ 340 w 36"/>
                <a:gd name="T37" fmla="*/ 88 h 33"/>
                <a:gd name="T38" fmla="*/ 355 w 36"/>
                <a:gd name="T39" fmla="*/ 95 h 33"/>
                <a:gd name="T40" fmla="*/ 364 w 36"/>
                <a:gd name="T41" fmla="*/ 105 h 33"/>
                <a:gd name="T42" fmla="*/ 373 w 36"/>
                <a:gd name="T43" fmla="*/ 105 h 33"/>
                <a:gd name="T44" fmla="*/ 409 w 36"/>
                <a:gd name="T45" fmla="*/ 108 h 33"/>
                <a:gd name="T46" fmla="*/ 409 w 36"/>
                <a:gd name="T47" fmla="*/ 108 h 33"/>
                <a:gd name="T48" fmla="*/ 247 w 36"/>
                <a:gd name="T49" fmla="*/ 108 h 33"/>
                <a:gd name="T50" fmla="*/ 247 w 36"/>
                <a:gd name="T51" fmla="*/ 108 h 33"/>
                <a:gd name="T52" fmla="*/ 263 w 36"/>
                <a:gd name="T53" fmla="*/ 105 h 33"/>
                <a:gd name="T54" fmla="*/ 283 w 36"/>
                <a:gd name="T55" fmla="*/ 105 h 33"/>
                <a:gd name="T56" fmla="*/ 293 w 36"/>
                <a:gd name="T57" fmla="*/ 99 h 33"/>
                <a:gd name="T58" fmla="*/ 293 w 36"/>
                <a:gd name="T59" fmla="*/ 99 h 33"/>
                <a:gd name="T60" fmla="*/ 293 w 36"/>
                <a:gd name="T61" fmla="*/ 92 h 33"/>
                <a:gd name="T62" fmla="*/ 283 w 36"/>
                <a:gd name="T63" fmla="*/ 88 h 33"/>
                <a:gd name="T64" fmla="*/ 263 w 36"/>
                <a:gd name="T65" fmla="*/ 73 h 33"/>
                <a:gd name="T66" fmla="*/ 247 w 36"/>
                <a:gd name="T67" fmla="*/ 67 h 33"/>
                <a:gd name="T68" fmla="*/ 191 w 36"/>
                <a:gd name="T69" fmla="*/ 22 h 33"/>
                <a:gd name="T70" fmla="*/ 126 w 36"/>
                <a:gd name="T71" fmla="*/ 67 h 33"/>
                <a:gd name="T72" fmla="*/ 247 w 36"/>
                <a:gd name="T73" fmla="*/ 6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2"/>
                  </a:moveTo>
                  <a:lnTo>
                    <a:pt x="10" y="22"/>
                  </a:lnTo>
                  <a:lnTo>
                    <a:pt x="7" y="27"/>
                  </a:lnTo>
                  <a:lnTo>
                    <a:pt x="7" y="29"/>
                  </a:lnTo>
                  <a:lnTo>
                    <a:pt x="7" y="30"/>
                  </a:lnTo>
                  <a:lnTo>
                    <a:pt x="7" y="32"/>
                  </a:lnTo>
                  <a:lnTo>
                    <a:pt x="9" y="32"/>
                  </a:lnTo>
                  <a:lnTo>
                    <a:pt x="11" y="33"/>
                  </a:lnTo>
                  <a:lnTo>
                    <a:pt x="0" y="33"/>
                  </a:lnTo>
                  <a:lnTo>
                    <a:pt x="2" y="32"/>
                  </a:lnTo>
                  <a:lnTo>
                    <a:pt x="4" y="32"/>
                  </a:lnTo>
                  <a:lnTo>
                    <a:pt x="5" y="29"/>
                  </a:lnTo>
                  <a:lnTo>
                    <a:pt x="6" y="27"/>
                  </a:lnTo>
                  <a:lnTo>
                    <a:pt x="17" y="0"/>
                  </a:lnTo>
                  <a:lnTo>
                    <a:pt x="18" y="0"/>
                  </a:lnTo>
                  <a:lnTo>
                    <a:pt x="30" y="27"/>
                  </a:lnTo>
                  <a:lnTo>
                    <a:pt x="31" y="29"/>
                  </a:lnTo>
                  <a:lnTo>
                    <a:pt x="32" y="32"/>
                  </a:lnTo>
                  <a:lnTo>
                    <a:pt x="33" y="32"/>
                  </a:lnTo>
                  <a:lnTo>
                    <a:pt x="36" y="33"/>
                  </a:lnTo>
                  <a:lnTo>
                    <a:pt x="22" y="33"/>
                  </a:lnTo>
                  <a:lnTo>
                    <a:pt x="23" y="32"/>
                  </a:lnTo>
                  <a:lnTo>
                    <a:pt x="25" y="32"/>
                  </a:lnTo>
                  <a:lnTo>
                    <a:pt x="26" y="30"/>
                  </a:lnTo>
                  <a:lnTo>
                    <a:pt x="26" y="28"/>
                  </a:lnTo>
                  <a:lnTo>
                    <a:pt x="25" y="27"/>
                  </a:lnTo>
                  <a:lnTo>
                    <a:pt x="23" y="22"/>
                  </a:lnTo>
                  <a:close/>
                  <a:moveTo>
                    <a:pt x="22" y="20"/>
                  </a:moveTo>
                  <a:lnTo>
                    <a:pt x="17" y="7"/>
                  </a:lnTo>
                  <a:lnTo>
                    <a:pt x="11" y="20"/>
                  </a:lnTo>
                  <a:lnTo>
                    <a:pt x="22" y="20"/>
                  </a:lnTo>
                  <a:close/>
                </a:path>
              </a:pathLst>
            </a:custGeom>
            <a:solidFill>
              <a:srgbClr val="000000"/>
            </a:solidFill>
            <a:ln w="0">
              <a:solidFill>
                <a:srgbClr val="000000"/>
              </a:solidFill>
              <a:round/>
              <a:headEnd/>
              <a:tailEnd/>
            </a:ln>
          </p:spPr>
          <p:txBody>
            <a:bodyPr/>
            <a:lstStyle/>
            <a:p>
              <a:endParaRPr lang="en-CA"/>
            </a:p>
          </p:txBody>
        </p:sp>
        <p:sp>
          <p:nvSpPr>
            <p:cNvPr id="25977" name="Line 51"/>
            <p:cNvSpPr>
              <a:spLocks noChangeShapeType="1"/>
            </p:cNvSpPr>
            <p:nvPr/>
          </p:nvSpPr>
          <p:spPr bwMode="auto">
            <a:xfrm flipH="1">
              <a:off x="1578" y="322"/>
              <a:ext cx="270" cy="268"/>
            </a:xfrm>
            <a:prstGeom prst="line">
              <a:avLst/>
            </a:prstGeom>
            <a:noFill/>
            <a:ln w="1588">
              <a:solidFill>
                <a:srgbClr val="000000"/>
              </a:solidFill>
              <a:round/>
              <a:headEnd/>
              <a:tailEnd/>
            </a:ln>
          </p:spPr>
          <p:txBody>
            <a:bodyPr/>
            <a:lstStyle/>
            <a:p>
              <a:endParaRPr lang="en-CA"/>
            </a:p>
          </p:txBody>
        </p:sp>
        <p:sp>
          <p:nvSpPr>
            <p:cNvPr id="25978" name="Line 52"/>
            <p:cNvSpPr>
              <a:spLocks noChangeShapeType="1"/>
            </p:cNvSpPr>
            <p:nvPr/>
          </p:nvSpPr>
          <p:spPr bwMode="auto">
            <a:xfrm>
              <a:off x="1855" y="322"/>
              <a:ext cx="2" cy="96"/>
            </a:xfrm>
            <a:prstGeom prst="line">
              <a:avLst/>
            </a:prstGeom>
            <a:noFill/>
            <a:ln w="1588">
              <a:solidFill>
                <a:srgbClr val="000000"/>
              </a:solidFill>
              <a:round/>
              <a:headEnd/>
              <a:tailEnd/>
            </a:ln>
          </p:spPr>
          <p:txBody>
            <a:bodyPr/>
            <a:lstStyle/>
            <a:p>
              <a:endParaRPr lang="en-CA"/>
            </a:p>
          </p:txBody>
        </p:sp>
        <p:sp>
          <p:nvSpPr>
            <p:cNvPr id="25979" name="Line 53"/>
            <p:cNvSpPr>
              <a:spLocks noChangeShapeType="1"/>
            </p:cNvSpPr>
            <p:nvPr/>
          </p:nvSpPr>
          <p:spPr bwMode="auto">
            <a:xfrm>
              <a:off x="1575" y="667"/>
              <a:ext cx="3" cy="111"/>
            </a:xfrm>
            <a:prstGeom prst="line">
              <a:avLst/>
            </a:prstGeom>
            <a:noFill/>
            <a:ln w="1588">
              <a:solidFill>
                <a:srgbClr val="000000"/>
              </a:solidFill>
              <a:round/>
              <a:headEnd/>
              <a:tailEnd/>
            </a:ln>
          </p:spPr>
          <p:txBody>
            <a:bodyPr/>
            <a:lstStyle/>
            <a:p>
              <a:endParaRPr lang="en-CA"/>
            </a:p>
          </p:txBody>
        </p:sp>
        <p:sp>
          <p:nvSpPr>
            <p:cNvPr id="25980" name="Line 54"/>
            <p:cNvSpPr>
              <a:spLocks noChangeShapeType="1"/>
            </p:cNvSpPr>
            <p:nvPr/>
          </p:nvSpPr>
          <p:spPr bwMode="auto">
            <a:xfrm>
              <a:off x="1855" y="495"/>
              <a:ext cx="2" cy="95"/>
            </a:xfrm>
            <a:prstGeom prst="line">
              <a:avLst/>
            </a:prstGeom>
            <a:noFill/>
            <a:ln w="1588">
              <a:solidFill>
                <a:srgbClr val="000000"/>
              </a:solidFill>
              <a:round/>
              <a:headEnd/>
              <a:tailEnd/>
            </a:ln>
          </p:spPr>
          <p:txBody>
            <a:bodyPr/>
            <a:lstStyle/>
            <a:p>
              <a:endParaRPr lang="en-CA"/>
            </a:p>
          </p:txBody>
        </p:sp>
        <p:sp>
          <p:nvSpPr>
            <p:cNvPr id="25981" name="Line 55"/>
            <p:cNvSpPr>
              <a:spLocks noChangeShapeType="1"/>
            </p:cNvSpPr>
            <p:nvPr/>
          </p:nvSpPr>
          <p:spPr bwMode="auto">
            <a:xfrm>
              <a:off x="1855" y="667"/>
              <a:ext cx="2" cy="95"/>
            </a:xfrm>
            <a:prstGeom prst="line">
              <a:avLst/>
            </a:prstGeom>
            <a:noFill/>
            <a:ln w="1588">
              <a:solidFill>
                <a:srgbClr val="000000"/>
              </a:solidFill>
              <a:round/>
              <a:headEnd/>
              <a:tailEnd/>
            </a:ln>
          </p:spPr>
          <p:txBody>
            <a:bodyPr/>
            <a:lstStyle/>
            <a:p>
              <a:endParaRPr lang="en-CA"/>
            </a:p>
          </p:txBody>
        </p:sp>
      </p:grpSp>
      <p:grpSp>
        <p:nvGrpSpPr>
          <p:cNvPr id="3" name="Group 370"/>
          <p:cNvGrpSpPr>
            <a:grpSpLocks/>
          </p:cNvGrpSpPr>
          <p:nvPr/>
        </p:nvGrpSpPr>
        <p:grpSpPr bwMode="auto">
          <a:xfrm>
            <a:off x="2057400" y="1524000"/>
            <a:ext cx="3884613" cy="1193800"/>
            <a:chOff x="1501" y="934"/>
            <a:chExt cx="2447" cy="752"/>
          </a:xfrm>
        </p:grpSpPr>
        <p:sp>
          <p:nvSpPr>
            <p:cNvPr id="25852" name="Freeform 56"/>
            <p:cNvSpPr>
              <a:spLocks/>
            </p:cNvSpPr>
            <p:nvPr/>
          </p:nvSpPr>
          <p:spPr bwMode="auto">
            <a:xfrm>
              <a:off x="2074" y="934"/>
              <a:ext cx="81" cy="48"/>
            </a:xfrm>
            <a:custGeom>
              <a:avLst/>
              <a:gdLst>
                <a:gd name="T0" fmla="*/ 0 w 36"/>
                <a:gd name="T1" fmla="*/ 0 h 33"/>
                <a:gd name="T2" fmla="*/ 101 w 36"/>
                <a:gd name="T3" fmla="*/ 0 h 33"/>
                <a:gd name="T4" fmla="*/ 340 w 36"/>
                <a:gd name="T5" fmla="*/ 76 h 33"/>
                <a:gd name="T6" fmla="*/ 340 w 36"/>
                <a:gd name="T7" fmla="*/ 19 h 33"/>
                <a:gd name="T8" fmla="*/ 340 w 36"/>
                <a:gd name="T9" fmla="*/ 13 h 33"/>
                <a:gd name="T10" fmla="*/ 320 w 36"/>
                <a:gd name="T11" fmla="*/ 1 h 33"/>
                <a:gd name="T12" fmla="*/ 308 w 36"/>
                <a:gd name="T13" fmla="*/ 1 h 33"/>
                <a:gd name="T14" fmla="*/ 293 w 36"/>
                <a:gd name="T15" fmla="*/ 1 h 33"/>
                <a:gd name="T16" fmla="*/ 283 w 36"/>
                <a:gd name="T17" fmla="*/ 1 h 33"/>
                <a:gd name="T18" fmla="*/ 283 w 36"/>
                <a:gd name="T19" fmla="*/ 0 h 33"/>
                <a:gd name="T20" fmla="*/ 409 w 36"/>
                <a:gd name="T21" fmla="*/ 0 h 33"/>
                <a:gd name="T22" fmla="*/ 409 w 36"/>
                <a:gd name="T23" fmla="*/ 1 h 33"/>
                <a:gd name="T24" fmla="*/ 400 w 36"/>
                <a:gd name="T25" fmla="*/ 1 h 33"/>
                <a:gd name="T26" fmla="*/ 373 w 36"/>
                <a:gd name="T27" fmla="*/ 1 h 33"/>
                <a:gd name="T28" fmla="*/ 364 w 36"/>
                <a:gd name="T29" fmla="*/ 9 h 33"/>
                <a:gd name="T30" fmla="*/ 364 w 36"/>
                <a:gd name="T31" fmla="*/ 13 h 33"/>
                <a:gd name="T32" fmla="*/ 364 w 36"/>
                <a:gd name="T33" fmla="*/ 19 h 33"/>
                <a:gd name="T34" fmla="*/ 364 w 36"/>
                <a:gd name="T35" fmla="*/ 102 h 33"/>
                <a:gd name="T36" fmla="*/ 355 w 36"/>
                <a:gd name="T37" fmla="*/ 102 h 33"/>
                <a:gd name="T38" fmla="*/ 101 w 36"/>
                <a:gd name="T39" fmla="*/ 25 h 33"/>
                <a:gd name="T40" fmla="*/ 101 w 36"/>
                <a:gd name="T41" fmla="*/ 83 h 33"/>
                <a:gd name="T42" fmla="*/ 101 w 36"/>
                <a:gd name="T43" fmla="*/ 93 h 33"/>
                <a:gd name="T44" fmla="*/ 110 w 36"/>
                <a:gd name="T45" fmla="*/ 95 h 33"/>
                <a:gd name="T46" fmla="*/ 126 w 36"/>
                <a:gd name="T47" fmla="*/ 99 h 33"/>
                <a:gd name="T48" fmla="*/ 137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65 w 36"/>
                <a:gd name="T65" fmla="*/ 93 h 33"/>
                <a:gd name="T66" fmla="*/ 92 w 36"/>
                <a:gd name="T67" fmla="*/ 83 h 33"/>
                <a:gd name="T68" fmla="*/ 92 w 36"/>
                <a:gd name="T69" fmla="*/ 15 h 33"/>
                <a:gd name="T70" fmla="*/ 65 w 36"/>
                <a:gd name="T71" fmla="*/ 13 h 33"/>
                <a:gd name="T72" fmla="*/ 56 w 36"/>
                <a:gd name="T73" fmla="*/ 9 h 33"/>
                <a:gd name="T74" fmla="*/ 45 w 36"/>
                <a:gd name="T75" fmla="*/ 9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53" name="Freeform 57"/>
            <p:cNvSpPr>
              <a:spLocks noEditPoints="1"/>
            </p:cNvSpPr>
            <p:nvPr/>
          </p:nvSpPr>
          <p:spPr bwMode="auto">
            <a:xfrm>
              <a:off x="2157" y="934"/>
              <a:ext cx="59" cy="48"/>
            </a:xfrm>
            <a:custGeom>
              <a:avLst/>
              <a:gdLst>
                <a:gd name="T0" fmla="*/ 118 w 26"/>
                <a:gd name="T1" fmla="*/ 52 h 33"/>
                <a:gd name="T2" fmla="*/ 118 w 26"/>
                <a:gd name="T3" fmla="*/ 83 h 33"/>
                <a:gd name="T4" fmla="*/ 118 w 26"/>
                <a:gd name="T5" fmla="*/ 93 h 33"/>
                <a:gd name="T6" fmla="*/ 118 w 26"/>
                <a:gd name="T7" fmla="*/ 95 h 33"/>
                <a:gd name="T8" fmla="*/ 129 w 26"/>
                <a:gd name="T9" fmla="*/ 99 h 33"/>
                <a:gd name="T10" fmla="*/ 138 w 26"/>
                <a:gd name="T11" fmla="*/ 99 h 33"/>
                <a:gd name="T12" fmla="*/ 166 w 26"/>
                <a:gd name="T13" fmla="*/ 99 h 33"/>
                <a:gd name="T14" fmla="*/ 166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93 h 33"/>
                <a:gd name="T28" fmla="*/ 57 w 26"/>
                <a:gd name="T29" fmla="*/ 83 h 33"/>
                <a:gd name="T30" fmla="*/ 57 w 26"/>
                <a:gd name="T31" fmla="*/ 19 h 33"/>
                <a:gd name="T32" fmla="*/ 57 w 26"/>
                <a:gd name="T33" fmla="*/ 13 h 33"/>
                <a:gd name="T34" fmla="*/ 45 w 26"/>
                <a:gd name="T35" fmla="*/ 1 h 33"/>
                <a:gd name="T36" fmla="*/ 36 w 26"/>
                <a:gd name="T37" fmla="*/ 1 h 33"/>
                <a:gd name="T38" fmla="*/ 11 w 26"/>
                <a:gd name="T39" fmla="*/ 1 h 33"/>
                <a:gd name="T40" fmla="*/ 0 w 26"/>
                <a:gd name="T41" fmla="*/ 1 h 33"/>
                <a:gd name="T42" fmla="*/ 0 w 26"/>
                <a:gd name="T43" fmla="*/ 0 h 33"/>
                <a:gd name="T44" fmla="*/ 138 w 26"/>
                <a:gd name="T45" fmla="*/ 0 h 33"/>
                <a:gd name="T46" fmla="*/ 186 w 26"/>
                <a:gd name="T47" fmla="*/ 0 h 33"/>
                <a:gd name="T48" fmla="*/ 231 w 26"/>
                <a:gd name="T49" fmla="*/ 1 h 33"/>
                <a:gd name="T50" fmla="*/ 256 w 26"/>
                <a:gd name="T51" fmla="*/ 9 h 33"/>
                <a:gd name="T52" fmla="*/ 279 w 26"/>
                <a:gd name="T53" fmla="*/ 13 h 33"/>
                <a:gd name="T54" fmla="*/ 293 w 26"/>
                <a:gd name="T55" fmla="*/ 19 h 33"/>
                <a:gd name="T56" fmla="*/ 304 w 26"/>
                <a:gd name="T57" fmla="*/ 28 h 33"/>
                <a:gd name="T58" fmla="*/ 293 w 26"/>
                <a:gd name="T59" fmla="*/ 36 h 33"/>
                <a:gd name="T60" fmla="*/ 256 w 26"/>
                <a:gd name="T61" fmla="*/ 48 h 33"/>
                <a:gd name="T62" fmla="*/ 231 w 26"/>
                <a:gd name="T63" fmla="*/ 52 h 33"/>
                <a:gd name="T64" fmla="*/ 175 w 26"/>
                <a:gd name="T65" fmla="*/ 60 h 33"/>
                <a:gd name="T66" fmla="*/ 166 w 26"/>
                <a:gd name="T67" fmla="*/ 60 h 33"/>
                <a:gd name="T68" fmla="*/ 138 w 26"/>
                <a:gd name="T69" fmla="*/ 60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02 w 26"/>
                <a:gd name="T87" fmla="*/ 47 h 33"/>
                <a:gd name="T88" fmla="*/ 231 w 26"/>
                <a:gd name="T89" fmla="*/ 36 h 33"/>
                <a:gd name="T90" fmla="*/ 231 w 26"/>
                <a:gd name="T91" fmla="*/ 32 h 33"/>
                <a:gd name="T92" fmla="*/ 231 w 26"/>
                <a:gd name="T93" fmla="*/ 25 h 33"/>
                <a:gd name="T94" fmla="*/ 222 w 26"/>
                <a:gd name="T95" fmla="*/ 15 h 33"/>
                <a:gd name="T96" fmla="*/ 202 w 26"/>
                <a:gd name="T97" fmla="*/ 13 h 33"/>
                <a:gd name="T98" fmla="*/ 186 w 26"/>
                <a:gd name="T99" fmla="*/ 9 h 33"/>
                <a:gd name="T100" fmla="*/ 175 w 26"/>
                <a:gd name="T101" fmla="*/ 9 h 33"/>
                <a:gd name="T102" fmla="*/ 138 w 26"/>
                <a:gd name="T103" fmla="*/ 1 h 33"/>
                <a:gd name="T104" fmla="*/ 129 w 26"/>
                <a:gd name="T105" fmla="*/ 1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854" name="Freeform 58"/>
            <p:cNvSpPr>
              <a:spLocks/>
            </p:cNvSpPr>
            <p:nvPr/>
          </p:nvSpPr>
          <p:spPr bwMode="auto">
            <a:xfrm>
              <a:off x="1776" y="1107"/>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0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73 w 36"/>
                <a:gd name="T27" fmla="*/ 0 h 33"/>
                <a:gd name="T28" fmla="*/ 364 w 36"/>
                <a:gd name="T29" fmla="*/ 1 h 33"/>
                <a:gd name="T30" fmla="*/ 364 w 36"/>
                <a:gd name="T31" fmla="*/ 6 h 33"/>
                <a:gd name="T32" fmla="*/ 364 w 36"/>
                <a:gd name="T33" fmla="*/ 15 h 33"/>
                <a:gd name="T34" fmla="*/ 364 w 36"/>
                <a:gd name="T35" fmla="*/ 102 h 33"/>
                <a:gd name="T36" fmla="*/ 355 w 36"/>
                <a:gd name="T37" fmla="*/ 102 h 33"/>
                <a:gd name="T38" fmla="*/ 101 w 36"/>
                <a:gd name="T39" fmla="*/ 19 h 33"/>
                <a:gd name="T40" fmla="*/ 101 w 36"/>
                <a:gd name="T41" fmla="*/ 83 h 33"/>
                <a:gd name="T42" fmla="*/ 101 w 36"/>
                <a:gd name="T43" fmla="*/ 89 h 33"/>
                <a:gd name="T44" fmla="*/ 110 w 36"/>
                <a:gd name="T45" fmla="*/ 93 h 33"/>
                <a:gd name="T46" fmla="*/ 126 w 36"/>
                <a:gd name="T47" fmla="*/ 99 h 33"/>
                <a:gd name="T48" fmla="*/ 137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65 w 36"/>
                <a:gd name="T63" fmla="*/ 93 h 33"/>
                <a:gd name="T64" fmla="*/ 65 w 36"/>
                <a:gd name="T65" fmla="*/ 89 h 33"/>
                <a:gd name="T66" fmla="*/ 81 w 36"/>
                <a:gd name="T67" fmla="*/ 83 h 33"/>
                <a:gd name="T68" fmla="*/ 81 w 36"/>
                <a:gd name="T69" fmla="*/ 9 h 33"/>
                <a:gd name="T70" fmla="*/ 65 w 36"/>
                <a:gd name="T71" fmla="*/ 6 h 33"/>
                <a:gd name="T72" fmla="*/ 56 w 36"/>
                <a:gd name="T73" fmla="*/ 6 h 33"/>
                <a:gd name="T74" fmla="*/ 45 w 36"/>
                <a:gd name="T75" fmla="*/ 1 h 33"/>
                <a:gd name="T76" fmla="*/ 36 w 36"/>
                <a:gd name="T77" fmla="*/ 1 h 33"/>
                <a:gd name="T78" fmla="*/ 11 w 36"/>
                <a:gd name="T79" fmla="*/ 1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25855" name="Freeform 59"/>
            <p:cNvSpPr>
              <a:spLocks noEditPoints="1"/>
            </p:cNvSpPr>
            <p:nvPr/>
          </p:nvSpPr>
          <p:spPr bwMode="auto">
            <a:xfrm>
              <a:off x="1860" y="1107"/>
              <a:ext cx="58" cy="47"/>
            </a:xfrm>
            <a:custGeom>
              <a:avLst/>
              <a:gdLst>
                <a:gd name="T0" fmla="*/ 109 w 26"/>
                <a:gd name="T1" fmla="*/ 54 h 32"/>
                <a:gd name="T2" fmla="*/ 109 w 26"/>
                <a:gd name="T3" fmla="*/ 87 h 32"/>
                <a:gd name="T4" fmla="*/ 109 w 26"/>
                <a:gd name="T5" fmla="*/ 93 h 32"/>
                <a:gd name="T6" fmla="*/ 109 w 26"/>
                <a:gd name="T7" fmla="*/ 95 h 32"/>
                <a:gd name="T8" fmla="*/ 125 w 26"/>
                <a:gd name="T9" fmla="*/ 101 h 32"/>
                <a:gd name="T10" fmla="*/ 134 w 26"/>
                <a:gd name="T11" fmla="*/ 101 h 32"/>
                <a:gd name="T12" fmla="*/ 154 w 26"/>
                <a:gd name="T13" fmla="*/ 101 h 32"/>
                <a:gd name="T14" fmla="*/ 154 w 26"/>
                <a:gd name="T15" fmla="*/ 101 h 32"/>
                <a:gd name="T16" fmla="*/ 0 w 26"/>
                <a:gd name="T17" fmla="*/ 101 h 32"/>
                <a:gd name="T18" fmla="*/ 0 w 26"/>
                <a:gd name="T19" fmla="*/ 101 h 32"/>
                <a:gd name="T20" fmla="*/ 9 w 26"/>
                <a:gd name="T21" fmla="*/ 101 h 32"/>
                <a:gd name="T22" fmla="*/ 45 w 26"/>
                <a:gd name="T23" fmla="*/ 101 h 32"/>
                <a:gd name="T24" fmla="*/ 45 w 26"/>
                <a:gd name="T25" fmla="*/ 95 h 32"/>
                <a:gd name="T26" fmla="*/ 56 w 26"/>
                <a:gd name="T27" fmla="*/ 93 h 32"/>
                <a:gd name="T28" fmla="*/ 56 w 26"/>
                <a:gd name="T29" fmla="*/ 87 h 32"/>
                <a:gd name="T30" fmla="*/ 56 w 26"/>
                <a:gd name="T31" fmla="*/ 15 h 32"/>
                <a:gd name="T32" fmla="*/ 56 w 26"/>
                <a:gd name="T33" fmla="*/ 6 h 32"/>
                <a:gd name="T34" fmla="*/ 45 w 26"/>
                <a:gd name="T35" fmla="*/ 1 h 32"/>
                <a:gd name="T36" fmla="*/ 36 w 26"/>
                <a:gd name="T37" fmla="*/ 0 h 32"/>
                <a:gd name="T38" fmla="*/ 9 w 26"/>
                <a:gd name="T39" fmla="*/ 0 h 32"/>
                <a:gd name="T40" fmla="*/ 0 w 26"/>
                <a:gd name="T41" fmla="*/ 0 h 32"/>
                <a:gd name="T42" fmla="*/ 0 w 26"/>
                <a:gd name="T43" fmla="*/ 0 h 32"/>
                <a:gd name="T44" fmla="*/ 134 w 26"/>
                <a:gd name="T45" fmla="*/ 0 h 32"/>
                <a:gd name="T46" fmla="*/ 178 w 26"/>
                <a:gd name="T47" fmla="*/ 0 h 32"/>
                <a:gd name="T48" fmla="*/ 223 w 26"/>
                <a:gd name="T49" fmla="*/ 0 h 32"/>
                <a:gd name="T50" fmla="*/ 243 w 26"/>
                <a:gd name="T51" fmla="*/ 1 h 32"/>
                <a:gd name="T52" fmla="*/ 268 w 26"/>
                <a:gd name="T53" fmla="*/ 9 h 32"/>
                <a:gd name="T54" fmla="*/ 279 w 26"/>
                <a:gd name="T55" fmla="*/ 19 h 32"/>
                <a:gd name="T56" fmla="*/ 288 w 26"/>
                <a:gd name="T57" fmla="*/ 26 h 32"/>
                <a:gd name="T58" fmla="*/ 279 w 26"/>
                <a:gd name="T59" fmla="*/ 38 h 32"/>
                <a:gd name="T60" fmla="*/ 243 w 26"/>
                <a:gd name="T61" fmla="*/ 46 h 32"/>
                <a:gd name="T62" fmla="*/ 223 w 26"/>
                <a:gd name="T63" fmla="*/ 54 h 32"/>
                <a:gd name="T64" fmla="*/ 165 w 26"/>
                <a:gd name="T65" fmla="*/ 54 h 32"/>
                <a:gd name="T66" fmla="*/ 154 w 26"/>
                <a:gd name="T67" fmla="*/ 54 h 32"/>
                <a:gd name="T68" fmla="*/ 134 w 26"/>
                <a:gd name="T69" fmla="*/ 54 h 32"/>
                <a:gd name="T70" fmla="*/ 125 w 26"/>
                <a:gd name="T71" fmla="*/ 54 h 32"/>
                <a:gd name="T72" fmla="*/ 109 w 26"/>
                <a:gd name="T73" fmla="*/ 54 h 32"/>
                <a:gd name="T74" fmla="*/ 109 w 26"/>
                <a:gd name="T75" fmla="*/ 51 h 32"/>
                <a:gd name="T76" fmla="*/ 125 w 26"/>
                <a:gd name="T77" fmla="*/ 51 h 32"/>
                <a:gd name="T78" fmla="*/ 125 w 26"/>
                <a:gd name="T79" fmla="*/ 51 h 32"/>
                <a:gd name="T80" fmla="*/ 134 w 26"/>
                <a:gd name="T81" fmla="*/ 51 h 32"/>
                <a:gd name="T82" fmla="*/ 154 w 26"/>
                <a:gd name="T83" fmla="*/ 51 h 32"/>
                <a:gd name="T84" fmla="*/ 178 w 26"/>
                <a:gd name="T85" fmla="*/ 51 h 32"/>
                <a:gd name="T86" fmla="*/ 190 w 26"/>
                <a:gd name="T87" fmla="*/ 41 h 32"/>
                <a:gd name="T88" fmla="*/ 223 w 26"/>
                <a:gd name="T89" fmla="*/ 38 h 32"/>
                <a:gd name="T90" fmla="*/ 223 w 26"/>
                <a:gd name="T91" fmla="*/ 26 h 32"/>
                <a:gd name="T92" fmla="*/ 223 w 26"/>
                <a:gd name="T93" fmla="*/ 19 h 32"/>
                <a:gd name="T94" fmla="*/ 210 w 26"/>
                <a:gd name="T95" fmla="*/ 15 h 32"/>
                <a:gd name="T96" fmla="*/ 190 w 26"/>
                <a:gd name="T97" fmla="*/ 9 h 32"/>
                <a:gd name="T98" fmla="*/ 178 w 26"/>
                <a:gd name="T99" fmla="*/ 6 h 32"/>
                <a:gd name="T100" fmla="*/ 165 w 26"/>
                <a:gd name="T101" fmla="*/ 1 h 32"/>
                <a:gd name="T102" fmla="*/ 134 w 26"/>
                <a:gd name="T103" fmla="*/ 1 h 32"/>
                <a:gd name="T104" fmla="*/ 125 w 26"/>
                <a:gd name="T105" fmla="*/ 1 h 32"/>
                <a:gd name="T106" fmla="*/ 109 w 26"/>
                <a:gd name="T107" fmla="*/ 1 h 32"/>
                <a:gd name="T108" fmla="*/ 109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6" name="Freeform 60"/>
            <p:cNvSpPr>
              <a:spLocks noEditPoints="1"/>
            </p:cNvSpPr>
            <p:nvPr/>
          </p:nvSpPr>
          <p:spPr bwMode="auto">
            <a:xfrm>
              <a:off x="2536" y="1107"/>
              <a:ext cx="57" cy="47"/>
            </a:xfrm>
            <a:custGeom>
              <a:avLst/>
              <a:gdLst>
                <a:gd name="T0" fmla="*/ 119 w 25"/>
                <a:gd name="T1" fmla="*/ 54 h 32"/>
                <a:gd name="T2" fmla="*/ 119 w 25"/>
                <a:gd name="T3" fmla="*/ 87 h 32"/>
                <a:gd name="T4" fmla="*/ 119 w 25"/>
                <a:gd name="T5" fmla="*/ 93 h 32"/>
                <a:gd name="T6" fmla="*/ 119 w 25"/>
                <a:gd name="T7" fmla="*/ 95 h 32"/>
                <a:gd name="T8" fmla="*/ 130 w 25"/>
                <a:gd name="T9" fmla="*/ 101 h 32"/>
                <a:gd name="T10" fmla="*/ 141 w 25"/>
                <a:gd name="T11" fmla="*/ 101 h 32"/>
                <a:gd name="T12" fmla="*/ 166 w 25"/>
                <a:gd name="T13" fmla="*/ 101 h 32"/>
                <a:gd name="T14" fmla="*/ 166 w 25"/>
                <a:gd name="T15" fmla="*/ 101 h 32"/>
                <a:gd name="T16" fmla="*/ 0 w 25"/>
                <a:gd name="T17" fmla="*/ 101 h 32"/>
                <a:gd name="T18" fmla="*/ 0 w 25"/>
                <a:gd name="T19" fmla="*/ 101 h 32"/>
                <a:gd name="T20" fmla="*/ 11 w 25"/>
                <a:gd name="T21" fmla="*/ 101 h 32"/>
                <a:gd name="T22" fmla="*/ 25 w 25"/>
                <a:gd name="T23" fmla="*/ 101 h 32"/>
                <a:gd name="T24" fmla="*/ 48 w 25"/>
                <a:gd name="T25" fmla="*/ 95 h 32"/>
                <a:gd name="T26" fmla="*/ 57 w 25"/>
                <a:gd name="T27" fmla="*/ 93 h 32"/>
                <a:gd name="T28" fmla="*/ 57 w 25"/>
                <a:gd name="T29" fmla="*/ 87 h 32"/>
                <a:gd name="T30" fmla="*/ 57 w 25"/>
                <a:gd name="T31" fmla="*/ 15 h 32"/>
                <a:gd name="T32" fmla="*/ 57 w 25"/>
                <a:gd name="T33" fmla="*/ 6 h 32"/>
                <a:gd name="T34" fmla="*/ 48 w 25"/>
                <a:gd name="T35" fmla="*/ 1 h 32"/>
                <a:gd name="T36" fmla="*/ 25 w 25"/>
                <a:gd name="T37" fmla="*/ 0 h 32"/>
                <a:gd name="T38" fmla="*/ 11 w 25"/>
                <a:gd name="T39" fmla="*/ 0 h 32"/>
                <a:gd name="T40" fmla="*/ 0 w 25"/>
                <a:gd name="T41" fmla="*/ 0 h 32"/>
                <a:gd name="T42" fmla="*/ 0 w 25"/>
                <a:gd name="T43" fmla="*/ 0 h 32"/>
                <a:gd name="T44" fmla="*/ 141 w 25"/>
                <a:gd name="T45" fmla="*/ 0 h 32"/>
                <a:gd name="T46" fmla="*/ 187 w 25"/>
                <a:gd name="T47" fmla="*/ 0 h 32"/>
                <a:gd name="T48" fmla="*/ 239 w 25"/>
                <a:gd name="T49" fmla="*/ 0 h 32"/>
                <a:gd name="T50" fmla="*/ 249 w 25"/>
                <a:gd name="T51" fmla="*/ 1 h 32"/>
                <a:gd name="T52" fmla="*/ 271 w 25"/>
                <a:gd name="T53" fmla="*/ 9 h 32"/>
                <a:gd name="T54" fmla="*/ 296 w 25"/>
                <a:gd name="T55" fmla="*/ 19 h 32"/>
                <a:gd name="T56" fmla="*/ 296 w 25"/>
                <a:gd name="T57" fmla="*/ 26 h 32"/>
                <a:gd name="T58" fmla="*/ 296 w 25"/>
                <a:gd name="T59" fmla="*/ 38 h 32"/>
                <a:gd name="T60" fmla="*/ 260 w 25"/>
                <a:gd name="T61" fmla="*/ 46 h 32"/>
                <a:gd name="T62" fmla="*/ 239 w 25"/>
                <a:gd name="T63" fmla="*/ 54 h 32"/>
                <a:gd name="T64" fmla="*/ 178 w 25"/>
                <a:gd name="T65" fmla="*/ 54 h 32"/>
                <a:gd name="T66" fmla="*/ 166 w 25"/>
                <a:gd name="T67" fmla="*/ 54 h 32"/>
                <a:gd name="T68" fmla="*/ 141 w 25"/>
                <a:gd name="T69" fmla="*/ 54 h 32"/>
                <a:gd name="T70" fmla="*/ 130 w 25"/>
                <a:gd name="T71" fmla="*/ 54 h 32"/>
                <a:gd name="T72" fmla="*/ 119 w 25"/>
                <a:gd name="T73" fmla="*/ 54 h 32"/>
                <a:gd name="T74" fmla="*/ 119 w 25"/>
                <a:gd name="T75" fmla="*/ 51 h 32"/>
                <a:gd name="T76" fmla="*/ 130 w 25"/>
                <a:gd name="T77" fmla="*/ 51 h 32"/>
                <a:gd name="T78" fmla="*/ 130 w 25"/>
                <a:gd name="T79" fmla="*/ 51 h 32"/>
                <a:gd name="T80" fmla="*/ 141 w 25"/>
                <a:gd name="T81" fmla="*/ 51 h 32"/>
                <a:gd name="T82" fmla="*/ 166 w 25"/>
                <a:gd name="T83" fmla="*/ 51 h 32"/>
                <a:gd name="T84" fmla="*/ 187 w 25"/>
                <a:gd name="T85" fmla="*/ 51 h 32"/>
                <a:gd name="T86" fmla="*/ 203 w 25"/>
                <a:gd name="T87" fmla="*/ 41 h 32"/>
                <a:gd name="T88" fmla="*/ 239 w 25"/>
                <a:gd name="T89" fmla="*/ 38 h 32"/>
                <a:gd name="T90" fmla="*/ 239 w 25"/>
                <a:gd name="T91" fmla="*/ 26 h 32"/>
                <a:gd name="T92" fmla="*/ 239 w 25"/>
                <a:gd name="T93" fmla="*/ 19 h 32"/>
                <a:gd name="T94" fmla="*/ 223 w 25"/>
                <a:gd name="T95" fmla="*/ 15 h 32"/>
                <a:gd name="T96" fmla="*/ 203 w 25"/>
                <a:gd name="T97" fmla="*/ 9 h 32"/>
                <a:gd name="T98" fmla="*/ 187 w 25"/>
                <a:gd name="T99" fmla="*/ 6 h 32"/>
                <a:gd name="T100" fmla="*/ 178 w 25"/>
                <a:gd name="T101" fmla="*/ 1 h 32"/>
                <a:gd name="T102" fmla="*/ 141 w 25"/>
                <a:gd name="T103" fmla="*/ 1 h 32"/>
                <a:gd name="T104" fmla="*/ 130 w 25"/>
                <a:gd name="T105" fmla="*/ 1 h 32"/>
                <a:gd name="T106" fmla="*/ 119 w 25"/>
                <a:gd name="T107" fmla="*/ 1 h 32"/>
                <a:gd name="T108" fmla="*/ 119 w 25"/>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7" name="Freeform 61"/>
            <p:cNvSpPr>
              <a:spLocks noEditPoints="1"/>
            </p:cNvSpPr>
            <p:nvPr/>
          </p:nvSpPr>
          <p:spPr bwMode="auto">
            <a:xfrm>
              <a:off x="2597" y="1107"/>
              <a:ext cx="59" cy="47"/>
            </a:xfrm>
            <a:custGeom>
              <a:avLst/>
              <a:gdLst>
                <a:gd name="T0" fmla="*/ 118 w 26"/>
                <a:gd name="T1" fmla="*/ 54 h 32"/>
                <a:gd name="T2" fmla="*/ 118 w 26"/>
                <a:gd name="T3" fmla="*/ 87 h 32"/>
                <a:gd name="T4" fmla="*/ 118 w 26"/>
                <a:gd name="T5" fmla="*/ 93 h 32"/>
                <a:gd name="T6" fmla="*/ 118 w 26"/>
                <a:gd name="T7" fmla="*/ 95 h 32"/>
                <a:gd name="T8" fmla="*/ 129 w 26"/>
                <a:gd name="T9" fmla="*/ 101 h 32"/>
                <a:gd name="T10" fmla="*/ 138 w 26"/>
                <a:gd name="T11" fmla="*/ 101 h 32"/>
                <a:gd name="T12" fmla="*/ 166 w 26"/>
                <a:gd name="T13" fmla="*/ 101 h 32"/>
                <a:gd name="T14" fmla="*/ 166 w 26"/>
                <a:gd name="T15" fmla="*/ 101 h 32"/>
                <a:gd name="T16" fmla="*/ 0 w 26"/>
                <a:gd name="T17" fmla="*/ 101 h 32"/>
                <a:gd name="T18" fmla="*/ 0 w 26"/>
                <a:gd name="T19" fmla="*/ 101 h 32"/>
                <a:gd name="T20" fmla="*/ 11 w 26"/>
                <a:gd name="T21" fmla="*/ 101 h 32"/>
                <a:gd name="T22" fmla="*/ 45 w 26"/>
                <a:gd name="T23" fmla="*/ 101 h 32"/>
                <a:gd name="T24" fmla="*/ 57 w 26"/>
                <a:gd name="T25" fmla="*/ 95 h 32"/>
                <a:gd name="T26" fmla="*/ 57 w 26"/>
                <a:gd name="T27" fmla="*/ 93 h 32"/>
                <a:gd name="T28" fmla="*/ 57 w 26"/>
                <a:gd name="T29" fmla="*/ 87 h 32"/>
                <a:gd name="T30" fmla="*/ 57 w 26"/>
                <a:gd name="T31" fmla="*/ 15 h 32"/>
                <a:gd name="T32" fmla="*/ 57 w 26"/>
                <a:gd name="T33" fmla="*/ 6 h 32"/>
                <a:gd name="T34" fmla="*/ 45 w 26"/>
                <a:gd name="T35" fmla="*/ 1 h 32"/>
                <a:gd name="T36" fmla="*/ 36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79 w 26"/>
                <a:gd name="T53" fmla="*/ 9 h 32"/>
                <a:gd name="T54" fmla="*/ 293 w 26"/>
                <a:gd name="T55" fmla="*/ 19 h 32"/>
                <a:gd name="T56" fmla="*/ 304 w 26"/>
                <a:gd name="T57" fmla="*/ 26 h 32"/>
                <a:gd name="T58" fmla="*/ 293 w 26"/>
                <a:gd name="T59" fmla="*/ 38 h 32"/>
                <a:gd name="T60" fmla="*/ 256 w 26"/>
                <a:gd name="T61" fmla="*/ 46 h 32"/>
                <a:gd name="T62" fmla="*/ 231 w 26"/>
                <a:gd name="T63" fmla="*/ 54 h 32"/>
                <a:gd name="T64" fmla="*/ 175 w 26"/>
                <a:gd name="T65" fmla="*/ 54 h 32"/>
                <a:gd name="T66" fmla="*/ 166 w 26"/>
                <a:gd name="T67" fmla="*/ 54 h 32"/>
                <a:gd name="T68" fmla="*/ 138 w 26"/>
                <a:gd name="T69" fmla="*/ 54 h 32"/>
                <a:gd name="T70" fmla="*/ 129 w 26"/>
                <a:gd name="T71" fmla="*/ 54 h 32"/>
                <a:gd name="T72" fmla="*/ 118 w 26"/>
                <a:gd name="T73" fmla="*/ 54 h 32"/>
                <a:gd name="T74" fmla="*/ 118 w 26"/>
                <a:gd name="T75" fmla="*/ 51 h 32"/>
                <a:gd name="T76" fmla="*/ 129 w 26"/>
                <a:gd name="T77" fmla="*/ 51 h 32"/>
                <a:gd name="T78" fmla="*/ 138 w 26"/>
                <a:gd name="T79" fmla="*/ 51 h 32"/>
                <a:gd name="T80" fmla="*/ 138 w 26"/>
                <a:gd name="T81" fmla="*/ 51 h 32"/>
                <a:gd name="T82" fmla="*/ 166 w 26"/>
                <a:gd name="T83" fmla="*/ 51 h 32"/>
                <a:gd name="T84" fmla="*/ 186 w 26"/>
                <a:gd name="T85" fmla="*/ 51 h 32"/>
                <a:gd name="T86" fmla="*/ 202 w 26"/>
                <a:gd name="T87" fmla="*/ 41 h 32"/>
                <a:gd name="T88" fmla="*/ 231 w 26"/>
                <a:gd name="T89" fmla="*/ 38 h 32"/>
                <a:gd name="T90" fmla="*/ 231 w 26"/>
                <a:gd name="T91" fmla="*/ 26 h 32"/>
                <a:gd name="T92" fmla="*/ 231 w 26"/>
                <a:gd name="T93" fmla="*/ 19 h 32"/>
                <a:gd name="T94" fmla="*/ 222 w 26"/>
                <a:gd name="T95" fmla="*/ 15 h 32"/>
                <a:gd name="T96" fmla="*/ 202 w 26"/>
                <a:gd name="T97" fmla="*/ 9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8" name="Freeform 62"/>
            <p:cNvSpPr>
              <a:spLocks/>
            </p:cNvSpPr>
            <p:nvPr/>
          </p:nvSpPr>
          <p:spPr bwMode="auto">
            <a:xfrm>
              <a:off x="1738" y="1278"/>
              <a:ext cx="81" cy="48"/>
            </a:xfrm>
            <a:custGeom>
              <a:avLst/>
              <a:gdLst>
                <a:gd name="T0" fmla="*/ 0 w 36"/>
                <a:gd name="T1" fmla="*/ 0 h 33"/>
                <a:gd name="T2" fmla="*/ 92 w 36"/>
                <a:gd name="T3" fmla="*/ 0 h 33"/>
                <a:gd name="T4" fmla="*/ 320 w 36"/>
                <a:gd name="T5" fmla="*/ 76 h 33"/>
                <a:gd name="T6" fmla="*/ 320 w 36"/>
                <a:gd name="T7" fmla="*/ 19 h 33"/>
                <a:gd name="T8" fmla="*/ 320 w 36"/>
                <a:gd name="T9" fmla="*/ 13 h 33"/>
                <a:gd name="T10" fmla="*/ 320 w 36"/>
                <a:gd name="T11" fmla="*/ 1 h 33"/>
                <a:gd name="T12" fmla="*/ 308 w 36"/>
                <a:gd name="T13" fmla="*/ 1 h 33"/>
                <a:gd name="T14" fmla="*/ 293 w 36"/>
                <a:gd name="T15" fmla="*/ 1 h 33"/>
                <a:gd name="T16" fmla="*/ 272 w 36"/>
                <a:gd name="T17" fmla="*/ 1 h 33"/>
                <a:gd name="T18" fmla="*/ 272 w 36"/>
                <a:gd name="T19" fmla="*/ 0 h 33"/>
                <a:gd name="T20" fmla="*/ 409 w 36"/>
                <a:gd name="T21" fmla="*/ 0 h 33"/>
                <a:gd name="T22" fmla="*/ 409 w 36"/>
                <a:gd name="T23" fmla="*/ 1 h 33"/>
                <a:gd name="T24" fmla="*/ 389 w 36"/>
                <a:gd name="T25" fmla="*/ 1 h 33"/>
                <a:gd name="T26" fmla="*/ 373 w 36"/>
                <a:gd name="T27" fmla="*/ 1 h 33"/>
                <a:gd name="T28" fmla="*/ 364 w 36"/>
                <a:gd name="T29" fmla="*/ 6 h 33"/>
                <a:gd name="T30" fmla="*/ 355 w 36"/>
                <a:gd name="T31" fmla="*/ 13 h 33"/>
                <a:gd name="T32" fmla="*/ 355 w 36"/>
                <a:gd name="T33" fmla="*/ 19 h 33"/>
                <a:gd name="T34" fmla="*/ 355 w 36"/>
                <a:gd name="T35" fmla="*/ 102 h 33"/>
                <a:gd name="T36" fmla="*/ 328 w 36"/>
                <a:gd name="T37" fmla="*/ 102 h 33"/>
                <a:gd name="T38" fmla="*/ 92 w 36"/>
                <a:gd name="T39" fmla="*/ 22 h 33"/>
                <a:gd name="T40" fmla="*/ 92 w 36"/>
                <a:gd name="T41" fmla="*/ 83 h 33"/>
                <a:gd name="T42" fmla="*/ 92 w 36"/>
                <a:gd name="T43" fmla="*/ 89 h 33"/>
                <a:gd name="T44" fmla="*/ 92 w 36"/>
                <a:gd name="T45" fmla="*/ 99 h 33"/>
                <a:gd name="T46" fmla="*/ 110 w 36"/>
                <a:gd name="T47" fmla="*/ 99 h 33"/>
                <a:gd name="T48" fmla="*/ 137 w 36"/>
                <a:gd name="T49" fmla="*/ 99 h 33"/>
                <a:gd name="T50" fmla="*/ 146 w 36"/>
                <a:gd name="T51" fmla="*/ 99 h 33"/>
                <a:gd name="T52" fmla="*/ 146 w 36"/>
                <a:gd name="T53" fmla="*/ 102 h 33"/>
                <a:gd name="T54" fmla="*/ 11 w 36"/>
                <a:gd name="T55" fmla="*/ 102 h 33"/>
                <a:gd name="T56" fmla="*/ 11 w 36"/>
                <a:gd name="T57" fmla="*/ 99 h 33"/>
                <a:gd name="T58" fmla="*/ 25 w 36"/>
                <a:gd name="T59" fmla="*/ 99 h 33"/>
                <a:gd name="T60" fmla="*/ 56 w 36"/>
                <a:gd name="T61" fmla="*/ 99 h 33"/>
                <a:gd name="T62" fmla="*/ 65 w 36"/>
                <a:gd name="T63" fmla="*/ 95 h 33"/>
                <a:gd name="T64" fmla="*/ 65 w 36"/>
                <a:gd name="T65" fmla="*/ 89 h 33"/>
                <a:gd name="T66" fmla="*/ 65 w 36"/>
                <a:gd name="T67" fmla="*/ 83 h 33"/>
                <a:gd name="T68" fmla="*/ 65 w 36"/>
                <a:gd name="T69" fmla="*/ 15 h 33"/>
                <a:gd name="T70" fmla="*/ 56 w 36"/>
                <a:gd name="T71" fmla="*/ 13 h 33"/>
                <a:gd name="T72" fmla="*/ 36 w 36"/>
                <a:gd name="T73" fmla="*/ 6 h 33"/>
                <a:gd name="T74" fmla="*/ 36 w 36"/>
                <a:gd name="T75" fmla="*/ 6 h 33"/>
                <a:gd name="T76" fmla="*/ 25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5"/>
                  </a:lnTo>
                  <a:lnTo>
                    <a:pt x="28" y="6"/>
                  </a:lnTo>
                  <a:lnTo>
                    <a:pt x="28" y="4"/>
                  </a:lnTo>
                  <a:lnTo>
                    <a:pt x="28" y="1"/>
                  </a:lnTo>
                  <a:lnTo>
                    <a:pt x="27" y="1"/>
                  </a:lnTo>
                  <a:lnTo>
                    <a:pt x="26" y="1"/>
                  </a:lnTo>
                  <a:lnTo>
                    <a:pt x="24" y="1"/>
                  </a:lnTo>
                  <a:lnTo>
                    <a:pt x="24" y="0"/>
                  </a:lnTo>
                  <a:lnTo>
                    <a:pt x="36" y="0"/>
                  </a:lnTo>
                  <a:lnTo>
                    <a:pt x="36" y="1"/>
                  </a:lnTo>
                  <a:lnTo>
                    <a:pt x="34" y="1"/>
                  </a:lnTo>
                  <a:lnTo>
                    <a:pt x="33" y="1"/>
                  </a:lnTo>
                  <a:lnTo>
                    <a:pt x="32" y="2"/>
                  </a:lnTo>
                  <a:lnTo>
                    <a:pt x="31" y="4"/>
                  </a:lnTo>
                  <a:lnTo>
                    <a:pt x="31" y="6"/>
                  </a:lnTo>
                  <a:lnTo>
                    <a:pt x="31" y="33"/>
                  </a:lnTo>
                  <a:lnTo>
                    <a:pt x="29" y="33"/>
                  </a:lnTo>
                  <a:lnTo>
                    <a:pt x="8" y="7"/>
                  </a:lnTo>
                  <a:lnTo>
                    <a:pt x="8" y="27"/>
                  </a:lnTo>
                  <a:lnTo>
                    <a:pt x="8" y="29"/>
                  </a:lnTo>
                  <a:lnTo>
                    <a:pt x="8" y="32"/>
                  </a:lnTo>
                  <a:lnTo>
                    <a:pt x="10" y="32"/>
                  </a:lnTo>
                  <a:lnTo>
                    <a:pt x="12" y="32"/>
                  </a:lnTo>
                  <a:lnTo>
                    <a:pt x="13" y="32"/>
                  </a:lnTo>
                  <a:lnTo>
                    <a:pt x="13" y="33"/>
                  </a:lnTo>
                  <a:lnTo>
                    <a:pt x="1" y="33"/>
                  </a:lnTo>
                  <a:lnTo>
                    <a:pt x="1" y="32"/>
                  </a:lnTo>
                  <a:lnTo>
                    <a:pt x="2" y="32"/>
                  </a:lnTo>
                  <a:lnTo>
                    <a:pt x="5" y="32"/>
                  </a:lnTo>
                  <a:lnTo>
                    <a:pt x="6" y="31"/>
                  </a:lnTo>
                  <a:lnTo>
                    <a:pt x="6" y="29"/>
                  </a:lnTo>
                  <a:lnTo>
                    <a:pt x="6" y="27"/>
                  </a:lnTo>
                  <a:lnTo>
                    <a:pt x="6" y="5"/>
                  </a:lnTo>
                  <a:lnTo>
                    <a:pt x="5"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59" name="Freeform 63"/>
            <p:cNvSpPr>
              <a:spLocks noEditPoints="1"/>
            </p:cNvSpPr>
            <p:nvPr/>
          </p:nvSpPr>
          <p:spPr bwMode="auto">
            <a:xfrm>
              <a:off x="1823" y="1294"/>
              <a:ext cx="48" cy="32"/>
            </a:xfrm>
            <a:custGeom>
              <a:avLst/>
              <a:gdLst>
                <a:gd name="T0" fmla="*/ 121 w 21"/>
                <a:gd name="T1" fmla="*/ 0 h 22"/>
                <a:gd name="T2" fmla="*/ 167 w 21"/>
                <a:gd name="T3" fmla="*/ 0 h 22"/>
                <a:gd name="T4" fmla="*/ 194 w 21"/>
                <a:gd name="T5" fmla="*/ 1 h 22"/>
                <a:gd name="T6" fmla="*/ 224 w 21"/>
                <a:gd name="T7" fmla="*/ 13 h 22"/>
                <a:gd name="T8" fmla="*/ 240 w 21"/>
                <a:gd name="T9" fmla="*/ 19 h 22"/>
                <a:gd name="T10" fmla="*/ 251 w 21"/>
                <a:gd name="T11" fmla="*/ 33 h 22"/>
                <a:gd name="T12" fmla="*/ 240 w 21"/>
                <a:gd name="T13" fmla="*/ 42 h 22"/>
                <a:gd name="T14" fmla="*/ 240 w 21"/>
                <a:gd name="T15" fmla="*/ 48 h 22"/>
                <a:gd name="T16" fmla="*/ 203 w 21"/>
                <a:gd name="T17" fmla="*/ 55 h 22"/>
                <a:gd name="T18" fmla="*/ 178 w 21"/>
                <a:gd name="T19" fmla="*/ 65 h 22"/>
                <a:gd name="T20" fmla="*/ 142 w 21"/>
                <a:gd name="T21" fmla="*/ 68 h 22"/>
                <a:gd name="T22" fmla="*/ 121 w 21"/>
                <a:gd name="T23" fmla="*/ 68 h 22"/>
                <a:gd name="T24" fmla="*/ 73 w 21"/>
                <a:gd name="T25" fmla="*/ 68 h 22"/>
                <a:gd name="T26" fmla="*/ 48 w 21"/>
                <a:gd name="T27" fmla="*/ 65 h 22"/>
                <a:gd name="T28" fmla="*/ 25 w 21"/>
                <a:gd name="T29" fmla="*/ 55 h 22"/>
                <a:gd name="T30" fmla="*/ 0 w 21"/>
                <a:gd name="T31" fmla="*/ 47 h 22"/>
                <a:gd name="T32" fmla="*/ 0 w 21"/>
                <a:gd name="T33" fmla="*/ 33 h 22"/>
                <a:gd name="T34" fmla="*/ 0 w 21"/>
                <a:gd name="T35" fmla="*/ 28 h 22"/>
                <a:gd name="T36" fmla="*/ 11 w 21"/>
                <a:gd name="T37" fmla="*/ 15 h 22"/>
                <a:gd name="T38" fmla="*/ 25 w 21"/>
                <a:gd name="T39" fmla="*/ 6 h 22"/>
                <a:gd name="T40" fmla="*/ 57 w 21"/>
                <a:gd name="T41" fmla="*/ 1 h 22"/>
                <a:gd name="T42" fmla="*/ 85 w 21"/>
                <a:gd name="T43" fmla="*/ 0 h 22"/>
                <a:gd name="T44" fmla="*/ 121 w 21"/>
                <a:gd name="T45" fmla="*/ 0 h 22"/>
                <a:gd name="T46" fmla="*/ 110 w 21"/>
                <a:gd name="T47" fmla="*/ 1 h 22"/>
                <a:gd name="T48" fmla="*/ 85 w 21"/>
                <a:gd name="T49" fmla="*/ 1 h 22"/>
                <a:gd name="T50" fmla="*/ 73 w 21"/>
                <a:gd name="T51" fmla="*/ 1 h 22"/>
                <a:gd name="T52" fmla="*/ 57 w 21"/>
                <a:gd name="T53" fmla="*/ 6 h 22"/>
                <a:gd name="T54" fmla="*/ 57 w 21"/>
                <a:gd name="T55" fmla="*/ 15 h 22"/>
                <a:gd name="T56" fmla="*/ 48 w 21"/>
                <a:gd name="T57" fmla="*/ 19 h 22"/>
                <a:gd name="T58" fmla="*/ 48 w 21"/>
                <a:gd name="T59" fmla="*/ 28 h 22"/>
                <a:gd name="T60" fmla="*/ 48 w 21"/>
                <a:gd name="T61" fmla="*/ 42 h 22"/>
                <a:gd name="T62" fmla="*/ 73 w 21"/>
                <a:gd name="T63" fmla="*/ 52 h 22"/>
                <a:gd name="T64" fmla="*/ 85 w 21"/>
                <a:gd name="T65" fmla="*/ 61 h 22"/>
                <a:gd name="T66" fmla="*/ 130 w 21"/>
                <a:gd name="T67" fmla="*/ 65 h 22"/>
                <a:gd name="T68" fmla="*/ 167 w 21"/>
                <a:gd name="T69" fmla="*/ 65 h 22"/>
                <a:gd name="T70" fmla="*/ 178 w 21"/>
                <a:gd name="T71" fmla="*/ 55 h 22"/>
                <a:gd name="T72" fmla="*/ 194 w 21"/>
                <a:gd name="T73" fmla="*/ 48 h 22"/>
                <a:gd name="T74" fmla="*/ 194 w 21"/>
                <a:gd name="T75" fmla="*/ 36 h 22"/>
                <a:gd name="T76" fmla="*/ 194 w 21"/>
                <a:gd name="T77" fmla="*/ 28 h 22"/>
                <a:gd name="T78" fmla="*/ 178 w 21"/>
                <a:gd name="T79" fmla="*/ 19 h 22"/>
                <a:gd name="T80" fmla="*/ 167 w 21"/>
                <a:gd name="T81" fmla="*/ 13 h 22"/>
                <a:gd name="T82" fmla="*/ 142 w 21"/>
                <a:gd name="T83" fmla="*/ 1 h 22"/>
                <a:gd name="T84" fmla="*/ 110 w 21"/>
                <a:gd name="T85" fmla="*/ 1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4"/>
                  </a:lnTo>
                  <a:lnTo>
                    <a:pt x="20" y="6"/>
                  </a:lnTo>
                  <a:lnTo>
                    <a:pt x="21" y="11"/>
                  </a:lnTo>
                  <a:lnTo>
                    <a:pt x="20" y="14"/>
                  </a:lnTo>
                  <a:lnTo>
                    <a:pt x="20" y="16"/>
                  </a:lnTo>
                  <a:lnTo>
                    <a:pt x="17" y="18"/>
                  </a:lnTo>
                  <a:lnTo>
                    <a:pt x="15" y="21"/>
                  </a:lnTo>
                  <a:lnTo>
                    <a:pt x="12" y="22"/>
                  </a:lnTo>
                  <a:lnTo>
                    <a:pt x="10" y="22"/>
                  </a:lnTo>
                  <a:lnTo>
                    <a:pt x="6" y="22"/>
                  </a:lnTo>
                  <a:lnTo>
                    <a:pt x="4" y="21"/>
                  </a:lnTo>
                  <a:lnTo>
                    <a:pt x="2" y="18"/>
                  </a:lnTo>
                  <a:lnTo>
                    <a:pt x="0" y="15"/>
                  </a:lnTo>
                  <a:lnTo>
                    <a:pt x="0" y="11"/>
                  </a:lnTo>
                  <a:lnTo>
                    <a:pt x="0" y="9"/>
                  </a:lnTo>
                  <a:lnTo>
                    <a:pt x="1" y="5"/>
                  </a:lnTo>
                  <a:lnTo>
                    <a:pt x="2" y="2"/>
                  </a:lnTo>
                  <a:lnTo>
                    <a:pt x="5" y="1"/>
                  </a:lnTo>
                  <a:lnTo>
                    <a:pt x="7" y="0"/>
                  </a:lnTo>
                  <a:lnTo>
                    <a:pt x="10" y="0"/>
                  </a:lnTo>
                  <a:close/>
                  <a:moveTo>
                    <a:pt x="9" y="1"/>
                  </a:moveTo>
                  <a:lnTo>
                    <a:pt x="7" y="1"/>
                  </a:lnTo>
                  <a:lnTo>
                    <a:pt x="6" y="1"/>
                  </a:lnTo>
                  <a:lnTo>
                    <a:pt x="5" y="2"/>
                  </a:lnTo>
                  <a:lnTo>
                    <a:pt x="5" y="5"/>
                  </a:lnTo>
                  <a:lnTo>
                    <a:pt x="4" y="6"/>
                  </a:lnTo>
                  <a:lnTo>
                    <a:pt x="4" y="9"/>
                  </a:lnTo>
                  <a:lnTo>
                    <a:pt x="4" y="14"/>
                  </a:lnTo>
                  <a:lnTo>
                    <a:pt x="6" y="17"/>
                  </a:lnTo>
                  <a:lnTo>
                    <a:pt x="7" y="20"/>
                  </a:lnTo>
                  <a:lnTo>
                    <a:pt x="11" y="21"/>
                  </a:lnTo>
                  <a:lnTo>
                    <a:pt x="14" y="21"/>
                  </a:lnTo>
                  <a:lnTo>
                    <a:pt x="15" y="18"/>
                  </a:lnTo>
                  <a:lnTo>
                    <a:pt x="16" y="16"/>
                  </a:lnTo>
                  <a:lnTo>
                    <a:pt x="16" y="12"/>
                  </a:lnTo>
                  <a:lnTo>
                    <a:pt x="16" y="9"/>
                  </a:lnTo>
                  <a:lnTo>
                    <a:pt x="15" y="6"/>
                  </a:lnTo>
                  <a:lnTo>
                    <a:pt x="14" y="4"/>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25860" name="Freeform 64"/>
            <p:cNvSpPr>
              <a:spLocks/>
            </p:cNvSpPr>
            <p:nvPr/>
          </p:nvSpPr>
          <p:spPr bwMode="auto">
            <a:xfrm>
              <a:off x="1875" y="1294"/>
              <a:ext cx="84" cy="32"/>
            </a:xfrm>
            <a:custGeom>
              <a:avLst/>
              <a:gdLst>
                <a:gd name="T0" fmla="*/ 102 w 37"/>
                <a:gd name="T1" fmla="*/ 6 h 22"/>
                <a:gd name="T2" fmla="*/ 138 w 37"/>
                <a:gd name="T3" fmla="*/ 0 h 22"/>
                <a:gd name="T4" fmla="*/ 166 w 37"/>
                <a:gd name="T5" fmla="*/ 0 h 22"/>
                <a:gd name="T6" fmla="*/ 202 w 37"/>
                <a:gd name="T7" fmla="*/ 0 h 22"/>
                <a:gd name="T8" fmla="*/ 232 w 37"/>
                <a:gd name="T9" fmla="*/ 6 h 22"/>
                <a:gd name="T10" fmla="*/ 268 w 37"/>
                <a:gd name="T11" fmla="*/ 1 h 22"/>
                <a:gd name="T12" fmla="*/ 304 w 37"/>
                <a:gd name="T13" fmla="*/ 0 h 22"/>
                <a:gd name="T14" fmla="*/ 350 w 37"/>
                <a:gd name="T15" fmla="*/ 0 h 22"/>
                <a:gd name="T16" fmla="*/ 386 w 37"/>
                <a:gd name="T17" fmla="*/ 1 h 22"/>
                <a:gd name="T18" fmla="*/ 397 w 37"/>
                <a:gd name="T19" fmla="*/ 15 h 22"/>
                <a:gd name="T20" fmla="*/ 397 w 37"/>
                <a:gd name="T21" fmla="*/ 52 h 22"/>
                <a:gd name="T22" fmla="*/ 397 w 37"/>
                <a:gd name="T23" fmla="*/ 61 h 22"/>
                <a:gd name="T24" fmla="*/ 406 w 37"/>
                <a:gd name="T25" fmla="*/ 65 h 22"/>
                <a:gd name="T26" fmla="*/ 434 w 37"/>
                <a:gd name="T27" fmla="*/ 65 h 22"/>
                <a:gd name="T28" fmla="*/ 304 w 37"/>
                <a:gd name="T29" fmla="*/ 68 h 22"/>
                <a:gd name="T30" fmla="*/ 329 w 37"/>
                <a:gd name="T31" fmla="*/ 65 h 22"/>
                <a:gd name="T32" fmla="*/ 341 w 37"/>
                <a:gd name="T33" fmla="*/ 65 h 22"/>
                <a:gd name="T34" fmla="*/ 350 w 37"/>
                <a:gd name="T35" fmla="*/ 61 h 22"/>
                <a:gd name="T36" fmla="*/ 350 w 37"/>
                <a:gd name="T37" fmla="*/ 52 h 22"/>
                <a:gd name="T38" fmla="*/ 350 w 37"/>
                <a:gd name="T39" fmla="*/ 15 h 22"/>
                <a:gd name="T40" fmla="*/ 329 w 37"/>
                <a:gd name="T41" fmla="*/ 6 h 22"/>
                <a:gd name="T42" fmla="*/ 293 w 37"/>
                <a:gd name="T43" fmla="*/ 6 h 22"/>
                <a:gd name="T44" fmla="*/ 268 w 37"/>
                <a:gd name="T45" fmla="*/ 13 h 22"/>
                <a:gd name="T46" fmla="*/ 232 w 37"/>
                <a:gd name="T47" fmla="*/ 19 h 22"/>
                <a:gd name="T48" fmla="*/ 232 w 37"/>
                <a:gd name="T49" fmla="*/ 52 h 22"/>
                <a:gd name="T50" fmla="*/ 247 w 37"/>
                <a:gd name="T51" fmla="*/ 61 h 22"/>
                <a:gd name="T52" fmla="*/ 247 w 37"/>
                <a:gd name="T53" fmla="*/ 65 h 22"/>
                <a:gd name="T54" fmla="*/ 279 w 37"/>
                <a:gd name="T55" fmla="*/ 65 h 22"/>
                <a:gd name="T56" fmla="*/ 166 w 37"/>
                <a:gd name="T57" fmla="*/ 68 h 22"/>
                <a:gd name="T58" fmla="*/ 175 w 37"/>
                <a:gd name="T59" fmla="*/ 65 h 22"/>
                <a:gd name="T60" fmla="*/ 202 w 37"/>
                <a:gd name="T61" fmla="*/ 65 h 22"/>
                <a:gd name="T62" fmla="*/ 202 w 37"/>
                <a:gd name="T63" fmla="*/ 55 h 22"/>
                <a:gd name="T64" fmla="*/ 202 w 37"/>
                <a:gd name="T65" fmla="*/ 22 h 22"/>
                <a:gd name="T66" fmla="*/ 175 w 37"/>
                <a:gd name="T67" fmla="*/ 13 h 22"/>
                <a:gd name="T68" fmla="*/ 154 w 37"/>
                <a:gd name="T69" fmla="*/ 6 h 22"/>
                <a:gd name="T70" fmla="*/ 118 w 37"/>
                <a:gd name="T71" fmla="*/ 13 h 22"/>
                <a:gd name="T72" fmla="*/ 93 w 37"/>
                <a:gd name="T73" fmla="*/ 15 h 22"/>
                <a:gd name="T74" fmla="*/ 93 w 37"/>
                <a:gd name="T75" fmla="*/ 55 h 22"/>
                <a:gd name="T76" fmla="*/ 93 w 37"/>
                <a:gd name="T77" fmla="*/ 65 h 22"/>
                <a:gd name="T78" fmla="*/ 102 w 37"/>
                <a:gd name="T79" fmla="*/ 65 h 22"/>
                <a:gd name="T80" fmla="*/ 118 w 37"/>
                <a:gd name="T81" fmla="*/ 68 h 22"/>
                <a:gd name="T82" fmla="*/ 0 w 37"/>
                <a:gd name="T83" fmla="*/ 65 h 22"/>
                <a:gd name="T84" fmla="*/ 25 w 37"/>
                <a:gd name="T85" fmla="*/ 65 h 22"/>
                <a:gd name="T86" fmla="*/ 36 w 37"/>
                <a:gd name="T87" fmla="*/ 61 h 22"/>
                <a:gd name="T88" fmla="*/ 36 w 37"/>
                <a:gd name="T89" fmla="*/ 52 h 22"/>
                <a:gd name="T90" fmla="*/ 36 w 37"/>
                <a:gd name="T91" fmla="*/ 15 h 22"/>
                <a:gd name="T92" fmla="*/ 36 w 37"/>
                <a:gd name="T93" fmla="*/ 6 h 22"/>
                <a:gd name="T94" fmla="*/ 25 w 37"/>
                <a:gd name="T95" fmla="*/ 6 h 22"/>
                <a:gd name="T96" fmla="*/ 25 w 37"/>
                <a:gd name="T97" fmla="*/ 6 h 22"/>
                <a:gd name="T98" fmla="*/ 0 w 37"/>
                <a:gd name="T99" fmla="*/ 6 h 22"/>
                <a:gd name="T100" fmla="*/ 93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4"/>
                  </a:moveTo>
                  <a:lnTo>
                    <a:pt x="9" y="2"/>
                  </a:lnTo>
                  <a:lnTo>
                    <a:pt x="10" y="1"/>
                  </a:lnTo>
                  <a:lnTo>
                    <a:pt x="12" y="0"/>
                  </a:lnTo>
                  <a:lnTo>
                    <a:pt x="13" y="0"/>
                  </a:lnTo>
                  <a:lnTo>
                    <a:pt x="14" y="0"/>
                  </a:lnTo>
                  <a:lnTo>
                    <a:pt x="15" y="0"/>
                  </a:lnTo>
                  <a:lnTo>
                    <a:pt x="17" y="0"/>
                  </a:lnTo>
                  <a:lnTo>
                    <a:pt x="19" y="1"/>
                  </a:lnTo>
                  <a:lnTo>
                    <a:pt x="20" y="2"/>
                  </a:lnTo>
                  <a:lnTo>
                    <a:pt x="20" y="4"/>
                  </a:lnTo>
                  <a:lnTo>
                    <a:pt x="23" y="1"/>
                  </a:lnTo>
                  <a:lnTo>
                    <a:pt x="25" y="0"/>
                  </a:lnTo>
                  <a:lnTo>
                    <a:pt x="26" y="0"/>
                  </a:lnTo>
                  <a:lnTo>
                    <a:pt x="29" y="0"/>
                  </a:lnTo>
                  <a:lnTo>
                    <a:pt x="30" y="0"/>
                  </a:lnTo>
                  <a:lnTo>
                    <a:pt x="31" y="0"/>
                  </a:lnTo>
                  <a:lnTo>
                    <a:pt x="33" y="1"/>
                  </a:lnTo>
                  <a:lnTo>
                    <a:pt x="34" y="4"/>
                  </a:lnTo>
                  <a:lnTo>
                    <a:pt x="34" y="5"/>
                  </a:lnTo>
                  <a:lnTo>
                    <a:pt x="34" y="7"/>
                  </a:lnTo>
                  <a:lnTo>
                    <a:pt x="34" y="17"/>
                  </a:lnTo>
                  <a:lnTo>
                    <a:pt x="34" y="18"/>
                  </a:lnTo>
                  <a:lnTo>
                    <a:pt x="34" y="20"/>
                  </a:lnTo>
                  <a:lnTo>
                    <a:pt x="35" y="21"/>
                  </a:lnTo>
                  <a:lnTo>
                    <a:pt x="36" y="21"/>
                  </a:lnTo>
                  <a:lnTo>
                    <a:pt x="37" y="21"/>
                  </a:lnTo>
                  <a:lnTo>
                    <a:pt x="37" y="22"/>
                  </a:lnTo>
                  <a:lnTo>
                    <a:pt x="26" y="22"/>
                  </a:lnTo>
                  <a:lnTo>
                    <a:pt x="26" y="21"/>
                  </a:lnTo>
                  <a:lnTo>
                    <a:pt x="28" y="21"/>
                  </a:lnTo>
                  <a:lnTo>
                    <a:pt x="29" y="21"/>
                  </a:lnTo>
                  <a:lnTo>
                    <a:pt x="30" y="20"/>
                  </a:lnTo>
                  <a:lnTo>
                    <a:pt x="30" y="18"/>
                  </a:lnTo>
                  <a:lnTo>
                    <a:pt x="30" y="17"/>
                  </a:lnTo>
                  <a:lnTo>
                    <a:pt x="30" y="7"/>
                  </a:lnTo>
                  <a:lnTo>
                    <a:pt x="30" y="5"/>
                  </a:lnTo>
                  <a:lnTo>
                    <a:pt x="29" y="4"/>
                  </a:lnTo>
                  <a:lnTo>
                    <a:pt x="28" y="2"/>
                  </a:lnTo>
                  <a:lnTo>
                    <a:pt x="26" y="2"/>
                  </a:lnTo>
                  <a:lnTo>
                    <a:pt x="25" y="2"/>
                  </a:lnTo>
                  <a:lnTo>
                    <a:pt x="24" y="4"/>
                  </a:lnTo>
                  <a:lnTo>
                    <a:pt x="23" y="4"/>
                  </a:lnTo>
                  <a:lnTo>
                    <a:pt x="20" y="5"/>
                  </a:lnTo>
                  <a:lnTo>
                    <a:pt x="20" y="6"/>
                  </a:lnTo>
                  <a:lnTo>
                    <a:pt x="20" y="17"/>
                  </a:lnTo>
                  <a:lnTo>
                    <a:pt x="20" y="18"/>
                  </a:lnTo>
                  <a:lnTo>
                    <a:pt x="21" y="20"/>
                  </a:lnTo>
                  <a:lnTo>
                    <a:pt x="21" y="21"/>
                  </a:lnTo>
                  <a:lnTo>
                    <a:pt x="23" y="21"/>
                  </a:lnTo>
                  <a:lnTo>
                    <a:pt x="24" y="21"/>
                  </a:lnTo>
                  <a:lnTo>
                    <a:pt x="24" y="22"/>
                  </a:lnTo>
                  <a:lnTo>
                    <a:pt x="14" y="22"/>
                  </a:lnTo>
                  <a:lnTo>
                    <a:pt x="14" y="21"/>
                  </a:lnTo>
                  <a:lnTo>
                    <a:pt x="15" y="21"/>
                  </a:lnTo>
                  <a:lnTo>
                    <a:pt x="17" y="21"/>
                  </a:lnTo>
                  <a:lnTo>
                    <a:pt x="17" y="20"/>
                  </a:lnTo>
                  <a:lnTo>
                    <a:pt x="17" y="18"/>
                  </a:lnTo>
                  <a:lnTo>
                    <a:pt x="17" y="17"/>
                  </a:lnTo>
                  <a:lnTo>
                    <a:pt x="17" y="7"/>
                  </a:lnTo>
                  <a:lnTo>
                    <a:pt x="17" y="5"/>
                  </a:lnTo>
                  <a:lnTo>
                    <a:pt x="15" y="4"/>
                  </a:lnTo>
                  <a:lnTo>
                    <a:pt x="14" y="2"/>
                  </a:lnTo>
                  <a:lnTo>
                    <a:pt x="13" y="2"/>
                  </a:lnTo>
                  <a:lnTo>
                    <a:pt x="12" y="2"/>
                  </a:lnTo>
                  <a:lnTo>
                    <a:pt x="10" y="4"/>
                  </a:lnTo>
                  <a:lnTo>
                    <a:pt x="9" y="4"/>
                  </a:lnTo>
                  <a:lnTo>
                    <a:pt x="8" y="5"/>
                  </a:lnTo>
                  <a:lnTo>
                    <a:pt x="8" y="17"/>
                  </a:lnTo>
                  <a:lnTo>
                    <a:pt x="8" y="18"/>
                  </a:lnTo>
                  <a:lnTo>
                    <a:pt x="8" y="20"/>
                  </a:lnTo>
                  <a:lnTo>
                    <a:pt x="8" y="21"/>
                  </a:lnTo>
                  <a:lnTo>
                    <a:pt x="9" y="21"/>
                  </a:lnTo>
                  <a:lnTo>
                    <a:pt x="10" y="21"/>
                  </a:lnTo>
                  <a:lnTo>
                    <a:pt x="10" y="22"/>
                  </a:lnTo>
                  <a:lnTo>
                    <a:pt x="0" y="22"/>
                  </a:lnTo>
                  <a:lnTo>
                    <a:pt x="0" y="21"/>
                  </a:lnTo>
                  <a:lnTo>
                    <a:pt x="2" y="21"/>
                  </a:lnTo>
                  <a:lnTo>
                    <a:pt x="3" y="21"/>
                  </a:lnTo>
                  <a:lnTo>
                    <a:pt x="3" y="20"/>
                  </a:lnTo>
                  <a:lnTo>
                    <a:pt x="3" y="18"/>
                  </a:lnTo>
                  <a:lnTo>
                    <a:pt x="3" y="17"/>
                  </a:lnTo>
                  <a:lnTo>
                    <a:pt x="3" y="9"/>
                  </a:lnTo>
                  <a:lnTo>
                    <a:pt x="3" y="5"/>
                  </a:lnTo>
                  <a:lnTo>
                    <a:pt x="3" y="4"/>
                  </a:lnTo>
                  <a:lnTo>
                    <a:pt x="3" y="2"/>
                  </a:lnTo>
                  <a:lnTo>
                    <a:pt x="2" y="2"/>
                  </a:lnTo>
                  <a:lnTo>
                    <a:pt x="0" y="2"/>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25861" name="Freeform 65"/>
            <p:cNvSpPr>
              <a:spLocks/>
            </p:cNvSpPr>
            <p:nvPr/>
          </p:nvSpPr>
          <p:spPr bwMode="auto">
            <a:xfrm>
              <a:off x="2525" y="1278"/>
              <a:ext cx="81" cy="48"/>
            </a:xfrm>
            <a:custGeom>
              <a:avLst/>
              <a:gdLst>
                <a:gd name="T0" fmla="*/ 0 w 36"/>
                <a:gd name="T1" fmla="*/ 0 h 33"/>
                <a:gd name="T2" fmla="*/ 101 w 36"/>
                <a:gd name="T3" fmla="*/ 0 h 33"/>
                <a:gd name="T4" fmla="*/ 320 w 36"/>
                <a:gd name="T5" fmla="*/ 76 h 33"/>
                <a:gd name="T6" fmla="*/ 320 w 36"/>
                <a:gd name="T7" fmla="*/ 19 h 33"/>
                <a:gd name="T8" fmla="*/ 320 w 36"/>
                <a:gd name="T9" fmla="*/ 13 h 33"/>
                <a:gd name="T10" fmla="*/ 320 w 36"/>
                <a:gd name="T11" fmla="*/ 1 h 33"/>
                <a:gd name="T12" fmla="*/ 308 w 36"/>
                <a:gd name="T13" fmla="*/ 1 h 33"/>
                <a:gd name="T14" fmla="*/ 283 w 36"/>
                <a:gd name="T15" fmla="*/ 1 h 33"/>
                <a:gd name="T16" fmla="*/ 272 w 36"/>
                <a:gd name="T17" fmla="*/ 1 h 33"/>
                <a:gd name="T18" fmla="*/ 272 w 36"/>
                <a:gd name="T19" fmla="*/ 0 h 33"/>
                <a:gd name="T20" fmla="*/ 409 w 36"/>
                <a:gd name="T21" fmla="*/ 0 h 33"/>
                <a:gd name="T22" fmla="*/ 409 w 36"/>
                <a:gd name="T23" fmla="*/ 1 h 33"/>
                <a:gd name="T24" fmla="*/ 400 w 36"/>
                <a:gd name="T25" fmla="*/ 1 h 33"/>
                <a:gd name="T26" fmla="*/ 364 w 36"/>
                <a:gd name="T27" fmla="*/ 1 h 33"/>
                <a:gd name="T28" fmla="*/ 355 w 36"/>
                <a:gd name="T29" fmla="*/ 6 h 33"/>
                <a:gd name="T30" fmla="*/ 355 w 36"/>
                <a:gd name="T31" fmla="*/ 13 h 33"/>
                <a:gd name="T32" fmla="*/ 355 w 36"/>
                <a:gd name="T33" fmla="*/ 19 h 33"/>
                <a:gd name="T34" fmla="*/ 355 w 36"/>
                <a:gd name="T35" fmla="*/ 102 h 33"/>
                <a:gd name="T36" fmla="*/ 340 w 36"/>
                <a:gd name="T37" fmla="*/ 102 h 33"/>
                <a:gd name="T38" fmla="*/ 101 w 36"/>
                <a:gd name="T39" fmla="*/ 22 h 33"/>
                <a:gd name="T40" fmla="*/ 101 w 36"/>
                <a:gd name="T41" fmla="*/ 83 h 33"/>
                <a:gd name="T42" fmla="*/ 101 w 36"/>
                <a:gd name="T43" fmla="*/ 89 h 33"/>
                <a:gd name="T44" fmla="*/ 101 w 36"/>
                <a:gd name="T45" fmla="*/ 99 h 33"/>
                <a:gd name="T46" fmla="*/ 110 w 36"/>
                <a:gd name="T47" fmla="*/ 99 h 33"/>
                <a:gd name="T48" fmla="*/ 126 w 36"/>
                <a:gd name="T49" fmla="*/ 99 h 33"/>
                <a:gd name="T50" fmla="*/ 137 w 36"/>
                <a:gd name="T51" fmla="*/ 99 h 33"/>
                <a:gd name="T52" fmla="*/ 137 w 36"/>
                <a:gd name="T53" fmla="*/ 102 h 33"/>
                <a:gd name="T54" fmla="*/ 11 w 36"/>
                <a:gd name="T55" fmla="*/ 102 h 33"/>
                <a:gd name="T56" fmla="*/ 11 w 36"/>
                <a:gd name="T57" fmla="*/ 99 h 33"/>
                <a:gd name="T58" fmla="*/ 36 w 36"/>
                <a:gd name="T59" fmla="*/ 99 h 33"/>
                <a:gd name="T60" fmla="*/ 45 w 36"/>
                <a:gd name="T61" fmla="*/ 99 h 33"/>
                <a:gd name="T62" fmla="*/ 56 w 36"/>
                <a:gd name="T63" fmla="*/ 95 h 33"/>
                <a:gd name="T64" fmla="*/ 65 w 36"/>
                <a:gd name="T65" fmla="*/ 89 h 33"/>
                <a:gd name="T66" fmla="*/ 65 w 36"/>
                <a:gd name="T67" fmla="*/ 83 h 33"/>
                <a:gd name="T68" fmla="*/ 65 w 36"/>
                <a:gd name="T69" fmla="*/ 15 h 33"/>
                <a:gd name="T70" fmla="*/ 56 w 36"/>
                <a:gd name="T71" fmla="*/ 13 h 33"/>
                <a:gd name="T72" fmla="*/ 45 w 36"/>
                <a:gd name="T73" fmla="*/ 6 h 33"/>
                <a:gd name="T74" fmla="*/ 36 w 36"/>
                <a:gd name="T75" fmla="*/ 6 h 33"/>
                <a:gd name="T76" fmla="*/ 11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8" y="25"/>
                  </a:lnTo>
                  <a:lnTo>
                    <a:pt x="28" y="6"/>
                  </a:lnTo>
                  <a:lnTo>
                    <a:pt x="28" y="4"/>
                  </a:lnTo>
                  <a:lnTo>
                    <a:pt x="28" y="1"/>
                  </a:lnTo>
                  <a:lnTo>
                    <a:pt x="27" y="1"/>
                  </a:lnTo>
                  <a:lnTo>
                    <a:pt x="25" y="1"/>
                  </a:lnTo>
                  <a:lnTo>
                    <a:pt x="24" y="1"/>
                  </a:lnTo>
                  <a:lnTo>
                    <a:pt x="24" y="0"/>
                  </a:lnTo>
                  <a:lnTo>
                    <a:pt x="36" y="0"/>
                  </a:lnTo>
                  <a:lnTo>
                    <a:pt x="36" y="1"/>
                  </a:lnTo>
                  <a:lnTo>
                    <a:pt x="35" y="1"/>
                  </a:lnTo>
                  <a:lnTo>
                    <a:pt x="32" y="1"/>
                  </a:lnTo>
                  <a:lnTo>
                    <a:pt x="31" y="2"/>
                  </a:lnTo>
                  <a:lnTo>
                    <a:pt x="31" y="4"/>
                  </a:lnTo>
                  <a:lnTo>
                    <a:pt x="31" y="6"/>
                  </a:lnTo>
                  <a:lnTo>
                    <a:pt x="31" y="33"/>
                  </a:lnTo>
                  <a:lnTo>
                    <a:pt x="30" y="33"/>
                  </a:lnTo>
                  <a:lnTo>
                    <a:pt x="9" y="7"/>
                  </a:lnTo>
                  <a:lnTo>
                    <a:pt x="9" y="27"/>
                  </a:lnTo>
                  <a:lnTo>
                    <a:pt x="9" y="29"/>
                  </a:lnTo>
                  <a:lnTo>
                    <a:pt x="9" y="32"/>
                  </a:lnTo>
                  <a:lnTo>
                    <a:pt x="10" y="32"/>
                  </a:lnTo>
                  <a:lnTo>
                    <a:pt x="11" y="32"/>
                  </a:lnTo>
                  <a:lnTo>
                    <a:pt x="12" y="32"/>
                  </a:lnTo>
                  <a:lnTo>
                    <a:pt x="12" y="33"/>
                  </a:lnTo>
                  <a:lnTo>
                    <a:pt x="1" y="33"/>
                  </a:lnTo>
                  <a:lnTo>
                    <a:pt x="1" y="32"/>
                  </a:lnTo>
                  <a:lnTo>
                    <a:pt x="3" y="32"/>
                  </a:lnTo>
                  <a:lnTo>
                    <a:pt x="4" y="32"/>
                  </a:lnTo>
                  <a:lnTo>
                    <a:pt x="5" y="31"/>
                  </a:lnTo>
                  <a:lnTo>
                    <a:pt x="6" y="29"/>
                  </a:lnTo>
                  <a:lnTo>
                    <a:pt x="6" y="27"/>
                  </a:lnTo>
                  <a:lnTo>
                    <a:pt x="6" y="5"/>
                  </a:lnTo>
                  <a:lnTo>
                    <a:pt x="5" y="4"/>
                  </a:lnTo>
                  <a:lnTo>
                    <a:pt x="4" y="2"/>
                  </a:lnTo>
                  <a:lnTo>
                    <a:pt x="3"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62" name="Freeform 66"/>
            <p:cNvSpPr>
              <a:spLocks noEditPoints="1"/>
            </p:cNvSpPr>
            <p:nvPr/>
          </p:nvSpPr>
          <p:spPr bwMode="auto">
            <a:xfrm>
              <a:off x="2606" y="1278"/>
              <a:ext cx="59" cy="48"/>
            </a:xfrm>
            <a:custGeom>
              <a:avLst/>
              <a:gdLst>
                <a:gd name="T0" fmla="*/ 118 w 26"/>
                <a:gd name="T1" fmla="*/ 52 h 33"/>
                <a:gd name="T2" fmla="*/ 118 w 26"/>
                <a:gd name="T3" fmla="*/ 83 h 33"/>
                <a:gd name="T4" fmla="*/ 118 w 26"/>
                <a:gd name="T5" fmla="*/ 89 h 33"/>
                <a:gd name="T6" fmla="*/ 118 w 26"/>
                <a:gd name="T7" fmla="*/ 99 h 33"/>
                <a:gd name="T8" fmla="*/ 129 w 26"/>
                <a:gd name="T9" fmla="*/ 99 h 33"/>
                <a:gd name="T10" fmla="*/ 150 w 26"/>
                <a:gd name="T11" fmla="*/ 99 h 33"/>
                <a:gd name="T12" fmla="*/ 175 w 26"/>
                <a:gd name="T13" fmla="*/ 99 h 33"/>
                <a:gd name="T14" fmla="*/ 175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57 w 26"/>
                <a:gd name="T35" fmla="*/ 1 h 33"/>
                <a:gd name="T36" fmla="*/ 45 w 26"/>
                <a:gd name="T37" fmla="*/ 1 h 33"/>
                <a:gd name="T38" fmla="*/ 11 w 26"/>
                <a:gd name="T39" fmla="*/ 1 h 33"/>
                <a:gd name="T40" fmla="*/ 0 w 26"/>
                <a:gd name="T41" fmla="*/ 1 h 33"/>
                <a:gd name="T42" fmla="*/ 0 w 26"/>
                <a:gd name="T43" fmla="*/ 0 h 33"/>
                <a:gd name="T44" fmla="*/ 138 w 26"/>
                <a:gd name="T45" fmla="*/ 0 h 33"/>
                <a:gd name="T46" fmla="*/ 186 w 26"/>
                <a:gd name="T47" fmla="*/ 0 h 33"/>
                <a:gd name="T48" fmla="*/ 231 w 26"/>
                <a:gd name="T49" fmla="*/ 1 h 33"/>
                <a:gd name="T50" fmla="*/ 256 w 26"/>
                <a:gd name="T51" fmla="*/ 6 h 33"/>
                <a:gd name="T52" fmla="*/ 268 w 26"/>
                <a:gd name="T53" fmla="*/ 13 h 33"/>
                <a:gd name="T54" fmla="*/ 304 w 26"/>
                <a:gd name="T55" fmla="*/ 19 h 33"/>
                <a:gd name="T56" fmla="*/ 304 w 26"/>
                <a:gd name="T57" fmla="*/ 28 h 33"/>
                <a:gd name="T58" fmla="*/ 293 w 26"/>
                <a:gd name="T59" fmla="*/ 36 h 33"/>
                <a:gd name="T60" fmla="*/ 268 w 26"/>
                <a:gd name="T61" fmla="*/ 48 h 33"/>
                <a:gd name="T62" fmla="*/ 231 w 26"/>
                <a:gd name="T63" fmla="*/ 52 h 33"/>
                <a:gd name="T64" fmla="*/ 175 w 26"/>
                <a:gd name="T65" fmla="*/ 55 h 33"/>
                <a:gd name="T66" fmla="*/ 150 w 26"/>
                <a:gd name="T67" fmla="*/ 55 h 33"/>
                <a:gd name="T68" fmla="*/ 138 w 26"/>
                <a:gd name="T69" fmla="*/ 55 h 33"/>
                <a:gd name="T70" fmla="*/ 129 w 26"/>
                <a:gd name="T71" fmla="*/ 52 h 33"/>
                <a:gd name="T72" fmla="*/ 118 w 26"/>
                <a:gd name="T73" fmla="*/ 52 h 33"/>
                <a:gd name="T74" fmla="*/ 118 w 26"/>
                <a:gd name="T75" fmla="*/ 48 h 33"/>
                <a:gd name="T76" fmla="*/ 129 w 26"/>
                <a:gd name="T77" fmla="*/ 48 h 33"/>
                <a:gd name="T78" fmla="*/ 138 w 26"/>
                <a:gd name="T79" fmla="*/ 48 h 33"/>
                <a:gd name="T80" fmla="*/ 150 w 26"/>
                <a:gd name="T81" fmla="*/ 48 h 33"/>
                <a:gd name="T82" fmla="*/ 150 w 26"/>
                <a:gd name="T83" fmla="*/ 52 h 33"/>
                <a:gd name="T84" fmla="*/ 186 w 26"/>
                <a:gd name="T85" fmla="*/ 48 h 33"/>
                <a:gd name="T86" fmla="*/ 211 w 26"/>
                <a:gd name="T87" fmla="*/ 47 h 33"/>
                <a:gd name="T88" fmla="*/ 231 w 26"/>
                <a:gd name="T89" fmla="*/ 36 h 33"/>
                <a:gd name="T90" fmla="*/ 231 w 26"/>
                <a:gd name="T91" fmla="*/ 32 h 33"/>
                <a:gd name="T92" fmla="*/ 231 w 26"/>
                <a:gd name="T93" fmla="*/ 22 h 33"/>
                <a:gd name="T94" fmla="*/ 231 w 26"/>
                <a:gd name="T95" fmla="*/ 15 h 33"/>
                <a:gd name="T96" fmla="*/ 211 w 26"/>
                <a:gd name="T97" fmla="*/ 13 h 33"/>
                <a:gd name="T98" fmla="*/ 202 w 26"/>
                <a:gd name="T99" fmla="*/ 6 h 33"/>
                <a:gd name="T100" fmla="*/ 175 w 26"/>
                <a:gd name="T101" fmla="*/ 6 h 33"/>
                <a:gd name="T102" fmla="*/ 150 w 26"/>
                <a:gd name="T103" fmla="*/ 1 h 33"/>
                <a:gd name="T104" fmla="*/ 129 w 26"/>
                <a:gd name="T105" fmla="*/ 6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2"/>
                  </a:lnTo>
                  <a:lnTo>
                    <a:pt x="11" y="32"/>
                  </a:lnTo>
                  <a:lnTo>
                    <a:pt x="13"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1"/>
                  </a:lnTo>
                  <a:lnTo>
                    <a:pt x="0" y="1"/>
                  </a:lnTo>
                  <a:lnTo>
                    <a:pt x="0" y="0"/>
                  </a:lnTo>
                  <a:lnTo>
                    <a:pt x="12" y="0"/>
                  </a:lnTo>
                  <a:lnTo>
                    <a:pt x="16" y="0"/>
                  </a:lnTo>
                  <a:lnTo>
                    <a:pt x="20" y="1"/>
                  </a:lnTo>
                  <a:lnTo>
                    <a:pt x="22" y="2"/>
                  </a:lnTo>
                  <a:lnTo>
                    <a:pt x="23" y="4"/>
                  </a:lnTo>
                  <a:lnTo>
                    <a:pt x="26" y="6"/>
                  </a:lnTo>
                  <a:lnTo>
                    <a:pt x="26" y="9"/>
                  </a:lnTo>
                  <a:lnTo>
                    <a:pt x="25" y="12"/>
                  </a:lnTo>
                  <a:lnTo>
                    <a:pt x="23" y="16"/>
                  </a:lnTo>
                  <a:lnTo>
                    <a:pt x="20" y="17"/>
                  </a:lnTo>
                  <a:lnTo>
                    <a:pt x="15" y="18"/>
                  </a:lnTo>
                  <a:lnTo>
                    <a:pt x="13" y="18"/>
                  </a:lnTo>
                  <a:lnTo>
                    <a:pt x="12" y="18"/>
                  </a:lnTo>
                  <a:lnTo>
                    <a:pt x="11" y="17"/>
                  </a:lnTo>
                  <a:lnTo>
                    <a:pt x="10" y="17"/>
                  </a:lnTo>
                  <a:close/>
                  <a:moveTo>
                    <a:pt x="10" y="16"/>
                  </a:moveTo>
                  <a:lnTo>
                    <a:pt x="11" y="16"/>
                  </a:lnTo>
                  <a:lnTo>
                    <a:pt x="12" y="16"/>
                  </a:lnTo>
                  <a:lnTo>
                    <a:pt x="13" y="16"/>
                  </a:lnTo>
                  <a:lnTo>
                    <a:pt x="13" y="17"/>
                  </a:lnTo>
                  <a:lnTo>
                    <a:pt x="16" y="16"/>
                  </a:lnTo>
                  <a:lnTo>
                    <a:pt x="18" y="15"/>
                  </a:lnTo>
                  <a:lnTo>
                    <a:pt x="20" y="12"/>
                  </a:lnTo>
                  <a:lnTo>
                    <a:pt x="20" y="10"/>
                  </a:lnTo>
                  <a:lnTo>
                    <a:pt x="20" y="7"/>
                  </a:lnTo>
                  <a:lnTo>
                    <a:pt x="20" y="5"/>
                  </a:lnTo>
                  <a:lnTo>
                    <a:pt x="18" y="4"/>
                  </a:lnTo>
                  <a:lnTo>
                    <a:pt x="17" y="2"/>
                  </a:lnTo>
                  <a:lnTo>
                    <a:pt x="15" y="2"/>
                  </a:lnTo>
                  <a:lnTo>
                    <a:pt x="13" y="1"/>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63" name="Freeform 67"/>
            <p:cNvSpPr>
              <a:spLocks noEditPoints="1"/>
            </p:cNvSpPr>
            <p:nvPr/>
          </p:nvSpPr>
          <p:spPr bwMode="auto">
            <a:xfrm>
              <a:off x="1501" y="1450"/>
              <a:ext cx="74" cy="47"/>
            </a:xfrm>
            <a:custGeom>
              <a:avLst/>
              <a:gdLst>
                <a:gd name="T0" fmla="*/ 0 w 33"/>
                <a:gd name="T1" fmla="*/ 101 h 32"/>
                <a:gd name="T2" fmla="*/ 0 w 33"/>
                <a:gd name="T3" fmla="*/ 101 h 32"/>
                <a:gd name="T4" fmla="*/ 9 w 33"/>
                <a:gd name="T5" fmla="*/ 101 h 32"/>
                <a:gd name="T6" fmla="*/ 20 w 33"/>
                <a:gd name="T7" fmla="*/ 101 h 32"/>
                <a:gd name="T8" fmla="*/ 45 w 33"/>
                <a:gd name="T9" fmla="*/ 100 h 32"/>
                <a:gd name="T10" fmla="*/ 56 w 33"/>
                <a:gd name="T11" fmla="*/ 95 h 32"/>
                <a:gd name="T12" fmla="*/ 56 w 33"/>
                <a:gd name="T13" fmla="*/ 88 h 32"/>
                <a:gd name="T14" fmla="*/ 56 w 33"/>
                <a:gd name="T15" fmla="*/ 15 h 32"/>
                <a:gd name="T16" fmla="*/ 56 w 33"/>
                <a:gd name="T17" fmla="*/ 9 h 32"/>
                <a:gd name="T18" fmla="*/ 45 w 33"/>
                <a:gd name="T19" fmla="*/ 6 h 32"/>
                <a:gd name="T20" fmla="*/ 20 w 33"/>
                <a:gd name="T21" fmla="*/ 0 h 32"/>
                <a:gd name="T22" fmla="*/ 9 w 33"/>
                <a:gd name="T23" fmla="*/ 0 h 32"/>
                <a:gd name="T24" fmla="*/ 0 w 33"/>
                <a:gd name="T25" fmla="*/ 0 h 32"/>
                <a:gd name="T26" fmla="*/ 0 w 33"/>
                <a:gd name="T27" fmla="*/ 0 h 32"/>
                <a:gd name="T28" fmla="*/ 146 w 33"/>
                <a:gd name="T29" fmla="*/ 0 h 32"/>
                <a:gd name="T30" fmla="*/ 191 w 33"/>
                <a:gd name="T31" fmla="*/ 0 h 32"/>
                <a:gd name="T32" fmla="*/ 235 w 33"/>
                <a:gd name="T33" fmla="*/ 0 h 32"/>
                <a:gd name="T34" fmla="*/ 283 w 33"/>
                <a:gd name="T35" fmla="*/ 6 h 32"/>
                <a:gd name="T36" fmla="*/ 316 w 33"/>
                <a:gd name="T37" fmla="*/ 13 h 32"/>
                <a:gd name="T38" fmla="*/ 352 w 33"/>
                <a:gd name="T39" fmla="*/ 26 h 32"/>
                <a:gd name="T40" fmla="*/ 361 w 33"/>
                <a:gd name="T41" fmla="*/ 35 h 32"/>
                <a:gd name="T42" fmla="*/ 372 w 33"/>
                <a:gd name="T43" fmla="*/ 51 h 32"/>
                <a:gd name="T44" fmla="*/ 361 w 33"/>
                <a:gd name="T45" fmla="*/ 63 h 32"/>
                <a:gd name="T46" fmla="*/ 352 w 33"/>
                <a:gd name="T47" fmla="*/ 75 h 32"/>
                <a:gd name="T48" fmla="*/ 316 w 33"/>
                <a:gd name="T49" fmla="*/ 88 h 32"/>
                <a:gd name="T50" fmla="*/ 283 w 33"/>
                <a:gd name="T51" fmla="*/ 100 h 32"/>
                <a:gd name="T52" fmla="*/ 235 w 33"/>
                <a:gd name="T53" fmla="*/ 101 h 32"/>
                <a:gd name="T54" fmla="*/ 170 w 33"/>
                <a:gd name="T55" fmla="*/ 101 h 32"/>
                <a:gd name="T56" fmla="*/ 0 w 33"/>
                <a:gd name="T57" fmla="*/ 101 h 32"/>
                <a:gd name="T58" fmla="*/ 110 w 33"/>
                <a:gd name="T59" fmla="*/ 100 h 32"/>
                <a:gd name="T60" fmla="*/ 137 w 33"/>
                <a:gd name="T61" fmla="*/ 100 h 32"/>
                <a:gd name="T62" fmla="*/ 170 w 33"/>
                <a:gd name="T63" fmla="*/ 100 h 32"/>
                <a:gd name="T64" fmla="*/ 202 w 33"/>
                <a:gd name="T65" fmla="*/ 100 h 32"/>
                <a:gd name="T66" fmla="*/ 235 w 33"/>
                <a:gd name="T67" fmla="*/ 95 h 32"/>
                <a:gd name="T68" fmla="*/ 262 w 33"/>
                <a:gd name="T69" fmla="*/ 88 h 32"/>
                <a:gd name="T70" fmla="*/ 292 w 33"/>
                <a:gd name="T71" fmla="*/ 75 h 32"/>
                <a:gd name="T72" fmla="*/ 307 w 33"/>
                <a:gd name="T73" fmla="*/ 63 h 32"/>
                <a:gd name="T74" fmla="*/ 307 w 33"/>
                <a:gd name="T75" fmla="*/ 51 h 32"/>
                <a:gd name="T76" fmla="*/ 307 w 33"/>
                <a:gd name="T77" fmla="*/ 41 h 32"/>
                <a:gd name="T78" fmla="*/ 292 w 33"/>
                <a:gd name="T79" fmla="*/ 28 h 32"/>
                <a:gd name="T80" fmla="*/ 262 w 33"/>
                <a:gd name="T81" fmla="*/ 15 h 32"/>
                <a:gd name="T82" fmla="*/ 235 w 33"/>
                <a:gd name="T83" fmla="*/ 9 h 32"/>
                <a:gd name="T84" fmla="*/ 191 w 33"/>
                <a:gd name="T85" fmla="*/ 6 h 32"/>
                <a:gd name="T86" fmla="*/ 170 w 33"/>
                <a:gd name="T87" fmla="*/ 6 h 32"/>
                <a:gd name="T88" fmla="*/ 137 w 33"/>
                <a:gd name="T89" fmla="*/ 6 h 32"/>
                <a:gd name="T90" fmla="*/ 110 w 33"/>
                <a:gd name="T91" fmla="*/ 9 h 32"/>
                <a:gd name="T92" fmla="*/ 110 w 33"/>
                <a:gd name="T93" fmla="*/ 100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8"/>
                  </a:lnTo>
                  <a:lnTo>
                    <a:pt x="5" y="5"/>
                  </a:lnTo>
                  <a:lnTo>
                    <a:pt x="5" y="3"/>
                  </a:lnTo>
                  <a:lnTo>
                    <a:pt x="4" y="2"/>
                  </a:lnTo>
                  <a:lnTo>
                    <a:pt x="2" y="0"/>
                  </a:lnTo>
                  <a:lnTo>
                    <a:pt x="1" y="0"/>
                  </a:lnTo>
                  <a:lnTo>
                    <a:pt x="0" y="0"/>
                  </a:lnTo>
                  <a:lnTo>
                    <a:pt x="13" y="0"/>
                  </a:lnTo>
                  <a:lnTo>
                    <a:pt x="17" y="0"/>
                  </a:lnTo>
                  <a:lnTo>
                    <a:pt x="21" y="0"/>
                  </a:lnTo>
                  <a:lnTo>
                    <a:pt x="25" y="2"/>
                  </a:lnTo>
                  <a:lnTo>
                    <a:pt x="28" y="4"/>
                  </a:lnTo>
                  <a:lnTo>
                    <a:pt x="31" y="8"/>
                  </a:lnTo>
                  <a:lnTo>
                    <a:pt x="32" y="11"/>
                  </a:lnTo>
                  <a:lnTo>
                    <a:pt x="33" y="16"/>
                  </a:lnTo>
                  <a:lnTo>
                    <a:pt x="32" y="20"/>
                  </a:lnTo>
                  <a:lnTo>
                    <a:pt x="31" y="24"/>
                  </a:lnTo>
                  <a:lnTo>
                    <a:pt x="28" y="28"/>
                  </a:lnTo>
                  <a:lnTo>
                    <a:pt x="25" y="31"/>
                  </a:lnTo>
                  <a:lnTo>
                    <a:pt x="21" y="32"/>
                  </a:lnTo>
                  <a:lnTo>
                    <a:pt x="15" y="32"/>
                  </a:lnTo>
                  <a:lnTo>
                    <a:pt x="0" y="32"/>
                  </a:lnTo>
                  <a:close/>
                  <a:moveTo>
                    <a:pt x="10" y="31"/>
                  </a:moveTo>
                  <a:lnTo>
                    <a:pt x="12" y="31"/>
                  </a:lnTo>
                  <a:lnTo>
                    <a:pt x="15" y="31"/>
                  </a:lnTo>
                  <a:lnTo>
                    <a:pt x="18" y="31"/>
                  </a:lnTo>
                  <a:lnTo>
                    <a:pt x="21" y="30"/>
                  </a:lnTo>
                  <a:lnTo>
                    <a:pt x="23" y="28"/>
                  </a:lnTo>
                  <a:lnTo>
                    <a:pt x="26" y="24"/>
                  </a:lnTo>
                  <a:lnTo>
                    <a:pt x="27" y="20"/>
                  </a:lnTo>
                  <a:lnTo>
                    <a:pt x="27" y="16"/>
                  </a:lnTo>
                  <a:lnTo>
                    <a:pt x="27" y="13"/>
                  </a:lnTo>
                  <a:lnTo>
                    <a:pt x="26" y="9"/>
                  </a:lnTo>
                  <a:lnTo>
                    <a:pt x="23" y="5"/>
                  </a:lnTo>
                  <a:lnTo>
                    <a:pt x="21" y="3"/>
                  </a:lnTo>
                  <a:lnTo>
                    <a:pt x="17" y="2"/>
                  </a:lnTo>
                  <a:lnTo>
                    <a:pt x="15" y="2"/>
                  </a:lnTo>
                  <a:lnTo>
                    <a:pt x="12" y="2"/>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25864" name="Freeform 68"/>
            <p:cNvSpPr>
              <a:spLocks noEditPoints="1"/>
            </p:cNvSpPr>
            <p:nvPr/>
          </p:nvSpPr>
          <p:spPr bwMode="auto">
            <a:xfrm>
              <a:off x="1584" y="1464"/>
              <a:ext cx="41" cy="35"/>
            </a:xfrm>
            <a:custGeom>
              <a:avLst/>
              <a:gdLst>
                <a:gd name="T0" fmla="*/ 48 w 18"/>
                <a:gd name="T1" fmla="*/ 28 h 24"/>
                <a:gd name="T2" fmla="*/ 48 w 18"/>
                <a:gd name="T3" fmla="*/ 42 h 24"/>
                <a:gd name="T4" fmla="*/ 57 w 18"/>
                <a:gd name="T5" fmla="*/ 50 h 24"/>
                <a:gd name="T6" fmla="*/ 109 w 18"/>
                <a:gd name="T7" fmla="*/ 60 h 24"/>
                <a:gd name="T8" fmla="*/ 130 w 18"/>
                <a:gd name="T9" fmla="*/ 60 h 24"/>
                <a:gd name="T10" fmla="*/ 155 w 18"/>
                <a:gd name="T11" fmla="*/ 60 h 24"/>
                <a:gd name="T12" fmla="*/ 175 w 18"/>
                <a:gd name="T13" fmla="*/ 60 h 24"/>
                <a:gd name="T14" fmla="*/ 187 w 18"/>
                <a:gd name="T15" fmla="*/ 50 h 24"/>
                <a:gd name="T16" fmla="*/ 203 w 18"/>
                <a:gd name="T17" fmla="*/ 42 h 24"/>
                <a:gd name="T18" fmla="*/ 212 w 18"/>
                <a:gd name="T19" fmla="*/ 47 h 24"/>
                <a:gd name="T20" fmla="*/ 203 w 18"/>
                <a:gd name="T21" fmla="*/ 55 h 24"/>
                <a:gd name="T22" fmla="*/ 175 w 18"/>
                <a:gd name="T23" fmla="*/ 66 h 24"/>
                <a:gd name="T24" fmla="*/ 139 w 18"/>
                <a:gd name="T25" fmla="*/ 69 h 24"/>
                <a:gd name="T26" fmla="*/ 109 w 18"/>
                <a:gd name="T27" fmla="*/ 74 h 24"/>
                <a:gd name="T28" fmla="*/ 57 w 18"/>
                <a:gd name="T29" fmla="*/ 69 h 24"/>
                <a:gd name="T30" fmla="*/ 25 w 18"/>
                <a:gd name="T31" fmla="*/ 61 h 24"/>
                <a:gd name="T32" fmla="*/ 0 w 18"/>
                <a:gd name="T33" fmla="*/ 50 h 24"/>
                <a:gd name="T34" fmla="*/ 0 w 18"/>
                <a:gd name="T35" fmla="*/ 41 h 24"/>
                <a:gd name="T36" fmla="*/ 0 w 18"/>
                <a:gd name="T37" fmla="*/ 28 h 24"/>
                <a:gd name="T38" fmla="*/ 11 w 18"/>
                <a:gd name="T39" fmla="*/ 15 h 24"/>
                <a:gd name="T40" fmla="*/ 25 w 18"/>
                <a:gd name="T41" fmla="*/ 13 h 24"/>
                <a:gd name="T42" fmla="*/ 73 w 18"/>
                <a:gd name="T43" fmla="*/ 1 h 24"/>
                <a:gd name="T44" fmla="*/ 118 w 18"/>
                <a:gd name="T45" fmla="*/ 0 h 24"/>
                <a:gd name="T46" fmla="*/ 155 w 18"/>
                <a:gd name="T47" fmla="*/ 1 h 24"/>
                <a:gd name="T48" fmla="*/ 187 w 18"/>
                <a:gd name="T49" fmla="*/ 9 h 24"/>
                <a:gd name="T50" fmla="*/ 203 w 18"/>
                <a:gd name="T51" fmla="*/ 15 h 24"/>
                <a:gd name="T52" fmla="*/ 212 w 18"/>
                <a:gd name="T53" fmla="*/ 28 h 24"/>
                <a:gd name="T54" fmla="*/ 48 w 18"/>
                <a:gd name="T55" fmla="*/ 28 h 24"/>
                <a:gd name="T56" fmla="*/ 48 w 18"/>
                <a:gd name="T57" fmla="*/ 26 h 24"/>
                <a:gd name="T58" fmla="*/ 139 w 18"/>
                <a:gd name="T59" fmla="*/ 26 h 24"/>
                <a:gd name="T60" fmla="*/ 139 w 18"/>
                <a:gd name="T61" fmla="*/ 15 h 24"/>
                <a:gd name="T62" fmla="*/ 139 w 18"/>
                <a:gd name="T63" fmla="*/ 15 h 24"/>
                <a:gd name="T64" fmla="*/ 139 w 18"/>
                <a:gd name="T65" fmla="*/ 13 h 24"/>
                <a:gd name="T66" fmla="*/ 130 w 18"/>
                <a:gd name="T67" fmla="*/ 9 h 24"/>
                <a:gd name="T68" fmla="*/ 118 w 18"/>
                <a:gd name="T69" fmla="*/ 1 h 24"/>
                <a:gd name="T70" fmla="*/ 109 w 18"/>
                <a:gd name="T71" fmla="*/ 1 h 24"/>
                <a:gd name="T72" fmla="*/ 73 w 18"/>
                <a:gd name="T73" fmla="*/ 9 h 24"/>
                <a:gd name="T74" fmla="*/ 57 w 18"/>
                <a:gd name="T75" fmla="*/ 9 h 24"/>
                <a:gd name="T76" fmla="*/ 48 w 18"/>
                <a:gd name="T77" fmla="*/ 15 h 24"/>
                <a:gd name="T78" fmla="*/ 48 w 18"/>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19"/>
                  </a:lnTo>
                  <a:lnTo>
                    <a:pt x="13" y="19"/>
                  </a:lnTo>
                  <a:lnTo>
                    <a:pt x="15" y="19"/>
                  </a:lnTo>
                  <a:lnTo>
                    <a:pt x="16" y="16"/>
                  </a:lnTo>
                  <a:lnTo>
                    <a:pt x="17" y="14"/>
                  </a:lnTo>
                  <a:lnTo>
                    <a:pt x="18" y="15"/>
                  </a:lnTo>
                  <a:lnTo>
                    <a:pt x="17" y="18"/>
                  </a:lnTo>
                  <a:lnTo>
                    <a:pt x="15" y="21"/>
                  </a:lnTo>
                  <a:lnTo>
                    <a:pt x="12" y="22"/>
                  </a:lnTo>
                  <a:lnTo>
                    <a:pt x="9" y="24"/>
                  </a:lnTo>
                  <a:lnTo>
                    <a:pt x="5" y="22"/>
                  </a:lnTo>
                  <a:lnTo>
                    <a:pt x="2" y="20"/>
                  </a:lnTo>
                  <a:lnTo>
                    <a:pt x="0" y="16"/>
                  </a:lnTo>
                  <a:lnTo>
                    <a:pt x="0" y="13"/>
                  </a:lnTo>
                  <a:lnTo>
                    <a:pt x="0" y="9"/>
                  </a:lnTo>
                  <a:lnTo>
                    <a:pt x="1" y="5"/>
                  </a:lnTo>
                  <a:lnTo>
                    <a:pt x="2" y="4"/>
                  </a:lnTo>
                  <a:lnTo>
                    <a:pt x="6" y="1"/>
                  </a:lnTo>
                  <a:lnTo>
                    <a:pt x="10" y="0"/>
                  </a:lnTo>
                  <a:lnTo>
                    <a:pt x="13" y="1"/>
                  </a:lnTo>
                  <a:lnTo>
                    <a:pt x="16" y="3"/>
                  </a:lnTo>
                  <a:lnTo>
                    <a:pt x="17" y="5"/>
                  </a:lnTo>
                  <a:lnTo>
                    <a:pt x="18" y="9"/>
                  </a:lnTo>
                  <a:lnTo>
                    <a:pt x="4" y="9"/>
                  </a:lnTo>
                  <a:close/>
                  <a:moveTo>
                    <a:pt x="4" y="8"/>
                  </a:moveTo>
                  <a:lnTo>
                    <a:pt x="12" y="8"/>
                  </a:lnTo>
                  <a:lnTo>
                    <a:pt x="12" y="5"/>
                  </a:lnTo>
                  <a:lnTo>
                    <a:pt x="12" y="4"/>
                  </a:lnTo>
                  <a:lnTo>
                    <a:pt x="11" y="3"/>
                  </a:lnTo>
                  <a:lnTo>
                    <a:pt x="10" y="1"/>
                  </a:lnTo>
                  <a:lnTo>
                    <a:pt x="9" y="1"/>
                  </a:lnTo>
                  <a:lnTo>
                    <a:pt x="6"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865" name="Freeform 69"/>
            <p:cNvSpPr>
              <a:spLocks/>
            </p:cNvSpPr>
            <p:nvPr/>
          </p:nvSpPr>
          <p:spPr bwMode="auto">
            <a:xfrm>
              <a:off x="1630" y="1456"/>
              <a:ext cx="31" cy="43"/>
            </a:xfrm>
            <a:custGeom>
              <a:avLst/>
              <a:gdLst>
                <a:gd name="T0" fmla="*/ 89 w 14"/>
                <a:gd name="T1" fmla="*/ 0 h 30"/>
                <a:gd name="T2" fmla="*/ 89 w 14"/>
                <a:gd name="T3" fmla="*/ 19 h 30"/>
                <a:gd name="T4" fmla="*/ 142 w 14"/>
                <a:gd name="T5" fmla="*/ 19 h 30"/>
                <a:gd name="T6" fmla="*/ 142 w 14"/>
                <a:gd name="T7" fmla="*/ 27 h 30"/>
                <a:gd name="T8" fmla="*/ 89 w 14"/>
                <a:gd name="T9" fmla="*/ 27 h 30"/>
                <a:gd name="T10" fmla="*/ 89 w 14"/>
                <a:gd name="T11" fmla="*/ 66 h 30"/>
                <a:gd name="T12" fmla="*/ 89 w 14"/>
                <a:gd name="T13" fmla="*/ 75 h 30"/>
                <a:gd name="T14" fmla="*/ 89 w 14"/>
                <a:gd name="T15" fmla="*/ 76 h 30"/>
                <a:gd name="T16" fmla="*/ 97 w 14"/>
                <a:gd name="T17" fmla="*/ 76 h 30"/>
                <a:gd name="T18" fmla="*/ 97 w 14"/>
                <a:gd name="T19" fmla="*/ 76 h 30"/>
                <a:gd name="T20" fmla="*/ 117 w 14"/>
                <a:gd name="T21" fmla="*/ 76 h 30"/>
                <a:gd name="T22" fmla="*/ 133 w 14"/>
                <a:gd name="T23" fmla="*/ 76 h 30"/>
                <a:gd name="T24" fmla="*/ 133 w 14"/>
                <a:gd name="T25" fmla="*/ 76 h 30"/>
                <a:gd name="T26" fmla="*/ 142 w 14"/>
                <a:gd name="T27" fmla="*/ 75 h 30"/>
                <a:gd name="T28" fmla="*/ 153 w 14"/>
                <a:gd name="T29" fmla="*/ 75 h 30"/>
                <a:gd name="T30" fmla="*/ 142 w 14"/>
                <a:gd name="T31" fmla="*/ 80 h 30"/>
                <a:gd name="T32" fmla="*/ 133 w 14"/>
                <a:gd name="T33" fmla="*/ 82 h 30"/>
                <a:gd name="T34" fmla="*/ 97 w 14"/>
                <a:gd name="T35" fmla="*/ 89 h 30"/>
                <a:gd name="T36" fmla="*/ 89 w 14"/>
                <a:gd name="T37" fmla="*/ 89 h 30"/>
                <a:gd name="T38" fmla="*/ 78 w 14"/>
                <a:gd name="T39" fmla="*/ 89 h 30"/>
                <a:gd name="T40" fmla="*/ 64 w 14"/>
                <a:gd name="T41" fmla="*/ 82 h 30"/>
                <a:gd name="T42" fmla="*/ 53 w 14"/>
                <a:gd name="T43" fmla="*/ 82 h 30"/>
                <a:gd name="T44" fmla="*/ 53 w 14"/>
                <a:gd name="T45" fmla="*/ 80 h 30"/>
                <a:gd name="T46" fmla="*/ 35 w 14"/>
                <a:gd name="T47" fmla="*/ 76 h 30"/>
                <a:gd name="T48" fmla="*/ 35 w 14"/>
                <a:gd name="T49" fmla="*/ 70 h 30"/>
                <a:gd name="T50" fmla="*/ 35 w 14"/>
                <a:gd name="T51" fmla="*/ 27 h 30"/>
                <a:gd name="T52" fmla="*/ 0 w 14"/>
                <a:gd name="T53" fmla="*/ 27 h 30"/>
                <a:gd name="T54" fmla="*/ 0 w 14"/>
                <a:gd name="T55" fmla="*/ 20 h 30"/>
                <a:gd name="T56" fmla="*/ 9 w 14"/>
                <a:gd name="T57" fmla="*/ 20 h 30"/>
                <a:gd name="T58" fmla="*/ 35 w 14"/>
                <a:gd name="T59" fmla="*/ 19 h 30"/>
                <a:gd name="T60" fmla="*/ 53 w 14"/>
                <a:gd name="T61" fmla="*/ 14 h 30"/>
                <a:gd name="T62" fmla="*/ 64 w 14"/>
                <a:gd name="T63" fmla="*/ 9 h 30"/>
                <a:gd name="T64" fmla="*/ 64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4"/>
                  </a:lnTo>
                  <a:lnTo>
                    <a:pt x="3" y="9"/>
                  </a:lnTo>
                  <a:lnTo>
                    <a:pt x="0" y="9"/>
                  </a:lnTo>
                  <a:lnTo>
                    <a:pt x="0" y="7"/>
                  </a:lnTo>
                  <a:lnTo>
                    <a:pt x="1" y="7"/>
                  </a:lnTo>
                  <a:lnTo>
                    <a:pt x="3" y="6"/>
                  </a:lnTo>
                  <a:lnTo>
                    <a:pt x="5" y="5"/>
                  </a:lnTo>
                  <a:lnTo>
                    <a:pt x="6" y="3"/>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66" name="Freeform 70"/>
            <p:cNvSpPr>
              <a:spLocks/>
            </p:cNvSpPr>
            <p:nvPr/>
          </p:nvSpPr>
          <p:spPr bwMode="auto">
            <a:xfrm>
              <a:off x="1726" y="1450"/>
              <a:ext cx="82" cy="49"/>
            </a:xfrm>
            <a:custGeom>
              <a:avLst/>
              <a:gdLst>
                <a:gd name="T0" fmla="*/ 0 w 36"/>
                <a:gd name="T1" fmla="*/ 0 h 34"/>
                <a:gd name="T2" fmla="*/ 82 w 36"/>
                <a:gd name="T3" fmla="*/ 0 h 34"/>
                <a:gd name="T4" fmla="*/ 333 w 36"/>
                <a:gd name="T5" fmla="*/ 75 h 34"/>
                <a:gd name="T6" fmla="*/ 333 w 36"/>
                <a:gd name="T7" fmla="*/ 14 h 34"/>
                <a:gd name="T8" fmla="*/ 333 w 36"/>
                <a:gd name="T9" fmla="*/ 9 h 34"/>
                <a:gd name="T10" fmla="*/ 333 w 36"/>
                <a:gd name="T11" fmla="*/ 6 h 34"/>
                <a:gd name="T12" fmla="*/ 317 w 36"/>
                <a:gd name="T13" fmla="*/ 0 h 34"/>
                <a:gd name="T14" fmla="*/ 296 w 36"/>
                <a:gd name="T15" fmla="*/ 0 h 34"/>
                <a:gd name="T16" fmla="*/ 269 w 36"/>
                <a:gd name="T17" fmla="*/ 0 h 34"/>
                <a:gd name="T18" fmla="*/ 269 w 36"/>
                <a:gd name="T19" fmla="*/ 0 h 34"/>
                <a:gd name="T20" fmla="*/ 426 w 36"/>
                <a:gd name="T21" fmla="*/ 0 h 34"/>
                <a:gd name="T22" fmla="*/ 426 w 36"/>
                <a:gd name="T23" fmla="*/ 0 h 34"/>
                <a:gd name="T24" fmla="*/ 399 w 36"/>
                <a:gd name="T25" fmla="*/ 0 h 34"/>
                <a:gd name="T26" fmla="*/ 378 w 36"/>
                <a:gd name="T27" fmla="*/ 0 h 34"/>
                <a:gd name="T28" fmla="*/ 369 w 36"/>
                <a:gd name="T29" fmla="*/ 6 h 34"/>
                <a:gd name="T30" fmla="*/ 369 w 36"/>
                <a:gd name="T31" fmla="*/ 9 h 34"/>
                <a:gd name="T32" fmla="*/ 369 w 36"/>
                <a:gd name="T33" fmla="*/ 14 h 34"/>
                <a:gd name="T34" fmla="*/ 369 w 36"/>
                <a:gd name="T35" fmla="*/ 102 h 34"/>
                <a:gd name="T36" fmla="*/ 342 w 36"/>
                <a:gd name="T37" fmla="*/ 102 h 34"/>
                <a:gd name="T38" fmla="*/ 82 w 36"/>
                <a:gd name="T39" fmla="*/ 20 h 34"/>
                <a:gd name="T40" fmla="*/ 82 w 36"/>
                <a:gd name="T41" fmla="*/ 84 h 34"/>
                <a:gd name="T42" fmla="*/ 93 w 36"/>
                <a:gd name="T43" fmla="*/ 89 h 34"/>
                <a:gd name="T44" fmla="*/ 93 w 36"/>
                <a:gd name="T45" fmla="*/ 94 h 34"/>
                <a:gd name="T46" fmla="*/ 118 w 36"/>
                <a:gd name="T47" fmla="*/ 95 h 34"/>
                <a:gd name="T48" fmla="*/ 130 w 36"/>
                <a:gd name="T49" fmla="*/ 95 h 34"/>
                <a:gd name="T50" fmla="*/ 139 w 36"/>
                <a:gd name="T51" fmla="*/ 95 h 34"/>
                <a:gd name="T52" fmla="*/ 139 w 36"/>
                <a:gd name="T53" fmla="*/ 95 h 34"/>
                <a:gd name="T54" fmla="*/ 11 w 36"/>
                <a:gd name="T55" fmla="*/ 95 h 34"/>
                <a:gd name="T56" fmla="*/ 11 w 36"/>
                <a:gd name="T57" fmla="*/ 95 h 34"/>
                <a:gd name="T58" fmla="*/ 25 w 36"/>
                <a:gd name="T59" fmla="*/ 95 h 34"/>
                <a:gd name="T60" fmla="*/ 48 w 36"/>
                <a:gd name="T61" fmla="*/ 95 h 34"/>
                <a:gd name="T62" fmla="*/ 57 w 36"/>
                <a:gd name="T63" fmla="*/ 94 h 34"/>
                <a:gd name="T64" fmla="*/ 73 w 36"/>
                <a:gd name="T65" fmla="*/ 89 h 34"/>
                <a:gd name="T66" fmla="*/ 73 w 36"/>
                <a:gd name="T67" fmla="*/ 84 h 34"/>
                <a:gd name="T68" fmla="*/ 73 w 36"/>
                <a:gd name="T69" fmla="*/ 13 h 34"/>
                <a:gd name="T70" fmla="*/ 57 w 36"/>
                <a:gd name="T71" fmla="*/ 9 h 34"/>
                <a:gd name="T72" fmla="*/ 48 w 36"/>
                <a:gd name="T73" fmla="*/ 9 h 34"/>
                <a:gd name="T74" fmla="*/ 25 w 36"/>
                <a:gd name="T75" fmla="*/ 6 h 34"/>
                <a:gd name="T76" fmla="*/ 11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2"/>
                  </a:lnTo>
                  <a:lnTo>
                    <a:pt x="27" y="0"/>
                  </a:lnTo>
                  <a:lnTo>
                    <a:pt x="25" y="0"/>
                  </a:lnTo>
                  <a:lnTo>
                    <a:pt x="23" y="0"/>
                  </a:lnTo>
                  <a:lnTo>
                    <a:pt x="36" y="0"/>
                  </a:lnTo>
                  <a:lnTo>
                    <a:pt x="34" y="0"/>
                  </a:lnTo>
                  <a:lnTo>
                    <a:pt x="32" y="0"/>
                  </a:lnTo>
                  <a:lnTo>
                    <a:pt x="31" y="2"/>
                  </a:lnTo>
                  <a:lnTo>
                    <a:pt x="31" y="3"/>
                  </a:lnTo>
                  <a:lnTo>
                    <a:pt x="31" y="5"/>
                  </a:lnTo>
                  <a:lnTo>
                    <a:pt x="31" y="34"/>
                  </a:lnTo>
                  <a:lnTo>
                    <a:pt x="29" y="34"/>
                  </a:lnTo>
                  <a:lnTo>
                    <a:pt x="7" y="7"/>
                  </a:lnTo>
                  <a:lnTo>
                    <a:pt x="7" y="28"/>
                  </a:lnTo>
                  <a:lnTo>
                    <a:pt x="8" y="30"/>
                  </a:lnTo>
                  <a:lnTo>
                    <a:pt x="8" y="31"/>
                  </a:lnTo>
                  <a:lnTo>
                    <a:pt x="10" y="32"/>
                  </a:lnTo>
                  <a:lnTo>
                    <a:pt x="11" y="32"/>
                  </a:lnTo>
                  <a:lnTo>
                    <a:pt x="12" y="32"/>
                  </a:lnTo>
                  <a:lnTo>
                    <a:pt x="1" y="32"/>
                  </a:lnTo>
                  <a:lnTo>
                    <a:pt x="2" y="32"/>
                  </a:lnTo>
                  <a:lnTo>
                    <a:pt x="4" y="32"/>
                  </a:lnTo>
                  <a:lnTo>
                    <a:pt x="5" y="31"/>
                  </a:lnTo>
                  <a:lnTo>
                    <a:pt x="6" y="30"/>
                  </a:lnTo>
                  <a:lnTo>
                    <a:pt x="6" y="28"/>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867" name="Freeform 71"/>
            <p:cNvSpPr>
              <a:spLocks noEditPoints="1"/>
            </p:cNvSpPr>
            <p:nvPr/>
          </p:nvSpPr>
          <p:spPr bwMode="auto">
            <a:xfrm>
              <a:off x="1810" y="1464"/>
              <a:ext cx="47" cy="35"/>
            </a:xfrm>
            <a:custGeom>
              <a:avLst/>
              <a:gdLst>
                <a:gd name="T0" fmla="*/ 125 w 21"/>
                <a:gd name="T1" fmla="*/ 0 h 24"/>
                <a:gd name="T2" fmla="*/ 145 w 21"/>
                <a:gd name="T3" fmla="*/ 0 h 24"/>
                <a:gd name="T4" fmla="*/ 181 w 21"/>
                <a:gd name="T5" fmla="*/ 1 h 24"/>
                <a:gd name="T6" fmla="*/ 201 w 21"/>
                <a:gd name="T7" fmla="*/ 13 h 24"/>
                <a:gd name="T8" fmla="*/ 235 w 21"/>
                <a:gd name="T9" fmla="*/ 26 h 24"/>
                <a:gd name="T10" fmla="*/ 235 w 21"/>
                <a:gd name="T11" fmla="*/ 34 h 24"/>
                <a:gd name="T12" fmla="*/ 235 w 21"/>
                <a:gd name="T13" fmla="*/ 42 h 24"/>
                <a:gd name="T14" fmla="*/ 226 w 21"/>
                <a:gd name="T15" fmla="*/ 55 h 24"/>
                <a:gd name="T16" fmla="*/ 201 w 21"/>
                <a:gd name="T17" fmla="*/ 61 h 24"/>
                <a:gd name="T18" fmla="*/ 181 w 21"/>
                <a:gd name="T19" fmla="*/ 69 h 24"/>
                <a:gd name="T20" fmla="*/ 145 w 21"/>
                <a:gd name="T21" fmla="*/ 69 h 24"/>
                <a:gd name="T22" fmla="*/ 125 w 21"/>
                <a:gd name="T23" fmla="*/ 74 h 24"/>
                <a:gd name="T24" fmla="*/ 81 w 21"/>
                <a:gd name="T25" fmla="*/ 69 h 24"/>
                <a:gd name="T26" fmla="*/ 56 w 21"/>
                <a:gd name="T27" fmla="*/ 66 h 24"/>
                <a:gd name="T28" fmla="*/ 20 w 21"/>
                <a:gd name="T29" fmla="*/ 61 h 24"/>
                <a:gd name="T30" fmla="*/ 9 w 21"/>
                <a:gd name="T31" fmla="*/ 50 h 24"/>
                <a:gd name="T32" fmla="*/ 0 w 21"/>
                <a:gd name="T33" fmla="*/ 41 h 24"/>
                <a:gd name="T34" fmla="*/ 9 w 21"/>
                <a:gd name="T35" fmla="*/ 28 h 24"/>
                <a:gd name="T36" fmla="*/ 9 w 21"/>
                <a:gd name="T37" fmla="*/ 19 h 24"/>
                <a:gd name="T38" fmla="*/ 45 w 21"/>
                <a:gd name="T39" fmla="*/ 13 h 24"/>
                <a:gd name="T40" fmla="*/ 65 w 21"/>
                <a:gd name="T41" fmla="*/ 1 h 24"/>
                <a:gd name="T42" fmla="*/ 90 w 21"/>
                <a:gd name="T43" fmla="*/ 0 h 24"/>
                <a:gd name="T44" fmla="*/ 125 w 21"/>
                <a:gd name="T45" fmla="*/ 0 h 24"/>
                <a:gd name="T46" fmla="*/ 110 w 21"/>
                <a:gd name="T47" fmla="*/ 1 h 24"/>
                <a:gd name="T48" fmla="*/ 90 w 21"/>
                <a:gd name="T49" fmla="*/ 1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81 w 21"/>
                <a:gd name="T71" fmla="*/ 61 h 24"/>
                <a:gd name="T72" fmla="*/ 190 w 21"/>
                <a:gd name="T73" fmla="*/ 55 h 24"/>
                <a:gd name="T74" fmla="*/ 190 w 21"/>
                <a:gd name="T75" fmla="*/ 42 h 24"/>
                <a:gd name="T76" fmla="*/ 190 w 21"/>
                <a:gd name="T77" fmla="*/ 32 h 24"/>
                <a:gd name="T78" fmla="*/ 181 w 21"/>
                <a:gd name="T79" fmla="*/ 19 h 24"/>
                <a:gd name="T80" fmla="*/ 170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4"/>
                  </a:lnTo>
                  <a:lnTo>
                    <a:pt x="20" y="18"/>
                  </a:lnTo>
                  <a:lnTo>
                    <a:pt x="18" y="20"/>
                  </a:lnTo>
                  <a:lnTo>
                    <a:pt x="16" y="22"/>
                  </a:lnTo>
                  <a:lnTo>
                    <a:pt x="13" y="22"/>
                  </a:lnTo>
                  <a:lnTo>
                    <a:pt x="11" y="24"/>
                  </a:lnTo>
                  <a:lnTo>
                    <a:pt x="7" y="22"/>
                  </a:lnTo>
                  <a:lnTo>
                    <a:pt x="5" y="21"/>
                  </a:lnTo>
                  <a:lnTo>
                    <a:pt x="2" y="20"/>
                  </a:lnTo>
                  <a:lnTo>
                    <a:pt x="1" y="16"/>
                  </a:lnTo>
                  <a:lnTo>
                    <a:pt x="0" y="13"/>
                  </a:lnTo>
                  <a:lnTo>
                    <a:pt x="1" y="9"/>
                  </a:lnTo>
                  <a:lnTo>
                    <a:pt x="1" y="6"/>
                  </a:lnTo>
                  <a:lnTo>
                    <a:pt x="4" y="4"/>
                  </a:lnTo>
                  <a:lnTo>
                    <a:pt x="6" y="1"/>
                  </a:lnTo>
                  <a:lnTo>
                    <a:pt x="8" y="0"/>
                  </a:lnTo>
                  <a:lnTo>
                    <a:pt x="11" y="0"/>
                  </a:lnTo>
                  <a:close/>
                  <a:moveTo>
                    <a:pt x="10" y="1"/>
                  </a:moveTo>
                  <a:lnTo>
                    <a:pt x="8" y="1"/>
                  </a:lnTo>
                  <a:lnTo>
                    <a:pt x="7" y="3"/>
                  </a:lnTo>
                  <a:lnTo>
                    <a:pt x="6" y="4"/>
                  </a:lnTo>
                  <a:lnTo>
                    <a:pt x="5" y="5"/>
                  </a:lnTo>
                  <a:lnTo>
                    <a:pt x="5" y="8"/>
                  </a:lnTo>
                  <a:lnTo>
                    <a:pt x="5" y="10"/>
                  </a:lnTo>
                  <a:lnTo>
                    <a:pt x="5" y="15"/>
                  </a:lnTo>
                  <a:lnTo>
                    <a:pt x="6" y="19"/>
                  </a:lnTo>
                  <a:lnTo>
                    <a:pt x="8" y="21"/>
                  </a:lnTo>
                  <a:lnTo>
                    <a:pt x="11" y="22"/>
                  </a:lnTo>
                  <a:lnTo>
                    <a:pt x="13" y="21"/>
                  </a:lnTo>
                  <a:lnTo>
                    <a:pt x="16" y="20"/>
                  </a:lnTo>
                  <a:lnTo>
                    <a:pt x="17" y="18"/>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868" name="Freeform 72"/>
            <p:cNvSpPr>
              <a:spLocks/>
            </p:cNvSpPr>
            <p:nvPr/>
          </p:nvSpPr>
          <p:spPr bwMode="auto">
            <a:xfrm>
              <a:off x="1862" y="1464"/>
              <a:ext cx="56" cy="35"/>
            </a:xfrm>
            <a:custGeom>
              <a:avLst/>
              <a:gdLst>
                <a:gd name="T0" fmla="*/ 235 w 25"/>
                <a:gd name="T1" fmla="*/ 0 h 24"/>
                <a:gd name="T2" fmla="*/ 235 w 25"/>
                <a:gd name="T3" fmla="*/ 42 h 24"/>
                <a:gd name="T4" fmla="*/ 235 w 25"/>
                <a:gd name="T5" fmla="*/ 55 h 24"/>
                <a:gd name="T6" fmla="*/ 235 w 25"/>
                <a:gd name="T7" fmla="*/ 60 h 24"/>
                <a:gd name="T8" fmla="*/ 235 w 25"/>
                <a:gd name="T9" fmla="*/ 61 h 24"/>
                <a:gd name="T10" fmla="*/ 260 w 25"/>
                <a:gd name="T11" fmla="*/ 61 h 24"/>
                <a:gd name="T12" fmla="*/ 260 w 25"/>
                <a:gd name="T13" fmla="*/ 66 h 24"/>
                <a:gd name="T14" fmla="*/ 260 w 25"/>
                <a:gd name="T15" fmla="*/ 66 h 24"/>
                <a:gd name="T16" fmla="*/ 271 w 25"/>
                <a:gd name="T17" fmla="*/ 66 h 24"/>
                <a:gd name="T18" fmla="*/ 271 w 25"/>
                <a:gd name="T19" fmla="*/ 61 h 24"/>
                <a:gd name="T20" fmla="*/ 280 w 25"/>
                <a:gd name="T21" fmla="*/ 66 h 24"/>
                <a:gd name="T22" fmla="*/ 215 w 25"/>
                <a:gd name="T23" fmla="*/ 74 h 24"/>
                <a:gd name="T24" fmla="*/ 202 w 25"/>
                <a:gd name="T25" fmla="*/ 74 h 24"/>
                <a:gd name="T26" fmla="*/ 202 w 25"/>
                <a:gd name="T27" fmla="*/ 60 h 24"/>
                <a:gd name="T28" fmla="*/ 170 w 25"/>
                <a:gd name="T29" fmla="*/ 66 h 24"/>
                <a:gd name="T30" fmla="*/ 146 w 25"/>
                <a:gd name="T31" fmla="*/ 69 h 24"/>
                <a:gd name="T32" fmla="*/ 125 w 25"/>
                <a:gd name="T33" fmla="*/ 74 h 24"/>
                <a:gd name="T34" fmla="*/ 110 w 25"/>
                <a:gd name="T35" fmla="*/ 74 h 24"/>
                <a:gd name="T36" fmla="*/ 90 w 25"/>
                <a:gd name="T37" fmla="*/ 74 h 24"/>
                <a:gd name="T38" fmla="*/ 65 w 25"/>
                <a:gd name="T39" fmla="*/ 69 h 24"/>
                <a:gd name="T40" fmla="*/ 56 w 25"/>
                <a:gd name="T41" fmla="*/ 66 h 24"/>
                <a:gd name="T42" fmla="*/ 45 w 25"/>
                <a:gd name="T43" fmla="*/ 61 h 24"/>
                <a:gd name="T44" fmla="*/ 45 w 25"/>
                <a:gd name="T45" fmla="*/ 55 h 24"/>
                <a:gd name="T46" fmla="*/ 45 w 25"/>
                <a:gd name="T47" fmla="*/ 47 h 24"/>
                <a:gd name="T48" fmla="*/ 45 w 25"/>
                <a:gd name="T49" fmla="*/ 15 h 24"/>
                <a:gd name="T50" fmla="*/ 45 w 25"/>
                <a:gd name="T51" fmla="*/ 13 h 24"/>
                <a:gd name="T52" fmla="*/ 45 w 25"/>
                <a:gd name="T53" fmla="*/ 9 h 24"/>
                <a:gd name="T54" fmla="*/ 36 w 25"/>
                <a:gd name="T55" fmla="*/ 1 h 24"/>
                <a:gd name="T56" fmla="*/ 36 w 25"/>
                <a:gd name="T57" fmla="*/ 1 h 24"/>
                <a:gd name="T58" fmla="*/ 20 w 25"/>
                <a:gd name="T59" fmla="*/ 1 h 24"/>
                <a:gd name="T60" fmla="*/ 0 w 25"/>
                <a:gd name="T61" fmla="*/ 1 h 24"/>
                <a:gd name="T62" fmla="*/ 0 w 25"/>
                <a:gd name="T63" fmla="*/ 0 h 24"/>
                <a:gd name="T64" fmla="*/ 90 w 25"/>
                <a:gd name="T65" fmla="*/ 0 h 24"/>
                <a:gd name="T66" fmla="*/ 90 w 25"/>
                <a:gd name="T67" fmla="*/ 47 h 24"/>
                <a:gd name="T68" fmla="*/ 90 w 25"/>
                <a:gd name="T69" fmla="*/ 55 h 24"/>
                <a:gd name="T70" fmla="*/ 101 w 25"/>
                <a:gd name="T71" fmla="*/ 61 h 24"/>
                <a:gd name="T72" fmla="*/ 110 w 25"/>
                <a:gd name="T73" fmla="*/ 61 h 24"/>
                <a:gd name="T74" fmla="*/ 125 w 25"/>
                <a:gd name="T75" fmla="*/ 61 h 24"/>
                <a:gd name="T76" fmla="*/ 146 w 25"/>
                <a:gd name="T77" fmla="*/ 61 h 24"/>
                <a:gd name="T78" fmla="*/ 155 w 25"/>
                <a:gd name="T79" fmla="*/ 61 h 24"/>
                <a:gd name="T80" fmla="*/ 170 w 25"/>
                <a:gd name="T81" fmla="*/ 60 h 24"/>
                <a:gd name="T82" fmla="*/ 202 w 25"/>
                <a:gd name="T83" fmla="*/ 55 h 24"/>
                <a:gd name="T84" fmla="*/ 202 w 25"/>
                <a:gd name="T85" fmla="*/ 15 h 24"/>
                <a:gd name="T86" fmla="*/ 202 w 25"/>
                <a:gd name="T87" fmla="*/ 9 h 24"/>
                <a:gd name="T88" fmla="*/ 181 w 25"/>
                <a:gd name="T89" fmla="*/ 1 h 24"/>
                <a:gd name="T90" fmla="*/ 181 w 25"/>
                <a:gd name="T91" fmla="*/ 1 h 24"/>
                <a:gd name="T92" fmla="*/ 155 w 25"/>
                <a:gd name="T93" fmla="*/ 1 h 24"/>
                <a:gd name="T94" fmla="*/ 155 w 25"/>
                <a:gd name="T95" fmla="*/ 0 h 24"/>
                <a:gd name="T96" fmla="*/ 235 w 25"/>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4"/>
                <a:gd name="T149" fmla="*/ 25 w 25"/>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4">
                  <a:moveTo>
                    <a:pt x="21" y="0"/>
                  </a:moveTo>
                  <a:lnTo>
                    <a:pt x="21" y="14"/>
                  </a:lnTo>
                  <a:lnTo>
                    <a:pt x="21" y="18"/>
                  </a:lnTo>
                  <a:lnTo>
                    <a:pt x="21" y="19"/>
                  </a:lnTo>
                  <a:lnTo>
                    <a:pt x="21" y="20"/>
                  </a:lnTo>
                  <a:lnTo>
                    <a:pt x="23" y="20"/>
                  </a:lnTo>
                  <a:lnTo>
                    <a:pt x="23" y="21"/>
                  </a:lnTo>
                  <a:lnTo>
                    <a:pt x="24" y="21"/>
                  </a:lnTo>
                  <a:lnTo>
                    <a:pt x="24" y="20"/>
                  </a:lnTo>
                  <a:lnTo>
                    <a:pt x="25" y="21"/>
                  </a:lnTo>
                  <a:lnTo>
                    <a:pt x="19" y="24"/>
                  </a:lnTo>
                  <a:lnTo>
                    <a:pt x="18" y="24"/>
                  </a:lnTo>
                  <a:lnTo>
                    <a:pt x="18" y="19"/>
                  </a:lnTo>
                  <a:lnTo>
                    <a:pt x="15" y="21"/>
                  </a:lnTo>
                  <a:lnTo>
                    <a:pt x="13" y="22"/>
                  </a:lnTo>
                  <a:lnTo>
                    <a:pt x="11" y="24"/>
                  </a:lnTo>
                  <a:lnTo>
                    <a:pt x="10" y="24"/>
                  </a:lnTo>
                  <a:lnTo>
                    <a:pt x="8" y="24"/>
                  </a:lnTo>
                  <a:lnTo>
                    <a:pt x="6" y="22"/>
                  </a:lnTo>
                  <a:lnTo>
                    <a:pt x="5" y="21"/>
                  </a:lnTo>
                  <a:lnTo>
                    <a:pt x="4" y="20"/>
                  </a:lnTo>
                  <a:lnTo>
                    <a:pt x="4" y="18"/>
                  </a:lnTo>
                  <a:lnTo>
                    <a:pt x="4" y="15"/>
                  </a:lnTo>
                  <a:lnTo>
                    <a:pt x="4" y="5"/>
                  </a:lnTo>
                  <a:lnTo>
                    <a:pt x="4" y="4"/>
                  </a:lnTo>
                  <a:lnTo>
                    <a:pt x="4" y="3"/>
                  </a:lnTo>
                  <a:lnTo>
                    <a:pt x="3" y="1"/>
                  </a:lnTo>
                  <a:lnTo>
                    <a:pt x="2" y="1"/>
                  </a:lnTo>
                  <a:lnTo>
                    <a:pt x="0" y="1"/>
                  </a:lnTo>
                  <a:lnTo>
                    <a:pt x="0" y="0"/>
                  </a:lnTo>
                  <a:lnTo>
                    <a:pt x="8" y="0"/>
                  </a:lnTo>
                  <a:lnTo>
                    <a:pt x="8" y="15"/>
                  </a:lnTo>
                  <a:lnTo>
                    <a:pt x="8" y="18"/>
                  </a:lnTo>
                  <a:lnTo>
                    <a:pt x="9" y="20"/>
                  </a:lnTo>
                  <a:lnTo>
                    <a:pt x="10" y="20"/>
                  </a:lnTo>
                  <a:lnTo>
                    <a:pt x="11" y="20"/>
                  </a:lnTo>
                  <a:lnTo>
                    <a:pt x="13" y="20"/>
                  </a:lnTo>
                  <a:lnTo>
                    <a:pt x="14" y="20"/>
                  </a:lnTo>
                  <a:lnTo>
                    <a:pt x="15" y="19"/>
                  </a:lnTo>
                  <a:lnTo>
                    <a:pt x="18" y="18"/>
                  </a:lnTo>
                  <a:lnTo>
                    <a:pt x="18" y="5"/>
                  </a:lnTo>
                  <a:lnTo>
                    <a:pt x="18" y="3"/>
                  </a:lnTo>
                  <a:lnTo>
                    <a:pt x="16"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869" name="Freeform 73"/>
            <p:cNvSpPr>
              <a:spLocks/>
            </p:cNvSpPr>
            <p:nvPr/>
          </p:nvSpPr>
          <p:spPr bwMode="auto">
            <a:xfrm>
              <a:off x="1918" y="1464"/>
              <a:ext cx="57" cy="33"/>
            </a:xfrm>
            <a:custGeom>
              <a:avLst/>
              <a:gdLst>
                <a:gd name="T0" fmla="*/ 82 w 25"/>
                <a:gd name="T1" fmla="*/ 18 h 22"/>
                <a:gd name="T2" fmla="*/ 119 w 25"/>
                <a:gd name="T3" fmla="*/ 9 h 22"/>
                <a:gd name="T4" fmla="*/ 141 w 25"/>
                <a:gd name="T5" fmla="*/ 0 h 22"/>
                <a:gd name="T6" fmla="*/ 178 w 25"/>
                <a:gd name="T7" fmla="*/ 0 h 22"/>
                <a:gd name="T8" fmla="*/ 203 w 25"/>
                <a:gd name="T9" fmla="*/ 0 h 22"/>
                <a:gd name="T10" fmla="*/ 212 w 25"/>
                <a:gd name="T11" fmla="*/ 4 h 22"/>
                <a:gd name="T12" fmla="*/ 239 w 25"/>
                <a:gd name="T13" fmla="*/ 9 h 22"/>
                <a:gd name="T14" fmla="*/ 249 w 25"/>
                <a:gd name="T15" fmla="*/ 14 h 22"/>
                <a:gd name="T16" fmla="*/ 249 w 25"/>
                <a:gd name="T17" fmla="*/ 21 h 22"/>
                <a:gd name="T18" fmla="*/ 249 w 25"/>
                <a:gd name="T19" fmla="*/ 32 h 22"/>
                <a:gd name="T20" fmla="*/ 249 w 25"/>
                <a:gd name="T21" fmla="*/ 60 h 22"/>
                <a:gd name="T22" fmla="*/ 249 w 25"/>
                <a:gd name="T23" fmla="*/ 67 h 22"/>
                <a:gd name="T24" fmla="*/ 249 w 25"/>
                <a:gd name="T25" fmla="*/ 72 h 22"/>
                <a:gd name="T26" fmla="*/ 260 w 25"/>
                <a:gd name="T27" fmla="*/ 72 h 22"/>
                <a:gd name="T28" fmla="*/ 260 w 25"/>
                <a:gd name="T29" fmla="*/ 75 h 22"/>
                <a:gd name="T30" fmla="*/ 271 w 25"/>
                <a:gd name="T31" fmla="*/ 75 h 22"/>
                <a:gd name="T32" fmla="*/ 296 w 25"/>
                <a:gd name="T33" fmla="*/ 75 h 22"/>
                <a:gd name="T34" fmla="*/ 296 w 25"/>
                <a:gd name="T35" fmla="*/ 75 h 22"/>
                <a:gd name="T36" fmla="*/ 166 w 25"/>
                <a:gd name="T37" fmla="*/ 75 h 22"/>
                <a:gd name="T38" fmla="*/ 166 w 25"/>
                <a:gd name="T39" fmla="*/ 75 h 22"/>
                <a:gd name="T40" fmla="*/ 178 w 25"/>
                <a:gd name="T41" fmla="*/ 75 h 22"/>
                <a:gd name="T42" fmla="*/ 178 w 25"/>
                <a:gd name="T43" fmla="*/ 75 h 22"/>
                <a:gd name="T44" fmla="*/ 187 w 25"/>
                <a:gd name="T45" fmla="*/ 75 h 22"/>
                <a:gd name="T46" fmla="*/ 187 w 25"/>
                <a:gd name="T47" fmla="*/ 72 h 22"/>
                <a:gd name="T48" fmla="*/ 203 w 25"/>
                <a:gd name="T49" fmla="*/ 67 h 22"/>
                <a:gd name="T50" fmla="*/ 203 w 25"/>
                <a:gd name="T51" fmla="*/ 67 h 22"/>
                <a:gd name="T52" fmla="*/ 203 w 25"/>
                <a:gd name="T53" fmla="*/ 60 h 22"/>
                <a:gd name="T54" fmla="*/ 203 w 25"/>
                <a:gd name="T55" fmla="*/ 32 h 22"/>
                <a:gd name="T56" fmla="*/ 203 w 25"/>
                <a:gd name="T57" fmla="*/ 21 h 22"/>
                <a:gd name="T58" fmla="*/ 187 w 25"/>
                <a:gd name="T59" fmla="*/ 18 h 22"/>
                <a:gd name="T60" fmla="*/ 178 w 25"/>
                <a:gd name="T61" fmla="*/ 14 h 22"/>
                <a:gd name="T62" fmla="*/ 166 w 25"/>
                <a:gd name="T63" fmla="*/ 14 h 22"/>
                <a:gd name="T64" fmla="*/ 130 w 25"/>
                <a:gd name="T65" fmla="*/ 14 h 22"/>
                <a:gd name="T66" fmla="*/ 82 w 25"/>
                <a:gd name="T67" fmla="*/ 21 h 22"/>
                <a:gd name="T68" fmla="*/ 82 w 25"/>
                <a:gd name="T69" fmla="*/ 60 h 22"/>
                <a:gd name="T70" fmla="*/ 82 w 25"/>
                <a:gd name="T71" fmla="*/ 67 h 22"/>
                <a:gd name="T72" fmla="*/ 82 w 25"/>
                <a:gd name="T73" fmla="*/ 72 h 22"/>
                <a:gd name="T74" fmla="*/ 109 w 25"/>
                <a:gd name="T75" fmla="*/ 72 h 22"/>
                <a:gd name="T76" fmla="*/ 109 w 25"/>
                <a:gd name="T77" fmla="*/ 75 h 22"/>
                <a:gd name="T78" fmla="*/ 119 w 25"/>
                <a:gd name="T79" fmla="*/ 75 h 22"/>
                <a:gd name="T80" fmla="*/ 130 w 25"/>
                <a:gd name="T81" fmla="*/ 75 h 22"/>
                <a:gd name="T82" fmla="*/ 130 w 25"/>
                <a:gd name="T83" fmla="*/ 75 h 22"/>
                <a:gd name="T84" fmla="*/ 0 w 25"/>
                <a:gd name="T85" fmla="*/ 75 h 22"/>
                <a:gd name="T86" fmla="*/ 0 w 25"/>
                <a:gd name="T87" fmla="*/ 75 h 22"/>
                <a:gd name="T88" fmla="*/ 11 w 25"/>
                <a:gd name="T89" fmla="*/ 75 h 22"/>
                <a:gd name="T90" fmla="*/ 25 w 25"/>
                <a:gd name="T91" fmla="*/ 75 h 22"/>
                <a:gd name="T92" fmla="*/ 25 w 25"/>
                <a:gd name="T93" fmla="*/ 72 h 22"/>
                <a:gd name="T94" fmla="*/ 48 w 25"/>
                <a:gd name="T95" fmla="*/ 67 h 22"/>
                <a:gd name="T96" fmla="*/ 48 w 25"/>
                <a:gd name="T97" fmla="*/ 60 h 22"/>
                <a:gd name="T98" fmla="*/ 48 w 25"/>
                <a:gd name="T99" fmla="*/ 33 h 22"/>
                <a:gd name="T100" fmla="*/ 48 w 25"/>
                <a:gd name="T101" fmla="*/ 21 h 22"/>
                <a:gd name="T102" fmla="*/ 48 w 25"/>
                <a:gd name="T103" fmla="*/ 14 h 22"/>
                <a:gd name="T104" fmla="*/ 48 w 25"/>
                <a:gd name="T105" fmla="*/ 14 h 22"/>
                <a:gd name="T106" fmla="*/ 25 w 25"/>
                <a:gd name="T107" fmla="*/ 9 h 22"/>
                <a:gd name="T108" fmla="*/ 25 w 25"/>
                <a:gd name="T109" fmla="*/ 9 h 22"/>
                <a:gd name="T110" fmla="*/ 25 w 25"/>
                <a:gd name="T111" fmla="*/ 9 h 22"/>
                <a:gd name="T112" fmla="*/ 11 w 25"/>
                <a:gd name="T113" fmla="*/ 9 h 22"/>
                <a:gd name="T114" fmla="*/ 11 w 25"/>
                <a:gd name="T115" fmla="*/ 14 h 22"/>
                <a:gd name="T116" fmla="*/ 0 w 25"/>
                <a:gd name="T117" fmla="*/ 9 h 22"/>
                <a:gd name="T118" fmla="*/ 73 w 25"/>
                <a:gd name="T119" fmla="*/ 0 h 22"/>
                <a:gd name="T120" fmla="*/ 82 w 25"/>
                <a:gd name="T121" fmla="*/ 0 h 22"/>
                <a:gd name="T122" fmla="*/ 82 w 25"/>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0"/>
                  </a:lnTo>
                  <a:lnTo>
                    <a:pt x="15" y="0"/>
                  </a:lnTo>
                  <a:lnTo>
                    <a:pt x="17" y="0"/>
                  </a:lnTo>
                  <a:lnTo>
                    <a:pt x="18" y="1"/>
                  </a:lnTo>
                  <a:lnTo>
                    <a:pt x="20" y="3"/>
                  </a:lnTo>
                  <a:lnTo>
                    <a:pt x="21" y="4"/>
                  </a:lnTo>
                  <a:lnTo>
                    <a:pt x="21" y="6"/>
                  </a:lnTo>
                  <a:lnTo>
                    <a:pt x="21" y="9"/>
                  </a:lnTo>
                  <a:lnTo>
                    <a:pt x="21" y="18"/>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8"/>
                  </a:lnTo>
                  <a:lnTo>
                    <a:pt x="17" y="9"/>
                  </a:lnTo>
                  <a:lnTo>
                    <a:pt x="17" y="6"/>
                  </a:lnTo>
                  <a:lnTo>
                    <a:pt x="16" y="5"/>
                  </a:lnTo>
                  <a:lnTo>
                    <a:pt x="15" y="4"/>
                  </a:lnTo>
                  <a:lnTo>
                    <a:pt x="14" y="4"/>
                  </a:lnTo>
                  <a:lnTo>
                    <a:pt x="11" y="4"/>
                  </a:lnTo>
                  <a:lnTo>
                    <a:pt x="7" y="6"/>
                  </a:lnTo>
                  <a:lnTo>
                    <a:pt x="7" y="18"/>
                  </a:lnTo>
                  <a:lnTo>
                    <a:pt x="7" y="20"/>
                  </a:lnTo>
                  <a:lnTo>
                    <a:pt x="7" y="21"/>
                  </a:lnTo>
                  <a:lnTo>
                    <a:pt x="9" y="21"/>
                  </a:lnTo>
                  <a:lnTo>
                    <a:pt x="9" y="22"/>
                  </a:lnTo>
                  <a:lnTo>
                    <a:pt x="10" y="22"/>
                  </a:lnTo>
                  <a:lnTo>
                    <a:pt x="11" y="22"/>
                  </a:lnTo>
                  <a:lnTo>
                    <a:pt x="0" y="22"/>
                  </a:lnTo>
                  <a:lnTo>
                    <a:pt x="1" y="22"/>
                  </a:lnTo>
                  <a:lnTo>
                    <a:pt x="2" y="22"/>
                  </a:lnTo>
                  <a:lnTo>
                    <a:pt x="2" y="21"/>
                  </a:lnTo>
                  <a:lnTo>
                    <a:pt x="4" y="20"/>
                  </a:lnTo>
                  <a:lnTo>
                    <a:pt x="4" y="18"/>
                  </a:lnTo>
                  <a:lnTo>
                    <a:pt x="4" y="10"/>
                  </a:lnTo>
                  <a:lnTo>
                    <a:pt x="4" y="6"/>
                  </a:lnTo>
                  <a:lnTo>
                    <a:pt x="4"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70" name="Freeform 74"/>
            <p:cNvSpPr>
              <a:spLocks noEditPoints="1"/>
            </p:cNvSpPr>
            <p:nvPr/>
          </p:nvSpPr>
          <p:spPr bwMode="auto">
            <a:xfrm>
              <a:off x="2047" y="1450"/>
              <a:ext cx="58" cy="47"/>
            </a:xfrm>
            <a:custGeom>
              <a:avLst/>
              <a:gdLst>
                <a:gd name="T0" fmla="*/ 109 w 26"/>
                <a:gd name="T1" fmla="*/ 56 h 32"/>
                <a:gd name="T2" fmla="*/ 109 w 26"/>
                <a:gd name="T3" fmla="*/ 88 h 32"/>
                <a:gd name="T4" fmla="*/ 109 w 26"/>
                <a:gd name="T5" fmla="*/ 95 h 32"/>
                <a:gd name="T6" fmla="*/ 109 w 26"/>
                <a:gd name="T7" fmla="*/ 100 h 32"/>
                <a:gd name="T8" fmla="*/ 125 w 26"/>
                <a:gd name="T9" fmla="*/ 101 h 32"/>
                <a:gd name="T10" fmla="*/ 145 w 26"/>
                <a:gd name="T11" fmla="*/ 101 h 32"/>
                <a:gd name="T12" fmla="*/ 165 w 26"/>
                <a:gd name="T13" fmla="*/ 101 h 32"/>
                <a:gd name="T14" fmla="*/ 165 w 26"/>
                <a:gd name="T15" fmla="*/ 101 h 32"/>
                <a:gd name="T16" fmla="*/ 0 w 26"/>
                <a:gd name="T17" fmla="*/ 101 h 32"/>
                <a:gd name="T18" fmla="*/ 0 w 26"/>
                <a:gd name="T19" fmla="*/ 101 h 32"/>
                <a:gd name="T20" fmla="*/ 9 w 26"/>
                <a:gd name="T21" fmla="*/ 101 h 32"/>
                <a:gd name="T22" fmla="*/ 36 w 26"/>
                <a:gd name="T23" fmla="*/ 101 h 32"/>
                <a:gd name="T24" fmla="*/ 56 w 26"/>
                <a:gd name="T25" fmla="*/ 100 h 32"/>
                <a:gd name="T26" fmla="*/ 56 w 26"/>
                <a:gd name="T27" fmla="*/ 95 h 32"/>
                <a:gd name="T28" fmla="*/ 56 w 26"/>
                <a:gd name="T29" fmla="*/ 88 h 32"/>
                <a:gd name="T30" fmla="*/ 56 w 26"/>
                <a:gd name="T31" fmla="*/ 15 h 32"/>
                <a:gd name="T32" fmla="*/ 56 w 26"/>
                <a:gd name="T33" fmla="*/ 9 h 32"/>
                <a:gd name="T34" fmla="*/ 56 w 26"/>
                <a:gd name="T35" fmla="*/ 6 h 32"/>
                <a:gd name="T36" fmla="*/ 36 w 26"/>
                <a:gd name="T37" fmla="*/ 0 h 32"/>
                <a:gd name="T38" fmla="*/ 9 w 26"/>
                <a:gd name="T39" fmla="*/ 0 h 32"/>
                <a:gd name="T40" fmla="*/ 0 w 26"/>
                <a:gd name="T41" fmla="*/ 0 h 32"/>
                <a:gd name="T42" fmla="*/ 0 w 26"/>
                <a:gd name="T43" fmla="*/ 0 h 32"/>
                <a:gd name="T44" fmla="*/ 134 w 26"/>
                <a:gd name="T45" fmla="*/ 0 h 32"/>
                <a:gd name="T46" fmla="*/ 178 w 26"/>
                <a:gd name="T47" fmla="*/ 0 h 32"/>
                <a:gd name="T48" fmla="*/ 223 w 26"/>
                <a:gd name="T49" fmla="*/ 0 h 32"/>
                <a:gd name="T50" fmla="*/ 243 w 26"/>
                <a:gd name="T51" fmla="*/ 6 h 32"/>
                <a:gd name="T52" fmla="*/ 254 w 26"/>
                <a:gd name="T53" fmla="*/ 13 h 32"/>
                <a:gd name="T54" fmla="*/ 268 w 26"/>
                <a:gd name="T55" fmla="*/ 22 h 32"/>
                <a:gd name="T56" fmla="*/ 288 w 26"/>
                <a:gd name="T57" fmla="*/ 28 h 32"/>
                <a:gd name="T58" fmla="*/ 268 w 26"/>
                <a:gd name="T59" fmla="*/ 41 h 32"/>
                <a:gd name="T60" fmla="*/ 254 w 26"/>
                <a:gd name="T61" fmla="*/ 47 h 32"/>
                <a:gd name="T62" fmla="*/ 223 w 26"/>
                <a:gd name="T63" fmla="*/ 56 h 32"/>
                <a:gd name="T64" fmla="*/ 165 w 26"/>
                <a:gd name="T65" fmla="*/ 56 h 32"/>
                <a:gd name="T66" fmla="*/ 145 w 26"/>
                <a:gd name="T67" fmla="*/ 56 h 32"/>
                <a:gd name="T68" fmla="*/ 134 w 26"/>
                <a:gd name="T69" fmla="*/ 56 h 32"/>
                <a:gd name="T70" fmla="*/ 125 w 26"/>
                <a:gd name="T71" fmla="*/ 56 h 32"/>
                <a:gd name="T72" fmla="*/ 109 w 26"/>
                <a:gd name="T73" fmla="*/ 56 h 32"/>
                <a:gd name="T74" fmla="*/ 109 w 26"/>
                <a:gd name="T75" fmla="*/ 51 h 32"/>
                <a:gd name="T76" fmla="*/ 125 w 26"/>
                <a:gd name="T77" fmla="*/ 51 h 32"/>
                <a:gd name="T78" fmla="*/ 134 w 26"/>
                <a:gd name="T79" fmla="*/ 51 h 32"/>
                <a:gd name="T80" fmla="*/ 145 w 26"/>
                <a:gd name="T81" fmla="*/ 51 h 32"/>
                <a:gd name="T82" fmla="*/ 145 w 26"/>
                <a:gd name="T83" fmla="*/ 51 h 32"/>
                <a:gd name="T84" fmla="*/ 178 w 26"/>
                <a:gd name="T85" fmla="*/ 51 h 32"/>
                <a:gd name="T86" fmla="*/ 199 w 26"/>
                <a:gd name="T87" fmla="*/ 46 h 32"/>
                <a:gd name="T88" fmla="*/ 223 w 26"/>
                <a:gd name="T89" fmla="*/ 41 h 32"/>
                <a:gd name="T90" fmla="*/ 223 w 26"/>
                <a:gd name="T91" fmla="*/ 28 h 32"/>
                <a:gd name="T92" fmla="*/ 223 w 26"/>
                <a:gd name="T93" fmla="*/ 26 h 32"/>
                <a:gd name="T94" fmla="*/ 199 w 26"/>
                <a:gd name="T95" fmla="*/ 15 h 32"/>
                <a:gd name="T96" fmla="*/ 199 w 26"/>
                <a:gd name="T97" fmla="*/ 13 h 32"/>
                <a:gd name="T98" fmla="*/ 178 w 26"/>
                <a:gd name="T99" fmla="*/ 9 h 32"/>
                <a:gd name="T100" fmla="*/ 165 w 26"/>
                <a:gd name="T101" fmla="*/ 6 h 32"/>
                <a:gd name="T102" fmla="*/ 134 w 26"/>
                <a:gd name="T103" fmla="*/ 6 h 32"/>
                <a:gd name="T104" fmla="*/ 125 w 26"/>
                <a:gd name="T105" fmla="*/ 6 h 32"/>
                <a:gd name="T106" fmla="*/ 109 w 26"/>
                <a:gd name="T107" fmla="*/ 6 h 32"/>
                <a:gd name="T108" fmla="*/ 109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3" y="32"/>
                  </a:lnTo>
                  <a:lnTo>
                    <a:pt x="15" y="32"/>
                  </a:lnTo>
                  <a:lnTo>
                    <a:pt x="0" y="32"/>
                  </a:lnTo>
                  <a:lnTo>
                    <a:pt x="1" y="32"/>
                  </a:lnTo>
                  <a:lnTo>
                    <a:pt x="3" y="32"/>
                  </a:lnTo>
                  <a:lnTo>
                    <a:pt x="5" y="31"/>
                  </a:lnTo>
                  <a:lnTo>
                    <a:pt x="5" y="30"/>
                  </a:lnTo>
                  <a:lnTo>
                    <a:pt x="5" y="28"/>
                  </a:lnTo>
                  <a:lnTo>
                    <a:pt x="5" y="5"/>
                  </a:lnTo>
                  <a:lnTo>
                    <a:pt x="5" y="3"/>
                  </a:lnTo>
                  <a:lnTo>
                    <a:pt x="5" y="2"/>
                  </a:lnTo>
                  <a:lnTo>
                    <a:pt x="3" y="0"/>
                  </a:lnTo>
                  <a:lnTo>
                    <a:pt x="1" y="0"/>
                  </a:lnTo>
                  <a:lnTo>
                    <a:pt x="0" y="0"/>
                  </a:lnTo>
                  <a:lnTo>
                    <a:pt x="12" y="0"/>
                  </a:lnTo>
                  <a:lnTo>
                    <a:pt x="16" y="0"/>
                  </a:lnTo>
                  <a:lnTo>
                    <a:pt x="20" y="0"/>
                  </a:lnTo>
                  <a:lnTo>
                    <a:pt x="22" y="2"/>
                  </a:lnTo>
                  <a:lnTo>
                    <a:pt x="23" y="4"/>
                  </a:lnTo>
                  <a:lnTo>
                    <a:pt x="24" y="7"/>
                  </a:lnTo>
                  <a:lnTo>
                    <a:pt x="26" y="9"/>
                  </a:lnTo>
                  <a:lnTo>
                    <a:pt x="24" y="13"/>
                  </a:lnTo>
                  <a:lnTo>
                    <a:pt x="23" y="15"/>
                  </a:lnTo>
                  <a:lnTo>
                    <a:pt x="20" y="18"/>
                  </a:lnTo>
                  <a:lnTo>
                    <a:pt x="15" y="18"/>
                  </a:lnTo>
                  <a:lnTo>
                    <a:pt x="13" y="18"/>
                  </a:lnTo>
                  <a:lnTo>
                    <a:pt x="12" y="18"/>
                  </a:lnTo>
                  <a:lnTo>
                    <a:pt x="11" y="18"/>
                  </a:lnTo>
                  <a:lnTo>
                    <a:pt x="10" y="18"/>
                  </a:lnTo>
                  <a:close/>
                  <a:moveTo>
                    <a:pt x="10" y="16"/>
                  </a:moveTo>
                  <a:lnTo>
                    <a:pt x="11" y="16"/>
                  </a:lnTo>
                  <a:lnTo>
                    <a:pt x="12" y="16"/>
                  </a:lnTo>
                  <a:lnTo>
                    <a:pt x="13" y="16"/>
                  </a:lnTo>
                  <a:lnTo>
                    <a:pt x="16" y="16"/>
                  </a:lnTo>
                  <a:lnTo>
                    <a:pt x="18" y="14"/>
                  </a:lnTo>
                  <a:lnTo>
                    <a:pt x="20" y="13"/>
                  </a:lnTo>
                  <a:lnTo>
                    <a:pt x="20" y="9"/>
                  </a:lnTo>
                  <a:lnTo>
                    <a:pt x="20" y="8"/>
                  </a:lnTo>
                  <a:lnTo>
                    <a:pt x="18" y="5"/>
                  </a:lnTo>
                  <a:lnTo>
                    <a:pt x="18" y="4"/>
                  </a:lnTo>
                  <a:lnTo>
                    <a:pt x="16" y="3"/>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71" name="Freeform 75"/>
            <p:cNvSpPr>
              <a:spLocks/>
            </p:cNvSpPr>
            <p:nvPr/>
          </p:nvSpPr>
          <p:spPr bwMode="auto">
            <a:xfrm>
              <a:off x="2108" y="1464"/>
              <a:ext cx="36" cy="33"/>
            </a:xfrm>
            <a:custGeom>
              <a:avLst/>
              <a:gdLst>
                <a:gd name="T0" fmla="*/ 81 w 16"/>
                <a:gd name="T1" fmla="*/ 0 h 22"/>
                <a:gd name="T2" fmla="*/ 81 w 16"/>
                <a:gd name="T3" fmla="*/ 21 h 22"/>
                <a:gd name="T4" fmla="*/ 110 w 16"/>
                <a:gd name="T5" fmla="*/ 9 h 22"/>
                <a:gd name="T6" fmla="*/ 126 w 16"/>
                <a:gd name="T7" fmla="*/ 4 h 22"/>
                <a:gd name="T8" fmla="*/ 146 w 16"/>
                <a:gd name="T9" fmla="*/ 0 h 22"/>
                <a:gd name="T10" fmla="*/ 171 w 16"/>
                <a:gd name="T11" fmla="*/ 0 h 22"/>
                <a:gd name="T12" fmla="*/ 182 w 16"/>
                <a:gd name="T13" fmla="*/ 4 h 22"/>
                <a:gd name="T14" fmla="*/ 182 w 16"/>
                <a:gd name="T15" fmla="*/ 9 h 22"/>
                <a:gd name="T16" fmla="*/ 182 w 16"/>
                <a:gd name="T17" fmla="*/ 14 h 22"/>
                <a:gd name="T18" fmla="*/ 182 w 16"/>
                <a:gd name="T19" fmla="*/ 14 h 22"/>
                <a:gd name="T20" fmla="*/ 182 w 16"/>
                <a:gd name="T21" fmla="*/ 18 h 22"/>
                <a:gd name="T22" fmla="*/ 171 w 16"/>
                <a:gd name="T23" fmla="*/ 18 h 22"/>
                <a:gd name="T24" fmla="*/ 171 w 16"/>
                <a:gd name="T25" fmla="*/ 21 h 22"/>
                <a:gd name="T26" fmla="*/ 146 w 16"/>
                <a:gd name="T27" fmla="*/ 18 h 22"/>
                <a:gd name="T28" fmla="*/ 137 w 16"/>
                <a:gd name="T29" fmla="*/ 18 h 22"/>
                <a:gd name="T30" fmla="*/ 137 w 16"/>
                <a:gd name="T31" fmla="*/ 14 h 22"/>
                <a:gd name="T32" fmla="*/ 126 w 16"/>
                <a:gd name="T33" fmla="*/ 14 h 22"/>
                <a:gd name="T34" fmla="*/ 126 w 16"/>
                <a:gd name="T35" fmla="*/ 14 h 22"/>
                <a:gd name="T36" fmla="*/ 110 w 16"/>
                <a:gd name="T37" fmla="*/ 14 h 22"/>
                <a:gd name="T38" fmla="*/ 101 w 16"/>
                <a:gd name="T39" fmla="*/ 21 h 22"/>
                <a:gd name="T40" fmla="*/ 81 w 16"/>
                <a:gd name="T41" fmla="*/ 27 h 22"/>
                <a:gd name="T42" fmla="*/ 81 w 16"/>
                <a:gd name="T43" fmla="*/ 60 h 22"/>
                <a:gd name="T44" fmla="*/ 81 w 16"/>
                <a:gd name="T45" fmla="*/ 67 h 22"/>
                <a:gd name="T46" fmla="*/ 101 w 16"/>
                <a:gd name="T47" fmla="*/ 67 h 22"/>
                <a:gd name="T48" fmla="*/ 101 w 16"/>
                <a:gd name="T49" fmla="*/ 72 h 22"/>
                <a:gd name="T50" fmla="*/ 110 w 16"/>
                <a:gd name="T51" fmla="*/ 72 h 22"/>
                <a:gd name="T52" fmla="*/ 110 w 16"/>
                <a:gd name="T53" fmla="*/ 75 h 22"/>
                <a:gd name="T54" fmla="*/ 137 w 16"/>
                <a:gd name="T55" fmla="*/ 75 h 22"/>
                <a:gd name="T56" fmla="*/ 137 w 16"/>
                <a:gd name="T57" fmla="*/ 75 h 22"/>
                <a:gd name="T58" fmla="*/ 0 w 16"/>
                <a:gd name="T59" fmla="*/ 75 h 22"/>
                <a:gd name="T60" fmla="*/ 0 w 16"/>
                <a:gd name="T61" fmla="*/ 75 h 22"/>
                <a:gd name="T62" fmla="*/ 25 w 16"/>
                <a:gd name="T63" fmla="*/ 75 h 22"/>
                <a:gd name="T64" fmla="*/ 25 w 16"/>
                <a:gd name="T65" fmla="*/ 72 h 22"/>
                <a:gd name="T66" fmla="*/ 45 w 16"/>
                <a:gd name="T67" fmla="*/ 72 h 22"/>
                <a:gd name="T68" fmla="*/ 45 w 16"/>
                <a:gd name="T69" fmla="*/ 67 h 22"/>
                <a:gd name="T70" fmla="*/ 45 w 16"/>
                <a:gd name="T71" fmla="*/ 67 h 22"/>
                <a:gd name="T72" fmla="*/ 45 w 16"/>
                <a:gd name="T73" fmla="*/ 60 h 22"/>
                <a:gd name="T74" fmla="*/ 45 w 16"/>
                <a:gd name="T75" fmla="*/ 33 h 22"/>
                <a:gd name="T76" fmla="*/ 45 w 16"/>
                <a:gd name="T77" fmla="*/ 21 h 22"/>
                <a:gd name="T78" fmla="*/ 45 w 16"/>
                <a:gd name="T79" fmla="*/ 14 h 22"/>
                <a:gd name="T80" fmla="*/ 45 w 16"/>
                <a:gd name="T81" fmla="*/ 14 h 22"/>
                <a:gd name="T82" fmla="*/ 25 w 16"/>
                <a:gd name="T83" fmla="*/ 14 h 22"/>
                <a:gd name="T84" fmla="*/ 25 w 16"/>
                <a:gd name="T85" fmla="*/ 9 h 22"/>
                <a:gd name="T86" fmla="*/ 25 w 16"/>
                <a:gd name="T87" fmla="*/ 9 h 22"/>
                <a:gd name="T88" fmla="*/ 11 w 16"/>
                <a:gd name="T89" fmla="*/ 9 h 22"/>
                <a:gd name="T90" fmla="*/ 11 w 16"/>
                <a:gd name="T91" fmla="*/ 14 h 22"/>
                <a:gd name="T92" fmla="*/ 0 w 16"/>
                <a:gd name="T93" fmla="*/ 9 h 22"/>
                <a:gd name="T94" fmla="*/ 81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3"/>
                  </a:lnTo>
                  <a:lnTo>
                    <a:pt x="11" y="1"/>
                  </a:lnTo>
                  <a:lnTo>
                    <a:pt x="13" y="0"/>
                  </a:lnTo>
                  <a:lnTo>
                    <a:pt x="15" y="0"/>
                  </a:lnTo>
                  <a:lnTo>
                    <a:pt x="16" y="1"/>
                  </a:lnTo>
                  <a:lnTo>
                    <a:pt x="16" y="3"/>
                  </a:lnTo>
                  <a:lnTo>
                    <a:pt x="16" y="4"/>
                  </a:lnTo>
                  <a:lnTo>
                    <a:pt x="16" y="5"/>
                  </a:lnTo>
                  <a:lnTo>
                    <a:pt x="15" y="5"/>
                  </a:lnTo>
                  <a:lnTo>
                    <a:pt x="15" y="6"/>
                  </a:lnTo>
                  <a:lnTo>
                    <a:pt x="13" y="5"/>
                  </a:lnTo>
                  <a:lnTo>
                    <a:pt x="12" y="5"/>
                  </a:lnTo>
                  <a:lnTo>
                    <a:pt x="12" y="4"/>
                  </a:lnTo>
                  <a:lnTo>
                    <a:pt x="11" y="4"/>
                  </a:lnTo>
                  <a:lnTo>
                    <a:pt x="10" y="4"/>
                  </a:lnTo>
                  <a:lnTo>
                    <a:pt x="9" y="6"/>
                  </a:lnTo>
                  <a:lnTo>
                    <a:pt x="7" y="8"/>
                  </a:lnTo>
                  <a:lnTo>
                    <a:pt x="7" y="18"/>
                  </a:lnTo>
                  <a:lnTo>
                    <a:pt x="7" y="20"/>
                  </a:lnTo>
                  <a:lnTo>
                    <a:pt x="9" y="20"/>
                  </a:lnTo>
                  <a:lnTo>
                    <a:pt x="9" y="21"/>
                  </a:lnTo>
                  <a:lnTo>
                    <a:pt x="10" y="21"/>
                  </a:lnTo>
                  <a:lnTo>
                    <a:pt x="10" y="22"/>
                  </a:lnTo>
                  <a:lnTo>
                    <a:pt x="12" y="22"/>
                  </a:lnTo>
                  <a:lnTo>
                    <a:pt x="0" y="22"/>
                  </a:lnTo>
                  <a:lnTo>
                    <a:pt x="2" y="22"/>
                  </a:lnTo>
                  <a:lnTo>
                    <a:pt x="2" y="21"/>
                  </a:lnTo>
                  <a:lnTo>
                    <a:pt x="4" y="21"/>
                  </a:lnTo>
                  <a:lnTo>
                    <a:pt x="4" y="20"/>
                  </a:lnTo>
                  <a:lnTo>
                    <a:pt x="4" y="18"/>
                  </a:lnTo>
                  <a:lnTo>
                    <a:pt x="4" y="10"/>
                  </a:lnTo>
                  <a:lnTo>
                    <a:pt x="4" y="6"/>
                  </a:lnTo>
                  <a:lnTo>
                    <a:pt x="4" y="4"/>
                  </a:lnTo>
                  <a:lnTo>
                    <a:pt x="2" y="4"/>
                  </a:lnTo>
                  <a:lnTo>
                    <a:pt x="2" y="3"/>
                  </a:lnTo>
                  <a:lnTo>
                    <a:pt x="1" y="3"/>
                  </a:lnTo>
                  <a:lnTo>
                    <a:pt x="1"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25872" name="Freeform 76"/>
            <p:cNvSpPr>
              <a:spLocks noEditPoints="1"/>
            </p:cNvSpPr>
            <p:nvPr/>
          </p:nvSpPr>
          <p:spPr bwMode="auto">
            <a:xfrm>
              <a:off x="2148" y="1464"/>
              <a:ext cx="43" cy="35"/>
            </a:xfrm>
            <a:custGeom>
              <a:avLst/>
              <a:gdLst>
                <a:gd name="T0" fmla="*/ 45 w 19"/>
                <a:gd name="T1" fmla="*/ 28 h 24"/>
                <a:gd name="T2" fmla="*/ 45 w 19"/>
                <a:gd name="T3" fmla="*/ 42 h 24"/>
                <a:gd name="T4" fmla="*/ 57 w 19"/>
                <a:gd name="T5" fmla="*/ 50 h 24"/>
                <a:gd name="T6" fmla="*/ 102 w 19"/>
                <a:gd name="T7" fmla="*/ 60 h 24"/>
                <a:gd name="T8" fmla="*/ 138 w 19"/>
                <a:gd name="T9" fmla="*/ 60 h 24"/>
                <a:gd name="T10" fmla="*/ 163 w 19"/>
                <a:gd name="T11" fmla="*/ 60 h 24"/>
                <a:gd name="T12" fmla="*/ 174 w 19"/>
                <a:gd name="T13" fmla="*/ 60 h 24"/>
                <a:gd name="T14" fmla="*/ 183 w 19"/>
                <a:gd name="T15" fmla="*/ 50 h 24"/>
                <a:gd name="T16" fmla="*/ 210 w 19"/>
                <a:gd name="T17" fmla="*/ 42 h 24"/>
                <a:gd name="T18" fmla="*/ 220 w 19"/>
                <a:gd name="T19" fmla="*/ 47 h 24"/>
                <a:gd name="T20" fmla="*/ 210 w 19"/>
                <a:gd name="T21" fmla="*/ 55 h 24"/>
                <a:gd name="T22" fmla="*/ 174 w 19"/>
                <a:gd name="T23" fmla="*/ 66 h 24"/>
                <a:gd name="T24" fmla="*/ 149 w 19"/>
                <a:gd name="T25" fmla="*/ 69 h 24"/>
                <a:gd name="T26" fmla="*/ 102 w 19"/>
                <a:gd name="T27" fmla="*/ 74 h 24"/>
                <a:gd name="T28" fmla="*/ 57 w 19"/>
                <a:gd name="T29" fmla="*/ 69 h 24"/>
                <a:gd name="T30" fmla="*/ 36 w 19"/>
                <a:gd name="T31" fmla="*/ 61 h 24"/>
                <a:gd name="T32" fmla="*/ 0 w 19"/>
                <a:gd name="T33" fmla="*/ 50 h 24"/>
                <a:gd name="T34" fmla="*/ 0 w 19"/>
                <a:gd name="T35" fmla="*/ 41 h 24"/>
                <a:gd name="T36" fmla="*/ 0 w 19"/>
                <a:gd name="T37" fmla="*/ 28 h 24"/>
                <a:gd name="T38" fmla="*/ 25 w 19"/>
                <a:gd name="T39" fmla="*/ 15 h 24"/>
                <a:gd name="T40" fmla="*/ 36 w 19"/>
                <a:gd name="T41" fmla="*/ 13 h 24"/>
                <a:gd name="T42" fmla="*/ 81 w 19"/>
                <a:gd name="T43" fmla="*/ 1 h 24"/>
                <a:gd name="T44" fmla="*/ 118 w 19"/>
                <a:gd name="T45" fmla="*/ 0 h 24"/>
                <a:gd name="T46" fmla="*/ 163 w 19"/>
                <a:gd name="T47" fmla="*/ 1 h 24"/>
                <a:gd name="T48" fmla="*/ 183 w 19"/>
                <a:gd name="T49" fmla="*/ 9 h 24"/>
                <a:gd name="T50" fmla="*/ 210 w 19"/>
                <a:gd name="T51" fmla="*/ 15 h 24"/>
                <a:gd name="T52" fmla="*/ 220 w 19"/>
                <a:gd name="T53" fmla="*/ 28 h 24"/>
                <a:gd name="T54" fmla="*/ 45 w 19"/>
                <a:gd name="T55" fmla="*/ 28 h 24"/>
                <a:gd name="T56" fmla="*/ 45 w 19"/>
                <a:gd name="T57" fmla="*/ 26 h 24"/>
                <a:gd name="T58" fmla="*/ 149 w 19"/>
                <a:gd name="T59" fmla="*/ 26 h 24"/>
                <a:gd name="T60" fmla="*/ 149 w 19"/>
                <a:gd name="T61" fmla="*/ 15 h 24"/>
                <a:gd name="T62" fmla="*/ 149 w 19"/>
                <a:gd name="T63" fmla="*/ 15 h 24"/>
                <a:gd name="T64" fmla="*/ 138 w 19"/>
                <a:gd name="T65" fmla="*/ 13 h 24"/>
                <a:gd name="T66" fmla="*/ 138 w 19"/>
                <a:gd name="T67" fmla="*/ 9 h 24"/>
                <a:gd name="T68" fmla="*/ 118 w 19"/>
                <a:gd name="T69" fmla="*/ 1 h 24"/>
                <a:gd name="T70" fmla="*/ 102 w 19"/>
                <a:gd name="T71" fmla="*/ 1 h 24"/>
                <a:gd name="T72" fmla="*/ 81 w 19"/>
                <a:gd name="T73" fmla="*/ 9 h 24"/>
                <a:gd name="T74" fmla="*/ 57 w 19"/>
                <a:gd name="T75" fmla="*/ 9 h 24"/>
                <a:gd name="T76" fmla="*/ 45 w 19"/>
                <a:gd name="T77" fmla="*/ 15 h 24"/>
                <a:gd name="T78" fmla="*/ 45 w 19"/>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4"/>
                <a:gd name="T122" fmla="*/ 19 w 19"/>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4">
                  <a:moveTo>
                    <a:pt x="4" y="9"/>
                  </a:moveTo>
                  <a:lnTo>
                    <a:pt x="4" y="14"/>
                  </a:lnTo>
                  <a:lnTo>
                    <a:pt x="5" y="16"/>
                  </a:lnTo>
                  <a:lnTo>
                    <a:pt x="9" y="19"/>
                  </a:lnTo>
                  <a:lnTo>
                    <a:pt x="12" y="19"/>
                  </a:lnTo>
                  <a:lnTo>
                    <a:pt x="14" y="19"/>
                  </a:lnTo>
                  <a:lnTo>
                    <a:pt x="15" y="19"/>
                  </a:lnTo>
                  <a:lnTo>
                    <a:pt x="16" y="16"/>
                  </a:lnTo>
                  <a:lnTo>
                    <a:pt x="18" y="14"/>
                  </a:lnTo>
                  <a:lnTo>
                    <a:pt x="19" y="15"/>
                  </a:lnTo>
                  <a:lnTo>
                    <a:pt x="18" y="18"/>
                  </a:lnTo>
                  <a:lnTo>
                    <a:pt x="15" y="21"/>
                  </a:lnTo>
                  <a:lnTo>
                    <a:pt x="13" y="22"/>
                  </a:lnTo>
                  <a:lnTo>
                    <a:pt x="9" y="24"/>
                  </a:lnTo>
                  <a:lnTo>
                    <a:pt x="5" y="22"/>
                  </a:lnTo>
                  <a:lnTo>
                    <a:pt x="3" y="20"/>
                  </a:lnTo>
                  <a:lnTo>
                    <a:pt x="0" y="16"/>
                  </a:lnTo>
                  <a:lnTo>
                    <a:pt x="0" y="13"/>
                  </a:lnTo>
                  <a:lnTo>
                    <a:pt x="0" y="9"/>
                  </a:lnTo>
                  <a:lnTo>
                    <a:pt x="2" y="5"/>
                  </a:lnTo>
                  <a:lnTo>
                    <a:pt x="3" y="4"/>
                  </a:lnTo>
                  <a:lnTo>
                    <a:pt x="7" y="1"/>
                  </a:lnTo>
                  <a:lnTo>
                    <a:pt x="10" y="0"/>
                  </a:lnTo>
                  <a:lnTo>
                    <a:pt x="14" y="1"/>
                  </a:lnTo>
                  <a:lnTo>
                    <a:pt x="16" y="3"/>
                  </a:lnTo>
                  <a:lnTo>
                    <a:pt x="18" y="5"/>
                  </a:lnTo>
                  <a:lnTo>
                    <a:pt x="19" y="9"/>
                  </a:lnTo>
                  <a:lnTo>
                    <a:pt x="4" y="9"/>
                  </a:lnTo>
                  <a:close/>
                  <a:moveTo>
                    <a:pt x="4" y="8"/>
                  </a:moveTo>
                  <a:lnTo>
                    <a:pt x="13" y="8"/>
                  </a:lnTo>
                  <a:lnTo>
                    <a:pt x="13" y="5"/>
                  </a:lnTo>
                  <a:lnTo>
                    <a:pt x="12" y="4"/>
                  </a:lnTo>
                  <a:lnTo>
                    <a:pt x="12" y="3"/>
                  </a:lnTo>
                  <a:lnTo>
                    <a:pt x="10" y="1"/>
                  </a:lnTo>
                  <a:lnTo>
                    <a:pt x="9" y="1"/>
                  </a:lnTo>
                  <a:lnTo>
                    <a:pt x="7"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873" name="Freeform 77"/>
            <p:cNvSpPr>
              <a:spLocks noEditPoints="1"/>
            </p:cNvSpPr>
            <p:nvPr/>
          </p:nvSpPr>
          <p:spPr bwMode="auto">
            <a:xfrm>
              <a:off x="2193" y="1464"/>
              <a:ext cx="54" cy="50"/>
            </a:xfrm>
            <a:custGeom>
              <a:avLst/>
              <a:gdLst>
                <a:gd name="T0" fmla="*/ 92 w 24"/>
                <a:gd name="T1" fmla="*/ 0 h 34"/>
                <a:gd name="T2" fmla="*/ 101 w 24"/>
                <a:gd name="T3" fmla="*/ 15 h 34"/>
                <a:gd name="T4" fmla="*/ 126 w 24"/>
                <a:gd name="T5" fmla="*/ 1 h 34"/>
                <a:gd name="T6" fmla="*/ 173 w 24"/>
                <a:gd name="T7" fmla="*/ 0 h 34"/>
                <a:gd name="T8" fmla="*/ 238 w 24"/>
                <a:gd name="T9" fmla="*/ 9 h 34"/>
                <a:gd name="T10" fmla="*/ 272 w 24"/>
                <a:gd name="T11" fmla="*/ 35 h 34"/>
                <a:gd name="T12" fmla="*/ 252 w 24"/>
                <a:gd name="T13" fmla="*/ 56 h 34"/>
                <a:gd name="T14" fmla="*/ 194 w 24"/>
                <a:gd name="T15" fmla="*/ 69 h 34"/>
                <a:gd name="T16" fmla="*/ 126 w 24"/>
                <a:gd name="T17" fmla="*/ 75 h 34"/>
                <a:gd name="T18" fmla="*/ 101 w 24"/>
                <a:gd name="T19" fmla="*/ 69 h 34"/>
                <a:gd name="T20" fmla="*/ 101 w 24"/>
                <a:gd name="T21" fmla="*/ 93 h 34"/>
                <a:gd name="T22" fmla="*/ 101 w 24"/>
                <a:gd name="T23" fmla="*/ 101 h 34"/>
                <a:gd name="T24" fmla="*/ 101 w 24"/>
                <a:gd name="T25" fmla="*/ 101 h 34"/>
                <a:gd name="T26" fmla="*/ 126 w 24"/>
                <a:gd name="T27" fmla="*/ 109 h 34"/>
                <a:gd name="T28" fmla="*/ 0 w 24"/>
                <a:gd name="T29" fmla="*/ 109 h 34"/>
                <a:gd name="T30" fmla="*/ 0 w 24"/>
                <a:gd name="T31" fmla="*/ 109 h 34"/>
                <a:gd name="T32" fmla="*/ 36 w 24"/>
                <a:gd name="T33" fmla="*/ 101 h 34"/>
                <a:gd name="T34" fmla="*/ 45 w 24"/>
                <a:gd name="T35" fmla="*/ 101 h 34"/>
                <a:gd name="T36" fmla="*/ 45 w 24"/>
                <a:gd name="T37" fmla="*/ 93 h 34"/>
                <a:gd name="T38" fmla="*/ 45 w 24"/>
                <a:gd name="T39" fmla="*/ 15 h 34"/>
                <a:gd name="T40" fmla="*/ 45 w 24"/>
                <a:gd name="T41" fmla="*/ 13 h 34"/>
                <a:gd name="T42" fmla="*/ 36 w 24"/>
                <a:gd name="T43" fmla="*/ 9 h 34"/>
                <a:gd name="T44" fmla="*/ 11 w 24"/>
                <a:gd name="T45" fmla="*/ 9 h 34"/>
                <a:gd name="T46" fmla="*/ 11 w 24"/>
                <a:gd name="T47" fmla="*/ 9 h 34"/>
                <a:gd name="T48" fmla="*/ 101 w 24"/>
                <a:gd name="T49" fmla="*/ 47 h 34"/>
                <a:gd name="T50" fmla="*/ 101 w 24"/>
                <a:gd name="T51" fmla="*/ 60 h 34"/>
                <a:gd name="T52" fmla="*/ 117 w 24"/>
                <a:gd name="T53" fmla="*/ 68 h 34"/>
                <a:gd name="T54" fmla="*/ 158 w 24"/>
                <a:gd name="T55" fmla="*/ 69 h 34"/>
                <a:gd name="T56" fmla="*/ 194 w 24"/>
                <a:gd name="T57" fmla="*/ 63 h 34"/>
                <a:gd name="T58" fmla="*/ 227 w 24"/>
                <a:gd name="T59" fmla="*/ 46 h 34"/>
                <a:gd name="T60" fmla="*/ 194 w 24"/>
                <a:gd name="T61" fmla="*/ 15 h 34"/>
                <a:gd name="T62" fmla="*/ 158 w 24"/>
                <a:gd name="T63" fmla="*/ 13 h 34"/>
                <a:gd name="T64" fmla="*/ 126 w 24"/>
                <a:gd name="T65" fmla="*/ 13 h 34"/>
                <a:gd name="T66" fmla="*/ 101 w 24"/>
                <a:gd name="T67" fmla="*/ 19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2" y="6"/>
                  </a:lnTo>
                  <a:lnTo>
                    <a:pt x="24" y="11"/>
                  </a:lnTo>
                  <a:lnTo>
                    <a:pt x="24" y="15"/>
                  </a:lnTo>
                  <a:lnTo>
                    <a:pt x="22" y="18"/>
                  </a:lnTo>
                  <a:lnTo>
                    <a:pt x="20" y="20"/>
                  </a:lnTo>
                  <a:lnTo>
                    <a:pt x="17" y="22"/>
                  </a:lnTo>
                  <a:lnTo>
                    <a:pt x="14" y="24"/>
                  </a:lnTo>
                  <a:lnTo>
                    <a:pt x="11" y="24"/>
                  </a:lnTo>
                  <a:lnTo>
                    <a:pt x="10" y="22"/>
                  </a:lnTo>
                  <a:lnTo>
                    <a:pt x="9" y="22"/>
                  </a:lnTo>
                  <a:lnTo>
                    <a:pt x="9" y="21"/>
                  </a:lnTo>
                  <a:lnTo>
                    <a:pt x="9" y="29"/>
                  </a:lnTo>
                  <a:lnTo>
                    <a:pt x="9" y="31"/>
                  </a:lnTo>
                  <a:lnTo>
                    <a:pt x="9" y="32"/>
                  </a:lnTo>
                  <a:lnTo>
                    <a:pt x="10" y="34"/>
                  </a:lnTo>
                  <a:lnTo>
                    <a:pt x="11" y="34"/>
                  </a:lnTo>
                  <a:lnTo>
                    <a:pt x="0" y="34"/>
                  </a:lnTo>
                  <a:lnTo>
                    <a:pt x="1"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5"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874" name="Freeform 78"/>
            <p:cNvSpPr>
              <a:spLocks noEditPoints="1"/>
            </p:cNvSpPr>
            <p:nvPr/>
          </p:nvSpPr>
          <p:spPr bwMode="auto">
            <a:xfrm>
              <a:off x="2349" y="1450"/>
              <a:ext cx="59" cy="47"/>
            </a:xfrm>
            <a:custGeom>
              <a:avLst/>
              <a:gdLst>
                <a:gd name="T0" fmla="*/ 118 w 26"/>
                <a:gd name="T1" fmla="*/ 56 h 32"/>
                <a:gd name="T2" fmla="*/ 118 w 26"/>
                <a:gd name="T3" fmla="*/ 88 h 32"/>
                <a:gd name="T4" fmla="*/ 118 w 26"/>
                <a:gd name="T5" fmla="*/ 95 h 32"/>
                <a:gd name="T6" fmla="*/ 118 w 26"/>
                <a:gd name="T7" fmla="*/ 100 h 32"/>
                <a:gd name="T8" fmla="*/ 129 w 26"/>
                <a:gd name="T9" fmla="*/ 101 h 32"/>
                <a:gd name="T10" fmla="*/ 166 w 26"/>
                <a:gd name="T11" fmla="*/ 101 h 32"/>
                <a:gd name="T12" fmla="*/ 175 w 26"/>
                <a:gd name="T13" fmla="*/ 101 h 32"/>
                <a:gd name="T14" fmla="*/ 175 w 26"/>
                <a:gd name="T15" fmla="*/ 101 h 32"/>
                <a:gd name="T16" fmla="*/ 0 w 26"/>
                <a:gd name="T17" fmla="*/ 101 h 32"/>
                <a:gd name="T18" fmla="*/ 0 w 26"/>
                <a:gd name="T19" fmla="*/ 101 h 32"/>
                <a:gd name="T20" fmla="*/ 25 w 26"/>
                <a:gd name="T21" fmla="*/ 101 h 32"/>
                <a:gd name="T22" fmla="*/ 45 w 26"/>
                <a:gd name="T23" fmla="*/ 101 h 32"/>
                <a:gd name="T24" fmla="*/ 57 w 26"/>
                <a:gd name="T25" fmla="*/ 100 h 32"/>
                <a:gd name="T26" fmla="*/ 57 w 26"/>
                <a:gd name="T27" fmla="*/ 95 h 32"/>
                <a:gd name="T28" fmla="*/ 57 w 26"/>
                <a:gd name="T29" fmla="*/ 88 h 32"/>
                <a:gd name="T30" fmla="*/ 57 w 26"/>
                <a:gd name="T31" fmla="*/ 15 h 32"/>
                <a:gd name="T32" fmla="*/ 57 w 26"/>
                <a:gd name="T33" fmla="*/ 9 h 32"/>
                <a:gd name="T34" fmla="*/ 57 w 26"/>
                <a:gd name="T35" fmla="*/ 6 h 32"/>
                <a:gd name="T36" fmla="*/ 45 w 26"/>
                <a:gd name="T37" fmla="*/ 0 h 32"/>
                <a:gd name="T38" fmla="*/ 25 w 26"/>
                <a:gd name="T39" fmla="*/ 0 h 32"/>
                <a:gd name="T40" fmla="*/ 0 w 26"/>
                <a:gd name="T41" fmla="*/ 0 h 32"/>
                <a:gd name="T42" fmla="*/ 0 w 26"/>
                <a:gd name="T43" fmla="*/ 0 h 32"/>
                <a:gd name="T44" fmla="*/ 150 w 26"/>
                <a:gd name="T45" fmla="*/ 0 h 32"/>
                <a:gd name="T46" fmla="*/ 186 w 26"/>
                <a:gd name="T47" fmla="*/ 0 h 32"/>
                <a:gd name="T48" fmla="*/ 231 w 26"/>
                <a:gd name="T49" fmla="*/ 0 h 32"/>
                <a:gd name="T50" fmla="*/ 268 w 26"/>
                <a:gd name="T51" fmla="*/ 6 h 32"/>
                <a:gd name="T52" fmla="*/ 279 w 26"/>
                <a:gd name="T53" fmla="*/ 13 h 32"/>
                <a:gd name="T54" fmla="*/ 293 w 26"/>
                <a:gd name="T55" fmla="*/ 22 h 32"/>
                <a:gd name="T56" fmla="*/ 304 w 26"/>
                <a:gd name="T57" fmla="*/ 28 h 32"/>
                <a:gd name="T58" fmla="*/ 293 w 26"/>
                <a:gd name="T59" fmla="*/ 41 h 32"/>
                <a:gd name="T60" fmla="*/ 279 w 26"/>
                <a:gd name="T61" fmla="*/ 47 h 32"/>
                <a:gd name="T62" fmla="*/ 231 w 26"/>
                <a:gd name="T63" fmla="*/ 56 h 32"/>
                <a:gd name="T64" fmla="*/ 175 w 26"/>
                <a:gd name="T65" fmla="*/ 56 h 32"/>
                <a:gd name="T66" fmla="*/ 166 w 26"/>
                <a:gd name="T67" fmla="*/ 56 h 32"/>
                <a:gd name="T68" fmla="*/ 150 w 26"/>
                <a:gd name="T69" fmla="*/ 56 h 32"/>
                <a:gd name="T70" fmla="*/ 129 w 26"/>
                <a:gd name="T71" fmla="*/ 56 h 32"/>
                <a:gd name="T72" fmla="*/ 118 w 26"/>
                <a:gd name="T73" fmla="*/ 56 h 32"/>
                <a:gd name="T74" fmla="*/ 118 w 26"/>
                <a:gd name="T75" fmla="*/ 51 h 32"/>
                <a:gd name="T76" fmla="*/ 129 w 26"/>
                <a:gd name="T77" fmla="*/ 51 h 32"/>
                <a:gd name="T78" fmla="*/ 150 w 26"/>
                <a:gd name="T79" fmla="*/ 51 h 32"/>
                <a:gd name="T80" fmla="*/ 150 w 26"/>
                <a:gd name="T81" fmla="*/ 51 h 32"/>
                <a:gd name="T82" fmla="*/ 166 w 26"/>
                <a:gd name="T83" fmla="*/ 51 h 32"/>
                <a:gd name="T84" fmla="*/ 186 w 26"/>
                <a:gd name="T85" fmla="*/ 51 h 32"/>
                <a:gd name="T86" fmla="*/ 222 w 26"/>
                <a:gd name="T87" fmla="*/ 46 h 32"/>
                <a:gd name="T88" fmla="*/ 231 w 26"/>
                <a:gd name="T89" fmla="*/ 41 h 32"/>
                <a:gd name="T90" fmla="*/ 231 w 26"/>
                <a:gd name="T91" fmla="*/ 28 h 32"/>
                <a:gd name="T92" fmla="*/ 231 w 26"/>
                <a:gd name="T93" fmla="*/ 26 h 32"/>
                <a:gd name="T94" fmla="*/ 222 w 26"/>
                <a:gd name="T95" fmla="*/ 15 h 32"/>
                <a:gd name="T96" fmla="*/ 222 w 26"/>
                <a:gd name="T97" fmla="*/ 13 h 32"/>
                <a:gd name="T98" fmla="*/ 186 w 26"/>
                <a:gd name="T99" fmla="*/ 9 h 32"/>
                <a:gd name="T100" fmla="*/ 175 w 26"/>
                <a:gd name="T101" fmla="*/ 6 h 32"/>
                <a:gd name="T102" fmla="*/ 150 w 26"/>
                <a:gd name="T103" fmla="*/ 6 h 32"/>
                <a:gd name="T104" fmla="*/ 129 w 26"/>
                <a:gd name="T105" fmla="*/ 6 h 32"/>
                <a:gd name="T106" fmla="*/ 118 w 26"/>
                <a:gd name="T107" fmla="*/ 6 h 32"/>
                <a:gd name="T108" fmla="*/ 118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4" y="32"/>
                  </a:lnTo>
                  <a:lnTo>
                    <a:pt x="15" y="32"/>
                  </a:lnTo>
                  <a:lnTo>
                    <a:pt x="0" y="32"/>
                  </a:lnTo>
                  <a:lnTo>
                    <a:pt x="2" y="32"/>
                  </a:lnTo>
                  <a:lnTo>
                    <a:pt x="4" y="32"/>
                  </a:lnTo>
                  <a:lnTo>
                    <a:pt x="5" y="31"/>
                  </a:lnTo>
                  <a:lnTo>
                    <a:pt x="5" y="30"/>
                  </a:lnTo>
                  <a:lnTo>
                    <a:pt x="5" y="28"/>
                  </a:lnTo>
                  <a:lnTo>
                    <a:pt x="5" y="5"/>
                  </a:lnTo>
                  <a:lnTo>
                    <a:pt x="5" y="3"/>
                  </a:lnTo>
                  <a:lnTo>
                    <a:pt x="5" y="2"/>
                  </a:lnTo>
                  <a:lnTo>
                    <a:pt x="4" y="0"/>
                  </a:lnTo>
                  <a:lnTo>
                    <a:pt x="2" y="0"/>
                  </a:lnTo>
                  <a:lnTo>
                    <a:pt x="0" y="0"/>
                  </a:lnTo>
                  <a:lnTo>
                    <a:pt x="13" y="0"/>
                  </a:lnTo>
                  <a:lnTo>
                    <a:pt x="16" y="0"/>
                  </a:lnTo>
                  <a:lnTo>
                    <a:pt x="20" y="0"/>
                  </a:lnTo>
                  <a:lnTo>
                    <a:pt x="23" y="2"/>
                  </a:lnTo>
                  <a:lnTo>
                    <a:pt x="24" y="4"/>
                  </a:lnTo>
                  <a:lnTo>
                    <a:pt x="25" y="7"/>
                  </a:lnTo>
                  <a:lnTo>
                    <a:pt x="26" y="9"/>
                  </a:lnTo>
                  <a:lnTo>
                    <a:pt x="25" y="13"/>
                  </a:lnTo>
                  <a:lnTo>
                    <a:pt x="24" y="15"/>
                  </a:lnTo>
                  <a:lnTo>
                    <a:pt x="20" y="18"/>
                  </a:lnTo>
                  <a:lnTo>
                    <a:pt x="15" y="18"/>
                  </a:lnTo>
                  <a:lnTo>
                    <a:pt x="14" y="18"/>
                  </a:lnTo>
                  <a:lnTo>
                    <a:pt x="13" y="18"/>
                  </a:lnTo>
                  <a:lnTo>
                    <a:pt x="11" y="18"/>
                  </a:lnTo>
                  <a:lnTo>
                    <a:pt x="10" y="18"/>
                  </a:lnTo>
                  <a:close/>
                  <a:moveTo>
                    <a:pt x="10" y="16"/>
                  </a:moveTo>
                  <a:lnTo>
                    <a:pt x="11" y="16"/>
                  </a:lnTo>
                  <a:lnTo>
                    <a:pt x="13" y="16"/>
                  </a:lnTo>
                  <a:lnTo>
                    <a:pt x="14" y="16"/>
                  </a:lnTo>
                  <a:lnTo>
                    <a:pt x="16" y="16"/>
                  </a:lnTo>
                  <a:lnTo>
                    <a:pt x="19" y="14"/>
                  </a:lnTo>
                  <a:lnTo>
                    <a:pt x="20" y="13"/>
                  </a:lnTo>
                  <a:lnTo>
                    <a:pt x="20" y="9"/>
                  </a:lnTo>
                  <a:lnTo>
                    <a:pt x="20" y="8"/>
                  </a:lnTo>
                  <a:lnTo>
                    <a:pt x="19" y="5"/>
                  </a:lnTo>
                  <a:lnTo>
                    <a:pt x="19" y="4"/>
                  </a:lnTo>
                  <a:lnTo>
                    <a:pt x="16" y="3"/>
                  </a:lnTo>
                  <a:lnTo>
                    <a:pt x="15" y="2"/>
                  </a:lnTo>
                  <a:lnTo>
                    <a:pt x="13"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75" name="Freeform 79"/>
            <p:cNvSpPr>
              <a:spLocks/>
            </p:cNvSpPr>
            <p:nvPr/>
          </p:nvSpPr>
          <p:spPr bwMode="auto">
            <a:xfrm>
              <a:off x="2410" y="1464"/>
              <a:ext cx="36" cy="33"/>
            </a:xfrm>
            <a:custGeom>
              <a:avLst/>
              <a:gdLst>
                <a:gd name="T0" fmla="*/ 90 w 16"/>
                <a:gd name="T1" fmla="*/ 0 h 22"/>
                <a:gd name="T2" fmla="*/ 90 w 16"/>
                <a:gd name="T3" fmla="*/ 21 h 22"/>
                <a:gd name="T4" fmla="*/ 110 w 16"/>
                <a:gd name="T5" fmla="*/ 9 h 22"/>
                <a:gd name="T6" fmla="*/ 137 w 16"/>
                <a:gd name="T7" fmla="*/ 4 h 22"/>
                <a:gd name="T8" fmla="*/ 157 w 16"/>
                <a:gd name="T9" fmla="*/ 0 h 22"/>
                <a:gd name="T10" fmla="*/ 171 w 16"/>
                <a:gd name="T11" fmla="*/ 0 h 22"/>
                <a:gd name="T12" fmla="*/ 182 w 16"/>
                <a:gd name="T13" fmla="*/ 4 h 22"/>
                <a:gd name="T14" fmla="*/ 182 w 16"/>
                <a:gd name="T15" fmla="*/ 9 h 22"/>
                <a:gd name="T16" fmla="*/ 182 w 16"/>
                <a:gd name="T17" fmla="*/ 14 h 22"/>
                <a:gd name="T18" fmla="*/ 182 w 16"/>
                <a:gd name="T19" fmla="*/ 14 h 22"/>
                <a:gd name="T20" fmla="*/ 182 w 16"/>
                <a:gd name="T21" fmla="*/ 18 h 22"/>
                <a:gd name="T22" fmla="*/ 171 w 16"/>
                <a:gd name="T23" fmla="*/ 18 h 22"/>
                <a:gd name="T24" fmla="*/ 171 w 16"/>
                <a:gd name="T25" fmla="*/ 21 h 22"/>
                <a:gd name="T26" fmla="*/ 157 w 16"/>
                <a:gd name="T27" fmla="*/ 18 h 22"/>
                <a:gd name="T28" fmla="*/ 146 w 16"/>
                <a:gd name="T29" fmla="*/ 18 h 22"/>
                <a:gd name="T30" fmla="*/ 137 w 16"/>
                <a:gd name="T31" fmla="*/ 14 h 22"/>
                <a:gd name="T32" fmla="*/ 137 w 16"/>
                <a:gd name="T33" fmla="*/ 14 h 22"/>
                <a:gd name="T34" fmla="*/ 137 w 16"/>
                <a:gd name="T35" fmla="*/ 14 h 22"/>
                <a:gd name="T36" fmla="*/ 110 w 16"/>
                <a:gd name="T37" fmla="*/ 14 h 22"/>
                <a:gd name="T38" fmla="*/ 101 w 16"/>
                <a:gd name="T39" fmla="*/ 21 h 22"/>
                <a:gd name="T40" fmla="*/ 90 w 16"/>
                <a:gd name="T41" fmla="*/ 27 h 22"/>
                <a:gd name="T42" fmla="*/ 90 w 16"/>
                <a:gd name="T43" fmla="*/ 60 h 22"/>
                <a:gd name="T44" fmla="*/ 90 w 16"/>
                <a:gd name="T45" fmla="*/ 67 h 22"/>
                <a:gd name="T46" fmla="*/ 101 w 16"/>
                <a:gd name="T47" fmla="*/ 67 h 22"/>
                <a:gd name="T48" fmla="*/ 101 w 16"/>
                <a:gd name="T49" fmla="*/ 72 h 22"/>
                <a:gd name="T50" fmla="*/ 110 w 16"/>
                <a:gd name="T51" fmla="*/ 72 h 22"/>
                <a:gd name="T52" fmla="*/ 110 w 16"/>
                <a:gd name="T53" fmla="*/ 75 h 22"/>
                <a:gd name="T54" fmla="*/ 146 w 16"/>
                <a:gd name="T55" fmla="*/ 75 h 22"/>
                <a:gd name="T56" fmla="*/ 146 w 16"/>
                <a:gd name="T57" fmla="*/ 75 h 22"/>
                <a:gd name="T58" fmla="*/ 0 w 16"/>
                <a:gd name="T59" fmla="*/ 75 h 22"/>
                <a:gd name="T60" fmla="*/ 0 w 16"/>
                <a:gd name="T61" fmla="*/ 75 h 22"/>
                <a:gd name="T62" fmla="*/ 25 w 16"/>
                <a:gd name="T63" fmla="*/ 75 h 22"/>
                <a:gd name="T64" fmla="*/ 36 w 16"/>
                <a:gd name="T65" fmla="*/ 72 h 22"/>
                <a:gd name="T66" fmla="*/ 45 w 16"/>
                <a:gd name="T67" fmla="*/ 72 h 22"/>
                <a:gd name="T68" fmla="*/ 45 w 16"/>
                <a:gd name="T69" fmla="*/ 67 h 22"/>
                <a:gd name="T70" fmla="*/ 45 w 16"/>
                <a:gd name="T71" fmla="*/ 67 h 22"/>
                <a:gd name="T72" fmla="*/ 45 w 16"/>
                <a:gd name="T73" fmla="*/ 60 h 22"/>
                <a:gd name="T74" fmla="*/ 45 w 16"/>
                <a:gd name="T75" fmla="*/ 33 h 22"/>
                <a:gd name="T76" fmla="*/ 45 w 16"/>
                <a:gd name="T77" fmla="*/ 21 h 22"/>
                <a:gd name="T78" fmla="*/ 45 w 16"/>
                <a:gd name="T79" fmla="*/ 14 h 22"/>
                <a:gd name="T80" fmla="*/ 45 w 16"/>
                <a:gd name="T81" fmla="*/ 14 h 22"/>
                <a:gd name="T82" fmla="*/ 36 w 16"/>
                <a:gd name="T83" fmla="*/ 14 h 22"/>
                <a:gd name="T84" fmla="*/ 36 w 16"/>
                <a:gd name="T85" fmla="*/ 9 h 22"/>
                <a:gd name="T86" fmla="*/ 36 w 16"/>
                <a:gd name="T87" fmla="*/ 9 h 22"/>
                <a:gd name="T88" fmla="*/ 25 w 16"/>
                <a:gd name="T89" fmla="*/ 9 h 22"/>
                <a:gd name="T90" fmla="*/ 25 w 16"/>
                <a:gd name="T91" fmla="*/ 14 h 22"/>
                <a:gd name="T92" fmla="*/ 0 w 16"/>
                <a:gd name="T93" fmla="*/ 9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10" y="3"/>
                  </a:lnTo>
                  <a:lnTo>
                    <a:pt x="12" y="1"/>
                  </a:lnTo>
                  <a:lnTo>
                    <a:pt x="14" y="0"/>
                  </a:lnTo>
                  <a:lnTo>
                    <a:pt x="15" y="0"/>
                  </a:lnTo>
                  <a:lnTo>
                    <a:pt x="16" y="1"/>
                  </a:lnTo>
                  <a:lnTo>
                    <a:pt x="16" y="3"/>
                  </a:lnTo>
                  <a:lnTo>
                    <a:pt x="16" y="4"/>
                  </a:lnTo>
                  <a:lnTo>
                    <a:pt x="16" y="5"/>
                  </a:lnTo>
                  <a:lnTo>
                    <a:pt x="15" y="5"/>
                  </a:lnTo>
                  <a:lnTo>
                    <a:pt x="15" y="6"/>
                  </a:lnTo>
                  <a:lnTo>
                    <a:pt x="14" y="5"/>
                  </a:lnTo>
                  <a:lnTo>
                    <a:pt x="13" y="5"/>
                  </a:lnTo>
                  <a:lnTo>
                    <a:pt x="12" y="4"/>
                  </a:lnTo>
                  <a:lnTo>
                    <a:pt x="10" y="4"/>
                  </a:lnTo>
                  <a:lnTo>
                    <a:pt x="9" y="6"/>
                  </a:lnTo>
                  <a:lnTo>
                    <a:pt x="8" y="8"/>
                  </a:lnTo>
                  <a:lnTo>
                    <a:pt x="8" y="18"/>
                  </a:lnTo>
                  <a:lnTo>
                    <a:pt x="8" y="20"/>
                  </a:lnTo>
                  <a:lnTo>
                    <a:pt x="9" y="20"/>
                  </a:lnTo>
                  <a:lnTo>
                    <a:pt x="9" y="21"/>
                  </a:lnTo>
                  <a:lnTo>
                    <a:pt x="10" y="21"/>
                  </a:lnTo>
                  <a:lnTo>
                    <a:pt x="10" y="22"/>
                  </a:lnTo>
                  <a:lnTo>
                    <a:pt x="13" y="22"/>
                  </a:lnTo>
                  <a:lnTo>
                    <a:pt x="0" y="22"/>
                  </a:lnTo>
                  <a:lnTo>
                    <a:pt x="2" y="22"/>
                  </a:lnTo>
                  <a:lnTo>
                    <a:pt x="3" y="21"/>
                  </a:lnTo>
                  <a:lnTo>
                    <a:pt x="4" y="21"/>
                  </a:lnTo>
                  <a:lnTo>
                    <a:pt x="4" y="20"/>
                  </a:lnTo>
                  <a:lnTo>
                    <a:pt x="4" y="18"/>
                  </a:lnTo>
                  <a:lnTo>
                    <a:pt x="4" y="10"/>
                  </a:lnTo>
                  <a:lnTo>
                    <a:pt x="4" y="6"/>
                  </a:lnTo>
                  <a:lnTo>
                    <a:pt x="4" y="4"/>
                  </a:lnTo>
                  <a:lnTo>
                    <a:pt x="3" y="4"/>
                  </a:lnTo>
                  <a:lnTo>
                    <a:pt x="3" y="3"/>
                  </a:lnTo>
                  <a:lnTo>
                    <a:pt x="2" y="3"/>
                  </a:lnTo>
                  <a:lnTo>
                    <a:pt x="2"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76" name="Freeform 80"/>
            <p:cNvSpPr>
              <a:spLocks noEditPoints="1"/>
            </p:cNvSpPr>
            <p:nvPr/>
          </p:nvSpPr>
          <p:spPr bwMode="auto">
            <a:xfrm>
              <a:off x="2453" y="1464"/>
              <a:ext cx="47" cy="35"/>
            </a:xfrm>
            <a:custGeom>
              <a:avLst/>
              <a:gdLst>
                <a:gd name="T0" fmla="*/ 110 w 21"/>
                <a:gd name="T1" fmla="*/ 0 h 24"/>
                <a:gd name="T2" fmla="*/ 154 w 21"/>
                <a:gd name="T3" fmla="*/ 0 h 24"/>
                <a:gd name="T4" fmla="*/ 181 w 21"/>
                <a:gd name="T5" fmla="*/ 1 h 24"/>
                <a:gd name="T6" fmla="*/ 201 w 21"/>
                <a:gd name="T7" fmla="*/ 13 h 24"/>
                <a:gd name="T8" fmla="*/ 226 w 21"/>
                <a:gd name="T9" fmla="*/ 26 h 24"/>
                <a:gd name="T10" fmla="*/ 235 w 21"/>
                <a:gd name="T11" fmla="*/ 34 h 24"/>
                <a:gd name="T12" fmla="*/ 226 w 21"/>
                <a:gd name="T13" fmla="*/ 42 h 24"/>
                <a:gd name="T14" fmla="*/ 226 w 21"/>
                <a:gd name="T15" fmla="*/ 55 h 24"/>
                <a:gd name="T16" fmla="*/ 190 w 21"/>
                <a:gd name="T17" fmla="*/ 61 h 24"/>
                <a:gd name="T18" fmla="*/ 170 w 21"/>
                <a:gd name="T19" fmla="*/ 69 h 24"/>
                <a:gd name="T20" fmla="*/ 134 w 21"/>
                <a:gd name="T21" fmla="*/ 69 h 24"/>
                <a:gd name="T22" fmla="*/ 110 w 21"/>
                <a:gd name="T23" fmla="*/ 74 h 24"/>
                <a:gd name="T24" fmla="*/ 65 w 21"/>
                <a:gd name="T25" fmla="*/ 69 h 24"/>
                <a:gd name="T26" fmla="*/ 45 w 21"/>
                <a:gd name="T27" fmla="*/ 66 h 24"/>
                <a:gd name="T28" fmla="*/ 20 w 21"/>
                <a:gd name="T29" fmla="*/ 61 h 24"/>
                <a:gd name="T30" fmla="*/ 0 w 21"/>
                <a:gd name="T31" fmla="*/ 50 h 24"/>
                <a:gd name="T32" fmla="*/ 0 w 21"/>
                <a:gd name="T33" fmla="*/ 41 h 24"/>
                <a:gd name="T34" fmla="*/ 0 w 21"/>
                <a:gd name="T35" fmla="*/ 28 h 24"/>
                <a:gd name="T36" fmla="*/ 9 w 21"/>
                <a:gd name="T37" fmla="*/ 19 h 24"/>
                <a:gd name="T38" fmla="*/ 20 w 21"/>
                <a:gd name="T39" fmla="*/ 13 h 24"/>
                <a:gd name="T40" fmla="*/ 56 w 21"/>
                <a:gd name="T41" fmla="*/ 1 h 24"/>
                <a:gd name="T42" fmla="*/ 81 w 21"/>
                <a:gd name="T43" fmla="*/ 0 h 24"/>
                <a:gd name="T44" fmla="*/ 110 w 21"/>
                <a:gd name="T45" fmla="*/ 0 h 24"/>
                <a:gd name="T46" fmla="*/ 110 w 21"/>
                <a:gd name="T47" fmla="*/ 1 h 24"/>
                <a:gd name="T48" fmla="*/ 81 w 21"/>
                <a:gd name="T49" fmla="*/ 1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81 w 21"/>
                <a:gd name="T65" fmla="*/ 66 h 24"/>
                <a:gd name="T66" fmla="*/ 125 w 21"/>
                <a:gd name="T67" fmla="*/ 69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19 h 24"/>
                <a:gd name="T80" fmla="*/ 154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8" y="4"/>
                  </a:lnTo>
                  <a:lnTo>
                    <a:pt x="20" y="8"/>
                  </a:lnTo>
                  <a:lnTo>
                    <a:pt x="21" y="11"/>
                  </a:lnTo>
                  <a:lnTo>
                    <a:pt x="20" y="14"/>
                  </a:lnTo>
                  <a:lnTo>
                    <a:pt x="20" y="18"/>
                  </a:lnTo>
                  <a:lnTo>
                    <a:pt x="17" y="20"/>
                  </a:lnTo>
                  <a:lnTo>
                    <a:pt x="15" y="22"/>
                  </a:lnTo>
                  <a:lnTo>
                    <a:pt x="12" y="22"/>
                  </a:lnTo>
                  <a:lnTo>
                    <a:pt x="10" y="24"/>
                  </a:lnTo>
                  <a:lnTo>
                    <a:pt x="6" y="22"/>
                  </a:lnTo>
                  <a:lnTo>
                    <a:pt x="4" y="21"/>
                  </a:lnTo>
                  <a:lnTo>
                    <a:pt x="2" y="20"/>
                  </a:lnTo>
                  <a:lnTo>
                    <a:pt x="0" y="16"/>
                  </a:lnTo>
                  <a:lnTo>
                    <a:pt x="0" y="13"/>
                  </a:lnTo>
                  <a:lnTo>
                    <a:pt x="0" y="9"/>
                  </a:lnTo>
                  <a:lnTo>
                    <a:pt x="1" y="6"/>
                  </a:lnTo>
                  <a:lnTo>
                    <a:pt x="2" y="4"/>
                  </a:lnTo>
                  <a:lnTo>
                    <a:pt x="5" y="1"/>
                  </a:lnTo>
                  <a:lnTo>
                    <a:pt x="7" y="0"/>
                  </a:lnTo>
                  <a:lnTo>
                    <a:pt x="10" y="0"/>
                  </a:lnTo>
                  <a:close/>
                  <a:moveTo>
                    <a:pt x="10" y="1"/>
                  </a:moveTo>
                  <a:lnTo>
                    <a:pt x="7" y="1"/>
                  </a:lnTo>
                  <a:lnTo>
                    <a:pt x="6" y="3"/>
                  </a:lnTo>
                  <a:lnTo>
                    <a:pt x="5" y="4"/>
                  </a:lnTo>
                  <a:lnTo>
                    <a:pt x="5" y="5"/>
                  </a:lnTo>
                  <a:lnTo>
                    <a:pt x="4" y="8"/>
                  </a:lnTo>
                  <a:lnTo>
                    <a:pt x="4" y="10"/>
                  </a:lnTo>
                  <a:lnTo>
                    <a:pt x="4" y="15"/>
                  </a:lnTo>
                  <a:lnTo>
                    <a:pt x="6" y="19"/>
                  </a:lnTo>
                  <a:lnTo>
                    <a:pt x="7" y="21"/>
                  </a:lnTo>
                  <a:lnTo>
                    <a:pt x="11" y="22"/>
                  </a:lnTo>
                  <a:lnTo>
                    <a:pt x="14" y="21"/>
                  </a:lnTo>
                  <a:lnTo>
                    <a:pt x="15" y="20"/>
                  </a:lnTo>
                  <a:lnTo>
                    <a:pt x="16" y="18"/>
                  </a:lnTo>
                  <a:lnTo>
                    <a:pt x="16" y="14"/>
                  </a:lnTo>
                  <a:lnTo>
                    <a:pt x="16" y="10"/>
                  </a:lnTo>
                  <a:lnTo>
                    <a:pt x="15" y="6"/>
                  </a:lnTo>
                  <a:lnTo>
                    <a:pt x="14"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877" name="Freeform 81"/>
            <p:cNvSpPr>
              <a:spLocks noEditPoints="1"/>
            </p:cNvSpPr>
            <p:nvPr/>
          </p:nvSpPr>
          <p:spPr bwMode="auto">
            <a:xfrm>
              <a:off x="2502" y="1464"/>
              <a:ext cx="54" cy="50"/>
            </a:xfrm>
            <a:custGeom>
              <a:avLst/>
              <a:gdLst>
                <a:gd name="T0" fmla="*/ 92 w 24"/>
                <a:gd name="T1" fmla="*/ 0 h 34"/>
                <a:gd name="T2" fmla="*/ 101 w 24"/>
                <a:gd name="T3" fmla="*/ 15 h 34"/>
                <a:gd name="T4" fmla="*/ 126 w 24"/>
                <a:gd name="T5" fmla="*/ 1 h 34"/>
                <a:gd name="T6" fmla="*/ 173 w 24"/>
                <a:gd name="T7" fmla="*/ 0 h 34"/>
                <a:gd name="T8" fmla="*/ 238 w 24"/>
                <a:gd name="T9" fmla="*/ 9 h 34"/>
                <a:gd name="T10" fmla="*/ 272 w 24"/>
                <a:gd name="T11" fmla="*/ 35 h 34"/>
                <a:gd name="T12" fmla="*/ 252 w 24"/>
                <a:gd name="T13" fmla="*/ 56 h 34"/>
                <a:gd name="T14" fmla="*/ 194 w 24"/>
                <a:gd name="T15" fmla="*/ 69 h 34"/>
                <a:gd name="T16" fmla="*/ 146 w 24"/>
                <a:gd name="T17" fmla="*/ 75 h 34"/>
                <a:gd name="T18" fmla="*/ 117 w 24"/>
                <a:gd name="T19" fmla="*/ 69 h 34"/>
                <a:gd name="T20" fmla="*/ 101 w 24"/>
                <a:gd name="T21" fmla="*/ 93 h 34"/>
                <a:gd name="T22" fmla="*/ 101 w 24"/>
                <a:gd name="T23" fmla="*/ 101 h 34"/>
                <a:gd name="T24" fmla="*/ 101 w 24"/>
                <a:gd name="T25" fmla="*/ 101 h 34"/>
                <a:gd name="T26" fmla="*/ 126 w 24"/>
                <a:gd name="T27" fmla="*/ 109 h 34"/>
                <a:gd name="T28" fmla="*/ 0 w 24"/>
                <a:gd name="T29" fmla="*/ 109 h 34"/>
                <a:gd name="T30" fmla="*/ 0 w 24"/>
                <a:gd name="T31" fmla="*/ 109 h 34"/>
                <a:gd name="T32" fmla="*/ 36 w 24"/>
                <a:gd name="T33" fmla="*/ 101 h 34"/>
                <a:gd name="T34" fmla="*/ 45 w 24"/>
                <a:gd name="T35" fmla="*/ 101 h 34"/>
                <a:gd name="T36" fmla="*/ 45 w 24"/>
                <a:gd name="T37" fmla="*/ 93 h 34"/>
                <a:gd name="T38" fmla="*/ 45 w 24"/>
                <a:gd name="T39" fmla="*/ 15 h 34"/>
                <a:gd name="T40" fmla="*/ 45 w 24"/>
                <a:gd name="T41" fmla="*/ 13 h 34"/>
                <a:gd name="T42" fmla="*/ 36 w 24"/>
                <a:gd name="T43" fmla="*/ 9 h 34"/>
                <a:gd name="T44" fmla="*/ 11 w 24"/>
                <a:gd name="T45" fmla="*/ 9 h 34"/>
                <a:gd name="T46" fmla="*/ 11 w 24"/>
                <a:gd name="T47" fmla="*/ 9 h 34"/>
                <a:gd name="T48" fmla="*/ 101 w 24"/>
                <a:gd name="T49" fmla="*/ 47 h 34"/>
                <a:gd name="T50" fmla="*/ 101 w 24"/>
                <a:gd name="T51" fmla="*/ 60 h 34"/>
                <a:gd name="T52" fmla="*/ 117 w 24"/>
                <a:gd name="T53" fmla="*/ 68 h 34"/>
                <a:gd name="T54" fmla="*/ 158 w 24"/>
                <a:gd name="T55" fmla="*/ 69 h 34"/>
                <a:gd name="T56" fmla="*/ 194 w 24"/>
                <a:gd name="T57" fmla="*/ 63 h 34"/>
                <a:gd name="T58" fmla="*/ 227 w 24"/>
                <a:gd name="T59" fmla="*/ 46 h 34"/>
                <a:gd name="T60" fmla="*/ 194 w 24"/>
                <a:gd name="T61" fmla="*/ 15 h 34"/>
                <a:gd name="T62" fmla="*/ 158 w 24"/>
                <a:gd name="T63" fmla="*/ 13 h 34"/>
                <a:gd name="T64" fmla="*/ 126 w 24"/>
                <a:gd name="T65" fmla="*/ 13 h 34"/>
                <a:gd name="T66" fmla="*/ 101 w 24"/>
                <a:gd name="T67" fmla="*/ 19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4" y="6"/>
                  </a:lnTo>
                  <a:lnTo>
                    <a:pt x="24" y="11"/>
                  </a:lnTo>
                  <a:lnTo>
                    <a:pt x="24" y="15"/>
                  </a:lnTo>
                  <a:lnTo>
                    <a:pt x="22" y="18"/>
                  </a:lnTo>
                  <a:lnTo>
                    <a:pt x="20" y="20"/>
                  </a:lnTo>
                  <a:lnTo>
                    <a:pt x="17" y="22"/>
                  </a:lnTo>
                  <a:lnTo>
                    <a:pt x="14" y="24"/>
                  </a:lnTo>
                  <a:lnTo>
                    <a:pt x="13" y="24"/>
                  </a:lnTo>
                  <a:lnTo>
                    <a:pt x="10" y="22"/>
                  </a:lnTo>
                  <a:lnTo>
                    <a:pt x="9" y="21"/>
                  </a:lnTo>
                  <a:lnTo>
                    <a:pt x="9" y="29"/>
                  </a:lnTo>
                  <a:lnTo>
                    <a:pt x="9" y="31"/>
                  </a:lnTo>
                  <a:lnTo>
                    <a:pt x="9" y="32"/>
                  </a:lnTo>
                  <a:lnTo>
                    <a:pt x="10" y="34"/>
                  </a:lnTo>
                  <a:lnTo>
                    <a:pt x="11" y="34"/>
                  </a:lnTo>
                  <a:lnTo>
                    <a:pt x="0" y="34"/>
                  </a:lnTo>
                  <a:lnTo>
                    <a:pt x="3"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878" name="Rectangle 82"/>
            <p:cNvSpPr>
              <a:spLocks noChangeArrowheads="1"/>
            </p:cNvSpPr>
            <p:nvPr/>
          </p:nvSpPr>
          <p:spPr bwMode="auto">
            <a:xfrm>
              <a:off x="2563" y="1479"/>
              <a:ext cx="30" cy="6"/>
            </a:xfrm>
            <a:prstGeom prst="rect">
              <a:avLst/>
            </a:prstGeom>
            <a:solidFill>
              <a:srgbClr val="000000"/>
            </a:solidFill>
            <a:ln w="0">
              <a:solidFill>
                <a:srgbClr val="000000"/>
              </a:solidFill>
              <a:miter lim="800000"/>
              <a:headEnd/>
              <a:tailEnd/>
            </a:ln>
          </p:spPr>
          <p:txBody>
            <a:bodyPr/>
            <a:lstStyle/>
            <a:p>
              <a:endParaRPr lang="en-US"/>
            </a:p>
          </p:txBody>
        </p:sp>
        <p:sp>
          <p:nvSpPr>
            <p:cNvPr id="25879" name="Freeform 83"/>
            <p:cNvSpPr>
              <a:spLocks/>
            </p:cNvSpPr>
            <p:nvPr/>
          </p:nvSpPr>
          <p:spPr bwMode="auto">
            <a:xfrm>
              <a:off x="2595" y="1450"/>
              <a:ext cx="81" cy="49"/>
            </a:xfrm>
            <a:custGeom>
              <a:avLst/>
              <a:gdLst>
                <a:gd name="T0" fmla="*/ 0 w 36"/>
                <a:gd name="T1" fmla="*/ 0 h 34"/>
                <a:gd name="T2" fmla="*/ 101 w 36"/>
                <a:gd name="T3" fmla="*/ 0 h 34"/>
                <a:gd name="T4" fmla="*/ 340 w 36"/>
                <a:gd name="T5" fmla="*/ 75 h 34"/>
                <a:gd name="T6" fmla="*/ 340 w 36"/>
                <a:gd name="T7" fmla="*/ 14 h 34"/>
                <a:gd name="T8" fmla="*/ 320 w 36"/>
                <a:gd name="T9" fmla="*/ 9 h 34"/>
                <a:gd name="T10" fmla="*/ 320 w 36"/>
                <a:gd name="T11" fmla="*/ 6 h 34"/>
                <a:gd name="T12" fmla="*/ 308 w 36"/>
                <a:gd name="T13" fmla="*/ 0 h 34"/>
                <a:gd name="T14" fmla="*/ 293 w 36"/>
                <a:gd name="T15" fmla="*/ 0 h 34"/>
                <a:gd name="T16" fmla="*/ 283 w 36"/>
                <a:gd name="T17" fmla="*/ 0 h 34"/>
                <a:gd name="T18" fmla="*/ 283 w 36"/>
                <a:gd name="T19" fmla="*/ 0 h 34"/>
                <a:gd name="T20" fmla="*/ 409 w 36"/>
                <a:gd name="T21" fmla="*/ 0 h 34"/>
                <a:gd name="T22" fmla="*/ 409 w 36"/>
                <a:gd name="T23" fmla="*/ 0 h 34"/>
                <a:gd name="T24" fmla="*/ 389 w 36"/>
                <a:gd name="T25" fmla="*/ 0 h 34"/>
                <a:gd name="T26" fmla="*/ 373 w 36"/>
                <a:gd name="T27" fmla="*/ 0 h 34"/>
                <a:gd name="T28" fmla="*/ 364 w 36"/>
                <a:gd name="T29" fmla="*/ 6 h 34"/>
                <a:gd name="T30" fmla="*/ 355 w 36"/>
                <a:gd name="T31" fmla="*/ 9 h 34"/>
                <a:gd name="T32" fmla="*/ 355 w 36"/>
                <a:gd name="T33" fmla="*/ 14 h 34"/>
                <a:gd name="T34" fmla="*/ 355 w 36"/>
                <a:gd name="T35" fmla="*/ 102 h 34"/>
                <a:gd name="T36" fmla="*/ 355 w 36"/>
                <a:gd name="T37" fmla="*/ 102 h 34"/>
                <a:gd name="T38" fmla="*/ 101 w 36"/>
                <a:gd name="T39" fmla="*/ 20 h 34"/>
                <a:gd name="T40" fmla="*/ 101 w 36"/>
                <a:gd name="T41" fmla="*/ 84 h 34"/>
                <a:gd name="T42" fmla="*/ 101 w 36"/>
                <a:gd name="T43" fmla="*/ 89 h 34"/>
                <a:gd name="T44" fmla="*/ 101 w 36"/>
                <a:gd name="T45" fmla="*/ 94 h 34"/>
                <a:gd name="T46" fmla="*/ 110 w 36"/>
                <a:gd name="T47" fmla="*/ 95 h 34"/>
                <a:gd name="T48" fmla="*/ 137 w 36"/>
                <a:gd name="T49" fmla="*/ 95 h 34"/>
                <a:gd name="T50" fmla="*/ 146 w 36"/>
                <a:gd name="T51" fmla="*/ 95 h 34"/>
                <a:gd name="T52" fmla="*/ 146 w 36"/>
                <a:gd name="T53" fmla="*/ 95 h 34"/>
                <a:gd name="T54" fmla="*/ 25 w 36"/>
                <a:gd name="T55" fmla="*/ 95 h 34"/>
                <a:gd name="T56" fmla="*/ 25 w 36"/>
                <a:gd name="T57" fmla="*/ 95 h 34"/>
                <a:gd name="T58" fmla="*/ 25 w 36"/>
                <a:gd name="T59" fmla="*/ 95 h 34"/>
                <a:gd name="T60" fmla="*/ 56 w 36"/>
                <a:gd name="T61" fmla="*/ 95 h 34"/>
                <a:gd name="T62" fmla="*/ 65 w 36"/>
                <a:gd name="T63" fmla="*/ 94 h 34"/>
                <a:gd name="T64" fmla="*/ 65 w 36"/>
                <a:gd name="T65" fmla="*/ 89 h 34"/>
                <a:gd name="T66" fmla="*/ 65 w 36"/>
                <a:gd name="T67" fmla="*/ 84 h 34"/>
                <a:gd name="T68" fmla="*/ 65 w 36"/>
                <a:gd name="T69" fmla="*/ 13 h 34"/>
                <a:gd name="T70" fmla="*/ 56 w 36"/>
                <a:gd name="T71" fmla="*/ 9 h 34"/>
                <a:gd name="T72" fmla="*/ 56 w 36"/>
                <a:gd name="T73" fmla="*/ 9 h 34"/>
                <a:gd name="T74" fmla="*/ 45 w 36"/>
                <a:gd name="T75" fmla="*/ 6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5"/>
                  </a:lnTo>
                  <a:lnTo>
                    <a:pt x="28" y="3"/>
                  </a:lnTo>
                  <a:lnTo>
                    <a:pt x="28" y="2"/>
                  </a:lnTo>
                  <a:lnTo>
                    <a:pt x="27" y="0"/>
                  </a:lnTo>
                  <a:lnTo>
                    <a:pt x="26" y="0"/>
                  </a:lnTo>
                  <a:lnTo>
                    <a:pt x="25" y="0"/>
                  </a:lnTo>
                  <a:lnTo>
                    <a:pt x="36" y="0"/>
                  </a:lnTo>
                  <a:lnTo>
                    <a:pt x="34" y="0"/>
                  </a:lnTo>
                  <a:lnTo>
                    <a:pt x="33" y="0"/>
                  </a:lnTo>
                  <a:lnTo>
                    <a:pt x="32" y="2"/>
                  </a:lnTo>
                  <a:lnTo>
                    <a:pt x="31" y="3"/>
                  </a:lnTo>
                  <a:lnTo>
                    <a:pt x="31" y="5"/>
                  </a:lnTo>
                  <a:lnTo>
                    <a:pt x="31" y="34"/>
                  </a:lnTo>
                  <a:lnTo>
                    <a:pt x="9" y="7"/>
                  </a:lnTo>
                  <a:lnTo>
                    <a:pt x="9" y="28"/>
                  </a:lnTo>
                  <a:lnTo>
                    <a:pt x="9" y="30"/>
                  </a:lnTo>
                  <a:lnTo>
                    <a:pt x="9" y="31"/>
                  </a:lnTo>
                  <a:lnTo>
                    <a:pt x="10" y="32"/>
                  </a:lnTo>
                  <a:lnTo>
                    <a:pt x="12" y="32"/>
                  </a:lnTo>
                  <a:lnTo>
                    <a:pt x="13" y="32"/>
                  </a:lnTo>
                  <a:lnTo>
                    <a:pt x="2" y="32"/>
                  </a:lnTo>
                  <a:lnTo>
                    <a:pt x="5" y="32"/>
                  </a:lnTo>
                  <a:lnTo>
                    <a:pt x="6" y="31"/>
                  </a:lnTo>
                  <a:lnTo>
                    <a:pt x="6" y="30"/>
                  </a:lnTo>
                  <a:lnTo>
                    <a:pt x="6" y="28"/>
                  </a:lnTo>
                  <a:lnTo>
                    <a:pt x="6" y="4"/>
                  </a:lnTo>
                  <a:lnTo>
                    <a:pt x="5" y="3"/>
                  </a:lnTo>
                  <a:lnTo>
                    <a:pt x="4" y="2"/>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880" name="Freeform 84"/>
            <p:cNvSpPr>
              <a:spLocks noEditPoints="1"/>
            </p:cNvSpPr>
            <p:nvPr/>
          </p:nvSpPr>
          <p:spPr bwMode="auto">
            <a:xfrm>
              <a:off x="2681" y="1464"/>
              <a:ext cx="47" cy="35"/>
            </a:xfrm>
            <a:custGeom>
              <a:avLst/>
              <a:gdLst>
                <a:gd name="T0" fmla="*/ 110 w 21"/>
                <a:gd name="T1" fmla="*/ 0 h 24"/>
                <a:gd name="T2" fmla="*/ 154 w 21"/>
                <a:gd name="T3" fmla="*/ 0 h 24"/>
                <a:gd name="T4" fmla="*/ 181 w 21"/>
                <a:gd name="T5" fmla="*/ 1 h 24"/>
                <a:gd name="T6" fmla="*/ 215 w 21"/>
                <a:gd name="T7" fmla="*/ 13 h 24"/>
                <a:gd name="T8" fmla="*/ 226 w 21"/>
                <a:gd name="T9" fmla="*/ 26 h 24"/>
                <a:gd name="T10" fmla="*/ 235 w 21"/>
                <a:gd name="T11" fmla="*/ 34 h 24"/>
                <a:gd name="T12" fmla="*/ 226 w 21"/>
                <a:gd name="T13" fmla="*/ 42 h 24"/>
                <a:gd name="T14" fmla="*/ 226 w 21"/>
                <a:gd name="T15" fmla="*/ 55 h 24"/>
                <a:gd name="T16" fmla="*/ 190 w 21"/>
                <a:gd name="T17" fmla="*/ 61 h 24"/>
                <a:gd name="T18" fmla="*/ 170 w 21"/>
                <a:gd name="T19" fmla="*/ 69 h 24"/>
                <a:gd name="T20" fmla="*/ 145 w 21"/>
                <a:gd name="T21" fmla="*/ 69 h 24"/>
                <a:gd name="T22" fmla="*/ 110 w 21"/>
                <a:gd name="T23" fmla="*/ 74 h 24"/>
                <a:gd name="T24" fmla="*/ 90 w 21"/>
                <a:gd name="T25" fmla="*/ 69 h 24"/>
                <a:gd name="T26" fmla="*/ 45 w 21"/>
                <a:gd name="T27" fmla="*/ 66 h 24"/>
                <a:gd name="T28" fmla="*/ 36 w 21"/>
                <a:gd name="T29" fmla="*/ 61 h 24"/>
                <a:gd name="T30" fmla="*/ 0 w 21"/>
                <a:gd name="T31" fmla="*/ 50 h 24"/>
                <a:gd name="T32" fmla="*/ 0 w 21"/>
                <a:gd name="T33" fmla="*/ 41 h 24"/>
                <a:gd name="T34" fmla="*/ 0 w 21"/>
                <a:gd name="T35" fmla="*/ 28 h 24"/>
                <a:gd name="T36" fmla="*/ 9 w 21"/>
                <a:gd name="T37" fmla="*/ 19 h 24"/>
                <a:gd name="T38" fmla="*/ 36 w 21"/>
                <a:gd name="T39" fmla="*/ 13 h 24"/>
                <a:gd name="T40" fmla="*/ 56 w 21"/>
                <a:gd name="T41" fmla="*/ 1 h 24"/>
                <a:gd name="T42" fmla="*/ 90 w 21"/>
                <a:gd name="T43" fmla="*/ 0 h 24"/>
                <a:gd name="T44" fmla="*/ 110 w 21"/>
                <a:gd name="T45" fmla="*/ 0 h 24"/>
                <a:gd name="T46" fmla="*/ 110 w 21"/>
                <a:gd name="T47" fmla="*/ 1 h 24"/>
                <a:gd name="T48" fmla="*/ 101 w 21"/>
                <a:gd name="T49" fmla="*/ 1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90 w 21"/>
                <a:gd name="T65" fmla="*/ 66 h 24"/>
                <a:gd name="T66" fmla="*/ 125 w 21"/>
                <a:gd name="T67" fmla="*/ 69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19 h 24"/>
                <a:gd name="T80" fmla="*/ 154 w 21"/>
                <a:gd name="T81" fmla="*/ 13 h 24"/>
                <a:gd name="T82" fmla="*/ 145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9" y="4"/>
                  </a:lnTo>
                  <a:lnTo>
                    <a:pt x="20" y="8"/>
                  </a:lnTo>
                  <a:lnTo>
                    <a:pt x="21" y="11"/>
                  </a:lnTo>
                  <a:lnTo>
                    <a:pt x="20" y="14"/>
                  </a:lnTo>
                  <a:lnTo>
                    <a:pt x="20" y="18"/>
                  </a:lnTo>
                  <a:lnTo>
                    <a:pt x="17" y="20"/>
                  </a:lnTo>
                  <a:lnTo>
                    <a:pt x="15" y="22"/>
                  </a:lnTo>
                  <a:lnTo>
                    <a:pt x="13" y="22"/>
                  </a:lnTo>
                  <a:lnTo>
                    <a:pt x="10" y="24"/>
                  </a:lnTo>
                  <a:lnTo>
                    <a:pt x="8" y="22"/>
                  </a:lnTo>
                  <a:lnTo>
                    <a:pt x="4" y="21"/>
                  </a:lnTo>
                  <a:lnTo>
                    <a:pt x="3" y="20"/>
                  </a:lnTo>
                  <a:lnTo>
                    <a:pt x="0" y="16"/>
                  </a:lnTo>
                  <a:lnTo>
                    <a:pt x="0" y="13"/>
                  </a:lnTo>
                  <a:lnTo>
                    <a:pt x="0" y="9"/>
                  </a:lnTo>
                  <a:lnTo>
                    <a:pt x="1" y="6"/>
                  </a:lnTo>
                  <a:lnTo>
                    <a:pt x="3" y="4"/>
                  </a:lnTo>
                  <a:lnTo>
                    <a:pt x="5" y="1"/>
                  </a:lnTo>
                  <a:lnTo>
                    <a:pt x="8" y="0"/>
                  </a:lnTo>
                  <a:lnTo>
                    <a:pt x="10" y="0"/>
                  </a:lnTo>
                  <a:close/>
                  <a:moveTo>
                    <a:pt x="10" y="1"/>
                  </a:moveTo>
                  <a:lnTo>
                    <a:pt x="9" y="1"/>
                  </a:lnTo>
                  <a:lnTo>
                    <a:pt x="6" y="3"/>
                  </a:lnTo>
                  <a:lnTo>
                    <a:pt x="5" y="4"/>
                  </a:lnTo>
                  <a:lnTo>
                    <a:pt x="5" y="5"/>
                  </a:lnTo>
                  <a:lnTo>
                    <a:pt x="4" y="8"/>
                  </a:lnTo>
                  <a:lnTo>
                    <a:pt x="4" y="10"/>
                  </a:lnTo>
                  <a:lnTo>
                    <a:pt x="4" y="15"/>
                  </a:lnTo>
                  <a:lnTo>
                    <a:pt x="6" y="19"/>
                  </a:lnTo>
                  <a:lnTo>
                    <a:pt x="8" y="21"/>
                  </a:lnTo>
                  <a:lnTo>
                    <a:pt x="11" y="22"/>
                  </a:lnTo>
                  <a:lnTo>
                    <a:pt x="14" y="21"/>
                  </a:lnTo>
                  <a:lnTo>
                    <a:pt x="15" y="20"/>
                  </a:lnTo>
                  <a:lnTo>
                    <a:pt x="16" y="18"/>
                  </a:lnTo>
                  <a:lnTo>
                    <a:pt x="16" y="14"/>
                  </a:lnTo>
                  <a:lnTo>
                    <a:pt x="16" y="10"/>
                  </a:lnTo>
                  <a:lnTo>
                    <a:pt x="15" y="6"/>
                  </a:lnTo>
                  <a:lnTo>
                    <a:pt x="14" y="4"/>
                  </a:lnTo>
                  <a:lnTo>
                    <a:pt x="13" y="3"/>
                  </a:lnTo>
                  <a:lnTo>
                    <a:pt x="10" y="1"/>
                  </a:lnTo>
                  <a:close/>
                </a:path>
              </a:pathLst>
            </a:custGeom>
            <a:solidFill>
              <a:srgbClr val="000000"/>
            </a:solidFill>
            <a:ln w="0">
              <a:solidFill>
                <a:srgbClr val="000000"/>
              </a:solidFill>
              <a:round/>
              <a:headEnd/>
              <a:tailEnd/>
            </a:ln>
          </p:spPr>
          <p:txBody>
            <a:bodyPr/>
            <a:lstStyle/>
            <a:p>
              <a:endParaRPr lang="en-CA"/>
            </a:p>
          </p:txBody>
        </p:sp>
        <p:sp>
          <p:nvSpPr>
            <p:cNvPr id="25881" name="Freeform 85"/>
            <p:cNvSpPr>
              <a:spLocks/>
            </p:cNvSpPr>
            <p:nvPr/>
          </p:nvSpPr>
          <p:spPr bwMode="auto">
            <a:xfrm>
              <a:off x="2735" y="1464"/>
              <a:ext cx="52" cy="35"/>
            </a:xfrm>
            <a:custGeom>
              <a:avLst/>
              <a:gdLst>
                <a:gd name="T0" fmla="*/ 240 w 23"/>
                <a:gd name="T1" fmla="*/ 0 h 24"/>
                <a:gd name="T2" fmla="*/ 240 w 23"/>
                <a:gd name="T3" fmla="*/ 42 h 24"/>
                <a:gd name="T4" fmla="*/ 240 w 23"/>
                <a:gd name="T5" fmla="*/ 55 h 24"/>
                <a:gd name="T6" fmla="*/ 240 w 23"/>
                <a:gd name="T7" fmla="*/ 60 h 24"/>
                <a:gd name="T8" fmla="*/ 240 w 23"/>
                <a:gd name="T9" fmla="*/ 61 h 24"/>
                <a:gd name="T10" fmla="*/ 240 w 23"/>
                <a:gd name="T11" fmla="*/ 61 h 24"/>
                <a:gd name="T12" fmla="*/ 240 w 23"/>
                <a:gd name="T13" fmla="*/ 66 h 24"/>
                <a:gd name="T14" fmla="*/ 255 w 23"/>
                <a:gd name="T15" fmla="*/ 66 h 24"/>
                <a:gd name="T16" fmla="*/ 255 w 23"/>
                <a:gd name="T17" fmla="*/ 66 h 24"/>
                <a:gd name="T18" fmla="*/ 267 w 23"/>
                <a:gd name="T19" fmla="*/ 61 h 24"/>
                <a:gd name="T20" fmla="*/ 267 w 23"/>
                <a:gd name="T21" fmla="*/ 66 h 24"/>
                <a:gd name="T22" fmla="*/ 194 w 23"/>
                <a:gd name="T23" fmla="*/ 74 h 24"/>
                <a:gd name="T24" fmla="*/ 183 w 23"/>
                <a:gd name="T25" fmla="*/ 74 h 24"/>
                <a:gd name="T26" fmla="*/ 183 w 23"/>
                <a:gd name="T27" fmla="*/ 60 h 24"/>
                <a:gd name="T28" fmla="*/ 149 w 23"/>
                <a:gd name="T29" fmla="*/ 66 h 24"/>
                <a:gd name="T30" fmla="*/ 138 w 23"/>
                <a:gd name="T31" fmla="*/ 69 h 24"/>
                <a:gd name="T32" fmla="*/ 118 w 23"/>
                <a:gd name="T33" fmla="*/ 74 h 24"/>
                <a:gd name="T34" fmla="*/ 93 w 23"/>
                <a:gd name="T35" fmla="*/ 74 h 24"/>
                <a:gd name="T36" fmla="*/ 81 w 23"/>
                <a:gd name="T37" fmla="*/ 74 h 24"/>
                <a:gd name="T38" fmla="*/ 57 w 23"/>
                <a:gd name="T39" fmla="*/ 69 h 24"/>
                <a:gd name="T40" fmla="*/ 36 w 23"/>
                <a:gd name="T41" fmla="*/ 66 h 24"/>
                <a:gd name="T42" fmla="*/ 36 w 23"/>
                <a:gd name="T43" fmla="*/ 61 h 24"/>
                <a:gd name="T44" fmla="*/ 25 w 23"/>
                <a:gd name="T45" fmla="*/ 55 h 24"/>
                <a:gd name="T46" fmla="*/ 25 w 23"/>
                <a:gd name="T47" fmla="*/ 47 h 24"/>
                <a:gd name="T48" fmla="*/ 25 w 23"/>
                <a:gd name="T49" fmla="*/ 15 h 24"/>
                <a:gd name="T50" fmla="*/ 25 w 23"/>
                <a:gd name="T51" fmla="*/ 13 h 24"/>
                <a:gd name="T52" fmla="*/ 25 w 23"/>
                <a:gd name="T53" fmla="*/ 9 h 24"/>
                <a:gd name="T54" fmla="*/ 25 w 23"/>
                <a:gd name="T55" fmla="*/ 1 h 24"/>
                <a:gd name="T56" fmla="*/ 11 w 23"/>
                <a:gd name="T57" fmla="*/ 1 h 24"/>
                <a:gd name="T58" fmla="*/ 11 w 23"/>
                <a:gd name="T59" fmla="*/ 1 h 24"/>
                <a:gd name="T60" fmla="*/ 0 w 23"/>
                <a:gd name="T61" fmla="*/ 1 h 24"/>
                <a:gd name="T62" fmla="*/ 0 w 23"/>
                <a:gd name="T63" fmla="*/ 0 h 24"/>
                <a:gd name="T64" fmla="*/ 81 w 23"/>
                <a:gd name="T65" fmla="*/ 0 h 24"/>
                <a:gd name="T66" fmla="*/ 81 w 23"/>
                <a:gd name="T67" fmla="*/ 47 h 24"/>
                <a:gd name="T68" fmla="*/ 81 w 23"/>
                <a:gd name="T69" fmla="*/ 55 h 24"/>
                <a:gd name="T70" fmla="*/ 93 w 23"/>
                <a:gd name="T71" fmla="*/ 61 h 24"/>
                <a:gd name="T72" fmla="*/ 118 w 23"/>
                <a:gd name="T73" fmla="*/ 61 h 24"/>
                <a:gd name="T74" fmla="*/ 129 w 23"/>
                <a:gd name="T75" fmla="*/ 61 h 24"/>
                <a:gd name="T76" fmla="*/ 138 w 23"/>
                <a:gd name="T77" fmla="*/ 61 h 24"/>
                <a:gd name="T78" fmla="*/ 149 w 23"/>
                <a:gd name="T79" fmla="*/ 61 h 24"/>
                <a:gd name="T80" fmla="*/ 163 w 23"/>
                <a:gd name="T81" fmla="*/ 60 h 24"/>
                <a:gd name="T82" fmla="*/ 183 w 23"/>
                <a:gd name="T83" fmla="*/ 55 h 24"/>
                <a:gd name="T84" fmla="*/ 183 w 23"/>
                <a:gd name="T85" fmla="*/ 15 h 24"/>
                <a:gd name="T86" fmla="*/ 183 w 23"/>
                <a:gd name="T87" fmla="*/ 9 h 24"/>
                <a:gd name="T88" fmla="*/ 183 w 23"/>
                <a:gd name="T89" fmla="*/ 1 h 24"/>
                <a:gd name="T90" fmla="*/ 163 w 23"/>
                <a:gd name="T91" fmla="*/ 1 h 24"/>
                <a:gd name="T92" fmla="*/ 149 w 23"/>
                <a:gd name="T93" fmla="*/ 1 h 24"/>
                <a:gd name="T94" fmla="*/ 149 w 23"/>
                <a:gd name="T95" fmla="*/ 0 h 24"/>
                <a:gd name="T96" fmla="*/ 240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1" y="21"/>
                  </a:lnTo>
                  <a:lnTo>
                    <a:pt x="22" y="21"/>
                  </a:lnTo>
                  <a:lnTo>
                    <a:pt x="23" y="20"/>
                  </a:lnTo>
                  <a:lnTo>
                    <a:pt x="23" y="21"/>
                  </a:lnTo>
                  <a:lnTo>
                    <a:pt x="17" y="24"/>
                  </a:lnTo>
                  <a:lnTo>
                    <a:pt x="16" y="24"/>
                  </a:lnTo>
                  <a:lnTo>
                    <a:pt x="16" y="19"/>
                  </a:lnTo>
                  <a:lnTo>
                    <a:pt x="13" y="21"/>
                  </a:lnTo>
                  <a:lnTo>
                    <a:pt x="12" y="22"/>
                  </a:lnTo>
                  <a:lnTo>
                    <a:pt x="10" y="24"/>
                  </a:lnTo>
                  <a:lnTo>
                    <a:pt x="8" y="24"/>
                  </a:lnTo>
                  <a:lnTo>
                    <a:pt x="7" y="24"/>
                  </a:lnTo>
                  <a:lnTo>
                    <a:pt x="5" y="22"/>
                  </a:lnTo>
                  <a:lnTo>
                    <a:pt x="3" y="21"/>
                  </a:lnTo>
                  <a:lnTo>
                    <a:pt x="3" y="20"/>
                  </a:lnTo>
                  <a:lnTo>
                    <a:pt x="2" y="18"/>
                  </a:lnTo>
                  <a:lnTo>
                    <a:pt x="2" y="15"/>
                  </a:lnTo>
                  <a:lnTo>
                    <a:pt x="2" y="5"/>
                  </a:lnTo>
                  <a:lnTo>
                    <a:pt x="2" y="4"/>
                  </a:lnTo>
                  <a:lnTo>
                    <a:pt x="2" y="3"/>
                  </a:lnTo>
                  <a:lnTo>
                    <a:pt x="2" y="1"/>
                  </a:lnTo>
                  <a:lnTo>
                    <a:pt x="1" y="1"/>
                  </a:lnTo>
                  <a:lnTo>
                    <a:pt x="0" y="1"/>
                  </a:lnTo>
                  <a:lnTo>
                    <a:pt x="0" y="0"/>
                  </a:lnTo>
                  <a:lnTo>
                    <a:pt x="7" y="0"/>
                  </a:lnTo>
                  <a:lnTo>
                    <a:pt x="7" y="15"/>
                  </a:lnTo>
                  <a:lnTo>
                    <a:pt x="7" y="18"/>
                  </a:lnTo>
                  <a:lnTo>
                    <a:pt x="8" y="20"/>
                  </a:lnTo>
                  <a:lnTo>
                    <a:pt x="10" y="20"/>
                  </a:lnTo>
                  <a:lnTo>
                    <a:pt x="11" y="20"/>
                  </a:lnTo>
                  <a:lnTo>
                    <a:pt x="12" y="20"/>
                  </a:lnTo>
                  <a:lnTo>
                    <a:pt x="13" y="20"/>
                  </a:lnTo>
                  <a:lnTo>
                    <a:pt x="14" y="19"/>
                  </a:lnTo>
                  <a:lnTo>
                    <a:pt x="16" y="18"/>
                  </a:lnTo>
                  <a:lnTo>
                    <a:pt x="16" y="5"/>
                  </a:lnTo>
                  <a:lnTo>
                    <a:pt x="16" y="3"/>
                  </a:lnTo>
                  <a:lnTo>
                    <a:pt x="16" y="1"/>
                  </a:lnTo>
                  <a:lnTo>
                    <a:pt x="14"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25882" name="Freeform 86"/>
            <p:cNvSpPr>
              <a:spLocks/>
            </p:cNvSpPr>
            <p:nvPr/>
          </p:nvSpPr>
          <p:spPr bwMode="auto">
            <a:xfrm>
              <a:off x="2789" y="1464"/>
              <a:ext cx="54" cy="33"/>
            </a:xfrm>
            <a:custGeom>
              <a:avLst/>
              <a:gdLst>
                <a:gd name="T0" fmla="*/ 92 w 24"/>
                <a:gd name="T1" fmla="*/ 18 h 22"/>
                <a:gd name="T2" fmla="*/ 117 w 24"/>
                <a:gd name="T3" fmla="*/ 9 h 22"/>
                <a:gd name="T4" fmla="*/ 146 w 24"/>
                <a:gd name="T5" fmla="*/ 0 h 22"/>
                <a:gd name="T6" fmla="*/ 173 w 24"/>
                <a:gd name="T7" fmla="*/ 0 h 22"/>
                <a:gd name="T8" fmla="*/ 182 w 24"/>
                <a:gd name="T9" fmla="*/ 0 h 22"/>
                <a:gd name="T10" fmla="*/ 207 w 24"/>
                <a:gd name="T11" fmla="*/ 4 h 22"/>
                <a:gd name="T12" fmla="*/ 218 w 24"/>
                <a:gd name="T13" fmla="*/ 9 h 22"/>
                <a:gd name="T14" fmla="*/ 227 w 24"/>
                <a:gd name="T15" fmla="*/ 14 h 22"/>
                <a:gd name="T16" fmla="*/ 227 w 24"/>
                <a:gd name="T17" fmla="*/ 21 h 22"/>
                <a:gd name="T18" fmla="*/ 238 w 24"/>
                <a:gd name="T19" fmla="*/ 32 h 22"/>
                <a:gd name="T20" fmla="*/ 238 w 24"/>
                <a:gd name="T21" fmla="*/ 60 h 22"/>
                <a:gd name="T22" fmla="*/ 238 w 24"/>
                <a:gd name="T23" fmla="*/ 67 h 22"/>
                <a:gd name="T24" fmla="*/ 238 w 24"/>
                <a:gd name="T25" fmla="*/ 72 h 22"/>
                <a:gd name="T26" fmla="*/ 238 w 24"/>
                <a:gd name="T27" fmla="*/ 72 h 22"/>
                <a:gd name="T28" fmla="*/ 238 w 24"/>
                <a:gd name="T29" fmla="*/ 75 h 22"/>
                <a:gd name="T30" fmla="*/ 263 w 24"/>
                <a:gd name="T31" fmla="*/ 75 h 22"/>
                <a:gd name="T32" fmla="*/ 272 w 24"/>
                <a:gd name="T33" fmla="*/ 75 h 22"/>
                <a:gd name="T34" fmla="*/ 272 w 24"/>
                <a:gd name="T35" fmla="*/ 75 h 22"/>
                <a:gd name="T36" fmla="*/ 158 w 24"/>
                <a:gd name="T37" fmla="*/ 75 h 22"/>
                <a:gd name="T38" fmla="*/ 158 w 24"/>
                <a:gd name="T39" fmla="*/ 75 h 22"/>
                <a:gd name="T40" fmla="*/ 158 w 24"/>
                <a:gd name="T41" fmla="*/ 75 h 22"/>
                <a:gd name="T42" fmla="*/ 173 w 24"/>
                <a:gd name="T43" fmla="*/ 75 h 22"/>
                <a:gd name="T44" fmla="*/ 182 w 24"/>
                <a:gd name="T45" fmla="*/ 75 h 22"/>
                <a:gd name="T46" fmla="*/ 182 w 24"/>
                <a:gd name="T47" fmla="*/ 72 h 22"/>
                <a:gd name="T48" fmla="*/ 182 w 24"/>
                <a:gd name="T49" fmla="*/ 67 h 22"/>
                <a:gd name="T50" fmla="*/ 182 w 24"/>
                <a:gd name="T51" fmla="*/ 67 h 22"/>
                <a:gd name="T52" fmla="*/ 182 w 24"/>
                <a:gd name="T53" fmla="*/ 60 h 22"/>
                <a:gd name="T54" fmla="*/ 182 w 24"/>
                <a:gd name="T55" fmla="*/ 32 h 22"/>
                <a:gd name="T56" fmla="*/ 182 w 24"/>
                <a:gd name="T57" fmla="*/ 21 h 22"/>
                <a:gd name="T58" fmla="*/ 182 w 24"/>
                <a:gd name="T59" fmla="*/ 18 h 22"/>
                <a:gd name="T60" fmla="*/ 173 w 24"/>
                <a:gd name="T61" fmla="*/ 14 h 22"/>
                <a:gd name="T62" fmla="*/ 146 w 24"/>
                <a:gd name="T63" fmla="*/ 14 h 22"/>
                <a:gd name="T64" fmla="*/ 117 w 24"/>
                <a:gd name="T65" fmla="*/ 14 h 22"/>
                <a:gd name="T66" fmla="*/ 92 w 24"/>
                <a:gd name="T67" fmla="*/ 21 h 22"/>
                <a:gd name="T68" fmla="*/ 92 w 24"/>
                <a:gd name="T69" fmla="*/ 60 h 22"/>
                <a:gd name="T70" fmla="*/ 92 w 24"/>
                <a:gd name="T71" fmla="*/ 67 h 22"/>
                <a:gd name="T72" fmla="*/ 92 w 24"/>
                <a:gd name="T73" fmla="*/ 72 h 22"/>
                <a:gd name="T74" fmla="*/ 92 w 24"/>
                <a:gd name="T75" fmla="*/ 72 h 22"/>
                <a:gd name="T76" fmla="*/ 101 w 24"/>
                <a:gd name="T77" fmla="*/ 75 h 22"/>
                <a:gd name="T78" fmla="*/ 101 w 24"/>
                <a:gd name="T79" fmla="*/ 75 h 22"/>
                <a:gd name="T80" fmla="*/ 117 w 24"/>
                <a:gd name="T81" fmla="*/ 75 h 22"/>
                <a:gd name="T82" fmla="*/ 117 w 24"/>
                <a:gd name="T83" fmla="*/ 75 h 22"/>
                <a:gd name="T84" fmla="*/ 0 w 24"/>
                <a:gd name="T85" fmla="*/ 75 h 22"/>
                <a:gd name="T86" fmla="*/ 0 w 24"/>
                <a:gd name="T87" fmla="*/ 75 h 22"/>
                <a:gd name="T88" fmla="*/ 0 w 24"/>
                <a:gd name="T89" fmla="*/ 75 h 22"/>
                <a:gd name="T90" fmla="*/ 25 w 24"/>
                <a:gd name="T91" fmla="*/ 75 h 22"/>
                <a:gd name="T92" fmla="*/ 36 w 24"/>
                <a:gd name="T93" fmla="*/ 72 h 22"/>
                <a:gd name="T94" fmla="*/ 36 w 24"/>
                <a:gd name="T95" fmla="*/ 67 h 22"/>
                <a:gd name="T96" fmla="*/ 36 w 24"/>
                <a:gd name="T97" fmla="*/ 60 h 22"/>
                <a:gd name="T98" fmla="*/ 36 w 24"/>
                <a:gd name="T99" fmla="*/ 33 h 22"/>
                <a:gd name="T100" fmla="*/ 36 w 24"/>
                <a:gd name="T101" fmla="*/ 21 h 22"/>
                <a:gd name="T102" fmla="*/ 36 w 24"/>
                <a:gd name="T103" fmla="*/ 14 h 22"/>
                <a:gd name="T104" fmla="*/ 36 w 24"/>
                <a:gd name="T105" fmla="*/ 14 h 22"/>
                <a:gd name="T106" fmla="*/ 36 w 24"/>
                <a:gd name="T107" fmla="*/ 9 h 22"/>
                <a:gd name="T108" fmla="*/ 36 w 24"/>
                <a:gd name="T109" fmla="*/ 9 h 22"/>
                <a:gd name="T110" fmla="*/ 25 w 24"/>
                <a:gd name="T111" fmla="*/ 9 h 22"/>
                <a:gd name="T112" fmla="*/ 25 w 24"/>
                <a:gd name="T113" fmla="*/ 9 h 22"/>
                <a:gd name="T114" fmla="*/ 0 w 24"/>
                <a:gd name="T115" fmla="*/ 14 h 22"/>
                <a:gd name="T116" fmla="*/ 0 w 24"/>
                <a:gd name="T117" fmla="*/ 9 h 22"/>
                <a:gd name="T118" fmla="*/ 70 w 24"/>
                <a:gd name="T119" fmla="*/ 0 h 22"/>
                <a:gd name="T120" fmla="*/ 92 w 24"/>
                <a:gd name="T121" fmla="*/ 0 h 22"/>
                <a:gd name="T122" fmla="*/ 92 w 24"/>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3"/>
                  </a:lnTo>
                  <a:lnTo>
                    <a:pt x="13" y="0"/>
                  </a:lnTo>
                  <a:lnTo>
                    <a:pt x="15" y="0"/>
                  </a:lnTo>
                  <a:lnTo>
                    <a:pt x="16" y="0"/>
                  </a:lnTo>
                  <a:lnTo>
                    <a:pt x="18" y="1"/>
                  </a:lnTo>
                  <a:lnTo>
                    <a:pt x="19" y="3"/>
                  </a:lnTo>
                  <a:lnTo>
                    <a:pt x="20" y="4"/>
                  </a:lnTo>
                  <a:lnTo>
                    <a:pt x="20" y="6"/>
                  </a:lnTo>
                  <a:lnTo>
                    <a:pt x="21" y="9"/>
                  </a:lnTo>
                  <a:lnTo>
                    <a:pt x="21" y="18"/>
                  </a:lnTo>
                  <a:lnTo>
                    <a:pt x="21" y="20"/>
                  </a:lnTo>
                  <a:lnTo>
                    <a:pt x="21" y="21"/>
                  </a:lnTo>
                  <a:lnTo>
                    <a:pt x="21" y="22"/>
                  </a:lnTo>
                  <a:lnTo>
                    <a:pt x="23" y="22"/>
                  </a:lnTo>
                  <a:lnTo>
                    <a:pt x="24" y="22"/>
                  </a:lnTo>
                  <a:lnTo>
                    <a:pt x="14" y="22"/>
                  </a:lnTo>
                  <a:lnTo>
                    <a:pt x="15" y="22"/>
                  </a:lnTo>
                  <a:lnTo>
                    <a:pt x="16" y="22"/>
                  </a:lnTo>
                  <a:lnTo>
                    <a:pt x="16" y="21"/>
                  </a:lnTo>
                  <a:lnTo>
                    <a:pt x="16" y="20"/>
                  </a:lnTo>
                  <a:lnTo>
                    <a:pt x="16" y="18"/>
                  </a:lnTo>
                  <a:lnTo>
                    <a:pt x="16" y="9"/>
                  </a:lnTo>
                  <a:lnTo>
                    <a:pt x="16" y="6"/>
                  </a:lnTo>
                  <a:lnTo>
                    <a:pt x="16" y="5"/>
                  </a:lnTo>
                  <a:lnTo>
                    <a:pt x="15" y="4"/>
                  </a:lnTo>
                  <a:lnTo>
                    <a:pt x="13" y="4"/>
                  </a:lnTo>
                  <a:lnTo>
                    <a:pt x="10" y="4"/>
                  </a:lnTo>
                  <a:lnTo>
                    <a:pt x="8" y="6"/>
                  </a:lnTo>
                  <a:lnTo>
                    <a:pt x="8" y="18"/>
                  </a:lnTo>
                  <a:lnTo>
                    <a:pt x="8" y="20"/>
                  </a:lnTo>
                  <a:lnTo>
                    <a:pt x="8" y="21"/>
                  </a:lnTo>
                  <a:lnTo>
                    <a:pt x="9" y="22"/>
                  </a:lnTo>
                  <a:lnTo>
                    <a:pt x="10" y="22"/>
                  </a:lnTo>
                  <a:lnTo>
                    <a:pt x="0" y="22"/>
                  </a:lnTo>
                  <a:lnTo>
                    <a:pt x="2" y="22"/>
                  </a:lnTo>
                  <a:lnTo>
                    <a:pt x="3" y="21"/>
                  </a:lnTo>
                  <a:lnTo>
                    <a:pt x="3" y="20"/>
                  </a:lnTo>
                  <a:lnTo>
                    <a:pt x="3" y="18"/>
                  </a:lnTo>
                  <a:lnTo>
                    <a:pt x="3" y="10"/>
                  </a:lnTo>
                  <a:lnTo>
                    <a:pt x="3" y="6"/>
                  </a:lnTo>
                  <a:lnTo>
                    <a:pt x="3" y="4"/>
                  </a:lnTo>
                  <a:lnTo>
                    <a:pt x="3" y="3"/>
                  </a:lnTo>
                  <a:lnTo>
                    <a:pt x="2" y="3"/>
                  </a:lnTo>
                  <a:lnTo>
                    <a:pt x="0" y="4"/>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83" name="Freeform 87"/>
            <p:cNvSpPr>
              <a:spLocks noEditPoints="1"/>
            </p:cNvSpPr>
            <p:nvPr/>
          </p:nvSpPr>
          <p:spPr bwMode="auto">
            <a:xfrm>
              <a:off x="1560" y="1638"/>
              <a:ext cx="45" cy="33"/>
            </a:xfrm>
            <a:custGeom>
              <a:avLst/>
              <a:gdLst>
                <a:gd name="T0" fmla="*/ 117 w 20"/>
                <a:gd name="T1" fmla="*/ 62 h 23"/>
                <a:gd name="T2" fmla="*/ 65 w 20"/>
                <a:gd name="T3" fmla="*/ 67 h 23"/>
                <a:gd name="T4" fmla="*/ 36 w 20"/>
                <a:gd name="T5" fmla="*/ 66 h 23"/>
                <a:gd name="T6" fmla="*/ 0 w 20"/>
                <a:gd name="T7" fmla="*/ 56 h 23"/>
                <a:gd name="T8" fmla="*/ 0 w 20"/>
                <a:gd name="T9" fmla="*/ 47 h 23"/>
                <a:gd name="T10" fmla="*/ 25 w 20"/>
                <a:gd name="T11" fmla="*/ 39 h 23"/>
                <a:gd name="T12" fmla="*/ 81 w 20"/>
                <a:gd name="T13" fmla="*/ 29 h 23"/>
                <a:gd name="T14" fmla="*/ 137 w 20"/>
                <a:gd name="T15" fmla="*/ 20 h 23"/>
                <a:gd name="T16" fmla="*/ 126 w 20"/>
                <a:gd name="T17" fmla="*/ 6 h 23"/>
                <a:gd name="T18" fmla="*/ 92 w 20"/>
                <a:gd name="T19" fmla="*/ 1 h 23"/>
                <a:gd name="T20" fmla="*/ 65 w 20"/>
                <a:gd name="T21" fmla="*/ 6 h 23"/>
                <a:gd name="T22" fmla="*/ 56 w 20"/>
                <a:gd name="T23" fmla="*/ 14 h 23"/>
                <a:gd name="T24" fmla="*/ 56 w 20"/>
                <a:gd name="T25" fmla="*/ 20 h 23"/>
                <a:gd name="T26" fmla="*/ 36 w 20"/>
                <a:gd name="T27" fmla="*/ 23 h 23"/>
                <a:gd name="T28" fmla="*/ 25 w 20"/>
                <a:gd name="T29" fmla="*/ 23 h 23"/>
                <a:gd name="T30" fmla="*/ 11 w 20"/>
                <a:gd name="T31" fmla="*/ 20 h 23"/>
                <a:gd name="T32" fmla="*/ 11 w 20"/>
                <a:gd name="T33" fmla="*/ 9 h 23"/>
                <a:gd name="T34" fmla="*/ 65 w 20"/>
                <a:gd name="T35" fmla="*/ 0 h 23"/>
                <a:gd name="T36" fmla="*/ 137 w 20"/>
                <a:gd name="T37" fmla="*/ 0 h 23"/>
                <a:gd name="T38" fmla="*/ 173 w 20"/>
                <a:gd name="T39" fmla="*/ 6 h 23"/>
                <a:gd name="T40" fmla="*/ 182 w 20"/>
                <a:gd name="T41" fmla="*/ 14 h 23"/>
                <a:gd name="T42" fmla="*/ 182 w 20"/>
                <a:gd name="T43" fmla="*/ 46 h 23"/>
                <a:gd name="T44" fmla="*/ 182 w 20"/>
                <a:gd name="T45" fmla="*/ 53 h 23"/>
                <a:gd name="T46" fmla="*/ 193 w 20"/>
                <a:gd name="T47" fmla="*/ 56 h 23"/>
                <a:gd name="T48" fmla="*/ 193 w 20"/>
                <a:gd name="T49" fmla="*/ 56 h 23"/>
                <a:gd name="T50" fmla="*/ 207 w 20"/>
                <a:gd name="T51" fmla="*/ 56 h 23"/>
                <a:gd name="T52" fmla="*/ 227 w 20"/>
                <a:gd name="T53" fmla="*/ 53 h 23"/>
                <a:gd name="T54" fmla="*/ 193 w 20"/>
                <a:gd name="T55" fmla="*/ 66 h 23"/>
                <a:gd name="T56" fmla="*/ 146 w 20"/>
                <a:gd name="T57" fmla="*/ 67 h 23"/>
                <a:gd name="T58" fmla="*/ 137 w 20"/>
                <a:gd name="T59" fmla="*/ 62 h 23"/>
                <a:gd name="T60" fmla="*/ 137 w 20"/>
                <a:gd name="T61" fmla="*/ 49 h 23"/>
                <a:gd name="T62" fmla="*/ 117 w 20"/>
                <a:gd name="T63" fmla="*/ 33 h 23"/>
                <a:gd name="T64" fmla="*/ 65 w 20"/>
                <a:gd name="T65" fmla="*/ 34 h 23"/>
                <a:gd name="T66" fmla="*/ 56 w 20"/>
                <a:gd name="T67" fmla="*/ 46 h 23"/>
                <a:gd name="T68" fmla="*/ 56 w 20"/>
                <a:gd name="T69" fmla="*/ 49 h 23"/>
                <a:gd name="T70" fmla="*/ 65 w 20"/>
                <a:gd name="T71" fmla="*/ 56 h 23"/>
                <a:gd name="T72" fmla="*/ 117 w 20"/>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8" y="22"/>
                  </a:lnTo>
                  <a:lnTo>
                    <a:pt x="6" y="23"/>
                  </a:lnTo>
                  <a:lnTo>
                    <a:pt x="5" y="23"/>
                  </a:lnTo>
                  <a:lnTo>
                    <a:pt x="3" y="22"/>
                  </a:lnTo>
                  <a:lnTo>
                    <a:pt x="1" y="22"/>
                  </a:lnTo>
                  <a:lnTo>
                    <a:pt x="0" y="19"/>
                  </a:lnTo>
                  <a:lnTo>
                    <a:pt x="0" y="17"/>
                  </a:lnTo>
                  <a:lnTo>
                    <a:pt x="0" y="16"/>
                  </a:lnTo>
                  <a:lnTo>
                    <a:pt x="1" y="15"/>
                  </a:lnTo>
                  <a:lnTo>
                    <a:pt x="2" y="13"/>
                  </a:lnTo>
                  <a:lnTo>
                    <a:pt x="3" y="12"/>
                  </a:lnTo>
                  <a:lnTo>
                    <a:pt x="7" y="10"/>
                  </a:lnTo>
                  <a:lnTo>
                    <a:pt x="12" y="8"/>
                  </a:lnTo>
                  <a:lnTo>
                    <a:pt x="12" y="7"/>
                  </a:lnTo>
                  <a:lnTo>
                    <a:pt x="12" y="5"/>
                  </a:lnTo>
                  <a:lnTo>
                    <a:pt x="11" y="2"/>
                  </a:lnTo>
                  <a:lnTo>
                    <a:pt x="10" y="2"/>
                  </a:lnTo>
                  <a:lnTo>
                    <a:pt x="8" y="1"/>
                  </a:lnTo>
                  <a:lnTo>
                    <a:pt x="7" y="1"/>
                  </a:lnTo>
                  <a:lnTo>
                    <a:pt x="6" y="2"/>
                  </a:lnTo>
                  <a:lnTo>
                    <a:pt x="5" y="3"/>
                  </a:lnTo>
                  <a:lnTo>
                    <a:pt x="5" y="5"/>
                  </a:lnTo>
                  <a:lnTo>
                    <a:pt x="5" y="6"/>
                  </a:lnTo>
                  <a:lnTo>
                    <a:pt x="5" y="7"/>
                  </a:lnTo>
                  <a:lnTo>
                    <a:pt x="3" y="8"/>
                  </a:lnTo>
                  <a:lnTo>
                    <a:pt x="2" y="8"/>
                  </a:lnTo>
                  <a:lnTo>
                    <a:pt x="1" y="7"/>
                  </a:lnTo>
                  <a:lnTo>
                    <a:pt x="1" y="6"/>
                  </a:lnTo>
                  <a:lnTo>
                    <a:pt x="1" y="3"/>
                  </a:lnTo>
                  <a:lnTo>
                    <a:pt x="3" y="1"/>
                  </a:lnTo>
                  <a:lnTo>
                    <a:pt x="6" y="0"/>
                  </a:lnTo>
                  <a:lnTo>
                    <a:pt x="8" y="0"/>
                  </a:lnTo>
                  <a:lnTo>
                    <a:pt x="12" y="0"/>
                  </a:lnTo>
                  <a:lnTo>
                    <a:pt x="13" y="1"/>
                  </a:lnTo>
                  <a:lnTo>
                    <a:pt x="15" y="2"/>
                  </a:lnTo>
                  <a:lnTo>
                    <a:pt x="16" y="3"/>
                  </a:lnTo>
                  <a:lnTo>
                    <a:pt x="16" y="5"/>
                  </a:lnTo>
                  <a:lnTo>
                    <a:pt x="16" y="7"/>
                  </a:lnTo>
                  <a:lnTo>
                    <a:pt x="16" y="15"/>
                  </a:lnTo>
                  <a:lnTo>
                    <a:pt x="16" y="17"/>
                  </a:lnTo>
                  <a:lnTo>
                    <a:pt x="16" y="18"/>
                  </a:lnTo>
                  <a:lnTo>
                    <a:pt x="17" y="19"/>
                  </a:lnTo>
                  <a:lnTo>
                    <a:pt x="18" y="19"/>
                  </a:lnTo>
                  <a:lnTo>
                    <a:pt x="20" y="18"/>
                  </a:lnTo>
                  <a:lnTo>
                    <a:pt x="20" y="19"/>
                  </a:lnTo>
                  <a:lnTo>
                    <a:pt x="17" y="22"/>
                  </a:lnTo>
                  <a:lnTo>
                    <a:pt x="15" y="23"/>
                  </a:lnTo>
                  <a:lnTo>
                    <a:pt x="13" y="23"/>
                  </a:lnTo>
                  <a:lnTo>
                    <a:pt x="13" y="22"/>
                  </a:lnTo>
                  <a:lnTo>
                    <a:pt x="12" y="21"/>
                  </a:lnTo>
                  <a:lnTo>
                    <a:pt x="12" y="19"/>
                  </a:lnTo>
                  <a:close/>
                  <a:moveTo>
                    <a:pt x="12" y="17"/>
                  </a:moveTo>
                  <a:lnTo>
                    <a:pt x="12" y="10"/>
                  </a:lnTo>
                  <a:lnTo>
                    <a:pt x="10" y="11"/>
                  </a:lnTo>
                  <a:lnTo>
                    <a:pt x="7" y="12"/>
                  </a:lnTo>
                  <a:lnTo>
                    <a:pt x="6" y="12"/>
                  </a:lnTo>
                  <a:lnTo>
                    <a:pt x="5" y="13"/>
                  </a:lnTo>
                  <a:lnTo>
                    <a:pt x="5" y="15"/>
                  </a:lnTo>
                  <a:lnTo>
                    <a:pt x="3"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25884" name="Freeform 88"/>
            <p:cNvSpPr>
              <a:spLocks noEditPoints="1"/>
            </p:cNvSpPr>
            <p:nvPr/>
          </p:nvSpPr>
          <p:spPr bwMode="auto">
            <a:xfrm>
              <a:off x="1826" y="1619"/>
              <a:ext cx="22" cy="51"/>
            </a:xfrm>
            <a:custGeom>
              <a:avLst/>
              <a:gdLst>
                <a:gd name="T0" fmla="*/ 53 w 10"/>
                <a:gd name="T1" fmla="*/ 0 h 35"/>
                <a:gd name="T2" fmla="*/ 53 w 10"/>
                <a:gd name="T3" fmla="*/ 6 h 35"/>
                <a:gd name="T4" fmla="*/ 64 w 10"/>
                <a:gd name="T5" fmla="*/ 6 h 35"/>
                <a:gd name="T6" fmla="*/ 88 w 10"/>
                <a:gd name="T7" fmla="*/ 9 h 35"/>
                <a:gd name="T8" fmla="*/ 88 w 10"/>
                <a:gd name="T9" fmla="*/ 13 h 35"/>
                <a:gd name="T10" fmla="*/ 88 w 10"/>
                <a:gd name="T11" fmla="*/ 15 h 35"/>
                <a:gd name="T12" fmla="*/ 64 w 10"/>
                <a:gd name="T13" fmla="*/ 15 h 35"/>
                <a:gd name="T14" fmla="*/ 53 w 10"/>
                <a:gd name="T15" fmla="*/ 22 h 35"/>
                <a:gd name="T16" fmla="*/ 53 w 10"/>
                <a:gd name="T17" fmla="*/ 22 h 35"/>
                <a:gd name="T18" fmla="*/ 44 w 10"/>
                <a:gd name="T19" fmla="*/ 22 h 35"/>
                <a:gd name="T20" fmla="*/ 33 w 10"/>
                <a:gd name="T21" fmla="*/ 15 h 35"/>
                <a:gd name="T22" fmla="*/ 9 w 10"/>
                <a:gd name="T23" fmla="*/ 15 h 35"/>
                <a:gd name="T24" fmla="*/ 9 w 10"/>
                <a:gd name="T25" fmla="*/ 13 h 35"/>
                <a:gd name="T26" fmla="*/ 9 w 10"/>
                <a:gd name="T27" fmla="*/ 9 h 35"/>
                <a:gd name="T28" fmla="*/ 33 w 10"/>
                <a:gd name="T29" fmla="*/ 6 h 35"/>
                <a:gd name="T30" fmla="*/ 44 w 10"/>
                <a:gd name="T31" fmla="*/ 6 h 35"/>
                <a:gd name="T32" fmla="*/ 53 w 10"/>
                <a:gd name="T33" fmla="*/ 0 h 35"/>
                <a:gd name="T34" fmla="*/ 64 w 10"/>
                <a:gd name="T35" fmla="*/ 41 h 35"/>
                <a:gd name="T36" fmla="*/ 64 w 10"/>
                <a:gd name="T37" fmla="*/ 93 h 35"/>
                <a:gd name="T38" fmla="*/ 64 w 10"/>
                <a:gd name="T39" fmla="*/ 99 h 35"/>
                <a:gd name="T40" fmla="*/ 88 w 10"/>
                <a:gd name="T41" fmla="*/ 106 h 35"/>
                <a:gd name="T42" fmla="*/ 88 w 10"/>
                <a:gd name="T43" fmla="*/ 106 h 35"/>
                <a:gd name="T44" fmla="*/ 88 w 10"/>
                <a:gd name="T45" fmla="*/ 108 h 35"/>
                <a:gd name="T46" fmla="*/ 97 w 10"/>
                <a:gd name="T47" fmla="*/ 108 h 35"/>
                <a:gd name="T48" fmla="*/ 106 w 10"/>
                <a:gd name="T49" fmla="*/ 108 h 35"/>
                <a:gd name="T50" fmla="*/ 106 w 10"/>
                <a:gd name="T51" fmla="*/ 108 h 35"/>
                <a:gd name="T52" fmla="*/ 0 w 10"/>
                <a:gd name="T53" fmla="*/ 108 h 35"/>
                <a:gd name="T54" fmla="*/ 0 w 10"/>
                <a:gd name="T55" fmla="*/ 108 h 35"/>
                <a:gd name="T56" fmla="*/ 9 w 10"/>
                <a:gd name="T57" fmla="*/ 108 h 35"/>
                <a:gd name="T58" fmla="*/ 9 w 10"/>
                <a:gd name="T59" fmla="*/ 108 h 35"/>
                <a:gd name="T60" fmla="*/ 33 w 10"/>
                <a:gd name="T61" fmla="*/ 106 h 35"/>
                <a:gd name="T62" fmla="*/ 33 w 10"/>
                <a:gd name="T63" fmla="*/ 106 h 35"/>
                <a:gd name="T64" fmla="*/ 33 w 10"/>
                <a:gd name="T65" fmla="*/ 99 h 35"/>
                <a:gd name="T66" fmla="*/ 33 w 10"/>
                <a:gd name="T67" fmla="*/ 93 h 35"/>
                <a:gd name="T68" fmla="*/ 33 w 10"/>
                <a:gd name="T69" fmla="*/ 73 h 35"/>
                <a:gd name="T70" fmla="*/ 33 w 10"/>
                <a:gd name="T71" fmla="*/ 60 h 35"/>
                <a:gd name="T72" fmla="*/ 33 w 10"/>
                <a:gd name="T73" fmla="*/ 50 h 35"/>
                <a:gd name="T74" fmla="*/ 33 w 10"/>
                <a:gd name="T75" fmla="*/ 50 h 35"/>
                <a:gd name="T76" fmla="*/ 33 w 10"/>
                <a:gd name="T77" fmla="*/ 47 h 35"/>
                <a:gd name="T78" fmla="*/ 9 w 10"/>
                <a:gd name="T79" fmla="*/ 47 h 35"/>
                <a:gd name="T80" fmla="*/ 9 w 10"/>
                <a:gd name="T81" fmla="*/ 47 h 35"/>
                <a:gd name="T82" fmla="*/ 0 w 10"/>
                <a:gd name="T83" fmla="*/ 47 h 35"/>
                <a:gd name="T84" fmla="*/ 0 w 10"/>
                <a:gd name="T85" fmla="*/ 50 h 35"/>
                <a:gd name="T86" fmla="*/ 0 w 10"/>
                <a:gd name="T87" fmla="*/ 47 h 35"/>
                <a:gd name="T88" fmla="*/ 64 w 10"/>
                <a:gd name="T89" fmla="*/ 41 h 35"/>
                <a:gd name="T90" fmla="*/ 6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2"/>
                  </a:lnTo>
                  <a:lnTo>
                    <a:pt x="6" y="2"/>
                  </a:lnTo>
                  <a:lnTo>
                    <a:pt x="8" y="3"/>
                  </a:lnTo>
                  <a:lnTo>
                    <a:pt x="8" y="4"/>
                  </a:lnTo>
                  <a:lnTo>
                    <a:pt x="8" y="5"/>
                  </a:lnTo>
                  <a:lnTo>
                    <a:pt x="6" y="5"/>
                  </a:lnTo>
                  <a:lnTo>
                    <a:pt x="5" y="7"/>
                  </a:lnTo>
                  <a:lnTo>
                    <a:pt x="4" y="7"/>
                  </a:lnTo>
                  <a:lnTo>
                    <a:pt x="3" y="5"/>
                  </a:lnTo>
                  <a:lnTo>
                    <a:pt x="1" y="5"/>
                  </a:lnTo>
                  <a:lnTo>
                    <a:pt x="1" y="4"/>
                  </a:lnTo>
                  <a:lnTo>
                    <a:pt x="1" y="3"/>
                  </a:lnTo>
                  <a:lnTo>
                    <a:pt x="3" y="2"/>
                  </a:lnTo>
                  <a:lnTo>
                    <a:pt x="4" y="2"/>
                  </a:lnTo>
                  <a:lnTo>
                    <a:pt x="5" y="0"/>
                  </a:lnTo>
                  <a:close/>
                  <a:moveTo>
                    <a:pt x="6" y="13"/>
                  </a:moveTo>
                  <a:lnTo>
                    <a:pt x="6" y="30"/>
                  </a:lnTo>
                  <a:lnTo>
                    <a:pt x="6" y="32"/>
                  </a:lnTo>
                  <a:lnTo>
                    <a:pt x="8" y="34"/>
                  </a:lnTo>
                  <a:lnTo>
                    <a:pt x="8" y="35"/>
                  </a:lnTo>
                  <a:lnTo>
                    <a:pt x="9" y="35"/>
                  </a:lnTo>
                  <a:lnTo>
                    <a:pt x="10" y="35"/>
                  </a:lnTo>
                  <a:lnTo>
                    <a:pt x="0" y="35"/>
                  </a:lnTo>
                  <a:lnTo>
                    <a:pt x="1" y="35"/>
                  </a:lnTo>
                  <a:lnTo>
                    <a:pt x="3" y="34"/>
                  </a:lnTo>
                  <a:lnTo>
                    <a:pt x="3" y="32"/>
                  </a:lnTo>
                  <a:lnTo>
                    <a:pt x="3" y="30"/>
                  </a:lnTo>
                  <a:lnTo>
                    <a:pt x="3" y="23"/>
                  </a:lnTo>
                  <a:lnTo>
                    <a:pt x="3" y="19"/>
                  </a:lnTo>
                  <a:lnTo>
                    <a:pt x="3" y="16"/>
                  </a:lnTo>
                  <a:lnTo>
                    <a:pt x="3" y="15"/>
                  </a:lnTo>
                  <a:lnTo>
                    <a:pt x="1" y="15"/>
                  </a:lnTo>
                  <a:lnTo>
                    <a:pt x="0" y="15"/>
                  </a:lnTo>
                  <a:lnTo>
                    <a:pt x="0" y="16"/>
                  </a:lnTo>
                  <a:lnTo>
                    <a:pt x="0" y="15"/>
                  </a:lnTo>
                  <a:lnTo>
                    <a:pt x="6" y="13"/>
                  </a:lnTo>
                  <a:close/>
                </a:path>
              </a:pathLst>
            </a:custGeom>
            <a:solidFill>
              <a:srgbClr val="000000"/>
            </a:solidFill>
            <a:ln w="0">
              <a:solidFill>
                <a:srgbClr val="000000"/>
              </a:solidFill>
              <a:round/>
              <a:headEnd/>
              <a:tailEnd/>
            </a:ln>
          </p:spPr>
          <p:txBody>
            <a:bodyPr/>
            <a:lstStyle/>
            <a:p>
              <a:endParaRPr lang="en-CA"/>
            </a:p>
          </p:txBody>
        </p:sp>
        <p:sp>
          <p:nvSpPr>
            <p:cNvPr id="25885" name="Freeform 89"/>
            <p:cNvSpPr>
              <a:spLocks noEditPoints="1"/>
            </p:cNvSpPr>
            <p:nvPr/>
          </p:nvSpPr>
          <p:spPr bwMode="auto">
            <a:xfrm>
              <a:off x="1855" y="1638"/>
              <a:ext cx="50" cy="48"/>
            </a:xfrm>
            <a:custGeom>
              <a:avLst/>
              <a:gdLst>
                <a:gd name="T0" fmla="*/ 57 w 22"/>
                <a:gd name="T1" fmla="*/ 41 h 33"/>
                <a:gd name="T2" fmla="*/ 25 w 22"/>
                <a:gd name="T3" fmla="*/ 32 h 33"/>
                <a:gd name="T4" fmla="*/ 25 w 22"/>
                <a:gd name="T5" fmla="*/ 15 h 33"/>
                <a:gd name="T6" fmla="*/ 82 w 22"/>
                <a:gd name="T7" fmla="*/ 1 h 33"/>
                <a:gd name="T8" fmla="*/ 155 w 22"/>
                <a:gd name="T9" fmla="*/ 0 h 33"/>
                <a:gd name="T10" fmla="*/ 248 w 22"/>
                <a:gd name="T11" fmla="*/ 1 h 33"/>
                <a:gd name="T12" fmla="*/ 259 w 22"/>
                <a:gd name="T13" fmla="*/ 1 h 33"/>
                <a:gd name="T14" fmla="*/ 259 w 22"/>
                <a:gd name="T15" fmla="*/ 1 h 33"/>
                <a:gd name="T16" fmla="*/ 259 w 22"/>
                <a:gd name="T17" fmla="*/ 6 h 33"/>
                <a:gd name="T18" fmla="*/ 259 w 22"/>
                <a:gd name="T19" fmla="*/ 6 h 33"/>
                <a:gd name="T20" fmla="*/ 259 w 22"/>
                <a:gd name="T21" fmla="*/ 6 h 33"/>
                <a:gd name="T22" fmla="*/ 248 w 22"/>
                <a:gd name="T23" fmla="*/ 9 h 33"/>
                <a:gd name="T24" fmla="*/ 223 w 22"/>
                <a:gd name="T25" fmla="*/ 15 h 33"/>
                <a:gd name="T26" fmla="*/ 211 w 22"/>
                <a:gd name="T27" fmla="*/ 33 h 33"/>
                <a:gd name="T28" fmla="*/ 166 w 22"/>
                <a:gd name="T29" fmla="*/ 47 h 33"/>
                <a:gd name="T30" fmla="*/ 93 w 22"/>
                <a:gd name="T31" fmla="*/ 47 h 33"/>
                <a:gd name="T32" fmla="*/ 73 w 22"/>
                <a:gd name="T33" fmla="*/ 48 h 33"/>
                <a:gd name="T34" fmla="*/ 57 w 22"/>
                <a:gd name="T35" fmla="*/ 52 h 33"/>
                <a:gd name="T36" fmla="*/ 57 w 22"/>
                <a:gd name="T37" fmla="*/ 55 h 33"/>
                <a:gd name="T38" fmla="*/ 73 w 22"/>
                <a:gd name="T39" fmla="*/ 55 h 33"/>
                <a:gd name="T40" fmla="*/ 93 w 22"/>
                <a:gd name="T41" fmla="*/ 60 h 33"/>
                <a:gd name="T42" fmla="*/ 166 w 22"/>
                <a:gd name="T43" fmla="*/ 60 h 33"/>
                <a:gd name="T44" fmla="*/ 211 w 22"/>
                <a:gd name="T45" fmla="*/ 60 h 33"/>
                <a:gd name="T46" fmla="*/ 259 w 22"/>
                <a:gd name="T47" fmla="*/ 68 h 33"/>
                <a:gd name="T48" fmla="*/ 248 w 22"/>
                <a:gd name="T49" fmla="*/ 83 h 33"/>
                <a:gd name="T50" fmla="*/ 202 w 22"/>
                <a:gd name="T51" fmla="*/ 99 h 33"/>
                <a:gd name="T52" fmla="*/ 102 w 22"/>
                <a:gd name="T53" fmla="*/ 102 h 33"/>
                <a:gd name="T54" fmla="*/ 25 w 22"/>
                <a:gd name="T55" fmla="*/ 95 h 33"/>
                <a:gd name="T56" fmla="*/ 0 w 22"/>
                <a:gd name="T57" fmla="*/ 87 h 33"/>
                <a:gd name="T58" fmla="*/ 11 w 22"/>
                <a:gd name="T59" fmla="*/ 83 h 33"/>
                <a:gd name="T60" fmla="*/ 25 w 22"/>
                <a:gd name="T61" fmla="*/ 74 h 33"/>
                <a:gd name="T62" fmla="*/ 57 w 22"/>
                <a:gd name="T63" fmla="*/ 68 h 33"/>
                <a:gd name="T64" fmla="*/ 25 w 22"/>
                <a:gd name="T65" fmla="*/ 65 h 33"/>
                <a:gd name="T66" fmla="*/ 25 w 22"/>
                <a:gd name="T67" fmla="*/ 60 h 33"/>
                <a:gd name="T68" fmla="*/ 25 w 22"/>
                <a:gd name="T69" fmla="*/ 52 h 33"/>
                <a:gd name="T70" fmla="*/ 73 w 22"/>
                <a:gd name="T71" fmla="*/ 47 h 33"/>
                <a:gd name="T72" fmla="*/ 93 w 22"/>
                <a:gd name="T73" fmla="*/ 1 h 33"/>
                <a:gd name="T74" fmla="*/ 73 w 22"/>
                <a:gd name="T75" fmla="*/ 9 h 33"/>
                <a:gd name="T76" fmla="*/ 73 w 22"/>
                <a:gd name="T77" fmla="*/ 32 h 33"/>
                <a:gd name="T78" fmla="*/ 102 w 22"/>
                <a:gd name="T79" fmla="*/ 41 h 33"/>
                <a:gd name="T80" fmla="*/ 139 w 22"/>
                <a:gd name="T81" fmla="*/ 41 h 33"/>
                <a:gd name="T82" fmla="*/ 166 w 22"/>
                <a:gd name="T83" fmla="*/ 33 h 33"/>
                <a:gd name="T84" fmla="*/ 166 w 22"/>
                <a:gd name="T85" fmla="*/ 15 h 33"/>
                <a:gd name="T86" fmla="*/ 139 w 22"/>
                <a:gd name="T87" fmla="*/ 1 h 33"/>
                <a:gd name="T88" fmla="*/ 73 w 22"/>
                <a:gd name="T89" fmla="*/ 68 h 33"/>
                <a:gd name="T90" fmla="*/ 36 w 22"/>
                <a:gd name="T91" fmla="*/ 74 h 33"/>
                <a:gd name="T92" fmla="*/ 36 w 22"/>
                <a:gd name="T93" fmla="*/ 83 h 33"/>
                <a:gd name="T94" fmla="*/ 57 w 22"/>
                <a:gd name="T95" fmla="*/ 87 h 33"/>
                <a:gd name="T96" fmla="*/ 139 w 22"/>
                <a:gd name="T97" fmla="*/ 95 h 33"/>
                <a:gd name="T98" fmla="*/ 211 w 22"/>
                <a:gd name="T99" fmla="*/ 87 h 33"/>
                <a:gd name="T100" fmla="*/ 248 w 22"/>
                <a:gd name="T101" fmla="*/ 80 h 33"/>
                <a:gd name="T102" fmla="*/ 223 w 22"/>
                <a:gd name="T103" fmla="*/ 70 h 33"/>
                <a:gd name="T104" fmla="*/ 166 w 22"/>
                <a:gd name="T105" fmla="*/ 70 h 33"/>
                <a:gd name="T106" fmla="*/ 73 w 22"/>
                <a:gd name="T107" fmla="*/ 68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3"/>
                <a:gd name="T164" fmla="*/ 22 w 22"/>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3">
                  <a:moveTo>
                    <a:pt x="6" y="15"/>
                  </a:moveTo>
                  <a:lnTo>
                    <a:pt x="5" y="13"/>
                  </a:lnTo>
                  <a:lnTo>
                    <a:pt x="3" y="12"/>
                  </a:lnTo>
                  <a:lnTo>
                    <a:pt x="2" y="10"/>
                  </a:lnTo>
                  <a:lnTo>
                    <a:pt x="2" y="7"/>
                  </a:lnTo>
                  <a:lnTo>
                    <a:pt x="2" y="5"/>
                  </a:lnTo>
                  <a:lnTo>
                    <a:pt x="5" y="2"/>
                  </a:lnTo>
                  <a:lnTo>
                    <a:pt x="7" y="1"/>
                  </a:lnTo>
                  <a:lnTo>
                    <a:pt x="11" y="0"/>
                  </a:lnTo>
                  <a:lnTo>
                    <a:pt x="13" y="0"/>
                  </a:lnTo>
                  <a:lnTo>
                    <a:pt x="16" y="1"/>
                  </a:lnTo>
                  <a:lnTo>
                    <a:pt x="21" y="1"/>
                  </a:lnTo>
                  <a:lnTo>
                    <a:pt x="22" y="1"/>
                  </a:lnTo>
                  <a:lnTo>
                    <a:pt x="22" y="2"/>
                  </a:lnTo>
                  <a:lnTo>
                    <a:pt x="22" y="3"/>
                  </a:lnTo>
                  <a:lnTo>
                    <a:pt x="21" y="3"/>
                  </a:lnTo>
                  <a:lnTo>
                    <a:pt x="18" y="3"/>
                  </a:lnTo>
                  <a:lnTo>
                    <a:pt x="19" y="5"/>
                  </a:lnTo>
                  <a:lnTo>
                    <a:pt x="19" y="7"/>
                  </a:lnTo>
                  <a:lnTo>
                    <a:pt x="18" y="11"/>
                  </a:lnTo>
                  <a:lnTo>
                    <a:pt x="17" y="13"/>
                  </a:lnTo>
                  <a:lnTo>
                    <a:pt x="14" y="15"/>
                  </a:lnTo>
                  <a:lnTo>
                    <a:pt x="11" y="16"/>
                  </a:lnTo>
                  <a:lnTo>
                    <a:pt x="8" y="15"/>
                  </a:lnTo>
                  <a:lnTo>
                    <a:pt x="7" y="15"/>
                  </a:lnTo>
                  <a:lnTo>
                    <a:pt x="6" y="16"/>
                  </a:lnTo>
                  <a:lnTo>
                    <a:pt x="5" y="17"/>
                  </a:lnTo>
                  <a:lnTo>
                    <a:pt x="5" y="18"/>
                  </a:lnTo>
                  <a:lnTo>
                    <a:pt x="6" y="18"/>
                  </a:lnTo>
                  <a:lnTo>
                    <a:pt x="7" y="18"/>
                  </a:lnTo>
                  <a:lnTo>
                    <a:pt x="8" y="19"/>
                  </a:lnTo>
                  <a:lnTo>
                    <a:pt x="11" y="19"/>
                  </a:lnTo>
                  <a:lnTo>
                    <a:pt x="14" y="19"/>
                  </a:lnTo>
                  <a:lnTo>
                    <a:pt x="17" y="19"/>
                  </a:lnTo>
                  <a:lnTo>
                    <a:pt x="18" y="19"/>
                  </a:lnTo>
                  <a:lnTo>
                    <a:pt x="21" y="21"/>
                  </a:lnTo>
                  <a:lnTo>
                    <a:pt x="22" y="22"/>
                  </a:lnTo>
                  <a:lnTo>
                    <a:pt x="22" y="24"/>
                  </a:lnTo>
                  <a:lnTo>
                    <a:pt x="21" y="27"/>
                  </a:lnTo>
                  <a:lnTo>
                    <a:pt x="19" y="29"/>
                  </a:lnTo>
                  <a:lnTo>
                    <a:pt x="17" y="32"/>
                  </a:lnTo>
                  <a:lnTo>
                    <a:pt x="13" y="33"/>
                  </a:lnTo>
                  <a:lnTo>
                    <a:pt x="9" y="33"/>
                  </a:lnTo>
                  <a:lnTo>
                    <a:pt x="6" y="33"/>
                  </a:lnTo>
                  <a:lnTo>
                    <a:pt x="2" y="31"/>
                  </a:lnTo>
                  <a:lnTo>
                    <a:pt x="1" y="29"/>
                  </a:lnTo>
                  <a:lnTo>
                    <a:pt x="0" y="28"/>
                  </a:lnTo>
                  <a:lnTo>
                    <a:pt x="1" y="27"/>
                  </a:lnTo>
                  <a:lnTo>
                    <a:pt x="1" y="26"/>
                  </a:lnTo>
                  <a:lnTo>
                    <a:pt x="2" y="24"/>
                  </a:lnTo>
                  <a:lnTo>
                    <a:pt x="5" y="22"/>
                  </a:lnTo>
                  <a:lnTo>
                    <a:pt x="3" y="22"/>
                  </a:lnTo>
                  <a:lnTo>
                    <a:pt x="2" y="21"/>
                  </a:lnTo>
                  <a:lnTo>
                    <a:pt x="2" y="19"/>
                  </a:lnTo>
                  <a:lnTo>
                    <a:pt x="2" y="18"/>
                  </a:lnTo>
                  <a:lnTo>
                    <a:pt x="2" y="17"/>
                  </a:lnTo>
                  <a:lnTo>
                    <a:pt x="3" y="16"/>
                  </a:lnTo>
                  <a:lnTo>
                    <a:pt x="6" y="15"/>
                  </a:lnTo>
                  <a:close/>
                  <a:moveTo>
                    <a:pt x="9" y="1"/>
                  </a:moveTo>
                  <a:lnTo>
                    <a:pt x="8" y="1"/>
                  </a:lnTo>
                  <a:lnTo>
                    <a:pt x="7" y="2"/>
                  </a:lnTo>
                  <a:lnTo>
                    <a:pt x="6" y="3"/>
                  </a:lnTo>
                  <a:lnTo>
                    <a:pt x="6" y="7"/>
                  </a:lnTo>
                  <a:lnTo>
                    <a:pt x="6" y="10"/>
                  </a:lnTo>
                  <a:lnTo>
                    <a:pt x="7" y="12"/>
                  </a:lnTo>
                  <a:lnTo>
                    <a:pt x="9" y="13"/>
                  </a:lnTo>
                  <a:lnTo>
                    <a:pt x="11" y="15"/>
                  </a:lnTo>
                  <a:lnTo>
                    <a:pt x="12" y="13"/>
                  </a:lnTo>
                  <a:lnTo>
                    <a:pt x="13" y="13"/>
                  </a:lnTo>
                  <a:lnTo>
                    <a:pt x="14" y="11"/>
                  </a:lnTo>
                  <a:lnTo>
                    <a:pt x="14" y="8"/>
                  </a:lnTo>
                  <a:lnTo>
                    <a:pt x="14" y="5"/>
                  </a:lnTo>
                  <a:lnTo>
                    <a:pt x="13" y="2"/>
                  </a:lnTo>
                  <a:lnTo>
                    <a:pt x="12" y="1"/>
                  </a:lnTo>
                  <a:lnTo>
                    <a:pt x="9" y="1"/>
                  </a:lnTo>
                  <a:close/>
                  <a:moveTo>
                    <a:pt x="6" y="22"/>
                  </a:moveTo>
                  <a:lnTo>
                    <a:pt x="5" y="23"/>
                  </a:lnTo>
                  <a:lnTo>
                    <a:pt x="3" y="24"/>
                  </a:lnTo>
                  <a:lnTo>
                    <a:pt x="3" y="26"/>
                  </a:lnTo>
                  <a:lnTo>
                    <a:pt x="3" y="27"/>
                  </a:lnTo>
                  <a:lnTo>
                    <a:pt x="3" y="28"/>
                  </a:lnTo>
                  <a:lnTo>
                    <a:pt x="5" y="28"/>
                  </a:lnTo>
                  <a:lnTo>
                    <a:pt x="7" y="29"/>
                  </a:lnTo>
                  <a:lnTo>
                    <a:pt x="12" y="31"/>
                  </a:lnTo>
                  <a:lnTo>
                    <a:pt x="16" y="29"/>
                  </a:lnTo>
                  <a:lnTo>
                    <a:pt x="18" y="28"/>
                  </a:lnTo>
                  <a:lnTo>
                    <a:pt x="19" y="27"/>
                  </a:lnTo>
                  <a:lnTo>
                    <a:pt x="21" y="26"/>
                  </a:lnTo>
                  <a:lnTo>
                    <a:pt x="19" y="24"/>
                  </a:lnTo>
                  <a:lnTo>
                    <a:pt x="19" y="23"/>
                  </a:lnTo>
                  <a:lnTo>
                    <a:pt x="17" y="23"/>
                  </a:lnTo>
                  <a:lnTo>
                    <a:pt x="14" y="23"/>
                  </a:lnTo>
                  <a:lnTo>
                    <a:pt x="9" y="23"/>
                  </a:lnTo>
                  <a:lnTo>
                    <a:pt x="6" y="22"/>
                  </a:lnTo>
                  <a:close/>
                </a:path>
              </a:pathLst>
            </a:custGeom>
            <a:solidFill>
              <a:srgbClr val="000000"/>
            </a:solidFill>
            <a:ln w="0">
              <a:solidFill>
                <a:srgbClr val="000000"/>
              </a:solidFill>
              <a:round/>
              <a:headEnd/>
              <a:tailEnd/>
            </a:ln>
          </p:spPr>
          <p:txBody>
            <a:bodyPr/>
            <a:lstStyle/>
            <a:p>
              <a:endParaRPr lang="en-CA"/>
            </a:p>
          </p:txBody>
        </p:sp>
        <p:sp>
          <p:nvSpPr>
            <p:cNvPr id="25886" name="Freeform 90"/>
            <p:cNvSpPr>
              <a:spLocks/>
            </p:cNvSpPr>
            <p:nvPr/>
          </p:nvSpPr>
          <p:spPr bwMode="auto">
            <a:xfrm>
              <a:off x="1907" y="1619"/>
              <a:ext cx="52" cy="51"/>
            </a:xfrm>
            <a:custGeom>
              <a:avLst/>
              <a:gdLst>
                <a:gd name="T0" fmla="*/ 81 w 23"/>
                <a:gd name="T1" fmla="*/ 55 h 35"/>
                <a:gd name="T2" fmla="*/ 129 w 23"/>
                <a:gd name="T3" fmla="*/ 42 h 35"/>
                <a:gd name="T4" fmla="*/ 174 w 23"/>
                <a:gd name="T5" fmla="*/ 41 h 35"/>
                <a:gd name="T6" fmla="*/ 219 w 23"/>
                <a:gd name="T7" fmla="*/ 42 h 35"/>
                <a:gd name="T8" fmla="*/ 231 w 23"/>
                <a:gd name="T9" fmla="*/ 50 h 35"/>
                <a:gd name="T10" fmla="*/ 240 w 23"/>
                <a:gd name="T11" fmla="*/ 73 h 35"/>
                <a:gd name="T12" fmla="*/ 240 w 23"/>
                <a:gd name="T13" fmla="*/ 99 h 35"/>
                <a:gd name="T14" fmla="*/ 240 w 23"/>
                <a:gd name="T15" fmla="*/ 106 h 35"/>
                <a:gd name="T16" fmla="*/ 255 w 23"/>
                <a:gd name="T17" fmla="*/ 108 h 35"/>
                <a:gd name="T18" fmla="*/ 267 w 23"/>
                <a:gd name="T19" fmla="*/ 108 h 35"/>
                <a:gd name="T20" fmla="*/ 163 w 23"/>
                <a:gd name="T21" fmla="*/ 108 h 35"/>
                <a:gd name="T22" fmla="*/ 174 w 23"/>
                <a:gd name="T23" fmla="*/ 108 h 35"/>
                <a:gd name="T24" fmla="*/ 183 w 23"/>
                <a:gd name="T25" fmla="*/ 106 h 35"/>
                <a:gd name="T26" fmla="*/ 183 w 23"/>
                <a:gd name="T27" fmla="*/ 99 h 35"/>
                <a:gd name="T28" fmla="*/ 183 w 23"/>
                <a:gd name="T29" fmla="*/ 73 h 35"/>
                <a:gd name="T30" fmla="*/ 183 w 23"/>
                <a:gd name="T31" fmla="*/ 55 h 35"/>
                <a:gd name="T32" fmla="*/ 174 w 23"/>
                <a:gd name="T33" fmla="*/ 50 h 35"/>
                <a:gd name="T34" fmla="*/ 163 w 23"/>
                <a:gd name="T35" fmla="*/ 50 h 35"/>
                <a:gd name="T36" fmla="*/ 129 w 23"/>
                <a:gd name="T37" fmla="*/ 50 h 35"/>
                <a:gd name="T38" fmla="*/ 81 w 23"/>
                <a:gd name="T39" fmla="*/ 60 h 35"/>
                <a:gd name="T40" fmla="*/ 81 w 23"/>
                <a:gd name="T41" fmla="*/ 99 h 35"/>
                <a:gd name="T42" fmla="*/ 81 w 23"/>
                <a:gd name="T43" fmla="*/ 106 h 35"/>
                <a:gd name="T44" fmla="*/ 102 w 23"/>
                <a:gd name="T45" fmla="*/ 108 h 35"/>
                <a:gd name="T46" fmla="*/ 118 w 23"/>
                <a:gd name="T47" fmla="*/ 108 h 35"/>
                <a:gd name="T48" fmla="*/ 0 w 23"/>
                <a:gd name="T49" fmla="*/ 108 h 35"/>
                <a:gd name="T50" fmla="*/ 36 w 23"/>
                <a:gd name="T51" fmla="*/ 108 h 35"/>
                <a:gd name="T52" fmla="*/ 36 w 23"/>
                <a:gd name="T53" fmla="*/ 106 h 35"/>
                <a:gd name="T54" fmla="*/ 45 w 23"/>
                <a:gd name="T55" fmla="*/ 93 h 35"/>
                <a:gd name="T56" fmla="*/ 45 w 23"/>
                <a:gd name="T57" fmla="*/ 22 h 35"/>
                <a:gd name="T58" fmla="*/ 36 w 23"/>
                <a:gd name="T59" fmla="*/ 13 h 35"/>
                <a:gd name="T60" fmla="*/ 36 w 23"/>
                <a:gd name="T61" fmla="*/ 13 h 35"/>
                <a:gd name="T62" fmla="*/ 11 w 23"/>
                <a:gd name="T63" fmla="*/ 13 h 35"/>
                <a:gd name="T64" fmla="*/ 0 w 23"/>
                <a:gd name="T65" fmla="*/ 13 h 35"/>
                <a:gd name="T66" fmla="*/ 81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7" y="0"/>
                  </a:moveTo>
                  <a:lnTo>
                    <a:pt x="7" y="18"/>
                  </a:lnTo>
                  <a:lnTo>
                    <a:pt x="10" y="15"/>
                  </a:lnTo>
                  <a:lnTo>
                    <a:pt x="11" y="14"/>
                  </a:lnTo>
                  <a:lnTo>
                    <a:pt x="14" y="13"/>
                  </a:lnTo>
                  <a:lnTo>
                    <a:pt x="15" y="13"/>
                  </a:lnTo>
                  <a:lnTo>
                    <a:pt x="17" y="13"/>
                  </a:lnTo>
                  <a:lnTo>
                    <a:pt x="19" y="14"/>
                  </a:lnTo>
                  <a:lnTo>
                    <a:pt x="20" y="15"/>
                  </a:lnTo>
                  <a:lnTo>
                    <a:pt x="20" y="16"/>
                  </a:lnTo>
                  <a:lnTo>
                    <a:pt x="21" y="19"/>
                  </a:lnTo>
                  <a:lnTo>
                    <a:pt x="21" y="23"/>
                  </a:lnTo>
                  <a:lnTo>
                    <a:pt x="21" y="30"/>
                  </a:lnTo>
                  <a:lnTo>
                    <a:pt x="21" y="32"/>
                  </a:lnTo>
                  <a:lnTo>
                    <a:pt x="21" y="34"/>
                  </a:lnTo>
                  <a:lnTo>
                    <a:pt x="22" y="35"/>
                  </a:lnTo>
                  <a:lnTo>
                    <a:pt x="23" y="35"/>
                  </a:lnTo>
                  <a:lnTo>
                    <a:pt x="14" y="35"/>
                  </a:lnTo>
                  <a:lnTo>
                    <a:pt x="15" y="35"/>
                  </a:lnTo>
                  <a:lnTo>
                    <a:pt x="16" y="35"/>
                  </a:lnTo>
                  <a:lnTo>
                    <a:pt x="16" y="34"/>
                  </a:lnTo>
                  <a:lnTo>
                    <a:pt x="16" y="32"/>
                  </a:lnTo>
                  <a:lnTo>
                    <a:pt x="16" y="30"/>
                  </a:lnTo>
                  <a:lnTo>
                    <a:pt x="16" y="23"/>
                  </a:lnTo>
                  <a:lnTo>
                    <a:pt x="16" y="20"/>
                  </a:lnTo>
                  <a:lnTo>
                    <a:pt x="16" y="18"/>
                  </a:lnTo>
                  <a:lnTo>
                    <a:pt x="15" y="16"/>
                  </a:lnTo>
                  <a:lnTo>
                    <a:pt x="14" y="16"/>
                  </a:lnTo>
                  <a:lnTo>
                    <a:pt x="12" y="16"/>
                  </a:lnTo>
                  <a:lnTo>
                    <a:pt x="11" y="16"/>
                  </a:lnTo>
                  <a:lnTo>
                    <a:pt x="9" y="18"/>
                  </a:lnTo>
                  <a:lnTo>
                    <a:pt x="7" y="19"/>
                  </a:lnTo>
                  <a:lnTo>
                    <a:pt x="7" y="30"/>
                  </a:lnTo>
                  <a:lnTo>
                    <a:pt x="7" y="32"/>
                  </a:lnTo>
                  <a:lnTo>
                    <a:pt x="7" y="34"/>
                  </a:lnTo>
                  <a:lnTo>
                    <a:pt x="9" y="35"/>
                  </a:lnTo>
                  <a:lnTo>
                    <a:pt x="10" y="35"/>
                  </a:lnTo>
                  <a:lnTo>
                    <a:pt x="0" y="35"/>
                  </a:lnTo>
                  <a:lnTo>
                    <a:pt x="1" y="35"/>
                  </a:lnTo>
                  <a:lnTo>
                    <a:pt x="3" y="35"/>
                  </a:lnTo>
                  <a:lnTo>
                    <a:pt x="3" y="34"/>
                  </a:lnTo>
                  <a:lnTo>
                    <a:pt x="4" y="32"/>
                  </a:lnTo>
                  <a:lnTo>
                    <a:pt x="4" y="30"/>
                  </a:lnTo>
                  <a:lnTo>
                    <a:pt x="4" y="10"/>
                  </a:lnTo>
                  <a:lnTo>
                    <a:pt x="4" y="7"/>
                  </a:lnTo>
                  <a:lnTo>
                    <a:pt x="4" y="5"/>
                  </a:lnTo>
                  <a:lnTo>
                    <a:pt x="3" y="4"/>
                  </a:lnTo>
                  <a:lnTo>
                    <a:pt x="1" y="4"/>
                  </a:lnTo>
                  <a:lnTo>
                    <a:pt x="0" y="4"/>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887" name="Freeform 91"/>
            <p:cNvSpPr>
              <a:spLocks/>
            </p:cNvSpPr>
            <p:nvPr/>
          </p:nvSpPr>
          <p:spPr bwMode="auto">
            <a:xfrm>
              <a:off x="1963" y="1629"/>
              <a:ext cx="30" cy="42"/>
            </a:xfrm>
            <a:custGeom>
              <a:avLst/>
              <a:gdLst>
                <a:gd name="T0" fmla="*/ 85 w 13"/>
                <a:gd name="T1" fmla="*/ 0 h 29"/>
                <a:gd name="T2" fmla="*/ 85 w 13"/>
                <a:gd name="T3" fmla="*/ 19 h 29"/>
                <a:gd name="T4" fmla="*/ 150 w 13"/>
                <a:gd name="T5" fmla="*/ 19 h 29"/>
                <a:gd name="T6" fmla="*/ 150 w 13"/>
                <a:gd name="T7" fmla="*/ 25 h 29"/>
                <a:gd name="T8" fmla="*/ 85 w 13"/>
                <a:gd name="T9" fmla="*/ 25 h 29"/>
                <a:gd name="T10" fmla="*/ 85 w 13"/>
                <a:gd name="T11" fmla="*/ 67 h 29"/>
                <a:gd name="T12" fmla="*/ 85 w 13"/>
                <a:gd name="T13" fmla="*/ 74 h 29"/>
                <a:gd name="T14" fmla="*/ 85 w 13"/>
                <a:gd name="T15" fmla="*/ 75 h 29"/>
                <a:gd name="T16" fmla="*/ 97 w 13"/>
                <a:gd name="T17" fmla="*/ 75 h 29"/>
                <a:gd name="T18" fmla="*/ 122 w 13"/>
                <a:gd name="T19" fmla="*/ 75 h 29"/>
                <a:gd name="T20" fmla="*/ 134 w 13"/>
                <a:gd name="T21" fmla="*/ 75 h 29"/>
                <a:gd name="T22" fmla="*/ 134 w 13"/>
                <a:gd name="T23" fmla="*/ 75 h 29"/>
                <a:gd name="T24" fmla="*/ 150 w 13"/>
                <a:gd name="T25" fmla="*/ 75 h 29"/>
                <a:gd name="T26" fmla="*/ 150 w 13"/>
                <a:gd name="T27" fmla="*/ 74 h 29"/>
                <a:gd name="T28" fmla="*/ 159 w 13"/>
                <a:gd name="T29" fmla="*/ 74 h 29"/>
                <a:gd name="T30" fmla="*/ 150 w 13"/>
                <a:gd name="T31" fmla="*/ 81 h 29"/>
                <a:gd name="T32" fmla="*/ 134 w 13"/>
                <a:gd name="T33" fmla="*/ 85 h 29"/>
                <a:gd name="T34" fmla="*/ 122 w 13"/>
                <a:gd name="T35" fmla="*/ 88 h 29"/>
                <a:gd name="T36" fmla="*/ 85 w 13"/>
                <a:gd name="T37" fmla="*/ 88 h 29"/>
                <a:gd name="T38" fmla="*/ 74 w 13"/>
                <a:gd name="T39" fmla="*/ 88 h 29"/>
                <a:gd name="T40" fmla="*/ 65 w 13"/>
                <a:gd name="T41" fmla="*/ 85 h 29"/>
                <a:gd name="T42" fmla="*/ 65 w 13"/>
                <a:gd name="T43" fmla="*/ 85 h 29"/>
                <a:gd name="T44" fmla="*/ 37 w 13"/>
                <a:gd name="T45" fmla="*/ 81 h 29"/>
                <a:gd name="T46" fmla="*/ 37 w 13"/>
                <a:gd name="T47" fmla="*/ 75 h 29"/>
                <a:gd name="T48" fmla="*/ 37 w 13"/>
                <a:gd name="T49" fmla="*/ 70 h 29"/>
                <a:gd name="T50" fmla="*/ 37 w 13"/>
                <a:gd name="T51" fmla="*/ 25 h 29"/>
                <a:gd name="T52" fmla="*/ 0 w 13"/>
                <a:gd name="T53" fmla="*/ 25 h 29"/>
                <a:gd name="T54" fmla="*/ 0 w 13"/>
                <a:gd name="T55" fmla="*/ 20 h 29"/>
                <a:gd name="T56" fmla="*/ 12 w 13"/>
                <a:gd name="T57" fmla="*/ 20 h 29"/>
                <a:gd name="T58" fmla="*/ 28 w 13"/>
                <a:gd name="T59" fmla="*/ 19 h 29"/>
                <a:gd name="T60" fmla="*/ 37 w 13"/>
                <a:gd name="T61" fmla="*/ 13 h 29"/>
                <a:gd name="T62" fmla="*/ 65 w 13"/>
                <a:gd name="T63" fmla="*/ 6 h 29"/>
                <a:gd name="T64" fmla="*/ 74 w 13"/>
                <a:gd name="T65" fmla="*/ 1 h 29"/>
                <a:gd name="T66" fmla="*/ 85 w 13"/>
                <a:gd name="T67" fmla="*/ 0 h 29"/>
                <a:gd name="T68" fmla="*/ 85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2" y="6"/>
                  </a:lnTo>
                  <a:lnTo>
                    <a:pt x="12" y="8"/>
                  </a:lnTo>
                  <a:lnTo>
                    <a:pt x="7" y="8"/>
                  </a:lnTo>
                  <a:lnTo>
                    <a:pt x="7" y="22"/>
                  </a:lnTo>
                  <a:lnTo>
                    <a:pt x="7" y="24"/>
                  </a:lnTo>
                  <a:lnTo>
                    <a:pt x="7" y="25"/>
                  </a:lnTo>
                  <a:lnTo>
                    <a:pt x="8" y="25"/>
                  </a:lnTo>
                  <a:lnTo>
                    <a:pt x="10" y="25"/>
                  </a:lnTo>
                  <a:lnTo>
                    <a:pt x="11" y="25"/>
                  </a:lnTo>
                  <a:lnTo>
                    <a:pt x="12" y="25"/>
                  </a:lnTo>
                  <a:lnTo>
                    <a:pt x="12" y="24"/>
                  </a:lnTo>
                  <a:lnTo>
                    <a:pt x="13" y="24"/>
                  </a:lnTo>
                  <a:lnTo>
                    <a:pt x="12" y="27"/>
                  </a:lnTo>
                  <a:lnTo>
                    <a:pt x="11" y="28"/>
                  </a:lnTo>
                  <a:lnTo>
                    <a:pt x="10" y="29"/>
                  </a:lnTo>
                  <a:lnTo>
                    <a:pt x="7" y="29"/>
                  </a:lnTo>
                  <a:lnTo>
                    <a:pt x="6" y="29"/>
                  </a:lnTo>
                  <a:lnTo>
                    <a:pt x="5" y="28"/>
                  </a:lnTo>
                  <a:lnTo>
                    <a:pt x="3" y="27"/>
                  </a:lnTo>
                  <a:lnTo>
                    <a:pt x="3" y="25"/>
                  </a:lnTo>
                  <a:lnTo>
                    <a:pt x="3" y="23"/>
                  </a:lnTo>
                  <a:lnTo>
                    <a:pt x="3" y="8"/>
                  </a:lnTo>
                  <a:lnTo>
                    <a:pt x="0" y="8"/>
                  </a:lnTo>
                  <a:lnTo>
                    <a:pt x="0" y="7"/>
                  </a:lnTo>
                  <a:lnTo>
                    <a:pt x="1" y="7"/>
                  </a:lnTo>
                  <a:lnTo>
                    <a:pt x="2" y="6"/>
                  </a:lnTo>
                  <a:lnTo>
                    <a:pt x="3" y="4"/>
                  </a:lnTo>
                  <a:lnTo>
                    <a:pt x="5"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888" name="Freeform 92"/>
            <p:cNvSpPr>
              <a:spLocks/>
            </p:cNvSpPr>
            <p:nvPr/>
          </p:nvSpPr>
          <p:spPr bwMode="auto">
            <a:xfrm>
              <a:off x="2044" y="1619"/>
              <a:ext cx="43" cy="51"/>
            </a:xfrm>
            <a:custGeom>
              <a:avLst/>
              <a:gdLst>
                <a:gd name="T0" fmla="*/ 81 w 19"/>
                <a:gd name="T1" fmla="*/ 47 h 35"/>
                <a:gd name="T2" fmla="*/ 81 w 19"/>
                <a:gd name="T3" fmla="*/ 93 h 35"/>
                <a:gd name="T4" fmla="*/ 93 w 19"/>
                <a:gd name="T5" fmla="*/ 99 h 35"/>
                <a:gd name="T6" fmla="*/ 93 w 19"/>
                <a:gd name="T7" fmla="*/ 106 h 35"/>
                <a:gd name="T8" fmla="*/ 102 w 19"/>
                <a:gd name="T9" fmla="*/ 108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11 w 19"/>
                <a:gd name="T23" fmla="*/ 108 h 35"/>
                <a:gd name="T24" fmla="*/ 25 w 19"/>
                <a:gd name="T25" fmla="*/ 108 h 35"/>
                <a:gd name="T26" fmla="*/ 36 w 19"/>
                <a:gd name="T27" fmla="*/ 106 h 35"/>
                <a:gd name="T28" fmla="*/ 36 w 19"/>
                <a:gd name="T29" fmla="*/ 99 h 35"/>
                <a:gd name="T30" fmla="*/ 36 w 19"/>
                <a:gd name="T31" fmla="*/ 96 h 35"/>
                <a:gd name="T32" fmla="*/ 36 w 19"/>
                <a:gd name="T33" fmla="*/ 93 h 35"/>
                <a:gd name="T34" fmla="*/ 36 w 19"/>
                <a:gd name="T35" fmla="*/ 47 h 35"/>
                <a:gd name="T36" fmla="*/ 0 w 19"/>
                <a:gd name="T37" fmla="*/ 47 h 35"/>
                <a:gd name="T38" fmla="*/ 0 w 19"/>
                <a:gd name="T39" fmla="*/ 41 h 35"/>
                <a:gd name="T40" fmla="*/ 36 w 19"/>
                <a:gd name="T41" fmla="*/ 41 h 35"/>
                <a:gd name="T42" fmla="*/ 36 w 19"/>
                <a:gd name="T43" fmla="*/ 34 h 35"/>
                <a:gd name="T44" fmla="*/ 36 w 19"/>
                <a:gd name="T45" fmla="*/ 28 h 35"/>
                <a:gd name="T46" fmla="*/ 45 w 19"/>
                <a:gd name="T47" fmla="*/ 22 h 35"/>
                <a:gd name="T48" fmla="*/ 72 w 19"/>
                <a:gd name="T49" fmla="*/ 13 h 35"/>
                <a:gd name="T50" fmla="*/ 93 w 19"/>
                <a:gd name="T51" fmla="*/ 9 h 35"/>
                <a:gd name="T52" fmla="*/ 129 w 19"/>
                <a:gd name="T53" fmla="*/ 6 h 35"/>
                <a:gd name="T54" fmla="*/ 149 w 19"/>
                <a:gd name="T55" fmla="*/ 0 h 35"/>
                <a:gd name="T56" fmla="*/ 183 w 19"/>
                <a:gd name="T57" fmla="*/ 6 h 35"/>
                <a:gd name="T58" fmla="*/ 195 w 19"/>
                <a:gd name="T59" fmla="*/ 9 h 35"/>
                <a:gd name="T60" fmla="*/ 210 w 19"/>
                <a:gd name="T61" fmla="*/ 13 h 35"/>
                <a:gd name="T62" fmla="*/ 220 w 19"/>
                <a:gd name="T63" fmla="*/ 15 h 35"/>
                <a:gd name="T64" fmla="*/ 220 w 19"/>
                <a:gd name="T65" fmla="*/ 15 h 35"/>
                <a:gd name="T66" fmla="*/ 210 w 19"/>
                <a:gd name="T67" fmla="*/ 22 h 35"/>
                <a:gd name="T68" fmla="*/ 210 w 19"/>
                <a:gd name="T69" fmla="*/ 22 h 35"/>
                <a:gd name="T70" fmla="*/ 195 w 19"/>
                <a:gd name="T71" fmla="*/ 22 h 35"/>
                <a:gd name="T72" fmla="*/ 195 w 19"/>
                <a:gd name="T73" fmla="*/ 22 h 35"/>
                <a:gd name="T74" fmla="*/ 183 w 19"/>
                <a:gd name="T75" fmla="*/ 22 h 35"/>
                <a:gd name="T76" fmla="*/ 183 w 19"/>
                <a:gd name="T77" fmla="*/ 22 h 35"/>
                <a:gd name="T78" fmla="*/ 163 w 19"/>
                <a:gd name="T79" fmla="*/ 15 h 35"/>
                <a:gd name="T80" fmla="*/ 149 w 19"/>
                <a:gd name="T81" fmla="*/ 13 h 35"/>
                <a:gd name="T82" fmla="*/ 149 w 19"/>
                <a:gd name="T83" fmla="*/ 9 h 35"/>
                <a:gd name="T84" fmla="*/ 138 w 19"/>
                <a:gd name="T85" fmla="*/ 9 h 35"/>
                <a:gd name="T86" fmla="*/ 129 w 19"/>
                <a:gd name="T87" fmla="*/ 9 h 35"/>
                <a:gd name="T88" fmla="*/ 102 w 19"/>
                <a:gd name="T89" fmla="*/ 9 h 35"/>
                <a:gd name="T90" fmla="*/ 102 w 19"/>
                <a:gd name="T91" fmla="*/ 9 h 35"/>
                <a:gd name="T92" fmla="*/ 93 w 19"/>
                <a:gd name="T93" fmla="*/ 13 h 35"/>
                <a:gd name="T94" fmla="*/ 93 w 19"/>
                <a:gd name="T95" fmla="*/ 15 h 35"/>
                <a:gd name="T96" fmla="*/ 93 w 19"/>
                <a:gd name="T97" fmla="*/ 25 h 35"/>
                <a:gd name="T98" fmla="*/ 81 w 19"/>
                <a:gd name="T99" fmla="*/ 34 h 35"/>
                <a:gd name="T100" fmla="*/ 81 w 19"/>
                <a:gd name="T101" fmla="*/ 41 h 35"/>
                <a:gd name="T102" fmla="*/ 149 w 19"/>
                <a:gd name="T103" fmla="*/ 41 h 35"/>
                <a:gd name="T104" fmla="*/ 149 w 19"/>
                <a:gd name="T105" fmla="*/ 47 h 35"/>
                <a:gd name="T106" fmla="*/ 81 w 19"/>
                <a:gd name="T107" fmla="*/ 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5"/>
                  </a:moveTo>
                  <a:lnTo>
                    <a:pt x="7" y="30"/>
                  </a:lnTo>
                  <a:lnTo>
                    <a:pt x="8" y="32"/>
                  </a:lnTo>
                  <a:lnTo>
                    <a:pt x="8" y="34"/>
                  </a:lnTo>
                  <a:lnTo>
                    <a:pt x="9" y="35"/>
                  </a:lnTo>
                  <a:lnTo>
                    <a:pt x="11" y="35"/>
                  </a:lnTo>
                  <a:lnTo>
                    <a:pt x="13" y="35"/>
                  </a:lnTo>
                  <a:lnTo>
                    <a:pt x="0" y="35"/>
                  </a:lnTo>
                  <a:lnTo>
                    <a:pt x="1" y="35"/>
                  </a:lnTo>
                  <a:lnTo>
                    <a:pt x="2" y="35"/>
                  </a:lnTo>
                  <a:lnTo>
                    <a:pt x="3" y="34"/>
                  </a:lnTo>
                  <a:lnTo>
                    <a:pt x="3" y="32"/>
                  </a:lnTo>
                  <a:lnTo>
                    <a:pt x="3" y="31"/>
                  </a:lnTo>
                  <a:lnTo>
                    <a:pt x="3" y="30"/>
                  </a:lnTo>
                  <a:lnTo>
                    <a:pt x="3" y="15"/>
                  </a:lnTo>
                  <a:lnTo>
                    <a:pt x="0" y="15"/>
                  </a:lnTo>
                  <a:lnTo>
                    <a:pt x="0" y="13"/>
                  </a:lnTo>
                  <a:lnTo>
                    <a:pt x="3" y="13"/>
                  </a:lnTo>
                  <a:lnTo>
                    <a:pt x="3" y="11"/>
                  </a:lnTo>
                  <a:lnTo>
                    <a:pt x="3" y="9"/>
                  </a:lnTo>
                  <a:lnTo>
                    <a:pt x="4" y="7"/>
                  </a:lnTo>
                  <a:lnTo>
                    <a:pt x="6" y="4"/>
                  </a:lnTo>
                  <a:lnTo>
                    <a:pt x="8" y="3"/>
                  </a:lnTo>
                  <a:lnTo>
                    <a:pt x="11" y="2"/>
                  </a:lnTo>
                  <a:lnTo>
                    <a:pt x="13" y="0"/>
                  </a:lnTo>
                  <a:lnTo>
                    <a:pt x="16" y="2"/>
                  </a:lnTo>
                  <a:lnTo>
                    <a:pt x="17" y="3"/>
                  </a:lnTo>
                  <a:lnTo>
                    <a:pt x="18" y="4"/>
                  </a:lnTo>
                  <a:lnTo>
                    <a:pt x="19" y="5"/>
                  </a:lnTo>
                  <a:lnTo>
                    <a:pt x="18" y="7"/>
                  </a:lnTo>
                  <a:lnTo>
                    <a:pt x="17" y="7"/>
                  </a:lnTo>
                  <a:lnTo>
                    <a:pt x="16" y="7"/>
                  </a:lnTo>
                  <a:lnTo>
                    <a:pt x="14" y="5"/>
                  </a:lnTo>
                  <a:lnTo>
                    <a:pt x="13" y="4"/>
                  </a:lnTo>
                  <a:lnTo>
                    <a:pt x="13" y="3"/>
                  </a:lnTo>
                  <a:lnTo>
                    <a:pt x="12" y="3"/>
                  </a:lnTo>
                  <a:lnTo>
                    <a:pt x="11" y="3"/>
                  </a:lnTo>
                  <a:lnTo>
                    <a:pt x="9" y="3"/>
                  </a:lnTo>
                  <a:lnTo>
                    <a:pt x="8" y="4"/>
                  </a:lnTo>
                  <a:lnTo>
                    <a:pt x="8" y="5"/>
                  </a:lnTo>
                  <a:lnTo>
                    <a:pt x="8" y="8"/>
                  </a:lnTo>
                  <a:lnTo>
                    <a:pt x="7" y="11"/>
                  </a:lnTo>
                  <a:lnTo>
                    <a:pt x="7" y="13"/>
                  </a:lnTo>
                  <a:lnTo>
                    <a:pt x="13" y="13"/>
                  </a:lnTo>
                  <a:lnTo>
                    <a:pt x="13" y="15"/>
                  </a:lnTo>
                  <a:lnTo>
                    <a:pt x="7" y="15"/>
                  </a:lnTo>
                  <a:close/>
                </a:path>
              </a:pathLst>
            </a:custGeom>
            <a:solidFill>
              <a:srgbClr val="000000"/>
            </a:solidFill>
            <a:ln w="0">
              <a:solidFill>
                <a:srgbClr val="000000"/>
              </a:solidFill>
              <a:round/>
              <a:headEnd/>
              <a:tailEnd/>
            </a:ln>
          </p:spPr>
          <p:txBody>
            <a:bodyPr/>
            <a:lstStyle/>
            <a:p>
              <a:endParaRPr lang="en-CA"/>
            </a:p>
          </p:txBody>
        </p:sp>
        <p:sp>
          <p:nvSpPr>
            <p:cNvPr id="25889" name="Freeform 93"/>
            <p:cNvSpPr>
              <a:spLocks/>
            </p:cNvSpPr>
            <p:nvPr/>
          </p:nvSpPr>
          <p:spPr bwMode="auto">
            <a:xfrm>
              <a:off x="2076" y="1638"/>
              <a:ext cx="36" cy="32"/>
            </a:xfrm>
            <a:custGeom>
              <a:avLst/>
              <a:gdLst>
                <a:gd name="T0" fmla="*/ 90 w 16"/>
                <a:gd name="T1" fmla="*/ 0 h 22"/>
                <a:gd name="T2" fmla="*/ 90 w 16"/>
                <a:gd name="T3" fmla="*/ 19 h 22"/>
                <a:gd name="T4" fmla="*/ 101 w 16"/>
                <a:gd name="T5" fmla="*/ 6 h 22"/>
                <a:gd name="T6" fmla="*/ 126 w 16"/>
                <a:gd name="T7" fmla="*/ 1 h 22"/>
                <a:gd name="T8" fmla="*/ 146 w 16"/>
                <a:gd name="T9" fmla="*/ 0 h 22"/>
                <a:gd name="T10" fmla="*/ 157 w 16"/>
                <a:gd name="T11" fmla="*/ 0 h 22"/>
                <a:gd name="T12" fmla="*/ 171 w 16"/>
                <a:gd name="T13" fmla="*/ 1 h 22"/>
                <a:gd name="T14" fmla="*/ 182 w 16"/>
                <a:gd name="T15" fmla="*/ 6 h 22"/>
                <a:gd name="T16" fmla="*/ 182 w 16"/>
                <a:gd name="T17" fmla="*/ 9 h 22"/>
                <a:gd name="T18" fmla="*/ 182 w 16"/>
                <a:gd name="T19" fmla="*/ 9 h 22"/>
                <a:gd name="T20" fmla="*/ 171 w 16"/>
                <a:gd name="T21" fmla="*/ 15 h 22"/>
                <a:gd name="T22" fmla="*/ 171 w 16"/>
                <a:gd name="T23" fmla="*/ 15 h 22"/>
                <a:gd name="T24" fmla="*/ 157 w 16"/>
                <a:gd name="T25" fmla="*/ 19 h 22"/>
                <a:gd name="T26" fmla="*/ 157 w 16"/>
                <a:gd name="T27" fmla="*/ 15 h 22"/>
                <a:gd name="T28" fmla="*/ 146 w 16"/>
                <a:gd name="T29" fmla="*/ 15 h 22"/>
                <a:gd name="T30" fmla="*/ 126 w 16"/>
                <a:gd name="T31" fmla="*/ 9 h 22"/>
                <a:gd name="T32" fmla="*/ 110 w 16"/>
                <a:gd name="T33" fmla="*/ 9 h 22"/>
                <a:gd name="T34" fmla="*/ 110 w 16"/>
                <a:gd name="T35" fmla="*/ 9 h 22"/>
                <a:gd name="T36" fmla="*/ 110 w 16"/>
                <a:gd name="T37" fmla="*/ 9 h 22"/>
                <a:gd name="T38" fmla="*/ 101 w 16"/>
                <a:gd name="T39" fmla="*/ 19 h 22"/>
                <a:gd name="T40" fmla="*/ 90 w 16"/>
                <a:gd name="T41" fmla="*/ 22 h 22"/>
                <a:gd name="T42" fmla="*/ 90 w 16"/>
                <a:gd name="T43" fmla="*/ 52 h 22"/>
                <a:gd name="T44" fmla="*/ 90 w 16"/>
                <a:gd name="T45" fmla="*/ 60 h 22"/>
                <a:gd name="T46" fmla="*/ 90 w 16"/>
                <a:gd name="T47" fmla="*/ 60 h 22"/>
                <a:gd name="T48" fmla="*/ 90 w 16"/>
                <a:gd name="T49" fmla="*/ 65 h 22"/>
                <a:gd name="T50" fmla="*/ 101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25 w 16"/>
                <a:gd name="T63" fmla="*/ 68 h 22"/>
                <a:gd name="T64" fmla="*/ 36 w 16"/>
                <a:gd name="T65" fmla="*/ 65 h 22"/>
                <a:gd name="T66" fmla="*/ 36 w 16"/>
                <a:gd name="T67" fmla="*/ 65 h 22"/>
                <a:gd name="T68" fmla="*/ 36 w 16"/>
                <a:gd name="T69" fmla="*/ 60 h 22"/>
                <a:gd name="T70" fmla="*/ 36 w 16"/>
                <a:gd name="T71" fmla="*/ 60 h 22"/>
                <a:gd name="T72" fmla="*/ 36 w 16"/>
                <a:gd name="T73" fmla="*/ 52 h 22"/>
                <a:gd name="T74" fmla="*/ 36 w 16"/>
                <a:gd name="T75" fmla="*/ 32 h 22"/>
                <a:gd name="T76" fmla="*/ 36 w 16"/>
                <a:gd name="T77" fmla="*/ 19 h 22"/>
                <a:gd name="T78" fmla="*/ 36 w 16"/>
                <a:gd name="T79" fmla="*/ 9 h 22"/>
                <a:gd name="T80" fmla="*/ 36 w 16"/>
                <a:gd name="T81" fmla="*/ 9 h 22"/>
                <a:gd name="T82" fmla="*/ 36 w 16"/>
                <a:gd name="T83" fmla="*/ 9 h 22"/>
                <a:gd name="T84" fmla="*/ 36 w 16"/>
                <a:gd name="T85" fmla="*/ 6 h 22"/>
                <a:gd name="T86" fmla="*/ 25 w 16"/>
                <a:gd name="T87" fmla="*/ 6 h 22"/>
                <a:gd name="T88" fmla="*/ 25 w 16"/>
                <a:gd name="T89" fmla="*/ 6 h 22"/>
                <a:gd name="T90" fmla="*/ 0 w 16"/>
                <a:gd name="T91" fmla="*/ 9 h 22"/>
                <a:gd name="T92" fmla="*/ 0 w 16"/>
                <a:gd name="T93" fmla="*/ 6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9" y="2"/>
                  </a:lnTo>
                  <a:lnTo>
                    <a:pt x="11" y="1"/>
                  </a:lnTo>
                  <a:lnTo>
                    <a:pt x="13" y="0"/>
                  </a:lnTo>
                  <a:lnTo>
                    <a:pt x="14" y="0"/>
                  </a:lnTo>
                  <a:lnTo>
                    <a:pt x="15" y="1"/>
                  </a:lnTo>
                  <a:lnTo>
                    <a:pt x="16" y="2"/>
                  </a:lnTo>
                  <a:lnTo>
                    <a:pt x="16" y="3"/>
                  </a:lnTo>
                  <a:lnTo>
                    <a:pt x="15" y="5"/>
                  </a:lnTo>
                  <a:lnTo>
                    <a:pt x="14" y="6"/>
                  </a:lnTo>
                  <a:lnTo>
                    <a:pt x="14" y="5"/>
                  </a:lnTo>
                  <a:lnTo>
                    <a:pt x="13" y="5"/>
                  </a:lnTo>
                  <a:lnTo>
                    <a:pt x="11" y="3"/>
                  </a:lnTo>
                  <a:lnTo>
                    <a:pt x="10" y="3"/>
                  </a:lnTo>
                  <a:lnTo>
                    <a:pt x="9" y="6"/>
                  </a:lnTo>
                  <a:lnTo>
                    <a:pt x="8" y="7"/>
                  </a:lnTo>
                  <a:lnTo>
                    <a:pt x="8" y="17"/>
                  </a:lnTo>
                  <a:lnTo>
                    <a:pt x="8" y="19"/>
                  </a:lnTo>
                  <a:lnTo>
                    <a:pt x="8" y="21"/>
                  </a:lnTo>
                  <a:lnTo>
                    <a:pt x="9" y="21"/>
                  </a:lnTo>
                  <a:lnTo>
                    <a:pt x="10" y="22"/>
                  </a:lnTo>
                  <a:lnTo>
                    <a:pt x="11" y="22"/>
                  </a:lnTo>
                  <a:lnTo>
                    <a:pt x="0" y="22"/>
                  </a:lnTo>
                  <a:lnTo>
                    <a:pt x="2" y="22"/>
                  </a:lnTo>
                  <a:lnTo>
                    <a:pt x="3" y="21"/>
                  </a:lnTo>
                  <a:lnTo>
                    <a:pt x="3" y="19"/>
                  </a:lnTo>
                  <a:lnTo>
                    <a:pt x="3" y="17"/>
                  </a:lnTo>
                  <a:lnTo>
                    <a:pt x="3" y="10"/>
                  </a:lnTo>
                  <a:lnTo>
                    <a:pt x="3" y="6"/>
                  </a:lnTo>
                  <a:lnTo>
                    <a:pt x="3" y="3"/>
                  </a:lnTo>
                  <a:lnTo>
                    <a:pt x="3" y="2"/>
                  </a:lnTo>
                  <a:lnTo>
                    <a:pt x="2" y="2"/>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90" name="Freeform 94"/>
            <p:cNvSpPr>
              <a:spLocks noEditPoints="1"/>
            </p:cNvSpPr>
            <p:nvPr/>
          </p:nvSpPr>
          <p:spPr bwMode="auto">
            <a:xfrm>
              <a:off x="2117" y="1638"/>
              <a:ext cx="47" cy="33"/>
            </a:xfrm>
            <a:custGeom>
              <a:avLst/>
              <a:gdLst>
                <a:gd name="T0" fmla="*/ 125 w 21"/>
                <a:gd name="T1" fmla="*/ 0 h 23"/>
                <a:gd name="T2" fmla="*/ 145 w 21"/>
                <a:gd name="T3" fmla="*/ 0 h 23"/>
                <a:gd name="T4" fmla="*/ 181 w 21"/>
                <a:gd name="T5" fmla="*/ 1 h 23"/>
                <a:gd name="T6" fmla="*/ 201 w 21"/>
                <a:gd name="T7" fmla="*/ 9 h 23"/>
                <a:gd name="T8" fmla="*/ 235 w 21"/>
                <a:gd name="T9" fmla="*/ 20 h 23"/>
                <a:gd name="T10" fmla="*/ 235 w 21"/>
                <a:gd name="T11" fmla="*/ 33 h 23"/>
                <a:gd name="T12" fmla="*/ 235 w 21"/>
                <a:gd name="T13" fmla="*/ 39 h 23"/>
                <a:gd name="T14" fmla="*/ 215 w 21"/>
                <a:gd name="T15" fmla="*/ 49 h 23"/>
                <a:gd name="T16" fmla="*/ 201 w 21"/>
                <a:gd name="T17" fmla="*/ 56 h 23"/>
                <a:gd name="T18" fmla="*/ 181 w 21"/>
                <a:gd name="T19" fmla="*/ 66 h 23"/>
                <a:gd name="T20" fmla="*/ 145 w 21"/>
                <a:gd name="T21" fmla="*/ 66 h 23"/>
                <a:gd name="T22" fmla="*/ 101 w 21"/>
                <a:gd name="T23" fmla="*/ 67 h 23"/>
                <a:gd name="T24" fmla="*/ 81 w 21"/>
                <a:gd name="T25" fmla="*/ 66 h 23"/>
                <a:gd name="T26" fmla="*/ 56 w 21"/>
                <a:gd name="T27" fmla="*/ 62 h 23"/>
                <a:gd name="T28" fmla="*/ 20 w 21"/>
                <a:gd name="T29" fmla="*/ 56 h 23"/>
                <a:gd name="T30" fmla="*/ 9 w 21"/>
                <a:gd name="T31" fmla="*/ 47 h 23"/>
                <a:gd name="T32" fmla="*/ 0 w 21"/>
                <a:gd name="T33" fmla="*/ 34 h 23"/>
                <a:gd name="T34" fmla="*/ 0 w 21"/>
                <a:gd name="T35" fmla="*/ 23 h 23"/>
                <a:gd name="T36" fmla="*/ 9 w 21"/>
                <a:gd name="T37" fmla="*/ 19 h 23"/>
                <a:gd name="T38" fmla="*/ 36 w 21"/>
                <a:gd name="T39" fmla="*/ 9 h 23"/>
                <a:gd name="T40" fmla="*/ 56 w 21"/>
                <a:gd name="T41" fmla="*/ 1 h 23"/>
                <a:gd name="T42" fmla="*/ 81 w 21"/>
                <a:gd name="T43" fmla="*/ 0 h 23"/>
                <a:gd name="T44" fmla="*/ 125 w 21"/>
                <a:gd name="T45" fmla="*/ 0 h 23"/>
                <a:gd name="T46" fmla="*/ 101 w 21"/>
                <a:gd name="T47" fmla="*/ 1 h 23"/>
                <a:gd name="T48" fmla="*/ 90 w 21"/>
                <a:gd name="T49" fmla="*/ 1 h 23"/>
                <a:gd name="T50" fmla="*/ 81 w 21"/>
                <a:gd name="T51" fmla="*/ 6 h 23"/>
                <a:gd name="T52" fmla="*/ 65 w 21"/>
                <a:gd name="T53" fmla="*/ 9 h 23"/>
                <a:gd name="T54" fmla="*/ 56 w 21"/>
                <a:gd name="T55" fmla="*/ 14 h 23"/>
                <a:gd name="T56" fmla="*/ 56 w 21"/>
                <a:gd name="T57" fmla="*/ 20 h 23"/>
                <a:gd name="T58" fmla="*/ 36 w 21"/>
                <a:gd name="T59" fmla="*/ 29 h 23"/>
                <a:gd name="T60" fmla="*/ 56 w 21"/>
                <a:gd name="T61" fmla="*/ 46 h 23"/>
                <a:gd name="T62" fmla="*/ 65 w 21"/>
                <a:gd name="T63" fmla="*/ 53 h 23"/>
                <a:gd name="T64" fmla="*/ 90 w 21"/>
                <a:gd name="T65" fmla="*/ 62 h 23"/>
                <a:gd name="T66" fmla="*/ 125 w 21"/>
                <a:gd name="T67" fmla="*/ 66 h 23"/>
                <a:gd name="T68" fmla="*/ 145 w 21"/>
                <a:gd name="T69" fmla="*/ 62 h 23"/>
                <a:gd name="T70" fmla="*/ 181 w 21"/>
                <a:gd name="T71" fmla="*/ 56 h 23"/>
                <a:gd name="T72" fmla="*/ 181 w 21"/>
                <a:gd name="T73" fmla="*/ 49 h 23"/>
                <a:gd name="T74" fmla="*/ 190 w 21"/>
                <a:gd name="T75" fmla="*/ 39 h 23"/>
                <a:gd name="T76" fmla="*/ 190 w 21"/>
                <a:gd name="T77" fmla="*/ 29 h 23"/>
                <a:gd name="T78" fmla="*/ 181 w 21"/>
                <a:gd name="T79" fmla="*/ 19 h 23"/>
                <a:gd name="T80" fmla="*/ 154 w 21"/>
                <a:gd name="T81" fmla="*/ 9 h 23"/>
                <a:gd name="T82" fmla="*/ 134 w 21"/>
                <a:gd name="T83" fmla="*/ 6 h 23"/>
                <a:gd name="T84" fmla="*/ 10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0"/>
                  </a:lnTo>
                  <a:lnTo>
                    <a:pt x="16" y="1"/>
                  </a:lnTo>
                  <a:lnTo>
                    <a:pt x="18" y="3"/>
                  </a:lnTo>
                  <a:lnTo>
                    <a:pt x="21" y="7"/>
                  </a:lnTo>
                  <a:lnTo>
                    <a:pt x="21" y="11"/>
                  </a:lnTo>
                  <a:lnTo>
                    <a:pt x="21" y="13"/>
                  </a:lnTo>
                  <a:lnTo>
                    <a:pt x="19" y="17"/>
                  </a:lnTo>
                  <a:lnTo>
                    <a:pt x="18" y="19"/>
                  </a:lnTo>
                  <a:lnTo>
                    <a:pt x="16" y="22"/>
                  </a:lnTo>
                  <a:lnTo>
                    <a:pt x="13" y="22"/>
                  </a:lnTo>
                  <a:lnTo>
                    <a:pt x="9" y="23"/>
                  </a:lnTo>
                  <a:lnTo>
                    <a:pt x="7" y="22"/>
                  </a:lnTo>
                  <a:lnTo>
                    <a:pt x="5" y="21"/>
                  </a:lnTo>
                  <a:lnTo>
                    <a:pt x="2" y="19"/>
                  </a:lnTo>
                  <a:lnTo>
                    <a:pt x="1" y="16"/>
                  </a:lnTo>
                  <a:lnTo>
                    <a:pt x="0" y="12"/>
                  </a:lnTo>
                  <a:lnTo>
                    <a:pt x="0" y="8"/>
                  </a:lnTo>
                  <a:lnTo>
                    <a:pt x="1" y="6"/>
                  </a:lnTo>
                  <a:lnTo>
                    <a:pt x="3" y="3"/>
                  </a:lnTo>
                  <a:lnTo>
                    <a:pt x="5" y="1"/>
                  </a:lnTo>
                  <a:lnTo>
                    <a:pt x="7" y="0"/>
                  </a:lnTo>
                  <a:lnTo>
                    <a:pt x="11" y="0"/>
                  </a:lnTo>
                  <a:close/>
                  <a:moveTo>
                    <a:pt x="9" y="1"/>
                  </a:moveTo>
                  <a:lnTo>
                    <a:pt x="8" y="1"/>
                  </a:lnTo>
                  <a:lnTo>
                    <a:pt x="7" y="2"/>
                  </a:lnTo>
                  <a:lnTo>
                    <a:pt x="6" y="3"/>
                  </a:lnTo>
                  <a:lnTo>
                    <a:pt x="5" y="5"/>
                  </a:lnTo>
                  <a:lnTo>
                    <a:pt x="5" y="7"/>
                  </a:lnTo>
                  <a:lnTo>
                    <a:pt x="3" y="10"/>
                  </a:lnTo>
                  <a:lnTo>
                    <a:pt x="5" y="15"/>
                  </a:lnTo>
                  <a:lnTo>
                    <a:pt x="6" y="18"/>
                  </a:lnTo>
                  <a:lnTo>
                    <a:pt x="8" y="21"/>
                  </a:lnTo>
                  <a:lnTo>
                    <a:pt x="11" y="22"/>
                  </a:lnTo>
                  <a:lnTo>
                    <a:pt x="13" y="21"/>
                  </a:lnTo>
                  <a:lnTo>
                    <a:pt x="16" y="19"/>
                  </a:lnTo>
                  <a:lnTo>
                    <a:pt x="16" y="17"/>
                  </a:lnTo>
                  <a:lnTo>
                    <a:pt x="17" y="13"/>
                  </a:lnTo>
                  <a:lnTo>
                    <a:pt x="17" y="10"/>
                  </a:lnTo>
                  <a:lnTo>
                    <a:pt x="16"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25891" name="Freeform 95"/>
            <p:cNvSpPr>
              <a:spLocks/>
            </p:cNvSpPr>
            <p:nvPr/>
          </p:nvSpPr>
          <p:spPr bwMode="auto">
            <a:xfrm>
              <a:off x="2169" y="1638"/>
              <a:ext cx="83" cy="32"/>
            </a:xfrm>
            <a:custGeom>
              <a:avLst/>
              <a:gdLst>
                <a:gd name="T0" fmla="*/ 110 w 37"/>
                <a:gd name="T1" fmla="*/ 6 h 22"/>
                <a:gd name="T2" fmla="*/ 126 w 37"/>
                <a:gd name="T3" fmla="*/ 1 h 22"/>
                <a:gd name="T4" fmla="*/ 157 w 37"/>
                <a:gd name="T5" fmla="*/ 0 h 22"/>
                <a:gd name="T6" fmla="*/ 191 w 37"/>
                <a:gd name="T7" fmla="*/ 0 h 22"/>
                <a:gd name="T8" fmla="*/ 227 w 37"/>
                <a:gd name="T9" fmla="*/ 6 h 22"/>
                <a:gd name="T10" fmla="*/ 271 w 37"/>
                <a:gd name="T11" fmla="*/ 6 h 22"/>
                <a:gd name="T12" fmla="*/ 307 w 37"/>
                <a:gd name="T13" fmla="*/ 0 h 22"/>
                <a:gd name="T14" fmla="*/ 336 w 37"/>
                <a:gd name="T15" fmla="*/ 0 h 22"/>
                <a:gd name="T16" fmla="*/ 372 w 37"/>
                <a:gd name="T17" fmla="*/ 6 h 22"/>
                <a:gd name="T18" fmla="*/ 397 w 37"/>
                <a:gd name="T19" fmla="*/ 19 h 22"/>
                <a:gd name="T20" fmla="*/ 397 w 37"/>
                <a:gd name="T21" fmla="*/ 52 h 22"/>
                <a:gd name="T22" fmla="*/ 397 w 37"/>
                <a:gd name="T23" fmla="*/ 65 h 22"/>
                <a:gd name="T24" fmla="*/ 408 w 37"/>
                <a:gd name="T25" fmla="*/ 68 h 22"/>
                <a:gd name="T26" fmla="*/ 417 w 37"/>
                <a:gd name="T27" fmla="*/ 68 h 22"/>
                <a:gd name="T28" fmla="*/ 307 w 37"/>
                <a:gd name="T29" fmla="*/ 68 h 22"/>
                <a:gd name="T30" fmla="*/ 307 w 37"/>
                <a:gd name="T31" fmla="*/ 68 h 22"/>
                <a:gd name="T32" fmla="*/ 336 w 37"/>
                <a:gd name="T33" fmla="*/ 65 h 22"/>
                <a:gd name="T34" fmla="*/ 336 w 37"/>
                <a:gd name="T35" fmla="*/ 60 h 22"/>
                <a:gd name="T36" fmla="*/ 336 w 37"/>
                <a:gd name="T37" fmla="*/ 52 h 22"/>
                <a:gd name="T38" fmla="*/ 336 w 37"/>
                <a:gd name="T39" fmla="*/ 19 h 22"/>
                <a:gd name="T40" fmla="*/ 316 w 37"/>
                <a:gd name="T41" fmla="*/ 9 h 22"/>
                <a:gd name="T42" fmla="*/ 283 w 37"/>
                <a:gd name="T43" fmla="*/ 9 h 22"/>
                <a:gd name="T44" fmla="*/ 247 w 37"/>
                <a:gd name="T45" fmla="*/ 15 h 22"/>
                <a:gd name="T46" fmla="*/ 236 w 37"/>
                <a:gd name="T47" fmla="*/ 19 h 22"/>
                <a:gd name="T48" fmla="*/ 236 w 37"/>
                <a:gd name="T49" fmla="*/ 52 h 22"/>
                <a:gd name="T50" fmla="*/ 236 w 37"/>
                <a:gd name="T51" fmla="*/ 65 h 22"/>
                <a:gd name="T52" fmla="*/ 247 w 37"/>
                <a:gd name="T53" fmla="*/ 68 h 22"/>
                <a:gd name="T54" fmla="*/ 271 w 37"/>
                <a:gd name="T55" fmla="*/ 68 h 22"/>
                <a:gd name="T56" fmla="*/ 157 w 37"/>
                <a:gd name="T57" fmla="*/ 68 h 22"/>
                <a:gd name="T58" fmla="*/ 170 w 37"/>
                <a:gd name="T59" fmla="*/ 68 h 22"/>
                <a:gd name="T60" fmla="*/ 182 w 37"/>
                <a:gd name="T61" fmla="*/ 65 h 22"/>
                <a:gd name="T62" fmla="*/ 191 w 37"/>
                <a:gd name="T63" fmla="*/ 60 h 22"/>
                <a:gd name="T64" fmla="*/ 191 w 37"/>
                <a:gd name="T65" fmla="*/ 25 h 22"/>
                <a:gd name="T66" fmla="*/ 182 w 37"/>
                <a:gd name="T67" fmla="*/ 15 h 22"/>
                <a:gd name="T68" fmla="*/ 157 w 37"/>
                <a:gd name="T69" fmla="*/ 9 h 22"/>
                <a:gd name="T70" fmla="*/ 126 w 37"/>
                <a:gd name="T71" fmla="*/ 9 h 22"/>
                <a:gd name="T72" fmla="*/ 81 w 37"/>
                <a:gd name="T73" fmla="*/ 19 h 22"/>
                <a:gd name="T74" fmla="*/ 81 w 37"/>
                <a:gd name="T75" fmla="*/ 60 h 22"/>
                <a:gd name="T76" fmla="*/ 101 w 37"/>
                <a:gd name="T77" fmla="*/ 65 h 22"/>
                <a:gd name="T78" fmla="*/ 110 w 37"/>
                <a:gd name="T79" fmla="*/ 68 h 22"/>
                <a:gd name="T80" fmla="*/ 126 w 37"/>
                <a:gd name="T81" fmla="*/ 68 h 22"/>
                <a:gd name="T82" fmla="*/ 0 w 37"/>
                <a:gd name="T83" fmla="*/ 68 h 22"/>
                <a:gd name="T84" fmla="*/ 36 w 37"/>
                <a:gd name="T85" fmla="*/ 68 h 22"/>
                <a:gd name="T86" fmla="*/ 36 w 37"/>
                <a:gd name="T87" fmla="*/ 65 h 22"/>
                <a:gd name="T88" fmla="*/ 45 w 37"/>
                <a:gd name="T89" fmla="*/ 52 h 22"/>
                <a:gd name="T90" fmla="*/ 45 w 37"/>
                <a:gd name="T91" fmla="*/ 19 h 22"/>
                <a:gd name="T92" fmla="*/ 36 w 37"/>
                <a:gd name="T93" fmla="*/ 9 h 22"/>
                <a:gd name="T94" fmla="*/ 36 w 37"/>
                <a:gd name="T95" fmla="*/ 6 h 22"/>
                <a:gd name="T96" fmla="*/ 9 w 37"/>
                <a:gd name="T97" fmla="*/ 6 h 22"/>
                <a:gd name="T98" fmla="*/ 0 w 37"/>
                <a:gd name="T99" fmla="*/ 6 h 22"/>
                <a:gd name="T100" fmla="*/ 81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1" y="1"/>
                  </a:lnTo>
                  <a:lnTo>
                    <a:pt x="12" y="0"/>
                  </a:lnTo>
                  <a:lnTo>
                    <a:pt x="14" y="0"/>
                  </a:lnTo>
                  <a:lnTo>
                    <a:pt x="15" y="0"/>
                  </a:lnTo>
                  <a:lnTo>
                    <a:pt x="17" y="0"/>
                  </a:lnTo>
                  <a:lnTo>
                    <a:pt x="19" y="1"/>
                  </a:lnTo>
                  <a:lnTo>
                    <a:pt x="20" y="2"/>
                  </a:lnTo>
                  <a:lnTo>
                    <a:pt x="21" y="5"/>
                  </a:lnTo>
                  <a:lnTo>
                    <a:pt x="24" y="2"/>
                  </a:lnTo>
                  <a:lnTo>
                    <a:pt x="25" y="1"/>
                  </a:lnTo>
                  <a:lnTo>
                    <a:pt x="27" y="0"/>
                  </a:lnTo>
                  <a:lnTo>
                    <a:pt x="28" y="0"/>
                  </a:lnTo>
                  <a:lnTo>
                    <a:pt x="30" y="0"/>
                  </a:lnTo>
                  <a:lnTo>
                    <a:pt x="32" y="1"/>
                  </a:lnTo>
                  <a:lnTo>
                    <a:pt x="33" y="2"/>
                  </a:lnTo>
                  <a:lnTo>
                    <a:pt x="33" y="3"/>
                  </a:lnTo>
                  <a:lnTo>
                    <a:pt x="35" y="6"/>
                  </a:lnTo>
                  <a:lnTo>
                    <a:pt x="35" y="8"/>
                  </a:lnTo>
                  <a:lnTo>
                    <a:pt x="35" y="17"/>
                  </a:lnTo>
                  <a:lnTo>
                    <a:pt x="35" y="19"/>
                  </a:lnTo>
                  <a:lnTo>
                    <a:pt x="35" y="21"/>
                  </a:lnTo>
                  <a:lnTo>
                    <a:pt x="36" y="22"/>
                  </a:lnTo>
                  <a:lnTo>
                    <a:pt x="37" y="22"/>
                  </a:lnTo>
                  <a:lnTo>
                    <a:pt x="27" y="22"/>
                  </a:lnTo>
                  <a:lnTo>
                    <a:pt x="28" y="22"/>
                  </a:lnTo>
                  <a:lnTo>
                    <a:pt x="30" y="21"/>
                  </a:lnTo>
                  <a:lnTo>
                    <a:pt x="30" y="19"/>
                  </a:lnTo>
                  <a:lnTo>
                    <a:pt x="30" y="17"/>
                  </a:lnTo>
                  <a:lnTo>
                    <a:pt x="30" y="8"/>
                  </a:lnTo>
                  <a:lnTo>
                    <a:pt x="30" y="6"/>
                  </a:lnTo>
                  <a:lnTo>
                    <a:pt x="30" y="5"/>
                  </a:lnTo>
                  <a:lnTo>
                    <a:pt x="28" y="3"/>
                  </a:lnTo>
                  <a:lnTo>
                    <a:pt x="26" y="3"/>
                  </a:lnTo>
                  <a:lnTo>
                    <a:pt x="25" y="3"/>
                  </a:lnTo>
                  <a:lnTo>
                    <a:pt x="24" y="3"/>
                  </a:lnTo>
                  <a:lnTo>
                    <a:pt x="22" y="5"/>
                  </a:lnTo>
                  <a:lnTo>
                    <a:pt x="21" y="6"/>
                  </a:lnTo>
                  <a:lnTo>
                    <a:pt x="21" y="7"/>
                  </a:lnTo>
                  <a:lnTo>
                    <a:pt x="21" y="17"/>
                  </a:lnTo>
                  <a:lnTo>
                    <a:pt x="21" y="19"/>
                  </a:lnTo>
                  <a:lnTo>
                    <a:pt x="21" y="21"/>
                  </a:lnTo>
                  <a:lnTo>
                    <a:pt x="22" y="22"/>
                  </a:lnTo>
                  <a:lnTo>
                    <a:pt x="24" y="22"/>
                  </a:lnTo>
                  <a:lnTo>
                    <a:pt x="14" y="22"/>
                  </a:lnTo>
                  <a:lnTo>
                    <a:pt x="15" y="22"/>
                  </a:lnTo>
                  <a:lnTo>
                    <a:pt x="16" y="22"/>
                  </a:lnTo>
                  <a:lnTo>
                    <a:pt x="16" y="21"/>
                  </a:lnTo>
                  <a:lnTo>
                    <a:pt x="16" y="19"/>
                  </a:lnTo>
                  <a:lnTo>
                    <a:pt x="17" y="19"/>
                  </a:lnTo>
                  <a:lnTo>
                    <a:pt x="17" y="17"/>
                  </a:lnTo>
                  <a:lnTo>
                    <a:pt x="17" y="8"/>
                  </a:lnTo>
                  <a:lnTo>
                    <a:pt x="16" y="6"/>
                  </a:lnTo>
                  <a:lnTo>
                    <a:pt x="16" y="5"/>
                  </a:lnTo>
                  <a:lnTo>
                    <a:pt x="15" y="3"/>
                  </a:lnTo>
                  <a:lnTo>
                    <a:pt x="14" y="3"/>
                  </a:lnTo>
                  <a:lnTo>
                    <a:pt x="12" y="3"/>
                  </a:lnTo>
                  <a:lnTo>
                    <a:pt x="11" y="3"/>
                  </a:lnTo>
                  <a:lnTo>
                    <a:pt x="9" y="5"/>
                  </a:lnTo>
                  <a:lnTo>
                    <a:pt x="7" y="6"/>
                  </a:lnTo>
                  <a:lnTo>
                    <a:pt x="7" y="17"/>
                  </a:lnTo>
                  <a:lnTo>
                    <a:pt x="7" y="19"/>
                  </a:lnTo>
                  <a:lnTo>
                    <a:pt x="7"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3"/>
                  </a:lnTo>
                  <a:lnTo>
                    <a:pt x="3"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92" name="Freeform 96"/>
            <p:cNvSpPr>
              <a:spLocks/>
            </p:cNvSpPr>
            <p:nvPr/>
          </p:nvSpPr>
          <p:spPr bwMode="auto">
            <a:xfrm>
              <a:off x="2324" y="1623"/>
              <a:ext cx="32" cy="47"/>
            </a:xfrm>
            <a:custGeom>
              <a:avLst/>
              <a:gdLst>
                <a:gd name="T0" fmla="*/ 167 w 14"/>
                <a:gd name="T1" fmla="*/ 101 h 32"/>
                <a:gd name="T2" fmla="*/ 167 w 14"/>
                <a:gd name="T3" fmla="*/ 101 h 32"/>
                <a:gd name="T4" fmla="*/ 0 w 14"/>
                <a:gd name="T5" fmla="*/ 101 h 32"/>
                <a:gd name="T6" fmla="*/ 0 w 14"/>
                <a:gd name="T7" fmla="*/ 101 h 32"/>
                <a:gd name="T8" fmla="*/ 11 w 14"/>
                <a:gd name="T9" fmla="*/ 101 h 32"/>
                <a:gd name="T10" fmla="*/ 37 w 14"/>
                <a:gd name="T11" fmla="*/ 101 h 32"/>
                <a:gd name="T12" fmla="*/ 48 w 14"/>
                <a:gd name="T13" fmla="*/ 100 h 32"/>
                <a:gd name="T14" fmla="*/ 48 w 14"/>
                <a:gd name="T15" fmla="*/ 93 h 32"/>
                <a:gd name="T16" fmla="*/ 48 w 14"/>
                <a:gd name="T17" fmla="*/ 87 h 32"/>
                <a:gd name="T18" fmla="*/ 48 w 14"/>
                <a:gd name="T19" fmla="*/ 15 h 32"/>
                <a:gd name="T20" fmla="*/ 48 w 14"/>
                <a:gd name="T21" fmla="*/ 13 h 32"/>
                <a:gd name="T22" fmla="*/ 48 w 14"/>
                <a:gd name="T23" fmla="*/ 1 h 32"/>
                <a:gd name="T24" fmla="*/ 48 w 14"/>
                <a:gd name="T25" fmla="*/ 1 h 32"/>
                <a:gd name="T26" fmla="*/ 37 w 14"/>
                <a:gd name="T27" fmla="*/ 1 h 32"/>
                <a:gd name="T28" fmla="*/ 37 w 14"/>
                <a:gd name="T29" fmla="*/ 0 h 32"/>
                <a:gd name="T30" fmla="*/ 11 w 14"/>
                <a:gd name="T31" fmla="*/ 0 h 32"/>
                <a:gd name="T32" fmla="*/ 0 w 14"/>
                <a:gd name="T33" fmla="*/ 0 h 32"/>
                <a:gd name="T34" fmla="*/ 0 w 14"/>
                <a:gd name="T35" fmla="*/ 0 h 32"/>
                <a:gd name="T36" fmla="*/ 167 w 14"/>
                <a:gd name="T37" fmla="*/ 0 h 32"/>
                <a:gd name="T38" fmla="*/ 167 w 14"/>
                <a:gd name="T39" fmla="*/ 0 h 32"/>
                <a:gd name="T40" fmla="*/ 158 w 14"/>
                <a:gd name="T41" fmla="*/ 0 h 32"/>
                <a:gd name="T42" fmla="*/ 130 w 14"/>
                <a:gd name="T43" fmla="*/ 0 h 32"/>
                <a:gd name="T44" fmla="*/ 121 w 14"/>
                <a:gd name="T45" fmla="*/ 1 h 32"/>
                <a:gd name="T46" fmla="*/ 110 w 14"/>
                <a:gd name="T47" fmla="*/ 6 h 32"/>
                <a:gd name="T48" fmla="*/ 110 w 14"/>
                <a:gd name="T49" fmla="*/ 15 h 32"/>
                <a:gd name="T50" fmla="*/ 110 w 14"/>
                <a:gd name="T51" fmla="*/ 87 h 32"/>
                <a:gd name="T52" fmla="*/ 110 w 14"/>
                <a:gd name="T53" fmla="*/ 93 h 32"/>
                <a:gd name="T54" fmla="*/ 110 w 14"/>
                <a:gd name="T55" fmla="*/ 100 h 32"/>
                <a:gd name="T56" fmla="*/ 121 w 14"/>
                <a:gd name="T57" fmla="*/ 100 h 32"/>
                <a:gd name="T58" fmla="*/ 121 w 14"/>
                <a:gd name="T59" fmla="*/ 100 h 32"/>
                <a:gd name="T60" fmla="*/ 130 w 14"/>
                <a:gd name="T61" fmla="*/ 101 h 32"/>
                <a:gd name="T62" fmla="*/ 158 w 14"/>
                <a:gd name="T63" fmla="*/ 101 h 32"/>
                <a:gd name="T64" fmla="*/ 167 w 14"/>
                <a:gd name="T65" fmla="*/ 10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2"/>
                <a:gd name="T101" fmla="*/ 14 w 1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2">
                  <a:moveTo>
                    <a:pt x="14" y="32"/>
                  </a:moveTo>
                  <a:lnTo>
                    <a:pt x="14" y="32"/>
                  </a:lnTo>
                  <a:lnTo>
                    <a:pt x="0" y="32"/>
                  </a:lnTo>
                  <a:lnTo>
                    <a:pt x="1" y="32"/>
                  </a:lnTo>
                  <a:lnTo>
                    <a:pt x="3" y="32"/>
                  </a:lnTo>
                  <a:lnTo>
                    <a:pt x="4" y="31"/>
                  </a:lnTo>
                  <a:lnTo>
                    <a:pt x="4" y="29"/>
                  </a:lnTo>
                  <a:lnTo>
                    <a:pt x="4" y="27"/>
                  </a:lnTo>
                  <a:lnTo>
                    <a:pt x="4" y="5"/>
                  </a:lnTo>
                  <a:lnTo>
                    <a:pt x="4" y="4"/>
                  </a:lnTo>
                  <a:lnTo>
                    <a:pt x="4" y="1"/>
                  </a:lnTo>
                  <a:lnTo>
                    <a:pt x="3" y="1"/>
                  </a:lnTo>
                  <a:lnTo>
                    <a:pt x="3" y="0"/>
                  </a:lnTo>
                  <a:lnTo>
                    <a:pt x="1" y="0"/>
                  </a:lnTo>
                  <a:lnTo>
                    <a:pt x="0" y="0"/>
                  </a:lnTo>
                  <a:lnTo>
                    <a:pt x="14" y="0"/>
                  </a:lnTo>
                  <a:lnTo>
                    <a:pt x="13" y="0"/>
                  </a:lnTo>
                  <a:lnTo>
                    <a:pt x="11" y="0"/>
                  </a:lnTo>
                  <a:lnTo>
                    <a:pt x="10" y="1"/>
                  </a:lnTo>
                  <a:lnTo>
                    <a:pt x="9" y="2"/>
                  </a:lnTo>
                  <a:lnTo>
                    <a:pt x="9" y="5"/>
                  </a:lnTo>
                  <a:lnTo>
                    <a:pt x="9" y="27"/>
                  </a:lnTo>
                  <a:lnTo>
                    <a:pt x="9" y="29"/>
                  </a:lnTo>
                  <a:lnTo>
                    <a:pt x="9" y="31"/>
                  </a:lnTo>
                  <a:lnTo>
                    <a:pt x="10" y="31"/>
                  </a:lnTo>
                  <a:lnTo>
                    <a:pt x="11" y="32"/>
                  </a:lnTo>
                  <a:lnTo>
                    <a:pt x="13" y="32"/>
                  </a:lnTo>
                  <a:lnTo>
                    <a:pt x="14" y="32"/>
                  </a:lnTo>
                  <a:close/>
                </a:path>
              </a:pathLst>
            </a:custGeom>
            <a:solidFill>
              <a:srgbClr val="000000"/>
            </a:solidFill>
            <a:ln w="0">
              <a:solidFill>
                <a:srgbClr val="000000"/>
              </a:solidFill>
              <a:round/>
              <a:headEnd/>
              <a:tailEnd/>
            </a:ln>
          </p:spPr>
          <p:txBody>
            <a:bodyPr/>
            <a:lstStyle/>
            <a:p>
              <a:endParaRPr lang="en-CA"/>
            </a:p>
          </p:txBody>
        </p:sp>
        <p:sp>
          <p:nvSpPr>
            <p:cNvPr id="25893" name="Freeform 97"/>
            <p:cNvSpPr>
              <a:spLocks/>
            </p:cNvSpPr>
            <p:nvPr/>
          </p:nvSpPr>
          <p:spPr bwMode="auto">
            <a:xfrm>
              <a:off x="2358" y="1638"/>
              <a:ext cx="52" cy="32"/>
            </a:xfrm>
            <a:custGeom>
              <a:avLst/>
              <a:gdLst>
                <a:gd name="T0" fmla="*/ 81 w 23"/>
                <a:gd name="T1" fmla="*/ 15 h 22"/>
                <a:gd name="T2" fmla="*/ 118 w 23"/>
                <a:gd name="T3" fmla="*/ 6 h 22"/>
                <a:gd name="T4" fmla="*/ 138 w 23"/>
                <a:gd name="T5" fmla="*/ 0 h 22"/>
                <a:gd name="T6" fmla="*/ 174 w 23"/>
                <a:gd name="T7" fmla="*/ 0 h 22"/>
                <a:gd name="T8" fmla="*/ 194 w 23"/>
                <a:gd name="T9" fmla="*/ 0 h 22"/>
                <a:gd name="T10" fmla="*/ 219 w 23"/>
                <a:gd name="T11" fmla="*/ 1 h 22"/>
                <a:gd name="T12" fmla="*/ 231 w 23"/>
                <a:gd name="T13" fmla="*/ 6 h 22"/>
                <a:gd name="T14" fmla="*/ 231 w 23"/>
                <a:gd name="T15" fmla="*/ 9 h 22"/>
                <a:gd name="T16" fmla="*/ 240 w 23"/>
                <a:gd name="T17" fmla="*/ 19 h 22"/>
                <a:gd name="T18" fmla="*/ 240 w 23"/>
                <a:gd name="T19" fmla="*/ 25 h 22"/>
                <a:gd name="T20" fmla="*/ 240 w 23"/>
                <a:gd name="T21" fmla="*/ 52 h 22"/>
                <a:gd name="T22" fmla="*/ 240 w 23"/>
                <a:gd name="T23" fmla="*/ 60 h 22"/>
                <a:gd name="T24" fmla="*/ 240 w 23"/>
                <a:gd name="T25" fmla="*/ 65 h 22"/>
                <a:gd name="T26" fmla="*/ 240 w 23"/>
                <a:gd name="T27" fmla="*/ 65 h 22"/>
                <a:gd name="T28" fmla="*/ 255 w 23"/>
                <a:gd name="T29" fmla="*/ 68 h 22"/>
                <a:gd name="T30" fmla="*/ 255 w 23"/>
                <a:gd name="T31" fmla="*/ 68 h 22"/>
                <a:gd name="T32" fmla="*/ 267 w 23"/>
                <a:gd name="T33" fmla="*/ 68 h 22"/>
                <a:gd name="T34" fmla="*/ 267 w 23"/>
                <a:gd name="T35" fmla="*/ 68 h 22"/>
                <a:gd name="T36" fmla="*/ 163 w 23"/>
                <a:gd name="T37" fmla="*/ 68 h 22"/>
                <a:gd name="T38" fmla="*/ 163 w 23"/>
                <a:gd name="T39" fmla="*/ 68 h 22"/>
                <a:gd name="T40" fmla="*/ 163 w 23"/>
                <a:gd name="T41" fmla="*/ 68 h 22"/>
                <a:gd name="T42" fmla="*/ 174 w 23"/>
                <a:gd name="T43" fmla="*/ 68 h 22"/>
                <a:gd name="T44" fmla="*/ 183 w 23"/>
                <a:gd name="T45" fmla="*/ 68 h 22"/>
                <a:gd name="T46" fmla="*/ 183 w 23"/>
                <a:gd name="T47" fmla="*/ 65 h 22"/>
                <a:gd name="T48" fmla="*/ 183 w 23"/>
                <a:gd name="T49" fmla="*/ 60 h 22"/>
                <a:gd name="T50" fmla="*/ 183 w 23"/>
                <a:gd name="T51" fmla="*/ 60 h 22"/>
                <a:gd name="T52" fmla="*/ 194 w 23"/>
                <a:gd name="T53" fmla="*/ 52 h 22"/>
                <a:gd name="T54" fmla="*/ 194 w 23"/>
                <a:gd name="T55" fmla="*/ 25 h 22"/>
                <a:gd name="T56" fmla="*/ 183 w 23"/>
                <a:gd name="T57" fmla="*/ 19 h 22"/>
                <a:gd name="T58" fmla="*/ 183 w 23"/>
                <a:gd name="T59" fmla="*/ 15 h 22"/>
                <a:gd name="T60" fmla="*/ 174 w 23"/>
                <a:gd name="T61" fmla="*/ 9 h 22"/>
                <a:gd name="T62" fmla="*/ 163 w 23"/>
                <a:gd name="T63" fmla="*/ 9 h 22"/>
                <a:gd name="T64" fmla="*/ 118 w 23"/>
                <a:gd name="T65" fmla="*/ 9 h 22"/>
                <a:gd name="T66" fmla="*/ 81 w 23"/>
                <a:gd name="T67" fmla="*/ 19 h 22"/>
                <a:gd name="T68" fmla="*/ 81 w 23"/>
                <a:gd name="T69" fmla="*/ 52 h 22"/>
                <a:gd name="T70" fmla="*/ 81 w 23"/>
                <a:gd name="T71" fmla="*/ 60 h 22"/>
                <a:gd name="T72" fmla="*/ 81 w 23"/>
                <a:gd name="T73" fmla="*/ 65 h 22"/>
                <a:gd name="T74" fmla="*/ 81 w 23"/>
                <a:gd name="T75" fmla="*/ 65 h 22"/>
                <a:gd name="T76" fmla="*/ 102 w 23"/>
                <a:gd name="T77" fmla="*/ 68 h 22"/>
                <a:gd name="T78" fmla="*/ 102 w 23"/>
                <a:gd name="T79" fmla="*/ 68 h 22"/>
                <a:gd name="T80" fmla="*/ 129 w 23"/>
                <a:gd name="T81" fmla="*/ 68 h 22"/>
                <a:gd name="T82" fmla="*/ 129 w 23"/>
                <a:gd name="T83" fmla="*/ 68 h 22"/>
                <a:gd name="T84" fmla="*/ 0 w 23"/>
                <a:gd name="T85" fmla="*/ 68 h 22"/>
                <a:gd name="T86" fmla="*/ 0 w 23"/>
                <a:gd name="T87" fmla="*/ 68 h 22"/>
                <a:gd name="T88" fmla="*/ 11 w 23"/>
                <a:gd name="T89" fmla="*/ 68 h 22"/>
                <a:gd name="T90" fmla="*/ 25 w 23"/>
                <a:gd name="T91" fmla="*/ 68 h 22"/>
                <a:gd name="T92" fmla="*/ 25 w 23"/>
                <a:gd name="T93" fmla="*/ 65 h 22"/>
                <a:gd name="T94" fmla="*/ 45 w 23"/>
                <a:gd name="T95" fmla="*/ 60 h 22"/>
                <a:gd name="T96" fmla="*/ 45 w 23"/>
                <a:gd name="T97" fmla="*/ 52 h 22"/>
                <a:gd name="T98" fmla="*/ 45 w 23"/>
                <a:gd name="T99" fmla="*/ 32 h 22"/>
                <a:gd name="T100" fmla="*/ 45 w 23"/>
                <a:gd name="T101" fmla="*/ 19 h 22"/>
                <a:gd name="T102" fmla="*/ 45 w 23"/>
                <a:gd name="T103" fmla="*/ 9 h 22"/>
                <a:gd name="T104" fmla="*/ 25 w 23"/>
                <a:gd name="T105" fmla="*/ 9 h 22"/>
                <a:gd name="T106" fmla="*/ 25 w 23"/>
                <a:gd name="T107" fmla="*/ 6 h 22"/>
                <a:gd name="T108" fmla="*/ 25 w 23"/>
                <a:gd name="T109" fmla="*/ 6 h 22"/>
                <a:gd name="T110" fmla="*/ 25 w 23"/>
                <a:gd name="T111" fmla="*/ 6 h 22"/>
                <a:gd name="T112" fmla="*/ 11 w 23"/>
                <a:gd name="T113" fmla="*/ 6 h 22"/>
                <a:gd name="T114" fmla="*/ 0 w 23"/>
                <a:gd name="T115" fmla="*/ 9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7" y="0"/>
                  </a:lnTo>
                  <a:lnTo>
                    <a:pt x="19" y="1"/>
                  </a:lnTo>
                  <a:lnTo>
                    <a:pt x="20" y="2"/>
                  </a:lnTo>
                  <a:lnTo>
                    <a:pt x="20" y="3"/>
                  </a:lnTo>
                  <a:lnTo>
                    <a:pt x="21" y="6"/>
                  </a:lnTo>
                  <a:lnTo>
                    <a:pt x="21" y="8"/>
                  </a:lnTo>
                  <a:lnTo>
                    <a:pt x="21" y="17"/>
                  </a:lnTo>
                  <a:lnTo>
                    <a:pt x="21" y="19"/>
                  </a:lnTo>
                  <a:lnTo>
                    <a:pt x="21" y="21"/>
                  </a:lnTo>
                  <a:lnTo>
                    <a:pt x="22" y="22"/>
                  </a:lnTo>
                  <a:lnTo>
                    <a:pt x="23" y="22"/>
                  </a:lnTo>
                  <a:lnTo>
                    <a:pt x="14" y="22"/>
                  </a:lnTo>
                  <a:lnTo>
                    <a:pt x="15" y="22"/>
                  </a:lnTo>
                  <a:lnTo>
                    <a:pt x="16" y="22"/>
                  </a:lnTo>
                  <a:lnTo>
                    <a:pt x="16" y="21"/>
                  </a:lnTo>
                  <a:lnTo>
                    <a:pt x="16" y="19"/>
                  </a:lnTo>
                  <a:lnTo>
                    <a:pt x="17" y="17"/>
                  </a:lnTo>
                  <a:lnTo>
                    <a:pt x="17" y="8"/>
                  </a:lnTo>
                  <a:lnTo>
                    <a:pt x="16" y="6"/>
                  </a:lnTo>
                  <a:lnTo>
                    <a:pt x="16" y="5"/>
                  </a:lnTo>
                  <a:lnTo>
                    <a:pt x="15" y="3"/>
                  </a:lnTo>
                  <a:lnTo>
                    <a:pt x="14" y="3"/>
                  </a:lnTo>
                  <a:lnTo>
                    <a:pt x="10" y="3"/>
                  </a:lnTo>
                  <a:lnTo>
                    <a:pt x="7" y="6"/>
                  </a:lnTo>
                  <a:lnTo>
                    <a:pt x="7" y="17"/>
                  </a:lnTo>
                  <a:lnTo>
                    <a:pt x="7" y="19"/>
                  </a:lnTo>
                  <a:lnTo>
                    <a:pt x="7" y="21"/>
                  </a:lnTo>
                  <a:lnTo>
                    <a:pt x="9" y="22"/>
                  </a:lnTo>
                  <a:lnTo>
                    <a:pt x="11" y="22"/>
                  </a:lnTo>
                  <a:lnTo>
                    <a:pt x="0" y="22"/>
                  </a:lnTo>
                  <a:lnTo>
                    <a:pt x="1" y="22"/>
                  </a:lnTo>
                  <a:lnTo>
                    <a:pt x="2" y="22"/>
                  </a:lnTo>
                  <a:lnTo>
                    <a:pt x="2" y="21"/>
                  </a:lnTo>
                  <a:lnTo>
                    <a:pt x="4" y="19"/>
                  </a:lnTo>
                  <a:lnTo>
                    <a:pt x="4" y="17"/>
                  </a:lnTo>
                  <a:lnTo>
                    <a:pt x="4" y="10"/>
                  </a:lnTo>
                  <a:lnTo>
                    <a:pt x="4" y="6"/>
                  </a:lnTo>
                  <a:lnTo>
                    <a:pt x="4"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94" name="Freeform 98"/>
            <p:cNvSpPr>
              <a:spLocks noEditPoints="1"/>
            </p:cNvSpPr>
            <p:nvPr/>
          </p:nvSpPr>
          <p:spPr bwMode="auto">
            <a:xfrm>
              <a:off x="2417" y="1619"/>
              <a:ext cx="49" cy="52"/>
            </a:xfrm>
            <a:custGeom>
              <a:avLst/>
              <a:gdLst>
                <a:gd name="T0" fmla="*/ 178 w 22"/>
                <a:gd name="T1" fmla="*/ 95 h 36"/>
                <a:gd name="T2" fmla="*/ 145 w 22"/>
                <a:gd name="T3" fmla="*/ 103 h 36"/>
                <a:gd name="T4" fmla="*/ 134 w 22"/>
                <a:gd name="T5" fmla="*/ 107 h 36"/>
                <a:gd name="T6" fmla="*/ 125 w 22"/>
                <a:gd name="T7" fmla="*/ 108 h 36"/>
                <a:gd name="T8" fmla="*/ 100 w 22"/>
                <a:gd name="T9" fmla="*/ 108 h 36"/>
                <a:gd name="T10" fmla="*/ 65 w 22"/>
                <a:gd name="T11" fmla="*/ 107 h 36"/>
                <a:gd name="T12" fmla="*/ 20 w 22"/>
                <a:gd name="T13" fmla="*/ 95 h 36"/>
                <a:gd name="T14" fmla="*/ 9 w 22"/>
                <a:gd name="T15" fmla="*/ 90 h 36"/>
                <a:gd name="T16" fmla="*/ 0 w 22"/>
                <a:gd name="T17" fmla="*/ 75 h 36"/>
                <a:gd name="T18" fmla="*/ 9 w 22"/>
                <a:gd name="T19" fmla="*/ 61 h 36"/>
                <a:gd name="T20" fmla="*/ 20 w 22"/>
                <a:gd name="T21" fmla="*/ 48 h 36"/>
                <a:gd name="T22" fmla="*/ 56 w 22"/>
                <a:gd name="T23" fmla="*/ 42 h 36"/>
                <a:gd name="T24" fmla="*/ 80 w 22"/>
                <a:gd name="T25" fmla="*/ 39 h 36"/>
                <a:gd name="T26" fmla="*/ 125 w 22"/>
                <a:gd name="T27" fmla="*/ 39 h 36"/>
                <a:gd name="T28" fmla="*/ 145 w 22"/>
                <a:gd name="T29" fmla="*/ 39 h 36"/>
                <a:gd name="T30" fmla="*/ 178 w 22"/>
                <a:gd name="T31" fmla="*/ 46 h 36"/>
                <a:gd name="T32" fmla="*/ 178 w 22"/>
                <a:gd name="T33" fmla="*/ 29 h 36"/>
                <a:gd name="T34" fmla="*/ 165 w 22"/>
                <a:gd name="T35" fmla="*/ 20 h 36"/>
                <a:gd name="T36" fmla="*/ 165 w 22"/>
                <a:gd name="T37" fmla="*/ 14 h 36"/>
                <a:gd name="T38" fmla="*/ 165 w 22"/>
                <a:gd name="T39" fmla="*/ 13 h 36"/>
                <a:gd name="T40" fmla="*/ 165 w 22"/>
                <a:gd name="T41" fmla="*/ 13 h 36"/>
                <a:gd name="T42" fmla="*/ 165 w 22"/>
                <a:gd name="T43" fmla="*/ 13 h 36"/>
                <a:gd name="T44" fmla="*/ 145 w 22"/>
                <a:gd name="T45" fmla="*/ 13 h 36"/>
                <a:gd name="T46" fmla="*/ 145 w 22"/>
                <a:gd name="T47" fmla="*/ 13 h 36"/>
                <a:gd name="T48" fmla="*/ 134 w 22"/>
                <a:gd name="T49" fmla="*/ 13 h 36"/>
                <a:gd name="T50" fmla="*/ 134 w 22"/>
                <a:gd name="T51" fmla="*/ 13 h 36"/>
                <a:gd name="T52" fmla="*/ 198 w 22"/>
                <a:gd name="T53" fmla="*/ 0 h 36"/>
                <a:gd name="T54" fmla="*/ 223 w 22"/>
                <a:gd name="T55" fmla="*/ 0 h 36"/>
                <a:gd name="T56" fmla="*/ 223 w 22"/>
                <a:gd name="T57" fmla="*/ 79 h 36"/>
                <a:gd name="T58" fmla="*/ 223 w 22"/>
                <a:gd name="T59" fmla="*/ 90 h 36"/>
                <a:gd name="T60" fmla="*/ 223 w 22"/>
                <a:gd name="T61" fmla="*/ 94 h 36"/>
                <a:gd name="T62" fmla="*/ 223 w 22"/>
                <a:gd name="T63" fmla="*/ 95 h 36"/>
                <a:gd name="T64" fmla="*/ 223 w 22"/>
                <a:gd name="T65" fmla="*/ 95 h 36"/>
                <a:gd name="T66" fmla="*/ 234 w 22"/>
                <a:gd name="T67" fmla="*/ 103 h 36"/>
                <a:gd name="T68" fmla="*/ 234 w 22"/>
                <a:gd name="T69" fmla="*/ 103 h 36"/>
                <a:gd name="T70" fmla="*/ 234 w 22"/>
                <a:gd name="T71" fmla="*/ 103 h 36"/>
                <a:gd name="T72" fmla="*/ 243 w 22"/>
                <a:gd name="T73" fmla="*/ 95 h 36"/>
                <a:gd name="T74" fmla="*/ 243 w 22"/>
                <a:gd name="T75" fmla="*/ 103 h 36"/>
                <a:gd name="T76" fmla="*/ 178 w 22"/>
                <a:gd name="T77" fmla="*/ 108 h 36"/>
                <a:gd name="T78" fmla="*/ 178 w 22"/>
                <a:gd name="T79" fmla="*/ 108 h 36"/>
                <a:gd name="T80" fmla="*/ 178 w 22"/>
                <a:gd name="T81" fmla="*/ 95 h 36"/>
                <a:gd name="T82" fmla="*/ 178 w 22"/>
                <a:gd name="T83" fmla="*/ 90 h 36"/>
                <a:gd name="T84" fmla="*/ 178 w 22"/>
                <a:gd name="T85" fmla="*/ 61 h 36"/>
                <a:gd name="T86" fmla="*/ 165 w 22"/>
                <a:gd name="T87" fmla="*/ 56 h 36"/>
                <a:gd name="T88" fmla="*/ 165 w 22"/>
                <a:gd name="T89" fmla="*/ 48 h 36"/>
                <a:gd name="T90" fmla="*/ 145 w 22"/>
                <a:gd name="T91" fmla="*/ 46 h 36"/>
                <a:gd name="T92" fmla="*/ 134 w 22"/>
                <a:gd name="T93" fmla="*/ 46 h 36"/>
                <a:gd name="T94" fmla="*/ 125 w 22"/>
                <a:gd name="T95" fmla="*/ 42 h 36"/>
                <a:gd name="T96" fmla="*/ 109 w 22"/>
                <a:gd name="T97" fmla="*/ 42 h 36"/>
                <a:gd name="T98" fmla="*/ 100 w 22"/>
                <a:gd name="T99" fmla="*/ 46 h 36"/>
                <a:gd name="T100" fmla="*/ 65 w 22"/>
                <a:gd name="T101" fmla="*/ 48 h 36"/>
                <a:gd name="T102" fmla="*/ 56 w 22"/>
                <a:gd name="T103" fmla="*/ 56 h 36"/>
                <a:gd name="T104" fmla="*/ 45 w 22"/>
                <a:gd name="T105" fmla="*/ 69 h 36"/>
                <a:gd name="T106" fmla="*/ 56 w 22"/>
                <a:gd name="T107" fmla="*/ 84 h 36"/>
                <a:gd name="T108" fmla="*/ 65 w 22"/>
                <a:gd name="T109" fmla="*/ 90 h 36"/>
                <a:gd name="T110" fmla="*/ 100 w 22"/>
                <a:gd name="T111" fmla="*/ 95 h 36"/>
                <a:gd name="T112" fmla="*/ 125 w 22"/>
                <a:gd name="T113" fmla="*/ 95 h 36"/>
                <a:gd name="T114" fmla="*/ 145 w 22"/>
                <a:gd name="T115" fmla="*/ 95 h 36"/>
                <a:gd name="T116" fmla="*/ 178 w 22"/>
                <a:gd name="T117" fmla="*/ 90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6"/>
                <a:gd name="T179" fmla="*/ 22 w 22"/>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6">
                  <a:moveTo>
                    <a:pt x="16" y="32"/>
                  </a:moveTo>
                  <a:lnTo>
                    <a:pt x="13" y="34"/>
                  </a:lnTo>
                  <a:lnTo>
                    <a:pt x="12" y="35"/>
                  </a:lnTo>
                  <a:lnTo>
                    <a:pt x="11" y="36"/>
                  </a:lnTo>
                  <a:lnTo>
                    <a:pt x="9" y="36"/>
                  </a:lnTo>
                  <a:lnTo>
                    <a:pt x="6" y="35"/>
                  </a:lnTo>
                  <a:lnTo>
                    <a:pt x="2" y="32"/>
                  </a:lnTo>
                  <a:lnTo>
                    <a:pt x="1" y="30"/>
                  </a:lnTo>
                  <a:lnTo>
                    <a:pt x="0" y="25"/>
                  </a:lnTo>
                  <a:lnTo>
                    <a:pt x="1" y="20"/>
                  </a:lnTo>
                  <a:lnTo>
                    <a:pt x="2" y="16"/>
                  </a:lnTo>
                  <a:lnTo>
                    <a:pt x="5" y="14"/>
                  </a:lnTo>
                  <a:lnTo>
                    <a:pt x="7" y="13"/>
                  </a:lnTo>
                  <a:lnTo>
                    <a:pt x="11" y="13"/>
                  </a:lnTo>
                  <a:lnTo>
                    <a:pt x="13" y="13"/>
                  </a:lnTo>
                  <a:lnTo>
                    <a:pt x="16" y="15"/>
                  </a:lnTo>
                  <a:lnTo>
                    <a:pt x="16" y="10"/>
                  </a:lnTo>
                  <a:lnTo>
                    <a:pt x="15" y="7"/>
                  </a:lnTo>
                  <a:lnTo>
                    <a:pt x="15" y="5"/>
                  </a:lnTo>
                  <a:lnTo>
                    <a:pt x="15" y="4"/>
                  </a:lnTo>
                  <a:lnTo>
                    <a:pt x="13" y="4"/>
                  </a:lnTo>
                  <a:lnTo>
                    <a:pt x="12" y="4"/>
                  </a:lnTo>
                  <a:lnTo>
                    <a:pt x="18" y="0"/>
                  </a:lnTo>
                  <a:lnTo>
                    <a:pt x="20" y="0"/>
                  </a:lnTo>
                  <a:lnTo>
                    <a:pt x="20" y="26"/>
                  </a:lnTo>
                  <a:lnTo>
                    <a:pt x="20" y="30"/>
                  </a:lnTo>
                  <a:lnTo>
                    <a:pt x="20" y="31"/>
                  </a:lnTo>
                  <a:lnTo>
                    <a:pt x="20" y="32"/>
                  </a:lnTo>
                  <a:lnTo>
                    <a:pt x="21" y="34"/>
                  </a:lnTo>
                  <a:lnTo>
                    <a:pt x="22" y="32"/>
                  </a:lnTo>
                  <a:lnTo>
                    <a:pt x="22" y="34"/>
                  </a:lnTo>
                  <a:lnTo>
                    <a:pt x="16" y="36"/>
                  </a:lnTo>
                  <a:lnTo>
                    <a:pt x="16" y="32"/>
                  </a:lnTo>
                  <a:close/>
                  <a:moveTo>
                    <a:pt x="16" y="30"/>
                  </a:moveTo>
                  <a:lnTo>
                    <a:pt x="16" y="20"/>
                  </a:lnTo>
                  <a:lnTo>
                    <a:pt x="15" y="19"/>
                  </a:lnTo>
                  <a:lnTo>
                    <a:pt x="15" y="16"/>
                  </a:lnTo>
                  <a:lnTo>
                    <a:pt x="13" y="15"/>
                  </a:lnTo>
                  <a:lnTo>
                    <a:pt x="12" y="15"/>
                  </a:lnTo>
                  <a:lnTo>
                    <a:pt x="11" y="14"/>
                  </a:lnTo>
                  <a:lnTo>
                    <a:pt x="10" y="14"/>
                  </a:lnTo>
                  <a:lnTo>
                    <a:pt x="9" y="15"/>
                  </a:lnTo>
                  <a:lnTo>
                    <a:pt x="6" y="16"/>
                  </a:lnTo>
                  <a:lnTo>
                    <a:pt x="5" y="19"/>
                  </a:lnTo>
                  <a:lnTo>
                    <a:pt x="4" y="23"/>
                  </a:lnTo>
                  <a:lnTo>
                    <a:pt x="5" y="28"/>
                  </a:lnTo>
                  <a:lnTo>
                    <a:pt x="6" y="30"/>
                  </a:lnTo>
                  <a:lnTo>
                    <a:pt x="9" y="32"/>
                  </a:lnTo>
                  <a:lnTo>
                    <a:pt x="11" y="32"/>
                  </a:lnTo>
                  <a:lnTo>
                    <a:pt x="13" y="32"/>
                  </a:lnTo>
                  <a:lnTo>
                    <a:pt x="16" y="30"/>
                  </a:lnTo>
                  <a:close/>
                </a:path>
              </a:pathLst>
            </a:custGeom>
            <a:solidFill>
              <a:srgbClr val="000000"/>
            </a:solidFill>
            <a:ln w="0">
              <a:solidFill>
                <a:srgbClr val="000000"/>
              </a:solidFill>
              <a:round/>
              <a:headEnd/>
              <a:tailEnd/>
            </a:ln>
          </p:spPr>
          <p:txBody>
            <a:bodyPr/>
            <a:lstStyle/>
            <a:p>
              <a:endParaRPr lang="en-CA"/>
            </a:p>
          </p:txBody>
        </p:sp>
        <p:sp>
          <p:nvSpPr>
            <p:cNvPr id="25895" name="Freeform 99"/>
            <p:cNvSpPr>
              <a:spLocks noEditPoints="1"/>
            </p:cNvSpPr>
            <p:nvPr/>
          </p:nvSpPr>
          <p:spPr bwMode="auto">
            <a:xfrm>
              <a:off x="2473" y="1619"/>
              <a:ext cx="25" cy="51"/>
            </a:xfrm>
            <a:custGeom>
              <a:avLst/>
              <a:gdLst>
                <a:gd name="T0" fmla="*/ 57 w 11"/>
                <a:gd name="T1" fmla="*/ 0 h 35"/>
                <a:gd name="T2" fmla="*/ 73 w 11"/>
                <a:gd name="T3" fmla="*/ 6 h 35"/>
                <a:gd name="T4" fmla="*/ 82 w 11"/>
                <a:gd name="T5" fmla="*/ 6 h 35"/>
                <a:gd name="T6" fmla="*/ 93 w 11"/>
                <a:gd name="T7" fmla="*/ 9 h 35"/>
                <a:gd name="T8" fmla="*/ 93 w 11"/>
                <a:gd name="T9" fmla="*/ 13 h 35"/>
                <a:gd name="T10" fmla="*/ 93 w 11"/>
                <a:gd name="T11" fmla="*/ 15 h 35"/>
                <a:gd name="T12" fmla="*/ 82 w 11"/>
                <a:gd name="T13" fmla="*/ 15 h 35"/>
                <a:gd name="T14" fmla="*/ 73 w 11"/>
                <a:gd name="T15" fmla="*/ 22 h 35"/>
                <a:gd name="T16" fmla="*/ 57 w 11"/>
                <a:gd name="T17" fmla="*/ 22 h 35"/>
                <a:gd name="T18" fmla="*/ 57 w 11"/>
                <a:gd name="T19" fmla="*/ 22 h 35"/>
                <a:gd name="T20" fmla="*/ 36 w 11"/>
                <a:gd name="T21" fmla="*/ 15 h 35"/>
                <a:gd name="T22" fmla="*/ 25 w 11"/>
                <a:gd name="T23" fmla="*/ 15 h 35"/>
                <a:gd name="T24" fmla="*/ 25 w 11"/>
                <a:gd name="T25" fmla="*/ 13 h 35"/>
                <a:gd name="T26" fmla="*/ 25 w 11"/>
                <a:gd name="T27" fmla="*/ 9 h 35"/>
                <a:gd name="T28" fmla="*/ 36 w 11"/>
                <a:gd name="T29" fmla="*/ 6 h 35"/>
                <a:gd name="T30" fmla="*/ 57 w 11"/>
                <a:gd name="T31" fmla="*/ 6 h 35"/>
                <a:gd name="T32" fmla="*/ 57 w 11"/>
                <a:gd name="T33" fmla="*/ 0 h 35"/>
                <a:gd name="T34" fmla="*/ 82 w 11"/>
                <a:gd name="T35" fmla="*/ 41 h 35"/>
                <a:gd name="T36" fmla="*/ 82 w 11"/>
                <a:gd name="T37" fmla="*/ 93 h 35"/>
                <a:gd name="T38" fmla="*/ 82 w 11"/>
                <a:gd name="T39" fmla="*/ 99 h 35"/>
                <a:gd name="T40" fmla="*/ 82 w 11"/>
                <a:gd name="T41" fmla="*/ 106 h 35"/>
                <a:gd name="T42" fmla="*/ 93 w 11"/>
                <a:gd name="T43" fmla="*/ 106 h 35"/>
                <a:gd name="T44" fmla="*/ 93 w 11"/>
                <a:gd name="T45" fmla="*/ 108 h 35"/>
                <a:gd name="T46" fmla="*/ 102 w 11"/>
                <a:gd name="T47" fmla="*/ 108 h 35"/>
                <a:gd name="T48" fmla="*/ 130 w 11"/>
                <a:gd name="T49" fmla="*/ 108 h 35"/>
                <a:gd name="T50" fmla="*/ 130 w 11"/>
                <a:gd name="T51" fmla="*/ 108 h 35"/>
                <a:gd name="T52" fmla="*/ 0 w 11"/>
                <a:gd name="T53" fmla="*/ 108 h 35"/>
                <a:gd name="T54" fmla="*/ 0 w 11"/>
                <a:gd name="T55" fmla="*/ 108 h 35"/>
                <a:gd name="T56" fmla="*/ 11 w 11"/>
                <a:gd name="T57" fmla="*/ 108 h 35"/>
                <a:gd name="T58" fmla="*/ 25 w 11"/>
                <a:gd name="T59" fmla="*/ 108 h 35"/>
                <a:gd name="T60" fmla="*/ 25 w 11"/>
                <a:gd name="T61" fmla="*/ 106 h 35"/>
                <a:gd name="T62" fmla="*/ 36 w 11"/>
                <a:gd name="T63" fmla="*/ 106 h 35"/>
                <a:gd name="T64" fmla="*/ 36 w 11"/>
                <a:gd name="T65" fmla="*/ 99 h 35"/>
                <a:gd name="T66" fmla="*/ 36 w 11"/>
                <a:gd name="T67" fmla="*/ 93 h 35"/>
                <a:gd name="T68" fmla="*/ 36 w 11"/>
                <a:gd name="T69" fmla="*/ 73 h 35"/>
                <a:gd name="T70" fmla="*/ 36 w 11"/>
                <a:gd name="T71" fmla="*/ 60 h 35"/>
                <a:gd name="T72" fmla="*/ 36 w 11"/>
                <a:gd name="T73" fmla="*/ 50 h 35"/>
                <a:gd name="T74" fmla="*/ 36 w 11"/>
                <a:gd name="T75" fmla="*/ 50 h 35"/>
                <a:gd name="T76" fmla="*/ 25 w 11"/>
                <a:gd name="T77" fmla="*/ 47 h 35"/>
                <a:gd name="T78" fmla="*/ 25 w 11"/>
                <a:gd name="T79" fmla="*/ 47 h 35"/>
                <a:gd name="T80" fmla="*/ 25 w 11"/>
                <a:gd name="T81" fmla="*/ 47 h 35"/>
                <a:gd name="T82" fmla="*/ 11 w 11"/>
                <a:gd name="T83" fmla="*/ 47 h 35"/>
                <a:gd name="T84" fmla="*/ 11 w 11"/>
                <a:gd name="T85" fmla="*/ 50 h 35"/>
                <a:gd name="T86" fmla="*/ 0 w 11"/>
                <a:gd name="T87" fmla="*/ 47 h 35"/>
                <a:gd name="T88" fmla="*/ 73 w 11"/>
                <a:gd name="T89" fmla="*/ 41 h 35"/>
                <a:gd name="T90" fmla="*/ 82 w 11"/>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2"/>
                  </a:lnTo>
                  <a:lnTo>
                    <a:pt x="7" y="2"/>
                  </a:lnTo>
                  <a:lnTo>
                    <a:pt x="8" y="3"/>
                  </a:lnTo>
                  <a:lnTo>
                    <a:pt x="8" y="4"/>
                  </a:lnTo>
                  <a:lnTo>
                    <a:pt x="8" y="5"/>
                  </a:lnTo>
                  <a:lnTo>
                    <a:pt x="7" y="5"/>
                  </a:lnTo>
                  <a:lnTo>
                    <a:pt x="6" y="7"/>
                  </a:lnTo>
                  <a:lnTo>
                    <a:pt x="5" y="7"/>
                  </a:lnTo>
                  <a:lnTo>
                    <a:pt x="3" y="5"/>
                  </a:lnTo>
                  <a:lnTo>
                    <a:pt x="2" y="5"/>
                  </a:lnTo>
                  <a:lnTo>
                    <a:pt x="2" y="4"/>
                  </a:lnTo>
                  <a:lnTo>
                    <a:pt x="2" y="3"/>
                  </a:lnTo>
                  <a:lnTo>
                    <a:pt x="3" y="2"/>
                  </a:lnTo>
                  <a:lnTo>
                    <a:pt x="5" y="2"/>
                  </a:lnTo>
                  <a:lnTo>
                    <a:pt x="5" y="0"/>
                  </a:lnTo>
                  <a:close/>
                  <a:moveTo>
                    <a:pt x="7" y="13"/>
                  </a:moveTo>
                  <a:lnTo>
                    <a:pt x="7" y="30"/>
                  </a:lnTo>
                  <a:lnTo>
                    <a:pt x="7" y="32"/>
                  </a:lnTo>
                  <a:lnTo>
                    <a:pt x="7" y="34"/>
                  </a:lnTo>
                  <a:lnTo>
                    <a:pt x="8" y="34"/>
                  </a:lnTo>
                  <a:lnTo>
                    <a:pt x="8" y="35"/>
                  </a:lnTo>
                  <a:lnTo>
                    <a:pt x="9" y="35"/>
                  </a:lnTo>
                  <a:lnTo>
                    <a:pt x="11" y="35"/>
                  </a:lnTo>
                  <a:lnTo>
                    <a:pt x="0" y="35"/>
                  </a:lnTo>
                  <a:lnTo>
                    <a:pt x="1" y="35"/>
                  </a:lnTo>
                  <a:lnTo>
                    <a:pt x="2" y="35"/>
                  </a:lnTo>
                  <a:lnTo>
                    <a:pt x="2" y="34"/>
                  </a:lnTo>
                  <a:lnTo>
                    <a:pt x="3" y="34"/>
                  </a:lnTo>
                  <a:lnTo>
                    <a:pt x="3" y="32"/>
                  </a:lnTo>
                  <a:lnTo>
                    <a:pt x="3" y="30"/>
                  </a:lnTo>
                  <a:lnTo>
                    <a:pt x="3" y="23"/>
                  </a:lnTo>
                  <a:lnTo>
                    <a:pt x="3" y="19"/>
                  </a:lnTo>
                  <a:lnTo>
                    <a:pt x="3" y="16"/>
                  </a:lnTo>
                  <a:lnTo>
                    <a:pt x="2" y="15"/>
                  </a:lnTo>
                  <a:lnTo>
                    <a:pt x="1" y="15"/>
                  </a:lnTo>
                  <a:lnTo>
                    <a:pt x="1" y="16"/>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25896" name="Freeform 100"/>
            <p:cNvSpPr>
              <a:spLocks noEditPoints="1"/>
            </p:cNvSpPr>
            <p:nvPr/>
          </p:nvSpPr>
          <p:spPr bwMode="auto">
            <a:xfrm>
              <a:off x="2502" y="1638"/>
              <a:ext cx="48" cy="33"/>
            </a:xfrm>
            <a:custGeom>
              <a:avLst/>
              <a:gdLst>
                <a:gd name="T0" fmla="*/ 121 w 21"/>
                <a:gd name="T1" fmla="*/ 62 h 23"/>
                <a:gd name="T2" fmla="*/ 94 w 21"/>
                <a:gd name="T3" fmla="*/ 67 h 23"/>
                <a:gd name="T4" fmla="*/ 48 w 21"/>
                <a:gd name="T5" fmla="*/ 66 h 23"/>
                <a:gd name="T6" fmla="*/ 11 w 21"/>
                <a:gd name="T7" fmla="*/ 56 h 23"/>
                <a:gd name="T8" fmla="*/ 0 w 21"/>
                <a:gd name="T9" fmla="*/ 47 h 23"/>
                <a:gd name="T10" fmla="*/ 37 w 21"/>
                <a:gd name="T11" fmla="*/ 39 h 23"/>
                <a:gd name="T12" fmla="*/ 94 w 21"/>
                <a:gd name="T13" fmla="*/ 29 h 23"/>
                <a:gd name="T14" fmla="*/ 158 w 21"/>
                <a:gd name="T15" fmla="*/ 20 h 23"/>
                <a:gd name="T16" fmla="*/ 130 w 21"/>
                <a:gd name="T17" fmla="*/ 6 h 23"/>
                <a:gd name="T18" fmla="*/ 110 w 21"/>
                <a:gd name="T19" fmla="*/ 1 h 23"/>
                <a:gd name="T20" fmla="*/ 73 w 21"/>
                <a:gd name="T21" fmla="*/ 6 h 23"/>
                <a:gd name="T22" fmla="*/ 57 w 21"/>
                <a:gd name="T23" fmla="*/ 14 h 23"/>
                <a:gd name="T24" fmla="*/ 57 w 21"/>
                <a:gd name="T25" fmla="*/ 20 h 23"/>
                <a:gd name="T26" fmla="*/ 48 w 21"/>
                <a:gd name="T27" fmla="*/ 23 h 23"/>
                <a:gd name="T28" fmla="*/ 37 w 21"/>
                <a:gd name="T29" fmla="*/ 23 h 23"/>
                <a:gd name="T30" fmla="*/ 11 w 21"/>
                <a:gd name="T31" fmla="*/ 20 h 23"/>
                <a:gd name="T32" fmla="*/ 37 w 21"/>
                <a:gd name="T33" fmla="*/ 9 h 23"/>
                <a:gd name="T34" fmla="*/ 73 w 21"/>
                <a:gd name="T35" fmla="*/ 0 h 23"/>
                <a:gd name="T36" fmla="*/ 158 w 21"/>
                <a:gd name="T37" fmla="*/ 0 h 23"/>
                <a:gd name="T38" fmla="*/ 194 w 21"/>
                <a:gd name="T39" fmla="*/ 6 h 23"/>
                <a:gd name="T40" fmla="*/ 203 w 21"/>
                <a:gd name="T41" fmla="*/ 14 h 23"/>
                <a:gd name="T42" fmla="*/ 203 w 21"/>
                <a:gd name="T43" fmla="*/ 46 h 23"/>
                <a:gd name="T44" fmla="*/ 203 w 21"/>
                <a:gd name="T45" fmla="*/ 53 h 23"/>
                <a:gd name="T46" fmla="*/ 203 w 21"/>
                <a:gd name="T47" fmla="*/ 56 h 23"/>
                <a:gd name="T48" fmla="*/ 203 w 21"/>
                <a:gd name="T49" fmla="*/ 56 h 23"/>
                <a:gd name="T50" fmla="*/ 224 w 21"/>
                <a:gd name="T51" fmla="*/ 56 h 23"/>
                <a:gd name="T52" fmla="*/ 251 w 21"/>
                <a:gd name="T53" fmla="*/ 53 h 23"/>
                <a:gd name="T54" fmla="*/ 203 w 21"/>
                <a:gd name="T55" fmla="*/ 66 h 23"/>
                <a:gd name="T56" fmla="*/ 167 w 21"/>
                <a:gd name="T57" fmla="*/ 67 h 23"/>
                <a:gd name="T58" fmla="*/ 158 w 21"/>
                <a:gd name="T59" fmla="*/ 62 h 23"/>
                <a:gd name="T60" fmla="*/ 158 w 21"/>
                <a:gd name="T61" fmla="*/ 49 h 23"/>
                <a:gd name="T62" fmla="*/ 121 w 21"/>
                <a:gd name="T63" fmla="*/ 33 h 23"/>
                <a:gd name="T64" fmla="*/ 73 w 21"/>
                <a:gd name="T65" fmla="*/ 34 h 23"/>
                <a:gd name="T66" fmla="*/ 57 w 21"/>
                <a:gd name="T67" fmla="*/ 46 h 23"/>
                <a:gd name="T68" fmla="*/ 57 w 21"/>
                <a:gd name="T69" fmla="*/ 49 h 23"/>
                <a:gd name="T70" fmla="*/ 73 w 21"/>
                <a:gd name="T71" fmla="*/ 56 h 23"/>
                <a:gd name="T72" fmla="*/ 121 w 21"/>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3"/>
                <a:gd name="T113" fmla="*/ 21 w 21"/>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3">
                  <a:moveTo>
                    <a:pt x="13" y="19"/>
                  </a:moveTo>
                  <a:lnTo>
                    <a:pt x="10" y="21"/>
                  </a:lnTo>
                  <a:lnTo>
                    <a:pt x="9" y="22"/>
                  </a:lnTo>
                  <a:lnTo>
                    <a:pt x="8" y="23"/>
                  </a:lnTo>
                  <a:lnTo>
                    <a:pt x="6" y="23"/>
                  </a:lnTo>
                  <a:lnTo>
                    <a:pt x="4" y="22"/>
                  </a:lnTo>
                  <a:lnTo>
                    <a:pt x="1" y="22"/>
                  </a:lnTo>
                  <a:lnTo>
                    <a:pt x="1" y="19"/>
                  </a:lnTo>
                  <a:lnTo>
                    <a:pt x="0" y="17"/>
                  </a:lnTo>
                  <a:lnTo>
                    <a:pt x="0" y="16"/>
                  </a:lnTo>
                  <a:lnTo>
                    <a:pt x="1" y="15"/>
                  </a:lnTo>
                  <a:lnTo>
                    <a:pt x="3" y="13"/>
                  </a:lnTo>
                  <a:lnTo>
                    <a:pt x="5" y="12"/>
                  </a:lnTo>
                  <a:lnTo>
                    <a:pt x="8" y="10"/>
                  </a:lnTo>
                  <a:lnTo>
                    <a:pt x="13" y="8"/>
                  </a:lnTo>
                  <a:lnTo>
                    <a:pt x="13" y="7"/>
                  </a:lnTo>
                  <a:lnTo>
                    <a:pt x="13" y="5"/>
                  </a:lnTo>
                  <a:lnTo>
                    <a:pt x="11" y="2"/>
                  </a:lnTo>
                  <a:lnTo>
                    <a:pt x="10" y="2"/>
                  </a:lnTo>
                  <a:lnTo>
                    <a:pt x="9" y="1"/>
                  </a:lnTo>
                  <a:lnTo>
                    <a:pt x="8" y="1"/>
                  </a:lnTo>
                  <a:lnTo>
                    <a:pt x="6" y="2"/>
                  </a:lnTo>
                  <a:lnTo>
                    <a:pt x="6" y="3"/>
                  </a:lnTo>
                  <a:lnTo>
                    <a:pt x="5" y="5"/>
                  </a:lnTo>
                  <a:lnTo>
                    <a:pt x="5" y="6"/>
                  </a:lnTo>
                  <a:lnTo>
                    <a:pt x="5" y="7"/>
                  </a:lnTo>
                  <a:lnTo>
                    <a:pt x="4" y="8"/>
                  </a:lnTo>
                  <a:lnTo>
                    <a:pt x="3" y="8"/>
                  </a:lnTo>
                  <a:lnTo>
                    <a:pt x="3" y="7"/>
                  </a:lnTo>
                  <a:lnTo>
                    <a:pt x="1" y="7"/>
                  </a:lnTo>
                  <a:lnTo>
                    <a:pt x="1" y="6"/>
                  </a:lnTo>
                  <a:lnTo>
                    <a:pt x="3" y="3"/>
                  </a:lnTo>
                  <a:lnTo>
                    <a:pt x="4" y="1"/>
                  </a:lnTo>
                  <a:lnTo>
                    <a:pt x="6" y="0"/>
                  </a:lnTo>
                  <a:lnTo>
                    <a:pt x="10" y="0"/>
                  </a:lnTo>
                  <a:lnTo>
                    <a:pt x="13" y="0"/>
                  </a:lnTo>
                  <a:lnTo>
                    <a:pt x="15" y="1"/>
                  </a:lnTo>
                  <a:lnTo>
                    <a:pt x="16" y="2"/>
                  </a:lnTo>
                  <a:lnTo>
                    <a:pt x="16" y="3"/>
                  </a:lnTo>
                  <a:lnTo>
                    <a:pt x="17" y="5"/>
                  </a:lnTo>
                  <a:lnTo>
                    <a:pt x="17" y="7"/>
                  </a:lnTo>
                  <a:lnTo>
                    <a:pt x="17" y="15"/>
                  </a:lnTo>
                  <a:lnTo>
                    <a:pt x="17" y="17"/>
                  </a:lnTo>
                  <a:lnTo>
                    <a:pt x="17" y="18"/>
                  </a:lnTo>
                  <a:lnTo>
                    <a:pt x="17" y="19"/>
                  </a:lnTo>
                  <a:lnTo>
                    <a:pt x="19" y="19"/>
                  </a:lnTo>
                  <a:lnTo>
                    <a:pt x="20" y="19"/>
                  </a:lnTo>
                  <a:lnTo>
                    <a:pt x="21" y="18"/>
                  </a:lnTo>
                  <a:lnTo>
                    <a:pt x="21" y="19"/>
                  </a:lnTo>
                  <a:lnTo>
                    <a:pt x="17" y="22"/>
                  </a:lnTo>
                  <a:lnTo>
                    <a:pt x="15" y="23"/>
                  </a:lnTo>
                  <a:lnTo>
                    <a:pt x="14" y="23"/>
                  </a:lnTo>
                  <a:lnTo>
                    <a:pt x="14" y="22"/>
                  </a:lnTo>
                  <a:lnTo>
                    <a:pt x="13" y="21"/>
                  </a:lnTo>
                  <a:lnTo>
                    <a:pt x="13" y="19"/>
                  </a:lnTo>
                  <a:close/>
                  <a:moveTo>
                    <a:pt x="13" y="17"/>
                  </a:moveTo>
                  <a:lnTo>
                    <a:pt x="13" y="10"/>
                  </a:lnTo>
                  <a:lnTo>
                    <a:pt x="10" y="11"/>
                  </a:lnTo>
                  <a:lnTo>
                    <a:pt x="8" y="12"/>
                  </a:lnTo>
                  <a:lnTo>
                    <a:pt x="6" y="12"/>
                  </a:lnTo>
                  <a:lnTo>
                    <a:pt x="5" y="13"/>
                  </a:lnTo>
                  <a:lnTo>
                    <a:pt x="5" y="15"/>
                  </a:lnTo>
                  <a:lnTo>
                    <a:pt x="5" y="16"/>
                  </a:lnTo>
                  <a:lnTo>
                    <a:pt x="5" y="17"/>
                  </a:lnTo>
                  <a:lnTo>
                    <a:pt x="5" y="18"/>
                  </a:lnTo>
                  <a:lnTo>
                    <a:pt x="6" y="19"/>
                  </a:lnTo>
                  <a:lnTo>
                    <a:pt x="8" y="19"/>
                  </a:lnTo>
                  <a:lnTo>
                    <a:pt x="10" y="19"/>
                  </a:lnTo>
                  <a:lnTo>
                    <a:pt x="13" y="17"/>
                  </a:lnTo>
                  <a:close/>
                </a:path>
              </a:pathLst>
            </a:custGeom>
            <a:solidFill>
              <a:srgbClr val="000000"/>
            </a:solidFill>
            <a:ln w="0">
              <a:solidFill>
                <a:srgbClr val="000000"/>
              </a:solidFill>
              <a:round/>
              <a:headEnd/>
              <a:tailEnd/>
            </a:ln>
          </p:spPr>
          <p:txBody>
            <a:bodyPr/>
            <a:lstStyle/>
            <a:p>
              <a:endParaRPr lang="en-CA"/>
            </a:p>
          </p:txBody>
        </p:sp>
        <p:sp>
          <p:nvSpPr>
            <p:cNvPr id="25897" name="Freeform 101"/>
            <p:cNvSpPr>
              <a:spLocks/>
            </p:cNvSpPr>
            <p:nvPr/>
          </p:nvSpPr>
          <p:spPr bwMode="auto">
            <a:xfrm>
              <a:off x="2550" y="1638"/>
              <a:ext cx="56" cy="32"/>
            </a:xfrm>
            <a:custGeom>
              <a:avLst/>
              <a:gdLst>
                <a:gd name="T0" fmla="*/ 90 w 25"/>
                <a:gd name="T1" fmla="*/ 15 h 22"/>
                <a:gd name="T2" fmla="*/ 110 w 25"/>
                <a:gd name="T3" fmla="*/ 6 h 22"/>
                <a:gd name="T4" fmla="*/ 146 w 25"/>
                <a:gd name="T5" fmla="*/ 0 h 22"/>
                <a:gd name="T6" fmla="*/ 170 w 25"/>
                <a:gd name="T7" fmla="*/ 0 h 22"/>
                <a:gd name="T8" fmla="*/ 190 w 25"/>
                <a:gd name="T9" fmla="*/ 0 h 22"/>
                <a:gd name="T10" fmla="*/ 215 w 25"/>
                <a:gd name="T11" fmla="*/ 1 h 22"/>
                <a:gd name="T12" fmla="*/ 226 w 25"/>
                <a:gd name="T13" fmla="*/ 6 h 22"/>
                <a:gd name="T14" fmla="*/ 235 w 25"/>
                <a:gd name="T15" fmla="*/ 9 h 22"/>
                <a:gd name="T16" fmla="*/ 235 w 25"/>
                <a:gd name="T17" fmla="*/ 19 h 22"/>
                <a:gd name="T18" fmla="*/ 235 w 25"/>
                <a:gd name="T19" fmla="*/ 25 h 22"/>
                <a:gd name="T20" fmla="*/ 235 w 25"/>
                <a:gd name="T21" fmla="*/ 52 h 22"/>
                <a:gd name="T22" fmla="*/ 235 w 25"/>
                <a:gd name="T23" fmla="*/ 60 h 22"/>
                <a:gd name="T24" fmla="*/ 235 w 25"/>
                <a:gd name="T25" fmla="*/ 65 h 22"/>
                <a:gd name="T26" fmla="*/ 246 w 25"/>
                <a:gd name="T27" fmla="*/ 65 h 22"/>
                <a:gd name="T28" fmla="*/ 246 w 25"/>
                <a:gd name="T29" fmla="*/ 68 h 22"/>
                <a:gd name="T30" fmla="*/ 271 w 25"/>
                <a:gd name="T31" fmla="*/ 68 h 22"/>
                <a:gd name="T32" fmla="*/ 280 w 25"/>
                <a:gd name="T33" fmla="*/ 68 h 22"/>
                <a:gd name="T34" fmla="*/ 280 w 25"/>
                <a:gd name="T35" fmla="*/ 68 h 22"/>
                <a:gd name="T36" fmla="*/ 155 w 25"/>
                <a:gd name="T37" fmla="*/ 68 h 22"/>
                <a:gd name="T38" fmla="*/ 155 w 25"/>
                <a:gd name="T39" fmla="*/ 68 h 22"/>
                <a:gd name="T40" fmla="*/ 155 w 25"/>
                <a:gd name="T41" fmla="*/ 68 h 22"/>
                <a:gd name="T42" fmla="*/ 170 w 25"/>
                <a:gd name="T43" fmla="*/ 68 h 22"/>
                <a:gd name="T44" fmla="*/ 181 w 25"/>
                <a:gd name="T45" fmla="*/ 68 h 22"/>
                <a:gd name="T46" fmla="*/ 181 w 25"/>
                <a:gd name="T47" fmla="*/ 65 h 22"/>
                <a:gd name="T48" fmla="*/ 190 w 25"/>
                <a:gd name="T49" fmla="*/ 60 h 22"/>
                <a:gd name="T50" fmla="*/ 190 w 25"/>
                <a:gd name="T51" fmla="*/ 60 h 22"/>
                <a:gd name="T52" fmla="*/ 190 w 25"/>
                <a:gd name="T53" fmla="*/ 52 h 22"/>
                <a:gd name="T54" fmla="*/ 190 w 25"/>
                <a:gd name="T55" fmla="*/ 25 h 22"/>
                <a:gd name="T56" fmla="*/ 190 w 25"/>
                <a:gd name="T57" fmla="*/ 19 h 22"/>
                <a:gd name="T58" fmla="*/ 181 w 25"/>
                <a:gd name="T59" fmla="*/ 15 h 22"/>
                <a:gd name="T60" fmla="*/ 170 w 25"/>
                <a:gd name="T61" fmla="*/ 9 h 22"/>
                <a:gd name="T62" fmla="*/ 155 w 25"/>
                <a:gd name="T63" fmla="*/ 9 h 22"/>
                <a:gd name="T64" fmla="*/ 125 w 25"/>
                <a:gd name="T65" fmla="*/ 9 h 22"/>
                <a:gd name="T66" fmla="*/ 90 w 25"/>
                <a:gd name="T67" fmla="*/ 19 h 22"/>
                <a:gd name="T68" fmla="*/ 90 w 25"/>
                <a:gd name="T69" fmla="*/ 52 h 22"/>
                <a:gd name="T70" fmla="*/ 90 w 25"/>
                <a:gd name="T71" fmla="*/ 60 h 22"/>
                <a:gd name="T72" fmla="*/ 90 w 25"/>
                <a:gd name="T73" fmla="*/ 65 h 22"/>
                <a:gd name="T74" fmla="*/ 101 w 25"/>
                <a:gd name="T75" fmla="*/ 65 h 22"/>
                <a:gd name="T76" fmla="*/ 101 w 25"/>
                <a:gd name="T77" fmla="*/ 68 h 22"/>
                <a:gd name="T78" fmla="*/ 110 w 25"/>
                <a:gd name="T79" fmla="*/ 68 h 22"/>
                <a:gd name="T80" fmla="*/ 125 w 25"/>
                <a:gd name="T81" fmla="*/ 68 h 22"/>
                <a:gd name="T82" fmla="*/ 125 w 25"/>
                <a:gd name="T83" fmla="*/ 68 h 22"/>
                <a:gd name="T84" fmla="*/ 0 w 25"/>
                <a:gd name="T85" fmla="*/ 68 h 22"/>
                <a:gd name="T86" fmla="*/ 0 w 25"/>
                <a:gd name="T87" fmla="*/ 68 h 22"/>
                <a:gd name="T88" fmla="*/ 9 w 25"/>
                <a:gd name="T89" fmla="*/ 68 h 22"/>
                <a:gd name="T90" fmla="*/ 36 w 25"/>
                <a:gd name="T91" fmla="*/ 68 h 22"/>
                <a:gd name="T92" fmla="*/ 36 w 25"/>
                <a:gd name="T93" fmla="*/ 65 h 22"/>
                <a:gd name="T94" fmla="*/ 45 w 25"/>
                <a:gd name="T95" fmla="*/ 60 h 22"/>
                <a:gd name="T96" fmla="*/ 45 w 25"/>
                <a:gd name="T97" fmla="*/ 52 h 22"/>
                <a:gd name="T98" fmla="*/ 45 w 25"/>
                <a:gd name="T99" fmla="*/ 32 h 22"/>
                <a:gd name="T100" fmla="*/ 45 w 25"/>
                <a:gd name="T101" fmla="*/ 19 h 22"/>
                <a:gd name="T102" fmla="*/ 45 w 25"/>
                <a:gd name="T103" fmla="*/ 9 h 22"/>
                <a:gd name="T104" fmla="*/ 45 w 25"/>
                <a:gd name="T105" fmla="*/ 9 h 22"/>
                <a:gd name="T106" fmla="*/ 36 w 25"/>
                <a:gd name="T107" fmla="*/ 6 h 22"/>
                <a:gd name="T108" fmla="*/ 36 w 25"/>
                <a:gd name="T109" fmla="*/ 6 h 22"/>
                <a:gd name="T110" fmla="*/ 36 w 25"/>
                <a:gd name="T111" fmla="*/ 6 h 22"/>
                <a:gd name="T112" fmla="*/ 9 w 25"/>
                <a:gd name="T113" fmla="*/ 6 h 22"/>
                <a:gd name="T114" fmla="*/ 9 w 25"/>
                <a:gd name="T115" fmla="*/ 9 h 22"/>
                <a:gd name="T116" fmla="*/ 0 w 25"/>
                <a:gd name="T117" fmla="*/ 6 h 22"/>
                <a:gd name="T118" fmla="*/ 65 w 25"/>
                <a:gd name="T119" fmla="*/ 0 h 22"/>
                <a:gd name="T120" fmla="*/ 90 w 25"/>
                <a:gd name="T121" fmla="*/ 0 h 22"/>
                <a:gd name="T122" fmla="*/ 90 w 25"/>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2"/>
                  </a:lnTo>
                  <a:lnTo>
                    <a:pt x="13" y="0"/>
                  </a:lnTo>
                  <a:lnTo>
                    <a:pt x="15" y="0"/>
                  </a:lnTo>
                  <a:lnTo>
                    <a:pt x="17" y="0"/>
                  </a:lnTo>
                  <a:lnTo>
                    <a:pt x="19" y="1"/>
                  </a:lnTo>
                  <a:lnTo>
                    <a:pt x="20" y="2"/>
                  </a:lnTo>
                  <a:lnTo>
                    <a:pt x="21" y="3"/>
                  </a:lnTo>
                  <a:lnTo>
                    <a:pt x="21" y="6"/>
                  </a:lnTo>
                  <a:lnTo>
                    <a:pt x="21" y="8"/>
                  </a:lnTo>
                  <a:lnTo>
                    <a:pt x="21" y="17"/>
                  </a:lnTo>
                  <a:lnTo>
                    <a:pt x="21" y="19"/>
                  </a:lnTo>
                  <a:lnTo>
                    <a:pt x="21" y="21"/>
                  </a:lnTo>
                  <a:lnTo>
                    <a:pt x="22" y="21"/>
                  </a:lnTo>
                  <a:lnTo>
                    <a:pt x="22" y="22"/>
                  </a:lnTo>
                  <a:lnTo>
                    <a:pt x="24" y="22"/>
                  </a:lnTo>
                  <a:lnTo>
                    <a:pt x="25" y="22"/>
                  </a:lnTo>
                  <a:lnTo>
                    <a:pt x="14" y="22"/>
                  </a:lnTo>
                  <a:lnTo>
                    <a:pt x="15" y="22"/>
                  </a:lnTo>
                  <a:lnTo>
                    <a:pt x="16" y="22"/>
                  </a:lnTo>
                  <a:lnTo>
                    <a:pt x="16" y="21"/>
                  </a:lnTo>
                  <a:lnTo>
                    <a:pt x="17" y="19"/>
                  </a:lnTo>
                  <a:lnTo>
                    <a:pt x="17" y="17"/>
                  </a:lnTo>
                  <a:lnTo>
                    <a:pt x="17" y="8"/>
                  </a:lnTo>
                  <a:lnTo>
                    <a:pt x="17" y="6"/>
                  </a:lnTo>
                  <a:lnTo>
                    <a:pt x="16" y="5"/>
                  </a:lnTo>
                  <a:lnTo>
                    <a:pt x="15" y="3"/>
                  </a:lnTo>
                  <a:lnTo>
                    <a:pt x="14" y="3"/>
                  </a:lnTo>
                  <a:lnTo>
                    <a:pt x="11" y="3"/>
                  </a:lnTo>
                  <a:lnTo>
                    <a:pt x="8" y="6"/>
                  </a:lnTo>
                  <a:lnTo>
                    <a:pt x="8" y="17"/>
                  </a:lnTo>
                  <a:lnTo>
                    <a:pt x="8" y="19"/>
                  </a:lnTo>
                  <a:lnTo>
                    <a:pt x="8"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2"/>
                  </a:lnTo>
                  <a:lnTo>
                    <a:pt x="1" y="2"/>
                  </a:lnTo>
                  <a:lnTo>
                    <a:pt x="1"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98" name="Freeform 102"/>
            <p:cNvSpPr>
              <a:spLocks noEditPoints="1"/>
            </p:cNvSpPr>
            <p:nvPr/>
          </p:nvSpPr>
          <p:spPr bwMode="auto">
            <a:xfrm>
              <a:off x="2608" y="1638"/>
              <a:ext cx="45" cy="33"/>
            </a:xfrm>
            <a:custGeom>
              <a:avLst/>
              <a:gdLst>
                <a:gd name="T0" fmla="*/ 117 w 20"/>
                <a:gd name="T1" fmla="*/ 62 h 23"/>
                <a:gd name="T2" fmla="*/ 81 w 20"/>
                <a:gd name="T3" fmla="*/ 67 h 23"/>
                <a:gd name="T4" fmla="*/ 45 w 20"/>
                <a:gd name="T5" fmla="*/ 66 h 23"/>
                <a:gd name="T6" fmla="*/ 0 w 20"/>
                <a:gd name="T7" fmla="*/ 56 h 23"/>
                <a:gd name="T8" fmla="*/ 0 w 20"/>
                <a:gd name="T9" fmla="*/ 47 h 23"/>
                <a:gd name="T10" fmla="*/ 36 w 20"/>
                <a:gd name="T11" fmla="*/ 39 h 23"/>
                <a:gd name="T12" fmla="*/ 81 w 20"/>
                <a:gd name="T13" fmla="*/ 29 h 23"/>
                <a:gd name="T14" fmla="*/ 137 w 20"/>
                <a:gd name="T15" fmla="*/ 20 h 23"/>
                <a:gd name="T16" fmla="*/ 126 w 20"/>
                <a:gd name="T17" fmla="*/ 6 h 23"/>
                <a:gd name="T18" fmla="*/ 101 w 20"/>
                <a:gd name="T19" fmla="*/ 1 h 23"/>
                <a:gd name="T20" fmla="*/ 65 w 20"/>
                <a:gd name="T21" fmla="*/ 6 h 23"/>
                <a:gd name="T22" fmla="*/ 56 w 20"/>
                <a:gd name="T23" fmla="*/ 14 h 23"/>
                <a:gd name="T24" fmla="*/ 56 w 20"/>
                <a:gd name="T25" fmla="*/ 20 h 23"/>
                <a:gd name="T26" fmla="*/ 45 w 20"/>
                <a:gd name="T27" fmla="*/ 23 h 23"/>
                <a:gd name="T28" fmla="*/ 36 w 20"/>
                <a:gd name="T29" fmla="*/ 23 h 23"/>
                <a:gd name="T30" fmla="*/ 11 w 20"/>
                <a:gd name="T31" fmla="*/ 20 h 23"/>
                <a:gd name="T32" fmla="*/ 11 w 20"/>
                <a:gd name="T33" fmla="*/ 9 h 23"/>
                <a:gd name="T34" fmla="*/ 65 w 20"/>
                <a:gd name="T35" fmla="*/ 0 h 23"/>
                <a:gd name="T36" fmla="*/ 137 w 20"/>
                <a:gd name="T37" fmla="*/ 0 h 23"/>
                <a:gd name="T38" fmla="*/ 173 w 20"/>
                <a:gd name="T39" fmla="*/ 6 h 23"/>
                <a:gd name="T40" fmla="*/ 182 w 20"/>
                <a:gd name="T41" fmla="*/ 14 h 23"/>
                <a:gd name="T42" fmla="*/ 193 w 20"/>
                <a:gd name="T43" fmla="*/ 46 h 23"/>
                <a:gd name="T44" fmla="*/ 193 w 20"/>
                <a:gd name="T45" fmla="*/ 53 h 23"/>
                <a:gd name="T46" fmla="*/ 193 w 20"/>
                <a:gd name="T47" fmla="*/ 56 h 23"/>
                <a:gd name="T48" fmla="*/ 193 w 20"/>
                <a:gd name="T49" fmla="*/ 56 h 23"/>
                <a:gd name="T50" fmla="*/ 218 w 20"/>
                <a:gd name="T51" fmla="*/ 56 h 23"/>
                <a:gd name="T52" fmla="*/ 227 w 20"/>
                <a:gd name="T53" fmla="*/ 53 h 23"/>
                <a:gd name="T54" fmla="*/ 193 w 20"/>
                <a:gd name="T55" fmla="*/ 66 h 23"/>
                <a:gd name="T56" fmla="*/ 158 w 20"/>
                <a:gd name="T57" fmla="*/ 67 h 23"/>
                <a:gd name="T58" fmla="*/ 137 w 20"/>
                <a:gd name="T59" fmla="*/ 62 h 23"/>
                <a:gd name="T60" fmla="*/ 137 w 20"/>
                <a:gd name="T61" fmla="*/ 49 h 23"/>
                <a:gd name="T62" fmla="*/ 117 w 20"/>
                <a:gd name="T63" fmla="*/ 33 h 23"/>
                <a:gd name="T64" fmla="*/ 65 w 20"/>
                <a:gd name="T65" fmla="*/ 34 h 23"/>
                <a:gd name="T66" fmla="*/ 56 w 20"/>
                <a:gd name="T67" fmla="*/ 46 h 23"/>
                <a:gd name="T68" fmla="*/ 56 w 20"/>
                <a:gd name="T69" fmla="*/ 49 h 23"/>
                <a:gd name="T70" fmla="*/ 65 w 20"/>
                <a:gd name="T71" fmla="*/ 56 h 23"/>
                <a:gd name="T72" fmla="*/ 117 w 20"/>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9" y="22"/>
                  </a:lnTo>
                  <a:lnTo>
                    <a:pt x="7" y="23"/>
                  </a:lnTo>
                  <a:lnTo>
                    <a:pt x="5" y="23"/>
                  </a:lnTo>
                  <a:lnTo>
                    <a:pt x="4" y="22"/>
                  </a:lnTo>
                  <a:lnTo>
                    <a:pt x="1" y="22"/>
                  </a:lnTo>
                  <a:lnTo>
                    <a:pt x="0" y="19"/>
                  </a:lnTo>
                  <a:lnTo>
                    <a:pt x="0" y="17"/>
                  </a:lnTo>
                  <a:lnTo>
                    <a:pt x="0" y="16"/>
                  </a:lnTo>
                  <a:lnTo>
                    <a:pt x="1" y="15"/>
                  </a:lnTo>
                  <a:lnTo>
                    <a:pt x="3" y="13"/>
                  </a:lnTo>
                  <a:lnTo>
                    <a:pt x="5" y="12"/>
                  </a:lnTo>
                  <a:lnTo>
                    <a:pt x="7" y="10"/>
                  </a:lnTo>
                  <a:lnTo>
                    <a:pt x="12" y="8"/>
                  </a:lnTo>
                  <a:lnTo>
                    <a:pt x="12" y="7"/>
                  </a:lnTo>
                  <a:lnTo>
                    <a:pt x="12" y="5"/>
                  </a:lnTo>
                  <a:lnTo>
                    <a:pt x="11" y="2"/>
                  </a:lnTo>
                  <a:lnTo>
                    <a:pt x="10" y="2"/>
                  </a:lnTo>
                  <a:lnTo>
                    <a:pt x="9" y="1"/>
                  </a:lnTo>
                  <a:lnTo>
                    <a:pt x="7" y="1"/>
                  </a:lnTo>
                  <a:lnTo>
                    <a:pt x="6" y="2"/>
                  </a:lnTo>
                  <a:lnTo>
                    <a:pt x="5" y="3"/>
                  </a:lnTo>
                  <a:lnTo>
                    <a:pt x="5" y="5"/>
                  </a:lnTo>
                  <a:lnTo>
                    <a:pt x="5" y="6"/>
                  </a:lnTo>
                  <a:lnTo>
                    <a:pt x="5" y="7"/>
                  </a:lnTo>
                  <a:lnTo>
                    <a:pt x="4" y="8"/>
                  </a:lnTo>
                  <a:lnTo>
                    <a:pt x="3" y="8"/>
                  </a:lnTo>
                  <a:lnTo>
                    <a:pt x="1" y="7"/>
                  </a:lnTo>
                  <a:lnTo>
                    <a:pt x="1" y="6"/>
                  </a:lnTo>
                  <a:lnTo>
                    <a:pt x="1" y="3"/>
                  </a:lnTo>
                  <a:lnTo>
                    <a:pt x="4" y="1"/>
                  </a:lnTo>
                  <a:lnTo>
                    <a:pt x="6" y="0"/>
                  </a:lnTo>
                  <a:lnTo>
                    <a:pt x="10" y="0"/>
                  </a:lnTo>
                  <a:lnTo>
                    <a:pt x="12" y="0"/>
                  </a:lnTo>
                  <a:lnTo>
                    <a:pt x="14" y="1"/>
                  </a:lnTo>
                  <a:lnTo>
                    <a:pt x="15" y="2"/>
                  </a:lnTo>
                  <a:lnTo>
                    <a:pt x="16" y="3"/>
                  </a:lnTo>
                  <a:lnTo>
                    <a:pt x="16" y="5"/>
                  </a:lnTo>
                  <a:lnTo>
                    <a:pt x="17" y="7"/>
                  </a:lnTo>
                  <a:lnTo>
                    <a:pt x="17" y="15"/>
                  </a:lnTo>
                  <a:lnTo>
                    <a:pt x="17" y="17"/>
                  </a:lnTo>
                  <a:lnTo>
                    <a:pt x="17" y="18"/>
                  </a:lnTo>
                  <a:lnTo>
                    <a:pt x="17" y="19"/>
                  </a:lnTo>
                  <a:lnTo>
                    <a:pt x="19" y="19"/>
                  </a:lnTo>
                  <a:lnTo>
                    <a:pt x="20" y="18"/>
                  </a:lnTo>
                  <a:lnTo>
                    <a:pt x="20" y="19"/>
                  </a:lnTo>
                  <a:lnTo>
                    <a:pt x="17" y="22"/>
                  </a:lnTo>
                  <a:lnTo>
                    <a:pt x="15" y="23"/>
                  </a:lnTo>
                  <a:lnTo>
                    <a:pt x="14" y="23"/>
                  </a:lnTo>
                  <a:lnTo>
                    <a:pt x="14" y="22"/>
                  </a:lnTo>
                  <a:lnTo>
                    <a:pt x="12" y="21"/>
                  </a:lnTo>
                  <a:lnTo>
                    <a:pt x="12" y="19"/>
                  </a:lnTo>
                  <a:close/>
                  <a:moveTo>
                    <a:pt x="12" y="17"/>
                  </a:moveTo>
                  <a:lnTo>
                    <a:pt x="12" y="10"/>
                  </a:lnTo>
                  <a:lnTo>
                    <a:pt x="10" y="11"/>
                  </a:lnTo>
                  <a:lnTo>
                    <a:pt x="7" y="12"/>
                  </a:lnTo>
                  <a:lnTo>
                    <a:pt x="6" y="12"/>
                  </a:lnTo>
                  <a:lnTo>
                    <a:pt x="5" y="13"/>
                  </a:lnTo>
                  <a:lnTo>
                    <a:pt x="5" y="15"/>
                  </a:lnTo>
                  <a:lnTo>
                    <a:pt x="5"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25899" name="Freeform 103"/>
            <p:cNvSpPr>
              <a:spLocks noEditPoints="1"/>
            </p:cNvSpPr>
            <p:nvPr/>
          </p:nvSpPr>
          <p:spPr bwMode="auto">
            <a:xfrm>
              <a:off x="2653" y="1638"/>
              <a:ext cx="57" cy="48"/>
            </a:xfrm>
            <a:custGeom>
              <a:avLst/>
              <a:gdLst>
                <a:gd name="T0" fmla="*/ 82 w 25"/>
                <a:gd name="T1" fmla="*/ 0 h 33"/>
                <a:gd name="T2" fmla="*/ 93 w 25"/>
                <a:gd name="T3" fmla="*/ 15 h 33"/>
                <a:gd name="T4" fmla="*/ 141 w 25"/>
                <a:gd name="T5" fmla="*/ 1 h 33"/>
                <a:gd name="T6" fmla="*/ 187 w 25"/>
                <a:gd name="T7" fmla="*/ 0 h 33"/>
                <a:gd name="T8" fmla="*/ 249 w 25"/>
                <a:gd name="T9" fmla="*/ 6 h 33"/>
                <a:gd name="T10" fmla="*/ 296 w 25"/>
                <a:gd name="T11" fmla="*/ 33 h 33"/>
                <a:gd name="T12" fmla="*/ 260 w 25"/>
                <a:gd name="T13" fmla="*/ 52 h 33"/>
                <a:gd name="T14" fmla="*/ 203 w 25"/>
                <a:gd name="T15" fmla="*/ 68 h 33"/>
                <a:gd name="T16" fmla="*/ 141 w 25"/>
                <a:gd name="T17" fmla="*/ 70 h 33"/>
                <a:gd name="T18" fmla="*/ 119 w 25"/>
                <a:gd name="T19" fmla="*/ 68 h 33"/>
                <a:gd name="T20" fmla="*/ 93 w 25"/>
                <a:gd name="T21" fmla="*/ 87 h 33"/>
                <a:gd name="T22" fmla="*/ 93 w 25"/>
                <a:gd name="T23" fmla="*/ 99 h 33"/>
                <a:gd name="T24" fmla="*/ 119 w 25"/>
                <a:gd name="T25" fmla="*/ 99 h 33"/>
                <a:gd name="T26" fmla="*/ 141 w 25"/>
                <a:gd name="T27" fmla="*/ 102 h 33"/>
                <a:gd name="T28" fmla="*/ 0 w 25"/>
                <a:gd name="T29" fmla="*/ 102 h 33"/>
                <a:gd name="T30" fmla="*/ 11 w 25"/>
                <a:gd name="T31" fmla="*/ 102 h 33"/>
                <a:gd name="T32" fmla="*/ 48 w 25"/>
                <a:gd name="T33" fmla="*/ 99 h 33"/>
                <a:gd name="T34" fmla="*/ 57 w 25"/>
                <a:gd name="T35" fmla="*/ 99 h 33"/>
                <a:gd name="T36" fmla="*/ 57 w 25"/>
                <a:gd name="T37" fmla="*/ 87 h 33"/>
                <a:gd name="T38" fmla="*/ 57 w 25"/>
                <a:gd name="T39" fmla="*/ 15 h 33"/>
                <a:gd name="T40" fmla="*/ 48 w 25"/>
                <a:gd name="T41" fmla="*/ 9 h 33"/>
                <a:gd name="T42" fmla="*/ 48 w 25"/>
                <a:gd name="T43" fmla="*/ 6 h 33"/>
                <a:gd name="T44" fmla="*/ 25 w 25"/>
                <a:gd name="T45" fmla="*/ 6 h 33"/>
                <a:gd name="T46" fmla="*/ 11 w 25"/>
                <a:gd name="T47" fmla="*/ 6 h 33"/>
                <a:gd name="T48" fmla="*/ 93 w 25"/>
                <a:gd name="T49" fmla="*/ 47 h 33"/>
                <a:gd name="T50" fmla="*/ 93 w 25"/>
                <a:gd name="T51" fmla="*/ 55 h 33"/>
                <a:gd name="T52" fmla="*/ 130 w 25"/>
                <a:gd name="T53" fmla="*/ 65 h 33"/>
                <a:gd name="T54" fmla="*/ 155 w 25"/>
                <a:gd name="T55" fmla="*/ 68 h 33"/>
                <a:gd name="T56" fmla="*/ 212 w 25"/>
                <a:gd name="T57" fmla="*/ 60 h 33"/>
                <a:gd name="T58" fmla="*/ 239 w 25"/>
                <a:gd name="T59" fmla="*/ 41 h 33"/>
                <a:gd name="T60" fmla="*/ 203 w 25"/>
                <a:gd name="T61" fmla="*/ 15 h 33"/>
                <a:gd name="T62" fmla="*/ 155 w 25"/>
                <a:gd name="T63" fmla="*/ 9 h 33"/>
                <a:gd name="T64" fmla="*/ 130 w 25"/>
                <a:gd name="T65" fmla="*/ 9 h 33"/>
                <a:gd name="T66" fmla="*/ 93 w 25"/>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1"/>
                  </a:lnTo>
                  <a:lnTo>
                    <a:pt x="21" y="2"/>
                  </a:lnTo>
                  <a:lnTo>
                    <a:pt x="23" y="6"/>
                  </a:lnTo>
                  <a:lnTo>
                    <a:pt x="25" y="11"/>
                  </a:lnTo>
                  <a:lnTo>
                    <a:pt x="23" y="15"/>
                  </a:lnTo>
                  <a:lnTo>
                    <a:pt x="22" y="17"/>
                  </a:lnTo>
                  <a:lnTo>
                    <a:pt x="21" y="19"/>
                  </a:lnTo>
                  <a:lnTo>
                    <a:pt x="17" y="22"/>
                  </a:lnTo>
                  <a:lnTo>
                    <a:pt x="13" y="23"/>
                  </a:lnTo>
                  <a:lnTo>
                    <a:pt x="12" y="23"/>
                  </a:lnTo>
                  <a:lnTo>
                    <a:pt x="11" y="22"/>
                  </a:lnTo>
                  <a:lnTo>
                    <a:pt x="10" y="22"/>
                  </a:lnTo>
                  <a:lnTo>
                    <a:pt x="8" y="21"/>
                  </a:lnTo>
                  <a:lnTo>
                    <a:pt x="8" y="28"/>
                  </a:lnTo>
                  <a:lnTo>
                    <a:pt x="8" y="31"/>
                  </a:lnTo>
                  <a:lnTo>
                    <a:pt x="8" y="32"/>
                  </a:lnTo>
                  <a:lnTo>
                    <a:pt x="10" y="32"/>
                  </a:lnTo>
                  <a:lnTo>
                    <a:pt x="11" y="33"/>
                  </a:lnTo>
                  <a:lnTo>
                    <a:pt x="12" y="33"/>
                  </a:lnTo>
                  <a:lnTo>
                    <a:pt x="0" y="33"/>
                  </a:lnTo>
                  <a:lnTo>
                    <a:pt x="1" y="33"/>
                  </a:lnTo>
                  <a:lnTo>
                    <a:pt x="2" y="33"/>
                  </a:lnTo>
                  <a:lnTo>
                    <a:pt x="4" y="32"/>
                  </a:lnTo>
                  <a:lnTo>
                    <a:pt x="5" y="32"/>
                  </a:lnTo>
                  <a:lnTo>
                    <a:pt x="5" y="31"/>
                  </a:lnTo>
                  <a:lnTo>
                    <a:pt x="5" y="28"/>
                  </a:lnTo>
                  <a:lnTo>
                    <a:pt x="5" y="6"/>
                  </a:lnTo>
                  <a:lnTo>
                    <a:pt x="5" y="5"/>
                  </a:lnTo>
                  <a:lnTo>
                    <a:pt x="5" y="3"/>
                  </a:lnTo>
                  <a:lnTo>
                    <a:pt x="4" y="3"/>
                  </a:lnTo>
                  <a:lnTo>
                    <a:pt x="4" y="2"/>
                  </a:lnTo>
                  <a:lnTo>
                    <a:pt x="2" y="2"/>
                  </a:lnTo>
                  <a:lnTo>
                    <a:pt x="1" y="3"/>
                  </a:lnTo>
                  <a:lnTo>
                    <a:pt x="1" y="2"/>
                  </a:lnTo>
                  <a:close/>
                  <a:moveTo>
                    <a:pt x="8" y="6"/>
                  </a:moveTo>
                  <a:lnTo>
                    <a:pt x="8" y="15"/>
                  </a:lnTo>
                  <a:lnTo>
                    <a:pt x="8" y="17"/>
                  </a:lnTo>
                  <a:lnTo>
                    <a:pt x="8" y="18"/>
                  </a:lnTo>
                  <a:lnTo>
                    <a:pt x="10" y="19"/>
                  </a:lnTo>
                  <a:lnTo>
                    <a:pt x="11" y="21"/>
                  </a:lnTo>
                  <a:lnTo>
                    <a:pt x="12" y="21"/>
                  </a:lnTo>
                  <a:lnTo>
                    <a:pt x="13" y="22"/>
                  </a:lnTo>
                  <a:lnTo>
                    <a:pt x="16" y="21"/>
                  </a:lnTo>
                  <a:lnTo>
                    <a:pt x="18" y="19"/>
                  </a:lnTo>
                  <a:lnTo>
                    <a:pt x="20" y="17"/>
                  </a:lnTo>
                  <a:lnTo>
                    <a:pt x="20" y="13"/>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25900" name="Freeform 104"/>
            <p:cNvSpPr>
              <a:spLocks noEditPoints="1"/>
            </p:cNvSpPr>
            <p:nvPr/>
          </p:nvSpPr>
          <p:spPr bwMode="auto">
            <a:xfrm>
              <a:off x="2714" y="1638"/>
              <a:ext cx="48" cy="33"/>
            </a:xfrm>
            <a:custGeom>
              <a:avLst/>
              <a:gdLst>
                <a:gd name="T0" fmla="*/ 130 w 21"/>
                <a:gd name="T1" fmla="*/ 0 h 23"/>
                <a:gd name="T2" fmla="*/ 167 w 21"/>
                <a:gd name="T3" fmla="*/ 0 h 23"/>
                <a:gd name="T4" fmla="*/ 194 w 21"/>
                <a:gd name="T5" fmla="*/ 1 h 23"/>
                <a:gd name="T6" fmla="*/ 224 w 21"/>
                <a:gd name="T7" fmla="*/ 9 h 23"/>
                <a:gd name="T8" fmla="*/ 251 w 21"/>
                <a:gd name="T9" fmla="*/ 20 h 23"/>
                <a:gd name="T10" fmla="*/ 251 w 21"/>
                <a:gd name="T11" fmla="*/ 33 h 23"/>
                <a:gd name="T12" fmla="*/ 251 w 21"/>
                <a:gd name="T13" fmla="*/ 39 h 23"/>
                <a:gd name="T14" fmla="*/ 240 w 21"/>
                <a:gd name="T15" fmla="*/ 49 h 23"/>
                <a:gd name="T16" fmla="*/ 224 w 21"/>
                <a:gd name="T17" fmla="*/ 56 h 23"/>
                <a:gd name="T18" fmla="*/ 194 w 21"/>
                <a:gd name="T19" fmla="*/ 66 h 23"/>
                <a:gd name="T20" fmla="*/ 167 w 21"/>
                <a:gd name="T21" fmla="*/ 66 h 23"/>
                <a:gd name="T22" fmla="*/ 121 w 21"/>
                <a:gd name="T23" fmla="*/ 67 h 23"/>
                <a:gd name="T24" fmla="*/ 85 w 21"/>
                <a:gd name="T25" fmla="*/ 66 h 23"/>
                <a:gd name="T26" fmla="*/ 57 w 21"/>
                <a:gd name="T27" fmla="*/ 62 h 23"/>
                <a:gd name="T28" fmla="*/ 25 w 21"/>
                <a:gd name="T29" fmla="*/ 56 h 23"/>
                <a:gd name="T30" fmla="*/ 11 w 21"/>
                <a:gd name="T31" fmla="*/ 47 h 23"/>
                <a:gd name="T32" fmla="*/ 0 w 21"/>
                <a:gd name="T33" fmla="*/ 34 h 23"/>
                <a:gd name="T34" fmla="*/ 0 w 21"/>
                <a:gd name="T35" fmla="*/ 23 h 23"/>
                <a:gd name="T36" fmla="*/ 11 w 21"/>
                <a:gd name="T37" fmla="*/ 19 h 23"/>
                <a:gd name="T38" fmla="*/ 48 w 21"/>
                <a:gd name="T39" fmla="*/ 9 h 23"/>
                <a:gd name="T40" fmla="*/ 57 w 21"/>
                <a:gd name="T41" fmla="*/ 1 h 23"/>
                <a:gd name="T42" fmla="*/ 110 w 21"/>
                <a:gd name="T43" fmla="*/ 0 h 23"/>
                <a:gd name="T44" fmla="*/ 130 w 21"/>
                <a:gd name="T45" fmla="*/ 0 h 23"/>
                <a:gd name="T46" fmla="*/ 121 w 21"/>
                <a:gd name="T47" fmla="*/ 1 h 23"/>
                <a:gd name="T48" fmla="*/ 110 w 21"/>
                <a:gd name="T49" fmla="*/ 1 h 23"/>
                <a:gd name="T50" fmla="*/ 85 w 21"/>
                <a:gd name="T51" fmla="*/ 6 h 23"/>
                <a:gd name="T52" fmla="*/ 73 w 21"/>
                <a:gd name="T53" fmla="*/ 9 h 23"/>
                <a:gd name="T54" fmla="*/ 57 w 21"/>
                <a:gd name="T55" fmla="*/ 14 h 23"/>
                <a:gd name="T56" fmla="*/ 57 w 21"/>
                <a:gd name="T57" fmla="*/ 20 h 23"/>
                <a:gd name="T58" fmla="*/ 48 w 21"/>
                <a:gd name="T59" fmla="*/ 29 h 23"/>
                <a:gd name="T60" fmla="*/ 57 w 21"/>
                <a:gd name="T61" fmla="*/ 46 h 23"/>
                <a:gd name="T62" fmla="*/ 73 w 21"/>
                <a:gd name="T63" fmla="*/ 53 h 23"/>
                <a:gd name="T64" fmla="*/ 110 w 21"/>
                <a:gd name="T65" fmla="*/ 62 h 23"/>
                <a:gd name="T66" fmla="*/ 130 w 21"/>
                <a:gd name="T67" fmla="*/ 66 h 23"/>
                <a:gd name="T68" fmla="*/ 167 w 21"/>
                <a:gd name="T69" fmla="*/ 62 h 23"/>
                <a:gd name="T70" fmla="*/ 194 w 21"/>
                <a:gd name="T71" fmla="*/ 56 h 23"/>
                <a:gd name="T72" fmla="*/ 203 w 21"/>
                <a:gd name="T73" fmla="*/ 49 h 23"/>
                <a:gd name="T74" fmla="*/ 203 w 21"/>
                <a:gd name="T75" fmla="*/ 39 h 23"/>
                <a:gd name="T76" fmla="*/ 203 w 21"/>
                <a:gd name="T77" fmla="*/ 29 h 23"/>
                <a:gd name="T78" fmla="*/ 194 w 21"/>
                <a:gd name="T79" fmla="*/ 19 h 23"/>
                <a:gd name="T80" fmla="*/ 17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7" y="22"/>
                  </a:lnTo>
                  <a:lnTo>
                    <a:pt x="5" y="21"/>
                  </a:lnTo>
                  <a:lnTo>
                    <a:pt x="2" y="19"/>
                  </a:lnTo>
                  <a:lnTo>
                    <a:pt x="1" y="16"/>
                  </a:lnTo>
                  <a:lnTo>
                    <a:pt x="0" y="12"/>
                  </a:lnTo>
                  <a:lnTo>
                    <a:pt x="0" y="8"/>
                  </a:lnTo>
                  <a:lnTo>
                    <a:pt x="1" y="6"/>
                  </a:lnTo>
                  <a:lnTo>
                    <a:pt x="4" y="3"/>
                  </a:lnTo>
                  <a:lnTo>
                    <a:pt x="5" y="1"/>
                  </a:lnTo>
                  <a:lnTo>
                    <a:pt x="9" y="0"/>
                  </a:lnTo>
                  <a:lnTo>
                    <a:pt x="11" y="0"/>
                  </a:lnTo>
                  <a:close/>
                  <a:moveTo>
                    <a:pt x="10" y="1"/>
                  </a:moveTo>
                  <a:lnTo>
                    <a:pt x="9" y="1"/>
                  </a:lnTo>
                  <a:lnTo>
                    <a:pt x="7" y="2"/>
                  </a:lnTo>
                  <a:lnTo>
                    <a:pt x="6" y="3"/>
                  </a:lnTo>
                  <a:lnTo>
                    <a:pt x="5" y="5"/>
                  </a:lnTo>
                  <a:lnTo>
                    <a:pt x="5" y="7"/>
                  </a:lnTo>
                  <a:lnTo>
                    <a:pt x="4" y="10"/>
                  </a:lnTo>
                  <a:lnTo>
                    <a:pt x="5" y="15"/>
                  </a:lnTo>
                  <a:lnTo>
                    <a:pt x="6" y="18"/>
                  </a:lnTo>
                  <a:lnTo>
                    <a:pt x="9" y="21"/>
                  </a:lnTo>
                  <a:lnTo>
                    <a:pt x="11" y="22"/>
                  </a:lnTo>
                  <a:lnTo>
                    <a:pt x="14" y="21"/>
                  </a:lnTo>
                  <a:lnTo>
                    <a:pt x="16" y="19"/>
                  </a:lnTo>
                  <a:lnTo>
                    <a:pt x="17" y="17"/>
                  </a:lnTo>
                  <a:lnTo>
                    <a:pt x="17" y="13"/>
                  </a:lnTo>
                  <a:lnTo>
                    <a:pt x="17"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1" name="Freeform 105"/>
            <p:cNvSpPr>
              <a:spLocks/>
            </p:cNvSpPr>
            <p:nvPr/>
          </p:nvSpPr>
          <p:spPr bwMode="auto">
            <a:xfrm>
              <a:off x="2773" y="1619"/>
              <a:ext cx="23" cy="51"/>
            </a:xfrm>
            <a:custGeom>
              <a:avLst/>
              <a:gdLst>
                <a:gd name="T0" fmla="*/ 74 w 10"/>
                <a:gd name="T1" fmla="*/ 0 h 35"/>
                <a:gd name="T2" fmla="*/ 74 w 10"/>
                <a:gd name="T3" fmla="*/ 93 h 35"/>
                <a:gd name="T4" fmla="*/ 74 w 10"/>
                <a:gd name="T5" fmla="*/ 99 h 35"/>
                <a:gd name="T6" fmla="*/ 85 w 10"/>
                <a:gd name="T7" fmla="*/ 106 h 35"/>
                <a:gd name="T8" fmla="*/ 85 w 10"/>
                <a:gd name="T9" fmla="*/ 106 h 35"/>
                <a:gd name="T10" fmla="*/ 85 w 10"/>
                <a:gd name="T11" fmla="*/ 108 h 35"/>
                <a:gd name="T12" fmla="*/ 110 w 10"/>
                <a:gd name="T13" fmla="*/ 108 h 35"/>
                <a:gd name="T14" fmla="*/ 122 w 10"/>
                <a:gd name="T15" fmla="*/ 108 h 35"/>
                <a:gd name="T16" fmla="*/ 122 w 10"/>
                <a:gd name="T17" fmla="*/ 108 h 35"/>
                <a:gd name="T18" fmla="*/ 0 w 10"/>
                <a:gd name="T19" fmla="*/ 108 h 35"/>
                <a:gd name="T20" fmla="*/ 0 w 10"/>
                <a:gd name="T21" fmla="*/ 108 h 35"/>
                <a:gd name="T22" fmla="*/ 0 w 10"/>
                <a:gd name="T23" fmla="*/ 108 h 35"/>
                <a:gd name="T24" fmla="*/ 12 w 10"/>
                <a:gd name="T25" fmla="*/ 108 h 35"/>
                <a:gd name="T26" fmla="*/ 12 w 10"/>
                <a:gd name="T27" fmla="*/ 106 h 35"/>
                <a:gd name="T28" fmla="*/ 28 w 10"/>
                <a:gd name="T29" fmla="*/ 106 h 35"/>
                <a:gd name="T30" fmla="*/ 28 w 10"/>
                <a:gd name="T31" fmla="*/ 99 h 35"/>
                <a:gd name="T32" fmla="*/ 28 w 10"/>
                <a:gd name="T33" fmla="*/ 93 h 35"/>
                <a:gd name="T34" fmla="*/ 28 w 10"/>
                <a:gd name="T35" fmla="*/ 32 h 35"/>
                <a:gd name="T36" fmla="*/ 28 w 10"/>
                <a:gd name="T37" fmla="*/ 22 h 35"/>
                <a:gd name="T38" fmla="*/ 28 w 10"/>
                <a:gd name="T39" fmla="*/ 15 h 35"/>
                <a:gd name="T40" fmla="*/ 28 w 10"/>
                <a:gd name="T41" fmla="*/ 13 h 35"/>
                <a:gd name="T42" fmla="*/ 28 w 10"/>
                <a:gd name="T43" fmla="*/ 13 h 35"/>
                <a:gd name="T44" fmla="*/ 12 w 10"/>
                <a:gd name="T45" fmla="*/ 13 h 35"/>
                <a:gd name="T46" fmla="*/ 12 w 10"/>
                <a:gd name="T47" fmla="*/ 13 h 35"/>
                <a:gd name="T48" fmla="*/ 0 w 10"/>
                <a:gd name="T49" fmla="*/ 13 h 35"/>
                <a:gd name="T50" fmla="*/ 0 w 10"/>
                <a:gd name="T51" fmla="*/ 13 h 35"/>
                <a:gd name="T52" fmla="*/ 0 w 10"/>
                <a:gd name="T53" fmla="*/ 13 h 35"/>
                <a:gd name="T54" fmla="*/ 74 w 10"/>
                <a:gd name="T55" fmla="*/ 0 h 35"/>
                <a:gd name="T56" fmla="*/ 74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2"/>
                  </a:lnTo>
                  <a:lnTo>
                    <a:pt x="7" y="34"/>
                  </a:lnTo>
                  <a:lnTo>
                    <a:pt x="7" y="35"/>
                  </a:lnTo>
                  <a:lnTo>
                    <a:pt x="9" y="35"/>
                  </a:lnTo>
                  <a:lnTo>
                    <a:pt x="10" y="35"/>
                  </a:lnTo>
                  <a:lnTo>
                    <a:pt x="0" y="35"/>
                  </a:lnTo>
                  <a:lnTo>
                    <a:pt x="1" y="35"/>
                  </a:lnTo>
                  <a:lnTo>
                    <a:pt x="1" y="34"/>
                  </a:lnTo>
                  <a:lnTo>
                    <a:pt x="2" y="34"/>
                  </a:lnTo>
                  <a:lnTo>
                    <a:pt x="2" y="32"/>
                  </a:lnTo>
                  <a:lnTo>
                    <a:pt x="2" y="30"/>
                  </a:lnTo>
                  <a:lnTo>
                    <a:pt x="2" y="10"/>
                  </a:lnTo>
                  <a:lnTo>
                    <a:pt x="2" y="7"/>
                  </a:lnTo>
                  <a:lnTo>
                    <a:pt x="2" y="5"/>
                  </a:lnTo>
                  <a:lnTo>
                    <a:pt x="2" y="4"/>
                  </a:lnTo>
                  <a:lnTo>
                    <a:pt x="1" y="4"/>
                  </a:lnTo>
                  <a:lnTo>
                    <a:pt x="0" y="4"/>
                  </a:lnTo>
                  <a:lnTo>
                    <a:pt x="6" y="0"/>
                  </a:lnTo>
                  <a:close/>
                </a:path>
              </a:pathLst>
            </a:custGeom>
            <a:solidFill>
              <a:srgbClr val="000000"/>
            </a:solidFill>
            <a:ln w="0">
              <a:solidFill>
                <a:srgbClr val="000000"/>
              </a:solidFill>
              <a:round/>
              <a:headEnd/>
              <a:tailEnd/>
            </a:ln>
          </p:spPr>
          <p:txBody>
            <a:bodyPr/>
            <a:lstStyle/>
            <a:p>
              <a:endParaRPr lang="en-CA"/>
            </a:p>
          </p:txBody>
        </p:sp>
        <p:sp>
          <p:nvSpPr>
            <p:cNvPr id="25902" name="Freeform 106"/>
            <p:cNvSpPr>
              <a:spLocks noEditPoints="1"/>
            </p:cNvSpPr>
            <p:nvPr/>
          </p:nvSpPr>
          <p:spPr bwMode="auto">
            <a:xfrm>
              <a:off x="2802" y="1619"/>
              <a:ext cx="23" cy="51"/>
            </a:xfrm>
            <a:custGeom>
              <a:avLst/>
              <a:gdLst>
                <a:gd name="T0" fmla="*/ 64 w 10"/>
                <a:gd name="T1" fmla="*/ 0 h 35"/>
                <a:gd name="T2" fmla="*/ 85 w 10"/>
                <a:gd name="T3" fmla="*/ 6 h 35"/>
                <a:gd name="T4" fmla="*/ 85 w 10"/>
                <a:gd name="T5" fmla="*/ 6 h 35"/>
                <a:gd name="T6" fmla="*/ 94 w 10"/>
                <a:gd name="T7" fmla="*/ 9 h 35"/>
                <a:gd name="T8" fmla="*/ 94 w 10"/>
                <a:gd name="T9" fmla="*/ 13 h 35"/>
                <a:gd name="T10" fmla="*/ 94 w 10"/>
                <a:gd name="T11" fmla="*/ 15 h 35"/>
                <a:gd name="T12" fmla="*/ 85 w 10"/>
                <a:gd name="T13" fmla="*/ 15 h 35"/>
                <a:gd name="T14" fmla="*/ 85 w 10"/>
                <a:gd name="T15" fmla="*/ 22 h 35"/>
                <a:gd name="T16" fmla="*/ 64 w 10"/>
                <a:gd name="T17" fmla="*/ 22 h 35"/>
                <a:gd name="T18" fmla="*/ 48 w 10"/>
                <a:gd name="T19" fmla="*/ 22 h 35"/>
                <a:gd name="T20" fmla="*/ 37 w 10"/>
                <a:gd name="T21" fmla="*/ 15 h 35"/>
                <a:gd name="T22" fmla="*/ 37 w 10"/>
                <a:gd name="T23" fmla="*/ 15 h 35"/>
                <a:gd name="T24" fmla="*/ 28 w 10"/>
                <a:gd name="T25" fmla="*/ 13 h 35"/>
                <a:gd name="T26" fmla="*/ 37 w 10"/>
                <a:gd name="T27" fmla="*/ 9 h 35"/>
                <a:gd name="T28" fmla="*/ 37 w 10"/>
                <a:gd name="T29" fmla="*/ 6 h 35"/>
                <a:gd name="T30" fmla="*/ 48 w 10"/>
                <a:gd name="T31" fmla="*/ 6 h 35"/>
                <a:gd name="T32" fmla="*/ 64 w 10"/>
                <a:gd name="T33" fmla="*/ 0 h 35"/>
                <a:gd name="T34" fmla="*/ 94 w 10"/>
                <a:gd name="T35" fmla="*/ 41 h 35"/>
                <a:gd name="T36" fmla="*/ 94 w 10"/>
                <a:gd name="T37" fmla="*/ 93 h 35"/>
                <a:gd name="T38" fmla="*/ 94 w 10"/>
                <a:gd name="T39" fmla="*/ 99 h 35"/>
                <a:gd name="T40" fmla="*/ 94 w 10"/>
                <a:gd name="T41" fmla="*/ 106 h 35"/>
                <a:gd name="T42" fmla="*/ 94 w 10"/>
                <a:gd name="T43" fmla="*/ 106 h 35"/>
                <a:gd name="T44" fmla="*/ 94 w 10"/>
                <a:gd name="T45" fmla="*/ 108 h 35"/>
                <a:gd name="T46" fmla="*/ 110 w 10"/>
                <a:gd name="T47" fmla="*/ 108 h 35"/>
                <a:gd name="T48" fmla="*/ 122 w 10"/>
                <a:gd name="T49" fmla="*/ 108 h 35"/>
                <a:gd name="T50" fmla="*/ 122 w 10"/>
                <a:gd name="T51" fmla="*/ 108 h 35"/>
                <a:gd name="T52" fmla="*/ 0 w 10"/>
                <a:gd name="T53" fmla="*/ 108 h 35"/>
                <a:gd name="T54" fmla="*/ 0 w 10"/>
                <a:gd name="T55" fmla="*/ 108 h 35"/>
                <a:gd name="T56" fmla="*/ 28 w 10"/>
                <a:gd name="T57" fmla="*/ 108 h 35"/>
                <a:gd name="T58" fmla="*/ 28 w 10"/>
                <a:gd name="T59" fmla="*/ 108 h 35"/>
                <a:gd name="T60" fmla="*/ 37 w 10"/>
                <a:gd name="T61" fmla="*/ 106 h 35"/>
                <a:gd name="T62" fmla="*/ 37 w 10"/>
                <a:gd name="T63" fmla="*/ 106 h 35"/>
                <a:gd name="T64" fmla="*/ 37 w 10"/>
                <a:gd name="T65" fmla="*/ 99 h 35"/>
                <a:gd name="T66" fmla="*/ 37 w 10"/>
                <a:gd name="T67" fmla="*/ 93 h 35"/>
                <a:gd name="T68" fmla="*/ 37 w 10"/>
                <a:gd name="T69" fmla="*/ 73 h 35"/>
                <a:gd name="T70" fmla="*/ 37 w 10"/>
                <a:gd name="T71" fmla="*/ 60 h 35"/>
                <a:gd name="T72" fmla="*/ 37 w 10"/>
                <a:gd name="T73" fmla="*/ 50 h 35"/>
                <a:gd name="T74" fmla="*/ 37 w 10"/>
                <a:gd name="T75" fmla="*/ 50 h 35"/>
                <a:gd name="T76" fmla="*/ 37 w 10"/>
                <a:gd name="T77" fmla="*/ 47 h 35"/>
                <a:gd name="T78" fmla="*/ 28 w 10"/>
                <a:gd name="T79" fmla="*/ 47 h 35"/>
                <a:gd name="T80" fmla="*/ 28 w 10"/>
                <a:gd name="T81" fmla="*/ 47 h 35"/>
                <a:gd name="T82" fmla="*/ 28 w 10"/>
                <a:gd name="T83" fmla="*/ 47 h 35"/>
                <a:gd name="T84" fmla="*/ 0 w 10"/>
                <a:gd name="T85" fmla="*/ 50 h 35"/>
                <a:gd name="T86" fmla="*/ 0 w 10"/>
                <a:gd name="T87" fmla="*/ 47 h 35"/>
                <a:gd name="T88" fmla="*/ 85 w 10"/>
                <a:gd name="T89" fmla="*/ 41 h 35"/>
                <a:gd name="T90" fmla="*/ 9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2"/>
                  </a:lnTo>
                  <a:lnTo>
                    <a:pt x="8" y="3"/>
                  </a:lnTo>
                  <a:lnTo>
                    <a:pt x="8" y="4"/>
                  </a:lnTo>
                  <a:lnTo>
                    <a:pt x="8" y="5"/>
                  </a:lnTo>
                  <a:lnTo>
                    <a:pt x="7" y="5"/>
                  </a:lnTo>
                  <a:lnTo>
                    <a:pt x="7" y="7"/>
                  </a:lnTo>
                  <a:lnTo>
                    <a:pt x="5" y="7"/>
                  </a:lnTo>
                  <a:lnTo>
                    <a:pt x="4" y="7"/>
                  </a:lnTo>
                  <a:lnTo>
                    <a:pt x="3" y="5"/>
                  </a:lnTo>
                  <a:lnTo>
                    <a:pt x="2" y="4"/>
                  </a:lnTo>
                  <a:lnTo>
                    <a:pt x="3" y="3"/>
                  </a:lnTo>
                  <a:lnTo>
                    <a:pt x="3" y="2"/>
                  </a:lnTo>
                  <a:lnTo>
                    <a:pt x="4" y="2"/>
                  </a:lnTo>
                  <a:lnTo>
                    <a:pt x="5" y="0"/>
                  </a:lnTo>
                  <a:close/>
                  <a:moveTo>
                    <a:pt x="8" y="13"/>
                  </a:moveTo>
                  <a:lnTo>
                    <a:pt x="8" y="30"/>
                  </a:lnTo>
                  <a:lnTo>
                    <a:pt x="8" y="32"/>
                  </a:lnTo>
                  <a:lnTo>
                    <a:pt x="8" y="34"/>
                  </a:lnTo>
                  <a:lnTo>
                    <a:pt x="8" y="35"/>
                  </a:lnTo>
                  <a:lnTo>
                    <a:pt x="9" y="35"/>
                  </a:lnTo>
                  <a:lnTo>
                    <a:pt x="10" y="35"/>
                  </a:lnTo>
                  <a:lnTo>
                    <a:pt x="0" y="35"/>
                  </a:lnTo>
                  <a:lnTo>
                    <a:pt x="2" y="35"/>
                  </a:lnTo>
                  <a:lnTo>
                    <a:pt x="3" y="34"/>
                  </a:lnTo>
                  <a:lnTo>
                    <a:pt x="3" y="32"/>
                  </a:lnTo>
                  <a:lnTo>
                    <a:pt x="3" y="30"/>
                  </a:lnTo>
                  <a:lnTo>
                    <a:pt x="3" y="23"/>
                  </a:lnTo>
                  <a:lnTo>
                    <a:pt x="3" y="19"/>
                  </a:lnTo>
                  <a:lnTo>
                    <a:pt x="3" y="16"/>
                  </a:lnTo>
                  <a:lnTo>
                    <a:pt x="3" y="15"/>
                  </a:lnTo>
                  <a:lnTo>
                    <a:pt x="2" y="15"/>
                  </a:lnTo>
                  <a:lnTo>
                    <a:pt x="0" y="16"/>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25903" name="Freeform 107"/>
            <p:cNvSpPr>
              <a:spLocks/>
            </p:cNvSpPr>
            <p:nvPr/>
          </p:nvSpPr>
          <p:spPr bwMode="auto">
            <a:xfrm>
              <a:off x="2834" y="1638"/>
              <a:ext cx="36" cy="33"/>
            </a:xfrm>
            <a:custGeom>
              <a:avLst/>
              <a:gdLst>
                <a:gd name="T0" fmla="*/ 157 w 16"/>
                <a:gd name="T1" fmla="*/ 0 h 23"/>
                <a:gd name="T2" fmla="*/ 157 w 16"/>
                <a:gd name="T3" fmla="*/ 20 h 23"/>
                <a:gd name="T4" fmla="*/ 157 w 16"/>
                <a:gd name="T5" fmla="*/ 20 h 23"/>
                <a:gd name="T6" fmla="*/ 137 w 16"/>
                <a:gd name="T7" fmla="*/ 14 h 23"/>
                <a:gd name="T8" fmla="*/ 126 w 16"/>
                <a:gd name="T9" fmla="*/ 6 h 23"/>
                <a:gd name="T10" fmla="*/ 110 w 16"/>
                <a:gd name="T11" fmla="*/ 6 h 23"/>
                <a:gd name="T12" fmla="*/ 81 w 16"/>
                <a:gd name="T13" fmla="*/ 1 h 23"/>
                <a:gd name="T14" fmla="*/ 65 w 16"/>
                <a:gd name="T15" fmla="*/ 1 h 23"/>
                <a:gd name="T16" fmla="*/ 56 w 16"/>
                <a:gd name="T17" fmla="*/ 6 h 23"/>
                <a:gd name="T18" fmla="*/ 45 w 16"/>
                <a:gd name="T19" fmla="*/ 9 h 23"/>
                <a:gd name="T20" fmla="*/ 45 w 16"/>
                <a:gd name="T21" fmla="*/ 14 h 23"/>
                <a:gd name="T22" fmla="*/ 45 w 16"/>
                <a:gd name="T23" fmla="*/ 19 h 23"/>
                <a:gd name="T24" fmla="*/ 45 w 16"/>
                <a:gd name="T25" fmla="*/ 19 h 23"/>
                <a:gd name="T26" fmla="*/ 56 w 16"/>
                <a:gd name="T27" fmla="*/ 20 h 23"/>
                <a:gd name="T28" fmla="*/ 81 w 16"/>
                <a:gd name="T29" fmla="*/ 23 h 23"/>
                <a:gd name="T30" fmla="*/ 126 w 16"/>
                <a:gd name="T31" fmla="*/ 29 h 23"/>
                <a:gd name="T32" fmla="*/ 157 w 16"/>
                <a:gd name="T33" fmla="*/ 34 h 23"/>
                <a:gd name="T34" fmla="*/ 171 w 16"/>
                <a:gd name="T35" fmla="*/ 39 h 23"/>
                <a:gd name="T36" fmla="*/ 182 w 16"/>
                <a:gd name="T37" fmla="*/ 47 h 23"/>
                <a:gd name="T38" fmla="*/ 171 w 16"/>
                <a:gd name="T39" fmla="*/ 56 h 23"/>
                <a:gd name="T40" fmla="*/ 157 w 16"/>
                <a:gd name="T41" fmla="*/ 62 h 23"/>
                <a:gd name="T42" fmla="*/ 126 w 16"/>
                <a:gd name="T43" fmla="*/ 66 h 23"/>
                <a:gd name="T44" fmla="*/ 81 w 16"/>
                <a:gd name="T45" fmla="*/ 67 h 23"/>
                <a:gd name="T46" fmla="*/ 65 w 16"/>
                <a:gd name="T47" fmla="*/ 67 h 23"/>
                <a:gd name="T48" fmla="*/ 45 w 16"/>
                <a:gd name="T49" fmla="*/ 66 h 23"/>
                <a:gd name="T50" fmla="*/ 36 w 16"/>
                <a:gd name="T51" fmla="*/ 66 h 23"/>
                <a:gd name="T52" fmla="*/ 36 w 16"/>
                <a:gd name="T53" fmla="*/ 66 h 23"/>
                <a:gd name="T54" fmla="*/ 11 w 16"/>
                <a:gd name="T55" fmla="*/ 66 h 23"/>
                <a:gd name="T56" fmla="*/ 11 w 16"/>
                <a:gd name="T57" fmla="*/ 67 h 23"/>
                <a:gd name="T58" fmla="*/ 0 w 16"/>
                <a:gd name="T59" fmla="*/ 67 h 23"/>
                <a:gd name="T60" fmla="*/ 0 w 16"/>
                <a:gd name="T61" fmla="*/ 47 h 23"/>
                <a:gd name="T62" fmla="*/ 11 w 16"/>
                <a:gd name="T63" fmla="*/ 47 h 23"/>
                <a:gd name="T64" fmla="*/ 36 w 16"/>
                <a:gd name="T65" fmla="*/ 53 h 23"/>
                <a:gd name="T66" fmla="*/ 45 w 16"/>
                <a:gd name="T67" fmla="*/ 56 h 23"/>
                <a:gd name="T68" fmla="*/ 65 w 16"/>
                <a:gd name="T69" fmla="*/ 62 h 23"/>
                <a:gd name="T70" fmla="*/ 81 w 16"/>
                <a:gd name="T71" fmla="*/ 66 h 23"/>
                <a:gd name="T72" fmla="*/ 110 w 16"/>
                <a:gd name="T73" fmla="*/ 62 h 23"/>
                <a:gd name="T74" fmla="*/ 126 w 16"/>
                <a:gd name="T75" fmla="*/ 62 h 23"/>
                <a:gd name="T76" fmla="*/ 126 w 16"/>
                <a:gd name="T77" fmla="*/ 56 h 23"/>
                <a:gd name="T78" fmla="*/ 137 w 16"/>
                <a:gd name="T79" fmla="*/ 53 h 23"/>
                <a:gd name="T80" fmla="*/ 126 w 16"/>
                <a:gd name="T81" fmla="*/ 49 h 23"/>
                <a:gd name="T82" fmla="*/ 126 w 16"/>
                <a:gd name="T83" fmla="*/ 47 h 23"/>
                <a:gd name="T84" fmla="*/ 101 w 16"/>
                <a:gd name="T85" fmla="*/ 46 h 23"/>
                <a:gd name="T86" fmla="*/ 65 w 16"/>
                <a:gd name="T87" fmla="*/ 34 h 23"/>
                <a:gd name="T88" fmla="*/ 45 w 16"/>
                <a:gd name="T89" fmla="*/ 33 h 23"/>
                <a:gd name="T90" fmla="*/ 11 w 16"/>
                <a:gd name="T91" fmla="*/ 29 h 23"/>
                <a:gd name="T92" fmla="*/ 11 w 16"/>
                <a:gd name="T93" fmla="*/ 23 h 23"/>
                <a:gd name="T94" fmla="*/ 0 w 16"/>
                <a:gd name="T95" fmla="*/ 19 h 23"/>
                <a:gd name="T96" fmla="*/ 11 w 16"/>
                <a:gd name="T97" fmla="*/ 9 h 23"/>
                <a:gd name="T98" fmla="*/ 36 w 16"/>
                <a:gd name="T99" fmla="*/ 1 h 23"/>
                <a:gd name="T100" fmla="*/ 56 w 16"/>
                <a:gd name="T101" fmla="*/ 0 h 23"/>
                <a:gd name="T102" fmla="*/ 81 w 16"/>
                <a:gd name="T103" fmla="*/ 0 h 23"/>
                <a:gd name="T104" fmla="*/ 101 w 16"/>
                <a:gd name="T105" fmla="*/ 0 h 23"/>
                <a:gd name="T106" fmla="*/ 126 w 16"/>
                <a:gd name="T107" fmla="*/ 1 h 23"/>
                <a:gd name="T108" fmla="*/ 126 w 16"/>
                <a:gd name="T109" fmla="*/ 1 h 23"/>
                <a:gd name="T110" fmla="*/ 137 w 16"/>
                <a:gd name="T111" fmla="*/ 1 h 23"/>
                <a:gd name="T112" fmla="*/ 137 w 16"/>
                <a:gd name="T113" fmla="*/ 1 h 23"/>
                <a:gd name="T114" fmla="*/ 137 w 16"/>
                <a:gd name="T115" fmla="*/ 1 h 23"/>
                <a:gd name="T116" fmla="*/ 157 w 16"/>
                <a:gd name="T117" fmla="*/ 0 h 23"/>
                <a:gd name="T118" fmla="*/ 157 w 16"/>
                <a:gd name="T119" fmla="*/ 0 h 23"/>
                <a:gd name="T120" fmla="*/ 157 w 16"/>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3"/>
                <a:gd name="T185" fmla="*/ 16 w 16"/>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3">
                  <a:moveTo>
                    <a:pt x="14" y="0"/>
                  </a:moveTo>
                  <a:lnTo>
                    <a:pt x="14" y="7"/>
                  </a:lnTo>
                  <a:lnTo>
                    <a:pt x="12" y="5"/>
                  </a:lnTo>
                  <a:lnTo>
                    <a:pt x="11" y="2"/>
                  </a:lnTo>
                  <a:lnTo>
                    <a:pt x="10" y="2"/>
                  </a:lnTo>
                  <a:lnTo>
                    <a:pt x="7" y="1"/>
                  </a:lnTo>
                  <a:lnTo>
                    <a:pt x="6" y="1"/>
                  </a:lnTo>
                  <a:lnTo>
                    <a:pt x="5" y="2"/>
                  </a:lnTo>
                  <a:lnTo>
                    <a:pt x="4" y="3"/>
                  </a:lnTo>
                  <a:lnTo>
                    <a:pt x="4" y="5"/>
                  </a:lnTo>
                  <a:lnTo>
                    <a:pt x="4" y="6"/>
                  </a:lnTo>
                  <a:lnTo>
                    <a:pt x="5" y="7"/>
                  </a:lnTo>
                  <a:lnTo>
                    <a:pt x="7" y="8"/>
                  </a:lnTo>
                  <a:lnTo>
                    <a:pt x="11" y="10"/>
                  </a:lnTo>
                  <a:lnTo>
                    <a:pt x="14" y="12"/>
                  </a:lnTo>
                  <a:lnTo>
                    <a:pt x="15" y="13"/>
                  </a:lnTo>
                  <a:lnTo>
                    <a:pt x="16" y="16"/>
                  </a:lnTo>
                  <a:lnTo>
                    <a:pt x="15" y="19"/>
                  </a:lnTo>
                  <a:lnTo>
                    <a:pt x="14" y="21"/>
                  </a:lnTo>
                  <a:lnTo>
                    <a:pt x="11" y="22"/>
                  </a:lnTo>
                  <a:lnTo>
                    <a:pt x="7" y="23"/>
                  </a:lnTo>
                  <a:lnTo>
                    <a:pt x="6" y="23"/>
                  </a:lnTo>
                  <a:lnTo>
                    <a:pt x="4" y="22"/>
                  </a:lnTo>
                  <a:lnTo>
                    <a:pt x="3" y="22"/>
                  </a:lnTo>
                  <a:lnTo>
                    <a:pt x="1" y="22"/>
                  </a:lnTo>
                  <a:lnTo>
                    <a:pt x="1" y="23"/>
                  </a:lnTo>
                  <a:lnTo>
                    <a:pt x="0" y="23"/>
                  </a:lnTo>
                  <a:lnTo>
                    <a:pt x="0" y="16"/>
                  </a:lnTo>
                  <a:lnTo>
                    <a:pt x="1" y="16"/>
                  </a:lnTo>
                  <a:lnTo>
                    <a:pt x="3" y="18"/>
                  </a:lnTo>
                  <a:lnTo>
                    <a:pt x="4" y="19"/>
                  </a:lnTo>
                  <a:lnTo>
                    <a:pt x="6" y="21"/>
                  </a:lnTo>
                  <a:lnTo>
                    <a:pt x="7" y="22"/>
                  </a:lnTo>
                  <a:lnTo>
                    <a:pt x="10" y="21"/>
                  </a:lnTo>
                  <a:lnTo>
                    <a:pt x="11" y="21"/>
                  </a:lnTo>
                  <a:lnTo>
                    <a:pt x="11" y="19"/>
                  </a:lnTo>
                  <a:lnTo>
                    <a:pt x="12" y="18"/>
                  </a:lnTo>
                  <a:lnTo>
                    <a:pt x="11" y="17"/>
                  </a:lnTo>
                  <a:lnTo>
                    <a:pt x="11" y="16"/>
                  </a:lnTo>
                  <a:lnTo>
                    <a:pt x="9" y="15"/>
                  </a:lnTo>
                  <a:lnTo>
                    <a:pt x="6" y="12"/>
                  </a:lnTo>
                  <a:lnTo>
                    <a:pt x="4" y="11"/>
                  </a:lnTo>
                  <a:lnTo>
                    <a:pt x="1" y="10"/>
                  </a:lnTo>
                  <a:lnTo>
                    <a:pt x="1" y="8"/>
                  </a:lnTo>
                  <a:lnTo>
                    <a:pt x="0" y="6"/>
                  </a:lnTo>
                  <a:lnTo>
                    <a:pt x="1" y="3"/>
                  </a:lnTo>
                  <a:lnTo>
                    <a:pt x="3" y="1"/>
                  </a:lnTo>
                  <a:lnTo>
                    <a:pt x="5" y="0"/>
                  </a:lnTo>
                  <a:lnTo>
                    <a:pt x="7" y="0"/>
                  </a:lnTo>
                  <a:lnTo>
                    <a:pt x="9" y="0"/>
                  </a:lnTo>
                  <a:lnTo>
                    <a:pt x="11" y="1"/>
                  </a:lnTo>
                  <a:lnTo>
                    <a:pt x="12" y="1"/>
                  </a:lnTo>
                  <a:lnTo>
                    <a:pt x="14" y="0"/>
                  </a:lnTo>
                  <a:close/>
                </a:path>
              </a:pathLst>
            </a:custGeom>
            <a:solidFill>
              <a:srgbClr val="000000"/>
            </a:solidFill>
            <a:ln w="0">
              <a:solidFill>
                <a:srgbClr val="000000"/>
              </a:solidFill>
              <a:round/>
              <a:headEnd/>
              <a:tailEnd/>
            </a:ln>
          </p:spPr>
          <p:txBody>
            <a:bodyPr/>
            <a:lstStyle/>
            <a:p>
              <a:endParaRPr lang="en-CA"/>
            </a:p>
          </p:txBody>
        </p:sp>
        <p:sp>
          <p:nvSpPr>
            <p:cNvPr id="25904" name="Freeform 108"/>
            <p:cNvSpPr>
              <a:spLocks/>
            </p:cNvSpPr>
            <p:nvPr/>
          </p:nvSpPr>
          <p:spPr bwMode="auto">
            <a:xfrm>
              <a:off x="2938" y="1629"/>
              <a:ext cx="29" cy="42"/>
            </a:xfrm>
            <a:custGeom>
              <a:avLst/>
              <a:gdLst>
                <a:gd name="T0" fmla="*/ 80 w 13"/>
                <a:gd name="T1" fmla="*/ 0 h 29"/>
                <a:gd name="T2" fmla="*/ 80 w 13"/>
                <a:gd name="T3" fmla="*/ 19 h 29"/>
                <a:gd name="T4" fmla="*/ 145 w 13"/>
                <a:gd name="T5" fmla="*/ 19 h 29"/>
                <a:gd name="T6" fmla="*/ 145 w 13"/>
                <a:gd name="T7" fmla="*/ 25 h 29"/>
                <a:gd name="T8" fmla="*/ 80 w 13"/>
                <a:gd name="T9" fmla="*/ 25 h 29"/>
                <a:gd name="T10" fmla="*/ 80 w 13"/>
                <a:gd name="T11" fmla="*/ 67 h 29"/>
                <a:gd name="T12" fmla="*/ 89 w 13"/>
                <a:gd name="T13" fmla="*/ 74 h 29"/>
                <a:gd name="T14" fmla="*/ 89 w 13"/>
                <a:gd name="T15" fmla="*/ 75 h 29"/>
                <a:gd name="T16" fmla="*/ 89 w 13"/>
                <a:gd name="T17" fmla="*/ 75 h 29"/>
                <a:gd name="T18" fmla="*/ 109 w 13"/>
                <a:gd name="T19" fmla="*/ 75 h 29"/>
                <a:gd name="T20" fmla="*/ 125 w 13"/>
                <a:gd name="T21" fmla="*/ 75 h 29"/>
                <a:gd name="T22" fmla="*/ 134 w 13"/>
                <a:gd name="T23" fmla="*/ 75 h 29"/>
                <a:gd name="T24" fmla="*/ 134 w 13"/>
                <a:gd name="T25" fmla="*/ 75 h 29"/>
                <a:gd name="T26" fmla="*/ 145 w 13"/>
                <a:gd name="T27" fmla="*/ 74 h 29"/>
                <a:gd name="T28" fmla="*/ 145 w 13"/>
                <a:gd name="T29" fmla="*/ 74 h 29"/>
                <a:gd name="T30" fmla="*/ 145 w 13"/>
                <a:gd name="T31" fmla="*/ 81 h 29"/>
                <a:gd name="T32" fmla="*/ 125 w 13"/>
                <a:gd name="T33" fmla="*/ 85 h 29"/>
                <a:gd name="T34" fmla="*/ 109 w 13"/>
                <a:gd name="T35" fmla="*/ 88 h 29"/>
                <a:gd name="T36" fmla="*/ 89 w 13"/>
                <a:gd name="T37" fmla="*/ 88 h 29"/>
                <a:gd name="T38" fmla="*/ 80 w 13"/>
                <a:gd name="T39" fmla="*/ 88 h 29"/>
                <a:gd name="T40" fmla="*/ 65 w 13"/>
                <a:gd name="T41" fmla="*/ 85 h 29"/>
                <a:gd name="T42" fmla="*/ 56 w 13"/>
                <a:gd name="T43" fmla="*/ 85 h 29"/>
                <a:gd name="T44" fmla="*/ 36 w 13"/>
                <a:gd name="T45" fmla="*/ 81 h 29"/>
                <a:gd name="T46" fmla="*/ 36 w 13"/>
                <a:gd name="T47" fmla="*/ 75 h 29"/>
                <a:gd name="T48" fmla="*/ 36 w 13"/>
                <a:gd name="T49" fmla="*/ 70 h 29"/>
                <a:gd name="T50" fmla="*/ 36 w 13"/>
                <a:gd name="T51" fmla="*/ 25 h 29"/>
                <a:gd name="T52" fmla="*/ 0 w 13"/>
                <a:gd name="T53" fmla="*/ 25 h 29"/>
                <a:gd name="T54" fmla="*/ 0 w 13"/>
                <a:gd name="T55" fmla="*/ 20 h 29"/>
                <a:gd name="T56" fmla="*/ 9 w 13"/>
                <a:gd name="T57" fmla="*/ 20 h 29"/>
                <a:gd name="T58" fmla="*/ 20 w 13"/>
                <a:gd name="T59" fmla="*/ 19 h 29"/>
                <a:gd name="T60" fmla="*/ 56 w 13"/>
                <a:gd name="T61" fmla="*/ 13 h 29"/>
                <a:gd name="T62" fmla="*/ 65 w 13"/>
                <a:gd name="T63" fmla="*/ 6 h 29"/>
                <a:gd name="T64" fmla="*/ 65 w 13"/>
                <a:gd name="T65" fmla="*/ 1 h 29"/>
                <a:gd name="T66" fmla="*/ 80 w 13"/>
                <a:gd name="T67" fmla="*/ 0 h 29"/>
                <a:gd name="T68" fmla="*/ 80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3" y="6"/>
                  </a:lnTo>
                  <a:lnTo>
                    <a:pt x="13" y="8"/>
                  </a:lnTo>
                  <a:lnTo>
                    <a:pt x="7" y="8"/>
                  </a:lnTo>
                  <a:lnTo>
                    <a:pt x="7" y="22"/>
                  </a:lnTo>
                  <a:lnTo>
                    <a:pt x="8" y="24"/>
                  </a:lnTo>
                  <a:lnTo>
                    <a:pt x="8" y="25"/>
                  </a:lnTo>
                  <a:lnTo>
                    <a:pt x="10" y="25"/>
                  </a:lnTo>
                  <a:lnTo>
                    <a:pt x="11" y="25"/>
                  </a:lnTo>
                  <a:lnTo>
                    <a:pt x="12" y="25"/>
                  </a:lnTo>
                  <a:lnTo>
                    <a:pt x="13" y="24"/>
                  </a:lnTo>
                  <a:lnTo>
                    <a:pt x="13" y="27"/>
                  </a:lnTo>
                  <a:lnTo>
                    <a:pt x="11" y="28"/>
                  </a:lnTo>
                  <a:lnTo>
                    <a:pt x="10" y="29"/>
                  </a:lnTo>
                  <a:lnTo>
                    <a:pt x="8" y="29"/>
                  </a:lnTo>
                  <a:lnTo>
                    <a:pt x="7" y="29"/>
                  </a:lnTo>
                  <a:lnTo>
                    <a:pt x="6" y="28"/>
                  </a:lnTo>
                  <a:lnTo>
                    <a:pt x="5" y="28"/>
                  </a:lnTo>
                  <a:lnTo>
                    <a:pt x="3" y="27"/>
                  </a:lnTo>
                  <a:lnTo>
                    <a:pt x="3" y="25"/>
                  </a:lnTo>
                  <a:lnTo>
                    <a:pt x="3" y="23"/>
                  </a:lnTo>
                  <a:lnTo>
                    <a:pt x="3" y="8"/>
                  </a:lnTo>
                  <a:lnTo>
                    <a:pt x="0" y="8"/>
                  </a:lnTo>
                  <a:lnTo>
                    <a:pt x="0" y="7"/>
                  </a:lnTo>
                  <a:lnTo>
                    <a:pt x="1" y="7"/>
                  </a:lnTo>
                  <a:lnTo>
                    <a:pt x="2" y="6"/>
                  </a:lnTo>
                  <a:lnTo>
                    <a:pt x="5" y="4"/>
                  </a:lnTo>
                  <a:lnTo>
                    <a:pt x="6"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905" name="Freeform 109"/>
            <p:cNvSpPr>
              <a:spLocks noEditPoints="1"/>
            </p:cNvSpPr>
            <p:nvPr/>
          </p:nvSpPr>
          <p:spPr bwMode="auto">
            <a:xfrm>
              <a:off x="2974" y="1638"/>
              <a:ext cx="47" cy="33"/>
            </a:xfrm>
            <a:custGeom>
              <a:avLst/>
              <a:gdLst>
                <a:gd name="T0" fmla="*/ 110 w 21"/>
                <a:gd name="T1" fmla="*/ 0 h 23"/>
                <a:gd name="T2" fmla="*/ 145 w 21"/>
                <a:gd name="T3" fmla="*/ 0 h 23"/>
                <a:gd name="T4" fmla="*/ 181 w 21"/>
                <a:gd name="T5" fmla="*/ 1 h 23"/>
                <a:gd name="T6" fmla="*/ 201 w 21"/>
                <a:gd name="T7" fmla="*/ 9 h 23"/>
                <a:gd name="T8" fmla="*/ 226 w 21"/>
                <a:gd name="T9" fmla="*/ 20 h 23"/>
                <a:gd name="T10" fmla="*/ 235 w 21"/>
                <a:gd name="T11" fmla="*/ 33 h 23"/>
                <a:gd name="T12" fmla="*/ 226 w 21"/>
                <a:gd name="T13" fmla="*/ 39 h 23"/>
                <a:gd name="T14" fmla="*/ 226 w 21"/>
                <a:gd name="T15" fmla="*/ 49 h 23"/>
                <a:gd name="T16" fmla="*/ 190 w 21"/>
                <a:gd name="T17" fmla="*/ 56 h 23"/>
                <a:gd name="T18" fmla="*/ 170 w 21"/>
                <a:gd name="T19" fmla="*/ 66 h 23"/>
                <a:gd name="T20" fmla="*/ 134 w 21"/>
                <a:gd name="T21" fmla="*/ 66 h 23"/>
                <a:gd name="T22" fmla="*/ 110 w 21"/>
                <a:gd name="T23" fmla="*/ 67 h 23"/>
                <a:gd name="T24" fmla="*/ 65 w 21"/>
                <a:gd name="T25" fmla="*/ 66 h 23"/>
                <a:gd name="T26" fmla="*/ 36 w 21"/>
                <a:gd name="T27" fmla="*/ 62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1 h 23"/>
                <a:gd name="T42" fmla="*/ 81 w 21"/>
                <a:gd name="T43" fmla="*/ 0 h 23"/>
                <a:gd name="T44" fmla="*/ 110 w 21"/>
                <a:gd name="T45" fmla="*/ 0 h 23"/>
                <a:gd name="T46" fmla="*/ 110 w 21"/>
                <a:gd name="T47" fmla="*/ 1 h 23"/>
                <a:gd name="T48" fmla="*/ 81 w 21"/>
                <a:gd name="T49" fmla="*/ 1 h 23"/>
                <a:gd name="T50" fmla="*/ 65 w 21"/>
                <a:gd name="T51" fmla="*/ 6 h 23"/>
                <a:gd name="T52" fmla="*/ 56 w 21"/>
                <a:gd name="T53" fmla="*/ 9 h 23"/>
                <a:gd name="T54" fmla="*/ 56 w 21"/>
                <a:gd name="T55" fmla="*/ 14 h 23"/>
                <a:gd name="T56" fmla="*/ 36 w 21"/>
                <a:gd name="T57" fmla="*/ 20 h 23"/>
                <a:gd name="T58" fmla="*/ 36 w 21"/>
                <a:gd name="T59" fmla="*/ 29 h 23"/>
                <a:gd name="T60" fmla="*/ 36 w 21"/>
                <a:gd name="T61" fmla="*/ 46 h 23"/>
                <a:gd name="T62" fmla="*/ 65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19 h 23"/>
                <a:gd name="T80" fmla="*/ 145 w 21"/>
                <a:gd name="T81" fmla="*/ 9 h 23"/>
                <a:gd name="T82" fmla="*/ 134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20" y="7"/>
                  </a:lnTo>
                  <a:lnTo>
                    <a:pt x="21" y="11"/>
                  </a:lnTo>
                  <a:lnTo>
                    <a:pt x="20" y="13"/>
                  </a:lnTo>
                  <a:lnTo>
                    <a:pt x="20" y="17"/>
                  </a:lnTo>
                  <a:lnTo>
                    <a:pt x="17" y="19"/>
                  </a:lnTo>
                  <a:lnTo>
                    <a:pt x="15" y="22"/>
                  </a:lnTo>
                  <a:lnTo>
                    <a:pt x="12" y="22"/>
                  </a:lnTo>
                  <a:lnTo>
                    <a:pt x="10" y="23"/>
                  </a:lnTo>
                  <a:lnTo>
                    <a:pt x="6" y="22"/>
                  </a:lnTo>
                  <a:lnTo>
                    <a:pt x="3" y="21"/>
                  </a:lnTo>
                  <a:lnTo>
                    <a:pt x="2" y="19"/>
                  </a:lnTo>
                  <a:lnTo>
                    <a:pt x="0" y="16"/>
                  </a:lnTo>
                  <a:lnTo>
                    <a:pt x="0" y="12"/>
                  </a:lnTo>
                  <a:lnTo>
                    <a:pt x="0" y="8"/>
                  </a:lnTo>
                  <a:lnTo>
                    <a:pt x="1" y="6"/>
                  </a:lnTo>
                  <a:lnTo>
                    <a:pt x="2" y="3"/>
                  </a:lnTo>
                  <a:lnTo>
                    <a:pt x="5" y="1"/>
                  </a:lnTo>
                  <a:lnTo>
                    <a:pt x="7" y="0"/>
                  </a:lnTo>
                  <a:lnTo>
                    <a:pt x="10" y="0"/>
                  </a:lnTo>
                  <a:close/>
                  <a:moveTo>
                    <a:pt x="10" y="1"/>
                  </a:moveTo>
                  <a:lnTo>
                    <a:pt x="7" y="1"/>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6" name="Freeform 110"/>
            <p:cNvSpPr>
              <a:spLocks/>
            </p:cNvSpPr>
            <p:nvPr/>
          </p:nvSpPr>
          <p:spPr bwMode="auto">
            <a:xfrm>
              <a:off x="3091" y="1623"/>
              <a:ext cx="77" cy="47"/>
            </a:xfrm>
            <a:custGeom>
              <a:avLst/>
              <a:gdLst>
                <a:gd name="T0" fmla="*/ 303 w 34"/>
                <a:gd name="T1" fmla="*/ 47 h 32"/>
                <a:gd name="T2" fmla="*/ 303 w 34"/>
                <a:gd name="T3" fmla="*/ 13 h 32"/>
                <a:gd name="T4" fmla="*/ 276 w 34"/>
                <a:gd name="T5" fmla="*/ 1 h 32"/>
                <a:gd name="T6" fmla="*/ 267 w 34"/>
                <a:gd name="T7" fmla="*/ 0 h 32"/>
                <a:gd name="T8" fmla="*/ 247 w 34"/>
                <a:gd name="T9" fmla="*/ 0 h 32"/>
                <a:gd name="T10" fmla="*/ 394 w 34"/>
                <a:gd name="T11" fmla="*/ 0 h 32"/>
                <a:gd name="T12" fmla="*/ 385 w 34"/>
                <a:gd name="T13" fmla="*/ 0 h 32"/>
                <a:gd name="T14" fmla="*/ 349 w 34"/>
                <a:gd name="T15" fmla="*/ 1 h 32"/>
                <a:gd name="T16" fmla="*/ 349 w 34"/>
                <a:gd name="T17" fmla="*/ 6 h 32"/>
                <a:gd name="T18" fmla="*/ 337 w 34"/>
                <a:gd name="T19" fmla="*/ 15 h 32"/>
                <a:gd name="T20" fmla="*/ 337 w 34"/>
                <a:gd name="T21" fmla="*/ 93 h 32"/>
                <a:gd name="T22" fmla="*/ 349 w 34"/>
                <a:gd name="T23" fmla="*/ 100 h 32"/>
                <a:gd name="T24" fmla="*/ 369 w 34"/>
                <a:gd name="T25" fmla="*/ 101 h 32"/>
                <a:gd name="T26" fmla="*/ 394 w 34"/>
                <a:gd name="T27" fmla="*/ 101 h 32"/>
                <a:gd name="T28" fmla="*/ 247 w 34"/>
                <a:gd name="T29" fmla="*/ 101 h 32"/>
                <a:gd name="T30" fmla="*/ 256 w 34"/>
                <a:gd name="T31" fmla="*/ 101 h 32"/>
                <a:gd name="T32" fmla="*/ 276 w 34"/>
                <a:gd name="T33" fmla="*/ 100 h 32"/>
                <a:gd name="T34" fmla="*/ 303 w 34"/>
                <a:gd name="T35" fmla="*/ 87 h 32"/>
                <a:gd name="T36" fmla="*/ 102 w 34"/>
                <a:gd name="T37" fmla="*/ 51 h 32"/>
                <a:gd name="T38" fmla="*/ 102 w 34"/>
                <a:gd name="T39" fmla="*/ 93 h 32"/>
                <a:gd name="T40" fmla="*/ 102 w 34"/>
                <a:gd name="T41" fmla="*/ 100 h 32"/>
                <a:gd name="T42" fmla="*/ 138 w 34"/>
                <a:gd name="T43" fmla="*/ 101 h 32"/>
                <a:gd name="T44" fmla="*/ 163 w 34"/>
                <a:gd name="T45" fmla="*/ 101 h 32"/>
                <a:gd name="T46" fmla="*/ 0 w 34"/>
                <a:gd name="T47" fmla="*/ 101 h 32"/>
                <a:gd name="T48" fmla="*/ 11 w 34"/>
                <a:gd name="T49" fmla="*/ 101 h 32"/>
                <a:gd name="T50" fmla="*/ 57 w 34"/>
                <a:gd name="T51" fmla="*/ 100 h 32"/>
                <a:gd name="T52" fmla="*/ 57 w 34"/>
                <a:gd name="T53" fmla="*/ 87 h 32"/>
                <a:gd name="T54" fmla="*/ 57 w 34"/>
                <a:gd name="T55" fmla="*/ 13 h 32"/>
                <a:gd name="T56" fmla="*/ 36 w 34"/>
                <a:gd name="T57" fmla="*/ 1 h 32"/>
                <a:gd name="T58" fmla="*/ 25 w 34"/>
                <a:gd name="T59" fmla="*/ 0 h 32"/>
                <a:gd name="T60" fmla="*/ 0 w 34"/>
                <a:gd name="T61" fmla="*/ 0 h 32"/>
                <a:gd name="T62" fmla="*/ 163 w 34"/>
                <a:gd name="T63" fmla="*/ 0 h 32"/>
                <a:gd name="T64" fmla="*/ 149 w 34"/>
                <a:gd name="T65" fmla="*/ 0 h 32"/>
                <a:gd name="T66" fmla="*/ 129 w 34"/>
                <a:gd name="T67" fmla="*/ 1 h 32"/>
                <a:gd name="T68" fmla="*/ 102 w 34"/>
                <a:gd name="T69" fmla="*/ 6 h 32"/>
                <a:gd name="T70" fmla="*/ 102 w 34"/>
                <a:gd name="T71" fmla="*/ 15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2"/>
                <a:gd name="T110" fmla="*/ 34 w 34"/>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2">
                  <a:moveTo>
                    <a:pt x="9" y="15"/>
                  </a:moveTo>
                  <a:lnTo>
                    <a:pt x="26" y="15"/>
                  </a:lnTo>
                  <a:lnTo>
                    <a:pt x="26" y="5"/>
                  </a:lnTo>
                  <a:lnTo>
                    <a:pt x="26" y="4"/>
                  </a:lnTo>
                  <a:lnTo>
                    <a:pt x="24" y="1"/>
                  </a:lnTo>
                  <a:lnTo>
                    <a:pt x="23" y="0"/>
                  </a:lnTo>
                  <a:lnTo>
                    <a:pt x="22" y="0"/>
                  </a:lnTo>
                  <a:lnTo>
                    <a:pt x="21" y="0"/>
                  </a:lnTo>
                  <a:lnTo>
                    <a:pt x="34" y="0"/>
                  </a:lnTo>
                  <a:lnTo>
                    <a:pt x="33" y="0"/>
                  </a:lnTo>
                  <a:lnTo>
                    <a:pt x="32" y="0"/>
                  </a:lnTo>
                  <a:lnTo>
                    <a:pt x="30" y="1"/>
                  </a:lnTo>
                  <a:lnTo>
                    <a:pt x="30" y="2"/>
                  </a:lnTo>
                  <a:lnTo>
                    <a:pt x="29" y="4"/>
                  </a:lnTo>
                  <a:lnTo>
                    <a:pt x="29" y="5"/>
                  </a:lnTo>
                  <a:lnTo>
                    <a:pt x="29" y="27"/>
                  </a:lnTo>
                  <a:lnTo>
                    <a:pt x="29" y="29"/>
                  </a:lnTo>
                  <a:lnTo>
                    <a:pt x="30" y="31"/>
                  </a:lnTo>
                  <a:lnTo>
                    <a:pt x="32" y="32"/>
                  </a:lnTo>
                  <a:lnTo>
                    <a:pt x="33" y="32"/>
                  </a:lnTo>
                  <a:lnTo>
                    <a:pt x="34" y="32"/>
                  </a:lnTo>
                  <a:lnTo>
                    <a:pt x="21" y="32"/>
                  </a:lnTo>
                  <a:lnTo>
                    <a:pt x="22" y="32"/>
                  </a:lnTo>
                  <a:lnTo>
                    <a:pt x="23" y="32"/>
                  </a:lnTo>
                  <a:lnTo>
                    <a:pt x="24" y="31"/>
                  </a:lnTo>
                  <a:lnTo>
                    <a:pt x="26" y="29"/>
                  </a:lnTo>
                  <a:lnTo>
                    <a:pt x="26" y="27"/>
                  </a:lnTo>
                  <a:lnTo>
                    <a:pt x="26" y="16"/>
                  </a:lnTo>
                  <a:lnTo>
                    <a:pt x="9" y="16"/>
                  </a:lnTo>
                  <a:lnTo>
                    <a:pt x="9" y="27"/>
                  </a:lnTo>
                  <a:lnTo>
                    <a:pt x="9" y="29"/>
                  </a:lnTo>
                  <a:lnTo>
                    <a:pt x="9" y="31"/>
                  </a:lnTo>
                  <a:lnTo>
                    <a:pt x="11" y="31"/>
                  </a:lnTo>
                  <a:lnTo>
                    <a:pt x="12" y="32"/>
                  </a:lnTo>
                  <a:lnTo>
                    <a:pt x="13" y="32"/>
                  </a:lnTo>
                  <a:lnTo>
                    <a:pt x="14" y="32"/>
                  </a:lnTo>
                  <a:lnTo>
                    <a:pt x="0" y="32"/>
                  </a:lnTo>
                  <a:lnTo>
                    <a:pt x="1" y="32"/>
                  </a:lnTo>
                  <a:lnTo>
                    <a:pt x="3" y="32"/>
                  </a:lnTo>
                  <a:lnTo>
                    <a:pt x="5" y="31"/>
                  </a:lnTo>
                  <a:lnTo>
                    <a:pt x="5" y="29"/>
                  </a:lnTo>
                  <a:lnTo>
                    <a:pt x="5" y="27"/>
                  </a:lnTo>
                  <a:lnTo>
                    <a:pt x="5" y="5"/>
                  </a:lnTo>
                  <a:lnTo>
                    <a:pt x="5" y="4"/>
                  </a:lnTo>
                  <a:lnTo>
                    <a:pt x="5" y="1"/>
                  </a:lnTo>
                  <a:lnTo>
                    <a:pt x="3" y="1"/>
                  </a:lnTo>
                  <a:lnTo>
                    <a:pt x="2" y="0"/>
                  </a:lnTo>
                  <a:lnTo>
                    <a:pt x="1" y="0"/>
                  </a:lnTo>
                  <a:lnTo>
                    <a:pt x="0" y="0"/>
                  </a:lnTo>
                  <a:lnTo>
                    <a:pt x="14" y="0"/>
                  </a:lnTo>
                  <a:lnTo>
                    <a:pt x="13" y="0"/>
                  </a:lnTo>
                  <a:lnTo>
                    <a:pt x="12" y="0"/>
                  </a:lnTo>
                  <a:lnTo>
                    <a:pt x="11" y="1"/>
                  </a:lnTo>
                  <a:lnTo>
                    <a:pt x="9" y="1"/>
                  </a:lnTo>
                  <a:lnTo>
                    <a:pt x="9" y="2"/>
                  </a:lnTo>
                  <a:lnTo>
                    <a:pt x="9" y="4"/>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25907" name="Freeform 111"/>
            <p:cNvSpPr>
              <a:spLocks noEditPoints="1"/>
            </p:cNvSpPr>
            <p:nvPr/>
          </p:nvSpPr>
          <p:spPr bwMode="auto">
            <a:xfrm>
              <a:off x="3174" y="1638"/>
              <a:ext cx="48" cy="33"/>
            </a:xfrm>
            <a:custGeom>
              <a:avLst/>
              <a:gdLst>
                <a:gd name="T0" fmla="*/ 121 w 21"/>
                <a:gd name="T1" fmla="*/ 0 h 23"/>
                <a:gd name="T2" fmla="*/ 158 w 21"/>
                <a:gd name="T3" fmla="*/ 0 h 23"/>
                <a:gd name="T4" fmla="*/ 194 w 21"/>
                <a:gd name="T5" fmla="*/ 1 h 23"/>
                <a:gd name="T6" fmla="*/ 215 w 21"/>
                <a:gd name="T7" fmla="*/ 9 h 23"/>
                <a:gd name="T8" fmla="*/ 224 w 21"/>
                <a:gd name="T9" fmla="*/ 20 h 23"/>
                <a:gd name="T10" fmla="*/ 251 w 21"/>
                <a:gd name="T11" fmla="*/ 33 h 23"/>
                <a:gd name="T12" fmla="*/ 251 w 21"/>
                <a:gd name="T13" fmla="*/ 39 h 23"/>
                <a:gd name="T14" fmla="*/ 224 w 21"/>
                <a:gd name="T15" fmla="*/ 49 h 23"/>
                <a:gd name="T16" fmla="*/ 203 w 21"/>
                <a:gd name="T17" fmla="*/ 56 h 23"/>
                <a:gd name="T18" fmla="*/ 194 w 21"/>
                <a:gd name="T19" fmla="*/ 66 h 23"/>
                <a:gd name="T20" fmla="*/ 158 w 21"/>
                <a:gd name="T21" fmla="*/ 66 h 23"/>
                <a:gd name="T22" fmla="*/ 121 w 21"/>
                <a:gd name="T23" fmla="*/ 67 h 23"/>
                <a:gd name="T24" fmla="*/ 85 w 21"/>
                <a:gd name="T25" fmla="*/ 66 h 23"/>
                <a:gd name="T26" fmla="*/ 57 w 21"/>
                <a:gd name="T27" fmla="*/ 62 h 23"/>
                <a:gd name="T28" fmla="*/ 25 w 21"/>
                <a:gd name="T29" fmla="*/ 56 h 23"/>
                <a:gd name="T30" fmla="*/ 0 w 21"/>
                <a:gd name="T31" fmla="*/ 47 h 23"/>
                <a:gd name="T32" fmla="*/ 0 w 21"/>
                <a:gd name="T33" fmla="*/ 34 h 23"/>
                <a:gd name="T34" fmla="*/ 0 w 21"/>
                <a:gd name="T35" fmla="*/ 23 h 23"/>
                <a:gd name="T36" fmla="*/ 11 w 21"/>
                <a:gd name="T37" fmla="*/ 19 h 23"/>
                <a:gd name="T38" fmla="*/ 25 w 21"/>
                <a:gd name="T39" fmla="*/ 9 h 23"/>
                <a:gd name="T40" fmla="*/ 57 w 21"/>
                <a:gd name="T41" fmla="*/ 1 h 23"/>
                <a:gd name="T42" fmla="*/ 85 w 21"/>
                <a:gd name="T43" fmla="*/ 0 h 23"/>
                <a:gd name="T44" fmla="*/ 121 w 21"/>
                <a:gd name="T45" fmla="*/ 0 h 23"/>
                <a:gd name="T46" fmla="*/ 121 w 21"/>
                <a:gd name="T47" fmla="*/ 1 h 23"/>
                <a:gd name="T48" fmla="*/ 94 w 21"/>
                <a:gd name="T49" fmla="*/ 1 h 23"/>
                <a:gd name="T50" fmla="*/ 85 w 21"/>
                <a:gd name="T51" fmla="*/ 6 h 23"/>
                <a:gd name="T52" fmla="*/ 73 w 21"/>
                <a:gd name="T53" fmla="*/ 9 h 23"/>
                <a:gd name="T54" fmla="*/ 57 w 21"/>
                <a:gd name="T55" fmla="*/ 14 h 23"/>
                <a:gd name="T56" fmla="*/ 37 w 21"/>
                <a:gd name="T57" fmla="*/ 20 h 23"/>
                <a:gd name="T58" fmla="*/ 37 w 21"/>
                <a:gd name="T59" fmla="*/ 29 h 23"/>
                <a:gd name="T60" fmla="*/ 57 w 21"/>
                <a:gd name="T61" fmla="*/ 46 h 23"/>
                <a:gd name="T62" fmla="*/ 73 w 21"/>
                <a:gd name="T63" fmla="*/ 53 h 23"/>
                <a:gd name="T64" fmla="*/ 94 w 21"/>
                <a:gd name="T65" fmla="*/ 62 h 23"/>
                <a:gd name="T66" fmla="*/ 130 w 21"/>
                <a:gd name="T67" fmla="*/ 66 h 23"/>
                <a:gd name="T68" fmla="*/ 158 w 21"/>
                <a:gd name="T69" fmla="*/ 62 h 23"/>
                <a:gd name="T70" fmla="*/ 167 w 21"/>
                <a:gd name="T71" fmla="*/ 56 h 23"/>
                <a:gd name="T72" fmla="*/ 194 w 21"/>
                <a:gd name="T73" fmla="*/ 49 h 23"/>
                <a:gd name="T74" fmla="*/ 203 w 21"/>
                <a:gd name="T75" fmla="*/ 39 h 23"/>
                <a:gd name="T76" fmla="*/ 194 w 21"/>
                <a:gd name="T77" fmla="*/ 29 h 23"/>
                <a:gd name="T78" fmla="*/ 194 w 21"/>
                <a:gd name="T79" fmla="*/ 19 h 23"/>
                <a:gd name="T80" fmla="*/ 15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19" y="7"/>
                  </a:lnTo>
                  <a:lnTo>
                    <a:pt x="21" y="11"/>
                  </a:lnTo>
                  <a:lnTo>
                    <a:pt x="21" y="13"/>
                  </a:lnTo>
                  <a:lnTo>
                    <a:pt x="19" y="17"/>
                  </a:lnTo>
                  <a:lnTo>
                    <a:pt x="17" y="19"/>
                  </a:lnTo>
                  <a:lnTo>
                    <a:pt x="16" y="22"/>
                  </a:lnTo>
                  <a:lnTo>
                    <a:pt x="13" y="22"/>
                  </a:lnTo>
                  <a:lnTo>
                    <a:pt x="10" y="23"/>
                  </a:lnTo>
                  <a:lnTo>
                    <a:pt x="7" y="22"/>
                  </a:lnTo>
                  <a:lnTo>
                    <a:pt x="5" y="21"/>
                  </a:lnTo>
                  <a:lnTo>
                    <a:pt x="2" y="19"/>
                  </a:lnTo>
                  <a:lnTo>
                    <a:pt x="0" y="16"/>
                  </a:lnTo>
                  <a:lnTo>
                    <a:pt x="0" y="12"/>
                  </a:lnTo>
                  <a:lnTo>
                    <a:pt x="0" y="8"/>
                  </a:lnTo>
                  <a:lnTo>
                    <a:pt x="1" y="6"/>
                  </a:lnTo>
                  <a:lnTo>
                    <a:pt x="2" y="3"/>
                  </a:lnTo>
                  <a:lnTo>
                    <a:pt x="5" y="1"/>
                  </a:lnTo>
                  <a:lnTo>
                    <a:pt x="7" y="0"/>
                  </a:lnTo>
                  <a:lnTo>
                    <a:pt x="10" y="0"/>
                  </a:lnTo>
                  <a:close/>
                  <a:moveTo>
                    <a:pt x="10" y="1"/>
                  </a:moveTo>
                  <a:lnTo>
                    <a:pt x="8" y="1"/>
                  </a:lnTo>
                  <a:lnTo>
                    <a:pt x="7" y="2"/>
                  </a:lnTo>
                  <a:lnTo>
                    <a:pt x="6" y="3"/>
                  </a:lnTo>
                  <a:lnTo>
                    <a:pt x="5" y="5"/>
                  </a:lnTo>
                  <a:lnTo>
                    <a:pt x="3" y="7"/>
                  </a:lnTo>
                  <a:lnTo>
                    <a:pt x="3" y="10"/>
                  </a:lnTo>
                  <a:lnTo>
                    <a:pt x="5" y="15"/>
                  </a:lnTo>
                  <a:lnTo>
                    <a:pt x="6" y="18"/>
                  </a:lnTo>
                  <a:lnTo>
                    <a:pt x="8" y="21"/>
                  </a:lnTo>
                  <a:lnTo>
                    <a:pt x="11" y="22"/>
                  </a:lnTo>
                  <a:lnTo>
                    <a:pt x="13" y="21"/>
                  </a:lnTo>
                  <a:lnTo>
                    <a:pt x="14" y="19"/>
                  </a:lnTo>
                  <a:lnTo>
                    <a:pt x="16" y="17"/>
                  </a:lnTo>
                  <a:lnTo>
                    <a:pt x="17" y="13"/>
                  </a:lnTo>
                  <a:lnTo>
                    <a:pt x="16" y="10"/>
                  </a:lnTo>
                  <a:lnTo>
                    <a:pt x="16"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8" name="Freeform 112"/>
            <p:cNvSpPr>
              <a:spLocks/>
            </p:cNvSpPr>
            <p:nvPr/>
          </p:nvSpPr>
          <p:spPr bwMode="auto">
            <a:xfrm>
              <a:off x="3226" y="1638"/>
              <a:ext cx="54" cy="33"/>
            </a:xfrm>
            <a:custGeom>
              <a:avLst/>
              <a:gdLst>
                <a:gd name="T0" fmla="*/ 238 w 24"/>
                <a:gd name="T1" fmla="*/ 0 h 23"/>
                <a:gd name="T2" fmla="*/ 238 w 24"/>
                <a:gd name="T3" fmla="*/ 39 h 23"/>
                <a:gd name="T4" fmla="*/ 238 w 24"/>
                <a:gd name="T5" fmla="*/ 49 h 23"/>
                <a:gd name="T6" fmla="*/ 238 w 24"/>
                <a:gd name="T7" fmla="*/ 53 h 23"/>
                <a:gd name="T8" fmla="*/ 238 w 24"/>
                <a:gd name="T9" fmla="*/ 56 h 23"/>
                <a:gd name="T10" fmla="*/ 238 w 24"/>
                <a:gd name="T11" fmla="*/ 56 h 23"/>
                <a:gd name="T12" fmla="*/ 238 w 24"/>
                <a:gd name="T13" fmla="*/ 62 h 23"/>
                <a:gd name="T14" fmla="*/ 252 w 24"/>
                <a:gd name="T15" fmla="*/ 62 h 23"/>
                <a:gd name="T16" fmla="*/ 252 w 24"/>
                <a:gd name="T17" fmla="*/ 62 h 23"/>
                <a:gd name="T18" fmla="*/ 272 w 24"/>
                <a:gd name="T19" fmla="*/ 56 h 23"/>
                <a:gd name="T20" fmla="*/ 272 w 24"/>
                <a:gd name="T21" fmla="*/ 62 h 23"/>
                <a:gd name="T22" fmla="*/ 194 w 24"/>
                <a:gd name="T23" fmla="*/ 67 h 23"/>
                <a:gd name="T24" fmla="*/ 182 w 24"/>
                <a:gd name="T25" fmla="*/ 67 h 23"/>
                <a:gd name="T26" fmla="*/ 182 w 24"/>
                <a:gd name="T27" fmla="*/ 53 h 23"/>
                <a:gd name="T28" fmla="*/ 158 w 24"/>
                <a:gd name="T29" fmla="*/ 62 h 23"/>
                <a:gd name="T30" fmla="*/ 137 w 24"/>
                <a:gd name="T31" fmla="*/ 66 h 23"/>
                <a:gd name="T32" fmla="*/ 117 w 24"/>
                <a:gd name="T33" fmla="*/ 67 h 23"/>
                <a:gd name="T34" fmla="*/ 101 w 24"/>
                <a:gd name="T35" fmla="*/ 67 h 23"/>
                <a:gd name="T36" fmla="*/ 81 w 24"/>
                <a:gd name="T37" fmla="*/ 67 h 23"/>
                <a:gd name="T38" fmla="*/ 70 w 24"/>
                <a:gd name="T39" fmla="*/ 66 h 23"/>
                <a:gd name="T40" fmla="*/ 56 w 24"/>
                <a:gd name="T41" fmla="*/ 62 h 23"/>
                <a:gd name="T42" fmla="*/ 45 w 24"/>
                <a:gd name="T43" fmla="*/ 56 h 23"/>
                <a:gd name="T44" fmla="*/ 45 w 24"/>
                <a:gd name="T45" fmla="*/ 49 h 23"/>
                <a:gd name="T46" fmla="*/ 45 w 24"/>
                <a:gd name="T47" fmla="*/ 46 h 23"/>
                <a:gd name="T48" fmla="*/ 45 w 24"/>
                <a:gd name="T49" fmla="*/ 14 h 23"/>
                <a:gd name="T50" fmla="*/ 36 w 24"/>
                <a:gd name="T51" fmla="*/ 9 h 23"/>
                <a:gd name="T52" fmla="*/ 36 w 24"/>
                <a:gd name="T53" fmla="*/ 6 h 23"/>
                <a:gd name="T54" fmla="*/ 36 w 24"/>
                <a:gd name="T55" fmla="*/ 1 h 23"/>
                <a:gd name="T56" fmla="*/ 36 w 24"/>
                <a:gd name="T57" fmla="*/ 1 h 23"/>
                <a:gd name="T58" fmla="*/ 11 w 24"/>
                <a:gd name="T59" fmla="*/ 1 h 23"/>
                <a:gd name="T60" fmla="*/ 0 w 24"/>
                <a:gd name="T61" fmla="*/ 1 h 23"/>
                <a:gd name="T62" fmla="*/ 0 w 24"/>
                <a:gd name="T63" fmla="*/ 0 h 23"/>
                <a:gd name="T64" fmla="*/ 81 w 24"/>
                <a:gd name="T65" fmla="*/ 0 h 23"/>
                <a:gd name="T66" fmla="*/ 81 w 24"/>
                <a:gd name="T67" fmla="*/ 46 h 23"/>
                <a:gd name="T68" fmla="*/ 81 w 24"/>
                <a:gd name="T69" fmla="*/ 49 h 23"/>
                <a:gd name="T70" fmla="*/ 101 w 24"/>
                <a:gd name="T71" fmla="*/ 56 h 23"/>
                <a:gd name="T72" fmla="*/ 117 w 24"/>
                <a:gd name="T73" fmla="*/ 56 h 23"/>
                <a:gd name="T74" fmla="*/ 126 w 24"/>
                <a:gd name="T75" fmla="*/ 56 h 23"/>
                <a:gd name="T76" fmla="*/ 137 w 24"/>
                <a:gd name="T77" fmla="*/ 56 h 23"/>
                <a:gd name="T78" fmla="*/ 158 w 24"/>
                <a:gd name="T79" fmla="*/ 56 h 23"/>
                <a:gd name="T80" fmla="*/ 173 w 24"/>
                <a:gd name="T81" fmla="*/ 53 h 23"/>
                <a:gd name="T82" fmla="*/ 182 w 24"/>
                <a:gd name="T83" fmla="*/ 49 h 23"/>
                <a:gd name="T84" fmla="*/ 182 w 24"/>
                <a:gd name="T85" fmla="*/ 14 h 23"/>
                <a:gd name="T86" fmla="*/ 182 w 24"/>
                <a:gd name="T87" fmla="*/ 6 h 23"/>
                <a:gd name="T88" fmla="*/ 182 w 24"/>
                <a:gd name="T89" fmla="*/ 1 h 23"/>
                <a:gd name="T90" fmla="*/ 173 w 24"/>
                <a:gd name="T91" fmla="*/ 1 h 23"/>
                <a:gd name="T92" fmla="*/ 158 w 24"/>
                <a:gd name="T93" fmla="*/ 1 h 23"/>
                <a:gd name="T94" fmla="*/ 158 w 24"/>
                <a:gd name="T95" fmla="*/ 0 h 23"/>
                <a:gd name="T96" fmla="*/ 238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19"/>
                  </a:lnTo>
                  <a:lnTo>
                    <a:pt x="21" y="21"/>
                  </a:lnTo>
                  <a:lnTo>
                    <a:pt x="22" y="21"/>
                  </a:lnTo>
                  <a:lnTo>
                    <a:pt x="24" y="19"/>
                  </a:lnTo>
                  <a:lnTo>
                    <a:pt x="24" y="21"/>
                  </a:lnTo>
                  <a:lnTo>
                    <a:pt x="17" y="23"/>
                  </a:lnTo>
                  <a:lnTo>
                    <a:pt x="16" y="23"/>
                  </a:lnTo>
                  <a:lnTo>
                    <a:pt x="16" y="18"/>
                  </a:lnTo>
                  <a:lnTo>
                    <a:pt x="14" y="21"/>
                  </a:lnTo>
                  <a:lnTo>
                    <a:pt x="12" y="22"/>
                  </a:lnTo>
                  <a:lnTo>
                    <a:pt x="10" y="23"/>
                  </a:lnTo>
                  <a:lnTo>
                    <a:pt x="9" y="23"/>
                  </a:lnTo>
                  <a:lnTo>
                    <a:pt x="7" y="23"/>
                  </a:lnTo>
                  <a:lnTo>
                    <a:pt x="6" y="22"/>
                  </a:lnTo>
                  <a:lnTo>
                    <a:pt x="5" y="21"/>
                  </a:lnTo>
                  <a:lnTo>
                    <a:pt x="4" y="19"/>
                  </a:lnTo>
                  <a:lnTo>
                    <a:pt x="4" y="17"/>
                  </a:lnTo>
                  <a:lnTo>
                    <a:pt x="4" y="15"/>
                  </a:lnTo>
                  <a:lnTo>
                    <a:pt x="4" y="5"/>
                  </a:lnTo>
                  <a:lnTo>
                    <a:pt x="3" y="3"/>
                  </a:lnTo>
                  <a:lnTo>
                    <a:pt x="3" y="2"/>
                  </a:lnTo>
                  <a:lnTo>
                    <a:pt x="3" y="1"/>
                  </a:lnTo>
                  <a:lnTo>
                    <a:pt x="1" y="1"/>
                  </a:lnTo>
                  <a:lnTo>
                    <a:pt x="0" y="1"/>
                  </a:lnTo>
                  <a:lnTo>
                    <a:pt x="0" y="0"/>
                  </a:lnTo>
                  <a:lnTo>
                    <a:pt x="7" y="0"/>
                  </a:lnTo>
                  <a:lnTo>
                    <a:pt x="7" y="15"/>
                  </a:lnTo>
                  <a:lnTo>
                    <a:pt x="7" y="17"/>
                  </a:lnTo>
                  <a:lnTo>
                    <a:pt x="9" y="19"/>
                  </a:lnTo>
                  <a:lnTo>
                    <a:pt x="10" y="19"/>
                  </a:lnTo>
                  <a:lnTo>
                    <a:pt x="11" y="19"/>
                  </a:lnTo>
                  <a:lnTo>
                    <a:pt x="12" y="19"/>
                  </a:lnTo>
                  <a:lnTo>
                    <a:pt x="14" y="19"/>
                  </a:lnTo>
                  <a:lnTo>
                    <a:pt x="15" y="18"/>
                  </a:lnTo>
                  <a:lnTo>
                    <a:pt x="16" y="17"/>
                  </a:lnTo>
                  <a:lnTo>
                    <a:pt x="16" y="5"/>
                  </a:lnTo>
                  <a:lnTo>
                    <a:pt x="16" y="2"/>
                  </a:lnTo>
                  <a:lnTo>
                    <a:pt x="16"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09" name="Freeform 113"/>
            <p:cNvSpPr>
              <a:spLocks/>
            </p:cNvSpPr>
            <p:nvPr/>
          </p:nvSpPr>
          <p:spPr bwMode="auto">
            <a:xfrm>
              <a:off x="3287" y="1638"/>
              <a:ext cx="34" cy="33"/>
            </a:xfrm>
            <a:custGeom>
              <a:avLst/>
              <a:gdLst>
                <a:gd name="T0" fmla="*/ 165 w 15"/>
                <a:gd name="T1" fmla="*/ 0 h 23"/>
                <a:gd name="T2" fmla="*/ 165 w 15"/>
                <a:gd name="T3" fmla="*/ 20 h 23"/>
                <a:gd name="T4" fmla="*/ 150 w 15"/>
                <a:gd name="T5" fmla="*/ 20 h 23"/>
                <a:gd name="T6" fmla="*/ 129 w 15"/>
                <a:gd name="T7" fmla="*/ 14 h 23"/>
                <a:gd name="T8" fmla="*/ 118 w 15"/>
                <a:gd name="T9" fmla="*/ 6 h 23"/>
                <a:gd name="T10" fmla="*/ 102 w 15"/>
                <a:gd name="T11" fmla="*/ 6 h 23"/>
                <a:gd name="T12" fmla="*/ 73 w 15"/>
                <a:gd name="T13" fmla="*/ 1 h 23"/>
                <a:gd name="T14" fmla="*/ 57 w 15"/>
                <a:gd name="T15" fmla="*/ 1 h 23"/>
                <a:gd name="T16" fmla="*/ 45 w 15"/>
                <a:gd name="T17" fmla="*/ 6 h 23"/>
                <a:gd name="T18" fmla="*/ 36 w 15"/>
                <a:gd name="T19" fmla="*/ 9 h 23"/>
                <a:gd name="T20" fmla="*/ 36 w 15"/>
                <a:gd name="T21" fmla="*/ 14 h 23"/>
                <a:gd name="T22" fmla="*/ 36 w 15"/>
                <a:gd name="T23" fmla="*/ 19 h 23"/>
                <a:gd name="T24" fmla="*/ 45 w 15"/>
                <a:gd name="T25" fmla="*/ 19 h 23"/>
                <a:gd name="T26" fmla="*/ 57 w 15"/>
                <a:gd name="T27" fmla="*/ 20 h 23"/>
                <a:gd name="T28" fmla="*/ 73 w 15"/>
                <a:gd name="T29" fmla="*/ 23 h 23"/>
                <a:gd name="T30" fmla="*/ 118 w 15"/>
                <a:gd name="T31" fmla="*/ 29 h 23"/>
                <a:gd name="T32" fmla="*/ 150 w 15"/>
                <a:gd name="T33" fmla="*/ 34 h 23"/>
                <a:gd name="T34" fmla="*/ 165 w 15"/>
                <a:gd name="T35" fmla="*/ 39 h 23"/>
                <a:gd name="T36" fmla="*/ 175 w 15"/>
                <a:gd name="T37" fmla="*/ 47 h 23"/>
                <a:gd name="T38" fmla="*/ 165 w 15"/>
                <a:gd name="T39" fmla="*/ 56 h 23"/>
                <a:gd name="T40" fmla="*/ 150 w 15"/>
                <a:gd name="T41" fmla="*/ 62 h 23"/>
                <a:gd name="T42" fmla="*/ 118 w 15"/>
                <a:gd name="T43" fmla="*/ 66 h 23"/>
                <a:gd name="T44" fmla="*/ 93 w 15"/>
                <a:gd name="T45" fmla="*/ 67 h 23"/>
                <a:gd name="T46" fmla="*/ 57 w 15"/>
                <a:gd name="T47" fmla="*/ 67 h 23"/>
                <a:gd name="T48" fmla="*/ 36 w 15"/>
                <a:gd name="T49" fmla="*/ 66 h 23"/>
                <a:gd name="T50" fmla="*/ 11 w 15"/>
                <a:gd name="T51" fmla="*/ 66 h 23"/>
                <a:gd name="T52" fmla="*/ 11 w 15"/>
                <a:gd name="T53" fmla="*/ 66 h 23"/>
                <a:gd name="T54" fmla="*/ 0 w 15"/>
                <a:gd name="T55" fmla="*/ 66 h 23"/>
                <a:gd name="T56" fmla="*/ 0 w 15"/>
                <a:gd name="T57" fmla="*/ 67 h 23"/>
                <a:gd name="T58" fmla="*/ 0 w 15"/>
                <a:gd name="T59" fmla="*/ 67 h 23"/>
                <a:gd name="T60" fmla="*/ 0 w 15"/>
                <a:gd name="T61" fmla="*/ 47 h 23"/>
                <a:gd name="T62" fmla="*/ 0 w 15"/>
                <a:gd name="T63" fmla="*/ 47 h 23"/>
                <a:gd name="T64" fmla="*/ 11 w 15"/>
                <a:gd name="T65" fmla="*/ 53 h 23"/>
                <a:gd name="T66" fmla="*/ 36 w 15"/>
                <a:gd name="T67" fmla="*/ 56 h 23"/>
                <a:gd name="T68" fmla="*/ 57 w 15"/>
                <a:gd name="T69" fmla="*/ 62 h 23"/>
                <a:gd name="T70" fmla="*/ 93 w 15"/>
                <a:gd name="T71" fmla="*/ 66 h 23"/>
                <a:gd name="T72" fmla="*/ 102 w 15"/>
                <a:gd name="T73" fmla="*/ 62 h 23"/>
                <a:gd name="T74" fmla="*/ 118 w 15"/>
                <a:gd name="T75" fmla="*/ 62 h 23"/>
                <a:gd name="T76" fmla="*/ 129 w 15"/>
                <a:gd name="T77" fmla="*/ 56 h 23"/>
                <a:gd name="T78" fmla="*/ 129 w 15"/>
                <a:gd name="T79" fmla="*/ 53 h 23"/>
                <a:gd name="T80" fmla="*/ 129 w 15"/>
                <a:gd name="T81" fmla="*/ 49 h 23"/>
                <a:gd name="T82" fmla="*/ 118 w 15"/>
                <a:gd name="T83" fmla="*/ 47 h 23"/>
                <a:gd name="T84" fmla="*/ 102 w 15"/>
                <a:gd name="T85" fmla="*/ 46 h 23"/>
                <a:gd name="T86" fmla="*/ 57 w 15"/>
                <a:gd name="T87" fmla="*/ 34 h 23"/>
                <a:gd name="T88" fmla="*/ 36 w 15"/>
                <a:gd name="T89" fmla="*/ 33 h 23"/>
                <a:gd name="T90" fmla="*/ 11 w 15"/>
                <a:gd name="T91" fmla="*/ 29 h 23"/>
                <a:gd name="T92" fmla="*/ 0 w 15"/>
                <a:gd name="T93" fmla="*/ 23 h 23"/>
                <a:gd name="T94" fmla="*/ 0 w 15"/>
                <a:gd name="T95" fmla="*/ 19 h 23"/>
                <a:gd name="T96" fmla="*/ 0 w 15"/>
                <a:gd name="T97" fmla="*/ 9 h 23"/>
                <a:gd name="T98" fmla="*/ 11 w 15"/>
                <a:gd name="T99" fmla="*/ 1 h 23"/>
                <a:gd name="T100" fmla="*/ 45 w 15"/>
                <a:gd name="T101" fmla="*/ 0 h 23"/>
                <a:gd name="T102" fmla="*/ 73 w 15"/>
                <a:gd name="T103" fmla="*/ 0 h 23"/>
                <a:gd name="T104" fmla="*/ 93 w 15"/>
                <a:gd name="T105" fmla="*/ 0 h 23"/>
                <a:gd name="T106" fmla="*/ 118 w 15"/>
                <a:gd name="T107" fmla="*/ 1 h 23"/>
                <a:gd name="T108" fmla="*/ 129 w 15"/>
                <a:gd name="T109" fmla="*/ 1 h 23"/>
                <a:gd name="T110" fmla="*/ 129 w 15"/>
                <a:gd name="T111" fmla="*/ 1 h 23"/>
                <a:gd name="T112" fmla="*/ 129 w 15"/>
                <a:gd name="T113" fmla="*/ 1 h 23"/>
                <a:gd name="T114" fmla="*/ 150 w 15"/>
                <a:gd name="T115" fmla="*/ 1 h 23"/>
                <a:gd name="T116" fmla="*/ 150 w 15"/>
                <a:gd name="T117" fmla="*/ 0 h 23"/>
                <a:gd name="T118" fmla="*/ 150 w 15"/>
                <a:gd name="T119" fmla="*/ 0 h 23"/>
                <a:gd name="T120" fmla="*/ 165 w 15"/>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3"/>
                <a:gd name="T185" fmla="*/ 15 w 15"/>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3">
                  <a:moveTo>
                    <a:pt x="14" y="0"/>
                  </a:moveTo>
                  <a:lnTo>
                    <a:pt x="14" y="7"/>
                  </a:lnTo>
                  <a:lnTo>
                    <a:pt x="13" y="7"/>
                  </a:lnTo>
                  <a:lnTo>
                    <a:pt x="11" y="5"/>
                  </a:lnTo>
                  <a:lnTo>
                    <a:pt x="10" y="2"/>
                  </a:lnTo>
                  <a:lnTo>
                    <a:pt x="9" y="2"/>
                  </a:lnTo>
                  <a:lnTo>
                    <a:pt x="6" y="1"/>
                  </a:lnTo>
                  <a:lnTo>
                    <a:pt x="5" y="1"/>
                  </a:lnTo>
                  <a:lnTo>
                    <a:pt x="4" y="2"/>
                  </a:lnTo>
                  <a:lnTo>
                    <a:pt x="3" y="3"/>
                  </a:lnTo>
                  <a:lnTo>
                    <a:pt x="3" y="5"/>
                  </a:lnTo>
                  <a:lnTo>
                    <a:pt x="3" y="6"/>
                  </a:lnTo>
                  <a:lnTo>
                    <a:pt x="4" y="6"/>
                  </a:lnTo>
                  <a:lnTo>
                    <a:pt x="5" y="7"/>
                  </a:lnTo>
                  <a:lnTo>
                    <a:pt x="6" y="8"/>
                  </a:lnTo>
                  <a:lnTo>
                    <a:pt x="10" y="10"/>
                  </a:lnTo>
                  <a:lnTo>
                    <a:pt x="13" y="12"/>
                  </a:lnTo>
                  <a:lnTo>
                    <a:pt x="14" y="13"/>
                  </a:lnTo>
                  <a:lnTo>
                    <a:pt x="15" y="16"/>
                  </a:lnTo>
                  <a:lnTo>
                    <a:pt x="14" y="19"/>
                  </a:lnTo>
                  <a:lnTo>
                    <a:pt x="13" y="21"/>
                  </a:lnTo>
                  <a:lnTo>
                    <a:pt x="10" y="22"/>
                  </a:lnTo>
                  <a:lnTo>
                    <a:pt x="8" y="23"/>
                  </a:lnTo>
                  <a:lnTo>
                    <a:pt x="5" y="23"/>
                  </a:lnTo>
                  <a:lnTo>
                    <a:pt x="3" y="22"/>
                  </a:lnTo>
                  <a:lnTo>
                    <a:pt x="1" y="22"/>
                  </a:lnTo>
                  <a:lnTo>
                    <a:pt x="0" y="22"/>
                  </a:lnTo>
                  <a:lnTo>
                    <a:pt x="0" y="23"/>
                  </a:lnTo>
                  <a:lnTo>
                    <a:pt x="0" y="16"/>
                  </a:lnTo>
                  <a:lnTo>
                    <a:pt x="1" y="18"/>
                  </a:lnTo>
                  <a:lnTo>
                    <a:pt x="3" y="19"/>
                  </a:lnTo>
                  <a:lnTo>
                    <a:pt x="5" y="21"/>
                  </a:lnTo>
                  <a:lnTo>
                    <a:pt x="8" y="22"/>
                  </a:lnTo>
                  <a:lnTo>
                    <a:pt x="9" y="21"/>
                  </a:lnTo>
                  <a:lnTo>
                    <a:pt x="10" y="21"/>
                  </a:lnTo>
                  <a:lnTo>
                    <a:pt x="11" y="19"/>
                  </a:lnTo>
                  <a:lnTo>
                    <a:pt x="11" y="18"/>
                  </a:lnTo>
                  <a:lnTo>
                    <a:pt x="11" y="17"/>
                  </a:lnTo>
                  <a:lnTo>
                    <a:pt x="10" y="16"/>
                  </a:lnTo>
                  <a:lnTo>
                    <a:pt x="9" y="15"/>
                  </a:lnTo>
                  <a:lnTo>
                    <a:pt x="5" y="12"/>
                  </a:lnTo>
                  <a:lnTo>
                    <a:pt x="3" y="11"/>
                  </a:lnTo>
                  <a:lnTo>
                    <a:pt x="1" y="10"/>
                  </a:lnTo>
                  <a:lnTo>
                    <a:pt x="0" y="8"/>
                  </a:lnTo>
                  <a:lnTo>
                    <a:pt x="0" y="6"/>
                  </a:lnTo>
                  <a:lnTo>
                    <a:pt x="0" y="3"/>
                  </a:lnTo>
                  <a:lnTo>
                    <a:pt x="1" y="1"/>
                  </a:lnTo>
                  <a:lnTo>
                    <a:pt x="4" y="0"/>
                  </a:lnTo>
                  <a:lnTo>
                    <a:pt x="6" y="0"/>
                  </a:lnTo>
                  <a:lnTo>
                    <a:pt x="8" y="0"/>
                  </a:lnTo>
                  <a:lnTo>
                    <a:pt x="10" y="1"/>
                  </a:lnTo>
                  <a:lnTo>
                    <a:pt x="11" y="1"/>
                  </a:lnTo>
                  <a:lnTo>
                    <a:pt x="13" y="1"/>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910" name="Freeform 114"/>
            <p:cNvSpPr>
              <a:spLocks/>
            </p:cNvSpPr>
            <p:nvPr/>
          </p:nvSpPr>
          <p:spPr bwMode="auto">
            <a:xfrm>
              <a:off x="3323" y="1629"/>
              <a:ext cx="32" cy="42"/>
            </a:xfrm>
            <a:custGeom>
              <a:avLst/>
              <a:gdLst>
                <a:gd name="T0" fmla="*/ 94 w 14"/>
                <a:gd name="T1" fmla="*/ 0 h 29"/>
                <a:gd name="T2" fmla="*/ 94 w 14"/>
                <a:gd name="T3" fmla="*/ 19 h 29"/>
                <a:gd name="T4" fmla="*/ 158 w 14"/>
                <a:gd name="T5" fmla="*/ 19 h 29"/>
                <a:gd name="T6" fmla="*/ 158 w 14"/>
                <a:gd name="T7" fmla="*/ 25 h 29"/>
                <a:gd name="T8" fmla="*/ 94 w 14"/>
                <a:gd name="T9" fmla="*/ 25 h 29"/>
                <a:gd name="T10" fmla="*/ 94 w 14"/>
                <a:gd name="T11" fmla="*/ 67 h 29"/>
                <a:gd name="T12" fmla="*/ 94 w 14"/>
                <a:gd name="T13" fmla="*/ 74 h 29"/>
                <a:gd name="T14" fmla="*/ 110 w 14"/>
                <a:gd name="T15" fmla="*/ 75 h 29"/>
                <a:gd name="T16" fmla="*/ 110 w 14"/>
                <a:gd name="T17" fmla="*/ 75 h 29"/>
                <a:gd name="T18" fmla="*/ 121 w 14"/>
                <a:gd name="T19" fmla="*/ 75 h 29"/>
                <a:gd name="T20" fmla="*/ 130 w 14"/>
                <a:gd name="T21" fmla="*/ 75 h 29"/>
                <a:gd name="T22" fmla="*/ 130 w 14"/>
                <a:gd name="T23" fmla="*/ 75 h 29"/>
                <a:gd name="T24" fmla="*/ 158 w 14"/>
                <a:gd name="T25" fmla="*/ 75 h 29"/>
                <a:gd name="T26" fmla="*/ 158 w 14"/>
                <a:gd name="T27" fmla="*/ 74 h 29"/>
                <a:gd name="T28" fmla="*/ 167 w 14"/>
                <a:gd name="T29" fmla="*/ 74 h 29"/>
                <a:gd name="T30" fmla="*/ 158 w 14"/>
                <a:gd name="T31" fmla="*/ 81 h 29"/>
                <a:gd name="T32" fmla="*/ 130 w 14"/>
                <a:gd name="T33" fmla="*/ 85 h 29"/>
                <a:gd name="T34" fmla="*/ 121 w 14"/>
                <a:gd name="T35" fmla="*/ 88 h 29"/>
                <a:gd name="T36" fmla="*/ 110 w 14"/>
                <a:gd name="T37" fmla="*/ 88 h 29"/>
                <a:gd name="T38" fmla="*/ 94 w 14"/>
                <a:gd name="T39" fmla="*/ 88 h 29"/>
                <a:gd name="T40" fmla="*/ 73 w 14"/>
                <a:gd name="T41" fmla="*/ 85 h 29"/>
                <a:gd name="T42" fmla="*/ 57 w 14"/>
                <a:gd name="T43" fmla="*/ 85 h 29"/>
                <a:gd name="T44" fmla="*/ 48 w 14"/>
                <a:gd name="T45" fmla="*/ 81 h 29"/>
                <a:gd name="T46" fmla="*/ 48 w 14"/>
                <a:gd name="T47" fmla="*/ 75 h 29"/>
                <a:gd name="T48" fmla="*/ 48 w 14"/>
                <a:gd name="T49" fmla="*/ 70 h 29"/>
                <a:gd name="T50" fmla="*/ 48 w 14"/>
                <a:gd name="T51" fmla="*/ 25 h 29"/>
                <a:gd name="T52" fmla="*/ 0 w 14"/>
                <a:gd name="T53" fmla="*/ 25 h 29"/>
                <a:gd name="T54" fmla="*/ 0 w 14"/>
                <a:gd name="T55" fmla="*/ 20 h 29"/>
                <a:gd name="T56" fmla="*/ 25 w 14"/>
                <a:gd name="T57" fmla="*/ 20 h 29"/>
                <a:gd name="T58" fmla="*/ 37 w 14"/>
                <a:gd name="T59" fmla="*/ 19 h 29"/>
                <a:gd name="T60" fmla="*/ 48 w 14"/>
                <a:gd name="T61" fmla="*/ 13 h 29"/>
                <a:gd name="T62" fmla="*/ 57 w 14"/>
                <a:gd name="T63" fmla="*/ 6 h 29"/>
                <a:gd name="T64" fmla="*/ 73 w 14"/>
                <a:gd name="T65" fmla="*/ 1 h 29"/>
                <a:gd name="T66" fmla="*/ 94 w 14"/>
                <a:gd name="T67" fmla="*/ 0 h 29"/>
                <a:gd name="T68" fmla="*/ 94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6"/>
                  </a:lnTo>
                  <a:lnTo>
                    <a:pt x="13" y="6"/>
                  </a:lnTo>
                  <a:lnTo>
                    <a:pt x="13" y="8"/>
                  </a:lnTo>
                  <a:lnTo>
                    <a:pt x="8" y="8"/>
                  </a:lnTo>
                  <a:lnTo>
                    <a:pt x="8" y="22"/>
                  </a:lnTo>
                  <a:lnTo>
                    <a:pt x="8" y="24"/>
                  </a:lnTo>
                  <a:lnTo>
                    <a:pt x="9" y="25"/>
                  </a:lnTo>
                  <a:lnTo>
                    <a:pt x="10" y="25"/>
                  </a:lnTo>
                  <a:lnTo>
                    <a:pt x="11" y="25"/>
                  </a:lnTo>
                  <a:lnTo>
                    <a:pt x="13" y="25"/>
                  </a:lnTo>
                  <a:lnTo>
                    <a:pt x="13" y="24"/>
                  </a:lnTo>
                  <a:lnTo>
                    <a:pt x="14" y="24"/>
                  </a:lnTo>
                  <a:lnTo>
                    <a:pt x="13" y="27"/>
                  </a:lnTo>
                  <a:lnTo>
                    <a:pt x="11" y="28"/>
                  </a:lnTo>
                  <a:lnTo>
                    <a:pt x="10" y="29"/>
                  </a:lnTo>
                  <a:lnTo>
                    <a:pt x="9" y="29"/>
                  </a:lnTo>
                  <a:lnTo>
                    <a:pt x="8" y="29"/>
                  </a:lnTo>
                  <a:lnTo>
                    <a:pt x="6" y="28"/>
                  </a:lnTo>
                  <a:lnTo>
                    <a:pt x="5" y="28"/>
                  </a:lnTo>
                  <a:lnTo>
                    <a:pt x="4" y="27"/>
                  </a:lnTo>
                  <a:lnTo>
                    <a:pt x="4" y="25"/>
                  </a:lnTo>
                  <a:lnTo>
                    <a:pt x="4" y="23"/>
                  </a:lnTo>
                  <a:lnTo>
                    <a:pt x="4" y="8"/>
                  </a:lnTo>
                  <a:lnTo>
                    <a:pt x="0" y="8"/>
                  </a:lnTo>
                  <a:lnTo>
                    <a:pt x="0" y="7"/>
                  </a:lnTo>
                  <a:lnTo>
                    <a:pt x="2" y="7"/>
                  </a:lnTo>
                  <a:lnTo>
                    <a:pt x="3" y="6"/>
                  </a:lnTo>
                  <a:lnTo>
                    <a:pt x="4" y="4"/>
                  </a:lnTo>
                  <a:lnTo>
                    <a:pt x="5" y="2"/>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25911" name="Freeform 115"/>
            <p:cNvSpPr>
              <a:spLocks noEditPoints="1"/>
            </p:cNvSpPr>
            <p:nvPr/>
          </p:nvSpPr>
          <p:spPr bwMode="auto">
            <a:xfrm>
              <a:off x="3359" y="1638"/>
              <a:ext cx="48" cy="33"/>
            </a:xfrm>
            <a:custGeom>
              <a:avLst/>
              <a:gdLst>
                <a:gd name="T0" fmla="*/ 121 w 21"/>
                <a:gd name="T1" fmla="*/ 0 h 23"/>
                <a:gd name="T2" fmla="*/ 167 w 21"/>
                <a:gd name="T3" fmla="*/ 0 h 23"/>
                <a:gd name="T4" fmla="*/ 194 w 21"/>
                <a:gd name="T5" fmla="*/ 1 h 23"/>
                <a:gd name="T6" fmla="*/ 224 w 21"/>
                <a:gd name="T7" fmla="*/ 9 h 23"/>
                <a:gd name="T8" fmla="*/ 240 w 21"/>
                <a:gd name="T9" fmla="*/ 20 h 23"/>
                <a:gd name="T10" fmla="*/ 251 w 21"/>
                <a:gd name="T11" fmla="*/ 33 h 23"/>
                <a:gd name="T12" fmla="*/ 240 w 21"/>
                <a:gd name="T13" fmla="*/ 39 h 23"/>
                <a:gd name="T14" fmla="*/ 224 w 21"/>
                <a:gd name="T15" fmla="*/ 49 h 23"/>
                <a:gd name="T16" fmla="*/ 215 w 21"/>
                <a:gd name="T17" fmla="*/ 56 h 23"/>
                <a:gd name="T18" fmla="*/ 178 w 21"/>
                <a:gd name="T19" fmla="*/ 66 h 23"/>
                <a:gd name="T20" fmla="*/ 158 w 21"/>
                <a:gd name="T21" fmla="*/ 66 h 23"/>
                <a:gd name="T22" fmla="*/ 121 w 21"/>
                <a:gd name="T23" fmla="*/ 67 h 23"/>
                <a:gd name="T24" fmla="*/ 85 w 21"/>
                <a:gd name="T25" fmla="*/ 66 h 23"/>
                <a:gd name="T26" fmla="*/ 48 w 21"/>
                <a:gd name="T27" fmla="*/ 62 h 23"/>
                <a:gd name="T28" fmla="*/ 25 w 21"/>
                <a:gd name="T29" fmla="*/ 56 h 23"/>
                <a:gd name="T30" fmla="*/ 0 w 21"/>
                <a:gd name="T31" fmla="*/ 47 h 23"/>
                <a:gd name="T32" fmla="*/ 0 w 21"/>
                <a:gd name="T33" fmla="*/ 34 h 23"/>
                <a:gd name="T34" fmla="*/ 0 w 21"/>
                <a:gd name="T35" fmla="*/ 23 h 23"/>
                <a:gd name="T36" fmla="*/ 25 w 21"/>
                <a:gd name="T37" fmla="*/ 19 h 23"/>
                <a:gd name="T38" fmla="*/ 37 w 21"/>
                <a:gd name="T39" fmla="*/ 9 h 23"/>
                <a:gd name="T40" fmla="*/ 57 w 21"/>
                <a:gd name="T41" fmla="*/ 1 h 23"/>
                <a:gd name="T42" fmla="*/ 94 w 21"/>
                <a:gd name="T43" fmla="*/ 0 h 23"/>
                <a:gd name="T44" fmla="*/ 121 w 21"/>
                <a:gd name="T45" fmla="*/ 0 h 23"/>
                <a:gd name="T46" fmla="*/ 110 w 21"/>
                <a:gd name="T47" fmla="*/ 1 h 23"/>
                <a:gd name="T48" fmla="*/ 94 w 21"/>
                <a:gd name="T49" fmla="*/ 1 h 23"/>
                <a:gd name="T50" fmla="*/ 85 w 21"/>
                <a:gd name="T51" fmla="*/ 6 h 23"/>
                <a:gd name="T52" fmla="*/ 57 w 21"/>
                <a:gd name="T53" fmla="*/ 9 h 23"/>
                <a:gd name="T54" fmla="*/ 57 w 21"/>
                <a:gd name="T55" fmla="*/ 14 h 23"/>
                <a:gd name="T56" fmla="*/ 48 w 21"/>
                <a:gd name="T57" fmla="*/ 20 h 23"/>
                <a:gd name="T58" fmla="*/ 48 w 21"/>
                <a:gd name="T59" fmla="*/ 29 h 23"/>
                <a:gd name="T60" fmla="*/ 48 w 21"/>
                <a:gd name="T61" fmla="*/ 46 h 23"/>
                <a:gd name="T62" fmla="*/ 57 w 21"/>
                <a:gd name="T63" fmla="*/ 53 h 23"/>
                <a:gd name="T64" fmla="*/ 94 w 21"/>
                <a:gd name="T65" fmla="*/ 62 h 23"/>
                <a:gd name="T66" fmla="*/ 130 w 21"/>
                <a:gd name="T67" fmla="*/ 66 h 23"/>
                <a:gd name="T68" fmla="*/ 167 w 21"/>
                <a:gd name="T69" fmla="*/ 62 h 23"/>
                <a:gd name="T70" fmla="*/ 178 w 21"/>
                <a:gd name="T71" fmla="*/ 56 h 23"/>
                <a:gd name="T72" fmla="*/ 194 w 21"/>
                <a:gd name="T73" fmla="*/ 49 h 23"/>
                <a:gd name="T74" fmla="*/ 194 w 21"/>
                <a:gd name="T75" fmla="*/ 39 h 23"/>
                <a:gd name="T76" fmla="*/ 194 w 21"/>
                <a:gd name="T77" fmla="*/ 29 h 23"/>
                <a:gd name="T78" fmla="*/ 178 w 21"/>
                <a:gd name="T79" fmla="*/ 19 h 23"/>
                <a:gd name="T80" fmla="*/ 167 w 21"/>
                <a:gd name="T81" fmla="*/ 9 h 23"/>
                <a:gd name="T82" fmla="*/ 130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3"/>
                  </a:lnTo>
                  <a:lnTo>
                    <a:pt x="19" y="17"/>
                  </a:lnTo>
                  <a:lnTo>
                    <a:pt x="18" y="19"/>
                  </a:lnTo>
                  <a:lnTo>
                    <a:pt x="15" y="22"/>
                  </a:lnTo>
                  <a:lnTo>
                    <a:pt x="13" y="22"/>
                  </a:lnTo>
                  <a:lnTo>
                    <a:pt x="10" y="23"/>
                  </a:lnTo>
                  <a:lnTo>
                    <a:pt x="7" y="22"/>
                  </a:lnTo>
                  <a:lnTo>
                    <a:pt x="4" y="21"/>
                  </a:lnTo>
                  <a:lnTo>
                    <a:pt x="2" y="19"/>
                  </a:lnTo>
                  <a:lnTo>
                    <a:pt x="0" y="16"/>
                  </a:lnTo>
                  <a:lnTo>
                    <a:pt x="0" y="12"/>
                  </a:lnTo>
                  <a:lnTo>
                    <a:pt x="0" y="8"/>
                  </a:lnTo>
                  <a:lnTo>
                    <a:pt x="2" y="6"/>
                  </a:lnTo>
                  <a:lnTo>
                    <a:pt x="3" y="3"/>
                  </a:lnTo>
                  <a:lnTo>
                    <a:pt x="5" y="1"/>
                  </a:lnTo>
                  <a:lnTo>
                    <a:pt x="8" y="0"/>
                  </a:lnTo>
                  <a:lnTo>
                    <a:pt x="10" y="0"/>
                  </a:lnTo>
                  <a:close/>
                  <a:moveTo>
                    <a:pt x="9" y="1"/>
                  </a:moveTo>
                  <a:lnTo>
                    <a:pt x="8" y="1"/>
                  </a:lnTo>
                  <a:lnTo>
                    <a:pt x="7" y="2"/>
                  </a:lnTo>
                  <a:lnTo>
                    <a:pt x="5" y="3"/>
                  </a:lnTo>
                  <a:lnTo>
                    <a:pt x="5" y="5"/>
                  </a:lnTo>
                  <a:lnTo>
                    <a:pt x="4" y="7"/>
                  </a:lnTo>
                  <a:lnTo>
                    <a:pt x="4" y="10"/>
                  </a:lnTo>
                  <a:lnTo>
                    <a:pt x="4" y="15"/>
                  </a:lnTo>
                  <a:lnTo>
                    <a:pt x="5" y="18"/>
                  </a:lnTo>
                  <a:lnTo>
                    <a:pt x="8" y="21"/>
                  </a:lnTo>
                  <a:lnTo>
                    <a:pt x="11" y="22"/>
                  </a:lnTo>
                  <a:lnTo>
                    <a:pt x="14" y="21"/>
                  </a:lnTo>
                  <a:lnTo>
                    <a:pt x="15" y="19"/>
                  </a:lnTo>
                  <a:lnTo>
                    <a:pt x="16" y="17"/>
                  </a:lnTo>
                  <a:lnTo>
                    <a:pt x="16" y="13"/>
                  </a:lnTo>
                  <a:lnTo>
                    <a:pt x="16" y="10"/>
                  </a:lnTo>
                  <a:lnTo>
                    <a:pt x="15" y="6"/>
                  </a:lnTo>
                  <a:lnTo>
                    <a:pt x="14" y="3"/>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25912" name="Freeform 116"/>
            <p:cNvSpPr>
              <a:spLocks/>
            </p:cNvSpPr>
            <p:nvPr/>
          </p:nvSpPr>
          <p:spPr bwMode="auto">
            <a:xfrm>
              <a:off x="3414" y="1638"/>
              <a:ext cx="51" cy="32"/>
            </a:xfrm>
            <a:custGeom>
              <a:avLst/>
              <a:gdLst>
                <a:gd name="T0" fmla="*/ 78 w 23"/>
                <a:gd name="T1" fmla="*/ 15 h 22"/>
                <a:gd name="T2" fmla="*/ 109 w 23"/>
                <a:gd name="T3" fmla="*/ 6 h 22"/>
                <a:gd name="T4" fmla="*/ 133 w 23"/>
                <a:gd name="T5" fmla="*/ 0 h 22"/>
                <a:gd name="T6" fmla="*/ 162 w 23"/>
                <a:gd name="T7" fmla="*/ 0 h 22"/>
                <a:gd name="T8" fmla="*/ 173 w 23"/>
                <a:gd name="T9" fmla="*/ 0 h 22"/>
                <a:gd name="T10" fmla="*/ 186 w 23"/>
                <a:gd name="T11" fmla="*/ 1 h 22"/>
                <a:gd name="T12" fmla="*/ 197 w 23"/>
                <a:gd name="T13" fmla="*/ 6 h 22"/>
                <a:gd name="T14" fmla="*/ 217 w 23"/>
                <a:gd name="T15" fmla="*/ 9 h 22"/>
                <a:gd name="T16" fmla="*/ 217 w 23"/>
                <a:gd name="T17" fmla="*/ 19 h 22"/>
                <a:gd name="T18" fmla="*/ 217 w 23"/>
                <a:gd name="T19" fmla="*/ 25 h 22"/>
                <a:gd name="T20" fmla="*/ 217 w 23"/>
                <a:gd name="T21" fmla="*/ 52 h 22"/>
                <a:gd name="T22" fmla="*/ 217 w 23"/>
                <a:gd name="T23" fmla="*/ 60 h 22"/>
                <a:gd name="T24" fmla="*/ 231 w 23"/>
                <a:gd name="T25" fmla="*/ 65 h 22"/>
                <a:gd name="T26" fmla="*/ 231 w 23"/>
                <a:gd name="T27" fmla="*/ 65 h 22"/>
                <a:gd name="T28" fmla="*/ 231 w 23"/>
                <a:gd name="T29" fmla="*/ 68 h 22"/>
                <a:gd name="T30" fmla="*/ 242 w 23"/>
                <a:gd name="T31" fmla="*/ 68 h 22"/>
                <a:gd name="T32" fmla="*/ 251 w 23"/>
                <a:gd name="T33" fmla="*/ 68 h 22"/>
                <a:gd name="T34" fmla="*/ 251 w 23"/>
                <a:gd name="T35" fmla="*/ 68 h 22"/>
                <a:gd name="T36" fmla="*/ 142 w 23"/>
                <a:gd name="T37" fmla="*/ 68 h 22"/>
                <a:gd name="T38" fmla="*/ 142 w 23"/>
                <a:gd name="T39" fmla="*/ 68 h 22"/>
                <a:gd name="T40" fmla="*/ 142 w 23"/>
                <a:gd name="T41" fmla="*/ 68 h 22"/>
                <a:gd name="T42" fmla="*/ 162 w 23"/>
                <a:gd name="T43" fmla="*/ 68 h 22"/>
                <a:gd name="T44" fmla="*/ 162 w 23"/>
                <a:gd name="T45" fmla="*/ 68 h 22"/>
                <a:gd name="T46" fmla="*/ 173 w 23"/>
                <a:gd name="T47" fmla="*/ 65 h 22"/>
                <a:gd name="T48" fmla="*/ 173 w 23"/>
                <a:gd name="T49" fmla="*/ 60 h 22"/>
                <a:gd name="T50" fmla="*/ 173 w 23"/>
                <a:gd name="T51" fmla="*/ 60 h 22"/>
                <a:gd name="T52" fmla="*/ 173 w 23"/>
                <a:gd name="T53" fmla="*/ 52 h 22"/>
                <a:gd name="T54" fmla="*/ 173 w 23"/>
                <a:gd name="T55" fmla="*/ 25 h 22"/>
                <a:gd name="T56" fmla="*/ 173 w 23"/>
                <a:gd name="T57" fmla="*/ 19 h 22"/>
                <a:gd name="T58" fmla="*/ 162 w 23"/>
                <a:gd name="T59" fmla="*/ 15 h 22"/>
                <a:gd name="T60" fmla="*/ 142 w 23"/>
                <a:gd name="T61" fmla="*/ 9 h 22"/>
                <a:gd name="T62" fmla="*/ 133 w 23"/>
                <a:gd name="T63" fmla="*/ 9 h 22"/>
                <a:gd name="T64" fmla="*/ 109 w 23"/>
                <a:gd name="T65" fmla="*/ 9 h 22"/>
                <a:gd name="T66" fmla="*/ 78 w 23"/>
                <a:gd name="T67" fmla="*/ 19 h 22"/>
                <a:gd name="T68" fmla="*/ 78 w 23"/>
                <a:gd name="T69" fmla="*/ 52 h 22"/>
                <a:gd name="T70" fmla="*/ 78 w 23"/>
                <a:gd name="T71" fmla="*/ 60 h 22"/>
                <a:gd name="T72" fmla="*/ 78 w 23"/>
                <a:gd name="T73" fmla="*/ 65 h 22"/>
                <a:gd name="T74" fmla="*/ 78 w 23"/>
                <a:gd name="T75" fmla="*/ 65 h 22"/>
                <a:gd name="T76" fmla="*/ 78 w 23"/>
                <a:gd name="T77" fmla="*/ 68 h 22"/>
                <a:gd name="T78" fmla="*/ 89 w 23"/>
                <a:gd name="T79" fmla="*/ 68 h 22"/>
                <a:gd name="T80" fmla="*/ 109 w 23"/>
                <a:gd name="T81" fmla="*/ 68 h 22"/>
                <a:gd name="T82" fmla="*/ 109 w 23"/>
                <a:gd name="T83" fmla="*/ 68 h 22"/>
                <a:gd name="T84" fmla="*/ 0 w 23"/>
                <a:gd name="T85" fmla="*/ 68 h 22"/>
                <a:gd name="T86" fmla="*/ 0 w 23"/>
                <a:gd name="T87" fmla="*/ 68 h 22"/>
                <a:gd name="T88" fmla="*/ 0 w 23"/>
                <a:gd name="T89" fmla="*/ 68 h 22"/>
                <a:gd name="T90" fmla="*/ 9 w 23"/>
                <a:gd name="T91" fmla="*/ 68 h 22"/>
                <a:gd name="T92" fmla="*/ 20 w 23"/>
                <a:gd name="T93" fmla="*/ 65 h 22"/>
                <a:gd name="T94" fmla="*/ 20 w 23"/>
                <a:gd name="T95" fmla="*/ 60 h 22"/>
                <a:gd name="T96" fmla="*/ 20 w 23"/>
                <a:gd name="T97" fmla="*/ 52 h 22"/>
                <a:gd name="T98" fmla="*/ 20 w 23"/>
                <a:gd name="T99" fmla="*/ 32 h 22"/>
                <a:gd name="T100" fmla="*/ 20 w 23"/>
                <a:gd name="T101" fmla="*/ 19 h 22"/>
                <a:gd name="T102" fmla="*/ 20 w 23"/>
                <a:gd name="T103" fmla="*/ 9 h 22"/>
                <a:gd name="T104" fmla="*/ 20 w 23"/>
                <a:gd name="T105" fmla="*/ 9 h 22"/>
                <a:gd name="T106" fmla="*/ 20 w 23"/>
                <a:gd name="T107" fmla="*/ 6 h 22"/>
                <a:gd name="T108" fmla="*/ 9 w 23"/>
                <a:gd name="T109" fmla="*/ 6 h 22"/>
                <a:gd name="T110" fmla="*/ 9 w 23"/>
                <a:gd name="T111" fmla="*/ 6 h 22"/>
                <a:gd name="T112" fmla="*/ 9 w 23"/>
                <a:gd name="T113" fmla="*/ 6 h 22"/>
                <a:gd name="T114" fmla="*/ 0 w 23"/>
                <a:gd name="T115" fmla="*/ 9 h 22"/>
                <a:gd name="T116" fmla="*/ 0 w 23"/>
                <a:gd name="T117" fmla="*/ 6 h 22"/>
                <a:gd name="T118" fmla="*/ 64 w 23"/>
                <a:gd name="T119" fmla="*/ 0 h 22"/>
                <a:gd name="T120" fmla="*/ 78 w 23"/>
                <a:gd name="T121" fmla="*/ 0 h 22"/>
                <a:gd name="T122" fmla="*/ 78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6" y="0"/>
                  </a:lnTo>
                  <a:lnTo>
                    <a:pt x="17" y="1"/>
                  </a:lnTo>
                  <a:lnTo>
                    <a:pt x="18" y="2"/>
                  </a:lnTo>
                  <a:lnTo>
                    <a:pt x="20" y="3"/>
                  </a:lnTo>
                  <a:lnTo>
                    <a:pt x="20" y="6"/>
                  </a:lnTo>
                  <a:lnTo>
                    <a:pt x="20" y="8"/>
                  </a:lnTo>
                  <a:lnTo>
                    <a:pt x="20" y="17"/>
                  </a:lnTo>
                  <a:lnTo>
                    <a:pt x="20" y="19"/>
                  </a:lnTo>
                  <a:lnTo>
                    <a:pt x="21" y="21"/>
                  </a:lnTo>
                  <a:lnTo>
                    <a:pt x="21" y="22"/>
                  </a:lnTo>
                  <a:lnTo>
                    <a:pt x="22" y="22"/>
                  </a:lnTo>
                  <a:lnTo>
                    <a:pt x="23" y="22"/>
                  </a:lnTo>
                  <a:lnTo>
                    <a:pt x="13" y="22"/>
                  </a:lnTo>
                  <a:lnTo>
                    <a:pt x="15" y="22"/>
                  </a:lnTo>
                  <a:lnTo>
                    <a:pt x="16" y="21"/>
                  </a:lnTo>
                  <a:lnTo>
                    <a:pt x="16" y="19"/>
                  </a:lnTo>
                  <a:lnTo>
                    <a:pt x="16" y="17"/>
                  </a:lnTo>
                  <a:lnTo>
                    <a:pt x="16" y="8"/>
                  </a:lnTo>
                  <a:lnTo>
                    <a:pt x="16" y="6"/>
                  </a:lnTo>
                  <a:lnTo>
                    <a:pt x="15" y="5"/>
                  </a:lnTo>
                  <a:lnTo>
                    <a:pt x="13" y="3"/>
                  </a:lnTo>
                  <a:lnTo>
                    <a:pt x="12" y="3"/>
                  </a:lnTo>
                  <a:lnTo>
                    <a:pt x="10" y="3"/>
                  </a:lnTo>
                  <a:lnTo>
                    <a:pt x="7" y="6"/>
                  </a:lnTo>
                  <a:lnTo>
                    <a:pt x="7" y="17"/>
                  </a:lnTo>
                  <a:lnTo>
                    <a:pt x="7" y="19"/>
                  </a:lnTo>
                  <a:lnTo>
                    <a:pt x="7" y="21"/>
                  </a:lnTo>
                  <a:lnTo>
                    <a:pt x="7" y="22"/>
                  </a:lnTo>
                  <a:lnTo>
                    <a:pt x="8" y="22"/>
                  </a:lnTo>
                  <a:lnTo>
                    <a:pt x="10" y="22"/>
                  </a:lnTo>
                  <a:lnTo>
                    <a:pt x="0" y="22"/>
                  </a:lnTo>
                  <a:lnTo>
                    <a:pt x="1" y="22"/>
                  </a:lnTo>
                  <a:lnTo>
                    <a:pt x="2" y="21"/>
                  </a:lnTo>
                  <a:lnTo>
                    <a:pt x="2" y="19"/>
                  </a:lnTo>
                  <a:lnTo>
                    <a:pt x="2" y="17"/>
                  </a:lnTo>
                  <a:lnTo>
                    <a:pt x="2" y="10"/>
                  </a:lnTo>
                  <a:lnTo>
                    <a:pt x="2" y="6"/>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13" name="Freeform 117"/>
            <p:cNvSpPr>
              <a:spLocks noEditPoints="1"/>
            </p:cNvSpPr>
            <p:nvPr/>
          </p:nvSpPr>
          <p:spPr bwMode="auto">
            <a:xfrm>
              <a:off x="3535" y="1638"/>
              <a:ext cx="48" cy="33"/>
            </a:xfrm>
            <a:custGeom>
              <a:avLst/>
              <a:gdLst>
                <a:gd name="T0" fmla="*/ 130 w 21"/>
                <a:gd name="T1" fmla="*/ 0 h 23"/>
                <a:gd name="T2" fmla="*/ 167 w 21"/>
                <a:gd name="T3" fmla="*/ 0 h 23"/>
                <a:gd name="T4" fmla="*/ 194 w 21"/>
                <a:gd name="T5" fmla="*/ 1 h 23"/>
                <a:gd name="T6" fmla="*/ 224 w 21"/>
                <a:gd name="T7" fmla="*/ 9 h 23"/>
                <a:gd name="T8" fmla="*/ 251 w 21"/>
                <a:gd name="T9" fmla="*/ 20 h 23"/>
                <a:gd name="T10" fmla="*/ 251 w 21"/>
                <a:gd name="T11" fmla="*/ 33 h 23"/>
                <a:gd name="T12" fmla="*/ 251 w 21"/>
                <a:gd name="T13" fmla="*/ 39 h 23"/>
                <a:gd name="T14" fmla="*/ 240 w 21"/>
                <a:gd name="T15" fmla="*/ 49 h 23"/>
                <a:gd name="T16" fmla="*/ 224 w 21"/>
                <a:gd name="T17" fmla="*/ 56 h 23"/>
                <a:gd name="T18" fmla="*/ 194 w 21"/>
                <a:gd name="T19" fmla="*/ 66 h 23"/>
                <a:gd name="T20" fmla="*/ 167 w 21"/>
                <a:gd name="T21" fmla="*/ 66 h 23"/>
                <a:gd name="T22" fmla="*/ 121 w 21"/>
                <a:gd name="T23" fmla="*/ 67 h 23"/>
                <a:gd name="T24" fmla="*/ 94 w 21"/>
                <a:gd name="T25" fmla="*/ 66 h 23"/>
                <a:gd name="T26" fmla="*/ 57 w 21"/>
                <a:gd name="T27" fmla="*/ 62 h 23"/>
                <a:gd name="T28" fmla="*/ 37 w 21"/>
                <a:gd name="T29" fmla="*/ 56 h 23"/>
                <a:gd name="T30" fmla="*/ 0 w 21"/>
                <a:gd name="T31" fmla="*/ 47 h 23"/>
                <a:gd name="T32" fmla="*/ 0 w 21"/>
                <a:gd name="T33" fmla="*/ 34 h 23"/>
                <a:gd name="T34" fmla="*/ 0 w 21"/>
                <a:gd name="T35" fmla="*/ 23 h 23"/>
                <a:gd name="T36" fmla="*/ 11 w 21"/>
                <a:gd name="T37" fmla="*/ 19 h 23"/>
                <a:gd name="T38" fmla="*/ 48 w 21"/>
                <a:gd name="T39" fmla="*/ 9 h 23"/>
                <a:gd name="T40" fmla="*/ 57 w 21"/>
                <a:gd name="T41" fmla="*/ 1 h 23"/>
                <a:gd name="T42" fmla="*/ 94 w 21"/>
                <a:gd name="T43" fmla="*/ 0 h 23"/>
                <a:gd name="T44" fmla="*/ 130 w 21"/>
                <a:gd name="T45" fmla="*/ 0 h 23"/>
                <a:gd name="T46" fmla="*/ 121 w 21"/>
                <a:gd name="T47" fmla="*/ 1 h 23"/>
                <a:gd name="T48" fmla="*/ 110 w 21"/>
                <a:gd name="T49" fmla="*/ 1 h 23"/>
                <a:gd name="T50" fmla="*/ 94 w 21"/>
                <a:gd name="T51" fmla="*/ 6 h 23"/>
                <a:gd name="T52" fmla="*/ 73 w 21"/>
                <a:gd name="T53" fmla="*/ 9 h 23"/>
                <a:gd name="T54" fmla="*/ 57 w 21"/>
                <a:gd name="T55" fmla="*/ 14 h 23"/>
                <a:gd name="T56" fmla="*/ 48 w 21"/>
                <a:gd name="T57" fmla="*/ 20 h 23"/>
                <a:gd name="T58" fmla="*/ 48 w 21"/>
                <a:gd name="T59" fmla="*/ 29 h 23"/>
                <a:gd name="T60" fmla="*/ 57 w 21"/>
                <a:gd name="T61" fmla="*/ 46 h 23"/>
                <a:gd name="T62" fmla="*/ 73 w 21"/>
                <a:gd name="T63" fmla="*/ 53 h 23"/>
                <a:gd name="T64" fmla="*/ 110 w 21"/>
                <a:gd name="T65" fmla="*/ 62 h 23"/>
                <a:gd name="T66" fmla="*/ 130 w 21"/>
                <a:gd name="T67" fmla="*/ 66 h 23"/>
                <a:gd name="T68" fmla="*/ 167 w 21"/>
                <a:gd name="T69" fmla="*/ 62 h 23"/>
                <a:gd name="T70" fmla="*/ 178 w 21"/>
                <a:gd name="T71" fmla="*/ 56 h 23"/>
                <a:gd name="T72" fmla="*/ 194 w 21"/>
                <a:gd name="T73" fmla="*/ 49 h 23"/>
                <a:gd name="T74" fmla="*/ 203 w 21"/>
                <a:gd name="T75" fmla="*/ 39 h 23"/>
                <a:gd name="T76" fmla="*/ 194 w 21"/>
                <a:gd name="T77" fmla="*/ 29 h 23"/>
                <a:gd name="T78" fmla="*/ 194 w 21"/>
                <a:gd name="T79" fmla="*/ 19 h 23"/>
                <a:gd name="T80" fmla="*/ 17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8" y="22"/>
                  </a:lnTo>
                  <a:lnTo>
                    <a:pt x="5" y="21"/>
                  </a:lnTo>
                  <a:lnTo>
                    <a:pt x="3" y="19"/>
                  </a:lnTo>
                  <a:lnTo>
                    <a:pt x="0" y="16"/>
                  </a:lnTo>
                  <a:lnTo>
                    <a:pt x="0" y="12"/>
                  </a:lnTo>
                  <a:lnTo>
                    <a:pt x="0" y="8"/>
                  </a:lnTo>
                  <a:lnTo>
                    <a:pt x="1" y="6"/>
                  </a:lnTo>
                  <a:lnTo>
                    <a:pt x="4" y="3"/>
                  </a:lnTo>
                  <a:lnTo>
                    <a:pt x="5" y="1"/>
                  </a:lnTo>
                  <a:lnTo>
                    <a:pt x="8" y="0"/>
                  </a:lnTo>
                  <a:lnTo>
                    <a:pt x="11" y="0"/>
                  </a:lnTo>
                  <a:close/>
                  <a:moveTo>
                    <a:pt x="10" y="1"/>
                  </a:moveTo>
                  <a:lnTo>
                    <a:pt x="9" y="1"/>
                  </a:lnTo>
                  <a:lnTo>
                    <a:pt x="8" y="2"/>
                  </a:lnTo>
                  <a:lnTo>
                    <a:pt x="6" y="3"/>
                  </a:lnTo>
                  <a:lnTo>
                    <a:pt x="5" y="5"/>
                  </a:lnTo>
                  <a:lnTo>
                    <a:pt x="4" y="7"/>
                  </a:lnTo>
                  <a:lnTo>
                    <a:pt x="4" y="10"/>
                  </a:lnTo>
                  <a:lnTo>
                    <a:pt x="5" y="15"/>
                  </a:lnTo>
                  <a:lnTo>
                    <a:pt x="6" y="18"/>
                  </a:lnTo>
                  <a:lnTo>
                    <a:pt x="9" y="21"/>
                  </a:lnTo>
                  <a:lnTo>
                    <a:pt x="11" y="22"/>
                  </a:lnTo>
                  <a:lnTo>
                    <a:pt x="14" y="21"/>
                  </a:lnTo>
                  <a:lnTo>
                    <a:pt x="15" y="19"/>
                  </a:lnTo>
                  <a:lnTo>
                    <a:pt x="16" y="17"/>
                  </a:lnTo>
                  <a:lnTo>
                    <a:pt x="17" y="13"/>
                  </a:lnTo>
                  <a:lnTo>
                    <a:pt x="16"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14" name="Freeform 118"/>
            <p:cNvSpPr>
              <a:spLocks/>
            </p:cNvSpPr>
            <p:nvPr/>
          </p:nvSpPr>
          <p:spPr bwMode="auto">
            <a:xfrm>
              <a:off x="3589" y="1638"/>
              <a:ext cx="52" cy="32"/>
            </a:xfrm>
            <a:custGeom>
              <a:avLst/>
              <a:gdLst>
                <a:gd name="T0" fmla="*/ 81 w 23"/>
                <a:gd name="T1" fmla="*/ 15 h 22"/>
                <a:gd name="T2" fmla="*/ 102 w 23"/>
                <a:gd name="T3" fmla="*/ 6 h 22"/>
                <a:gd name="T4" fmla="*/ 138 w 23"/>
                <a:gd name="T5" fmla="*/ 0 h 22"/>
                <a:gd name="T6" fmla="*/ 163 w 23"/>
                <a:gd name="T7" fmla="*/ 0 h 22"/>
                <a:gd name="T8" fmla="*/ 183 w 23"/>
                <a:gd name="T9" fmla="*/ 0 h 22"/>
                <a:gd name="T10" fmla="*/ 210 w 23"/>
                <a:gd name="T11" fmla="*/ 1 h 22"/>
                <a:gd name="T12" fmla="*/ 219 w 23"/>
                <a:gd name="T13" fmla="*/ 6 h 22"/>
                <a:gd name="T14" fmla="*/ 219 w 23"/>
                <a:gd name="T15" fmla="*/ 9 h 22"/>
                <a:gd name="T16" fmla="*/ 240 w 23"/>
                <a:gd name="T17" fmla="*/ 19 h 22"/>
                <a:gd name="T18" fmla="*/ 240 w 23"/>
                <a:gd name="T19" fmla="*/ 25 h 22"/>
                <a:gd name="T20" fmla="*/ 240 w 23"/>
                <a:gd name="T21" fmla="*/ 52 h 22"/>
                <a:gd name="T22" fmla="*/ 240 w 23"/>
                <a:gd name="T23" fmla="*/ 60 h 22"/>
                <a:gd name="T24" fmla="*/ 240 w 23"/>
                <a:gd name="T25" fmla="*/ 65 h 22"/>
                <a:gd name="T26" fmla="*/ 240 w 23"/>
                <a:gd name="T27" fmla="*/ 65 h 22"/>
                <a:gd name="T28" fmla="*/ 255 w 23"/>
                <a:gd name="T29" fmla="*/ 68 h 22"/>
                <a:gd name="T30" fmla="*/ 255 w 23"/>
                <a:gd name="T31" fmla="*/ 68 h 22"/>
                <a:gd name="T32" fmla="*/ 267 w 23"/>
                <a:gd name="T33" fmla="*/ 68 h 22"/>
                <a:gd name="T34" fmla="*/ 267 w 23"/>
                <a:gd name="T35" fmla="*/ 68 h 22"/>
                <a:gd name="T36" fmla="*/ 149 w 23"/>
                <a:gd name="T37" fmla="*/ 68 h 22"/>
                <a:gd name="T38" fmla="*/ 149 w 23"/>
                <a:gd name="T39" fmla="*/ 68 h 22"/>
                <a:gd name="T40" fmla="*/ 149 w 23"/>
                <a:gd name="T41" fmla="*/ 68 h 22"/>
                <a:gd name="T42" fmla="*/ 163 w 23"/>
                <a:gd name="T43" fmla="*/ 68 h 22"/>
                <a:gd name="T44" fmla="*/ 183 w 23"/>
                <a:gd name="T45" fmla="*/ 68 h 22"/>
                <a:gd name="T46" fmla="*/ 183 w 23"/>
                <a:gd name="T47" fmla="*/ 65 h 22"/>
                <a:gd name="T48" fmla="*/ 183 w 23"/>
                <a:gd name="T49" fmla="*/ 60 h 22"/>
                <a:gd name="T50" fmla="*/ 183 w 23"/>
                <a:gd name="T51" fmla="*/ 60 h 22"/>
                <a:gd name="T52" fmla="*/ 183 w 23"/>
                <a:gd name="T53" fmla="*/ 52 h 22"/>
                <a:gd name="T54" fmla="*/ 183 w 23"/>
                <a:gd name="T55" fmla="*/ 25 h 22"/>
                <a:gd name="T56" fmla="*/ 183 w 23"/>
                <a:gd name="T57" fmla="*/ 19 h 22"/>
                <a:gd name="T58" fmla="*/ 183 w 23"/>
                <a:gd name="T59" fmla="*/ 15 h 22"/>
                <a:gd name="T60" fmla="*/ 163 w 23"/>
                <a:gd name="T61" fmla="*/ 9 h 22"/>
                <a:gd name="T62" fmla="*/ 149 w 23"/>
                <a:gd name="T63" fmla="*/ 9 h 22"/>
                <a:gd name="T64" fmla="*/ 102 w 23"/>
                <a:gd name="T65" fmla="*/ 9 h 22"/>
                <a:gd name="T66" fmla="*/ 81 w 23"/>
                <a:gd name="T67" fmla="*/ 19 h 22"/>
                <a:gd name="T68" fmla="*/ 81 w 23"/>
                <a:gd name="T69" fmla="*/ 52 h 22"/>
                <a:gd name="T70" fmla="*/ 81 w 23"/>
                <a:gd name="T71" fmla="*/ 60 h 22"/>
                <a:gd name="T72" fmla="*/ 81 w 23"/>
                <a:gd name="T73" fmla="*/ 65 h 22"/>
                <a:gd name="T74" fmla="*/ 81 w 23"/>
                <a:gd name="T75" fmla="*/ 65 h 22"/>
                <a:gd name="T76" fmla="*/ 93 w 23"/>
                <a:gd name="T77" fmla="*/ 68 h 22"/>
                <a:gd name="T78" fmla="*/ 93 w 23"/>
                <a:gd name="T79" fmla="*/ 68 h 22"/>
                <a:gd name="T80" fmla="*/ 102 w 23"/>
                <a:gd name="T81" fmla="*/ 68 h 22"/>
                <a:gd name="T82" fmla="*/ 102 w 23"/>
                <a:gd name="T83" fmla="*/ 68 h 22"/>
                <a:gd name="T84" fmla="*/ 0 w 23"/>
                <a:gd name="T85" fmla="*/ 68 h 22"/>
                <a:gd name="T86" fmla="*/ 0 w 23"/>
                <a:gd name="T87" fmla="*/ 68 h 22"/>
                <a:gd name="T88" fmla="*/ 0 w 23"/>
                <a:gd name="T89" fmla="*/ 68 h 22"/>
                <a:gd name="T90" fmla="*/ 25 w 23"/>
                <a:gd name="T91" fmla="*/ 68 h 22"/>
                <a:gd name="T92" fmla="*/ 25 w 23"/>
                <a:gd name="T93" fmla="*/ 65 h 22"/>
                <a:gd name="T94" fmla="*/ 36 w 23"/>
                <a:gd name="T95" fmla="*/ 60 h 22"/>
                <a:gd name="T96" fmla="*/ 36 w 23"/>
                <a:gd name="T97" fmla="*/ 52 h 22"/>
                <a:gd name="T98" fmla="*/ 36 w 23"/>
                <a:gd name="T99" fmla="*/ 32 h 22"/>
                <a:gd name="T100" fmla="*/ 36 w 23"/>
                <a:gd name="T101" fmla="*/ 19 h 22"/>
                <a:gd name="T102" fmla="*/ 36 w 23"/>
                <a:gd name="T103" fmla="*/ 9 h 22"/>
                <a:gd name="T104" fmla="*/ 25 w 23"/>
                <a:gd name="T105" fmla="*/ 9 h 22"/>
                <a:gd name="T106" fmla="*/ 25 w 23"/>
                <a:gd name="T107" fmla="*/ 6 h 22"/>
                <a:gd name="T108" fmla="*/ 25 w 23"/>
                <a:gd name="T109" fmla="*/ 6 h 22"/>
                <a:gd name="T110" fmla="*/ 11 w 23"/>
                <a:gd name="T111" fmla="*/ 6 h 22"/>
                <a:gd name="T112" fmla="*/ 11 w 23"/>
                <a:gd name="T113" fmla="*/ 6 h 22"/>
                <a:gd name="T114" fmla="*/ 0 w 23"/>
                <a:gd name="T115" fmla="*/ 9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2"/>
                  </a:lnTo>
                  <a:lnTo>
                    <a:pt x="12" y="0"/>
                  </a:lnTo>
                  <a:lnTo>
                    <a:pt x="14" y="0"/>
                  </a:lnTo>
                  <a:lnTo>
                    <a:pt x="16" y="0"/>
                  </a:lnTo>
                  <a:lnTo>
                    <a:pt x="18" y="1"/>
                  </a:lnTo>
                  <a:lnTo>
                    <a:pt x="19" y="2"/>
                  </a:lnTo>
                  <a:lnTo>
                    <a:pt x="19" y="3"/>
                  </a:lnTo>
                  <a:lnTo>
                    <a:pt x="21" y="6"/>
                  </a:lnTo>
                  <a:lnTo>
                    <a:pt x="21" y="8"/>
                  </a:lnTo>
                  <a:lnTo>
                    <a:pt x="21" y="17"/>
                  </a:lnTo>
                  <a:lnTo>
                    <a:pt x="21" y="19"/>
                  </a:lnTo>
                  <a:lnTo>
                    <a:pt x="21" y="21"/>
                  </a:lnTo>
                  <a:lnTo>
                    <a:pt x="22" y="22"/>
                  </a:lnTo>
                  <a:lnTo>
                    <a:pt x="23" y="22"/>
                  </a:lnTo>
                  <a:lnTo>
                    <a:pt x="13" y="22"/>
                  </a:lnTo>
                  <a:lnTo>
                    <a:pt x="14" y="22"/>
                  </a:lnTo>
                  <a:lnTo>
                    <a:pt x="16" y="22"/>
                  </a:lnTo>
                  <a:lnTo>
                    <a:pt x="16" y="21"/>
                  </a:lnTo>
                  <a:lnTo>
                    <a:pt x="16" y="19"/>
                  </a:lnTo>
                  <a:lnTo>
                    <a:pt x="16" y="17"/>
                  </a:lnTo>
                  <a:lnTo>
                    <a:pt x="16" y="8"/>
                  </a:lnTo>
                  <a:lnTo>
                    <a:pt x="16" y="6"/>
                  </a:lnTo>
                  <a:lnTo>
                    <a:pt x="16" y="5"/>
                  </a:lnTo>
                  <a:lnTo>
                    <a:pt x="14" y="3"/>
                  </a:lnTo>
                  <a:lnTo>
                    <a:pt x="13" y="3"/>
                  </a:lnTo>
                  <a:lnTo>
                    <a:pt x="9" y="3"/>
                  </a:lnTo>
                  <a:lnTo>
                    <a:pt x="7" y="6"/>
                  </a:lnTo>
                  <a:lnTo>
                    <a:pt x="7" y="17"/>
                  </a:lnTo>
                  <a:lnTo>
                    <a:pt x="7" y="19"/>
                  </a:lnTo>
                  <a:lnTo>
                    <a:pt x="7" y="21"/>
                  </a:lnTo>
                  <a:lnTo>
                    <a:pt x="8" y="22"/>
                  </a:lnTo>
                  <a:lnTo>
                    <a:pt x="9" y="22"/>
                  </a:lnTo>
                  <a:lnTo>
                    <a:pt x="0" y="22"/>
                  </a:lnTo>
                  <a:lnTo>
                    <a:pt x="2" y="22"/>
                  </a:lnTo>
                  <a:lnTo>
                    <a:pt x="2" y="21"/>
                  </a:lnTo>
                  <a:lnTo>
                    <a:pt x="3" y="19"/>
                  </a:lnTo>
                  <a:lnTo>
                    <a:pt x="3" y="17"/>
                  </a:lnTo>
                  <a:lnTo>
                    <a:pt x="3" y="10"/>
                  </a:lnTo>
                  <a:lnTo>
                    <a:pt x="3" y="6"/>
                  </a:lnTo>
                  <a:lnTo>
                    <a:pt x="3"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15" name="Freeform 119"/>
            <p:cNvSpPr>
              <a:spLocks/>
            </p:cNvSpPr>
            <p:nvPr/>
          </p:nvSpPr>
          <p:spPr bwMode="auto">
            <a:xfrm>
              <a:off x="3713" y="1623"/>
              <a:ext cx="61" cy="47"/>
            </a:xfrm>
            <a:custGeom>
              <a:avLst/>
              <a:gdLst>
                <a:gd name="T0" fmla="*/ 312 w 27"/>
                <a:gd name="T1" fmla="*/ 0 h 32"/>
                <a:gd name="T2" fmla="*/ 312 w 27"/>
                <a:gd name="T3" fmla="*/ 19 h 32"/>
                <a:gd name="T4" fmla="*/ 312 w 27"/>
                <a:gd name="T5" fmla="*/ 19 h 32"/>
                <a:gd name="T6" fmla="*/ 300 w 27"/>
                <a:gd name="T7" fmla="*/ 15 h 32"/>
                <a:gd name="T8" fmla="*/ 300 w 27"/>
                <a:gd name="T9" fmla="*/ 13 h 32"/>
                <a:gd name="T10" fmla="*/ 287 w 27"/>
                <a:gd name="T11" fmla="*/ 6 h 32"/>
                <a:gd name="T12" fmla="*/ 276 w 27"/>
                <a:gd name="T13" fmla="*/ 1 h 32"/>
                <a:gd name="T14" fmla="*/ 255 w 27"/>
                <a:gd name="T15" fmla="*/ 1 h 32"/>
                <a:gd name="T16" fmla="*/ 239 w 27"/>
                <a:gd name="T17" fmla="*/ 1 h 32"/>
                <a:gd name="T18" fmla="*/ 183 w 27"/>
                <a:gd name="T19" fmla="*/ 1 h 32"/>
                <a:gd name="T20" fmla="*/ 183 w 27"/>
                <a:gd name="T21" fmla="*/ 87 h 32"/>
                <a:gd name="T22" fmla="*/ 183 w 27"/>
                <a:gd name="T23" fmla="*/ 93 h 32"/>
                <a:gd name="T24" fmla="*/ 183 w 27"/>
                <a:gd name="T25" fmla="*/ 100 h 32"/>
                <a:gd name="T26" fmla="*/ 194 w 27"/>
                <a:gd name="T27" fmla="*/ 101 h 32"/>
                <a:gd name="T28" fmla="*/ 230 w 27"/>
                <a:gd name="T29" fmla="*/ 101 h 32"/>
                <a:gd name="T30" fmla="*/ 230 w 27"/>
                <a:gd name="T31" fmla="*/ 101 h 32"/>
                <a:gd name="T32" fmla="*/ 230 w 27"/>
                <a:gd name="T33" fmla="*/ 101 h 32"/>
                <a:gd name="T34" fmla="*/ 72 w 27"/>
                <a:gd name="T35" fmla="*/ 101 h 32"/>
                <a:gd name="T36" fmla="*/ 72 w 27"/>
                <a:gd name="T37" fmla="*/ 101 h 32"/>
                <a:gd name="T38" fmla="*/ 81 w 27"/>
                <a:gd name="T39" fmla="*/ 101 h 32"/>
                <a:gd name="T40" fmla="*/ 117 w 27"/>
                <a:gd name="T41" fmla="*/ 101 h 32"/>
                <a:gd name="T42" fmla="*/ 127 w 27"/>
                <a:gd name="T43" fmla="*/ 100 h 32"/>
                <a:gd name="T44" fmla="*/ 127 w 27"/>
                <a:gd name="T45" fmla="*/ 93 h 32"/>
                <a:gd name="T46" fmla="*/ 127 w 27"/>
                <a:gd name="T47" fmla="*/ 87 h 32"/>
                <a:gd name="T48" fmla="*/ 127 w 27"/>
                <a:gd name="T49" fmla="*/ 1 h 32"/>
                <a:gd name="T50" fmla="*/ 81 w 27"/>
                <a:gd name="T51" fmla="*/ 1 h 32"/>
                <a:gd name="T52" fmla="*/ 56 w 27"/>
                <a:gd name="T53" fmla="*/ 1 h 32"/>
                <a:gd name="T54" fmla="*/ 45 w 27"/>
                <a:gd name="T55" fmla="*/ 1 h 32"/>
                <a:gd name="T56" fmla="*/ 36 w 27"/>
                <a:gd name="T57" fmla="*/ 6 h 32"/>
                <a:gd name="T58" fmla="*/ 11 w 27"/>
                <a:gd name="T59" fmla="*/ 13 h 32"/>
                <a:gd name="T60" fmla="*/ 11 w 27"/>
                <a:gd name="T61" fmla="*/ 15 h 32"/>
                <a:gd name="T62" fmla="*/ 11 w 27"/>
                <a:gd name="T63" fmla="*/ 19 h 32"/>
                <a:gd name="T64" fmla="*/ 0 w 27"/>
                <a:gd name="T65" fmla="*/ 19 h 32"/>
                <a:gd name="T66" fmla="*/ 0 w 27"/>
                <a:gd name="T67" fmla="*/ 0 h 32"/>
                <a:gd name="T68" fmla="*/ 312 w 27"/>
                <a:gd name="T69" fmla="*/ 0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2"/>
                <a:gd name="T107" fmla="*/ 27 w 27"/>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2">
                  <a:moveTo>
                    <a:pt x="27" y="0"/>
                  </a:moveTo>
                  <a:lnTo>
                    <a:pt x="27" y="6"/>
                  </a:lnTo>
                  <a:lnTo>
                    <a:pt x="26" y="5"/>
                  </a:lnTo>
                  <a:lnTo>
                    <a:pt x="26" y="4"/>
                  </a:lnTo>
                  <a:lnTo>
                    <a:pt x="25" y="2"/>
                  </a:lnTo>
                  <a:lnTo>
                    <a:pt x="24" y="1"/>
                  </a:lnTo>
                  <a:lnTo>
                    <a:pt x="22" y="1"/>
                  </a:lnTo>
                  <a:lnTo>
                    <a:pt x="21" y="1"/>
                  </a:lnTo>
                  <a:lnTo>
                    <a:pt x="16" y="1"/>
                  </a:lnTo>
                  <a:lnTo>
                    <a:pt x="16" y="27"/>
                  </a:lnTo>
                  <a:lnTo>
                    <a:pt x="16" y="29"/>
                  </a:lnTo>
                  <a:lnTo>
                    <a:pt x="16" y="31"/>
                  </a:lnTo>
                  <a:lnTo>
                    <a:pt x="17" y="32"/>
                  </a:lnTo>
                  <a:lnTo>
                    <a:pt x="20" y="32"/>
                  </a:lnTo>
                  <a:lnTo>
                    <a:pt x="6" y="32"/>
                  </a:lnTo>
                  <a:lnTo>
                    <a:pt x="7" y="32"/>
                  </a:lnTo>
                  <a:lnTo>
                    <a:pt x="10" y="32"/>
                  </a:lnTo>
                  <a:lnTo>
                    <a:pt x="11" y="31"/>
                  </a:lnTo>
                  <a:lnTo>
                    <a:pt x="11" y="29"/>
                  </a:lnTo>
                  <a:lnTo>
                    <a:pt x="11" y="27"/>
                  </a:lnTo>
                  <a:lnTo>
                    <a:pt x="11" y="1"/>
                  </a:lnTo>
                  <a:lnTo>
                    <a:pt x="7" y="1"/>
                  </a:lnTo>
                  <a:lnTo>
                    <a:pt x="5" y="1"/>
                  </a:lnTo>
                  <a:lnTo>
                    <a:pt x="4" y="1"/>
                  </a:lnTo>
                  <a:lnTo>
                    <a:pt x="3" y="2"/>
                  </a:lnTo>
                  <a:lnTo>
                    <a:pt x="1" y="4"/>
                  </a:lnTo>
                  <a:lnTo>
                    <a:pt x="1" y="5"/>
                  </a:lnTo>
                  <a:lnTo>
                    <a:pt x="1" y="6"/>
                  </a:lnTo>
                  <a:lnTo>
                    <a:pt x="0" y="6"/>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916" name="Freeform 120"/>
            <p:cNvSpPr>
              <a:spLocks/>
            </p:cNvSpPr>
            <p:nvPr/>
          </p:nvSpPr>
          <p:spPr bwMode="auto">
            <a:xfrm>
              <a:off x="3781" y="1623"/>
              <a:ext cx="99" cy="48"/>
            </a:xfrm>
            <a:custGeom>
              <a:avLst/>
              <a:gdLst>
                <a:gd name="T0" fmla="*/ 502 w 44"/>
                <a:gd name="T1" fmla="*/ 0 h 33"/>
                <a:gd name="T2" fmla="*/ 490 w 44"/>
                <a:gd name="T3" fmla="*/ 0 h 33"/>
                <a:gd name="T4" fmla="*/ 454 w 44"/>
                <a:gd name="T5" fmla="*/ 6 h 33"/>
                <a:gd name="T6" fmla="*/ 445 w 44"/>
                <a:gd name="T7" fmla="*/ 19 h 33"/>
                <a:gd name="T8" fmla="*/ 329 w 44"/>
                <a:gd name="T9" fmla="*/ 102 h 33"/>
                <a:gd name="T10" fmla="*/ 182 w 44"/>
                <a:gd name="T11" fmla="*/ 102 h 33"/>
                <a:gd name="T12" fmla="*/ 56 w 44"/>
                <a:gd name="T13" fmla="*/ 19 h 33"/>
                <a:gd name="T14" fmla="*/ 36 w 44"/>
                <a:gd name="T15" fmla="*/ 6 h 33"/>
                <a:gd name="T16" fmla="*/ 25 w 44"/>
                <a:gd name="T17" fmla="*/ 0 h 33"/>
                <a:gd name="T18" fmla="*/ 0 w 44"/>
                <a:gd name="T19" fmla="*/ 0 h 33"/>
                <a:gd name="T20" fmla="*/ 137 w 44"/>
                <a:gd name="T21" fmla="*/ 0 h 33"/>
                <a:gd name="T22" fmla="*/ 137 w 44"/>
                <a:gd name="T23" fmla="*/ 0 h 33"/>
                <a:gd name="T24" fmla="*/ 117 w 44"/>
                <a:gd name="T25" fmla="*/ 1 h 33"/>
                <a:gd name="T26" fmla="*/ 92 w 44"/>
                <a:gd name="T27" fmla="*/ 6 h 33"/>
                <a:gd name="T28" fmla="*/ 117 w 44"/>
                <a:gd name="T29" fmla="*/ 19 h 33"/>
                <a:gd name="T30" fmla="*/ 238 w 44"/>
                <a:gd name="T31" fmla="*/ 32 h 33"/>
                <a:gd name="T32" fmla="*/ 218 w 44"/>
                <a:gd name="T33" fmla="*/ 13 h 33"/>
                <a:gd name="T34" fmla="*/ 207 w 44"/>
                <a:gd name="T35" fmla="*/ 1 h 33"/>
                <a:gd name="T36" fmla="*/ 194 w 44"/>
                <a:gd name="T37" fmla="*/ 1 h 33"/>
                <a:gd name="T38" fmla="*/ 182 w 44"/>
                <a:gd name="T39" fmla="*/ 0 h 33"/>
                <a:gd name="T40" fmla="*/ 173 w 44"/>
                <a:gd name="T41" fmla="*/ 0 h 33"/>
                <a:gd name="T42" fmla="*/ 320 w 44"/>
                <a:gd name="T43" fmla="*/ 0 h 33"/>
                <a:gd name="T44" fmla="*/ 308 w 44"/>
                <a:gd name="T45" fmla="*/ 0 h 33"/>
                <a:gd name="T46" fmla="*/ 272 w 44"/>
                <a:gd name="T47" fmla="*/ 1 h 33"/>
                <a:gd name="T48" fmla="*/ 272 w 44"/>
                <a:gd name="T49" fmla="*/ 6 h 33"/>
                <a:gd name="T50" fmla="*/ 293 w 44"/>
                <a:gd name="T51" fmla="*/ 22 h 33"/>
                <a:gd name="T52" fmla="*/ 436 w 44"/>
                <a:gd name="T53" fmla="*/ 22 h 33"/>
                <a:gd name="T54" fmla="*/ 436 w 44"/>
                <a:gd name="T55" fmla="*/ 6 h 33"/>
                <a:gd name="T56" fmla="*/ 436 w 44"/>
                <a:gd name="T57" fmla="*/ 1 h 33"/>
                <a:gd name="T58" fmla="*/ 421 w 44"/>
                <a:gd name="T59" fmla="*/ 0 h 33"/>
                <a:gd name="T60" fmla="*/ 389 w 44"/>
                <a:gd name="T61" fmla="*/ 0 h 33"/>
                <a:gd name="T62" fmla="*/ 502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0"/>
                  </a:lnTo>
                  <a:lnTo>
                    <a:pt x="43" y="0"/>
                  </a:lnTo>
                  <a:lnTo>
                    <a:pt x="42" y="1"/>
                  </a:lnTo>
                  <a:lnTo>
                    <a:pt x="40" y="2"/>
                  </a:lnTo>
                  <a:lnTo>
                    <a:pt x="40" y="4"/>
                  </a:lnTo>
                  <a:lnTo>
                    <a:pt x="39" y="6"/>
                  </a:lnTo>
                  <a:lnTo>
                    <a:pt x="31" y="33"/>
                  </a:lnTo>
                  <a:lnTo>
                    <a:pt x="29" y="33"/>
                  </a:lnTo>
                  <a:lnTo>
                    <a:pt x="22" y="12"/>
                  </a:lnTo>
                  <a:lnTo>
                    <a:pt x="16" y="33"/>
                  </a:lnTo>
                  <a:lnTo>
                    <a:pt x="15" y="33"/>
                  </a:lnTo>
                  <a:lnTo>
                    <a:pt x="5" y="6"/>
                  </a:lnTo>
                  <a:lnTo>
                    <a:pt x="3" y="4"/>
                  </a:lnTo>
                  <a:lnTo>
                    <a:pt x="3" y="2"/>
                  </a:lnTo>
                  <a:lnTo>
                    <a:pt x="3" y="1"/>
                  </a:lnTo>
                  <a:lnTo>
                    <a:pt x="2" y="0"/>
                  </a:lnTo>
                  <a:lnTo>
                    <a:pt x="1" y="0"/>
                  </a:lnTo>
                  <a:lnTo>
                    <a:pt x="0" y="0"/>
                  </a:lnTo>
                  <a:lnTo>
                    <a:pt x="12" y="0"/>
                  </a:lnTo>
                  <a:lnTo>
                    <a:pt x="11" y="0"/>
                  </a:lnTo>
                  <a:lnTo>
                    <a:pt x="10" y="1"/>
                  </a:lnTo>
                  <a:lnTo>
                    <a:pt x="8" y="2"/>
                  </a:lnTo>
                  <a:lnTo>
                    <a:pt x="10" y="4"/>
                  </a:lnTo>
                  <a:lnTo>
                    <a:pt x="10" y="6"/>
                  </a:lnTo>
                  <a:lnTo>
                    <a:pt x="17" y="25"/>
                  </a:lnTo>
                  <a:lnTo>
                    <a:pt x="21" y="10"/>
                  </a:lnTo>
                  <a:lnTo>
                    <a:pt x="21" y="6"/>
                  </a:lnTo>
                  <a:lnTo>
                    <a:pt x="19" y="4"/>
                  </a:lnTo>
                  <a:lnTo>
                    <a:pt x="18" y="2"/>
                  </a:lnTo>
                  <a:lnTo>
                    <a:pt x="18" y="1"/>
                  </a:lnTo>
                  <a:lnTo>
                    <a:pt x="17" y="1"/>
                  </a:lnTo>
                  <a:lnTo>
                    <a:pt x="17" y="0"/>
                  </a:lnTo>
                  <a:lnTo>
                    <a:pt x="16" y="0"/>
                  </a:lnTo>
                  <a:lnTo>
                    <a:pt x="15" y="0"/>
                  </a:lnTo>
                  <a:lnTo>
                    <a:pt x="28" y="0"/>
                  </a:lnTo>
                  <a:lnTo>
                    <a:pt x="27" y="0"/>
                  </a:lnTo>
                  <a:lnTo>
                    <a:pt x="26" y="0"/>
                  </a:lnTo>
                  <a:lnTo>
                    <a:pt x="24" y="1"/>
                  </a:lnTo>
                  <a:lnTo>
                    <a:pt x="24" y="2"/>
                  </a:lnTo>
                  <a:lnTo>
                    <a:pt x="24" y="4"/>
                  </a:lnTo>
                  <a:lnTo>
                    <a:pt x="26" y="7"/>
                  </a:lnTo>
                  <a:lnTo>
                    <a:pt x="32" y="25"/>
                  </a:lnTo>
                  <a:lnTo>
                    <a:pt x="38" y="7"/>
                  </a:lnTo>
                  <a:lnTo>
                    <a:pt x="38" y="4"/>
                  </a:lnTo>
                  <a:lnTo>
                    <a:pt x="38" y="2"/>
                  </a:lnTo>
                  <a:lnTo>
                    <a:pt x="38" y="1"/>
                  </a:lnTo>
                  <a:lnTo>
                    <a:pt x="37" y="0"/>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917" name="Freeform 121"/>
            <p:cNvSpPr>
              <a:spLocks noEditPoints="1"/>
            </p:cNvSpPr>
            <p:nvPr/>
          </p:nvSpPr>
          <p:spPr bwMode="auto">
            <a:xfrm>
              <a:off x="3867" y="1622"/>
              <a:ext cx="81" cy="48"/>
            </a:xfrm>
            <a:custGeom>
              <a:avLst/>
              <a:gdLst>
                <a:gd name="T0" fmla="*/ 263 w 36"/>
                <a:gd name="T1" fmla="*/ 70 h 33"/>
                <a:gd name="T2" fmla="*/ 110 w 36"/>
                <a:gd name="T3" fmla="*/ 70 h 33"/>
                <a:gd name="T4" fmla="*/ 81 w 36"/>
                <a:gd name="T5" fmla="*/ 87 h 33"/>
                <a:gd name="T6" fmla="*/ 81 w 36"/>
                <a:gd name="T7" fmla="*/ 89 h 33"/>
                <a:gd name="T8" fmla="*/ 81 w 36"/>
                <a:gd name="T9" fmla="*/ 93 h 33"/>
                <a:gd name="T10" fmla="*/ 81 w 36"/>
                <a:gd name="T11" fmla="*/ 99 h 33"/>
                <a:gd name="T12" fmla="*/ 81 w 36"/>
                <a:gd name="T13" fmla="*/ 99 h 33"/>
                <a:gd name="T14" fmla="*/ 101 w 36"/>
                <a:gd name="T15" fmla="*/ 102 h 33"/>
                <a:gd name="T16" fmla="*/ 126 w 36"/>
                <a:gd name="T17" fmla="*/ 102 h 33"/>
                <a:gd name="T18" fmla="*/ 126 w 36"/>
                <a:gd name="T19" fmla="*/ 102 h 33"/>
                <a:gd name="T20" fmla="*/ 0 w 36"/>
                <a:gd name="T21" fmla="*/ 102 h 33"/>
                <a:gd name="T22" fmla="*/ 0 w 36"/>
                <a:gd name="T23" fmla="*/ 102 h 33"/>
                <a:gd name="T24" fmla="*/ 25 w 36"/>
                <a:gd name="T25" fmla="*/ 102 h 33"/>
                <a:gd name="T26" fmla="*/ 45 w 36"/>
                <a:gd name="T27" fmla="*/ 99 h 33"/>
                <a:gd name="T28" fmla="*/ 56 w 36"/>
                <a:gd name="T29" fmla="*/ 93 h 33"/>
                <a:gd name="T30" fmla="*/ 65 w 36"/>
                <a:gd name="T31" fmla="*/ 83 h 33"/>
                <a:gd name="T32" fmla="*/ 191 w 36"/>
                <a:gd name="T33" fmla="*/ 0 h 33"/>
                <a:gd name="T34" fmla="*/ 207 w 36"/>
                <a:gd name="T35" fmla="*/ 0 h 33"/>
                <a:gd name="T36" fmla="*/ 340 w 36"/>
                <a:gd name="T37" fmla="*/ 83 h 33"/>
                <a:gd name="T38" fmla="*/ 355 w 36"/>
                <a:gd name="T39" fmla="*/ 93 h 33"/>
                <a:gd name="T40" fmla="*/ 364 w 36"/>
                <a:gd name="T41" fmla="*/ 99 h 33"/>
                <a:gd name="T42" fmla="*/ 373 w 36"/>
                <a:gd name="T43" fmla="*/ 102 h 33"/>
                <a:gd name="T44" fmla="*/ 409 w 36"/>
                <a:gd name="T45" fmla="*/ 102 h 33"/>
                <a:gd name="T46" fmla="*/ 409 w 36"/>
                <a:gd name="T47" fmla="*/ 102 h 33"/>
                <a:gd name="T48" fmla="*/ 247 w 36"/>
                <a:gd name="T49" fmla="*/ 102 h 33"/>
                <a:gd name="T50" fmla="*/ 247 w 36"/>
                <a:gd name="T51" fmla="*/ 102 h 33"/>
                <a:gd name="T52" fmla="*/ 263 w 36"/>
                <a:gd name="T53" fmla="*/ 102 h 33"/>
                <a:gd name="T54" fmla="*/ 283 w 36"/>
                <a:gd name="T55" fmla="*/ 99 h 33"/>
                <a:gd name="T56" fmla="*/ 293 w 36"/>
                <a:gd name="T57" fmla="*/ 99 h 33"/>
                <a:gd name="T58" fmla="*/ 293 w 36"/>
                <a:gd name="T59" fmla="*/ 93 h 33"/>
                <a:gd name="T60" fmla="*/ 293 w 36"/>
                <a:gd name="T61" fmla="*/ 89 h 33"/>
                <a:gd name="T62" fmla="*/ 283 w 36"/>
                <a:gd name="T63" fmla="*/ 83 h 33"/>
                <a:gd name="T64" fmla="*/ 263 w 36"/>
                <a:gd name="T65" fmla="*/ 70 h 33"/>
                <a:gd name="T66" fmla="*/ 247 w 36"/>
                <a:gd name="T67" fmla="*/ 65 h 33"/>
                <a:gd name="T68" fmla="*/ 191 w 36"/>
                <a:gd name="T69" fmla="*/ 25 h 33"/>
                <a:gd name="T70" fmla="*/ 126 w 36"/>
                <a:gd name="T71" fmla="*/ 65 h 33"/>
                <a:gd name="T72" fmla="*/ 247 w 36"/>
                <a:gd name="T73" fmla="*/ 65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3"/>
                  </a:moveTo>
                  <a:lnTo>
                    <a:pt x="10" y="23"/>
                  </a:lnTo>
                  <a:lnTo>
                    <a:pt x="7" y="28"/>
                  </a:lnTo>
                  <a:lnTo>
                    <a:pt x="7" y="29"/>
                  </a:lnTo>
                  <a:lnTo>
                    <a:pt x="7" y="30"/>
                  </a:lnTo>
                  <a:lnTo>
                    <a:pt x="7" y="32"/>
                  </a:lnTo>
                  <a:lnTo>
                    <a:pt x="9" y="33"/>
                  </a:lnTo>
                  <a:lnTo>
                    <a:pt x="11" y="33"/>
                  </a:lnTo>
                  <a:lnTo>
                    <a:pt x="0" y="33"/>
                  </a:lnTo>
                  <a:lnTo>
                    <a:pt x="2" y="33"/>
                  </a:lnTo>
                  <a:lnTo>
                    <a:pt x="4" y="32"/>
                  </a:lnTo>
                  <a:lnTo>
                    <a:pt x="5" y="30"/>
                  </a:lnTo>
                  <a:lnTo>
                    <a:pt x="6" y="27"/>
                  </a:lnTo>
                  <a:lnTo>
                    <a:pt x="17" y="0"/>
                  </a:lnTo>
                  <a:lnTo>
                    <a:pt x="18" y="0"/>
                  </a:lnTo>
                  <a:lnTo>
                    <a:pt x="30" y="27"/>
                  </a:lnTo>
                  <a:lnTo>
                    <a:pt x="31" y="30"/>
                  </a:lnTo>
                  <a:lnTo>
                    <a:pt x="32" y="32"/>
                  </a:lnTo>
                  <a:lnTo>
                    <a:pt x="33" y="33"/>
                  </a:lnTo>
                  <a:lnTo>
                    <a:pt x="36" y="33"/>
                  </a:lnTo>
                  <a:lnTo>
                    <a:pt x="22" y="33"/>
                  </a:lnTo>
                  <a:lnTo>
                    <a:pt x="23" y="33"/>
                  </a:lnTo>
                  <a:lnTo>
                    <a:pt x="25" y="32"/>
                  </a:lnTo>
                  <a:lnTo>
                    <a:pt x="26" y="32"/>
                  </a:lnTo>
                  <a:lnTo>
                    <a:pt x="26" y="30"/>
                  </a:lnTo>
                  <a:lnTo>
                    <a:pt x="26" y="29"/>
                  </a:lnTo>
                  <a:lnTo>
                    <a:pt x="25" y="27"/>
                  </a:lnTo>
                  <a:lnTo>
                    <a:pt x="23" y="23"/>
                  </a:lnTo>
                  <a:close/>
                  <a:moveTo>
                    <a:pt x="22" y="21"/>
                  </a:moveTo>
                  <a:lnTo>
                    <a:pt x="17" y="8"/>
                  </a:lnTo>
                  <a:lnTo>
                    <a:pt x="11" y="21"/>
                  </a:lnTo>
                  <a:lnTo>
                    <a:pt x="22" y="21"/>
                  </a:lnTo>
                  <a:close/>
                </a:path>
              </a:pathLst>
            </a:custGeom>
            <a:solidFill>
              <a:srgbClr val="000000"/>
            </a:solidFill>
            <a:ln w="0">
              <a:solidFill>
                <a:srgbClr val="000000"/>
              </a:solidFill>
              <a:round/>
              <a:headEnd/>
              <a:tailEnd/>
            </a:ln>
          </p:spPr>
          <p:txBody>
            <a:bodyPr/>
            <a:lstStyle/>
            <a:p>
              <a:endParaRPr lang="en-CA"/>
            </a:p>
          </p:txBody>
        </p:sp>
        <p:sp>
          <p:nvSpPr>
            <p:cNvPr id="25918" name="Line 122"/>
            <p:cNvSpPr>
              <a:spLocks noChangeShapeType="1"/>
            </p:cNvSpPr>
            <p:nvPr/>
          </p:nvSpPr>
          <p:spPr bwMode="auto">
            <a:xfrm flipH="1">
              <a:off x="1578" y="1170"/>
              <a:ext cx="270" cy="265"/>
            </a:xfrm>
            <a:prstGeom prst="line">
              <a:avLst/>
            </a:prstGeom>
            <a:noFill/>
            <a:ln w="1588">
              <a:solidFill>
                <a:srgbClr val="000000"/>
              </a:solidFill>
              <a:round/>
              <a:headEnd/>
              <a:tailEnd/>
            </a:ln>
          </p:spPr>
          <p:txBody>
            <a:bodyPr/>
            <a:lstStyle/>
            <a:p>
              <a:endParaRPr lang="en-CA"/>
            </a:p>
          </p:txBody>
        </p:sp>
        <p:sp>
          <p:nvSpPr>
            <p:cNvPr id="25919" name="Line 123"/>
            <p:cNvSpPr>
              <a:spLocks noChangeShapeType="1"/>
            </p:cNvSpPr>
            <p:nvPr/>
          </p:nvSpPr>
          <p:spPr bwMode="auto">
            <a:xfrm>
              <a:off x="1855" y="1170"/>
              <a:ext cx="2" cy="93"/>
            </a:xfrm>
            <a:prstGeom prst="line">
              <a:avLst/>
            </a:prstGeom>
            <a:noFill/>
            <a:ln w="1588">
              <a:solidFill>
                <a:srgbClr val="000000"/>
              </a:solidFill>
              <a:round/>
              <a:headEnd/>
              <a:tailEnd/>
            </a:ln>
          </p:spPr>
          <p:txBody>
            <a:bodyPr/>
            <a:lstStyle/>
            <a:p>
              <a:endParaRPr lang="en-CA"/>
            </a:p>
          </p:txBody>
        </p:sp>
        <p:sp>
          <p:nvSpPr>
            <p:cNvPr id="25920" name="Line 124"/>
            <p:cNvSpPr>
              <a:spLocks noChangeShapeType="1"/>
            </p:cNvSpPr>
            <p:nvPr/>
          </p:nvSpPr>
          <p:spPr bwMode="auto">
            <a:xfrm>
              <a:off x="1575" y="1514"/>
              <a:ext cx="3" cy="109"/>
            </a:xfrm>
            <a:prstGeom prst="line">
              <a:avLst/>
            </a:prstGeom>
            <a:noFill/>
            <a:ln w="1588">
              <a:solidFill>
                <a:srgbClr val="000000"/>
              </a:solidFill>
              <a:round/>
              <a:headEnd/>
              <a:tailEnd/>
            </a:ln>
          </p:spPr>
          <p:txBody>
            <a:bodyPr/>
            <a:lstStyle/>
            <a:p>
              <a:endParaRPr lang="en-CA"/>
            </a:p>
          </p:txBody>
        </p:sp>
        <p:sp>
          <p:nvSpPr>
            <p:cNvPr id="25921" name="Line 125"/>
            <p:cNvSpPr>
              <a:spLocks noChangeShapeType="1"/>
            </p:cNvSpPr>
            <p:nvPr/>
          </p:nvSpPr>
          <p:spPr bwMode="auto">
            <a:xfrm>
              <a:off x="1855" y="1341"/>
              <a:ext cx="2" cy="94"/>
            </a:xfrm>
            <a:prstGeom prst="line">
              <a:avLst/>
            </a:prstGeom>
            <a:noFill/>
            <a:ln w="1588">
              <a:solidFill>
                <a:srgbClr val="000000"/>
              </a:solidFill>
              <a:round/>
              <a:headEnd/>
              <a:tailEnd/>
            </a:ln>
          </p:spPr>
          <p:txBody>
            <a:bodyPr/>
            <a:lstStyle/>
            <a:p>
              <a:endParaRPr lang="en-CA"/>
            </a:p>
          </p:txBody>
        </p:sp>
        <p:sp>
          <p:nvSpPr>
            <p:cNvPr id="25922" name="Line 126"/>
            <p:cNvSpPr>
              <a:spLocks noChangeShapeType="1"/>
            </p:cNvSpPr>
            <p:nvPr/>
          </p:nvSpPr>
          <p:spPr bwMode="auto">
            <a:xfrm>
              <a:off x="1855" y="1514"/>
              <a:ext cx="2" cy="93"/>
            </a:xfrm>
            <a:prstGeom prst="line">
              <a:avLst/>
            </a:prstGeom>
            <a:noFill/>
            <a:ln w="1588">
              <a:solidFill>
                <a:srgbClr val="000000"/>
              </a:solidFill>
              <a:round/>
              <a:headEnd/>
              <a:tailEnd/>
            </a:ln>
          </p:spPr>
          <p:txBody>
            <a:bodyPr/>
            <a:lstStyle/>
            <a:p>
              <a:endParaRPr lang="en-CA"/>
            </a:p>
          </p:txBody>
        </p:sp>
        <p:sp>
          <p:nvSpPr>
            <p:cNvPr id="25923" name="Line 127"/>
            <p:cNvSpPr>
              <a:spLocks noChangeShapeType="1"/>
            </p:cNvSpPr>
            <p:nvPr/>
          </p:nvSpPr>
          <p:spPr bwMode="auto">
            <a:xfrm flipH="1">
              <a:off x="1848" y="997"/>
              <a:ext cx="300" cy="96"/>
            </a:xfrm>
            <a:prstGeom prst="line">
              <a:avLst/>
            </a:prstGeom>
            <a:noFill/>
            <a:ln w="1588">
              <a:solidFill>
                <a:srgbClr val="000000"/>
              </a:solidFill>
              <a:round/>
              <a:headEnd/>
              <a:tailEnd/>
            </a:ln>
          </p:spPr>
          <p:txBody>
            <a:bodyPr/>
            <a:lstStyle/>
            <a:p>
              <a:endParaRPr lang="en-CA"/>
            </a:p>
          </p:txBody>
        </p:sp>
        <p:sp>
          <p:nvSpPr>
            <p:cNvPr id="25924" name="Line 128"/>
            <p:cNvSpPr>
              <a:spLocks noChangeShapeType="1"/>
            </p:cNvSpPr>
            <p:nvPr/>
          </p:nvSpPr>
          <p:spPr bwMode="auto">
            <a:xfrm>
              <a:off x="2148" y="997"/>
              <a:ext cx="449" cy="96"/>
            </a:xfrm>
            <a:prstGeom prst="line">
              <a:avLst/>
            </a:prstGeom>
            <a:noFill/>
            <a:ln w="1588">
              <a:solidFill>
                <a:srgbClr val="000000"/>
              </a:solidFill>
              <a:round/>
              <a:headEnd/>
              <a:tailEnd/>
            </a:ln>
          </p:spPr>
          <p:txBody>
            <a:bodyPr/>
            <a:lstStyle/>
            <a:p>
              <a:endParaRPr lang="en-CA"/>
            </a:p>
          </p:txBody>
        </p:sp>
        <p:sp>
          <p:nvSpPr>
            <p:cNvPr id="25925" name="Line 129"/>
            <p:cNvSpPr>
              <a:spLocks noChangeShapeType="1"/>
            </p:cNvSpPr>
            <p:nvPr/>
          </p:nvSpPr>
          <p:spPr bwMode="auto">
            <a:xfrm flipH="1">
              <a:off x="2148" y="1169"/>
              <a:ext cx="449" cy="266"/>
            </a:xfrm>
            <a:prstGeom prst="line">
              <a:avLst/>
            </a:prstGeom>
            <a:noFill/>
            <a:ln w="1588">
              <a:solidFill>
                <a:srgbClr val="000000"/>
              </a:solidFill>
              <a:round/>
              <a:headEnd/>
              <a:tailEnd/>
            </a:ln>
          </p:spPr>
          <p:txBody>
            <a:bodyPr/>
            <a:lstStyle/>
            <a:p>
              <a:endParaRPr lang="en-CA"/>
            </a:p>
          </p:txBody>
        </p:sp>
        <p:sp>
          <p:nvSpPr>
            <p:cNvPr id="25926" name="Line 130"/>
            <p:cNvSpPr>
              <a:spLocks noChangeShapeType="1"/>
            </p:cNvSpPr>
            <p:nvPr/>
          </p:nvSpPr>
          <p:spPr bwMode="auto">
            <a:xfrm>
              <a:off x="2599" y="1169"/>
              <a:ext cx="3" cy="94"/>
            </a:xfrm>
            <a:prstGeom prst="line">
              <a:avLst/>
            </a:prstGeom>
            <a:noFill/>
            <a:ln w="1588">
              <a:solidFill>
                <a:srgbClr val="000000"/>
              </a:solidFill>
              <a:round/>
              <a:headEnd/>
              <a:tailEnd/>
            </a:ln>
          </p:spPr>
          <p:txBody>
            <a:bodyPr/>
            <a:lstStyle/>
            <a:p>
              <a:endParaRPr lang="en-CA"/>
            </a:p>
          </p:txBody>
        </p:sp>
        <p:sp>
          <p:nvSpPr>
            <p:cNvPr id="25927" name="Line 131"/>
            <p:cNvSpPr>
              <a:spLocks noChangeShapeType="1"/>
            </p:cNvSpPr>
            <p:nvPr/>
          </p:nvSpPr>
          <p:spPr bwMode="auto">
            <a:xfrm>
              <a:off x="2144" y="1527"/>
              <a:ext cx="2" cy="80"/>
            </a:xfrm>
            <a:prstGeom prst="line">
              <a:avLst/>
            </a:prstGeom>
            <a:noFill/>
            <a:ln w="1588">
              <a:solidFill>
                <a:srgbClr val="000000"/>
              </a:solidFill>
              <a:round/>
              <a:headEnd/>
              <a:tailEnd/>
            </a:ln>
          </p:spPr>
          <p:txBody>
            <a:bodyPr/>
            <a:lstStyle/>
            <a:p>
              <a:endParaRPr lang="en-CA"/>
            </a:p>
          </p:txBody>
        </p:sp>
        <p:sp>
          <p:nvSpPr>
            <p:cNvPr id="25928" name="Line 132"/>
            <p:cNvSpPr>
              <a:spLocks noChangeShapeType="1"/>
            </p:cNvSpPr>
            <p:nvPr/>
          </p:nvSpPr>
          <p:spPr bwMode="auto">
            <a:xfrm>
              <a:off x="2599" y="1341"/>
              <a:ext cx="3" cy="94"/>
            </a:xfrm>
            <a:prstGeom prst="line">
              <a:avLst/>
            </a:prstGeom>
            <a:noFill/>
            <a:ln w="1588">
              <a:solidFill>
                <a:srgbClr val="000000"/>
              </a:solidFill>
              <a:round/>
              <a:headEnd/>
              <a:tailEnd/>
            </a:ln>
          </p:spPr>
          <p:txBody>
            <a:bodyPr/>
            <a:lstStyle/>
            <a:p>
              <a:endParaRPr lang="en-CA"/>
            </a:p>
          </p:txBody>
        </p:sp>
        <p:sp>
          <p:nvSpPr>
            <p:cNvPr id="25929" name="Line 133"/>
            <p:cNvSpPr>
              <a:spLocks noChangeShapeType="1"/>
            </p:cNvSpPr>
            <p:nvPr/>
          </p:nvSpPr>
          <p:spPr bwMode="auto">
            <a:xfrm>
              <a:off x="2599" y="1527"/>
              <a:ext cx="3" cy="80"/>
            </a:xfrm>
            <a:prstGeom prst="line">
              <a:avLst/>
            </a:prstGeom>
            <a:noFill/>
            <a:ln w="1588">
              <a:solidFill>
                <a:srgbClr val="000000"/>
              </a:solidFill>
              <a:round/>
              <a:headEnd/>
              <a:tailEnd/>
            </a:ln>
          </p:spPr>
          <p:txBody>
            <a:bodyPr/>
            <a:lstStyle/>
            <a:p>
              <a:endParaRPr lang="en-CA"/>
            </a:p>
          </p:txBody>
        </p:sp>
      </p:grpSp>
      <p:grpSp>
        <p:nvGrpSpPr>
          <p:cNvPr id="4" name="Group 369"/>
          <p:cNvGrpSpPr>
            <a:grpSpLocks/>
          </p:cNvGrpSpPr>
          <p:nvPr/>
        </p:nvGrpSpPr>
        <p:grpSpPr bwMode="auto">
          <a:xfrm>
            <a:off x="2057400" y="2819400"/>
            <a:ext cx="4256088" cy="1470025"/>
            <a:chOff x="1384" y="1779"/>
            <a:chExt cx="2681" cy="926"/>
          </a:xfrm>
        </p:grpSpPr>
        <p:sp>
          <p:nvSpPr>
            <p:cNvPr id="25748" name="Freeform 134"/>
            <p:cNvSpPr>
              <a:spLocks/>
            </p:cNvSpPr>
            <p:nvPr/>
          </p:nvSpPr>
          <p:spPr bwMode="auto">
            <a:xfrm>
              <a:off x="2847" y="1779"/>
              <a:ext cx="82" cy="50"/>
            </a:xfrm>
            <a:custGeom>
              <a:avLst/>
              <a:gdLst>
                <a:gd name="T0" fmla="*/ 0 w 36"/>
                <a:gd name="T1" fmla="*/ 0 h 34"/>
                <a:gd name="T2" fmla="*/ 109 w 36"/>
                <a:gd name="T3" fmla="*/ 0 h 34"/>
                <a:gd name="T4" fmla="*/ 353 w 36"/>
                <a:gd name="T5" fmla="*/ 79 h 34"/>
                <a:gd name="T6" fmla="*/ 353 w 36"/>
                <a:gd name="T7" fmla="*/ 19 h 34"/>
                <a:gd name="T8" fmla="*/ 353 w 36"/>
                <a:gd name="T9" fmla="*/ 13 h 34"/>
                <a:gd name="T10" fmla="*/ 342 w 36"/>
                <a:gd name="T11" fmla="*/ 1 h 34"/>
                <a:gd name="T12" fmla="*/ 317 w 36"/>
                <a:gd name="T13" fmla="*/ 1 h 34"/>
                <a:gd name="T14" fmla="*/ 305 w 36"/>
                <a:gd name="T15" fmla="*/ 0 h 34"/>
                <a:gd name="T16" fmla="*/ 296 w 36"/>
                <a:gd name="T17" fmla="*/ 0 h 34"/>
                <a:gd name="T18" fmla="*/ 296 w 36"/>
                <a:gd name="T19" fmla="*/ 0 h 34"/>
                <a:gd name="T20" fmla="*/ 426 w 36"/>
                <a:gd name="T21" fmla="*/ 0 h 34"/>
                <a:gd name="T22" fmla="*/ 426 w 36"/>
                <a:gd name="T23" fmla="*/ 0 h 34"/>
                <a:gd name="T24" fmla="*/ 415 w 36"/>
                <a:gd name="T25" fmla="*/ 0 h 34"/>
                <a:gd name="T26" fmla="*/ 399 w 36"/>
                <a:gd name="T27" fmla="*/ 1 h 34"/>
                <a:gd name="T28" fmla="*/ 378 w 36"/>
                <a:gd name="T29" fmla="*/ 9 h 34"/>
                <a:gd name="T30" fmla="*/ 378 w 36"/>
                <a:gd name="T31" fmla="*/ 13 h 34"/>
                <a:gd name="T32" fmla="*/ 378 w 36"/>
                <a:gd name="T33" fmla="*/ 19 h 34"/>
                <a:gd name="T34" fmla="*/ 378 w 36"/>
                <a:gd name="T35" fmla="*/ 109 h 34"/>
                <a:gd name="T36" fmla="*/ 369 w 36"/>
                <a:gd name="T37" fmla="*/ 109 h 34"/>
                <a:gd name="T38" fmla="*/ 109 w 36"/>
                <a:gd name="T39" fmla="*/ 26 h 34"/>
                <a:gd name="T40" fmla="*/ 109 w 36"/>
                <a:gd name="T41" fmla="*/ 87 h 34"/>
                <a:gd name="T42" fmla="*/ 109 w 36"/>
                <a:gd name="T43" fmla="*/ 96 h 34"/>
                <a:gd name="T44" fmla="*/ 118 w 36"/>
                <a:gd name="T45" fmla="*/ 100 h 34"/>
                <a:gd name="T46" fmla="*/ 130 w 36"/>
                <a:gd name="T47" fmla="*/ 101 h 34"/>
                <a:gd name="T48" fmla="*/ 155 w 36"/>
                <a:gd name="T49" fmla="*/ 101 h 34"/>
                <a:gd name="T50" fmla="*/ 166 w 36"/>
                <a:gd name="T51" fmla="*/ 101 h 34"/>
                <a:gd name="T52" fmla="*/ 166 w 36"/>
                <a:gd name="T53" fmla="*/ 109 h 34"/>
                <a:gd name="T54" fmla="*/ 36 w 36"/>
                <a:gd name="T55" fmla="*/ 109 h 34"/>
                <a:gd name="T56" fmla="*/ 36 w 36"/>
                <a:gd name="T57" fmla="*/ 101 h 34"/>
                <a:gd name="T58" fmla="*/ 48 w 36"/>
                <a:gd name="T59" fmla="*/ 101 h 34"/>
                <a:gd name="T60" fmla="*/ 57 w 36"/>
                <a:gd name="T61" fmla="*/ 101 h 34"/>
                <a:gd name="T62" fmla="*/ 73 w 36"/>
                <a:gd name="T63" fmla="*/ 100 h 34"/>
                <a:gd name="T64" fmla="*/ 73 w 36"/>
                <a:gd name="T65" fmla="*/ 96 h 34"/>
                <a:gd name="T66" fmla="*/ 93 w 36"/>
                <a:gd name="T67" fmla="*/ 87 h 34"/>
                <a:gd name="T68" fmla="*/ 93 w 36"/>
                <a:gd name="T69" fmla="*/ 15 h 34"/>
                <a:gd name="T70" fmla="*/ 57 w 36"/>
                <a:gd name="T71" fmla="*/ 13 h 34"/>
                <a:gd name="T72" fmla="*/ 57 w 36"/>
                <a:gd name="T73" fmla="*/ 9 h 34"/>
                <a:gd name="T74" fmla="*/ 48 w 36"/>
                <a:gd name="T75" fmla="*/ 1 h 34"/>
                <a:gd name="T76" fmla="*/ 36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749" name="Freeform 135"/>
            <p:cNvSpPr>
              <a:spLocks noEditPoints="1"/>
            </p:cNvSpPr>
            <p:nvPr/>
          </p:nvSpPr>
          <p:spPr bwMode="auto">
            <a:xfrm>
              <a:off x="2931" y="1779"/>
              <a:ext cx="59" cy="50"/>
            </a:xfrm>
            <a:custGeom>
              <a:avLst/>
              <a:gdLst>
                <a:gd name="T0" fmla="*/ 118 w 26"/>
                <a:gd name="T1" fmla="*/ 56 h 34"/>
                <a:gd name="T2" fmla="*/ 118 w 26"/>
                <a:gd name="T3" fmla="*/ 87 h 34"/>
                <a:gd name="T4" fmla="*/ 118 w 26"/>
                <a:gd name="T5" fmla="*/ 96 h 34"/>
                <a:gd name="T6" fmla="*/ 118 w 26"/>
                <a:gd name="T7" fmla="*/ 100 h 34"/>
                <a:gd name="T8" fmla="*/ 129 w 26"/>
                <a:gd name="T9" fmla="*/ 101 h 34"/>
                <a:gd name="T10" fmla="*/ 150 w 26"/>
                <a:gd name="T11" fmla="*/ 101 h 34"/>
                <a:gd name="T12" fmla="*/ 166 w 26"/>
                <a:gd name="T13" fmla="*/ 101 h 34"/>
                <a:gd name="T14" fmla="*/ 166 w 26"/>
                <a:gd name="T15" fmla="*/ 109 h 34"/>
                <a:gd name="T16" fmla="*/ 0 w 26"/>
                <a:gd name="T17" fmla="*/ 109 h 34"/>
                <a:gd name="T18" fmla="*/ 0 w 26"/>
                <a:gd name="T19" fmla="*/ 101 h 34"/>
                <a:gd name="T20" fmla="*/ 11 w 26"/>
                <a:gd name="T21" fmla="*/ 101 h 34"/>
                <a:gd name="T22" fmla="*/ 36 w 26"/>
                <a:gd name="T23" fmla="*/ 101 h 34"/>
                <a:gd name="T24" fmla="*/ 45 w 26"/>
                <a:gd name="T25" fmla="*/ 100 h 34"/>
                <a:gd name="T26" fmla="*/ 57 w 26"/>
                <a:gd name="T27" fmla="*/ 96 h 34"/>
                <a:gd name="T28" fmla="*/ 57 w 26"/>
                <a:gd name="T29" fmla="*/ 87 h 34"/>
                <a:gd name="T30" fmla="*/ 57 w 26"/>
                <a:gd name="T31" fmla="*/ 19 h 34"/>
                <a:gd name="T32" fmla="*/ 57 w 26"/>
                <a:gd name="T33" fmla="*/ 13 h 34"/>
                <a:gd name="T34" fmla="*/ 45 w 26"/>
                <a:gd name="T35" fmla="*/ 1 h 34"/>
                <a:gd name="T36" fmla="*/ 36 w 26"/>
                <a:gd name="T37" fmla="*/ 1 h 34"/>
                <a:gd name="T38" fmla="*/ 11 w 26"/>
                <a:gd name="T39" fmla="*/ 0 h 34"/>
                <a:gd name="T40" fmla="*/ 0 w 26"/>
                <a:gd name="T41" fmla="*/ 0 h 34"/>
                <a:gd name="T42" fmla="*/ 0 w 26"/>
                <a:gd name="T43" fmla="*/ 0 h 34"/>
                <a:gd name="T44" fmla="*/ 150 w 26"/>
                <a:gd name="T45" fmla="*/ 0 h 34"/>
                <a:gd name="T46" fmla="*/ 186 w 26"/>
                <a:gd name="T47" fmla="*/ 0 h 34"/>
                <a:gd name="T48" fmla="*/ 231 w 26"/>
                <a:gd name="T49" fmla="*/ 1 h 34"/>
                <a:gd name="T50" fmla="*/ 247 w 26"/>
                <a:gd name="T51" fmla="*/ 9 h 34"/>
                <a:gd name="T52" fmla="*/ 279 w 26"/>
                <a:gd name="T53" fmla="*/ 13 h 34"/>
                <a:gd name="T54" fmla="*/ 293 w 26"/>
                <a:gd name="T55" fmla="*/ 19 h 34"/>
                <a:gd name="T56" fmla="*/ 304 w 26"/>
                <a:gd name="T57" fmla="*/ 28 h 34"/>
                <a:gd name="T58" fmla="*/ 293 w 26"/>
                <a:gd name="T59" fmla="*/ 41 h 34"/>
                <a:gd name="T60" fmla="*/ 256 w 26"/>
                <a:gd name="T61" fmla="*/ 51 h 34"/>
                <a:gd name="T62" fmla="*/ 231 w 26"/>
                <a:gd name="T63" fmla="*/ 56 h 34"/>
                <a:gd name="T64" fmla="*/ 175 w 26"/>
                <a:gd name="T65" fmla="*/ 60 h 34"/>
                <a:gd name="T66" fmla="*/ 166 w 26"/>
                <a:gd name="T67" fmla="*/ 60 h 34"/>
                <a:gd name="T68" fmla="*/ 150 w 26"/>
                <a:gd name="T69" fmla="*/ 56 h 34"/>
                <a:gd name="T70" fmla="*/ 129 w 26"/>
                <a:gd name="T71" fmla="*/ 56 h 34"/>
                <a:gd name="T72" fmla="*/ 118 w 26"/>
                <a:gd name="T73" fmla="*/ 56 h 34"/>
                <a:gd name="T74" fmla="*/ 118 w 26"/>
                <a:gd name="T75" fmla="*/ 51 h 34"/>
                <a:gd name="T76" fmla="*/ 129 w 26"/>
                <a:gd name="T77" fmla="*/ 51 h 34"/>
                <a:gd name="T78" fmla="*/ 129 w 26"/>
                <a:gd name="T79" fmla="*/ 51 h 34"/>
                <a:gd name="T80" fmla="*/ 150 w 26"/>
                <a:gd name="T81" fmla="*/ 51 h 34"/>
                <a:gd name="T82" fmla="*/ 166 w 26"/>
                <a:gd name="T83" fmla="*/ 51 h 34"/>
                <a:gd name="T84" fmla="*/ 186 w 26"/>
                <a:gd name="T85" fmla="*/ 51 h 34"/>
                <a:gd name="T86" fmla="*/ 211 w 26"/>
                <a:gd name="T87" fmla="*/ 47 h 34"/>
                <a:gd name="T88" fmla="*/ 231 w 26"/>
                <a:gd name="T89" fmla="*/ 41 h 34"/>
                <a:gd name="T90" fmla="*/ 231 w 26"/>
                <a:gd name="T91" fmla="*/ 32 h 34"/>
                <a:gd name="T92" fmla="*/ 231 w 26"/>
                <a:gd name="T93" fmla="*/ 26 h 34"/>
                <a:gd name="T94" fmla="*/ 222 w 26"/>
                <a:gd name="T95" fmla="*/ 15 h 34"/>
                <a:gd name="T96" fmla="*/ 211 w 26"/>
                <a:gd name="T97" fmla="*/ 13 h 34"/>
                <a:gd name="T98" fmla="*/ 186 w 26"/>
                <a:gd name="T99" fmla="*/ 9 h 34"/>
                <a:gd name="T100" fmla="*/ 175 w 26"/>
                <a:gd name="T101" fmla="*/ 1 h 34"/>
                <a:gd name="T102" fmla="*/ 150 w 26"/>
                <a:gd name="T103" fmla="*/ 1 h 34"/>
                <a:gd name="T104" fmla="*/ 129 w 26"/>
                <a:gd name="T105" fmla="*/ 1 h 34"/>
                <a:gd name="T106" fmla="*/ 118 w 26"/>
                <a:gd name="T107" fmla="*/ 9 h 34"/>
                <a:gd name="T108" fmla="*/ 118 w 26"/>
                <a:gd name="T109" fmla="*/ 51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750" name="Freeform 136"/>
            <p:cNvSpPr>
              <a:spLocks/>
            </p:cNvSpPr>
            <p:nvPr/>
          </p:nvSpPr>
          <p:spPr bwMode="auto">
            <a:xfrm>
              <a:off x="1957" y="1953"/>
              <a:ext cx="81" cy="48"/>
            </a:xfrm>
            <a:custGeom>
              <a:avLst/>
              <a:gdLst>
                <a:gd name="T0" fmla="*/ 0 w 36"/>
                <a:gd name="T1" fmla="*/ 0 h 33"/>
                <a:gd name="T2" fmla="*/ 101 w 36"/>
                <a:gd name="T3" fmla="*/ 0 h 33"/>
                <a:gd name="T4" fmla="*/ 340 w 36"/>
                <a:gd name="T5" fmla="*/ 74 h 33"/>
                <a:gd name="T6" fmla="*/ 340 w 36"/>
                <a:gd name="T7" fmla="*/ 19 h 33"/>
                <a:gd name="T8" fmla="*/ 340 w 36"/>
                <a:gd name="T9" fmla="*/ 9 h 33"/>
                <a:gd name="T10" fmla="*/ 328 w 36"/>
                <a:gd name="T11" fmla="*/ 1 h 33"/>
                <a:gd name="T12" fmla="*/ 308 w 36"/>
                <a:gd name="T13" fmla="*/ 1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1 h 33"/>
                <a:gd name="T28" fmla="*/ 364 w 36"/>
                <a:gd name="T29" fmla="*/ 6 h 33"/>
                <a:gd name="T30" fmla="*/ 355 w 36"/>
                <a:gd name="T31" fmla="*/ 9 h 33"/>
                <a:gd name="T32" fmla="*/ 355 w 36"/>
                <a:gd name="T33" fmla="*/ 19 h 33"/>
                <a:gd name="T34" fmla="*/ 355 w 36"/>
                <a:gd name="T35" fmla="*/ 102 h 33"/>
                <a:gd name="T36" fmla="*/ 355 w 36"/>
                <a:gd name="T37" fmla="*/ 102 h 33"/>
                <a:gd name="T38" fmla="*/ 101 w 36"/>
                <a:gd name="T39" fmla="*/ 22 h 33"/>
                <a:gd name="T40" fmla="*/ 101 w 36"/>
                <a:gd name="T41" fmla="*/ 83 h 33"/>
                <a:gd name="T42" fmla="*/ 101 w 36"/>
                <a:gd name="T43" fmla="*/ 89 h 33"/>
                <a:gd name="T44" fmla="*/ 110 w 36"/>
                <a:gd name="T45" fmla="*/ 95 h 33"/>
                <a:gd name="T46" fmla="*/ 110 w 36"/>
                <a:gd name="T47" fmla="*/ 99 h 33"/>
                <a:gd name="T48" fmla="*/ 146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65 w 36"/>
                <a:gd name="T65" fmla="*/ 89 h 33"/>
                <a:gd name="T66" fmla="*/ 65 w 36"/>
                <a:gd name="T67" fmla="*/ 83 h 33"/>
                <a:gd name="T68" fmla="*/ 65 w 36"/>
                <a:gd name="T69" fmla="*/ 15 h 33"/>
                <a:gd name="T70" fmla="*/ 56 w 36"/>
                <a:gd name="T71" fmla="*/ 9 h 33"/>
                <a:gd name="T72" fmla="*/ 56 w 36"/>
                <a:gd name="T73" fmla="*/ 6 h 33"/>
                <a:gd name="T74" fmla="*/ 45 w 36"/>
                <a:gd name="T75" fmla="*/ 1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751" name="Freeform 137"/>
            <p:cNvSpPr>
              <a:spLocks noEditPoints="1"/>
            </p:cNvSpPr>
            <p:nvPr/>
          </p:nvSpPr>
          <p:spPr bwMode="auto">
            <a:xfrm>
              <a:off x="2040" y="1953"/>
              <a:ext cx="56" cy="48"/>
            </a:xfrm>
            <a:custGeom>
              <a:avLst/>
              <a:gdLst>
                <a:gd name="T0" fmla="*/ 101 w 25"/>
                <a:gd name="T1" fmla="*/ 52 h 33"/>
                <a:gd name="T2" fmla="*/ 101 w 25"/>
                <a:gd name="T3" fmla="*/ 83 h 33"/>
                <a:gd name="T4" fmla="*/ 110 w 25"/>
                <a:gd name="T5" fmla="*/ 89 h 33"/>
                <a:gd name="T6" fmla="*/ 110 w 25"/>
                <a:gd name="T7" fmla="*/ 95 h 33"/>
                <a:gd name="T8" fmla="*/ 125 w 25"/>
                <a:gd name="T9" fmla="*/ 99 h 33"/>
                <a:gd name="T10" fmla="*/ 146 w 25"/>
                <a:gd name="T11" fmla="*/ 99 h 33"/>
                <a:gd name="T12" fmla="*/ 155 w 25"/>
                <a:gd name="T13" fmla="*/ 99 h 33"/>
                <a:gd name="T14" fmla="*/ 155 w 25"/>
                <a:gd name="T15" fmla="*/ 102 h 33"/>
                <a:gd name="T16" fmla="*/ 0 w 25"/>
                <a:gd name="T17" fmla="*/ 102 h 33"/>
                <a:gd name="T18" fmla="*/ 0 w 25"/>
                <a:gd name="T19" fmla="*/ 99 h 33"/>
                <a:gd name="T20" fmla="*/ 20 w 25"/>
                <a:gd name="T21" fmla="*/ 99 h 33"/>
                <a:gd name="T22" fmla="*/ 36 w 25"/>
                <a:gd name="T23" fmla="*/ 99 h 33"/>
                <a:gd name="T24" fmla="*/ 45 w 25"/>
                <a:gd name="T25" fmla="*/ 95 h 33"/>
                <a:gd name="T26" fmla="*/ 56 w 25"/>
                <a:gd name="T27" fmla="*/ 89 h 33"/>
                <a:gd name="T28" fmla="*/ 56 w 25"/>
                <a:gd name="T29" fmla="*/ 83 h 33"/>
                <a:gd name="T30" fmla="*/ 56 w 25"/>
                <a:gd name="T31" fmla="*/ 19 h 33"/>
                <a:gd name="T32" fmla="*/ 56 w 25"/>
                <a:gd name="T33" fmla="*/ 9 h 33"/>
                <a:gd name="T34" fmla="*/ 45 w 25"/>
                <a:gd name="T35" fmla="*/ 1 h 33"/>
                <a:gd name="T36" fmla="*/ 36 w 25"/>
                <a:gd name="T37" fmla="*/ 1 h 33"/>
                <a:gd name="T38" fmla="*/ 20 w 25"/>
                <a:gd name="T39" fmla="*/ 0 h 33"/>
                <a:gd name="T40" fmla="*/ 0 w 25"/>
                <a:gd name="T41" fmla="*/ 0 h 33"/>
                <a:gd name="T42" fmla="*/ 0 w 25"/>
                <a:gd name="T43" fmla="*/ 0 h 33"/>
                <a:gd name="T44" fmla="*/ 146 w 25"/>
                <a:gd name="T45" fmla="*/ 0 h 33"/>
                <a:gd name="T46" fmla="*/ 181 w 25"/>
                <a:gd name="T47" fmla="*/ 0 h 33"/>
                <a:gd name="T48" fmla="*/ 215 w 25"/>
                <a:gd name="T49" fmla="*/ 1 h 33"/>
                <a:gd name="T50" fmla="*/ 235 w 25"/>
                <a:gd name="T51" fmla="*/ 6 h 33"/>
                <a:gd name="T52" fmla="*/ 271 w 25"/>
                <a:gd name="T53" fmla="*/ 9 h 33"/>
                <a:gd name="T54" fmla="*/ 280 w 25"/>
                <a:gd name="T55" fmla="*/ 19 h 33"/>
                <a:gd name="T56" fmla="*/ 280 w 25"/>
                <a:gd name="T57" fmla="*/ 25 h 33"/>
                <a:gd name="T58" fmla="*/ 280 w 25"/>
                <a:gd name="T59" fmla="*/ 36 h 33"/>
                <a:gd name="T60" fmla="*/ 260 w 25"/>
                <a:gd name="T61" fmla="*/ 48 h 33"/>
                <a:gd name="T62" fmla="*/ 226 w 25"/>
                <a:gd name="T63" fmla="*/ 52 h 33"/>
                <a:gd name="T64" fmla="*/ 170 w 25"/>
                <a:gd name="T65" fmla="*/ 55 h 33"/>
                <a:gd name="T66" fmla="*/ 155 w 25"/>
                <a:gd name="T67" fmla="*/ 55 h 33"/>
                <a:gd name="T68" fmla="*/ 146 w 25"/>
                <a:gd name="T69" fmla="*/ 52 h 33"/>
                <a:gd name="T70" fmla="*/ 125 w 25"/>
                <a:gd name="T71" fmla="*/ 52 h 33"/>
                <a:gd name="T72" fmla="*/ 101 w 25"/>
                <a:gd name="T73" fmla="*/ 52 h 33"/>
                <a:gd name="T74" fmla="*/ 101 w 25"/>
                <a:gd name="T75" fmla="*/ 48 h 33"/>
                <a:gd name="T76" fmla="*/ 110 w 25"/>
                <a:gd name="T77" fmla="*/ 48 h 33"/>
                <a:gd name="T78" fmla="*/ 125 w 25"/>
                <a:gd name="T79" fmla="*/ 48 h 33"/>
                <a:gd name="T80" fmla="*/ 146 w 25"/>
                <a:gd name="T81" fmla="*/ 48 h 33"/>
                <a:gd name="T82" fmla="*/ 155 w 25"/>
                <a:gd name="T83" fmla="*/ 48 h 33"/>
                <a:gd name="T84" fmla="*/ 181 w 25"/>
                <a:gd name="T85" fmla="*/ 48 h 33"/>
                <a:gd name="T86" fmla="*/ 202 w 25"/>
                <a:gd name="T87" fmla="*/ 47 h 33"/>
                <a:gd name="T88" fmla="*/ 215 w 25"/>
                <a:gd name="T89" fmla="*/ 36 h 33"/>
                <a:gd name="T90" fmla="*/ 226 w 25"/>
                <a:gd name="T91" fmla="*/ 32 h 33"/>
                <a:gd name="T92" fmla="*/ 226 w 25"/>
                <a:gd name="T93" fmla="*/ 22 h 33"/>
                <a:gd name="T94" fmla="*/ 215 w 25"/>
                <a:gd name="T95" fmla="*/ 15 h 33"/>
                <a:gd name="T96" fmla="*/ 202 w 25"/>
                <a:gd name="T97" fmla="*/ 9 h 33"/>
                <a:gd name="T98" fmla="*/ 181 w 25"/>
                <a:gd name="T99" fmla="*/ 6 h 33"/>
                <a:gd name="T100" fmla="*/ 170 w 25"/>
                <a:gd name="T101" fmla="*/ 1 h 33"/>
                <a:gd name="T102" fmla="*/ 146 w 25"/>
                <a:gd name="T103" fmla="*/ 1 h 33"/>
                <a:gd name="T104" fmla="*/ 125 w 25"/>
                <a:gd name="T105" fmla="*/ 1 h 33"/>
                <a:gd name="T106" fmla="*/ 101 w 25"/>
                <a:gd name="T107" fmla="*/ 6 h 33"/>
                <a:gd name="T108" fmla="*/ 101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752" name="Freeform 138"/>
            <p:cNvSpPr>
              <a:spLocks/>
            </p:cNvSpPr>
            <p:nvPr/>
          </p:nvSpPr>
          <p:spPr bwMode="auto">
            <a:xfrm>
              <a:off x="1661" y="2125"/>
              <a:ext cx="81" cy="49"/>
            </a:xfrm>
            <a:custGeom>
              <a:avLst/>
              <a:gdLst>
                <a:gd name="T0" fmla="*/ 0 w 36"/>
                <a:gd name="T1" fmla="*/ 0 h 34"/>
                <a:gd name="T2" fmla="*/ 92 w 36"/>
                <a:gd name="T3" fmla="*/ 0 h 34"/>
                <a:gd name="T4" fmla="*/ 328 w 36"/>
                <a:gd name="T5" fmla="*/ 75 h 34"/>
                <a:gd name="T6" fmla="*/ 328 w 36"/>
                <a:gd name="T7" fmla="*/ 14 h 34"/>
                <a:gd name="T8" fmla="*/ 328 w 36"/>
                <a:gd name="T9" fmla="*/ 9 h 34"/>
                <a:gd name="T10" fmla="*/ 328 w 36"/>
                <a:gd name="T11" fmla="*/ 1 h 34"/>
                <a:gd name="T12" fmla="*/ 320 w 36"/>
                <a:gd name="T13" fmla="*/ 0 h 34"/>
                <a:gd name="T14" fmla="*/ 283 w 36"/>
                <a:gd name="T15" fmla="*/ 0 h 34"/>
                <a:gd name="T16" fmla="*/ 272 w 36"/>
                <a:gd name="T17" fmla="*/ 0 h 34"/>
                <a:gd name="T18" fmla="*/ 272 w 36"/>
                <a:gd name="T19" fmla="*/ 0 h 34"/>
                <a:gd name="T20" fmla="*/ 409 w 36"/>
                <a:gd name="T21" fmla="*/ 0 h 34"/>
                <a:gd name="T22" fmla="*/ 409 w 36"/>
                <a:gd name="T23" fmla="*/ 0 h 34"/>
                <a:gd name="T24" fmla="*/ 400 w 36"/>
                <a:gd name="T25" fmla="*/ 0 h 34"/>
                <a:gd name="T26" fmla="*/ 373 w 36"/>
                <a:gd name="T27" fmla="*/ 0 h 34"/>
                <a:gd name="T28" fmla="*/ 355 w 36"/>
                <a:gd name="T29" fmla="*/ 1 h 34"/>
                <a:gd name="T30" fmla="*/ 355 w 36"/>
                <a:gd name="T31" fmla="*/ 9 h 34"/>
                <a:gd name="T32" fmla="*/ 355 w 36"/>
                <a:gd name="T33" fmla="*/ 14 h 34"/>
                <a:gd name="T34" fmla="*/ 355 w 36"/>
                <a:gd name="T35" fmla="*/ 102 h 34"/>
                <a:gd name="T36" fmla="*/ 340 w 36"/>
                <a:gd name="T37" fmla="*/ 102 h 34"/>
                <a:gd name="T38" fmla="*/ 92 w 36"/>
                <a:gd name="T39" fmla="*/ 19 h 34"/>
                <a:gd name="T40" fmla="*/ 92 w 36"/>
                <a:gd name="T41" fmla="*/ 81 h 34"/>
                <a:gd name="T42" fmla="*/ 101 w 36"/>
                <a:gd name="T43" fmla="*/ 89 h 34"/>
                <a:gd name="T44" fmla="*/ 101 w 36"/>
                <a:gd name="T45" fmla="*/ 94 h 34"/>
                <a:gd name="T46" fmla="*/ 110 w 36"/>
                <a:gd name="T47" fmla="*/ 95 h 34"/>
                <a:gd name="T48" fmla="*/ 137 w 36"/>
                <a:gd name="T49" fmla="*/ 95 h 34"/>
                <a:gd name="T50" fmla="*/ 146 w 36"/>
                <a:gd name="T51" fmla="*/ 95 h 34"/>
                <a:gd name="T52" fmla="*/ 146 w 36"/>
                <a:gd name="T53" fmla="*/ 95 h 34"/>
                <a:gd name="T54" fmla="*/ 25 w 36"/>
                <a:gd name="T55" fmla="*/ 95 h 34"/>
                <a:gd name="T56" fmla="*/ 25 w 36"/>
                <a:gd name="T57" fmla="*/ 95 h 34"/>
                <a:gd name="T58" fmla="*/ 36 w 36"/>
                <a:gd name="T59" fmla="*/ 95 h 34"/>
                <a:gd name="T60" fmla="*/ 45 w 36"/>
                <a:gd name="T61" fmla="*/ 95 h 34"/>
                <a:gd name="T62" fmla="*/ 56 w 36"/>
                <a:gd name="T63" fmla="*/ 94 h 34"/>
                <a:gd name="T64" fmla="*/ 81 w 36"/>
                <a:gd name="T65" fmla="*/ 89 h 34"/>
                <a:gd name="T66" fmla="*/ 81 w 36"/>
                <a:gd name="T67" fmla="*/ 81 h 34"/>
                <a:gd name="T68" fmla="*/ 81 w 36"/>
                <a:gd name="T69" fmla="*/ 13 h 34"/>
                <a:gd name="T70" fmla="*/ 56 w 36"/>
                <a:gd name="T71" fmla="*/ 9 h 34"/>
                <a:gd name="T72" fmla="*/ 45 w 36"/>
                <a:gd name="T73" fmla="*/ 1 h 34"/>
                <a:gd name="T74" fmla="*/ 36 w 36"/>
                <a:gd name="T75" fmla="*/ 1 h 34"/>
                <a:gd name="T76" fmla="*/ 25 w 36"/>
                <a:gd name="T77" fmla="*/ 1 h 34"/>
                <a:gd name="T78" fmla="*/ 25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753" name="Freeform 139"/>
            <p:cNvSpPr>
              <a:spLocks noEditPoints="1"/>
            </p:cNvSpPr>
            <p:nvPr/>
          </p:nvSpPr>
          <p:spPr bwMode="auto">
            <a:xfrm>
              <a:off x="1742" y="2125"/>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66 w 26"/>
                <a:gd name="T11" fmla="*/ 95 h 32"/>
                <a:gd name="T12" fmla="*/ 175 w 26"/>
                <a:gd name="T13" fmla="*/ 95 h 32"/>
                <a:gd name="T14" fmla="*/ 175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9 h 32"/>
                <a:gd name="T34" fmla="*/ 57 w 26"/>
                <a:gd name="T35" fmla="*/ 1 h 32"/>
                <a:gd name="T36" fmla="*/ 45 w 26"/>
                <a:gd name="T37" fmla="*/ 0 h 32"/>
                <a:gd name="T38" fmla="*/ 11 w 26"/>
                <a:gd name="T39" fmla="*/ 0 h 32"/>
                <a:gd name="T40" fmla="*/ 0 w 26"/>
                <a:gd name="T41" fmla="*/ 0 h 32"/>
                <a:gd name="T42" fmla="*/ 0 w 26"/>
                <a:gd name="T43" fmla="*/ 0 h 32"/>
                <a:gd name="T44" fmla="*/ 150 w 26"/>
                <a:gd name="T45" fmla="*/ 0 h 32"/>
                <a:gd name="T46" fmla="*/ 186 w 26"/>
                <a:gd name="T47" fmla="*/ 0 h 32"/>
                <a:gd name="T48" fmla="*/ 231 w 26"/>
                <a:gd name="T49" fmla="*/ 0 h 32"/>
                <a:gd name="T50" fmla="*/ 256 w 26"/>
                <a:gd name="T51" fmla="*/ 1 h 32"/>
                <a:gd name="T52" fmla="*/ 279 w 26"/>
                <a:gd name="T53" fmla="*/ 13 h 32"/>
                <a:gd name="T54" fmla="*/ 293 w 26"/>
                <a:gd name="T55" fmla="*/ 19 h 32"/>
                <a:gd name="T56" fmla="*/ 304 w 26"/>
                <a:gd name="T57" fmla="*/ 27 h 32"/>
                <a:gd name="T58" fmla="*/ 293 w 26"/>
                <a:gd name="T59" fmla="*/ 39 h 32"/>
                <a:gd name="T60" fmla="*/ 279 w 26"/>
                <a:gd name="T61" fmla="*/ 46 h 32"/>
                <a:gd name="T62" fmla="*/ 231 w 26"/>
                <a:gd name="T63" fmla="*/ 49 h 32"/>
                <a:gd name="T64" fmla="*/ 175 w 26"/>
                <a:gd name="T65" fmla="*/ 49 h 32"/>
                <a:gd name="T66" fmla="*/ 166 w 26"/>
                <a:gd name="T67" fmla="*/ 49 h 32"/>
                <a:gd name="T68" fmla="*/ 150 w 26"/>
                <a:gd name="T69" fmla="*/ 49 h 32"/>
                <a:gd name="T70" fmla="*/ 129 w 26"/>
                <a:gd name="T71" fmla="*/ 49 h 32"/>
                <a:gd name="T72" fmla="*/ 118 w 26"/>
                <a:gd name="T73" fmla="*/ 49 h 32"/>
                <a:gd name="T74" fmla="*/ 118 w 26"/>
                <a:gd name="T75" fmla="*/ 47 h 32"/>
                <a:gd name="T76" fmla="*/ 129 w 26"/>
                <a:gd name="T77" fmla="*/ 47 h 32"/>
                <a:gd name="T78" fmla="*/ 150 w 26"/>
                <a:gd name="T79" fmla="*/ 47 h 32"/>
                <a:gd name="T80" fmla="*/ 150 w 26"/>
                <a:gd name="T81" fmla="*/ 47 h 32"/>
                <a:gd name="T82" fmla="*/ 166 w 26"/>
                <a:gd name="T83" fmla="*/ 47 h 32"/>
                <a:gd name="T84" fmla="*/ 186 w 26"/>
                <a:gd name="T85" fmla="*/ 47 h 32"/>
                <a:gd name="T86" fmla="*/ 222 w 26"/>
                <a:gd name="T87" fmla="*/ 42 h 32"/>
                <a:gd name="T88" fmla="*/ 231 w 26"/>
                <a:gd name="T89" fmla="*/ 33 h 32"/>
                <a:gd name="T90" fmla="*/ 231 w 26"/>
                <a:gd name="T91" fmla="*/ 27 h 32"/>
                <a:gd name="T92" fmla="*/ 231 w 26"/>
                <a:gd name="T93" fmla="*/ 19 h 32"/>
                <a:gd name="T94" fmla="*/ 222 w 26"/>
                <a:gd name="T95" fmla="*/ 14 h 32"/>
                <a:gd name="T96" fmla="*/ 222 w 26"/>
                <a:gd name="T97" fmla="*/ 13 h 32"/>
                <a:gd name="T98" fmla="*/ 186 w 26"/>
                <a:gd name="T99" fmla="*/ 9 h 32"/>
                <a:gd name="T100" fmla="*/ 175 w 26"/>
                <a:gd name="T101" fmla="*/ 1 h 32"/>
                <a:gd name="T102" fmla="*/ 150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54" name="Freeform 140"/>
            <p:cNvSpPr>
              <a:spLocks noEditPoints="1"/>
            </p:cNvSpPr>
            <p:nvPr/>
          </p:nvSpPr>
          <p:spPr bwMode="auto">
            <a:xfrm>
              <a:off x="2419" y="2125"/>
              <a:ext cx="56" cy="46"/>
            </a:xfrm>
            <a:custGeom>
              <a:avLst/>
              <a:gdLst>
                <a:gd name="T0" fmla="*/ 101 w 25"/>
                <a:gd name="T1" fmla="*/ 49 h 32"/>
                <a:gd name="T2" fmla="*/ 101 w 25"/>
                <a:gd name="T3" fmla="*/ 80 h 32"/>
                <a:gd name="T4" fmla="*/ 101 w 25"/>
                <a:gd name="T5" fmla="*/ 89 h 32"/>
                <a:gd name="T6" fmla="*/ 110 w 25"/>
                <a:gd name="T7" fmla="*/ 93 h 32"/>
                <a:gd name="T8" fmla="*/ 125 w 25"/>
                <a:gd name="T9" fmla="*/ 95 h 32"/>
                <a:gd name="T10" fmla="*/ 134 w 25"/>
                <a:gd name="T11" fmla="*/ 95 h 32"/>
                <a:gd name="T12" fmla="*/ 155 w 25"/>
                <a:gd name="T13" fmla="*/ 95 h 32"/>
                <a:gd name="T14" fmla="*/ 155 w 25"/>
                <a:gd name="T15" fmla="*/ 95 h 32"/>
                <a:gd name="T16" fmla="*/ 0 w 25"/>
                <a:gd name="T17" fmla="*/ 95 h 32"/>
                <a:gd name="T18" fmla="*/ 0 w 25"/>
                <a:gd name="T19" fmla="*/ 95 h 32"/>
                <a:gd name="T20" fmla="*/ 9 w 25"/>
                <a:gd name="T21" fmla="*/ 95 h 32"/>
                <a:gd name="T22" fmla="*/ 36 w 25"/>
                <a:gd name="T23" fmla="*/ 95 h 32"/>
                <a:gd name="T24" fmla="*/ 45 w 25"/>
                <a:gd name="T25" fmla="*/ 93 h 32"/>
                <a:gd name="T26" fmla="*/ 45 w 25"/>
                <a:gd name="T27" fmla="*/ 89 h 32"/>
                <a:gd name="T28" fmla="*/ 56 w 25"/>
                <a:gd name="T29" fmla="*/ 80 h 32"/>
                <a:gd name="T30" fmla="*/ 56 w 25"/>
                <a:gd name="T31" fmla="*/ 14 h 32"/>
                <a:gd name="T32" fmla="*/ 45 w 25"/>
                <a:gd name="T33" fmla="*/ 9 h 32"/>
                <a:gd name="T34" fmla="*/ 45 w 25"/>
                <a:gd name="T35" fmla="*/ 1 h 32"/>
                <a:gd name="T36" fmla="*/ 36 w 25"/>
                <a:gd name="T37" fmla="*/ 0 h 32"/>
                <a:gd name="T38" fmla="*/ 9 w 25"/>
                <a:gd name="T39" fmla="*/ 0 h 32"/>
                <a:gd name="T40" fmla="*/ 0 w 25"/>
                <a:gd name="T41" fmla="*/ 0 h 32"/>
                <a:gd name="T42" fmla="*/ 0 w 25"/>
                <a:gd name="T43" fmla="*/ 0 h 32"/>
                <a:gd name="T44" fmla="*/ 134 w 25"/>
                <a:gd name="T45" fmla="*/ 0 h 32"/>
                <a:gd name="T46" fmla="*/ 181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80 w 25"/>
                <a:gd name="T59" fmla="*/ 39 h 32"/>
                <a:gd name="T60" fmla="*/ 246 w 25"/>
                <a:gd name="T61" fmla="*/ 46 h 32"/>
                <a:gd name="T62" fmla="*/ 215 w 25"/>
                <a:gd name="T63" fmla="*/ 49 h 32"/>
                <a:gd name="T64" fmla="*/ 170 w 25"/>
                <a:gd name="T65" fmla="*/ 49 h 32"/>
                <a:gd name="T66" fmla="*/ 155 w 25"/>
                <a:gd name="T67" fmla="*/ 49 h 32"/>
                <a:gd name="T68" fmla="*/ 134 w 25"/>
                <a:gd name="T69" fmla="*/ 49 h 32"/>
                <a:gd name="T70" fmla="*/ 125 w 25"/>
                <a:gd name="T71" fmla="*/ 49 h 32"/>
                <a:gd name="T72" fmla="*/ 101 w 25"/>
                <a:gd name="T73" fmla="*/ 49 h 32"/>
                <a:gd name="T74" fmla="*/ 101 w 25"/>
                <a:gd name="T75" fmla="*/ 47 h 32"/>
                <a:gd name="T76" fmla="*/ 110 w 25"/>
                <a:gd name="T77" fmla="*/ 47 h 32"/>
                <a:gd name="T78" fmla="*/ 125 w 25"/>
                <a:gd name="T79" fmla="*/ 47 h 32"/>
                <a:gd name="T80" fmla="*/ 134 w 25"/>
                <a:gd name="T81" fmla="*/ 47 h 32"/>
                <a:gd name="T82" fmla="*/ 155 w 25"/>
                <a:gd name="T83" fmla="*/ 47 h 32"/>
                <a:gd name="T84" fmla="*/ 181 w 25"/>
                <a:gd name="T85" fmla="*/ 47 h 32"/>
                <a:gd name="T86" fmla="*/ 190 w 25"/>
                <a:gd name="T87" fmla="*/ 42 h 32"/>
                <a:gd name="T88" fmla="*/ 215 w 25"/>
                <a:gd name="T89" fmla="*/ 33 h 32"/>
                <a:gd name="T90" fmla="*/ 226 w 25"/>
                <a:gd name="T91" fmla="*/ 27 h 32"/>
                <a:gd name="T92" fmla="*/ 215 w 25"/>
                <a:gd name="T93" fmla="*/ 19 h 32"/>
                <a:gd name="T94" fmla="*/ 215 w 25"/>
                <a:gd name="T95" fmla="*/ 14 h 32"/>
                <a:gd name="T96" fmla="*/ 190 w 25"/>
                <a:gd name="T97" fmla="*/ 13 h 32"/>
                <a:gd name="T98" fmla="*/ 181 w 25"/>
                <a:gd name="T99" fmla="*/ 9 h 32"/>
                <a:gd name="T100" fmla="*/ 170 w 25"/>
                <a:gd name="T101" fmla="*/ 1 h 32"/>
                <a:gd name="T102" fmla="*/ 134 w 25"/>
                <a:gd name="T103" fmla="*/ 1 h 32"/>
                <a:gd name="T104" fmla="*/ 125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5" name="Freeform 141"/>
            <p:cNvSpPr>
              <a:spLocks noEditPoints="1"/>
            </p:cNvSpPr>
            <p:nvPr/>
          </p:nvSpPr>
          <p:spPr bwMode="auto">
            <a:xfrm>
              <a:off x="2480" y="2125"/>
              <a:ext cx="56" cy="46"/>
            </a:xfrm>
            <a:custGeom>
              <a:avLst/>
              <a:gdLst>
                <a:gd name="T0" fmla="*/ 101 w 25"/>
                <a:gd name="T1" fmla="*/ 49 h 32"/>
                <a:gd name="T2" fmla="*/ 101 w 25"/>
                <a:gd name="T3" fmla="*/ 80 h 32"/>
                <a:gd name="T4" fmla="*/ 110 w 25"/>
                <a:gd name="T5" fmla="*/ 89 h 32"/>
                <a:gd name="T6" fmla="*/ 110 w 25"/>
                <a:gd name="T7" fmla="*/ 93 h 32"/>
                <a:gd name="T8" fmla="*/ 125 w 25"/>
                <a:gd name="T9" fmla="*/ 95 h 32"/>
                <a:gd name="T10" fmla="*/ 146 w 25"/>
                <a:gd name="T11" fmla="*/ 95 h 32"/>
                <a:gd name="T12" fmla="*/ 155 w 25"/>
                <a:gd name="T13" fmla="*/ 95 h 32"/>
                <a:gd name="T14" fmla="*/ 155 w 25"/>
                <a:gd name="T15" fmla="*/ 95 h 32"/>
                <a:gd name="T16" fmla="*/ 0 w 25"/>
                <a:gd name="T17" fmla="*/ 95 h 32"/>
                <a:gd name="T18" fmla="*/ 0 w 25"/>
                <a:gd name="T19" fmla="*/ 95 h 32"/>
                <a:gd name="T20" fmla="*/ 20 w 25"/>
                <a:gd name="T21" fmla="*/ 95 h 32"/>
                <a:gd name="T22" fmla="*/ 36 w 25"/>
                <a:gd name="T23" fmla="*/ 95 h 32"/>
                <a:gd name="T24" fmla="*/ 45 w 25"/>
                <a:gd name="T25" fmla="*/ 93 h 32"/>
                <a:gd name="T26" fmla="*/ 56 w 25"/>
                <a:gd name="T27" fmla="*/ 89 h 32"/>
                <a:gd name="T28" fmla="*/ 56 w 25"/>
                <a:gd name="T29" fmla="*/ 80 h 32"/>
                <a:gd name="T30" fmla="*/ 56 w 25"/>
                <a:gd name="T31" fmla="*/ 14 h 32"/>
                <a:gd name="T32" fmla="*/ 56 w 25"/>
                <a:gd name="T33" fmla="*/ 9 h 32"/>
                <a:gd name="T34" fmla="*/ 45 w 25"/>
                <a:gd name="T35" fmla="*/ 1 h 32"/>
                <a:gd name="T36" fmla="*/ 36 w 25"/>
                <a:gd name="T37" fmla="*/ 0 h 32"/>
                <a:gd name="T38" fmla="*/ 20 w 25"/>
                <a:gd name="T39" fmla="*/ 0 h 32"/>
                <a:gd name="T40" fmla="*/ 0 w 25"/>
                <a:gd name="T41" fmla="*/ 0 h 32"/>
                <a:gd name="T42" fmla="*/ 0 w 25"/>
                <a:gd name="T43" fmla="*/ 0 h 32"/>
                <a:gd name="T44" fmla="*/ 146 w 25"/>
                <a:gd name="T45" fmla="*/ 0 h 32"/>
                <a:gd name="T46" fmla="*/ 181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80 w 25"/>
                <a:gd name="T59" fmla="*/ 39 h 32"/>
                <a:gd name="T60" fmla="*/ 260 w 25"/>
                <a:gd name="T61" fmla="*/ 46 h 32"/>
                <a:gd name="T62" fmla="*/ 215 w 25"/>
                <a:gd name="T63" fmla="*/ 49 h 32"/>
                <a:gd name="T64" fmla="*/ 170 w 25"/>
                <a:gd name="T65" fmla="*/ 49 h 32"/>
                <a:gd name="T66" fmla="*/ 155 w 25"/>
                <a:gd name="T67" fmla="*/ 49 h 32"/>
                <a:gd name="T68" fmla="*/ 146 w 25"/>
                <a:gd name="T69" fmla="*/ 49 h 32"/>
                <a:gd name="T70" fmla="*/ 125 w 25"/>
                <a:gd name="T71" fmla="*/ 49 h 32"/>
                <a:gd name="T72" fmla="*/ 101 w 25"/>
                <a:gd name="T73" fmla="*/ 49 h 32"/>
                <a:gd name="T74" fmla="*/ 101 w 25"/>
                <a:gd name="T75" fmla="*/ 47 h 32"/>
                <a:gd name="T76" fmla="*/ 110 w 25"/>
                <a:gd name="T77" fmla="*/ 47 h 32"/>
                <a:gd name="T78" fmla="*/ 125 w 25"/>
                <a:gd name="T79" fmla="*/ 47 h 32"/>
                <a:gd name="T80" fmla="*/ 146 w 25"/>
                <a:gd name="T81" fmla="*/ 47 h 32"/>
                <a:gd name="T82" fmla="*/ 155 w 25"/>
                <a:gd name="T83" fmla="*/ 47 h 32"/>
                <a:gd name="T84" fmla="*/ 181 w 25"/>
                <a:gd name="T85" fmla="*/ 47 h 32"/>
                <a:gd name="T86" fmla="*/ 202 w 25"/>
                <a:gd name="T87" fmla="*/ 42 h 32"/>
                <a:gd name="T88" fmla="*/ 215 w 25"/>
                <a:gd name="T89" fmla="*/ 33 h 32"/>
                <a:gd name="T90" fmla="*/ 226 w 25"/>
                <a:gd name="T91" fmla="*/ 27 h 32"/>
                <a:gd name="T92" fmla="*/ 226 w 25"/>
                <a:gd name="T93" fmla="*/ 19 h 32"/>
                <a:gd name="T94" fmla="*/ 215 w 25"/>
                <a:gd name="T95" fmla="*/ 14 h 32"/>
                <a:gd name="T96" fmla="*/ 202 w 25"/>
                <a:gd name="T97" fmla="*/ 13 h 32"/>
                <a:gd name="T98" fmla="*/ 181 w 25"/>
                <a:gd name="T99" fmla="*/ 9 h 32"/>
                <a:gd name="T100" fmla="*/ 170 w 25"/>
                <a:gd name="T101" fmla="*/ 1 h 32"/>
                <a:gd name="T102" fmla="*/ 146 w 25"/>
                <a:gd name="T103" fmla="*/ 1 h 32"/>
                <a:gd name="T104" fmla="*/ 125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6" name="Freeform 142"/>
            <p:cNvSpPr>
              <a:spLocks noEditPoints="1"/>
            </p:cNvSpPr>
            <p:nvPr/>
          </p:nvSpPr>
          <p:spPr bwMode="auto">
            <a:xfrm>
              <a:off x="3274" y="2125"/>
              <a:ext cx="58" cy="46"/>
            </a:xfrm>
            <a:custGeom>
              <a:avLst/>
              <a:gdLst>
                <a:gd name="T0" fmla="*/ 109 w 26"/>
                <a:gd name="T1" fmla="*/ 49 h 32"/>
                <a:gd name="T2" fmla="*/ 109 w 26"/>
                <a:gd name="T3" fmla="*/ 80 h 32"/>
                <a:gd name="T4" fmla="*/ 109 w 26"/>
                <a:gd name="T5" fmla="*/ 89 h 32"/>
                <a:gd name="T6" fmla="*/ 125 w 26"/>
                <a:gd name="T7" fmla="*/ 93 h 32"/>
                <a:gd name="T8" fmla="*/ 125 w 26"/>
                <a:gd name="T9" fmla="*/ 95 h 32"/>
                <a:gd name="T10" fmla="*/ 154 w 26"/>
                <a:gd name="T11" fmla="*/ 95 h 32"/>
                <a:gd name="T12" fmla="*/ 165 w 26"/>
                <a:gd name="T13" fmla="*/ 95 h 32"/>
                <a:gd name="T14" fmla="*/ 165 w 26"/>
                <a:gd name="T15" fmla="*/ 95 h 32"/>
                <a:gd name="T16" fmla="*/ 0 w 26"/>
                <a:gd name="T17" fmla="*/ 95 h 32"/>
                <a:gd name="T18" fmla="*/ 0 w 26"/>
                <a:gd name="T19" fmla="*/ 95 h 32"/>
                <a:gd name="T20" fmla="*/ 9 w 26"/>
                <a:gd name="T21" fmla="*/ 95 h 32"/>
                <a:gd name="T22" fmla="*/ 45 w 26"/>
                <a:gd name="T23" fmla="*/ 95 h 32"/>
                <a:gd name="T24" fmla="*/ 56 w 26"/>
                <a:gd name="T25" fmla="*/ 93 h 32"/>
                <a:gd name="T26" fmla="*/ 56 w 26"/>
                <a:gd name="T27" fmla="*/ 89 h 32"/>
                <a:gd name="T28" fmla="*/ 56 w 26"/>
                <a:gd name="T29" fmla="*/ 80 h 32"/>
                <a:gd name="T30" fmla="*/ 56 w 26"/>
                <a:gd name="T31" fmla="*/ 14 h 32"/>
                <a:gd name="T32" fmla="*/ 56 w 26"/>
                <a:gd name="T33" fmla="*/ 9 h 32"/>
                <a:gd name="T34" fmla="*/ 56 w 26"/>
                <a:gd name="T35" fmla="*/ 1 h 32"/>
                <a:gd name="T36" fmla="*/ 45 w 26"/>
                <a:gd name="T37" fmla="*/ 0 h 32"/>
                <a:gd name="T38" fmla="*/ 9 w 26"/>
                <a:gd name="T39" fmla="*/ 0 h 32"/>
                <a:gd name="T40" fmla="*/ 0 w 26"/>
                <a:gd name="T41" fmla="*/ 0 h 32"/>
                <a:gd name="T42" fmla="*/ 0 w 26"/>
                <a:gd name="T43" fmla="*/ 0 h 32"/>
                <a:gd name="T44" fmla="*/ 134 w 26"/>
                <a:gd name="T45" fmla="*/ 0 h 32"/>
                <a:gd name="T46" fmla="*/ 190 w 26"/>
                <a:gd name="T47" fmla="*/ 0 h 32"/>
                <a:gd name="T48" fmla="*/ 223 w 26"/>
                <a:gd name="T49" fmla="*/ 0 h 32"/>
                <a:gd name="T50" fmla="*/ 243 w 26"/>
                <a:gd name="T51" fmla="*/ 1 h 32"/>
                <a:gd name="T52" fmla="*/ 268 w 26"/>
                <a:gd name="T53" fmla="*/ 13 h 32"/>
                <a:gd name="T54" fmla="*/ 288 w 26"/>
                <a:gd name="T55" fmla="*/ 19 h 32"/>
                <a:gd name="T56" fmla="*/ 288 w 26"/>
                <a:gd name="T57" fmla="*/ 27 h 32"/>
                <a:gd name="T58" fmla="*/ 279 w 26"/>
                <a:gd name="T59" fmla="*/ 39 h 32"/>
                <a:gd name="T60" fmla="*/ 268 w 26"/>
                <a:gd name="T61" fmla="*/ 46 h 32"/>
                <a:gd name="T62" fmla="*/ 223 w 26"/>
                <a:gd name="T63" fmla="*/ 49 h 32"/>
                <a:gd name="T64" fmla="*/ 178 w 26"/>
                <a:gd name="T65" fmla="*/ 49 h 32"/>
                <a:gd name="T66" fmla="*/ 165 w 26"/>
                <a:gd name="T67" fmla="*/ 49 h 32"/>
                <a:gd name="T68" fmla="*/ 134 w 26"/>
                <a:gd name="T69" fmla="*/ 49 h 32"/>
                <a:gd name="T70" fmla="*/ 125 w 26"/>
                <a:gd name="T71" fmla="*/ 49 h 32"/>
                <a:gd name="T72" fmla="*/ 109 w 26"/>
                <a:gd name="T73" fmla="*/ 49 h 32"/>
                <a:gd name="T74" fmla="*/ 109 w 26"/>
                <a:gd name="T75" fmla="*/ 47 h 32"/>
                <a:gd name="T76" fmla="*/ 125 w 26"/>
                <a:gd name="T77" fmla="*/ 47 h 32"/>
                <a:gd name="T78" fmla="*/ 134 w 26"/>
                <a:gd name="T79" fmla="*/ 47 h 32"/>
                <a:gd name="T80" fmla="*/ 154 w 26"/>
                <a:gd name="T81" fmla="*/ 47 h 32"/>
                <a:gd name="T82" fmla="*/ 154 w 26"/>
                <a:gd name="T83" fmla="*/ 47 h 32"/>
                <a:gd name="T84" fmla="*/ 178 w 26"/>
                <a:gd name="T85" fmla="*/ 47 h 32"/>
                <a:gd name="T86" fmla="*/ 210 w 26"/>
                <a:gd name="T87" fmla="*/ 42 h 32"/>
                <a:gd name="T88" fmla="*/ 223 w 26"/>
                <a:gd name="T89" fmla="*/ 33 h 32"/>
                <a:gd name="T90" fmla="*/ 223 w 26"/>
                <a:gd name="T91" fmla="*/ 27 h 32"/>
                <a:gd name="T92" fmla="*/ 223 w 26"/>
                <a:gd name="T93" fmla="*/ 19 h 32"/>
                <a:gd name="T94" fmla="*/ 223 w 26"/>
                <a:gd name="T95" fmla="*/ 14 h 32"/>
                <a:gd name="T96" fmla="*/ 210 w 26"/>
                <a:gd name="T97" fmla="*/ 13 h 32"/>
                <a:gd name="T98" fmla="*/ 190 w 26"/>
                <a:gd name="T99" fmla="*/ 9 h 32"/>
                <a:gd name="T100" fmla="*/ 165 w 26"/>
                <a:gd name="T101" fmla="*/ 1 h 32"/>
                <a:gd name="T102" fmla="*/ 154 w 26"/>
                <a:gd name="T103" fmla="*/ 1 h 32"/>
                <a:gd name="T104" fmla="*/ 125 w 26"/>
                <a:gd name="T105" fmla="*/ 1 h 32"/>
                <a:gd name="T106" fmla="*/ 109 w 26"/>
                <a:gd name="T107" fmla="*/ 1 h 32"/>
                <a:gd name="T108" fmla="*/ 109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57" name="Freeform 143"/>
            <p:cNvSpPr>
              <a:spLocks noEditPoints="1"/>
            </p:cNvSpPr>
            <p:nvPr/>
          </p:nvSpPr>
          <p:spPr bwMode="auto">
            <a:xfrm>
              <a:off x="3337" y="2125"/>
              <a:ext cx="56" cy="46"/>
            </a:xfrm>
            <a:custGeom>
              <a:avLst/>
              <a:gdLst>
                <a:gd name="T0" fmla="*/ 101 w 25"/>
                <a:gd name="T1" fmla="*/ 49 h 32"/>
                <a:gd name="T2" fmla="*/ 101 w 25"/>
                <a:gd name="T3" fmla="*/ 80 h 32"/>
                <a:gd name="T4" fmla="*/ 101 w 25"/>
                <a:gd name="T5" fmla="*/ 89 h 32"/>
                <a:gd name="T6" fmla="*/ 110 w 25"/>
                <a:gd name="T7" fmla="*/ 93 h 32"/>
                <a:gd name="T8" fmla="*/ 134 w 25"/>
                <a:gd name="T9" fmla="*/ 95 h 32"/>
                <a:gd name="T10" fmla="*/ 146 w 25"/>
                <a:gd name="T11" fmla="*/ 95 h 32"/>
                <a:gd name="T12" fmla="*/ 155 w 25"/>
                <a:gd name="T13" fmla="*/ 95 h 32"/>
                <a:gd name="T14" fmla="*/ 155 w 25"/>
                <a:gd name="T15" fmla="*/ 95 h 32"/>
                <a:gd name="T16" fmla="*/ 0 w 25"/>
                <a:gd name="T17" fmla="*/ 95 h 32"/>
                <a:gd name="T18" fmla="*/ 0 w 25"/>
                <a:gd name="T19" fmla="*/ 95 h 32"/>
                <a:gd name="T20" fmla="*/ 20 w 25"/>
                <a:gd name="T21" fmla="*/ 95 h 32"/>
                <a:gd name="T22" fmla="*/ 36 w 25"/>
                <a:gd name="T23" fmla="*/ 95 h 32"/>
                <a:gd name="T24" fmla="*/ 45 w 25"/>
                <a:gd name="T25" fmla="*/ 93 h 32"/>
                <a:gd name="T26" fmla="*/ 45 w 25"/>
                <a:gd name="T27" fmla="*/ 89 h 32"/>
                <a:gd name="T28" fmla="*/ 45 w 25"/>
                <a:gd name="T29" fmla="*/ 80 h 32"/>
                <a:gd name="T30" fmla="*/ 45 w 25"/>
                <a:gd name="T31" fmla="*/ 14 h 32"/>
                <a:gd name="T32" fmla="*/ 45 w 25"/>
                <a:gd name="T33" fmla="*/ 9 h 32"/>
                <a:gd name="T34" fmla="*/ 45 w 25"/>
                <a:gd name="T35" fmla="*/ 1 h 32"/>
                <a:gd name="T36" fmla="*/ 36 w 25"/>
                <a:gd name="T37" fmla="*/ 0 h 32"/>
                <a:gd name="T38" fmla="*/ 20 w 25"/>
                <a:gd name="T39" fmla="*/ 0 h 32"/>
                <a:gd name="T40" fmla="*/ 0 w 25"/>
                <a:gd name="T41" fmla="*/ 0 h 32"/>
                <a:gd name="T42" fmla="*/ 0 w 25"/>
                <a:gd name="T43" fmla="*/ 0 h 32"/>
                <a:gd name="T44" fmla="*/ 134 w 25"/>
                <a:gd name="T45" fmla="*/ 0 h 32"/>
                <a:gd name="T46" fmla="*/ 190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71 w 25"/>
                <a:gd name="T59" fmla="*/ 39 h 32"/>
                <a:gd name="T60" fmla="*/ 260 w 25"/>
                <a:gd name="T61" fmla="*/ 46 h 32"/>
                <a:gd name="T62" fmla="*/ 215 w 25"/>
                <a:gd name="T63" fmla="*/ 49 h 32"/>
                <a:gd name="T64" fmla="*/ 170 w 25"/>
                <a:gd name="T65" fmla="*/ 49 h 32"/>
                <a:gd name="T66" fmla="*/ 155 w 25"/>
                <a:gd name="T67" fmla="*/ 49 h 32"/>
                <a:gd name="T68" fmla="*/ 146 w 25"/>
                <a:gd name="T69" fmla="*/ 49 h 32"/>
                <a:gd name="T70" fmla="*/ 110 w 25"/>
                <a:gd name="T71" fmla="*/ 49 h 32"/>
                <a:gd name="T72" fmla="*/ 101 w 25"/>
                <a:gd name="T73" fmla="*/ 49 h 32"/>
                <a:gd name="T74" fmla="*/ 101 w 25"/>
                <a:gd name="T75" fmla="*/ 47 h 32"/>
                <a:gd name="T76" fmla="*/ 110 w 25"/>
                <a:gd name="T77" fmla="*/ 47 h 32"/>
                <a:gd name="T78" fmla="*/ 134 w 25"/>
                <a:gd name="T79" fmla="*/ 47 h 32"/>
                <a:gd name="T80" fmla="*/ 146 w 25"/>
                <a:gd name="T81" fmla="*/ 47 h 32"/>
                <a:gd name="T82" fmla="*/ 146 w 25"/>
                <a:gd name="T83" fmla="*/ 47 h 32"/>
                <a:gd name="T84" fmla="*/ 170 w 25"/>
                <a:gd name="T85" fmla="*/ 47 h 32"/>
                <a:gd name="T86" fmla="*/ 202 w 25"/>
                <a:gd name="T87" fmla="*/ 42 h 32"/>
                <a:gd name="T88" fmla="*/ 215 w 25"/>
                <a:gd name="T89" fmla="*/ 33 h 32"/>
                <a:gd name="T90" fmla="*/ 215 w 25"/>
                <a:gd name="T91" fmla="*/ 27 h 32"/>
                <a:gd name="T92" fmla="*/ 215 w 25"/>
                <a:gd name="T93" fmla="*/ 19 h 32"/>
                <a:gd name="T94" fmla="*/ 215 w 25"/>
                <a:gd name="T95" fmla="*/ 14 h 32"/>
                <a:gd name="T96" fmla="*/ 202 w 25"/>
                <a:gd name="T97" fmla="*/ 13 h 32"/>
                <a:gd name="T98" fmla="*/ 190 w 25"/>
                <a:gd name="T99" fmla="*/ 9 h 32"/>
                <a:gd name="T100" fmla="*/ 155 w 25"/>
                <a:gd name="T101" fmla="*/ 1 h 32"/>
                <a:gd name="T102" fmla="*/ 146 w 25"/>
                <a:gd name="T103" fmla="*/ 1 h 32"/>
                <a:gd name="T104" fmla="*/ 134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8" name="Freeform 144"/>
            <p:cNvSpPr>
              <a:spLocks/>
            </p:cNvSpPr>
            <p:nvPr/>
          </p:nvSpPr>
          <p:spPr bwMode="auto">
            <a:xfrm>
              <a:off x="1620" y="2295"/>
              <a:ext cx="82" cy="50"/>
            </a:xfrm>
            <a:custGeom>
              <a:avLst/>
              <a:gdLst>
                <a:gd name="T0" fmla="*/ 0 w 36"/>
                <a:gd name="T1" fmla="*/ 0 h 34"/>
                <a:gd name="T2" fmla="*/ 109 w 36"/>
                <a:gd name="T3" fmla="*/ 0 h 34"/>
                <a:gd name="T4" fmla="*/ 353 w 36"/>
                <a:gd name="T5" fmla="*/ 79 h 34"/>
                <a:gd name="T6" fmla="*/ 353 w 36"/>
                <a:gd name="T7" fmla="*/ 22 h 34"/>
                <a:gd name="T8" fmla="*/ 353 w 36"/>
                <a:gd name="T9" fmla="*/ 13 h 34"/>
                <a:gd name="T10" fmla="*/ 333 w 36"/>
                <a:gd name="T11" fmla="*/ 6 h 34"/>
                <a:gd name="T12" fmla="*/ 317 w 36"/>
                <a:gd name="T13" fmla="*/ 6 h 34"/>
                <a:gd name="T14" fmla="*/ 305 w 36"/>
                <a:gd name="T15" fmla="*/ 6 h 34"/>
                <a:gd name="T16" fmla="*/ 296 w 36"/>
                <a:gd name="T17" fmla="*/ 6 h 34"/>
                <a:gd name="T18" fmla="*/ 296 w 36"/>
                <a:gd name="T19" fmla="*/ 0 h 34"/>
                <a:gd name="T20" fmla="*/ 426 w 36"/>
                <a:gd name="T21" fmla="*/ 0 h 34"/>
                <a:gd name="T22" fmla="*/ 426 w 36"/>
                <a:gd name="T23" fmla="*/ 6 h 34"/>
                <a:gd name="T24" fmla="*/ 399 w 36"/>
                <a:gd name="T25" fmla="*/ 6 h 34"/>
                <a:gd name="T26" fmla="*/ 389 w 36"/>
                <a:gd name="T27" fmla="*/ 6 h 34"/>
                <a:gd name="T28" fmla="*/ 378 w 36"/>
                <a:gd name="T29" fmla="*/ 9 h 34"/>
                <a:gd name="T30" fmla="*/ 369 w 36"/>
                <a:gd name="T31" fmla="*/ 13 h 34"/>
                <a:gd name="T32" fmla="*/ 369 w 36"/>
                <a:gd name="T33" fmla="*/ 22 h 34"/>
                <a:gd name="T34" fmla="*/ 369 w 36"/>
                <a:gd name="T35" fmla="*/ 109 h 34"/>
                <a:gd name="T36" fmla="*/ 369 w 36"/>
                <a:gd name="T37" fmla="*/ 109 h 34"/>
                <a:gd name="T38" fmla="*/ 109 w 36"/>
                <a:gd name="T39" fmla="*/ 26 h 34"/>
                <a:gd name="T40" fmla="*/ 109 w 36"/>
                <a:gd name="T41" fmla="*/ 88 h 34"/>
                <a:gd name="T42" fmla="*/ 109 w 36"/>
                <a:gd name="T43" fmla="*/ 96 h 34"/>
                <a:gd name="T44" fmla="*/ 118 w 36"/>
                <a:gd name="T45" fmla="*/ 100 h 34"/>
                <a:gd name="T46" fmla="*/ 130 w 36"/>
                <a:gd name="T47" fmla="*/ 106 h 34"/>
                <a:gd name="T48" fmla="*/ 139 w 36"/>
                <a:gd name="T49" fmla="*/ 106 h 34"/>
                <a:gd name="T50" fmla="*/ 155 w 36"/>
                <a:gd name="T51" fmla="*/ 106 h 34"/>
                <a:gd name="T52" fmla="*/ 155 w 36"/>
                <a:gd name="T53" fmla="*/ 109 h 34"/>
                <a:gd name="T54" fmla="*/ 25 w 36"/>
                <a:gd name="T55" fmla="*/ 109 h 34"/>
                <a:gd name="T56" fmla="*/ 25 w 36"/>
                <a:gd name="T57" fmla="*/ 106 h 34"/>
                <a:gd name="T58" fmla="*/ 48 w 36"/>
                <a:gd name="T59" fmla="*/ 106 h 34"/>
                <a:gd name="T60" fmla="*/ 57 w 36"/>
                <a:gd name="T61" fmla="*/ 106 h 34"/>
                <a:gd name="T62" fmla="*/ 73 w 36"/>
                <a:gd name="T63" fmla="*/ 100 h 34"/>
                <a:gd name="T64" fmla="*/ 73 w 36"/>
                <a:gd name="T65" fmla="*/ 96 h 34"/>
                <a:gd name="T66" fmla="*/ 73 w 36"/>
                <a:gd name="T67" fmla="*/ 88 h 34"/>
                <a:gd name="T68" fmla="*/ 73 w 36"/>
                <a:gd name="T69" fmla="*/ 15 h 34"/>
                <a:gd name="T70" fmla="*/ 57 w 36"/>
                <a:gd name="T71" fmla="*/ 13 h 34"/>
                <a:gd name="T72" fmla="*/ 57 w 36"/>
                <a:gd name="T73" fmla="*/ 9 h 34"/>
                <a:gd name="T74" fmla="*/ 48 w 36"/>
                <a:gd name="T75" fmla="*/ 9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4" y="2"/>
                  </a:lnTo>
                  <a:lnTo>
                    <a:pt x="33" y="2"/>
                  </a:lnTo>
                  <a:lnTo>
                    <a:pt x="32" y="3"/>
                  </a:lnTo>
                  <a:lnTo>
                    <a:pt x="31" y="4"/>
                  </a:lnTo>
                  <a:lnTo>
                    <a:pt x="31" y="7"/>
                  </a:lnTo>
                  <a:lnTo>
                    <a:pt x="31" y="34"/>
                  </a:lnTo>
                  <a:lnTo>
                    <a:pt x="9" y="8"/>
                  </a:lnTo>
                  <a:lnTo>
                    <a:pt x="9" y="28"/>
                  </a:lnTo>
                  <a:lnTo>
                    <a:pt x="9" y="30"/>
                  </a:lnTo>
                  <a:lnTo>
                    <a:pt x="10" y="31"/>
                  </a:lnTo>
                  <a:lnTo>
                    <a:pt x="11" y="33"/>
                  </a:lnTo>
                  <a:lnTo>
                    <a:pt x="12" y="33"/>
                  </a:lnTo>
                  <a:lnTo>
                    <a:pt x="13" y="33"/>
                  </a:lnTo>
                  <a:lnTo>
                    <a:pt x="13" y="34"/>
                  </a:lnTo>
                  <a:lnTo>
                    <a:pt x="2" y="34"/>
                  </a:lnTo>
                  <a:lnTo>
                    <a:pt x="2" y="33"/>
                  </a:lnTo>
                  <a:lnTo>
                    <a:pt x="4" y="33"/>
                  </a:lnTo>
                  <a:lnTo>
                    <a:pt x="5" y="33"/>
                  </a:lnTo>
                  <a:lnTo>
                    <a:pt x="6" y="31"/>
                  </a:lnTo>
                  <a:lnTo>
                    <a:pt x="6" y="30"/>
                  </a:lnTo>
                  <a:lnTo>
                    <a:pt x="6" y="28"/>
                  </a:lnTo>
                  <a:lnTo>
                    <a:pt x="6" y="5"/>
                  </a:lnTo>
                  <a:lnTo>
                    <a:pt x="5"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59" name="Freeform 145"/>
            <p:cNvSpPr>
              <a:spLocks noEditPoints="1"/>
            </p:cNvSpPr>
            <p:nvPr/>
          </p:nvSpPr>
          <p:spPr bwMode="auto">
            <a:xfrm>
              <a:off x="1706" y="2310"/>
              <a:ext cx="48" cy="35"/>
            </a:xfrm>
            <a:custGeom>
              <a:avLst/>
              <a:gdLst>
                <a:gd name="T0" fmla="*/ 121 w 21"/>
                <a:gd name="T1" fmla="*/ 0 h 24"/>
                <a:gd name="T2" fmla="*/ 167 w 21"/>
                <a:gd name="T3" fmla="*/ 6 h 24"/>
                <a:gd name="T4" fmla="*/ 194 w 21"/>
                <a:gd name="T5" fmla="*/ 9 h 24"/>
                <a:gd name="T6" fmla="*/ 224 w 21"/>
                <a:gd name="T7" fmla="*/ 13 h 24"/>
                <a:gd name="T8" fmla="*/ 240 w 21"/>
                <a:gd name="T9" fmla="*/ 26 h 24"/>
                <a:gd name="T10" fmla="*/ 251 w 21"/>
                <a:gd name="T11" fmla="*/ 34 h 24"/>
                <a:gd name="T12" fmla="*/ 251 w 21"/>
                <a:gd name="T13" fmla="*/ 47 h 24"/>
                <a:gd name="T14" fmla="*/ 240 w 21"/>
                <a:gd name="T15" fmla="*/ 55 h 24"/>
                <a:gd name="T16" fmla="*/ 203 w 21"/>
                <a:gd name="T17" fmla="*/ 61 h 24"/>
                <a:gd name="T18" fmla="*/ 194 w 21"/>
                <a:gd name="T19" fmla="*/ 73 h 24"/>
                <a:gd name="T20" fmla="*/ 158 w 21"/>
                <a:gd name="T21" fmla="*/ 74 h 24"/>
                <a:gd name="T22" fmla="*/ 121 w 21"/>
                <a:gd name="T23" fmla="*/ 74 h 24"/>
                <a:gd name="T24" fmla="*/ 94 w 21"/>
                <a:gd name="T25" fmla="*/ 74 h 24"/>
                <a:gd name="T26" fmla="*/ 57 w 21"/>
                <a:gd name="T27" fmla="*/ 73 h 24"/>
                <a:gd name="T28" fmla="*/ 37 w 21"/>
                <a:gd name="T29" fmla="*/ 61 h 24"/>
                <a:gd name="T30" fmla="*/ 0 w 21"/>
                <a:gd name="T31" fmla="*/ 50 h 24"/>
                <a:gd name="T32" fmla="*/ 0 w 21"/>
                <a:gd name="T33" fmla="*/ 41 h 24"/>
                <a:gd name="T34" fmla="*/ 0 w 21"/>
                <a:gd name="T35" fmla="*/ 32 h 24"/>
                <a:gd name="T36" fmla="*/ 11 w 21"/>
                <a:gd name="T37" fmla="*/ 22 h 24"/>
                <a:gd name="T38" fmla="*/ 37 w 21"/>
                <a:gd name="T39" fmla="*/ 13 h 24"/>
                <a:gd name="T40" fmla="*/ 57 w 21"/>
                <a:gd name="T41" fmla="*/ 9 h 24"/>
                <a:gd name="T42" fmla="*/ 94 w 21"/>
                <a:gd name="T43" fmla="*/ 6 h 24"/>
                <a:gd name="T44" fmla="*/ 121 w 21"/>
                <a:gd name="T45" fmla="*/ 0 h 24"/>
                <a:gd name="T46" fmla="*/ 121 w 21"/>
                <a:gd name="T47" fmla="*/ 9 h 24"/>
                <a:gd name="T48" fmla="*/ 110 w 21"/>
                <a:gd name="T49" fmla="*/ 9 h 24"/>
                <a:gd name="T50" fmla="*/ 94 w 21"/>
                <a:gd name="T51" fmla="*/ 9 h 24"/>
                <a:gd name="T52" fmla="*/ 73 w 21"/>
                <a:gd name="T53" fmla="*/ 13 h 24"/>
                <a:gd name="T54" fmla="*/ 57 w 21"/>
                <a:gd name="T55" fmla="*/ 15 h 24"/>
                <a:gd name="T56" fmla="*/ 48 w 21"/>
                <a:gd name="T57" fmla="*/ 26 h 24"/>
                <a:gd name="T58" fmla="*/ 48 w 21"/>
                <a:gd name="T59" fmla="*/ 32 h 24"/>
                <a:gd name="T60" fmla="*/ 57 w 21"/>
                <a:gd name="T61" fmla="*/ 47 h 24"/>
                <a:gd name="T62" fmla="*/ 73 w 21"/>
                <a:gd name="T63" fmla="*/ 60 h 24"/>
                <a:gd name="T64" fmla="*/ 110 w 21"/>
                <a:gd name="T65" fmla="*/ 66 h 24"/>
                <a:gd name="T66" fmla="*/ 130 w 21"/>
                <a:gd name="T67" fmla="*/ 73 h 24"/>
                <a:gd name="T68" fmla="*/ 167 w 21"/>
                <a:gd name="T69" fmla="*/ 73 h 24"/>
                <a:gd name="T70" fmla="*/ 178 w 21"/>
                <a:gd name="T71" fmla="*/ 61 h 24"/>
                <a:gd name="T72" fmla="*/ 194 w 21"/>
                <a:gd name="T73" fmla="*/ 55 h 24"/>
                <a:gd name="T74" fmla="*/ 203 w 21"/>
                <a:gd name="T75" fmla="*/ 42 h 24"/>
                <a:gd name="T76" fmla="*/ 194 w 21"/>
                <a:gd name="T77" fmla="*/ 32 h 24"/>
                <a:gd name="T78" fmla="*/ 194 w 21"/>
                <a:gd name="T79" fmla="*/ 26 h 24"/>
                <a:gd name="T80" fmla="*/ 167 w 21"/>
                <a:gd name="T81" fmla="*/ 15 h 24"/>
                <a:gd name="T82" fmla="*/ 158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2"/>
                  </a:lnTo>
                  <a:lnTo>
                    <a:pt x="16" y="3"/>
                  </a:lnTo>
                  <a:lnTo>
                    <a:pt x="19" y="4"/>
                  </a:lnTo>
                  <a:lnTo>
                    <a:pt x="20" y="8"/>
                  </a:lnTo>
                  <a:lnTo>
                    <a:pt x="21" y="11"/>
                  </a:lnTo>
                  <a:lnTo>
                    <a:pt x="21" y="15"/>
                  </a:lnTo>
                  <a:lnTo>
                    <a:pt x="20" y="18"/>
                  </a:lnTo>
                  <a:lnTo>
                    <a:pt x="17" y="20"/>
                  </a:lnTo>
                  <a:lnTo>
                    <a:pt x="16" y="23"/>
                  </a:lnTo>
                  <a:lnTo>
                    <a:pt x="13" y="24"/>
                  </a:lnTo>
                  <a:lnTo>
                    <a:pt x="10" y="24"/>
                  </a:lnTo>
                  <a:lnTo>
                    <a:pt x="8" y="24"/>
                  </a:lnTo>
                  <a:lnTo>
                    <a:pt x="5" y="23"/>
                  </a:lnTo>
                  <a:lnTo>
                    <a:pt x="3" y="20"/>
                  </a:lnTo>
                  <a:lnTo>
                    <a:pt x="0" y="16"/>
                  </a:lnTo>
                  <a:lnTo>
                    <a:pt x="0" y="13"/>
                  </a:lnTo>
                  <a:lnTo>
                    <a:pt x="0" y="10"/>
                  </a:lnTo>
                  <a:lnTo>
                    <a:pt x="1" y="7"/>
                  </a:lnTo>
                  <a:lnTo>
                    <a:pt x="3" y="4"/>
                  </a:lnTo>
                  <a:lnTo>
                    <a:pt x="5" y="3"/>
                  </a:lnTo>
                  <a:lnTo>
                    <a:pt x="8" y="2"/>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3"/>
                  </a:lnTo>
                  <a:lnTo>
                    <a:pt x="14" y="23"/>
                  </a:lnTo>
                  <a:lnTo>
                    <a:pt x="15" y="20"/>
                  </a:lnTo>
                  <a:lnTo>
                    <a:pt x="16" y="18"/>
                  </a:lnTo>
                  <a:lnTo>
                    <a:pt x="17" y="14"/>
                  </a:lnTo>
                  <a:lnTo>
                    <a:pt x="16" y="10"/>
                  </a:lnTo>
                  <a:lnTo>
                    <a:pt x="16"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60" name="Freeform 146"/>
            <p:cNvSpPr>
              <a:spLocks/>
            </p:cNvSpPr>
            <p:nvPr/>
          </p:nvSpPr>
          <p:spPr bwMode="auto">
            <a:xfrm>
              <a:off x="1760" y="2310"/>
              <a:ext cx="84" cy="35"/>
            </a:xfrm>
            <a:custGeom>
              <a:avLst/>
              <a:gdLst>
                <a:gd name="T0" fmla="*/ 93 w 37"/>
                <a:gd name="T1" fmla="*/ 13 h 24"/>
                <a:gd name="T2" fmla="*/ 129 w 37"/>
                <a:gd name="T3" fmla="*/ 6 h 24"/>
                <a:gd name="T4" fmla="*/ 154 w 37"/>
                <a:gd name="T5" fmla="*/ 6 h 24"/>
                <a:gd name="T6" fmla="*/ 202 w 37"/>
                <a:gd name="T7" fmla="*/ 6 h 24"/>
                <a:gd name="T8" fmla="*/ 222 w 37"/>
                <a:gd name="T9" fmla="*/ 13 h 24"/>
                <a:gd name="T10" fmla="*/ 259 w 37"/>
                <a:gd name="T11" fmla="*/ 9 h 24"/>
                <a:gd name="T12" fmla="*/ 304 w 37"/>
                <a:gd name="T13" fmla="*/ 6 h 24"/>
                <a:gd name="T14" fmla="*/ 341 w 37"/>
                <a:gd name="T15" fmla="*/ 6 h 24"/>
                <a:gd name="T16" fmla="*/ 377 w 37"/>
                <a:gd name="T17" fmla="*/ 9 h 24"/>
                <a:gd name="T18" fmla="*/ 386 w 37"/>
                <a:gd name="T19" fmla="*/ 22 h 24"/>
                <a:gd name="T20" fmla="*/ 386 w 37"/>
                <a:gd name="T21" fmla="*/ 60 h 24"/>
                <a:gd name="T22" fmla="*/ 397 w 37"/>
                <a:gd name="T23" fmla="*/ 66 h 24"/>
                <a:gd name="T24" fmla="*/ 397 w 37"/>
                <a:gd name="T25" fmla="*/ 73 h 24"/>
                <a:gd name="T26" fmla="*/ 434 w 37"/>
                <a:gd name="T27" fmla="*/ 73 h 24"/>
                <a:gd name="T28" fmla="*/ 313 w 37"/>
                <a:gd name="T29" fmla="*/ 74 h 24"/>
                <a:gd name="T30" fmla="*/ 313 w 37"/>
                <a:gd name="T31" fmla="*/ 73 h 24"/>
                <a:gd name="T32" fmla="*/ 341 w 37"/>
                <a:gd name="T33" fmla="*/ 73 h 24"/>
                <a:gd name="T34" fmla="*/ 341 w 37"/>
                <a:gd name="T35" fmla="*/ 66 h 24"/>
                <a:gd name="T36" fmla="*/ 341 w 37"/>
                <a:gd name="T37" fmla="*/ 60 h 24"/>
                <a:gd name="T38" fmla="*/ 341 w 37"/>
                <a:gd name="T39" fmla="*/ 22 h 24"/>
                <a:gd name="T40" fmla="*/ 329 w 37"/>
                <a:gd name="T41" fmla="*/ 13 h 24"/>
                <a:gd name="T42" fmla="*/ 279 w 37"/>
                <a:gd name="T43" fmla="*/ 13 h 24"/>
                <a:gd name="T44" fmla="*/ 259 w 37"/>
                <a:gd name="T45" fmla="*/ 15 h 24"/>
                <a:gd name="T46" fmla="*/ 247 w 37"/>
                <a:gd name="T47" fmla="*/ 26 h 24"/>
                <a:gd name="T48" fmla="*/ 247 w 37"/>
                <a:gd name="T49" fmla="*/ 60 h 24"/>
                <a:gd name="T50" fmla="*/ 247 w 37"/>
                <a:gd name="T51" fmla="*/ 66 h 24"/>
                <a:gd name="T52" fmla="*/ 247 w 37"/>
                <a:gd name="T53" fmla="*/ 73 h 24"/>
                <a:gd name="T54" fmla="*/ 268 w 37"/>
                <a:gd name="T55" fmla="*/ 73 h 24"/>
                <a:gd name="T56" fmla="*/ 154 w 37"/>
                <a:gd name="T57" fmla="*/ 74 h 24"/>
                <a:gd name="T58" fmla="*/ 166 w 37"/>
                <a:gd name="T59" fmla="*/ 73 h 24"/>
                <a:gd name="T60" fmla="*/ 186 w 37"/>
                <a:gd name="T61" fmla="*/ 66 h 24"/>
                <a:gd name="T62" fmla="*/ 186 w 37"/>
                <a:gd name="T63" fmla="*/ 61 h 24"/>
                <a:gd name="T64" fmla="*/ 186 w 37"/>
                <a:gd name="T65" fmla="*/ 28 h 24"/>
                <a:gd name="T66" fmla="*/ 186 w 37"/>
                <a:gd name="T67" fmla="*/ 15 h 24"/>
                <a:gd name="T68" fmla="*/ 138 w 37"/>
                <a:gd name="T69" fmla="*/ 13 h 24"/>
                <a:gd name="T70" fmla="*/ 118 w 37"/>
                <a:gd name="T71" fmla="*/ 13 h 24"/>
                <a:gd name="T72" fmla="*/ 82 w 37"/>
                <a:gd name="T73" fmla="*/ 22 h 24"/>
                <a:gd name="T74" fmla="*/ 82 w 37"/>
                <a:gd name="T75" fmla="*/ 61 h 24"/>
                <a:gd name="T76" fmla="*/ 82 w 37"/>
                <a:gd name="T77" fmla="*/ 73 h 24"/>
                <a:gd name="T78" fmla="*/ 93 w 37"/>
                <a:gd name="T79" fmla="*/ 73 h 24"/>
                <a:gd name="T80" fmla="*/ 118 w 37"/>
                <a:gd name="T81" fmla="*/ 74 h 24"/>
                <a:gd name="T82" fmla="*/ 0 w 37"/>
                <a:gd name="T83" fmla="*/ 73 h 24"/>
                <a:gd name="T84" fmla="*/ 25 w 37"/>
                <a:gd name="T85" fmla="*/ 73 h 24"/>
                <a:gd name="T86" fmla="*/ 25 w 37"/>
                <a:gd name="T87" fmla="*/ 66 h 24"/>
                <a:gd name="T88" fmla="*/ 25 w 37"/>
                <a:gd name="T89" fmla="*/ 60 h 24"/>
                <a:gd name="T90" fmla="*/ 25 w 37"/>
                <a:gd name="T91" fmla="*/ 22 h 24"/>
                <a:gd name="T92" fmla="*/ 25 w 37"/>
                <a:gd name="T93" fmla="*/ 13 h 24"/>
                <a:gd name="T94" fmla="*/ 25 w 37"/>
                <a:gd name="T95" fmla="*/ 13 h 24"/>
                <a:gd name="T96" fmla="*/ 11 w 37"/>
                <a:gd name="T97" fmla="*/ 13 h 24"/>
                <a:gd name="T98" fmla="*/ 0 w 37"/>
                <a:gd name="T99" fmla="*/ 13 h 24"/>
                <a:gd name="T100" fmla="*/ 82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2"/>
                  </a:lnTo>
                  <a:lnTo>
                    <a:pt x="12" y="2"/>
                  </a:lnTo>
                  <a:lnTo>
                    <a:pt x="13" y="2"/>
                  </a:lnTo>
                  <a:lnTo>
                    <a:pt x="14" y="0"/>
                  </a:lnTo>
                  <a:lnTo>
                    <a:pt x="17" y="2"/>
                  </a:lnTo>
                  <a:lnTo>
                    <a:pt x="18" y="2"/>
                  </a:lnTo>
                  <a:lnTo>
                    <a:pt x="19" y="4"/>
                  </a:lnTo>
                  <a:lnTo>
                    <a:pt x="21" y="5"/>
                  </a:lnTo>
                  <a:lnTo>
                    <a:pt x="22" y="3"/>
                  </a:lnTo>
                  <a:lnTo>
                    <a:pt x="24" y="2"/>
                  </a:lnTo>
                  <a:lnTo>
                    <a:pt x="26" y="2"/>
                  </a:lnTo>
                  <a:lnTo>
                    <a:pt x="28" y="0"/>
                  </a:lnTo>
                  <a:lnTo>
                    <a:pt x="29" y="2"/>
                  </a:lnTo>
                  <a:lnTo>
                    <a:pt x="30" y="2"/>
                  </a:lnTo>
                  <a:lnTo>
                    <a:pt x="32" y="3"/>
                  </a:lnTo>
                  <a:lnTo>
                    <a:pt x="33" y="5"/>
                  </a:lnTo>
                  <a:lnTo>
                    <a:pt x="33" y="7"/>
                  </a:lnTo>
                  <a:lnTo>
                    <a:pt x="33" y="9"/>
                  </a:lnTo>
                  <a:lnTo>
                    <a:pt x="33" y="19"/>
                  </a:lnTo>
                  <a:lnTo>
                    <a:pt x="34" y="20"/>
                  </a:lnTo>
                  <a:lnTo>
                    <a:pt x="34" y="21"/>
                  </a:lnTo>
                  <a:lnTo>
                    <a:pt x="34" y="23"/>
                  </a:lnTo>
                  <a:lnTo>
                    <a:pt x="35" y="23"/>
                  </a:lnTo>
                  <a:lnTo>
                    <a:pt x="37" y="23"/>
                  </a:lnTo>
                  <a:lnTo>
                    <a:pt x="37" y="24"/>
                  </a:lnTo>
                  <a:lnTo>
                    <a:pt x="27" y="24"/>
                  </a:lnTo>
                  <a:lnTo>
                    <a:pt x="27" y="23"/>
                  </a:lnTo>
                  <a:lnTo>
                    <a:pt x="28" y="23"/>
                  </a:lnTo>
                  <a:lnTo>
                    <a:pt x="29" y="23"/>
                  </a:lnTo>
                  <a:lnTo>
                    <a:pt x="29" y="21"/>
                  </a:lnTo>
                  <a:lnTo>
                    <a:pt x="29" y="20"/>
                  </a:lnTo>
                  <a:lnTo>
                    <a:pt x="29" y="19"/>
                  </a:lnTo>
                  <a:lnTo>
                    <a:pt x="29" y="9"/>
                  </a:lnTo>
                  <a:lnTo>
                    <a:pt x="29" y="7"/>
                  </a:lnTo>
                  <a:lnTo>
                    <a:pt x="29" y="5"/>
                  </a:lnTo>
                  <a:lnTo>
                    <a:pt x="28" y="4"/>
                  </a:lnTo>
                  <a:lnTo>
                    <a:pt x="26" y="4"/>
                  </a:lnTo>
                  <a:lnTo>
                    <a:pt x="24" y="4"/>
                  </a:lnTo>
                  <a:lnTo>
                    <a:pt x="23" y="4"/>
                  </a:lnTo>
                  <a:lnTo>
                    <a:pt x="22" y="5"/>
                  </a:lnTo>
                  <a:lnTo>
                    <a:pt x="21" y="7"/>
                  </a:lnTo>
                  <a:lnTo>
                    <a:pt x="21" y="8"/>
                  </a:lnTo>
                  <a:lnTo>
                    <a:pt x="21" y="19"/>
                  </a:lnTo>
                  <a:lnTo>
                    <a:pt x="21" y="20"/>
                  </a:lnTo>
                  <a:lnTo>
                    <a:pt x="21" y="21"/>
                  </a:lnTo>
                  <a:lnTo>
                    <a:pt x="21" y="23"/>
                  </a:lnTo>
                  <a:lnTo>
                    <a:pt x="22" y="23"/>
                  </a:lnTo>
                  <a:lnTo>
                    <a:pt x="23" y="23"/>
                  </a:lnTo>
                  <a:lnTo>
                    <a:pt x="23" y="24"/>
                  </a:lnTo>
                  <a:lnTo>
                    <a:pt x="13" y="24"/>
                  </a:lnTo>
                  <a:lnTo>
                    <a:pt x="13" y="23"/>
                  </a:lnTo>
                  <a:lnTo>
                    <a:pt x="14" y="23"/>
                  </a:lnTo>
                  <a:lnTo>
                    <a:pt x="16" y="23"/>
                  </a:lnTo>
                  <a:lnTo>
                    <a:pt x="16" y="21"/>
                  </a:lnTo>
                  <a:lnTo>
                    <a:pt x="16" y="20"/>
                  </a:lnTo>
                  <a:lnTo>
                    <a:pt x="16" y="19"/>
                  </a:lnTo>
                  <a:lnTo>
                    <a:pt x="16" y="9"/>
                  </a:lnTo>
                  <a:lnTo>
                    <a:pt x="16" y="7"/>
                  </a:lnTo>
                  <a:lnTo>
                    <a:pt x="16" y="5"/>
                  </a:lnTo>
                  <a:lnTo>
                    <a:pt x="14" y="4"/>
                  </a:lnTo>
                  <a:lnTo>
                    <a:pt x="12" y="4"/>
                  </a:lnTo>
                  <a:lnTo>
                    <a:pt x="11" y="4"/>
                  </a:lnTo>
                  <a:lnTo>
                    <a:pt x="10" y="4"/>
                  </a:lnTo>
                  <a:lnTo>
                    <a:pt x="8" y="5"/>
                  </a:lnTo>
                  <a:lnTo>
                    <a:pt x="7" y="7"/>
                  </a:lnTo>
                  <a:lnTo>
                    <a:pt x="7" y="19"/>
                  </a:lnTo>
                  <a:lnTo>
                    <a:pt x="7" y="20"/>
                  </a:lnTo>
                  <a:lnTo>
                    <a:pt x="7" y="21"/>
                  </a:lnTo>
                  <a:lnTo>
                    <a:pt x="7" y="23"/>
                  </a:lnTo>
                  <a:lnTo>
                    <a:pt x="8" y="23"/>
                  </a:lnTo>
                  <a:lnTo>
                    <a:pt x="10" y="23"/>
                  </a:lnTo>
                  <a:lnTo>
                    <a:pt x="10" y="24"/>
                  </a:lnTo>
                  <a:lnTo>
                    <a:pt x="0" y="24"/>
                  </a:lnTo>
                  <a:lnTo>
                    <a:pt x="0" y="23"/>
                  </a:lnTo>
                  <a:lnTo>
                    <a:pt x="1" y="23"/>
                  </a:lnTo>
                  <a:lnTo>
                    <a:pt x="2" y="23"/>
                  </a:lnTo>
                  <a:lnTo>
                    <a:pt x="2" y="21"/>
                  </a:lnTo>
                  <a:lnTo>
                    <a:pt x="2" y="20"/>
                  </a:lnTo>
                  <a:lnTo>
                    <a:pt x="2" y="19"/>
                  </a:lnTo>
                  <a:lnTo>
                    <a:pt x="2" y="10"/>
                  </a:lnTo>
                  <a:lnTo>
                    <a:pt x="2" y="7"/>
                  </a:lnTo>
                  <a:lnTo>
                    <a:pt x="2" y="5"/>
                  </a:lnTo>
                  <a:lnTo>
                    <a:pt x="2" y="4"/>
                  </a:lnTo>
                  <a:lnTo>
                    <a:pt x="1" y="4"/>
                  </a:lnTo>
                  <a:lnTo>
                    <a:pt x="0" y="4"/>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61" name="Freeform 147"/>
            <p:cNvSpPr>
              <a:spLocks/>
            </p:cNvSpPr>
            <p:nvPr/>
          </p:nvSpPr>
          <p:spPr bwMode="auto">
            <a:xfrm>
              <a:off x="2405" y="2295"/>
              <a:ext cx="82" cy="50"/>
            </a:xfrm>
            <a:custGeom>
              <a:avLst/>
              <a:gdLst>
                <a:gd name="T0" fmla="*/ 0 w 36"/>
                <a:gd name="T1" fmla="*/ 0 h 34"/>
                <a:gd name="T2" fmla="*/ 109 w 36"/>
                <a:gd name="T3" fmla="*/ 0 h 34"/>
                <a:gd name="T4" fmla="*/ 353 w 36"/>
                <a:gd name="T5" fmla="*/ 79 h 34"/>
                <a:gd name="T6" fmla="*/ 353 w 36"/>
                <a:gd name="T7" fmla="*/ 22 h 34"/>
                <a:gd name="T8" fmla="*/ 353 w 36"/>
                <a:gd name="T9" fmla="*/ 13 h 34"/>
                <a:gd name="T10" fmla="*/ 333 w 36"/>
                <a:gd name="T11" fmla="*/ 6 h 34"/>
                <a:gd name="T12" fmla="*/ 317 w 36"/>
                <a:gd name="T13" fmla="*/ 6 h 34"/>
                <a:gd name="T14" fmla="*/ 305 w 36"/>
                <a:gd name="T15" fmla="*/ 6 h 34"/>
                <a:gd name="T16" fmla="*/ 296 w 36"/>
                <a:gd name="T17" fmla="*/ 6 h 34"/>
                <a:gd name="T18" fmla="*/ 296 w 36"/>
                <a:gd name="T19" fmla="*/ 0 h 34"/>
                <a:gd name="T20" fmla="*/ 426 w 36"/>
                <a:gd name="T21" fmla="*/ 0 h 34"/>
                <a:gd name="T22" fmla="*/ 426 w 36"/>
                <a:gd name="T23" fmla="*/ 6 h 34"/>
                <a:gd name="T24" fmla="*/ 415 w 36"/>
                <a:gd name="T25" fmla="*/ 6 h 34"/>
                <a:gd name="T26" fmla="*/ 389 w 36"/>
                <a:gd name="T27" fmla="*/ 6 h 34"/>
                <a:gd name="T28" fmla="*/ 378 w 36"/>
                <a:gd name="T29" fmla="*/ 9 h 34"/>
                <a:gd name="T30" fmla="*/ 378 w 36"/>
                <a:gd name="T31" fmla="*/ 13 h 34"/>
                <a:gd name="T32" fmla="*/ 378 w 36"/>
                <a:gd name="T33" fmla="*/ 22 h 34"/>
                <a:gd name="T34" fmla="*/ 378 w 36"/>
                <a:gd name="T35" fmla="*/ 109 h 34"/>
                <a:gd name="T36" fmla="*/ 369 w 36"/>
                <a:gd name="T37" fmla="*/ 109 h 34"/>
                <a:gd name="T38" fmla="*/ 109 w 36"/>
                <a:gd name="T39" fmla="*/ 26 h 34"/>
                <a:gd name="T40" fmla="*/ 109 w 36"/>
                <a:gd name="T41" fmla="*/ 88 h 34"/>
                <a:gd name="T42" fmla="*/ 109 w 36"/>
                <a:gd name="T43" fmla="*/ 96 h 34"/>
                <a:gd name="T44" fmla="*/ 118 w 36"/>
                <a:gd name="T45" fmla="*/ 100 h 34"/>
                <a:gd name="T46" fmla="*/ 130 w 36"/>
                <a:gd name="T47" fmla="*/ 106 h 34"/>
                <a:gd name="T48" fmla="*/ 139 w 36"/>
                <a:gd name="T49" fmla="*/ 106 h 34"/>
                <a:gd name="T50" fmla="*/ 166 w 36"/>
                <a:gd name="T51" fmla="*/ 106 h 34"/>
                <a:gd name="T52" fmla="*/ 166 w 36"/>
                <a:gd name="T53" fmla="*/ 109 h 34"/>
                <a:gd name="T54" fmla="*/ 25 w 36"/>
                <a:gd name="T55" fmla="*/ 109 h 34"/>
                <a:gd name="T56" fmla="*/ 25 w 36"/>
                <a:gd name="T57" fmla="*/ 106 h 34"/>
                <a:gd name="T58" fmla="*/ 48 w 36"/>
                <a:gd name="T59" fmla="*/ 106 h 34"/>
                <a:gd name="T60" fmla="*/ 57 w 36"/>
                <a:gd name="T61" fmla="*/ 106 h 34"/>
                <a:gd name="T62" fmla="*/ 73 w 36"/>
                <a:gd name="T63" fmla="*/ 100 h 34"/>
                <a:gd name="T64" fmla="*/ 82 w 36"/>
                <a:gd name="T65" fmla="*/ 96 h 34"/>
                <a:gd name="T66" fmla="*/ 82 w 36"/>
                <a:gd name="T67" fmla="*/ 88 h 34"/>
                <a:gd name="T68" fmla="*/ 82 w 36"/>
                <a:gd name="T69" fmla="*/ 15 h 34"/>
                <a:gd name="T70" fmla="*/ 73 w 36"/>
                <a:gd name="T71" fmla="*/ 13 h 34"/>
                <a:gd name="T72" fmla="*/ 57 w 36"/>
                <a:gd name="T73" fmla="*/ 9 h 34"/>
                <a:gd name="T74" fmla="*/ 48 w 36"/>
                <a:gd name="T75" fmla="*/ 9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5" y="2"/>
                  </a:lnTo>
                  <a:lnTo>
                    <a:pt x="33" y="2"/>
                  </a:lnTo>
                  <a:lnTo>
                    <a:pt x="32" y="3"/>
                  </a:lnTo>
                  <a:lnTo>
                    <a:pt x="32" y="4"/>
                  </a:lnTo>
                  <a:lnTo>
                    <a:pt x="32" y="7"/>
                  </a:lnTo>
                  <a:lnTo>
                    <a:pt x="32" y="34"/>
                  </a:lnTo>
                  <a:lnTo>
                    <a:pt x="31" y="34"/>
                  </a:lnTo>
                  <a:lnTo>
                    <a:pt x="9" y="8"/>
                  </a:lnTo>
                  <a:lnTo>
                    <a:pt x="9" y="28"/>
                  </a:lnTo>
                  <a:lnTo>
                    <a:pt x="9" y="30"/>
                  </a:lnTo>
                  <a:lnTo>
                    <a:pt x="10" y="31"/>
                  </a:lnTo>
                  <a:lnTo>
                    <a:pt x="11" y="33"/>
                  </a:lnTo>
                  <a:lnTo>
                    <a:pt x="12" y="33"/>
                  </a:lnTo>
                  <a:lnTo>
                    <a:pt x="14" y="33"/>
                  </a:lnTo>
                  <a:lnTo>
                    <a:pt x="14" y="34"/>
                  </a:lnTo>
                  <a:lnTo>
                    <a:pt x="2" y="34"/>
                  </a:lnTo>
                  <a:lnTo>
                    <a:pt x="2" y="33"/>
                  </a:lnTo>
                  <a:lnTo>
                    <a:pt x="4" y="33"/>
                  </a:lnTo>
                  <a:lnTo>
                    <a:pt x="5" y="33"/>
                  </a:lnTo>
                  <a:lnTo>
                    <a:pt x="6" y="31"/>
                  </a:lnTo>
                  <a:lnTo>
                    <a:pt x="7" y="30"/>
                  </a:lnTo>
                  <a:lnTo>
                    <a:pt x="7" y="28"/>
                  </a:lnTo>
                  <a:lnTo>
                    <a:pt x="7" y="5"/>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62" name="Freeform 148"/>
            <p:cNvSpPr>
              <a:spLocks noEditPoints="1"/>
            </p:cNvSpPr>
            <p:nvPr/>
          </p:nvSpPr>
          <p:spPr bwMode="auto">
            <a:xfrm>
              <a:off x="2489" y="2295"/>
              <a:ext cx="58" cy="50"/>
            </a:xfrm>
            <a:custGeom>
              <a:avLst/>
              <a:gdLst>
                <a:gd name="T0" fmla="*/ 109 w 26"/>
                <a:gd name="T1" fmla="*/ 56 h 34"/>
                <a:gd name="T2" fmla="*/ 109 w 26"/>
                <a:gd name="T3" fmla="*/ 88 h 34"/>
                <a:gd name="T4" fmla="*/ 109 w 26"/>
                <a:gd name="T5" fmla="*/ 96 h 34"/>
                <a:gd name="T6" fmla="*/ 109 w 26"/>
                <a:gd name="T7" fmla="*/ 100 h 34"/>
                <a:gd name="T8" fmla="*/ 125 w 26"/>
                <a:gd name="T9" fmla="*/ 106 h 34"/>
                <a:gd name="T10" fmla="*/ 134 w 26"/>
                <a:gd name="T11" fmla="*/ 106 h 34"/>
                <a:gd name="T12" fmla="*/ 154 w 26"/>
                <a:gd name="T13" fmla="*/ 106 h 34"/>
                <a:gd name="T14" fmla="*/ 154 w 26"/>
                <a:gd name="T15" fmla="*/ 109 h 34"/>
                <a:gd name="T16" fmla="*/ 0 w 26"/>
                <a:gd name="T17" fmla="*/ 109 h 34"/>
                <a:gd name="T18" fmla="*/ 0 w 26"/>
                <a:gd name="T19" fmla="*/ 106 h 34"/>
                <a:gd name="T20" fmla="*/ 9 w 26"/>
                <a:gd name="T21" fmla="*/ 106 h 34"/>
                <a:gd name="T22" fmla="*/ 45 w 26"/>
                <a:gd name="T23" fmla="*/ 106 h 34"/>
                <a:gd name="T24" fmla="*/ 56 w 26"/>
                <a:gd name="T25" fmla="*/ 100 h 34"/>
                <a:gd name="T26" fmla="*/ 56 w 26"/>
                <a:gd name="T27" fmla="*/ 96 h 34"/>
                <a:gd name="T28" fmla="*/ 56 w 26"/>
                <a:gd name="T29" fmla="*/ 88 h 34"/>
                <a:gd name="T30" fmla="*/ 56 w 26"/>
                <a:gd name="T31" fmla="*/ 22 h 34"/>
                <a:gd name="T32" fmla="*/ 56 w 26"/>
                <a:gd name="T33" fmla="*/ 13 h 34"/>
                <a:gd name="T34" fmla="*/ 45 w 26"/>
                <a:gd name="T35" fmla="*/ 6 h 34"/>
                <a:gd name="T36" fmla="*/ 20 w 26"/>
                <a:gd name="T37" fmla="*/ 6 h 34"/>
                <a:gd name="T38" fmla="*/ 9 w 26"/>
                <a:gd name="T39" fmla="*/ 6 h 34"/>
                <a:gd name="T40" fmla="*/ 0 w 26"/>
                <a:gd name="T41" fmla="*/ 6 h 34"/>
                <a:gd name="T42" fmla="*/ 0 w 26"/>
                <a:gd name="T43" fmla="*/ 0 h 34"/>
                <a:gd name="T44" fmla="*/ 134 w 26"/>
                <a:gd name="T45" fmla="*/ 0 h 34"/>
                <a:gd name="T46" fmla="*/ 178 w 26"/>
                <a:gd name="T47" fmla="*/ 0 h 34"/>
                <a:gd name="T48" fmla="*/ 223 w 26"/>
                <a:gd name="T49" fmla="*/ 6 h 34"/>
                <a:gd name="T50" fmla="*/ 243 w 26"/>
                <a:gd name="T51" fmla="*/ 9 h 34"/>
                <a:gd name="T52" fmla="*/ 254 w 26"/>
                <a:gd name="T53" fmla="*/ 13 h 34"/>
                <a:gd name="T54" fmla="*/ 279 w 26"/>
                <a:gd name="T55" fmla="*/ 22 h 34"/>
                <a:gd name="T56" fmla="*/ 288 w 26"/>
                <a:gd name="T57" fmla="*/ 28 h 34"/>
                <a:gd name="T58" fmla="*/ 279 w 26"/>
                <a:gd name="T59" fmla="*/ 41 h 34"/>
                <a:gd name="T60" fmla="*/ 243 w 26"/>
                <a:gd name="T61" fmla="*/ 54 h 34"/>
                <a:gd name="T62" fmla="*/ 223 w 26"/>
                <a:gd name="T63" fmla="*/ 56 h 34"/>
                <a:gd name="T64" fmla="*/ 165 w 26"/>
                <a:gd name="T65" fmla="*/ 60 h 34"/>
                <a:gd name="T66" fmla="*/ 154 w 26"/>
                <a:gd name="T67" fmla="*/ 60 h 34"/>
                <a:gd name="T68" fmla="*/ 134 w 26"/>
                <a:gd name="T69" fmla="*/ 60 h 34"/>
                <a:gd name="T70" fmla="*/ 125 w 26"/>
                <a:gd name="T71" fmla="*/ 56 h 34"/>
                <a:gd name="T72" fmla="*/ 109 w 26"/>
                <a:gd name="T73" fmla="*/ 56 h 34"/>
                <a:gd name="T74" fmla="*/ 109 w 26"/>
                <a:gd name="T75" fmla="*/ 54 h 34"/>
                <a:gd name="T76" fmla="*/ 125 w 26"/>
                <a:gd name="T77" fmla="*/ 54 h 34"/>
                <a:gd name="T78" fmla="*/ 134 w 26"/>
                <a:gd name="T79" fmla="*/ 54 h 34"/>
                <a:gd name="T80" fmla="*/ 134 w 26"/>
                <a:gd name="T81" fmla="*/ 54 h 34"/>
                <a:gd name="T82" fmla="*/ 154 w 26"/>
                <a:gd name="T83" fmla="*/ 54 h 34"/>
                <a:gd name="T84" fmla="*/ 178 w 26"/>
                <a:gd name="T85" fmla="*/ 54 h 34"/>
                <a:gd name="T86" fmla="*/ 210 w 26"/>
                <a:gd name="T87" fmla="*/ 47 h 34"/>
                <a:gd name="T88" fmla="*/ 223 w 26"/>
                <a:gd name="T89" fmla="*/ 41 h 34"/>
                <a:gd name="T90" fmla="*/ 223 w 26"/>
                <a:gd name="T91" fmla="*/ 32 h 34"/>
                <a:gd name="T92" fmla="*/ 223 w 26"/>
                <a:gd name="T93" fmla="*/ 26 h 34"/>
                <a:gd name="T94" fmla="*/ 210 w 26"/>
                <a:gd name="T95" fmla="*/ 15 h 34"/>
                <a:gd name="T96" fmla="*/ 190 w 26"/>
                <a:gd name="T97" fmla="*/ 13 h 34"/>
                <a:gd name="T98" fmla="*/ 178 w 26"/>
                <a:gd name="T99" fmla="*/ 9 h 34"/>
                <a:gd name="T100" fmla="*/ 165 w 26"/>
                <a:gd name="T101" fmla="*/ 9 h 34"/>
                <a:gd name="T102" fmla="*/ 134 w 26"/>
                <a:gd name="T103" fmla="*/ 6 h 34"/>
                <a:gd name="T104" fmla="*/ 125 w 26"/>
                <a:gd name="T105" fmla="*/ 6 h 34"/>
                <a:gd name="T106" fmla="*/ 109 w 26"/>
                <a:gd name="T107" fmla="*/ 9 h 34"/>
                <a:gd name="T108" fmla="*/ 109 w 26"/>
                <a:gd name="T109" fmla="*/ 54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2" y="33"/>
                  </a:lnTo>
                  <a:lnTo>
                    <a:pt x="14" y="33"/>
                  </a:lnTo>
                  <a:lnTo>
                    <a:pt x="14" y="34"/>
                  </a:lnTo>
                  <a:lnTo>
                    <a:pt x="0" y="34"/>
                  </a:lnTo>
                  <a:lnTo>
                    <a:pt x="0" y="33"/>
                  </a:lnTo>
                  <a:lnTo>
                    <a:pt x="1" y="33"/>
                  </a:lnTo>
                  <a:lnTo>
                    <a:pt x="4" y="33"/>
                  </a:lnTo>
                  <a:lnTo>
                    <a:pt x="5" y="31"/>
                  </a:lnTo>
                  <a:lnTo>
                    <a:pt x="5" y="30"/>
                  </a:lnTo>
                  <a:lnTo>
                    <a:pt x="5" y="28"/>
                  </a:lnTo>
                  <a:lnTo>
                    <a:pt x="5" y="7"/>
                  </a:lnTo>
                  <a:lnTo>
                    <a:pt x="5" y="4"/>
                  </a:lnTo>
                  <a:lnTo>
                    <a:pt x="4" y="2"/>
                  </a:lnTo>
                  <a:lnTo>
                    <a:pt x="2" y="2"/>
                  </a:lnTo>
                  <a:lnTo>
                    <a:pt x="1" y="2"/>
                  </a:lnTo>
                  <a:lnTo>
                    <a:pt x="0" y="2"/>
                  </a:lnTo>
                  <a:lnTo>
                    <a:pt x="0" y="0"/>
                  </a:lnTo>
                  <a:lnTo>
                    <a:pt x="12" y="0"/>
                  </a:lnTo>
                  <a:lnTo>
                    <a:pt x="16" y="0"/>
                  </a:lnTo>
                  <a:lnTo>
                    <a:pt x="20" y="2"/>
                  </a:lnTo>
                  <a:lnTo>
                    <a:pt x="22" y="3"/>
                  </a:lnTo>
                  <a:lnTo>
                    <a:pt x="23" y="4"/>
                  </a:lnTo>
                  <a:lnTo>
                    <a:pt x="25" y="7"/>
                  </a:lnTo>
                  <a:lnTo>
                    <a:pt x="26" y="9"/>
                  </a:lnTo>
                  <a:lnTo>
                    <a:pt x="25" y="13"/>
                  </a:lnTo>
                  <a:lnTo>
                    <a:pt x="22" y="17"/>
                  </a:lnTo>
                  <a:lnTo>
                    <a:pt x="20" y="18"/>
                  </a:lnTo>
                  <a:lnTo>
                    <a:pt x="15" y="19"/>
                  </a:lnTo>
                  <a:lnTo>
                    <a:pt x="14" y="19"/>
                  </a:lnTo>
                  <a:lnTo>
                    <a:pt x="12" y="19"/>
                  </a:lnTo>
                  <a:lnTo>
                    <a:pt x="11" y="18"/>
                  </a:lnTo>
                  <a:lnTo>
                    <a:pt x="10" y="18"/>
                  </a:lnTo>
                  <a:close/>
                  <a:moveTo>
                    <a:pt x="10" y="17"/>
                  </a:moveTo>
                  <a:lnTo>
                    <a:pt x="11" y="17"/>
                  </a:lnTo>
                  <a:lnTo>
                    <a:pt x="12" y="17"/>
                  </a:lnTo>
                  <a:lnTo>
                    <a:pt x="14" y="17"/>
                  </a:lnTo>
                  <a:lnTo>
                    <a:pt x="16" y="17"/>
                  </a:lnTo>
                  <a:lnTo>
                    <a:pt x="19" y="15"/>
                  </a:lnTo>
                  <a:lnTo>
                    <a:pt x="20" y="13"/>
                  </a:lnTo>
                  <a:lnTo>
                    <a:pt x="20" y="10"/>
                  </a:lnTo>
                  <a:lnTo>
                    <a:pt x="20" y="8"/>
                  </a:lnTo>
                  <a:lnTo>
                    <a:pt x="19" y="5"/>
                  </a:lnTo>
                  <a:lnTo>
                    <a:pt x="17" y="4"/>
                  </a:lnTo>
                  <a:lnTo>
                    <a:pt x="16" y="3"/>
                  </a:lnTo>
                  <a:lnTo>
                    <a:pt x="15" y="3"/>
                  </a:lnTo>
                  <a:lnTo>
                    <a:pt x="12"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25763" name="Freeform 149"/>
            <p:cNvSpPr>
              <a:spLocks/>
            </p:cNvSpPr>
            <p:nvPr/>
          </p:nvSpPr>
          <p:spPr bwMode="auto">
            <a:xfrm>
              <a:off x="3265" y="2295"/>
              <a:ext cx="81" cy="50"/>
            </a:xfrm>
            <a:custGeom>
              <a:avLst/>
              <a:gdLst>
                <a:gd name="T0" fmla="*/ 0 w 36"/>
                <a:gd name="T1" fmla="*/ 0 h 34"/>
                <a:gd name="T2" fmla="*/ 92 w 36"/>
                <a:gd name="T3" fmla="*/ 0 h 34"/>
                <a:gd name="T4" fmla="*/ 328 w 36"/>
                <a:gd name="T5" fmla="*/ 79 h 34"/>
                <a:gd name="T6" fmla="*/ 328 w 36"/>
                <a:gd name="T7" fmla="*/ 22 h 34"/>
                <a:gd name="T8" fmla="*/ 328 w 36"/>
                <a:gd name="T9" fmla="*/ 13 h 34"/>
                <a:gd name="T10" fmla="*/ 328 w 36"/>
                <a:gd name="T11" fmla="*/ 6 h 34"/>
                <a:gd name="T12" fmla="*/ 320 w 36"/>
                <a:gd name="T13" fmla="*/ 6 h 34"/>
                <a:gd name="T14" fmla="*/ 283 w 36"/>
                <a:gd name="T15" fmla="*/ 6 h 34"/>
                <a:gd name="T16" fmla="*/ 272 w 36"/>
                <a:gd name="T17" fmla="*/ 6 h 34"/>
                <a:gd name="T18" fmla="*/ 272 w 36"/>
                <a:gd name="T19" fmla="*/ 0 h 34"/>
                <a:gd name="T20" fmla="*/ 409 w 36"/>
                <a:gd name="T21" fmla="*/ 0 h 34"/>
                <a:gd name="T22" fmla="*/ 409 w 36"/>
                <a:gd name="T23" fmla="*/ 6 h 34"/>
                <a:gd name="T24" fmla="*/ 400 w 36"/>
                <a:gd name="T25" fmla="*/ 6 h 34"/>
                <a:gd name="T26" fmla="*/ 364 w 36"/>
                <a:gd name="T27" fmla="*/ 6 h 34"/>
                <a:gd name="T28" fmla="*/ 355 w 36"/>
                <a:gd name="T29" fmla="*/ 9 h 34"/>
                <a:gd name="T30" fmla="*/ 355 w 36"/>
                <a:gd name="T31" fmla="*/ 13 h 34"/>
                <a:gd name="T32" fmla="*/ 355 w 36"/>
                <a:gd name="T33" fmla="*/ 22 h 34"/>
                <a:gd name="T34" fmla="*/ 355 w 36"/>
                <a:gd name="T35" fmla="*/ 109 h 34"/>
                <a:gd name="T36" fmla="*/ 340 w 36"/>
                <a:gd name="T37" fmla="*/ 109 h 34"/>
                <a:gd name="T38" fmla="*/ 92 w 36"/>
                <a:gd name="T39" fmla="*/ 26 h 34"/>
                <a:gd name="T40" fmla="*/ 92 w 36"/>
                <a:gd name="T41" fmla="*/ 88 h 34"/>
                <a:gd name="T42" fmla="*/ 101 w 36"/>
                <a:gd name="T43" fmla="*/ 96 h 34"/>
                <a:gd name="T44" fmla="*/ 101 w 36"/>
                <a:gd name="T45" fmla="*/ 100 h 34"/>
                <a:gd name="T46" fmla="*/ 110 w 36"/>
                <a:gd name="T47" fmla="*/ 106 h 34"/>
                <a:gd name="T48" fmla="*/ 126 w 36"/>
                <a:gd name="T49" fmla="*/ 106 h 34"/>
                <a:gd name="T50" fmla="*/ 146 w 36"/>
                <a:gd name="T51" fmla="*/ 106 h 34"/>
                <a:gd name="T52" fmla="*/ 146 w 36"/>
                <a:gd name="T53" fmla="*/ 109 h 34"/>
                <a:gd name="T54" fmla="*/ 25 w 36"/>
                <a:gd name="T55" fmla="*/ 109 h 34"/>
                <a:gd name="T56" fmla="*/ 25 w 36"/>
                <a:gd name="T57" fmla="*/ 106 h 34"/>
                <a:gd name="T58" fmla="*/ 36 w 36"/>
                <a:gd name="T59" fmla="*/ 106 h 34"/>
                <a:gd name="T60" fmla="*/ 45 w 36"/>
                <a:gd name="T61" fmla="*/ 106 h 34"/>
                <a:gd name="T62" fmla="*/ 56 w 36"/>
                <a:gd name="T63" fmla="*/ 100 h 34"/>
                <a:gd name="T64" fmla="*/ 81 w 36"/>
                <a:gd name="T65" fmla="*/ 96 h 34"/>
                <a:gd name="T66" fmla="*/ 81 w 36"/>
                <a:gd name="T67" fmla="*/ 88 h 34"/>
                <a:gd name="T68" fmla="*/ 81 w 36"/>
                <a:gd name="T69" fmla="*/ 15 h 34"/>
                <a:gd name="T70" fmla="*/ 56 w 36"/>
                <a:gd name="T71" fmla="*/ 13 h 34"/>
                <a:gd name="T72" fmla="*/ 45 w 36"/>
                <a:gd name="T73" fmla="*/ 9 h 34"/>
                <a:gd name="T74" fmla="*/ 36 w 36"/>
                <a:gd name="T75" fmla="*/ 9 h 34"/>
                <a:gd name="T76" fmla="*/ 25 w 36"/>
                <a:gd name="T77" fmla="*/ 6 h 34"/>
                <a:gd name="T78" fmla="*/ 25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7"/>
                  </a:lnTo>
                  <a:lnTo>
                    <a:pt x="29" y="4"/>
                  </a:lnTo>
                  <a:lnTo>
                    <a:pt x="29" y="2"/>
                  </a:lnTo>
                  <a:lnTo>
                    <a:pt x="28" y="2"/>
                  </a:lnTo>
                  <a:lnTo>
                    <a:pt x="25" y="2"/>
                  </a:lnTo>
                  <a:lnTo>
                    <a:pt x="24" y="2"/>
                  </a:lnTo>
                  <a:lnTo>
                    <a:pt x="24" y="0"/>
                  </a:lnTo>
                  <a:lnTo>
                    <a:pt x="36" y="0"/>
                  </a:lnTo>
                  <a:lnTo>
                    <a:pt x="36" y="2"/>
                  </a:lnTo>
                  <a:lnTo>
                    <a:pt x="35" y="2"/>
                  </a:lnTo>
                  <a:lnTo>
                    <a:pt x="32" y="2"/>
                  </a:lnTo>
                  <a:lnTo>
                    <a:pt x="31" y="3"/>
                  </a:lnTo>
                  <a:lnTo>
                    <a:pt x="31" y="4"/>
                  </a:lnTo>
                  <a:lnTo>
                    <a:pt x="31" y="7"/>
                  </a:lnTo>
                  <a:lnTo>
                    <a:pt x="31" y="34"/>
                  </a:lnTo>
                  <a:lnTo>
                    <a:pt x="30" y="34"/>
                  </a:lnTo>
                  <a:lnTo>
                    <a:pt x="8" y="8"/>
                  </a:lnTo>
                  <a:lnTo>
                    <a:pt x="8" y="28"/>
                  </a:lnTo>
                  <a:lnTo>
                    <a:pt x="9" y="30"/>
                  </a:lnTo>
                  <a:lnTo>
                    <a:pt x="9" y="31"/>
                  </a:lnTo>
                  <a:lnTo>
                    <a:pt x="10" y="33"/>
                  </a:lnTo>
                  <a:lnTo>
                    <a:pt x="11" y="33"/>
                  </a:lnTo>
                  <a:lnTo>
                    <a:pt x="13" y="33"/>
                  </a:lnTo>
                  <a:lnTo>
                    <a:pt x="13" y="34"/>
                  </a:lnTo>
                  <a:lnTo>
                    <a:pt x="2" y="34"/>
                  </a:lnTo>
                  <a:lnTo>
                    <a:pt x="2" y="33"/>
                  </a:lnTo>
                  <a:lnTo>
                    <a:pt x="3" y="33"/>
                  </a:lnTo>
                  <a:lnTo>
                    <a:pt x="4" y="33"/>
                  </a:lnTo>
                  <a:lnTo>
                    <a:pt x="5" y="31"/>
                  </a:lnTo>
                  <a:lnTo>
                    <a:pt x="7" y="30"/>
                  </a:lnTo>
                  <a:lnTo>
                    <a:pt x="7" y="28"/>
                  </a:lnTo>
                  <a:lnTo>
                    <a:pt x="7" y="5"/>
                  </a:lnTo>
                  <a:lnTo>
                    <a:pt x="5" y="4"/>
                  </a:lnTo>
                  <a:lnTo>
                    <a:pt x="4" y="3"/>
                  </a:lnTo>
                  <a:lnTo>
                    <a:pt x="3" y="3"/>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64" name="Freeform 150"/>
            <p:cNvSpPr>
              <a:spLocks noEditPoints="1"/>
            </p:cNvSpPr>
            <p:nvPr/>
          </p:nvSpPr>
          <p:spPr bwMode="auto">
            <a:xfrm>
              <a:off x="3346" y="2295"/>
              <a:ext cx="59" cy="50"/>
            </a:xfrm>
            <a:custGeom>
              <a:avLst/>
              <a:gdLst>
                <a:gd name="T0" fmla="*/ 118 w 26"/>
                <a:gd name="T1" fmla="*/ 56 h 34"/>
                <a:gd name="T2" fmla="*/ 118 w 26"/>
                <a:gd name="T3" fmla="*/ 88 h 34"/>
                <a:gd name="T4" fmla="*/ 118 w 26"/>
                <a:gd name="T5" fmla="*/ 96 h 34"/>
                <a:gd name="T6" fmla="*/ 118 w 26"/>
                <a:gd name="T7" fmla="*/ 100 h 34"/>
                <a:gd name="T8" fmla="*/ 129 w 26"/>
                <a:gd name="T9" fmla="*/ 106 h 34"/>
                <a:gd name="T10" fmla="*/ 166 w 26"/>
                <a:gd name="T11" fmla="*/ 106 h 34"/>
                <a:gd name="T12" fmla="*/ 175 w 26"/>
                <a:gd name="T13" fmla="*/ 106 h 34"/>
                <a:gd name="T14" fmla="*/ 175 w 26"/>
                <a:gd name="T15" fmla="*/ 109 h 34"/>
                <a:gd name="T16" fmla="*/ 0 w 26"/>
                <a:gd name="T17" fmla="*/ 109 h 34"/>
                <a:gd name="T18" fmla="*/ 0 w 26"/>
                <a:gd name="T19" fmla="*/ 106 h 34"/>
                <a:gd name="T20" fmla="*/ 11 w 26"/>
                <a:gd name="T21" fmla="*/ 106 h 34"/>
                <a:gd name="T22" fmla="*/ 45 w 26"/>
                <a:gd name="T23" fmla="*/ 106 h 34"/>
                <a:gd name="T24" fmla="*/ 57 w 26"/>
                <a:gd name="T25" fmla="*/ 100 h 34"/>
                <a:gd name="T26" fmla="*/ 57 w 26"/>
                <a:gd name="T27" fmla="*/ 96 h 34"/>
                <a:gd name="T28" fmla="*/ 57 w 26"/>
                <a:gd name="T29" fmla="*/ 88 h 34"/>
                <a:gd name="T30" fmla="*/ 57 w 26"/>
                <a:gd name="T31" fmla="*/ 22 h 34"/>
                <a:gd name="T32" fmla="*/ 57 w 26"/>
                <a:gd name="T33" fmla="*/ 13 h 34"/>
                <a:gd name="T34" fmla="*/ 57 w 26"/>
                <a:gd name="T35" fmla="*/ 6 h 34"/>
                <a:gd name="T36" fmla="*/ 45 w 26"/>
                <a:gd name="T37" fmla="*/ 6 h 34"/>
                <a:gd name="T38" fmla="*/ 11 w 26"/>
                <a:gd name="T39" fmla="*/ 6 h 34"/>
                <a:gd name="T40" fmla="*/ 0 w 26"/>
                <a:gd name="T41" fmla="*/ 6 h 34"/>
                <a:gd name="T42" fmla="*/ 0 w 26"/>
                <a:gd name="T43" fmla="*/ 0 h 34"/>
                <a:gd name="T44" fmla="*/ 150 w 26"/>
                <a:gd name="T45" fmla="*/ 0 h 34"/>
                <a:gd name="T46" fmla="*/ 186 w 26"/>
                <a:gd name="T47" fmla="*/ 0 h 34"/>
                <a:gd name="T48" fmla="*/ 231 w 26"/>
                <a:gd name="T49" fmla="*/ 6 h 34"/>
                <a:gd name="T50" fmla="*/ 256 w 26"/>
                <a:gd name="T51" fmla="*/ 9 h 34"/>
                <a:gd name="T52" fmla="*/ 279 w 26"/>
                <a:gd name="T53" fmla="*/ 13 h 34"/>
                <a:gd name="T54" fmla="*/ 293 w 26"/>
                <a:gd name="T55" fmla="*/ 22 h 34"/>
                <a:gd name="T56" fmla="*/ 304 w 26"/>
                <a:gd name="T57" fmla="*/ 28 h 34"/>
                <a:gd name="T58" fmla="*/ 293 w 26"/>
                <a:gd name="T59" fmla="*/ 41 h 34"/>
                <a:gd name="T60" fmla="*/ 279 w 26"/>
                <a:gd name="T61" fmla="*/ 54 h 34"/>
                <a:gd name="T62" fmla="*/ 231 w 26"/>
                <a:gd name="T63" fmla="*/ 56 h 34"/>
                <a:gd name="T64" fmla="*/ 175 w 26"/>
                <a:gd name="T65" fmla="*/ 60 h 34"/>
                <a:gd name="T66" fmla="*/ 166 w 26"/>
                <a:gd name="T67" fmla="*/ 60 h 34"/>
                <a:gd name="T68" fmla="*/ 150 w 26"/>
                <a:gd name="T69" fmla="*/ 60 h 34"/>
                <a:gd name="T70" fmla="*/ 129 w 26"/>
                <a:gd name="T71" fmla="*/ 56 h 34"/>
                <a:gd name="T72" fmla="*/ 118 w 26"/>
                <a:gd name="T73" fmla="*/ 56 h 34"/>
                <a:gd name="T74" fmla="*/ 118 w 26"/>
                <a:gd name="T75" fmla="*/ 54 h 34"/>
                <a:gd name="T76" fmla="*/ 129 w 26"/>
                <a:gd name="T77" fmla="*/ 54 h 34"/>
                <a:gd name="T78" fmla="*/ 150 w 26"/>
                <a:gd name="T79" fmla="*/ 54 h 34"/>
                <a:gd name="T80" fmla="*/ 150 w 26"/>
                <a:gd name="T81" fmla="*/ 54 h 34"/>
                <a:gd name="T82" fmla="*/ 166 w 26"/>
                <a:gd name="T83" fmla="*/ 54 h 34"/>
                <a:gd name="T84" fmla="*/ 186 w 26"/>
                <a:gd name="T85" fmla="*/ 54 h 34"/>
                <a:gd name="T86" fmla="*/ 222 w 26"/>
                <a:gd name="T87" fmla="*/ 47 h 34"/>
                <a:gd name="T88" fmla="*/ 231 w 26"/>
                <a:gd name="T89" fmla="*/ 41 h 34"/>
                <a:gd name="T90" fmla="*/ 231 w 26"/>
                <a:gd name="T91" fmla="*/ 32 h 34"/>
                <a:gd name="T92" fmla="*/ 231 w 26"/>
                <a:gd name="T93" fmla="*/ 26 h 34"/>
                <a:gd name="T94" fmla="*/ 222 w 26"/>
                <a:gd name="T95" fmla="*/ 15 h 34"/>
                <a:gd name="T96" fmla="*/ 222 w 26"/>
                <a:gd name="T97" fmla="*/ 13 h 34"/>
                <a:gd name="T98" fmla="*/ 186 w 26"/>
                <a:gd name="T99" fmla="*/ 9 h 34"/>
                <a:gd name="T100" fmla="*/ 175 w 26"/>
                <a:gd name="T101" fmla="*/ 9 h 34"/>
                <a:gd name="T102" fmla="*/ 150 w 26"/>
                <a:gd name="T103" fmla="*/ 6 h 34"/>
                <a:gd name="T104" fmla="*/ 129 w 26"/>
                <a:gd name="T105" fmla="*/ 6 h 34"/>
                <a:gd name="T106" fmla="*/ 118 w 26"/>
                <a:gd name="T107" fmla="*/ 9 h 34"/>
                <a:gd name="T108" fmla="*/ 118 w 26"/>
                <a:gd name="T109" fmla="*/ 54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4" y="33"/>
                  </a:lnTo>
                  <a:lnTo>
                    <a:pt x="15" y="33"/>
                  </a:lnTo>
                  <a:lnTo>
                    <a:pt x="15" y="34"/>
                  </a:lnTo>
                  <a:lnTo>
                    <a:pt x="0" y="34"/>
                  </a:lnTo>
                  <a:lnTo>
                    <a:pt x="0" y="33"/>
                  </a:lnTo>
                  <a:lnTo>
                    <a:pt x="1" y="33"/>
                  </a:lnTo>
                  <a:lnTo>
                    <a:pt x="4" y="33"/>
                  </a:lnTo>
                  <a:lnTo>
                    <a:pt x="5" y="31"/>
                  </a:lnTo>
                  <a:lnTo>
                    <a:pt x="5" y="30"/>
                  </a:lnTo>
                  <a:lnTo>
                    <a:pt x="5" y="28"/>
                  </a:lnTo>
                  <a:lnTo>
                    <a:pt x="5" y="7"/>
                  </a:lnTo>
                  <a:lnTo>
                    <a:pt x="5" y="4"/>
                  </a:lnTo>
                  <a:lnTo>
                    <a:pt x="5" y="2"/>
                  </a:lnTo>
                  <a:lnTo>
                    <a:pt x="4" y="2"/>
                  </a:lnTo>
                  <a:lnTo>
                    <a:pt x="1" y="2"/>
                  </a:lnTo>
                  <a:lnTo>
                    <a:pt x="0" y="2"/>
                  </a:lnTo>
                  <a:lnTo>
                    <a:pt x="0" y="0"/>
                  </a:lnTo>
                  <a:lnTo>
                    <a:pt x="13" y="0"/>
                  </a:lnTo>
                  <a:lnTo>
                    <a:pt x="16" y="0"/>
                  </a:lnTo>
                  <a:lnTo>
                    <a:pt x="20" y="2"/>
                  </a:lnTo>
                  <a:lnTo>
                    <a:pt x="22" y="3"/>
                  </a:lnTo>
                  <a:lnTo>
                    <a:pt x="24" y="4"/>
                  </a:lnTo>
                  <a:lnTo>
                    <a:pt x="25" y="7"/>
                  </a:lnTo>
                  <a:lnTo>
                    <a:pt x="26" y="9"/>
                  </a:lnTo>
                  <a:lnTo>
                    <a:pt x="25" y="13"/>
                  </a:lnTo>
                  <a:lnTo>
                    <a:pt x="24" y="17"/>
                  </a:lnTo>
                  <a:lnTo>
                    <a:pt x="20" y="18"/>
                  </a:lnTo>
                  <a:lnTo>
                    <a:pt x="15" y="19"/>
                  </a:lnTo>
                  <a:lnTo>
                    <a:pt x="14" y="19"/>
                  </a:lnTo>
                  <a:lnTo>
                    <a:pt x="13" y="19"/>
                  </a:lnTo>
                  <a:lnTo>
                    <a:pt x="11" y="18"/>
                  </a:lnTo>
                  <a:lnTo>
                    <a:pt x="10" y="18"/>
                  </a:lnTo>
                  <a:close/>
                  <a:moveTo>
                    <a:pt x="10" y="17"/>
                  </a:moveTo>
                  <a:lnTo>
                    <a:pt x="11" y="17"/>
                  </a:lnTo>
                  <a:lnTo>
                    <a:pt x="13" y="17"/>
                  </a:lnTo>
                  <a:lnTo>
                    <a:pt x="14" y="17"/>
                  </a:lnTo>
                  <a:lnTo>
                    <a:pt x="16" y="17"/>
                  </a:lnTo>
                  <a:lnTo>
                    <a:pt x="19" y="15"/>
                  </a:lnTo>
                  <a:lnTo>
                    <a:pt x="20" y="13"/>
                  </a:lnTo>
                  <a:lnTo>
                    <a:pt x="20" y="10"/>
                  </a:lnTo>
                  <a:lnTo>
                    <a:pt x="20" y="8"/>
                  </a:lnTo>
                  <a:lnTo>
                    <a:pt x="19" y="5"/>
                  </a:lnTo>
                  <a:lnTo>
                    <a:pt x="19" y="4"/>
                  </a:lnTo>
                  <a:lnTo>
                    <a:pt x="16" y="3"/>
                  </a:lnTo>
                  <a:lnTo>
                    <a:pt x="15" y="3"/>
                  </a:lnTo>
                  <a:lnTo>
                    <a:pt x="13"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25765" name="Freeform 151"/>
            <p:cNvSpPr>
              <a:spLocks noEditPoints="1"/>
            </p:cNvSpPr>
            <p:nvPr/>
          </p:nvSpPr>
          <p:spPr bwMode="auto">
            <a:xfrm>
              <a:off x="1384" y="2469"/>
              <a:ext cx="74" cy="46"/>
            </a:xfrm>
            <a:custGeom>
              <a:avLst/>
              <a:gdLst>
                <a:gd name="T0" fmla="*/ 0 w 33"/>
                <a:gd name="T1" fmla="*/ 95 h 32"/>
                <a:gd name="T2" fmla="*/ 0 w 33"/>
                <a:gd name="T3" fmla="*/ 95 h 32"/>
                <a:gd name="T4" fmla="*/ 9 w 33"/>
                <a:gd name="T5" fmla="*/ 95 h 32"/>
                <a:gd name="T6" fmla="*/ 45 w 33"/>
                <a:gd name="T7" fmla="*/ 95 h 32"/>
                <a:gd name="T8" fmla="*/ 56 w 33"/>
                <a:gd name="T9" fmla="*/ 93 h 32"/>
                <a:gd name="T10" fmla="*/ 56 w 33"/>
                <a:gd name="T11" fmla="*/ 89 h 32"/>
                <a:gd name="T12" fmla="*/ 56 w 33"/>
                <a:gd name="T13" fmla="*/ 80 h 32"/>
                <a:gd name="T14" fmla="*/ 56 w 33"/>
                <a:gd name="T15" fmla="*/ 14 h 32"/>
                <a:gd name="T16" fmla="*/ 56 w 33"/>
                <a:gd name="T17" fmla="*/ 6 h 32"/>
                <a:gd name="T18" fmla="*/ 56 w 33"/>
                <a:gd name="T19" fmla="*/ 1 h 32"/>
                <a:gd name="T20" fmla="*/ 45 w 33"/>
                <a:gd name="T21" fmla="*/ 0 h 32"/>
                <a:gd name="T22" fmla="*/ 9 w 33"/>
                <a:gd name="T23" fmla="*/ 0 h 32"/>
                <a:gd name="T24" fmla="*/ 0 w 33"/>
                <a:gd name="T25" fmla="*/ 0 h 32"/>
                <a:gd name="T26" fmla="*/ 0 w 33"/>
                <a:gd name="T27" fmla="*/ 0 h 32"/>
                <a:gd name="T28" fmla="*/ 157 w 33"/>
                <a:gd name="T29" fmla="*/ 0 h 32"/>
                <a:gd name="T30" fmla="*/ 215 w 33"/>
                <a:gd name="T31" fmla="*/ 0 h 32"/>
                <a:gd name="T32" fmla="*/ 247 w 33"/>
                <a:gd name="T33" fmla="*/ 0 h 32"/>
                <a:gd name="T34" fmla="*/ 283 w 33"/>
                <a:gd name="T35" fmla="*/ 1 h 32"/>
                <a:gd name="T36" fmla="*/ 316 w 33"/>
                <a:gd name="T37" fmla="*/ 13 h 32"/>
                <a:gd name="T38" fmla="*/ 352 w 33"/>
                <a:gd name="T39" fmla="*/ 19 h 32"/>
                <a:gd name="T40" fmla="*/ 361 w 33"/>
                <a:gd name="T41" fmla="*/ 33 h 32"/>
                <a:gd name="T42" fmla="*/ 372 w 33"/>
                <a:gd name="T43" fmla="*/ 47 h 32"/>
                <a:gd name="T44" fmla="*/ 372 w 33"/>
                <a:gd name="T45" fmla="*/ 60 h 32"/>
                <a:gd name="T46" fmla="*/ 352 w 33"/>
                <a:gd name="T47" fmla="*/ 68 h 32"/>
                <a:gd name="T48" fmla="*/ 336 w 33"/>
                <a:gd name="T49" fmla="*/ 80 h 32"/>
                <a:gd name="T50" fmla="*/ 292 w 33"/>
                <a:gd name="T51" fmla="*/ 89 h 32"/>
                <a:gd name="T52" fmla="*/ 235 w 33"/>
                <a:gd name="T53" fmla="*/ 95 h 32"/>
                <a:gd name="T54" fmla="*/ 170 w 33"/>
                <a:gd name="T55" fmla="*/ 95 h 32"/>
                <a:gd name="T56" fmla="*/ 0 w 33"/>
                <a:gd name="T57" fmla="*/ 95 h 32"/>
                <a:gd name="T58" fmla="*/ 110 w 33"/>
                <a:gd name="T59" fmla="*/ 89 h 32"/>
                <a:gd name="T60" fmla="*/ 137 w 33"/>
                <a:gd name="T61" fmla="*/ 93 h 32"/>
                <a:gd name="T62" fmla="*/ 170 w 33"/>
                <a:gd name="T63" fmla="*/ 93 h 32"/>
                <a:gd name="T64" fmla="*/ 215 w 33"/>
                <a:gd name="T65" fmla="*/ 93 h 32"/>
                <a:gd name="T66" fmla="*/ 235 w 33"/>
                <a:gd name="T67" fmla="*/ 89 h 32"/>
                <a:gd name="T68" fmla="*/ 262 w 33"/>
                <a:gd name="T69" fmla="*/ 80 h 32"/>
                <a:gd name="T70" fmla="*/ 292 w 33"/>
                <a:gd name="T71" fmla="*/ 68 h 32"/>
                <a:gd name="T72" fmla="*/ 307 w 33"/>
                <a:gd name="T73" fmla="*/ 60 h 32"/>
                <a:gd name="T74" fmla="*/ 307 w 33"/>
                <a:gd name="T75" fmla="*/ 47 h 32"/>
                <a:gd name="T76" fmla="*/ 307 w 33"/>
                <a:gd name="T77" fmla="*/ 33 h 32"/>
                <a:gd name="T78" fmla="*/ 292 w 33"/>
                <a:gd name="T79" fmla="*/ 27 h 32"/>
                <a:gd name="T80" fmla="*/ 262 w 33"/>
                <a:gd name="T81" fmla="*/ 14 h 32"/>
                <a:gd name="T82" fmla="*/ 235 w 33"/>
                <a:gd name="T83" fmla="*/ 6 h 32"/>
                <a:gd name="T84" fmla="*/ 215 w 33"/>
                <a:gd name="T85" fmla="*/ 1 h 32"/>
                <a:gd name="T86" fmla="*/ 170 w 33"/>
                <a:gd name="T87" fmla="*/ 1 h 32"/>
                <a:gd name="T88" fmla="*/ 137 w 33"/>
                <a:gd name="T89" fmla="*/ 1 h 32"/>
                <a:gd name="T90" fmla="*/ 110 w 33"/>
                <a:gd name="T91" fmla="*/ 1 h 32"/>
                <a:gd name="T92" fmla="*/ 110 w 33"/>
                <a:gd name="T93" fmla="*/ 89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4" y="0"/>
                  </a:lnTo>
                  <a:lnTo>
                    <a:pt x="19" y="0"/>
                  </a:lnTo>
                  <a:lnTo>
                    <a:pt x="22" y="0"/>
                  </a:lnTo>
                  <a:lnTo>
                    <a:pt x="25" y="1"/>
                  </a:lnTo>
                  <a:lnTo>
                    <a:pt x="28" y="4"/>
                  </a:lnTo>
                  <a:lnTo>
                    <a:pt x="31" y="6"/>
                  </a:lnTo>
                  <a:lnTo>
                    <a:pt x="32" y="11"/>
                  </a:lnTo>
                  <a:lnTo>
                    <a:pt x="33" y="16"/>
                  </a:lnTo>
                  <a:lnTo>
                    <a:pt x="33" y="20"/>
                  </a:lnTo>
                  <a:lnTo>
                    <a:pt x="31" y="23"/>
                  </a:lnTo>
                  <a:lnTo>
                    <a:pt x="30" y="27"/>
                  </a:lnTo>
                  <a:lnTo>
                    <a:pt x="26" y="30"/>
                  </a:lnTo>
                  <a:lnTo>
                    <a:pt x="21" y="32"/>
                  </a:lnTo>
                  <a:lnTo>
                    <a:pt x="15" y="32"/>
                  </a:lnTo>
                  <a:lnTo>
                    <a:pt x="0" y="32"/>
                  </a:lnTo>
                  <a:close/>
                  <a:moveTo>
                    <a:pt x="10" y="30"/>
                  </a:moveTo>
                  <a:lnTo>
                    <a:pt x="12" y="31"/>
                  </a:lnTo>
                  <a:lnTo>
                    <a:pt x="15" y="31"/>
                  </a:lnTo>
                  <a:lnTo>
                    <a:pt x="19" y="31"/>
                  </a:lnTo>
                  <a:lnTo>
                    <a:pt x="21" y="30"/>
                  </a:lnTo>
                  <a:lnTo>
                    <a:pt x="23" y="27"/>
                  </a:lnTo>
                  <a:lnTo>
                    <a:pt x="26" y="23"/>
                  </a:lnTo>
                  <a:lnTo>
                    <a:pt x="27" y="20"/>
                  </a:lnTo>
                  <a:lnTo>
                    <a:pt x="27" y="16"/>
                  </a:lnTo>
                  <a:lnTo>
                    <a:pt x="27" y="11"/>
                  </a:lnTo>
                  <a:lnTo>
                    <a:pt x="26" y="9"/>
                  </a:lnTo>
                  <a:lnTo>
                    <a:pt x="23" y="5"/>
                  </a:lnTo>
                  <a:lnTo>
                    <a:pt x="21" y="2"/>
                  </a:lnTo>
                  <a:lnTo>
                    <a:pt x="19" y="1"/>
                  </a:lnTo>
                  <a:lnTo>
                    <a:pt x="15" y="1"/>
                  </a:lnTo>
                  <a:lnTo>
                    <a:pt x="12" y="1"/>
                  </a:lnTo>
                  <a:lnTo>
                    <a:pt x="10" y="1"/>
                  </a:lnTo>
                  <a:lnTo>
                    <a:pt x="10" y="30"/>
                  </a:lnTo>
                  <a:close/>
                </a:path>
              </a:pathLst>
            </a:custGeom>
            <a:solidFill>
              <a:srgbClr val="000000"/>
            </a:solidFill>
            <a:ln w="0">
              <a:solidFill>
                <a:srgbClr val="000000"/>
              </a:solidFill>
              <a:round/>
              <a:headEnd/>
              <a:tailEnd/>
            </a:ln>
          </p:spPr>
          <p:txBody>
            <a:bodyPr/>
            <a:lstStyle/>
            <a:p>
              <a:endParaRPr lang="en-CA"/>
            </a:p>
          </p:txBody>
        </p:sp>
        <p:sp>
          <p:nvSpPr>
            <p:cNvPr id="25766" name="Freeform 152"/>
            <p:cNvSpPr>
              <a:spLocks noEditPoints="1"/>
            </p:cNvSpPr>
            <p:nvPr/>
          </p:nvSpPr>
          <p:spPr bwMode="auto">
            <a:xfrm>
              <a:off x="1467" y="2483"/>
              <a:ext cx="43" cy="34"/>
            </a:xfrm>
            <a:custGeom>
              <a:avLst/>
              <a:gdLst>
                <a:gd name="T0" fmla="*/ 45 w 19"/>
                <a:gd name="T1" fmla="*/ 27 h 23"/>
                <a:gd name="T2" fmla="*/ 45 w 19"/>
                <a:gd name="T3" fmla="*/ 41 h 23"/>
                <a:gd name="T4" fmla="*/ 72 w 19"/>
                <a:gd name="T5" fmla="*/ 52 h 23"/>
                <a:gd name="T6" fmla="*/ 102 w 19"/>
                <a:gd name="T7" fmla="*/ 59 h 23"/>
                <a:gd name="T8" fmla="*/ 129 w 19"/>
                <a:gd name="T9" fmla="*/ 59 h 23"/>
                <a:gd name="T10" fmla="*/ 163 w 19"/>
                <a:gd name="T11" fmla="*/ 59 h 23"/>
                <a:gd name="T12" fmla="*/ 174 w 19"/>
                <a:gd name="T13" fmla="*/ 59 h 23"/>
                <a:gd name="T14" fmla="*/ 183 w 19"/>
                <a:gd name="T15" fmla="*/ 52 h 23"/>
                <a:gd name="T16" fmla="*/ 195 w 19"/>
                <a:gd name="T17" fmla="*/ 41 h 23"/>
                <a:gd name="T18" fmla="*/ 220 w 19"/>
                <a:gd name="T19" fmla="*/ 49 h 23"/>
                <a:gd name="T20" fmla="*/ 195 w 19"/>
                <a:gd name="T21" fmla="*/ 55 h 23"/>
                <a:gd name="T22" fmla="*/ 183 w 19"/>
                <a:gd name="T23" fmla="*/ 68 h 23"/>
                <a:gd name="T24" fmla="*/ 138 w 19"/>
                <a:gd name="T25" fmla="*/ 72 h 23"/>
                <a:gd name="T26" fmla="*/ 118 w 19"/>
                <a:gd name="T27" fmla="*/ 74 h 23"/>
                <a:gd name="T28" fmla="*/ 72 w 19"/>
                <a:gd name="T29" fmla="*/ 72 h 23"/>
                <a:gd name="T30" fmla="*/ 25 w 19"/>
                <a:gd name="T31" fmla="*/ 65 h 23"/>
                <a:gd name="T32" fmla="*/ 0 w 19"/>
                <a:gd name="T33" fmla="*/ 52 h 23"/>
                <a:gd name="T34" fmla="*/ 0 w 19"/>
                <a:gd name="T35" fmla="*/ 40 h 23"/>
                <a:gd name="T36" fmla="*/ 0 w 19"/>
                <a:gd name="T37" fmla="*/ 27 h 23"/>
                <a:gd name="T38" fmla="*/ 11 w 19"/>
                <a:gd name="T39" fmla="*/ 15 h 23"/>
                <a:gd name="T40" fmla="*/ 25 w 19"/>
                <a:gd name="T41" fmla="*/ 6 h 23"/>
                <a:gd name="T42" fmla="*/ 72 w 19"/>
                <a:gd name="T43" fmla="*/ 1 h 23"/>
                <a:gd name="T44" fmla="*/ 118 w 19"/>
                <a:gd name="T45" fmla="*/ 0 h 23"/>
                <a:gd name="T46" fmla="*/ 163 w 19"/>
                <a:gd name="T47" fmla="*/ 0 h 23"/>
                <a:gd name="T48" fmla="*/ 183 w 19"/>
                <a:gd name="T49" fmla="*/ 6 h 23"/>
                <a:gd name="T50" fmla="*/ 195 w 19"/>
                <a:gd name="T51" fmla="*/ 15 h 23"/>
                <a:gd name="T52" fmla="*/ 220 w 19"/>
                <a:gd name="T53" fmla="*/ 27 h 23"/>
                <a:gd name="T54" fmla="*/ 45 w 19"/>
                <a:gd name="T55" fmla="*/ 27 h 23"/>
                <a:gd name="T56" fmla="*/ 45 w 19"/>
                <a:gd name="T57" fmla="*/ 22 h 23"/>
                <a:gd name="T58" fmla="*/ 163 w 19"/>
                <a:gd name="T59" fmla="*/ 22 h 23"/>
                <a:gd name="T60" fmla="*/ 163 w 19"/>
                <a:gd name="T61" fmla="*/ 15 h 23"/>
                <a:gd name="T62" fmla="*/ 138 w 19"/>
                <a:gd name="T63" fmla="*/ 13 h 23"/>
                <a:gd name="T64" fmla="*/ 138 w 19"/>
                <a:gd name="T65" fmla="*/ 13 h 23"/>
                <a:gd name="T66" fmla="*/ 129 w 19"/>
                <a:gd name="T67" fmla="*/ 6 h 23"/>
                <a:gd name="T68" fmla="*/ 118 w 19"/>
                <a:gd name="T69" fmla="*/ 1 h 23"/>
                <a:gd name="T70" fmla="*/ 102 w 19"/>
                <a:gd name="T71" fmla="*/ 1 h 23"/>
                <a:gd name="T72" fmla="*/ 81 w 19"/>
                <a:gd name="T73" fmla="*/ 1 h 23"/>
                <a:gd name="T74" fmla="*/ 57 w 19"/>
                <a:gd name="T75" fmla="*/ 6 h 23"/>
                <a:gd name="T76" fmla="*/ 45 w 19"/>
                <a:gd name="T77" fmla="*/ 15 h 23"/>
                <a:gd name="T78" fmla="*/ 45 w 19"/>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6" y="16"/>
                  </a:lnTo>
                  <a:lnTo>
                    <a:pt x="9" y="18"/>
                  </a:lnTo>
                  <a:lnTo>
                    <a:pt x="11" y="18"/>
                  </a:lnTo>
                  <a:lnTo>
                    <a:pt x="14" y="18"/>
                  </a:lnTo>
                  <a:lnTo>
                    <a:pt x="15" y="18"/>
                  </a:lnTo>
                  <a:lnTo>
                    <a:pt x="16" y="16"/>
                  </a:lnTo>
                  <a:lnTo>
                    <a:pt x="17" y="13"/>
                  </a:lnTo>
                  <a:lnTo>
                    <a:pt x="19" y="15"/>
                  </a:lnTo>
                  <a:lnTo>
                    <a:pt x="17" y="17"/>
                  </a:lnTo>
                  <a:lnTo>
                    <a:pt x="16" y="21"/>
                  </a:lnTo>
                  <a:lnTo>
                    <a:pt x="12" y="22"/>
                  </a:lnTo>
                  <a:lnTo>
                    <a:pt x="10" y="23"/>
                  </a:lnTo>
                  <a:lnTo>
                    <a:pt x="6" y="22"/>
                  </a:lnTo>
                  <a:lnTo>
                    <a:pt x="2" y="20"/>
                  </a:lnTo>
                  <a:lnTo>
                    <a:pt x="0" y="16"/>
                  </a:lnTo>
                  <a:lnTo>
                    <a:pt x="0" y="12"/>
                  </a:lnTo>
                  <a:lnTo>
                    <a:pt x="0" y="8"/>
                  </a:lnTo>
                  <a:lnTo>
                    <a:pt x="1" y="5"/>
                  </a:lnTo>
                  <a:lnTo>
                    <a:pt x="2" y="2"/>
                  </a:lnTo>
                  <a:lnTo>
                    <a:pt x="6" y="1"/>
                  </a:lnTo>
                  <a:lnTo>
                    <a:pt x="10" y="0"/>
                  </a:lnTo>
                  <a:lnTo>
                    <a:pt x="14" y="0"/>
                  </a:lnTo>
                  <a:lnTo>
                    <a:pt x="16" y="2"/>
                  </a:lnTo>
                  <a:lnTo>
                    <a:pt x="17" y="5"/>
                  </a:lnTo>
                  <a:lnTo>
                    <a:pt x="19" y="8"/>
                  </a:lnTo>
                  <a:lnTo>
                    <a:pt x="4" y="8"/>
                  </a:lnTo>
                  <a:close/>
                  <a:moveTo>
                    <a:pt x="4" y="7"/>
                  </a:moveTo>
                  <a:lnTo>
                    <a:pt x="14" y="7"/>
                  </a:lnTo>
                  <a:lnTo>
                    <a:pt x="14" y="5"/>
                  </a:lnTo>
                  <a:lnTo>
                    <a:pt x="12" y="4"/>
                  </a:lnTo>
                  <a:lnTo>
                    <a:pt x="11" y="2"/>
                  </a:lnTo>
                  <a:lnTo>
                    <a:pt x="10" y="1"/>
                  </a:lnTo>
                  <a:lnTo>
                    <a:pt x="9" y="1"/>
                  </a:lnTo>
                  <a:lnTo>
                    <a:pt x="7" y="1"/>
                  </a:lnTo>
                  <a:lnTo>
                    <a:pt x="5" y="2"/>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5767" name="Freeform 153"/>
            <p:cNvSpPr>
              <a:spLocks/>
            </p:cNvSpPr>
            <p:nvPr/>
          </p:nvSpPr>
          <p:spPr bwMode="auto">
            <a:xfrm>
              <a:off x="1514" y="2475"/>
              <a:ext cx="32" cy="42"/>
            </a:xfrm>
            <a:custGeom>
              <a:avLst/>
              <a:gdLst>
                <a:gd name="T0" fmla="*/ 85 w 14"/>
                <a:gd name="T1" fmla="*/ 0 h 29"/>
                <a:gd name="T2" fmla="*/ 85 w 14"/>
                <a:gd name="T3" fmla="*/ 19 h 29"/>
                <a:gd name="T4" fmla="*/ 142 w 14"/>
                <a:gd name="T5" fmla="*/ 19 h 29"/>
                <a:gd name="T6" fmla="*/ 142 w 14"/>
                <a:gd name="T7" fmla="*/ 25 h 29"/>
                <a:gd name="T8" fmla="*/ 85 w 14"/>
                <a:gd name="T9" fmla="*/ 25 h 29"/>
                <a:gd name="T10" fmla="*/ 85 w 14"/>
                <a:gd name="T11" fmla="*/ 67 h 29"/>
                <a:gd name="T12" fmla="*/ 85 w 14"/>
                <a:gd name="T13" fmla="*/ 74 h 29"/>
                <a:gd name="T14" fmla="*/ 85 w 14"/>
                <a:gd name="T15" fmla="*/ 80 h 29"/>
                <a:gd name="T16" fmla="*/ 110 w 14"/>
                <a:gd name="T17" fmla="*/ 80 h 29"/>
                <a:gd name="T18" fmla="*/ 121 w 14"/>
                <a:gd name="T19" fmla="*/ 80 h 29"/>
                <a:gd name="T20" fmla="*/ 121 w 14"/>
                <a:gd name="T21" fmla="*/ 80 h 29"/>
                <a:gd name="T22" fmla="*/ 130 w 14"/>
                <a:gd name="T23" fmla="*/ 80 h 29"/>
                <a:gd name="T24" fmla="*/ 142 w 14"/>
                <a:gd name="T25" fmla="*/ 74 h 29"/>
                <a:gd name="T26" fmla="*/ 142 w 14"/>
                <a:gd name="T27" fmla="*/ 74 h 29"/>
                <a:gd name="T28" fmla="*/ 167 w 14"/>
                <a:gd name="T29" fmla="*/ 74 h 29"/>
                <a:gd name="T30" fmla="*/ 142 w 14"/>
                <a:gd name="T31" fmla="*/ 81 h 29"/>
                <a:gd name="T32" fmla="*/ 130 w 14"/>
                <a:gd name="T33" fmla="*/ 85 h 29"/>
                <a:gd name="T34" fmla="*/ 110 w 14"/>
                <a:gd name="T35" fmla="*/ 85 h 29"/>
                <a:gd name="T36" fmla="*/ 85 w 14"/>
                <a:gd name="T37" fmla="*/ 88 h 29"/>
                <a:gd name="T38" fmla="*/ 73 w 14"/>
                <a:gd name="T39" fmla="*/ 88 h 29"/>
                <a:gd name="T40" fmla="*/ 57 w 14"/>
                <a:gd name="T41" fmla="*/ 85 h 29"/>
                <a:gd name="T42" fmla="*/ 48 w 14"/>
                <a:gd name="T43" fmla="*/ 85 h 29"/>
                <a:gd name="T44" fmla="*/ 48 w 14"/>
                <a:gd name="T45" fmla="*/ 81 h 29"/>
                <a:gd name="T46" fmla="*/ 48 w 14"/>
                <a:gd name="T47" fmla="*/ 80 h 29"/>
                <a:gd name="T48" fmla="*/ 25 w 14"/>
                <a:gd name="T49" fmla="*/ 70 h 29"/>
                <a:gd name="T50" fmla="*/ 25 w 14"/>
                <a:gd name="T51" fmla="*/ 25 h 29"/>
                <a:gd name="T52" fmla="*/ 0 w 14"/>
                <a:gd name="T53" fmla="*/ 25 h 29"/>
                <a:gd name="T54" fmla="*/ 0 w 14"/>
                <a:gd name="T55" fmla="*/ 20 h 29"/>
                <a:gd name="T56" fmla="*/ 11 w 14"/>
                <a:gd name="T57" fmla="*/ 19 h 29"/>
                <a:gd name="T58" fmla="*/ 25 w 14"/>
                <a:gd name="T59" fmla="*/ 19 h 29"/>
                <a:gd name="T60" fmla="*/ 48 w 14"/>
                <a:gd name="T61" fmla="*/ 14 h 29"/>
                <a:gd name="T62" fmla="*/ 57 w 14"/>
                <a:gd name="T63" fmla="*/ 6 h 29"/>
                <a:gd name="T64" fmla="*/ 73 w 14"/>
                <a:gd name="T65" fmla="*/ 1 h 29"/>
                <a:gd name="T66" fmla="*/ 73 w 14"/>
                <a:gd name="T67" fmla="*/ 0 h 29"/>
                <a:gd name="T68" fmla="*/ 85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7" y="0"/>
                  </a:moveTo>
                  <a:lnTo>
                    <a:pt x="7" y="6"/>
                  </a:lnTo>
                  <a:lnTo>
                    <a:pt x="12" y="6"/>
                  </a:lnTo>
                  <a:lnTo>
                    <a:pt x="12" y="8"/>
                  </a:lnTo>
                  <a:lnTo>
                    <a:pt x="7" y="8"/>
                  </a:lnTo>
                  <a:lnTo>
                    <a:pt x="7" y="22"/>
                  </a:lnTo>
                  <a:lnTo>
                    <a:pt x="7" y="24"/>
                  </a:lnTo>
                  <a:lnTo>
                    <a:pt x="7" y="26"/>
                  </a:lnTo>
                  <a:lnTo>
                    <a:pt x="9" y="26"/>
                  </a:lnTo>
                  <a:lnTo>
                    <a:pt x="10" y="26"/>
                  </a:lnTo>
                  <a:lnTo>
                    <a:pt x="11" y="26"/>
                  </a:lnTo>
                  <a:lnTo>
                    <a:pt x="12" y="24"/>
                  </a:lnTo>
                  <a:lnTo>
                    <a:pt x="14" y="24"/>
                  </a:lnTo>
                  <a:lnTo>
                    <a:pt x="12" y="27"/>
                  </a:lnTo>
                  <a:lnTo>
                    <a:pt x="11" y="28"/>
                  </a:lnTo>
                  <a:lnTo>
                    <a:pt x="9" y="28"/>
                  </a:lnTo>
                  <a:lnTo>
                    <a:pt x="7" y="29"/>
                  </a:lnTo>
                  <a:lnTo>
                    <a:pt x="6" y="29"/>
                  </a:lnTo>
                  <a:lnTo>
                    <a:pt x="5" y="28"/>
                  </a:lnTo>
                  <a:lnTo>
                    <a:pt x="4" y="28"/>
                  </a:lnTo>
                  <a:lnTo>
                    <a:pt x="4" y="27"/>
                  </a:lnTo>
                  <a:lnTo>
                    <a:pt x="4" y="26"/>
                  </a:lnTo>
                  <a:lnTo>
                    <a:pt x="2" y="23"/>
                  </a:lnTo>
                  <a:lnTo>
                    <a:pt x="2" y="8"/>
                  </a:lnTo>
                  <a:lnTo>
                    <a:pt x="0" y="8"/>
                  </a:lnTo>
                  <a:lnTo>
                    <a:pt x="0" y="7"/>
                  </a:lnTo>
                  <a:lnTo>
                    <a:pt x="1" y="6"/>
                  </a:lnTo>
                  <a:lnTo>
                    <a:pt x="2" y="6"/>
                  </a:lnTo>
                  <a:lnTo>
                    <a:pt x="4" y="5"/>
                  </a:lnTo>
                  <a:lnTo>
                    <a:pt x="5" y="2"/>
                  </a:lnTo>
                  <a:lnTo>
                    <a:pt x="6" y="1"/>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68" name="Freeform 154"/>
            <p:cNvSpPr>
              <a:spLocks/>
            </p:cNvSpPr>
            <p:nvPr/>
          </p:nvSpPr>
          <p:spPr bwMode="auto">
            <a:xfrm>
              <a:off x="1607" y="2469"/>
              <a:ext cx="81" cy="48"/>
            </a:xfrm>
            <a:custGeom>
              <a:avLst/>
              <a:gdLst>
                <a:gd name="T0" fmla="*/ 0 w 36"/>
                <a:gd name="T1" fmla="*/ 0 h 33"/>
                <a:gd name="T2" fmla="*/ 92 w 36"/>
                <a:gd name="T3" fmla="*/ 0 h 33"/>
                <a:gd name="T4" fmla="*/ 328 w 36"/>
                <a:gd name="T5" fmla="*/ 76 h 33"/>
                <a:gd name="T6" fmla="*/ 328 w 36"/>
                <a:gd name="T7" fmla="*/ 15 h 33"/>
                <a:gd name="T8" fmla="*/ 328 w 36"/>
                <a:gd name="T9" fmla="*/ 6 h 33"/>
                <a:gd name="T10" fmla="*/ 320 w 36"/>
                <a:gd name="T11" fmla="*/ 1 h 33"/>
                <a:gd name="T12" fmla="*/ 308 w 36"/>
                <a:gd name="T13" fmla="*/ 0 h 33"/>
                <a:gd name="T14" fmla="*/ 293 w 36"/>
                <a:gd name="T15" fmla="*/ 0 h 33"/>
                <a:gd name="T16" fmla="*/ 272 w 36"/>
                <a:gd name="T17" fmla="*/ 0 h 33"/>
                <a:gd name="T18" fmla="*/ 272 w 36"/>
                <a:gd name="T19" fmla="*/ 0 h 33"/>
                <a:gd name="T20" fmla="*/ 409 w 36"/>
                <a:gd name="T21" fmla="*/ 0 h 33"/>
                <a:gd name="T22" fmla="*/ 409 w 36"/>
                <a:gd name="T23" fmla="*/ 0 h 33"/>
                <a:gd name="T24" fmla="*/ 389 w 36"/>
                <a:gd name="T25" fmla="*/ 0 h 33"/>
                <a:gd name="T26" fmla="*/ 373 w 36"/>
                <a:gd name="T27" fmla="*/ 0 h 33"/>
                <a:gd name="T28" fmla="*/ 364 w 36"/>
                <a:gd name="T29" fmla="*/ 1 h 33"/>
                <a:gd name="T30" fmla="*/ 364 w 36"/>
                <a:gd name="T31" fmla="*/ 6 h 33"/>
                <a:gd name="T32" fmla="*/ 364 w 36"/>
                <a:gd name="T33" fmla="*/ 15 h 33"/>
                <a:gd name="T34" fmla="*/ 364 w 36"/>
                <a:gd name="T35" fmla="*/ 102 h 33"/>
                <a:gd name="T36" fmla="*/ 355 w 36"/>
                <a:gd name="T37" fmla="*/ 102 h 33"/>
                <a:gd name="T38" fmla="*/ 92 w 36"/>
                <a:gd name="T39" fmla="*/ 19 h 33"/>
                <a:gd name="T40" fmla="*/ 92 w 36"/>
                <a:gd name="T41" fmla="*/ 83 h 33"/>
                <a:gd name="T42" fmla="*/ 92 w 36"/>
                <a:gd name="T43" fmla="*/ 93 h 33"/>
                <a:gd name="T44" fmla="*/ 110 w 36"/>
                <a:gd name="T45" fmla="*/ 95 h 33"/>
                <a:gd name="T46" fmla="*/ 126 w 36"/>
                <a:gd name="T47" fmla="*/ 99 h 33"/>
                <a:gd name="T48" fmla="*/ 137 w 36"/>
                <a:gd name="T49" fmla="*/ 99 h 33"/>
                <a:gd name="T50" fmla="*/ 146 w 36"/>
                <a:gd name="T51" fmla="*/ 99 h 33"/>
                <a:gd name="T52" fmla="*/ 146 w 36"/>
                <a:gd name="T53" fmla="*/ 99 h 33"/>
                <a:gd name="T54" fmla="*/ 25 w 36"/>
                <a:gd name="T55" fmla="*/ 99 h 33"/>
                <a:gd name="T56" fmla="*/ 25 w 36"/>
                <a:gd name="T57" fmla="*/ 99 h 33"/>
                <a:gd name="T58" fmla="*/ 36 w 36"/>
                <a:gd name="T59" fmla="*/ 99 h 33"/>
                <a:gd name="T60" fmla="*/ 56 w 36"/>
                <a:gd name="T61" fmla="*/ 99 h 33"/>
                <a:gd name="T62" fmla="*/ 65 w 36"/>
                <a:gd name="T63" fmla="*/ 95 h 33"/>
                <a:gd name="T64" fmla="*/ 65 w 36"/>
                <a:gd name="T65" fmla="*/ 93 h 33"/>
                <a:gd name="T66" fmla="*/ 81 w 36"/>
                <a:gd name="T67" fmla="*/ 83 h 33"/>
                <a:gd name="T68" fmla="*/ 81 w 36"/>
                <a:gd name="T69" fmla="*/ 13 h 33"/>
                <a:gd name="T70" fmla="*/ 65 w 36"/>
                <a:gd name="T71" fmla="*/ 6 h 33"/>
                <a:gd name="T72" fmla="*/ 56 w 36"/>
                <a:gd name="T73" fmla="*/ 1 h 33"/>
                <a:gd name="T74" fmla="*/ 36 w 36"/>
                <a:gd name="T75" fmla="*/ 1 h 33"/>
                <a:gd name="T76" fmla="*/ 25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9" y="25"/>
                  </a:lnTo>
                  <a:lnTo>
                    <a:pt x="29" y="5"/>
                  </a:lnTo>
                  <a:lnTo>
                    <a:pt x="29" y="2"/>
                  </a:lnTo>
                  <a:lnTo>
                    <a:pt x="28" y="1"/>
                  </a:lnTo>
                  <a:lnTo>
                    <a:pt x="27" y="0"/>
                  </a:lnTo>
                  <a:lnTo>
                    <a:pt x="26" y="0"/>
                  </a:lnTo>
                  <a:lnTo>
                    <a:pt x="24" y="0"/>
                  </a:lnTo>
                  <a:lnTo>
                    <a:pt x="36" y="0"/>
                  </a:lnTo>
                  <a:lnTo>
                    <a:pt x="34" y="0"/>
                  </a:lnTo>
                  <a:lnTo>
                    <a:pt x="33" y="0"/>
                  </a:lnTo>
                  <a:lnTo>
                    <a:pt x="32" y="1"/>
                  </a:lnTo>
                  <a:lnTo>
                    <a:pt x="32" y="2"/>
                  </a:lnTo>
                  <a:lnTo>
                    <a:pt x="32" y="5"/>
                  </a:lnTo>
                  <a:lnTo>
                    <a:pt x="32" y="33"/>
                  </a:lnTo>
                  <a:lnTo>
                    <a:pt x="31" y="33"/>
                  </a:lnTo>
                  <a:lnTo>
                    <a:pt x="8" y="6"/>
                  </a:lnTo>
                  <a:lnTo>
                    <a:pt x="8" y="27"/>
                  </a:lnTo>
                  <a:lnTo>
                    <a:pt x="8" y="30"/>
                  </a:lnTo>
                  <a:lnTo>
                    <a:pt x="10" y="31"/>
                  </a:lnTo>
                  <a:lnTo>
                    <a:pt x="11" y="32"/>
                  </a:lnTo>
                  <a:lnTo>
                    <a:pt x="12" y="32"/>
                  </a:lnTo>
                  <a:lnTo>
                    <a:pt x="13" y="32"/>
                  </a:lnTo>
                  <a:lnTo>
                    <a:pt x="2" y="32"/>
                  </a:lnTo>
                  <a:lnTo>
                    <a:pt x="3" y="32"/>
                  </a:lnTo>
                  <a:lnTo>
                    <a:pt x="5" y="32"/>
                  </a:lnTo>
                  <a:lnTo>
                    <a:pt x="6" y="31"/>
                  </a:lnTo>
                  <a:lnTo>
                    <a:pt x="6" y="30"/>
                  </a:lnTo>
                  <a:lnTo>
                    <a:pt x="7" y="27"/>
                  </a:lnTo>
                  <a:lnTo>
                    <a:pt x="7" y="4"/>
                  </a:lnTo>
                  <a:lnTo>
                    <a:pt x="6"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69" name="Freeform 155"/>
            <p:cNvSpPr>
              <a:spLocks noEditPoints="1"/>
            </p:cNvSpPr>
            <p:nvPr/>
          </p:nvSpPr>
          <p:spPr bwMode="auto">
            <a:xfrm>
              <a:off x="1693" y="2483"/>
              <a:ext cx="47" cy="34"/>
            </a:xfrm>
            <a:custGeom>
              <a:avLst/>
              <a:gdLst>
                <a:gd name="T0" fmla="*/ 125 w 21"/>
                <a:gd name="T1" fmla="*/ 0 h 23"/>
                <a:gd name="T2" fmla="*/ 154 w 21"/>
                <a:gd name="T3" fmla="*/ 0 h 23"/>
                <a:gd name="T4" fmla="*/ 181 w 21"/>
                <a:gd name="T5" fmla="*/ 1 h 23"/>
                <a:gd name="T6" fmla="*/ 215 w 21"/>
                <a:gd name="T7" fmla="*/ 13 h 23"/>
                <a:gd name="T8" fmla="*/ 235 w 21"/>
                <a:gd name="T9" fmla="*/ 22 h 23"/>
                <a:gd name="T10" fmla="*/ 235 w 21"/>
                <a:gd name="T11" fmla="*/ 35 h 23"/>
                <a:gd name="T12" fmla="*/ 235 w 21"/>
                <a:gd name="T13" fmla="*/ 41 h 23"/>
                <a:gd name="T14" fmla="*/ 226 w 21"/>
                <a:gd name="T15" fmla="*/ 55 h 23"/>
                <a:gd name="T16" fmla="*/ 215 w 21"/>
                <a:gd name="T17" fmla="*/ 65 h 23"/>
                <a:gd name="T18" fmla="*/ 181 w 21"/>
                <a:gd name="T19" fmla="*/ 68 h 23"/>
                <a:gd name="T20" fmla="*/ 154 w 21"/>
                <a:gd name="T21" fmla="*/ 72 h 23"/>
                <a:gd name="T22" fmla="*/ 110 w 21"/>
                <a:gd name="T23" fmla="*/ 74 h 23"/>
                <a:gd name="T24" fmla="*/ 81 w 21"/>
                <a:gd name="T25" fmla="*/ 72 h 23"/>
                <a:gd name="T26" fmla="*/ 56 w 21"/>
                <a:gd name="T27" fmla="*/ 68 h 23"/>
                <a:gd name="T28" fmla="*/ 20 w 21"/>
                <a:gd name="T29" fmla="*/ 65 h 23"/>
                <a:gd name="T30" fmla="*/ 0 w 21"/>
                <a:gd name="T31" fmla="*/ 52 h 23"/>
                <a:gd name="T32" fmla="*/ 0 w 21"/>
                <a:gd name="T33" fmla="*/ 35 h 23"/>
                <a:gd name="T34" fmla="*/ 0 w 21"/>
                <a:gd name="T35" fmla="*/ 27 h 23"/>
                <a:gd name="T36" fmla="*/ 9 w 21"/>
                <a:gd name="T37" fmla="*/ 19 h 23"/>
                <a:gd name="T38" fmla="*/ 45 w 21"/>
                <a:gd name="T39" fmla="*/ 13 h 23"/>
                <a:gd name="T40" fmla="*/ 56 w 21"/>
                <a:gd name="T41" fmla="*/ 1 h 23"/>
                <a:gd name="T42" fmla="*/ 81 w 21"/>
                <a:gd name="T43" fmla="*/ 0 h 23"/>
                <a:gd name="T44" fmla="*/ 125 w 21"/>
                <a:gd name="T45" fmla="*/ 0 h 23"/>
                <a:gd name="T46" fmla="*/ 110 w 21"/>
                <a:gd name="T47" fmla="*/ 1 h 23"/>
                <a:gd name="T48" fmla="*/ 101 w 21"/>
                <a:gd name="T49" fmla="*/ 1 h 23"/>
                <a:gd name="T50" fmla="*/ 81 w 21"/>
                <a:gd name="T51" fmla="*/ 6 h 23"/>
                <a:gd name="T52" fmla="*/ 65 w 21"/>
                <a:gd name="T53" fmla="*/ 13 h 23"/>
                <a:gd name="T54" fmla="*/ 56 w 21"/>
                <a:gd name="T55" fmla="*/ 15 h 23"/>
                <a:gd name="T56" fmla="*/ 56 w 21"/>
                <a:gd name="T57" fmla="*/ 22 h 23"/>
                <a:gd name="T58" fmla="*/ 45 w 21"/>
                <a:gd name="T59" fmla="*/ 33 h 23"/>
                <a:gd name="T60" fmla="*/ 56 w 21"/>
                <a:gd name="T61" fmla="*/ 49 h 23"/>
                <a:gd name="T62" fmla="*/ 65 w 21"/>
                <a:gd name="T63" fmla="*/ 59 h 23"/>
                <a:gd name="T64" fmla="*/ 101 w 21"/>
                <a:gd name="T65" fmla="*/ 68 h 23"/>
                <a:gd name="T66" fmla="*/ 125 w 21"/>
                <a:gd name="T67" fmla="*/ 68 h 23"/>
                <a:gd name="T68" fmla="*/ 154 w 21"/>
                <a:gd name="T69" fmla="*/ 68 h 23"/>
                <a:gd name="T70" fmla="*/ 170 w 21"/>
                <a:gd name="T71" fmla="*/ 65 h 23"/>
                <a:gd name="T72" fmla="*/ 181 w 21"/>
                <a:gd name="T73" fmla="*/ 55 h 23"/>
                <a:gd name="T74" fmla="*/ 190 w 21"/>
                <a:gd name="T75" fmla="*/ 41 h 23"/>
                <a:gd name="T76" fmla="*/ 190 w 21"/>
                <a:gd name="T77" fmla="*/ 33 h 23"/>
                <a:gd name="T78" fmla="*/ 181 w 21"/>
                <a:gd name="T79" fmla="*/ 19 h 23"/>
                <a:gd name="T80" fmla="*/ 170 w 21"/>
                <a:gd name="T81" fmla="*/ 13 h 23"/>
                <a:gd name="T82" fmla="*/ 134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4"/>
                  </a:lnTo>
                  <a:lnTo>
                    <a:pt x="21" y="7"/>
                  </a:lnTo>
                  <a:lnTo>
                    <a:pt x="21" y="11"/>
                  </a:lnTo>
                  <a:lnTo>
                    <a:pt x="21" y="13"/>
                  </a:lnTo>
                  <a:lnTo>
                    <a:pt x="20" y="17"/>
                  </a:lnTo>
                  <a:lnTo>
                    <a:pt x="19" y="20"/>
                  </a:lnTo>
                  <a:lnTo>
                    <a:pt x="16" y="21"/>
                  </a:lnTo>
                  <a:lnTo>
                    <a:pt x="14" y="22"/>
                  </a:lnTo>
                  <a:lnTo>
                    <a:pt x="10" y="23"/>
                  </a:lnTo>
                  <a:lnTo>
                    <a:pt x="7" y="22"/>
                  </a:lnTo>
                  <a:lnTo>
                    <a:pt x="5" y="21"/>
                  </a:lnTo>
                  <a:lnTo>
                    <a:pt x="2" y="20"/>
                  </a:lnTo>
                  <a:lnTo>
                    <a:pt x="0" y="16"/>
                  </a:lnTo>
                  <a:lnTo>
                    <a:pt x="0" y="11"/>
                  </a:lnTo>
                  <a:lnTo>
                    <a:pt x="0" y="8"/>
                  </a:lnTo>
                  <a:lnTo>
                    <a:pt x="1" y="6"/>
                  </a:lnTo>
                  <a:lnTo>
                    <a:pt x="4" y="4"/>
                  </a:lnTo>
                  <a:lnTo>
                    <a:pt x="5" y="1"/>
                  </a:lnTo>
                  <a:lnTo>
                    <a:pt x="7" y="0"/>
                  </a:lnTo>
                  <a:lnTo>
                    <a:pt x="11" y="0"/>
                  </a:lnTo>
                  <a:close/>
                  <a:moveTo>
                    <a:pt x="10" y="1"/>
                  </a:moveTo>
                  <a:lnTo>
                    <a:pt x="9" y="1"/>
                  </a:lnTo>
                  <a:lnTo>
                    <a:pt x="7" y="2"/>
                  </a:lnTo>
                  <a:lnTo>
                    <a:pt x="6" y="4"/>
                  </a:lnTo>
                  <a:lnTo>
                    <a:pt x="5" y="5"/>
                  </a:lnTo>
                  <a:lnTo>
                    <a:pt x="5" y="7"/>
                  </a:lnTo>
                  <a:lnTo>
                    <a:pt x="4" y="10"/>
                  </a:lnTo>
                  <a:lnTo>
                    <a:pt x="5" y="15"/>
                  </a:lnTo>
                  <a:lnTo>
                    <a:pt x="6" y="18"/>
                  </a:lnTo>
                  <a:lnTo>
                    <a:pt x="9" y="21"/>
                  </a:lnTo>
                  <a:lnTo>
                    <a:pt x="11" y="21"/>
                  </a:lnTo>
                  <a:lnTo>
                    <a:pt x="14" y="21"/>
                  </a:lnTo>
                  <a:lnTo>
                    <a:pt x="15" y="20"/>
                  </a:lnTo>
                  <a:lnTo>
                    <a:pt x="16" y="17"/>
                  </a:lnTo>
                  <a:lnTo>
                    <a:pt x="17" y="13"/>
                  </a:lnTo>
                  <a:lnTo>
                    <a:pt x="17" y="10"/>
                  </a:lnTo>
                  <a:lnTo>
                    <a:pt x="16" y="6"/>
                  </a:lnTo>
                  <a:lnTo>
                    <a:pt x="15"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770" name="Freeform 156"/>
            <p:cNvSpPr>
              <a:spLocks/>
            </p:cNvSpPr>
            <p:nvPr/>
          </p:nvSpPr>
          <p:spPr bwMode="auto">
            <a:xfrm>
              <a:off x="1745" y="2483"/>
              <a:ext cx="54" cy="34"/>
            </a:xfrm>
            <a:custGeom>
              <a:avLst/>
              <a:gdLst>
                <a:gd name="T0" fmla="*/ 238 w 24"/>
                <a:gd name="T1" fmla="*/ 0 h 23"/>
                <a:gd name="T2" fmla="*/ 238 w 24"/>
                <a:gd name="T3" fmla="*/ 41 h 23"/>
                <a:gd name="T4" fmla="*/ 238 w 24"/>
                <a:gd name="T5" fmla="*/ 55 h 23"/>
                <a:gd name="T6" fmla="*/ 238 w 24"/>
                <a:gd name="T7" fmla="*/ 59 h 23"/>
                <a:gd name="T8" fmla="*/ 238 w 24"/>
                <a:gd name="T9" fmla="*/ 65 h 23"/>
                <a:gd name="T10" fmla="*/ 238 w 24"/>
                <a:gd name="T11" fmla="*/ 65 h 23"/>
                <a:gd name="T12" fmla="*/ 263 w 24"/>
                <a:gd name="T13" fmla="*/ 65 h 23"/>
                <a:gd name="T14" fmla="*/ 263 w 24"/>
                <a:gd name="T15" fmla="*/ 68 h 23"/>
                <a:gd name="T16" fmla="*/ 272 w 24"/>
                <a:gd name="T17" fmla="*/ 65 h 23"/>
                <a:gd name="T18" fmla="*/ 272 w 24"/>
                <a:gd name="T19" fmla="*/ 65 h 23"/>
                <a:gd name="T20" fmla="*/ 272 w 24"/>
                <a:gd name="T21" fmla="*/ 68 h 23"/>
                <a:gd name="T22" fmla="*/ 207 w 24"/>
                <a:gd name="T23" fmla="*/ 74 h 23"/>
                <a:gd name="T24" fmla="*/ 207 w 24"/>
                <a:gd name="T25" fmla="*/ 74 h 23"/>
                <a:gd name="T26" fmla="*/ 207 w 24"/>
                <a:gd name="T27" fmla="*/ 59 h 23"/>
                <a:gd name="T28" fmla="*/ 158 w 24"/>
                <a:gd name="T29" fmla="*/ 68 h 23"/>
                <a:gd name="T30" fmla="*/ 146 w 24"/>
                <a:gd name="T31" fmla="*/ 72 h 23"/>
                <a:gd name="T32" fmla="*/ 137 w 24"/>
                <a:gd name="T33" fmla="*/ 74 h 23"/>
                <a:gd name="T34" fmla="*/ 101 w 24"/>
                <a:gd name="T35" fmla="*/ 74 h 23"/>
                <a:gd name="T36" fmla="*/ 92 w 24"/>
                <a:gd name="T37" fmla="*/ 72 h 23"/>
                <a:gd name="T38" fmla="*/ 81 w 24"/>
                <a:gd name="T39" fmla="*/ 72 h 23"/>
                <a:gd name="T40" fmla="*/ 56 w 24"/>
                <a:gd name="T41" fmla="*/ 68 h 23"/>
                <a:gd name="T42" fmla="*/ 45 w 24"/>
                <a:gd name="T43" fmla="*/ 65 h 23"/>
                <a:gd name="T44" fmla="*/ 45 w 24"/>
                <a:gd name="T45" fmla="*/ 55 h 23"/>
                <a:gd name="T46" fmla="*/ 45 w 24"/>
                <a:gd name="T47" fmla="*/ 49 h 23"/>
                <a:gd name="T48" fmla="*/ 45 w 24"/>
                <a:gd name="T49" fmla="*/ 15 h 23"/>
                <a:gd name="T50" fmla="*/ 45 w 24"/>
                <a:gd name="T51" fmla="*/ 13 h 23"/>
                <a:gd name="T52" fmla="*/ 36 w 24"/>
                <a:gd name="T53" fmla="*/ 6 h 23"/>
                <a:gd name="T54" fmla="*/ 36 w 24"/>
                <a:gd name="T55" fmla="*/ 1 h 23"/>
                <a:gd name="T56" fmla="*/ 36 w 24"/>
                <a:gd name="T57" fmla="*/ 1 h 23"/>
                <a:gd name="T58" fmla="*/ 25 w 24"/>
                <a:gd name="T59" fmla="*/ 1 h 23"/>
                <a:gd name="T60" fmla="*/ 0 w 24"/>
                <a:gd name="T61" fmla="*/ 1 h 23"/>
                <a:gd name="T62" fmla="*/ 0 w 24"/>
                <a:gd name="T63" fmla="*/ 0 h 23"/>
                <a:gd name="T64" fmla="*/ 92 w 24"/>
                <a:gd name="T65" fmla="*/ 0 h 23"/>
                <a:gd name="T66" fmla="*/ 92 w 24"/>
                <a:gd name="T67" fmla="*/ 49 h 23"/>
                <a:gd name="T68" fmla="*/ 92 w 24"/>
                <a:gd name="T69" fmla="*/ 55 h 23"/>
                <a:gd name="T70" fmla="*/ 101 w 24"/>
                <a:gd name="T71" fmla="*/ 59 h 23"/>
                <a:gd name="T72" fmla="*/ 117 w 24"/>
                <a:gd name="T73" fmla="*/ 65 h 23"/>
                <a:gd name="T74" fmla="*/ 137 w 24"/>
                <a:gd name="T75" fmla="*/ 65 h 23"/>
                <a:gd name="T76" fmla="*/ 146 w 24"/>
                <a:gd name="T77" fmla="*/ 65 h 23"/>
                <a:gd name="T78" fmla="*/ 158 w 24"/>
                <a:gd name="T79" fmla="*/ 65 h 23"/>
                <a:gd name="T80" fmla="*/ 173 w 24"/>
                <a:gd name="T81" fmla="*/ 59 h 23"/>
                <a:gd name="T82" fmla="*/ 207 w 24"/>
                <a:gd name="T83" fmla="*/ 55 h 23"/>
                <a:gd name="T84" fmla="*/ 207 w 24"/>
                <a:gd name="T85" fmla="*/ 15 h 23"/>
                <a:gd name="T86" fmla="*/ 194 w 24"/>
                <a:gd name="T87" fmla="*/ 6 h 23"/>
                <a:gd name="T88" fmla="*/ 194 w 24"/>
                <a:gd name="T89" fmla="*/ 1 h 23"/>
                <a:gd name="T90" fmla="*/ 173 w 24"/>
                <a:gd name="T91" fmla="*/ 1 h 23"/>
                <a:gd name="T92" fmla="*/ 158 w 24"/>
                <a:gd name="T93" fmla="*/ 1 h 23"/>
                <a:gd name="T94" fmla="*/ 158 w 24"/>
                <a:gd name="T95" fmla="*/ 0 h 23"/>
                <a:gd name="T96" fmla="*/ 238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20"/>
                  </a:lnTo>
                  <a:lnTo>
                    <a:pt x="23" y="20"/>
                  </a:lnTo>
                  <a:lnTo>
                    <a:pt x="23" y="21"/>
                  </a:lnTo>
                  <a:lnTo>
                    <a:pt x="24" y="20"/>
                  </a:lnTo>
                  <a:lnTo>
                    <a:pt x="24" y="21"/>
                  </a:lnTo>
                  <a:lnTo>
                    <a:pt x="18" y="23"/>
                  </a:lnTo>
                  <a:lnTo>
                    <a:pt x="18" y="18"/>
                  </a:lnTo>
                  <a:lnTo>
                    <a:pt x="14" y="21"/>
                  </a:lnTo>
                  <a:lnTo>
                    <a:pt x="13" y="22"/>
                  </a:lnTo>
                  <a:lnTo>
                    <a:pt x="12" y="23"/>
                  </a:lnTo>
                  <a:lnTo>
                    <a:pt x="9" y="23"/>
                  </a:lnTo>
                  <a:lnTo>
                    <a:pt x="8" y="22"/>
                  </a:lnTo>
                  <a:lnTo>
                    <a:pt x="7" y="22"/>
                  </a:lnTo>
                  <a:lnTo>
                    <a:pt x="5" y="21"/>
                  </a:lnTo>
                  <a:lnTo>
                    <a:pt x="4" y="20"/>
                  </a:lnTo>
                  <a:lnTo>
                    <a:pt x="4" y="17"/>
                  </a:lnTo>
                  <a:lnTo>
                    <a:pt x="4" y="15"/>
                  </a:lnTo>
                  <a:lnTo>
                    <a:pt x="4" y="5"/>
                  </a:lnTo>
                  <a:lnTo>
                    <a:pt x="4" y="4"/>
                  </a:lnTo>
                  <a:lnTo>
                    <a:pt x="3" y="2"/>
                  </a:lnTo>
                  <a:lnTo>
                    <a:pt x="3" y="1"/>
                  </a:lnTo>
                  <a:lnTo>
                    <a:pt x="2" y="1"/>
                  </a:lnTo>
                  <a:lnTo>
                    <a:pt x="0" y="1"/>
                  </a:lnTo>
                  <a:lnTo>
                    <a:pt x="0" y="0"/>
                  </a:lnTo>
                  <a:lnTo>
                    <a:pt x="8" y="0"/>
                  </a:lnTo>
                  <a:lnTo>
                    <a:pt x="8" y="15"/>
                  </a:lnTo>
                  <a:lnTo>
                    <a:pt x="8" y="17"/>
                  </a:lnTo>
                  <a:lnTo>
                    <a:pt x="9" y="18"/>
                  </a:lnTo>
                  <a:lnTo>
                    <a:pt x="10" y="20"/>
                  </a:lnTo>
                  <a:lnTo>
                    <a:pt x="12" y="20"/>
                  </a:lnTo>
                  <a:lnTo>
                    <a:pt x="13" y="20"/>
                  </a:lnTo>
                  <a:lnTo>
                    <a:pt x="14" y="20"/>
                  </a:lnTo>
                  <a:lnTo>
                    <a:pt x="15" y="18"/>
                  </a:lnTo>
                  <a:lnTo>
                    <a:pt x="18" y="17"/>
                  </a:lnTo>
                  <a:lnTo>
                    <a:pt x="18" y="5"/>
                  </a:lnTo>
                  <a:lnTo>
                    <a:pt x="17" y="2"/>
                  </a:lnTo>
                  <a:lnTo>
                    <a:pt x="17"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771" name="Freeform 157"/>
            <p:cNvSpPr>
              <a:spLocks/>
            </p:cNvSpPr>
            <p:nvPr/>
          </p:nvSpPr>
          <p:spPr bwMode="auto">
            <a:xfrm>
              <a:off x="1801" y="2483"/>
              <a:ext cx="54" cy="32"/>
            </a:xfrm>
            <a:custGeom>
              <a:avLst/>
              <a:gdLst>
                <a:gd name="T0" fmla="*/ 92 w 24"/>
                <a:gd name="T1" fmla="*/ 15 h 22"/>
                <a:gd name="T2" fmla="*/ 117 w 24"/>
                <a:gd name="T3" fmla="*/ 6 h 22"/>
                <a:gd name="T4" fmla="*/ 137 w 24"/>
                <a:gd name="T5" fmla="*/ 0 h 22"/>
                <a:gd name="T6" fmla="*/ 173 w 24"/>
                <a:gd name="T7" fmla="*/ 0 h 22"/>
                <a:gd name="T8" fmla="*/ 194 w 24"/>
                <a:gd name="T9" fmla="*/ 0 h 22"/>
                <a:gd name="T10" fmla="*/ 218 w 24"/>
                <a:gd name="T11" fmla="*/ 1 h 22"/>
                <a:gd name="T12" fmla="*/ 227 w 24"/>
                <a:gd name="T13" fmla="*/ 6 h 22"/>
                <a:gd name="T14" fmla="*/ 227 w 24"/>
                <a:gd name="T15" fmla="*/ 13 h 22"/>
                <a:gd name="T16" fmla="*/ 238 w 24"/>
                <a:gd name="T17" fmla="*/ 19 h 22"/>
                <a:gd name="T18" fmla="*/ 238 w 24"/>
                <a:gd name="T19" fmla="*/ 25 h 22"/>
                <a:gd name="T20" fmla="*/ 238 w 24"/>
                <a:gd name="T21" fmla="*/ 52 h 22"/>
                <a:gd name="T22" fmla="*/ 238 w 24"/>
                <a:gd name="T23" fmla="*/ 61 h 22"/>
                <a:gd name="T24" fmla="*/ 238 w 24"/>
                <a:gd name="T25" fmla="*/ 65 h 22"/>
                <a:gd name="T26" fmla="*/ 238 w 24"/>
                <a:gd name="T27" fmla="*/ 65 h 22"/>
                <a:gd name="T28" fmla="*/ 252 w 24"/>
                <a:gd name="T29" fmla="*/ 68 h 22"/>
                <a:gd name="T30" fmla="*/ 252 w 24"/>
                <a:gd name="T31" fmla="*/ 68 h 22"/>
                <a:gd name="T32" fmla="*/ 272 w 24"/>
                <a:gd name="T33" fmla="*/ 68 h 22"/>
                <a:gd name="T34" fmla="*/ 272 w 24"/>
                <a:gd name="T35" fmla="*/ 68 h 22"/>
                <a:gd name="T36" fmla="*/ 158 w 24"/>
                <a:gd name="T37" fmla="*/ 68 h 22"/>
                <a:gd name="T38" fmla="*/ 158 w 24"/>
                <a:gd name="T39" fmla="*/ 68 h 22"/>
                <a:gd name="T40" fmla="*/ 158 w 24"/>
                <a:gd name="T41" fmla="*/ 68 h 22"/>
                <a:gd name="T42" fmla="*/ 173 w 24"/>
                <a:gd name="T43" fmla="*/ 68 h 22"/>
                <a:gd name="T44" fmla="*/ 182 w 24"/>
                <a:gd name="T45" fmla="*/ 65 h 22"/>
                <a:gd name="T46" fmla="*/ 182 w 24"/>
                <a:gd name="T47" fmla="*/ 65 h 22"/>
                <a:gd name="T48" fmla="*/ 182 w 24"/>
                <a:gd name="T49" fmla="*/ 61 h 22"/>
                <a:gd name="T50" fmla="*/ 182 w 24"/>
                <a:gd name="T51" fmla="*/ 55 h 22"/>
                <a:gd name="T52" fmla="*/ 194 w 24"/>
                <a:gd name="T53" fmla="*/ 52 h 22"/>
                <a:gd name="T54" fmla="*/ 194 w 24"/>
                <a:gd name="T55" fmla="*/ 25 h 22"/>
                <a:gd name="T56" fmla="*/ 182 w 24"/>
                <a:gd name="T57" fmla="*/ 19 h 22"/>
                <a:gd name="T58" fmla="*/ 182 w 24"/>
                <a:gd name="T59" fmla="*/ 15 h 22"/>
                <a:gd name="T60" fmla="*/ 173 w 24"/>
                <a:gd name="T61" fmla="*/ 13 h 22"/>
                <a:gd name="T62" fmla="*/ 158 w 24"/>
                <a:gd name="T63" fmla="*/ 6 h 22"/>
                <a:gd name="T64" fmla="*/ 117 w 24"/>
                <a:gd name="T65" fmla="*/ 13 h 22"/>
                <a:gd name="T66" fmla="*/ 92 w 24"/>
                <a:gd name="T67" fmla="*/ 19 h 22"/>
                <a:gd name="T68" fmla="*/ 92 w 24"/>
                <a:gd name="T69" fmla="*/ 52 h 22"/>
                <a:gd name="T70" fmla="*/ 92 w 24"/>
                <a:gd name="T71" fmla="*/ 61 h 22"/>
                <a:gd name="T72" fmla="*/ 92 w 24"/>
                <a:gd name="T73" fmla="*/ 65 h 22"/>
                <a:gd name="T74" fmla="*/ 92 w 24"/>
                <a:gd name="T75" fmla="*/ 65 h 22"/>
                <a:gd name="T76" fmla="*/ 101 w 24"/>
                <a:gd name="T77" fmla="*/ 68 h 22"/>
                <a:gd name="T78" fmla="*/ 101 w 24"/>
                <a:gd name="T79" fmla="*/ 68 h 22"/>
                <a:gd name="T80" fmla="*/ 126 w 24"/>
                <a:gd name="T81" fmla="*/ 68 h 22"/>
                <a:gd name="T82" fmla="*/ 126 w 24"/>
                <a:gd name="T83" fmla="*/ 68 h 22"/>
                <a:gd name="T84" fmla="*/ 0 w 24"/>
                <a:gd name="T85" fmla="*/ 68 h 22"/>
                <a:gd name="T86" fmla="*/ 0 w 24"/>
                <a:gd name="T87" fmla="*/ 68 h 22"/>
                <a:gd name="T88" fmla="*/ 11 w 24"/>
                <a:gd name="T89" fmla="*/ 68 h 22"/>
                <a:gd name="T90" fmla="*/ 36 w 24"/>
                <a:gd name="T91" fmla="*/ 68 h 22"/>
                <a:gd name="T92" fmla="*/ 36 w 24"/>
                <a:gd name="T93" fmla="*/ 65 h 22"/>
                <a:gd name="T94" fmla="*/ 45 w 24"/>
                <a:gd name="T95" fmla="*/ 61 h 22"/>
                <a:gd name="T96" fmla="*/ 45 w 24"/>
                <a:gd name="T97" fmla="*/ 52 h 22"/>
                <a:gd name="T98" fmla="*/ 45 w 24"/>
                <a:gd name="T99" fmla="*/ 25 h 22"/>
                <a:gd name="T100" fmla="*/ 45 w 24"/>
                <a:gd name="T101" fmla="*/ 19 h 22"/>
                <a:gd name="T102" fmla="*/ 45 w 24"/>
                <a:gd name="T103" fmla="*/ 13 h 22"/>
                <a:gd name="T104" fmla="*/ 36 w 24"/>
                <a:gd name="T105" fmla="*/ 13 h 22"/>
                <a:gd name="T106" fmla="*/ 36 w 24"/>
                <a:gd name="T107" fmla="*/ 6 h 22"/>
                <a:gd name="T108" fmla="*/ 36 w 24"/>
                <a:gd name="T109" fmla="*/ 6 h 22"/>
                <a:gd name="T110" fmla="*/ 11 w 24"/>
                <a:gd name="T111" fmla="*/ 6 h 22"/>
                <a:gd name="T112" fmla="*/ 11 w 24"/>
                <a:gd name="T113" fmla="*/ 6 h 22"/>
                <a:gd name="T114" fmla="*/ 0 w 24"/>
                <a:gd name="T115" fmla="*/ 6 h 22"/>
                <a:gd name="T116" fmla="*/ 0 w 24"/>
                <a:gd name="T117" fmla="*/ 6 h 22"/>
                <a:gd name="T118" fmla="*/ 70 w 24"/>
                <a:gd name="T119" fmla="*/ 0 h 22"/>
                <a:gd name="T120" fmla="*/ 92 w 24"/>
                <a:gd name="T121" fmla="*/ 0 h 22"/>
                <a:gd name="T122" fmla="*/ 92 w 24"/>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2" y="0"/>
                  </a:lnTo>
                  <a:lnTo>
                    <a:pt x="15" y="0"/>
                  </a:lnTo>
                  <a:lnTo>
                    <a:pt x="17" y="0"/>
                  </a:lnTo>
                  <a:lnTo>
                    <a:pt x="19" y="1"/>
                  </a:lnTo>
                  <a:lnTo>
                    <a:pt x="20" y="2"/>
                  </a:lnTo>
                  <a:lnTo>
                    <a:pt x="20" y="4"/>
                  </a:lnTo>
                  <a:lnTo>
                    <a:pt x="21" y="6"/>
                  </a:lnTo>
                  <a:lnTo>
                    <a:pt x="21" y="8"/>
                  </a:lnTo>
                  <a:lnTo>
                    <a:pt x="21" y="17"/>
                  </a:lnTo>
                  <a:lnTo>
                    <a:pt x="21" y="20"/>
                  </a:lnTo>
                  <a:lnTo>
                    <a:pt x="21" y="21"/>
                  </a:lnTo>
                  <a:lnTo>
                    <a:pt x="22" y="22"/>
                  </a:lnTo>
                  <a:lnTo>
                    <a:pt x="24" y="22"/>
                  </a:lnTo>
                  <a:lnTo>
                    <a:pt x="14" y="22"/>
                  </a:lnTo>
                  <a:lnTo>
                    <a:pt x="15" y="22"/>
                  </a:lnTo>
                  <a:lnTo>
                    <a:pt x="16" y="21"/>
                  </a:lnTo>
                  <a:lnTo>
                    <a:pt x="16" y="20"/>
                  </a:lnTo>
                  <a:lnTo>
                    <a:pt x="16" y="18"/>
                  </a:lnTo>
                  <a:lnTo>
                    <a:pt x="17" y="17"/>
                  </a:lnTo>
                  <a:lnTo>
                    <a:pt x="17" y="8"/>
                  </a:lnTo>
                  <a:lnTo>
                    <a:pt x="16" y="6"/>
                  </a:lnTo>
                  <a:lnTo>
                    <a:pt x="16" y="5"/>
                  </a:lnTo>
                  <a:lnTo>
                    <a:pt x="15" y="4"/>
                  </a:lnTo>
                  <a:lnTo>
                    <a:pt x="14" y="2"/>
                  </a:lnTo>
                  <a:lnTo>
                    <a:pt x="10" y="4"/>
                  </a:lnTo>
                  <a:lnTo>
                    <a:pt x="8" y="6"/>
                  </a:lnTo>
                  <a:lnTo>
                    <a:pt x="8" y="17"/>
                  </a:lnTo>
                  <a:lnTo>
                    <a:pt x="8" y="20"/>
                  </a:lnTo>
                  <a:lnTo>
                    <a:pt x="8" y="21"/>
                  </a:lnTo>
                  <a:lnTo>
                    <a:pt x="9" y="22"/>
                  </a:lnTo>
                  <a:lnTo>
                    <a:pt x="11" y="22"/>
                  </a:lnTo>
                  <a:lnTo>
                    <a:pt x="0" y="22"/>
                  </a:lnTo>
                  <a:lnTo>
                    <a:pt x="1" y="22"/>
                  </a:lnTo>
                  <a:lnTo>
                    <a:pt x="3" y="22"/>
                  </a:lnTo>
                  <a:lnTo>
                    <a:pt x="3" y="21"/>
                  </a:lnTo>
                  <a:lnTo>
                    <a:pt x="4" y="20"/>
                  </a:lnTo>
                  <a:lnTo>
                    <a:pt x="4" y="17"/>
                  </a:lnTo>
                  <a:lnTo>
                    <a:pt x="4" y="8"/>
                  </a:lnTo>
                  <a:lnTo>
                    <a:pt x="4" y="6"/>
                  </a:lnTo>
                  <a:lnTo>
                    <a:pt x="4" y="4"/>
                  </a:lnTo>
                  <a:lnTo>
                    <a:pt x="3" y="4"/>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772" name="Freeform 158"/>
            <p:cNvSpPr>
              <a:spLocks noEditPoints="1"/>
            </p:cNvSpPr>
            <p:nvPr/>
          </p:nvSpPr>
          <p:spPr bwMode="auto">
            <a:xfrm>
              <a:off x="1929" y="2469"/>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38 w 26"/>
                <a:gd name="T11" fmla="*/ 95 h 32"/>
                <a:gd name="T12" fmla="*/ 150 w 26"/>
                <a:gd name="T13" fmla="*/ 95 h 32"/>
                <a:gd name="T14" fmla="*/ 150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45 w 26"/>
                <a:gd name="T35" fmla="*/ 1 h 32"/>
                <a:gd name="T36" fmla="*/ 25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68 w 26"/>
                <a:gd name="T53" fmla="*/ 13 h 32"/>
                <a:gd name="T54" fmla="*/ 293 w 26"/>
                <a:gd name="T55" fmla="*/ 19 h 32"/>
                <a:gd name="T56" fmla="*/ 304 w 26"/>
                <a:gd name="T57" fmla="*/ 27 h 32"/>
                <a:gd name="T58" fmla="*/ 293 w 26"/>
                <a:gd name="T59" fmla="*/ 34 h 32"/>
                <a:gd name="T60" fmla="*/ 256 w 26"/>
                <a:gd name="T61" fmla="*/ 46 h 32"/>
                <a:gd name="T62" fmla="*/ 231 w 26"/>
                <a:gd name="T63" fmla="*/ 49 h 32"/>
                <a:gd name="T64" fmla="*/ 175 w 26"/>
                <a:gd name="T65" fmla="*/ 49 h 32"/>
                <a:gd name="T66" fmla="*/ 150 w 26"/>
                <a:gd name="T67" fmla="*/ 49 h 32"/>
                <a:gd name="T68" fmla="*/ 138 w 26"/>
                <a:gd name="T69" fmla="*/ 49 h 32"/>
                <a:gd name="T70" fmla="*/ 129 w 26"/>
                <a:gd name="T71" fmla="*/ 49 h 32"/>
                <a:gd name="T72" fmla="*/ 118 w 26"/>
                <a:gd name="T73" fmla="*/ 49 h 32"/>
                <a:gd name="T74" fmla="*/ 118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02 w 26"/>
                <a:gd name="T87" fmla="*/ 42 h 32"/>
                <a:gd name="T88" fmla="*/ 231 w 26"/>
                <a:gd name="T89" fmla="*/ 33 h 32"/>
                <a:gd name="T90" fmla="*/ 231 w 26"/>
                <a:gd name="T91" fmla="*/ 27 h 32"/>
                <a:gd name="T92" fmla="*/ 231 w 26"/>
                <a:gd name="T93" fmla="*/ 19 h 32"/>
                <a:gd name="T94" fmla="*/ 211 w 26"/>
                <a:gd name="T95" fmla="*/ 14 h 32"/>
                <a:gd name="T96" fmla="*/ 202 w 26"/>
                <a:gd name="T97" fmla="*/ 13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2" y="32"/>
                  </a:lnTo>
                  <a:lnTo>
                    <a:pt x="13" y="32"/>
                  </a:lnTo>
                  <a:lnTo>
                    <a:pt x="0" y="32"/>
                  </a:lnTo>
                  <a:lnTo>
                    <a:pt x="1" y="32"/>
                  </a:lnTo>
                  <a:lnTo>
                    <a:pt x="4" y="32"/>
                  </a:lnTo>
                  <a:lnTo>
                    <a:pt x="5" y="31"/>
                  </a:lnTo>
                  <a:lnTo>
                    <a:pt x="5" y="30"/>
                  </a:lnTo>
                  <a:lnTo>
                    <a:pt x="5" y="27"/>
                  </a:lnTo>
                  <a:lnTo>
                    <a:pt x="5" y="5"/>
                  </a:lnTo>
                  <a:lnTo>
                    <a:pt x="5" y="2"/>
                  </a:lnTo>
                  <a:lnTo>
                    <a:pt x="4" y="1"/>
                  </a:lnTo>
                  <a:lnTo>
                    <a:pt x="2" y="0"/>
                  </a:lnTo>
                  <a:lnTo>
                    <a:pt x="1" y="0"/>
                  </a:lnTo>
                  <a:lnTo>
                    <a:pt x="0" y="0"/>
                  </a:lnTo>
                  <a:lnTo>
                    <a:pt x="12" y="0"/>
                  </a:lnTo>
                  <a:lnTo>
                    <a:pt x="16" y="0"/>
                  </a:lnTo>
                  <a:lnTo>
                    <a:pt x="20" y="0"/>
                  </a:lnTo>
                  <a:lnTo>
                    <a:pt x="22" y="1"/>
                  </a:lnTo>
                  <a:lnTo>
                    <a:pt x="23" y="4"/>
                  </a:lnTo>
                  <a:lnTo>
                    <a:pt x="25" y="6"/>
                  </a:lnTo>
                  <a:lnTo>
                    <a:pt x="26" y="9"/>
                  </a:lnTo>
                  <a:lnTo>
                    <a:pt x="25" y="12"/>
                  </a:lnTo>
                  <a:lnTo>
                    <a:pt x="22"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7" y="14"/>
                  </a:lnTo>
                  <a:lnTo>
                    <a:pt x="20" y="11"/>
                  </a:lnTo>
                  <a:lnTo>
                    <a:pt x="20" y="9"/>
                  </a:lnTo>
                  <a:lnTo>
                    <a:pt x="20" y="6"/>
                  </a:lnTo>
                  <a:lnTo>
                    <a:pt x="18" y="5"/>
                  </a:lnTo>
                  <a:lnTo>
                    <a:pt x="17"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73" name="Freeform 159"/>
            <p:cNvSpPr>
              <a:spLocks/>
            </p:cNvSpPr>
            <p:nvPr/>
          </p:nvSpPr>
          <p:spPr bwMode="auto">
            <a:xfrm>
              <a:off x="1990" y="2483"/>
              <a:ext cx="36" cy="32"/>
            </a:xfrm>
            <a:custGeom>
              <a:avLst/>
              <a:gdLst>
                <a:gd name="T0" fmla="*/ 81 w 16"/>
                <a:gd name="T1" fmla="*/ 0 h 22"/>
                <a:gd name="T2" fmla="*/ 81 w 16"/>
                <a:gd name="T3" fmla="*/ 19 h 22"/>
                <a:gd name="T4" fmla="*/ 110 w 16"/>
                <a:gd name="T5" fmla="*/ 6 h 22"/>
                <a:gd name="T6" fmla="*/ 126 w 16"/>
                <a:gd name="T7" fmla="*/ 0 h 22"/>
                <a:gd name="T8" fmla="*/ 157 w 16"/>
                <a:gd name="T9" fmla="*/ 0 h 22"/>
                <a:gd name="T10" fmla="*/ 171 w 16"/>
                <a:gd name="T11" fmla="*/ 0 h 22"/>
                <a:gd name="T12" fmla="*/ 171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57 w 16"/>
                <a:gd name="T27" fmla="*/ 15 h 22"/>
                <a:gd name="T28" fmla="*/ 137 w 16"/>
                <a:gd name="T29" fmla="*/ 15 h 22"/>
                <a:gd name="T30" fmla="*/ 126 w 16"/>
                <a:gd name="T31" fmla="*/ 13 h 22"/>
                <a:gd name="T32" fmla="*/ 126 w 16"/>
                <a:gd name="T33" fmla="*/ 13 h 22"/>
                <a:gd name="T34" fmla="*/ 110 w 16"/>
                <a:gd name="T35" fmla="*/ 13 h 22"/>
                <a:gd name="T36" fmla="*/ 110 w 16"/>
                <a:gd name="T37" fmla="*/ 13 h 22"/>
                <a:gd name="T38" fmla="*/ 101 w 16"/>
                <a:gd name="T39" fmla="*/ 15 h 22"/>
                <a:gd name="T40" fmla="*/ 81 w 16"/>
                <a:gd name="T41" fmla="*/ 22 h 22"/>
                <a:gd name="T42" fmla="*/ 81 w 16"/>
                <a:gd name="T43" fmla="*/ 52 h 22"/>
                <a:gd name="T44" fmla="*/ 81 w 16"/>
                <a:gd name="T45" fmla="*/ 55 h 22"/>
                <a:gd name="T46" fmla="*/ 81 w 16"/>
                <a:gd name="T47" fmla="*/ 61 h 22"/>
                <a:gd name="T48" fmla="*/ 101 w 16"/>
                <a:gd name="T49" fmla="*/ 65 h 22"/>
                <a:gd name="T50" fmla="*/ 101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11 w 16"/>
                <a:gd name="T63" fmla="*/ 68 h 22"/>
                <a:gd name="T64" fmla="*/ 36 w 16"/>
                <a:gd name="T65" fmla="*/ 65 h 22"/>
                <a:gd name="T66" fmla="*/ 36 w 16"/>
                <a:gd name="T67" fmla="*/ 65 h 22"/>
                <a:gd name="T68" fmla="*/ 45 w 16"/>
                <a:gd name="T69" fmla="*/ 61 h 22"/>
                <a:gd name="T70" fmla="*/ 45 w 16"/>
                <a:gd name="T71" fmla="*/ 61 h 22"/>
                <a:gd name="T72" fmla="*/ 45 w 16"/>
                <a:gd name="T73" fmla="*/ 52 h 22"/>
                <a:gd name="T74" fmla="*/ 45 w 16"/>
                <a:gd name="T75" fmla="*/ 25 h 22"/>
                <a:gd name="T76" fmla="*/ 45 w 16"/>
                <a:gd name="T77" fmla="*/ 19 h 22"/>
                <a:gd name="T78" fmla="*/ 45 w 16"/>
                <a:gd name="T79" fmla="*/ 13 h 22"/>
                <a:gd name="T80" fmla="*/ 36 w 16"/>
                <a:gd name="T81" fmla="*/ 13 h 22"/>
                <a:gd name="T82" fmla="*/ 36 w 16"/>
                <a:gd name="T83" fmla="*/ 6 h 22"/>
                <a:gd name="T84" fmla="*/ 36 w 16"/>
                <a:gd name="T85" fmla="*/ 6 h 22"/>
                <a:gd name="T86" fmla="*/ 36 w 16"/>
                <a:gd name="T87" fmla="*/ 6 h 22"/>
                <a:gd name="T88" fmla="*/ 11 w 16"/>
                <a:gd name="T89" fmla="*/ 6 h 22"/>
                <a:gd name="T90" fmla="*/ 0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5"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7" y="20"/>
                  </a:lnTo>
                  <a:lnTo>
                    <a:pt x="9" y="21"/>
                  </a:lnTo>
                  <a:lnTo>
                    <a:pt x="10" y="22"/>
                  </a:lnTo>
                  <a:lnTo>
                    <a:pt x="11" y="22"/>
                  </a:lnTo>
                  <a:lnTo>
                    <a:pt x="0" y="22"/>
                  </a:lnTo>
                  <a:lnTo>
                    <a:pt x="1" y="22"/>
                  </a:lnTo>
                  <a:lnTo>
                    <a:pt x="3" y="21"/>
                  </a:lnTo>
                  <a:lnTo>
                    <a:pt x="4" y="20"/>
                  </a:lnTo>
                  <a:lnTo>
                    <a:pt x="4" y="17"/>
                  </a:lnTo>
                  <a:lnTo>
                    <a:pt x="4" y="8"/>
                  </a:lnTo>
                  <a:lnTo>
                    <a:pt x="4" y="6"/>
                  </a:lnTo>
                  <a:lnTo>
                    <a:pt x="4" y="4"/>
                  </a:lnTo>
                  <a:lnTo>
                    <a:pt x="3"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74" name="Freeform 160"/>
            <p:cNvSpPr>
              <a:spLocks noEditPoints="1"/>
            </p:cNvSpPr>
            <p:nvPr/>
          </p:nvSpPr>
          <p:spPr bwMode="auto">
            <a:xfrm>
              <a:off x="2029" y="2483"/>
              <a:ext cx="43" cy="34"/>
            </a:xfrm>
            <a:custGeom>
              <a:avLst/>
              <a:gdLst>
                <a:gd name="T0" fmla="*/ 45 w 19"/>
                <a:gd name="T1" fmla="*/ 27 h 23"/>
                <a:gd name="T2" fmla="*/ 57 w 19"/>
                <a:gd name="T3" fmla="*/ 41 h 23"/>
                <a:gd name="T4" fmla="*/ 81 w 19"/>
                <a:gd name="T5" fmla="*/ 52 h 23"/>
                <a:gd name="T6" fmla="*/ 102 w 19"/>
                <a:gd name="T7" fmla="*/ 59 h 23"/>
                <a:gd name="T8" fmla="*/ 149 w 19"/>
                <a:gd name="T9" fmla="*/ 59 h 23"/>
                <a:gd name="T10" fmla="*/ 163 w 19"/>
                <a:gd name="T11" fmla="*/ 59 h 23"/>
                <a:gd name="T12" fmla="*/ 183 w 19"/>
                <a:gd name="T13" fmla="*/ 59 h 23"/>
                <a:gd name="T14" fmla="*/ 210 w 19"/>
                <a:gd name="T15" fmla="*/ 52 h 23"/>
                <a:gd name="T16" fmla="*/ 220 w 19"/>
                <a:gd name="T17" fmla="*/ 41 h 23"/>
                <a:gd name="T18" fmla="*/ 220 w 19"/>
                <a:gd name="T19" fmla="*/ 49 h 23"/>
                <a:gd name="T20" fmla="*/ 220 w 19"/>
                <a:gd name="T21" fmla="*/ 55 h 23"/>
                <a:gd name="T22" fmla="*/ 183 w 19"/>
                <a:gd name="T23" fmla="*/ 68 h 23"/>
                <a:gd name="T24" fmla="*/ 163 w 19"/>
                <a:gd name="T25" fmla="*/ 72 h 23"/>
                <a:gd name="T26" fmla="*/ 118 w 19"/>
                <a:gd name="T27" fmla="*/ 74 h 23"/>
                <a:gd name="T28" fmla="*/ 81 w 19"/>
                <a:gd name="T29" fmla="*/ 72 h 23"/>
                <a:gd name="T30" fmla="*/ 45 w 19"/>
                <a:gd name="T31" fmla="*/ 65 h 23"/>
                <a:gd name="T32" fmla="*/ 25 w 19"/>
                <a:gd name="T33" fmla="*/ 52 h 23"/>
                <a:gd name="T34" fmla="*/ 0 w 19"/>
                <a:gd name="T35" fmla="*/ 40 h 23"/>
                <a:gd name="T36" fmla="*/ 25 w 19"/>
                <a:gd name="T37" fmla="*/ 27 h 23"/>
                <a:gd name="T38" fmla="*/ 25 w 19"/>
                <a:gd name="T39" fmla="*/ 15 h 23"/>
                <a:gd name="T40" fmla="*/ 45 w 19"/>
                <a:gd name="T41" fmla="*/ 6 h 23"/>
                <a:gd name="T42" fmla="*/ 81 w 19"/>
                <a:gd name="T43" fmla="*/ 1 h 23"/>
                <a:gd name="T44" fmla="*/ 129 w 19"/>
                <a:gd name="T45" fmla="*/ 0 h 23"/>
                <a:gd name="T46" fmla="*/ 163 w 19"/>
                <a:gd name="T47" fmla="*/ 0 h 23"/>
                <a:gd name="T48" fmla="*/ 183 w 19"/>
                <a:gd name="T49" fmla="*/ 6 h 23"/>
                <a:gd name="T50" fmla="*/ 220 w 19"/>
                <a:gd name="T51" fmla="*/ 15 h 23"/>
                <a:gd name="T52" fmla="*/ 220 w 19"/>
                <a:gd name="T53" fmla="*/ 27 h 23"/>
                <a:gd name="T54" fmla="*/ 45 w 19"/>
                <a:gd name="T55" fmla="*/ 27 h 23"/>
                <a:gd name="T56" fmla="*/ 45 w 19"/>
                <a:gd name="T57" fmla="*/ 22 h 23"/>
                <a:gd name="T58" fmla="*/ 163 w 19"/>
                <a:gd name="T59" fmla="*/ 22 h 23"/>
                <a:gd name="T60" fmla="*/ 163 w 19"/>
                <a:gd name="T61" fmla="*/ 15 h 23"/>
                <a:gd name="T62" fmla="*/ 163 w 19"/>
                <a:gd name="T63" fmla="*/ 13 h 23"/>
                <a:gd name="T64" fmla="*/ 149 w 19"/>
                <a:gd name="T65" fmla="*/ 13 h 23"/>
                <a:gd name="T66" fmla="*/ 129 w 19"/>
                <a:gd name="T67" fmla="*/ 6 h 23"/>
                <a:gd name="T68" fmla="*/ 118 w 19"/>
                <a:gd name="T69" fmla="*/ 1 h 23"/>
                <a:gd name="T70" fmla="*/ 118 w 19"/>
                <a:gd name="T71" fmla="*/ 1 h 23"/>
                <a:gd name="T72" fmla="*/ 93 w 19"/>
                <a:gd name="T73" fmla="*/ 1 h 23"/>
                <a:gd name="T74" fmla="*/ 81 w 19"/>
                <a:gd name="T75" fmla="*/ 6 h 23"/>
                <a:gd name="T76" fmla="*/ 57 w 19"/>
                <a:gd name="T77" fmla="*/ 15 h 23"/>
                <a:gd name="T78" fmla="*/ 45 w 19"/>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7" y="16"/>
                  </a:lnTo>
                  <a:lnTo>
                    <a:pt x="9" y="18"/>
                  </a:lnTo>
                  <a:lnTo>
                    <a:pt x="13" y="18"/>
                  </a:lnTo>
                  <a:lnTo>
                    <a:pt x="14" y="18"/>
                  </a:lnTo>
                  <a:lnTo>
                    <a:pt x="16" y="18"/>
                  </a:lnTo>
                  <a:lnTo>
                    <a:pt x="18" y="16"/>
                  </a:lnTo>
                  <a:lnTo>
                    <a:pt x="19" y="13"/>
                  </a:lnTo>
                  <a:lnTo>
                    <a:pt x="19" y="15"/>
                  </a:lnTo>
                  <a:lnTo>
                    <a:pt x="19" y="17"/>
                  </a:lnTo>
                  <a:lnTo>
                    <a:pt x="16" y="21"/>
                  </a:lnTo>
                  <a:lnTo>
                    <a:pt x="14" y="22"/>
                  </a:lnTo>
                  <a:lnTo>
                    <a:pt x="10" y="23"/>
                  </a:lnTo>
                  <a:lnTo>
                    <a:pt x="7" y="22"/>
                  </a:lnTo>
                  <a:lnTo>
                    <a:pt x="4" y="20"/>
                  </a:lnTo>
                  <a:lnTo>
                    <a:pt x="2" y="16"/>
                  </a:lnTo>
                  <a:lnTo>
                    <a:pt x="0" y="12"/>
                  </a:lnTo>
                  <a:lnTo>
                    <a:pt x="2" y="8"/>
                  </a:lnTo>
                  <a:lnTo>
                    <a:pt x="2" y="5"/>
                  </a:lnTo>
                  <a:lnTo>
                    <a:pt x="4" y="2"/>
                  </a:lnTo>
                  <a:lnTo>
                    <a:pt x="7" y="1"/>
                  </a:lnTo>
                  <a:lnTo>
                    <a:pt x="11" y="0"/>
                  </a:lnTo>
                  <a:lnTo>
                    <a:pt x="14" y="0"/>
                  </a:lnTo>
                  <a:lnTo>
                    <a:pt x="16" y="2"/>
                  </a:lnTo>
                  <a:lnTo>
                    <a:pt x="19" y="5"/>
                  </a:lnTo>
                  <a:lnTo>
                    <a:pt x="19" y="8"/>
                  </a:lnTo>
                  <a:lnTo>
                    <a:pt x="4" y="8"/>
                  </a:lnTo>
                  <a:close/>
                  <a:moveTo>
                    <a:pt x="4" y="7"/>
                  </a:moveTo>
                  <a:lnTo>
                    <a:pt x="14" y="7"/>
                  </a:lnTo>
                  <a:lnTo>
                    <a:pt x="14" y="5"/>
                  </a:lnTo>
                  <a:lnTo>
                    <a:pt x="14" y="4"/>
                  </a:lnTo>
                  <a:lnTo>
                    <a:pt x="13" y="4"/>
                  </a:lnTo>
                  <a:lnTo>
                    <a:pt x="11" y="2"/>
                  </a:lnTo>
                  <a:lnTo>
                    <a:pt x="10" y="1"/>
                  </a:lnTo>
                  <a:lnTo>
                    <a:pt x="8" y="1"/>
                  </a:lnTo>
                  <a:lnTo>
                    <a:pt x="7" y="2"/>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775" name="Freeform 161"/>
            <p:cNvSpPr>
              <a:spLocks noEditPoints="1"/>
            </p:cNvSpPr>
            <p:nvPr/>
          </p:nvSpPr>
          <p:spPr bwMode="auto">
            <a:xfrm>
              <a:off x="2076" y="2483"/>
              <a:ext cx="54" cy="48"/>
            </a:xfrm>
            <a:custGeom>
              <a:avLst/>
              <a:gdLst>
                <a:gd name="T0" fmla="*/ 92 w 24"/>
                <a:gd name="T1" fmla="*/ 0 h 33"/>
                <a:gd name="T2" fmla="*/ 92 w 24"/>
                <a:gd name="T3" fmla="*/ 15 h 33"/>
                <a:gd name="T4" fmla="*/ 126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26 w 24"/>
                <a:gd name="T17" fmla="*/ 70 h 33"/>
                <a:gd name="T18" fmla="*/ 101 w 24"/>
                <a:gd name="T19" fmla="*/ 68 h 33"/>
                <a:gd name="T20" fmla="*/ 92 w 24"/>
                <a:gd name="T21" fmla="*/ 87 h 33"/>
                <a:gd name="T22" fmla="*/ 92 w 24"/>
                <a:gd name="T23" fmla="*/ 95 h 33"/>
                <a:gd name="T24" fmla="*/ 101 w 24"/>
                <a:gd name="T25" fmla="*/ 99 h 33"/>
                <a:gd name="T26" fmla="*/ 126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0 w 24"/>
                <a:gd name="T47" fmla="*/ 6 h 33"/>
                <a:gd name="T48" fmla="*/ 92 w 24"/>
                <a:gd name="T49" fmla="*/ 47 h 33"/>
                <a:gd name="T50" fmla="*/ 92 w 24"/>
                <a:gd name="T51" fmla="*/ 55 h 33"/>
                <a:gd name="T52" fmla="*/ 117 w 24"/>
                <a:gd name="T53" fmla="*/ 65 h 33"/>
                <a:gd name="T54" fmla="*/ 158 w 24"/>
                <a:gd name="T55" fmla="*/ 65 h 33"/>
                <a:gd name="T56" fmla="*/ 207 w 24"/>
                <a:gd name="T57" fmla="*/ 61 h 33"/>
                <a:gd name="T58" fmla="*/ 218 w 24"/>
                <a:gd name="T59" fmla="*/ 36 h 33"/>
                <a:gd name="T60" fmla="*/ 207 w 24"/>
                <a:gd name="T61" fmla="*/ 15 h 33"/>
                <a:gd name="T62" fmla="*/ 158 w 24"/>
                <a:gd name="T63" fmla="*/ 13 h 33"/>
                <a:gd name="T64" fmla="*/ 126 w 24"/>
                <a:gd name="T65" fmla="*/ 13 h 33"/>
                <a:gd name="T66" fmla="*/ 92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0"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8" y="31"/>
                  </a:lnTo>
                  <a:lnTo>
                    <a:pt x="9" y="32"/>
                  </a:lnTo>
                  <a:lnTo>
                    <a:pt x="10" y="33"/>
                  </a:lnTo>
                  <a:lnTo>
                    <a:pt x="11" y="33"/>
                  </a:lnTo>
                  <a:lnTo>
                    <a:pt x="0" y="33"/>
                  </a:lnTo>
                  <a:lnTo>
                    <a:pt x="2" y="33"/>
                  </a:lnTo>
                  <a:lnTo>
                    <a:pt x="3" y="32"/>
                  </a:lnTo>
                  <a:lnTo>
                    <a:pt x="4" y="31"/>
                  </a:lnTo>
                  <a:lnTo>
                    <a:pt x="4" y="28"/>
                  </a:lnTo>
                  <a:lnTo>
                    <a:pt x="4" y="6"/>
                  </a:lnTo>
                  <a:lnTo>
                    <a:pt x="4" y="5"/>
                  </a:lnTo>
                  <a:lnTo>
                    <a:pt x="4" y="4"/>
                  </a:lnTo>
                  <a:lnTo>
                    <a:pt x="3" y="2"/>
                  </a:lnTo>
                  <a:lnTo>
                    <a:pt x="2" y="2"/>
                  </a:lnTo>
                  <a:lnTo>
                    <a:pt x="0" y="2"/>
                  </a:lnTo>
                  <a:close/>
                  <a:moveTo>
                    <a:pt x="8" y="6"/>
                  </a:moveTo>
                  <a:lnTo>
                    <a:pt x="8" y="15"/>
                  </a:lnTo>
                  <a:lnTo>
                    <a:pt x="8" y="17"/>
                  </a:lnTo>
                  <a:lnTo>
                    <a:pt x="8" y="18"/>
                  </a:lnTo>
                  <a:lnTo>
                    <a:pt x="9" y="20"/>
                  </a:lnTo>
                  <a:lnTo>
                    <a:pt x="10" y="21"/>
                  </a:lnTo>
                  <a:lnTo>
                    <a:pt x="11" y="21"/>
                  </a:lnTo>
                  <a:lnTo>
                    <a:pt x="14" y="21"/>
                  </a:lnTo>
                  <a:lnTo>
                    <a:pt x="15" y="21"/>
                  </a:lnTo>
                  <a:lnTo>
                    <a:pt x="18" y="20"/>
                  </a:lnTo>
                  <a:lnTo>
                    <a:pt x="19" y="17"/>
                  </a:lnTo>
                  <a:lnTo>
                    <a:pt x="19"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25776" name="Freeform 162"/>
            <p:cNvSpPr>
              <a:spLocks noEditPoints="1"/>
            </p:cNvSpPr>
            <p:nvPr/>
          </p:nvSpPr>
          <p:spPr bwMode="auto">
            <a:xfrm>
              <a:off x="2236" y="2469"/>
              <a:ext cx="54" cy="46"/>
            </a:xfrm>
            <a:custGeom>
              <a:avLst/>
              <a:gdLst>
                <a:gd name="T0" fmla="*/ 92 w 24"/>
                <a:gd name="T1" fmla="*/ 49 h 32"/>
                <a:gd name="T2" fmla="*/ 92 w 24"/>
                <a:gd name="T3" fmla="*/ 80 h 32"/>
                <a:gd name="T4" fmla="*/ 92 w 24"/>
                <a:gd name="T5" fmla="*/ 89 h 32"/>
                <a:gd name="T6" fmla="*/ 117 w 24"/>
                <a:gd name="T7" fmla="*/ 93 h 32"/>
                <a:gd name="T8" fmla="*/ 126 w 24"/>
                <a:gd name="T9" fmla="*/ 95 h 32"/>
                <a:gd name="T10" fmla="*/ 137 w 24"/>
                <a:gd name="T11" fmla="*/ 95 h 32"/>
                <a:gd name="T12" fmla="*/ 146 w 24"/>
                <a:gd name="T13" fmla="*/ 95 h 32"/>
                <a:gd name="T14" fmla="*/ 146 w 24"/>
                <a:gd name="T15" fmla="*/ 95 h 32"/>
                <a:gd name="T16" fmla="*/ 0 w 24"/>
                <a:gd name="T17" fmla="*/ 95 h 32"/>
                <a:gd name="T18" fmla="*/ 0 w 24"/>
                <a:gd name="T19" fmla="*/ 95 h 32"/>
                <a:gd name="T20" fmla="*/ 11 w 24"/>
                <a:gd name="T21" fmla="*/ 95 h 32"/>
                <a:gd name="T22" fmla="*/ 25 w 24"/>
                <a:gd name="T23" fmla="*/ 95 h 32"/>
                <a:gd name="T24" fmla="*/ 36 w 24"/>
                <a:gd name="T25" fmla="*/ 93 h 32"/>
                <a:gd name="T26" fmla="*/ 36 w 24"/>
                <a:gd name="T27" fmla="*/ 89 h 32"/>
                <a:gd name="T28" fmla="*/ 36 w 24"/>
                <a:gd name="T29" fmla="*/ 80 h 32"/>
                <a:gd name="T30" fmla="*/ 36 w 24"/>
                <a:gd name="T31" fmla="*/ 14 h 32"/>
                <a:gd name="T32" fmla="*/ 36 w 24"/>
                <a:gd name="T33" fmla="*/ 6 h 32"/>
                <a:gd name="T34" fmla="*/ 36 w 24"/>
                <a:gd name="T35" fmla="*/ 1 h 32"/>
                <a:gd name="T36" fmla="*/ 25 w 24"/>
                <a:gd name="T37" fmla="*/ 0 h 32"/>
                <a:gd name="T38" fmla="*/ 11 w 24"/>
                <a:gd name="T39" fmla="*/ 0 h 32"/>
                <a:gd name="T40" fmla="*/ 0 w 24"/>
                <a:gd name="T41" fmla="*/ 0 h 32"/>
                <a:gd name="T42" fmla="*/ 0 w 24"/>
                <a:gd name="T43" fmla="*/ 0 h 32"/>
                <a:gd name="T44" fmla="*/ 126 w 24"/>
                <a:gd name="T45" fmla="*/ 0 h 32"/>
                <a:gd name="T46" fmla="*/ 182 w 24"/>
                <a:gd name="T47" fmla="*/ 0 h 32"/>
                <a:gd name="T48" fmla="*/ 207 w 24"/>
                <a:gd name="T49" fmla="*/ 0 h 32"/>
                <a:gd name="T50" fmla="*/ 238 w 24"/>
                <a:gd name="T51" fmla="*/ 1 h 32"/>
                <a:gd name="T52" fmla="*/ 263 w 24"/>
                <a:gd name="T53" fmla="*/ 13 h 32"/>
                <a:gd name="T54" fmla="*/ 272 w 24"/>
                <a:gd name="T55" fmla="*/ 19 h 32"/>
                <a:gd name="T56" fmla="*/ 272 w 24"/>
                <a:gd name="T57" fmla="*/ 27 h 32"/>
                <a:gd name="T58" fmla="*/ 263 w 24"/>
                <a:gd name="T59" fmla="*/ 34 h 32"/>
                <a:gd name="T60" fmla="*/ 252 w 24"/>
                <a:gd name="T61" fmla="*/ 46 h 32"/>
                <a:gd name="T62" fmla="*/ 207 w 24"/>
                <a:gd name="T63" fmla="*/ 49 h 32"/>
                <a:gd name="T64" fmla="*/ 173 w 24"/>
                <a:gd name="T65" fmla="*/ 49 h 32"/>
                <a:gd name="T66" fmla="*/ 146 w 24"/>
                <a:gd name="T67" fmla="*/ 49 h 32"/>
                <a:gd name="T68" fmla="*/ 137 w 24"/>
                <a:gd name="T69" fmla="*/ 49 h 32"/>
                <a:gd name="T70" fmla="*/ 117 w 24"/>
                <a:gd name="T71" fmla="*/ 49 h 32"/>
                <a:gd name="T72" fmla="*/ 92 w 24"/>
                <a:gd name="T73" fmla="*/ 49 h 32"/>
                <a:gd name="T74" fmla="*/ 92 w 24"/>
                <a:gd name="T75" fmla="*/ 47 h 32"/>
                <a:gd name="T76" fmla="*/ 117 w 24"/>
                <a:gd name="T77" fmla="*/ 47 h 32"/>
                <a:gd name="T78" fmla="*/ 126 w 24"/>
                <a:gd name="T79" fmla="*/ 47 h 32"/>
                <a:gd name="T80" fmla="*/ 137 w 24"/>
                <a:gd name="T81" fmla="*/ 47 h 32"/>
                <a:gd name="T82" fmla="*/ 137 w 24"/>
                <a:gd name="T83" fmla="*/ 47 h 32"/>
                <a:gd name="T84" fmla="*/ 173 w 24"/>
                <a:gd name="T85" fmla="*/ 47 h 32"/>
                <a:gd name="T86" fmla="*/ 194 w 24"/>
                <a:gd name="T87" fmla="*/ 42 h 32"/>
                <a:gd name="T88" fmla="*/ 207 w 24"/>
                <a:gd name="T89" fmla="*/ 33 h 32"/>
                <a:gd name="T90" fmla="*/ 207 w 24"/>
                <a:gd name="T91" fmla="*/ 27 h 32"/>
                <a:gd name="T92" fmla="*/ 207 w 24"/>
                <a:gd name="T93" fmla="*/ 19 h 32"/>
                <a:gd name="T94" fmla="*/ 207 w 24"/>
                <a:gd name="T95" fmla="*/ 14 h 32"/>
                <a:gd name="T96" fmla="*/ 194 w 24"/>
                <a:gd name="T97" fmla="*/ 13 h 32"/>
                <a:gd name="T98" fmla="*/ 182 w 24"/>
                <a:gd name="T99" fmla="*/ 6 h 32"/>
                <a:gd name="T100" fmla="*/ 146 w 24"/>
                <a:gd name="T101" fmla="*/ 1 h 32"/>
                <a:gd name="T102" fmla="*/ 137 w 24"/>
                <a:gd name="T103" fmla="*/ 1 h 32"/>
                <a:gd name="T104" fmla="*/ 126 w 24"/>
                <a:gd name="T105" fmla="*/ 1 h 32"/>
                <a:gd name="T106" fmla="*/ 92 w 24"/>
                <a:gd name="T107" fmla="*/ 1 h 32"/>
                <a:gd name="T108" fmla="*/ 92 w 24"/>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8" y="30"/>
                  </a:lnTo>
                  <a:lnTo>
                    <a:pt x="10" y="31"/>
                  </a:lnTo>
                  <a:lnTo>
                    <a:pt x="11" y="32"/>
                  </a:lnTo>
                  <a:lnTo>
                    <a:pt x="12" y="32"/>
                  </a:lnTo>
                  <a:lnTo>
                    <a:pt x="13" y="32"/>
                  </a:lnTo>
                  <a:lnTo>
                    <a:pt x="0" y="32"/>
                  </a:lnTo>
                  <a:lnTo>
                    <a:pt x="1" y="32"/>
                  </a:lnTo>
                  <a:lnTo>
                    <a:pt x="2" y="32"/>
                  </a:lnTo>
                  <a:lnTo>
                    <a:pt x="3" y="31"/>
                  </a:lnTo>
                  <a:lnTo>
                    <a:pt x="3" y="30"/>
                  </a:lnTo>
                  <a:lnTo>
                    <a:pt x="3" y="27"/>
                  </a:lnTo>
                  <a:lnTo>
                    <a:pt x="3" y="5"/>
                  </a:lnTo>
                  <a:lnTo>
                    <a:pt x="3" y="2"/>
                  </a:lnTo>
                  <a:lnTo>
                    <a:pt x="3" y="1"/>
                  </a:lnTo>
                  <a:lnTo>
                    <a:pt x="2" y="0"/>
                  </a:lnTo>
                  <a:lnTo>
                    <a:pt x="1" y="0"/>
                  </a:lnTo>
                  <a:lnTo>
                    <a:pt x="0" y="0"/>
                  </a:lnTo>
                  <a:lnTo>
                    <a:pt x="11" y="0"/>
                  </a:lnTo>
                  <a:lnTo>
                    <a:pt x="16" y="0"/>
                  </a:lnTo>
                  <a:lnTo>
                    <a:pt x="18" y="0"/>
                  </a:lnTo>
                  <a:lnTo>
                    <a:pt x="21" y="1"/>
                  </a:lnTo>
                  <a:lnTo>
                    <a:pt x="23" y="4"/>
                  </a:lnTo>
                  <a:lnTo>
                    <a:pt x="24" y="6"/>
                  </a:lnTo>
                  <a:lnTo>
                    <a:pt x="24" y="9"/>
                  </a:lnTo>
                  <a:lnTo>
                    <a:pt x="23" y="12"/>
                  </a:lnTo>
                  <a:lnTo>
                    <a:pt x="22" y="15"/>
                  </a:lnTo>
                  <a:lnTo>
                    <a:pt x="18" y="17"/>
                  </a:lnTo>
                  <a:lnTo>
                    <a:pt x="15" y="17"/>
                  </a:lnTo>
                  <a:lnTo>
                    <a:pt x="13" y="17"/>
                  </a:lnTo>
                  <a:lnTo>
                    <a:pt x="12" y="17"/>
                  </a:lnTo>
                  <a:lnTo>
                    <a:pt x="10" y="17"/>
                  </a:lnTo>
                  <a:lnTo>
                    <a:pt x="8" y="17"/>
                  </a:lnTo>
                  <a:close/>
                  <a:moveTo>
                    <a:pt x="8" y="16"/>
                  </a:moveTo>
                  <a:lnTo>
                    <a:pt x="10" y="16"/>
                  </a:lnTo>
                  <a:lnTo>
                    <a:pt x="11" y="16"/>
                  </a:lnTo>
                  <a:lnTo>
                    <a:pt x="12" y="16"/>
                  </a:lnTo>
                  <a:lnTo>
                    <a:pt x="15" y="16"/>
                  </a:lnTo>
                  <a:lnTo>
                    <a:pt x="17" y="14"/>
                  </a:lnTo>
                  <a:lnTo>
                    <a:pt x="18" y="11"/>
                  </a:lnTo>
                  <a:lnTo>
                    <a:pt x="18" y="9"/>
                  </a:lnTo>
                  <a:lnTo>
                    <a:pt x="18" y="6"/>
                  </a:lnTo>
                  <a:lnTo>
                    <a:pt x="18" y="5"/>
                  </a:lnTo>
                  <a:lnTo>
                    <a:pt x="17" y="4"/>
                  </a:lnTo>
                  <a:lnTo>
                    <a:pt x="16" y="2"/>
                  </a:lnTo>
                  <a:lnTo>
                    <a:pt x="13" y="1"/>
                  </a:lnTo>
                  <a:lnTo>
                    <a:pt x="12" y="1"/>
                  </a:lnTo>
                  <a:lnTo>
                    <a:pt x="11" y="1"/>
                  </a:lnTo>
                  <a:lnTo>
                    <a:pt x="8" y="1"/>
                  </a:lnTo>
                  <a:lnTo>
                    <a:pt x="8" y="16"/>
                  </a:lnTo>
                  <a:close/>
                </a:path>
              </a:pathLst>
            </a:custGeom>
            <a:solidFill>
              <a:srgbClr val="000000"/>
            </a:solidFill>
            <a:ln w="0">
              <a:solidFill>
                <a:srgbClr val="000000"/>
              </a:solidFill>
              <a:round/>
              <a:headEnd/>
              <a:tailEnd/>
            </a:ln>
          </p:spPr>
          <p:txBody>
            <a:bodyPr/>
            <a:lstStyle/>
            <a:p>
              <a:endParaRPr lang="en-CA"/>
            </a:p>
          </p:txBody>
        </p:sp>
        <p:sp>
          <p:nvSpPr>
            <p:cNvPr id="25777" name="Freeform 163"/>
            <p:cNvSpPr>
              <a:spLocks/>
            </p:cNvSpPr>
            <p:nvPr/>
          </p:nvSpPr>
          <p:spPr bwMode="auto">
            <a:xfrm>
              <a:off x="2297" y="2483"/>
              <a:ext cx="36" cy="32"/>
            </a:xfrm>
            <a:custGeom>
              <a:avLst/>
              <a:gdLst>
                <a:gd name="T0" fmla="*/ 65 w 16"/>
                <a:gd name="T1" fmla="*/ 0 h 22"/>
                <a:gd name="T2" fmla="*/ 65 w 16"/>
                <a:gd name="T3" fmla="*/ 19 h 22"/>
                <a:gd name="T4" fmla="*/ 90 w 16"/>
                <a:gd name="T5" fmla="*/ 6 h 22"/>
                <a:gd name="T6" fmla="*/ 126 w 16"/>
                <a:gd name="T7" fmla="*/ 0 h 22"/>
                <a:gd name="T8" fmla="*/ 137 w 16"/>
                <a:gd name="T9" fmla="*/ 0 h 22"/>
                <a:gd name="T10" fmla="*/ 146 w 16"/>
                <a:gd name="T11" fmla="*/ 0 h 22"/>
                <a:gd name="T12" fmla="*/ 171 w 16"/>
                <a:gd name="T13" fmla="*/ 1 h 22"/>
                <a:gd name="T14" fmla="*/ 171 w 16"/>
                <a:gd name="T15" fmla="*/ 6 h 22"/>
                <a:gd name="T16" fmla="*/ 182 w 16"/>
                <a:gd name="T17" fmla="*/ 6 h 22"/>
                <a:gd name="T18" fmla="*/ 171 w 16"/>
                <a:gd name="T19" fmla="*/ 13 h 22"/>
                <a:gd name="T20" fmla="*/ 171 w 16"/>
                <a:gd name="T21" fmla="*/ 15 h 22"/>
                <a:gd name="T22" fmla="*/ 171 w 16"/>
                <a:gd name="T23" fmla="*/ 15 h 22"/>
                <a:gd name="T24" fmla="*/ 146 w 16"/>
                <a:gd name="T25" fmla="*/ 19 h 22"/>
                <a:gd name="T26" fmla="*/ 137 w 16"/>
                <a:gd name="T27" fmla="*/ 15 h 22"/>
                <a:gd name="T28" fmla="*/ 126 w 16"/>
                <a:gd name="T29" fmla="*/ 15 h 22"/>
                <a:gd name="T30" fmla="*/ 126 w 16"/>
                <a:gd name="T31" fmla="*/ 13 h 22"/>
                <a:gd name="T32" fmla="*/ 110 w 16"/>
                <a:gd name="T33" fmla="*/ 13 h 22"/>
                <a:gd name="T34" fmla="*/ 110 w 16"/>
                <a:gd name="T35" fmla="*/ 13 h 22"/>
                <a:gd name="T36" fmla="*/ 90 w 16"/>
                <a:gd name="T37" fmla="*/ 13 h 22"/>
                <a:gd name="T38" fmla="*/ 81 w 16"/>
                <a:gd name="T39" fmla="*/ 15 h 22"/>
                <a:gd name="T40" fmla="*/ 65 w 16"/>
                <a:gd name="T41" fmla="*/ 22 h 22"/>
                <a:gd name="T42" fmla="*/ 65 w 16"/>
                <a:gd name="T43" fmla="*/ 52 h 22"/>
                <a:gd name="T44" fmla="*/ 81 w 16"/>
                <a:gd name="T45" fmla="*/ 55 h 22"/>
                <a:gd name="T46" fmla="*/ 81 w 16"/>
                <a:gd name="T47" fmla="*/ 61 h 22"/>
                <a:gd name="T48" fmla="*/ 81 w 16"/>
                <a:gd name="T49" fmla="*/ 65 h 22"/>
                <a:gd name="T50" fmla="*/ 90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11 w 16"/>
                <a:gd name="T63" fmla="*/ 68 h 22"/>
                <a:gd name="T64" fmla="*/ 11 w 16"/>
                <a:gd name="T65" fmla="*/ 65 h 22"/>
                <a:gd name="T66" fmla="*/ 25 w 16"/>
                <a:gd name="T67" fmla="*/ 65 h 22"/>
                <a:gd name="T68" fmla="*/ 25 w 16"/>
                <a:gd name="T69" fmla="*/ 61 h 22"/>
                <a:gd name="T70" fmla="*/ 25 w 16"/>
                <a:gd name="T71" fmla="*/ 61 h 22"/>
                <a:gd name="T72" fmla="*/ 25 w 16"/>
                <a:gd name="T73" fmla="*/ 52 h 22"/>
                <a:gd name="T74" fmla="*/ 25 w 16"/>
                <a:gd name="T75" fmla="*/ 25 h 22"/>
                <a:gd name="T76" fmla="*/ 25 w 16"/>
                <a:gd name="T77" fmla="*/ 19 h 22"/>
                <a:gd name="T78" fmla="*/ 25 w 16"/>
                <a:gd name="T79" fmla="*/ 13 h 22"/>
                <a:gd name="T80" fmla="*/ 25 w 16"/>
                <a:gd name="T81" fmla="*/ 13 h 22"/>
                <a:gd name="T82" fmla="*/ 25 w 16"/>
                <a:gd name="T83" fmla="*/ 6 h 22"/>
                <a:gd name="T84" fmla="*/ 11 w 16"/>
                <a:gd name="T85" fmla="*/ 6 h 22"/>
                <a:gd name="T86" fmla="*/ 11 w 16"/>
                <a:gd name="T87" fmla="*/ 6 h 22"/>
                <a:gd name="T88" fmla="*/ 0 w 16"/>
                <a:gd name="T89" fmla="*/ 6 h 22"/>
                <a:gd name="T90" fmla="*/ 0 w 16"/>
                <a:gd name="T91" fmla="*/ 6 h 22"/>
                <a:gd name="T92" fmla="*/ 0 w 16"/>
                <a:gd name="T93" fmla="*/ 6 h 22"/>
                <a:gd name="T94" fmla="*/ 65 w 16"/>
                <a:gd name="T95" fmla="*/ 0 h 22"/>
                <a:gd name="T96" fmla="*/ 65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6" y="0"/>
                  </a:moveTo>
                  <a:lnTo>
                    <a:pt x="6" y="6"/>
                  </a:lnTo>
                  <a:lnTo>
                    <a:pt x="8" y="2"/>
                  </a:lnTo>
                  <a:lnTo>
                    <a:pt x="11" y="0"/>
                  </a:lnTo>
                  <a:lnTo>
                    <a:pt x="12" y="0"/>
                  </a:lnTo>
                  <a:lnTo>
                    <a:pt x="13" y="0"/>
                  </a:lnTo>
                  <a:lnTo>
                    <a:pt x="15" y="1"/>
                  </a:lnTo>
                  <a:lnTo>
                    <a:pt x="15" y="2"/>
                  </a:lnTo>
                  <a:lnTo>
                    <a:pt x="16" y="2"/>
                  </a:lnTo>
                  <a:lnTo>
                    <a:pt x="15" y="4"/>
                  </a:lnTo>
                  <a:lnTo>
                    <a:pt x="15" y="5"/>
                  </a:lnTo>
                  <a:lnTo>
                    <a:pt x="13" y="6"/>
                  </a:lnTo>
                  <a:lnTo>
                    <a:pt x="12" y="5"/>
                  </a:lnTo>
                  <a:lnTo>
                    <a:pt x="11" y="5"/>
                  </a:lnTo>
                  <a:lnTo>
                    <a:pt x="11" y="4"/>
                  </a:lnTo>
                  <a:lnTo>
                    <a:pt x="10" y="4"/>
                  </a:lnTo>
                  <a:lnTo>
                    <a:pt x="8" y="4"/>
                  </a:lnTo>
                  <a:lnTo>
                    <a:pt x="7" y="5"/>
                  </a:lnTo>
                  <a:lnTo>
                    <a:pt x="6" y="7"/>
                  </a:lnTo>
                  <a:lnTo>
                    <a:pt x="6" y="17"/>
                  </a:lnTo>
                  <a:lnTo>
                    <a:pt x="7" y="18"/>
                  </a:lnTo>
                  <a:lnTo>
                    <a:pt x="7" y="20"/>
                  </a:lnTo>
                  <a:lnTo>
                    <a:pt x="7" y="21"/>
                  </a:lnTo>
                  <a:lnTo>
                    <a:pt x="8" y="21"/>
                  </a:lnTo>
                  <a:lnTo>
                    <a:pt x="10" y="22"/>
                  </a:lnTo>
                  <a:lnTo>
                    <a:pt x="11" y="22"/>
                  </a:lnTo>
                  <a:lnTo>
                    <a:pt x="0" y="22"/>
                  </a:lnTo>
                  <a:lnTo>
                    <a:pt x="1" y="22"/>
                  </a:lnTo>
                  <a:lnTo>
                    <a:pt x="1" y="21"/>
                  </a:lnTo>
                  <a:lnTo>
                    <a:pt x="2" y="21"/>
                  </a:lnTo>
                  <a:lnTo>
                    <a:pt x="2" y="20"/>
                  </a:lnTo>
                  <a:lnTo>
                    <a:pt x="2" y="17"/>
                  </a:lnTo>
                  <a:lnTo>
                    <a:pt x="2" y="8"/>
                  </a:lnTo>
                  <a:lnTo>
                    <a:pt x="2" y="6"/>
                  </a:lnTo>
                  <a:lnTo>
                    <a:pt x="2" y="4"/>
                  </a:lnTo>
                  <a:lnTo>
                    <a:pt x="2" y="2"/>
                  </a:lnTo>
                  <a:lnTo>
                    <a:pt x="1" y="2"/>
                  </a:lnTo>
                  <a:lnTo>
                    <a:pt x="0" y="2"/>
                  </a:lnTo>
                  <a:lnTo>
                    <a:pt x="6" y="0"/>
                  </a:lnTo>
                  <a:close/>
                </a:path>
              </a:pathLst>
            </a:custGeom>
            <a:solidFill>
              <a:srgbClr val="000000"/>
            </a:solidFill>
            <a:ln w="0">
              <a:solidFill>
                <a:srgbClr val="000000"/>
              </a:solidFill>
              <a:round/>
              <a:headEnd/>
              <a:tailEnd/>
            </a:ln>
          </p:spPr>
          <p:txBody>
            <a:bodyPr/>
            <a:lstStyle/>
            <a:p>
              <a:endParaRPr lang="en-CA"/>
            </a:p>
          </p:txBody>
        </p:sp>
        <p:sp>
          <p:nvSpPr>
            <p:cNvPr id="25778" name="Freeform 164"/>
            <p:cNvSpPr>
              <a:spLocks noEditPoints="1"/>
            </p:cNvSpPr>
            <p:nvPr/>
          </p:nvSpPr>
          <p:spPr bwMode="auto">
            <a:xfrm>
              <a:off x="2335"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51 w 21"/>
                <a:gd name="T13" fmla="*/ 41 h 23"/>
                <a:gd name="T14" fmla="*/ 240 w 21"/>
                <a:gd name="T15" fmla="*/ 55 h 23"/>
                <a:gd name="T16" fmla="*/ 203 w 21"/>
                <a:gd name="T17" fmla="*/ 65 h 23"/>
                <a:gd name="T18" fmla="*/ 194 w 21"/>
                <a:gd name="T19" fmla="*/ 68 h 23"/>
                <a:gd name="T20" fmla="*/ 167 w 21"/>
                <a:gd name="T21" fmla="*/ 72 h 23"/>
                <a:gd name="T22" fmla="*/ 121 w 21"/>
                <a:gd name="T23" fmla="*/ 74 h 23"/>
                <a:gd name="T24" fmla="*/ 94 w 21"/>
                <a:gd name="T25" fmla="*/ 72 h 23"/>
                <a:gd name="T26" fmla="*/ 57 w 21"/>
                <a:gd name="T27" fmla="*/ 68 h 23"/>
                <a:gd name="T28" fmla="*/ 37 w 21"/>
                <a:gd name="T29" fmla="*/ 65 h 23"/>
                <a:gd name="T30" fmla="*/ 0 w 21"/>
                <a:gd name="T31" fmla="*/ 52 h 23"/>
                <a:gd name="T32" fmla="*/ 0 w 21"/>
                <a:gd name="T33" fmla="*/ 35 h 23"/>
                <a:gd name="T34" fmla="*/ 0 w 21"/>
                <a:gd name="T35" fmla="*/ 27 h 23"/>
                <a:gd name="T36" fmla="*/ 11 w 21"/>
                <a:gd name="T37" fmla="*/ 19 h 23"/>
                <a:gd name="T38" fmla="*/ 37 w 21"/>
                <a:gd name="T39" fmla="*/ 13 h 23"/>
                <a:gd name="T40" fmla="*/ 57 w 21"/>
                <a:gd name="T41" fmla="*/ 1 h 23"/>
                <a:gd name="T42" fmla="*/ 94 w 21"/>
                <a:gd name="T43" fmla="*/ 0 h 23"/>
                <a:gd name="T44" fmla="*/ 121 w 21"/>
                <a:gd name="T45" fmla="*/ 0 h 23"/>
                <a:gd name="T46" fmla="*/ 121 w 21"/>
                <a:gd name="T47" fmla="*/ 1 h 23"/>
                <a:gd name="T48" fmla="*/ 110 w 21"/>
                <a:gd name="T49" fmla="*/ 1 h 23"/>
                <a:gd name="T50" fmla="*/ 94 w 21"/>
                <a:gd name="T51" fmla="*/ 6 h 23"/>
                <a:gd name="T52" fmla="*/ 73 w 21"/>
                <a:gd name="T53" fmla="*/ 13 h 23"/>
                <a:gd name="T54" fmla="*/ 57 w 21"/>
                <a:gd name="T55" fmla="*/ 15 h 23"/>
                <a:gd name="T56" fmla="*/ 48 w 21"/>
                <a:gd name="T57" fmla="*/ 22 h 23"/>
                <a:gd name="T58" fmla="*/ 48 w 21"/>
                <a:gd name="T59" fmla="*/ 33 h 23"/>
                <a:gd name="T60" fmla="*/ 57 w 21"/>
                <a:gd name="T61" fmla="*/ 49 h 23"/>
                <a:gd name="T62" fmla="*/ 73 w 21"/>
                <a:gd name="T63" fmla="*/ 59 h 23"/>
                <a:gd name="T64" fmla="*/ 110 w 21"/>
                <a:gd name="T65" fmla="*/ 68 h 23"/>
                <a:gd name="T66" fmla="*/ 130 w 21"/>
                <a:gd name="T67" fmla="*/ 68 h 23"/>
                <a:gd name="T68" fmla="*/ 167 w 21"/>
                <a:gd name="T69" fmla="*/ 68 h 23"/>
                <a:gd name="T70" fmla="*/ 178 w 21"/>
                <a:gd name="T71" fmla="*/ 65 h 23"/>
                <a:gd name="T72" fmla="*/ 194 w 21"/>
                <a:gd name="T73" fmla="*/ 55 h 23"/>
                <a:gd name="T74" fmla="*/ 203 w 21"/>
                <a:gd name="T75" fmla="*/ 41 h 23"/>
                <a:gd name="T76" fmla="*/ 194 w 21"/>
                <a:gd name="T77" fmla="*/ 33 h 23"/>
                <a:gd name="T78" fmla="*/ 194 w 21"/>
                <a:gd name="T79" fmla="*/ 19 h 23"/>
                <a:gd name="T80" fmla="*/ 167 w 21"/>
                <a:gd name="T81" fmla="*/ 13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7" y="20"/>
                  </a:lnTo>
                  <a:lnTo>
                    <a:pt x="16" y="21"/>
                  </a:lnTo>
                  <a:lnTo>
                    <a:pt x="14" y="22"/>
                  </a:lnTo>
                  <a:lnTo>
                    <a:pt x="10" y="23"/>
                  </a:lnTo>
                  <a:lnTo>
                    <a:pt x="8" y="22"/>
                  </a:lnTo>
                  <a:lnTo>
                    <a:pt x="5" y="21"/>
                  </a:lnTo>
                  <a:lnTo>
                    <a:pt x="3" y="20"/>
                  </a:lnTo>
                  <a:lnTo>
                    <a:pt x="0" y="16"/>
                  </a:lnTo>
                  <a:lnTo>
                    <a:pt x="0" y="11"/>
                  </a:lnTo>
                  <a:lnTo>
                    <a:pt x="0" y="8"/>
                  </a:lnTo>
                  <a:lnTo>
                    <a:pt x="1" y="6"/>
                  </a:lnTo>
                  <a:lnTo>
                    <a:pt x="3" y="4"/>
                  </a:lnTo>
                  <a:lnTo>
                    <a:pt x="5" y="1"/>
                  </a:lnTo>
                  <a:lnTo>
                    <a:pt x="8" y="0"/>
                  </a:lnTo>
                  <a:lnTo>
                    <a:pt x="10" y="0"/>
                  </a:lnTo>
                  <a:close/>
                  <a:moveTo>
                    <a:pt x="10" y="1"/>
                  </a:moveTo>
                  <a:lnTo>
                    <a:pt x="9" y="1"/>
                  </a:lnTo>
                  <a:lnTo>
                    <a:pt x="8" y="2"/>
                  </a:lnTo>
                  <a:lnTo>
                    <a:pt x="6" y="4"/>
                  </a:lnTo>
                  <a:lnTo>
                    <a:pt x="5" y="5"/>
                  </a:lnTo>
                  <a:lnTo>
                    <a:pt x="4" y="7"/>
                  </a:lnTo>
                  <a:lnTo>
                    <a:pt x="4" y="10"/>
                  </a:lnTo>
                  <a:lnTo>
                    <a:pt x="5" y="15"/>
                  </a:lnTo>
                  <a:lnTo>
                    <a:pt x="6" y="18"/>
                  </a:lnTo>
                  <a:lnTo>
                    <a:pt x="9" y="21"/>
                  </a:lnTo>
                  <a:lnTo>
                    <a:pt x="11" y="21"/>
                  </a:lnTo>
                  <a:lnTo>
                    <a:pt x="14" y="21"/>
                  </a:lnTo>
                  <a:lnTo>
                    <a:pt x="15" y="20"/>
                  </a:lnTo>
                  <a:lnTo>
                    <a:pt x="16" y="17"/>
                  </a:lnTo>
                  <a:lnTo>
                    <a:pt x="17" y="13"/>
                  </a:lnTo>
                  <a:lnTo>
                    <a:pt x="16" y="10"/>
                  </a:lnTo>
                  <a:lnTo>
                    <a:pt x="16" y="6"/>
                  </a:lnTo>
                  <a:lnTo>
                    <a:pt x="14"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779" name="Freeform 165"/>
            <p:cNvSpPr>
              <a:spLocks noEditPoints="1"/>
            </p:cNvSpPr>
            <p:nvPr/>
          </p:nvSpPr>
          <p:spPr bwMode="auto">
            <a:xfrm>
              <a:off x="2385" y="2483"/>
              <a:ext cx="54" cy="48"/>
            </a:xfrm>
            <a:custGeom>
              <a:avLst/>
              <a:gdLst>
                <a:gd name="T0" fmla="*/ 92 w 24"/>
                <a:gd name="T1" fmla="*/ 0 h 33"/>
                <a:gd name="T2" fmla="*/ 101 w 24"/>
                <a:gd name="T3" fmla="*/ 15 h 33"/>
                <a:gd name="T4" fmla="*/ 146 w 24"/>
                <a:gd name="T5" fmla="*/ 1 h 33"/>
                <a:gd name="T6" fmla="*/ 182 w 24"/>
                <a:gd name="T7" fmla="*/ 0 h 33"/>
                <a:gd name="T8" fmla="*/ 238 w 24"/>
                <a:gd name="T9" fmla="*/ 6 h 33"/>
                <a:gd name="T10" fmla="*/ 272 w 24"/>
                <a:gd name="T11" fmla="*/ 33 h 33"/>
                <a:gd name="T12" fmla="*/ 263 w 24"/>
                <a:gd name="T13" fmla="*/ 52 h 33"/>
                <a:gd name="T14" fmla="*/ 207 w 24"/>
                <a:gd name="T15" fmla="*/ 68 h 33"/>
                <a:gd name="T16" fmla="*/ 146 w 24"/>
                <a:gd name="T17" fmla="*/ 70 h 33"/>
                <a:gd name="T18" fmla="*/ 117 w 24"/>
                <a:gd name="T19" fmla="*/ 68 h 33"/>
                <a:gd name="T20" fmla="*/ 101 w 24"/>
                <a:gd name="T21" fmla="*/ 87 h 33"/>
                <a:gd name="T22" fmla="*/ 101 w 24"/>
                <a:gd name="T23" fmla="*/ 95 h 33"/>
                <a:gd name="T24" fmla="*/ 117 w 24"/>
                <a:gd name="T25" fmla="*/ 99 h 33"/>
                <a:gd name="T26" fmla="*/ 126 w 24"/>
                <a:gd name="T27" fmla="*/ 102 h 33"/>
                <a:gd name="T28" fmla="*/ 0 w 24"/>
                <a:gd name="T29" fmla="*/ 102 h 33"/>
                <a:gd name="T30" fmla="*/ 25 w 24"/>
                <a:gd name="T31" fmla="*/ 102 h 33"/>
                <a:gd name="T32" fmla="*/ 45 w 24"/>
                <a:gd name="T33" fmla="*/ 99 h 33"/>
                <a:gd name="T34" fmla="*/ 45 w 24"/>
                <a:gd name="T35" fmla="*/ 95 h 33"/>
                <a:gd name="T36" fmla="*/ 45 w 24"/>
                <a:gd name="T37" fmla="*/ 87 h 33"/>
                <a:gd name="T38" fmla="*/ 45 w 24"/>
                <a:gd name="T39" fmla="*/ 15 h 33"/>
                <a:gd name="T40" fmla="*/ 45 w 24"/>
                <a:gd name="T41" fmla="*/ 13 h 33"/>
                <a:gd name="T42" fmla="*/ 45 w 24"/>
                <a:gd name="T43" fmla="*/ 6 h 33"/>
                <a:gd name="T44" fmla="*/ 36 w 24"/>
                <a:gd name="T45" fmla="*/ 6 h 33"/>
                <a:gd name="T46" fmla="*/ 25 w 24"/>
                <a:gd name="T47" fmla="*/ 6 h 33"/>
                <a:gd name="T48" fmla="*/ 101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26 w 24"/>
                <a:gd name="T65" fmla="*/ 13 h 33"/>
                <a:gd name="T66" fmla="*/ 101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3" y="1"/>
                  </a:lnTo>
                  <a:lnTo>
                    <a:pt x="14" y="0"/>
                  </a:lnTo>
                  <a:lnTo>
                    <a:pt x="16" y="0"/>
                  </a:lnTo>
                  <a:lnTo>
                    <a:pt x="19" y="0"/>
                  </a:lnTo>
                  <a:lnTo>
                    <a:pt x="21" y="2"/>
                  </a:lnTo>
                  <a:lnTo>
                    <a:pt x="24" y="6"/>
                  </a:lnTo>
                  <a:lnTo>
                    <a:pt x="24" y="11"/>
                  </a:lnTo>
                  <a:lnTo>
                    <a:pt x="24" y="15"/>
                  </a:lnTo>
                  <a:lnTo>
                    <a:pt x="23" y="17"/>
                  </a:lnTo>
                  <a:lnTo>
                    <a:pt x="21" y="20"/>
                  </a:lnTo>
                  <a:lnTo>
                    <a:pt x="18" y="22"/>
                  </a:lnTo>
                  <a:lnTo>
                    <a:pt x="14" y="23"/>
                  </a:lnTo>
                  <a:lnTo>
                    <a:pt x="13" y="23"/>
                  </a:lnTo>
                  <a:lnTo>
                    <a:pt x="11" y="22"/>
                  </a:lnTo>
                  <a:lnTo>
                    <a:pt x="10" y="22"/>
                  </a:lnTo>
                  <a:lnTo>
                    <a:pt x="9" y="21"/>
                  </a:lnTo>
                  <a:lnTo>
                    <a:pt x="9" y="28"/>
                  </a:lnTo>
                  <a:lnTo>
                    <a:pt x="9" y="31"/>
                  </a:lnTo>
                  <a:lnTo>
                    <a:pt x="9" y="32"/>
                  </a:lnTo>
                  <a:lnTo>
                    <a:pt x="10" y="32"/>
                  </a:lnTo>
                  <a:lnTo>
                    <a:pt x="10" y="33"/>
                  </a:lnTo>
                  <a:lnTo>
                    <a:pt x="11" y="33"/>
                  </a:lnTo>
                  <a:lnTo>
                    <a:pt x="0" y="33"/>
                  </a:lnTo>
                  <a:lnTo>
                    <a:pt x="2" y="33"/>
                  </a:lnTo>
                  <a:lnTo>
                    <a:pt x="3" y="33"/>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3" y="21"/>
                  </a:lnTo>
                  <a:lnTo>
                    <a:pt x="14" y="21"/>
                  </a:lnTo>
                  <a:lnTo>
                    <a:pt x="16" y="21"/>
                  </a:lnTo>
                  <a:lnTo>
                    <a:pt x="18" y="20"/>
                  </a:lnTo>
                  <a:lnTo>
                    <a:pt x="20" y="17"/>
                  </a:lnTo>
                  <a:lnTo>
                    <a:pt x="20" y="12"/>
                  </a:lnTo>
                  <a:lnTo>
                    <a:pt x="20" y="8"/>
                  </a:lnTo>
                  <a:lnTo>
                    <a:pt x="18"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780" name="Rectangle 166"/>
            <p:cNvSpPr>
              <a:spLocks noChangeArrowheads="1"/>
            </p:cNvSpPr>
            <p:nvPr/>
          </p:nvSpPr>
          <p:spPr bwMode="auto">
            <a:xfrm>
              <a:off x="2446" y="2495"/>
              <a:ext cx="29" cy="7"/>
            </a:xfrm>
            <a:prstGeom prst="rect">
              <a:avLst/>
            </a:prstGeom>
            <a:solidFill>
              <a:srgbClr val="000000"/>
            </a:solidFill>
            <a:ln w="0">
              <a:solidFill>
                <a:srgbClr val="000000"/>
              </a:solidFill>
              <a:miter lim="800000"/>
              <a:headEnd/>
              <a:tailEnd/>
            </a:ln>
          </p:spPr>
          <p:txBody>
            <a:bodyPr/>
            <a:lstStyle/>
            <a:p>
              <a:endParaRPr lang="en-US"/>
            </a:p>
          </p:txBody>
        </p:sp>
        <p:sp>
          <p:nvSpPr>
            <p:cNvPr id="25781" name="Freeform 167"/>
            <p:cNvSpPr>
              <a:spLocks/>
            </p:cNvSpPr>
            <p:nvPr/>
          </p:nvSpPr>
          <p:spPr bwMode="auto">
            <a:xfrm>
              <a:off x="2478" y="2469"/>
              <a:ext cx="81" cy="48"/>
            </a:xfrm>
            <a:custGeom>
              <a:avLst/>
              <a:gdLst>
                <a:gd name="T0" fmla="*/ 0 w 36"/>
                <a:gd name="T1" fmla="*/ 0 h 33"/>
                <a:gd name="T2" fmla="*/ 101 w 36"/>
                <a:gd name="T3" fmla="*/ 0 h 33"/>
                <a:gd name="T4" fmla="*/ 340 w 36"/>
                <a:gd name="T5" fmla="*/ 76 h 33"/>
                <a:gd name="T6" fmla="*/ 340 w 36"/>
                <a:gd name="T7" fmla="*/ 15 h 33"/>
                <a:gd name="T8" fmla="*/ 340 w 36"/>
                <a:gd name="T9" fmla="*/ 6 h 33"/>
                <a:gd name="T10" fmla="*/ 320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73 w 36"/>
                <a:gd name="T27" fmla="*/ 0 h 33"/>
                <a:gd name="T28" fmla="*/ 364 w 36"/>
                <a:gd name="T29" fmla="*/ 1 h 33"/>
                <a:gd name="T30" fmla="*/ 364 w 36"/>
                <a:gd name="T31" fmla="*/ 6 h 33"/>
                <a:gd name="T32" fmla="*/ 355 w 36"/>
                <a:gd name="T33" fmla="*/ 15 h 33"/>
                <a:gd name="T34" fmla="*/ 355 w 36"/>
                <a:gd name="T35" fmla="*/ 102 h 33"/>
                <a:gd name="T36" fmla="*/ 355 w 36"/>
                <a:gd name="T37" fmla="*/ 102 h 33"/>
                <a:gd name="T38" fmla="*/ 101 w 36"/>
                <a:gd name="T39" fmla="*/ 19 h 33"/>
                <a:gd name="T40" fmla="*/ 101 w 36"/>
                <a:gd name="T41" fmla="*/ 83 h 33"/>
                <a:gd name="T42" fmla="*/ 101 w 36"/>
                <a:gd name="T43" fmla="*/ 93 h 33"/>
                <a:gd name="T44" fmla="*/ 110 w 36"/>
                <a:gd name="T45" fmla="*/ 95 h 33"/>
                <a:gd name="T46" fmla="*/ 126 w 36"/>
                <a:gd name="T47" fmla="*/ 99 h 33"/>
                <a:gd name="T48" fmla="*/ 137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65 w 36"/>
                <a:gd name="T63" fmla="*/ 95 h 33"/>
                <a:gd name="T64" fmla="*/ 65 w 36"/>
                <a:gd name="T65" fmla="*/ 93 h 33"/>
                <a:gd name="T66" fmla="*/ 65 w 36"/>
                <a:gd name="T67" fmla="*/ 83 h 33"/>
                <a:gd name="T68" fmla="*/ 65 w 36"/>
                <a:gd name="T69" fmla="*/ 13 h 33"/>
                <a:gd name="T70" fmla="*/ 56 w 36"/>
                <a:gd name="T71" fmla="*/ 6 h 33"/>
                <a:gd name="T72" fmla="*/ 56 w 36"/>
                <a:gd name="T73" fmla="*/ 1 h 33"/>
                <a:gd name="T74" fmla="*/ 45 w 36"/>
                <a:gd name="T75" fmla="*/ 1 h 33"/>
                <a:gd name="T76" fmla="*/ 36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30" y="2"/>
                  </a:lnTo>
                  <a:lnTo>
                    <a:pt x="28" y="1"/>
                  </a:lnTo>
                  <a:lnTo>
                    <a:pt x="27" y="0"/>
                  </a:lnTo>
                  <a:lnTo>
                    <a:pt x="26" y="0"/>
                  </a:lnTo>
                  <a:lnTo>
                    <a:pt x="25" y="0"/>
                  </a:lnTo>
                  <a:lnTo>
                    <a:pt x="36" y="0"/>
                  </a:lnTo>
                  <a:lnTo>
                    <a:pt x="35" y="0"/>
                  </a:lnTo>
                  <a:lnTo>
                    <a:pt x="33" y="0"/>
                  </a:lnTo>
                  <a:lnTo>
                    <a:pt x="32" y="1"/>
                  </a:lnTo>
                  <a:lnTo>
                    <a:pt x="32" y="2"/>
                  </a:lnTo>
                  <a:lnTo>
                    <a:pt x="31" y="5"/>
                  </a:lnTo>
                  <a:lnTo>
                    <a:pt x="31" y="33"/>
                  </a:lnTo>
                  <a:lnTo>
                    <a:pt x="9" y="6"/>
                  </a:lnTo>
                  <a:lnTo>
                    <a:pt x="9" y="27"/>
                  </a:lnTo>
                  <a:lnTo>
                    <a:pt x="9" y="30"/>
                  </a:lnTo>
                  <a:lnTo>
                    <a:pt x="10" y="31"/>
                  </a:lnTo>
                  <a:lnTo>
                    <a:pt x="11" y="32"/>
                  </a:lnTo>
                  <a:lnTo>
                    <a:pt x="12" y="32"/>
                  </a:lnTo>
                  <a:lnTo>
                    <a:pt x="14" y="32"/>
                  </a:lnTo>
                  <a:lnTo>
                    <a:pt x="3" y="32"/>
                  </a:lnTo>
                  <a:lnTo>
                    <a:pt x="4" y="32"/>
                  </a:lnTo>
                  <a:lnTo>
                    <a:pt x="5" y="32"/>
                  </a:lnTo>
                  <a:lnTo>
                    <a:pt x="6" y="31"/>
                  </a:lnTo>
                  <a:lnTo>
                    <a:pt x="6" y="30"/>
                  </a:lnTo>
                  <a:lnTo>
                    <a:pt x="6" y="27"/>
                  </a:lnTo>
                  <a:lnTo>
                    <a:pt x="6" y="4"/>
                  </a:lnTo>
                  <a:lnTo>
                    <a:pt x="5" y="2"/>
                  </a:lnTo>
                  <a:lnTo>
                    <a:pt x="5" y="1"/>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82" name="Freeform 168"/>
            <p:cNvSpPr>
              <a:spLocks noEditPoints="1"/>
            </p:cNvSpPr>
            <p:nvPr/>
          </p:nvSpPr>
          <p:spPr bwMode="auto">
            <a:xfrm>
              <a:off x="2563"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51 w 21"/>
                <a:gd name="T13" fmla="*/ 41 h 23"/>
                <a:gd name="T14" fmla="*/ 240 w 21"/>
                <a:gd name="T15" fmla="*/ 55 h 23"/>
                <a:gd name="T16" fmla="*/ 215 w 21"/>
                <a:gd name="T17" fmla="*/ 65 h 23"/>
                <a:gd name="T18" fmla="*/ 194 w 21"/>
                <a:gd name="T19" fmla="*/ 68 h 23"/>
                <a:gd name="T20" fmla="*/ 167 w 21"/>
                <a:gd name="T21" fmla="*/ 72 h 23"/>
                <a:gd name="T22" fmla="*/ 121 w 21"/>
                <a:gd name="T23" fmla="*/ 74 h 23"/>
                <a:gd name="T24" fmla="*/ 94 w 21"/>
                <a:gd name="T25" fmla="*/ 72 h 23"/>
                <a:gd name="T26" fmla="*/ 57 w 21"/>
                <a:gd name="T27" fmla="*/ 68 h 23"/>
                <a:gd name="T28" fmla="*/ 37 w 21"/>
                <a:gd name="T29" fmla="*/ 65 h 23"/>
                <a:gd name="T30" fmla="*/ 0 w 21"/>
                <a:gd name="T31" fmla="*/ 52 h 23"/>
                <a:gd name="T32" fmla="*/ 0 w 21"/>
                <a:gd name="T33" fmla="*/ 35 h 23"/>
                <a:gd name="T34" fmla="*/ 0 w 21"/>
                <a:gd name="T35" fmla="*/ 27 h 23"/>
                <a:gd name="T36" fmla="*/ 25 w 21"/>
                <a:gd name="T37" fmla="*/ 19 h 23"/>
                <a:gd name="T38" fmla="*/ 48 w 21"/>
                <a:gd name="T39" fmla="*/ 13 h 23"/>
                <a:gd name="T40" fmla="*/ 57 w 21"/>
                <a:gd name="T41" fmla="*/ 1 h 23"/>
                <a:gd name="T42" fmla="*/ 94 w 21"/>
                <a:gd name="T43" fmla="*/ 0 h 23"/>
                <a:gd name="T44" fmla="*/ 121 w 21"/>
                <a:gd name="T45" fmla="*/ 0 h 23"/>
                <a:gd name="T46" fmla="*/ 121 w 21"/>
                <a:gd name="T47" fmla="*/ 1 h 23"/>
                <a:gd name="T48" fmla="*/ 110 w 21"/>
                <a:gd name="T49" fmla="*/ 1 h 23"/>
                <a:gd name="T50" fmla="*/ 94 w 21"/>
                <a:gd name="T51" fmla="*/ 6 h 23"/>
                <a:gd name="T52" fmla="*/ 85 w 21"/>
                <a:gd name="T53" fmla="*/ 13 h 23"/>
                <a:gd name="T54" fmla="*/ 57 w 21"/>
                <a:gd name="T55" fmla="*/ 15 h 23"/>
                <a:gd name="T56" fmla="*/ 48 w 21"/>
                <a:gd name="T57" fmla="*/ 22 h 23"/>
                <a:gd name="T58" fmla="*/ 48 w 21"/>
                <a:gd name="T59" fmla="*/ 33 h 23"/>
                <a:gd name="T60" fmla="*/ 57 w 21"/>
                <a:gd name="T61" fmla="*/ 49 h 23"/>
                <a:gd name="T62" fmla="*/ 85 w 21"/>
                <a:gd name="T63" fmla="*/ 59 h 23"/>
                <a:gd name="T64" fmla="*/ 110 w 21"/>
                <a:gd name="T65" fmla="*/ 68 h 23"/>
                <a:gd name="T66" fmla="*/ 130 w 21"/>
                <a:gd name="T67" fmla="*/ 68 h 23"/>
                <a:gd name="T68" fmla="*/ 167 w 21"/>
                <a:gd name="T69" fmla="*/ 68 h 23"/>
                <a:gd name="T70" fmla="*/ 178 w 21"/>
                <a:gd name="T71" fmla="*/ 65 h 23"/>
                <a:gd name="T72" fmla="*/ 194 w 21"/>
                <a:gd name="T73" fmla="*/ 55 h 23"/>
                <a:gd name="T74" fmla="*/ 215 w 21"/>
                <a:gd name="T75" fmla="*/ 41 h 23"/>
                <a:gd name="T76" fmla="*/ 194 w 21"/>
                <a:gd name="T77" fmla="*/ 33 h 23"/>
                <a:gd name="T78" fmla="*/ 194 w 21"/>
                <a:gd name="T79" fmla="*/ 19 h 23"/>
                <a:gd name="T80" fmla="*/ 178 w 21"/>
                <a:gd name="T81" fmla="*/ 13 h 23"/>
                <a:gd name="T82" fmla="*/ 158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8" y="20"/>
                  </a:lnTo>
                  <a:lnTo>
                    <a:pt x="16" y="21"/>
                  </a:lnTo>
                  <a:lnTo>
                    <a:pt x="14" y="22"/>
                  </a:lnTo>
                  <a:lnTo>
                    <a:pt x="10" y="23"/>
                  </a:lnTo>
                  <a:lnTo>
                    <a:pt x="8" y="22"/>
                  </a:lnTo>
                  <a:lnTo>
                    <a:pt x="5" y="21"/>
                  </a:lnTo>
                  <a:lnTo>
                    <a:pt x="3" y="20"/>
                  </a:lnTo>
                  <a:lnTo>
                    <a:pt x="0" y="16"/>
                  </a:lnTo>
                  <a:lnTo>
                    <a:pt x="0" y="11"/>
                  </a:lnTo>
                  <a:lnTo>
                    <a:pt x="0" y="8"/>
                  </a:lnTo>
                  <a:lnTo>
                    <a:pt x="2" y="6"/>
                  </a:lnTo>
                  <a:lnTo>
                    <a:pt x="4" y="4"/>
                  </a:lnTo>
                  <a:lnTo>
                    <a:pt x="5" y="1"/>
                  </a:lnTo>
                  <a:lnTo>
                    <a:pt x="8" y="0"/>
                  </a:lnTo>
                  <a:lnTo>
                    <a:pt x="10" y="0"/>
                  </a:lnTo>
                  <a:close/>
                  <a:moveTo>
                    <a:pt x="10" y="1"/>
                  </a:moveTo>
                  <a:lnTo>
                    <a:pt x="9" y="1"/>
                  </a:lnTo>
                  <a:lnTo>
                    <a:pt x="8" y="2"/>
                  </a:lnTo>
                  <a:lnTo>
                    <a:pt x="7" y="4"/>
                  </a:lnTo>
                  <a:lnTo>
                    <a:pt x="5" y="5"/>
                  </a:lnTo>
                  <a:lnTo>
                    <a:pt x="4" y="7"/>
                  </a:lnTo>
                  <a:lnTo>
                    <a:pt x="4" y="10"/>
                  </a:lnTo>
                  <a:lnTo>
                    <a:pt x="5" y="15"/>
                  </a:lnTo>
                  <a:lnTo>
                    <a:pt x="7" y="18"/>
                  </a:lnTo>
                  <a:lnTo>
                    <a:pt x="9" y="21"/>
                  </a:lnTo>
                  <a:lnTo>
                    <a:pt x="11" y="21"/>
                  </a:lnTo>
                  <a:lnTo>
                    <a:pt x="14" y="21"/>
                  </a:lnTo>
                  <a:lnTo>
                    <a:pt x="15" y="20"/>
                  </a:lnTo>
                  <a:lnTo>
                    <a:pt x="16" y="17"/>
                  </a:lnTo>
                  <a:lnTo>
                    <a:pt x="18" y="13"/>
                  </a:lnTo>
                  <a:lnTo>
                    <a:pt x="16" y="10"/>
                  </a:lnTo>
                  <a:lnTo>
                    <a:pt x="16" y="6"/>
                  </a:lnTo>
                  <a:lnTo>
                    <a:pt x="15"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25783" name="Freeform 169"/>
            <p:cNvSpPr>
              <a:spLocks/>
            </p:cNvSpPr>
            <p:nvPr/>
          </p:nvSpPr>
          <p:spPr bwMode="auto">
            <a:xfrm>
              <a:off x="2617" y="2483"/>
              <a:ext cx="52" cy="34"/>
            </a:xfrm>
            <a:custGeom>
              <a:avLst/>
              <a:gdLst>
                <a:gd name="T0" fmla="*/ 240 w 23"/>
                <a:gd name="T1" fmla="*/ 0 h 23"/>
                <a:gd name="T2" fmla="*/ 240 w 23"/>
                <a:gd name="T3" fmla="*/ 41 h 23"/>
                <a:gd name="T4" fmla="*/ 240 w 23"/>
                <a:gd name="T5" fmla="*/ 55 h 23"/>
                <a:gd name="T6" fmla="*/ 240 w 23"/>
                <a:gd name="T7" fmla="*/ 59 h 23"/>
                <a:gd name="T8" fmla="*/ 240 w 23"/>
                <a:gd name="T9" fmla="*/ 65 h 23"/>
                <a:gd name="T10" fmla="*/ 240 w 23"/>
                <a:gd name="T11" fmla="*/ 65 h 23"/>
                <a:gd name="T12" fmla="*/ 255 w 23"/>
                <a:gd name="T13" fmla="*/ 65 h 23"/>
                <a:gd name="T14" fmla="*/ 255 w 23"/>
                <a:gd name="T15" fmla="*/ 68 h 23"/>
                <a:gd name="T16" fmla="*/ 255 w 23"/>
                <a:gd name="T17" fmla="*/ 65 h 23"/>
                <a:gd name="T18" fmla="*/ 267 w 23"/>
                <a:gd name="T19" fmla="*/ 65 h 23"/>
                <a:gd name="T20" fmla="*/ 267 w 23"/>
                <a:gd name="T21" fmla="*/ 68 h 23"/>
                <a:gd name="T22" fmla="*/ 194 w 23"/>
                <a:gd name="T23" fmla="*/ 74 h 23"/>
                <a:gd name="T24" fmla="*/ 183 w 23"/>
                <a:gd name="T25" fmla="*/ 74 h 23"/>
                <a:gd name="T26" fmla="*/ 183 w 23"/>
                <a:gd name="T27" fmla="*/ 59 h 23"/>
                <a:gd name="T28" fmla="*/ 149 w 23"/>
                <a:gd name="T29" fmla="*/ 68 h 23"/>
                <a:gd name="T30" fmla="*/ 138 w 23"/>
                <a:gd name="T31" fmla="*/ 72 h 23"/>
                <a:gd name="T32" fmla="*/ 129 w 23"/>
                <a:gd name="T33" fmla="*/ 74 h 23"/>
                <a:gd name="T34" fmla="*/ 93 w 23"/>
                <a:gd name="T35" fmla="*/ 74 h 23"/>
                <a:gd name="T36" fmla="*/ 81 w 23"/>
                <a:gd name="T37" fmla="*/ 72 h 23"/>
                <a:gd name="T38" fmla="*/ 72 w 23"/>
                <a:gd name="T39" fmla="*/ 72 h 23"/>
                <a:gd name="T40" fmla="*/ 57 w 23"/>
                <a:gd name="T41" fmla="*/ 68 h 23"/>
                <a:gd name="T42" fmla="*/ 36 w 23"/>
                <a:gd name="T43" fmla="*/ 65 h 23"/>
                <a:gd name="T44" fmla="*/ 36 w 23"/>
                <a:gd name="T45" fmla="*/ 55 h 23"/>
                <a:gd name="T46" fmla="*/ 36 w 23"/>
                <a:gd name="T47" fmla="*/ 49 h 23"/>
                <a:gd name="T48" fmla="*/ 36 w 23"/>
                <a:gd name="T49" fmla="*/ 15 h 23"/>
                <a:gd name="T50" fmla="*/ 36 w 23"/>
                <a:gd name="T51" fmla="*/ 13 h 23"/>
                <a:gd name="T52" fmla="*/ 25 w 23"/>
                <a:gd name="T53" fmla="*/ 6 h 23"/>
                <a:gd name="T54" fmla="*/ 25 w 23"/>
                <a:gd name="T55" fmla="*/ 1 h 23"/>
                <a:gd name="T56" fmla="*/ 25 w 23"/>
                <a:gd name="T57" fmla="*/ 1 h 23"/>
                <a:gd name="T58" fmla="*/ 11 w 23"/>
                <a:gd name="T59" fmla="*/ 1 h 23"/>
                <a:gd name="T60" fmla="*/ 0 w 23"/>
                <a:gd name="T61" fmla="*/ 1 h 23"/>
                <a:gd name="T62" fmla="*/ 0 w 23"/>
                <a:gd name="T63" fmla="*/ 0 h 23"/>
                <a:gd name="T64" fmla="*/ 81 w 23"/>
                <a:gd name="T65" fmla="*/ 0 h 23"/>
                <a:gd name="T66" fmla="*/ 81 w 23"/>
                <a:gd name="T67" fmla="*/ 49 h 23"/>
                <a:gd name="T68" fmla="*/ 81 w 23"/>
                <a:gd name="T69" fmla="*/ 55 h 23"/>
                <a:gd name="T70" fmla="*/ 93 w 23"/>
                <a:gd name="T71" fmla="*/ 59 h 23"/>
                <a:gd name="T72" fmla="*/ 118 w 23"/>
                <a:gd name="T73" fmla="*/ 65 h 23"/>
                <a:gd name="T74" fmla="*/ 129 w 23"/>
                <a:gd name="T75" fmla="*/ 65 h 23"/>
                <a:gd name="T76" fmla="*/ 138 w 23"/>
                <a:gd name="T77" fmla="*/ 65 h 23"/>
                <a:gd name="T78" fmla="*/ 149 w 23"/>
                <a:gd name="T79" fmla="*/ 65 h 23"/>
                <a:gd name="T80" fmla="*/ 174 w 23"/>
                <a:gd name="T81" fmla="*/ 59 h 23"/>
                <a:gd name="T82" fmla="*/ 183 w 23"/>
                <a:gd name="T83" fmla="*/ 55 h 23"/>
                <a:gd name="T84" fmla="*/ 183 w 23"/>
                <a:gd name="T85" fmla="*/ 15 h 23"/>
                <a:gd name="T86" fmla="*/ 183 w 23"/>
                <a:gd name="T87" fmla="*/ 6 h 23"/>
                <a:gd name="T88" fmla="*/ 183 w 23"/>
                <a:gd name="T89" fmla="*/ 1 h 23"/>
                <a:gd name="T90" fmla="*/ 174 w 23"/>
                <a:gd name="T91" fmla="*/ 1 h 23"/>
                <a:gd name="T92" fmla="*/ 149 w 23"/>
                <a:gd name="T93" fmla="*/ 1 h 23"/>
                <a:gd name="T94" fmla="*/ 149 w 23"/>
                <a:gd name="T95" fmla="*/ 0 h 23"/>
                <a:gd name="T96" fmla="*/ 240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1" y="0"/>
                  </a:moveTo>
                  <a:lnTo>
                    <a:pt x="21" y="13"/>
                  </a:lnTo>
                  <a:lnTo>
                    <a:pt x="21" y="17"/>
                  </a:lnTo>
                  <a:lnTo>
                    <a:pt x="21" y="18"/>
                  </a:lnTo>
                  <a:lnTo>
                    <a:pt x="21" y="20"/>
                  </a:lnTo>
                  <a:lnTo>
                    <a:pt x="22" y="20"/>
                  </a:lnTo>
                  <a:lnTo>
                    <a:pt x="22" y="21"/>
                  </a:lnTo>
                  <a:lnTo>
                    <a:pt x="22" y="20"/>
                  </a:lnTo>
                  <a:lnTo>
                    <a:pt x="23" y="20"/>
                  </a:lnTo>
                  <a:lnTo>
                    <a:pt x="23" y="21"/>
                  </a:lnTo>
                  <a:lnTo>
                    <a:pt x="17" y="23"/>
                  </a:lnTo>
                  <a:lnTo>
                    <a:pt x="16" y="23"/>
                  </a:lnTo>
                  <a:lnTo>
                    <a:pt x="16" y="18"/>
                  </a:lnTo>
                  <a:lnTo>
                    <a:pt x="13" y="21"/>
                  </a:lnTo>
                  <a:lnTo>
                    <a:pt x="12" y="22"/>
                  </a:lnTo>
                  <a:lnTo>
                    <a:pt x="11" y="23"/>
                  </a:lnTo>
                  <a:lnTo>
                    <a:pt x="8" y="23"/>
                  </a:lnTo>
                  <a:lnTo>
                    <a:pt x="7" y="22"/>
                  </a:lnTo>
                  <a:lnTo>
                    <a:pt x="6" y="22"/>
                  </a:lnTo>
                  <a:lnTo>
                    <a:pt x="5" y="21"/>
                  </a:lnTo>
                  <a:lnTo>
                    <a:pt x="3" y="20"/>
                  </a:lnTo>
                  <a:lnTo>
                    <a:pt x="3" y="17"/>
                  </a:lnTo>
                  <a:lnTo>
                    <a:pt x="3" y="15"/>
                  </a:lnTo>
                  <a:lnTo>
                    <a:pt x="3" y="5"/>
                  </a:lnTo>
                  <a:lnTo>
                    <a:pt x="3" y="4"/>
                  </a:lnTo>
                  <a:lnTo>
                    <a:pt x="2" y="2"/>
                  </a:lnTo>
                  <a:lnTo>
                    <a:pt x="2" y="1"/>
                  </a:lnTo>
                  <a:lnTo>
                    <a:pt x="1" y="1"/>
                  </a:lnTo>
                  <a:lnTo>
                    <a:pt x="0" y="1"/>
                  </a:lnTo>
                  <a:lnTo>
                    <a:pt x="0" y="0"/>
                  </a:lnTo>
                  <a:lnTo>
                    <a:pt x="7" y="0"/>
                  </a:lnTo>
                  <a:lnTo>
                    <a:pt x="7" y="15"/>
                  </a:lnTo>
                  <a:lnTo>
                    <a:pt x="7" y="17"/>
                  </a:lnTo>
                  <a:lnTo>
                    <a:pt x="8" y="18"/>
                  </a:lnTo>
                  <a:lnTo>
                    <a:pt x="10" y="20"/>
                  </a:lnTo>
                  <a:lnTo>
                    <a:pt x="11" y="20"/>
                  </a:lnTo>
                  <a:lnTo>
                    <a:pt x="12" y="20"/>
                  </a:lnTo>
                  <a:lnTo>
                    <a:pt x="13" y="20"/>
                  </a:lnTo>
                  <a:lnTo>
                    <a:pt x="15" y="18"/>
                  </a:lnTo>
                  <a:lnTo>
                    <a:pt x="16" y="17"/>
                  </a:lnTo>
                  <a:lnTo>
                    <a:pt x="16" y="5"/>
                  </a:lnTo>
                  <a:lnTo>
                    <a:pt x="16" y="2"/>
                  </a:lnTo>
                  <a:lnTo>
                    <a:pt x="16" y="1"/>
                  </a:lnTo>
                  <a:lnTo>
                    <a:pt x="15"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25784" name="Freeform 170"/>
            <p:cNvSpPr>
              <a:spLocks/>
            </p:cNvSpPr>
            <p:nvPr/>
          </p:nvSpPr>
          <p:spPr bwMode="auto">
            <a:xfrm>
              <a:off x="2671" y="2483"/>
              <a:ext cx="55" cy="32"/>
            </a:xfrm>
            <a:custGeom>
              <a:avLst/>
              <a:gdLst>
                <a:gd name="T0" fmla="*/ 94 w 24"/>
                <a:gd name="T1" fmla="*/ 15 h 22"/>
                <a:gd name="T2" fmla="*/ 121 w 24"/>
                <a:gd name="T3" fmla="*/ 6 h 22"/>
                <a:gd name="T4" fmla="*/ 158 w 24"/>
                <a:gd name="T5" fmla="*/ 0 h 22"/>
                <a:gd name="T6" fmla="*/ 179 w 24"/>
                <a:gd name="T7" fmla="*/ 0 h 22"/>
                <a:gd name="T8" fmla="*/ 204 w 24"/>
                <a:gd name="T9" fmla="*/ 0 h 22"/>
                <a:gd name="T10" fmla="*/ 231 w 24"/>
                <a:gd name="T11" fmla="*/ 1 h 22"/>
                <a:gd name="T12" fmla="*/ 241 w 24"/>
                <a:gd name="T13" fmla="*/ 6 h 22"/>
                <a:gd name="T14" fmla="*/ 241 w 24"/>
                <a:gd name="T15" fmla="*/ 13 h 22"/>
                <a:gd name="T16" fmla="*/ 252 w 24"/>
                <a:gd name="T17" fmla="*/ 19 h 22"/>
                <a:gd name="T18" fmla="*/ 252 w 24"/>
                <a:gd name="T19" fmla="*/ 25 h 22"/>
                <a:gd name="T20" fmla="*/ 252 w 24"/>
                <a:gd name="T21" fmla="*/ 52 h 22"/>
                <a:gd name="T22" fmla="*/ 252 w 24"/>
                <a:gd name="T23" fmla="*/ 61 h 22"/>
                <a:gd name="T24" fmla="*/ 252 w 24"/>
                <a:gd name="T25" fmla="*/ 65 h 22"/>
                <a:gd name="T26" fmla="*/ 252 w 24"/>
                <a:gd name="T27" fmla="*/ 65 h 22"/>
                <a:gd name="T28" fmla="*/ 277 w 24"/>
                <a:gd name="T29" fmla="*/ 68 h 22"/>
                <a:gd name="T30" fmla="*/ 277 w 24"/>
                <a:gd name="T31" fmla="*/ 68 h 22"/>
                <a:gd name="T32" fmla="*/ 289 w 24"/>
                <a:gd name="T33" fmla="*/ 68 h 22"/>
                <a:gd name="T34" fmla="*/ 289 w 24"/>
                <a:gd name="T35" fmla="*/ 68 h 22"/>
                <a:gd name="T36" fmla="*/ 167 w 24"/>
                <a:gd name="T37" fmla="*/ 68 h 22"/>
                <a:gd name="T38" fmla="*/ 167 w 24"/>
                <a:gd name="T39" fmla="*/ 68 h 22"/>
                <a:gd name="T40" fmla="*/ 167 w 24"/>
                <a:gd name="T41" fmla="*/ 68 h 22"/>
                <a:gd name="T42" fmla="*/ 179 w 24"/>
                <a:gd name="T43" fmla="*/ 68 h 22"/>
                <a:gd name="T44" fmla="*/ 204 w 24"/>
                <a:gd name="T45" fmla="*/ 65 h 22"/>
                <a:gd name="T46" fmla="*/ 204 w 24"/>
                <a:gd name="T47" fmla="*/ 65 h 22"/>
                <a:gd name="T48" fmla="*/ 204 w 24"/>
                <a:gd name="T49" fmla="*/ 61 h 22"/>
                <a:gd name="T50" fmla="*/ 204 w 24"/>
                <a:gd name="T51" fmla="*/ 55 h 22"/>
                <a:gd name="T52" fmla="*/ 204 w 24"/>
                <a:gd name="T53" fmla="*/ 52 h 22"/>
                <a:gd name="T54" fmla="*/ 204 w 24"/>
                <a:gd name="T55" fmla="*/ 25 h 22"/>
                <a:gd name="T56" fmla="*/ 204 w 24"/>
                <a:gd name="T57" fmla="*/ 19 h 22"/>
                <a:gd name="T58" fmla="*/ 204 w 24"/>
                <a:gd name="T59" fmla="*/ 15 h 22"/>
                <a:gd name="T60" fmla="*/ 179 w 24"/>
                <a:gd name="T61" fmla="*/ 13 h 22"/>
                <a:gd name="T62" fmla="*/ 167 w 24"/>
                <a:gd name="T63" fmla="*/ 6 h 22"/>
                <a:gd name="T64" fmla="*/ 121 w 24"/>
                <a:gd name="T65" fmla="*/ 13 h 22"/>
                <a:gd name="T66" fmla="*/ 94 w 24"/>
                <a:gd name="T67" fmla="*/ 19 h 22"/>
                <a:gd name="T68" fmla="*/ 94 w 24"/>
                <a:gd name="T69" fmla="*/ 52 h 22"/>
                <a:gd name="T70" fmla="*/ 94 w 24"/>
                <a:gd name="T71" fmla="*/ 61 h 22"/>
                <a:gd name="T72" fmla="*/ 94 w 24"/>
                <a:gd name="T73" fmla="*/ 65 h 22"/>
                <a:gd name="T74" fmla="*/ 94 w 24"/>
                <a:gd name="T75" fmla="*/ 65 h 22"/>
                <a:gd name="T76" fmla="*/ 110 w 24"/>
                <a:gd name="T77" fmla="*/ 68 h 22"/>
                <a:gd name="T78" fmla="*/ 110 w 24"/>
                <a:gd name="T79" fmla="*/ 68 h 22"/>
                <a:gd name="T80" fmla="*/ 121 w 24"/>
                <a:gd name="T81" fmla="*/ 68 h 22"/>
                <a:gd name="T82" fmla="*/ 121 w 24"/>
                <a:gd name="T83" fmla="*/ 68 h 22"/>
                <a:gd name="T84" fmla="*/ 0 w 24"/>
                <a:gd name="T85" fmla="*/ 68 h 22"/>
                <a:gd name="T86" fmla="*/ 0 w 24"/>
                <a:gd name="T87" fmla="*/ 68 h 22"/>
                <a:gd name="T88" fmla="*/ 0 w 24"/>
                <a:gd name="T89" fmla="*/ 68 h 22"/>
                <a:gd name="T90" fmla="*/ 25 w 24"/>
                <a:gd name="T91" fmla="*/ 68 h 22"/>
                <a:gd name="T92" fmla="*/ 37 w 24"/>
                <a:gd name="T93" fmla="*/ 65 h 22"/>
                <a:gd name="T94" fmla="*/ 37 w 24"/>
                <a:gd name="T95" fmla="*/ 61 h 22"/>
                <a:gd name="T96" fmla="*/ 48 w 24"/>
                <a:gd name="T97" fmla="*/ 52 h 22"/>
                <a:gd name="T98" fmla="*/ 48 w 24"/>
                <a:gd name="T99" fmla="*/ 25 h 22"/>
                <a:gd name="T100" fmla="*/ 48 w 24"/>
                <a:gd name="T101" fmla="*/ 19 h 22"/>
                <a:gd name="T102" fmla="*/ 37 w 24"/>
                <a:gd name="T103" fmla="*/ 13 h 22"/>
                <a:gd name="T104" fmla="*/ 37 w 24"/>
                <a:gd name="T105" fmla="*/ 13 h 22"/>
                <a:gd name="T106" fmla="*/ 37 w 24"/>
                <a:gd name="T107" fmla="*/ 6 h 22"/>
                <a:gd name="T108" fmla="*/ 37 w 24"/>
                <a:gd name="T109" fmla="*/ 6 h 22"/>
                <a:gd name="T110" fmla="*/ 25 w 24"/>
                <a:gd name="T111" fmla="*/ 6 h 22"/>
                <a:gd name="T112" fmla="*/ 25 w 24"/>
                <a:gd name="T113" fmla="*/ 6 h 22"/>
                <a:gd name="T114" fmla="*/ 0 w 24"/>
                <a:gd name="T115" fmla="*/ 6 h 22"/>
                <a:gd name="T116" fmla="*/ 0 w 24"/>
                <a:gd name="T117" fmla="*/ 6 h 22"/>
                <a:gd name="T118" fmla="*/ 85 w 24"/>
                <a:gd name="T119" fmla="*/ 0 h 22"/>
                <a:gd name="T120" fmla="*/ 94 w 24"/>
                <a:gd name="T121" fmla="*/ 0 h 22"/>
                <a:gd name="T122" fmla="*/ 94 w 24"/>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3" y="0"/>
                  </a:lnTo>
                  <a:lnTo>
                    <a:pt x="15" y="0"/>
                  </a:lnTo>
                  <a:lnTo>
                    <a:pt x="17" y="0"/>
                  </a:lnTo>
                  <a:lnTo>
                    <a:pt x="19" y="1"/>
                  </a:lnTo>
                  <a:lnTo>
                    <a:pt x="20" y="2"/>
                  </a:lnTo>
                  <a:lnTo>
                    <a:pt x="20" y="4"/>
                  </a:lnTo>
                  <a:lnTo>
                    <a:pt x="21" y="6"/>
                  </a:lnTo>
                  <a:lnTo>
                    <a:pt x="21" y="8"/>
                  </a:lnTo>
                  <a:lnTo>
                    <a:pt x="21" y="17"/>
                  </a:lnTo>
                  <a:lnTo>
                    <a:pt x="21" y="20"/>
                  </a:lnTo>
                  <a:lnTo>
                    <a:pt x="21" y="21"/>
                  </a:lnTo>
                  <a:lnTo>
                    <a:pt x="23" y="22"/>
                  </a:lnTo>
                  <a:lnTo>
                    <a:pt x="24" y="22"/>
                  </a:lnTo>
                  <a:lnTo>
                    <a:pt x="14" y="22"/>
                  </a:lnTo>
                  <a:lnTo>
                    <a:pt x="15" y="22"/>
                  </a:lnTo>
                  <a:lnTo>
                    <a:pt x="17" y="21"/>
                  </a:lnTo>
                  <a:lnTo>
                    <a:pt x="17" y="20"/>
                  </a:lnTo>
                  <a:lnTo>
                    <a:pt x="17" y="18"/>
                  </a:lnTo>
                  <a:lnTo>
                    <a:pt x="17" y="17"/>
                  </a:lnTo>
                  <a:lnTo>
                    <a:pt x="17" y="8"/>
                  </a:lnTo>
                  <a:lnTo>
                    <a:pt x="17" y="6"/>
                  </a:lnTo>
                  <a:lnTo>
                    <a:pt x="17" y="5"/>
                  </a:lnTo>
                  <a:lnTo>
                    <a:pt x="15" y="4"/>
                  </a:lnTo>
                  <a:lnTo>
                    <a:pt x="14" y="2"/>
                  </a:lnTo>
                  <a:lnTo>
                    <a:pt x="10" y="4"/>
                  </a:lnTo>
                  <a:lnTo>
                    <a:pt x="8" y="6"/>
                  </a:lnTo>
                  <a:lnTo>
                    <a:pt x="8" y="17"/>
                  </a:lnTo>
                  <a:lnTo>
                    <a:pt x="8" y="20"/>
                  </a:lnTo>
                  <a:lnTo>
                    <a:pt x="8" y="21"/>
                  </a:lnTo>
                  <a:lnTo>
                    <a:pt x="9" y="22"/>
                  </a:lnTo>
                  <a:lnTo>
                    <a:pt x="10" y="22"/>
                  </a:lnTo>
                  <a:lnTo>
                    <a:pt x="0" y="22"/>
                  </a:lnTo>
                  <a:lnTo>
                    <a:pt x="2" y="22"/>
                  </a:lnTo>
                  <a:lnTo>
                    <a:pt x="3" y="21"/>
                  </a:lnTo>
                  <a:lnTo>
                    <a:pt x="3" y="20"/>
                  </a:lnTo>
                  <a:lnTo>
                    <a:pt x="4" y="17"/>
                  </a:lnTo>
                  <a:lnTo>
                    <a:pt x="4" y="8"/>
                  </a:lnTo>
                  <a:lnTo>
                    <a:pt x="4" y="6"/>
                  </a:lnTo>
                  <a:lnTo>
                    <a:pt x="3" y="4"/>
                  </a:lnTo>
                  <a:lnTo>
                    <a:pt x="3" y="2"/>
                  </a:lnTo>
                  <a:lnTo>
                    <a:pt x="2" y="2"/>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785" name="Freeform 171"/>
            <p:cNvSpPr>
              <a:spLocks noEditPoints="1"/>
            </p:cNvSpPr>
            <p:nvPr/>
          </p:nvSpPr>
          <p:spPr bwMode="auto">
            <a:xfrm>
              <a:off x="2820" y="2469"/>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50 w 26"/>
                <a:gd name="T11" fmla="*/ 95 h 32"/>
                <a:gd name="T12" fmla="*/ 175 w 26"/>
                <a:gd name="T13" fmla="*/ 95 h 32"/>
                <a:gd name="T14" fmla="*/ 175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57 w 26"/>
                <a:gd name="T35" fmla="*/ 1 h 32"/>
                <a:gd name="T36" fmla="*/ 45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68 w 26"/>
                <a:gd name="T53" fmla="*/ 13 h 32"/>
                <a:gd name="T54" fmla="*/ 293 w 26"/>
                <a:gd name="T55" fmla="*/ 19 h 32"/>
                <a:gd name="T56" fmla="*/ 304 w 26"/>
                <a:gd name="T57" fmla="*/ 27 h 32"/>
                <a:gd name="T58" fmla="*/ 293 w 26"/>
                <a:gd name="T59" fmla="*/ 34 h 32"/>
                <a:gd name="T60" fmla="*/ 268 w 26"/>
                <a:gd name="T61" fmla="*/ 46 h 32"/>
                <a:gd name="T62" fmla="*/ 231 w 26"/>
                <a:gd name="T63" fmla="*/ 49 h 32"/>
                <a:gd name="T64" fmla="*/ 175 w 26"/>
                <a:gd name="T65" fmla="*/ 49 h 32"/>
                <a:gd name="T66" fmla="*/ 150 w 26"/>
                <a:gd name="T67" fmla="*/ 49 h 32"/>
                <a:gd name="T68" fmla="*/ 138 w 26"/>
                <a:gd name="T69" fmla="*/ 49 h 32"/>
                <a:gd name="T70" fmla="*/ 129 w 26"/>
                <a:gd name="T71" fmla="*/ 49 h 32"/>
                <a:gd name="T72" fmla="*/ 118 w 26"/>
                <a:gd name="T73" fmla="*/ 49 h 32"/>
                <a:gd name="T74" fmla="*/ 118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11 w 26"/>
                <a:gd name="T87" fmla="*/ 42 h 32"/>
                <a:gd name="T88" fmla="*/ 231 w 26"/>
                <a:gd name="T89" fmla="*/ 33 h 32"/>
                <a:gd name="T90" fmla="*/ 231 w 26"/>
                <a:gd name="T91" fmla="*/ 27 h 32"/>
                <a:gd name="T92" fmla="*/ 231 w 26"/>
                <a:gd name="T93" fmla="*/ 19 h 32"/>
                <a:gd name="T94" fmla="*/ 211 w 26"/>
                <a:gd name="T95" fmla="*/ 14 h 32"/>
                <a:gd name="T96" fmla="*/ 211 w 26"/>
                <a:gd name="T97" fmla="*/ 13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3" y="32"/>
                  </a:lnTo>
                  <a:lnTo>
                    <a:pt x="15" y="32"/>
                  </a:ln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2" y="0"/>
                  </a:lnTo>
                  <a:lnTo>
                    <a:pt x="16" y="0"/>
                  </a:lnTo>
                  <a:lnTo>
                    <a:pt x="20" y="0"/>
                  </a:lnTo>
                  <a:lnTo>
                    <a:pt x="22" y="1"/>
                  </a:lnTo>
                  <a:lnTo>
                    <a:pt x="23" y="4"/>
                  </a:lnTo>
                  <a:lnTo>
                    <a:pt x="25" y="6"/>
                  </a:lnTo>
                  <a:lnTo>
                    <a:pt x="26" y="9"/>
                  </a:lnTo>
                  <a:lnTo>
                    <a:pt x="25" y="12"/>
                  </a:lnTo>
                  <a:lnTo>
                    <a:pt x="23"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8" y="14"/>
                  </a:lnTo>
                  <a:lnTo>
                    <a:pt x="20" y="11"/>
                  </a:lnTo>
                  <a:lnTo>
                    <a:pt x="20" y="9"/>
                  </a:lnTo>
                  <a:lnTo>
                    <a:pt x="20" y="6"/>
                  </a:lnTo>
                  <a:lnTo>
                    <a:pt x="18" y="5"/>
                  </a:lnTo>
                  <a:lnTo>
                    <a:pt x="18"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86" name="Freeform 172"/>
            <p:cNvSpPr>
              <a:spLocks/>
            </p:cNvSpPr>
            <p:nvPr/>
          </p:nvSpPr>
          <p:spPr bwMode="auto">
            <a:xfrm>
              <a:off x="2881" y="2483"/>
              <a:ext cx="36" cy="32"/>
            </a:xfrm>
            <a:custGeom>
              <a:avLst/>
              <a:gdLst>
                <a:gd name="T0" fmla="*/ 81 w 16"/>
                <a:gd name="T1" fmla="*/ 0 h 22"/>
                <a:gd name="T2" fmla="*/ 81 w 16"/>
                <a:gd name="T3" fmla="*/ 19 h 22"/>
                <a:gd name="T4" fmla="*/ 110 w 16"/>
                <a:gd name="T5" fmla="*/ 6 h 22"/>
                <a:gd name="T6" fmla="*/ 126 w 16"/>
                <a:gd name="T7" fmla="*/ 0 h 22"/>
                <a:gd name="T8" fmla="*/ 157 w 16"/>
                <a:gd name="T9" fmla="*/ 0 h 22"/>
                <a:gd name="T10" fmla="*/ 171 w 16"/>
                <a:gd name="T11" fmla="*/ 0 h 22"/>
                <a:gd name="T12" fmla="*/ 182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57 w 16"/>
                <a:gd name="T27" fmla="*/ 15 h 22"/>
                <a:gd name="T28" fmla="*/ 137 w 16"/>
                <a:gd name="T29" fmla="*/ 15 h 22"/>
                <a:gd name="T30" fmla="*/ 126 w 16"/>
                <a:gd name="T31" fmla="*/ 13 h 22"/>
                <a:gd name="T32" fmla="*/ 126 w 16"/>
                <a:gd name="T33" fmla="*/ 13 h 22"/>
                <a:gd name="T34" fmla="*/ 126 w 16"/>
                <a:gd name="T35" fmla="*/ 13 h 22"/>
                <a:gd name="T36" fmla="*/ 110 w 16"/>
                <a:gd name="T37" fmla="*/ 13 h 22"/>
                <a:gd name="T38" fmla="*/ 101 w 16"/>
                <a:gd name="T39" fmla="*/ 15 h 22"/>
                <a:gd name="T40" fmla="*/ 81 w 16"/>
                <a:gd name="T41" fmla="*/ 22 h 22"/>
                <a:gd name="T42" fmla="*/ 81 w 16"/>
                <a:gd name="T43" fmla="*/ 52 h 22"/>
                <a:gd name="T44" fmla="*/ 81 w 16"/>
                <a:gd name="T45" fmla="*/ 55 h 22"/>
                <a:gd name="T46" fmla="*/ 101 w 16"/>
                <a:gd name="T47" fmla="*/ 61 h 22"/>
                <a:gd name="T48" fmla="*/ 101 w 16"/>
                <a:gd name="T49" fmla="*/ 65 h 22"/>
                <a:gd name="T50" fmla="*/ 110 w 16"/>
                <a:gd name="T51" fmla="*/ 65 h 22"/>
                <a:gd name="T52" fmla="*/ 110 w 16"/>
                <a:gd name="T53" fmla="*/ 68 h 22"/>
                <a:gd name="T54" fmla="*/ 137 w 16"/>
                <a:gd name="T55" fmla="*/ 68 h 22"/>
                <a:gd name="T56" fmla="*/ 137 w 16"/>
                <a:gd name="T57" fmla="*/ 68 h 22"/>
                <a:gd name="T58" fmla="*/ 0 w 16"/>
                <a:gd name="T59" fmla="*/ 68 h 22"/>
                <a:gd name="T60" fmla="*/ 0 w 16"/>
                <a:gd name="T61" fmla="*/ 68 h 22"/>
                <a:gd name="T62" fmla="*/ 11 w 16"/>
                <a:gd name="T63" fmla="*/ 68 h 22"/>
                <a:gd name="T64" fmla="*/ 36 w 16"/>
                <a:gd name="T65" fmla="*/ 65 h 22"/>
                <a:gd name="T66" fmla="*/ 45 w 16"/>
                <a:gd name="T67" fmla="*/ 65 h 22"/>
                <a:gd name="T68" fmla="*/ 45 w 16"/>
                <a:gd name="T69" fmla="*/ 61 h 22"/>
                <a:gd name="T70" fmla="*/ 45 w 16"/>
                <a:gd name="T71" fmla="*/ 61 h 22"/>
                <a:gd name="T72" fmla="*/ 45 w 16"/>
                <a:gd name="T73" fmla="*/ 52 h 22"/>
                <a:gd name="T74" fmla="*/ 45 w 16"/>
                <a:gd name="T75" fmla="*/ 25 h 22"/>
                <a:gd name="T76" fmla="*/ 45 w 16"/>
                <a:gd name="T77" fmla="*/ 19 h 22"/>
                <a:gd name="T78" fmla="*/ 45 w 16"/>
                <a:gd name="T79" fmla="*/ 13 h 22"/>
                <a:gd name="T80" fmla="*/ 45 w 16"/>
                <a:gd name="T81" fmla="*/ 13 h 22"/>
                <a:gd name="T82" fmla="*/ 36 w 16"/>
                <a:gd name="T83" fmla="*/ 6 h 22"/>
                <a:gd name="T84" fmla="*/ 36 w 16"/>
                <a:gd name="T85" fmla="*/ 6 h 22"/>
                <a:gd name="T86" fmla="*/ 36 w 16"/>
                <a:gd name="T87" fmla="*/ 6 h 22"/>
                <a:gd name="T88" fmla="*/ 11 w 16"/>
                <a:gd name="T89" fmla="*/ 6 h 22"/>
                <a:gd name="T90" fmla="*/ 11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6"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9" y="20"/>
                  </a:lnTo>
                  <a:lnTo>
                    <a:pt x="9" y="21"/>
                  </a:lnTo>
                  <a:lnTo>
                    <a:pt x="10" y="21"/>
                  </a:lnTo>
                  <a:lnTo>
                    <a:pt x="10" y="22"/>
                  </a:lnTo>
                  <a:lnTo>
                    <a:pt x="12" y="22"/>
                  </a:lnTo>
                  <a:lnTo>
                    <a:pt x="0" y="22"/>
                  </a:lnTo>
                  <a:lnTo>
                    <a:pt x="1" y="22"/>
                  </a:lnTo>
                  <a:lnTo>
                    <a:pt x="3" y="21"/>
                  </a:lnTo>
                  <a:lnTo>
                    <a:pt x="4" y="21"/>
                  </a:lnTo>
                  <a:lnTo>
                    <a:pt x="4" y="20"/>
                  </a:lnTo>
                  <a:lnTo>
                    <a:pt x="4" y="17"/>
                  </a:lnTo>
                  <a:lnTo>
                    <a:pt x="4" y="8"/>
                  </a:lnTo>
                  <a:lnTo>
                    <a:pt x="4" y="6"/>
                  </a:lnTo>
                  <a:lnTo>
                    <a:pt x="4"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87" name="Freeform 173"/>
            <p:cNvSpPr>
              <a:spLocks noEditPoints="1"/>
            </p:cNvSpPr>
            <p:nvPr/>
          </p:nvSpPr>
          <p:spPr bwMode="auto">
            <a:xfrm>
              <a:off x="2924" y="2483"/>
              <a:ext cx="41" cy="34"/>
            </a:xfrm>
            <a:custGeom>
              <a:avLst/>
              <a:gdLst>
                <a:gd name="T0" fmla="*/ 25 w 18"/>
                <a:gd name="T1" fmla="*/ 27 h 23"/>
                <a:gd name="T2" fmla="*/ 36 w 18"/>
                <a:gd name="T3" fmla="*/ 41 h 23"/>
                <a:gd name="T4" fmla="*/ 48 w 18"/>
                <a:gd name="T5" fmla="*/ 52 h 23"/>
                <a:gd name="T6" fmla="*/ 82 w 18"/>
                <a:gd name="T7" fmla="*/ 59 h 23"/>
                <a:gd name="T8" fmla="*/ 130 w 18"/>
                <a:gd name="T9" fmla="*/ 59 h 23"/>
                <a:gd name="T10" fmla="*/ 155 w 18"/>
                <a:gd name="T11" fmla="*/ 59 h 23"/>
                <a:gd name="T12" fmla="*/ 166 w 18"/>
                <a:gd name="T13" fmla="*/ 59 h 23"/>
                <a:gd name="T14" fmla="*/ 187 w 18"/>
                <a:gd name="T15" fmla="*/ 52 h 23"/>
                <a:gd name="T16" fmla="*/ 203 w 18"/>
                <a:gd name="T17" fmla="*/ 41 h 23"/>
                <a:gd name="T18" fmla="*/ 212 w 18"/>
                <a:gd name="T19" fmla="*/ 49 h 23"/>
                <a:gd name="T20" fmla="*/ 203 w 18"/>
                <a:gd name="T21" fmla="*/ 55 h 23"/>
                <a:gd name="T22" fmla="*/ 166 w 18"/>
                <a:gd name="T23" fmla="*/ 68 h 23"/>
                <a:gd name="T24" fmla="*/ 139 w 18"/>
                <a:gd name="T25" fmla="*/ 72 h 23"/>
                <a:gd name="T26" fmla="*/ 93 w 18"/>
                <a:gd name="T27" fmla="*/ 74 h 23"/>
                <a:gd name="T28" fmla="*/ 48 w 18"/>
                <a:gd name="T29" fmla="*/ 72 h 23"/>
                <a:gd name="T30" fmla="*/ 25 w 18"/>
                <a:gd name="T31" fmla="*/ 65 h 23"/>
                <a:gd name="T32" fmla="*/ 0 w 18"/>
                <a:gd name="T33" fmla="*/ 52 h 23"/>
                <a:gd name="T34" fmla="*/ 0 w 18"/>
                <a:gd name="T35" fmla="*/ 40 h 23"/>
                <a:gd name="T36" fmla="*/ 0 w 18"/>
                <a:gd name="T37" fmla="*/ 27 h 23"/>
                <a:gd name="T38" fmla="*/ 11 w 18"/>
                <a:gd name="T39" fmla="*/ 15 h 23"/>
                <a:gd name="T40" fmla="*/ 25 w 18"/>
                <a:gd name="T41" fmla="*/ 6 h 23"/>
                <a:gd name="T42" fmla="*/ 73 w 18"/>
                <a:gd name="T43" fmla="*/ 1 h 23"/>
                <a:gd name="T44" fmla="*/ 109 w 18"/>
                <a:gd name="T45" fmla="*/ 0 h 23"/>
                <a:gd name="T46" fmla="*/ 139 w 18"/>
                <a:gd name="T47" fmla="*/ 0 h 23"/>
                <a:gd name="T48" fmla="*/ 187 w 18"/>
                <a:gd name="T49" fmla="*/ 6 h 23"/>
                <a:gd name="T50" fmla="*/ 203 w 18"/>
                <a:gd name="T51" fmla="*/ 15 h 23"/>
                <a:gd name="T52" fmla="*/ 212 w 18"/>
                <a:gd name="T53" fmla="*/ 27 h 23"/>
                <a:gd name="T54" fmla="*/ 25 w 18"/>
                <a:gd name="T55" fmla="*/ 27 h 23"/>
                <a:gd name="T56" fmla="*/ 25 w 18"/>
                <a:gd name="T57" fmla="*/ 22 h 23"/>
                <a:gd name="T58" fmla="*/ 139 w 18"/>
                <a:gd name="T59" fmla="*/ 22 h 23"/>
                <a:gd name="T60" fmla="*/ 139 w 18"/>
                <a:gd name="T61" fmla="*/ 15 h 23"/>
                <a:gd name="T62" fmla="*/ 139 w 18"/>
                <a:gd name="T63" fmla="*/ 13 h 23"/>
                <a:gd name="T64" fmla="*/ 130 w 18"/>
                <a:gd name="T65" fmla="*/ 13 h 23"/>
                <a:gd name="T66" fmla="*/ 130 w 18"/>
                <a:gd name="T67" fmla="*/ 6 h 23"/>
                <a:gd name="T68" fmla="*/ 109 w 18"/>
                <a:gd name="T69" fmla="*/ 1 h 23"/>
                <a:gd name="T70" fmla="*/ 93 w 18"/>
                <a:gd name="T71" fmla="*/ 1 h 23"/>
                <a:gd name="T72" fmla="*/ 73 w 18"/>
                <a:gd name="T73" fmla="*/ 1 h 23"/>
                <a:gd name="T74" fmla="*/ 48 w 18"/>
                <a:gd name="T75" fmla="*/ 6 h 23"/>
                <a:gd name="T76" fmla="*/ 36 w 18"/>
                <a:gd name="T77" fmla="*/ 15 h 23"/>
                <a:gd name="T78" fmla="*/ 25 w 18"/>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2" y="8"/>
                  </a:moveTo>
                  <a:lnTo>
                    <a:pt x="3" y="13"/>
                  </a:lnTo>
                  <a:lnTo>
                    <a:pt x="4" y="16"/>
                  </a:lnTo>
                  <a:lnTo>
                    <a:pt x="7" y="18"/>
                  </a:lnTo>
                  <a:lnTo>
                    <a:pt x="11" y="18"/>
                  </a:lnTo>
                  <a:lnTo>
                    <a:pt x="13" y="18"/>
                  </a:lnTo>
                  <a:lnTo>
                    <a:pt x="14" y="18"/>
                  </a:lnTo>
                  <a:lnTo>
                    <a:pt x="16" y="16"/>
                  </a:lnTo>
                  <a:lnTo>
                    <a:pt x="17" y="13"/>
                  </a:lnTo>
                  <a:lnTo>
                    <a:pt x="18" y="15"/>
                  </a:lnTo>
                  <a:lnTo>
                    <a:pt x="17" y="17"/>
                  </a:lnTo>
                  <a:lnTo>
                    <a:pt x="14" y="21"/>
                  </a:lnTo>
                  <a:lnTo>
                    <a:pt x="12" y="22"/>
                  </a:lnTo>
                  <a:lnTo>
                    <a:pt x="8" y="23"/>
                  </a:lnTo>
                  <a:lnTo>
                    <a:pt x="4" y="22"/>
                  </a:lnTo>
                  <a:lnTo>
                    <a:pt x="2" y="20"/>
                  </a:lnTo>
                  <a:lnTo>
                    <a:pt x="0" y="16"/>
                  </a:lnTo>
                  <a:lnTo>
                    <a:pt x="0" y="12"/>
                  </a:lnTo>
                  <a:lnTo>
                    <a:pt x="0" y="8"/>
                  </a:lnTo>
                  <a:lnTo>
                    <a:pt x="1" y="5"/>
                  </a:lnTo>
                  <a:lnTo>
                    <a:pt x="2" y="2"/>
                  </a:lnTo>
                  <a:lnTo>
                    <a:pt x="6" y="1"/>
                  </a:lnTo>
                  <a:lnTo>
                    <a:pt x="9" y="0"/>
                  </a:lnTo>
                  <a:lnTo>
                    <a:pt x="12" y="0"/>
                  </a:lnTo>
                  <a:lnTo>
                    <a:pt x="16" y="2"/>
                  </a:lnTo>
                  <a:lnTo>
                    <a:pt x="17" y="5"/>
                  </a:lnTo>
                  <a:lnTo>
                    <a:pt x="18" y="8"/>
                  </a:lnTo>
                  <a:lnTo>
                    <a:pt x="2" y="8"/>
                  </a:lnTo>
                  <a:close/>
                  <a:moveTo>
                    <a:pt x="2" y="7"/>
                  </a:moveTo>
                  <a:lnTo>
                    <a:pt x="12" y="7"/>
                  </a:lnTo>
                  <a:lnTo>
                    <a:pt x="12" y="5"/>
                  </a:lnTo>
                  <a:lnTo>
                    <a:pt x="12" y="4"/>
                  </a:lnTo>
                  <a:lnTo>
                    <a:pt x="11" y="4"/>
                  </a:lnTo>
                  <a:lnTo>
                    <a:pt x="11" y="2"/>
                  </a:lnTo>
                  <a:lnTo>
                    <a:pt x="9" y="1"/>
                  </a:lnTo>
                  <a:lnTo>
                    <a:pt x="8" y="1"/>
                  </a:lnTo>
                  <a:lnTo>
                    <a:pt x="6" y="1"/>
                  </a:lnTo>
                  <a:lnTo>
                    <a:pt x="4" y="2"/>
                  </a:lnTo>
                  <a:lnTo>
                    <a:pt x="3" y="5"/>
                  </a:lnTo>
                  <a:lnTo>
                    <a:pt x="2" y="7"/>
                  </a:lnTo>
                  <a:close/>
                </a:path>
              </a:pathLst>
            </a:custGeom>
            <a:solidFill>
              <a:srgbClr val="000000"/>
            </a:solidFill>
            <a:ln w="0">
              <a:solidFill>
                <a:srgbClr val="000000"/>
              </a:solidFill>
              <a:round/>
              <a:headEnd/>
              <a:tailEnd/>
            </a:ln>
          </p:spPr>
          <p:txBody>
            <a:bodyPr/>
            <a:lstStyle/>
            <a:p>
              <a:endParaRPr lang="en-CA"/>
            </a:p>
          </p:txBody>
        </p:sp>
        <p:sp>
          <p:nvSpPr>
            <p:cNvPr id="25788" name="Freeform 174"/>
            <p:cNvSpPr>
              <a:spLocks noEditPoints="1"/>
            </p:cNvSpPr>
            <p:nvPr/>
          </p:nvSpPr>
          <p:spPr bwMode="auto">
            <a:xfrm>
              <a:off x="2967" y="2483"/>
              <a:ext cx="54" cy="48"/>
            </a:xfrm>
            <a:custGeom>
              <a:avLst/>
              <a:gdLst>
                <a:gd name="T0" fmla="*/ 92 w 24"/>
                <a:gd name="T1" fmla="*/ 0 h 33"/>
                <a:gd name="T2" fmla="*/ 92 w 24"/>
                <a:gd name="T3" fmla="*/ 15 h 33"/>
                <a:gd name="T4" fmla="*/ 126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26 w 24"/>
                <a:gd name="T17" fmla="*/ 70 h 33"/>
                <a:gd name="T18" fmla="*/ 101 w 24"/>
                <a:gd name="T19" fmla="*/ 68 h 33"/>
                <a:gd name="T20" fmla="*/ 92 w 24"/>
                <a:gd name="T21" fmla="*/ 87 h 33"/>
                <a:gd name="T22" fmla="*/ 101 w 24"/>
                <a:gd name="T23" fmla="*/ 95 h 33"/>
                <a:gd name="T24" fmla="*/ 101 w 24"/>
                <a:gd name="T25" fmla="*/ 99 h 33"/>
                <a:gd name="T26" fmla="*/ 126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25 w 24"/>
                <a:gd name="T47" fmla="*/ 6 h 33"/>
                <a:gd name="T48" fmla="*/ 92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26 w 24"/>
                <a:gd name="T65" fmla="*/ 13 h 33"/>
                <a:gd name="T66" fmla="*/ 92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9" y="31"/>
                  </a:lnTo>
                  <a:lnTo>
                    <a:pt x="9" y="32"/>
                  </a:lnTo>
                  <a:lnTo>
                    <a:pt x="10" y="33"/>
                  </a:lnTo>
                  <a:lnTo>
                    <a:pt x="11"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8" y="6"/>
                  </a:moveTo>
                  <a:lnTo>
                    <a:pt x="8" y="15"/>
                  </a:lnTo>
                  <a:lnTo>
                    <a:pt x="9" y="17"/>
                  </a:lnTo>
                  <a:lnTo>
                    <a:pt x="9" y="18"/>
                  </a:lnTo>
                  <a:lnTo>
                    <a:pt x="9" y="20"/>
                  </a:lnTo>
                  <a:lnTo>
                    <a:pt x="10" y="21"/>
                  </a:lnTo>
                  <a:lnTo>
                    <a:pt x="11" y="21"/>
                  </a:lnTo>
                  <a:lnTo>
                    <a:pt x="14" y="21"/>
                  </a:lnTo>
                  <a:lnTo>
                    <a:pt x="16" y="21"/>
                  </a:lnTo>
                  <a:lnTo>
                    <a:pt x="18" y="20"/>
                  </a:lnTo>
                  <a:lnTo>
                    <a:pt x="19" y="17"/>
                  </a:lnTo>
                  <a:lnTo>
                    <a:pt x="20"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25789" name="Freeform 175"/>
            <p:cNvSpPr>
              <a:spLocks noEditPoints="1"/>
            </p:cNvSpPr>
            <p:nvPr/>
          </p:nvSpPr>
          <p:spPr bwMode="auto">
            <a:xfrm>
              <a:off x="3091" y="2469"/>
              <a:ext cx="59" cy="46"/>
            </a:xfrm>
            <a:custGeom>
              <a:avLst/>
              <a:gdLst>
                <a:gd name="T0" fmla="*/ 102 w 26"/>
                <a:gd name="T1" fmla="*/ 49 h 32"/>
                <a:gd name="T2" fmla="*/ 102 w 26"/>
                <a:gd name="T3" fmla="*/ 80 h 32"/>
                <a:gd name="T4" fmla="*/ 102 w 26"/>
                <a:gd name="T5" fmla="*/ 89 h 32"/>
                <a:gd name="T6" fmla="*/ 102 w 26"/>
                <a:gd name="T7" fmla="*/ 93 h 32"/>
                <a:gd name="T8" fmla="*/ 129 w 26"/>
                <a:gd name="T9" fmla="*/ 95 h 32"/>
                <a:gd name="T10" fmla="*/ 150 w 26"/>
                <a:gd name="T11" fmla="*/ 95 h 32"/>
                <a:gd name="T12" fmla="*/ 166 w 26"/>
                <a:gd name="T13" fmla="*/ 95 h 32"/>
                <a:gd name="T14" fmla="*/ 166 w 26"/>
                <a:gd name="T15" fmla="*/ 95 h 32"/>
                <a:gd name="T16" fmla="*/ 0 w 26"/>
                <a:gd name="T17" fmla="*/ 95 h 32"/>
                <a:gd name="T18" fmla="*/ 0 w 26"/>
                <a:gd name="T19" fmla="*/ 95 h 32"/>
                <a:gd name="T20" fmla="*/ 11 w 26"/>
                <a:gd name="T21" fmla="*/ 95 h 32"/>
                <a:gd name="T22" fmla="*/ 36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36 w 26"/>
                <a:gd name="T35" fmla="*/ 1 h 32"/>
                <a:gd name="T36" fmla="*/ 36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22 w 26"/>
                <a:gd name="T49" fmla="*/ 0 h 32"/>
                <a:gd name="T50" fmla="*/ 256 w 26"/>
                <a:gd name="T51" fmla="*/ 1 h 32"/>
                <a:gd name="T52" fmla="*/ 268 w 26"/>
                <a:gd name="T53" fmla="*/ 13 h 32"/>
                <a:gd name="T54" fmla="*/ 279 w 26"/>
                <a:gd name="T55" fmla="*/ 19 h 32"/>
                <a:gd name="T56" fmla="*/ 304 w 26"/>
                <a:gd name="T57" fmla="*/ 27 h 32"/>
                <a:gd name="T58" fmla="*/ 279 w 26"/>
                <a:gd name="T59" fmla="*/ 34 h 32"/>
                <a:gd name="T60" fmla="*/ 256 w 26"/>
                <a:gd name="T61" fmla="*/ 46 h 32"/>
                <a:gd name="T62" fmla="*/ 222 w 26"/>
                <a:gd name="T63" fmla="*/ 49 h 32"/>
                <a:gd name="T64" fmla="*/ 166 w 26"/>
                <a:gd name="T65" fmla="*/ 49 h 32"/>
                <a:gd name="T66" fmla="*/ 150 w 26"/>
                <a:gd name="T67" fmla="*/ 49 h 32"/>
                <a:gd name="T68" fmla="*/ 138 w 26"/>
                <a:gd name="T69" fmla="*/ 49 h 32"/>
                <a:gd name="T70" fmla="*/ 129 w 26"/>
                <a:gd name="T71" fmla="*/ 49 h 32"/>
                <a:gd name="T72" fmla="*/ 102 w 26"/>
                <a:gd name="T73" fmla="*/ 49 h 32"/>
                <a:gd name="T74" fmla="*/ 102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11 w 26"/>
                <a:gd name="T87" fmla="*/ 42 h 32"/>
                <a:gd name="T88" fmla="*/ 222 w 26"/>
                <a:gd name="T89" fmla="*/ 33 h 32"/>
                <a:gd name="T90" fmla="*/ 222 w 26"/>
                <a:gd name="T91" fmla="*/ 27 h 32"/>
                <a:gd name="T92" fmla="*/ 222 w 26"/>
                <a:gd name="T93" fmla="*/ 19 h 32"/>
                <a:gd name="T94" fmla="*/ 211 w 26"/>
                <a:gd name="T95" fmla="*/ 14 h 32"/>
                <a:gd name="T96" fmla="*/ 211 w 26"/>
                <a:gd name="T97" fmla="*/ 13 h 32"/>
                <a:gd name="T98" fmla="*/ 186 w 26"/>
                <a:gd name="T99" fmla="*/ 6 h 32"/>
                <a:gd name="T100" fmla="*/ 166 w 26"/>
                <a:gd name="T101" fmla="*/ 1 h 32"/>
                <a:gd name="T102" fmla="*/ 138 w 26"/>
                <a:gd name="T103" fmla="*/ 1 h 32"/>
                <a:gd name="T104" fmla="*/ 129 w 26"/>
                <a:gd name="T105" fmla="*/ 1 h 32"/>
                <a:gd name="T106" fmla="*/ 102 w 26"/>
                <a:gd name="T107" fmla="*/ 1 h 32"/>
                <a:gd name="T108" fmla="*/ 102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9" y="17"/>
                  </a:moveTo>
                  <a:lnTo>
                    <a:pt x="9" y="27"/>
                  </a:lnTo>
                  <a:lnTo>
                    <a:pt x="9" y="30"/>
                  </a:lnTo>
                  <a:lnTo>
                    <a:pt x="9" y="31"/>
                  </a:lnTo>
                  <a:lnTo>
                    <a:pt x="11" y="32"/>
                  </a:lnTo>
                  <a:lnTo>
                    <a:pt x="13" y="32"/>
                  </a:lnTo>
                  <a:lnTo>
                    <a:pt x="14" y="32"/>
                  </a:lnTo>
                  <a:lnTo>
                    <a:pt x="0" y="32"/>
                  </a:lnTo>
                  <a:lnTo>
                    <a:pt x="1" y="32"/>
                  </a:lnTo>
                  <a:lnTo>
                    <a:pt x="3" y="32"/>
                  </a:lnTo>
                  <a:lnTo>
                    <a:pt x="5" y="31"/>
                  </a:lnTo>
                  <a:lnTo>
                    <a:pt x="5" y="30"/>
                  </a:lnTo>
                  <a:lnTo>
                    <a:pt x="5" y="27"/>
                  </a:lnTo>
                  <a:lnTo>
                    <a:pt x="5" y="5"/>
                  </a:lnTo>
                  <a:lnTo>
                    <a:pt x="5" y="2"/>
                  </a:lnTo>
                  <a:lnTo>
                    <a:pt x="3" y="1"/>
                  </a:lnTo>
                  <a:lnTo>
                    <a:pt x="3" y="0"/>
                  </a:lnTo>
                  <a:lnTo>
                    <a:pt x="1" y="0"/>
                  </a:lnTo>
                  <a:lnTo>
                    <a:pt x="0" y="0"/>
                  </a:lnTo>
                  <a:lnTo>
                    <a:pt x="12" y="0"/>
                  </a:lnTo>
                  <a:lnTo>
                    <a:pt x="16" y="0"/>
                  </a:lnTo>
                  <a:lnTo>
                    <a:pt x="19" y="0"/>
                  </a:lnTo>
                  <a:lnTo>
                    <a:pt x="22" y="1"/>
                  </a:lnTo>
                  <a:lnTo>
                    <a:pt x="23" y="4"/>
                  </a:lnTo>
                  <a:lnTo>
                    <a:pt x="24" y="6"/>
                  </a:lnTo>
                  <a:lnTo>
                    <a:pt x="26" y="9"/>
                  </a:lnTo>
                  <a:lnTo>
                    <a:pt x="24" y="12"/>
                  </a:lnTo>
                  <a:lnTo>
                    <a:pt x="22" y="15"/>
                  </a:lnTo>
                  <a:lnTo>
                    <a:pt x="19" y="17"/>
                  </a:lnTo>
                  <a:lnTo>
                    <a:pt x="14" y="17"/>
                  </a:lnTo>
                  <a:lnTo>
                    <a:pt x="13" y="17"/>
                  </a:lnTo>
                  <a:lnTo>
                    <a:pt x="12" y="17"/>
                  </a:lnTo>
                  <a:lnTo>
                    <a:pt x="11" y="17"/>
                  </a:lnTo>
                  <a:lnTo>
                    <a:pt x="9" y="17"/>
                  </a:lnTo>
                  <a:close/>
                  <a:moveTo>
                    <a:pt x="9" y="16"/>
                  </a:moveTo>
                  <a:lnTo>
                    <a:pt x="11" y="16"/>
                  </a:lnTo>
                  <a:lnTo>
                    <a:pt x="12" y="16"/>
                  </a:lnTo>
                  <a:lnTo>
                    <a:pt x="13" y="16"/>
                  </a:lnTo>
                  <a:lnTo>
                    <a:pt x="16" y="16"/>
                  </a:lnTo>
                  <a:lnTo>
                    <a:pt x="18" y="14"/>
                  </a:lnTo>
                  <a:lnTo>
                    <a:pt x="19" y="11"/>
                  </a:lnTo>
                  <a:lnTo>
                    <a:pt x="19" y="9"/>
                  </a:lnTo>
                  <a:lnTo>
                    <a:pt x="19" y="6"/>
                  </a:lnTo>
                  <a:lnTo>
                    <a:pt x="18" y="5"/>
                  </a:lnTo>
                  <a:lnTo>
                    <a:pt x="18" y="4"/>
                  </a:lnTo>
                  <a:lnTo>
                    <a:pt x="16" y="2"/>
                  </a:lnTo>
                  <a:lnTo>
                    <a:pt x="14"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90" name="Freeform 176"/>
            <p:cNvSpPr>
              <a:spLocks/>
            </p:cNvSpPr>
            <p:nvPr/>
          </p:nvSpPr>
          <p:spPr bwMode="auto">
            <a:xfrm>
              <a:off x="3152" y="2483"/>
              <a:ext cx="36" cy="32"/>
            </a:xfrm>
            <a:custGeom>
              <a:avLst/>
              <a:gdLst>
                <a:gd name="T0" fmla="*/ 81 w 16"/>
                <a:gd name="T1" fmla="*/ 0 h 22"/>
                <a:gd name="T2" fmla="*/ 81 w 16"/>
                <a:gd name="T3" fmla="*/ 19 h 22"/>
                <a:gd name="T4" fmla="*/ 110 w 16"/>
                <a:gd name="T5" fmla="*/ 6 h 22"/>
                <a:gd name="T6" fmla="*/ 126 w 16"/>
                <a:gd name="T7" fmla="*/ 0 h 22"/>
                <a:gd name="T8" fmla="*/ 146 w 16"/>
                <a:gd name="T9" fmla="*/ 0 h 22"/>
                <a:gd name="T10" fmla="*/ 171 w 16"/>
                <a:gd name="T11" fmla="*/ 0 h 22"/>
                <a:gd name="T12" fmla="*/ 182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46 w 16"/>
                <a:gd name="T27" fmla="*/ 15 h 22"/>
                <a:gd name="T28" fmla="*/ 137 w 16"/>
                <a:gd name="T29" fmla="*/ 15 h 22"/>
                <a:gd name="T30" fmla="*/ 126 w 16"/>
                <a:gd name="T31" fmla="*/ 13 h 22"/>
                <a:gd name="T32" fmla="*/ 126 w 16"/>
                <a:gd name="T33" fmla="*/ 13 h 22"/>
                <a:gd name="T34" fmla="*/ 110 w 16"/>
                <a:gd name="T35" fmla="*/ 13 h 22"/>
                <a:gd name="T36" fmla="*/ 110 w 16"/>
                <a:gd name="T37" fmla="*/ 13 h 22"/>
                <a:gd name="T38" fmla="*/ 90 w 16"/>
                <a:gd name="T39" fmla="*/ 15 h 22"/>
                <a:gd name="T40" fmla="*/ 81 w 16"/>
                <a:gd name="T41" fmla="*/ 22 h 22"/>
                <a:gd name="T42" fmla="*/ 81 w 16"/>
                <a:gd name="T43" fmla="*/ 52 h 22"/>
                <a:gd name="T44" fmla="*/ 81 w 16"/>
                <a:gd name="T45" fmla="*/ 55 h 22"/>
                <a:gd name="T46" fmla="*/ 90 w 16"/>
                <a:gd name="T47" fmla="*/ 61 h 22"/>
                <a:gd name="T48" fmla="*/ 90 w 16"/>
                <a:gd name="T49" fmla="*/ 65 h 22"/>
                <a:gd name="T50" fmla="*/ 110 w 16"/>
                <a:gd name="T51" fmla="*/ 65 h 22"/>
                <a:gd name="T52" fmla="*/ 110 w 16"/>
                <a:gd name="T53" fmla="*/ 68 h 22"/>
                <a:gd name="T54" fmla="*/ 137 w 16"/>
                <a:gd name="T55" fmla="*/ 68 h 22"/>
                <a:gd name="T56" fmla="*/ 137 w 16"/>
                <a:gd name="T57" fmla="*/ 68 h 22"/>
                <a:gd name="T58" fmla="*/ 0 w 16"/>
                <a:gd name="T59" fmla="*/ 68 h 22"/>
                <a:gd name="T60" fmla="*/ 0 w 16"/>
                <a:gd name="T61" fmla="*/ 68 h 22"/>
                <a:gd name="T62" fmla="*/ 11 w 16"/>
                <a:gd name="T63" fmla="*/ 68 h 22"/>
                <a:gd name="T64" fmla="*/ 25 w 16"/>
                <a:gd name="T65" fmla="*/ 65 h 22"/>
                <a:gd name="T66" fmla="*/ 36 w 16"/>
                <a:gd name="T67" fmla="*/ 65 h 22"/>
                <a:gd name="T68" fmla="*/ 36 w 16"/>
                <a:gd name="T69" fmla="*/ 61 h 22"/>
                <a:gd name="T70" fmla="*/ 36 w 16"/>
                <a:gd name="T71" fmla="*/ 61 h 22"/>
                <a:gd name="T72" fmla="*/ 36 w 16"/>
                <a:gd name="T73" fmla="*/ 52 h 22"/>
                <a:gd name="T74" fmla="*/ 36 w 16"/>
                <a:gd name="T75" fmla="*/ 25 h 22"/>
                <a:gd name="T76" fmla="*/ 36 w 16"/>
                <a:gd name="T77" fmla="*/ 19 h 22"/>
                <a:gd name="T78" fmla="*/ 36 w 16"/>
                <a:gd name="T79" fmla="*/ 13 h 22"/>
                <a:gd name="T80" fmla="*/ 36 w 16"/>
                <a:gd name="T81" fmla="*/ 13 h 22"/>
                <a:gd name="T82" fmla="*/ 25 w 16"/>
                <a:gd name="T83" fmla="*/ 6 h 22"/>
                <a:gd name="T84" fmla="*/ 25 w 16"/>
                <a:gd name="T85" fmla="*/ 6 h 22"/>
                <a:gd name="T86" fmla="*/ 25 w 16"/>
                <a:gd name="T87" fmla="*/ 6 h 22"/>
                <a:gd name="T88" fmla="*/ 11 w 16"/>
                <a:gd name="T89" fmla="*/ 6 h 22"/>
                <a:gd name="T90" fmla="*/ 11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3" y="0"/>
                  </a:lnTo>
                  <a:lnTo>
                    <a:pt x="15" y="0"/>
                  </a:lnTo>
                  <a:lnTo>
                    <a:pt x="16" y="1"/>
                  </a:lnTo>
                  <a:lnTo>
                    <a:pt x="16" y="2"/>
                  </a:lnTo>
                  <a:lnTo>
                    <a:pt x="16" y="4"/>
                  </a:lnTo>
                  <a:lnTo>
                    <a:pt x="16" y="5"/>
                  </a:lnTo>
                  <a:lnTo>
                    <a:pt x="15" y="5"/>
                  </a:lnTo>
                  <a:lnTo>
                    <a:pt x="15" y="6"/>
                  </a:lnTo>
                  <a:lnTo>
                    <a:pt x="13" y="5"/>
                  </a:lnTo>
                  <a:lnTo>
                    <a:pt x="12" y="5"/>
                  </a:lnTo>
                  <a:lnTo>
                    <a:pt x="11" y="4"/>
                  </a:lnTo>
                  <a:lnTo>
                    <a:pt x="10" y="4"/>
                  </a:lnTo>
                  <a:lnTo>
                    <a:pt x="8" y="5"/>
                  </a:lnTo>
                  <a:lnTo>
                    <a:pt x="7" y="7"/>
                  </a:lnTo>
                  <a:lnTo>
                    <a:pt x="7" y="17"/>
                  </a:lnTo>
                  <a:lnTo>
                    <a:pt x="7" y="18"/>
                  </a:lnTo>
                  <a:lnTo>
                    <a:pt x="8" y="20"/>
                  </a:lnTo>
                  <a:lnTo>
                    <a:pt x="8" y="21"/>
                  </a:lnTo>
                  <a:lnTo>
                    <a:pt x="10" y="21"/>
                  </a:lnTo>
                  <a:lnTo>
                    <a:pt x="10" y="22"/>
                  </a:lnTo>
                  <a:lnTo>
                    <a:pt x="12" y="22"/>
                  </a:lnTo>
                  <a:lnTo>
                    <a:pt x="0" y="22"/>
                  </a:lnTo>
                  <a:lnTo>
                    <a:pt x="1" y="22"/>
                  </a:lnTo>
                  <a:lnTo>
                    <a:pt x="2" y="21"/>
                  </a:lnTo>
                  <a:lnTo>
                    <a:pt x="3" y="21"/>
                  </a:lnTo>
                  <a:lnTo>
                    <a:pt x="3" y="20"/>
                  </a:lnTo>
                  <a:lnTo>
                    <a:pt x="3" y="17"/>
                  </a:lnTo>
                  <a:lnTo>
                    <a:pt x="3" y="8"/>
                  </a:lnTo>
                  <a:lnTo>
                    <a:pt x="3" y="6"/>
                  </a:lnTo>
                  <a:lnTo>
                    <a:pt x="3" y="4"/>
                  </a:lnTo>
                  <a:lnTo>
                    <a:pt x="2"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91" name="Freeform 177"/>
            <p:cNvSpPr>
              <a:spLocks noEditPoints="1"/>
            </p:cNvSpPr>
            <p:nvPr/>
          </p:nvSpPr>
          <p:spPr bwMode="auto">
            <a:xfrm>
              <a:off x="3192"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40 w 21"/>
                <a:gd name="T13" fmla="*/ 41 h 23"/>
                <a:gd name="T14" fmla="*/ 224 w 21"/>
                <a:gd name="T15" fmla="*/ 55 h 23"/>
                <a:gd name="T16" fmla="*/ 215 w 21"/>
                <a:gd name="T17" fmla="*/ 65 h 23"/>
                <a:gd name="T18" fmla="*/ 178 w 21"/>
                <a:gd name="T19" fmla="*/ 68 h 23"/>
                <a:gd name="T20" fmla="*/ 158 w 21"/>
                <a:gd name="T21" fmla="*/ 72 h 23"/>
                <a:gd name="T22" fmla="*/ 121 w 21"/>
                <a:gd name="T23" fmla="*/ 74 h 23"/>
                <a:gd name="T24" fmla="*/ 73 w 21"/>
                <a:gd name="T25" fmla="*/ 72 h 23"/>
                <a:gd name="T26" fmla="*/ 48 w 21"/>
                <a:gd name="T27" fmla="*/ 68 h 23"/>
                <a:gd name="T28" fmla="*/ 25 w 21"/>
                <a:gd name="T29" fmla="*/ 65 h 23"/>
                <a:gd name="T30" fmla="*/ 0 w 21"/>
                <a:gd name="T31" fmla="*/ 52 h 23"/>
                <a:gd name="T32" fmla="*/ 0 w 21"/>
                <a:gd name="T33" fmla="*/ 35 h 23"/>
                <a:gd name="T34" fmla="*/ 0 w 21"/>
                <a:gd name="T35" fmla="*/ 27 h 23"/>
                <a:gd name="T36" fmla="*/ 25 w 21"/>
                <a:gd name="T37" fmla="*/ 19 h 23"/>
                <a:gd name="T38" fmla="*/ 37 w 21"/>
                <a:gd name="T39" fmla="*/ 13 h 23"/>
                <a:gd name="T40" fmla="*/ 57 w 21"/>
                <a:gd name="T41" fmla="*/ 1 h 23"/>
                <a:gd name="T42" fmla="*/ 94 w 21"/>
                <a:gd name="T43" fmla="*/ 0 h 23"/>
                <a:gd name="T44" fmla="*/ 121 w 21"/>
                <a:gd name="T45" fmla="*/ 0 h 23"/>
                <a:gd name="T46" fmla="*/ 110 w 21"/>
                <a:gd name="T47" fmla="*/ 1 h 23"/>
                <a:gd name="T48" fmla="*/ 94 w 21"/>
                <a:gd name="T49" fmla="*/ 1 h 23"/>
                <a:gd name="T50" fmla="*/ 73 w 21"/>
                <a:gd name="T51" fmla="*/ 6 h 23"/>
                <a:gd name="T52" fmla="*/ 57 w 21"/>
                <a:gd name="T53" fmla="*/ 13 h 23"/>
                <a:gd name="T54" fmla="*/ 57 w 21"/>
                <a:gd name="T55" fmla="*/ 15 h 23"/>
                <a:gd name="T56" fmla="*/ 48 w 21"/>
                <a:gd name="T57" fmla="*/ 22 h 23"/>
                <a:gd name="T58" fmla="*/ 48 w 21"/>
                <a:gd name="T59" fmla="*/ 33 h 23"/>
                <a:gd name="T60" fmla="*/ 48 w 21"/>
                <a:gd name="T61" fmla="*/ 49 h 23"/>
                <a:gd name="T62" fmla="*/ 57 w 21"/>
                <a:gd name="T63" fmla="*/ 59 h 23"/>
                <a:gd name="T64" fmla="*/ 94 w 21"/>
                <a:gd name="T65" fmla="*/ 68 h 23"/>
                <a:gd name="T66" fmla="*/ 130 w 21"/>
                <a:gd name="T67" fmla="*/ 68 h 23"/>
                <a:gd name="T68" fmla="*/ 167 w 21"/>
                <a:gd name="T69" fmla="*/ 68 h 23"/>
                <a:gd name="T70" fmla="*/ 178 w 21"/>
                <a:gd name="T71" fmla="*/ 65 h 23"/>
                <a:gd name="T72" fmla="*/ 194 w 21"/>
                <a:gd name="T73" fmla="*/ 55 h 23"/>
                <a:gd name="T74" fmla="*/ 194 w 21"/>
                <a:gd name="T75" fmla="*/ 41 h 23"/>
                <a:gd name="T76" fmla="*/ 194 w 21"/>
                <a:gd name="T77" fmla="*/ 33 h 23"/>
                <a:gd name="T78" fmla="*/ 178 w 21"/>
                <a:gd name="T79" fmla="*/ 19 h 23"/>
                <a:gd name="T80" fmla="*/ 167 w 21"/>
                <a:gd name="T81" fmla="*/ 13 h 23"/>
                <a:gd name="T82" fmla="*/ 130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0" y="13"/>
                  </a:lnTo>
                  <a:lnTo>
                    <a:pt x="19" y="17"/>
                  </a:lnTo>
                  <a:lnTo>
                    <a:pt x="18" y="20"/>
                  </a:lnTo>
                  <a:lnTo>
                    <a:pt x="15" y="21"/>
                  </a:lnTo>
                  <a:lnTo>
                    <a:pt x="13" y="22"/>
                  </a:lnTo>
                  <a:lnTo>
                    <a:pt x="10" y="23"/>
                  </a:lnTo>
                  <a:lnTo>
                    <a:pt x="6" y="22"/>
                  </a:lnTo>
                  <a:lnTo>
                    <a:pt x="4" y="21"/>
                  </a:lnTo>
                  <a:lnTo>
                    <a:pt x="2" y="20"/>
                  </a:lnTo>
                  <a:lnTo>
                    <a:pt x="0" y="16"/>
                  </a:lnTo>
                  <a:lnTo>
                    <a:pt x="0" y="11"/>
                  </a:lnTo>
                  <a:lnTo>
                    <a:pt x="0" y="8"/>
                  </a:lnTo>
                  <a:lnTo>
                    <a:pt x="2" y="6"/>
                  </a:lnTo>
                  <a:lnTo>
                    <a:pt x="3" y="4"/>
                  </a:lnTo>
                  <a:lnTo>
                    <a:pt x="5" y="1"/>
                  </a:lnTo>
                  <a:lnTo>
                    <a:pt x="8" y="0"/>
                  </a:lnTo>
                  <a:lnTo>
                    <a:pt x="10" y="0"/>
                  </a:lnTo>
                  <a:close/>
                  <a:moveTo>
                    <a:pt x="9" y="1"/>
                  </a:moveTo>
                  <a:lnTo>
                    <a:pt x="8" y="1"/>
                  </a:lnTo>
                  <a:lnTo>
                    <a:pt x="6" y="2"/>
                  </a:lnTo>
                  <a:lnTo>
                    <a:pt x="5" y="4"/>
                  </a:lnTo>
                  <a:lnTo>
                    <a:pt x="5" y="5"/>
                  </a:lnTo>
                  <a:lnTo>
                    <a:pt x="4" y="7"/>
                  </a:lnTo>
                  <a:lnTo>
                    <a:pt x="4" y="10"/>
                  </a:lnTo>
                  <a:lnTo>
                    <a:pt x="4" y="15"/>
                  </a:lnTo>
                  <a:lnTo>
                    <a:pt x="5" y="18"/>
                  </a:lnTo>
                  <a:lnTo>
                    <a:pt x="8" y="21"/>
                  </a:lnTo>
                  <a:lnTo>
                    <a:pt x="11" y="21"/>
                  </a:lnTo>
                  <a:lnTo>
                    <a:pt x="14" y="21"/>
                  </a:lnTo>
                  <a:lnTo>
                    <a:pt x="15" y="20"/>
                  </a:lnTo>
                  <a:lnTo>
                    <a:pt x="16" y="17"/>
                  </a:lnTo>
                  <a:lnTo>
                    <a:pt x="16" y="13"/>
                  </a:lnTo>
                  <a:lnTo>
                    <a:pt x="16" y="10"/>
                  </a:lnTo>
                  <a:lnTo>
                    <a:pt x="15" y="6"/>
                  </a:lnTo>
                  <a:lnTo>
                    <a:pt x="14" y="4"/>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25792" name="Freeform 178"/>
            <p:cNvSpPr>
              <a:spLocks noEditPoints="1"/>
            </p:cNvSpPr>
            <p:nvPr/>
          </p:nvSpPr>
          <p:spPr bwMode="auto">
            <a:xfrm>
              <a:off x="3242" y="2483"/>
              <a:ext cx="54" cy="48"/>
            </a:xfrm>
            <a:custGeom>
              <a:avLst/>
              <a:gdLst>
                <a:gd name="T0" fmla="*/ 92 w 24"/>
                <a:gd name="T1" fmla="*/ 0 h 33"/>
                <a:gd name="T2" fmla="*/ 101 w 24"/>
                <a:gd name="T3" fmla="*/ 15 h 33"/>
                <a:gd name="T4" fmla="*/ 137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37 w 24"/>
                <a:gd name="T17" fmla="*/ 70 h 33"/>
                <a:gd name="T18" fmla="*/ 101 w 24"/>
                <a:gd name="T19" fmla="*/ 68 h 33"/>
                <a:gd name="T20" fmla="*/ 101 w 24"/>
                <a:gd name="T21" fmla="*/ 87 h 33"/>
                <a:gd name="T22" fmla="*/ 101 w 24"/>
                <a:gd name="T23" fmla="*/ 95 h 33"/>
                <a:gd name="T24" fmla="*/ 101 w 24"/>
                <a:gd name="T25" fmla="*/ 99 h 33"/>
                <a:gd name="T26" fmla="*/ 137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25 w 24"/>
                <a:gd name="T47" fmla="*/ 6 h 33"/>
                <a:gd name="T48" fmla="*/ 101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37 w 24"/>
                <a:gd name="T65" fmla="*/ 13 h 33"/>
                <a:gd name="T66" fmla="*/ 101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2"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2" y="23"/>
                  </a:lnTo>
                  <a:lnTo>
                    <a:pt x="10" y="22"/>
                  </a:lnTo>
                  <a:lnTo>
                    <a:pt x="9" y="22"/>
                  </a:lnTo>
                  <a:lnTo>
                    <a:pt x="9" y="21"/>
                  </a:lnTo>
                  <a:lnTo>
                    <a:pt x="9" y="28"/>
                  </a:lnTo>
                  <a:lnTo>
                    <a:pt x="9" y="31"/>
                  </a:lnTo>
                  <a:lnTo>
                    <a:pt x="9" y="32"/>
                  </a:lnTo>
                  <a:lnTo>
                    <a:pt x="10" y="33"/>
                  </a:lnTo>
                  <a:lnTo>
                    <a:pt x="12"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2" y="21"/>
                  </a:lnTo>
                  <a:lnTo>
                    <a:pt x="14" y="21"/>
                  </a:lnTo>
                  <a:lnTo>
                    <a:pt x="17" y="21"/>
                  </a:lnTo>
                  <a:lnTo>
                    <a:pt x="18" y="20"/>
                  </a:lnTo>
                  <a:lnTo>
                    <a:pt x="19" y="17"/>
                  </a:lnTo>
                  <a:lnTo>
                    <a:pt x="20" y="12"/>
                  </a:lnTo>
                  <a:lnTo>
                    <a:pt x="19" y="8"/>
                  </a:lnTo>
                  <a:lnTo>
                    <a:pt x="18" y="5"/>
                  </a:lnTo>
                  <a:lnTo>
                    <a:pt x="15" y="4"/>
                  </a:lnTo>
                  <a:lnTo>
                    <a:pt x="14" y="4"/>
                  </a:lnTo>
                  <a:lnTo>
                    <a:pt x="13" y="4"/>
                  </a:lnTo>
                  <a:lnTo>
                    <a:pt x="12"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793" name="Rectangle 179"/>
            <p:cNvSpPr>
              <a:spLocks noChangeArrowheads="1"/>
            </p:cNvSpPr>
            <p:nvPr/>
          </p:nvSpPr>
          <p:spPr bwMode="auto">
            <a:xfrm>
              <a:off x="3305" y="2495"/>
              <a:ext cx="27" cy="7"/>
            </a:xfrm>
            <a:prstGeom prst="rect">
              <a:avLst/>
            </a:prstGeom>
            <a:solidFill>
              <a:srgbClr val="000000"/>
            </a:solidFill>
            <a:ln w="0">
              <a:solidFill>
                <a:srgbClr val="000000"/>
              </a:solidFill>
              <a:miter lim="800000"/>
              <a:headEnd/>
              <a:tailEnd/>
            </a:ln>
          </p:spPr>
          <p:txBody>
            <a:bodyPr/>
            <a:lstStyle/>
            <a:p>
              <a:endParaRPr lang="en-US"/>
            </a:p>
          </p:txBody>
        </p:sp>
        <p:sp>
          <p:nvSpPr>
            <p:cNvPr id="25794" name="Freeform 180"/>
            <p:cNvSpPr>
              <a:spLocks/>
            </p:cNvSpPr>
            <p:nvPr/>
          </p:nvSpPr>
          <p:spPr bwMode="auto">
            <a:xfrm>
              <a:off x="3335" y="2469"/>
              <a:ext cx="81" cy="48"/>
            </a:xfrm>
            <a:custGeom>
              <a:avLst/>
              <a:gdLst>
                <a:gd name="T0" fmla="*/ 0 w 36"/>
                <a:gd name="T1" fmla="*/ 0 h 33"/>
                <a:gd name="T2" fmla="*/ 101 w 36"/>
                <a:gd name="T3" fmla="*/ 0 h 33"/>
                <a:gd name="T4" fmla="*/ 340 w 36"/>
                <a:gd name="T5" fmla="*/ 76 h 33"/>
                <a:gd name="T6" fmla="*/ 340 w 36"/>
                <a:gd name="T7" fmla="*/ 15 h 33"/>
                <a:gd name="T8" fmla="*/ 328 w 36"/>
                <a:gd name="T9" fmla="*/ 6 h 33"/>
                <a:gd name="T10" fmla="*/ 328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0 h 33"/>
                <a:gd name="T28" fmla="*/ 364 w 36"/>
                <a:gd name="T29" fmla="*/ 1 h 33"/>
                <a:gd name="T30" fmla="*/ 355 w 36"/>
                <a:gd name="T31" fmla="*/ 6 h 33"/>
                <a:gd name="T32" fmla="*/ 355 w 36"/>
                <a:gd name="T33" fmla="*/ 15 h 33"/>
                <a:gd name="T34" fmla="*/ 355 w 36"/>
                <a:gd name="T35" fmla="*/ 102 h 33"/>
                <a:gd name="T36" fmla="*/ 340 w 36"/>
                <a:gd name="T37" fmla="*/ 102 h 33"/>
                <a:gd name="T38" fmla="*/ 101 w 36"/>
                <a:gd name="T39" fmla="*/ 19 h 33"/>
                <a:gd name="T40" fmla="*/ 101 w 36"/>
                <a:gd name="T41" fmla="*/ 83 h 33"/>
                <a:gd name="T42" fmla="*/ 101 w 36"/>
                <a:gd name="T43" fmla="*/ 93 h 33"/>
                <a:gd name="T44" fmla="*/ 101 w 36"/>
                <a:gd name="T45" fmla="*/ 95 h 33"/>
                <a:gd name="T46" fmla="*/ 110 w 36"/>
                <a:gd name="T47" fmla="*/ 99 h 33"/>
                <a:gd name="T48" fmla="*/ 146 w 36"/>
                <a:gd name="T49" fmla="*/ 99 h 33"/>
                <a:gd name="T50" fmla="*/ 158 w 36"/>
                <a:gd name="T51" fmla="*/ 99 h 33"/>
                <a:gd name="T52" fmla="*/ 158 w 36"/>
                <a:gd name="T53" fmla="*/ 99 h 33"/>
                <a:gd name="T54" fmla="*/ 11 w 36"/>
                <a:gd name="T55" fmla="*/ 99 h 33"/>
                <a:gd name="T56" fmla="*/ 11 w 36"/>
                <a:gd name="T57" fmla="*/ 99 h 33"/>
                <a:gd name="T58" fmla="*/ 36 w 36"/>
                <a:gd name="T59" fmla="*/ 99 h 33"/>
                <a:gd name="T60" fmla="*/ 56 w 36"/>
                <a:gd name="T61" fmla="*/ 99 h 33"/>
                <a:gd name="T62" fmla="*/ 65 w 36"/>
                <a:gd name="T63" fmla="*/ 95 h 33"/>
                <a:gd name="T64" fmla="*/ 65 w 36"/>
                <a:gd name="T65" fmla="*/ 93 h 33"/>
                <a:gd name="T66" fmla="*/ 65 w 36"/>
                <a:gd name="T67" fmla="*/ 83 h 33"/>
                <a:gd name="T68" fmla="*/ 65 w 36"/>
                <a:gd name="T69" fmla="*/ 13 h 33"/>
                <a:gd name="T70" fmla="*/ 56 w 36"/>
                <a:gd name="T71" fmla="*/ 6 h 33"/>
                <a:gd name="T72" fmla="*/ 45 w 36"/>
                <a:gd name="T73" fmla="*/ 1 h 33"/>
                <a:gd name="T74" fmla="*/ 45 w 36"/>
                <a:gd name="T75" fmla="*/ 1 h 33"/>
                <a:gd name="T76" fmla="*/ 36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29" y="2"/>
                  </a:lnTo>
                  <a:lnTo>
                    <a:pt x="29" y="1"/>
                  </a:lnTo>
                  <a:lnTo>
                    <a:pt x="27" y="0"/>
                  </a:lnTo>
                  <a:lnTo>
                    <a:pt x="26" y="0"/>
                  </a:lnTo>
                  <a:lnTo>
                    <a:pt x="25" y="0"/>
                  </a:lnTo>
                  <a:lnTo>
                    <a:pt x="36" y="0"/>
                  </a:lnTo>
                  <a:lnTo>
                    <a:pt x="35" y="0"/>
                  </a:lnTo>
                  <a:lnTo>
                    <a:pt x="34" y="0"/>
                  </a:lnTo>
                  <a:lnTo>
                    <a:pt x="32" y="1"/>
                  </a:lnTo>
                  <a:lnTo>
                    <a:pt x="31" y="2"/>
                  </a:lnTo>
                  <a:lnTo>
                    <a:pt x="31" y="5"/>
                  </a:lnTo>
                  <a:lnTo>
                    <a:pt x="31" y="33"/>
                  </a:lnTo>
                  <a:lnTo>
                    <a:pt x="30" y="33"/>
                  </a:lnTo>
                  <a:lnTo>
                    <a:pt x="9" y="6"/>
                  </a:lnTo>
                  <a:lnTo>
                    <a:pt x="9" y="27"/>
                  </a:lnTo>
                  <a:lnTo>
                    <a:pt x="9" y="30"/>
                  </a:lnTo>
                  <a:lnTo>
                    <a:pt x="9" y="31"/>
                  </a:lnTo>
                  <a:lnTo>
                    <a:pt x="10" y="32"/>
                  </a:lnTo>
                  <a:lnTo>
                    <a:pt x="13" y="32"/>
                  </a:lnTo>
                  <a:lnTo>
                    <a:pt x="14" y="32"/>
                  </a:lnTo>
                  <a:lnTo>
                    <a:pt x="1" y="32"/>
                  </a:lnTo>
                  <a:lnTo>
                    <a:pt x="3" y="32"/>
                  </a:lnTo>
                  <a:lnTo>
                    <a:pt x="5" y="32"/>
                  </a:lnTo>
                  <a:lnTo>
                    <a:pt x="6" y="31"/>
                  </a:lnTo>
                  <a:lnTo>
                    <a:pt x="6" y="30"/>
                  </a:lnTo>
                  <a:lnTo>
                    <a:pt x="6" y="27"/>
                  </a:lnTo>
                  <a:lnTo>
                    <a:pt x="6" y="4"/>
                  </a:lnTo>
                  <a:lnTo>
                    <a:pt x="5" y="2"/>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95" name="Freeform 181"/>
            <p:cNvSpPr>
              <a:spLocks noEditPoints="1"/>
            </p:cNvSpPr>
            <p:nvPr/>
          </p:nvSpPr>
          <p:spPr bwMode="auto">
            <a:xfrm>
              <a:off x="3420" y="2483"/>
              <a:ext cx="48" cy="34"/>
            </a:xfrm>
            <a:custGeom>
              <a:avLst/>
              <a:gdLst>
                <a:gd name="T0" fmla="*/ 121 w 21"/>
                <a:gd name="T1" fmla="*/ 0 h 23"/>
                <a:gd name="T2" fmla="*/ 167 w 21"/>
                <a:gd name="T3" fmla="*/ 0 h 23"/>
                <a:gd name="T4" fmla="*/ 203 w 21"/>
                <a:gd name="T5" fmla="*/ 1 h 23"/>
                <a:gd name="T6" fmla="*/ 224 w 21"/>
                <a:gd name="T7" fmla="*/ 13 h 23"/>
                <a:gd name="T8" fmla="*/ 240 w 21"/>
                <a:gd name="T9" fmla="*/ 22 h 23"/>
                <a:gd name="T10" fmla="*/ 251 w 21"/>
                <a:gd name="T11" fmla="*/ 35 h 23"/>
                <a:gd name="T12" fmla="*/ 240 w 21"/>
                <a:gd name="T13" fmla="*/ 41 h 23"/>
                <a:gd name="T14" fmla="*/ 240 w 21"/>
                <a:gd name="T15" fmla="*/ 55 h 23"/>
                <a:gd name="T16" fmla="*/ 215 w 21"/>
                <a:gd name="T17" fmla="*/ 65 h 23"/>
                <a:gd name="T18" fmla="*/ 178 w 21"/>
                <a:gd name="T19" fmla="*/ 68 h 23"/>
                <a:gd name="T20" fmla="*/ 158 w 21"/>
                <a:gd name="T21" fmla="*/ 72 h 23"/>
                <a:gd name="T22" fmla="*/ 121 w 21"/>
                <a:gd name="T23" fmla="*/ 74 h 23"/>
                <a:gd name="T24" fmla="*/ 85 w 21"/>
                <a:gd name="T25" fmla="*/ 72 h 23"/>
                <a:gd name="T26" fmla="*/ 48 w 21"/>
                <a:gd name="T27" fmla="*/ 68 h 23"/>
                <a:gd name="T28" fmla="*/ 37 w 21"/>
                <a:gd name="T29" fmla="*/ 65 h 23"/>
                <a:gd name="T30" fmla="*/ 0 w 21"/>
                <a:gd name="T31" fmla="*/ 52 h 23"/>
                <a:gd name="T32" fmla="*/ 0 w 21"/>
                <a:gd name="T33" fmla="*/ 35 h 23"/>
                <a:gd name="T34" fmla="*/ 0 w 21"/>
                <a:gd name="T35" fmla="*/ 27 h 23"/>
                <a:gd name="T36" fmla="*/ 25 w 21"/>
                <a:gd name="T37" fmla="*/ 19 h 23"/>
                <a:gd name="T38" fmla="*/ 37 w 21"/>
                <a:gd name="T39" fmla="*/ 13 h 23"/>
                <a:gd name="T40" fmla="*/ 57 w 21"/>
                <a:gd name="T41" fmla="*/ 1 h 23"/>
                <a:gd name="T42" fmla="*/ 94 w 21"/>
                <a:gd name="T43" fmla="*/ 0 h 23"/>
                <a:gd name="T44" fmla="*/ 121 w 21"/>
                <a:gd name="T45" fmla="*/ 0 h 23"/>
                <a:gd name="T46" fmla="*/ 121 w 21"/>
                <a:gd name="T47" fmla="*/ 1 h 23"/>
                <a:gd name="T48" fmla="*/ 94 w 21"/>
                <a:gd name="T49" fmla="*/ 1 h 23"/>
                <a:gd name="T50" fmla="*/ 85 w 21"/>
                <a:gd name="T51" fmla="*/ 6 h 23"/>
                <a:gd name="T52" fmla="*/ 57 w 21"/>
                <a:gd name="T53" fmla="*/ 13 h 23"/>
                <a:gd name="T54" fmla="*/ 57 w 21"/>
                <a:gd name="T55" fmla="*/ 15 h 23"/>
                <a:gd name="T56" fmla="*/ 48 w 21"/>
                <a:gd name="T57" fmla="*/ 22 h 23"/>
                <a:gd name="T58" fmla="*/ 48 w 21"/>
                <a:gd name="T59" fmla="*/ 33 h 23"/>
                <a:gd name="T60" fmla="*/ 48 w 21"/>
                <a:gd name="T61" fmla="*/ 49 h 23"/>
                <a:gd name="T62" fmla="*/ 85 w 21"/>
                <a:gd name="T63" fmla="*/ 59 h 23"/>
                <a:gd name="T64" fmla="*/ 94 w 21"/>
                <a:gd name="T65" fmla="*/ 68 h 23"/>
                <a:gd name="T66" fmla="*/ 142 w 21"/>
                <a:gd name="T67" fmla="*/ 68 h 23"/>
                <a:gd name="T68" fmla="*/ 167 w 21"/>
                <a:gd name="T69" fmla="*/ 68 h 23"/>
                <a:gd name="T70" fmla="*/ 178 w 21"/>
                <a:gd name="T71" fmla="*/ 65 h 23"/>
                <a:gd name="T72" fmla="*/ 203 w 21"/>
                <a:gd name="T73" fmla="*/ 55 h 23"/>
                <a:gd name="T74" fmla="*/ 203 w 21"/>
                <a:gd name="T75" fmla="*/ 41 h 23"/>
                <a:gd name="T76" fmla="*/ 203 w 21"/>
                <a:gd name="T77" fmla="*/ 33 h 23"/>
                <a:gd name="T78" fmla="*/ 178 w 21"/>
                <a:gd name="T79" fmla="*/ 19 h 23"/>
                <a:gd name="T80" fmla="*/ 167 w 21"/>
                <a:gd name="T81" fmla="*/ 13 h 23"/>
                <a:gd name="T82" fmla="*/ 158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7" y="1"/>
                  </a:lnTo>
                  <a:lnTo>
                    <a:pt x="19" y="4"/>
                  </a:lnTo>
                  <a:lnTo>
                    <a:pt x="20" y="7"/>
                  </a:lnTo>
                  <a:lnTo>
                    <a:pt x="21" y="11"/>
                  </a:lnTo>
                  <a:lnTo>
                    <a:pt x="20" y="13"/>
                  </a:lnTo>
                  <a:lnTo>
                    <a:pt x="20" y="17"/>
                  </a:lnTo>
                  <a:lnTo>
                    <a:pt x="18" y="20"/>
                  </a:lnTo>
                  <a:lnTo>
                    <a:pt x="15" y="21"/>
                  </a:lnTo>
                  <a:lnTo>
                    <a:pt x="13" y="22"/>
                  </a:lnTo>
                  <a:lnTo>
                    <a:pt x="10" y="23"/>
                  </a:lnTo>
                  <a:lnTo>
                    <a:pt x="7" y="22"/>
                  </a:lnTo>
                  <a:lnTo>
                    <a:pt x="4" y="21"/>
                  </a:lnTo>
                  <a:lnTo>
                    <a:pt x="3" y="20"/>
                  </a:lnTo>
                  <a:lnTo>
                    <a:pt x="0" y="16"/>
                  </a:lnTo>
                  <a:lnTo>
                    <a:pt x="0" y="11"/>
                  </a:lnTo>
                  <a:lnTo>
                    <a:pt x="0" y="8"/>
                  </a:lnTo>
                  <a:lnTo>
                    <a:pt x="2" y="6"/>
                  </a:lnTo>
                  <a:lnTo>
                    <a:pt x="3" y="4"/>
                  </a:lnTo>
                  <a:lnTo>
                    <a:pt x="5" y="1"/>
                  </a:lnTo>
                  <a:lnTo>
                    <a:pt x="8" y="0"/>
                  </a:lnTo>
                  <a:lnTo>
                    <a:pt x="10" y="0"/>
                  </a:lnTo>
                  <a:close/>
                  <a:moveTo>
                    <a:pt x="10" y="1"/>
                  </a:moveTo>
                  <a:lnTo>
                    <a:pt x="8" y="1"/>
                  </a:lnTo>
                  <a:lnTo>
                    <a:pt x="7" y="2"/>
                  </a:lnTo>
                  <a:lnTo>
                    <a:pt x="5" y="4"/>
                  </a:lnTo>
                  <a:lnTo>
                    <a:pt x="5" y="5"/>
                  </a:lnTo>
                  <a:lnTo>
                    <a:pt x="4" y="7"/>
                  </a:lnTo>
                  <a:lnTo>
                    <a:pt x="4" y="10"/>
                  </a:lnTo>
                  <a:lnTo>
                    <a:pt x="4" y="15"/>
                  </a:lnTo>
                  <a:lnTo>
                    <a:pt x="7" y="18"/>
                  </a:lnTo>
                  <a:lnTo>
                    <a:pt x="8" y="21"/>
                  </a:lnTo>
                  <a:lnTo>
                    <a:pt x="12" y="21"/>
                  </a:lnTo>
                  <a:lnTo>
                    <a:pt x="14" y="21"/>
                  </a:lnTo>
                  <a:lnTo>
                    <a:pt x="15" y="20"/>
                  </a:lnTo>
                  <a:lnTo>
                    <a:pt x="17" y="17"/>
                  </a:lnTo>
                  <a:lnTo>
                    <a:pt x="17" y="13"/>
                  </a:lnTo>
                  <a:lnTo>
                    <a:pt x="17" y="10"/>
                  </a:lnTo>
                  <a:lnTo>
                    <a:pt x="15" y="6"/>
                  </a:lnTo>
                  <a:lnTo>
                    <a:pt x="14"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25796" name="Freeform 182"/>
            <p:cNvSpPr>
              <a:spLocks/>
            </p:cNvSpPr>
            <p:nvPr/>
          </p:nvSpPr>
          <p:spPr bwMode="auto">
            <a:xfrm>
              <a:off x="3474" y="2483"/>
              <a:ext cx="52" cy="34"/>
            </a:xfrm>
            <a:custGeom>
              <a:avLst/>
              <a:gdLst>
                <a:gd name="T0" fmla="*/ 231 w 23"/>
                <a:gd name="T1" fmla="*/ 0 h 23"/>
                <a:gd name="T2" fmla="*/ 231 w 23"/>
                <a:gd name="T3" fmla="*/ 41 h 23"/>
                <a:gd name="T4" fmla="*/ 231 w 23"/>
                <a:gd name="T5" fmla="*/ 55 h 23"/>
                <a:gd name="T6" fmla="*/ 240 w 23"/>
                <a:gd name="T7" fmla="*/ 59 h 23"/>
                <a:gd name="T8" fmla="*/ 240 w 23"/>
                <a:gd name="T9" fmla="*/ 65 h 23"/>
                <a:gd name="T10" fmla="*/ 240 w 23"/>
                <a:gd name="T11" fmla="*/ 65 h 23"/>
                <a:gd name="T12" fmla="*/ 240 w 23"/>
                <a:gd name="T13" fmla="*/ 65 h 23"/>
                <a:gd name="T14" fmla="*/ 255 w 23"/>
                <a:gd name="T15" fmla="*/ 68 h 23"/>
                <a:gd name="T16" fmla="*/ 255 w 23"/>
                <a:gd name="T17" fmla="*/ 65 h 23"/>
                <a:gd name="T18" fmla="*/ 267 w 23"/>
                <a:gd name="T19" fmla="*/ 65 h 23"/>
                <a:gd name="T20" fmla="*/ 267 w 23"/>
                <a:gd name="T21" fmla="*/ 68 h 23"/>
                <a:gd name="T22" fmla="*/ 194 w 23"/>
                <a:gd name="T23" fmla="*/ 74 h 23"/>
                <a:gd name="T24" fmla="*/ 183 w 23"/>
                <a:gd name="T25" fmla="*/ 74 h 23"/>
                <a:gd name="T26" fmla="*/ 183 w 23"/>
                <a:gd name="T27" fmla="*/ 59 h 23"/>
                <a:gd name="T28" fmla="*/ 163 w 23"/>
                <a:gd name="T29" fmla="*/ 68 h 23"/>
                <a:gd name="T30" fmla="*/ 138 w 23"/>
                <a:gd name="T31" fmla="*/ 72 h 23"/>
                <a:gd name="T32" fmla="*/ 118 w 23"/>
                <a:gd name="T33" fmla="*/ 74 h 23"/>
                <a:gd name="T34" fmla="*/ 102 w 23"/>
                <a:gd name="T35" fmla="*/ 74 h 23"/>
                <a:gd name="T36" fmla="*/ 72 w 23"/>
                <a:gd name="T37" fmla="*/ 72 h 23"/>
                <a:gd name="T38" fmla="*/ 57 w 23"/>
                <a:gd name="T39" fmla="*/ 72 h 23"/>
                <a:gd name="T40" fmla="*/ 45 w 23"/>
                <a:gd name="T41" fmla="*/ 68 h 23"/>
                <a:gd name="T42" fmla="*/ 45 w 23"/>
                <a:gd name="T43" fmla="*/ 65 h 23"/>
                <a:gd name="T44" fmla="*/ 25 w 23"/>
                <a:gd name="T45" fmla="*/ 55 h 23"/>
                <a:gd name="T46" fmla="*/ 25 w 23"/>
                <a:gd name="T47" fmla="*/ 49 h 23"/>
                <a:gd name="T48" fmla="*/ 25 w 23"/>
                <a:gd name="T49" fmla="*/ 15 h 23"/>
                <a:gd name="T50" fmla="*/ 25 w 23"/>
                <a:gd name="T51" fmla="*/ 13 h 23"/>
                <a:gd name="T52" fmla="*/ 25 w 23"/>
                <a:gd name="T53" fmla="*/ 6 h 23"/>
                <a:gd name="T54" fmla="*/ 25 w 23"/>
                <a:gd name="T55" fmla="*/ 1 h 23"/>
                <a:gd name="T56" fmla="*/ 11 w 23"/>
                <a:gd name="T57" fmla="*/ 1 h 23"/>
                <a:gd name="T58" fmla="*/ 11 w 23"/>
                <a:gd name="T59" fmla="*/ 1 h 23"/>
                <a:gd name="T60" fmla="*/ 0 w 23"/>
                <a:gd name="T61" fmla="*/ 1 h 23"/>
                <a:gd name="T62" fmla="*/ 0 w 23"/>
                <a:gd name="T63" fmla="*/ 0 h 23"/>
                <a:gd name="T64" fmla="*/ 81 w 23"/>
                <a:gd name="T65" fmla="*/ 0 h 23"/>
                <a:gd name="T66" fmla="*/ 81 w 23"/>
                <a:gd name="T67" fmla="*/ 49 h 23"/>
                <a:gd name="T68" fmla="*/ 81 w 23"/>
                <a:gd name="T69" fmla="*/ 55 h 23"/>
                <a:gd name="T70" fmla="*/ 81 w 23"/>
                <a:gd name="T71" fmla="*/ 59 h 23"/>
                <a:gd name="T72" fmla="*/ 102 w 23"/>
                <a:gd name="T73" fmla="*/ 65 h 23"/>
                <a:gd name="T74" fmla="*/ 129 w 23"/>
                <a:gd name="T75" fmla="*/ 65 h 23"/>
                <a:gd name="T76" fmla="*/ 138 w 23"/>
                <a:gd name="T77" fmla="*/ 65 h 23"/>
                <a:gd name="T78" fmla="*/ 163 w 23"/>
                <a:gd name="T79" fmla="*/ 65 h 23"/>
                <a:gd name="T80" fmla="*/ 174 w 23"/>
                <a:gd name="T81" fmla="*/ 59 h 23"/>
                <a:gd name="T82" fmla="*/ 183 w 23"/>
                <a:gd name="T83" fmla="*/ 55 h 23"/>
                <a:gd name="T84" fmla="*/ 183 w 23"/>
                <a:gd name="T85" fmla="*/ 15 h 23"/>
                <a:gd name="T86" fmla="*/ 183 w 23"/>
                <a:gd name="T87" fmla="*/ 6 h 23"/>
                <a:gd name="T88" fmla="*/ 183 w 23"/>
                <a:gd name="T89" fmla="*/ 1 h 23"/>
                <a:gd name="T90" fmla="*/ 174 w 23"/>
                <a:gd name="T91" fmla="*/ 1 h 23"/>
                <a:gd name="T92" fmla="*/ 163 w 23"/>
                <a:gd name="T93" fmla="*/ 1 h 23"/>
                <a:gd name="T94" fmla="*/ 163 w 23"/>
                <a:gd name="T95" fmla="*/ 0 h 23"/>
                <a:gd name="T96" fmla="*/ 231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0" y="0"/>
                  </a:moveTo>
                  <a:lnTo>
                    <a:pt x="20" y="13"/>
                  </a:lnTo>
                  <a:lnTo>
                    <a:pt x="20" y="17"/>
                  </a:lnTo>
                  <a:lnTo>
                    <a:pt x="21" y="18"/>
                  </a:lnTo>
                  <a:lnTo>
                    <a:pt x="21" y="20"/>
                  </a:lnTo>
                  <a:lnTo>
                    <a:pt x="22" y="21"/>
                  </a:lnTo>
                  <a:lnTo>
                    <a:pt x="22" y="20"/>
                  </a:lnTo>
                  <a:lnTo>
                    <a:pt x="23" y="20"/>
                  </a:lnTo>
                  <a:lnTo>
                    <a:pt x="23" y="21"/>
                  </a:lnTo>
                  <a:lnTo>
                    <a:pt x="17" y="23"/>
                  </a:lnTo>
                  <a:lnTo>
                    <a:pt x="16" y="23"/>
                  </a:lnTo>
                  <a:lnTo>
                    <a:pt x="16" y="18"/>
                  </a:lnTo>
                  <a:lnTo>
                    <a:pt x="14" y="21"/>
                  </a:lnTo>
                  <a:lnTo>
                    <a:pt x="12" y="22"/>
                  </a:lnTo>
                  <a:lnTo>
                    <a:pt x="10" y="23"/>
                  </a:lnTo>
                  <a:lnTo>
                    <a:pt x="9" y="23"/>
                  </a:lnTo>
                  <a:lnTo>
                    <a:pt x="6" y="22"/>
                  </a:lnTo>
                  <a:lnTo>
                    <a:pt x="5" y="22"/>
                  </a:lnTo>
                  <a:lnTo>
                    <a:pt x="4" y="21"/>
                  </a:lnTo>
                  <a:lnTo>
                    <a:pt x="4" y="20"/>
                  </a:lnTo>
                  <a:lnTo>
                    <a:pt x="2" y="17"/>
                  </a:lnTo>
                  <a:lnTo>
                    <a:pt x="2" y="15"/>
                  </a:lnTo>
                  <a:lnTo>
                    <a:pt x="2" y="5"/>
                  </a:lnTo>
                  <a:lnTo>
                    <a:pt x="2" y="4"/>
                  </a:lnTo>
                  <a:lnTo>
                    <a:pt x="2" y="2"/>
                  </a:lnTo>
                  <a:lnTo>
                    <a:pt x="2" y="1"/>
                  </a:lnTo>
                  <a:lnTo>
                    <a:pt x="1" y="1"/>
                  </a:lnTo>
                  <a:lnTo>
                    <a:pt x="0" y="1"/>
                  </a:lnTo>
                  <a:lnTo>
                    <a:pt x="0" y="0"/>
                  </a:lnTo>
                  <a:lnTo>
                    <a:pt x="7" y="0"/>
                  </a:lnTo>
                  <a:lnTo>
                    <a:pt x="7" y="15"/>
                  </a:lnTo>
                  <a:lnTo>
                    <a:pt x="7" y="17"/>
                  </a:lnTo>
                  <a:lnTo>
                    <a:pt x="7" y="18"/>
                  </a:lnTo>
                  <a:lnTo>
                    <a:pt x="9" y="20"/>
                  </a:lnTo>
                  <a:lnTo>
                    <a:pt x="11" y="20"/>
                  </a:lnTo>
                  <a:lnTo>
                    <a:pt x="12" y="20"/>
                  </a:lnTo>
                  <a:lnTo>
                    <a:pt x="14" y="20"/>
                  </a:lnTo>
                  <a:lnTo>
                    <a:pt x="15" y="18"/>
                  </a:lnTo>
                  <a:lnTo>
                    <a:pt x="16" y="17"/>
                  </a:lnTo>
                  <a:lnTo>
                    <a:pt x="16" y="5"/>
                  </a:lnTo>
                  <a:lnTo>
                    <a:pt x="16" y="2"/>
                  </a:lnTo>
                  <a:lnTo>
                    <a:pt x="16" y="1"/>
                  </a:lnTo>
                  <a:lnTo>
                    <a:pt x="15" y="1"/>
                  </a:lnTo>
                  <a:lnTo>
                    <a:pt x="14" y="1"/>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797" name="Freeform 183"/>
            <p:cNvSpPr>
              <a:spLocks/>
            </p:cNvSpPr>
            <p:nvPr/>
          </p:nvSpPr>
          <p:spPr bwMode="auto">
            <a:xfrm>
              <a:off x="3531" y="2483"/>
              <a:ext cx="52" cy="32"/>
            </a:xfrm>
            <a:custGeom>
              <a:avLst/>
              <a:gdLst>
                <a:gd name="T0" fmla="*/ 81 w 23"/>
                <a:gd name="T1" fmla="*/ 15 h 22"/>
                <a:gd name="T2" fmla="*/ 118 w 23"/>
                <a:gd name="T3" fmla="*/ 6 h 22"/>
                <a:gd name="T4" fmla="*/ 138 w 23"/>
                <a:gd name="T5" fmla="*/ 0 h 22"/>
                <a:gd name="T6" fmla="*/ 163 w 23"/>
                <a:gd name="T7" fmla="*/ 0 h 22"/>
                <a:gd name="T8" fmla="*/ 183 w 23"/>
                <a:gd name="T9" fmla="*/ 0 h 22"/>
                <a:gd name="T10" fmla="*/ 194 w 23"/>
                <a:gd name="T11" fmla="*/ 1 h 22"/>
                <a:gd name="T12" fmla="*/ 210 w 23"/>
                <a:gd name="T13" fmla="*/ 6 h 22"/>
                <a:gd name="T14" fmla="*/ 219 w 23"/>
                <a:gd name="T15" fmla="*/ 13 h 22"/>
                <a:gd name="T16" fmla="*/ 219 w 23"/>
                <a:gd name="T17" fmla="*/ 19 h 22"/>
                <a:gd name="T18" fmla="*/ 219 w 23"/>
                <a:gd name="T19" fmla="*/ 25 h 22"/>
                <a:gd name="T20" fmla="*/ 219 w 23"/>
                <a:gd name="T21" fmla="*/ 52 h 22"/>
                <a:gd name="T22" fmla="*/ 219 w 23"/>
                <a:gd name="T23" fmla="*/ 61 h 22"/>
                <a:gd name="T24" fmla="*/ 240 w 23"/>
                <a:gd name="T25" fmla="*/ 65 h 22"/>
                <a:gd name="T26" fmla="*/ 240 w 23"/>
                <a:gd name="T27" fmla="*/ 65 h 22"/>
                <a:gd name="T28" fmla="*/ 240 w 23"/>
                <a:gd name="T29" fmla="*/ 68 h 22"/>
                <a:gd name="T30" fmla="*/ 255 w 23"/>
                <a:gd name="T31" fmla="*/ 68 h 22"/>
                <a:gd name="T32" fmla="*/ 267 w 23"/>
                <a:gd name="T33" fmla="*/ 68 h 22"/>
                <a:gd name="T34" fmla="*/ 267 w 23"/>
                <a:gd name="T35" fmla="*/ 68 h 22"/>
                <a:gd name="T36" fmla="*/ 149 w 23"/>
                <a:gd name="T37" fmla="*/ 68 h 22"/>
                <a:gd name="T38" fmla="*/ 149 w 23"/>
                <a:gd name="T39" fmla="*/ 68 h 22"/>
                <a:gd name="T40" fmla="*/ 149 w 23"/>
                <a:gd name="T41" fmla="*/ 68 h 22"/>
                <a:gd name="T42" fmla="*/ 163 w 23"/>
                <a:gd name="T43" fmla="*/ 68 h 22"/>
                <a:gd name="T44" fmla="*/ 163 w 23"/>
                <a:gd name="T45" fmla="*/ 65 h 22"/>
                <a:gd name="T46" fmla="*/ 183 w 23"/>
                <a:gd name="T47" fmla="*/ 65 h 22"/>
                <a:gd name="T48" fmla="*/ 183 w 23"/>
                <a:gd name="T49" fmla="*/ 61 h 22"/>
                <a:gd name="T50" fmla="*/ 183 w 23"/>
                <a:gd name="T51" fmla="*/ 55 h 22"/>
                <a:gd name="T52" fmla="*/ 183 w 23"/>
                <a:gd name="T53" fmla="*/ 52 h 22"/>
                <a:gd name="T54" fmla="*/ 183 w 23"/>
                <a:gd name="T55" fmla="*/ 25 h 22"/>
                <a:gd name="T56" fmla="*/ 183 w 23"/>
                <a:gd name="T57" fmla="*/ 19 h 22"/>
                <a:gd name="T58" fmla="*/ 163 w 23"/>
                <a:gd name="T59" fmla="*/ 15 h 22"/>
                <a:gd name="T60" fmla="*/ 163 w 23"/>
                <a:gd name="T61" fmla="*/ 13 h 22"/>
                <a:gd name="T62" fmla="*/ 138 w 23"/>
                <a:gd name="T63" fmla="*/ 6 h 22"/>
                <a:gd name="T64" fmla="*/ 118 w 23"/>
                <a:gd name="T65" fmla="*/ 13 h 22"/>
                <a:gd name="T66" fmla="*/ 81 w 23"/>
                <a:gd name="T67" fmla="*/ 19 h 22"/>
                <a:gd name="T68" fmla="*/ 81 w 23"/>
                <a:gd name="T69" fmla="*/ 52 h 22"/>
                <a:gd name="T70" fmla="*/ 81 w 23"/>
                <a:gd name="T71" fmla="*/ 61 h 22"/>
                <a:gd name="T72" fmla="*/ 81 w 23"/>
                <a:gd name="T73" fmla="*/ 65 h 22"/>
                <a:gd name="T74" fmla="*/ 81 w 23"/>
                <a:gd name="T75" fmla="*/ 65 h 22"/>
                <a:gd name="T76" fmla="*/ 81 w 23"/>
                <a:gd name="T77" fmla="*/ 68 h 22"/>
                <a:gd name="T78" fmla="*/ 93 w 23"/>
                <a:gd name="T79" fmla="*/ 68 h 22"/>
                <a:gd name="T80" fmla="*/ 118 w 23"/>
                <a:gd name="T81" fmla="*/ 68 h 22"/>
                <a:gd name="T82" fmla="*/ 118 w 23"/>
                <a:gd name="T83" fmla="*/ 68 h 22"/>
                <a:gd name="T84" fmla="*/ 0 w 23"/>
                <a:gd name="T85" fmla="*/ 68 h 22"/>
                <a:gd name="T86" fmla="*/ 0 w 23"/>
                <a:gd name="T87" fmla="*/ 68 h 22"/>
                <a:gd name="T88" fmla="*/ 0 w 23"/>
                <a:gd name="T89" fmla="*/ 68 h 22"/>
                <a:gd name="T90" fmla="*/ 11 w 23"/>
                <a:gd name="T91" fmla="*/ 68 h 22"/>
                <a:gd name="T92" fmla="*/ 25 w 23"/>
                <a:gd name="T93" fmla="*/ 65 h 22"/>
                <a:gd name="T94" fmla="*/ 25 w 23"/>
                <a:gd name="T95" fmla="*/ 61 h 22"/>
                <a:gd name="T96" fmla="*/ 25 w 23"/>
                <a:gd name="T97" fmla="*/ 52 h 22"/>
                <a:gd name="T98" fmla="*/ 25 w 23"/>
                <a:gd name="T99" fmla="*/ 25 h 22"/>
                <a:gd name="T100" fmla="*/ 25 w 23"/>
                <a:gd name="T101" fmla="*/ 19 h 22"/>
                <a:gd name="T102" fmla="*/ 25 w 23"/>
                <a:gd name="T103" fmla="*/ 13 h 22"/>
                <a:gd name="T104" fmla="*/ 25 w 23"/>
                <a:gd name="T105" fmla="*/ 13 h 22"/>
                <a:gd name="T106" fmla="*/ 25 w 23"/>
                <a:gd name="T107" fmla="*/ 6 h 22"/>
                <a:gd name="T108" fmla="*/ 11 w 23"/>
                <a:gd name="T109" fmla="*/ 6 h 22"/>
                <a:gd name="T110" fmla="*/ 11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4" y="0"/>
                  </a:lnTo>
                  <a:lnTo>
                    <a:pt x="16" y="0"/>
                  </a:lnTo>
                  <a:lnTo>
                    <a:pt x="17" y="1"/>
                  </a:lnTo>
                  <a:lnTo>
                    <a:pt x="18" y="2"/>
                  </a:lnTo>
                  <a:lnTo>
                    <a:pt x="19" y="4"/>
                  </a:lnTo>
                  <a:lnTo>
                    <a:pt x="19" y="6"/>
                  </a:lnTo>
                  <a:lnTo>
                    <a:pt x="19" y="8"/>
                  </a:lnTo>
                  <a:lnTo>
                    <a:pt x="19" y="17"/>
                  </a:lnTo>
                  <a:lnTo>
                    <a:pt x="19" y="20"/>
                  </a:lnTo>
                  <a:lnTo>
                    <a:pt x="21" y="21"/>
                  </a:lnTo>
                  <a:lnTo>
                    <a:pt x="21" y="22"/>
                  </a:lnTo>
                  <a:lnTo>
                    <a:pt x="22" y="22"/>
                  </a:lnTo>
                  <a:lnTo>
                    <a:pt x="23" y="22"/>
                  </a:lnTo>
                  <a:lnTo>
                    <a:pt x="13" y="22"/>
                  </a:lnTo>
                  <a:lnTo>
                    <a:pt x="14" y="22"/>
                  </a:lnTo>
                  <a:lnTo>
                    <a:pt x="14" y="21"/>
                  </a:lnTo>
                  <a:lnTo>
                    <a:pt x="16" y="21"/>
                  </a:lnTo>
                  <a:lnTo>
                    <a:pt x="16" y="20"/>
                  </a:lnTo>
                  <a:lnTo>
                    <a:pt x="16" y="18"/>
                  </a:lnTo>
                  <a:lnTo>
                    <a:pt x="16" y="17"/>
                  </a:lnTo>
                  <a:lnTo>
                    <a:pt x="16" y="8"/>
                  </a:lnTo>
                  <a:lnTo>
                    <a:pt x="16" y="6"/>
                  </a:lnTo>
                  <a:lnTo>
                    <a:pt x="14" y="5"/>
                  </a:lnTo>
                  <a:lnTo>
                    <a:pt x="14" y="4"/>
                  </a:lnTo>
                  <a:lnTo>
                    <a:pt x="12" y="2"/>
                  </a:lnTo>
                  <a:lnTo>
                    <a:pt x="10" y="4"/>
                  </a:lnTo>
                  <a:lnTo>
                    <a:pt x="7" y="6"/>
                  </a:lnTo>
                  <a:lnTo>
                    <a:pt x="7" y="17"/>
                  </a:lnTo>
                  <a:lnTo>
                    <a:pt x="7" y="20"/>
                  </a:lnTo>
                  <a:lnTo>
                    <a:pt x="7" y="21"/>
                  </a:lnTo>
                  <a:lnTo>
                    <a:pt x="7" y="22"/>
                  </a:lnTo>
                  <a:lnTo>
                    <a:pt x="8" y="22"/>
                  </a:lnTo>
                  <a:lnTo>
                    <a:pt x="10" y="22"/>
                  </a:lnTo>
                  <a:lnTo>
                    <a:pt x="0" y="22"/>
                  </a:lnTo>
                  <a:lnTo>
                    <a:pt x="1" y="22"/>
                  </a:lnTo>
                  <a:lnTo>
                    <a:pt x="2" y="21"/>
                  </a:lnTo>
                  <a:lnTo>
                    <a:pt x="2" y="20"/>
                  </a:lnTo>
                  <a:lnTo>
                    <a:pt x="2" y="17"/>
                  </a:lnTo>
                  <a:lnTo>
                    <a:pt x="2" y="8"/>
                  </a:lnTo>
                  <a:lnTo>
                    <a:pt x="2" y="6"/>
                  </a:lnTo>
                  <a:lnTo>
                    <a:pt x="2" y="4"/>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98" name="Freeform 184"/>
            <p:cNvSpPr>
              <a:spLocks noEditPoints="1"/>
            </p:cNvSpPr>
            <p:nvPr/>
          </p:nvSpPr>
          <p:spPr bwMode="auto">
            <a:xfrm>
              <a:off x="1442" y="2655"/>
              <a:ext cx="45" cy="35"/>
            </a:xfrm>
            <a:custGeom>
              <a:avLst/>
              <a:gdLst>
                <a:gd name="T0" fmla="*/ 117 w 20"/>
                <a:gd name="T1" fmla="*/ 66 h 24"/>
                <a:gd name="T2" fmla="*/ 65 w 20"/>
                <a:gd name="T3" fmla="*/ 74 h 24"/>
                <a:gd name="T4" fmla="*/ 25 w 20"/>
                <a:gd name="T5" fmla="*/ 73 h 24"/>
                <a:gd name="T6" fmla="*/ 0 w 20"/>
                <a:gd name="T7" fmla="*/ 61 h 24"/>
                <a:gd name="T8" fmla="*/ 0 w 20"/>
                <a:gd name="T9" fmla="*/ 50 h 24"/>
                <a:gd name="T10" fmla="*/ 11 w 20"/>
                <a:gd name="T11" fmla="*/ 42 h 24"/>
                <a:gd name="T12" fmla="*/ 81 w 20"/>
                <a:gd name="T13" fmla="*/ 32 h 24"/>
                <a:gd name="T14" fmla="*/ 137 w 20"/>
                <a:gd name="T15" fmla="*/ 26 h 24"/>
                <a:gd name="T16" fmla="*/ 126 w 20"/>
                <a:gd name="T17" fmla="*/ 9 h 24"/>
                <a:gd name="T18" fmla="*/ 101 w 20"/>
                <a:gd name="T19" fmla="*/ 6 h 24"/>
                <a:gd name="T20" fmla="*/ 65 w 20"/>
                <a:gd name="T21" fmla="*/ 9 h 24"/>
                <a:gd name="T22" fmla="*/ 56 w 20"/>
                <a:gd name="T23" fmla="*/ 13 h 24"/>
                <a:gd name="T24" fmla="*/ 56 w 20"/>
                <a:gd name="T25" fmla="*/ 22 h 24"/>
                <a:gd name="T26" fmla="*/ 45 w 20"/>
                <a:gd name="T27" fmla="*/ 26 h 24"/>
                <a:gd name="T28" fmla="*/ 25 w 20"/>
                <a:gd name="T29" fmla="*/ 26 h 24"/>
                <a:gd name="T30" fmla="*/ 11 w 20"/>
                <a:gd name="T31" fmla="*/ 22 h 24"/>
                <a:gd name="T32" fmla="*/ 11 w 20"/>
                <a:gd name="T33" fmla="*/ 13 h 24"/>
                <a:gd name="T34" fmla="*/ 56 w 20"/>
                <a:gd name="T35" fmla="*/ 0 h 24"/>
                <a:gd name="T36" fmla="*/ 126 w 20"/>
                <a:gd name="T37" fmla="*/ 0 h 24"/>
                <a:gd name="T38" fmla="*/ 173 w 20"/>
                <a:gd name="T39" fmla="*/ 9 h 24"/>
                <a:gd name="T40" fmla="*/ 182 w 20"/>
                <a:gd name="T41" fmla="*/ 15 h 24"/>
                <a:gd name="T42" fmla="*/ 182 w 20"/>
                <a:gd name="T43" fmla="*/ 47 h 24"/>
                <a:gd name="T44" fmla="*/ 182 w 20"/>
                <a:gd name="T45" fmla="*/ 60 h 24"/>
                <a:gd name="T46" fmla="*/ 193 w 20"/>
                <a:gd name="T47" fmla="*/ 61 h 24"/>
                <a:gd name="T48" fmla="*/ 193 w 20"/>
                <a:gd name="T49" fmla="*/ 61 h 24"/>
                <a:gd name="T50" fmla="*/ 207 w 20"/>
                <a:gd name="T51" fmla="*/ 61 h 24"/>
                <a:gd name="T52" fmla="*/ 227 w 20"/>
                <a:gd name="T53" fmla="*/ 60 h 24"/>
                <a:gd name="T54" fmla="*/ 193 w 20"/>
                <a:gd name="T55" fmla="*/ 73 h 24"/>
                <a:gd name="T56" fmla="*/ 146 w 20"/>
                <a:gd name="T57" fmla="*/ 74 h 24"/>
                <a:gd name="T58" fmla="*/ 137 w 20"/>
                <a:gd name="T59" fmla="*/ 66 h 24"/>
                <a:gd name="T60" fmla="*/ 137 w 20"/>
                <a:gd name="T61" fmla="*/ 55 h 24"/>
                <a:gd name="T62" fmla="*/ 101 w 20"/>
                <a:gd name="T63" fmla="*/ 34 h 24"/>
                <a:gd name="T64" fmla="*/ 65 w 20"/>
                <a:gd name="T65" fmla="*/ 41 h 24"/>
                <a:gd name="T66" fmla="*/ 45 w 20"/>
                <a:gd name="T67" fmla="*/ 47 h 24"/>
                <a:gd name="T68" fmla="*/ 45 w 20"/>
                <a:gd name="T69" fmla="*/ 55 h 24"/>
                <a:gd name="T70" fmla="*/ 65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1"/>
                  </a:lnTo>
                  <a:lnTo>
                    <a:pt x="7" y="23"/>
                  </a:lnTo>
                  <a:lnTo>
                    <a:pt x="6" y="24"/>
                  </a:lnTo>
                  <a:lnTo>
                    <a:pt x="5" y="24"/>
                  </a:lnTo>
                  <a:lnTo>
                    <a:pt x="2" y="23"/>
                  </a:lnTo>
                  <a:lnTo>
                    <a:pt x="1" y="21"/>
                  </a:lnTo>
                  <a:lnTo>
                    <a:pt x="0" y="20"/>
                  </a:lnTo>
                  <a:lnTo>
                    <a:pt x="0" y="18"/>
                  </a:lnTo>
                  <a:lnTo>
                    <a:pt x="0" y="16"/>
                  </a:lnTo>
                  <a:lnTo>
                    <a:pt x="0" y="15"/>
                  </a:lnTo>
                  <a:lnTo>
                    <a:pt x="1" y="14"/>
                  </a:lnTo>
                  <a:lnTo>
                    <a:pt x="4" y="11"/>
                  </a:lnTo>
                  <a:lnTo>
                    <a:pt x="7" y="10"/>
                  </a:lnTo>
                  <a:lnTo>
                    <a:pt x="12" y="9"/>
                  </a:lnTo>
                  <a:lnTo>
                    <a:pt x="12" y="8"/>
                  </a:lnTo>
                  <a:lnTo>
                    <a:pt x="12" y="5"/>
                  </a:lnTo>
                  <a:lnTo>
                    <a:pt x="11" y="3"/>
                  </a:lnTo>
                  <a:lnTo>
                    <a:pt x="10" y="2"/>
                  </a:lnTo>
                  <a:lnTo>
                    <a:pt x="9" y="2"/>
                  </a:lnTo>
                  <a:lnTo>
                    <a:pt x="6" y="2"/>
                  </a:lnTo>
                  <a:lnTo>
                    <a:pt x="6" y="3"/>
                  </a:lnTo>
                  <a:lnTo>
                    <a:pt x="5" y="4"/>
                  </a:lnTo>
                  <a:lnTo>
                    <a:pt x="5" y="7"/>
                  </a:lnTo>
                  <a:lnTo>
                    <a:pt x="5" y="8"/>
                  </a:lnTo>
                  <a:lnTo>
                    <a:pt x="4" y="8"/>
                  </a:lnTo>
                  <a:lnTo>
                    <a:pt x="2" y="9"/>
                  </a:lnTo>
                  <a:lnTo>
                    <a:pt x="2" y="8"/>
                  </a:lnTo>
                  <a:lnTo>
                    <a:pt x="1" y="8"/>
                  </a:lnTo>
                  <a:lnTo>
                    <a:pt x="1" y="7"/>
                  </a:lnTo>
                  <a:lnTo>
                    <a:pt x="1" y="4"/>
                  </a:lnTo>
                  <a:lnTo>
                    <a:pt x="2" y="2"/>
                  </a:lnTo>
                  <a:lnTo>
                    <a:pt x="5" y="0"/>
                  </a:lnTo>
                  <a:lnTo>
                    <a:pt x="9" y="0"/>
                  </a:lnTo>
                  <a:lnTo>
                    <a:pt x="11" y="0"/>
                  </a:lnTo>
                  <a:lnTo>
                    <a:pt x="13" y="2"/>
                  </a:lnTo>
                  <a:lnTo>
                    <a:pt x="15" y="3"/>
                  </a:lnTo>
                  <a:lnTo>
                    <a:pt x="16" y="4"/>
                  </a:lnTo>
                  <a:lnTo>
                    <a:pt x="16" y="5"/>
                  </a:lnTo>
                  <a:lnTo>
                    <a:pt x="16" y="8"/>
                  </a:lnTo>
                  <a:lnTo>
                    <a:pt x="16" y="15"/>
                  </a:lnTo>
                  <a:lnTo>
                    <a:pt x="16" y="18"/>
                  </a:lnTo>
                  <a:lnTo>
                    <a:pt x="16" y="19"/>
                  </a:lnTo>
                  <a:lnTo>
                    <a:pt x="16" y="20"/>
                  </a:lnTo>
                  <a:lnTo>
                    <a:pt x="17" y="20"/>
                  </a:lnTo>
                  <a:lnTo>
                    <a:pt x="18" y="20"/>
                  </a:lnTo>
                  <a:lnTo>
                    <a:pt x="20" y="19"/>
                  </a:lnTo>
                  <a:lnTo>
                    <a:pt x="20" y="20"/>
                  </a:lnTo>
                  <a:lnTo>
                    <a:pt x="17" y="23"/>
                  </a:lnTo>
                  <a:lnTo>
                    <a:pt x="15" y="24"/>
                  </a:lnTo>
                  <a:lnTo>
                    <a:pt x="13" y="24"/>
                  </a:lnTo>
                  <a:lnTo>
                    <a:pt x="12" y="23"/>
                  </a:lnTo>
                  <a:lnTo>
                    <a:pt x="12" y="21"/>
                  </a:lnTo>
                  <a:lnTo>
                    <a:pt x="12" y="20"/>
                  </a:lnTo>
                  <a:close/>
                  <a:moveTo>
                    <a:pt x="12" y="18"/>
                  </a:moveTo>
                  <a:lnTo>
                    <a:pt x="12" y="10"/>
                  </a:lnTo>
                  <a:lnTo>
                    <a:pt x="9" y="11"/>
                  </a:lnTo>
                  <a:lnTo>
                    <a:pt x="7" y="11"/>
                  </a:lnTo>
                  <a:lnTo>
                    <a:pt x="6" y="13"/>
                  </a:lnTo>
                  <a:lnTo>
                    <a:pt x="5" y="14"/>
                  </a:lnTo>
                  <a:lnTo>
                    <a:pt x="4" y="15"/>
                  </a:lnTo>
                  <a:lnTo>
                    <a:pt x="4" y="16"/>
                  </a:lnTo>
                  <a:lnTo>
                    <a:pt x="4" y="18"/>
                  </a:lnTo>
                  <a:lnTo>
                    <a:pt x="5" y="19"/>
                  </a:lnTo>
                  <a:lnTo>
                    <a:pt x="6" y="20"/>
                  </a:lnTo>
                  <a:lnTo>
                    <a:pt x="7" y="20"/>
                  </a:lnTo>
                  <a:lnTo>
                    <a:pt x="10" y="20"/>
                  </a:lnTo>
                  <a:lnTo>
                    <a:pt x="12" y="18"/>
                  </a:lnTo>
                  <a:close/>
                </a:path>
              </a:pathLst>
            </a:custGeom>
            <a:solidFill>
              <a:srgbClr val="000000"/>
            </a:solidFill>
            <a:ln w="0">
              <a:solidFill>
                <a:srgbClr val="000000"/>
              </a:solidFill>
              <a:round/>
              <a:headEnd/>
              <a:tailEnd/>
            </a:ln>
          </p:spPr>
          <p:txBody>
            <a:bodyPr/>
            <a:lstStyle/>
            <a:p>
              <a:endParaRPr lang="en-CA"/>
            </a:p>
          </p:txBody>
        </p:sp>
        <p:sp>
          <p:nvSpPr>
            <p:cNvPr id="25799" name="Freeform 185"/>
            <p:cNvSpPr>
              <a:spLocks noEditPoints="1"/>
            </p:cNvSpPr>
            <p:nvPr/>
          </p:nvSpPr>
          <p:spPr bwMode="auto">
            <a:xfrm>
              <a:off x="1706" y="2638"/>
              <a:ext cx="25" cy="51"/>
            </a:xfrm>
            <a:custGeom>
              <a:avLst/>
              <a:gdLst>
                <a:gd name="T0" fmla="*/ 57 w 11"/>
                <a:gd name="T1" fmla="*/ 0 h 35"/>
                <a:gd name="T2" fmla="*/ 73 w 11"/>
                <a:gd name="T3" fmla="*/ 1 h 35"/>
                <a:gd name="T4" fmla="*/ 93 w 11"/>
                <a:gd name="T5" fmla="*/ 1 h 35"/>
                <a:gd name="T6" fmla="*/ 93 w 11"/>
                <a:gd name="T7" fmla="*/ 6 h 35"/>
                <a:gd name="T8" fmla="*/ 102 w 11"/>
                <a:gd name="T9" fmla="*/ 13 h 35"/>
                <a:gd name="T10" fmla="*/ 93 w 11"/>
                <a:gd name="T11" fmla="*/ 15 h 35"/>
                <a:gd name="T12" fmla="*/ 93 w 11"/>
                <a:gd name="T13" fmla="*/ 15 h 35"/>
                <a:gd name="T14" fmla="*/ 73 w 11"/>
                <a:gd name="T15" fmla="*/ 19 h 35"/>
                <a:gd name="T16" fmla="*/ 57 w 11"/>
                <a:gd name="T17" fmla="*/ 19 h 35"/>
                <a:gd name="T18" fmla="*/ 45 w 11"/>
                <a:gd name="T19" fmla="*/ 19 h 35"/>
                <a:gd name="T20" fmla="*/ 45 w 11"/>
                <a:gd name="T21" fmla="*/ 15 h 35"/>
                <a:gd name="T22" fmla="*/ 36 w 11"/>
                <a:gd name="T23" fmla="*/ 15 h 35"/>
                <a:gd name="T24" fmla="*/ 36 w 11"/>
                <a:gd name="T25" fmla="*/ 13 h 35"/>
                <a:gd name="T26" fmla="*/ 36 w 11"/>
                <a:gd name="T27" fmla="*/ 6 h 35"/>
                <a:gd name="T28" fmla="*/ 45 w 11"/>
                <a:gd name="T29" fmla="*/ 1 h 35"/>
                <a:gd name="T30" fmla="*/ 45 w 11"/>
                <a:gd name="T31" fmla="*/ 1 h 35"/>
                <a:gd name="T32" fmla="*/ 57 w 11"/>
                <a:gd name="T33" fmla="*/ 0 h 35"/>
                <a:gd name="T34" fmla="*/ 93 w 11"/>
                <a:gd name="T35" fmla="*/ 36 h 35"/>
                <a:gd name="T36" fmla="*/ 93 w 11"/>
                <a:gd name="T37" fmla="*/ 93 h 35"/>
                <a:gd name="T38" fmla="*/ 93 w 11"/>
                <a:gd name="T39" fmla="*/ 99 h 35"/>
                <a:gd name="T40" fmla="*/ 93 w 11"/>
                <a:gd name="T41" fmla="*/ 102 h 35"/>
                <a:gd name="T42" fmla="*/ 102 w 11"/>
                <a:gd name="T43" fmla="*/ 102 h 35"/>
                <a:gd name="T44" fmla="*/ 102 w 11"/>
                <a:gd name="T45" fmla="*/ 108 h 35"/>
                <a:gd name="T46" fmla="*/ 118 w 11"/>
                <a:gd name="T47" fmla="*/ 108 h 35"/>
                <a:gd name="T48" fmla="*/ 130 w 11"/>
                <a:gd name="T49" fmla="*/ 108 h 35"/>
                <a:gd name="T50" fmla="*/ 130 w 11"/>
                <a:gd name="T51" fmla="*/ 108 h 35"/>
                <a:gd name="T52" fmla="*/ 0 w 11"/>
                <a:gd name="T53" fmla="*/ 108 h 35"/>
                <a:gd name="T54" fmla="*/ 0 w 11"/>
                <a:gd name="T55" fmla="*/ 108 h 35"/>
                <a:gd name="T56" fmla="*/ 11 w 11"/>
                <a:gd name="T57" fmla="*/ 108 h 35"/>
                <a:gd name="T58" fmla="*/ 36 w 11"/>
                <a:gd name="T59" fmla="*/ 108 h 35"/>
                <a:gd name="T60" fmla="*/ 36 w 11"/>
                <a:gd name="T61" fmla="*/ 102 h 35"/>
                <a:gd name="T62" fmla="*/ 45 w 11"/>
                <a:gd name="T63" fmla="*/ 102 h 35"/>
                <a:gd name="T64" fmla="*/ 45 w 11"/>
                <a:gd name="T65" fmla="*/ 99 h 35"/>
                <a:gd name="T66" fmla="*/ 45 w 11"/>
                <a:gd name="T67" fmla="*/ 93 h 35"/>
                <a:gd name="T68" fmla="*/ 45 w 11"/>
                <a:gd name="T69" fmla="*/ 66 h 35"/>
                <a:gd name="T70" fmla="*/ 45 w 11"/>
                <a:gd name="T71" fmla="*/ 60 h 35"/>
                <a:gd name="T72" fmla="*/ 45 w 11"/>
                <a:gd name="T73" fmla="*/ 50 h 35"/>
                <a:gd name="T74" fmla="*/ 45 w 11"/>
                <a:gd name="T75" fmla="*/ 50 h 35"/>
                <a:gd name="T76" fmla="*/ 36 w 11"/>
                <a:gd name="T77" fmla="*/ 47 h 35"/>
                <a:gd name="T78" fmla="*/ 36 w 11"/>
                <a:gd name="T79" fmla="*/ 47 h 35"/>
                <a:gd name="T80" fmla="*/ 36 w 11"/>
                <a:gd name="T81" fmla="*/ 47 h 35"/>
                <a:gd name="T82" fmla="*/ 11 w 11"/>
                <a:gd name="T83" fmla="*/ 47 h 35"/>
                <a:gd name="T84" fmla="*/ 11 w 11"/>
                <a:gd name="T85" fmla="*/ 47 h 35"/>
                <a:gd name="T86" fmla="*/ 0 w 11"/>
                <a:gd name="T87" fmla="*/ 47 h 35"/>
                <a:gd name="T88" fmla="*/ 73 w 11"/>
                <a:gd name="T89" fmla="*/ 36 h 35"/>
                <a:gd name="T90" fmla="*/ 93 w 11"/>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1"/>
                  </a:lnTo>
                  <a:lnTo>
                    <a:pt x="8" y="1"/>
                  </a:lnTo>
                  <a:lnTo>
                    <a:pt x="8" y="2"/>
                  </a:lnTo>
                  <a:lnTo>
                    <a:pt x="9" y="4"/>
                  </a:lnTo>
                  <a:lnTo>
                    <a:pt x="8" y="5"/>
                  </a:lnTo>
                  <a:lnTo>
                    <a:pt x="6" y="6"/>
                  </a:lnTo>
                  <a:lnTo>
                    <a:pt x="5" y="6"/>
                  </a:lnTo>
                  <a:lnTo>
                    <a:pt x="4" y="6"/>
                  </a:lnTo>
                  <a:lnTo>
                    <a:pt x="4" y="5"/>
                  </a:lnTo>
                  <a:lnTo>
                    <a:pt x="3" y="5"/>
                  </a:lnTo>
                  <a:lnTo>
                    <a:pt x="3" y="4"/>
                  </a:lnTo>
                  <a:lnTo>
                    <a:pt x="3" y="2"/>
                  </a:lnTo>
                  <a:lnTo>
                    <a:pt x="4" y="1"/>
                  </a:lnTo>
                  <a:lnTo>
                    <a:pt x="5" y="0"/>
                  </a:lnTo>
                  <a:close/>
                  <a:moveTo>
                    <a:pt x="8" y="12"/>
                  </a:moveTo>
                  <a:lnTo>
                    <a:pt x="8" y="30"/>
                  </a:lnTo>
                  <a:lnTo>
                    <a:pt x="8" y="32"/>
                  </a:lnTo>
                  <a:lnTo>
                    <a:pt x="8" y="33"/>
                  </a:lnTo>
                  <a:lnTo>
                    <a:pt x="9" y="33"/>
                  </a:lnTo>
                  <a:lnTo>
                    <a:pt x="9" y="35"/>
                  </a:lnTo>
                  <a:lnTo>
                    <a:pt x="10" y="35"/>
                  </a:lnTo>
                  <a:lnTo>
                    <a:pt x="11" y="35"/>
                  </a:lnTo>
                  <a:lnTo>
                    <a:pt x="0" y="35"/>
                  </a:lnTo>
                  <a:lnTo>
                    <a:pt x="1" y="35"/>
                  </a:lnTo>
                  <a:lnTo>
                    <a:pt x="3" y="35"/>
                  </a:lnTo>
                  <a:lnTo>
                    <a:pt x="3" y="33"/>
                  </a:lnTo>
                  <a:lnTo>
                    <a:pt x="4" y="33"/>
                  </a:lnTo>
                  <a:lnTo>
                    <a:pt x="4" y="32"/>
                  </a:lnTo>
                  <a:lnTo>
                    <a:pt x="4" y="30"/>
                  </a:lnTo>
                  <a:lnTo>
                    <a:pt x="4" y="21"/>
                  </a:lnTo>
                  <a:lnTo>
                    <a:pt x="4" y="19"/>
                  </a:lnTo>
                  <a:lnTo>
                    <a:pt x="4" y="16"/>
                  </a:lnTo>
                  <a:lnTo>
                    <a:pt x="3" y="15"/>
                  </a:lnTo>
                  <a:lnTo>
                    <a:pt x="1" y="15"/>
                  </a:lnTo>
                  <a:lnTo>
                    <a:pt x="0" y="15"/>
                  </a:lnTo>
                  <a:lnTo>
                    <a:pt x="6" y="12"/>
                  </a:lnTo>
                  <a:lnTo>
                    <a:pt x="8" y="12"/>
                  </a:lnTo>
                  <a:close/>
                </a:path>
              </a:pathLst>
            </a:custGeom>
            <a:solidFill>
              <a:srgbClr val="000000"/>
            </a:solidFill>
            <a:ln w="0">
              <a:solidFill>
                <a:srgbClr val="000000"/>
              </a:solidFill>
              <a:round/>
              <a:headEnd/>
              <a:tailEnd/>
            </a:ln>
          </p:spPr>
          <p:txBody>
            <a:bodyPr/>
            <a:lstStyle/>
            <a:p>
              <a:endParaRPr lang="en-CA"/>
            </a:p>
          </p:txBody>
        </p:sp>
        <p:sp>
          <p:nvSpPr>
            <p:cNvPr id="25800" name="Freeform 186"/>
            <p:cNvSpPr>
              <a:spLocks noEditPoints="1"/>
            </p:cNvSpPr>
            <p:nvPr/>
          </p:nvSpPr>
          <p:spPr bwMode="auto">
            <a:xfrm>
              <a:off x="1738" y="2655"/>
              <a:ext cx="49" cy="50"/>
            </a:xfrm>
            <a:custGeom>
              <a:avLst/>
              <a:gdLst>
                <a:gd name="T0" fmla="*/ 36 w 22"/>
                <a:gd name="T1" fmla="*/ 46 h 34"/>
                <a:gd name="T2" fmla="*/ 20 w 22"/>
                <a:gd name="T3" fmla="*/ 32 h 34"/>
                <a:gd name="T4" fmla="*/ 20 w 22"/>
                <a:gd name="T5" fmla="*/ 15 h 34"/>
                <a:gd name="T6" fmla="*/ 80 w 22"/>
                <a:gd name="T7" fmla="*/ 0 h 34"/>
                <a:gd name="T8" fmla="*/ 145 w 22"/>
                <a:gd name="T9" fmla="*/ 0 h 34"/>
                <a:gd name="T10" fmla="*/ 234 w 22"/>
                <a:gd name="T11" fmla="*/ 6 h 34"/>
                <a:gd name="T12" fmla="*/ 243 w 22"/>
                <a:gd name="T13" fmla="*/ 6 h 34"/>
                <a:gd name="T14" fmla="*/ 243 w 22"/>
                <a:gd name="T15" fmla="*/ 6 h 34"/>
                <a:gd name="T16" fmla="*/ 243 w 22"/>
                <a:gd name="T17" fmla="*/ 9 h 34"/>
                <a:gd name="T18" fmla="*/ 243 w 22"/>
                <a:gd name="T19" fmla="*/ 9 h 34"/>
                <a:gd name="T20" fmla="*/ 243 w 22"/>
                <a:gd name="T21" fmla="*/ 9 h 34"/>
                <a:gd name="T22" fmla="*/ 234 w 22"/>
                <a:gd name="T23" fmla="*/ 9 h 34"/>
                <a:gd name="T24" fmla="*/ 198 w 22"/>
                <a:gd name="T25" fmla="*/ 15 h 34"/>
                <a:gd name="T26" fmla="*/ 198 w 22"/>
                <a:gd name="T27" fmla="*/ 35 h 34"/>
                <a:gd name="T28" fmla="*/ 145 w 22"/>
                <a:gd name="T29" fmla="*/ 47 h 34"/>
                <a:gd name="T30" fmla="*/ 89 w 22"/>
                <a:gd name="T31" fmla="*/ 47 h 34"/>
                <a:gd name="T32" fmla="*/ 65 w 22"/>
                <a:gd name="T33" fmla="*/ 51 h 34"/>
                <a:gd name="T34" fmla="*/ 56 w 22"/>
                <a:gd name="T35" fmla="*/ 56 h 34"/>
                <a:gd name="T36" fmla="*/ 56 w 22"/>
                <a:gd name="T37" fmla="*/ 60 h 34"/>
                <a:gd name="T38" fmla="*/ 65 w 22"/>
                <a:gd name="T39" fmla="*/ 60 h 34"/>
                <a:gd name="T40" fmla="*/ 80 w 22"/>
                <a:gd name="T41" fmla="*/ 60 h 34"/>
                <a:gd name="T42" fmla="*/ 165 w 22"/>
                <a:gd name="T43" fmla="*/ 63 h 34"/>
                <a:gd name="T44" fmla="*/ 198 w 22"/>
                <a:gd name="T45" fmla="*/ 63 h 34"/>
                <a:gd name="T46" fmla="*/ 234 w 22"/>
                <a:gd name="T47" fmla="*/ 74 h 34"/>
                <a:gd name="T48" fmla="*/ 234 w 22"/>
                <a:gd name="T49" fmla="*/ 87 h 34"/>
                <a:gd name="T50" fmla="*/ 178 w 22"/>
                <a:gd name="T51" fmla="*/ 101 h 34"/>
                <a:gd name="T52" fmla="*/ 109 w 22"/>
                <a:gd name="T53" fmla="*/ 109 h 34"/>
                <a:gd name="T54" fmla="*/ 20 w 22"/>
                <a:gd name="T55" fmla="*/ 100 h 34"/>
                <a:gd name="T56" fmla="*/ 0 w 22"/>
                <a:gd name="T57" fmla="*/ 93 h 34"/>
                <a:gd name="T58" fmla="*/ 0 w 22"/>
                <a:gd name="T59" fmla="*/ 87 h 34"/>
                <a:gd name="T60" fmla="*/ 20 w 22"/>
                <a:gd name="T61" fmla="*/ 79 h 34"/>
                <a:gd name="T62" fmla="*/ 36 w 22"/>
                <a:gd name="T63" fmla="*/ 74 h 34"/>
                <a:gd name="T64" fmla="*/ 20 w 22"/>
                <a:gd name="T65" fmla="*/ 68 h 34"/>
                <a:gd name="T66" fmla="*/ 9 w 22"/>
                <a:gd name="T67" fmla="*/ 63 h 34"/>
                <a:gd name="T68" fmla="*/ 20 w 22"/>
                <a:gd name="T69" fmla="*/ 56 h 34"/>
                <a:gd name="T70" fmla="*/ 65 w 22"/>
                <a:gd name="T71" fmla="*/ 47 h 34"/>
                <a:gd name="T72" fmla="*/ 89 w 22"/>
                <a:gd name="T73" fmla="*/ 6 h 34"/>
                <a:gd name="T74" fmla="*/ 65 w 22"/>
                <a:gd name="T75" fmla="*/ 13 h 34"/>
                <a:gd name="T76" fmla="*/ 65 w 22"/>
                <a:gd name="T77" fmla="*/ 32 h 34"/>
                <a:gd name="T78" fmla="*/ 89 w 22"/>
                <a:gd name="T79" fmla="*/ 46 h 34"/>
                <a:gd name="T80" fmla="*/ 134 w 22"/>
                <a:gd name="T81" fmla="*/ 46 h 34"/>
                <a:gd name="T82" fmla="*/ 165 w 22"/>
                <a:gd name="T83" fmla="*/ 35 h 34"/>
                <a:gd name="T84" fmla="*/ 165 w 22"/>
                <a:gd name="T85" fmla="*/ 15 h 34"/>
                <a:gd name="T86" fmla="*/ 134 w 22"/>
                <a:gd name="T87" fmla="*/ 6 h 34"/>
                <a:gd name="T88" fmla="*/ 65 w 22"/>
                <a:gd name="T89" fmla="*/ 74 h 34"/>
                <a:gd name="T90" fmla="*/ 36 w 22"/>
                <a:gd name="T91" fmla="*/ 79 h 34"/>
                <a:gd name="T92" fmla="*/ 36 w 22"/>
                <a:gd name="T93" fmla="*/ 87 h 34"/>
                <a:gd name="T94" fmla="*/ 56 w 22"/>
                <a:gd name="T95" fmla="*/ 93 h 34"/>
                <a:gd name="T96" fmla="*/ 125 w 22"/>
                <a:gd name="T97" fmla="*/ 100 h 34"/>
                <a:gd name="T98" fmla="*/ 198 w 22"/>
                <a:gd name="T99" fmla="*/ 93 h 34"/>
                <a:gd name="T100" fmla="*/ 223 w 22"/>
                <a:gd name="T101" fmla="*/ 82 h 34"/>
                <a:gd name="T102" fmla="*/ 198 w 22"/>
                <a:gd name="T103" fmla="*/ 75 h 34"/>
                <a:gd name="T104" fmla="*/ 145 w 22"/>
                <a:gd name="T105" fmla="*/ 75 h 34"/>
                <a:gd name="T106" fmla="*/ 65 w 22"/>
                <a:gd name="T107" fmla="*/ 74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6" y="15"/>
                  </a:moveTo>
                  <a:lnTo>
                    <a:pt x="3" y="14"/>
                  </a:lnTo>
                  <a:lnTo>
                    <a:pt x="2" y="13"/>
                  </a:lnTo>
                  <a:lnTo>
                    <a:pt x="2" y="10"/>
                  </a:lnTo>
                  <a:lnTo>
                    <a:pt x="1" y="8"/>
                  </a:lnTo>
                  <a:lnTo>
                    <a:pt x="2" y="5"/>
                  </a:lnTo>
                  <a:lnTo>
                    <a:pt x="3" y="3"/>
                  </a:lnTo>
                  <a:lnTo>
                    <a:pt x="7" y="0"/>
                  </a:lnTo>
                  <a:lnTo>
                    <a:pt x="11" y="0"/>
                  </a:lnTo>
                  <a:lnTo>
                    <a:pt x="13" y="0"/>
                  </a:lnTo>
                  <a:lnTo>
                    <a:pt x="16" y="2"/>
                  </a:lnTo>
                  <a:lnTo>
                    <a:pt x="21" y="2"/>
                  </a:lnTo>
                  <a:lnTo>
                    <a:pt x="22" y="2"/>
                  </a:lnTo>
                  <a:lnTo>
                    <a:pt x="22" y="3"/>
                  </a:lnTo>
                  <a:lnTo>
                    <a:pt x="21" y="3"/>
                  </a:lnTo>
                  <a:lnTo>
                    <a:pt x="17" y="3"/>
                  </a:lnTo>
                  <a:lnTo>
                    <a:pt x="18" y="5"/>
                  </a:lnTo>
                  <a:lnTo>
                    <a:pt x="20" y="8"/>
                  </a:lnTo>
                  <a:lnTo>
                    <a:pt x="18" y="11"/>
                  </a:lnTo>
                  <a:lnTo>
                    <a:pt x="17" y="14"/>
                  </a:lnTo>
                  <a:lnTo>
                    <a:pt x="13" y="15"/>
                  </a:lnTo>
                  <a:lnTo>
                    <a:pt x="10" y="15"/>
                  </a:lnTo>
                  <a:lnTo>
                    <a:pt x="8" y="15"/>
                  </a:lnTo>
                  <a:lnTo>
                    <a:pt x="7" y="15"/>
                  </a:lnTo>
                  <a:lnTo>
                    <a:pt x="6" y="16"/>
                  </a:lnTo>
                  <a:lnTo>
                    <a:pt x="5" y="16"/>
                  </a:lnTo>
                  <a:lnTo>
                    <a:pt x="5" y="18"/>
                  </a:lnTo>
                  <a:lnTo>
                    <a:pt x="5" y="19"/>
                  </a:lnTo>
                  <a:lnTo>
                    <a:pt x="6" y="19"/>
                  </a:lnTo>
                  <a:lnTo>
                    <a:pt x="7" y="19"/>
                  </a:lnTo>
                  <a:lnTo>
                    <a:pt x="10" y="19"/>
                  </a:lnTo>
                  <a:lnTo>
                    <a:pt x="15" y="20"/>
                  </a:lnTo>
                  <a:lnTo>
                    <a:pt x="17" y="20"/>
                  </a:lnTo>
                  <a:lnTo>
                    <a:pt x="18" y="20"/>
                  </a:lnTo>
                  <a:lnTo>
                    <a:pt x="21" y="21"/>
                  </a:lnTo>
                  <a:lnTo>
                    <a:pt x="21" y="23"/>
                  </a:lnTo>
                  <a:lnTo>
                    <a:pt x="22" y="25"/>
                  </a:lnTo>
                  <a:lnTo>
                    <a:pt x="21" y="27"/>
                  </a:lnTo>
                  <a:lnTo>
                    <a:pt x="20" y="30"/>
                  </a:lnTo>
                  <a:lnTo>
                    <a:pt x="16" y="32"/>
                  </a:lnTo>
                  <a:lnTo>
                    <a:pt x="13" y="34"/>
                  </a:lnTo>
                  <a:lnTo>
                    <a:pt x="10" y="34"/>
                  </a:lnTo>
                  <a:lnTo>
                    <a:pt x="5" y="34"/>
                  </a:lnTo>
                  <a:lnTo>
                    <a:pt x="2" y="31"/>
                  </a:lnTo>
                  <a:lnTo>
                    <a:pt x="1" y="30"/>
                  </a:lnTo>
                  <a:lnTo>
                    <a:pt x="0" y="29"/>
                  </a:lnTo>
                  <a:lnTo>
                    <a:pt x="0" y="27"/>
                  </a:lnTo>
                  <a:lnTo>
                    <a:pt x="1" y="26"/>
                  </a:lnTo>
                  <a:lnTo>
                    <a:pt x="2" y="25"/>
                  </a:lnTo>
                  <a:lnTo>
                    <a:pt x="3" y="23"/>
                  </a:lnTo>
                  <a:lnTo>
                    <a:pt x="2" y="21"/>
                  </a:lnTo>
                  <a:lnTo>
                    <a:pt x="1" y="20"/>
                  </a:lnTo>
                  <a:lnTo>
                    <a:pt x="2" y="19"/>
                  </a:lnTo>
                  <a:lnTo>
                    <a:pt x="2" y="18"/>
                  </a:lnTo>
                  <a:lnTo>
                    <a:pt x="3" y="16"/>
                  </a:lnTo>
                  <a:lnTo>
                    <a:pt x="6" y="15"/>
                  </a:lnTo>
                  <a:close/>
                  <a:moveTo>
                    <a:pt x="10" y="2"/>
                  </a:moveTo>
                  <a:lnTo>
                    <a:pt x="8" y="2"/>
                  </a:lnTo>
                  <a:lnTo>
                    <a:pt x="7" y="3"/>
                  </a:lnTo>
                  <a:lnTo>
                    <a:pt x="6" y="4"/>
                  </a:lnTo>
                  <a:lnTo>
                    <a:pt x="6" y="7"/>
                  </a:lnTo>
                  <a:lnTo>
                    <a:pt x="6" y="10"/>
                  </a:lnTo>
                  <a:lnTo>
                    <a:pt x="7" y="13"/>
                  </a:lnTo>
                  <a:lnTo>
                    <a:pt x="8" y="14"/>
                  </a:lnTo>
                  <a:lnTo>
                    <a:pt x="11" y="15"/>
                  </a:lnTo>
                  <a:lnTo>
                    <a:pt x="12" y="14"/>
                  </a:lnTo>
                  <a:lnTo>
                    <a:pt x="13" y="13"/>
                  </a:lnTo>
                  <a:lnTo>
                    <a:pt x="15" y="11"/>
                  </a:lnTo>
                  <a:lnTo>
                    <a:pt x="15" y="9"/>
                  </a:lnTo>
                  <a:lnTo>
                    <a:pt x="15" y="5"/>
                  </a:lnTo>
                  <a:lnTo>
                    <a:pt x="13" y="3"/>
                  </a:lnTo>
                  <a:lnTo>
                    <a:pt x="12" y="2"/>
                  </a:lnTo>
                  <a:lnTo>
                    <a:pt x="10" y="2"/>
                  </a:lnTo>
                  <a:close/>
                  <a:moveTo>
                    <a:pt x="6" y="23"/>
                  </a:moveTo>
                  <a:lnTo>
                    <a:pt x="5" y="24"/>
                  </a:lnTo>
                  <a:lnTo>
                    <a:pt x="3" y="25"/>
                  </a:lnTo>
                  <a:lnTo>
                    <a:pt x="3" y="26"/>
                  </a:lnTo>
                  <a:lnTo>
                    <a:pt x="3" y="27"/>
                  </a:lnTo>
                  <a:lnTo>
                    <a:pt x="3" y="29"/>
                  </a:lnTo>
                  <a:lnTo>
                    <a:pt x="5" y="29"/>
                  </a:lnTo>
                  <a:lnTo>
                    <a:pt x="7" y="30"/>
                  </a:lnTo>
                  <a:lnTo>
                    <a:pt x="11" y="31"/>
                  </a:lnTo>
                  <a:lnTo>
                    <a:pt x="16" y="30"/>
                  </a:lnTo>
                  <a:lnTo>
                    <a:pt x="18" y="29"/>
                  </a:lnTo>
                  <a:lnTo>
                    <a:pt x="20" y="27"/>
                  </a:lnTo>
                  <a:lnTo>
                    <a:pt x="20" y="26"/>
                  </a:lnTo>
                  <a:lnTo>
                    <a:pt x="20" y="25"/>
                  </a:lnTo>
                  <a:lnTo>
                    <a:pt x="18" y="24"/>
                  </a:lnTo>
                  <a:lnTo>
                    <a:pt x="17" y="24"/>
                  </a:lnTo>
                  <a:lnTo>
                    <a:pt x="13" y="24"/>
                  </a:lnTo>
                  <a:lnTo>
                    <a:pt x="8" y="24"/>
                  </a:lnTo>
                  <a:lnTo>
                    <a:pt x="6" y="23"/>
                  </a:lnTo>
                  <a:close/>
                </a:path>
              </a:pathLst>
            </a:custGeom>
            <a:solidFill>
              <a:srgbClr val="000000"/>
            </a:solidFill>
            <a:ln w="0">
              <a:solidFill>
                <a:srgbClr val="000000"/>
              </a:solidFill>
              <a:round/>
              <a:headEnd/>
              <a:tailEnd/>
            </a:ln>
          </p:spPr>
          <p:txBody>
            <a:bodyPr/>
            <a:lstStyle/>
            <a:p>
              <a:endParaRPr lang="en-CA"/>
            </a:p>
          </p:txBody>
        </p:sp>
        <p:sp>
          <p:nvSpPr>
            <p:cNvPr id="25801" name="Freeform 187"/>
            <p:cNvSpPr>
              <a:spLocks/>
            </p:cNvSpPr>
            <p:nvPr/>
          </p:nvSpPr>
          <p:spPr bwMode="auto">
            <a:xfrm>
              <a:off x="1790" y="2638"/>
              <a:ext cx="54" cy="51"/>
            </a:xfrm>
            <a:custGeom>
              <a:avLst/>
              <a:gdLst>
                <a:gd name="T0" fmla="*/ 92 w 24"/>
                <a:gd name="T1" fmla="*/ 52 h 35"/>
                <a:gd name="T2" fmla="*/ 126 w 24"/>
                <a:gd name="T3" fmla="*/ 42 h 35"/>
                <a:gd name="T4" fmla="*/ 173 w 24"/>
                <a:gd name="T5" fmla="*/ 36 h 35"/>
                <a:gd name="T6" fmla="*/ 218 w 24"/>
                <a:gd name="T7" fmla="*/ 42 h 35"/>
                <a:gd name="T8" fmla="*/ 227 w 24"/>
                <a:gd name="T9" fmla="*/ 50 h 35"/>
                <a:gd name="T10" fmla="*/ 238 w 24"/>
                <a:gd name="T11" fmla="*/ 68 h 35"/>
                <a:gd name="T12" fmla="*/ 238 w 24"/>
                <a:gd name="T13" fmla="*/ 99 h 35"/>
                <a:gd name="T14" fmla="*/ 238 w 24"/>
                <a:gd name="T15" fmla="*/ 102 h 35"/>
                <a:gd name="T16" fmla="*/ 252 w 24"/>
                <a:gd name="T17" fmla="*/ 108 h 35"/>
                <a:gd name="T18" fmla="*/ 272 w 24"/>
                <a:gd name="T19" fmla="*/ 108 h 35"/>
                <a:gd name="T20" fmla="*/ 158 w 24"/>
                <a:gd name="T21" fmla="*/ 108 h 35"/>
                <a:gd name="T22" fmla="*/ 173 w 24"/>
                <a:gd name="T23" fmla="*/ 108 h 35"/>
                <a:gd name="T24" fmla="*/ 182 w 24"/>
                <a:gd name="T25" fmla="*/ 102 h 35"/>
                <a:gd name="T26" fmla="*/ 182 w 24"/>
                <a:gd name="T27" fmla="*/ 96 h 35"/>
                <a:gd name="T28" fmla="*/ 182 w 24"/>
                <a:gd name="T29" fmla="*/ 68 h 35"/>
                <a:gd name="T30" fmla="*/ 182 w 24"/>
                <a:gd name="T31" fmla="*/ 52 h 35"/>
                <a:gd name="T32" fmla="*/ 173 w 24"/>
                <a:gd name="T33" fmla="*/ 50 h 35"/>
                <a:gd name="T34" fmla="*/ 146 w 24"/>
                <a:gd name="T35" fmla="*/ 47 h 35"/>
                <a:gd name="T36" fmla="*/ 117 w 24"/>
                <a:gd name="T37" fmla="*/ 50 h 35"/>
                <a:gd name="T38" fmla="*/ 92 w 24"/>
                <a:gd name="T39" fmla="*/ 60 h 35"/>
                <a:gd name="T40" fmla="*/ 92 w 24"/>
                <a:gd name="T41" fmla="*/ 99 h 35"/>
                <a:gd name="T42" fmla="*/ 92 w 24"/>
                <a:gd name="T43" fmla="*/ 102 h 35"/>
                <a:gd name="T44" fmla="*/ 101 w 24"/>
                <a:gd name="T45" fmla="*/ 108 h 35"/>
                <a:gd name="T46" fmla="*/ 117 w 24"/>
                <a:gd name="T47" fmla="*/ 108 h 35"/>
                <a:gd name="T48" fmla="*/ 0 w 24"/>
                <a:gd name="T49" fmla="*/ 108 h 35"/>
                <a:gd name="T50" fmla="*/ 36 w 24"/>
                <a:gd name="T51" fmla="*/ 102 h 35"/>
                <a:gd name="T52" fmla="*/ 36 w 24"/>
                <a:gd name="T53" fmla="*/ 102 h 35"/>
                <a:gd name="T54" fmla="*/ 36 w 24"/>
                <a:gd name="T55" fmla="*/ 93 h 35"/>
                <a:gd name="T56" fmla="*/ 36 w 24"/>
                <a:gd name="T57" fmla="*/ 19 h 35"/>
                <a:gd name="T58" fmla="*/ 36 w 24"/>
                <a:gd name="T59" fmla="*/ 13 h 35"/>
                <a:gd name="T60" fmla="*/ 36 w 24"/>
                <a:gd name="T61" fmla="*/ 13 h 35"/>
                <a:gd name="T62" fmla="*/ 11 w 24"/>
                <a:gd name="T63" fmla="*/ 13 h 35"/>
                <a:gd name="T64" fmla="*/ 0 w 24"/>
                <a:gd name="T65" fmla="*/ 6 h 35"/>
                <a:gd name="T66" fmla="*/ 92 w 24"/>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5"/>
                <a:gd name="T104" fmla="*/ 24 w 24"/>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5">
                  <a:moveTo>
                    <a:pt x="8" y="0"/>
                  </a:moveTo>
                  <a:lnTo>
                    <a:pt x="8" y="17"/>
                  </a:lnTo>
                  <a:lnTo>
                    <a:pt x="10" y="15"/>
                  </a:lnTo>
                  <a:lnTo>
                    <a:pt x="11" y="14"/>
                  </a:lnTo>
                  <a:lnTo>
                    <a:pt x="14" y="12"/>
                  </a:lnTo>
                  <a:lnTo>
                    <a:pt x="15" y="12"/>
                  </a:lnTo>
                  <a:lnTo>
                    <a:pt x="16" y="12"/>
                  </a:lnTo>
                  <a:lnTo>
                    <a:pt x="19" y="14"/>
                  </a:lnTo>
                  <a:lnTo>
                    <a:pt x="20" y="15"/>
                  </a:lnTo>
                  <a:lnTo>
                    <a:pt x="20" y="16"/>
                  </a:lnTo>
                  <a:lnTo>
                    <a:pt x="20" y="19"/>
                  </a:lnTo>
                  <a:lnTo>
                    <a:pt x="21" y="22"/>
                  </a:lnTo>
                  <a:lnTo>
                    <a:pt x="21" y="30"/>
                  </a:lnTo>
                  <a:lnTo>
                    <a:pt x="21" y="32"/>
                  </a:lnTo>
                  <a:lnTo>
                    <a:pt x="21" y="33"/>
                  </a:lnTo>
                  <a:lnTo>
                    <a:pt x="21" y="35"/>
                  </a:lnTo>
                  <a:lnTo>
                    <a:pt x="22" y="35"/>
                  </a:lnTo>
                  <a:lnTo>
                    <a:pt x="24" y="35"/>
                  </a:lnTo>
                  <a:lnTo>
                    <a:pt x="14" y="35"/>
                  </a:lnTo>
                  <a:lnTo>
                    <a:pt x="15" y="35"/>
                  </a:lnTo>
                  <a:lnTo>
                    <a:pt x="16" y="33"/>
                  </a:lnTo>
                  <a:lnTo>
                    <a:pt x="16" y="32"/>
                  </a:lnTo>
                  <a:lnTo>
                    <a:pt x="16" y="31"/>
                  </a:lnTo>
                  <a:lnTo>
                    <a:pt x="16" y="30"/>
                  </a:lnTo>
                  <a:lnTo>
                    <a:pt x="16" y="22"/>
                  </a:lnTo>
                  <a:lnTo>
                    <a:pt x="16" y="20"/>
                  </a:lnTo>
                  <a:lnTo>
                    <a:pt x="16" y="17"/>
                  </a:lnTo>
                  <a:lnTo>
                    <a:pt x="16" y="16"/>
                  </a:lnTo>
                  <a:lnTo>
                    <a:pt x="15" y="16"/>
                  </a:lnTo>
                  <a:lnTo>
                    <a:pt x="14" y="16"/>
                  </a:lnTo>
                  <a:lnTo>
                    <a:pt x="13" y="15"/>
                  </a:lnTo>
                  <a:lnTo>
                    <a:pt x="11" y="16"/>
                  </a:lnTo>
                  <a:lnTo>
                    <a:pt x="10" y="16"/>
                  </a:lnTo>
                  <a:lnTo>
                    <a:pt x="9" y="17"/>
                  </a:lnTo>
                  <a:lnTo>
                    <a:pt x="8" y="19"/>
                  </a:lnTo>
                  <a:lnTo>
                    <a:pt x="8" y="30"/>
                  </a:lnTo>
                  <a:lnTo>
                    <a:pt x="8" y="32"/>
                  </a:lnTo>
                  <a:lnTo>
                    <a:pt x="8" y="33"/>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802" name="Freeform 188"/>
            <p:cNvSpPr>
              <a:spLocks/>
            </p:cNvSpPr>
            <p:nvPr/>
          </p:nvSpPr>
          <p:spPr bwMode="auto">
            <a:xfrm>
              <a:off x="1844" y="2647"/>
              <a:ext cx="31" cy="43"/>
            </a:xfrm>
            <a:custGeom>
              <a:avLst/>
              <a:gdLst>
                <a:gd name="T0" fmla="*/ 89 w 14"/>
                <a:gd name="T1" fmla="*/ 0 h 30"/>
                <a:gd name="T2" fmla="*/ 89 w 14"/>
                <a:gd name="T3" fmla="*/ 19 h 30"/>
                <a:gd name="T4" fmla="*/ 142 w 14"/>
                <a:gd name="T5" fmla="*/ 19 h 30"/>
                <a:gd name="T6" fmla="*/ 142 w 14"/>
                <a:gd name="T7" fmla="*/ 27 h 30"/>
                <a:gd name="T8" fmla="*/ 89 w 14"/>
                <a:gd name="T9" fmla="*/ 27 h 30"/>
                <a:gd name="T10" fmla="*/ 89 w 14"/>
                <a:gd name="T11" fmla="*/ 66 h 30"/>
                <a:gd name="T12" fmla="*/ 89 w 14"/>
                <a:gd name="T13" fmla="*/ 75 h 30"/>
                <a:gd name="T14" fmla="*/ 89 w 14"/>
                <a:gd name="T15" fmla="*/ 76 h 30"/>
                <a:gd name="T16" fmla="*/ 109 w 14"/>
                <a:gd name="T17" fmla="*/ 76 h 30"/>
                <a:gd name="T18" fmla="*/ 117 w 14"/>
                <a:gd name="T19" fmla="*/ 76 h 30"/>
                <a:gd name="T20" fmla="*/ 117 w 14"/>
                <a:gd name="T21" fmla="*/ 76 h 30"/>
                <a:gd name="T22" fmla="*/ 133 w 14"/>
                <a:gd name="T23" fmla="*/ 76 h 30"/>
                <a:gd name="T24" fmla="*/ 133 w 14"/>
                <a:gd name="T25" fmla="*/ 75 h 30"/>
                <a:gd name="T26" fmla="*/ 142 w 14"/>
                <a:gd name="T27" fmla="*/ 75 h 30"/>
                <a:gd name="T28" fmla="*/ 153 w 14"/>
                <a:gd name="T29" fmla="*/ 75 h 30"/>
                <a:gd name="T30" fmla="*/ 142 w 14"/>
                <a:gd name="T31" fmla="*/ 80 h 30"/>
                <a:gd name="T32" fmla="*/ 133 w 14"/>
                <a:gd name="T33" fmla="*/ 86 h 30"/>
                <a:gd name="T34" fmla="*/ 109 w 14"/>
                <a:gd name="T35" fmla="*/ 86 h 30"/>
                <a:gd name="T36" fmla="*/ 89 w 14"/>
                <a:gd name="T37" fmla="*/ 89 h 30"/>
                <a:gd name="T38" fmla="*/ 78 w 14"/>
                <a:gd name="T39" fmla="*/ 89 h 30"/>
                <a:gd name="T40" fmla="*/ 64 w 14"/>
                <a:gd name="T41" fmla="*/ 86 h 30"/>
                <a:gd name="T42" fmla="*/ 53 w 14"/>
                <a:gd name="T43" fmla="*/ 86 h 30"/>
                <a:gd name="T44" fmla="*/ 53 w 14"/>
                <a:gd name="T45" fmla="*/ 80 h 30"/>
                <a:gd name="T46" fmla="*/ 53 w 14"/>
                <a:gd name="T47" fmla="*/ 76 h 30"/>
                <a:gd name="T48" fmla="*/ 35 w 14"/>
                <a:gd name="T49" fmla="*/ 70 h 30"/>
                <a:gd name="T50" fmla="*/ 35 w 14"/>
                <a:gd name="T51" fmla="*/ 27 h 30"/>
                <a:gd name="T52" fmla="*/ 0 w 14"/>
                <a:gd name="T53" fmla="*/ 27 h 30"/>
                <a:gd name="T54" fmla="*/ 0 w 14"/>
                <a:gd name="T55" fmla="*/ 23 h 30"/>
                <a:gd name="T56" fmla="*/ 20 w 14"/>
                <a:gd name="T57" fmla="*/ 19 h 30"/>
                <a:gd name="T58" fmla="*/ 35 w 14"/>
                <a:gd name="T59" fmla="*/ 19 h 30"/>
                <a:gd name="T60" fmla="*/ 53 w 14"/>
                <a:gd name="T61" fmla="*/ 14 h 30"/>
                <a:gd name="T62" fmla="*/ 64 w 14"/>
                <a:gd name="T63" fmla="*/ 9 h 30"/>
                <a:gd name="T64" fmla="*/ 78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10" y="26"/>
                  </a:lnTo>
                  <a:lnTo>
                    <a:pt x="11" y="26"/>
                  </a:lnTo>
                  <a:lnTo>
                    <a:pt x="12" y="26"/>
                  </a:lnTo>
                  <a:lnTo>
                    <a:pt x="12" y="25"/>
                  </a:lnTo>
                  <a:lnTo>
                    <a:pt x="13" y="25"/>
                  </a:lnTo>
                  <a:lnTo>
                    <a:pt x="14" y="25"/>
                  </a:lnTo>
                  <a:lnTo>
                    <a:pt x="13" y="27"/>
                  </a:lnTo>
                  <a:lnTo>
                    <a:pt x="12" y="29"/>
                  </a:lnTo>
                  <a:lnTo>
                    <a:pt x="10" y="29"/>
                  </a:lnTo>
                  <a:lnTo>
                    <a:pt x="8" y="30"/>
                  </a:lnTo>
                  <a:lnTo>
                    <a:pt x="7" y="30"/>
                  </a:lnTo>
                  <a:lnTo>
                    <a:pt x="6" y="29"/>
                  </a:lnTo>
                  <a:lnTo>
                    <a:pt x="5" y="29"/>
                  </a:lnTo>
                  <a:lnTo>
                    <a:pt x="5" y="27"/>
                  </a:lnTo>
                  <a:lnTo>
                    <a:pt x="5" y="26"/>
                  </a:lnTo>
                  <a:lnTo>
                    <a:pt x="3" y="24"/>
                  </a:lnTo>
                  <a:lnTo>
                    <a:pt x="3" y="9"/>
                  </a:lnTo>
                  <a:lnTo>
                    <a:pt x="0" y="9"/>
                  </a:lnTo>
                  <a:lnTo>
                    <a:pt x="0" y="8"/>
                  </a:lnTo>
                  <a:lnTo>
                    <a:pt x="2" y="6"/>
                  </a:lnTo>
                  <a:lnTo>
                    <a:pt x="3" y="6"/>
                  </a:lnTo>
                  <a:lnTo>
                    <a:pt x="5" y="5"/>
                  </a:lnTo>
                  <a:lnTo>
                    <a:pt x="6" y="3"/>
                  </a:lnTo>
                  <a:lnTo>
                    <a:pt x="7"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03" name="Freeform 189"/>
            <p:cNvSpPr>
              <a:spLocks/>
            </p:cNvSpPr>
            <p:nvPr/>
          </p:nvSpPr>
          <p:spPr bwMode="auto">
            <a:xfrm>
              <a:off x="1927" y="2638"/>
              <a:ext cx="43" cy="51"/>
            </a:xfrm>
            <a:custGeom>
              <a:avLst/>
              <a:gdLst>
                <a:gd name="T0" fmla="*/ 93 w 19"/>
                <a:gd name="T1" fmla="*/ 47 h 35"/>
                <a:gd name="T2" fmla="*/ 93 w 19"/>
                <a:gd name="T3" fmla="*/ 93 h 35"/>
                <a:gd name="T4" fmla="*/ 93 w 19"/>
                <a:gd name="T5" fmla="*/ 99 h 35"/>
                <a:gd name="T6" fmla="*/ 93 w 19"/>
                <a:gd name="T7" fmla="*/ 102 h 35"/>
                <a:gd name="T8" fmla="*/ 118 w 19"/>
                <a:gd name="T9" fmla="*/ 108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25 w 19"/>
                <a:gd name="T23" fmla="*/ 108 h 35"/>
                <a:gd name="T24" fmla="*/ 25 w 19"/>
                <a:gd name="T25" fmla="*/ 102 h 35"/>
                <a:gd name="T26" fmla="*/ 36 w 19"/>
                <a:gd name="T27" fmla="*/ 102 h 35"/>
                <a:gd name="T28" fmla="*/ 36 w 19"/>
                <a:gd name="T29" fmla="*/ 99 h 35"/>
                <a:gd name="T30" fmla="*/ 36 w 19"/>
                <a:gd name="T31" fmla="*/ 96 h 35"/>
                <a:gd name="T32" fmla="*/ 36 w 19"/>
                <a:gd name="T33" fmla="*/ 93 h 35"/>
                <a:gd name="T34" fmla="*/ 36 w 19"/>
                <a:gd name="T35" fmla="*/ 47 h 35"/>
                <a:gd name="T36" fmla="*/ 0 w 19"/>
                <a:gd name="T37" fmla="*/ 47 h 35"/>
                <a:gd name="T38" fmla="*/ 0 w 19"/>
                <a:gd name="T39" fmla="*/ 36 h 35"/>
                <a:gd name="T40" fmla="*/ 36 w 19"/>
                <a:gd name="T41" fmla="*/ 36 h 35"/>
                <a:gd name="T42" fmla="*/ 36 w 19"/>
                <a:gd name="T43" fmla="*/ 34 h 35"/>
                <a:gd name="T44" fmla="*/ 57 w 19"/>
                <a:gd name="T45" fmla="*/ 28 h 35"/>
                <a:gd name="T46" fmla="*/ 57 w 19"/>
                <a:gd name="T47" fmla="*/ 19 h 35"/>
                <a:gd name="T48" fmla="*/ 72 w 19"/>
                <a:gd name="T49" fmla="*/ 13 h 35"/>
                <a:gd name="T50" fmla="*/ 93 w 19"/>
                <a:gd name="T51" fmla="*/ 6 h 35"/>
                <a:gd name="T52" fmla="*/ 129 w 19"/>
                <a:gd name="T53" fmla="*/ 1 h 35"/>
                <a:gd name="T54" fmla="*/ 149 w 19"/>
                <a:gd name="T55" fmla="*/ 0 h 35"/>
                <a:gd name="T56" fmla="*/ 183 w 19"/>
                <a:gd name="T57" fmla="*/ 1 h 35"/>
                <a:gd name="T58" fmla="*/ 210 w 19"/>
                <a:gd name="T59" fmla="*/ 6 h 35"/>
                <a:gd name="T60" fmla="*/ 220 w 19"/>
                <a:gd name="T61" fmla="*/ 13 h 35"/>
                <a:gd name="T62" fmla="*/ 220 w 19"/>
                <a:gd name="T63" fmla="*/ 15 h 35"/>
                <a:gd name="T64" fmla="*/ 220 w 19"/>
                <a:gd name="T65" fmla="*/ 15 h 35"/>
                <a:gd name="T66" fmla="*/ 210 w 19"/>
                <a:gd name="T67" fmla="*/ 19 h 35"/>
                <a:gd name="T68" fmla="*/ 210 w 19"/>
                <a:gd name="T69" fmla="*/ 19 h 35"/>
                <a:gd name="T70" fmla="*/ 195 w 19"/>
                <a:gd name="T71" fmla="*/ 19 h 35"/>
                <a:gd name="T72" fmla="*/ 195 w 19"/>
                <a:gd name="T73" fmla="*/ 19 h 35"/>
                <a:gd name="T74" fmla="*/ 183 w 19"/>
                <a:gd name="T75" fmla="*/ 19 h 35"/>
                <a:gd name="T76" fmla="*/ 183 w 19"/>
                <a:gd name="T77" fmla="*/ 15 h 35"/>
                <a:gd name="T78" fmla="*/ 163 w 19"/>
                <a:gd name="T79" fmla="*/ 15 h 35"/>
                <a:gd name="T80" fmla="*/ 149 w 19"/>
                <a:gd name="T81" fmla="*/ 13 h 35"/>
                <a:gd name="T82" fmla="*/ 149 w 19"/>
                <a:gd name="T83" fmla="*/ 6 h 35"/>
                <a:gd name="T84" fmla="*/ 138 w 19"/>
                <a:gd name="T85" fmla="*/ 6 h 35"/>
                <a:gd name="T86" fmla="*/ 129 w 19"/>
                <a:gd name="T87" fmla="*/ 6 h 35"/>
                <a:gd name="T88" fmla="*/ 129 w 19"/>
                <a:gd name="T89" fmla="*/ 6 h 35"/>
                <a:gd name="T90" fmla="*/ 118 w 19"/>
                <a:gd name="T91" fmla="*/ 6 h 35"/>
                <a:gd name="T92" fmla="*/ 93 w 19"/>
                <a:gd name="T93" fmla="*/ 13 h 35"/>
                <a:gd name="T94" fmla="*/ 93 w 19"/>
                <a:gd name="T95" fmla="*/ 15 h 35"/>
                <a:gd name="T96" fmla="*/ 93 w 19"/>
                <a:gd name="T97" fmla="*/ 22 h 35"/>
                <a:gd name="T98" fmla="*/ 93 w 19"/>
                <a:gd name="T99" fmla="*/ 34 h 35"/>
                <a:gd name="T100" fmla="*/ 93 w 19"/>
                <a:gd name="T101" fmla="*/ 36 h 35"/>
                <a:gd name="T102" fmla="*/ 149 w 19"/>
                <a:gd name="T103" fmla="*/ 36 h 35"/>
                <a:gd name="T104" fmla="*/ 149 w 19"/>
                <a:gd name="T105" fmla="*/ 47 h 35"/>
                <a:gd name="T106" fmla="*/ 93 w 19"/>
                <a:gd name="T107" fmla="*/ 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5"/>
                  </a:moveTo>
                  <a:lnTo>
                    <a:pt x="8" y="30"/>
                  </a:lnTo>
                  <a:lnTo>
                    <a:pt x="8" y="32"/>
                  </a:lnTo>
                  <a:lnTo>
                    <a:pt x="8" y="33"/>
                  </a:lnTo>
                  <a:lnTo>
                    <a:pt x="10" y="35"/>
                  </a:lnTo>
                  <a:lnTo>
                    <a:pt x="11" y="35"/>
                  </a:lnTo>
                  <a:lnTo>
                    <a:pt x="13" y="35"/>
                  </a:lnTo>
                  <a:lnTo>
                    <a:pt x="0" y="35"/>
                  </a:lnTo>
                  <a:lnTo>
                    <a:pt x="1" y="35"/>
                  </a:lnTo>
                  <a:lnTo>
                    <a:pt x="2" y="35"/>
                  </a:lnTo>
                  <a:lnTo>
                    <a:pt x="2" y="33"/>
                  </a:lnTo>
                  <a:lnTo>
                    <a:pt x="3" y="33"/>
                  </a:lnTo>
                  <a:lnTo>
                    <a:pt x="3" y="32"/>
                  </a:lnTo>
                  <a:lnTo>
                    <a:pt x="3" y="31"/>
                  </a:lnTo>
                  <a:lnTo>
                    <a:pt x="3" y="30"/>
                  </a:lnTo>
                  <a:lnTo>
                    <a:pt x="3" y="15"/>
                  </a:lnTo>
                  <a:lnTo>
                    <a:pt x="0" y="15"/>
                  </a:lnTo>
                  <a:lnTo>
                    <a:pt x="0" y="12"/>
                  </a:lnTo>
                  <a:lnTo>
                    <a:pt x="3" y="12"/>
                  </a:lnTo>
                  <a:lnTo>
                    <a:pt x="3" y="11"/>
                  </a:lnTo>
                  <a:lnTo>
                    <a:pt x="5" y="9"/>
                  </a:lnTo>
                  <a:lnTo>
                    <a:pt x="5" y="6"/>
                  </a:lnTo>
                  <a:lnTo>
                    <a:pt x="6" y="4"/>
                  </a:lnTo>
                  <a:lnTo>
                    <a:pt x="8" y="2"/>
                  </a:lnTo>
                  <a:lnTo>
                    <a:pt x="11" y="1"/>
                  </a:lnTo>
                  <a:lnTo>
                    <a:pt x="13" y="0"/>
                  </a:lnTo>
                  <a:lnTo>
                    <a:pt x="16" y="1"/>
                  </a:lnTo>
                  <a:lnTo>
                    <a:pt x="18" y="2"/>
                  </a:lnTo>
                  <a:lnTo>
                    <a:pt x="19" y="4"/>
                  </a:lnTo>
                  <a:lnTo>
                    <a:pt x="19" y="5"/>
                  </a:lnTo>
                  <a:lnTo>
                    <a:pt x="18" y="6"/>
                  </a:lnTo>
                  <a:lnTo>
                    <a:pt x="17" y="6"/>
                  </a:lnTo>
                  <a:lnTo>
                    <a:pt x="16" y="6"/>
                  </a:lnTo>
                  <a:lnTo>
                    <a:pt x="16" y="5"/>
                  </a:lnTo>
                  <a:lnTo>
                    <a:pt x="14" y="5"/>
                  </a:lnTo>
                  <a:lnTo>
                    <a:pt x="13" y="4"/>
                  </a:lnTo>
                  <a:lnTo>
                    <a:pt x="13" y="2"/>
                  </a:lnTo>
                  <a:lnTo>
                    <a:pt x="12" y="2"/>
                  </a:lnTo>
                  <a:lnTo>
                    <a:pt x="11" y="2"/>
                  </a:lnTo>
                  <a:lnTo>
                    <a:pt x="10" y="2"/>
                  </a:lnTo>
                  <a:lnTo>
                    <a:pt x="8" y="4"/>
                  </a:lnTo>
                  <a:lnTo>
                    <a:pt x="8" y="5"/>
                  </a:lnTo>
                  <a:lnTo>
                    <a:pt x="8" y="7"/>
                  </a:lnTo>
                  <a:lnTo>
                    <a:pt x="8" y="11"/>
                  </a:lnTo>
                  <a:lnTo>
                    <a:pt x="8" y="12"/>
                  </a:lnTo>
                  <a:lnTo>
                    <a:pt x="13" y="12"/>
                  </a:lnTo>
                  <a:lnTo>
                    <a:pt x="13" y="15"/>
                  </a:lnTo>
                  <a:lnTo>
                    <a:pt x="8" y="15"/>
                  </a:lnTo>
                  <a:close/>
                </a:path>
              </a:pathLst>
            </a:custGeom>
            <a:solidFill>
              <a:srgbClr val="000000"/>
            </a:solidFill>
            <a:ln w="0">
              <a:solidFill>
                <a:srgbClr val="000000"/>
              </a:solidFill>
              <a:round/>
              <a:headEnd/>
              <a:tailEnd/>
            </a:ln>
          </p:spPr>
          <p:txBody>
            <a:bodyPr/>
            <a:lstStyle/>
            <a:p>
              <a:endParaRPr lang="en-CA"/>
            </a:p>
          </p:txBody>
        </p:sp>
        <p:sp>
          <p:nvSpPr>
            <p:cNvPr id="25804" name="Freeform 190"/>
            <p:cNvSpPr>
              <a:spLocks/>
            </p:cNvSpPr>
            <p:nvPr/>
          </p:nvSpPr>
          <p:spPr bwMode="auto">
            <a:xfrm>
              <a:off x="1959" y="2655"/>
              <a:ext cx="38" cy="34"/>
            </a:xfrm>
            <a:custGeom>
              <a:avLst/>
              <a:gdLst>
                <a:gd name="T0" fmla="*/ 89 w 17"/>
                <a:gd name="T1" fmla="*/ 0 h 23"/>
                <a:gd name="T2" fmla="*/ 89 w 17"/>
                <a:gd name="T3" fmla="*/ 22 h 23"/>
                <a:gd name="T4" fmla="*/ 101 w 17"/>
                <a:gd name="T5" fmla="*/ 9 h 23"/>
                <a:gd name="T6" fmla="*/ 134 w 17"/>
                <a:gd name="T7" fmla="*/ 0 h 23"/>
                <a:gd name="T8" fmla="*/ 154 w 17"/>
                <a:gd name="T9" fmla="*/ 0 h 23"/>
                <a:gd name="T10" fmla="*/ 170 w 17"/>
                <a:gd name="T11" fmla="*/ 0 h 23"/>
                <a:gd name="T12" fmla="*/ 170 w 17"/>
                <a:gd name="T13" fmla="*/ 6 h 23"/>
                <a:gd name="T14" fmla="*/ 190 w 17"/>
                <a:gd name="T15" fmla="*/ 9 h 23"/>
                <a:gd name="T16" fmla="*/ 190 w 17"/>
                <a:gd name="T17" fmla="*/ 9 h 23"/>
                <a:gd name="T18" fmla="*/ 190 w 17"/>
                <a:gd name="T19" fmla="*/ 13 h 23"/>
                <a:gd name="T20" fmla="*/ 190 w 17"/>
                <a:gd name="T21" fmla="*/ 15 h 23"/>
                <a:gd name="T22" fmla="*/ 170 w 17"/>
                <a:gd name="T23" fmla="*/ 15 h 23"/>
                <a:gd name="T24" fmla="*/ 154 w 17"/>
                <a:gd name="T25" fmla="*/ 22 h 23"/>
                <a:gd name="T26" fmla="*/ 154 w 17"/>
                <a:gd name="T27" fmla="*/ 15 h 23"/>
                <a:gd name="T28" fmla="*/ 145 w 17"/>
                <a:gd name="T29" fmla="*/ 15 h 23"/>
                <a:gd name="T30" fmla="*/ 134 w 17"/>
                <a:gd name="T31" fmla="*/ 13 h 23"/>
                <a:gd name="T32" fmla="*/ 134 w 17"/>
                <a:gd name="T33" fmla="*/ 13 h 23"/>
                <a:gd name="T34" fmla="*/ 110 w 17"/>
                <a:gd name="T35" fmla="*/ 13 h 23"/>
                <a:gd name="T36" fmla="*/ 110 w 17"/>
                <a:gd name="T37" fmla="*/ 13 h 23"/>
                <a:gd name="T38" fmla="*/ 101 w 17"/>
                <a:gd name="T39" fmla="*/ 15 h 23"/>
                <a:gd name="T40" fmla="*/ 89 w 17"/>
                <a:gd name="T41" fmla="*/ 27 h 23"/>
                <a:gd name="T42" fmla="*/ 89 w 17"/>
                <a:gd name="T43" fmla="*/ 59 h 23"/>
                <a:gd name="T44" fmla="*/ 89 w 17"/>
                <a:gd name="T45" fmla="*/ 61 h 23"/>
                <a:gd name="T46" fmla="*/ 89 w 17"/>
                <a:gd name="T47" fmla="*/ 65 h 23"/>
                <a:gd name="T48" fmla="*/ 101 w 17"/>
                <a:gd name="T49" fmla="*/ 68 h 23"/>
                <a:gd name="T50" fmla="*/ 101 w 17"/>
                <a:gd name="T51" fmla="*/ 68 h 23"/>
                <a:gd name="T52" fmla="*/ 110 w 17"/>
                <a:gd name="T53" fmla="*/ 74 h 23"/>
                <a:gd name="T54" fmla="*/ 134 w 17"/>
                <a:gd name="T55" fmla="*/ 74 h 23"/>
                <a:gd name="T56" fmla="*/ 134 w 17"/>
                <a:gd name="T57" fmla="*/ 74 h 23"/>
                <a:gd name="T58" fmla="*/ 0 w 17"/>
                <a:gd name="T59" fmla="*/ 74 h 23"/>
                <a:gd name="T60" fmla="*/ 0 w 17"/>
                <a:gd name="T61" fmla="*/ 74 h 23"/>
                <a:gd name="T62" fmla="*/ 20 w 17"/>
                <a:gd name="T63" fmla="*/ 74 h 23"/>
                <a:gd name="T64" fmla="*/ 36 w 17"/>
                <a:gd name="T65" fmla="*/ 68 h 23"/>
                <a:gd name="T66" fmla="*/ 36 w 17"/>
                <a:gd name="T67" fmla="*/ 68 h 23"/>
                <a:gd name="T68" fmla="*/ 45 w 17"/>
                <a:gd name="T69" fmla="*/ 65 h 23"/>
                <a:gd name="T70" fmla="*/ 45 w 17"/>
                <a:gd name="T71" fmla="*/ 65 h 23"/>
                <a:gd name="T72" fmla="*/ 45 w 17"/>
                <a:gd name="T73" fmla="*/ 59 h 23"/>
                <a:gd name="T74" fmla="*/ 45 w 17"/>
                <a:gd name="T75" fmla="*/ 28 h 23"/>
                <a:gd name="T76" fmla="*/ 45 w 17"/>
                <a:gd name="T77" fmla="*/ 22 h 23"/>
                <a:gd name="T78" fmla="*/ 45 w 17"/>
                <a:gd name="T79" fmla="*/ 13 h 23"/>
                <a:gd name="T80" fmla="*/ 36 w 17"/>
                <a:gd name="T81" fmla="*/ 13 h 23"/>
                <a:gd name="T82" fmla="*/ 36 w 17"/>
                <a:gd name="T83" fmla="*/ 9 h 23"/>
                <a:gd name="T84" fmla="*/ 36 w 17"/>
                <a:gd name="T85" fmla="*/ 9 h 23"/>
                <a:gd name="T86" fmla="*/ 20 w 17"/>
                <a:gd name="T87" fmla="*/ 9 h 23"/>
                <a:gd name="T88" fmla="*/ 20 w 17"/>
                <a:gd name="T89" fmla="*/ 9 h 23"/>
                <a:gd name="T90" fmla="*/ 0 w 17"/>
                <a:gd name="T91" fmla="*/ 9 h 23"/>
                <a:gd name="T92" fmla="*/ 0 w 17"/>
                <a:gd name="T93" fmla="*/ 9 h 23"/>
                <a:gd name="T94" fmla="*/ 80 w 17"/>
                <a:gd name="T95" fmla="*/ 0 h 23"/>
                <a:gd name="T96" fmla="*/ 89 w 17"/>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3"/>
                <a:gd name="T149" fmla="*/ 17 w 17"/>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3">
                  <a:moveTo>
                    <a:pt x="8" y="0"/>
                  </a:moveTo>
                  <a:lnTo>
                    <a:pt x="8" y="7"/>
                  </a:lnTo>
                  <a:lnTo>
                    <a:pt x="9" y="3"/>
                  </a:lnTo>
                  <a:lnTo>
                    <a:pt x="12" y="0"/>
                  </a:lnTo>
                  <a:lnTo>
                    <a:pt x="14" y="0"/>
                  </a:lnTo>
                  <a:lnTo>
                    <a:pt x="15" y="0"/>
                  </a:lnTo>
                  <a:lnTo>
                    <a:pt x="15" y="2"/>
                  </a:lnTo>
                  <a:lnTo>
                    <a:pt x="17" y="3"/>
                  </a:lnTo>
                  <a:lnTo>
                    <a:pt x="17" y="4"/>
                  </a:lnTo>
                  <a:lnTo>
                    <a:pt x="17" y="5"/>
                  </a:lnTo>
                  <a:lnTo>
                    <a:pt x="15" y="5"/>
                  </a:lnTo>
                  <a:lnTo>
                    <a:pt x="14" y="7"/>
                  </a:lnTo>
                  <a:lnTo>
                    <a:pt x="14" y="5"/>
                  </a:lnTo>
                  <a:lnTo>
                    <a:pt x="13" y="5"/>
                  </a:lnTo>
                  <a:lnTo>
                    <a:pt x="12" y="4"/>
                  </a:lnTo>
                  <a:lnTo>
                    <a:pt x="10" y="4"/>
                  </a:lnTo>
                  <a:lnTo>
                    <a:pt x="9" y="5"/>
                  </a:lnTo>
                  <a:lnTo>
                    <a:pt x="8" y="8"/>
                  </a:lnTo>
                  <a:lnTo>
                    <a:pt x="8" y="18"/>
                  </a:lnTo>
                  <a:lnTo>
                    <a:pt x="8" y="19"/>
                  </a:lnTo>
                  <a:lnTo>
                    <a:pt x="8" y="20"/>
                  </a:lnTo>
                  <a:lnTo>
                    <a:pt x="9" y="21"/>
                  </a:lnTo>
                  <a:lnTo>
                    <a:pt x="10" y="23"/>
                  </a:lnTo>
                  <a:lnTo>
                    <a:pt x="12" y="23"/>
                  </a:lnTo>
                  <a:lnTo>
                    <a:pt x="0" y="23"/>
                  </a:lnTo>
                  <a:lnTo>
                    <a:pt x="2" y="23"/>
                  </a:lnTo>
                  <a:lnTo>
                    <a:pt x="3" y="21"/>
                  </a:lnTo>
                  <a:lnTo>
                    <a:pt x="4" y="20"/>
                  </a:lnTo>
                  <a:lnTo>
                    <a:pt x="4" y="18"/>
                  </a:lnTo>
                  <a:lnTo>
                    <a:pt x="4" y="9"/>
                  </a:lnTo>
                  <a:lnTo>
                    <a:pt x="4" y="7"/>
                  </a:lnTo>
                  <a:lnTo>
                    <a:pt x="4" y="4"/>
                  </a:lnTo>
                  <a:lnTo>
                    <a:pt x="3" y="4"/>
                  </a:lnTo>
                  <a:lnTo>
                    <a:pt x="3" y="3"/>
                  </a:lnTo>
                  <a:lnTo>
                    <a:pt x="2"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05" name="Freeform 191"/>
            <p:cNvSpPr>
              <a:spLocks noEditPoints="1"/>
            </p:cNvSpPr>
            <p:nvPr/>
          </p:nvSpPr>
          <p:spPr bwMode="auto">
            <a:xfrm>
              <a:off x="1999" y="2655"/>
              <a:ext cx="48" cy="35"/>
            </a:xfrm>
            <a:custGeom>
              <a:avLst/>
              <a:gdLst>
                <a:gd name="T0" fmla="*/ 130 w 21"/>
                <a:gd name="T1" fmla="*/ 0 h 24"/>
                <a:gd name="T2" fmla="*/ 158 w 21"/>
                <a:gd name="T3" fmla="*/ 0 h 24"/>
                <a:gd name="T4" fmla="*/ 203 w 21"/>
                <a:gd name="T5" fmla="*/ 6 h 24"/>
                <a:gd name="T6" fmla="*/ 215 w 21"/>
                <a:gd name="T7" fmla="*/ 13 h 24"/>
                <a:gd name="T8" fmla="*/ 251 w 21"/>
                <a:gd name="T9" fmla="*/ 26 h 24"/>
                <a:gd name="T10" fmla="*/ 251 w 21"/>
                <a:gd name="T11" fmla="*/ 34 h 24"/>
                <a:gd name="T12" fmla="*/ 251 w 21"/>
                <a:gd name="T13" fmla="*/ 42 h 24"/>
                <a:gd name="T14" fmla="*/ 240 w 21"/>
                <a:gd name="T15" fmla="*/ 55 h 24"/>
                <a:gd name="T16" fmla="*/ 215 w 21"/>
                <a:gd name="T17" fmla="*/ 61 h 24"/>
                <a:gd name="T18" fmla="*/ 194 w 21"/>
                <a:gd name="T19" fmla="*/ 66 h 24"/>
                <a:gd name="T20" fmla="*/ 158 w 21"/>
                <a:gd name="T21" fmla="*/ 73 h 24"/>
                <a:gd name="T22" fmla="*/ 130 w 21"/>
                <a:gd name="T23" fmla="*/ 74 h 24"/>
                <a:gd name="T24" fmla="*/ 85 w 21"/>
                <a:gd name="T25" fmla="*/ 73 h 24"/>
                <a:gd name="T26" fmla="*/ 57 w 21"/>
                <a:gd name="T27" fmla="*/ 66 h 24"/>
                <a:gd name="T28" fmla="*/ 25 w 21"/>
                <a:gd name="T29" fmla="*/ 61 h 24"/>
                <a:gd name="T30" fmla="*/ 11 w 21"/>
                <a:gd name="T31" fmla="*/ 50 h 24"/>
                <a:gd name="T32" fmla="*/ 0 w 21"/>
                <a:gd name="T33" fmla="*/ 34 h 24"/>
                <a:gd name="T34" fmla="*/ 11 w 21"/>
                <a:gd name="T35" fmla="*/ 28 h 24"/>
                <a:gd name="T36" fmla="*/ 25 w 21"/>
                <a:gd name="T37" fmla="*/ 22 h 24"/>
                <a:gd name="T38" fmla="*/ 37 w 21"/>
                <a:gd name="T39" fmla="*/ 13 h 24"/>
                <a:gd name="T40" fmla="*/ 73 w 21"/>
                <a:gd name="T41" fmla="*/ 6 h 24"/>
                <a:gd name="T42" fmla="*/ 94 w 21"/>
                <a:gd name="T43" fmla="*/ 0 h 24"/>
                <a:gd name="T44" fmla="*/ 130 w 21"/>
                <a:gd name="T45" fmla="*/ 0 h 24"/>
                <a:gd name="T46" fmla="*/ 121 w 21"/>
                <a:gd name="T47" fmla="*/ 6 h 24"/>
                <a:gd name="T48" fmla="*/ 94 w 21"/>
                <a:gd name="T49" fmla="*/ 6 h 24"/>
                <a:gd name="T50" fmla="*/ 85 w 21"/>
                <a:gd name="T51" fmla="*/ 9 h 24"/>
                <a:gd name="T52" fmla="*/ 73 w 21"/>
                <a:gd name="T53" fmla="*/ 13 h 24"/>
                <a:gd name="T54" fmla="*/ 57 w 21"/>
                <a:gd name="T55" fmla="*/ 15 h 24"/>
                <a:gd name="T56" fmla="*/ 57 w 21"/>
                <a:gd name="T57" fmla="*/ 26 h 24"/>
                <a:gd name="T58" fmla="*/ 57 w 21"/>
                <a:gd name="T59" fmla="*/ 32 h 24"/>
                <a:gd name="T60" fmla="*/ 57 w 21"/>
                <a:gd name="T61" fmla="*/ 47 h 24"/>
                <a:gd name="T62" fmla="*/ 73 w 21"/>
                <a:gd name="T63" fmla="*/ 60 h 24"/>
                <a:gd name="T64" fmla="*/ 94 w 21"/>
                <a:gd name="T65" fmla="*/ 66 h 24"/>
                <a:gd name="T66" fmla="*/ 142 w 21"/>
                <a:gd name="T67" fmla="*/ 66 h 24"/>
                <a:gd name="T68" fmla="*/ 158 w 21"/>
                <a:gd name="T69" fmla="*/ 66 h 24"/>
                <a:gd name="T70" fmla="*/ 194 w 21"/>
                <a:gd name="T71" fmla="*/ 61 h 24"/>
                <a:gd name="T72" fmla="*/ 203 w 21"/>
                <a:gd name="T73" fmla="*/ 55 h 24"/>
                <a:gd name="T74" fmla="*/ 203 w 21"/>
                <a:gd name="T75" fmla="*/ 42 h 24"/>
                <a:gd name="T76" fmla="*/ 203 w 21"/>
                <a:gd name="T77" fmla="*/ 32 h 24"/>
                <a:gd name="T78" fmla="*/ 194 w 21"/>
                <a:gd name="T79" fmla="*/ 22 h 24"/>
                <a:gd name="T80" fmla="*/ 178 w 21"/>
                <a:gd name="T81" fmla="*/ 13 h 24"/>
                <a:gd name="T82" fmla="*/ 142 w 21"/>
                <a:gd name="T83" fmla="*/ 9 h 24"/>
                <a:gd name="T84" fmla="*/ 12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7" y="2"/>
                  </a:lnTo>
                  <a:lnTo>
                    <a:pt x="18" y="4"/>
                  </a:lnTo>
                  <a:lnTo>
                    <a:pt x="21" y="8"/>
                  </a:lnTo>
                  <a:lnTo>
                    <a:pt x="21" y="11"/>
                  </a:lnTo>
                  <a:lnTo>
                    <a:pt x="21" y="14"/>
                  </a:lnTo>
                  <a:lnTo>
                    <a:pt x="20" y="18"/>
                  </a:lnTo>
                  <a:lnTo>
                    <a:pt x="18" y="20"/>
                  </a:lnTo>
                  <a:lnTo>
                    <a:pt x="16" y="21"/>
                  </a:lnTo>
                  <a:lnTo>
                    <a:pt x="13" y="23"/>
                  </a:lnTo>
                  <a:lnTo>
                    <a:pt x="11" y="24"/>
                  </a:lnTo>
                  <a:lnTo>
                    <a:pt x="7" y="23"/>
                  </a:lnTo>
                  <a:lnTo>
                    <a:pt x="5" y="21"/>
                  </a:lnTo>
                  <a:lnTo>
                    <a:pt x="2" y="20"/>
                  </a:lnTo>
                  <a:lnTo>
                    <a:pt x="1" y="16"/>
                  </a:lnTo>
                  <a:lnTo>
                    <a:pt x="0" y="11"/>
                  </a:lnTo>
                  <a:lnTo>
                    <a:pt x="1" y="9"/>
                  </a:lnTo>
                  <a:lnTo>
                    <a:pt x="2" y="7"/>
                  </a:lnTo>
                  <a:lnTo>
                    <a:pt x="3" y="4"/>
                  </a:lnTo>
                  <a:lnTo>
                    <a:pt x="6" y="2"/>
                  </a:lnTo>
                  <a:lnTo>
                    <a:pt x="8" y="0"/>
                  </a:lnTo>
                  <a:lnTo>
                    <a:pt x="11" y="0"/>
                  </a:lnTo>
                  <a:close/>
                  <a:moveTo>
                    <a:pt x="10" y="2"/>
                  </a:moveTo>
                  <a:lnTo>
                    <a:pt x="8" y="2"/>
                  </a:lnTo>
                  <a:lnTo>
                    <a:pt x="7" y="3"/>
                  </a:lnTo>
                  <a:lnTo>
                    <a:pt x="6" y="4"/>
                  </a:lnTo>
                  <a:lnTo>
                    <a:pt x="5" y="5"/>
                  </a:lnTo>
                  <a:lnTo>
                    <a:pt x="5" y="8"/>
                  </a:lnTo>
                  <a:lnTo>
                    <a:pt x="5" y="10"/>
                  </a:lnTo>
                  <a:lnTo>
                    <a:pt x="5" y="15"/>
                  </a:lnTo>
                  <a:lnTo>
                    <a:pt x="6" y="19"/>
                  </a:lnTo>
                  <a:lnTo>
                    <a:pt x="8" y="21"/>
                  </a:lnTo>
                  <a:lnTo>
                    <a:pt x="12" y="21"/>
                  </a:lnTo>
                  <a:lnTo>
                    <a:pt x="13"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06" name="Freeform 192"/>
            <p:cNvSpPr>
              <a:spLocks/>
            </p:cNvSpPr>
            <p:nvPr/>
          </p:nvSpPr>
          <p:spPr bwMode="auto">
            <a:xfrm>
              <a:off x="2051" y="2655"/>
              <a:ext cx="84" cy="34"/>
            </a:xfrm>
            <a:custGeom>
              <a:avLst/>
              <a:gdLst>
                <a:gd name="T0" fmla="*/ 118 w 37"/>
                <a:gd name="T1" fmla="*/ 9 h 23"/>
                <a:gd name="T2" fmla="*/ 154 w 37"/>
                <a:gd name="T3" fmla="*/ 6 h 23"/>
                <a:gd name="T4" fmla="*/ 175 w 37"/>
                <a:gd name="T5" fmla="*/ 0 h 23"/>
                <a:gd name="T6" fmla="*/ 211 w 37"/>
                <a:gd name="T7" fmla="*/ 0 h 23"/>
                <a:gd name="T8" fmla="*/ 232 w 37"/>
                <a:gd name="T9" fmla="*/ 9 h 23"/>
                <a:gd name="T10" fmla="*/ 279 w 37"/>
                <a:gd name="T11" fmla="*/ 9 h 23"/>
                <a:gd name="T12" fmla="*/ 313 w 37"/>
                <a:gd name="T13" fmla="*/ 0 h 23"/>
                <a:gd name="T14" fmla="*/ 361 w 37"/>
                <a:gd name="T15" fmla="*/ 0 h 23"/>
                <a:gd name="T16" fmla="*/ 397 w 37"/>
                <a:gd name="T17" fmla="*/ 9 h 23"/>
                <a:gd name="T18" fmla="*/ 406 w 37"/>
                <a:gd name="T19" fmla="*/ 15 h 23"/>
                <a:gd name="T20" fmla="*/ 406 w 37"/>
                <a:gd name="T21" fmla="*/ 59 h 23"/>
                <a:gd name="T22" fmla="*/ 406 w 37"/>
                <a:gd name="T23" fmla="*/ 68 h 23"/>
                <a:gd name="T24" fmla="*/ 422 w 37"/>
                <a:gd name="T25" fmla="*/ 74 h 23"/>
                <a:gd name="T26" fmla="*/ 434 w 37"/>
                <a:gd name="T27" fmla="*/ 74 h 23"/>
                <a:gd name="T28" fmla="*/ 313 w 37"/>
                <a:gd name="T29" fmla="*/ 74 h 23"/>
                <a:gd name="T30" fmla="*/ 313 w 37"/>
                <a:gd name="T31" fmla="*/ 74 h 23"/>
                <a:gd name="T32" fmla="*/ 350 w 37"/>
                <a:gd name="T33" fmla="*/ 68 h 23"/>
                <a:gd name="T34" fmla="*/ 361 w 37"/>
                <a:gd name="T35" fmla="*/ 65 h 23"/>
                <a:gd name="T36" fmla="*/ 361 w 37"/>
                <a:gd name="T37" fmla="*/ 59 h 23"/>
                <a:gd name="T38" fmla="*/ 361 w 37"/>
                <a:gd name="T39" fmla="*/ 22 h 23"/>
                <a:gd name="T40" fmla="*/ 341 w 37"/>
                <a:gd name="T41" fmla="*/ 13 h 23"/>
                <a:gd name="T42" fmla="*/ 304 w 37"/>
                <a:gd name="T43" fmla="*/ 13 h 23"/>
                <a:gd name="T44" fmla="*/ 279 w 37"/>
                <a:gd name="T45" fmla="*/ 15 h 23"/>
                <a:gd name="T46" fmla="*/ 247 w 37"/>
                <a:gd name="T47" fmla="*/ 22 h 23"/>
                <a:gd name="T48" fmla="*/ 247 w 37"/>
                <a:gd name="T49" fmla="*/ 59 h 23"/>
                <a:gd name="T50" fmla="*/ 247 w 37"/>
                <a:gd name="T51" fmla="*/ 68 h 23"/>
                <a:gd name="T52" fmla="*/ 259 w 37"/>
                <a:gd name="T53" fmla="*/ 74 h 23"/>
                <a:gd name="T54" fmla="*/ 293 w 37"/>
                <a:gd name="T55" fmla="*/ 74 h 23"/>
                <a:gd name="T56" fmla="*/ 166 w 37"/>
                <a:gd name="T57" fmla="*/ 74 h 23"/>
                <a:gd name="T58" fmla="*/ 175 w 37"/>
                <a:gd name="T59" fmla="*/ 74 h 23"/>
                <a:gd name="T60" fmla="*/ 186 w 37"/>
                <a:gd name="T61" fmla="*/ 68 h 23"/>
                <a:gd name="T62" fmla="*/ 211 w 37"/>
                <a:gd name="T63" fmla="*/ 65 h 23"/>
                <a:gd name="T64" fmla="*/ 211 w 37"/>
                <a:gd name="T65" fmla="*/ 28 h 23"/>
                <a:gd name="T66" fmla="*/ 186 w 37"/>
                <a:gd name="T67" fmla="*/ 15 h 23"/>
                <a:gd name="T68" fmla="*/ 166 w 37"/>
                <a:gd name="T69" fmla="*/ 9 h 23"/>
                <a:gd name="T70" fmla="*/ 129 w 37"/>
                <a:gd name="T71" fmla="*/ 13 h 23"/>
                <a:gd name="T72" fmla="*/ 93 w 37"/>
                <a:gd name="T73" fmla="*/ 22 h 23"/>
                <a:gd name="T74" fmla="*/ 93 w 37"/>
                <a:gd name="T75" fmla="*/ 65 h 23"/>
                <a:gd name="T76" fmla="*/ 102 w 37"/>
                <a:gd name="T77" fmla="*/ 68 h 23"/>
                <a:gd name="T78" fmla="*/ 118 w 37"/>
                <a:gd name="T79" fmla="*/ 74 h 23"/>
                <a:gd name="T80" fmla="*/ 129 w 37"/>
                <a:gd name="T81" fmla="*/ 74 h 23"/>
                <a:gd name="T82" fmla="*/ 0 w 37"/>
                <a:gd name="T83" fmla="*/ 74 h 23"/>
                <a:gd name="T84" fmla="*/ 36 w 37"/>
                <a:gd name="T85" fmla="*/ 74 h 23"/>
                <a:gd name="T86" fmla="*/ 45 w 37"/>
                <a:gd name="T87" fmla="*/ 68 h 23"/>
                <a:gd name="T88" fmla="*/ 45 w 37"/>
                <a:gd name="T89" fmla="*/ 59 h 23"/>
                <a:gd name="T90" fmla="*/ 45 w 37"/>
                <a:gd name="T91" fmla="*/ 22 h 23"/>
                <a:gd name="T92" fmla="*/ 45 w 37"/>
                <a:gd name="T93" fmla="*/ 13 h 23"/>
                <a:gd name="T94" fmla="*/ 36 w 37"/>
                <a:gd name="T95" fmla="*/ 9 h 23"/>
                <a:gd name="T96" fmla="*/ 11 w 37"/>
                <a:gd name="T97" fmla="*/ 9 h 23"/>
                <a:gd name="T98" fmla="*/ 0 w 37"/>
                <a:gd name="T99" fmla="*/ 9 h 23"/>
                <a:gd name="T100" fmla="*/ 93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8" y="5"/>
                  </a:moveTo>
                  <a:lnTo>
                    <a:pt x="10" y="3"/>
                  </a:lnTo>
                  <a:lnTo>
                    <a:pt x="11" y="3"/>
                  </a:lnTo>
                  <a:lnTo>
                    <a:pt x="13" y="2"/>
                  </a:lnTo>
                  <a:lnTo>
                    <a:pt x="13" y="0"/>
                  </a:lnTo>
                  <a:lnTo>
                    <a:pt x="15" y="0"/>
                  </a:lnTo>
                  <a:lnTo>
                    <a:pt x="16" y="0"/>
                  </a:lnTo>
                  <a:lnTo>
                    <a:pt x="18" y="0"/>
                  </a:lnTo>
                  <a:lnTo>
                    <a:pt x="19" y="2"/>
                  </a:lnTo>
                  <a:lnTo>
                    <a:pt x="20" y="3"/>
                  </a:lnTo>
                  <a:lnTo>
                    <a:pt x="21" y="5"/>
                  </a:lnTo>
                  <a:lnTo>
                    <a:pt x="24" y="3"/>
                  </a:lnTo>
                  <a:lnTo>
                    <a:pt x="25" y="2"/>
                  </a:lnTo>
                  <a:lnTo>
                    <a:pt x="27" y="0"/>
                  </a:lnTo>
                  <a:lnTo>
                    <a:pt x="29" y="0"/>
                  </a:lnTo>
                  <a:lnTo>
                    <a:pt x="31" y="0"/>
                  </a:lnTo>
                  <a:lnTo>
                    <a:pt x="32" y="2"/>
                  </a:lnTo>
                  <a:lnTo>
                    <a:pt x="34" y="3"/>
                  </a:lnTo>
                  <a:lnTo>
                    <a:pt x="35" y="4"/>
                  </a:lnTo>
                  <a:lnTo>
                    <a:pt x="35" y="5"/>
                  </a:lnTo>
                  <a:lnTo>
                    <a:pt x="35" y="9"/>
                  </a:lnTo>
                  <a:lnTo>
                    <a:pt x="35" y="18"/>
                  </a:lnTo>
                  <a:lnTo>
                    <a:pt x="35" y="20"/>
                  </a:lnTo>
                  <a:lnTo>
                    <a:pt x="35" y="21"/>
                  </a:lnTo>
                  <a:lnTo>
                    <a:pt x="36" y="23"/>
                  </a:lnTo>
                  <a:lnTo>
                    <a:pt x="37" y="23"/>
                  </a:lnTo>
                  <a:lnTo>
                    <a:pt x="27" y="23"/>
                  </a:lnTo>
                  <a:lnTo>
                    <a:pt x="29" y="23"/>
                  </a:lnTo>
                  <a:lnTo>
                    <a:pt x="30" y="21"/>
                  </a:lnTo>
                  <a:lnTo>
                    <a:pt x="31" y="20"/>
                  </a:lnTo>
                  <a:lnTo>
                    <a:pt x="31" y="18"/>
                  </a:lnTo>
                  <a:lnTo>
                    <a:pt x="31" y="9"/>
                  </a:lnTo>
                  <a:lnTo>
                    <a:pt x="31" y="7"/>
                  </a:lnTo>
                  <a:lnTo>
                    <a:pt x="30" y="5"/>
                  </a:lnTo>
                  <a:lnTo>
                    <a:pt x="29" y="4"/>
                  </a:lnTo>
                  <a:lnTo>
                    <a:pt x="27" y="3"/>
                  </a:lnTo>
                  <a:lnTo>
                    <a:pt x="26" y="4"/>
                  </a:lnTo>
                  <a:lnTo>
                    <a:pt x="25" y="4"/>
                  </a:lnTo>
                  <a:lnTo>
                    <a:pt x="24" y="5"/>
                  </a:lnTo>
                  <a:lnTo>
                    <a:pt x="21" y="7"/>
                  </a:lnTo>
                  <a:lnTo>
                    <a:pt x="21" y="8"/>
                  </a:lnTo>
                  <a:lnTo>
                    <a:pt x="21" y="18"/>
                  </a:lnTo>
                  <a:lnTo>
                    <a:pt x="21" y="20"/>
                  </a:lnTo>
                  <a:lnTo>
                    <a:pt x="21" y="21"/>
                  </a:lnTo>
                  <a:lnTo>
                    <a:pt x="22" y="21"/>
                  </a:lnTo>
                  <a:lnTo>
                    <a:pt x="22" y="23"/>
                  </a:lnTo>
                  <a:lnTo>
                    <a:pt x="24" y="23"/>
                  </a:lnTo>
                  <a:lnTo>
                    <a:pt x="25" y="23"/>
                  </a:lnTo>
                  <a:lnTo>
                    <a:pt x="14" y="23"/>
                  </a:lnTo>
                  <a:lnTo>
                    <a:pt x="15" y="23"/>
                  </a:lnTo>
                  <a:lnTo>
                    <a:pt x="16" y="21"/>
                  </a:lnTo>
                  <a:lnTo>
                    <a:pt x="18" y="20"/>
                  </a:lnTo>
                  <a:lnTo>
                    <a:pt x="18" y="18"/>
                  </a:lnTo>
                  <a:lnTo>
                    <a:pt x="18" y="9"/>
                  </a:lnTo>
                  <a:lnTo>
                    <a:pt x="18" y="7"/>
                  </a:lnTo>
                  <a:lnTo>
                    <a:pt x="16" y="5"/>
                  </a:lnTo>
                  <a:lnTo>
                    <a:pt x="15" y="4"/>
                  </a:lnTo>
                  <a:lnTo>
                    <a:pt x="14" y="3"/>
                  </a:lnTo>
                  <a:lnTo>
                    <a:pt x="13" y="4"/>
                  </a:lnTo>
                  <a:lnTo>
                    <a:pt x="11" y="4"/>
                  </a:lnTo>
                  <a:lnTo>
                    <a:pt x="9" y="5"/>
                  </a:lnTo>
                  <a:lnTo>
                    <a:pt x="8" y="7"/>
                  </a:lnTo>
                  <a:lnTo>
                    <a:pt x="8" y="18"/>
                  </a:lnTo>
                  <a:lnTo>
                    <a:pt x="8" y="20"/>
                  </a:lnTo>
                  <a:lnTo>
                    <a:pt x="9" y="21"/>
                  </a:lnTo>
                  <a:lnTo>
                    <a:pt x="9" y="23"/>
                  </a:lnTo>
                  <a:lnTo>
                    <a:pt x="10" y="23"/>
                  </a:lnTo>
                  <a:lnTo>
                    <a:pt x="11" y="23"/>
                  </a:lnTo>
                  <a:lnTo>
                    <a:pt x="0" y="23"/>
                  </a:lnTo>
                  <a:lnTo>
                    <a:pt x="1" y="23"/>
                  </a:lnTo>
                  <a:lnTo>
                    <a:pt x="3" y="23"/>
                  </a:lnTo>
                  <a:lnTo>
                    <a:pt x="3" y="21"/>
                  </a:lnTo>
                  <a:lnTo>
                    <a:pt x="4" y="21"/>
                  </a:lnTo>
                  <a:lnTo>
                    <a:pt x="4" y="20"/>
                  </a:lnTo>
                  <a:lnTo>
                    <a:pt x="4" y="18"/>
                  </a:lnTo>
                  <a:lnTo>
                    <a:pt x="4" y="9"/>
                  </a:lnTo>
                  <a:lnTo>
                    <a:pt x="4" y="7"/>
                  </a:lnTo>
                  <a:lnTo>
                    <a:pt x="4" y="4"/>
                  </a:lnTo>
                  <a:lnTo>
                    <a:pt x="3" y="3"/>
                  </a:lnTo>
                  <a:lnTo>
                    <a:pt x="1" y="3"/>
                  </a:lnTo>
                  <a:lnTo>
                    <a:pt x="0" y="3"/>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07" name="Freeform 193"/>
            <p:cNvSpPr>
              <a:spLocks/>
            </p:cNvSpPr>
            <p:nvPr/>
          </p:nvSpPr>
          <p:spPr bwMode="auto">
            <a:xfrm>
              <a:off x="2207" y="2641"/>
              <a:ext cx="31" cy="48"/>
            </a:xfrm>
            <a:custGeom>
              <a:avLst/>
              <a:gdLst>
                <a:gd name="T0" fmla="*/ 153 w 14"/>
                <a:gd name="T1" fmla="*/ 102 h 33"/>
                <a:gd name="T2" fmla="*/ 153 w 14"/>
                <a:gd name="T3" fmla="*/ 102 h 33"/>
                <a:gd name="T4" fmla="*/ 0 w 14"/>
                <a:gd name="T5" fmla="*/ 102 h 33"/>
                <a:gd name="T6" fmla="*/ 0 w 14"/>
                <a:gd name="T7" fmla="*/ 102 h 33"/>
                <a:gd name="T8" fmla="*/ 20 w 14"/>
                <a:gd name="T9" fmla="*/ 102 h 33"/>
                <a:gd name="T10" fmla="*/ 35 w 14"/>
                <a:gd name="T11" fmla="*/ 102 h 33"/>
                <a:gd name="T12" fmla="*/ 44 w 14"/>
                <a:gd name="T13" fmla="*/ 95 h 33"/>
                <a:gd name="T14" fmla="*/ 53 w 14"/>
                <a:gd name="T15" fmla="*/ 93 h 33"/>
                <a:gd name="T16" fmla="*/ 53 w 14"/>
                <a:gd name="T17" fmla="*/ 87 h 33"/>
                <a:gd name="T18" fmla="*/ 53 w 14"/>
                <a:gd name="T19" fmla="*/ 15 h 33"/>
                <a:gd name="T20" fmla="*/ 53 w 14"/>
                <a:gd name="T21" fmla="*/ 9 h 33"/>
                <a:gd name="T22" fmla="*/ 44 w 14"/>
                <a:gd name="T23" fmla="*/ 6 h 33"/>
                <a:gd name="T24" fmla="*/ 44 w 14"/>
                <a:gd name="T25" fmla="*/ 6 h 33"/>
                <a:gd name="T26" fmla="*/ 44 w 14"/>
                <a:gd name="T27" fmla="*/ 6 h 33"/>
                <a:gd name="T28" fmla="*/ 35 w 14"/>
                <a:gd name="T29" fmla="*/ 0 h 33"/>
                <a:gd name="T30" fmla="*/ 20 w 14"/>
                <a:gd name="T31" fmla="*/ 0 h 33"/>
                <a:gd name="T32" fmla="*/ 0 w 14"/>
                <a:gd name="T33" fmla="*/ 0 h 33"/>
                <a:gd name="T34" fmla="*/ 0 w 14"/>
                <a:gd name="T35" fmla="*/ 0 h 33"/>
                <a:gd name="T36" fmla="*/ 153 w 14"/>
                <a:gd name="T37" fmla="*/ 0 h 33"/>
                <a:gd name="T38" fmla="*/ 153 w 14"/>
                <a:gd name="T39" fmla="*/ 0 h 33"/>
                <a:gd name="T40" fmla="*/ 142 w 14"/>
                <a:gd name="T41" fmla="*/ 0 h 33"/>
                <a:gd name="T42" fmla="*/ 117 w 14"/>
                <a:gd name="T43" fmla="*/ 0 h 33"/>
                <a:gd name="T44" fmla="*/ 109 w 14"/>
                <a:gd name="T45" fmla="*/ 6 h 33"/>
                <a:gd name="T46" fmla="*/ 109 w 14"/>
                <a:gd name="T47" fmla="*/ 9 h 33"/>
                <a:gd name="T48" fmla="*/ 97 w 14"/>
                <a:gd name="T49" fmla="*/ 15 h 33"/>
                <a:gd name="T50" fmla="*/ 97 w 14"/>
                <a:gd name="T51" fmla="*/ 87 h 33"/>
                <a:gd name="T52" fmla="*/ 97 w 14"/>
                <a:gd name="T53" fmla="*/ 89 h 33"/>
                <a:gd name="T54" fmla="*/ 109 w 14"/>
                <a:gd name="T55" fmla="*/ 93 h 33"/>
                <a:gd name="T56" fmla="*/ 109 w 14"/>
                <a:gd name="T57" fmla="*/ 95 h 33"/>
                <a:gd name="T58" fmla="*/ 109 w 14"/>
                <a:gd name="T59" fmla="*/ 95 h 33"/>
                <a:gd name="T60" fmla="*/ 117 w 14"/>
                <a:gd name="T61" fmla="*/ 102 h 33"/>
                <a:gd name="T62" fmla="*/ 142 w 14"/>
                <a:gd name="T63" fmla="*/ 102 h 33"/>
                <a:gd name="T64" fmla="*/ 153 w 14"/>
                <a:gd name="T65" fmla="*/ 102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2" y="33"/>
                  </a:lnTo>
                  <a:lnTo>
                    <a:pt x="3" y="33"/>
                  </a:lnTo>
                  <a:lnTo>
                    <a:pt x="4" y="31"/>
                  </a:lnTo>
                  <a:lnTo>
                    <a:pt x="5" y="30"/>
                  </a:lnTo>
                  <a:lnTo>
                    <a:pt x="5" y="28"/>
                  </a:lnTo>
                  <a:lnTo>
                    <a:pt x="5" y="5"/>
                  </a:lnTo>
                  <a:lnTo>
                    <a:pt x="5" y="3"/>
                  </a:lnTo>
                  <a:lnTo>
                    <a:pt x="4" y="2"/>
                  </a:lnTo>
                  <a:lnTo>
                    <a:pt x="3" y="0"/>
                  </a:lnTo>
                  <a:lnTo>
                    <a:pt x="2" y="0"/>
                  </a:lnTo>
                  <a:lnTo>
                    <a:pt x="0" y="0"/>
                  </a:lnTo>
                  <a:lnTo>
                    <a:pt x="14" y="0"/>
                  </a:lnTo>
                  <a:lnTo>
                    <a:pt x="13" y="0"/>
                  </a:lnTo>
                  <a:lnTo>
                    <a:pt x="11" y="0"/>
                  </a:lnTo>
                  <a:lnTo>
                    <a:pt x="10" y="2"/>
                  </a:lnTo>
                  <a:lnTo>
                    <a:pt x="10" y="3"/>
                  </a:lnTo>
                  <a:lnTo>
                    <a:pt x="9" y="5"/>
                  </a:lnTo>
                  <a:lnTo>
                    <a:pt x="9" y="28"/>
                  </a:lnTo>
                  <a:lnTo>
                    <a:pt x="9" y="29"/>
                  </a:lnTo>
                  <a:lnTo>
                    <a:pt x="10" y="30"/>
                  </a:lnTo>
                  <a:lnTo>
                    <a:pt x="10" y="31"/>
                  </a:lnTo>
                  <a:lnTo>
                    <a:pt x="11" y="33"/>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25808" name="Freeform 194"/>
            <p:cNvSpPr>
              <a:spLocks/>
            </p:cNvSpPr>
            <p:nvPr/>
          </p:nvSpPr>
          <p:spPr bwMode="auto">
            <a:xfrm>
              <a:off x="2241" y="2655"/>
              <a:ext cx="56" cy="34"/>
            </a:xfrm>
            <a:custGeom>
              <a:avLst/>
              <a:gdLst>
                <a:gd name="T0" fmla="*/ 90 w 25"/>
                <a:gd name="T1" fmla="*/ 15 h 23"/>
                <a:gd name="T2" fmla="*/ 110 w 25"/>
                <a:gd name="T3" fmla="*/ 9 h 23"/>
                <a:gd name="T4" fmla="*/ 146 w 25"/>
                <a:gd name="T5" fmla="*/ 0 h 23"/>
                <a:gd name="T6" fmla="*/ 170 w 25"/>
                <a:gd name="T7" fmla="*/ 0 h 23"/>
                <a:gd name="T8" fmla="*/ 190 w 25"/>
                <a:gd name="T9" fmla="*/ 0 h 23"/>
                <a:gd name="T10" fmla="*/ 215 w 25"/>
                <a:gd name="T11" fmla="*/ 6 h 23"/>
                <a:gd name="T12" fmla="*/ 226 w 25"/>
                <a:gd name="T13" fmla="*/ 9 h 23"/>
                <a:gd name="T14" fmla="*/ 235 w 25"/>
                <a:gd name="T15" fmla="*/ 13 h 23"/>
                <a:gd name="T16" fmla="*/ 235 w 25"/>
                <a:gd name="T17" fmla="*/ 22 h 23"/>
                <a:gd name="T18" fmla="*/ 235 w 25"/>
                <a:gd name="T19" fmla="*/ 28 h 23"/>
                <a:gd name="T20" fmla="*/ 235 w 25"/>
                <a:gd name="T21" fmla="*/ 59 h 23"/>
                <a:gd name="T22" fmla="*/ 235 w 25"/>
                <a:gd name="T23" fmla="*/ 65 h 23"/>
                <a:gd name="T24" fmla="*/ 235 w 25"/>
                <a:gd name="T25" fmla="*/ 68 h 23"/>
                <a:gd name="T26" fmla="*/ 246 w 25"/>
                <a:gd name="T27" fmla="*/ 68 h 23"/>
                <a:gd name="T28" fmla="*/ 246 w 25"/>
                <a:gd name="T29" fmla="*/ 74 h 23"/>
                <a:gd name="T30" fmla="*/ 271 w 25"/>
                <a:gd name="T31" fmla="*/ 74 h 23"/>
                <a:gd name="T32" fmla="*/ 280 w 25"/>
                <a:gd name="T33" fmla="*/ 74 h 23"/>
                <a:gd name="T34" fmla="*/ 280 w 25"/>
                <a:gd name="T35" fmla="*/ 74 h 23"/>
                <a:gd name="T36" fmla="*/ 155 w 25"/>
                <a:gd name="T37" fmla="*/ 74 h 23"/>
                <a:gd name="T38" fmla="*/ 155 w 25"/>
                <a:gd name="T39" fmla="*/ 74 h 23"/>
                <a:gd name="T40" fmla="*/ 170 w 25"/>
                <a:gd name="T41" fmla="*/ 74 h 23"/>
                <a:gd name="T42" fmla="*/ 170 w 25"/>
                <a:gd name="T43" fmla="*/ 74 h 23"/>
                <a:gd name="T44" fmla="*/ 181 w 25"/>
                <a:gd name="T45" fmla="*/ 68 h 23"/>
                <a:gd name="T46" fmla="*/ 181 w 25"/>
                <a:gd name="T47" fmla="*/ 68 h 23"/>
                <a:gd name="T48" fmla="*/ 190 w 25"/>
                <a:gd name="T49" fmla="*/ 65 h 23"/>
                <a:gd name="T50" fmla="*/ 190 w 25"/>
                <a:gd name="T51" fmla="*/ 61 h 23"/>
                <a:gd name="T52" fmla="*/ 190 w 25"/>
                <a:gd name="T53" fmla="*/ 59 h 23"/>
                <a:gd name="T54" fmla="*/ 190 w 25"/>
                <a:gd name="T55" fmla="*/ 28 h 23"/>
                <a:gd name="T56" fmla="*/ 190 w 25"/>
                <a:gd name="T57" fmla="*/ 22 h 23"/>
                <a:gd name="T58" fmla="*/ 181 w 25"/>
                <a:gd name="T59" fmla="*/ 15 h 23"/>
                <a:gd name="T60" fmla="*/ 170 w 25"/>
                <a:gd name="T61" fmla="*/ 13 h 23"/>
                <a:gd name="T62" fmla="*/ 155 w 25"/>
                <a:gd name="T63" fmla="*/ 9 h 23"/>
                <a:gd name="T64" fmla="*/ 125 w 25"/>
                <a:gd name="T65" fmla="*/ 13 h 23"/>
                <a:gd name="T66" fmla="*/ 90 w 25"/>
                <a:gd name="T67" fmla="*/ 22 h 23"/>
                <a:gd name="T68" fmla="*/ 90 w 25"/>
                <a:gd name="T69" fmla="*/ 59 h 23"/>
                <a:gd name="T70" fmla="*/ 90 w 25"/>
                <a:gd name="T71" fmla="*/ 65 h 23"/>
                <a:gd name="T72" fmla="*/ 90 w 25"/>
                <a:gd name="T73" fmla="*/ 68 h 23"/>
                <a:gd name="T74" fmla="*/ 101 w 25"/>
                <a:gd name="T75" fmla="*/ 68 h 23"/>
                <a:gd name="T76" fmla="*/ 101 w 25"/>
                <a:gd name="T77" fmla="*/ 74 h 23"/>
                <a:gd name="T78" fmla="*/ 110 w 25"/>
                <a:gd name="T79" fmla="*/ 74 h 23"/>
                <a:gd name="T80" fmla="*/ 125 w 25"/>
                <a:gd name="T81" fmla="*/ 74 h 23"/>
                <a:gd name="T82" fmla="*/ 125 w 25"/>
                <a:gd name="T83" fmla="*/ 74 h 23"/>
                <a:gd name="T84" fmla="*/ 0 w 25"/>
                <a:gd name="T85" fmla="*/ 74 h 23"/>
                <a:gd name="T86" fmla="*/ 0 w 25"/>
                <a:gd name="T87" fmla="*/ 74 h 23"/>
                <a:gd name="T88" fmla="*/ 9 w 25"/>
                <a:gd name="T89" fmla="*/ 74 h 23"/>
                <a:gd name="T90" fmla="*/ 36 w 25"/>
                <a:gd name="T91" fmla="*/ 74 h 23"/>
                <a:gd name="T92" fmla="*/ 36 w 25"/>
                <a:gd name="T93" fmla="*/ 68 h 23"/>
                <a:gd name="T94" fmla="*/ 45 w 25"/>
                <a:gd name="T95" fmla="*/ 65 h 23"/>
                <a:gd name="T96" fmla="*/ 45 w 25"/>
                <a:gd name="T97" fmla="*/ 59 h 23"/>
                <a:gd name="T98" fmla="*/ 45 w 25"/>
                <a:gd name="T99" fmla="*/ 28 h 23"/>
                <a:gd name="T100" fmla="*/ 45 w 25"/>
                <a:gd name="T101" fmla="*/ 22 h 23"/>
                <a:gd name="T102" fmla="*/ 45 w 25"/>
                <a:gd name="T103" fmla="*/ 13 h 23"/>
                <a:gd name="T104" fmla="*/ 45 w 25"/>
                <a:gd name="T105" fmla="*/ 13 h 23"/>
                <a:gd name="T106" fmla="*/ 36 w 25"/>
                <a:gd name="T107" fmla="*/ 9 h 23"/>
                <a:gd name="T108" fmla="*/ 36 w 25"/>
                <a:gd name="T109" fmla="*/ 9 h 23"/>
                <a:gd name="T110" fmla="*/ 36 w 25"/>
                <a:gd name="T111" fmla="*/ 9 h 23"/>
                <a:gd name="T112" fmla="*/ 9 w 25"/>
                <a:gd name="T113" fmla="*/ 9 h 23"/>
                <a:gd name="T114" fmla="*/ 9 w 25"/>
                <a:gd name="T115" fmla="*/ 9 h 23"/>
                <a:gd name="T116" fmla="*/ 0 w 25"/>
                <a:gd name="T117" fmla="*/ 9 h 23"/>
                <a:gd name="T118" fmla="*/ 65 w 25"/>
                <a:gd name="T119" fmla="*/ 0 h 23"/>
                <a:gd name="T120" fmla="*/ 90 w 25"/>
                <a:gd name="T121" fmla="*/ 0 h 23"/>
                <a:gd name="T122" fmla="*/ 90 w 25"/>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7" y="0"/>
                  </a:lnTo>
                  <a:lnTo>
                    <a:pt x="19" y="2"/>
                  </a:lnTo>
                  <a:lnTo>
                    <a:pt x="20" y="3"/>
                  </a:lnTo>
                  <a:lnTo>
                    <a:pt x="21" y="4"/>
                  </a:lnTo>
                  <a:lnTo>
                    <a:pt x="21" y="7"/>
                  </a:lnTo>
                  <a:lnTo>
                    <a:pt x="21" y="9"/>
                  </a:lnTo>
                  <a:lnTo>
                    <a:pt x="21" y="18"/>
                  </a:lnTo>
                  <a:lnTo>
                    <a:pt x="21" y="20"/>
                  </a:lnTo>
                  <a:lnTo>
                    <a:pt x="21" y="21"/>
                  </a:lnTo>
                  <a:lnTo>
                    <a:pt x="22" y="21"/>
                  </a:lnTo>
                  <a:lnTo>
                    <a:pt x="22" y="23"/>
                  </a:lnTo>
                  <a:lnTo>
                    <a:pt x="24" y="23"/>
                  </a:lnTo>
                  <a:lnTo>
                    <a:pt x="25" y="23"/>
                  </a:lnTo>
                  <a:lnTo>
                    <a:pt x="14" y="23"/>
                  </a:lnTo>
                  <a:lnTo>
                    <a:pt x="15" y="23"/>
                  </a:lnTo>
                  <a:lnTo>
                    <a:pt x="16" y="21"/>
                  </a:lnTo>
                  <a:lnTo>
                    <a:pt x="17" y="20"/>
                  </a:lnTo>
                  <a:lnTo>
                    <a:pt x="17" y="19"/>
                  </a:lnTo>
                  <a:lnTo>
                    <a:pt x="17" y="18"/>
                  </a:lnTo>
                  <a:lnTo>
                    <a:pt x="17" y="9"/>
                  </a:lnTo>
                  <a:lnTo>
                    <a:pt x="17"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1" y="23"/>
                  </a:lnTo>
                  <a:lnTo>
                    <a:pt x="3" y="23"/>
                  </a:lnTo>
                  <a:lnTo>
                    <a:pt x="3" y="21"/>
                  </a:lnTo>
                  <a:lnTo>
                    <a:pt x="4" y="20"/>
                  </a:lnTo>
                  <a:lnTo>
                    <a:pt x="4" y="18"/>
                  </a:lnTo>
                  <a:lnTo>
                    <a:pt x="4" y="9"/>
                  </a:lnTo>
                  <a:lnTo>
                    <a:pt x="4" y="7"/>
                  </a:lnTo>
                  <a:lnTo>
                    <a:pt x="4" y="4"/>
                  </a:lnTo>
                  <a:lnTo>
                    <a:pt x="3" y="3"/>
                  </a:lnTo>
                  <a:lnTo>
                    <a:pt x="1" y="3"/>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09" name="Freeform 195"/>
            <p:cNvSpPr>
              <a:spLocks noEditPoints="1"/>
            </p:cNvSpPr>
            <p:nvPr/>
          </p:nvSpPr>
          <p:spPr bwMode="auto">
            <a:xfrm>
              <a:off x="2299" y="2638"/>
              <a:ext cx="54" cy="52"/>
            </a:xfrm>
            <a:custGeom>
              <a:avLst/>
              <a:gdLst>
                <a:gd name="T0" fmla="*/ 182 w 24"/>
                <a:gd name="T1" fmla="*/ 95 h 36"/>
                <a:gd name="T2" fmla="*/ 158 w 24"/>
                <a:gd name="T3" fmla="*/ 100 h 36"/>
                <a:gd name="T4" fmla="*/ 137 w 24"/>
                <a:gd name="T5" fmla="*/ 107 h 36"/>
                <a:gd name="T6" fmla="*/ 126 w 24"/>
                <a:gd name="T7" fmla="*/ 108 h 36"/>
                <a:gd name="T8" fmla="*/ 117 w 24"/>
                <a:gd name="T9" fmla="*/ 108 h 36"/>
                <a:gd name="T10" fmla="*/ 70 w 24"/>
                <a:gd name="T11" fmla="*/ 107 h 36"/>
                <a:gd name="T12" fmla="*/ 36 w 24"/>
                <a:gd name="T13" fmla="*/ 95 h 36"/>
                <a:gd name="T14" fmla="*/ 11 w 24"/>
                <a:gd name="T15" fmla="*/ 90 h 36"/>
                <a:gd name="T16" fmla="*/ 0 w 24"/>
                <a:gd name="T17" fmla="*/ 75 h 36"/>
                <a:gd name="T18" fmla="*/ 11 w 24"/>
                <a:gd name="T19" fmla="*/ 61 h 36"/>
                <a:gd name="T20" fmla="*/ 45 w 24"/>
                <a:gd name="T21" fmla="*/ 48 h 36"/>
                <a:gd name="T22" fmla="*/ 56 w 24"/>
                <a:gd name="T23" fmla="*/ 42 h 36"/>
                <a:gd name="T24" fmla="*/ 81 w 24"/>
                <a:gd name="T25" fmla="*/ 36 h 36"/>
                <a:gd name="T26" fmla="*/ 126 w 24"/>
                <a:gd name="T27" fmla="*/ 36 h 36"/>
                <a:gd name="T28" fmla="*/ 158 w 24"/>
                <a:gd name="T29" fmla="*/ 36 h 36"/>
                <a:gd name="T30" fmla="*/ 182 w 24"/>
                <a:gd name="T31" fmla="*/ 46 h 36"/>
                <a:gd name="T32" fmla="*/ 182 w 24"/>
                <a:gd name="T33" fmla="*/ 29 h 36"/>
                <a:gd name="T34" fmla="*/ 182 w 24"/>
                <a:gd name="T35" fmla="*/ 19 h 36"/>
                <a:gd name="T36" fmla="*/ 182 w 24"/>
                <a:gd name="T37" fmla="*/ 14 h 36"/>
                <a:gd name="T38" fmla="*/ 173 w 24"/>
                <a:gd name="T39" fmla="*/ 13 h 36"/>
                <a:gd name="T40" fmla="*/ 173 w 24"/>
                <a:gd name="T41" fmla="*/ 13 h 36"/>
                <a:gd name="T42" fmla="*/ 173 w 24"/>
                <a:gd name="T43" fmla="*/ 13 h 36"/>
                <a:gd name="T44" fmla="*/ 173 w 24"/>
                <a:gd name="T45" fmla="*/ 13 h 36"/>
                <a:gd name="T46" fmla="*/ 158 w 24"/>
                <a:gd name="T47" fmla="*/ 13 h 36"/>
                <a:gd name="T48" fmla="*/ 137 w 24"/>
                <a:gd name="T49" fmla="*/ 13 h 36"/>
                <a:gd name="T50" fmla="*/ 137 w 24"/>
                <a:gd name="T51" fmla="*/ 6 h 36"/>
                <a:gd name="T52" fmla="*/ 218 w 24"/>
                <a:gd name="T53" fmla="*/ 0 h 36"/>
                <a:gd name="T54" fmla="*/ 227 w 24"/>
                <a:gd name="T55" fmla="*/ 0 h 36"/>
                <a:gd name="T56" fmla="*/ 227 w 24"/>
                <a:gd name="T57" fmla="*/ 79 h 36"/>
                <a:gd name="T58" fmla="*/ 227 w 24"/>
                <a:gd name="T59" fmla="*/ 90 h 36"/>
                <a:gd name="T60" fmla="*/ 227 w 24"/>
                <a:gd name="T61" fmla="*/ 94 h 36"/>
                <a:gd name="T62" fmla="*/ 227 w 24"/>
                <a:gd name="T63" fmla="*/ 95 h 36"/>
                <a:gd name="T64" fmla="*/ 238 w 24"/>
                <a:gd name="T65" fmla="*/ 95 h 36"/>
                <a:gd name="T66" fmla="*/ 238 w 24"/>
                <a:gd name="T67" fmla="*/ 95 h 36"/>
                <a:gd name="T68" fmla="*/ 238 w 24"/>
                <a:gd name="T69" fmla="*/ 100 h 36"/>
                <a:gd name="T70" fmla="*/ 252 w 24"/>
                <a:gd name="T71" fmla="*/ 95 h 36"/>
                <a:gd name="T72" fmla="*/ 252 w 24"/>
                <a:gd name="T73" fmla="*/ 95 h 36"/>
                <a:gd name="T74" fmla="*/ 272 w 24"/>
                <a:gd name="T75" fmla="*/ 100 h 36"/>
                <a:gd name="T76" fmla="*/ 194 w 24"/>
                <a:gd name="T77" fmla="*/ 108 h 36"/>
                <a:gd name="T78" fmla="*/ 182 w 24"/>
                <a:gd name="T79" fmla="*/ 108 h 36"/>
                <a:gd name="T80" fmla="*/ 182 w 24"/>
                <a:gd name="T81" fmla="*/ 95 h 36"/>
                <a:gd name="T82" fmla="*/ 182 w 24"/>
                <a:gd name="T83" fmla="*/ 90 h 36"/>
                <a:gd name="T84" fmla="*/ 182 w 24"/>
                <a:gd name="T85" fmla="*/ 61 h 36"/>
                <a:gd name="T86" fmla="*/ 182 w 24"/>
                <a:gd name="T87" fmla="*/ 52 h 36"/>
                <a:gd name="T88" fmla="*/ 173 w 24"/>
                <a:gd name="T89" fmla="*/ 48 h 36"/>
                <a:gd name="T90" fmla="*/ 158 w 24"/>
                <a:gd name="T91" fmla="*/ 46 h 36"/>
                <a:gd name="T92" fmla="*/ 137 w 24"/>
                <a:gd name="T93" fmla="*/ 46 h 36"/>
                <a:gd name="T94" fmla="*/ 126 w 24"/>
                <a:gd name="T95" fmla="*/ 42 h 36"/>
                <a:gd name="T96" fmla="*/ 126 w 24"/>
                <a:gd name="T97" fmla="*/ 42 h 36"/>
                <a:gd name="T98" fmla="*/ 101 w 24"/>
                <a:gd name="T99" fmla="*/ 46 h 36"/>
                <a:gd name="T100" fmla="*/ 70 w 24"/>
                <a:gd name="T101" fmla="*/ 48 h 36"/>
                <a:gd name="T102" fmla="*/ 56 w 24"/>
                <a:gd name="T103" fmla="*/ 56 h 36"/>
                <a:gd name="T104" fmla="*/ 56 w 24"/>
                <a:gd name="T105" fmla="*/ 66 h 36"/>
                <a:gd name="T106" fmla="*/ 56 w 24"/>
                <a:gd name="T107" fmla="*/ 81 h 36"/>
                <a:gd name="T108" fmla="*/ 70 w 24"/>
                <a:gd name="T109" fmla="*/ 90 h 36"/>
                <a:gd name="T110" fmla="*/ 101 w 24"/>
                <a:gd name="T111" fmla="*/ 95 h 36"/>
                <a:gd name="T112" fmla="*/ 126 w 24"/>
                <a:gd name="T113" fmla="*/ 95 h 36"/>
                <a:gd name="T114" fmla="*/ 158 w 24"/>
                <a:gd name="T115" fmla="*/ 95 h 36"/>
                <a:gd name="T116" fmla="*/ 182 w 24"/>
                <a:gd name="T117" fmla="*/ 90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
                <a:gd name="T178" fmla="*/ 0 h 36"/>
                <a:gd name="T179" fmla="*/ 24 w 2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 h="36">
                  <a:moveTo>
                    <a:pt x="16" y="32"/>
                  </a:moveTo>
                  <a:lnTo>
                    <a:pt x="14" y="33"/>
                  </a:lnTo>
                  <a:lnTo>
                    <a:pt x="12" y="35"/>
                  </a:lnTo>
                  <a:lnTo>
                    <a:pt x="11" y="36"/>
                  </a:lnTo>
                  <a:lnTo>
                    <a:pt x="10" y="36"/>
                  </a:lnTo>
                  <a:lnTo>
                    <a:pt x="6" y="35"/>
                  </a:lnTo>
                  <a:lnTo>
                    <a:pt x="3" y="32"/>
                  </a:lnTo>
                  <a:lnTo>
                    <a:pt x="1" y="30"/>
                  </a:lnTo>
                  <a:lnTo>
                    <a:pt x="0" y="25"/>
                  </a:lnTo>
                  <a:lnTo>
                    <a:pt x="1" y="20"/>
                  </a:lnTo>
                  <a:lnTo>
                    <a:pt x="4" y="16"/>
                  </a:lnTo>
                  <a:lnTo>
                    <a:pt x="5" y="14"/>
                  </a:lnTo>
                  <a:lnTo>
                    <a:pt x="7" y="12"/>
                  </a:lnTo>
                  <a:lnTo>
                    <a:pt x="11" y="12"/>
                  </a:lnTo>
                  <a:lnTo>
                    <a:pt x="14" y="12"/>
                  </a:lnTo>
                  <a:lnTo>
                    <a:pt x="16" y="15"/>
                  </a:lnTo>
                  <a:lnTo>
                    <a:pt x="16" y="10"/>
                  </a:lnTo>
                  <a:lnTo>
                    <a:pt x="16" y="6"/>
                  </a:lnTo>
                  <a:lnTo>
                    <a:pt x="16" y="5"/>
                  </a:lnTo>
                  <a:lnTo>
                    <a:pt x="15" y="4"/>
                  </a:lnTo>
                  <a:lnTo>
                    <a:pt x="14" y="4"/>
                  </a:lnTo>
                  <a:lnTo>
                    <a:pt x="12" y="4"/>
                  </a:lnTo>
                  <a:lnTo>
                    <a:pt x="12" y="2"/>
                  </a:lnTo>
                  <a:lnTo>
                    <a:pt x="19" y="0"/>
                  </a:lnTo>
                  <a:lnTo>
                    <a:pt x="20" y="0"/>
                  </a:lnTo>
                  <a:lnTo>
                    <a:pt x="20" y="26"/>
                  </a:lnTo>
                  <a:lnTo>
                    <a:pt x="20" y="30"/>
                  </a:lnTo>
                  <a:lnTo>
                    <a:pt x="20" y="31"/>
                  </a:lnTo>
                  <a:lnTo>
                    <a:pt x="20" y="32"/>
                  </a:lnTo>
                  <a:lnTo>
                    <a:pt x="21" y="32"/>
                  </a:lnTo>
                  <a:lnTo>
                    <a:pt x="21" y="33"/>
                  </a:lnTo>
                  <a:lnTo>
                    <a:pt x="22" y="32"/>
                  </a:lnTo>
                  <a:lnTo>
                    <a:pt x="24" y="33"/>
                  </a:lnTo>
                  <a:lnTo>
                    <a:pt x="17" y="36"/>
                  </a:lnTo>
                  <a:lnTo>
                    <a:pt x="16" y="36"/>
                  </a:lnTo>
                  <a:lnTo>
                    <a:pt x="16" y="32"/>
                  </a:lnTo>
                  <a:close/>
                  <a:moveTo>
                    <a:pt x="16" y="30"/>
                  </a:moveTo>
                  <a:lnTo>
                    <a:pt x="16" y="20"/>
                  </a:lnTo>
                  <a:lnTo>
                    <a:pt x="16" y="17"/>
                  </a:lnTo>
                  <a:lnTo>
                    <a:pt x="15" y="16"/>
                  </a:lnTo>
                  <a:lnTo>
                    <a:pt x="14" y="15"/>
                  </a:lnTo>
                  <a:lnTo>
                    <a:pt x="12" y="15"/>
                  </a:lnTo>
                  <a:lnTo>
                    <a:pt x="11" y="14"/>
                  </a:lnTo>
                  <a:lnTo>
                    <a:pt x="9" y="15"/>
                  </a:lnTo>
                  <a:lnTo>
                    <a:pt x="6" y="16"/>
                  </a:lnTo>
                  <a:lnTo>
                    <a:pt x="5" y="19"/>
                  </a:lnTo>
                  <a:lnTo>
                    <a:pt x="5" y="22"/>
                  </a:lnTo>
                  <a:lnTo>
                    <a:pt x="5" y="27"/>
                  </a:lnTo>
                  <a:lnTo>
                    <a:pt x="6" y="30"/>
                  </a:lnTo>
                  <a:lnTo>
                    <a:pt x="9" y="32"/>
                  </a:lnTo>
                  <a:lnTo>
                    <a:pt x="11" y="32"/>
                  </a:lnTo>
                  <a:lnTo>
                    <a:pt x="14" y="32"/>
                  </a:lnTo>
                  <a:lnTo>
                    <a:pt x="16" y="30"/>
                  </a:lnTo>
                  <a:close/>
                </a:path>
              </a:pathLst>
            </a:custGeom>
            <a:solidFill>
              <a:srgbClr val="000000"/>
            </a:solidFill>
            <a:ln w="0">
              <a:solidFill>
                <a:srgbClr val="000000"/>
              </a:solidFill>
              <a:round/>
              <a:headEnd/>
              <a:tailEnd/>
            </a:ln>
          </p:spPr>
          <p:txBody>
            <a:bodyPr/>
            <a:lstStyle/>
            <a:p>
              <a:endParaRPr lang="en-CA"/>
            </a:p>
          </p:txBody>
        </p:sp>
        <p:sp>
          <p:nvSpPr>
            <p:cNvPr id="25810" name="Freeform 196"/>
            <p:cNvSpPr>
              <a:spLocks noEditPoints="1"/>
            </p:cNvSpPr>
            <p:nvPr/>
          </p:nvSpPr>
          <p:spPr bwMode="auto">
            <a:xfrm>
              <a:off x="2358" y="2638"/>
              <a:ext cx="23" cy="51"/>
            </a:xfrm>
            <a:custGeom>
              <a:avLst/>
              <a:gdLst>
                <a:gd name="T0" fmla="*/ 64 w 10"/>
                <a:gd name="T1" fmla="*/ 0 h 35"/>
                <a:gd name="T2" fmla="*/ 74 w 10"/>
                <a:gd name="T3" fmla="*/ 1 h 35"/>
                <a:gd name="T4" fmla="*/ 74 w 10"/>
                <a:gd name="T5" fmla="*/ 1 h 35"/>
                <a:gd name="T6" fmla="*/ 85 w 10"/>
                <a:gd name="T7" fmla="*/ 6 h 35"/>
                <a:gd name="T8" fmla="*/ 85 w 10"/>
                <a:gd name="T9" fmla="*/ 13 h 35"/>
                <a:gd name="T10" fmla="*/ 85 w 10"/>
                <a:gd name="T11" fmla="*/ 15 h 35"/>
                <a:gd name="T12" fmla="*/ 74 w 10"/>
                <a:gd name="T13" fmla="*/ 15 h 35"/>
                <a:gd name="T14" fmla="*/ 74 w 10"/>
                <a:gd name="T15" fmla="*/ 19 h 35"/>
                <a:gd name="T16" fmla="*/ 64 w 10"/>
                <a:gd name="T17" fmla="*/ 19 h 35"/>
                <a:gd name="T18" fmla="*/ 48 w 10"/>
                <a:gd name="T19" fmla="*/ 19 h 35"/>
                <a:gd name="T20" fmla="*/ 28 w 10"/>
                <a:gd name="T21" fmla="*/ 15 h 35"/>
                <a:gd name="T22" fmla="*/ 12 w 10"/>
                <a:gd name="T23" fmla="*/ 15 h 35"/>
                <a:gd name="T24" fmla="*/ 12 w 10"/>
                <a:gd name="T25" fmla="*/ 13 h 35"/>
                <a:gd name="T26" fmla="*/ 12 w 10"/>
                <a:gd name="T27" fmla="*/ 6 h 35"/>
                <a:gd name="T28" fmla="*/ 28 w 10"/>
                <a:gd name="T29" fmla="*/ 1 h 35"/>
                <a:gd name="T30" fmla="*/ 48 w 10"/>
                <a:gd name="T31" fmla="*/ 1 h 35"/>
                <a:gd name="T32" fmla="*/ 64 w 10"/>
                <a:gd name="T33" fmla="*/ 0 h 35"/>
                <a:gd name="T34" fmla="*/ 74 w 10"/>
                <a:gd name="T35" fmla="*/ 36 h 35"/>
                <a:gd name="T36" fmla="*/ 74 w 10"/>
                <a:gd name="T37" fmla="*/ 93 h 35"/>
                <a:gd name="T38" fmla="*/ 85 w 10"/>
                <a:gd name="T39" fmla="*/ 99 h 35"/>
                <a:gd name="T40" fmla="*/ 85 w 10"/>
                <a:gd name="T41" fmla="*/ 102 h 35"/>
                <a:gd name="T42" fmla="*/ 85 w 10"/>
                <a:gd name="T43" fmla="*/ 102 h 35"/>
                <a:gd name="T44" fmla="*/ 85 w 10"/>
                <a:gd name="T45" fmla="*/ 108 h 35"/>
                <a:gd name="T46" fmla="*/ 110 w 10"/>
                <a:gd name="T47" fmla="*/ 108 h 35"/>
                <a:gd name="T48" fmla="*/ 122 w 10"/>
                <a:gd name="T49" fmla="*/ 108 h 35"/>
                <a:gd name="T50" fmla="*/ 122 w 10"/>
                <a:gd name="T51" fmla="*/ 108 h 35"/>
                <a:gd name="T52" fmla="*/ 0 w 10"/>
                <a:gd name="T53" fmla="*/ 108 h 35"/>
                <a:gd name="T54" fmla="*/ 0 w 10"/>
                <a:gd name="T55" fmla="*/ 108 h 35"/>
                <a:gd name="T56" fmla="*/ 12 w 10"/>
                <a:gd name="T57" fmla="*/ 108 h 35"/>
                <a:gd name="T58" fmla="*/ 12 w 10"/>
                <a:gd name="T59" fmla="*/ 108 h 35"/>
                <a:gd name="T60" fmla="*/ 28 w 10"/>
                <a:gd name="T61" fmla="*/ 102 h 35"/>
                <a:gd name="T62" fmla="*/ 28 w 10"/>
                <a:gd name="T63" fmla="*/ 102 h 35"/>
                <a:gd name="T64" fmla="*/ 28 w 10"/>
                <a:gd name="T65" fmla="*/ 99 h 35"/>
                <a:gd name="T66" fmla="*/ 28 w 10"/>
                <a:gd name="T67" fmla="*/ 93 h 35"/>
                <a:gd name="T68" fmla="*/ 28 w 10"/>
                <a:gd name="T69" fmla="*/ 66 h 35"/>
                <a:gd name="T70" fmla="*/ 28 w 10"/>
                <a:gd name="T71" fmla="*/ 60 h 35"/>
                <a:gd name="T72" fmla="*/ 28 w 10"/>
                <a:gd name="T73" fmla="*/ 50 h 35"/>
                <a:gd name="T74" fmla="*/ 28 w 10"/>
                <a:gd name="T75" fmla="*/ 50 h 35"/>
                <a:gd name="T76" fmla="*/ 28 w 10"/>
                <a:gd name="T77" fmla="*/ 47 h 35"/>
                <a:gd name="T78" fmla="*/ 12 w 10"/>
                <a:gd name="T79" fmla="*/ 47 h 35"/>
                <a:gd name="T80" fmla="*/ 12 w 10"/>
                <a:gd name="T81" fmla="*/ 47 h 35"/>
                <a:gd name="T82" fmla="*/ 0 w 10"/>
                <a:gd name="T83" fmla="*/ 47 h 35"/>
                <a:gd name="T84" fmla="*/ 0 w 10"/>
                <a:gd name="T85" fmla="*/ 47 h 35"/>
                <a:gd name="T86" fmla="*/ 0 w 10"/>
                <a:gd name="T87" fmla="*/ 47 h 35"/>
                <a:gd name="T88" fmla="*/ 74 w 10"/>
                <a:gd name="T89" fmla="*/ 36 h 35"/>
                <a:gd name="T90" fmla="*/ 74 w 10"/>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2"/>
                  </a:lnTo>
                  <a:lnTo>
                    <a:pt x="7" y="4"/>
                  </a:lnTo>
                  <a:lnTo>
                    <a:pt x="7" y="5"/>
                  </a:lnTo>
                  <a:lnTo>
                    <a:pt x="6" y="5"/>
                  </a:lnTo>
                  <a:lnTo>
                    <a:pt x="6" y="6"/>
                  </a:lnTo>
                  <a:lnTo>
                    <a:pt x="5" y="6"/>
                  </a:lnTo>
                  <a:lnTo>
                    <a:pt x="4" y="6"/>
                  </a:lnTo>
                  <a:lnTo>
                    <a:pt x="2" y="5"/>
                  </a:lnTo>
                  <a:lnTo>
                    <a:pt x="1" y="5"/>
                  </a:lnTo>
                  <a:lnTo>
                    <a:pt x="1" y="4"/>
                  </a:lnTo>
                  <a:lnTo>
                    <a:pt x="1" y="2"/>
                  </a:lnTo>
                  <a:lnTo>
                    <a:pt x="2" y="1"/>
                  </a:lnTo>
                  <a:lnTo>
                    <a:pt x="4" y="1"/>
                  </a:lnTo>
                  <a:lnTo>
                    <a:pt x="5" y="0"/>
                  </a:lnTo>
                  <a:close/>
                  <a:moveTo>
                    <a:pt x="6" y="12"/>
                  </a:moveTo>
                  <a:lnTo>
                    <a:pt x="6" y="30"/>
                  </a:lnTo>
                  <a:lnTo>
                    <a:pt x="7" y="32"/>
                  </a:lnTo>
                  <a:lnTo>
                    <a:pt x="7" y="33"/>
                  </a:lnTo>
                  <a:lnTo>
                    <a:pt x="7" y="35"/>
                  </a:lnTo>
                  <a:lnTo>
                    <a:pt x="9" y="35"/>
                  </a:lnTo>
                  <a:lnTo>
                    <a:pt x="10" y="35"/>
                  </a:lnTo>
                  <a:lnTo>
                    <a:pt x="0" y="35"/>
                  </a:lnTo>
                  <a:lnTo>
                    <a:pt x="1" y="35"/>
                  </a:lnTo>
                  <a:lnTo>
                    <a:pt x="2" y="33"/>
                  </a:lnTo>
                  <a:lnTo>
                    <a:pt x="2" y="32"/>
                  </a:lnTo>
                  <a:lnTo>
                    <a:pt x="2" y="30"/>
                  </a:lnTo>
                  <a:lnTo>
                    <a:pt x="2" y="21"/>
                  </a:lnTo>
                  <a:lnTo>
                    <a:pt x="2" y="19"/>
                  </a:lnTo>
                  <a:lnTo>
                    <a:pt x="2" y="16"/>
                  </a:lnTo>
                  <a:lnTo>
                    <a:pt x="2" y="15"/>
                  </a:lnTo>
                  <a:lnTo>
                    <a:pt x="1" y="15"/>
                  </a:lnTo>
                  <a:lnTo>
                    <a:pt x="0" y="15"/>
                  </a:lnTo>
                  <a:lnTo>
                    <a:pt x="6" y="12"/>
                  </a:lnTo>
                  <a:close/>
                </a:path>
              </a:pathLst>
            </a:custGeom>
            <a:solidFill>
              <a:srgbClr val="000000"/>
            </a:solidFill>
            <a:ln w="0">
              <a:solidFill>
                <a:srgbClr val="000000"/>
              </a:solidFill>
              <a:round/>
              <a:headEnd/>
              <a:tailEnd/>
            </a:ln>
          </p:spPr>
          <p:txBody>
            <a:bodyPr/>
            <a:lstStyle/>
            <a:p>
              <a:endParaRPr lang="en-CA"/>
            </a:p>
          </p:txBody>
        </p:sp>
        <p:sp>
          <p:nvSpPr>
            <p:cNvPr id="25811" name="Freeform 197"/>
            <p:cNvSpPr>
              <a:spLocks noEditPoints="1"/>
            </p:cNvSpPr>
            <p:nvPr/>
          </p:nvSpPr>
          <p:spPr bwMode="auto">
            <a:xfrm>
              <a:off x="2385" y="2655"/>
              <a:ext cx="47" cy="35"/>
            </a:xfrm>
            <a:custGeom>
              <a:avLst/>
              <a:gdLst>
                <a:gd name="T0" fmla="*/ 110 w 21"/>
                <a:gd name="T1" fmla="*/ 66 h 24"/>
                <a:gd name="T2" fmla="*/ 90 w 21"/>
                <a:gd name="T3" fmla="*/ 74 h 24"/>
                <a:gd name="T4" fmla="*/ 45 w 21"/>
                <a:gd name="T5" fmla="*/ 73 h 24"/>
                <a:gd name="T6" fmla="*/ 20 w 21"/>
                <a:gd name="T7" fmla="*/ 61 h 24"/>
                <a:gd name="T8" fmla="*/ 20 w 21"/>
                <a:gd name="T9" fmla="*/ 50 h 24"/>
                <a:gd name="T10" fmla="*/ 36 w 21"/>
                <a:gd name="T11" fmla="*/ 42 h 24"/>
                <a:gd name="T12" fmla="*/ 101 w 21"/>
                <a:gd name="T13" fmla="*/ 32 h 24"/>
                <a:gd name="T14" fmla="*/ 145 w 21"/>
                <a:gd name="T15" fmla="*/ 26 h 24"/>
                <a:gd name="T16" fmla="*/ 145 w 21"/>
                <a:gd name="T17" fmla="*/ 9 h 24"/>
                <a:gd name="T18" fmla="*/ 101 w 21"/>
                <a:gd name="T19" fmla="*/ 6 h 24"/>
                <a:gd name="T20" fmla="*/ 81 w 21"/>
                <a:gd name="T21" fmla="*/ 9 h 24"/>
                <a:gd name="T22" fmla="*/ 81 w 21"/>
                <a:gd name="T23" fmla="*/ 13 h 24"/>
                <a:gd name="T24" fmla="*/ 81 w 21"/>
                <a:gd name="T25" fmla="*/ 22 h 24"/>
                <a:gd name="T26" fmla="*/ 56 w 21"/>
                <a:gd name="T27" fmla="*/ 26 h 24"/>
                <a:gd name="T28" fmla="*/ 36 w 21"/>
                <a:gd name="T29" fmla="*/ 26 h 24"/>
                <a:gd name="T30" fmla="*/ 20 w 21"/>
                <a:gd name="T31" fmla="*/ 22 h 24"/>
                <a:gd name="T32" fmla="*/ 36 w 21"/>
                <a:gd name="T33" fmla="*/ 13 h 24"/>
                <a:gd name="T34" fmla="*/ 81 w 21"/>
                <a:gd name="T35" fmla="*/ 0 h 24"/>
                <a:gd name="T36" fmla="*/ 145 w 21"/>
                <a:gd name="T37" fmla="*/ 0 h 24"/>
                <a:gd name="T38" fmla="*/ 181 w 21"/>
                <a:gd name="T39" fmla="*/ 9 h 24"/>
                <a:gd name="T40" fmla="*/ 201 w 21"/>
                <a:gd name="T41" fmla="*/ 15 h 24"/>
                <a:gd name="T42" fmla="*/ 201 w 21"/>
                <a:gd name="T43" fmla="*/ 47 h 24"/>
                <a:gd name="T44" fmla="*/ 201 w 21"/>
                <a:gd name="T45" fmla="*/ 60 h 24"/>
                <a:gd name="T46" fmla="*/ 201 w 21"/>
                <a:gd name="T47" fmla="*/ 61 h 24"/>
                <a:gd name="T48" fmla="*/ 215 w 21"/>
                <a:gd name="T49" fmla="*/ 61 h 24"/>
                <a:gd name="T50" fmla="*/ 215 w 21"/>
                <a:gd name="T51" fmla="*/ 61 h 24"/>
                <a:gd name="T52" fmla="*/ 235 w 21"/>
                <a:gd name="T53" fmla="*/ 60 h 24"/>
                <a:gd name="T54" fmla="*/ 215 w 21"/>
                <a:gd name="T55" fmla="*/ 73 h 24"/>
                <a:gd name="T56" fmla="*/ 170 w 21"/>
                <a:gd name="T57" fmla="*/ 74 h 24"/>
                <a:gd name="T58" fmla="*/ 154 w 21"/>
                <a:gd name="T59" fmla="*/ 66 h 24"/>
                <a:gd name="T60" fmla="*/ 145 w 21"/>
                <a:gd name="T61" fmla="*/ 55 h 24"/>
                <a:gd name="T62" fmla="*/ 110 w 21"/>
                <a:gd name="T63" fmla="*/ 34 h 24"/>
                <a:gd name="T64" fmla="*/ 81 w 21"/>
                <a:gd name="T65" fmla="*/ 41 h 24"/>
                <a:gd name="T66" fmla="*/ 56 w 21"/>
                <a:gd name="T67" fmla="*/ 47 h 24"/>
                <a:gd name="T68" fmla="*/ 56 w 21"/>
                <a:gd name="T69" fmla="*/ 55 h 24"/>
                <a:gd name="T70" fmla="*/ 90 w 21"/>
                <a:gd name="T71" fmla="*/ 61 h 24"/>
                <a:gd name="T72" fmla="*/ 110 w 21"/>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7" y="24"/>
                  </a:lnTo>
                  <a:lnTo>
                    <a:pt x="4" y="23"/>
                  </a:lnTo>
                  <a:lnTo>
                    <a:pt x="3" y="21"/>
                  </a:lnTo>
                  <a:lnTo>
                    <a:pt x="2" y="20"/>
                  </a:lnTo>
                  <a:lnTo>
                    <a:pt x="0" y="18"/>
                  </a:lnTo>
                  <a:lnTo>
                    <a:pt x="2" y="16"/>
                  </a:lnTo>
                  <a:lnTo>
                    <a:pt x="2" y="15"/>
                  </a:lnTo>
                  <a:lnTo>
                    <a:pt x="3" y="14"/>
                  </a:lnTo>
                  <a:lnTo>
                    <a:pt x="5" y="11"/>
                  </a:lnTo>
                  <a:lnTo>
                    <a:pt x="9" y="10"/>
                  </a:lnTo>
                  <a:lnTo>
                    <a:pt x="13" y="9"/>
                  </a:lnTo>
                  <a:lnTo>
                    <a:pt x="13" y="8"/>
                  </a:lnTo>
                  <a:lnTo>
                    <a:pt x="13" y="5"/>
                  </a:lnTo>
                  <a:lnTo>
                    <a:pt x="13" y="3"/>
                  </a:lnTo>
                  <a:lnTo>
                    <a:pt x="11" y="2"/>
                  </a:lnTo>
                  <a:lnTo>
                    <a:pt x="9" y="2"/>
                  </a:lnTo>
                  <a:lnTo>
                    <a:pt x="8" y="2"/>
                  </a:lnTo>
                  <a:lnTo>
                    <a:pt x="7" y="3"/>
                  </a:lnTo>
                  <a:lnTo>
                    <a:pt x="7" y="4"/>
                  </a:lnTo>
                  <a:lnTo>
                    <a:pt x="7" y="7"/>
                  </a:lnTo>
                  <a:lnTo>
                    <a:pt x="5" y="8"/>
                  </a:lnTo>
                  <a:lnTo>
                    <a:pt x="4" y="9"/>
                  </a:lnTo>
                  <a:lnTo>
                    <a:pt x="3" y="8"/>
                  </a:lnTo>
                  <a:lnTo>
                    <a:pt x="2" y="7"/>
                  </a:lnTo>
                  <a:lnTo>
                    <a:pt x="3" y="4"/>
                  </a:lnTo>
                  <a:lnTo>
                    <a:pt x="4" y="2"/>
                  </a:lnTo>
                  <a:lnTo>
                    <a:pt x="7"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7" y="13"/>
                  </a:lnTo>
                  <a:lnTo>
                    <a:pt x="5" y="14"/>
                  </a:lnTo>
                  <a:lnTo>
                    <a:pt x="5" y="15"/>
                  </a:lnTo>
                  <a:lnTo>
                    <a:pt x="5" y="16"/>
                  </a:lnTo>
                  <a:lnTo>
                    <a:pt x="5" y="18"/>
                  </a:lnTo>
                  <a:lnTo>
                    <a:pt x="7" y="19"/>
                  </a:lnTo>
                  <a:lnTo>
                    <a:pt x="8"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25812" name="Freeform 198"/>
            <p:cNvSpPr>
              <a:spLocks/>
            </p:cNvSpPr>
            <p:nvPr/>
          </p:nvSpPr>
          <p:spPr bwMode="auto">
            <a:xfrm>
              <a:off x="2437" y="2655"/>
              <a:ext cx="52" cy="34"/>
            </a:xfrm>
            <a:custGeom>
              <a:avLst/>
              <a:gdLst>
                <a:gd name="T0" fmla="*/ 72 w 23"/>
                <a:gd name="T1" fmla="*/ 15 h 23"/>
                <a:gd name="T2" fmla="*/ 102 w 23"/>
                <a:gd name="T3" fmla="*/ 9 h 23"/>
                <a:gd name="T4" fmla="*/ 138 w 23"/>
                <a:gd name="T5" fmla="*/ 0 h 23"/>
                <a:gd name="T6" fmla="*/ 163 w 23"/>
                <a:gd name="T7" fmla="*/ 0 h 23"/>
                <a:gd name="T8" fmla="*/ 183 w 23"/>
                <a:gd name="T9" fmla="*/ 0 h 23"/>
                <a:gd name="T10" fmla="*/ 194 w 23"/>
                <a:gd name="T11" fmla="*/ 6 h 23"/>
                <a:gd name="T12" fmla="*/ 210 w 23"/>
                <a:gd name="T13" fmla="*/ 9 h 23"/>
                <a:gd name="T14" fmla="*/ 219 w 23"/>
                <a:gd name="T15" fmla="*/ 13 h 23"/>
                <a:gd name="T16" fmla="*/ 219 w 23"/>
                <a:gd name="T17" fmla="*/ 22 h 23"/>
                <a:gd name="T18" fmla="*/ 219 w 23"/>
                <a:gd name="T19" fmla="*/ 28 h 23"/>
                <a:gd name="T20" fmla="*/ 219 w 23"/>
                <a:gd name="T21" fmla="*/ 59 h 23"/>
                <a:gd name="T22" fmla="*/ 219 w 23"/>
                <a:gd name="T23" fmla="*/ 65 h 23"/>
                <a:gd name="T24" fmla="*/ 219 w 23"/>
                <a:gd name="T25" fmla="*/ 68 h 23"/>
                <a:gd name="T26" fmla="*/ 240 w 23"/>
                <a:gd name="T27" fmla="*/ 68 h 23"/>
                <a:gd name="T28" fmla="*/ 240 w 23"/>
                <a:gd name="T29" fmla="*/ 74 h 23"/>
                <a:gd name="T30" fmla="*/ 255 w 23"/>
                <a:gd name="T31" fmla="*/ 74 h 23"/>
                <a:gd name="T32" fmla="*/ 267 w 23"/>
                <a:gd name="T33" fmla="*/ 74 h 23"/>
                <a:gd name="T34" fmla="*/ 267 w 23"/>
                <a:gd name="T35" fmla="*/ 74 h 23"/>
                <a:gd name="T36" fmla="*/ 138 w 23"/>
                <a:gd name="T37" fmla="*/ 74 h 23"/>
                <a:gd name="T38" fmla="*/ 138 w 23"/>
                <a:gd name="T39" fmla="*/ 74 h 23"/>
                <a:gd name="T40" fmla="*/ 149 w 23"/>
                <a:gd name="T41" fmla="*/ 74 h 23"/>
                <a:gd name="T42" fmla="*/ 163 w 23"/>
                <a:gd name="T43" fmla="*/ 74 h 23"/>
                <a:gd name="T44" fmla="*/ 163 w 23"/>
                <a:gd name="T45" fmla="*/ 68 h 23"/>
                <a:gd name="T46" fmla="*/ 183 w 23"/>
                <a:gd name="T47" fmla="*/ 68 h 23"/>
                <a:gd name="T48" fmla="*/ 183 w 23"/>
                <a:gd name="T49" fmla="*/ 65 h 23"/>
                <a:gd name="T50" fmla="*/ 183 w 23"/>
                <a:gd name="T51" fmla="*/ 61 h 23"/>
                <a:gd name="T52" fmla="*/ 183 w 23"/>
                <a:gd name="T53" fmla="*/ 59 h 23"/>
                <a:gd name="T54" fmla="*/ 183 w 23"/>
                <a:gd name="T55" fmla="*/ 28 h 23"/>
                <a:gd name="T56" fmla="*/ 183 w 23"/>
                <a:gd name="T57" fmla="*/ 22 h 23"/>
                <a:gd name="T58" fmla="*/ 163 w 23"/>
                <a:gd name="T59" fmla="*/ 15 h 23"/>
                <a:gd name="T60" fmla="*/ 149 w 23"/>
                <a:gd name="T61" fmla="*/ 13 h 23"/>
                <a:gd name="T62" fmla="*/ 138 w 23"/>
                <a:gd name="T63" fmla="*/ 9 h 23"/>
                <a:gd name="T64" fmla="*/ 102 w 23"/>
                <a:gd name="T65" fmla="*/ 13 h 23"/>
                <a:gd name="T66" fmla="*/ 72 w 23"/>
                <a:gd name="T67" fmla="*/ 22 h 23"/>
                <a:gd name="T68" fmla="*/ 72 w 23"/>
                <a:gd name="T69" fmla="*/ 59 h 23"/>
                <a:gd name="T70" fmla="*/ 72 w 23"/>
                <a:gd name="T71" fmla="*/ 65 h 23"/>
                <a:gd name="T72" fmla="*/ 81 w 23"/>
                <a:gd name="T73" fmla="*/ 68 h 23"/>
                <a:gd name="T74" fmla="*/ 81 w 23"/>
                <a:gd name="T75" fmla="*/ 68 h 23"/>
                <a:gd name="T76" fmla="*/ 81 w 23"/>
                <a:gd name="T77" fmla="*/ 74 h 23"/>
                <a:gd name="T78" fmla="*/ 93 w 23"/>
                <a:gd name="T79" fmla="*/ 74 h 23"/>
                <a:gd name="T80" fmla="*/ 102 w 23"/>
                <a:gd name="T81" fmla="*/ 74 h 23"/>
                <a:gd name="T82" fmla="*/ 102 w 23"/>
                <a:gd name="T83" fmla="*/ 74 h 23"/>
                <a:gd name="T84" fmla="*/ 0 w 23"/>
                <a:gd name="T85" fmla="*/ 74 h 23"/>
                <a:gd name="T86" fmla="*/ 0 w 23"/>
                <a:gd name="T87" fmla="*/ 74 h 23"/>
                <a:gd name="T88" fmla="*/ 0 w 23"/>
                <a:gd name="T89" fmla="*/ 74 h 23"/>
                <a:gd name="T90" fmla="*/ 11 w 23"/>
                <a:gd name="T91" fmla="*/ 74 h 23"/>
                <a:gd name="T92" fmla="*/ 25 w 23"/>
                <a:gd name="T93" fmla="*/ 68 h 23"/>
                <a:gd name="T94" fmla="*/ 25 w 23"/>
                <a:gd name="T95" fmla="*/ 65 h 23"/>
                <a:gd name="T96" fmla="*/ 25 w 23"/>
                <a:gd name="T97" fmla="*/ 59 h 23"/>
                <a:gd name="T98" fmla="*/ 25 w 23"/>
                <a:gd name="T99" fmla="*/ 28 h 23"/>
                <a:gd name="T100" fmla="*/ 25 w 23"/>
                <a:gd name="T101" fmla="*/ 22 h 23"/>
                <a:gd name="T102" fmla="*/ 25 w 23"/>
                <a:gd name="T103" fmla="*/ 13 h 23"/>
                <a:gd name="T104" fmla="*/ 25 w 23"/>
                <a:gd name="T105" fmla="*/ 13 h 23"/>
                <a:gd name="T106" fmla="*/ 25 w 23"/>
                <a:gd name="T107" fmla="*/ 9 h 23"/>
                <a:gd name="T108" fmla="*/ 11 w 23"/>
                <a:gd name="T109" fmla="*/ 9 h 23"/>
                <a:gd name="T110" fmla="*/ 11 w 23"/>
                <a:gd name="T111" fmla="*/ 9 h 23"/>
                <a:gd name="T112" fmla="*/ 0 w 23"/>
                <a:gd name="T113" fmla="*/ 9 h 23"/>
                <a:gd name="T114" fmla="*/ 0 w 23"/>
                <a:gd name="T115" fmla="*/ 9 h 23"/>
                <a:gd name="T116" fmla="*/ 0 w 23"/>
                <a:gd name="T117" fmla="*/ 9 h 23"/>
                <a:gd name="T118" fmla="*/ 72 w 23"/>
                <a:gd name="T119" fmla="*/ 0 h 23"/>
                <a:gd name="T120" fmla="*/ 72 w 23"/>
                <a:gd name="T121" fmla="*/ 0 h 23"/>
                <a:gd name="T122" fmla="*/ 72 w 23"/>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6" y="5"/>
                  </a:moveTo>
                  <a:lnTo>
                    <a:pt x="9" y="3"/>
                  </a:lnTo>
                  <a:lnTo>
                    <a:pt x="12" y="0"/>
                  </a:lnTo>
                  <a:lnTo>
                    <a:pt x="14" y="0"/>
                  </a:lnTo>
                  <a:lnTo>
                    <a:pt x="16" y="0"/>
                  </a:lnTo>
                  <a:lnTo>
                    <a:pt x="17" y="2"/>
                  </a:lnTo>
                  <a:lnTo>
                    <a:pt x="18" y="3"/>
                  </a:lnTo>
                  <a:lnTo>
                    <a:pt x="19" y="4"/>
                  </a:lnTo>
                  <a:lnTo>
                    <a:pt x="19" y="7"/>
                  </a:lnTo>
                  <a:lnTo>
                    <a:pt x="19" y="9"/>
                  </a:lnTo>
                  <a:lnTo>
                    <a:pt x="19" y="18"/>
                  </a:lnTo>
                  <a:lnTo>
                    <a:pt x="19" y="20"/>
                  </a:lnTo>
                  <a:lnTo>
                    <a:pt x="19" y="21"/>
                  </a:lnTo>
                  <a:lnTo>
                    <a:pt x="21" y="21"/>
                  </a:lnTo>
                  <a:lnTo>
                    <a:pt x="21" y="23"/>
                  </a:lnTo>
                  <a:lnTo>
                    <a:pt x="22" y="23"/>
                  </a:lnTo>
                  <a:lnTo>
                    <a:pt x="23" y="23"/>
                  </a:lnTo>
                  <a:lnTo>
                    <a:pt x="12" y="23"/>
                  </a:lnTo>
                  <a:lnTo>
                    <a:pt x="13" y="23"/>
                  </a:lnTo>
                  <a:lnTo>
                    <a:pt x="14" y="23"/>
                  </a:lnTo>
                  <a:lnTo>
                    <a:pt x="14" y="21"/>
                  </a:lnTo>
                  <a:lnTo>
                    <a:pt x="16" y="21"/>
                  </a:lnTo>
                  <a:lnTo>
                    <a:pt x="16" y="20"/>
                  </a:lnTo>
                  <a:lnTo>
                    <a:pt x="16" y="19"/>
                  </a:lnTo>
                  <a:lnTo>
                    <a:pt x="16" y="18"/>
                  </a:lnTo>
                  <a:lnTo>
                    <a:pt x="16" y="9"/>
                  </a:lnTo>
                  <a:lnTo>
                    <a:pt x="16" y="7"/>
                  </a:lnTo>
                  <a:lnTo>
                    <a:pt x="14" y="5"/>
                  </a:lnTo>
                  <a:lnTo>
                    <a:pt x="13" y="4"/>
                  </a:lnTo>
                  <a:lnTo>
                    <a:pt x="12" y="3"/>
                  </a:lnTo>
                  <a:lnTo>
                    <a:pt x="9" y="4"/>
                  </a:lnTo>
                  <a:lnTo>
                    <a:pt x="6" y="7"/>
                  </a:lnTo>
                  <a:lnTo>
                    <a:pt x="6" y="18"/>
                  </a:lnTo>
                  <a:lnTo>
                    <a:pt x="6" y="20"/>
                  </a:lnTo>
                  <a:lnTo>
                    <a:pt x="7" y="21"/>
                  </a:lnTo>
                  <a:lnTo>
                    <a:pt x="7" y="23"/>
                  </a:lnTo>
                  <a:lnTo>
                    <a:pt x="8" y="23"/>
                  </a:lnTo>
                  <a:lnTo>
                    <a:pt x="9"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5813" name="Freeform 199"/>
            <p:cNvSpPr>
              <a:spLocks noEditPoints="1"/>
            </p:cNvSpPr>
            <p:nvPr/>
          </p:nvSpPr>
          <p:spPr bwMode="auto">
            <a:xfrm>
              <a:off x="2491" y="2655"/>
              <a:ext cx="47" cy="35"/>
            </a:xfrm>
            <a:custGeom>
              <a:avLst/>
              <a:gdLst>
                <a:gd name="T0" fmla="*/ 110 w 21"/>
                <a:gd name="T1" fmla="*/ 66 h 24"/>
                <a:gd name="T2" fmla="*/ 90 w 21"/>
                <a:gd name="T3" fmla="*/ 74 h 24"/>
                <a:gd name="T4" fmla="*/ 45 w 21"/>
                <a:gd name="T5" fmla="*/ 73 h 24"/>
                <a:gd name="T6" fmla="*/ 9 w 21"/>
                <a:gd name="T7" fmla="*/ 61 h 24"/>
                <a:gd name="T8" fmla="*/ 9 w 21"/>
                <a:gd name="T9" fmla="*/ 50 h 24"/>
                <a:gd name="T10" fmla="*/ 36 w 21"/>
                <a:gd name="T11" fmla="*/ 42 h 24"/>
                <a:gd name="T12" fmla="*/ 90 w 21"/>
                <a:gd name="T13" fmla="*/ 32 h 24"/>
                <a:gd name="T14" fmla="*/ 145 w 21"/>
                <a:gd name="T15" fmla="*/ 26 h 24"/>
                <a:gd name="T16" fmla="*/ 145 w 21"/>
                <a:gd name="T17" fmla="*/ 9 h 24"/>
                <a:gd name="T18" fmla="*/ 101 w 21"/>
                <a:gd name="T19" fmla="*/ 6 h 24"/>
                <a:gd name="T20" fmla="*/ 65 w 21"/>
                <a:gd name="T21" fmla="*/ 9 h 24"/>
                <a:gd name="T22" fmla="*/ 65 w 21"/>
                <a:gd name="T23" fmla="*/ 13 h 24"/>
                <a:gd name="T24" fmla="*/ 56 w 21"/>
                <a:gd name="T25" fmla="*/ 22 h 24"/>
                <a:gd name="T26" fmla="*/ 56 w 21"/>
                <a:gd name="T27" fmla="*/ 26 h 24"/>
                <a:gd name="T28" fmla="*/ 36 w 21"/>
                <a:gd name="T29" fmla="*/ 26 h 24"/>
                <a:gd name="T30" fmla="*/ 9 w 21"/>
                <a:gd name="T31" fmla="*/ 22 h 24"/>
                <a:gd name="T32" fmla="*/ 36 w 21"/>
                <a:gd name="T33" fmla="*/ 13 h 24"/>
                <a:gd name="T34" fmla="*/ 65 w 21"/>
                <a:gd name="T35" fmla="*/ 0 h 24"/>
                <a:gd name="T36" fmla="*/ 145 w 21"/>
                <a:gd name="T37" fmla="*/ 0 h 24"/>
                <a:gd name="T38" fmla="*/ 181 w 21"/>
                <a:gd name="T39" fmla="*/ 9 h 24"/>
                <a:gd name="T40" fmla="*/ 201 w 21"/>
                <a:gd name="T41" fmla="*/ 15 h 24"/>
                <a:gd name="T42" fmla="*/ 201 w 21"/>
                <a:gd name="T43" fmla="*/ 47 h 24"/>
                <a:gd name="T44" fmla="*/ 201 w 21"/>
                <a:gd name="T45" fmla="*/ 60 h 24"/>
                <a:gd name="T46" fmla="*/ 201 w 21"/>
                <a:gd name="T47" fmla="*/ 61 h 24"/>
                <a:gd name="T48" fmla="*/ 215 w 21"/>
                <a:gd name="T49" fmla="*/ 61 h 24"/>
                <a:gd name="T50" fmla="*/ 215 w 21"/>
                <a:gd name="T51" fmla="*/ 61 h 24"/>
                <a:gd name="T52" fmla="*/ 235 w 21"/>
                <a:gd name="T53" fmla="*/ 60 h 24"/>
                <a:gd name="T54" fmla="*/ 215 w 21"/>
                <a:gd name="T55" fmla="*/ 73 h 24"/>
                <a:gd name="T56" fmla="*/ 170 w 21"/>
                <a:gd name="T57" fmla="*/ 74 h 24"/>
                <a:gd name="T58" fmla="*/ 154 w 21"/>
                <a:gd name="T59" fmla="*/ 66 h 24"/>
                <a:gd name="T60" fmla="*/ 145 w 21"/>
                <a:gd name="T61" fmla="*/ 55 h 24"/>
                <a:gd name="T62" fmla="*/ 110 w 21"/>
                <a:gd name="T63" fmla="*/ 34 h 24"/>
                <a:gd name="T64" fmla="*/ 65 w 21"/>
                <a:gd name="T65" fmla="*/ 41 h 24"/>
                <a:gd name="T66" fmla="*/ 56 w 21"/>
                <a:gd name="T67" fmla="*/ 47 h 24"/>
                <a:gd name="T68" fmla="*/ 56 w 21"/>
                <a:gd name="T69" fmla="*/ 55 h 24"/>
                <a:gd name="T70" fmla="*/ 65 w 21"/>
                <a:gd name="T71" fmla="*/ 61 h 24"/>
                <a:gd name="T72" fmla="*/ 110 w 21"/>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6" y="24"/>
                  </a:lnTo>
                  <a:lnTo>
                    <a:pt x="4" y="23"/>
                  </a:lnTo>
                  <a:lnTo>
                    <a:pt x="3" y="21"/>
                  </a:lnTo>
                  <a:lnTo>
                    <a:pt x="1" y="20"/>
                  </a:lnTo>
                  <a:lnTo>
                    <a:pt x="0" y="18"/>
                  </a:lnTo>
                  <a:lnTo>
                    <a:pt x="1" y="16"/>
                  </a:lnTo>
                  <a:lnTo>
                    <a:pt x="1" y="15"/>
                  </a:lnTo>
                  <a:lnTo>
                    <a:pt x="3" y="14"/>
                  </a:lnTo>
                  <a:lnTo>
                    <a:pt x="5" y="11"/>
                  </a:lnTo>
                  <a:lnTo>
                    <a:pt x="8" y="10"/>
                  </a:lnTo>
                  <a:lnTo>
                    <a:pt x="13" y="9"/>
                  </a:lnTo>
                  <a:lnTo>
                    <a:pt x="13" y="8"/>
                  </a:lnTo>
                  <a:lnTo>
                    <a:pt x="13" y="5"/>
                  </a:lnTo>
                  <a:lnTo>
                    <a:pt x="13" y="3"/>
                  </a:lnTo>
                  <a:lnTo>
                    <a:pt x="11" y="2"/>
                  </a:lnTo>
                  <a:lnTo>
                    <a:pt x="9" y="2"/>
                  </a:lnTo>
                  <a:lnTo>
                    <a:pt x="8" y="2"/>
                  </a:lnTo>
                  <a:lnTo>
                    <a:pt x="6" y="3"/>
                  </a:lnTo>
                  <a:lnTo>
                    <a:pt x="6" y="4"/>
                  </a:lnTo>
                  <a:lnTo>
                    <a:pt x="6" y="7"/>
                  </a:lnTo>
                  <a:lnTo>
                    <a:pt x="5" y="7"/>
                  </a:lnTo>
                  <a:lnTo>
                    <a:pt x="5" y="8"/>
                  </a:lnTo>
                  <a:lnTo>
                    <a:pt x="4" y="9"/>
                  </a:lnTo>
                  <a:lnTo>
                    <a:pt x="3" y="8"/>
                  </a:lnTo>
                  <a:lnTo>
                    <a:pt x="1" y="7"/>
                  </a:lnTo>
                  <a:lnTo>
                    <a:pt x="3" y="4"/>
                  </a:lnTo>
                  <a:lnTo>
                    <a:pt x="4" y="2"/>
                  </a:lnTo>
                  <a:lnTo>
                    <a:pt x="6"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6" y="13"/>
                  </a:lnTo>
                  <a:lnTo>
                    <a:pt x="5" y="14"/>
                  </a:lnTo>
                  <a:lnTo>
                    <a:pt x="5" y="15"/>
                  </a:lnTo>
                  <a:lnTo>
                    <a:pt x="5" y="16"/>
                  </a:lnTo>
                  <a:lnTo>
                    <a:pt x="5" y="18"/>
                  </a:lnTo>
                  <a:lnTo>
                    <a:pt x="6" y="19"/>
                  </a:lnTo>
                  <a:lnTo>
                    <a:pt x="6"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25814" name="Freeform 200"/>
            <p:cNvSpPr>
              <a:spLocks noEditPoints="1"/>
            </p:cNvSpPr>
            <p:nvPr/>
          </p:nvSpPr>
          <p:spPr bwMode="auto">
            <a:xfrm>
              <a:off x="2538" y="2655"/>
              <a:ext cx="55" cy="50"/>
            </a:xfrm>
            <a:custGeom>
              <a:avLst/>
              <a:gdLst>
                <a:gd name="T0" fmla="*/ 94 w 24"/>
                <a:gd name="T1" fmla="*/ 0 h 34"/>
                <a:gd name="T2" fmla="*/ 94 w 24"/>
                <a:gd name="T3" fmla="*/ 15 h 34"/>
                <a:gd name="T4" fmla="*/ 131 w 24"/>
                <a:gd name="T5" fmla="*/ 6 h 34"/>
                <a:gd name="T6" fmla="*/ 179 w 24"/>
                <a:gd name="T7" fmla="*/ 0 h 34"/>
                <a:gd name="T8" fmla="*/ 252 w 24"/>
                <a:gd name="T9" fmla="*/ 9 h 34"/>
                <a:gd name="T10" fmla="*/ 289 w 24"/>
                <a:gd name="T11" fmla="*/ 35 h 34"/>
                <a:gd name="T12" fmla="*/ 264 w 24"/>
                <a:gd name="T13" fmla="*/ 56 h 34"/>
                <a:gd name="T14" fmla="*/ 215 w 24"/>
                <a:gd name="T15" fmla="*/ 74 h 34"/>
                <a:gd name="T16" fmla="*/ 131 w 24"/>
                <a:gd name="T17" fmla="*/ 75 h 34"/>
                <a:gd name="T18" fmla="*/ 110 w 24"/>
                <a:gd name="T19" fmla="*/ 74 h 34"/>
                <a:gd name="T20" fmla="*/ 94 w 24"/>
                <a:gd name="T21" fmla="*/ 93 h 34"/>
                <a:gd name="T22" fmla="*/ 110 w 24"/>
                <a:gd name="T23" fmla="*/ 100 h 34"/>
                <a:gd name="T24" fmla="*/ 110 w 24"/>
                <a:gd name="T25" fmla="*/ 101 h 34"/>
                <a:gd name="T26" fmla="*/ 131 w 24"/>
                <a:gd name="T27" fmla="*/ 109 h 34"/>
                <a:gd name="T28" fmla="*/ 0 w 24"/>
                <a:gd name="T29" fmla="*/ 109 h 34"/>
                <a:gd name="T30" fmla="*/ 0 w 24"/>
                <a:gd name="T31" fmla="*/ 109 h 34"/>
                <a:gd name="T32" fmla="*/ 37 w 24"/>
                <a:gd name="T33" fmla="*/ 101 h 34"/>
                <a:gd name="T34" fmla="*/ 48 w 24"/>
                <a:gd name="T35" fmla="*/ 100 h 34"/>
                <a:gd name="T36" fmla="*/ 48 w 24"/>
                <a:gd name="T37" fmla="*/ 93 h 34"/>
                <a:gd name="T38" fmla="*/ 48 w 24"/>
                <a:gd name="T39" fmla="*/ 15 h 34"/>
                <a:gd name="T40" fmla="*/ 48 w 24"/>
                <a:gd name="T41" fmla="*/ 13 h 34"/>
                <a:gd name="T42" fmla="*/ 37 w 24"/>
                <a:gd name="T43" fmla="*/ 9 h 34"/>
                <a:gd name="T44" fmla="*/ 11 w 24"/>
                <a:gd name="T45" fmla="*/ 9 h 34"/>
                <a:gd name="T46" fmla="*/ 0 w 24"/>
                <a:gd name="T47" fmla="*/ 9 h 34"/>
                <a:gd name="T48" fmla="*/ 94 w 24"/>
                <a:gd name="T49" fmla="*/ 47 h 34"/>
                <a:gd name="T50" fmla="*/ 110 w 24"/>
                <a:gd name="T51" fmla="*/ 60 h 34"/>
                <a:gd name="T52" fmla="*/ 121 w 24"/>
                <a:gd name="T53" fmla="*/ 68 h 34"/>
                <a:gd name="T54" fmla="*/ 167 w 24"/>
                <a:gd name="T55" fmla="*/ 68 h 34"/>
                <a:gd name="T56" fmla="*/ 215 w 24"/>
                <a:gd name="T57" fmla="*/ 63 h 34"/>
                <a:gd name="T58" fmla="*/ 231 w 24"/>
                <a:gd name="T59" fmla="*/ 41 h 34"/>
                <a:gd name="T60" fmla="*/ 215 w 24"/>
                <a:gd name="T61" fmla="*/ 15 h 34"/>
                <a:gd name="T62" fmla="*/ 167 w 24"/>
                <a:gd name="T63" fmla="*/ 13 h 34"/>
                <a:gd name="T64" fmla="*/ 131 w 24"/>
                <a:gd name="T65" fmla="*/ 13 h 34"/>
                <a:gd name="T66" fmla="*/ 94 w 24"/>
                <a:gd name="T67" fmla="*/ 22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0" y="3"/>
                  </a:moveTo>
                  <a:lnTo>
                    <a:pt x="8" y="0"/>
                  </a:lnTo>
                  <a:lnTo>
                    <a:pt x="8" y="5"/>
                  </a:lnTo>
                  <a:lnTo>
                    <a:pt x="10" y="3"/>
                  </a:lnTo>
                  <a:lnTo>
                    <a:pt x="11" y="2"/>
                  </a:lnTo>
                  <a:lnTo>
                    <a:pt x="14" y="0"/>
                  </a:lnTo>
                  <a:lnTo>
                    <a:pt x="15" y="0"/>
                  </a:lnTo>
                  <a:lnTo>
                    <a:pt x="19" y="0"/>
                  </a:lnTo>
                  <a:lnTo>
                    <a:pt x="21" y="3"/>
                  </a:lnTo>
                  <a:lnTo>
                    <a:pt x="22" y="7"/>
                  </a:lnTo>
                  <a:lnTo>
                    <a:pt x="24" y="11"/>
                  </a:lnTo>
                  <a:lnTo>
                    <a:pt x="24" y="15"/>
                  </a:lnTo>
                  <a:lnTo>
                    <a:pt x="22" y="18"/>
                  </a:lnTo>
                  <a:lnTo>
                    <a:pt x="20" y="20"/>
                  </a:lnTo>
                  <a:lnTo>
                    <a:pt x="18" y="23"/>
                  </a:lnTo>
                  <a:lnTo>
                    <a:pt x="14" y="24"/>
                  </a:lnTo>
                  <a:lnTo>
                    <a:pt x="11" y="24"/>
                  </a:lnTo>
                  <a:lnTo>
                    <a:pt x="10" y="23"/>
                  </a:lnTo>
                  <a:lnTo>
                    <a:pt x="9" y="23"/>
                  </a:lnTo>
                  <a:lnTo>
                    <a:pt x="8" y="21"/>
                  </a:lnTo>
                  <a:lnTo>
                    <a:pt x="8" y="29"/>
                  </a:lnTo>
                  <a:lnTo>
                    <a:pt x="8" y="31"/>
                  </a:lnTo>
                  <a:lnTo>
                    <a:pt x="9" y="31"/>
                  </a:lnTo>
                  <a:lnTo>
                    <a:pt x="9" y="32"/>
                  </a:lnTo>
                  <a:lnTo>
                    <a:pt x="10" y="34"/>
                  </a:lnTo>
                  <a:lnTo>
                    <a:pt x="11" y="34"/>
                  </a:lnTo>
                  <a:lnTo>
                    <a:pt x="0" y="34"/>
                  </a:lnTo>
                  <a:lnTo>
                    <a:pt x="1" y="34"/>
                  </a:lnTo>
                  <a:lnTo>
                    <a:pt x="3" y="32"/>
                  </a:lnTo>
                  <a:lnTo>
                    <a:pt x="4" y="32"/>
                  </a:lnTo>
                  <a:lnTo>
                    <a:pt x="4" y="31"/>
                  </a:lnTo>
                  <a:lnTo>
                    <a:pt x="4" y="29"/>
                  </a:lnTo>
                  <a:lnTo>
                    <a:pt x="4" y="7"/>
                  </a:lnTo>
                  <a:lnTo>
                    <a:pt x="4" y="5"/>
                  </a:lnTo>
                  <a:lnTo>
                    <a:pt x="4" y="4"/>
                  </a:lnTo>
                  <a:lnTo>
                    <a:pt x="3" y="3"/>
                  </a:lnTo>
                  <a:lnTo>
                    <a:pt x="1" y="3"/>
                  </a:lnTo>
                  <a:lnTo>
                    <a:pt x="0" y="3"/>
                  </a:lnTo>
                  <a:close/>
                  <a:moveTo>
                    <a:pt x="8" y="7"/>
                  </a:moveTo>
                  <a:lnTo>
                    <a:pt x="8" y="15"/>
                  </a:lnTo>
                  <a:lnTo>
                    <a:pt x="8" y="18"/>
                  </a:lnTo>
                  <a:lnTo>
                    <a:pt x="9" y="19"/>
                  </a:lnTo>
                  <a:lnTo>
                    <a:pt x="9" y="20"/>
                  </a:lnTo>
                  <a:lnTo>
                    <a:pt x="10" y="21"/>
                  </a:lnTo>
                  <a:lnTo>
                    <a:pt x="11" y="21"/>
                  </a:lnTo>
                  <a:lnTo>
                    <a:pt x="14" y="21"/>
                  </a:lnTo>
                  <a:lnTo>
                    <a:pt x="15" y="21"/>
                  </a:lnTo>
                  <a:lnTo>
                    <a:pt x="18" y="20"/>
                  </a:lnTo>
                  <a:lnTo>
                    <a:pt x="19" y="18"/>
                  </a:lnTo>
                  <a:lnTo>
                    <a:pt x="19" y="13"/>
                  </a:lnTo>
                  <a:lnTo>
                    <a:pt x="19" y="9"/>
                  </a:lnTo>
                  <a:lnTo>
                    <a:pt x="18" y="5"/>
                  </a:lnTo>
                  <a:lnTo>
                    <a:pt x="15" y="4"/>
                  </a:lnTo>
                  <a:lnTo>
                    <a:pt x="14" y="4"/>
                  </a:lnTo>
                  <a:lnTo>
                    <a:pt x="13" y="4"/>
                  </a:lnTo>
                  <a:lnTo>
                    <a:pt x="11" y="4"/>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5815" name="Freeform 201"/>
            <p:cNvSpPr>
              <a:spLocks noEditPoints="1"/>
            </p:cNvSpPr>
            <p:nvPr/>
          </p:nvSpPr>
          <p:spPr bwMode="auto">
            <a:xfrm>
              <a:off x="2597" y="2655"/>
              <a:ext cx="47" cy="35"/>
            </a:xfrm>
            <a:custGeom>
              <a:avLst/>
              <a:gdLst>
                <a:gd name="T0" fmla="*/ 125 w 21"/>
                <a:gd name="T1" fmla="*/ 0 h 24"/>
                <a:gd name="T2" fmla="*/ 154 w 21"/>
                <a:gd name="T3" fmla="*/ 0 h 24"/>
                <a:gd name="T4" fmla="*/ 190 w 21"/>
                <a:gd name="T5" fmla="*/ 6 h 24"/>
                <a:gd name="T6" fmla="*/ 215 w 21"/>
                <a:gd name="T7" fmla="*/ 13 h 24"/>
                <a:gd name="T8" fmla="*/ 235 w 21"/>
                <a:gd name="T9" fmla="*/ 26 h 24"/>
                <a:gd name="T10" fmla="*/ 235 w 21"/>
                <a:gd name="T11" fmla="*/ 34 h 24"/>
                <a:gd name="T12" fmla="*/ 235 w 21"/>
                <a:gd name="T13" fmla="*/ 42 h 24"/>
                <a:gd name="T14" fmla="*/ 226 w 21"/>
                <a:gd name="T15" fmla="*/ 55 h 24"/>
                <a:gd name="T16" fmla="*/ 215 w 21"/>
                <a:gd name="T17" fmla="*/ 61 h 24"/>
                <a:gd name="T18" fmla="*/ 181 w 21"/>
                <a:gd name="T19" fmla="*/ 66 h 24"/>
                <a:gd name="T20" fmla="*/ 154 w 21"/>
                <a:gd name="T21" fmla="*/ 73 h 24"/>
                <a:gd name="T22" fmla="*/ 125 w 21"/>
                <a:gd name="T23" fmla="*/ 74 h 24"/>
                <a:gd name="T24" fmla="*/ 90 w 21"/>
                <a:gd name="T25" fmla="*/ 73 h 24"/>
                <a:gd name="T26" fmla="*/ 56 w 21"/>
                <a:gd name="T27" fmla="*/ 66 h 24"/>
                <a:gd name="T28" fmla="*/ 36 w 21"/>
                <a:gd name="T29" fmla="*/ 61 h 24"/>
                <a:gd name="T30" fmla="*/ 9 w 21"/>
                <a:gd name="T31" fmla="*/ 50 h 24"/>
                <a:gd name="T32" fmla="*/ 0 w 21"/>
                <a:gd name="T33" fmla="*/ 34 h 24"/>
                <a:gd name="T34" fmla="*/ 9 w 21"/>
                <a:gd name="T35" fmla="*/ 28 h 24"/>
                <a:gd name="T36" fmla="*/ 36 w 21"/>
                <a:gd name="T37" fmla="*/ 22 h 24"/>
                <a:gd name="T38" fmla="*/ 45 w 21"/>
                <a:gd name="T39" fmla="*/ 13 h 24"/>
                <a:gd name="T40" fmla="*/ 65 w 21"/>
                <a:gd name="T41" fmla="*/ 6 h 24"/>
                <a:gd name="T42" fmla="*/ 101 w 21"/>
                <a:gd name="T43" fmla="*/ 0 h 24"/>
                <a:gd name="T44" fmla="*/ 125 w 21"/>
                <a:gd name="T45" fmla="*/ 0 h 24"/>
                <a:gd name="T46" fmla="*/ 110 w 21"/>
                <a:gd name="T47" fmla="*/ 6 h 24"/>
                <a:gd name="T48" fmla="*/ 101 w 21"/>
                <a:gd name="T49" fmla="*/ 6 h 24"/>
                <a:gd name="T50" fmla="*/ 90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101 w 21"/>
                <a:gd name="T65" fmla="*/ 66 h 24"/>
                <a:gd name="T66" fmla="*/ 134 w 21"/>
                <a:gd name="T67" fmla="*/ 66 h 24"/>
                <a:gd name="T68" fmla="*/ 154 w 21"/>
                <a:gd name="T69" fmla="*/ 66 h 24"/>
                <a:gd name="T70" fmla="*/ 181 w 21"/>
                <a:gd name="T71" fmla="*/ 61 h 24"/>
                <a:gd name="T72" fmla="*/ 190 w 21"/>
                <a:gd name="T73" fmla="*/ 55 h 24"/>
                <a:gd name="T74" fmla="*/ 190 w 21"/>
                <a:gd name="T75" fmla="*/ 42 h 24"/>
                <a:gd name="T76" fmla="*/ 190 w 21"/>
                <a:gd name="T77" fmla="*/ 32 h 24"/>
                <a:gd name="T78" fmla="*/ 181 w 21"/>
                <a:gd name="T79" fmla="*/ 22 h 24"/>
                <a:gd name="T80" fmla="*/ 170 w 21"/>
                <a:gd name="T81" fmla="*/ 13 h 24"/>
                <a:gd name="T82" fmla="*/ 134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7" y="2"/>
                  </a:lnTo>
                  <a:lnTo>
                    <a:pt x="19" y="4"/>
                  </a:lnTo>
                  <a:lnTo>
                    <a:pt x="21" y="8"/>
                  </a:lnTo>
                  <a:lnTo>
                    <a:pt x="21" y="11"/>
                  </a:lnTo>
                  <a:lnTo>
                    <a:pt x="21" y="14"/>
                  </a:lnTo>
                  <a:lnTo>
                    <a:pt x="20" y="18"/>
                  </a:lnTo>
                  <a:lnTo>
                    <a:pt x="19" y="20"/>
                  </a:lnTo>
                  <a:lnTo>
                    <a:pt x="16" y="21"/>
                  </a:lnTo>
                  <a:lnTo>
                    <a:pt x="14" y="23"/>
                  </a:lnTo>
                  <a:lnTo>
                    <a:pt x="11" y="24"/>
                  </a:lnTo>
                  <a:lnTo>
                    <a:pt x="8" y="23"/>
                  </a:lnTo>
                  <a:lnTo>
                    <a:pt x="5" y="21"/>
                  </a:lnTo>
                  <a:lnTo>
                    <a:pt x="3" y="20"/>
                  </a:lnTo>
                  <a:lnTo>
                    <a:pt x="1" y="16"/>
                  </a:lnTo>
                  <a:lnTo>
                    <a:pt x="0" y="11"/>
                  </a:lnTo>
                  <a:lnTo>
                    <a:pt x="1" y="9"/>
                  </a:lnTo>
                  <a:lnTo>
                    <a:pt x="3" y="7"/>
                  </a:lnTo>
                  <a:lnTo>
                    <a:pt x="4" y="4"/>
                  </a:lnTo>
                  <a:lnTo>
                    <a:pt x="6" y="2"/>
                  </a:lnTo>
                  <a:lnTo>
                    <a:pt x="9" y="0"/>
                  </a:lnTo>
                  <a:lnTo>
                    <a:pt x="11" y="0"/>
                  </a:lnTo>
                  <a:close/>
                  <a:moveTo>
                    <a:pt x="10" y="2"/>
                  </a:moveTo>
                  <a:lnTo>
                    <a:pt x="9" y="2"/>
                  </a:lnTo>
                  <a:lnTo>
                    <a:pt x="8" y="3"/>
                  </a:lnTo>
                  <a:lnTo>
                    <a:pt x="6" y="4"/>
                  </a:lnTo>
                  <a:lnTo>
                    <a:pt x="5" y="5"/>
                  </a:lnTo>
                  <a:lnTo>
                    <a:pt x="5" y="8"/>
                  </a:lnTo>
                  <a:lnTo>
                    <a:pt x="5" y="10"/>
                  </a:lnTo>
                  <a:lnTo>
                    <a:pt x="5" y="15"/>
                  </a:lnTo>
                  <a:lnTo>
                    <a:pt x="6" y="19"/>
                  </a:lnTo>
                  <a:lnTo>
                    <a:pt x="9" y="21"/>
                  </a:lnTo>
                  <a:lnTo>
                    <a:pt x="12"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16" name="Freeform 202"/>
            <p:cNvSpPr>
              <a:spLocks/>
            </p:cNvSpPr>
            <p:nvPr/>
          </p:nvSpPr>
          <p:spPr bwMode="auto">
            <a:xfrm>
              <a:off x="2656" y="2638"/>
              <a:ext cx="22" cy="51"/>
            </a:xfrm>
            <a:custGeom>
              <a:avLst/>
              <a:gdLst>
                <a:gd name="T0" fmla="*/ 73 w 10"/>
                <a:gd name="T1" fmla="*/ 0 h 35"/>
                <a:gd name="T2" fmla="*/ 73 w 10"/>
                <a:gd name="T3" fmla="*/ 93 h 35"/>
                <a:gd name="T4" fmla="*/ 73 w 10"/>
                <a:gd name="T5" fmla="*/ 99 h 35"/>
                <a:gd name="T6" fmla="*/ 73 w 10"/>
                <a:gd name="T7" fmla="*/ 102 h 35"/>
                <a:gd name="T8" fmla="*/ 73 w 10"/>
                <a:gd name="T9" fmla="*/ 102 h 35"/>
                <a:gd name="T10" fmla="*/ 73 w 10"/>
                <a:gd name="T11" fmla="*/ 108 h 35"/>
                <a:gd name="T12" fmla="*/ 97 w 10"/>
                <a:gd name="T13" fmla="*/ 108 h 35"/>
                <a:gd name="T14" fmla="*/ 106 w 10"/>
                <a:gd name="T15" fmla="*/ 108 h 35"/>
                <a:gd name="T16" fmla="*/ 106 w 10"/>
                <a:gd name="T17" fmla="*/ 108 h 35"/>
                <a:gd name="T18" fmla="*/ 0 w 10"/>
                <a:gd name="T19" fmla="*/ 108 h 35"/>
                <a:gd name="T20" fmla="*/ 0 w 10"/>
                <a:gd name="T21" fmla="*/ 108 h 35"/>
                <a:gd name="T22" fmla="*/ 9 w 10"/>
                <a:gd name="T23" fmla="*/ 108 h 35"/>
                <a:gd name="T24" fmla="*/ 9 w 10"/>
                <a:gd name="T25" fmla="*/ 108 h 35"/>
                <a:gd name="T26" fmla="*/ 33 w 10"/>
                <a:gd name="T27" fmla="*/ 102 h 35"/>
                <a:gd name="T28" fmla="*/ 33 w 10"/>
                <a:gd name="T29" fmla="*/ 102 h 35"/>
                <a:gd name="T30" fmla="*/ 33 w 10"/>
                <a:gd name="T31" fmla="*/ 99 h 35"/>
                <a:gd name="T32" fmla="*/ 33 w 10"/>
                <a:gd name="T33" fmla="*/ 93 h 35"/>
                <a:gd name="T34" fmla="*/ 33 w 10"/>
                <a:gd name="T35" fmla="*/ 32 h 35"/>
                <a:gd name="T36" fmla="*/ 33 w 10"/>
                <a:gd name="T37" fmla="*/ 19 h 35"/>
                <a:gd name="T38" fmla="*/ 33 w 10"/>
                <a:gd name="T39" fmla="*/ 15 h 35"/>
                <a:gd name="T40" fmla="*/ 33 w 10"/>
                <a:gd name="T41" fmla="*/ 13 h 35"/>
                <a:gd name="T42" fmla="*/ 33 w 10"/>
                <a:gd name="T43" fmla="*/ 13 h 35"/>
                <a:gd name="T44" fmla="*/ 9 w 10"/>
                <a:gd name="T45" fmla="*/ 13 h 35"/>
                <a:gd name="T46" fmla="*/ 9 w 10"/>
                <a:gd name="T47" fmla="*/ 13 h 35"/>
                <a:gd name="T48" fmla="*/ 9 w 10"/>
                <a:gd name="T49" fmla="*/ 13 h 35"/>
                <a:gd name="T50" fmla="*/ 0 w 10"/>
                <a:gd name="T51" fmla="*/ 13 h 35"/>
                <a:gd name="T52" fmla="*/ 0 w 10"/>
                <a:gd name="T53" fmla="*/ 6 h 35"/>
                <a:gd name="T54" fmla="*/ 64 w 10"/>
                <a:gd name="T55" fmla="*/ 0 h 35"/>
                <a:gd name="T56" fmla="*/ 73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7" y="0"/>
                  </a:moveTo>
                  <a:lnTo>
                    <a:pt x="7" y="30"/>
                  </a:lnTo>
                  <a:lnTo>
                    <a:pt x="7" y="32"/>
                  </a:lnTo>
                  <a:lnTo>
                    <a:pt x="7" y="33"/>
                  </a:lnTo>
                  <a:lnTo>
                    <a:pt x="7" y="35"/>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817" name="Freeform 203"/>
            <p:cNvSpPr>
              <a:spLocks noEditPoints="1"/>
            </p:cNvSpPr>
            <p:nvPr/>
          </p:nvSpPr>
          <p:spPr bwMode="auto">
            <a:xfrm>
              <a:off x="2687" y="2638"/>
              <a:ext cx="23" cy="51"/>
            </a:xfrm>
            <a:custGeom>
              <a:avLst/>
              <a:gdLst>
                <a:gd name="T0" fmla="*/ 64 w 10"/>
                <a:gd name="T1" fmla="*/ 0 h 35"/>
                <a:gd name="T2" fmla="*/ 74 w 10"/>
                <a:gd name="T3" fmla="*/ 1 h 35"/>
                <a:gd name="T4" fmla="*/ 85 w 10"/>
                <a:gd name="T5" fmla="*/ 1 h 35"/>
                <a:gd name="T6" fmla="*/ 85 w 10"/>
                <a:gd name="T7" fmla="*/ 6 h 35"/>
                <a:gd name="T8" fmla="*/ 85 w 10"/>
                <a:gd name="T9" fmla="*/ 13 h 35"/>
                <a:gd name="T10" fmla="*/ 85 w 10"/>
                <a:gd name="T11" fmla="*/ 15 h 35"/>
                <a:gd name="T12" fmla="*/ 85 w 10"/>
                <a:gd name="T13" fmla="*/ 15 h 35"/>
                <a:gd name="T14" fmla="*/ 74 w 10"/>
                <a:gd name="T15" fmla="*/ 19 h 35"/>
                <a:gd name="T16" fmla="*/ 64 w 10"/>
                <a:gd name="T17" fmla="*/ 19 h 35"/>
                <a:gd name="T18" fmla="*/ 37 w 10"/>
                <a:gd name="T19" fmla="*/ 19 h 35"/>
                <a:gd name="T20" fmla="*/ 28 w 10"/>
                <a:gd name="T21" fmla="*/ 15 h 35"/>
                <a:gd name="T22" fmla="*/ 28 w 10"/>
                <a:gd name="T23" fmla="*/ 15 h 35"/>
                <a:gd name="T24" fmla="*/ 28 w 10"/>
                <a:gd name="T25" fmla="*/ 13 h 35"/>
                <a:gd name="T26" fmla="*/ 28 w 10"/>
                <a:gd name="T27" fmla="*/ 6 h 35"/>
                <a:gd name="T28" fmla="*/ 28 w 10"/>
                <a:gd name="T29" fmla="*/ 1 h 35"/>
                <a:gd name="T30" fmla="*/ 37 w 10"/>
                <a:gd name="T31" fmla="*/ 1 h 35"/>
                <a:gd name="T32" fmla="*/ 64 w 10"/>
                <a:gd name="T33" fmla="*/ 0 h 35"/>
                <a:gd name="T34" fmla="*/ 85 w 10"/>
                <a:gd name="T35" fmla="*/ 36 h 35"/>
                <a:gd name="T36" fmla="*/ 85 w 10"/>
                <a:gd name="T37" fmla="*/ 93 h 35"/>
                <a:gd name="T38" fmla="*/ 85 w 10"/>
                <a:gd name="T39" fmla="*/ 99 h 35"/>
                <a:gd name="T40" fmla="*/ 85 w 10"/>
                <a:gd name="T41" fmla="*/ 102 h 35"/>
                <a:gd name="T42" fmla="*/ 85 w 10"/>
                <a:gd name="T43" fmla="*/ 102 h 35"/>
                <a:gd name="T44" fmla="*/ 94 w 10"/>
                <a:gd name="T45" fmla="*/ 108 h 35"/>
                <a:gd name="T46" fmla="*/ 94 w 10"/>
                <a:gd name="T47" fmla="*/ 108 h 35"/>
                <a:gd name="T48" fmla="*/ 122 w 10"/>
                <a:gd name="T49" fmla="*/ 108 h 35"/>
                <a:gd name="T50" fmla="*/ 122 w 10"/>
                <a:gd name="T51" fmla="*/ 108 h 35"/>
                <a:gd name="T52" fmla="*/ 0 w 10"/>
                <a:gd name="T53" fmla="*/ 108 h 35"/>
                <a:gd name="T54" fmla="*/ 0 w 10"/>
                <a:gd name="T55" fmla="*/ 108 h 35"/>
                <a:gd name="T56" fmla="*/ 12 w 10"/>
                <a:gd name="T57" fmla="*/ 108 h 35"/>
                <a:gd name="T58" fmla="*/ 28 w 10"/>
                <a:gd name="T59" fmla="*/ 108 h 35"/>
                <a:gd name="T60" fmla="*/ 28 w 10"/>
                <a:gd name="T61" fmla="*/ 102 h 35"/>
                <a:gd name="T62" fmla="*/ 28 w 10"/>
                <a:gd name="T63" fmla="*/ 102 h 35"/>
                <a:gd name="T64" fmla="*/ 28 w 10"/>
                <a:gd name="T65" fmla="*/ 99 h 35"/>
                <a:gd name="T66" fmla="*/ 28 w 10"/>
                <a:gd name="T67" fmla="*/ 93 h 35"/>
                <a:gd name="T68" fmla="*/ 28 w 10"/>
                <a:gd name="T69" fmla="*/ 66 h 35"/>
                <a:gd name="T70" fmla="*/ 28 w 10"/>
                <a:gd name="T71" fmla="*/ 60 h 35"/>
                <a:gd name="T72" fmla="*/ 28 w 10"/>
                <a:gd name="T73" fmla="*/ 50 h 35"/>
                <a:gd name="T74" fmla="*/ 28 w 10"/>
                <a:gd name="T75" fmla="*/ 50 h 35"/>
                <a:gd name="T76" fmla="*/ 28 w 10"/>
                <a:gd name="T77" fmla="*/ 47 h 35"/>
                <a:gd name="T78" fmla="*/ 28 w 10"/>
                <a:gd name="T79" fmla="*/ 47 h 35"/>
                <a:gd name="T80" fmla="*/ 12 w 10"/>
                <a:gd name="T81" fmla="*/ 47 h 35"/>
                <a:gd name="T82" fmla="*/ 12 w 10"/>
                <a:gd name="T83" fmla="*/ 47 h 35"/>
                <a:gd name="T84" fmla="*/ 0 w 10"/>
                <a:gd name="T85" fmla="*/ 47 h 35"/>
                <a:gd name="T86" fmla="*/ 0 w 10"/>
                <a:gd name="T87" fmla="*/ 47 h 35"/>
                <a:gd name="T88" fmla="*/ 74 w 10"/>
                <a:gd name="T89" fmla="*/ 36 h 35"/>
                <a:gd name="T90" fmla="*/ 85 w 10"/>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1"/>
                  </a:lnTo>
                  <a:lnTo>
                    <a:pt x="7" y="2"/>
                  </a:lnTo>
                  <a:lnTo>
                    <a:pt x="7" y="4"/>
                  </a:lnTo>
                  <a:lnTo>
                    <a:pt x="7" y="5"/>
                  </a:lnTo>
                  <a:lnTo>
                    <a:pt x="6" y="6"/>
                  </a:lnTo>
                  <a:lnTo>
                    <a:pt x="5" y="6"/>
                  </a:lnTo>
                  <a:lnTo>
                    <a:pt x="3" y="6"/>
                  </a:lnTo>
                  <a:lnTo>
                    <a:pt x="2" y="5"/>
                  </a:lnTo>
                  <a:lnTo>
                    <a:pt x="2" y="4"/>
                  </a:lnTo>
                  <a:lnTo>
                    <a:pt x="2" y="2"/>
                  </a:lnTo>
                  <a:lnTo>
                    <a:pt x="2" y="1"/>
                  </a:lnTo>
                  <a:lnTo>
                    <a:pt x="3" y="1"/>
                  </a:lnTo>
                  <a:lnTo>
                    <a:pt x="5" y="0"/>
                  </a:lnTo>
                  <a:close/>
                  <a:moveTo>
                    <a:pt x="7" y="12"/>
                  </a:moveTo>
                  <a:lnTo>
                    <a:pt x="7" y="30"/>
                  </a:lnTo>
                  <a:lnTo>
                    <a:pt x="7" y="32"/>
                  </a:lnTo>
                  <a:lnTo>
                    <a:pt x="7" y="33"/>
                  </a:lnTo>
                  <a:lnTo>
                    <a:pt x="8" y="35"/>
                  </a:lnTo>
                  <a:lnTo>
                    <a:pt x="10" y="35"/>
                  </a:lnTo>
                  <a:lnTo>
                    <a:pt x="0" y="35"/>
                  </a:lnTo>
                  <a:lnTo>
                    <a:pt x="1" y="35"/>
                  </a:lnTo>
                  <a:lnTo>
                    <a:pt x="2" y="35"/>
                  </a:lnTo>
                  <a:lnTo>
                    <a:pt x="2" y="33"/>
                  </a:lnTo>
                  <a:lnTo>
                    <a:pt x="2" y="32"/>
                  </a:lnTo>
                  <a:lnTo>
                    <a:pt x="2" y="30"/>
                  </a:lnTo>
                  <a:lnTo>
                    <a:pt x="2" y="21"/>
                  </a:lnTo>
                  <a:lnTo>
                    <a:pt x="2" y="19"/>
                  </a:lnTo>
                  <a:lnTo>
                    <a:pt x="2" y="16"/>
                  </a:lnTo>
                  <a:lnTo>
                    <a:pt x="2" y="15"/>
                  </a:lnTo>
                  <a:lnTo>
                    <a:pt x="1" y="15"/>
                  </a:lnTo>
                  <a:lnTo>
                    <a:pt x="0" y="15"/>
                  </a:lnTo>
                  <a:lnTo>
                    <a:pt x="6" y="12"/>
                  </a:lnTo>
                  <a:lnTo>
                    <a:pt x="7" y="12"/>
                  </a:lnTo>
                  <a:close/>
                </a:path>
              </a:pathLst>
            </a:custGeom>
            <a:solidFill>
              <a:srgbClr val="000000"/>
            </a:solidFill>
            <a:ln w="0">
              <a:solidFill>
                <a:srgbClr val="000000"/>
              </a:solidFill>
              <a:round/>
              <a:headEnd/>
              <a:tailEnd/>
            </a:ln>
          </p:spPr>
          <p:txBody>
            <a:bodyPr/>
            <a:lstStyle/>
            <a:p>
              <a:endParaRPr lang="en-CA"/>
            </a:p>
          </p:txBody>
        </p:sp>
        <p:sp>
          <p:nvSpPr>
            <p:cNvPr id="25818" name="Freeform 204"/>
            <p:cNvSpPr>
              <a:spLocks/>
            </p:cNvSpPr>
            <p:nvPr/>
          </p:nvSpPr>
          <p:spPr bwMode="auto">
            <a:xfrm>
              <a:off x="2719" y="2655"/>
              <a:ext cx="34" cy="35"/>
            </a:xfrm>
            <a:custGeom>
              <a:avLst/>
              <a:gdLst>
                <a:gd name="T0" fmla="*/ 150 w 15"/>
                <a:gd name="T1" fmla="*/ 0 h 24"/>
                <a:gd name="T2" fmla="*/ 150 w 15"/>
                <a:gd name="T3" fmla="*/ 26 h 24"/>
                <a:gd name="T4" fmla="*/ 150 w 15"/>
                <a:gd name="T5" fmla="*/ 26 h 24"/>
                <a:gd name="T6" fmla="*/ 138 w 15"/>
                <a:gd name="T7" fmla="*/ 15 h 24"/>
                <a:gd name="T8" fmla="*/ 118 w 15"/>
                <a:gd name="T9" fmla="*/ 9 h 24"/>
                <a:gd name="T10" fmla="*/ 102 w 15"/>
                <a:gd name="T11" fmla="*/ 6 h 24"/>
                <a:gd name="T12" fmla="*/ 82 w 15"/>
                <a:gd name="T13" fmla="*/ 6 h 24"/>
                <a:gd name="T14" fmla="*/ 57 w 15"/>
                <a:gd name="T15" fmla="*/ 6 h 24"/>
                <a:gd name="T16" fmla="*/ 45 w 15"/>
                <a:gd name="T17" fmla="*/ 9 h 24"/>
                <a:gd name="T18" fmla="*/ 36 w 15"/>
                <a:gd name="T19" fmla="*/ 13 h 24"/>
                <a:gd name="T20" fmla="*/ 36 w 15"/>
                <a:gd name="T21" fmla="*/ 13 h 24"/>
                <a:gd name="T22" fmla="*/ 36 w 15"/>
                <a:gd name="T23" fmla="*/ 15 h 24"/>
                <a:gd name="T24" fmla="*/ 45 w 15"/>
                <a:gd name="T25" fmla="*/ 22 h 24"/>
                <a:gd name="T26" fmla="*/ 45 w 15"/>
                <a:gd name="T27" fmla="*/ 26 h 24"/>
                <a:gd name="T28" fmla="*/ 82 w 15"/>
                <a:gd name="T29" fmla="*/ 28 h 24"/>
                <a:gd name="T30" fmla="*/ 118 w 15"/>
                <a:gd name="T31" fmla="*/ 32 h 24"/>
                <a:gd name="T32" fmla="*/ 150 w 15"/>
                <a:gd name="T33" fmla="*/ 41 h 24"/>
                <a:gd name="T34" fmla="*/ 165 w 15"/>
                <a:gd name="T35" fmla="*/ 42 h 24"/>
                <a:gd name="T36" fmla="*/ 175 w 15"/>
                <a:gd name="T37" fmla="*/ 50 h 24"/>
                <a:gd name="T38" fmla="*/ 165 w 15"/>
                <a:gd name="T39" fmla="*/ 61 h 24"/>
                <a:gd name="T40" fmla="*/ 150 w 15"/>
                <a:gd name="T41" fmla="*/ 66 h 24"/>
                <a:gd name="T42" fmla="*/ 118 w 15"/>
                <a:gd name="T43" fmla="*/ 73 h 24"/>
                <a:gd name="T44" fmla="*/ 93 w 15"/>
                <a:gd name="T45" fmla="*/ 74 h 24"/>
                <a:gd name="T46" fmla="*/ 57 w 15"/>
                <a:gd name="T47" fmla="*/ 74 h 24"/>
                <a:gd name="T48" fmla="*/ 36 w 15"/>
                <a:gd name="T49" fmla="*/ 73 h 24"/>
                <a:gd name="T50" fmla="*/ 25 w 15"/>
                <a:gd name="T51" fmla="*/ 73 h 24"/>
                <a:gd name="T52" fmla="*/ 25 w 15"/>
                <a:gd name="T53" fmla="*/ 73 h 24"/>
                <a:gd name="T54" fmla="*/ 0 w 15"/>
                <a:gd name="T55" fmla="*/ 73 h 24"/>
                <a:gd name="T56" fmla="*/ 0 w 15"/>
                <a:gd name="T57" fmla="*/ 74 h 24"/>
                <a:gd name="T58" fmla="*/ 0 w 15"/>
                <a:gd name="T59" fmla="*/ 74 h 24"/>
                <a:gd name="T60" fmla="*/ 0 w 15"/>
                <a:gd name="T61" fmla="*/ 47 h 24"/>
                <a:gd name="T62" fmla="*/ 0 w 15"/>
                <a:gd name="T63" fmla="*/ 47 h 24"/>
                <a:gd name="T64" fmla="*/ 25 w 15"/>
                <a:gd name="T65" fmla="*/ 60 h 24"/>
                <a:gd name="T66" fmla="*/ 36 w 15"/>
                <a:gd name="T67" fmla="*/ 61 h 24"/>
                <a:gd name="T68" fmla="*/ 57 w 15"/>
                <a:gd name="T69" fmla="*/ 66 h 24"/>
                <a:gd name="T70" fmla="*/ 93 w 15"/>
                <a:gd name="T71" fmla="*/ 66 h 24"/>
                <a:gd name="T72" fmla="*/ 102 w 15"/>
                <a:gd name="T73" fmla="*/ 66 h 24"/>
                <a:gd name="T74" fmla="*/ 118 w 15"/>
                <a:gd name="T75" fmla="*/ 66 h 24"/>
                <a:gd name="T76" fmla="*/ 138 w 15"/>
                <a:gd name="T77" fmla="*/ 61 h 24"/>
                <a:gd name="T78" fmla="*/ 138 w 15"/>
                <a:gd name="T79" fmla="*/ 60 h 24"/>
                <a:gd name="T80" fmla="*/ 138 w 15"/>
                <a:gd name="T81" fmla="*/ 55 h 24"/>
                <a:gd name="T82" fmla="*/ 118 w 15"/>
                <a:gd name="T83" fmla="*/ 47 h 24"/>
                <a:gd name="T84" fmla="*/ 102 w 15"/>
                <a:gd name="T85" fmla="*/ 42 h 24"/>
                <a:gd name="T86" fmla="*/ 57 w 15"/>
                <a:gd name="T87" fmla="*/ 41 h 24"/>
                <a:gd name="T88" fmla="*/ 36 w 15"/>
                <a:gd name="T89" fmla="*/ 34 h 24"/>
                <a:gd name="T90" fmla="*/ 25 w 15"/>
                <a:gd name="T91" fmla="*/ 32 h 24"/>
                <a:gd name="T92" fmla="*/ 0 w 15"/>
                <a:gd name="T93" fmla="*/ 28 h 24"/>
                <a:gd name="T94" fmla="*/ 0 w 15"/>
                <a:gd name="T95" fmla="*/ 22 h 24"/>
                <a:gd name="T96" fmla="*/ 0 w 15"/>
                <a:gd name="T97" fmla="*/ 13 h 24"/>
                <a:gd name="T98" fmla="*/ 25 w 15"/>
                <a:gd name="T99" fmla="*/ 6 h 24"/>
                <a:gd name="T100" fmla="*/ 45 w 15"/>
                <a:gd name="T101" fmla="*/ 0 h 24"/>
                <a:gd name="T102" fmla="*/ 82 w 15"/>
                <a:gd name="T103" fmla="*/ 0 h 24"/>
                <a:gd name="T104" fmla="*/ 93 w 15"/>
                <a:gd name="T105" fmla="*/ 0 h 24"/>
                <a:gd name="T106" fmla="*/ 118 w 15"/>
                <a:gd name="T107" fmla="*/ 0 h 24"/>
                <a:gd name="T108" fmla="*/ 138 w 15"/>
                <a:gd name="T109" fmla="*/ 6 h 24"/>
                <a:gd name="T110" fmla="*/ 138 w 15"/>
                <a:gd name="T111" fmla="*/ 6 h 24"/>
                <a:gd name="T112" fmla="*/ 138 w 15"/>
                <a:gd name="T113" fmla="*/ 6 h 24"/>
                <a:gd name="T114" fmla="*/ 150 w 15"/>
                <a:gd name="T115" fmla="*/ 6 h 24"/>
                <a:gd name="T116" fmla="*/ 150 w 15"/>
                <a:gd name="T117" fmla="*/ 0 h 24"/>
                <a:gd name="T118" fmla="*/ 150 w 15"/>
                <a:gd name="T119" fmla="*/ 0 h 24"/>
                <a:gd name="T120" fmla="*/ 150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8"/>
                  </a:lnTo>
                  <a:lnTo>
                    <a:pt x="12" y="5"/>
                  </a:lnTo>
                  <a:lnTo>
                    <a:pt x="10" y="3"/>
                  </a:lnTo>
                  <a:lnTo>
                    <a:pt x="9" y="2"/>
                  </a:lnTo>
                  <a:lnTo>
                    <a:pt x="7" y="2"/>
                  </a:lnTo>
                  <a:lnTo>
                    <a:pt x="5" y="2"/>
                  </a:lnTo>
                  <a:lnTo>
                    <a:pt x="4" y="3"/>
                  </a:lnTo>
                  <a:lnTo>
                    <a:pt x="3" y="4"/>
                  </a:lnTo>
                  <a:lnTo>
                    <a:pt x="3" y="5"/>
                  </a:lnTo>
                  <a:lnTo>
                    <a:pt x="4" y="7"/>
                  </a:lnTo>
                  <a:lnTo>
                    <a:pt x="4" y="8"/>
                  </a:lnTo>
                  <a:lnTo>
                    <a:pt x="7" y="9"/>
                  </a:lnTo>
                  <a:lnTo>
                    <a:pt x="10" y="10"/>
                  </a:lnTo>
                  <a:lnTo>
                    <a:pt x="13" y="13"/>
                  </a:lnTo>
                  <a:lnTo>
                    <a:pt x="14" y="14"/>
                  </a:lnTo>
                  <a:lnTo>
                    <a:pt x="15" y="16"/>
                  </a:lnTo>
                  <a:lnTo>
                    <a:pt x="14" y="20"/>
                  </a:lnTo>
                  <a:lnTo>
                    <a:pt x="13" y="21"/>
                  </a:lnTo>
                  <a:lnTo>
                    <a:pt x="10" y="23"/>
                  </a:lnTo>
                  <a:lnTo>
                    <a:pt x="8" y="24"/>
                  </a:lnTo>
                  <a:lnTo>
                    <a:pt x="5" y="24"/>
                  </a:lnTo>
                  <a:lnTo>
                    <a:pt x="3" y="23"/>
                  </a:lnTo>
                  <a:lnTo>
                    <a:pt x="2" y="23"/>
                  </a:lnTo>
                  <a:lnTo>
                    <a:pt x="0" y="23"/>
                  </a:lnTo>
                  <a:lnTo>
                    <a:pt x="0" y="24"/>
                  </a:lnTo>
                  <a:lnTo>
                    <a:pt x="0" y="15"/>
                  </a:lnTo>
                  <a:lnTo>
                    <a:pt x="2" y="19"/>
                  </a:lnTo>
                  <a:lnTo>
                    <a:pt x="3" y="20"/>
                  </a:lnTo>
                  <a:lnTo>
                    <a:pt x="5" y="21"/>
                  </a:lnTo>
                  <a:lnTo>
                    <a:pt x="8" y="21"/>
                  </a:lnTo>
                  <a:lnTo>
                    <a:pt x="9" y="21"/>
                  </a:lnTo>
                  <a:lnTo>
                    <a:pt x="10" y="21"/>
                  </a:lnTo>
                  <a:lnTo>
                    <a:pt x="12" y="20"/>
                  </a:lnTo>
                  <a:lnTo>
                    <a:pt x="12" y="19"/>
                  </a:lnTo>
                  <a:lnTo>
                    <a:pt x="12" y="18"/>
                  </a:lnTo>
                  <a:lnTo>
                    <a:pt x="10" y="15"/>
                  </a:lnTo>
                  <a:lnTo>
                    <a:pt x="9" y="14"/>
                  </a:lnTo>
                  <a:lnTo>
                    <a:pt x="5" y="13"/>
                  </a:lnTo>
                  <a:lnTo>
                    <a:pt x="3" y="11"/>
                  </a:lnTo>
                  <a:lnTo>
                    <a:pt x="2" y="10"/>
                  </a:lnTo>
                  <a:lnTo>
                    <a:pt x="0" y="9"/>
                  </a:lnTo>
                  <a:lnTo>
                    <a:pt x="0" y="7"/>
                  </a:lnTo>
                  <a:lnTo>
                    <a:pt x="0" y="4"/>
                  </a:lnTo>
                  <a:lnTo>
                    <a:pt x="2" y="2"/>
                  </a:lnTo>
                  <a:lnTo>
                    <a:pt x="4" y="0"/>
                  </a:lnTo>
                  <a:lnTo>
                    <a:pt x="7" y="0"/>
                  </a:lnTo>
                  <a:lnTo>
                    <a:pt x="8" y="0"/>
                  </a:lnTo>
                  <a:lnTo>
                    <a:pt x="10" y="0"/>
                  </a:lnTo>
                  <a:lnTo>
                    <a:pt x="12" y="2"/>
                  </a:lnTo>
                  <a:lnTo>
                    <a:pt x="13" y="2"/>
                  </a:lnTo>
                  <a:lnTo>
                    <a:pt x="13" y="0"/>
                  </a:lnTo>
                  <a:close/>
                </a:path>
              </a:pathLst>
            </a:custGeom>
            <a:solidFill>
              <a:srgbClr val="000000"/>
            </a:solidFill>
            <a:ln w="0">
              <a:solidFill>
                <a:srgbClr val="000000"/>
              </a:solidFill>
              <a:round/>
              <a:headEnd/>
              <a:tailEnd/>
            </a:ln>
          </p:spPr>
          <p:txBody>
            <a:bodyPr/>
            <a:lstStyle/>
            <a:p>
              <a:endParaRPr lang="en-CA"/>
            </a:p>
          </p:txBody>
        </p:sp>
        <p:sp>
          <p:nvSpPr>
            <p:cNvPr id="25819" name="Freeform 205"/>
            <p:cNvSpPr>
              <a:spLocks/>
            </p:cNvSpPr>
            <p:nvPr/>
          </p:nvSpPr>
          <p:spPr bwMode="auto">
            <a:xfrm>
              <a:off x="2879" y="2647"/>
              <a:ext cx="29" cy="43"/>
            </a:xfrm>
            <a:custGeom>
              <a:avLst/>
              <a:gdLst>
                <a:gd name="T0" fmla="*/ 80 w 13"/>
                <a:gd name="T1" fmla="*/ 0 h 30"/>
                <a:gd name="T2" fmla="*/ 80 w 13"/>
                <a:gd name="T3" fmla="*/ 19 h 30"/>
                <a:gd name="T4" fmla="*/ 134 w 13"/>
                <a:gd name="T5" fmla="*/ 19 h 30"/>
                <a:gd name="T6" fmla="*/ 134 w 13"/>
                <a:gd name="T7" fmla="*/ 27 h 30"/>
                <a:gd name="T8" fmla="*/ 80 w 13"/>
                <a:gd name="T9" fmla="*/ 27 h 30"/>
                <a:gd name="T10" fmla="*/ 80 w 13"/>
                <a:gd name="T11" fmla="*/ 66 h 30"/>
                <a:gd name="T12" fmla="*/ 80 w 13"/>
                <a:gd name="T13" fmla="*/ 75 h 30"/>
                <a:gd name="T14" fmla="*/ 89 w 13"/>
                <a:gd name="T15" fmla="*/ 76 h 30"/>
                <a:gd name="T16" fmla="*/ 89 w 13"/>
                <a:gd name="T17" fmla="*/ 76 h 30"/>
                <a:gd name="T18" fmla="*/ 109 w 13"/>
                <a:gd name="T19" fmla="*/ 76 h 30"/>
                <a:gd name="T20" fmla="*/ 125 w 13"/>
                <a:gd name="T21" fmla="*/ 76 h 30"/>
                <a:gd name="T22" fmla="*/ 125 w 13"/>
                <a:gd name="T23" fmla="*/ 76 h 30"/>
                <a:gd name="T24" fmla="*/ 134 w 13"/>
                <a:gd name="T25" fmla="*/ 75 h 30"/>
                <a:gd name="T26" fmla="*/ 134 w 13"/>
                <a:gd name="T27" fmla="*/ 75 h 30"/>
                <a:gd name="T28" fmla="*/ 145 w 13"/>
                <a:gd name="T29" fmla="*/ 75 h 30"/>
                <a:gd name="T30" fmla="*/ 134 w 13"/>
                <a:gd name="T31" fmla="*/ 80 h 30"/>
                <a:gd name="T32" fmla="*/ 125 w 13"/>
                <a:gd name="T33" fmla="*/ 86 h 30"/>
                <a:gd name="T34" fmla="*/ 109 w 13"/>
                <a:gd name="T35" fmla="*/ 86 h 30"/>
                <a:gd name="T36" fmla="*/ 89 w 13"/>
                <a:gd name="T37" fmla="*/ 89 h 30"/>
                <a:gd name="T38" fmla="*/ 80 w 13"/>
                <a:gd name="T39" fmla="*/ 89 h 30"/>
                <a:gd name="T40" fmla="*/ 65 w 13"/>
                <a:gd name="T41" fmla="*/ 86 h 30"/>
                <a:gd name="T42" fmla="*/ 56 w 13"/>
                <a:gd name="T43" fmla="*/ 86 h 30"/>
                <a:gd name="T44" fmla="*/ 45 w 13"/>
                <a:gd name="T45" fmla="*/ 80 h 30"/>
                <a:gd name="T46" fmla="*/ 45 w 13"/>
                <a:gd name="T47" fmla="*/ 76 h 30"/>
                <a:gd name="T48" fmla="*/ 45 w 13"/>
                <a:gd name="T49" fmla="*/ 70 h 30"/>
                <a:gd name="T50" fmla="*/ 45 w 13"/>
                <a:gd name="T51" fmla="*/ 27 h 30"/>
                <a:gd name="T52" fmla="*/ 0 w 13"/>
                <a:gd name="T53" fmla="*/ 27 h 30"/>
                <a:gd name="T54" fmla="*/ 0 w 13"/>
                <a:gd name="T55" fmla="*/ 23 h 30"/>
                <a:gd name="T56" fmla="*/ 9 w 13"/>
                <a:gd name="T57" fmla="*/ 19 h 30"/>
                <a:gd name="T58" fmla="*/ 20 w 13"/>
                <a:gd name="T59" fmla="*/ 19 h 30"/>
                <a:gd name="T60" fmla="*/ 45 w 13"/>
                <a:gd name="T61" fmla="*/ 14 h 30"/>
                <a:gd name="T62" fmla="*/ 56 w 13"/>
                <a:gd name="T63" fmla="*/ 9 h 30"/>
                <a:gd name="T64" fmla="*/ 65 w 13"/>
                <a:gd name="T65" fmla="*/ 1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6"/>
                  </a:lnTo>
                  <a:lnTo>
                    <a:pt x="12" y="6"/>
                  </a:lnTo>
                  <a:lnTo>
                    <a:pt x="12" y="9"/>
                  </a:lnTo>
                  <a:lnTo>
                    <a:pt x="7" y="9"/>
                  </a:lnTo>
                  <a:lnTo>
                    <a:pt x="7" y="22"/>
                  </a:lnTo>
                  <a:lnTo>
                    <a:pt x="7" y="25"/>
                  </a:lnTo>
                  <a:lnTo>
                    <a:pt x="8" y="26"/>
                  </a:lnTo>
                  <a:lnTo>
                    <a:pt x="10" y="26"/>
                  </a:lnTo>
                  <a:lnTo>
                    <a:pt x="11" y="26"/>
                  </a:lnTo>
                  <a:lnTo>
                    <a:pt x="12" y="25"/>
                  </a:lnTo>
                  <a:lnTo>
                    <a:pt x="13" y="25"/>
                  </a:lnTo>
                  <a:lnTo>
                    <a:pt x="12" y="27"/>
                  </a:lnTo>
                  <a:lnTo>
                    <a:pt x="11" y="29"/>
                  </a:lnTo>
                  <a:lnTo>
                    <a:pt x="10" y="29"/>
                  </a:lnTo>
                  <a:lnTo>
                    <a:pt x="8" y="30"/>
                  </a:lnTo>
                  <a:lnTo>
                    <a:pt x="7" y="30"/>
                  </a:lnTo>
                  <a:lnTo>
                    <a:pt x="6" y="29"/>
                  </a:lnTo>
                  <a:lnTo>
                    <a:pt x="5" y="29"/>
                  </a:lnTo>
                  <a:lnTo>
                    <a:pt x="4" y="27"/>
                  </a:lnTo>
                  <a:lnTo>
                    <a:pt x="4" y="26"/>
                  </a:lnTo>
                  <a:lnTo>
                    <a:pt x="4" y="24"/>
                  </a:lnTo>
                  <a:lnTo>
                    <a:pt x="4" y="9"/>
                  </a:lnTo>
                  <a:lnTo>
                    <a:pt x="0" y="9"/>
                  </a:lnTo>
                  <a:lnTo>
                    <a:pt x="0" y="8"/>
                  </a:lnTo>
                  <a:lnTo>
                    <a:pt x="1" y="6"/>
                  </a:lnTo>
                  <a:lnTo>
                    <a:pt x="2" y="6"/>
                  </a:lnTo>
                  <a:lnTo>
                    <a:pt x="4" y="5"/>
                  </a:lnTo>
                  <a:lnTo>
                    <a:pt x="5" y="3"/>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820" name="Freeform 206"/>
            <p:cNvSpPr>
              <a:spLocks noEditPoints="1"/>
            </p:cNvSpPr>
            <p:nvPr/>
          </p:nvSpPr>
          <p:spPr bwMode="auto">
            <a:xfrm>
              <a:off x="2915" y="2655"/>
              <a:ext cx="47" cy="35"/>
            </a:xfrm>
            <a:custGeom>
              <a:avLst/>
              <a:gdLst>
                <a:gd name="T0" fmla="*/ 110 w 21"/>
                <a:gd name="T1" fmla="*/ 0 h 24"/>
                <a:gd name="T2" fmla="*/ 145 w 21"/>
                <a:gd name="T3" fmla="*/ 0 h 24"/>
                <a:gd name="T4" fmla="*/ 181 w 21"/>
                <a:gd name="T5" fmla="*/ 6 h 24"/>
                <a:gd name="T6" fmla="*/ 201 w 21"/>
                <a:gd name="T7" fmla="*/ 13 h 24"/>
                <a:gd name="T8" fmla="*/ 226 w 21"/>
                <a:gd name="T9" fmla="*/ 26 h 24"/>
                <a:gd name="T10" fmla="*/ 235 w 21"/>
                <a:gd name="T11" fmla="*/ 34 h 24"/>
                <a:gd name="T12" fmla="*/ 226 w 21"/>
                <a:gd name="T13" fmla="*/ 42 h 24"/>
                <a:gd name="T14" fmla="*/ 201 w 21"/>
                <a:gd name="T15" fmla="*/ 55 h 24"/>
                <a:gd name="T16" fmla="*/ 190 w 21"/>
                <a:gd name="T17" fmla="*/ 61 h 24"/>
                <a:gd name="T18" fmla="*/ 170 w 21"/>
                <a:gd name="T19" fmla="*/ 66 h 24"/>
                <a:gd name="T20" fmla="*/ 134 w 21"/>
                <a:gd name="T21" fmla="*/ 73 h 24"/>
                <a:gd name="T22" fmla="*/ 110 w 21"/>
                <a:gd name="T23" fmla="*/ 74 h 24"/>
                <a:gd name="T24" fmla="*/ 65 w 21"/>
                <a:gd name="T25" fmla="*/ 73 h 24"/>
                <a:gd name="T26" fmla="*/ 45 w 21"/>
                <a:gd name="T27" fmla="*/ 66 h 24"/>
                <a:gd name="T28" fmla="*/ 9 w 21"/>
                <a:gd name="T29" fmla="*/ 61 h 24"/>
                <a:gd name="T30" fmla="*/ 0 w 21"/>
                <a:gd name="T31" fmla="*/ 50 h 24"/>
                <a:gd name="T32" fmla="*/ 0 w 21"/>
                <a:gd name="T33" fmla="*/ 34 h 24"/>
                <a:gd name="T34" fmla="*/ 0 w 21"/>
                <a:gd name="T35" fmla="*/ 28 h 24"/>
                <a:gd name="T36" fmla="*/ 9 w 21"/>
                <a:gd name="T37" fmla="*/ 22 h 24"/>
                <a:gd name="T38" fmla="*/ 20 w 21"/>
                <a:gd name="T39" fmla="*/ 13 h 24"/>
                <a:gd name="T40" fmla="*/ 56 w 21"/>
                <a:gd name="T41" fmla="*/ 6 h 24"/>
                <a:gd name="T42" fmla="*/ 81 w 21"/>
                <a:gd name="T43" fmla="*/ 0 h 24"/>
                <a:gd name="T44" fmla="*/ 110 w 21"/>
                <a:gd name="T45" fmla="*/ 0 h 24"/>
                <a:gd name="T46" fmla="*/ 90 w 21"/>
                <a:gd name="T47" fmla="*/ 6 h 24"/>
                <a:gd name="T48" fmla="*/ 81 w 21"/>
                <a:gd name="T49" fmla="*/ 6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56 w 21"/>
                <a:gd name="T63" fmla="*/ 60 h 24"/>
                <a:gd name="T64" fmla="*/ 81 w 21"/>
                <a:gd name="T65" fmla="*/ 66 h 24"/>
                <a:gd name="T66" fmla="*/ 125 w 21"/>
                <a:gd name="T67" fmla="*/ 66 h 24"/>
                <a:gd name="T68" fmla="*/ 145 w 21"/>
                <a:gd name="T69" fmla="*/ 66 h 24"/>
                <a:gd name="T70" fmla="*/ 170 w 21"/>
                <a:gd name="T71" fmla="*/ 61 h 24"/>
                <a:gd name="T72" fmla="*/ 181 w 21"/>
                <a:gd name="T73" fmla="*/ 55 h 24"/>
                <a:gd name="T74" fmla="*/ 181 w 21"/>
                <a:gd name="T75" fmla="*/ 42 h 24"/>
                <a:gd name="T76" fmla="*/ 181 w 21"/>
                <a:gd name="T77" fmla="*/ 32 h 24"/>
                <a:gd name="T78" fmla="*/ 170 w 21"/>
                <a:gd name="T79" fmla="*/ 22 h 24"/>
                <a:gd name="T80" fmla="*/ 145 w 21"/>
                <a:gd name="T81" fmla="*/ 13 h 24"/>
                <a:gd name="T82" fmla="*/ 125 w 21"/>
                <a:gd name="T83" fmla="*/ 9 h 24"/>
                <a:gd name="T84" fmla="*/ 9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3" y="0"/>
                  </a:lnTo>
                  <a:lnTo>
                    <a:pt x="16" y="2"/>
                  </a:lnTo>
                  <a:lnTo>
                    <a:pt x="18" y="4"/>
                  </a:lnTo>
                  <a:lnTo>
                    <a:pt x="20" y="8"/>
                  </a:lnTo>
                  <a:lnTo>
                    <a:pt x="21" y="11"/>
                  </a:lnTo>
                  <a:lnTo>
                    <a:pt x="20" y="14"/>
                  </a:lnTo>
                  <a:lnTo>
                    <a:pt x="18" y="18"/>
                  </a:lnTo>
                  <a:lnTo>
                    <a:pt x="17" y="20"/>
                  </a:lnTo>
                  <a:lnTo>
                    <a:pt x="15" y="21"/>
                  </a:lnTo>
                  <a:lnTo>
                    <a:pt x="12" y="23"/>
                  </a:lnTo>
                  <a:lnTo>
                    <a:pt x="10" y="24"/>
                  </a:lnTo>
                  <a:lnTo>
                    <a:pt x="6" y="23"/>
                  </a:lnTo>
                  <a:lnTo>
                    <a:pt x="4" y="21"/>
                  </a:lnTo>
                  <a:lnTo>
                    <a:pt x="1" y="20"/>
                  </a:lnTo>
                  <a:lnTo>
                    <a:pt x="0" y="16"/>
                  </a:lnTo>
                  <a:lnTo>
                    <a:pt x="0" y="11"/>
                  </a:lnTo>
                  <a:lnTo>
                    <a:pt x="0" y="9"/>
                  </a:lnTo>
                  <a:lnTo>
                    <a:pt x="1" y="7"/>
                  </a:lnTo>
                  <a:lnTo>
                    <a:pt x="2" y="4"/>
                  </a:lnTo>
                  <a:lnTo>
                    <a:pt x="5" y="2"/>
                  </a:lnTo>
                  <a:lnTo>
                    <a:pt x="7" y="0"/>
                  </a:lnTo>
                  <a:lnTo>
                    <a:pt x="10" y="0"/>
                  </a:lnTo>
                  <a:close/>
                  <a:moveTo>
                    <a:pt x="8" y="2"/>
                  </a:moveTo>
                  <a:lnTo>
                    <a:pt x="7" y="2"/>
                  </a:lnTo>
                  <a:lnTo>
                    <a:pt x="6" y="3"/>
                  </a:lnTo>
                  <a:lnTo>
                    <a:pt x="5" y="4"/>
                  </a:lnTo>
                  <a:lnTo>
                    <a:pt x="5" y="5"/>
                  </a:lnTo>
                  <a:lnTo>
                    <a:pt x="4" y="8"/>
                  </a:lnTo>
                  <a:lnTo>
                    <a:pt x="4" y="10"/>
                  </a:lnTo>
                  <a:lnTo>
                    <a:pt x="4" y="15"/>
                  </a:lnTo>
                  <a:lnTo>
                    <a:pt x="5" y="19"/>
                  </a:lnTo>
                  <a:lnTo>
                    <a:pt x="7" y="21"/>
                  </a:lnTo>
                  <a:lnTo>
                    <a:pt x="11" y="21"/>
                  </a:lnTo>
                  <a:lnTo>
                    <a:pt x="13" y="21"/>
                  </a:lnTo>
                  <a:lnTo>
                    <a:pt x="15" y="20"/>
                  </a:lnTo>
                  <a:lnTo>
                    <a:pt x="16" y="18"/>
                  </a:lnTo>
                  <a:lnTo>
                    <a:pt x="16" y="14"/>
                  </a:lnTo>
                  <a:lnTo>
                    <a:pt x="16" y="10"/>
                  </a:lnTo>
                  <a:lnTo>
                    <a:pt x="15" y="7"/>
                  </a:lnTo>
                  <a:lnTo>
                    <a:pt x="13" y="4"/>
                  </a:lnTo>
                  <a:lnTo>
                    <a:pt x="11" y="3"/>
                  </a:lnTo>
                  <a:lnTo>
                    <a:pt x="8" y="2"/>
                  </a:lnTo>
                  <a:close/>
                </a:path>
              </a:pathLst>
            </a:custGeom>
            <a:solidFill>
              <a:srgbClr val="000000"/>
            </a:solidFill>
            <a:ln w="0">
              <a:solidFill>
                <a:srgbClr val="000000"/>
              </a:solidFill>
              <a:round/>
              <a:headEnd/>
              <a:tailEnd/>
            </a:ln>
          </p:spPr>
          <p:txBody>
            <a:bodyPr/>
            <a:lstStyle/>
            <a:p>
              <a:endParaRPr lang="en-CA"/>
            </a:p>
          </p:txBody>
        </p:sp>
        <p:sp>
          <p:nvSpPr>
            <p:cNvPr id="25821" name="Freeform 207"/>
            <p:cNvSpPr>
              <a:spLocks/>
            </p:cNvSpPr>
            <p:nvPr/>
          </p:nvSpPr>
          <p:spPr bwMode="auto">
            <a:xfrm>
              <a:off x="3150" y="2641"/>
              <a:ext cx="76" cy="48"/>
            </a:xfrm>
            <a:custGeom>
              <a:avLst/>
              <a:gdLst>
                <a:gd name="T0" fmla="*/ 279 w 34"/>
                <a:gd name="T1" fmla="*/ 47 h 33"/>
                <a:gd name="T2" fmla="*/ 279 w 34"/>
                <a:gd name="T3" fmla="*/ 9 h 33"/>
                <a:gd name="T4" fmla="*/ 270 w 34"/>
                <a:gd name="T5" fmla="*/ 6 h 33"/>
                <a:gd name="T6" fmla="*/ 255 w 34"/>
                <a:gd name="T7" fmla="*/ 0 h 33"/>
                <a:gd name="T8" fmla="*/ 235 w 34"/>
                <a:gd name="T9" fmla="*/ 0 h 33"/>
                <a:gd name="T10" fmla="*/ 380 w 34"/>
                <a:gd name="T11" fmla="*/ 0 h 33"/>
                <a:gd name="T12" fmla="*/ 369 w 34"/>
                <a:gd name="T13" fmla="*/ 0 h 33"/>
                <a:gd name="T14" fmla="*/ 360 w 34"/>
                <a:gd name="T15" fmla="*/ 0 h 33"/>
                <a:gd name="T16" fmla="*/ 335 w 34"/>
                <a:gd name="T17" fmla="*/ 6 h 33"/>
                <a:gd name="T18" fmla="*/ 335 w 34"/>
                <a:gd name="T19" fmla="*/ 15 h 33"/>
                <a:gd name="T20" fmla="*/ 335 w 34"/>
                <a:gd name="T21" fmla="*/ 89 h 33"/>
                <a:gd name="T22" fmla="*/ 335 w 34"/>
                <a:gd name="T23" fmla="*/ 95 h 33"/>
                <a:gd name="T24" fmla="*/ 360 w 34"/>
                <a:gd name="T25" fmla="*/ 102 h 33"/>
                <a:gd name="T26" fmla="*/ 380 w 34"/>
                <a:gd name="T27" fmla="*/ 102 h 33"/>
                <a:gd name="T28" fmla="*/ 235 w 34"/>
                <a:gd name="T29" fmla="*/ 102 h 33"/>
                <a:gd name="T30" fmla="*/ 246 w 34"/>
                <a:gd name="T31" fmla="*/ 102 h 33"/>
                <a:gd name="T32" fmla="*/ 270 w 34"/>
                <a:gd name="T33" fmla="*/ 95 h 33"/>
                <a:gd name="T34" fmla="*/ 279 w 34"/>
                <a:gd name="T35" fmla="*/ 87 h 33"/>
                <a:gd name="T36" fmla="*/ 101 w 34"/>
                <a:gd name="T37" fmla="*/ 52 h 33"/>
                <a:gd name="T38" fmla="*/ 101 w 34"/>
                <a:gd name="T39" fmla="*/ 89 h 33"/>
                <a:gd name="T40" fmla="*/ 101 w 34"/>
                <a:gd name="T41" fmla="*/ 95 h 33"/>
                <a:gd name="T42" fmla="*/ 134 w 34"/>
                <a:gd name="T43" fmla="*/ 102 h 33"/>
                <a:gd name="T44" fmla="*/ 154 w 34"/>
                <a:gd name="T45" fmla="*/ 102 h 33"/>
                <a:gd name="T46" fmla="*/ 0 w 34"/>
                <a:gd name="T47" fmla="*/ 102 h 33"/>
                <a:gd name="T48" fmla="*/ 9 w 34"/>
                <a:gd name="T49" fmla="*/ 102 h 33"/>
                <a:gd name="T50" fmla="*/ 45 w 34"/>
                <a:gd name="T51" fmla="*/ 95 h 33"/>
                <a:gd name="T52" fmla="*/ 45 w 34"/>
                <a:gd name="T53" fmla="*/ 87 h 33"/>
                <a:gd name="T54" fmla="*/ 45 w 34"/>
                <a:gd name="T55" fmla="*/ 9 h 33"/>
                <a:gd name="T56" fmla="*/ 45 w 34"/>
                <a:gd name="T57" fmla="*/ 6 h 33"/>
                <a:gd name="T58" fmla="*/ 20 w 34"/>
                <a:gd name="T59" fmla="*/ 0 h 33"/>
                <a:gd name="T60" fmla="*/ 0 w 34"/>
                <a:gd name="T61" fmla="*/ 0 h 33"/>
                <a:gd name="T62" fmla="*/ 154 w 34"/>
                <a:gd name="T63" fmla="*/ 0 h 33"/>
                <a:gd name="T64" fmla="*/ 145 w 34"/>
                <a:gd name="T65" fmla="*/ 0 h 33"/>
                <a:gd name="T66" fmla="*/ 125 w 34"/>
                <a:gd name="T67" fmla="*/ 0 h 33"/>
                <a:gd name="T68" fmla="*/ 101 w 34"/>
                <a:gd name="T69" fmla="*/ 6 h 33"/>
                <a:gd name="T70" fmla="*/ 101 w 34"/>
                <a:gd name="T71" fmla="*/ 15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5"/>
                  </a:moveTo>
                  <a:lnTo>
                    <a:pt x="25" y="15"/>
                  </a:lnTo>
                  <a:lnTo>
                    <a:pt x="25" y="5"/>
                  </a:lnTo>
                  <a:lnTo>
                    <a:pt x="25" y="3"/>
                  </a:lnTo>
                  <a:lnTo>
                    <a:pt x="25" y="2"/>
                  </a:lnTo>
                  <a:lnTo>
                    <a:pt x="24" y="2"/>
                  </a:lnTo>
                  <a:lnTo>
                    <a:pt x="23" y="0"/>
                  </a:lnTo>
                  <a:lnTo>
                    <a:pt x="22" y="0"/>
                  </a:lnTo>
                  <a:lnTo>
                    <a:pt x="21" y="0"/>
                  </a:lnTo>
                  <a:lnTo>
                    <a:pt x="34" y="0"/>
                  </a:lnTo>
                  <a:lnTo>
                    <a:pt x="33" y="0"/>
                  </a:lnTo>
                  <a:lnTo>
                    <a:pt x="32" y="0"/>
                  </a:lnTo>
                  <a:lnTo>
                    <a:pt x="30" y="2"/>
                  </a:lnTo>
                  <a:lnTo>
                    <a:pt x="30" y="3"/>
                  </a:lnTo>
                  <a:lnTo>
                    <a:pt x="30" y="5"/>
                  </a:lnTo>
                  <a:lnTo>
                    <a:pt x="30" y="28"/>
                  </a:lnTo>
                  <a:lnTo>
                    <a:pt x="30" y="29"/>
                  </a:lnTo>
                  <a:lnTo>
                    <a:pt x="30" y="30"/>
                  </a:lnTo>
                  <a:lnTo>
                    <a:pt x="30" y="31"/>
                  </a:lnTo>
                  <a:lnTo>
                    <a:pt x="32" y="31"/>
                  </a:lnTo>
                  <a:lnTo>
                    <a:pt x="32" y="33"/>
                  </a:lnTo>
                  <a:lnTo>
                    <a:pt x="33" y="33"/>
                  </a:lnTo>
                  <a:lnTo>
                    <a:pt x="34" y="33"/>
                  </a:lnTo>
                  <a:lnTo>
                    <a:pt x="21" y="33"/>
                  </a:lnTo>
                  <a:lnTo>
                    <a:pt x="22" y="33"/>
                  </a:lnTo>
                  <a:lnTo>
                    <a:pt x="23" y="33"/>
                  </a:lnTo>
                  <a:lnTo>
                    <a:pt x="24" y="31"/>
                  </a:lnTo>
                  <a:lnTo>
                    <a:pt x="25" y="30"/>
                  </a:lnTo>
                  <a:lnTo>
                    <a:pt x="25" y="28"/>
                  </a:lnTo>
                  <a:lnTo>
                    <a:pt x="25" y="17"/>
                  </a:lnTo>
                  <a:lnTo>
                    <a:pt x="9" y="17"/>
                  </a:lnTo>
                  <a:lnTo>
                    <a:pt x="9" y="28"/>
                  </a:lnTo>
                  <a:lnTo>
                    <a:pt x="9" y="29"/>
                  </a:lnTo>
                  <a:lnTo>
                    <a:pt x="9" y="30"/>
                  </a:lnTo>
                  <a:lnTo>
                    <a:pt x="9" y="31"/>
                  </a:lnTo>
                  <a:lnTo>
                    <a:pt x="11" y="31"/>
                  </a:lnTo>
                  <a:lnTo>
                    <a:pt x="12" y="33"/>
                  </a:lnTo>
                  <a:lnTo>
                    <a:pt x="13" y="33"/>
                  </a:lnTo>
                  <a:lnTo>
                    <a:pt x="14" y="33"/>
                  </a:lnTo>
                  <a:lnTo>
                    <a:pt x="0" y="33"/>
                  </a:lnTo>
                  <a:lnTo>
                    <a:pt x="1" y="33"/>
                  </a:lnTo>
                  <a:lnTo>
                    <a:pt x="3" y="33"/>
                  </a:lnTo>
                  <a:lnTo>
                    <a:pt x="4" y="31"/>
                  </a:lnTo>
                  <a:lnTo>
                    <a:pt x="4" y="30"/>
                  </a:lnTo>
                  <a:lnTo>
                    <a:pt x="4" y="28"/>
                  </a:lnTo>
                  <a:lnTo>
                    <a:pt x="4" y="5"/>
                  </a:lnTo>
                  <a:lnTo>
                    <a:pt x="4" y="3"/>
                  </a:lnTo>
                  <a:lnTo>
                    <a:pt x="4" y="2"/>
                  </a:lnTo>
                  <a:lnTo>
                    <a:pt x="3" y="2"/>
                  </a:lnTo>
                  <a:lnTo>
                    <a:pt x="2" y="0"/>
                  </a:lnTo>
                  <a:lnTo>
                    <a:pt x="1" y="0"/>
                  </a:lnTo>
                  <a:lnTo>
                    <a:pt x="0" y="0"/>
                  </a:lnTo>
                  <a:lnTo>
                    <a:pt x="14" y="0"/>
                  </a:lnTo>
                  <a:lnTo>
                    <a:pt x="13" y="0"/>
                  </a:lnTo>
                  <a:lnTo>
                    <a:pt x="12" y="0"/>
                  </a:lnTo>
                  <a:lnTo>
                    <a:pt x="11" y="0"/>
                  </a:lnTo>
                  <a:lnTo>
                    <a:pt x="9" y="2"/>
                  </a:lnTo>
                  <a:lnTo>
                    <a:pt x="9" y="3"/>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25822" name="Freeform 208"/>
            <p:cNvSpPr>
              <a:spLocks noEditPoints="1"/>
            </p:cNvSpPr>
            <p:nvPr/>
          </p:nvSpPr>
          <p:spPr bwMode="auto">
            <a:xfrm>
              <a:off x="3233" y="2655"/>
              <a:ext cx="47" cy="35"/>
            </a:xfrm>
            <a:custGeom>
              <a:avLst/>
              <a:gdLst>
                <a:gd name="T0" fmla="*/ 125 w 21"/>
                <a:gd name="T1" fmla="*/ 0 h 24"/>
                <a:gd name="T2" fmla="*/ 145 w 21"/>
                <a:gd name="T3" fmla="*/ 0 h 24"/>
                <a:gd name="T4" fmla="*/ 181 w 21"/>
                <a:gd name="T5" fmla="*/ 6 h 24"/>
                <a:gd name="T6" fmla="*/ 201 w 21"/>
                <a:gd name="T7" fmla="*/ 13 h 24"/>
                <a:gd name="T8" fmla="*/ 235 w 21"/>
                <a:gd name="T9" fmla="*/ 26 h 24"/>
                <a:gd name="T10" fmla="*/ 235 w 21"/>
                <a:gd name="T11" fmla="*/ 34 h 24"/>
                <a:gd name="T12" fmla="*/ 235 w 21"/>
                <a:gd name="T13" fmla="*/ 42 h 24"/>
                <a:gd name="T14" fmla="*/ 215 w 21"/>
                <a:gd name="T15" fmla="*/ 55 h 24"/>
                <a:gd name="T16" fmla="*/ 201 w 21"/>
                <a:gd name="T17" fmla="*/ 61 h 24"/>
                <a:gd name="T18" fmla="*/ 181 w 21"/>
                <a:gd name="T19" fmla="*/ 66 h 24"/>
                <a:gd name="T20" fmla="*/ 145 w 21"/>
                <a:gd name="T21" fmla="*/ 73 h 24"/>
                <a:gd name="T22" fmla="*/ 101 w 21"/>
                <a:gd name="T23" fmla="*/ 74 h 24"/>
                <a:gd name="T24" fmla="*/ 81 w 21"/>
                <a:gd name="T25" fmla="*/ 73 h 24"/>
                <a:gd name="T26" fmla="*/ 45 w 21"/>
                <a:gd name="T27" fmla="*/ 66 h 24"/>
                <a:gd name="T28" fmla="*/ 20 w 21"/>
                <a:gd name="T29" fmla="*/ 61 h 24"/>
                <a:gd name="T30" fmla="*/ 0 w 21"/>
                <a:gd name="T31" fmla="*/ 50 h 24"/>
                <a:gd name="T32" fmla="*/ 0 w 21"/>
                <a:gd name="T33" fmla="*/ 34 h 24"/>
                <a:gd name="T34" fmla="*/ 0 w 21"/>
                <a:gd name="T35" fmla="*/ 28 h 24"/>
                <a:gd name="T36" fmla="*/ 9 w 21"/>
                <a:gd name="T37" fmla="*/ 22 h 24"/>
                <a:gd name="T38" fmla="*/ 36 w 21"/>
                <a:gd name="T39" fmla="*/ 13 h 24"/>
                <a:gd name="T40" fmla="*/ 45 w 21"/>
                <a:gd name="T41" fmla="*/ 6 h 24"/>
                <a:gd name="T42" fmla="*/ 81 w 21"/>
                <a:gd name="T43" fmla="*/ 0 h 24"/>
                <a:gd name="T44" fmla="*/ 125 w 21"/>
                <a:gd name="T45" fmla="*/ 0 h 24"/>
                <a:gd name="T46" fmla="*/ 101 w 21"/>
                <a:gd name="T47" fmla="*/ 6 h 24"/>
                <a:gd name="T48" fmla="*/ 90 w 21"/>
                <a:gd name="T49" fmla="*/ 6 h 24"/>
                <a:gd name="T50" fmla="*/ 81 w 21"/>
                <a:gd name="T51" fmla="*/ 9 h 24"/>
                <a:gd name="T52" fmla="*/ 65 w 21"/>
                <a:gd name="T53" fmla="*/ 13 h 24"/>
                <a:gd name="T54" fmla="*/ 45 w 21"/>
                <a:gd name="T55" fmla="*/ 15 h 24"/>
                <a:gd name="T56" fmla="*/ 36 w 21"/>
                <a:gd name="T57" fmla="*/ 26 h 24"/>
                <a:gd name="T58" fmla="*/ 36 w 21"/>
                <a:gd name="T59" fmla="*/ 32 h 24"/>
                <a:gd name="T60" fmla="*/ 45 w 21"/>
                <a:gd name="T61" fmla="*/ 47 h 24"/>
                <a:gd name="T62" fmla="*/ 65 w 21"/>
                <a:gd name="T63" fmla="*/ 60 h 24"/>
                <a:gd name="T64" fmla="*/ 90 w 21"/>
                <a:gd name="T65" fmla="*/ 66 h 24"/>
                <a:gd name="T66" fmla="*/ 125 w 21"/>
                <a:gd name="T67" fmla="*/ 66 h 24"/>
                <a:gd name="T68" fmla="*/ 145 w 21"/>
                <a:gd name="T69" fmla="*/ 66 h 24"/>
                <a:gd name="T70" fmla="*/ 154 w 21"/>
                <a:gd name="T71" fmla="*/ 61 h 24"/>
                <a:gd name="T72" fmla="*/ 181 w 21"/>
                <a:gd name="T73" fmla="*/ 55 h 24"/>
                <a:gd name="T74" fmla="*/ 190 w 21"/>
                <a:gd name="T75" fmla="*/ 42 h 24"/>
                <a:gd name="T76" fmla="*/ 181 w 21"/>
                <a:gd name="T77" fmla="*/ 32 h 24"/>
                <a:gd name="T78" fmla="*/ 181 w 21"/>
                <a:gd name="T79" fmla="*/ 22 h 24"/>
                <a:gd name="T80" fmla="*/ 154 w 21"/>
                <a:gd name="T81" fmla="*/ 13 h 24"/>
                <a:gd name="T82" fmla="*/ 134 w 21"/>
                <a:gd name="T83" fmla="*/ 9 h 24"/>
                <a:gd name="T84" fmla="*/ 10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2"/>
                  </a:lnTo>
                  <a:lnTo>
                    <a:pt x="18" y="4"/>
                  </a:lnTo>
                  <a:lnTo>
                    <a:pt x="21" y="8"/>
                  </a:lnTo>
                  <a:lnTo>
                    <a:pt x="21" y="11"/>
                  </a:lnTo>
                  <a:lnTo>
                    <a:pt x="21" y="14"/>
                  </a:lnTo>
                  <a:lnTo>
                    <a:pt x="19" y="18"/>
                  </a:lnTo>
                  <a:lnTo>
                    <a:pt x="18" y="20"/>
                  </a:lnTo>
                  <a:lnTo>
                    <a:pt x="16" y="21"/>
                  </a:lnTo>
                  <a:lnTo>
                    <a:pt x="13" y="23"/>
                  </a:lnTo>
                  <a:lnTo>
                    <a:pt x="9" y="24"/>
                  </a:lnTo>
                  <a:lnTo>
                    <a:pt x="7" y="23"/>
                  </a:lnTo>
                  <a:lnTo>
                    <a:pt x="4" y="21"/>
                  </a:lnTo>
                  <a:lnTo>
                    <a:pt x="2" y="20"/>
                  </a:lnTo>
                  <a:lnTo>
                    <a:pt x="0" y="16"/>
                  </a:lnTo>
                  <a:lnTo>
                    <a:pt x="0" y="11"/>
                  </a:lnTo>
                  <a:lnTo>
                    <a:pt x="0" y="9"/>
                  </a:lnTo>
                  <a:lnTo>
                    <a:pt x="1" y="7"/>
                  </a:lnTo>
                  <a:lnTo>
                    <a:pt x="3" y="4"/>
                  </a:lnTo>
                  <a:lnTo>
                    <a:pt x="4" y="2"/>
                  </a:lnTo>
                  <a:lnTo>
                    <a:pt x="7" y="0"/>
                  </a:lnTo>
                  <a:lnTo>
                    <a:pt x="11" y="0"/>
                  </a:lnTo>
                  <a:close/>
                  <a:moveTo>
                    <a:pt x="9" y="2"/>
                  </a:moveTo>
                  <a:lnTo>
                    <a:pt x="8" y="2"/>
                  </a:lnTo>
                  <a:lnTo>
                    <a:pt x="7" y="3"/>
                  </a:lnTo>
                  <a:lnTo>
                    <a:pt x="6" y="4"/>
                  </a:lnTo>
                  <a:lnTo>
                    <a:pt x="4" y="5"/>
                  </a:lnTo>
                  <a:lnTo>
                    <a:pt x="3" y="8"/>
                  </a:lnTo>
                  <a:lnTo>
                    <a:pt x="3" y="10"/>
                  </a:lnTo>
                  <a:lnTo>
                    <a:pt x="4" y="15"/>
                  </a:lnTo>
                  <a:lnTo>
                    <a:pt x="6" y="19"/>
                  </a:lnTo>
                  <a:lnTo>
                    <a:pt x="8" y="21"/>
                  </a:lnTo>
                  <a:lnTo>
                    <a:pt x="11" y="21"/>
                  </a:lnTo>
                  <a:lnTo>
                    <a:pt x="13" y="21"/>
                  </a:lnTo>
                  <a:lnTo>
                    <a:pt x="14" y="20"/>
                  </a:lnTo>
                  <a:lnTo>
                    <a:pt x="16" y="18"/>
                  </a:lnTo>
                  <a:lnTo>
                    <a:pt x="17" y="14"/>
                  </a:lnTo>
                  <a:lnTo>
                    <a:pt x="16" y="10"/>
                  </a:lnTo>
                  <a:lnTo>
                    <a:pt x="16" y="7"/>
                  </a:lnTo>
                  <a:lnTo>
                    <a:pt x="14" y="4"/>
                  </a:lnTo>
                  <a:lnTo>
                    <a:pt x="12" y="3"/>
                  </a:lnTo>
                  <a:lnTo>
                    <a:pt x="9" y="2"/>
                  </a:lnTo>
                  <a:close/>
                </a:path>
              </a:pathLst>
            </a:custGeom>
            <a:solidFill>
              <a:srgbClr val="000000"/>
            </a:solidFill>
            <a:ln w="0">
              <a:solidFill>
                <a:srgbClr val="000000"/>
              </a:solidFill>
              <a:round/>
              <a:headEnd/>
              <a:tailEnd/>
            </a:ln>
          </p:spPr>
          <p:txBody>
            <a:bodyPr/>
            <a:lstStyle/>
            <a:p>
              <a:endParaRPr lang="en-CA"/>
            </a:p>
          </p:txBody>
        </p:sp>
        <p:sp>
          <p:nvSpPr>
            <p:cNvPr id="25823" name="Freeform 209"/>
            <p:cNvSpPr>
              <a:spLocks/>
            </p:cNvSpPr>
            <p:nvPr/>
          </p:nvSpPr>
          <p:spPr bwMode="auto">
            <a:xfrm>
              <a:off x="3285" y="2655"/>
              <a:ext cx="52" cy="35"/>
            </a:xfrm>
            <a:custGeom>
              <a:avLst/>
              <a:gdLst>
                <a:gd name="T0" fmla="*/ 240 w 23"/>
                <a:gd name="T1" fmla="*/ 0 h 24"/>
                <a:gd name="T2" fmla="*/ 240 w 23"/>
                <a:gd name="T3" fmla="*/ 42 h 24"/>
                <a:gd name="T4" fmla="*/ 240 w 23"/>
                <a:gd name="T5" fmla="*/ 55 h 24"/>
                <a:gd name="T6" fmla="*/ 240 w 23"/>
                <a:gd name="T7" fmla="*/ 60 h 24"/>
                <a:gd name="T8" fmla="*/ 240 w 23"/>
                <a:gd name="T9" fmla="*/ 61 h 24"/>
                <a:gd name="T10" fmla="*/ 240 w 23"/>
                <a:gd name="T11" fmla="*/ 61 h 24"/>
                <a:gd name="T12" fmla="*/ 255 w 23"/>
                <a:gd name="T13" fmla="*/ 61 h 24"/>
                <a:gd name="T14" fmla="*/ 255 w 23"/>
                <a:gd name="T15" fmla="*/ 66 h 24"/>
                <a:gd name="T16" fmla="*/ 255 w 23"/>
                <a:gd name="T17" fmla="*/ 61 h 24"/>
                <a:gd name="T18" fmla="*/ 267 w 23"/>
                <a:gd name="T19" fmla="*/ 61 h 24"/>
                <a:gd name="T20" fmla="*/ 267 w 23"/>
                <a:gd name="T21" fmla="*/ 66 h 24"/>
                <a:gd name="T22" fmla="*/ 194 w 23"/>
                <a:gd name="T23" fmla="*/ 74 h 24"/>
                <a:gd name="T24" fmla="*/ 183 w 23"/>
                <a:gd name="T25" fmla="*/ 74 h 24"/>
                <a:gd name="T26" fmla="*/ 183 w 23"/>
                <a:gd name="T27" fmla="*/ 60 h 24"/>
                <a:gd name="T28" fmla="*/ 163 w 23"/>
                <a:gd name="T29" fmla="*/ 66 h 24"/>
                <a:gd name="T30" fmla="*/ 138 w 23"/>
                <a:gd name="T31" fmla="*/ 73 h 24"/>
                <a:gd name="T32" fmla="*/ 129 w 23"/>
                <a:gd name="T33" fmla="*/ 74 h 24"/>
                <a:gd name="T34" fmla="*/ 102 w 23"/>
                <a:gd name="T35" fmla="*/ 74 h 24"/>
                <a:gd name="T36" fmla="*/ 81 w 23"/>
                <a:gd name="T37" fmla="*/ 73 h 24"/>
                <a:gd name="T38" fmla="*/ 72 w 23"/>
                <a:gd name="T39" fmla="*/ 73 h 24"/>
                <a:gd name="T40" fmla="*/ 57 w 23"/>
                <a:gd name="T41" fmla="*/ 66 h 24"/>
                <a:gd name="T42" fmla="*/ 45 w 23"/>
                <a:gd name="T43" fmla="*/ 61 h 24"/>
                <a:gd name="T44" fmla="*/ 45 w 23"/>
                <a:gd name="T45" fmla="*/ 55 h 24"/>
                <a:gd name="T46" fmla="*/ 45 w 23"/>
                <a:gd name="T47" fmla="*/ 47 h 24"/>
                <a:gd name="T48" fmla="*/ 45 w 23"/>
                <a:gd name="T49" fmla="*/ 15 h 24"/>
                <a:gd name="T50" fmla="*/ 45 w 23"/>
                <a:gd name="T51" fmla="*/ 13 h 24"/>
                <a:gd name="T52" fmla="*/ 25 w 23"/>
                <a:gd name="T53" fmla="*/ 9 h 24"/>
                <a:gd name="T54" fmla="*/ 25 w 23"/>
                <a:gd name="T55" fmla="*/ 6 h 24"/>
                <a:gd name="T56" fmla="*/ 25 w 23"/>
                <a:gd name="T57" fmla="*/ 6 h 24"/>
                <a:gd name="T58" fmla="*/ 11 w 23"/>
                <a:gd name="T59" fmla="*/ 6 h 24"/>
                <a:gd name="T60" fmla="*/ 0 w 23"/>
                <a:gd name="T61" fmla="*/ 6 h 24"/>
                <a:gd name="T62" fmla="*/ 0 w 23"/>
                <a:gd name="T63" fmla="*/ 0 h 24"/>
                <a:gd name="T64" fmla="*/ 81 w 23"/>
                <a:gd name="T65" fmla="*/ 0 h 24"/>
                <a:gd name="T66" fmla="*/ 81 w 23"/>
                <a:gd name="T67" fmla="*/ 47 h 24"/>
                <a:gd name="T68" fmla="*/ 81 w 23"/>
                <a:gd name="T69" fmla="*/ 55 h 24"/>
                <a:gd name="T70" fmla="*/ 102 w 23"/>
                <a:gd name="T71" fmla="*/ 60 h 24"/>
                <a:gd name="T72" fmla="*/ 118 w 23"/>
                <a:gd name="T73" fmla="*/ 61 h 24"/>
                <a:gd name="T74" fmla="*/ 129 w 23"/>
                <a:gd name="T75" fmla="*/ 61 h 24"/>
                <a:gd name="T76" fmla="*/ 138 w 23"/>
                <a:gd name="T77" fmla="*/ 61 h 24"/>
                <a:gd name="T78" fmla="*/ 163 w 23"/>
                <a:gd name="T79" fmla="*/ 61 h 24"/>
                <a:gd name="T80" fmla="*/ 174 w 23"/>
                <a:gd name="T81" fmla="*/ 60 h 24"/>
                <a:gd name="T82" fmla="*/ 183 w 23"/>
                <a:gd name="T83" fmla="*/ 55 h 24"/>
                <a:gd name="T84" fmla="*/ 183 w 23"/>
                <a:gd name="T85" fmla="*/ 15 h 24"/>
                <a:gd name="T86" fmla="*/ 183 w 23"/>
                <a:gd name="T87" fmla="*/ 9 h 24"/>
                <a:gd name="T88" fmla="*/ 183 w 23"/>
                <a:gd name="T89" fmla="*/ 6 h 24"/>
                <a:gd name="T90" fmla="*/ 174 w 23"/>
                <a:gd name="T91" fmla="*/ 6 h 24"/>
                <a:gd name="T92" fmla="*/ 163 w 23"/>
                <a:gd name="T93" fmla="*/ 6 h 24"/>
                <a:gd name="T94" fmla="*/ 163 w 23"/>
                <a:gd name="T95" fmla="*/ 0 h 24"/>
                <a:gd name="T96" fmla="*/ 240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2" y="20"/>
                  </a:lnTo>
                  <a:lnTo>
                    <a:pt x="22" y="21"/>
                  </a:lnTo>
                  <a:lnTo>
                    <a:pt x="22" y="20"/>
                  </a:lnTo>
                  <a:lnTo>
                    <a:pt x="23" y="20"/>
                  </a:lnTo>
                  <a:lnTo>
                    <a:pt x="23" y="21"/>
                  </a:lnTo>
                  <a:lnTo>
                    <a:pt x="17" y="24"/>
                  </a:lnTo>
                  <a:lnTo>
                    <a:pt x="16" y="24"/>
                  </a:lnTo>
                  <a:lnTo>
                    <a:pt x="16" y="19"/>
                  </a:lnTo>
                  <a:lnTo>
                    <a:pt x="14" y="21"/>
                  </a:lnTo>
                  <a:lnTo>
                    <a:pt x="12" y="23"/>
                  </a:lnTo>
                  <a:lnTo>
                    <a:pt x="11" y="24"/>
                  </a:lnTo>
                  <a:lnTo>
                    <a:pt x="9" y="24"/>
                  </a:lnTo>
                  <a:lnTo>
                    <a:pt x="7" y="23"/>
                  </a:lnTo>
                  <a:lnTo>
                    <a:pt x="6" y="23"/>
                  </a:lnTo>
                  <a:lnTo>
                    <a:pt x="5" y="21"/>
                  </a:lnTo>
                  <a:lnTo>
                    <a:pt x="4" y="20"/>
                  </a:lnTo>
                  <a:lnTo>
                    <a:pt x="4" y="18"/>
                  </a:lnTo>
                  <a:lnTo>
                    <a:pt x="4" y="15"/>
                  </a:lnTo>
                  <a:lnTo>
                    <a:pt x="4" y="5"/>
                  </a:lnTo>
                  <a:lnTo>
                    <a:pt x="4" y="4"/>
                  </a:lnTo>
                  <a:lnTo>
                    <a:pt x="2" y="3"/>
                  </a:lnTo>
                  <a:lnTo>
                    <a:pt x="2" y="2"/>
                  </a:lnTo>
                  <a:lnTo>
                    <a:pt x="1" y="2"/>
                  </a:lnTo>
                  <a:lnTo>
                    <a:pt x="0" y="2"/>
                  </a:lnTo>
                  <a:lnTo>
                    <a:pt x="0" y="0"/>
                  </a:lnTo>
                  <a:lnTo>
                    <a:pt x="7" y="0"/>
                  </a:lnTo>
                  <a:lnTo>
                    <a:pt x="7" y="15"/>
                  </a:lnTo>
                  <a:lnTo>
                    <a:pt x="7" y="18"/>
                  </a:lnTo>
                  <a:lnTo>
                    <a:pt x="9" y="19"/>
                  </a:lnTo>
                  <a:lnTo>
                    <a:pt x="10" y="20"/>
                  </a:lnTo>
                  <a:lnTo>
                    <a:pt x="11" y="20"/>
                  </a:lnTo>
                  <a:lnTo>
                    <a:pt x="12" y="20"/>
                  </a:lnTo>
                  <a:lnTo>
                    <a:pt x="14" y="20"/>
                  </a:lnTo>
                  <a:lnTo>
                    <a:pt x="15" y="19"/>
                  </a:lnTo>
                  <a:lnTo>
                    <a:pt x="16" y="18"/>
                  </a:lnTo>
                  <a:lnTo>
                    <a:pt x="16" y="5"/>
                  </a:lnTo>
                  <a:lnTo>
                    <a:pt x="16" y="3"/>
                  </a:lnTo>
                  <a:lnTo>
                    <a:pt x="16" y="2"/>
                  </a:lnTo>
                  <a:lnTo>
                    <a:pt x="15" y="2"/>
                  </a:lnTo>
                  <a:lnTo>
                    <a:pt x="14" y="2"/>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824" name="Freeform 210"/>
            <p:cNvSpPr>
              <a:spLocks/>
            </p:cNvSpPr>
            <p:nvPr/>
          </p:nvSpPr>
          <p:spPr bwMode="auto">
            <a:xfrm>
              <a:off x="3346" y="2655"/>
              <a:ext cx="34" cy="35"/>
            </a:xfrm>
            <a:custGeom>
              <a:avLst/>
              <a:gdLst>
                <a:gd name="T0" fmla="*/ 165 w 15"/>
                <a:gd name="T1" fmla="*/ 0 h 24"/>
                <a:gd name="T2" fmla="*/ 165 w 15"/>
                <a:gd name="T3" fmla="*/ 26 h 24"/>
                <a:gd name="T4" fmla="*/ 150 w 15"/>
                <a:gd name="T5" fmla="*/ 26 h 24"/>
                <a:gd name="T6" fmla="*/ 129 w 15"/>
                <a:gd name="T7" fmla="*/ 15 h 24"/>
                <a:gd name="T8" fmla="*/ 118 w 15"/>
                <a:gd name="T9" fmla="*/ 9 h 24"/>
                <a:gd name="T10" fmla="*/ 102 w 15"/>
                <a:gd name="T11" fmla="*/ 6 h 24"/>
                <a:gd name="T12" fmla="*/ 73 w 15"/>
                <a:gd name="T13" fmla="*/ 6 h 24"/>
                <a:gd name="T14" fmla="*/ 57 w 15"/>
                <a:gd name="T15" fmla="*/ 6 h 24"/>
                <a:gd name="T16" fmla="*/ 45 w 15"/>
                <a:gd name="T17" fmla="*/ 9 h 24"/>
                <a:gd name="T18" fmla="*/ 45 w 15"/>
                <a:gd name="T19" fmla="*/ 13 h 24"/>
                <a:gd name="T20" fmla="*/ 36 w 15"/>
                <a:gd name="T21" fmla="*/ 13 h 24"/>
                <a:gd name="T22" fmla="*/ 36 w 15"/>
                <a:gd name="T23" fmla="*/ 15 h 24"/>
                <a:gd name="T24" fmla="*/ 45 w 15"/>
                <a:gd name="T25" fmla="*/ 22 h 24"/>
                <a:gd name="T26" fmla="*/ 57 w 15"/>
                <a:gd name="T27" fmla="*/ 26 h 24"/>
                <a:gd name="T28" fmla="*/ 73 w 15"/>
                <a:gd name="T29" fmla="*/ 28 h 24"/>
                <a:gd name="T30" fmla="*/ 118 w 15"/>
                <a:gd name="T31" fmla="*/ 32 h 24"/>
                <a:gd name="T32" fmla="*/ 150 w 15"/>
                <a:gd name="T33" fmla="*/ 41 h 24"/>
                <a:gd name="T34" fmla="*/ 165 w 15"/>
                <a:gd name="T35" fmla="*/ 42 h 24"/>
                <a:gd name="T36" fmla="*/ 175 w 15"/>
                <a:gd name="T37" fmla="*/ 50 h 24"/>
                <a:gd name="T38" fmla="*/ 165 w 15"/>
                <a:gd name="T39" fmla="*/ 61 h 24"/>
                <a:gd name="T40" fmla="*/ 150 w 15"/>
                <a:gd name="T41" fmla="*/ 66 h 24"/>
                <a:gd name="T42" fmla="*/ 118 w 15"/>
                <a:gd name="T43" fmla="*/ 73 h 24"/>
                <a:gd name="T44" fmla="*/ 93 w 15"/>
                <a:gd name="T45" fmla="*/ 74 h 24"/>
                <a:gd name="T46" fmla="*/ 57 w 15"/>
                <a:gd name="T47" fmla="*/ 74 h 24"/>
                <a:gd name="T48" fmla="*/ 36 w 15"/>
                <a:gd name="T49" fmla="*/ 73 h 24"/>
                <a:gd name="T50" fmla="*/ 11 w 15"/>
                <a:gd name="T51" fmla="*/ 73 h 24"/>
                <a:gd name="T52" fmla="*/ 11 w 15"/>
                <a:gd name="T53" fmla="*/ 73 h 24"/>
                <a:gd name="T54" fmla="*/ 11 w 15"/>
                <a:gd name="T55" fmla="*/ 73 h 24"/>
                <a:gd name="T56" fmla="*/ 0 w 15"/>
                <a:gd name="T57" fmla="*/ 74 h 24"/>
                <a:gd name="T58" fmla="*/ 0 w 15"/>
                <a:gd name="T59" fmla="*/ 74 h 24"/>
                <a:gd name="T60" fmla="*/ 0 w 15"/>
                <a:gd name="T61" fmla="*/ 47 h 24"/>
                <a:gd name="T62" fmla="*/ 0 w 15"/>
                <a:gd name="T63" fmla="*/ 47 h 24"/>
                <a:gd name="T64" fmla="*/ 11 w 15"/>
                <a:gd name="T65" fmla="*/ 60 h 24"/>
                <a:gd name="T66" fmla="*/ 36 w 15"/>
                <a:gd name="T67" fmla="*/ 61 h 24"/>
                <a:gd name="T68" fmla="*/ 57 w 15"/>
                <a:gd name="T69" fmla="*/ 66 h 24"/>
                <a:gd name="T70" fmla="*/ 93 w 15"/>
                <a:gd name="T71" fmla="*/ 66 h 24"/>
                <a:gd name="T72" fmla="*/ 102 w 15"/>
                <a:gd name="T73" fmla="*/ 66 h 24"/>
                <a:gd name="T74" fmla="*/ 118 w 15"/>
                <a:gd name="T75" fmla="*/ 66 h 24"/>
                <a:gd name="T76" fmla="*/ 129 w 15"/>
                <a:gd name="T77" fmla="*/ 61 h 24"/>
                <a:gd name="T78" fmla="*/ 129 w 15"/>
                <a:gd name="T79" fmla="*/ 60 h 24"/>
                <a:gd name="T80" fmla="*/ 129 w 15"/>
                <a:gd name="T81" fmla="*/ 55 h 24"/>
                <a:gd name="T82" fmla="*/ 118 w 15"/>
                <a:gd name="T83" fmla="*/ 47 h 24"/>
                <a:gd name="T84" fmla="*/ 102 w 15"/>
                <a:gd name="T85" fmla="*/ 42 h 24"/>
                <a:gd name="T86" fmla="*/ 57 w 15"/>
                <a:gd name="T87" fmla="*/ 41 h 24"/>
                <a:gd name="T88" fmla="*/ 36 w 15"/>
                <a:gd name="T89" fmla="*/ 34 h 24"/>
                <a:gd name="T90" fmla="*/ 11 w 15"/>
                <a:gd name="T91" fmla="*/ 32 h 24"/>
                <a:gd name="T92" fmla="*/ 0 w 15"/>
                <a:gd name="T93" fmla="*/ 28 h 24"/>
                <a:gd name="T94" fmla="*/ 0 w 15"/>
                <a:gd name="T95" fmla="*/ 22 h 24"/>
                <a:gd name="T96" fmla="*/ 0 w 15"/>
                <a:gd name="T97" fmla="*/ 13 h 24"/>
                <a:gd name="T98" fmla="*/ 11 w 15"/>
                <a:gd name="T99" fmla="*/ 6 h 24"/>
                <a:gd name="T100" fmla="*/ 45 w 15"/>
                <a:gd name="T101" fmla="*/ 0 h 24"/>
                <a:gd name="T102" fmla="*/ 73 w 15"/>
                <a:gd name="T103" fmla="*/ 0 h 24"/>
                <a:gd name="T104" fmla="*/ 102 w 15"/>
                <a:gd name="T105" fmla="*/ 0 h 24"/>
                <a:gd name="T106" fmla="*/ 118 w 15"/>
                <a:gd name="T107" fmla="*/ 0 h 24"/>
                <a:gd name="T108" fmla="*/ 129 w 15"/>
                <a:gd name="T109" fmla="*/ 6 h 24"/>
                <a:gd name="T110" fmla="*/ 129 w 15"/>
                <a:gd name="T111" fmla="*/ 6 h 24"/>
                <a:gd name="T112" fmla="*/ 150 w 15"/>
                <a:gd name="T113" fmla="*/ 6 h 24"/>
                <a:gd name="T114" fmla="*/ 150 w 15"/>
                <a:gd name="T115" fmla="*/ 6 h 24"/>
                <a:gd name="T116" fmla="*/ 150 w 15"/>
                <a:gd name="T117" fmla="*/ 0 h 24"/>
                <a:gd name="T118" fmla="*/ 150 w 15"/>
                <a:gd name="T119" fmla="*/ 0 h 24"/>
                <a:gd name="T120" fmla="*/ 165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8"/>
                  </a:lnTo>
                  <a:lnTo>
                    <a:pt x="13" y="8"/>
                  </a:lnTo>
                  <a:lnTo>
                    <a:pt x="11" y="5"/>
                  </a:lnTo>
                  <a:lnTo>
                    <a:pt x="10" y="3"/>
                  </a:lnTo>
                  <a:lnTo>
                    <a:pt x="9" y="2"/>
                  </a:lnTo>
                  <a:lnTo>
                    <a:pt x="6" y="2"/>
                  </a:lnTo>
                  <a:lnTo>
                    <a:pt x="5" y="2"/>
                  </a:lnTo>
                  <a:lnTo>
                    <a:pt x="4" y="3"/>
                  </a:lnTo>
                  <a:lnTo>
                    <a:pt x="4" y="4"/>
                  </a:lnTo>
                  <a:lnTo>
                    <a:pt x="3" y="4"/>
                  </a:lnTo>
                  <a:lnTo>
                    <a:pt x="3" y="5"/>
                  </a:lnTo>
                  <a:lnTo>
                    <a:pt x="4" y="7"/>
                  </a:lnTo>
                  <a:lnTo>
                    <a:pt x="5" y="8"/>
                  </a:lnTo>
                  <a:lnTo>
                    <a:pt x="6" y="9"/>
                  </a:lnTo>
                  <a:lnTo>
                    <a:pt x="10" y="10"/>
                  </a:lnTo>
                  <a:lnTo>
                    <a:pt x="13" y="13"/>
                  </a:lnTo>
                  <a:lnTo>
                    <a:pt x="14" y="14"/>
                  </a:lnTo>
                  <a:lnTo>
                    <a:pt x="15" y="16"/>
                  </a:lnTo>
                  <a:lnTo>
                    <a:pt x="14" y="20"/>
                  </a:lnTo>
                  <a:lnTo>
                    <a:pt x="13" y="21"/>
                  </a:lnTo>
                  <a:lnTo>
                    <a:pt x="10" y="23"/>
                  </a:lnTo>
                  <a:lnTo>
                    <a:pt x="8" y="24"/>
                  </a:lnTo>
                  <a:lnTo>
                    <a:pt x="5" y="24"/>
                  </a:lnTo>
                  <a:lnTo>
                    <a:pt x="3" y="23"/>
                  </a:lnTo>
                  <a:lnTo>
                    <a:pt x="1" y="23"/>
                  </a:lnTo>
                  <a:lnTo>
                    <a:pt x="0" y="24"/>
                  </a:lnTo>
                  <a:lnTo>
                    <a:pt x="0" y="15"/>
                  </a:lnTo>
                  <a:lnTo>
                    <a:pt x="1" y="19"/>
                  </a:lnTo>
                  <a:lnTo>
                    <a:pt x="3" y="20"/>
                  </a:lnTo>
                  <a:lnTo>
                    <a:pt x="5" y="21"/>
                  </a:lnTo>
                  <a:lnTo>
                    <a:pt x="8" y="21"/>
                  </a:lnTo>
                  <a:lnTo>
                    <a:pt x="9" y="21"/>
                  </a:lnTo>
                  <a:lnTo>
                    <a:pt x="10" y="21"/>
                  </a:lnTo>
                  <a:lnTo>
                    <a:pt x="11" y="20"/>
                  </a:lnTo>
                  <a:lnTo>
                    <a:pt x="11" y="19"/>
                  </a:lnTo>
                  <a:lnTo>
                    <a:pt x="11" y="18"/>
                  </a:lnTo>
                  <a:lnTo>
                    <a:pt x="10" y="15"/>
                  </a:lnTo>
                  <a:lnTo>
                    <a:pt x="9" y="14"/>
                  </a:lnTo>
                  <a:lnTo>
                    <a:pt x="5" y="13"/>
                  </a:lnTo>
                  <a:lnTo>
                    <a:pt x="3" y="11"/>
                  </a:lnTo>
                  <a:lnTo>
                    <a:pt x="1" y="10"/>
                  </a:lnTo>
                  <a:lnTo>
                    <a:pt x="0" y="9"/>
                  </a:lnTo>
                  <a:lnTo>
                    <a:pt x="0" y="7"/>
                  </a:lnTo>
                  <a:lnTo>
                    <a:pt x="0" y="4"/>
                  </a:lnTo>
                  <a:lnTo>
                    <a:pt x="1" y="2"/>
                  </a:lnTo>
                  <a:lnTo>
                    <a:pt x="4" y="0"/>
                  </a:lnTo>
                  <a:lnTo>
                    <a:pt x="6" y="0"/>
                  </a:lnTo>
                  <a:lnTo>
                    <a:pt x="9" y="0"/>
                  </a:lnTo>
                  <a:lnTo>
                    <a:pt x="10" y="0"/>
                  </a:lnTo>
                  <a:lnTo>
                    <a:pt x="11" y="2"/>
                  </a:lnTo>
                  <a:lnTo>
                    <a:pt x="13" y="2"/>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825" name="Freeform 211"/>
            <p:cNvSpPr>
              <a:spLocks/>
            </p:cNvSpPr>
            <p:nvPr/>
          </p:nvSpPr>
          <p:spPr bwMode="auto">
            <a:xfrm>
              <a:off x="3382" y="2647"/>
              <a:ext cx="32" cy="43"/>
            </a:xfrm>
            <a:custGeom>
              <a:avLst/>
              <a:gdLst>
                <a:gd name="T0" fmla="*/ 94 w 14"/>
                <a:gd name="T1" fmla="*/ 0 h 30"/>
                <a:gd name="T2" fmla="*/ 94 w 14"/>
                <a:gd name="T3" fmla="*/ 19 h 30"/>
                <a:gd name="T4" fmla="*/ 167 w 14"/>
                <a:gd name="T5" fmla="*/ 19 h 30"/>
                <a:gd name="T6" fmla="*/ 167 w 14"/>
                <a:gd name="T7" fmla="*/ 27 h 30"/>
                <a:gd name="T8" fmla="*/ 94 w 14"/>
                <a:gd name="T9" fmla="*/ 27 h 30"/>
                <a:gd name="T10" fmla="*/ 94 w 14"/>
                <a:gd name="T11" fmla="*/ 66 h 30"/>
                <a:gd name="T12" fmla="*/ 110 w 14"/>
                <a:gd name="T13" fmla="*/ 75 h 30"/>
                <a:gd name="T14" fmla="*/ 110 w 14"/>
                <a:gd name="T15" fmla="*/ 76 h 30"/>
                <a:gd name="T16" fmla="*/ 110 w 14"/>
                <a:gd name="T17" fmla="*/ 76 h 30"/>
                <a:gd name="T18" fmla="*/ 121 w 14"/>
                <a:gd name="T19" fmla="*/ 76 h 30"/>
                <a:gd name="T20" fmla="*/ 130 w 14"/>
                <a:gd name="T21" fmla="*/ 76 h 30"/>
                <a:gd name="T22" fmla="*/ 158 w 14"/>
                <a:gd name="T23" fmla="*/ 76 h 30"/>
                <a:gd name="T24" fmla="*/ 158 w 14"/>
                <a:gd name="T25" fmla="*/ 75 h 30"/>
                <a:gd name="T26" fmla="*/ 167 w 14"/>
                <a:gd name="T27" fmla="*/ 75 h 30"/>
                <a:gd name="T28" fmla="*/ 167 w 14"/>
                <a:gd name="T29" fmla="*/ 75 h 30"/>
                <a:gd name="T30" fmla="*/ 167 w 14"/>
                <a:gd name="T31" fmla="*/ 80 h 30"/>
                <a:gd name="T32" fmla="*/ 130 w 14"/>
                <a:gd name="T33" fmla="*/ 86 h 30"/>
                <a:gd name="T34" fmla="*/ 121 w 14"/>
                <a:gd name="T35" fmla="*/ 86 h 30"/>
                <a:gd name="T36" fmla="*/ 110 w 14"/>
                <a:gd name="T37" fmla="*/ 89 h 30"/>
                <a:gd name="T38" fmla="*/ 94 w 14"/>
                <a:gd name="T39" fmla="*/ 89 h 30"/>
                <a:gd name="T40" fmla="*/ 73 w 14"/>
                <a:gd name="T41" fmla="*/ 86 h 30"/>
                <a:gd name="T42" fmla="*/ 57 w 14"/>
                <a:gd name="T43" fmla="*/ 86 h 30"/>
                <a:gd name="T44" fmla="*/ 48 w 14"/>
                <a:gd name="T45" fmla="*/ 80 h 30"/>
                <a:gd name="T46" fmla="*/ 48 w 14"/>
                <a:gd name="T47" fmla="*/ 76 h 30"/>
                <a:gd name="T48" fmla="*/ 48 w 14"/>
                <a:gd name="T49" fmla="*/ 70 h 30"/>
                <a:gd name="T50" fmla="*/ 48 w 14"/>
                <a:gd name="T51" fmla="*/ 27 h 30"/>
                <a:gd name="T52" fmla="*/ 0 w 14"/>
                <a:gd name="T53" fmla="*/ 27 h 30"/>
                <a:gd name="T54" fmla="*/ 0 w 14"/>
                <a:gd name="T55" fmla="*/ 23 h 30"/>
                <a:gd name="T56" fmla="*/ 11 w 14"/>
                <a:gd name="T57" fmla="*/ 19 h 30"/>
                <a:gd name="T58" fmla="*/ 37 w 14"/>
                <a:gd name="T59" fmla="*/ 19 h 30"/>
                <a:gd name="T60" fmla="*/ 57 w 14"/>
                <a:gd name="T61" fmla="*/ 14 h 30"/>
                <a:gd name="T62" fmla="*/ 73 w 14"/>
                <a:gd name="T63" fmla="*/ 9 h 30"/>
                <a:gd name="T64" fmla="*/ 73 w 14"/>
                <a:gd name="T65" fmla="*/ 1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4" y="6"/>
                  </a:lnTo>
                  <a:lnTo>
                    <a:pt x="14" y="9"/>
                  </a:lnTo>
                  <a:lnTo>
                    <a:pt x="8" y="9"/>
                  </a:lnTo>
                  <a:lnTo>
                    <a:pt x="8" y="22"/>
                  </a:lnTo>
                  <a:lnTo>
                    <a:pt x="9" y="25"/>
                  </a:lnTo>
                  <a:lnTo>
                    <a:pt x="9" y="26"/>
                  </a:lnTo>
                  <a:lnTo>
                    <a:pt x="10" y="26"/>
                  </a:lnTo>
                  <a:lnTo>
                    <a:pt x="11" y="26"/>
                  </a:lnTo>
                  <a:lnTo>
                    <a:pt x="13" y="26"/>
                  </a:lnTo>
                  <a:lnTo>
                    <a:pt x="13" y="25"/>
                  </a:lnTo>
                  <a:lnTo>
                    <a:pt x="14" y="25"/>
                  </a:lnTo>
                  <a:lnTo>
                    <a:pt x="14" y="27"/>
                  </a:lnTo>
                  <a:lnTo>
                    <a:pt x="11" y="29"/>
                  </a:lnTo>
                  <a:lnTo>
                    <a:pt x="10" y="29"/>
                  </a:lnTo>
                  <a:lnTo>
                    <a:pt x="9" y="30"/>
                  </a:lnTo>
                  <a:lnTo>
                    <a:pt x="8" y="30"/>
                  </a:lnTo>
                  <a:lnTo>
                    <a:pt x="6" y="29"/>
                  </a:lnTo>
                  <a:lnTo>
                    <a:pt x="5" y="29"/>
                  </a:lnTo>
                  <a:lnTo>
                    <a:pt x="4" y="27"/>
                  </a:lnTo>
                  <a:lnTo>
                    <a:pt x="4" y="26"/>
                  </a:lnTo>
                  <a:lnTo>
                    <a:pt x="4" y="24"/>
                  </a:lnTo>
                  <a:lnTo>
                    <a:pt x="4" y="9"/>
                  </a:lnTo>
                  <a:lnTo>
                    <a:pt x="0" y="9"/>
                  </a:lnTo>
                  <a:lnTo>
                    <a:pt x="0" y="8"/>
                  </a:lnTo>
                  <a:lnTo>
                    <a:pt x="1" y="6"/>
                  </a:lnTo>
                  <a:lnTo>
                    <a:pt x="3" y="6"/>
                  </a:lnTo>
                  <a:lnTo>
                    <a:pt x="5" y="5"/>
                  </a:lnTo>
                  <a:lnTo>
                    <a:pt x="6" y="3"/>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25826" name="Freeform 212"/>
            <p:cNvSpPr>
              <a:spLocks noEditPoints="1"/>
            </p:cNvSpPr>
            <p:nvPr/>
          </p:nvSpPr>
          <p:spPr bwMode="auto">
            <a:xfrm>
              <a:off x="3418" y="2655"/>
              <a:ext cx="47" cy="35"/>
            </a:xfrm>
            <a:custGeom>
              <a:avLst/>
              <a:gdLst>
                <a:gd name="T0" fmla="*/ 110 w 21"/>
                <a:gd name="T1" fmla="*/ 0 h 24"/>
                <a:gd name="T2" fmla="*/ 154 w 21"/>
                <a:gd name="T3" fmla="*/ 0 h 24"/>
                <a:gd name="T4" fmla="*/ 181 w 21"/>
                <a:gd name="T5" fmla="*/ 6 h 24"/>
                <a:gd name="T6" fmla="*/ 215 w 21"/>
                <a:gd name="T7" fmla="*/ 13 h 24"/>
                <a:gd name="T8" fmla="*/ 226 w 21"/>
                <a:gd name="T9" fmla="*/ 26 h 24"/>
                <a:gd name="T10" fmla="*/ 235 w 21"/>
                <a:gd name="T11" fmla="*/ 34 h 24"/>
                <a:gd name="T12" fmla="*/ 226 w 21"/>
                <a:gd name="T13" fmla="*/ 42 h 24"/>
                <a:gd name="T14" fmla="*/ 226 w 21"/>
                <a:gd name="T15" fmla="*/ 55 h 24"/>
                <a:gd name="T16" fmla="*/ 201 w 21"/>
                <a:gd name="T17" fmla="*/ 61 h 24"/>
                <a:gd name="T18" fmla="*/ 170 w 21"/>
                <a:gd name="T19" fmla="*/ 66 h 24"/>
                <a:gd name="T20" fmla="*/ 145 w 21"/>
                <a:gd name="T21" fmla="*/ 73 h 24"/>
                <a:gd name="T22" fmla="*/ 110 w 21"/>
                <a:gd name="T23" fmla="*/ 74 h 24"/>
                <a:gd name="T24" fmla="*/ 65 w 21"/>
                <a:gd name="T25" fmla="*/ 73 h 24"/>
                <a:gd name="T26" fmla="*/ 45 w 21"/>
                <a:gd name="T27" fmla="*/ 66 h 24"/>
                <a:gd name="T28" fmla="*/ 36 w 21"/>
                <a:gd name="T29" fmla="*/ 61 h 24"/>
                <a:gd name="T30" fmla="*/ 0 w 21"/>
                <a:gd name="T31" fmla="*/ 50 h 24"/>
                <a:gd name="T32" fmla="*/ 0 w 21"/>
                <a:gd name="T33" fmla="*/ 34 h 24"/>
                <a:gd name="T34" fmla="*/ 0 w 21"/>
                <a:gd name="T35" fmla="*/ 28 h 24"/>
                <a:gd name="T36" fmla="*/ 9 w 21"/>
                <a:gd name="T37" fmla="*/ 22 h 24"/>
                <a:gd name="T38" fmla="*/ 36 w 21"/>
                <a:gd name="T39" fmla="*/ 13 h 24"/>
                <a:gd name="T40" fmla="*/ 56 w 21"/>
                <a:gd name="T41" fmla="*/ 6 h 24"/>
                <a:gd name="T42" fmla="*/ 90 w 21"/>
                <a:gd name="T43" fmla="*/ 0 h 24"/>
                <a:gd name="T44" fmla="*/ 110 w 21"/>
                <a:gd name="T45" fmla="*/ 0 h 24"/>
                <a:gd name="T46" fmla="*/ 110 w 21"/>
                <a:gd name="T47" fmla="*/ 6 h 24"/>
                <a:gd name="T48" fmla="*/ 90 w 21"/>
                <a:gd name="T49" fmla="*/ 6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90 w 21"/>
                <a:gd name="T65" fmla="*/ 66 h 24"/>
                <a:gd name="T66" fmla="*/ 125 w 21"/>
                <a:gd name="T67" fmla="*/ 66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22 h 24"/>
                <a:gd name="T80" fmla="*/ 154 w 21"/>
                <a:gd name="T81" fmla="*/ 13 h 24"/>
                <a:gd name="T82" fmla="*/ 145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2"/>
                  </a:lnTo>
                  <a:lnTo>
                    <a:pt x="19" y="4"/>
                  </a:lnTo>
                  <a:lnTo>
                    <a:pt x="20" y="8"/>
                  </a:lnTo>
                  <a:lnTo>
                    <a:pt x="21" y="11"/>
                  </a:lnTo>
                  <a:lnTo>
                    <a:pt x="20" y="14"/>
                  </a:lnTo>
                  <a:lnTo>
                    <a:pt x="20" y="18"/>
                  </a:lnTo>
                  <a:lnTo>
                    <a:pt x="18" y="20"/>
                  </a:lnTo>
                  <a:lnTo>
                    <a:pt x="15" y="21"/>
                  </a:lnTo>
                  <a:lnTo>
                    <a:pt x="13" y="23"/>
                  </a:lnTo>
                  <a:lnTo>
                    <a:pt x="10" y="24"/>
                  </a:lnTo>
                  <a:lnTo>
                    <a:pt x="6" y="23"/>
                  </a:lnTo>
                  <a:lnTo>
                    <a:pt x="4" y="21"/>
                  </a:lnTo>
                  <a:lnTo>
                    <a:pt x="3" y="20"/>
                  </a:lnTo>
                  <a:lnTo>
                    <a:pt x="0" y="16"/>
                  </a:lnTo>
                  <a:lnTo>
                    <a:pt x="0" y="11"/>
                  </a:lnTo>
                  <a:lnTo>
                    <a:pt x="0" y="9"/>
                  </a:lnTo>
                  <a:lnTo>
                    <a:pt x="1" y="7"/>
                  </a:lnTo>
                  <a:lnTo>
                    <a:pt x="3" y="4"/>
                  </a:lnTo>
                  <a:lnTo>
                    <a:pt x="5" y="2"/>
                  </a:lnTo>
                  <a:lnTo>
                    <a:pt x="8" y="0"/>
                  </a:lnTo>
                  <a:lnTo>
                    <a:pt x="10" y="0"/>
                  </a:lnTo>
                  <a:close/>
                  <a:moveTo>
                    <a:pt x="10" y="2"/>
                  </a:moveTo>
                  <a:lnTo>
                    <a:pt x="8" y="2"/>
                  </a:lnTo>
                  <a:lnTo>
                    <a:pt x="6" y="3"/>
                  </a:lnTo>
                  <a:lnTo>
                    <a:pt x="5" y="4"/>
                  </a:lnTo>
                  <a:lnTo>
                    <a:pt x="5" y="5"/>
                  </a:lnTo>
                  <a:lnTo>
                    <a:pt x="4" y="8"/>
                  </a:lnTo>
                  <a:lnTo>
                    <a:pt x="4" y="10"/>
                  </a:lnTo>
                  <a:lnTo>
                    <a:pt x="4" y="15"/>
                  </a:lnTo>
                  <a:lnTo>
                    <a:pt x="6" y="19"/>
                  </a:lnTo>
                  <a:lnTo>
                    <a:pt x="8" y="21"/>
                  </a:lnTo>
                  <a:lnTo>
                    <a:pt x="11" y="21"/>
                  </a:lnTo>
                  <a:lnTo>
                    <a:pt x="14" y="21"/>
                  </a:lnTo>
                  <a:lnTo>
                    <a:pt x="15" y="20"/>
                  </a:lnTo>
                  <a:lnTo>
                    <a:pt x="16" y="18"/>
                  </a:lnTo>
                  <a:lnTo>
                    <a:pt x="16" y="14"/>
                  </a:lnTo>
                  <a:lnTo>
                    <a:pt x="16" y="10"/>
                  </a:lnTo>
                  <a:lnTo>
                    <a:pt x="15" y="7"/>
                  </a:lnTo>
                  <a:lnTo>
                    <a:pt x="14"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5827" name="Freeform 213"/>
            <p:cNvSpPr>
              <a:spLocks/>
            </p:cNvSpPr>
            <p:nvPr/>
          </p:nvSpPr>
          <p:spPr bwMode="auto">
            <a:xfrm>
              <a:off x="3472" y="2655"/>
              <a:ext cx="52" cy="34"/>
            </a:xfrm>
            <a:custGeom>
              <a:avLst/>
              <a:gdLst>
                <a:gd name="T0" fmla="*/ 81 w 23"/>
                <a:gd name="T1" fmla="*/ 15 h 23"/>
                <a:gd name="T2" fmla="*/ 118 w 23"/>
                <a:gd name="T3" fmla="*/ 9 h 23"/>
                <a:gd name="T4" fmla="*/ 138 w 23"/>
                <a:gd name="T5" fmla="*/ 0 h 23"/>
                <a:gd name="T6" fmla="*/ 174 w 23"/>
                <a:gd name="T7" fmla="*/ 0 h 23"/>
                <a:gd name="T8" fmla="*/ 183 w 23"/>
                <a:gd name="T9" fmla="*/ 0 h 23"/>
                <a:gd name="T10" fmla="*/ 194 w 23"/>
                <a:gd name="T11" fmla="*/ 6 h 23"/>
                <a:gd name="T12" fmla="*/ 210 w 23"/>
                <a:gd name="T13" fmla="*/ 9 h 23"/>
                <a:gd name="T14" fmla="*/ 219 w 23"/>
                <a:gd name="T15" fmla="*/ 13 h 23"/>
                <a:gd name="T16" fmla="*/ 219 w 23"/>
                <a:gd name="T17" fmla="*/ 22 h 23"/>
                <a:gd name="T18" fmla="*/ 219 w 23"/>
                <a:gd name="T19" fmla="*/ 28 h 23"/>
                <a:gd name="T20" fmla="*/ 219 w 23"/>
                <a:gd name="T21" fmla="*/ 59 h 23"/>
                <a:gd name="T22" fmla="*/ 240 w 23"/>
                <a:gd name="T23" fmla="*/ 65 h 23"/>
                <a:gd name="T24" fmla="*/ 240 w 23"/>
                <a:gd name="T25" fmla="*/ 68 h 23"/>
                <a:gd name="T26" fmla="*/ 240 w 23"/>
                <a:gd name="T27" fmla="*/ 68 h 23"/>
                <a:gd name="T28" fmla="*/ 240 w 23"/>
                <a:gd name="T29" fmla="*/ 74 h 23"/>
                <a:gd name="T30" fmla="*/ 255 w 23"/>
                <a:gd name="T31" fmla="*/ 74 h 23"/>
                <a:gd name="T32" fmla="*/ 267 w 23"/>
                <a:gd name="T33" fmla="*/ 74 h 23"/>
                <a:gd name="T34" fmla="*/ 267 w 23"/>
                <a:gd name="T35" fmla="*/ 74 h 23"/>
                <a:gd name="T36" fmla="*/ 149 w 23"/>
                <a:gd name="T37" fmla="*/ 74 h 23"/>
                <a:gd name="T38" fmla="*/ 149 w 23"/>
                <a:gd name="T39" fmla="*/ 74 h 23"/>
                <a:gd name="T40" fmla="*/ 149 w 23"/>
                <a:gd name="T41" fmla="*/ 74 h 23"/>
                <a:gd name="T42" fmla="*/ 174 w 23"/>
                <a:gd name="T43" fmla="*/ 74 h 23"/>
                <a:gd name="T44" fmla="*/ 174 w 23"/>
                <a:gd name="T45" fmla="*/ 68 h 23"/>
                <a:gd name="T46" fmla="*/ 183 w 23"/>
                <a:gd name="T47" fmla="*/ 68 h 23"/>
                <a:gd name="T48" fmla="*/ 183 w 23"/>
                <a:gd name="T49" fmla="*/ 65 h 23"/>
                <a:gd name="T50" fmla="*/ 183 w 23"/>
                <a:gd name="T51" fmla="*/ 61 h 23"/>
                <a:gd name="T52" fmla="*/ 183 w 23"/>
                <a:gd name="T53" fmla="*/ 59 h 23"/>
                <a:gd name="T54" fmla="*/ 183 w 23"/>
                <a:gd name="T55" fmla="*/ 28 h 23"/>
                <a:gd name="T56" fmla="*/ 183 w 23"/>
                <a:gd name="T57" fmla="*/ 22 h 23"/>
                <a:gd name="T58" fmla="*/ 174 w 23"/>
                <a:gd name="T59" fmla="*/ 15 h 23"/>
                <a:gd name="T60" fmla="*/ 174 w 23"/>
                <a:gd name="T61" fmla="*/ 13 h 23"/>
                <a:gd name="T62" fmla="*/ 138 w 23"/>
                <a:gd name="T63" fmla="*/ 9 h 23"/>
                <a:gd name="T64" fmla="*/ 118 w 23"/>
                <a:gd name="T65" fmla="*/ 13 h 23"/>
                <a:gd name="T66" fmla="*/ 81 w 23"/>
                <a:gd name="T67" fmla="*/ 22 h 23"/>
                <a:gd name="T68" fmla="*/ 81 w 23"/>
                <a:gd name="T69" fmla="*/ 59 h 23"/>
                <a:gd name="T70" fmla="*/ 81 w 23"/>
                <a:gd name="T71" fmla="*/ 65 h 23"/>
                <a:gd name="T72" fmla="*/ 81 w 23"/>
                <a:gd name="T73" fmla="*/ 68 h 23"/>
                <a:gd name="T74" fmla="*/ 81 w 23"/>
                <a:gd name="T75" fmla="*/ 68 h 23"/>
                <a:gd name="T76" fmla="*/ 81 w 23"/>
                <a:gd name="T77" fmla="*/ 74 h 23"/>
                <a:gd name="T78" fmla="*/ 93 w 23"/>
                <a:gd name="T79" fmla="*/ 74 h 23"/>
                <a:gd name="T80" fmla="*/ 118 w 23"/>
                <a:gd name="T81" fmla="*/ 74 h 23"/>
                <a:gd name="T82" fmla="*/ 118 w 23"/>
                <a:gd name="T83" fmla="*/ 74 h 23"/>
                <a:gd name="T84" fmla="*/ 0 w 23"/>
                <a:gd name="T85" fmla="*/ 74 h 23"/>
                <a:gd name="T86" fmla="*/ 0 w 23"/>
                <a:gd name="T87" fmla="*/ 74 h 23"/>
                <a:gd name="T88" fmla="*/ 0 w 23"/>
                <a:gd name="T89" fmla="*/ 74 h 23"/>
                <a:gd name="T90" fmla="*/ 11 w 23"/>
                <a:gd name="T91" fmla="*/ 74 h 23"/>
                <a:gd name="T92" fmla="*/ 25 w 23"/>
                <a:gd name="T93" fmla="*/ 68 h 23"/>
                <a:gd name="T94" fmla="*/ 25 w 23"/>
                <a:gd name="T95" fmla="*/ 65 h 23"/>
                <a:gd name="T96" fmla="*/ 25 w 23"/>
                <a:gd name="T97" fmla="*/ 59 h 23"/>
                <a:gd name="T98" fmla="*/ 25 w 23"/>
                <a:gd name="T99" fmla="*/ 28 h 23"/>
                <a:gd name="T100" fmla="*/ 25 w 23"/>
                <a:gd name="T101" fmla="*/ 22 h 23"/>
                <a:gd name="T102" fmla="*/ 25 w 23"/>
                <a:gd name="T103" fmla="*/ 13 h 23"/>
                <a:gd name="T104" fmla="*/ 25 w 23"/>
                <a:gd name="T105" fmla="*/ 13 h 23"/>
                <a:gd name="T106" fmla="*/ 25 w 23"/>
                <a:gd name="T107" fmla="*/ 9 h 23"/>
                <a:gd name="T108" fmla="*/ 25 w 23"/>
                <a:gd name="T109" fmla="*/ 9 h 23"/>
                <a:gd name="T110" fmla="*/ 11 w 23"/>
                <a:gd name="T111" fmla="*/ 9 h 23"/>
                <a:gd name="T112" fmla="*/ 11 w 23"/>
                <a:gd name="T113" fmla="*/ 9 h 23"/>
                <a:gd name="T114" fmla="*/ 0 w 23"/>
                <a:gd name="T115" fmla="*/ 9 h 23"/>
                <a:gd name="T116" fmla="*/ 0 w 23"/>
                <a:gd name="T117" fmla="*/ 9 h 23"/>
                <a:gd name="T118" fmla="*/ 72 w 23"/>
                <a:gd name="T119" fmla="*/ 0 h 23"/>
                <a:gd name="T120" fmla="*/ 81 w 23"/>
                <a:gd name="T121" fmla="*/ 0 h 23"/>
                <a:gd name="T122" fmla="*/ 81 w 23"/>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3"/>
                  </a:lnTo>
                  <a:lnTo>
                    <a:pt x="12" y="0"/>
                  </a:lnTo>
                  <a:lnTo>
                    <a:pt x="15" y="0"/>
                  </a:lnTo>
                  <a:lnTo>
                    <a:pt x="16" y="0"/>
                  </a:lnTo>
                  <a:lnTo>
                    <a:pt x="17" y="2"/>
                  </a:lnTo>
                  <a:lnTo>
                    <a:pt x="18" y="3"/>
                  </a:lnTo>
                  <a:lnTo>
                    <a:pt x="19" y="4"/>
                  </a:lnTo>
                  <a:lnTo>
                    <a:pt x="19" y="7"/>
                  </a:lnTo>
                  <a:lnTo>
                    <a:pt x="19" y="9"/>
                  </a:lnTo>
                  <a:lnTo>
                    <a:pt x="19" y="18"/>
                  </a:lnTo>
                  <a:lnTo>
                    <a:pt x="21" y="20"/>
                  </a:lnTo>
                  <a:lnTo>
                    <a:pt x="21" y="21"/>
                  </a:lnTo>
                  <a:lnTo>
                    <a:pt x="21" y="23"/>
                  </a:lnTo>
                  <a:lnTo>
                    <a:pt x="22" y="23"/>
                  </a:lnTo>
                  <a:lnTo>
                    <a:pt x="23" y="23"/>
                  </a:lnTo>
                  <a:lnTo>
                    <a:pt x="13" y="23"/>
                  </a:lnTo>
                  <a:lnTo>
                    <a:pt x="15" y="23"/>
                  </a:lnTo>
                  <a:lnTo>
                    <a:pt x="15" y="21"/>
                  </a:lnTo>
                  <a:lnTo>
                    <a:pt x="16" y="21"/>
                  </a:lnTo>
                  <a:lnTo>
                    <a:pt x="16" y="20"/>
                  </a:lnTo>
                  <a:lnTo>
                    <a:pt x="16" y="19"/>
                  </a:lnTo>
                  <a:lnTo>
                    <a:pt x="16" y="18"/>
                  </a:lnTo>
                  <a:lnTo>
                    <a:pt x="16" y="9"/>
                  </a:lnTo>
                  <a:lnTo>
                    <a:pt x="16" y="7"/>
                  </a:lnTo>
                  <a:lnTo>
                    <a:pt x="15" y="5"/>
                  </a:lnTo>
                  <a:lnTo>
                    <a:pt x="15" y="4"/>
                  </a:lnTo>
                  <a:lnTo>
                    <a:pt x="12" y="3"/>
                  </a:lnTo>
                  <a:lnTo>
                    <a:pt x="10" y="4"/>
                  </a:lnTo>
                  <a:lnTo>
                    <a:pt x="7" y="7"/>
                  </a:lnTo>
                  <a:lnTo>
                    <a:pt x="7" y="18"/>
                  </a:lnTo>
                  <a:lnTo>
                    <a:pt x="7" y="20"/>
                  </a:lnTo>
                  <a:lnTo>
                    <a:pt x="7" y="21"/>
                  </a:lnTo>
                  <a:lnTo>
                    <a:pt x="7" y="23"/>
                  </a:lnTo>
                  <a:lnTo>
                    <a:pt x="8" y="23"/>
                  </a:lnTo>
                  <a:lnTo>
                    <a:pt x="10"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28" name="Freeform 214"/>
            <p:cNvSpPr>
              <a:spLocks noEditPoints="1"/>
            </p:cNvSpPr>
            <p:nvPr/>
          </p:nvSpPr>
          <p:spPr bwMode="auto">
            <a:xfrm>
              <a:off x="3653" y="2655"/>
              <a:ext cx="47" cy="35"/>
            </a:xfrm>
            <a:custGeom>
              <a:avLst/>
              <a:gdLst>
                <a:gd name="T0" fmla="*/ 125 w 21"/>
                <a:gd name="T1" fmla="*/ 0 h 24"/>
                <a:gd name="T2" fmla="*/ 154 w 21"/>
                <a:gd name="T3" fmla="*/ 0 h 24"/>
                <a:gd name="T4" fmla="*/ 181 w 21"/>
                <a:gd name="T5" fmla="*/ 6 h 24"/>
                <a:gd name="T6" fmla="*/ 201 w 21"/>
                <a:gd name="T7" fmla="*/ 13 h 24"/>
                <a:gd name="T8" fmla="*/ 235 w 21"/>
                <a:gd name="T9" fmla="*/ 26 h 24"/>
                <a:gd name="T10" fmla="*/ 235 w 21"/>
                <a:gd name="T11" fmla="*/ 34 h 24"/>
                <a:gd name="T12" fmla="*/ 235 w 21"/>
                <a:gd name="T13" fmla="*/ 42 h 24"/>
                <a:gd name="T14" fmla="*/ 226 w 21"/>
                <a:gd name="T15" fmla="*/ 55 h 24"/>
                <a:gd name="T16" fmla="*/ 201 w 21"/>
                <a:gd name="T17" fmla="*/ 61 h 24"/>
                <a:gd name="T18" fmla="*/ 181 w 21"/>
                <a:gd name="T19" fmla="*/ 66 h 24"/>
                <a:gd name="T20" fmla="*/ 154 w 21"/>
                <a:gd name="T21" fmla="*/ 73 h 24"/>
                <a:gd name="T22" fmla="*/ 125 w 21"/>
                <a:gd name="T23" fmla="*/ 74 h 24"/>
                <a:gd name="T24" fmla="*/ 81 w 21"/>
                <a:gd name="T25" fmla="*/ 73 h 24"/>
                <a:gd name="T26" fmla="*/ 56 w 21"/>
                <a:gd name="T27" fmla="*/ 66 h 24"/>
                <a:gd name="T28" fmla="*/ 20 w 21"/>
                <a:gd name="T29" fmla="*/ 61 h 24"/>
                <a:gd name="T30" fmla="*/ 9 w 21"/>
                <a:gd name="T31" fmla="*/ 50 h 24"/>
                <a:gd name="T32" fmla="*/ 0 w 21"/>
                <a:gd name="T33" fmla="*/ 34 h 24"/>
                <a:gd name="T34" fmla="*/ 9 w 21"/>
                <a:gd name="T35" fmla="*/ 28 h 24"/>
                <a:gd name="T36" fmla="*/ 9 w 21"/>
                <a:gd name="T37" fmla="*/ 22 h 24"/>
                <a:gd name="T38" fmla="*/ 45 w 21"/>
                <a:gd name="T39" fmla="*/ 13 h 24"/>
                <a:gd name="T40" fmla="*/ 65 w 21"/>
                <a:gd name="T41" fmla="*/ 6 h 24"/>
                <a:gd name="T42" fmla="*/ 101 w 21"/>
                <a:gd name="T43" fmla="*/ 0 h 24"/>
                <a:gd name="T44" fmla="*/ 125 w 21"/>
                <a:gd name="T45" fmla="*/ 0 h 24"/>
                <a:gd name="T46" fmla="*/ 110 w 21"/>
                <a:gd name="T47" fmla="*/ 6 h 24"/>
                <a:gd name="T48" fmla="*/ 101 w 21"/>
                <a:gd name="T49" fmla="*/ 6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101 w 21"/>
                <a:gd name="T65" fmla="*/ 66 h 24"/>
                <a:gd name="T66" fmla="*/ 125 w 21"/>
                <a:gd name="T67" fmla="*/ 66 h 24"/>
                <a:gd name="T68" fmla="*/ 154 w 21"/>
                <a:gd name="T69" fmla="*/ 66 h 24"/>
                <a:gd name="T70" fmla="*/ 181 w 21"/>
                <a:gd name="T71" fmla="*/ 61 h 24"/>
                <a:gd name="T72" fmla="*/ 190 w 21"/>
                <a:gd name="T73" fmla="*/ 55 h 24"/>
                <a:gd name="T74" fmla="*/ 190 w 21"/>
                <a:gd name="T75" fmla="*/ 42 h 24"/>
                <a:gd name="T76" fmla="*/ 190 w 21"/>
                <a:gd name="T77" fmla="*/ 32 h 24"/>
                <a:gd name="T78" fmla="*/ 181 w 21"/>
                <a:gd name="T79" fmla="*/ 22 h 24"/>
                <a:gd name="T80" fmla="*/ 170 w 21"/>
                <a:gd name="T81" fmla="*/ 13 h 24"/>
                <a:gd name="T82" fmla="*/ 134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6" y="2"/>
                  </a:lnTo>
                  <a:lnTo>
                    <a:pt x="18" y="4"/>
                  </a:lnTo>
                  <a:lnTo>
                    <a:pt x="21" y="8"/>
                  </a:lnTo>
                  <a:lnTo>
                    <a:pt x="21" y="11"/>
                  </a:lnTo>
                  <a:lnTo>
                    <a:pt x="21" y="14"/>
                  </a:lnTo>
                  <a:lnTo>
                    <a:pt x="20" y="18"/>
                  </a:lnTo>
                  <a:lnTo>
                    <a:pt x="18" y="20"/>
                  </a:lnTo>
                  <a:lnTo>
                    <a:pt x="16" y="21"/>
                  </a:lnTo>
                  <a:lnTo>
                    <a:pt x="14" y="23"/>
                  </a:lnTo>
                  <a:lnTo>
                    <a:pt x="11" y="24"/>
                  </a:lnTo>
                  <a:lnTo>
                    <a:pt x="7" y="23"/>
                  </a:lnTo>
                  <a:lnTo>
                    <a:pt x="5" y="21"/>
                  </a:lnTo>
                  <a:lnTo>
                    <a:pt x="2" y="20"/>
                  </a:lnTo>
                  <a:lnTo>
                    <a:pt x="1" y="16"/>
                  </a:lnTo>
                  <a:lnTo>
                    <a:pt x="0" y="11"/>
                  </a:lnTo>
                  <a:lnTo>
                    <a:pt x="1" y="9"/>
                  </a:lnTo>
                  <a:lnTo>
                    <a:pt x="1" y="7"/>
                  </a:lnTo>
                  <a:lnTo>
                    <a:pt x="4" y="4"/>
                  </a:lnTo>
                  <a:lnTo>
                    <a:pt x="6" y="2"/>
                  </a:lnTo>
                  <a:lnTo>
                    <a:pt x="9" y="0"/>
                  </a:lnTo>
                  <a:lnTo>
                    <a:pt x="11" y="0"/>
                  </a:lnTo>
                  <a:close/>
                  <a:moveTo>
                    <a:pt x="10" y="2"/>
                  </a:moveTo>
                  <a:lnTo>
                    <a:pt x="9" y="2"/>
                  </a:lnTo>
                  <a:lnTo>
                    <a:pt x="7" y="3"/>
                  </a:lnTo>
                  <a:lnTo>
                    <a:pt x="6" y="4"/>
                  </a:lnTo>
                  <a:lnTo>
                    <a:pt x="5" y="5"/>
                  </a:lnTo>
                  <a:lnTo>
                    <a:pt x="5" y="8"/>
                  </a:lnTo>
                  <a:lnTo>
                    <a:pt x="5" y="10"/>
                  </a:lnTo>
                  <a:lnTo>
                    <a:pt x="5" y="15"/>
                  </a:lnTo>
                  <a:lnTo>
                    <a:pt x="6" y="19"/>
                  </a:lnTo>
                  <a:lnTo>
                    <a:pt x="9" y="21"/>
                  </a:lnTo>
                  <a:lnTo>
                    <a:pt x="11"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29" name="Freeform 215"/>
            <p:cNvSpPr>
              <a:spLocks/>
            </p:cNvSpPr>
            <p:nvPr/>
          </p:nvSpPr>
          <p:spPr bwMode="auto">
            <a:xfrm>
              <a:off x="3704" y="2655"/>
              <a:ext cx="57" cy="34"/>
            </a:xfrm>
            <a:custGeom>
              <a:avLst/>
              <a:gdLst>
                <a:gd name="T0" fmla="*/ 93 w 25"/>
                <a:gd name="T1" fmla="*/ 15 h 23"/>
                <a:gd name="T2" fmla="*/ 119 w 25"/>
                <a:gd name="T3" fmla="*/ 9 h 23"/>
                <a:gd name="T4" fmla="*/ 155 w 25"/>
                <a:gd name="T5" fmla="*/ 0 h 23"/>
                <a:gd name="T6" fmla="*/ 178 w 25"/>
                <a:gd name="T7" fmla="*/ 0 h 23"/>
                <a:gd name="T8" fmla="*/ 212 w 25"/>
                <a:gd name="T9" fmla="*/ 0 h 23"/>
                <a:gd name="T10" fmla="*/ 223 w 25"/>
                <a:gd name="T11" fmla="*/ 6 h 23"/>
                <a:gd name="T12" fmla="*/ 239 w 25"/>
                <a:gd name="T13" fmla="*/ 9 h 23"/>
                <a:gd name="T14" fmla="*/ 249 w 25"/>
                <a:gd name="T15" fmla="*/ 13 h 23"/>
                <a:gd name="T16" fmla="*/ 249 w 25"/>
                <a:gd name="T17" fmla="*/ 22 h 23"/>
                <a:gd name="T18" fmla="*/ 249 w 25"/>
                <a:gd name="T19" fmla="*/ 28 h 23"/>
                <a:gd name="T20" fmla="*/ 249 w 25"/>
                <a:gd name="T21" fmla="*/ 59 h 23"/>
                <a:gd name="T22" fmla="*/ 249 w 25"/>
                <a:gd name="T23" fmla="*/ 65 h 23"/>
                <a:gd name="T24" fmla="*/ 249 w 25"/>
                <a:gd name="T25" fmla="*/ 68 h 23"/>
                <a:gd name="T26" fmla="*/ 271 w 25"/>
                <a:gd name="T27" fmla="*/ 68 h 23"/>
                <a:gd name="T28" fmla="*/ 271 w 25"/>
                <a:gd name="T29" fmla="*/ 74 h 23"/>
                <a:gd name="T30" fmla="*/ 285 w 25"/>
                <a:gd name="T31" fmla="*/ 74 h 23"/>
                <a:gd name="T32" fmla="*/ 296 w 25"/>
                <a:gd name="T33" fmla="*/ 74 h 23"/>
                <a:gd name="T34" fmla="*/ 296 w 25"/>
                <a:gd name="T35" fmla="*/ 74 h 23"/>
                <a:gd name="T36" fmla="*/ 166 w 25"/>
                <a:gd name="T37" fmla="*/ 74 h 23"/>
                <a:gd name="T38" fmla="*/ 166 w 25"/>
                <a:gd name="T39" fmla="*/ 74 h 23"/>
                <a:gd name="T40" fmla="*/ 178 w 25"/>
                <a:gd name="T41" fmla="*/ 74 h 23"/>
                <a:gd name="T42" fmla="*/ 178 w 25"/>
                <a:gd name="T43" fmla="*/ 74 h 23"/>
                <a:gd name="T44" fmla="*/ 187 w 25"/>
                <a:gd name="T45" fmla="*/ 68 h 23"/>
                <a:gd name="T46" fmla="*/ 187 w 25"/>
                <a:gd name="T47" fmla="*/ 68 h 23"/>
                <a:gd name="T48" fmla="*/ 212 w 25"/>
                <a:gd name="T49" fmla="*/ 65 h 23"/>
                <a:gd name="T50" fmla="*/ 212 w 25"/>
                <a:gd name="T51" fmla="*/ 61 h 23"/>
                <a:gd name="T52" fmla="*/ 212 w 25"/>
                <a:gd name="T53" fmla="*/ 59 h 23"/>
                <a:gd name="T54" fmla="*/ 212 w 25"/>
                <a:gd name="T55" fmla="*/ 28 h 23"/>
                <a:gd name="T56" fmla="*/ 212 w 25"/>
                <a:gd name="T57" fmla="*/ 22 h 23"/>
                <a:gd name="T58" fmla="*/ 187 w 25"/>
                <a:gd name="T59" fmla="*/ 15 h 23"/>
                <a:gd name="T60" fmla="*/ 178 w 25"/>
                <a:gd name="T61" fmla="*/ 13 h 23"/>
                <a:gd name="T62" fmla="*/ 166 w 25"/>
                <a:gd name="T63" fmla="*/ 9 h 23"/>
                <a:gd name="T64" fmla="*/ 130 w 25"/>
                <a:gd name="T65" fmla="*/ 13 h 23"/>
                <a:gd name="T66" fmla="*/ 93 w 25"/>
                <a:gd name="T67" fmla="*/ 22 h 23"/>
                <a:gd name="T68" fmla="*/ 93 w 25"/>
                <a:gd name="T69" fmla="*/ 59 h 23"/>
                <a:gd name="T70" fmla="*/ 93 w 25"/>
                <a:gd name="T71" fmla="*/ 65 h 23"/>
                <a:gd name="T72" fmla="*/ 93 w 25"/>
                <a:gd name="T73" fmla="*/ 68 h 23"/>
                <a:gd name="T74" fmla="*/ 109 w 25"/>
                <a:gd name="T75" fmla="*/ 68 h 23"/>
                <a:gd name="T76" fmla="*/ 109 w 25"/>
                <a:gd name="T77" fmla="*/ 74 h 23"/>
                <a:gd name="T78" fmla="*/ 119 w 25"/>
                <a:gd name="T79" fmla="*/ 74 h 23"/>
                <a:gd name="T80" fmla="*/ 130 w 25"/>
                <a:gd name="T81" fmla="*/ 74 h 23"/>
                <a:gd name="T82" fmla="*/ 130 w 25"/>
                <a:gd name="T83" fmla="*/ 74 h 23"/>
                <a:gd name="T84" fmla="*/ 0 w 25"/>
                <a:gd name="T85" fmla="*/ 74 h 23"/>
                <a:gd name="T86" fmla="*/ 0 w 25"/>
                <a:gd name="T87" fmla="*/ 74 h 23"/>
                <a:gd name="T88" fmla="*/ 25 w 25"/>
                <a:gd name="T89" fmla="*/ 74 h 23"/>
                <a:gd name="T90" fmla="*/ 36 w 25"/>
                <a:gd name="T91" fmla="*/ 74 h 23"/>
                <a:gd name="T92" fmla="*/ 36 w 25"/>
                <a:gd name="T93" fmla="*/ 68 h 23"/>
                <a:gd name="T94" fmla="*/ 48 w 25"/>
                <a:gd name="T95" fmla="*/ 65 h 23"/>
                <a:gd name="T96" fmla="*/ 48 w 25"/>
                <a:gd name="T97" fmla="*/ 59 h 23"/>
                <a:gd name="T98" fmla="*/ 48 w 25"/>
                <a:gd name="T99" fmla="*/ 28 h 23"/>
                <a:gd name="T100" fmla="*/ 48 w 25"/>
                <a:gd name="T101" fmla="*/ 22 h 23"/>
                <a:gd name="T102" fmla="*/ 48 w 25"/>
                <a:gd name="T103" fmla="*/ 13 h 23"/>
                <a:gd name="T104" fmla="*/ 48 w 25"/>
                <a:gd name="T105" fmla="*/ 13 h 23"/>
                <a:gd name="T106" fmla="*/ 36 w 25"/>
                <a:gd name="T107" fmla="*/ 9 h 23"/>
                <a:gd name="T108" fmla="*/ 36 w 25"/>
                <a:gd name="T109" fmla="*/ 9 h 23"/>
                <a:gd name="T110" fmla="*/ 36 w 25"/>
                <a:gd name="T111" fmla="*/ 9 h 23"/>
                <a:gd name="T112" fmla="*/ 25 w 25"/>
                <a:gd name="T113" fmla="*/ 9 h 23"/>
                <a:gd name="T114" fmla="*/ 25 w 25"/>
                <a:gd name="T115" fmla="*/ 9 h 23"/>
                <a:gd name="T116" fmla="*/ 0 w 25"/>
                <a:gd name="T117" fmla="*/ 9 h 23"/>
                <a:gd name="T118" fmla="*/ 82 w 25"/>
                <a:gd name="T119" fmla="*/ 0 h 23"/>
                <a:gd name="T120" fmla="*/ 93 w 25"/>
                <a:gd name="T121" fmla="*/ 0 h 23"/>
                <a:gd name="T122" fmla="*/ 93 w 25"/>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8" y="0"/>
                  </a:lnTo>
                  <a:lnTo>
                    <a:pt x="19" y="2"/>
                  </a:lnTo>
                  <a:lnTo>
                    <a:pt x="20" y="3"/>
                  </a:lnTo>
                  <a:lnTo>
                    <a:pt x="21" y="4"/>
                  </a:lnTo>
                  <a:lnTo>
                    <a:pt x="21" y="7"/>
                  </a:lnTo>
                  <a:lnTo>
                    <a:pt x="21" y="9"/>
                  </a:lnTo>
                  <a:lnTo>
                    <a:pt x="21" y="18"/>
                  </a:lnTo>
                  <a:lnTo>
                    <a:pt x="21" y="20"/>
                  </a:lnTo>
                  <a:lnTo>
                    <a:pt x="21" y="21"/>
                  </a:lnTo>
                  <a:lnTo>
                    <a:pt x="23" y="21"/>
                  </a:lnTo>
                  <a:lnTo>
                    <a:pt x="23" y="23"/>
                  </a:lnTo>
                  <a:lnTo>
                    <a:pt x="24" y="23"/>
                  </a:lnTo>
                  <a:lnTo>
                    <a:pt x="25" y="23"/>
                  </a:lnTo>
                  <a:lnTo>
                    <a:pt x="14" y="23"/>
                  </a:lnTo>
                  <a:lnTo>
                    <a:pt x="15" y="23"/>
                  </a:lnTo>
                  <a:lnTo>
                    <a:pt x="16" y="21"/>
                  </a:lnTo>
                  <a:lnTo>
                    <a:pt x="18" y="20"/>
                  </a:lnTo>
                  <a:lnTo>
                    <a:pt x="18" y="19"/>
                  </a:lnTo>
                  <a:lnTo>
                    <a:pt x="18" y="18"/>
                  </a:lnTo>
                  <a:lnTo>
                    <a:pt x="18" y="9"/>
                  </a:lnTo>
                  <a:lnTo>
                    <a:pt x="18"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2" y="23"/>
                  </a:lnTo>
                  <a:lnTo>
                    <a:pt x="3" y="23"/>
                  </a:lnTo>
                  <a:lnTo>
                    <a:pt x="3" y="21"/>
                  </a:lnTo>
                  <a:lnTo>
                    <a:pt x="4" y="20"/>
                  </a:lnTo>
                  <a:lnTo>
                    <a:pt x="4" y="18"/>
                  </a:lnTo>
                  <a:lnTo>
                    <a:pt x="4" y="9"/>
                  </a:lnTo>
                  <a:lnTo>
                    <a:pt x="4" y="7"/>
                  </a:lnTo>
                  <a:lnTo>
                    <a:pt x="4" y="4"/>
                  </a:lnTo>
                  <a:lnTo>
                    <a:pt x="3" y="3"/>
                  </a:lnTo>
                  <a:lnTo>
                    <a:pt x="2" y="3"/>
                  </a:lnTo>
                  <a:lnTo>
                    <a:pt x="0" y="3"/>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30" name="Freeform 216"/>
            <p:cNvSpPr>
              <a:spLocks/>
            </p:cNvSpPr>
            <p:nvPr/>
          </p:nvSpPr>
          <p:spPr bwMode="auto">
            <a:xfrm>
              <a:off x="3831" y="2641"/>
              <a:ext cx="63" cy="48"/>
            </a:xfrm>
            <a:custGeom>
              <a:avLst/>
              <a:gdLst>
                <a:gd name="T0" fmla="*/ 308 w 28"/>
                <a:gd name="T1" fmla="*/ 0 h 33"/>
                <a:gd name="T2" fmla="*/ 320 w 28"/>
                <a:gd name="T3" fmla="*/ 22 h 33"/>
                <a:gd name="T4" fmla="*/ 308 w 28"/>
                <a:gd name="T5" fmla="*/ 22 h 33"/>
                <a:gd name="T6" fmla="*/ 308 w 28"/>
                <a:gd name="T7" fmla="*/ 15 h 33"/>
                <a:gd name="T8" fmla="*/ 299 w 28"/>
                <a:gd name="T9" fmla="*/ 13 h 33"/>
                <a:gd name="T10" fmla="*/ 283 w 28"/>
                <a:gd name="T11" fmla="*/ 9 h 33"/>
                <a:gd name="T12" fmla="*/ 283 w 28"/>
                <a:gd name="T13" fmla="*/ 6 h 33"/>
                <a:gd name="T14" fmla="*/ 254 w 28"/>
                <a:gd name="T15" fmla="*/ 6 h 33"/>
                <a:gd name="T16" fmla="*/ 239 w 28"/>
                <a:gd name="T17" fmla="*/ 6 h 33"/>
                <a:gd name="T18" fmla="*/ 182 w 28"/>
                <a:gd name="T19" fmla="*/ 6 h 33"/>
                <a:gd name="T20" fmla="*/ 182 w 28"/>
                <a:gd name="T21" fmla="*/ 87 h 33"/>
                <a:gd name="T22" fmla="*/ 182 w 28"/>
                <a:gd name="T23" fmla="*/ 93 h 33"/>
                <a:gd name="T24" fmla="*/ 182 w 28"/>
                <a:gd name="T25" fmla="*/ 95 h 33"/>
                <a:gd name="T26" fmla="*/ 194 w 28"/>
                <a:gd name="T27" fmla="*/ 102 h 33"/>
                <a:gd name="T28" fmla="*/ 227 w 28"/>
                <a:gd name="T29" fmla="*/ 102 h 33"/>
                <a:gd name="T30" fmla="*/ 239 w 28"/>
                <a:gd name="T31" fmla="*/ 102 h 33"/>
                <a:gd name="T32" fmla="*/ 239 w 28"/>
                <a:gd name="T33" fmla="*/ 102 h 33"/>
                <a:gd name="T34" fmla="*/ 72 w 28"/>
                <a:gd name="T35" fmla="*/ 102 h 33"/>
                <a:gd name="T36" fmla="*/ 72 w 28"/>
                <a:gd name="T37" fmla="*/ 102 h 33"/>
                <a:gd name="T38" fmla="*/ 81 w 28"/>
                <a:gd name="T39" fmla="*/ 102 h 33"/>
                <a:gd name="T40" fmla="*/ 117 w 28"/>
                <a:gd name="T41" fmla="*/ 102 h 33"/>
                <a:gd name="T42" fmla="*/ 126 w 28"/>
                <a:gd name="T43" fmla="*/ 95 h 33"/>
                <a:gd name="T44" fmla="*/ 126 w 28"/>
                <a:gd name="T45" fmla="*/ 93 h 33"/>
                <a:gd name="T46" fmla="*/ 126 w 28"/>
                <a:gd name="T47" fmla="*/ 87 h 33"/>
                <a:gd name="T48" fmla="*/ 126 w 28"/>
                <a:gd name="T49" fmla="*/ 6 h 33"/>
                <a:gd name="T50" fmla="*/ 81 w 28"/>
                <a:gd name="T51" fmla="*/ 6 h 33"/>
                <a:gd name="T52" fmla="*/ 56 w 28"/>
                <a:gd name="T53" fmla="*/ 6 h 33"/>
                <a:gd name="T54" fmla="*/ 45 w 28"/>
                <a:gd name="T55" fmla="*/ 6 h 33"/>
                <a:gd name="T56" fmla="*/ 25 w 28"/>
                <a:gd name="T57" fmla="*/ 9 h 33"/>
                <a:gd name="T58" fmla="*/ 25 w 28"/>
                <a:gd name="T59" fmla="*/ 13 h 33"/>
                <a:gd name="T60" fmla="*/ 11 w 28"/>
                <a:gd name="T61" fmla="*/ 15 h 33"/>
                <a:gd name="T62" fmla="*/ 11 w 28"/>
                <a:gd name="T63" fmla="*/ 22 h 33"/>
                <a:gd name="T64" fmla="*/ 0 w 28"/>
                <a:gd name="T65" fmla="*/ 22 h 33"/>
                <a:gd name="T66" fmla="*/ 0 w 28"/>
                <a:gd name="T67" fmla="*/ 0 h 33"/>
                <a:gd name="T68" fmla="*/ 308 w 28"/>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3"/>
                <a:gd name="T107" fmla="*/ 28 w 28"/>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3">
                  <a:moveTo>
                    <a:pt x="27" y="0"/>
                  </a:moveTo>
                  <a:lnTo>
                    <a:pt x="28" y="7"/>
                  </a:lnTo>
                  <a:lnTo>
                    <a:pt x="27" y="7"/>
                  </a:lnTo>
                  <a:lnTo>
                    <a:pt x="27" y="5"/>
                  </a:lnTo>
                  <a:lnTo>
                    <a:pt x="26" y="4"/>
                  </a:lnTo>
                  <a:lnTo>
                    <a:pt x="25" y="3"/>
                  </a:lnTo>
                  <a:lnTo>
                    <a:pt x="25" y="2"/>
                  </a:lnTo>
                  <a:lnTo>
                    <a:pt x="22" y="2"/>
                  </a:lnTo>
                  <a:lnTo>
                    <a:pt x="21" y="2"/>
                  </a:lnTo>
                  <a:lnTo>
                    <a:pt x="16" y="2"/>
                  </a:lnTo>
                  <a:lnTo>
                    <a:pt x="16" y="28"/>
                  </a:lnTo>
                  <a:lnTo>
                    <a:pt x="16" y="30"/>
                  </a:lnTo>
                  <a:lnTo>
                    <a:pt x="16" y="31"/>
                  </a:lnTo>
                  <a:lnTo>
                    <a:pt x="17" y="33"/>
                  </a:lnTo>
                  <a:lnTo>
                    <a:pt x="20" y="33"/>
                  </a:lnTo>
                  <a:lnTo>
                    <a:pt x="21" y="33"/>
                  </a:lnTo>
                  <a:lnTo>
                    <a:pt x="6" y="33"/>
                  </a:lnTo>
                  <a:lnTo>
                    <a:pt x="7" y="33"/>
                  </a:lnTo>
                  <a:lnTo>
                    <a:pt x="10" y="33"/>
                  </a:lnTo>
                  <a:lnTo>
                    <a:pt x="11" y="31"/>
                  </a:lnTo>
                  <a:lnTo>
                    <a:pt x="11" y="30"/>
                  </a:lnTo>
                  <a:lnTo>
                    <a:pt x="11" y="28"/>
                  </a:lnTo>
                  <a:lnTo>
                    <a:pt x="11" y="2"/>
                  </a:lnTo>
                  <a:lnTo>
                    <a:pt x="7" y="2"/>
                  </a:lnTo>
                  <a:lnTo>
                    <a:pt x="5" y="2"/>
                  </a:lnTo>
                  <a:lnTo>
                    <a:pt x="4" y="2"/>
                  </a:lnTo>
                  <a:lnTo>
                    <a:pt x="2" y="3"/>
                  </a:lnTo>
                  <a:lnTo>
                    <a:pt x="2" y="4"/>
                  </a:lnTo>
                  <a:lnTo>
                    <a:pt x="1" y="5"/>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831" name="Freeform 217"/>
            <p:cNvSpPr>
              <a:spLocks/>
            </p:cNvSpPr>
            <p:nvPr/>
          </p:nvSpPr>
          <p:spPr bwMode="auto">
            <a:xfrm>
              <a:off x="3898" y="2641"/>
              <a:ext cx="100" cy="49"/>
            </a:xfrm>
            <a:custGeom>
              <a:avLst/>
              <a:gdLst>
                <a:gd name="T0" fmla="*/ 516 w 44"/>
                <a:gd name="T1" fmla="*/ 0 h 34"/>
                <a:gd name="T2" fmla="*/ 507 w 44"/>
                <a:gd name="T3" fmla="*/ 0 h 34"/>
                <a:gd name="T4" fmla="*/ 491 w 44"/>
                <a:gd name="T5" fmla="*/ 9 h 34"/>
                <a:gd name="T6" fmla="*/ 459 w 44"/>
                <a:gd name="T7" fmla="*/ 20 h 34"/>
                <a:gd name="T8" fmla="*/ 341 w 44"/>
                <a:gd name="T9" fmla="*/ 102 h 34"/>
                <a:gd name="T10" fmla="*/ 186 w 44"/>
                <a:gd name="T11" fmla="*/ 102 h 34"/>
                <a:gd name="T12" fmla="*/ 45 w 44"/>
                <a:gd name="T13" fmla="*/ 20 h 34"/>
                <a:gd name="T14" fmla="*/ 36 w 44"/>
                <a:gd name="T15" fmla="*/ 9 h 34"/>
                <a:gd name="T16" fmla="*/ 25 w 44"/>
                <a:gd name="T17" fmla="*/ 0 h 34"/>
                <a:gd name="T18" fmla="*/ 0 w 44"/>
                <a:gd name="T19" fmla="*/ 0 h 34"/>
                <a:gd name="T20" fmla="*/ 139 w 44"/>
                <a:gd name="T21" fmla="*/ 0 h 34"/>
                <a:gd name="T22" fmla="*/ 139 w 44"/>
                <a:gd name="T23" fmla="*/ 0 h 34"/>
                <a:gd name="T24" fmla="*/ 102 w 44"/>
                <a:gd name="T25" fmla="*/ 6 h 34"/>
                <a:gd name="T26" fmla="*/ 102 w 44"/>
                <a:gd name="T27" fmla="*/ 9 h 34"/>
                <a:gd name="T28" fmla="*/ 130 w 44"/>
                <a:gd name="T29" fmla="*/ 20 h 34"/>
                <a:gd name="T30" fmla="*/ 259 w 44"/>
                <a:gd name="T31" fmla="*/ 27 h 34"/>
                <a:gd name="T32" fmla="*/ 223 w 44"/>
                <a:gd name="T33" fmla="*/ 13 h 34"/>
                <a:gd name="T34" fmla="*/ 211 w 44"/>
                <a:gd name="T35" fmla="*/ 6 h 34"/>
                <a:gd name="T36" fmla="*/ 211 w 44"/>
                <a:gd name="T37" fmla="*/ 6 h 34"/>
                <a:gd name="T38" fmla="*/ 202 w 44"/>
                <a:gd name="T39" fmla="*/ 0 h 34"/>
                <a:gd name="T40" fmla="*/ 166 w 44"/>
                <a:gd name="T41" fmla="*/ 0 h 34"/>
                <a:gd name="T42" fmla="*/ 330 w 44"/>
                <a:gd name="T43" fmla="*/ 0 h 34"/>
                <a:gd name="T44" fmla="*/ 316 w 44"/>
                <a:gd name="T45" fmla="*/ 0 h 34"/>
                <a:gd name="T46" fmla="*/ 295 w 44"/>
                <a:gd name="T47" fmla="*/ 6 h 34"/>
                <a:gd name="T48" fmla="*/ 284 w 44"/>
                <a:gd name="T49" fmla="*/ 9 h 34"/>
                <a:gd name="T50" fmla="*/ 295 w 44"/>
                <a:gd name="T51" fmla="*/ 25 h 34"/>
                <a:gd name="T52" fmla="*/ 443 w 44"/>
                <a:gd name="T53" fmla="*/ 20 h 34"/>
                <a:gd name="T54" fmla="*/ 459 w 44"/>
                <a:gd name="T55" fmla="*/ 9 h 34"/>
                <a:gd name="T56" fmla="*/ 443 w 44"/>
                <a:gd name="T57" fmla="*/ 6 h 34"/>
                <a:gd name="T58" fmla="*/ 443 w 44"/>
                <a:gd name="T59" fmla="*/ 0 h 34"/>
                <a:gd name="T60" fmla="*/ 414 w 44"/>
                <a:gd name="T61" fmla="*/ 0 h 34"/>
                <a:gd name="T62" fmla="*/ 516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0"/>
                  </a:lnTo>
                  <a:lnTo>
                    <a:pt x="42" y="2"/>
                  </a:lnTo>
                  <a:lnTo>
                    <a:pt x="42" y="3"/>
                  </a:lnTo>
                  <a:lnTo>
                    <a:pt x="40" y="4"/>
                  </a:lnTo>
                  <a:lnTo>
                    <a:pt x="39" y="7"/>
                  </a:lnTo>
                  <a:lnTo>
                    <a:pt x="30" y="34"/>
                  </a:lnTo>
                  <a:lnTo>
                    <a:pt x="29" y="34"/>
                  </a:lnTo>
                  <a:lnTo>
                    <a:pt x="22" y="13"/>
                  </a:lnTo>
                  <a:lnTo>
                    <a:pt x="16" y="34"/>
                  </a:lnTo>
                  <a:lnTo>
                    <a:pt x="14" y="34"/>
                  </a:lnTo>
                  <a:lnTo>
                    <a:pt x="4" y="7"/>
                  </a:lnTo>
                  <a:lnTo>
                    <a:pt x="4" y="4"/>
                  </a:lnTo>
                  <a:lnTo>
                    <a:pt x="3" y="3"/>
                  </a:lnTo>
                  <a:lnTo>
                    <a:pt x="3" y="2"/>
                  </a:lnTo>
                  <a:lnTo>
                    <a:pt x="2" y="0"/>
                  </a:lnTo>
                  <a:lnTo>
                    <a:pt x="1" y="0"/>
                  </a:lnTo>
                  <a:lnTo>
                    <a:pt x="0" y="0"/>
                  </a:lnTo>
                  <a:lnTo>
                    <a:pt x="12" y="0"/>
                  </a:lnTo>
                  <a:lnTo>
                    <a:pt x="11" y="0"/>
                  </a:lnTo>
                  <a:lnTo>
                    <a:pt x="9" y="2"/>
                  </a:lnTo>
                  <a:lnTo>
                    <a:pt x="9" y="3"/>
                  </a:lnTo>
                  <a:lnTo>
                    <a:pt x="9" y="4"/>
                  </a:lnTo>
                  <a:lnTo>
                    <a:pt x="11" y="7"/>
                  </a:lnTo>
                  <a:lnTo>
                    <a:pt x="17" y="25"/>
                  </a:lnTo>
                  <a:lnTo>
                    <a:pt x="22" y="9"/>
                  </a:lnTo>
                  <a:lnTo>
                    <a:pt x="21" y="7"/>
                  </a:lnTo>
                  <a:lnTo>
                    <a:pt x="19" y="4"/>
                  </a:lnTo>
                  <a:lnTo>
                    <a:pt x="19" y="3"/>
                  </a:lnTo>
                  <a:lnTo>
                    <a:pt x="18" y="2"/>
                  </a:lnTo>
                  <a:lnTo>
                    <a:pt x="17" y="0"/>
                  </a:lnTo>
                  <a:lnTo>
                    <a:pt x="16" y="0"/>
                  </a:lnTo>
                  <a:lnTo>
                    <a:pt x="14" y="0"/>
                  </a:lnTo>
                  <a:lnTo>
                    <a:pt x="28" y="0"/>
                  </a:lnTo>
                  <a:lnTo>
                    <a:pt x="27" y="0"/>
                  </a:lnTo>
                  <a:lnTo>
                    <a:pt x="25" y="0"/>
                  </a:lnTo>
                  <a:lnTo>
                    <a:pt x="25" y="2"/>
                  </a:lnTo>
                  <a:lnTo>
                    <a:pt x="24" y="2"/>
                  </a:lnTo>
                  <a:lnTo>
                    <a:pt x="24" y="3"/>
                  </a:lnTo>
                  <a:lnTo>
                    <a:pt x="24" y="4"/>
                  </a:lnTo>
                  <a:lnTo>
                    <a:pt x="25" y="8"/>
                  </a:lnTo>
                  <a:lnTo>
                    <a:pt x="32" y="25"/>
                  </a:lnTo>
                  <a:lnTo>
                    <a:pt x="38" y="7"/>
                  </a:lnTo>
                  <a:lnTo>
                    <a:pt x="38" y="4"/>
                  </a:lnTo>
                  <a:lnTo>
                    <a:pt x="39" y="3"/>
                  </a:lnTo>
                  <a:lnTo>
                    <a:pt x="39" y="2"/>
                  </a:lnTo>
                  <a:lnTo>
                    <a:pt x="38" y="2"/>
                  </a:lnTo>
                  <a:lnTo>
                    <a:pt x="38" y="0"/>
                  </a:lnTo>
                  <a:lnTo>
                    <a:pt x="37" y="0"/>
                  </a:lnTo>
                  <a:lnTo>
                    <a:pt x="35" y="0"/>
                  </a:lnTo>
                  <a:lnTo>
                    <a:pt x="44" y="0"/>
                  </a:lnTo>
                  <a:close/>
                </a:path>
              </a:pathLst>
            </a:custGeom>
            <a:solidFill>
              <a:srgbClr val="000000"/>
            </a:solidFill>
            <a:ln w="0">
              <a:solidFill>
                <a:srgbClr val="000000"/>
              </a:solidFill>
              <a:round/>
              <a:headEnd/>
              <a:tailEnd/>
            </a:ln>
          </p:spPr>
          <p:txBody>
            <a:bodyPr/>
            <a:lstStyle/>
            <a:p>
              <a:endParaRPr lang="en-CA"/>
            </a:p>
          </p:txBody>
        </p:sp>
        <p:sp>
          <p:nvSpPr>
            <p:cNvPr id="25832" name="Freeform 218"/>
            <p:cNvSpPr>
              <a:spLocks noEditPoints="1"/>
            </p:cNvSpPr>
            <p:nvPr/>
          </p:nvSpPr>
          <p:spPr bwMode="auto">
            <a:xfrm>
              <a:off x="3986" y="2639"/>
              <a:ext cx="79" cy="50"/>
            </a:xfrm>
            <a:custGeom>
              <a:avLst/>
              <a:gdLst>
                <a:gd name="T0" fmla="*/ 255 w 35"/>
                <a:gd name="T1" fmla="*/ 75 h 34"/>
                <a:gd name="T2" fmla="*/ 102 w 35"/>
                <a:gd name="T3" fmla="*/ 75 h 34"/>
                <a:gd name="T4" fmla="*/ 81 w 35"/>
                <a:gd name="T5" fmla="*/ 93 h 34"/>
                <a:gd name="T6" fmla="*/ 72 w 35"/>
                <a:gd name="T7" fmla="*/ 96 h 34"/>
                <a:gd name="T8" fmla="*/ 72 w 35"/>
                <a:gd name="T9" fmla="*/ 100 h 34"/>
                <a:gd name="T10" fmla="*/ 72 w 35"/>
                <a:gd name="T11" fmla="*/ 101 h 34"/>
                <a:gd name="T12" fmla="*/ 72 w 35"/>
                <a:gd name="T13" fmla="*/ 101 h 34"/>
                <a:gd name="T14" fmla="*/ 81 w 35"/>
                <a:gd name="T15" fmla="*/ 109 h 34"/>
                <a:gd name="T16" fmla="*/ 117 w 35"/>
                <a:gd name="T17" fmla="*/ 109 h 34"/>
                <a:gd name="T18" fmla="*/ 117 w 35"/>
                <a:gd name="T19" fmla="*/ 109 h 34"/>
                <a:gd name="T20" fmla="*/ 0 w 35"/>
                <a:gd name="T21" fmla="*/ 109 h 34"/>
                <a:gd name="T22" fmla="*/ 0 w 35"/>
                <a:gd name="T23" fmla="*/ 109 h 34"/>
                <a:gd name="T24" fmla="*/ 11 w 35"/>
                <a:gd name="T25" fmla="*/ 101 h 34"/>
                <a:gd name="T26" fmla="*/ 36 w 35"/>
                <a:gd name="T27" fmla="*/ 101 h 34"/>
                <a:gd name="T28" fmla="*/ 45 w 35"/>
                <a:gd name="T29" fmla="*/ 96 h 34"/>
                <a:gd name="T30" fmla="*/ 56 w 35"/>
                <a:gd name="T31" fmla="*/ 87 h 34"/>
                <a:gd name="T32" fmla="*/ 194 w 35"/>
                <a:gd name="T33" fmla="*/ 0 h 34"/>
                <a:gd name="T34" fmla="*/ 194 w 35"/>
                <a:gd name="T35" fmla="*/ 0 h 34"/>
                <a:gd name="T36" fmla="*/ 321 w 35"/>
                <a:gd name="T37" fmla="*/ 87 h 34"/>
                <a:gd name="T38" fmla="*/ 345 w 35"/>
                <a:gd name="T39" fmla="*/ 100 h 34"/>
                <a:gd name="T40" fmla="*/ 357 w 35"/>
                <a:gd name="T41" fmla="*/ 101 h 34"/>
                <a:gd name="T42" fmla="*/ 377 w 35"/>
                <a:gd name="T43" fmla="*/ 109 h 34"/>
                <a:gd name="T44" fmla="*/ 402 w 35"/>
                <a:gd name="T45" fmla="*/ 109 h 34"/>
                <a:gd name="T46" fmla="*/ 402 w 35"/>
                <a:gd name="T47" fmla="*/ 109 h 34"/>
                <a:gd name="T48" fmla="*/ 239 w 35"/>
                <a:gd name="T49" fmla="*/ 109 h 34"/>
                <a:gd name="T50" fmla="*/ 239 w 35"/>
                <a:gd name="T51" fmla="*/ 109 h 34"/>
                <a:gd name="T52" fmla="*/ 275 w 35"/>
                <a:gd name="T53" fmla="*/ 109 h 34"/>
                <a:gd name="T54" fmla="*/ 284 w 35"/>
                <a:gd name="T55" fmla="*/ 101 h 34"/>
                <a:gd name="T56" fmla="*/ 284 w 35"/>
                <a:gd name="T57" fmla="*/ 101 h 34"/>
                <a:gd name="T58" fmla="*/ 284 w 35"/>
                <a:gd name="T59" fmla="*/ 100 h 34"/>
                <a:gd name="T60" fmla="*/ 284 w 35"/>
                <a:gd name="T61" fmla="*/ 96 h 34"/>
                <a:gd name="T62" fmla="*/ 275 w 35"/>
                <a:gd name="T63" fmla="*/ 87 h 34"/>
                <a:gd name="T64" fmla="*/ 255 w 35"/>
                <a:gd name="T65" fmla="*/ 75 h 34"/>
                <a:gd name="T66" fmla="*/ 239 w 35"/>
                <a:gd name="T67" fmla="*/ 68 h 34"/>
                <a:gd name="T68" fmla="*/ 183 w 35"/>
                <a:gd name="T69" fmla="*/ 28 h 34"/>
                <a:gd name="T70" fmla="*/ 117 w 35"/>
                <a:gd name="T71" fmla="*/ 68 h 34"/>
                <a:gd name="T72" fmla="*/ 239 w 35"/>
                <a:gd name="T73" fmla="*/ 68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
                <a:gd name="T112" fmla="*/ 0 h 34"/>
                <a:gd name="T113" fmla="*/ 35 w 35"/>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 h="34">
                  <a:moveTo>
                    <a:pt x="22" y="24"/>
                  </a:moveTo>
                  <a:lnTo>
                    <a:pt x="9" y="24"/>
                  </a:lnTo>
                  <a:lnTo>
                    <a:pt x="7" y="29"/>
                  </a:lnTo>
                  <a:lnTo>
                    <a:pt x="6" y="30"/>
                  </a:lnTo>
                  <a:lnTo>
                    <a:pt x="6" y="31"/>
                  </a:lnTo>
                  <a:lnTo>
                    <a:pt x="6" y="32"/>
                  </a:lnTo>
                  <a:lnTo>
                    <a:pt x="7" y="34"/>
                  </a:lnTo>
                  <a:lnTo>
                    <a:pt x="10" y="34"/>
                  </a:lnTo>
                  <a:lnTo>
                    <a:pt x="0" y="34"/>
                  </a:lnTo>
                  <a:lnTo>
                    <a:pt x="1" y="32"/>
                  </a:lnTo>
                  <a:lnTo>
                    <a:pt x="3" y="32"/>
                  </a:lnTo>
                  <a:lnTo>
                    <a:pt x="4" y="30"/>
                  </a:lnTo>
                  <a:lnTo>
                    <a:pt x="5" y="27"/>
                  </a:lnTo>
                  <a:lnTo>
                    <a:pt x="17" y="0"/>
                  </a:lnTo>
                  <a:lnTo>
                    <a:pt x="28" y="27"/>
                  </a:lnTo>
                  <a:lnTo>
                    <a:pt x="30" y="31"/>
                  </a:lnTo>
                  <a:lnTo>
                    <a:pt x="31" y="32"/>
                  </a:lnTo>
                  <a:lnTo>
                    <a:pt x="33" y="34"/>
                  </a:lnTo>
                  <a:lnTo>
                    <a:pt x="35" y="34"/>
                  </a:lnTo>
                  <a:lnTo>
                    <a:pt x="21" y="34"/>
                  </a:lnTo>
                  <a:lnTo>
                    <a:pt x="24" y="34"/>
                  </a:lnTo>
                  <a:lnTo>
                    <a:pt x="25" y="32"/>
                  </a:lnTo>
                  <a:lnTo>
                    <a:pt x="25" y="31"/>
                  </a:lnTo>
                  <a:lnTo>
                    <a:pt x="25" y="30"/>
                  </a:lnTo>
                  <a:lnTo>
                    <a:pt x="24" y="27"/>
                  </a:lnTo>
                  <a:lnTo>
                    <a:pt x="22" y="24"/>
                  </a:lnTo>
                  <a:close/>
                  <a:moveTo>
                    <a:pt x="21" y="21"/>
                  </a:moveTo>
                  <a:lnTo>
                    <a:pt x="16" y="9"/>
                  </a:lnTo>
                  <a:lnTo>
                    <a:pt x="10" y="21"/>
                  </a:lnTo>
                  <a:lnTo>
                    <a:pt x="21" y="21"/>
                  </a:lnTo>
                  <a:close/>
                </a:path>
              </a:pathLst>
            </a:custGeom>
            <a:solidFill>
              <a:srgbClr val="000000"/>
            </a:solidFill>
            <a:ln w="0">
              <a:solidFill>
                <a:srgbClr val="000000"/>
              </a:solidFill>
              <a:round/>
              <a:headEnd/>
              <a:tailEnd/>
            </a:ln>
          </p:spPr>
          <p:txBody>
            <a:bodyPr/>
            <a:lstStyle/>
            <a:p>
              <a:endParaRPr lang="en-CA"/>
            </a:p>
          </p:txBody>
        </p:sp>
        <p:sp>
          <p:nvSpPr>
            <p:cNvPr id="25833" name="Line 219"/>
            <p:cNvSpPr>
              <a:spLocks noChangeShapeType="1"/>
            </p:cNvSpPr>
            <p:nvPr/>
          </p:nvSpPr>
          <p:spPr bwMode="auto">
            <a:xfrm flipH="1">
              <a:off x="1465" y="2187"/>
              <a:ext cx="271" cy="267"/>
            </a:xfrm>
            <a:prstGeom prst="line">
              <a:avLst/>
            </a:prstGeom>
            <a:noFill/>
            <a:ln w="1588">
              <a:solidFill>
                <a:srgbClr val="000000"/>
              </a:solidFill>
              <a:round/>
              <a:headEnd/>
              <a:tailEnd/>
            </a:ln>
          </p:spPr>
          <p:txBody>
            <a:bodyPr/>
            <a:lstStyle/>
            <a:p>
              <a:endParaRPr lang="en-CA"/>
            </a:p>
          </p:txBody>
        </p:sp>
        <p:sp>
          <p:nvSpPr>
            <p:cNvPr id="25834" name="Line 220"/>
            <p:cNvSpPr>
              <a:spLocks noChangeShapeType="1"/>
            </p:cNvSpPr>
            <p:nvPr/>
          </p:nvSpPr>
          <p:spPr bwMode="auto">
            <a:xfrm>
              <a:off x="1731" y="2187"/>
              <a:ext cx="2" cy="95"/>
            </a:xfrm>
            <a:prstGeom prst="line">
              <a:avLst/>
            </a:prstGeom>
            <a:noFill/>
            <a:ln w="1588">
              <a:solidFill>
                <a:srgbClr val="000000"/>
              </a:solidFill>
              <a:round/>
              <a:headEnd/>
              <a:tailEnd/>
            </a:ln>
          </p:spPr>
          <p:txBody>
            <a:bodyPr/>
            <a:lstStyle/>
            <a:p>
              <a:endParaRPr lang="en-CA"/>
            </a:p>
          </p:txBody>
        </p:sp>
        <p:sp>
          <p:nvSpPr>
            <p:cNvPr id="25835" name="Line 221"/>
            <p:cNvSpPr>
              <a:spLocks noChangeShapeType="1"/>
            </p:cNvSpPr>
            <p:nvPr/>
          </p:nvSpPr>
          <p:spPr bwMode="auto">
            <a:xfrm>
              <a:off x="1465" y="2531"/>
              <a:ext cx="2" cy="110"/>
            </a:xfrm>
            <a:prstGeom prst="line">
              <a:avLst/>
            </a:prstGeom>
            <a:noFill/>
            <a:ln w="1588">
              <a:solidFill>
                <a:srgbClr val="000000"/>
              </a:solidFill>
              <a:round/>
              <a:headEnd/>
              <a:tailEnd/>
            </a:ln>
          </p:spPr>
          <p:txBody>
            <a:bodyPr/>
            <a:lstStyle/>
            <a:p>
              <a:endParaRPr lang="en-CA"/>
            </a:p>
          </p:txBody>
        </p:sp>
        <p:sp>
          <p:nvSpPr>
            <p:cNvPr id="25836" name="Line 222"/>
            <p:cNvSpPr>
              <a:spLocks noChangeShapeType="1"/>
            </p:cNvSpPr>
            <p:nvPr/>
          </p:nvSpPr>
          <p:spPr bwMode="auto">
            <a:xfrm>
              <a:off x="1731" y="2359"/>
              <a:ext cx="2" cy="95"/>
            </a:xfrm>
            <a:prstGeom prst="line">
              <a:avLst/>
            </a:prstGeom>
            <a:noFill/>
            <a:ln w="1588">
              <a:solidFill>
                <a:srgbClr val="000000"/>
              </a:solidFill>
              <a:round/>
              <a:headEnd/>
              <a:tailEnd/>
            </a:ln>
          </p:spPr>
          <p:txBody>
            <a:bodyPr/>
            <a:lstStyle/>
            <a:p>
              <a:endParaRPr lang="en-CA"/>
            </a:p>
          </p:txBody>
        </p:sp>
        <p:sp>
          <p:nvSpPr>
            <p:cNvPr id="25837" name="Line 223"/>
            <p:cNvSpPr>
              <a:spLocks noChangeShapeType="1"/>
            </p:cNvSpPr>
            <p:nvPr/>
          </p:nvSpPr>
          <p:spPr bwMode="auto">
            <a:xfrm>
              <a:off x="1731" y="2531"/>
              <a:ext cx="2" cy="94"/>
            </a:xfrm>
            <a:prstGeom prst="line">
              <a:avLst/>
            </a:prstGeom>
            <a:noFill/>
            <a:ln w="1588">
              <a:solidFill>
                <a:srgbClr val="000000"/>
              </a:solidFill>
              <a:round/>
              <a:headEnd/>
              <a:tailEnd/>
            </a:ln>
          </p:spPr>
          <p:txBody>
            <a:bodyPr/>
            <a:lstStyle/>
            <a:p>
              <a:endParaRPr lang="en-CA"/>
            </a:p>
          </p:txBody>
        </p:sp>
        <p:sp>
          <p:nvSpPr>
            <p:cNvPr id="25838" name="Line 224"/>
            <p:cNvSpPr>
              <a:spLocks noChangeShapeType="1"/>
            </p:cNvSpPr>
            <p:nvPr/>
          </p:nvSpPr>
          <p:spPr bwMode="auto">
            <a:xfrm flipH="1">
              <a:off x="1736" y="2015"/>
              <a:ext cx="293" cy="95"/>
            </a:xfrm>
            <a:prstGeom prst="line">
              <a:avLst/>
            </a:prstGeom>
            <a:noFill/>
            <a:ln w="1588">
              <a:solidFill>
                <a:srgbClr val="000000"/>
              </a:solidFill>
              <a:round/>
              <a:headEnd/>
              <a:tailEnd/>
            </a:ln>
          </p:spPr>
          <p:txBody>
            <a:bodyPr/>
            <a:lstStyle/>
            <a:p>
              <a:endParaRPr lang="en-CA"/>
            </a:p>
          </p:txBody>
        </p:sp>
        <p:sp>
          <p:nvSpPr>
            <p:cNvPr id="25839" name="Line 225"/>
            <p:cNvSpPr>
              <a:spLocks noChangeShapeType="1"/>
            </p:cNvSpPr>
            <p:nvPr/>
          </p:nvSpPr>
          <p:spPr bwMode="auto">
            <a:xfrm>
              <a:off x="2029" y="2015"/>
              <a:ext cx="451" cy="95"/>
            </a:xfrm>
            <a:prstGeom prst="line">
              <a:avLst/>
            </a:prstGeom>
            <a:noFill/>
            <a:ln w="1588">
              <a:solidFill>
                <a:srgbClr val="000000"/>
              </a:solidFill>
              <a:round/>
              <a:headEnd/>
              <a:tailEnd/>
            </a:ln>
          </p:spPr>
          <p:txBody>
            <a:bodyPr/>
            <a:lstStyle/>
            <a:p>
              <a:endParaRPr lang="en-CA"/>
            </a:p>
          </p:txBody>
        </p:sp>
        <p:sp>
          <p:nvSpPr>
            <p:cNvPr id="25840" name="Line 226"/>
            <p:cNvSpPr>
              <a:spLocks noChangeShapeType="1"/>
            </p:cNvSpPr>
            <p:nvPr/>
          </p:nvSpPr>
          <p:spPr bwMode="auto">
            <a:xfrm flipH="1">
              <a:off x="2029" y="2186"/>
              <a:ext cx="451" cy="268"/>
            </a:xfrm>
            <a:prstGeom prst="line">
              <a:avLst/>
            </a:prstGeom>
            <a:noFill/>
            <a:ln w="1588">
              <a:solidFill>
                <a:srgbClr val="000000"/>
              </a:solidFill>
              <a:round/>
              <a:headEnd/>
              <a:tailEnd/>
            </a:ln>
          </p:spPr>
          <p:txBody>
            <a:bodyPr/>
            <a:lstStyle/>
            <a:p>
              <a:endParaRPr lang="en-CA"/>
            </a:p>
          </p:txBody>
        </p:sp>
        <p:sp>
          <p:nvSpPr>
            <p:cNvPr id="25841" name="Line 227"/>
            <p:cNvSpPr>
              <a:spLocks noChangeShapeType="1"/>
            </p:cNvSpPr>
            <p:nvPr/>
          </p:nvSpPr>
          <p:spPr bwMode="auto">
            <a:xfrm>
              <a:off x="2478" y="2186"/>
              <a:ext cx="2" cy="96"/>
            </a:xfrm>
            <a:prstGeom prst="line">
              <a:avLst/>
            </a:prstGeom>
            <a:noFill/>
            <a:ln w="1588">
              <a:solidFill>
                <a:srgbClr val="000000"/>
              </a:solidFill>
              <a:round/>
              <a:headEnd/>
              <a:tailEnd/>
            </a:ln>
          </p:spPr>
          <p:txBody>
            <a:bodyPr/>
            <a:lstStyle/>
            <a:p>
              <a:endParaRPr lang="en-CA"/>
            </a:p>
          </p:txBody>
        </p:sp>
        <p:sp>
          <p:nvSpPr>
            <p:cNvPr id="25842" name="Line 228"/>
            <p:cNvSpPr>
              <a:spLocks noChangeShapeType="1"/>
            </p:cNvSpPr>
            <p:nvPr/>
          </p:nvSpPr>
          <p:spPr bwMode="auto">
            <a:xfrm>
              <a:off x="2033" y="2546"/>
              <a:ext cx="2" cy="79"/>
            </a:xfrm>
            <a:prstGeom prst="line">
              <a:avLst/>
            </a:prstGeom>
            <a:noFill/>
            <a:ln w="1588">
              <a:solidFill>
                <a:srgbClr val="000000"/>
              </a:solidFill>
              <a:round/>
              <a:headEnd/>
              <a:tailEnd/>
            </a:ln>
          </p:spPr>
          <p:txBody>
            <a:bodyPr/>
            <a:lstStyle/>
            <a:p>
              <a:endParaRPr lang="en-CA"/>
            </a:p>
          </p:txBody>
        </p:sp>
        <p:sp>
          <p:nvSpPr>
            <p:cNvPr id="25843" name="Line 229"/>
            <p:cNvSpPr>
              <a:spLocks noChangeShapeType="1"/>
            </p:cNvSpPr>
            <p:nvPr/>
          </p:nvSpPr>
          <p:spPr bwMode="auto">
            <a:xfrm>
              <a:off x="2478" y="2359"/>
              <a:ext cx="2" cy="95"/>
            </a:xfrm>
            <a:prstGeom prst="line">
              <a:avLst/>
            </a:prstGeom>
            <a:noFill/>
            <a:ln w="1588">
              <a:solidFill>
                <a:srgbClr val="000000"/>
              </a:solidFill>
              <a:round/>
              <a:headEnd/>
              <a:tailEnd/>
            </a:ln>
          </p:spPr>
          <p:txBody>
            <a:bodyPr/>
            <a:lstStyle/>
            <a:p>
              <a:endParaRPr lang="en-CA"/>
            </a:p>
          </p:txBody>
        </p:sp>
        <p:sp>
          <p:nvSpPr>
            <p:cNvPr id="25844" name="Line 230"/>
            <p:cNvSpPr>
              <a:spLocks noChangeShapeType="1"/>
            </p:cNvSpPr>
            <p:nvPr/>
          </p:nvSpPr>
          <p:spPr bwMode="auto">
            <a:xfrm>
              <a:off x="2478" y="2546"/>
              <a:ext cx="2" cy="79"/>
            </a:xfrm>
            <a:prstGeom prst="line">
              <a:avLst/>
            </a:prstGeom>
            <a:noFill/>
            <a:ln w="1588">
              <a:solidFill>
                <a:srgbClr val="000000"/>
              </a:solidFill>
              <a:round/>
              <a:headEnd/>
              <a:tailEnd/>
            </a:ln>
          </p:spPr>
          <p:txBody>
            <a:bodyPr/>
            <a:lstStyle/>
            <a:p>
              <a:endParaRPr lang="en-CA"/>
            </a:p>
          </p:txBody>
        </p:sp>
        <p:sp>
          <p:nvSpPr>
            <p:cNvPr id="25845" name="Line 231"/>
            <p:cNvSpPr>
              <a:spLocks noChangeShapeType="1"/>
            </p:cNvSpPr>
            <p:nvPr/>
          </p:nvSpPr>
          <p:spPr bwMode="auto">
            <a:xfrm flipH="1">
              <a:off x="2029" y="1842"/>
              <a:ext cx="891" cy="96"/>
            </a:xfrm>
            <a:prstGeom prst="line">
              <a:avLst/>
            </a:prstGeom>
            <a:noFill/>
            <a:ln w="1588">
              <a:solidFill>
                <a:srgbClr val="000000"/>
              </a:solidFill>
              <a:round/>
              <a:headEnd/>
              <a:tailEnd/>
            </a:ln>
          </p:spPr>
          <p:txBody>
            <a:bodyPr/>
            <a:lstStyle/>
            <a:p>
              <a:endParaRPr lang="en-CA"/>
            </a:p>
          </p:txBody>
        </p:sp>
        <p:sp>
          <p:nvSpPr>
            <p:cNvPr id="25846" name="Line 232"/>
            <p:cNvSpPr>
              <a:spLocks noChangeShapeType="1"/>
            </p:cNvSpPr>
            <p:nvPr/>
          </p:nvSpPr>
          <p:spPr bwMode="auto">
            <a:xfrm>
              <a:off x="2920" y="1842"/>
              <a:ext cx="415" cy="268"/>
            </a:xfrm>
            <a:prstGeom prst="line">
              <a:avLst/>
            </a:prstGeom>
            <a:noFill/>
            <a:ln w="1588">
              <a:solidFill>
                <a:srgbClr val="000000"/>
              </a:solidFill>
              <a:round/>
              <a:headEnd/>
              <a:tailEnd/>
            </a:ln>
          </p:spPr>
          <p:txBody>
            <a:bodyPr/>
            <a:lstStyle/>
            <a:p>
              <a:endParaRPr lang="en-CA"/>
            </a:p>
          </p:txBody>
        </p:sp>
        <p:sp>
          <p:nvSpPr>
            <p:cNvPr id="25847" name="Line 233"/>
            <p:cNvSpPr>
              <a:spLocks noChangeShapeType="1"/>
            </p:cNvSpPr>
            <p:nvPr/>
          </p:nvSpPr>
          <p:spPr bwMode="auto">
            <a:xfrm flipH="1">
              <a:off x="2924" y="2186"/>
              <a:ext cx="411" cy="268"/>
            </a:xfrm>
            <a:prstGeom prst="line">
              <a:avLst/>
            </a:prstGeom>
            <a:noFill/>
            <a:ln w="1588">
              <a:solidFill>
                <a:srgbClr val="000000"/>
              </a:solidFill>
              <a:round/>
              <a:headEnd/>
              <a:tailEnd/>
            </a:ln>
          </p:spPr>
          <p:txBody>
            <a:bodyPr/>
            <a:lstStyle/>
            <a:p>
              <a:endParaRPr lang="en-CA"/>
            </a:p>
          </p:txBody>
        </p:sp>
        <p:sp>
          <p:nvSpPr>
            <p:cNvPr id="25848" name="Line 234"/>
            <p:cNvSpPr>
              <a:spLocks noChangeShapeType="1"/>
            </p:cNvSpPr>
            <p:nvPr/>
          </p:nvSpPr>
          <p:spPr bwMode="auto">
            <a:xfrm>
              <a:off x="3335" y="2186"/>
              <a:ext cx="2" cy="96"/>
            </a:xfrm>
            <a:prstGeom prst="line">
              <a:avLst/>
            </a:prstGeom>
            <a:noFill/>
            <a:ln w="1588">
              <a:solidFill>
                <a:srgbClr val="000000"/>
              </a:solidFill>
              <a:round/>
              <a:headEnd/>
              <a:tailEnd/>
            </a:ln>
          </p:spPr>
          <p:txBody>
            <a:bodyPr/>
            <a:lstStyle/>
            <a:p>
              <a:endParaRPr lang="en-CA"/>
            </a:p>
          </p:txBody>
        </p:sp>
        <p:sp>
          <p:nvSpPr>
            <p:cNvPr id="25849" name="Line 235"/>
            <p:cNvSpPr>
              <a:spLocks noChangeShapeType="1"/>
            </p:cNvSpPr>
            <p:nvPr/>
          </p:nvSpPr>
          <p:spPr bwMode="auto">
            <a:xfrm>
              <a:off x="2924" y="2546"/>
              <a:ext cx="2" cy="86"/>
            </a:xfrm>
            <a:prstGeom prst="line">
              <a:avLst/>
            </a:prstGeom>
            <a:noFill/>
            <a:ln w="1588">
              <a:solidFill>
                <a:srgbClr val="000000"/>
              </a:solidFill>
              <a:round/>
              <a:headEnd/>
              <a:tailEnd/>
            </a:ln>
          </p:spPr>
          <p:txBody>
            <a:bodyPr/>
            <a:lstStyle/>
            <a:p>
              <a:endParaRPr lang="en-CA"/>
            </a:p>
          </p:txBody>
        </p:sp>
        <p:sp>
          <p:nvSpPr>
            <p:cNvPr id="25850" name="Line 236"/>
            <p:cNvSpPr>
              <a:spLocks noChangeShapeType="1"/>
            </p:cNvSpPr>
            <p:nvPr/>
          </p:nvSpPr>
          <p:spPr bwMode="auto">
            <a:xfrm>
              <a:off x="3335" y="2359"/>
              <a:ext cx="2" cy="95"/>
            </a:xfrm>
            <a:prstGeom prst="line">
              <a:avLst/>
            </a:prstGeom>
            <a:noFill/>
            <a:ln w="1588">
              <a:solidFill>
                <a:srgbClr val="000000"/>
              </a:solidFill>
              <a:round/>
              <a:headEnd/>
              <a:tailEnd/>
            </a:ln>
          </p:spPr>
          <p:txBody>
            <a:bodyPr/>
            <a:lstStyle/>
            <a:p>
              <a:endParaRPr lang="en-CA"/>
            </a:p>
          </p:txBody>
        </p:sp>
        <p:sp>
          <p:nvSpPr>
            <p:cNvPr id="25851" name="Line 237"/>
            <p:cNvSpPr>
              <a:spLocks noChangeShapeType="1"/>
            </p:cNvSpPr>
            <p:nvPr/>
          </p:nvSpPr>
          <p:spPr bwMode="auto">
            <a:xfrm>
              <a:off x="3335" y="2546"/>
              <a:ext cx="2" cy="82"/>
            </a:xfrm>
            <a:prstGeom prst="line">
              <a:avLst/>
            </a:prstGeom>
            <a:noFill/>
            <a:ln w="1588">
              <a:solidFill>
                <a:srgbClr val="000000"/>
              </a:solidFill>
              <a:round/>
              <a:headEnd/>
              <a:tailEnd/>
            </a:ln>
          </p:spPr>
          <p:txBody>
            <a:bodyPr/>
            <a:lstStyle/>
            <a:p>
              <a:endParaRPr lang="en-CA"/>
            </a:p>
          </p:txBody>
        </p:sp>
      </p:grpSp>
      <p:sp>
        <p:nvSpPr>
          <p:cNvPr id="25609" name="Freeform 238"/>
          <p:cNvSpPr>
            <a:spLocks/>
          </p:cNvSpPr>
          <p:nvPr/>
        </p:nvSpPr>
        <p:spPr bwMode="auto">
          <a:xfrm>
            <a:off x="5565775" y="4441825"/>
            <a:ext cx="125413"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2"/>
                </a:lnTo>
                <a:lnTo>
                  <a:pt x="28" y="1"/>
                </a:lnTo>
                <a:lnTo>
                  <a:pt x="27" y="1"/>
                </a:lnTo>
                <a:lnTo>
                  <a:pt x="25" y="0"/>
                </a:lnTo>
                <a:lnTo>
                  <a:pt x="24" y="0"/>
                </a:lnTo>
                <a:lnTo>
                  <a:pt x="35" y="0"/>
                </a:lnTo>
                <a:lnTo>
                  <a:pt x="34" y="0"/>
                </a:lnTo>
                <a:lnTo>
                  <a:pt x="33" y="1"/>
                </a:lnTo>
                <a:lnTo>
                  <a:pt x="32" y="1"/>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0" name="Freeform 239"/>
          <p:cNvSpPr>
            <a:spLocks noEditPoints="1"/>
          </p:cNvSpPr>
          <p:nvPr/>
        </p:nvSpPr>
        <p:spPr bwMode="auto">
          <a:xfrm>
            <a:off x="5697538" y="4441825"/>
            <a:ext cx="87312"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29"/>
                </a:lnTo>
                <a:lnTo>
                  <a:pt x="9" y="31"/>
                </a:lnTo>
                <a:lnTo>
                  <a:pt x="11" y="32"/>
                </a:lnTo>
                <a:lnTo>
                  <a:pt x="12" y="32"/>
                </a:lnTo>
                <a:lnTo>
                  <a:pt x="13" y="32"/>
                </a:lnTo>
                <a:lnTo>
                  <a:pt x="13" y="33"/>
                </a:lnTo>
                <a:lnTo>
                  <a:pt x="0" y="33"/>
                </a:lnTo>
                <a:lnTo>
                  <a:pt x="0" y="32"/>
                </a:lnTo>
                <a:lnTo>
                  <a:pt x="1" y="32"/>
                </a:lnTo>
                <a:lnTo>
                  <a:pt x="2" y="32"/>
                </a:lnTo>
                <a:lnTo>
                  <a:pt x="3" y="31"/>
                </a:lnTo>
                <a:lnTo>
                  <a:pt x="3" y="29"/>
                </a:lnTo>
                <a:lnTo>
                  <a:pt x="4" y="27"/>
                </a:lnTo>
                <a:lnTo>
                  <a:pt x="4" y="6"/>
                </a:lnTo>
                <a:lnTo>
                  <a:pt x="3" y="2"/>
                </a:lnTo>
                <a:lnTo>
                  <a:pt x="3" y="1"/>
                </a:lnTo>
                <a:lnTo>
                  <a:pt x="2" y="1"/>
                </a:lnTo>
                <a:lnTo>
                  <a:pt x="1" y="0"/>
                </a:lnTo>
                <a:lnTo>
                  <a:pt x="0" y="0"/>
                </a:lnTo>
                <a:lnTo>
                  <a:pt x="12" y="0"/>
                </a:lnTo>
                <a:lnTo>
                  <a:pt x="16" y="0"/>
                </a:lnTo>
                <a:lnTo>
                  <a:pt x="18" y="1"/>
                </a:lnTo>
                <a:lnTo>
                  <a:pt x="21" y="2"/>
                </a:lnTo>
                <a:lnTo>
                  <a:pt x="23" y="4"/>
                </a:lnTo>
                <a:lnTo>
                  <a:pt x="24" y="6"/>
                </a:lnTo>
                <a:lnTo>
                  <a:pt x="24" y="8"/>
                </a:lnTo>
                <a:lnTo>
                  <a:pt x="24" y="12"/>
                </a:lnTo>
                <a:lnTo>
                  <a:pt x="22" y="16"/>
                </a:lnTo>
                <a:lnTo>
                  <a:pt x="18" y="17"/>
                </a:lnTo>
                <a:lnTo>
                  <a:pt x="14" y="18"/>
                </a:lnTo>
                <a:lnTo>
                  <a:pt x="13" y="18"/>
                </a:lnTo>
                <a:lnTo>
                  <a:pt x="12" y="17"/>
                </a:lnTo>
                <a:lnTo>
                  <a:pt x="11" y="17"/>
                </a:lnTo>
                <a:lnTo>
                  <a:pt x="8" y="17"/>
                </a:lnTo>
                <a:close/>
                <a:moveTo>
                  <a:pt x="8" y="16"/>
                </a:moveTo>
                <a:lnTo>
                  <a:pt x="9" y="16"/>
                </a:lnTo>
                <a:lnTo>
                  <a:pt x="11" y="16"/>
                </a:lnTo>
                <a:lnTo>
                  <a:pt x="12" y="16"/>
                </a:lnTo>
                <a:lnTo>
                  <a:pt x="13" y="16"/>
                </a:lnTo>
                <a:lnTo>
                  <a:pt x="14" y="16"/>
                </a:lnTo>
                <a:lnTo>
                  <a:pt x="17" y="15"/>
                </a:lnTo>
                <a:lnTo>
                  <a:pt x="18" y="12"/>
                </a:lnTo>
                <a:lnTo>
                  <a:pt x="19" y="10"/>
                </a:lnTo>
                <a:lnTo>
                  <a:pt x="18" y="7"/>
                </a:lnTo>
                <a:lnTo>
                  <a:pt x="18" y="5"/>
                </a:lnTo>
                <a:lnTo>
                  <a:pt x="17" y="4"/>
                </a:lnTo>
                <a:lnTo>
                  <a:pt x="16" y="2"/>
                </a:lnTo>
                <a:lnTo>
                  <a:pt x="13" y="1"/>
                </a:lnTo>
                <a:lnTo>
                  <a:pt x="12" y="1"/>
                </a:lnTo>
                <a:lnTo>
                  <a:pt x="11" y="1"/>
                </a:lnTo>
                <a:lnTo>
                  <a:pt x="8" y="2"/>
                </a:lnTo>
                <a:lnTo>
                  <a:pt x="8" y="16"/>
                </a:lnTo>
                <a:close/>
              </a:path>
            </a:pathLst>
          </a:custGeom>
          <a:solidFill>
            <a:srgbClr val="000000"/>
          </a:solidFill>
          <a:ln w="0">
            <a:solidFill>
              <a:srgbClr val="000000"/>
            </a:solidFill>
            <a:round/>
            <a:headEnd/>
            <a:tailEnd/>
          </a:ln>
        </p:spPr>
        <p:txBody>
          <a:bodyPr/>
          <a:lstStyle/>
          <a:p>
            <a:endParaRPr lang="en-CA"/>
          </a:p>
        </p:txBody>
      </p:sp>
      <p:sp>
        <p:nvSpPr>
          <p:cNvPr id="25611" name="Freeform 240"/>
          <p:cNvSpPr>
            <a:spLocks/>
          </p:cNvSpPr>
          <p:nvPr/>
        </p:nvSpPr>
        <p:spPr bwMode="auto">
          <a:xfrm>
            <a:off x="4248150" y="4713288"/>
            <a:ext cx="128588" cy="80962"/>
          </a:xfrm>
          <a:custGeom>
            <a:avLst/>
            <a:gdLst>
              <a:gd name="T0" fmla="*/ 0 w 36"/>
              <a:gd name="T1" fmla="*/ 0 h 35"/>
              <a:gd name="T2" fmla="*/ 2147483647 w 36"/>
              <a:gd name="T3" fmla="*/ 0 h 35"/>
              <a:gd name="T4" fmla="*/ 2147483647 w 36"/>
              <a:gd name="T5" fmla="*/ 2147483647 h 35"/>
              <a:gd name="T6" fmla="*/ 2147483647 w 36"/>
              <a:gd name="T7" fmla="*/ 2147483647 h 35"/>
              <a:gd name="T8" fmla="*/ 2147483647 w 36"/>
              <a:gd name="T9" fmla="*/ 2147483647 h 35"/>
              <a:gd name="T10" fmla="*/ 2147483647 w 36"/>
              <a:gd name="T11" fmla="*/ 2147483647 h 35"/>
              <a:gd name="T12" fmla="*/ 2147483647 w 36"/>
              <a:gd name="T13" fmla="*/ 2147483647 h 35"/>
              <a:gd name="T14" fmla="*/ 2147483647 w 36"/>
              <a:gd name="T15" fmla="*/ 2147483647 h 35"/>
              <a:gd name="T16" fmla="*/ 2147483647 w 36"/>
              <a:gd name="T17" fmla="*/ 2147483647 h 35"/>
              <a:gd name="T18" fmla="*/ 2147483647 w 36"/>
              <a:gd name="T19" fmla="*/ 0 h 35"/>
              <a:gd name="T20" fmla="*/ 2147483647 w 36"/>
              <a:gd name="T21" fmla="*/ 0 h 35"/>
              <a:gd name="T22" fmla="*/ 2147483647 w 36"/>
              <a:gd name="T23" fmla="*/ 2147483647 h 35"/>
              <a:gd name="T24" fmla="*/ 2147483647 w 36"/>
              <a:gd name="T25" fmla="*/ 2147483647 h 35"/>
              <a:gd name="T26" fmla="*/ 2147483647 w 36"/>
              <a:gd name="T27" fmla="*/ 2147483647 h 35"/>
              <a:gd name="T28" fmla="*/ 2147483647 w 36"/>
              <a:gd name="T29" fmla="*/ 2147483647 h 35"/>
              <a:gd name="T30" fmla="*/ 2147483647 w 36"/>
              <a:gd name="T31" fmla="*/ 2147483647 h 35"/>
              <a:gd name="T32" fmla="*/ 2147483647 w 36"/>
              <a:gd name="T33" fmla="*/ 2147483647 h 35"/>
              <a:gd name="T34" fmla="*/ 2147483647 w 36"/>
              <a:gd name="T35" fmla="*/ 2147483647 h 35"/>
              <a:gd name="T36" fmla="*/ 2147483647 w 36"/>
              <a:gd name="T37" fmla="*/ 2147483647 h 35"/>
              <a:gd name="T38" fmla="*/ 2147483647 w 36"/>
              <a:gd name="T39" fmla="*/ 2147483647 h 35"/>
              <a:gd name="T40" fmla="*/ 2147483647 w 36"/>
              <a:gd name="T41" fmla="*/ 2147483647 h 35"/>
              <a:gd name="T42" fmla="*/ 2147483647 w 36"/>
              <a:gd name="T43" fmla="*/ 2147483647 h 35"/>
              <a:gd name="T44" fmla="*/ 2147483647 w 36"/>
              <a:gd name="T45" fmla="*/ 2147483647 h 35"/>
              <a:gd name="T46" fmla="*/ 2147483647 w 36"/>
              <a:gd name="T47" fmla="*/ 2147483647 h 35"/>
              <a:gd name="T48" fmla="*/ 2147483647 w 36"/>
              <a:gd name="T49" fmla="*/ 2147483647 h 35"/>
              <a:gd name="T50" fmla="*/ 2147483647 w 36"/>
              <a:gd name="T51" fmla="*/ 2147483647 h 35"/>
              <a:gd name="T52" fmla="*/ 2147483647 w 36"/>
              <a:gd name="T53" fmla="*/ 2147483647 h 35"/>
              <a:gd name="T54" fmla="*/ 2147483647 w 36"/>
              <a:gd name="T55" fmla="*/ 2147483647 h 35"/>
              <a:gd name="T56" fmla="*/ 2147483647 w 36"/>
              <a:gd name="T57" fmla="*/ 2147483647 h 35"/>
              <a:gd name="T58" fmla="*/ 2147483647 w 36"/>
              <a:gd name="T59" fmla="*/ 2147483647 h 35"/>
              <a:gd name="T60" fmla="*/ 2147483647 w 36"/>
              <a:gd name="T61" fmla="*/ 2147483647 h 35"/>
              <a:gd name="T62" fmla="*/ 2147483647 w 36"/>
              <a:gd name="T63" fmla="*/ 2147483647 h 35"/>
              <a:gd name="T64" fmla="*/ 2147483647 w 36"/>
              <a:gd name="T65" fmla="*/ 2147483647 h 35"/>
              <a:gd name="T66" fmla="*/ 2147483647 w 36"/>
              <a:gd name="T67" fmla="*/ 2147483647 h 35"/>
              <a:gd name="T68" fmla="*/ 2147483647 w 36"/>
              <a:gd name="T69" fmla="*/ 2147483647 h 35"/>
              <a:gd name="T70" fmla="*/ 2147483647 w 36"/>
              <a:gd name="T71" fmla="*/ 2147483647 h 35"/>
              <a:gd name="T72" fmla="*/ 2147483647 w 36"/>
              <a:gd name="T73" fmla="*/ 2147483647 h 35"/>
              <a:gd name="T74" fmla="*/ 2147483647 w 36"/>
              <a:gd name="T75" fmla="*/ 2147483647 h 35"/>
              <a:gd name="T76" fmla="*/ 2147483647 w 36"/>
              <a:gd name="T77" fmla="*/ 2147483647 h 35"/>
              <a:gd name="T78" fmla="*/ 2147483647 w 36"/>
              <a:gd name="T79" fmla="*/ 2147483647 h 35"/>
              <a:gd name="T80" fmla="*/ 0 w 36"/>
              <a:gd name="T81" fmla="*/ 2147483647 h 35"/>
              <a:gd name="T82" fmla="*/ 0 w 36"/>
              <a:gd name="T83" fmla="*/ 0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5"/>
              <a:gd name="T128" fmla="*/ 36 w 3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5">
                <a:moveTo>
                  <a:pt x="0" y="0"/>
                </a:moveTo>
                <a:lnTo>
                  <a:pt x="8" y="0"/>
                </a:lnTo>
                <a:lnTo>
                  <a:pt x="29" y="26"/>
                </a:lnTo>
                <a:lnTo>
                  <a:pt x="29" y="6"/>
                </a:lnTo>
                <a:lnTo>
                  <a:pt x="29" y="4"/>
                </a:lnTo>
                <a:lnTo>
                  <a:pt x="28" y="3"/>
                </a:lnTo>
                <a:lnTo>
                  <a:pt x="27" y="1"/>
                </a:lnTo>
                <a:lnTo>
                  <a:pt x="26" y="1"/>
                </a:lnTo>
                <a:lnTo>
                  <a:pt x="24" y="1"/>
                </a:lnTo>
                <a:lnTo>
                  <a:pt x="24" y="0"/>
                </a:lnTo>
                <a:lnTo>
                  <a:pt x="36" y="0"/>
                </a:lnTo>
                <a:lnTo>
                  <a:pt x="36" y="1"/>
                </a:lnTo>
                <a:lnTo>
                  <a:pt x="34" y="1"/>
                </a:lnTo>
                <a:lnTo>
                  <a:pt x="33" y="1"/>
                </a:lnTo>
                <a:lnTo>
                  <a:pt x="32" y="3"/>
                </a:lnTo>
                <a:lnTo>
                  <a:pt x="32" y="4"/>
                </a:lnTo>
                <a:lnTo>
                  <a:pt x="32" y="6"/>
                </a:lnTo>
                <a:lnTo>
                  <a:pt x="32" y="35"/>
                </a:lnTo>
                <a:lnTo>
                  <a:pt x="31" y="35"/>
                </a:lnTo>
                <a:lnTo>
                  <a:pt x="8" y="8"/>
                </a:lnTo>
                <a:lnTo>
                  <a:pt x="8" y="28"/>
                </a:lnTo>
                <a:lnTo>
                  <a:pt x="8" y="31"/>
                </a:lnTo>
                <a:lnTo>
                  <a:pt x="10" y="32"/>
                </a:lnTo>
                <a:lnTo>
                  <a:pt x="11" y="33"/>
                </a:lnTo>
                <a:lnTo>
                  <a:pt x="12" y="33"/>
                </a:lnTo>
                <a:lnTo>
                  <a:pt x="13" y="33"/>
                </a:lnTo>
                <a:lnTo>
                  <a:pt x="2" y="33"/>
                </a:lnTo>
                <a:lnTo>
                  <a:pt x="3" y="33"/>
                </a:lnTo>
                <a:lnTo>
                  <a:pt x="5" y="32"/>
                </a:lnTo>
                <a:lnTo>
                  <a:pt x="6" y="32"/>
                </a:lnTo>
                <a:lnTo>
                  <a:pt x="6" y="31"/>
                </a:lnTo>
                <a:lnTo>
                  <a:pt x="7" y="28"/>
                </a:lnTo>
                <a:lnTo>
                  <a:pt x="7" y="5"/>
                </a:lnTo>
                <a:lnTo>
                  <a:pt x="6" y="4"/>
                </a:lnTo>
                <a:lnTo>
                  <a:pt x="5" y="3"/>
                </a:lnTo>
                <a:lnTo>
                  <a:pt x="3" y="3"/>
                </a:lnTo>
                <a:lnTo>
                  <a:pt x="2" y="3"/>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2" name="Freeform 241"/>
          <p:cNvSpPr>
            <a:spLocks noEditPoints="1"/>
          </p:cNvSpPr>
          <p:nvPr/>
        </p:nvSpPr>
        <p:spPr bwMode="auto">
          <a:xfrm>
            <a:off x="4379913" y="4713288"/>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2147483647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9"/>
                </a:moveTo>
                <a:lnTo>
                  <a:pt x="10" y="28"/>
                </a:lnTo>
                <a:lnTo>
                  <a:pt x="10" y="31"/>
                </a:lnTo>
                <a:lnTo>
                  <a:pt x="10" y="32"/>
                </a:lnTo>
                <a:lnTo>
                  <a:pt x="11" y="33"/>
                </a:lnTo>
                <a:lnTo>
                  <a:pt x="12" y="33"/>
                </a:lnTo>
                <a:lnTo>
                  <a:pt x="13" y="33"/>
                </a:lnTo>
                <a:lnTo>
                  <a:pt x="0" y="33"/>
                </a:lnTo>
                <a:lnTo>
                  <a:pt x="1" y="33"/>
                </a:lnTo>
                <a:lnTo>
                  <a:pt x="3" y="32"/>
                </a:lnTo>
                <a:lnTo>
                  <a:pt x="5" y="32"/>
                </a:lnTo>
                <a:lnTo>
                  <a:pt x="5" y="31"/>
                </a:lnTo>
                <a:lnTo>
                  <a:pt x="5" y="28"/>
                </a:lnTo>
                <a:lnTo>
                  <a:pt x="5" y="6"/>
                </a:lnTo>
                <a:lnTo>
                  <a:pt x="5" y="4"/>
                </a:lnTo>
                <a:lnTo>
                  <a:pt x="3" y="3"/>
                </a:lnTo>
                <a:lnTo>
                  <a:pt x="2" y="1"/>
                </a:lnTo>
                <a:lnTo>
                  <a:pt x="1" y="1"/>
                </a:lnTo>
                <a:lnTo>
                  <a:pt x="0" y="1"/>
                </a:lnTo>
                <a:lnTo>
                  <a:pt x="0" y="0"/>
                </a:lnTo>
                <a:lnTo>
                  <a:pt x="12" y="0"/>
                </a:lnTo>
                <a:lnTo>
                  <a:pt x="16" y="1"/>
                </a:lnTo>
                <a:lnTo>
                  <a:pt x="19" y="1"/>
                </a:lnTo>
                <a:lnTo>
                  <a:pt x="22" y="3"/>
                </a:lnTo>
                <a:lnTo>
                  <a:pt x="23" y="5"/>
                </a:lnTo>
                <a:lnTo>
                  <a:pt x="24" y="8"/>
                </a:lnTo>
                <a:lnTo>
                  <a:pt x="26" y="10"/>
                </a:lnTo>
                <a:lnTo>
                  <a:pt x="24" y="14"/>
                </a:lnTo>
                <a:lnTo>
                  <a:pt x="22" y="16"/>
                </a:lnTo>
                <a:lnTo>
                  <a:pt x="19" y="19"/>
                </a:lnTo>
                <a:lnTo>
                  <a:pt x="15" y="19"/>
                </a:lnTo>
                <a:lnTo>
                  <a:pt x="13" y="19"/>
                </a:lnTo>
                <a:lnTo>
                  <a:pt x="12" y="19"/>
                </a:lnTo>
                <a:lnTo>
                  <a:pt x="11" y="19"/>
                </a:lnTo>
                <a:lnTo>
                  <a:pt x="10" y="19"/>
                </a:lnTo>
                <a:close/>
                <a:moveTo>
                  <a:pt x="10" y="16"/>
                </a:moveTo>
                <a:lnTo>
                  <a:pt x="11" y="17"/>
                </a:lnTo>
                <a:lnTo>
                  <a:pt x="12" y="17"/>
                </a:lnTo>
                <a:lnTo>
                  <a:pt x="13" y="17"/>
                </a:lnTo>
                <a:lnTo>
                  <a:pt x="16" y="16"/>
                </a:lnTo>
                <a:lnTo>
                  <a:pt x="17" y="15"/>
                </a:lnTo>
                <a:lnTo>
                  <a:pt x="19" y="12"/>
                </a:lnTo>
                <a:lnTo>
                  <a:pt x="19" y="10"/>
                </a:lnTo>
                <a:lnTo>
                  <a:pt x="19" y="8"/>
                </a:lnTo>
                <a:lnTo>
                  <a:pt x="18"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613" name="Freeform 242"/>
          <p:cNvSpPr>
            <a:spLocks/>
          </p:cNvSpPr>
          <p:nvPr/>
        </p:nvSpPr>
        <p:spPr bwMode="auto">
          <a:xfrm>
            <a:off x="2833688" y="4987925"/>
            <a:ext cx="128587" cy="793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6"/>
                </a:lnTo>
                <a:lnTo>
                  <a:pt x="29" y="6"/>
                </a:lnTo>
                <a:lnTo>
                  <a:pt x="29" y="3"/>
                </a:lnTo>
                <a:lnTo>
                  <a:pt x="28" y="2"/>
                </a:lnTo>
                <a:lnTo>
                  <a:pt x="27" y="1"/>
                </a:lnTo>
                <a:lnTo>
                  <a:pt x="26" y="1"/>
                </a:lnTo>
                <a:lnTo>
                  <a:pt x="24" y="1"/>
                </a:lnTo>
                <a:lnTo>
                  <a:pt x="24" y="0"/>
                </a:lnTo>
                <a:lnTo>
                  <a:pt x="36" y="0"/>
                </a:lnTo>
                <a:lnTo>
                  <a:pt x="36" y="1"/>
                </a:lnTo>
                <a:lnTo>
                  <a:pt x="34" y="1"/>
                </a:lnTo>
                <a:lnTo>
                  <a:pt x="33" y="1"/>
                </a:lnTo>
                <a:lnTo>
                  <a:pt x="32" y="2"/>
                </a:lnTo>
                <a:lnTo>
                  <a:pt x="32" y="3"/>
                </a:lnTo>
                <a:lnTo>
                  <a:pt x="31" y="6"/>
                </a:lnTo>
                <a:lnTo>
                  <a:pt x="31" y="34"/>
                </a:lnTo>
                <a:lnTo>
                  <a:pt x="8" y="7"/>
                </a:lnTo>
                <a:lnTo>
                  <a:pt x="8" y="28"/>
                </a:lnTo>
                <a:lnTo>
                  <a:pt x="8" y="30"/>
                </a:lnTo>
                <a:lnTo>
                  <a:pt x="10" y="32"/>
                </a:lnTo>
                <a:lnTo>
                  <a:pt x="11" y="33"/>
                </a:lnTo>
                <a:lnTo>
                  <a:pt x="12" y="33"/>
                </a:lnTo>
                <a:lnTo>
                  <a:pt x="13" y="33"/>
                </a:lnTo>
                <a:lnTo>
                  <a:pt x="2" y="33"/>
                </a:lnTo>
                <a:lnTo>
                  <a:pt x="3" y="33"/>
                </a:lnTo>
                <a:lnTo>
                  <a:pt x="5" y="32"/>
                </a:lnTo>
                <a:lnTo>
                  <a:pt x="6" y="32"/>
                </a:lnTo>
                <a:lnTo>
                  <a:pt x="6" y="30"/>
                </a:lnTo>
                <a:lnTo>
                  <a:pt x="6" y="28"/>
                </a:lnTo>
                <a:lnTo>
                  <a:pt x="6" y="5"/>
                </a:lnTo>
                <a:lnTo>
                  <a:pt x="5" y="3"/>
                </a:lnTo>
                <a:lnTo>
                  <a:pt x="5" y="2"/>
                </a:lnTo>
                <a:lnTo>
                  <a:pt x="3" y="2"/>
                </a:lnTo>
                <a:lnTo>
                  <a:pt x="2"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4" name="Freeform 243"/>
          <p:cNvSpPr>
            <a:spLocks noEditPoints="1"/>
          </p:cNvSpPr>
          <p:nvPr/>
        </p:nvSpPr>
        <p:spPr bwMode="auto">
          <a:xfrm>
            <a:off x="2967038" y="498792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0 w 24"/>
              <a:gd name="T41" fmla="*/ 2147483647 h 33"/>
              <a:gd name="T42" fmla="*/ 0 w 24"/>
              <a:gd name="T43" fmla="*/ 0 h 33"/>
              <a:gd name="T44" fmla="*/ 2147483647 w 24"/>
              <a:gd name="T45" fmla="*/ 0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10" y="18"/>
                </a:moveTo>
                <a:lnTo>
                  <a:pt x="10" y="28"/>
                </a:lnTo>
                <a:lnTo>
                  <a:pt x="10" y="30"/>
                </a:lnTo>
                <a:lnTo>
                  <a:pt x="10" y="32"/>
                </a:lnTo>
                <a:lnTo>
                  <a:pt x="11" y="33"/>
                </a:lnTo>
                <a:lnTo>
                  <a:pt x="12" y="33"/>
                </a:lnTo>
                <a:lnTo>
                  <a:pt x="13" y="33"/>
                </a:lnTo>
                <a:lnTo>
                  <a:pt x="0" y="33"/>
                </a:lnTo>
                <a:lnTo>
                  <a:pt x="1" y="33"/>
                </a:lnTo>
                <a:lnTo>
                  <a:pt x="2" y="32"/>
                </a:lnTo>
                <a:lnTo>
                  <a:pt x="3" y="32"/>
                </a:lnTo>
                <a:lnTo>
                  <a:pt x="5" y="30"/>
                </a:lnTo>
                <a:lnTo>
                  <a:pt x="5" y="28"/>
                </a:lnTo>
                <a:lnTo>
                  <a:pt x="5" y="6"/>
                </a:lnTo>
                <a:lnTo>
                  <a:pt x="5" y="3"/>
                </a:lnTo>
                <a:lnTo>
                  <a:pt x="3" y="2"/>
                </a:lnTo>
                <a:lnTo>
                  <a:pt x="2" y="1"/>
                </a:lnTo>
                <a:lnTo>
                  <a:pt x="1" y="1"/>
                </a:lnTo>
                <a:lnTo>
                  <a:pt x="0" y="1"/>
                </a:lnTo>
                <a:lnTo>
                  <a:pt x="0" y="0"/>
                </a:lnTo>
                <a:lnTo>
                  <a:pt x="12" y="0"/>
                </a:lnTo>
                <a:lnTo>
                  <a:pt x="16" y="1"/>
                </a:lnTo>
                <a:lnTo>
                  <a:pt x="20" y="1"/>
                </a:lnTo>
                <a:lnTo>
                  <a:pt x="21" y="2"/>
                </a:lnTo>
                <a:lnTo>
                  <a:pt x="23" y="5"/>
                </a:lnTo>
                <a:lnTo>
                  <a:pt x="24" y="7"/>
                </a:lnTo>
                <a:lnTo>
                  <a:pt x="24" y="9"/>
                </a:lnTo>
                <a:lnTo>
                  <a:pt x="24" y="13"/>
                </a:lnTo>
                <a:lnTo>
                  <a:pt x="22" y="16"/>
                </a:lnTo>
                <a:lnTo>
                  <a:pt x="20" y="18"/>
                </a:lnTo>
                <a:lnTo>
                  <a:pt x="15" y="18"/>
                </a:lnTo>
                <a:lnTo>
                  <a:pt x="13" y="18"/>
                </a:lnTo>
                <a:lnTo>
                  <a:pt x="12" y="18"/>
                </a:lnTo>
                <a:lnTo>
                  <a:pt x="11" y="18"/>
                </a:lnTo>
                <a:lnTo>
                  <a:pt x="10" y="18"/>
                </a:lnTo>
                <a:close/>
                <a:moveTo>
                  <a:pt x="10" y="16"/>
                </a:moveTo>
                <a:lnTo>
                  <a:pt x="11" y="17"/>
                </a:lnTo>
                <a:lnTo>
                  <a:pt x="12" y="17"/>
                </a:lnTo>
                <a:lnTo>
                  <a:pt x="13" y="17"/>
                </a:lnTo>
                <a:lnTo>
                  <a:pt x="16" y="16"/>
                </a:lnTo>
                <a:lnTo>
                  <a:pt x="17" y="14"/>
                </a:lnTo>
                <a:lnTo>
                  <a:pt x="18" y="12"/>
                </a:lnTo>
                <a:lnTo>
                  <a:pt x="20" y="9"/>
                </a:lnTo>
                <a:lnTo>
                  <a:pt x="20" y="7"/>
                </a:lnTo>
                <a:lnTo>
                  <a:pt x="18" y="6"/>
                </a:lnTo>
                <a:lnTo>
                  <a:pt x="17" y="3"/>
                </a:lnTo>
                <a:lnTo>
                  <a:pt x="16" y="2"/>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15" name="Freeform 244"/>
          <p:cNvSpPr>
            <a:spLocks/>
          </p:cNvSpPr>
          <p:nvPr/>
        </p:nvSpPr>
        <p:spPr bwMode="auto">
          <a:xfrm>
            <a:off x="2360613" y="52609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9" y="3"/>
                </a:lnTo>
                <a:lnTo>
                  <a:pt x="28" y="1"/>
                </a:lnTo>
                <a:lnTo>
                  <a:pt x="27" y="1"/>
                </a:lnTo>
                <a:lnTo>
                  <a:pt x="26" y="0"/>
                </a:lnTo>
                <a:lnTo>
                  <a:pt x="24" y="0"/>
                </a:lnTo>
                <a:lnTo>
                  <a:pt x="35" y="0"/>
                </a:lnTo>
                <a:lnTo>
                  <a:pt x="34" y="0"/>
                </a:lnTo>
                <a:lnTo>
                  <a:pt x="33" y="1"/>
                </a:lnTo>
                <a:lnTo>
                  <a:pt x="32" y="3"/>
                </a:lnTo>
                <a:lnTo>
                  <a:pt x="31" y="4"/>
                </a:lnTo>
                <a:lnTo>
                  <a:pt x="31" y="6"/>
                </a:lnTo>
                <a:lnTo>
                  <a:pt x="31" y="33"/>
                </a:lnTo>
                <a:lnTo>
                  <a:pt x="8" y="7"/>
                </a:lnTo>
                <a:lnTo>
                  <a:pt x="8" y="27"/>
                </a:lnTo>
                <a:lnTo>
                  <a:pt x="8" y="30"/>
                </a:lnTo>
                <a:lnTo>
                  <a:pt x="10" y="31"/>
                </a:lnTo>
                <a:lnTo>
                  <a:pt x="11" y="32"/>
                </a:lnTo>
                <a:lnTo>
                  <a:pt x="12" y="32"/>
                </a:lnTo>
                <a:lnTo>
                  <a:pt x="13" y="32"/>
                </a:lnTo>
                <a:lnTo>
                  <a:pt x="13" y="33"/>
                </a:lnTo>
                <a:lnTo>
                  <a:pt x="2" y="33"/>
                </a:lnTo>
                <a:lnTo>
                  <a:pt x="2" y="32"/>
                </a:lnTo>
                <a:lnTo>
                  <a:pt x="3" y="32"/>
                </a:lnTo>
                <a:lnTo>
                  <a:pt x="5" y="32"/>
                </a:lnTo>
                <a:lnTo>
                  <a:pt x="6" y="31"/>
                </a:lnTo>
                <a:lnTo>
                  <a:pt x="6" y="30"/>
                </a:lnTo>
                <a:lnTo>
                  <a:pt x="6" y="27"/>
                </a:lnTo>
                <a:lnTo>
                  <a:pt x="6" y="5"/>
                </a:lnTo>
                <a:lnTo>
                  <a:pt x="5" y="4"/>
                </a:lnTo>
                <a:lnTo>
                  <a:pt x="5" y="3"/>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6" name="Freeform 245"/>
          <p:cNvSpPr>
            <a:spLocks noEditPoints="1"/>
          </p:cNvSpPr>
          <p:nvPr/>
        </p:nvSpPr>
        <p:spPr bwMode="auto">
          <a:xfrm>
            <a:off x="2493963"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10" y="30"/>
                </a:lnTo>
                <a:lnTo>
                  <a:pt x="10" y="31"/>
                </a:lnTo>
                <a:lnTo>
                  <a:pt x="11" y="32"/>
                </a:lnTo>
                <a:lnTo>
                  <a:pt x="12" y="32"/>
                </a:lnTo>
                <a:lnTo>
                  <a:pt x="13" y="32"/>
                </a:lnTo>
                <a:lnTo>
                  <a:pt x="13" y="33"/>
                </a:lnTo>
                <a:lnTo>
                  <a:pt x="0" y="33"/>
                </a:lnTo>
                <a:lnTo>
                  <a:pt x="0" y="32"/>
                </a:lnTo>
                <a:lnTo>
                  <a:pt x="1" y="32"/>
                </a:lnTo>
                <a:lnTo>
                  <a:pt x="2" y="32"/>
                </a:lnTo>
                <a:lnTo>
                  <a:pt x="3" y="31"/>
                </a:lnTo>
                <a:lnTo>
                  <a:pt x="5" y="30"/>
                </a:lnTo>
                <a:lnTo>
                  <a:pt x="5" y="27"/>
                </a:lnTo>
                <a:lnTo>
                  <a:pt x="5" y="6"/>
                </a:lnTo>
                <a:lnTo>
                  <a:pt x="5"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9" y="17"/>
                </a:lnTo>
                <a:lnTo>
                  <a:pt x="15" y="19"/>
                </a:lnTo>
                <a:lnTo>
                  <a:pt x="13" y="19"/>
                </a:lnTo>
                <a:lnTo>
                  <a:pt x="12" y="17"/>
                </a:lnTo>
                <a:lnTo>
                  <a:pt x="11" y="17"/>
                </a:lnTo>
                <a:lnTo>
                  <a:pt x="8" y="17"/>
                </a:lnTo>
                <a:close/>
                <a:moveTo>
                  <a:pt x="8" y="16"/>
                </a:moveTo>
                <a:lnTo>
                  <a:pt x="10" y="16"/>
                </a:lnTo>
                <a:lnTo>
                  <a:pt x="11" y="16"/>
                </a:lnTo>
                <a:lnTo>
                  <a:pt x="12" y="16"/>
                </a:lnTo>
                <a:lnTo>
                  <a:pt x="13" y="16"/>
                </a:lnTo>
                <a:lnTo>
                  <a:pt x="16" y="16"/>
                </a:lnTo>
                <a:lnTo>
                  <a:pt x="17" y="15"/>
                </a:lnTo>
                <a:lnTo>
                  <a:pt x="18" y="12"/>
                </a:lnTo>
                <a:lnTo>
                  <a:pt x="19" y="10"/>
                </a:lnTo>
                <a:lnTo>
                  <a:pt x="19" y="7"/>
                </a:lnTo>
                <a:lnTo>
                  <a:pt x="18" y="5"/>
                </a:lnTo>
                <a:lnTo>
                  <a:pt x="17" y="4"/>
                </a:lnTo>
                <a:lnTo>
                  <a:pt x="16" y="3"/>
                </a:lnTo>
                <a:lnTo>
                  <a:pt x="15"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17" name="Freeform 246"/>
          <p:cNvSpPr>
            <a:spLocks noEditPoints="1"/>
          </p:cNvSpPr>
          <p:nvPr/>
        </p:nvSpPr>
        <p:spPr bwMode="auto">
          <a:xfrm>
            <a:off x="3560763" y="5260975"/>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2" y="32"/>
                </a:lnTo>
                <a:lnTo>
                  <a:pt x="14" y="32"/>
                </a:lnTo>
                <a:lnTo>
                  <a:pt x="15" y="32"/>
                </a:lnTo>
                <a:lnTo>
                  <a:pt x="15" y="33"/>
                </a:lnTo>
                <a:lnTo>
                  <a:pt x="0" y="33"/>
                </a:lnTo>
                <a:lnTo>
                  <a:pt x="0" y="32"/>
                </a:lnTo>
                <a:lnTo>
                  <a:pt x="2" y="32"/>
                </a:lnTo>
                <a:lnTo>
                  <a:pt x="4" y="32"/>
                </a:lnTo>
                <a:lnTo>
                  <a:pt x="5" y="31"/>
                </a:lnTo>
                <a:lnTo>
                  <a:pt x="5" y="30"/>
                </a:lnTo>
                <a:lnTo>
                  <a:pt x="5" y="27"/>
                </a:lnTo>
                <a:lnTo>
                  <a:pt x="5" y="6"/>
                </a:lnTo>
                <a:lnTo>
                  <a:pt x="5" y="3"/>
                </a:lnTo>
                <a:lnTo>
                  <a:pt x="5" y="1"/>
                </a:lnTo>
                <a:lnTo>
                  <a:pt x="4" y="1"/>
                </a:lnTo>
                <a:lnTo>
                  <a:pt x="2" y="0"/>
                </a:lnTo>
                <a:lnTo>
                  <a:pt x="0" y="0"/>
                </a:lnTo>
                <a:lnTo>
                  <a:pt x="13" y="0"/>
                </a:lnTo>
                <a:lnTo>
                  <a:pt x="16" y="0"/>
                </a:lnTo>
                <a:lnTo>
                  <a:pt x="20" y="1"/>
                </a:lnTo>
                <a:lnTo>
                  <a:pt x="23" y="3"/>
                </a:lnTo>
                <a:lnTo>
                  <a:pt x="24" y="4"/>
                </a:lnTo>
                <a:lnTo>
                  <a:pt x="25" y="6"/>
                </a:lnTo>
                <a:lnTo>
                  <a:pt x="26" y="9"/>
                </a:lnTo>
                <a:lnTo>
                  <a:pt x="25" y="12"/>
                </a:lnTo>
                <a:lnTo>
                  <a:pt x="24" y="16"/>
                </a:lnTo>
                <a:lnTo>
                  <a:pt x="20" y="17"/>
                </a:lnTo>
                <a:lnTo>
                  <a:pt x="15" y="19"/>
                </a:lnTo>
                <a:lnTo>
                  <a:pt x="14" y="19"/>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20" y="5"/>
                </a:lnTo>
                <a:lnTo>
                  <a:pt x="19" y="4"/>
                </a:lnTo>
                <a:lnTo>
                  <a:pt x="18" y="3"/>
                </a:lnTo>
                <a:lnTo>
                  <a:pt x="15" y="1"/>
                </a:lnTo>
                <a:lnTo>
                  <a:pt x="14" y="1"/>
                </a:lnTo>
                <a:lnTo>
                  <a:pt x="12"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618" name="Freeform 247"/>
          <p:cNvSpPr>
            <a:spLocks noEditPoints="1"/>
          </p:cNvSpPr>
          <p:nvPr/>
        </p:nvSpPr>
        <p:spPr bwMode="auto">
          <a:xfrm>
            <a:off x="3663950" y="5260975"/>
            <a:ext cx="87313"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0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0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0" y="32"/>
                </a:lnTo>
                <a:lnTo>
                  <a:pt x="12" y="32"/>
                </a:lnTo>
                <a:lnTo>
                  <a:pt x="13" y="32"/>
                </a:lnTo>
                <a:lnTo>
                  <a:pt x="13" y="33"/>
                </a:lnTo>
                <a:lnTo>
                  <a:pt x="0" y="33"/>
                </a:lnTo>
                <a:lnTo>
                  <a:pt x="0" y="32"/>
                </a:lnTo>
                <a:lnTo>
                  <a:pt x="2" y="32"/>
                </a:lnTo>
                <a:lnTo>
                  <a:pt x="3" y="31"/>
                </a:lnTo>
                <a:lnTo>
                  <a:pt x="3" y="30"/>
                </a:lnTo>
                <a:lnTo>
                  <a:pt x="3" y="27"/>
                </a:lnTo>
                <a:lnTo>
                  <a:pt x="3" y="6"/>
                </a:lnTo>
                <a:lnTo>
                  <a:pt x="3" y="3"/>
                </a:lnTo>
                <a:lnTo>
                  <a:pt x="3" y="1"/>
                </a:lnTo>
                <a:lnTo>
                  <a:pt x="2" y="1"/>
                </a:lnTo>
                <a:lnTo>
                  <a:pt x="0" y="0"/>
                </a:lnTo>
                <a:lnTo>
                  <a:pt x="11" y="0"/>
                </a:lnTo>
                <a:lnTo>
                  <a:pt x="16" y="0"/>
                </a:lnTo>
                <a:lnTo>
                  <a:pt x="18" y="1"/>
                </a:lnTo>
                <a:lnTo>
                  <a:pt x="21" y="3"/>
                </a:lnTo>
                <a:lnTo>
                  <a:pt x="22" y="4"/>
                </a:lnTo>
                <a:lnTo>
                  <a:pt x="24" y="6"/>
                </a:lnTo>
                <a:lnTo>
                  <a:pt x="24" y="9"/>
                </a:lnTo>
                <a:lnTo>
                  <a:pt x="23" y="12"/>
                </a:lnTo>
                <a:lnTo>
                  <a:pt x="22" y="16"/>
                </a:lnTo>
                <a:lnTo>
                  <a:pt x="18" y="17"/>
                </a:lnTo>
                <a:lnTo>
                  <a:pt x="15" y="19"/>
                </a:lnTo>
                <a:lnTo>
                  <a:pt x="13" y="19"/>
                </a:lnTo>
                <a:lnTo>
                  <a:pt x="11"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0"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19" name="Freeform 248"/>
          <p:cNvSpPr>
            <a:spLocks noEditPoints="1"/>
          </p:cNvSpPr>
          <p:nvPr/>
        </p:nvSpPr>
        <p:spPr bwMode="auto">
          <a:xfrm>
            <a:off x="4929188"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3"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0" name="Freeform 249"/>
          <p:cNvSpPr>
            <a:spLocks noEditPoints="1"/>
          </p:cNvSpPr>
          <p:nvPr/>
        </p:nvSpPr>
        <p:spPr bwMode="auto">
          <a:xfrm>
            <a:off x="5024438" y="5260975"/>
            <a:ext cx="90487"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9" y="30"/>
                </a:lnTo>
                <a:lnTo>
                  <a:pt x="10" y="31"/>
                </a:lnTo>
                <a:lnTo>
                  <a:pt x="11" y="32"/>
                </a:lnTo>
                <a:lnTo>
                  <a:pt x="12" y="32"/>
                </a:lnTo>
                <a:lnTo>
                  <a:pt x="14" y="32"/>
                </a:lnTo>
                <a:lnTo>
                  <a:pt x="14" y="33"/>
                </a:lnTo>
                <a:lnTo>
                  <a:pt x="0" y="33"/>
                </a:lnTo>
                <a:lnTo>
                  <a:pt x="0" y="32"/>
                </a:lnTo>
                <a:lnTo>
                  <a:pt x="1" y="32"/>
                </a:lnTo>
                <a:lnTo>
                  <a:pt x="2" y="32"/>
                </a:lnTo>
                <a:lnTo>
                  <a:pt x="4" y="31"/>
                </a:lnTo>
                <a:lnTo>
                  <a:pt x="4" y="30"/>
                </a:lnTo>
                <a:lnTo>
                  <a:pt x="4" y="27"/>
                </a:lnTo>
                <a:lnTo>
                  <a:pt x="4" y="6"/>
                </a:lnTo>
                <a:lnTo>
                  <a:pt x="4" y="3"/>
                </a:lnTo>
                <a:lnTo>
                  <a:pt x="4" y="1"/>
                </a:lnTo>
                <a:lnTo>
                  <a:pt x="2" y="1"/>
                </a:lnTo>
                <a:lnTo>
                  <a:pt x="1" y="0"/>
                </a:lnTo>
                <a:lnTo>
                  <a:pt x="0" y="0"/>
                </a:lnTo>
                <a:lnTo>
                  <a:pt x="11" y="0"/>
                </a:lnTo>
                <a:lnTo>
                  <a:pt x="16" y="0"/>
                </a:lnTo>
                <a:lnTo>
                  <a:pt x="18" y="1"/>
                </a:lnTo>
                <a:lnTo>
                  <a:pt x="21" y="3"/>
                </a:lnTo>
                <a:lnTo>
                  <a:pt x="23" y="4"/>
                </a:lnTo>
                <a:lnTo>
                  <a:pt x="25" y="6"/>
                </a:lnTo>
                <a:lnTo>
                  <a:pt x="25" y="9"/>
                </a:lnTo>
                <a:lnTo>
                  <a:pt x="25" y="12"/>
                </a:lnTo>
                <a:lnTo>
                  <a:pt x="22" y="16"/>
                </a:lnTo>
                <a:lnTo>
                  <a:pt x="18" y="17"/>
                </a:lnTo>
                <a:lnTo>
                  <a:pt x="15" y="19"/>
                </a:lnTo>
                <a:lnTo>
                  <a:pt x="14" y="19"/>
                </a:lnTo>
                <a:lnTo>
                  <a:pt x="12" y="17"/>
                </a:lnTo>
                <a:lnTo>
                  <a:pt x="10" y="17"/>
                </a:lnTo>
                <a:lnTo>
                  <a:pt x="9" y="17"/>
                </a:lnTo>
                <a:close/>
                <a:moveTo>
                  <a:pt x="9"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4" y="1"/>
                </a:lnTo>
                <a:lnTo>
                  <a:pt x="12" y="1"/>
                </a:lnTo>
                <a:lnTo>
                  <a:pt x="11" y="1"/>
                </a:lnTo>
                <a:lnTo>
                  <a:pt x="9" y="3"/>
                </a:lnTo>
                <a:lnTo>
                  <a:pt x="9" y="16"/>
                </a:lnTo>
                <a:close/>
              </a:path>
            </a:pathLst>
          </a:custGeom>
          <a:solidFill>
            <a:srgbClr val="000000"/>
          </a:solidFill>
          <a:ln w="0">
            <a:solidFill>
              <a:srgbClr val="000000"/>
            </a:solidFill>
            <a:round/>
            <a:headEnd/>
            <a:tailEnd/>
          </a:ln>
        </p:spPr>
        <p:txBody>
          <a:bodyPr/>
          <a:lstStyle/>
          <a:p>
            <a:endParaRPr lang="en-CA"/>
          </a:p>
        </p:txBody>
      </p:sp>
      <p:sp>
        <p:nvSpPr>
          <p:cNvPr id="25621" name="Freeform 250"/>
          <p:cNvSpPr>
            <a:spLocks noEditPoints="1"/>
          </p:cNvSpPr>
          <p:nvPr/>
        </p:nvSpPr>
        <p:spPr bwMode="auto">
          <a:xfrm>
            <a:off x="6246813"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9"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4" y="12"/>
                </a:lnTo>
                <a:lnTo>
                  <a:pt x="22" y="16"/>
                </a:lnTo>
                <a:lnTo>
                  <a:pt x="18" y="17"/>
                </a:lnTo>
                <a:lnTo>
                  <a:pt x="14" y="19"/>
                </a:lnTo>
                <a:lnTo>
                  <a:pt x="13" y="19"/>
                </a:lnTo>
                <a:lnTo>
                  <a:pt x="12" y="17"/>
                </a:lnTo>
                <a:lnTo>
                  <a:pt x="9" y="17"/>
                </a:lnTo>
                <a:lnTo>
                  <a:pt x="8" y="17"/>
                </a:lnTo>
                <a:close/>
                <a:moveTo>
                  <a:pt x="8" y="16"/>
                </a:moveTo>
                <a:lnTo>
                  <a:pt x="9" y="16"/>
                </a:lnTo>
                <a:lnTo>
                  <a:pt x="11" y="16"/>
                </a:lnTo>
                <a:lnTo>
                  <a:pt x="12" y="16"/>
                </a:lnTo>
                <a:lnTo>
                  <a:pt x="14"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2" name="Freeform 251"/>
          <p:cNvSpPr>
            <a:spLocks noEditPoints="1"/>
          </p:cNvSpPr>
          <p:nvPr/>
        </p:nvSpPr>
        <p:spPr bwMode="auto">
          <a:xfrm>
            <a:off x="6342063" y="5260975"/>
            <a:ext cx="87312"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3" y="16"/>
                </a:lnTo>
                <a:lnTo>
                  <a:pt x="15" y="16"/>
                </a:lnTo>
                <a:lnTo>
                  <a:pt x="17" y="15"/>
                </a:lnTo>
                <a:lnTo>
                  <a:pt x="18" y="12"/>
                </a:lnTo>
                <a:lnTo>
                  <a:pt x="20"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3" name="Freeform 252"/>
          <p:cNvSpPr>
            <a:spLocks/>
          </p:cNvSpPr>
          <p:nvPr/>
        </p:nvSpPr>
        <p:spPr bwMode="auto">
          <a:xfrm>
            <a:off x="2297113" y="5537200"/>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9" y="24"/>
                </a:lnTo>
                <a:lnTo>
                  <a:pt x="29" y="5"/>
                </a:lnTo>
                <a:lnTo>
                  <a:pt x="29" y="2"/>
                </a:lnTo>
                <a:lnTo>
                  <a:pt x="29" y="1"/>
                </a:lnTo>
                <a:lnTo>
                  <a:pt x="28" y="0"/>
                </a:lnTo>
                <a:lnTo>
                  <a:pt x="25" y="0"/>
                </a:lnTo>
                <a:lnTo>
                  <a:pt x="36" y="0"/>
                </a:lnTo>
                <a:lnTo>
                  <a:pt x="35" y="0"/>
                </a:lnTo>
                <a:lnTo>
                  <a:pt x="32" y="0"/>
                </a:lnTo>
                <a:lnTo>
                  <a:pt x="31" y="1"/>
                </a:lnTo>
                <a:lnTo>
                  <a:pt x="31" y="2"/>
                </a:lnTo>
                <a:lnTo>
                  <a:pt x="31" y="5"/>
                </a:lnTo>
                <a:lnTo>
                  <a:pt x="31" y="33"/>
                </a:lnTo>
                <a:lnTo>
                  <a:pt x="30" y="33"/>
                </a:lnTo>
                <a:lnTo>
                  <a:pt x="9" y="6"/>
                </a:lnTo>
                <a:lnTo>
                  <a:pt x="9" y="27"/>
                </a:lnTo>
                <a:lnTo>
                  <a:pt x="9" y="29"/>
                </a:lnTo>
                <a:lnTo>
                  <a:pt x="9" y="30"/>
                </a:lnTo>
                <a:lnTo>
                  <a:pt x="10" y="32"/>
                </a:lnTo>
                <a:lnTo>
                  <a:pt x="11" y="32"/>
                </a:lnTo>
                <a:lnTo>
                  <a:pt x="13" y="32"/>
                </a:lnTo>
                <a:lnTo>
                  <a:pt x="2" y="32"/>
                </a:lnTo>
                <a:lnTo>
                  <a:pt x="3" y="32"/>
                </a:lnTo>
                <a:lnTo>
                  <a:pt x="5" y="32"/>
                </a:lnTo>
                <a:lnTo>
                  <a:pt x="7" y="30"/>
                </a:lnTo>
                <a:lnTo>
                  <a:pt x="7" y="29"/>
                </a:lnTo>
                <a:lnTo>
                  <a:pt x="7" y="27"/>
                </a:lnTo>
                <a:lnTo>
                  <a:pt x="7" y="3"/>
                </a:lnTo>
                <a:lnTo>
                  <a:pt x="5" y="2"/>
                </a:lnTo>
                <a:lnTo>
                  <a:pt x="4"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24" name="Freeform 253"/>
          <p:cNvSpPr>
            <a:spLocks noEditPoints="1"/>
          </p:cNvSpPr>
          <p:nvPr/>
        </p:nvSpPr>
        <p:spPr bwMode="auto">
          <a:xfrm>
            <a:off x="2428875" y="5557838"/>
            <a:ext cx="76200" cy="555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0"/>
                </a:lnTo>
                <a:lnTo>
                  <a:pt x="18" y="2"/>
                </a:lnTo>
                <a:lnTo>
                  <a:pt x="19" y="4"/>
                </a:lnTo>
                <a:lnTo>
                  <a:pt x="21" y="8"/>
                </a:lnTo>
                <a:lnTo>
                  <a:pt x="21" y="12"/>
                </a:lnTo>
                <a:lnTo>
                  <a:pt x="21" y="14"/>
                </a:lnTo>
                <a:lnTo>
                  <a:pt x="20" y="18"/>
                </a:lnTo>
                <a:lnTo>
                  <a:pt x="19" y="20"/>
                </a:lnTo>
                <a:lnTo>
                  <a:pt x="16" y="21"/>
                </a:lnTo>
                <a:lnTo>
                  <a:pt x="14" y="23"/>
                </a:lnTo>
                <a:lnTo>
                  <a:pt x="12" y="24"/>
                </a:lnTo>
                <a:lnTo>
                  <a:pt x="8" y="23"/>
                </a:lnTo>
                <a:lnTo>
                  <a:pt x="5" y="21"/>
                </a:lnTo>
                <a:lnTo>
                  <a:pt x="3" y="19"/>
                </a:lnTo>
                <a:lnTo>
                  <a:pt x="2" y="16"/>
                </a:lnTo>
                <a:lnTo>
                  <a:pt x="0" y="12"/>
                </a:lnTo>
                <a:lnTo>
                  <a:pt x="2" y="9"/>
                </a:lnTo>
                <a:lnTo>
                  <a:pt x="3" y="7"/>
                </a:lnTo>
                <a:lnTo>
                  <a:pt x="4" y="3"/>
                </a:lnTo>
                <a:lnTo>
                  <a:pt x="7" y="2"/>
                </a:lnTo>
                <a:lnTo>
                  <a:pt x="9" y="0"/>
                </a:lnTo>
                <a:lnTo>
                  <a:pt x="12" y="0"/>
                </a:lnTo>
                <a:close/>
                <a:moveTo>
                  <a:pt x="10" y="2"/>
                </a:moveTo>
                <a:lnTo>
                  <a:pt x="9" y="2"/>
                </a:lnTo>
                <a:lnTo>
                  <a:pt x="8" y="3"/>
                </a:lnTo>
                <a:lnTo>
                  <a:pt x="7" y="4"/>
                </a:lnTo>
                <a:lnTo>
                  <a:pt x="5" y="5"/>
                </a:lnTo>
                <a:lnTo>
                  <a:pt x="5" y="8"/>
                </a:lnTo>
                <a:lnTo>
                  <a:pt x="5" y="10"/>
                </a:lnTo>
                <a:lnTo>
                  <a:pt x="5" y="14"/>
                </a:lnTo>
                <a:lnTo>
                  <a:pt x="7" y="19"/>
                </a:lnTo>
                <a:lnTo>
                  <a:pt x="9" y="21"/>
                </a:lnTo>
                <a:lnTo>
                  <a:pt x="13" y="21"/>
                </a:lnTo>
                <a:lnTo>
                  <a:pt x="14" y="21"/>
                </a:lnTo>
                <a:lnTo>
                  <a:pt x="16" y="20"/>
                </a:lnTo>
                <a:lnTo>
                  <a:pt x="18" y="18"/>
                </a:lnTo>
                <a:lnTo>
                  <a:pt x="18" y="13"/>
                </a:lnTo>
                <a:lnTo>
                  <a:pt x="18" y="10"/>
                </a:lnTo>
                <a:lnTo>
                  <a:pt x="16" y="7"/>
                </a:lnTo>
                <a:lnTo>
                  <a:pt x="15"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5625" name="Freeform 254"/>
          <p:cNvSpPr>
            <a:spLocks/>
          </p:cNvSpPr>
          <p:nvPr/>
        </p:nvSpPr>
        <p:spPr bwMode="auto">
          <a:xfrm>
            <a:off x="2519363" y="5557838"/>
            <a:ext cx="131762" cy="52387"/>
          </a:xfrm>
          <a:custGeom>
            <a:avLst/>
            <a:gdLst>
              <a:gd name="T0" fmla="*/ 2147483647 w 37"/>
              <a:gd name="T1" fmla="*/ 2147483647 h 23"/>
              <a:gd name="T2" fmla="*/ 2147483647 w 37"/>
              <a:gd name="T3" fmla="*/ 2147483647 h 23"/>
              <a:gd name="T4" fmla="*/ 2147483647 w 37"/>
              <a:gd name="T5" fmla="*/ 0 h 23"/>
              <a:gd name="T6" fmla="*/ 2147483647 w 37"/>
              <a:gd name="T7" fmla="*/ 0 h 23"/>
              <a:gd name="T8" fmla="*/ 2147483647 w 37"/>
              <a:gd name="T9" fmla="*/ 2147483647 h 23"/>
              <a:gd name="T10" fmla="*/ 2147483647 w 37"/>
              <a:gd name="T11" fmla="*/ 2147483647 h 23"/>
              <a:gd name="T12" fmla="*/ 2147483647 w 37"/>
              <a:gd name="T13" fmla="*/ 0 h 23"/>
              <a:gd name="T14" fmla="*/ 2147483647 w 37"/>
              <a:gd name="T15" fmla="*/ 0 h 23"/>
              <a:gd name="T16" fmla="*/ 2147483647 w 37"/>
              <a:gd name="T17" fmla="*/ 2147483647 h 23"/>
              <a:gd name="T18" fmla="*/ 2147483647 w 37"/>
              <a:gd name="T19" fmla="*/ 2147483647 h 23"/>
              <a:gd name="T20" fmla="*/ 2147483647 w 37"/>
              <a:gd name="T21" fmla="*/ 2147483647 h 23"/>
              <a:gd name="T22" fmla="*/ 2147483647 w 37"/>
              <a:gd name="T23" fmla="*/ 2147483647 h 23"/>
              <a:gd name="T24" fmla="*/ 2147483647 w 37"/>
              <a:gd name="T25" fmla="*/ 2147483647 h 23"/>
              <a:gd name="T26" fmla="*/ 2147483647 w 37"/>
              <a:gd name="T27" fmla="*/ 2147483647 h 23"/>
              <a:gd name="T28" fmla="*/ 2147483647 w 37"/>
              <a:gd name="T29" fmla="*/ 2147483647 h 23"/>
              <a:gd name="T30" fmla="*/ 2147483647 w 37"/>
              <a:gd name="T31" fmla="*/ 2147483647 h 23"/>
              <a:gd name="T32" fmla="*/ 2147483647 w 37"/>
              <a:gd name="T33" fmla="*/ 2147483647 h 23"/>
              <a:gd name="T34" fmla="*/ 2147483647 w 37"/>
              <a:gd name="T35" fmla="*/ 2147483647 h 23"/>
              <a:gd name="T36" fmla="*/ 2147483647 w 37"/>
              <a:gd name="T37" fmla="*/ 2147483647 h 23"/>
              <a:gd name="T38" fmla="*/ 2147483647 w 37"/>
              <a:gd name="T39" fmla="*/ 2147483647 h 23"/>
              <a:gd name="T40" fmla="*/ 2147483647 w 37"/>
              <a:gd name="T41" fmla="*/ 2147483647 h 23"/>
              <a:gd name="T42" fmla="*/ 2147483647 w 37"/>
              <a:gd name="T43" fmla="*/ 2147483647 h 23"/>
              <a:gd name="T44" fmla="*/ 2147483647 w 37"/>
              <a:gd name="T45" fmla="*/ 2147483647 h 23"/>
              <a:gd name="T46" fmla="*/ 2147483647 w 37"/>
              <a:gd name="T47" fmla="*/ 2147483647 h 23"/>
              <a:gd name="T48" fmla="*/ 2147483647 w 37"/>
              <a:gd name="T49" fmla="*/ 2147483647 h 23"/>
              <a:gd name="T50" fmla="*/ 2147483647 w 37"/>
              <a:gd name="T51" fmla="*/ 2147483647 h 23"/>
              <a:gd name="T52" fmla="*/ 2147483647 w 37"/>
              <a:gd name="T53" fmla="*/ 2147483647 h 23"/>
              <a:gd name="T54" fmla="*/ 2147483647 w 37"/>
              <a:gd name="T55" fmla="*/ 2147483647 h 23"/>
              <a:gd name="T56" fmla="*/ 2147483647 w 37"/>
              <a:gd name="T57" fmla="*/ 2147483647 h 23"/>
              <a:gd name="T58" fmla="*/ 2147483647 w 37"/>
              <a:gd name="T59" fmla="*/ 2147483647 h 23"/>
              <a:gd name="T60" fmla="*/ 2147483647 w 37"/>
              <a:gd name="T61" fmla="*/ 2147483647 h 23"/>
              <a:gd name="T62" fmla="*/ 2147483647 w 37"/>
              <a:gd name="T63" fmla="*/ 2147483647 h 23"/>
              <a:gd name="T64" fmla="*/ 2147483647 w 37"/>
              <a:gd name="T65" fmla="*/ 2147483647 h 23"/>
              <a:gd name="T66" fmla="*/ 2147483647 w 37"/>
              <a:gd name="T67" fmla="*/ 2147483647 h 23"/>
              <a:gd name="T68" fmla="*/ 2147483647 w 37"/>
              <a:gd name="T69" fmla="*/ 2147483647 h 23"/>
              <a:gd name="T70" fmla="*/ 2147483647 w 37"/>
              <a:gd name="T71" fmla="*/ 2147483647 h 23"/>
              <a:gd name="T72" fmla="*/ 2147483647 w 37"/>
              <a:gd name="T73" fmla="*/ 2147483647 h 23"/>
              <a:gd name="T74" fmla="*/ 2147483647 w 37"/>
              <a:gd name="T75" fmla="*/ 2147483647 h 23"/>
              <a:gd name="T76" fmla="*/ 2147483647 w 37"/>
              <a:gd name="T77" fmla="*/ 2147483647 h 23"/>
              <a:gd name="T78" fmla="*/ 2147483647 w 37"/>
              <a:gd name="T79" fmla="*/ 2147483647 h 23"/>
              <a:gd name="T80" fmla="*/ 2147483647 w 37"/>
              <a:gd name="T81" fmla="*/ 2147483647 h 23"/>
              <a:gd name="T82" fmla="*/ 0 w 37"/>
              <a:gd name="T83" fmla="*/ 2147483647 h 23"/>
              <a:gd name="T84" fmla="*/ 2147483647 w 37"/>
              <a:gd name="T85" fmla="*/ 2147483647 h 23"/>
              <a:gd name="T86" fmla="*/ 2147483647 w 37"/>
              <a:gd name="T87" fmla="*/ 2147483647 h 23"/>
              <a:gd name="T88" fmla="*/ 2147483647 w 37"/>
              <a:gd name="T89" fmla="*/ 2147483647 h 23"/>
              <a:gd name="T90" fmla="*/ 2147483647 w 37"/>
              <a:gd name="T91" fmla="*/ 2147483647 h 23"/>
              <a:gd name="T92" fmla="*/ 2147483647 w 37"/>
              <a:gd name="T93" fmla="*/ 2147483647 h 23"/>
              <a:gd name="T94" fmla="*/ 2147483647 w 37"/>
              <a:gd name="T95" fmla="*/ 2147483647 h 23"/>
              <a:gd name="T96" fmla="*/ 0 w 37"/>
              <a:gd name="T97" fmla="*/ 2147483647 h 23"/>
              <a:gd name="T98" fmla="*/ 0 w 37"/>
              <a:gd name="T99" fmla="*/ 2147483647 h 23"/>
              <a:gd name="T100" fmla="*/ 2147483647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6" y="5"/>
                </a:moveTo>
                <a:lnTo>
                  <a:pt x="9" y="3"/>
                </a:lnTo>
                <a:lnTo>
                  <a:pt x="10" y="2"/>
                </a:lnTo>
                <a:lnTo>
                  <a:pt x="11" y="2"/>
                </a:lnTo>
                <a:lnTo>
                  <a:pt x="12" y="0"/>
                </a:lnTo>
                <a:lnTo>
                  <a:pt x="14" y="0"/>
                </a:lnTo>
                <a:lnTo>
                  <a:pt x="15" y="0"/>
                </a:lnTo>
                <a:lnTo>
                  <a:pt x="16" y="0"/>
                </a:lnTo>
                <a:lnTo>
                  <a:pt x="19" y="2"/>
                </a:lnTo>
                <a:lnTo>
                  <a:pt x="20" y="3"/>
                </a:lnTo>
                <a:lnTo>
                  <a:pt x="20" y="5"/>
                </a:lnTo>
                <a:lnTo>
                  <a:pt x="22" y="3"/>
                </a:lnTo>
                <a:lnTo>
                  <a:pt x="25" y="2"/>
                </a:lnTo>
                <a:lnTo>
                  <a:pt x="26" y="0"/>
                </a:lnTo>
                <a:lnTo>
                  <a:pt x="27" y="0"/>
                </a:lnTo>
                <a:lnTo>
                  <a:pt x="30" y="0"/>
                </a:lnTo>
                <a:lnTo>
                  <a:pt x="31" y="2"/>
                </a:lnTo>
                <a:lnTo>
                  <a:pt x="32" y="3"/>
                </a:lnTo>
                <a:lnTo>
                  <a:pt x="33" y="4"/>
                </a:lnTo>
                <a:lnTo>
                  <a:pt x="33" y="5"/>
                </a:lnTo>
                <a:lnTo>
                  <a:pt x="33" y="8"/>
                </a:lnTo>
                <a:lnTo>
                  <a:pt x="33" y="18"/>
                </a:lnTo>
                <a:lnTo>
                  <a:pt x="33" y="20"/>
                </a:lnTo>
                <a:lnTo>
                  <a:pt x="33" y="21"/>
                </a:lnTo>
                <a:lnTo>
                  <a:pt x="35" y="21"/>
                </a:lnTo>
                <a:lnTo>
                  <a:pt x="36" y="23"/>
                </a:lnTo>
                <a:lnTo>
                  <a:pt x="37" y="23"/>
                </a:lnTo>
                <a:lnTo>
                  <a:pt x="26" y="23"/>
                </a:lnTo>
                <a:lnTo>
                  <a:pt x="27" y="23"/>
                </a:lnTo>
                <a:lnTo>
                  <a:pt x="28" y="21"/>
                </a:lnTo>
                <a:lnTo>
                  <a:pt x="30" y="20"/>
                </a:lnTo>
                <a:lnTo>
                  <a:pt x="30" y="19"/>
                </a:lnTo>
                <a:lnTo>
                  <a:pt x="30" y="18"/>
                </a:lnTo>
                <a:lnTo>
                  <a:pt x="30" y="9"/>
                </a:lnTo>
                <a:lnTo>
                  <a:pt x="30" y="7"/>
                </a:lnTo>
                <a:lnTo>
                  <a:pt x="28" y="5"/>
                </a:lnTo>
                <a:lnTo>
                  <a:pt x="27" y="4"/>
                </a:lnTo>
                <a:lnTo>
                  <a:pt x="26" y="3"/>
                </a:lnTo>
                <a:lnTo>
                  <a:pt x="25" y="3"/>
                </a:lnTo>
                <a:lnTo>
                  <a:pt x="24" y="4"/>
                </a:lnTo>
                <a:lnTo>
                  <a:pt x="22" y="5"/>
                </a:lnTo>
                <a:lnTo>
                  <a:pt x="20" y="7"/>
                </a:lnTo>
                <a:lnTo>
                  <a:pt x="20" y="8"/>
                </a:lnTo>
                <a:lnTo>
                  <a:pt x="20" y="18"/>
                </a:lnTo>
                <a:lnTo>
                  <a:pt x="20" y="20"/>
                </a:lnTo>
                <a:lnTo>
                  <a:pt x="20" y="21"/>
                </a:lnTo>
                <a:lnTo>
                  <a:pt x="21" y="21"/>
                </a:lnTo>
                <a:lnTo>
                  <a:pt x="22" y="23"/>
                </a:lnTo>
                <a:lnTo>
                  <a:pt x="24" y="23"/>
                </a:lnTo>
                <a:lnTo>
                  <a:pt x="12" y="23"/>
                </a:lnTo>
                <a:lnTo>
                  <a:pt x="14" y="23"/>
                </a:lnTo>
                <a:lnTo>
                  <a:pt x="15" y="21"/>
                </a:lnTo>
                <a:lnTo>
                  <a:pt x="16" y="21"/>
                </a:lnTo>
                <a:lnTo>
                  <a:pt x="16" y="20"/>
                </a:lnTo>
                <a:lnTo>
                  <a:pt x="16" y="19"/>
                </a:lnTo>
                <a:lnTo>
                  <a:pt x="16" y="18"/>
                </a:lnTo>
                <a:lnTo>
                  <a:pt x="16" y="9"/>
                </a:lnTo>
                <a:lnTo>
                  <a:pt x="16" y="7"/>
                </a:lnTo>
                <a:lnTo>
                  <a:pt x="15" y="5"/>
                </a:lnTo>
                <a:lnTo>
                  <a:pt x="14" y="4"/>
                </a:lnTo>
                <a:lnTo>
                  <a:pt x="12" y="3"/>
                </a:lnTo>
                <a:lnTo>
                  <a:pt x="11" y="4"/>
                </a:lnTo>
                <a:lnTo>
                  <a:pt x="10" y="4"/>
                </a:lnTo>
                <a:lnTo>
                  <a:pt x="8" y="5"/>
                </a:lnTo>
                <a:lnTo>
                  <a:pt x="6" y="7"/>
                </a:lnTo>
                <a:lnTo>
                  <a:pt x="6" y="18"/>
                </a:lnTo>
                <a:lnTo>
                  <a:pt x="6" y="20"/>
                </a:lnTo>
                <a:lnTo>
                  <a:pt x="8" y="21"/>
                </a:lnTo>
                <a:lnTo>
                  <a:pt x="9" y="23"/>
                </a:lnTo>
                <a:lnTo>
                  <a:pt x="10" y="23"/>
                </a:lnTo>
                <a:lnTo>
                  <a:pt x="0" y="23"/>
                </a:lnTo>
                <a:lnTo>
                  <a:pt x="1" y="23"/>
                </a:lnTo>
                <a:lnTo>
                  <a:pt x="1" y="21"/>
                </a:lnTo>
                <a:lnTo>
                  <a:pt x="3" y="21"/>
                </a:lnTo>
                <a:lnTo>
                  <a:pt x="3" y="20"/>
                </a:lnTo>
                <a:lnTo>
                  <a:pt x="3" y="18"/>
                </a:lnTo>
                <a:lnTo>
                  <a:pt x="3" y="9"/>
                </a:lnTo>
                <a:lnTo>
                  <a:pt x="3" y="7"/>
                </a:lnTo>
                <a:lnTo>
                  <a:pt x="3" y="4"/>
                </a:lnTo>
                <a:lnTo>
                  <a:pt x="3"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5626" name="Freeform 255"/>
          <p:cNvSpPr>
            <a:spLocks/>
          </p:cNvSpPr>
          <p:nvPr/>
        </p:nvSpPr>
        <p:spPr bwMode="auto">
          <a:xfrm>
            <a:off x="3543300" y="5537200"/>
            <a:ext cx="128588"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9" y="0"/>
                </a:lnTo>
                <a:lnTo>
                  <a:pt x="26" y="0"/>
                </a:lnTo>
                <a:lnTo>
                  <a:pt x="25" y="0"/>
                </a:lnTo>
                <a:lnTo>
                  <a:pt x="36" y="0"/>
                </a:lnTo>
                <a:lnTo>
                  <a:pt x="34" y="0"/>
                </a:lnTo>
                <a:lnTo>
                  <a:pt x="33" y="1"/>
                </a:lnTo>
                <a:lnTo>
                  <a:pt x="33" y="2"/>
                </a:lnTo>
                <a:lnTo>
                  <a:pt x="33" y="5"/>
                </a:lnTo>
                <a:lnTo>
                  <a:pt x="33" y="33"/>
                </a:lnTo>
                <a:lnTo>
                  <a:pt x="31" y="33"/>
                </a:lnTo>
                <a:lnTo>
                  <a:pt x="9" y="6"/>
                </a:lnTo>
                <a:lnTo>
                  <a:pt x="9" y="27"/>
                </a:lnTo>
                <a:lnTo>
                  <a:pt x="10" y="29"/>
                </a:lnTo>
                <a:lnTo>
                  <a:pt x="10" y="30"/>
                </a:lnTo>
                <a:lnTo>
                  <a:pt x="12" y="32"/>
                </a:lnTo>
                <a:lnTo>
                  <a:pt x="13" y="32"/>
                </a:lnTo>
                <a:lnTo>
                  <a:pt x="14" y="32"/>
                </a:lnTo>
                <a:lnTo>
                  <a:pt x="3" y="32"/>
                </a:lnTo>
                <a:lnTo>
                  <a:pt x="4" y="32"/>
                </a:lnTo>
                <a:lnTo>
                  <a:pt x="5" y="32"/>
                </a:lnTo>
                <a:lnTo>
                  <a:pt x="7" y="30"/>
                </a:lnTo>
                <a:lnTo>
                  <a:pt x="8" y="29"/>
                </a:lnTo>
                <a:lnTo>
                  <a:pt x="8" y="27"/>
                </a:lnTo>
                <a:lnTo>
                  <a:pt x="8" y="3"/>
                </a:lnTo>
                <a:lnTo>
                  <a:pt x="7"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27" name="Freeform 256"/>
          <p:cNvSpPr>
            <a:spLocks noEditPoints="1"/>
          </p:cNvSpPr>
          <p:nvPr/>
        </p:nvSpPr>
        <p:spPr bwMode="auto">
          <a:xfrm>
            <a:off x="3675063" y="5537200"/>
            <a:ext cx="93662" cy="73025"/>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2" y="32"/>
                </a:lnTo>
                <a:lnTo>
                  <a:pt x="14" y="32"/>
                </a:lnTo>
                <a:lnTo>
                  <a:pt x="15" y="32"/>
                </a:lnTo>
                <a:lnTo>
                  <a:pt x="0" y="32"/>
                </a:lnTo>
                <a:lnTo>
                  <a:pt x="2" y="32"/>
                </a:lnTo>
                <a:lnTo>
                  <a:pt x="4" y="30"/>
                </a:lnTo>
                <a:lnTo>
                  <a:pt x="5" y="30"/>
                </a:lnTo>
                <a:lnTo>
                  <a:pt x="5" y="29"/>
                </a:lnTo>
                <a:lnTo>
                  <a:pt x="5" y="27"/>
                </a:lnTo>
                <a:lnTo>
                  <a:pt x="5" y="5"/>
                </a:lnTo>
                <a:lnTo>
                  <a:pt x="5" y="2"/>
                </a:lnTo>
                <a:lnTo>
                  <a:pt x="5" y="1"/>
                </a:lnTo>
                <a:lnTo>
                  <a:pt x="4" y="0"/>
                </a:lnTo>
                <a:lnTo>
                  <a:pt x="2" y="0"/>
                </a:lnTo>
                <a:lnTo>
                  <a:pt x="0" y="0"/>
                </a:lnTo>
                <a:lnTo>
                  <a:pt x="13" y="0"/>
                </a:lnTo>
                <a:lnTo>
                  <a:pt x="17" y="0"/>
                </a:lnTo>
                <a:lnTo>
                  <a:pt x="20" y="0"/>
                </a:lnTo>
                <a:lnTo>
                  <a:pt x="23" y="1"/>
                </a:lnTo>
                <a:lnTo>
                  <a:pt x="24" y="3"/>
                </a:lnTo>
                <a:lnTo>
                  <a:pt x="25" y="6"/>
                </a:lnTo>
                <a:lnTo>
                  <a:pt x="26" y="8"/>
                </a:lnTo>
                <a:lnTo>
                  <a:pt x="25" y="12"/>
                </a:lnTo>
                <a:lnTo>
                  <a:pt x="24"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9" y="13"/>
                </a:lnTo>
                <a:lnTo>
                  <a:pt x="20" y="11"/>
                </a:lnTo>
                <a:lnTo>
                  <a:pt x="20" y="8"/>
                </a:lnTo>
                <a:lnTo>
                  <a:pt x="20" y="6"/>
                </a:lnTo>
                <a:lnTo>
                  <a:pt x="19" y="5"/>
                </a:lnTo>
                <a:lnTo>
                  <a:pt x="19"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5628" name="Freeform 257"/>
          <p:cNvSpPr>
            <a:spLocks/>
          </p:cNvSpPr>
          <p:nvPr/>
        </p:nvSpPr>
        <p:spPr bwMode="auto">
          <a:xfrm>
            <a:off x="4906963" y="5537200"/>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0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0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0 h 33"/>
              <a:gd name="T80" fmla="*/ 0 w 35"/>
              <a:gd name="T81" fmla="*/ 0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4"/>
                </a:lnTo>
                <a:lnTo>
                  <a:pt x="29" y="5"/>
                </a:lnTo>
                <a:lnTo>
                  <a:pt x="29" y="2"/>
                </a:lnTo>
                <a:lnTo>
                  <a:pt x="28" y="1"/>
                </a:lnTo>
                <a:lnTo>
                  <a:pt x="27" y="0"/>
                </a:lnTo>
                <a:lnTo>
                  <a:pt x="26" y="0"/>
                </a:lnTo>
                <a:lnTo>
                  <a:pt x="24" y="0"/>
                </a:lnTo>
                <a:lnTo>
                  <a:pt x="35" y="0"/>
                </a:lnTo>
                <a:lnTo>
                  <a:pt x="34" y="0"/>
                </a:lnTo>
                <a:lnTo>
                  <a:pt x="33" y="0"/>
                </a:lnTo>
                <a:lnTo>
                  <a:pt x="32" y="1"/>
                </a:lnTo>
                <a:lnTo>
                  <a:pt x="30" y="2"/>
                </a:lnTo>
                <a:lnTo>
                  <a:pt x="30" y="5"/>
                </a:lnTo>
                <a:lnTo>
                  <a:pt x="30" y="33"/>
                </a:lnTo>
                <a:lnTo>
                  <a:pt x="8" y="6"/>
                </a:lnTo>
                <a:lnTo>
                  <a:pt x="8" y="27"/>
                </a:lnTo>
                <a:lnTo>
                  <a:pt x="8" y="29"/>
                </a:lnTo>
                <a:lnTo>
                  <a:pt x="9" y="30"/>
                </a:lnTo>
                <a:lnTo>
                  <a:pt x="11" y="32"/>
                </a:lnTo>
                <a:lnTo>
                  <a:pt x="12" y="32"/>
                </a:lnTo>
                <a:lnTo>
                  <a:pt x="13" y="32"/>
                </a:lnTo>
                <a:lnTo>
                  <a:pt x="2" y="32"/>
                </a:lnTo>
                <a:lnTo>
                  <a:pt x="3" y="32"/>
                </a:lnTo>
                <a:lnTo>
                  <a:pt x="5" y="32"/>
                </a:lnTo>
                <a:lnTo>
                  <a:pt x="6" y="30"/>
                </a:lnTo>
                <a:lnTo>
                  <a:pt x="6" y="29"/>
                </a:lnTo>
                <a:lnTo>
                  <a:pt x="6" y="27"/>
                </a:lnTo>
                <a:lnTo>
                  <a:pt x="6" y="3"/>
                </a:lnTo>
                <a:lnTo>
                  <a:pt x="5"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629" name="Freeform 258"/>
          <p:cNvSpPr>
            <a:spLocks noEditPoints="1"/>
          </p:cNvSpPr>
          <p:nvPr/>
        </p:nvSpPr>
        <p:spPr bwMode="auto">
          <a:xfrm>
            <a:off x="5038725" y="5537200"/>
            <a:ext cx="87313" cy="73025"/>
          </a:xfrm>
          <a:custGeom>
            <a:avLst/>
            <a:gdLst>
              <a:gd name="T0" fmla="*/ 2147483647 w 24"/>
              <a:gd name="T1" fmla="*/ 2147483647 h 32"/>
              <a:gd name="T2" fmla="*/ 2147483647 w 24"/>
              <a:gd name="T3" fmla="*/ 2147483647 h 32"/>
              <a:gd name="T4" fmla="*/ 2147483647 w 24"/>
              <a:gd name="T5" fmla="*/ 2147483647 h 32"/>
              <a:gd name="T6" fmla="*/ 2147483647 w 24"/>
              <a:gd name="T7" fmla="*/ 2147483647 h 32"/>
              <a:gd name="T8" fmla="*/ 2147483647 w 24"/>
              <a:gd name="T9" fmla="*/ 2147483647 h 32"/>
              <a:gd name="T10" fmla="*/ 2147483647 w 24"/>
              <a:gd name="T11" fmla="*/ 2147483647 h 32"/>
              <a:gd name="T12" fmla="*/ 2147483647 w 24"/>
              <a:gd name="T13" fmla="*/ 2147483647 h 32"/>
              <a:gd name="T14" fmla="*/ 2147483647 w 24"/>
              <a:gd name="T15" fmla="*/ 2147483647 h 32"/>
              <a:gd name="T16" fmla="*/ 0 w 24"/>
              <a:gd name="T17" fmla="*/ 2147483647 h 32"/>
              <a:gd name="T18" fmla="*/ 0 w 24"/>
              <a:gd name="T19" fmla="*/ 2147483647 h 32"/>
              <a:gd name="T20" fmla="*/ 2147483647 w 24"/>
              <a:gd name="T21" fmla="*/ 2147483647 h 32"/>
              <a:gd name="T22" fmla="*/ 2147483647 w 24"/>
              <a:gd name="T23" fmla="*/ 2147483647 h 32"/>
              <a:gd name="T24" fmla="*/ 2147483647 w 24"/>
              <a:gd name="T25" fmla="*/ 2147483647 h 32"/>
              <a:gd name="T26" fmla="*/ 2147483647 w 24"/>
              <a:gd name="T27" fmla="*/ 2147483647 h 32"/>
              <a:gd name="T28" fmla="*/ 2147483647 w 24"/>
              <a:gd name="T29" fmla="*/ 2147483647 h 32"/>
              <a:gd name="T30" fmla="*/ 2147483647 w 24"/>
              <a:gd name="T31" fmla="*/ 2147483647 h 32"/>
              <a:gd name="T32" fmla="*/ 2147483647 w 24"/>
              <a:gd name="T33" fmla="*/ 2147483647 h 32"/>
              <a:gd name="T34" fmla="*/ 2147483647 w 24"/>
              <a:gd name="T35" fmla="*/ 2147483647 h 32"/>
              <a:gd name="T36" fmla="*/ 2147483647 w 24"/>
              <a:gd name="T37" fmla="*/ 0 h 32"/>
              <a:gd name="T38" fmla="*/ 2147483647 w 24"/>
              <a:gd name="T39" fmla="*/ 0 h 32"/>
              <a:gd name="T40" fmla="*/ 0 w 24"/>
              <a:gd name="T41" fmla="*/ 0 h 32"/>
              <a:gd name="T42" fmla="*/ 0 w 24"/>
              <a:gd name="T43" fmla="*/ 0 h 32"/>
              <a:gd name="T44" fmla="*/ 2147483647 w 24"/>
              <a:gd name="T45" fmla="*/ 0 h 32"/>
              <a:gd name="T46" fmla="*/ 2147483647 w 24"/>
              <a:gd name="T47" fmla="*/ 0 h 32"/>
              <a:gd name="T48" fmla="*/ 2147483647 w 24"/>
              <a:gd name="T49" fmla="*/ 0 h 32"/>
              <a:gd name="T50" fmla="*/ 2147483647 w 24"/>
              <a:gd name="T51" fmla="*/ 2147483647 h 32"/>
              <a:gd name="T52" fmla="*/ 2147483647 w 24"/>
              <a:gd name="T53" fmla="*/ 2147483647 h 32"/>
              <a:gd name="T54" fmla="*/ 2147483647 w 24"/>
              <a:gd name="T55" fmla="*/ 2147483647 h 32"/>
              <a:gd name="T56" fmla="*/ 2147483647 w 24"/>
              <a:gd name="T57" fmla="*/ 2147483647 h 32"/>
              <a:gd name="T58" fmla="*/ 2147483647 w 24"/>
              <a:gd name="T59" fmla="*/ 2147483647 h 32"/>
              <a:gd name="T60" fmla="*/ 2147483647 w 24"/>
              <a:gd name="T61" fmla="*/ 2147483647 h 32"/>
              <a:gd name="T62" fmla="*/ 2147483647 w 24"/>
              <a:gd name="T63" fmla="*/ 2147483647 h 32"/>
              <a:gd name="T64" fmla="*/ 2147483647 w 24"/>
              <a:gd name="T65" fmla="*/ 2147483647 h 32"/>
              <a:gd name="T66" fmla="*/ 2147483647 w 24"/>
              <a:gd name="T67" fmla="*/ 2147483647 h 32"/>
              <a:gd name="T68" fmla="*/ 2147483647 w 24"/>
              <a:gd name="T69" fmla="*/ 2147483647 h 32"/>
              <a:gd name="T70" fmla="*/ 2147483647 w 24"/>
              <a:gd name="T71" fmla="*/ 2147483647 h 32"/>
              <a:gd name="T72" fmla="*/ 2147483647 w 24"/>
              <a:gd name="T73" fmla="*/ 2147483647 h 32"/>
              <a:gd name="T74" fmla="*/ 2147483647 w 24"/>
              <a:gd name="T75" fmla="*/ 2147483647 h 32"/>
              <a:gd name="T76" fmla="*/ 2147483647 w 24"/>
              <a:gd name="T77" fmla="*/ 2147483647 h 32"/>
              <a:gd name="T78" fmla="*/ 2147483647 w 24"/>
              <a:gd name="T79" fmla="*/ 2147483647 h 32"/>
              <a:gd name="T80" fmla="*/ 2147483647 w 24"/>
              <a:gd name="T81" fmla="*/ 2147483647 h 32"/>
              <a:gd name="T82" fmla="*/ 2147483647 w 24"/>
              <a:gd name="T83" fmla="*/ 2147483647 h 32"/>
              <a:gd name="T84" fmla="*/ 2147483647 w 24"/>
              <a:gd name="T85" fmla="*/ 2147483647 h 32"/>
              <a:gd name="T86" fmla="*/ 2147483647 w 24"/>
              <a:gd name="T87" fmla="*/ 2147483647 h 32"/>
              <a:gd name="T88" fmla="*/ 2147483647 w 24"/>
              <a:gd name="T89" fmla="*/ 2147483647 h 32"/>
              <a:gd name="T90" fmla="*/ 2147483647 w 24"/>
              <a:gd name="T91" fmla="*/ 2147483647 h 32"/>
              <a:gd name="T92" fmla="*/ 2147483647 w 24"/>
              <a:gd name="T93" fmla="*/ 2147483647 h 32"/>
              <a:gd name="T94" fmla="*/ 2147483647 w 24"/>
              <a:gd name="T95" fmla="*/ 2147483647 h 32"/>
              <a:gd name="T96" fmla="*/ 2147483647 w 24"/>
              <a:gd name="T97" fmla="*/ 2147483647 h 32"/>
              <a:gd name="T98" fmla="*/ 2147483647 w 24"/>
              <a:gd name="T99" fmla="*/ 2147483647 h 32"/>
              <a:gd name="T100" fmla="*/ 2147483647 w 24"/>
              <a:gd name="T101" fmla="*/ 2147483647 h 32"/>
              <a:gd name="T102" fmla="*/ 2147483647 w 24"/>
              <a:gd name="T103" fmla="*/ 2147483647 h 32"/>
              <a:gd name="T104" fmla="*/ 2147483647 w 24"/>
              <a:gd name="T105" fmla="*/ 2147483647 h 32"/>
              <a:gd name="T106" fmla="*/ 2147483647 w 24"/>
              <a:gd name="T107" fmla="*/ 2147483647 h 32"/>
              <a:gd name="T108" fmla="*/ 2147483647 w 24"/>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10" y="29"/>
                </a:lnTo>
                <a:lnTo>
                  <a:pt x="10" y="30"/>
                </a:lnTo>
                <a:lnTo>
                  <a:pt x="11" y="32"/>
                </a:lnTo>
                <a:lnTo>
                  <a:pt x="12" y="32"/>
                </a:lnTo>
                <a:lnTo>
                  <a:pt x="13" y="32"/>
                </a:lnTo>
                <a:lnTo>
                  <a:pt x="0" y="32"/>
                </a:lnTo>
                <a:lnTo>
                  <a:pt x="1" y="32"/>
                </a:lnTo>
                <a:lnTo>
                  <a:pt x="2" y="30"/>
                </a:lnTo>
                <a:lnTo>
                  <a:pt x="3" y="30"/>
                </a:lnTo>
                <a:lnTo>
                  <a:pt x="5" y="29"/>
                </a:lnTo>
                <a:lnTo>
                  <a:pt x="5" y="27"/>
                </a:lnTo>
                <a:lnTo>
                  <a:pt x="5" y="5"/>
                </a:lnTo>
                <a:lnTo>
                  <a:pt x="5" y="2"/>
                </a:lnTo>
                <a:lnTo>
                  <a:pt x="3" y="1"/>
                </a:lnTo>
                <a:lnTo>
                  <a:pt x="2" y="0"/>
                </a:lnTo>
                <a:lnTo>
                  <a:pt x="1" y="0"/>
                </a:lnTo>
                <a:lnTo>
                  <a:pt x="0" y="0"/>
                </a:lnTo>
                <a:lnTo>
                  <a:pt x="12" y="0"/>
                </a:lnTo>
                <a:lnTo>
                  <a:pt x="16" y="0"/>
                </a:lnTo>
                <a:lnTo>
                  <a:pt x="18" y="0"/>
                </a:lnTo>
                <a:lnTo>
                  <a:pt x="21" y="1"/>
                </a:lnTo>
                <a:lnTo>
                  <a:pt x="23" y="3"/>
                </a:lnTo>
                <a:lnTo>
                  <a:pt x="24" y="6"/>
                </a:lnTo>
                <a:lnTo>
                  <a:pt x="24" y="8"/>
                </a:lnTo>
                <a:lnTo>
                  <a:pt x="24" y="12"/>
                </a:lnTo>
                <a:lnTo>
                  <a:pt x="22" y="14"/>
                </a:lnTo>
                <a:lnTo>
                  <a:pt x="19" y="17"/>
                </a:lnTo>
                <a:lnTo>
                  <a:pt x="14" y="17"/>
                </a:lnTo>
                <a:lnTo>
                  <a:pt x="13" y="17"/>
                </a:lnTo>
                <a:lnTo>
                  <a:pt x="12" y="17"/>
                </a:lnTo>
                <a:lnTo>
                  <a:pt x="11" y="17"/>
                </a:lnTo>
                <a:lnTo>
                  <a:pt x="8" y="17"/>
                </a:lnTo>
                <a:close/>
                <a:moveTo>
                  <a:pt x="8" y="14"/>
                </a:moveTo>
                <a:lnTo>
                  <a:pt x="10" y="16"/>
                </a:lnTo>
                <a:lnTo>
                  <a:pt x="11" y="16"/>
                </a:lnTo>
                <a:lnTo>
                  <a:pt x="12" y="16"/>
                </a:lnTo>
                <a:lnTo>
                  <a:pt x="13" y="16"/>
                </a:lnTo>
                <a:lnTo>
                  <a:pt x="16" y="14"/>
                </a:lnTo>
                <a:lnTo>
                  <a:pt x="17" y="13"/>
                </a:lnTo>
                <a:lnTo>
                  <a:pt x="18" y="11"/>
                </a:lnTo>
                <a:lnTo>
                  <a:pt x="19" y="8"/>
                </a:lnTo>
                <a:lnTo>
                  <a:pt x="19" y="6"/>
                </a:lnTo>
                <a:lnTo>
                  <a:pt x="18" y="5"/>
                </a:lnTo>
                <a:lnTo>
                  <a:pt x="17" y="2"/>
                </a:lnTo>
                <a:lnTo>
                  <a:pt x="16" y="2"/>
                </a:lnTo>
                <a:lnTo>
                  <a:pt x="14" y="1"/>
                </a:lnTo>
                <a:lnTo>
                  <a:pt x="12" y="1"/>
                </a:lnTo>
                <a:lnTo>
                  <a:pt x="11" y="1"/>
                </a:lnTo>
                <a:lnTo>
                  <a:pt x="8" y="1"/>
                </a:lnTo>
                <a:lnTo>
                  <a:pt x="8" y="14"/>
                </a:lnTo>
                <a:close/>
              </a:path>
            </a:pathLst>
          </a:custGeom>
          <a:solidFill>
            <a:srgbClr val="000000"/>
          </a:solidFill>
          <a:ln w="0">
            <a:solidFill>
              <a:srgbClr val="000000"/>
            </a:solidFill>
            <a:round/>
            <a:headEnd/>
            <a:tailEnd/>
          </a:ln>
        </p:spPr>
        <p:txBody>
          <a:bodyPr/>
          <a:lstStyle/>
          <a:p>
            <a:endParaRPr lang="en-CA"/>
          </a:p>
        </p:txBody>
      </p:sp>
      <p:sp>
        <p:nvSpPr>
          <p:cNvPr id="25630" name="Freeform 259"/>
          <p:cNvSpPr>
            <a:spLocks/>
          </p:cNvSpPr>
          <p:nvPr/>
        </p:nvSpPr>
        <p:spPr bwMode="auto">
          <a:xfrm>
            <a:off x="6221413" y="5537200"/>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8" y="0"/>
                </a:lnTo>
                <a:lnTo>
                  <a:pt x="26" y="0"/>
                </a:lnTo>
                <a:lnTo>
                  <a:pt x="25" y="0"/>
                </a:lnTo>
                <a:lnTo>
                  <a:pt x="36" y="0"/>
                </a:lnTo>
                <a:lnTo>
                  <a:pt x="35" y="0"/>
                </a:lnTo>
                <a:lnTo>
                  <a:pt x="34" y="0"/>
                </a:lnTo>
                <a:lnTo>
                  <a:pt x="33" y="1"/>
                </a:lnTo>
                <a:lnTo>
                  <a:pt x="33" y="2"/>
                </a:lnTo>
                <a:lnTo>
                  <a:pt x="31" y="5"/>
                </a:lnTo>
                <a:lnTo>
                  <a:pt x="31" y="33"/>
                </a:lnTo>
                <a:lnTo>
                  <a:pt x="9" y="6"/>
                </a:lnTo>
                <a:lnTo>
                  <a:pt x="9" y="27"/>
                </a:lnTo>
                <a:lnTo>
                  <a:pt x="9" y="29"/>
                </a:lnTo>
                <a:lnTo>
                  <a:pt x="10" y="30"/>
                </a:lnTo>
                <a:lnTo>
                  <a:pt x="12" y="32"/>
                </a:lnTo>
                <a:lnTo>
                  <a:pt x="13" y="32"/>
                </a:lnTo>
                <a:lnTo>
                  <a:pt x="14" y="32"/>
                </a:lnTo>
                <a:lnTo>
                  <a:pt x="3" y="32"/>
                </a:lnTo>
                <a:lnTo>
                  <a:pt x="4" y="32"/>
                </a:lnTo>
                <a:lnTo>
                  <a:pt x="5" y="32"/>
                </a:lnTo>
                <a:lnTo>
                  <a:pt x="7" y="30"/>
                </a:lnTo>
                <a:lnTo>
                  <a:pt x="7" y="29"/>
                </a:lnTo>
                <a:lnTo>
                  <a:pt x="7" y="27"/>
                </a:lnTo>
                <a:lnTo>
                  <a:pt x="7" y="3"/>
                </a:lnTo>
                <a:lnTo>
                  <a:pt x="5"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31" name="Freeform 260"/>
          <p:cNvSpPr>
            <a:spLocks noEditPoints="1"/>
          </p:cNvSpPr>
          <p:nvPr/>
        </p:nvSpPr>
        <p:spPr bwMode="auto">
          <a:xfrm>
            <a:off x="6353175" y="5537200"/>
            <a:ext cx="90488" cy="73025"/>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2" y="32"/>
                </a:lnTo>
                <a:lnTo>
                  <a:pt x="13" y="32"/>
                </a:lnTo>
                <a:lnTo>
                  <a:pt x="14" y="32"/>
                </a:lnTo>
                <a:lnTo>
                  <a:pt x="0" y="32"/>
                </a:lnTo>
                <a:lnTo>
                  <a:pt x="2" y="32"/>
                </a:lnTo>
                <a:lnTo>
                  <a:pt x="3" y="30"/>
                </a:lnTo>
                <a:lnTo>
                  <a:pt x="4" y="30"/>
                </a:lnTo>
                <a:lnTo>
                  <a:pt x="5" y="29"/>
                </a:lnTo>
                <a:lnTo>
                  <a:pt x="5" y="27"/>
                </a:lnTo>
                <a:lnTo>
                  <a:pt x="5" y="5"/>
                </a:lnTo>
                <a:lnTo>
                  <a:pt x="5" y="2"/>
                </a:lnTo>
                <a:lnTo>
                  <a:pt x="4" y="1"/>
                </a:lnTo>
                <a:lnTo>
                  <a:pt x="3" y="0"/>
                </a:lnTo>
                <a:lnTo>
                  <a:pt x="2" y="0"/>
                </a:lnTo>
                <a:lnTo>
                  <a:pt x="0" y="0"/>
                </a:lnTo>
                <a:lnTo>
                  <a:pt x="13" y="0"/>
                </a:lnTo>
                <a:lnTo>
                  <a:pt x="17" y="0"/>
                </a:lnTo>
                <a:lnTo>
                  <a:pt x="20" y="0"/>
                </a:lnTo>
                <a:lnTo>
                  <a:pt x="21" y="1"/>
                </a:lnTo>
                <a:lnTo>
                  <a:pt x="24" y="3"/>
                </a:lnTo>
                <a:lnTo>
                  <a:pt x="25" y="6"/>
                </a:lnTo>
                <a:lnTo>
                  <a:pt x="25" y="8"/>
                </a:lnTo>
                <a:lnTo>
                  <a:pt x="25" y="12"/>
                </a:lnTo>
                <a:lnTo>
                  <a:pt x="23"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8" y="13"/>
                </a:lnTo>
                <a:lnTo>
                  <a:pt x="20" y="11"/>
                </a:lnTo>
                <a:lnTo>
                  <a:pt x="20" y="8"/>
                </a:lnTo>
                <a:lnTo>
                  <a:pt x="20" y="6"/>
                </a:lnTo>
                <a:lnTo>
                  <a:pt x="19" y="5"/>
                </a:lnTo>
                <a:lnTo>
                  <a:pt x="18"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5632" name="Freeform 261"/>
          <p:cNvSpPr>
            <a:spLocks noEditPoints="1"/>
          </p:cNvSpPr>
          <p:nvPr/>
        </p:nvSpPr>
        <p:spPr bwMode="auto">
          <a:xfrm>
            <a:off x="1920875" y="5807075"/>
            <a:ext cx="122238" cy="76200"/>
          </a:xfrm>
          <a:custGeom>
            <a:avLst/>
            <a:gdLst>
              <a:gd name="T0" fmla="*/ 0 w 34"/>
              <a:gd name="T1" fmla="*/ 2147483647 h 33"/>
              <a:gd name="T2" fmla="*/ 0 w 34"/>
              <a:gd name="T3" fmla="*/ 2147483647 h 33"/>
              <a:gd name="T4" fmla="*/ 2147483647 w 34"/>
              <a:gd name="T5" fmla="*/ 2147483647 h 33"/>
              <a:gd name="T6" fmla="*/ 2147483647 w 34"/>
              <a:gd name="T7" fmla="*/ 2147483647 h 33"/>
              <a:gd name="T8" fmla="*/ 2147483647 w 34"/>
              <a:gd name="T9" fmla="*/ 2147483647 h 33"/>
              <a:gd name="T10" fmla="*/ 2147483647 w 34"/>
              <a:gd name="T11" fmla="*/ 2147483647 h 33"/>
              <a:gd name="T12" fmla="*/ 2147483647 w 34"/>
              <a:gd name="T13" fmla="*/ 2147483647 h 33"/>
              <a:gd name="T14" fmla="*/ 2147483647 w 34"/>
              <a:gd name="T15" fmla="*/ 2147483647 h 33"/>
              <a:gd name="T16" fmla="*/ 2147483647 w 34"/>
              <a:gd name="T17" fmla="*/ 2147483647 h 33"/>
              <a:gd name="T18" fmla="*/ 2147483647 w 34"/>
              <a:gd name="T19" fmla="*/ 2147483647 h 33"/>
              <a:gd name="T20" fmla="*/ 2147483647 w 34"/>
              <a:gd name="T21" fmla="*/ 2147483647 h 33"/>
              <a:gd name="T22" fmla="*/ 2147483647 w 34"/>
              <a:gd name="T23" fmla="*/ 0 h 33"/>
              <a:gd name="T24" fmla="*/ 0 w 34"/>
              <a:gd name="T25" fmla="*/ 0 h 33"/>
              <a:gd name="T26" fmla="*/ 0 w 34"/>
              <a:gd name="T27" fmla="*/ 0 h 33"/>
              <a:gd name="T28" fmla="*/ 2147483647 w 34"/>
              <a:gd name="T29" fmla="*/ 0 h 33"/>
              <a:gd name="T30" fmla="*/ 2147483647 w 34"/>
              <a:gd name="T31" fmla="*/ 0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2147483647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0 w 34"/>
              <a:gd name="T57" fmla="*/ 2147483647 h 33"/>
              <a:gd name="T58" fmla="*/ 2147483647 w 34"/>
              <a:gd name="T59" fmla="*/ 2147483647 h 33"/>
              <a:gd name="T60" fmla="*/ 2147483647 w 34"/>
              <a:gd name="T61" fmla="*/ 2147483647 h 33"/>
              <a:gd name="T62" fmla="*/ 2147483647 w 34"/>
              <a:gd name="T63" fmla="*/ 2147483647 h 33"/>
              <a:gd name="T64" fmla="*/ 2147483647 w 34"/>
              <a:gd name="T65" fmla="*/ 2147483647 h 33"/>
              <a:gd name="T66" fmla="*/ 2147483647 w 34"/>
              <a:gd name="T67" fmla="*/ 2147483647 h 33"/>
              <a:gd name="T68" fmla="*/ 2147483647 w 34"/>
              <a:gd name="T69" fmla="*/ 2147483647 h 33"/>
              <a:gd name="T70" fmla="*/ 2147483647 w 34"/>
              <a:gd name="T71" fmla="*/ 2147483647 h 33"/>
              <a:gd name="T72" fmla="*/ 2147483647 w 34"/>
              <a:gd name="T73" fmla="*/ 2147483647 h 33"/>
              <a:gd name="T74" fmla="*/ 2147483647 w 34"/>
              <a:gd name="T75" fmla="*/ 2147483647 h 33"/>
              <a:gd name="T76" fmla="*/ 2147483647 w 34"/>
              <a:gd name="T77" fmla="*/ 2147483647 h 33"/>
              <a:gd name="T78" fmla="*/ 2147483647 w 34"/>
              <a:gd name="T79" fmla="*/ 2147483647 h 33"/>
              <a:gd name="T80" fmla="*/ 2147483647 w 34"/>
              <a:gd name="T81" fmla="*/ 2147483647 h 33"/>
              <a:gd name="T82" fmla="*/ 2147483647 w 34"/>
              <a:gd name="T83" fmla="*/ 2147483647 h 33"/>
              <a:gd name="T84" fmla="*/ 2147483647 w 34"/>
              <a:gd name="T85" fmla="*/ 2147483647 h 33"/>
              <a:gd name="T86" fmla="*/ 2147483647 w 34"/>
              <a:gd name="T87" fmla="*/ 2147483647 h 33"/>
              <a:gd name="T88" fmla="*/ 2147483647 w 34"/>
              <a:gd name="T89" fmla="*/ 2147483647 h 33"/>
              <a:gd name="T90" fmla="*/ 2147483647 w 34"/>
              <a:gd name="T91" fmla="*/ 2147483647 h 33"/>
              <a:gd name="T92" fmla="*/ 2147483647 w 34"/>
              <a:gd name="T93" fmla="*/ 2147483647 h 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
              <a:gd name="T142" fmla="*/ 0 h 33"/>
              <a:gd name="T143" fmla="*/ 34 w 34"/>
              <a:gd name="T144" fmla="*/ 33 h 3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 h="33">
                <a:moveTo>
                  <a:pt x="0" y="33"/>
                </a:moveTo>
                <a:lnTo>
                  <a:pt x="0" y="32"/>
                </a:lnTo>
                <a:lnTo>
                  <a:pt x="2" y="32"/>
                </a:lnTo>
                <a:lnTo>
                  <a:pt x="3" y="32"/>
                </a:lnTo>
                <a:lnTo>
                  <a:pt x="4" y="31"/>
                </a:lnTo>
                <a:lnTo>
                  <a:pt x="5" y="29"/>
                </a:lnTo>
                <a:lnTo>
                  <a:pt x="5" y="27"/>
                </a:lnTo>
                <a:lnTo>
                  <a:pt x="5" y="6"/>
                </a:lnTo>
                <a:lnTo>
                  <a:pt x="5" y="4"/>
                </a:lnTo>
                <a:lnTo>
                  <a:pt x="4" y="1"/>
                </a:lnTo>
                <a:lnTo>
                  <a:pt x="3" y="1"/>
                </a:lnTo>
                <a:lnTo>
                  <a:pt x="2" y="0"/>
                </a:lnTo>
                <a:lnTo>
                  <a:pt x="0" y="0"/>
                </a:lnTo>
                <a:lnTo>
                  <a:pt x="14" y="0"/>
                </a:lnTo>
                <a:lnTo>
                  <a:pt x="18" y="0"/>
                </a:lnTo>
                <a:lnTo>
                  <a:pt x="21" y="1"/>
                </a:lnTo>
                <a:lnTo>
                  <a:pt x="25" y="1"/>
                </a:lnTo>
                <a:lnTo>
                  <a:pt x="28" y="4"/>
                </a:lnTo>
                <a:lnTo>
                  <a:pt x="31" y="7"/>
                </a:lnTo>
                <a:lnTo>
                  <a:pt x="33" y="11"/>
                </a:lnTo>
                <a:lnTo>
                  <a:pt x="34" y="16"/>
                </a:lnTo>
                <a:lnTo>
                  <a:pt x="33" y="21"/>
                </a:lnTo>
                <a:lnTo>
                  <a:pt x="31" y="25"/>
                </a:lnTo>
                <a:lnTo>
                  <a:pt x="29" y="28"/>
                </a:lnTo>
                <a:lnTo>
                  <a:pt x="25" y="31"/>
                </a:lnTo>
                <a:lnTo>
                  <a:pt x="20" y="32"/>
                </a:lnTo>
                <a:lnTo>
                  <a:pt x="15" y="33"/>
                </a:lnTo>
                <a:lnTo>
                  <a:pt x="0" y="33"/>
                </a:lnTo>
                <a:close/>
                <a:moveTo>
                  <a:pt x="9" y="31"/>
                </a:moveTo>
                <a:lnTo>
                  <a:pt x="13" y="31"/>
                </a:lnTo>
                <a:lnTo>
                  <a:pt x="15" y="31"/>
                </a:lnTo>
                <a:lnTo>
                  <a:pt x="18" y="31"/>
                </a:lnTo>
                <a:lnTo>
                  <a:pt x="21" y="29"/>
                </a:lnTo>
                <a:lnTo>
                  <a:pt x="24" y="27"/>
                </a:lnTo>
                <a:lnTo>
                  <a:pt x="26" y="25"/>
                </a:lnTo>
                <a:lnTo>
                  <a:pt x="28" y="21"/>
                </a:lnTo>
                <a:lnTo>
                  <a:pt x="28" y="16"/>
                </a:lnTo>
                <a:lnTo>
                  <a:pt x="28" y="12"/>
                </a:lnTo>
                <a:lnTo>
                  <a:pt x="26" y="8"/>
                </a:lnTo>
                <a:lnTo>
                  <a:pt x="24" y="6"/>
                </a:lnTo>
                <a:lnTo>
                  <a:pt x="21" y="4"/>
                </a:lnTo>
                <a:lnTo>
                  <a:pt x="18" y="2"/>
                </a:lnTo>
                <a:lnTo>
                  <a:pt x="14" y="1"/>
                </a:lnTo>
                <a:lnTo>
                  <a:pt x="13" y="1"/>
                </a:lnTo>
                <a:lnTo>
                  <a:pt x="9" y="2"/>
                </a:lnTo>
                <a:lnTo>
                  <a:pt x="9" y="31"/>
                </a:lnTo>
                <a:close/>
              </a:path>
            </a:pathLst>
          </a:custGeom>
          <a:solidFill>
            <a:srgbClr val="000000"/>
          </a:solidFill>
          <a:ln w="0">
            <a:solidFill>
              <a:srgbClr val="000000"/>
            </a:solidFill>
            <a:round/>
            <a:headEnd/>
            <a:tailEnd/>
          </a:ln>
        </p:spPr>
        <p:txBody>
          <a:bodyPr/>
          <a:lstStyle/>
          <a:p>
            <a:endParaRPr lang="en-CA"/>
          </a:p>
        </p:txBody>
      </p:sp>
      <p:sp>
        <p:nvSpPr>
          <p:cNvPr id="25633" name="Freeform 262"/>
          <p:cNvSpPr>
            <a:spLocks noEditPoints="1"/>
          </p:cNvSpPr>
          <p:nvPr/>
        </p:nvSpPr>
        <p:spPr bwMode="auto">
          <a:xfrm>
            <a:off x="2049463" y="5830888"/>
            <a:ext cx="68262" cy="52387"/>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2147483647 w 19"/>
              <a:gd name="T33" fmla="*/ 2147483647 h 23"/>
              <a:gd name="T34" fmla="*/ 0 w 19"/>
              <a:gd name="T35" fmla="*/ 2147483647 h 23"/>
              <a:gd name="T36" fmla="*/ 2147483647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2147483647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6" y="17"/>
                </a:lnTo>
                <a:lnTo>
                  <a:pt x="9" y="18"/>
                </a:lnTo>
                <a:lnTo>
                  <a:pt x="13" y="19"/>
                </a:lnTo>
                <a:lnTo>
                  <a:pt x="14" y="19"/>
                </a:lnTo>
                <a:lnTo>
                  <a:pt x="16" y="18"/>
                </a:lnTo>
                <a:lnTo>
                  <a:pt x="18" y="17"/>
                </a:lnTo>
                <a:lnTo>
                  <a:pt x="19" y="15"/>
                </a:lnTo>
                <a:lnTo>
                  <a:pt x="19" y="18"/>
                </a:lnTo>
                <a:lnTo>
                  <a:pt x="16" y="21"/>
                </a:lnTo>
                <a:lnTo>
                  <a:pt x="14" y="23"/>
                </a:lnTo>
                <a:lnTo>
                  <a:pt x="10" y="23"/>
                </a:lnTo>
                <a:lnTo>
                  <a:pt x="6" y="23"/>
                </a:lnTo>
                <a:lnTo>
                  <a:pt x="4" y="21"/>
                </a:lnTo>
                <a:lnTo>
                  <a:pt x="2" y="17"/>
                </a:lnTo>
                <a:lnTo>
                  <a:pt x="0" y="12"/>
                </a:lnTo>
                <a:lnTo>
                  <a:pt x="2" y="8"/>
                </a:lnTo>
                <a:lnTo>
                  <a:pt x="3" y="6"/>
                </a:lnTo>
                <a:lnTo>
                  <a:pt x="4" y="3"/>
                </a:lnTo>
                <a:lnTo>
                  <a:pt x="6" y="1"/>
                </a:lnTo>
                <a:lnTo>
                  <a:pt x="11" y="0"/>
                </a:lnTo>
                <a:lnTo>
                  <a:pt x="14" y="1"/>
                </a:lnTo>
                <a:lnTo>
                  <a:pt x="18" y="2"/>
                </a:lnTo>
                <a:lnTo>
                  <a:pt x="19" y="6"/>
                </a:lnTo>
                <a:lnTo>
                  <a:pt x="19" y="8"/>
                </a:lnTo>
                <a:lnTo>
                  <a:pt x="4" y="8"/>
                </a:lnTo>
                <a:close/>
                <a:moveTo>
                  <a:pt x="4" y="7"/>
                </a:moveTo>
                <a:lnTo>
                  <a:pt x="14" y="7"/>
                </a:lnTo>
                <a:lnTo>
                  <a:pt x="14" y="6"/>
                </a:lnTo>
                <a:lnTo>
                  <a:pt x="14" y="5"/>
                </a:lnTo>
                <a:lnTo>
                  <a:pt x="13" y="3"/>
                </a:lnTo>
                <a:lnTo>
                  <a:pt x="13" y="2"/>
                </a:lnTo>
                <a:lnTo>
                  <a:pt x="11" y="2"/>
                </a:lnTo>
                <a:lnTo>
                  <a:pt x="10" y="2"/>
                </a:lnTo>
                <a:lnTo>
                  <a:pt x="8"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634" name="Freeform 263"/>
          <p:cNvSpPr>
            <a:spLocks/>
          </p:cNvSpPr>
          <p:nvPr/>
        </p:nvSpPr>
        <p:spPr bwMode="auto">
          <a:xfrm>
            <a:off x="2125663" y="5816600"/>
            <a:ext cx="49212" cy="66675"/>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7"/>
                </a:lnTo>
                <a:lnTo>
                  <a:pt x="14" y="7"/>
                </a:lnTo>
                <a:lnTo>
                  <a:pt x="14" y="8"/>
                </a:lnTo>
                <a:lnTo>
                  <a:pt x="8" y="8"/>
                </a:lnTo>
                <a:lnTo>
                  <a:pt x="8" y="23"/>
                </a:lnTo>
                <a:lnTo>
                  <a:pt x="9" y="24"/>
                </a:lnTo>
                <a:lnTo>
                  <a:pt x="9" y="25"/>
                </a:lnTo>
                <a:lnTo>
                  <a:pt x="10" y="25"/>
                </a:lnTo>
                <a:lnTo>
                  <a:pt x="10" y="27"/>
                </a:lnTo>
                <a:lnTo>
                  <a:pt x="11" y="27"/>
                </a:lnTo>
                <a:lnTo>
                  <a:pt x="13" y="25"/>
                </a:lnTo>
                <a:lnTo>
                  <a:pt x="14" y="24"/>
                </a:lnTo>
                <a:lnTo>
                  <a:pt x="14" y="27"/>
                </a:lnTo>
                <a:lnTo>
                  <a:pt x="11" y="28"/>
                </a:lnTo>
                <a:lnTo>
                  <a:pt x="10" y="29"/>
                </a:lnTo>
                <a:lnTo>
                  <a:pt x="9" y="29"/>
                </a:lnTo>
                <a:lnTo>
                  <a:pt x="8" y="29"/>
                </a:lnTo>
                <a:lnTo>
                  <a:pt x="6" y="29"/>
                </a:lnTo>
                <a:lnTo>
                  <a:pt x="5" y="28"/>
                </a:lnTo>
                <a:lnTo>
                  <a:pt x="4" y="27"/>
                </a:lnTo>
                <a:lnTo>
                  <a:pt x="4" y="25"/>
                </a:lnTo>
                <a:lnTo>
                  <a:pt x="4" y="23"/>
                </a:lnTo>
                <a:lnTo>
                  <a:pt x="4" y="8"/>
                </a:lnTo>
                <a:lnTo>
                  <a:pt x="0" y="8"/>
                </a:lnTo>
                <a:lnTo>
                  <a:pt x="0" y="7"/>
                </a:lnTo>
                <a:lnTo>
                  <a:pt x="1" y="7"/>
                </a:lnTo>
                <a:lnTo>
                  <a:pt x="3" y="6"/>
                </a:lnTo>
                <a:lnTo>
                  <a:pt x="5" y="4"/>
                </a:lnTo>
                <a:lnTo>
                  <a:pt x="6" y="3"/>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5635" name="Freeform 264"/>
          <p:cNvSpPr>
            <a:spLocks/>
          </p:cNvSpPr>
          <p:nvPr/>
        </p:nvSpPr>
        <p:spPr bwMode="auto">
          <a:xfrm>
            <a:off x="2274888" y="5807075"/>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9" y="1"/>
                </a:lnTo>
                <a:lnTo>
                  <a:pt x="26" y="0"/>
                </a:lnTo>
                <a:lnTo>
                  <a:pt x="25" y="0"/>
                </a:lnTo>
                <a:lnTo>
                  <a:pt x="36" y="0"/>
                </a:lnTo>
                <a:lnTo>
                  <a:pt x="35" y="0"/>
                </a:lnTo>
                <a:lnTo>
                  <a:pt x="34" y="1"/>
                </a:lnTo>
                <a:lnTo>
                  <a:pt x="32" y="2"/>
                </a:lnTo>
                <a:lnTo>
                  <a:pt x="32" y="4"/>
                </a:lnTo>
                <a:lnTo>
                  <a:pt x="32" y="6"/>
                </a:lnTo>
                <a:lnTo>
                  <a:pt x="32" y="33"/>
                </a:lnTo>
                <a:lnTo>
                  <a:pt x="31" y="33"/>
                </a:lnTo>
                <a:lnTo>
                  <a:pt x="9" y="7"/>
                </a:lnTo>
                <a:lnTo>
                  <a:pt x="9" y="27"/>
                </a:lnTo>
                <a:lnTo>
                  <a:pt x="9" y="29"/>
                </a:lnTo>
                <a:lnTo>
                  <a:pt x="10" y="31"/>
                </a:lnTo>
                <a:lnTo>
                  <a:pt x="11" y="32"/>
                </a:lnTo>
                <a:lnTo>
                  <a:pt x="13" y="32"/>
                </a:lnTo>
                <a:lnTo>
                  <a:pt x="14" y="32"/>
                </a:lnTo>
                <a:lnTo>
                  <a:pt x="14" y="33"/>
                </a:lnTo>
                <a:lnTo>
                  <a:pt x="3" y="33"/>
                </a:lnTo>
                <a:lnTo>
                  <a:pt x="3" y="32"/>
                </a:lnTo>
                <a:lnTo>
                  <a:pt x="4" y="32"/>
                </a:lnTo>
                <a:lnTo>
                  <a:pt x="5" y="32"/>
                </a:lnTo>
                <a:lnTo>
                  <a:pt x="6" y="31"/>
                </a:lnTo>
                <a:lnTo>
                  <a:pt x="8" y="29"/>
                </a:lnTo>
                <a:lnTo>
                  <a:pt x="8" y="27"/>
                </a:lnTo>
                <a:lnTo>
                  <a:pt x="8" y="5"/>
                </a:lnTo>
                <a:lnTo>
                  <a:pt x="6" y="4"/>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36" name="Freeform 265"/>
          <p:cNvSpPr>
            <a:spLocks noEditPoints="1"/>
          </p:cNvSpPr>
          <p:nvPr/>
        </p:nvSpPr>
        <p:spPr bwMode="auto">
          <a:xfrm>
            <a:off x="2411413"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2" y="0"/>
                </a:moveTo>
                <a:lnTo>
                  <a:pt x="14" y="1"/>
                </a:lnTo>
                <a:lnTo>
                  <a:pt x="17" y="2"/>
                </a:lnTo>
                <a:lnTo>
                  <a:pt x="19" y="3"/>
                </a:lnTo>
                <a:lnTo>
                  <a:pt x="21" y="7"/>
                </a:lnTo>
                <a:lnTo>
                  <a:pt x="21" y="11"/>
                </a:lnTo>
                <a:lnTo>
                  <a:pt x="21" y="15"/>
                </a:lnTo>
                <a:lnTo>
                  <a:pt x="20" y="17"/>
                </a:lnTo>
                <a:lnTo>
                  <a:pt x="19" y="19"/>
                </a:lnTo>
                <a:lnTo>
                  <a:pt x="17" y="22"/>
                </a:lnTo>
                <a:lnTo>
                  <a:pt x="14" y="23"/>
                </a:lnTo>
                <a:lnTo>
                  <a:pt x="10" y="23"/>
                </a:lnTo>
                <a:lnTo>
                  <a:pt x="8" y="23"/>
                </a:lnTo>
                <a:lnTo>
                  <a:pt x="5" y="22"/>
                </a:lnTo>
                <a:lnTo>
                  <a:pt x="3" y="19"/>
                </a:lnTo>
                <a:lnTo>
                  <a:pt x="2" y="16"/>
                </a:lnTo>
                <a:lnTo>
                  <a:pt x="0" y="12"/>
                </a:lnTo>
                <a:lnTo>
                  <a:pt x="0" y="8"/>
                </a:lnTo>
                <a:lnTo>
                  <a:pt x="2" y="6"/>
                </a:lnTo>
                <a:lnTo>
                  <a:pt x="4" y="3"/>
                </a:lnTo>
                <a:lnTo>
                  <a:pt x="5" y="2"/>
                </a:lnTo>
                <a:lnTo>
                  <a:pt x="8" y="1"/>
                </a:lnTo>
                <a:lnTo>
                  <a:pt x="12" y="0"/>
                </a:lnTo>
                <a:close/>
                <a:moveTo>
                  <a:pt x="10" y="2"/>
                </a:moveTo>
                <a:lnTo>
                  <a:pt x="9" y="2"/>
                </a:lnTo>
                <a:lnTo>
                  <a:pt x="8" y="2"/>
                </a:lnTo>
                <a:lnTo>
                  <a:pt x="7" y="3"/>
                </a:lnTo>
                <a:lnTo>
                  <a:pt x="5" y="5"/>
                </a:lnTo>
                <a:lnTo>
                  <a:pt x="5" y="7"/>
                </a:lnTo>
                <a:lnTo>
                  <a:pt x="4" y="10"/>
                </a:lnTo>
                <a:lnTo>
                  <a:pt x="5" y="15"/>
                </a:lnTo>
                <a:lnTo>
                  <a:pt x="7" y="18"/>
                </a:lnTo>
                <a:lnTo>
                  <a:pt x="9" y="21"/>
                </a:lnTo>
                <a:lnTo>
                  <a:pt x="12" y="22"/>
                </a:lnTo>
                <a:lnTo>
                  <a:pt x="14" y="21"/>
                </a:lnTo>
                <a:lnTo>
                  <a:pt x="17" y="19"/>
                </a:lnTo>
                <a:lnTo>
                  <a:pt x="18" y="17"/>
                </a:lnTo>
                <a:lnTo>
                  <a:pt x="18" y="13"/>
                </a:lnTo>
                <a:lnTo>
                  <a:pt x="18" y="10"/>
                </a:lnTo>
                <a:lnTo>
                  <a:pt x="17"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37" name="Freeform 266"/>
          <p:cNvSpPr>
            <a:spLocks/>
          </p:cNvSpPr>
          <p:nvPr/>
        </p:nvSpPr>
        <p:spPr bwMode="auto">
          <a:xfrm>
            <a:off x="2497138" y="5832475"/>
            <a:ext cx="82550" cy="50800"/>
          </a:xfrm>
          <a:custGeom>
            <a:avLst/>
            <a:gdLst>
              <a:gd name="T0" fmla="*/ 2147483647 w 23"/>
              <a:gd name="T1" fmla="*/ 0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0 h 22"/>
              <a:gd name="T58" fmla="*/ 2147483647 w 23"/>
              <a:gd name="T59" fmla="*/ 0 h 22"/>
              <a:gd name="T60" fmla="*/ 0 w 23"/>
              <a:gd name="T61" fmla="*/ 0 h 22"/>
              <a:gd name="T62" fmla="*/ 0 w 23"/>
              <a:gd name="T63" fmla="*/ 0 h 22"/>
              <a:gd name="T64" fmla="*/ 2147483647 w 23"/>
              <a:gd name="T65" fmla="*/ 0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2147483647 w 23"/>
              <a:gd name="T85" fmla="*/ 2147483647 h 22"/>
              <a:gd name="T86" fmla="*/ 2147483647 w 23"/>
              <a:gd name="T87" fmla="*/ 2147483647 h 22"/>
              <a:gd name="T88" fmla="*/ 2147483647 w 23"/>
              <a:gd name="T89" fmla="*/ 2147483647 h 22"/>
              <a:gd name="T90" fmla="*/ 2147483647 w 23"/>
              <a:gd name="T91" fmla="*/ 0 h 22"/>
              <a:gd name="T92" fmla="*/ 2147483647 w 23"/>
              <a:gd name="T93" fmla="*/ 0 h 22"/>
              <a:gd name="T94" fmla="*/ 2147483647 w 23"/>
              <a:gd name="T95" fmla="*/ 0 h 22"/>
              <a:gd name="T96" fmla="*/ 2147483647 w 23"/>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2"/>
              <a:gd name="T149" fmla="*/ 23 w 2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2">
                <a:moveTo>
                  <a:pt x="21" y="0"/>
                </a:moveTo>
                <a:lnTo>
                  <a:pt x="21" y="14"/>
                </a:lnTo>
                <a:lnTo>
                  <a:pt x="21" y="16"/>
                </a:lnTo>
                <a:lnTo>
                  <a:pt x="21" y="18"/>
                </a:lnTo>
                <a:lnTo>
                  <a:pt x="21" y="20"/>
                </a:lnTo>
                <a:lnTo>
                  <a:pt x="22" y="20"/>
                </a:lnTo>
                <a:lnTo>
                  <a:pt x="23" y="20"/>
                </a:lnTo>
                <a:lnTo>
                  <a:pt x="17" y="22"/>
                </a:lnTo>
                <a:lnTo>
                  <a:pt x="17" y="17"/>
                </a:lnTo>
                <a:lnTo>
                  <a:pt x="15" y="20"/>
                </a:lnTo>
                <a:lnTo>
                  <a:pt x="12" y="21"/>
                </a:lnTo>
                <a:lnTo>
                  <a:pt x="11" y="22"/>
                </a:lnTo>
                <a:lnTo>
                  <a:pt x="9"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38" name="Freeform 267"/>
          <p:cNvSpPr>
            <a:spLocks/>
          </p:cNvSpPr>
          <p:nvPr/>
        </p:nvSpPr>
        <p:spPr bwMode="auto">
          <a:xfrm>
            <a:off x="2587625" y="5830888"/>
            <a:ext cx="80963" cy="52387"/>
          </a:xfrm>
          <a:custGeom>
            <a:avLst/>
            <a:gdLst>
              <a:gd name="T0" fmla="*/ 2147483647 w 23"/>
              <a:gd name="T1" fmla="*/ 2147483647 h 23"/>
              <a:gd name="T2" fmla="*/ 2147483647 w 23"/>
              <a:gd name="T3" fmla="*/ 2147483647 h 23"/>
              <a:gd name="T4" fmla="*/ 2147483647 w 23"/>
              <a:gd name="T5" fmla="*/ 2147483647 h 23"/>
              <a:gd name="T6" fmla="*/ 2147483647 w 23"/>
              <a:gd name="T7" fmla="*/ 0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9" y="2"/>
                </a:lnTo>
                <a:lnTo>
                  <a:pt x="12" y="1"/>
                </a:lnTo>
                <a:lnTo>
                  <a:pt x="14" y="0"/>
                </a:lnTo>
                <a:lnTo>
                  <a:pt x="17" y="1"/>
                </a:lnTo>
                <a:lnTo>
                  <a:pt x="18" y="1"/>
                </a:lnTo>
                <a:lnTo>
                  <a:pt x="19" y="2"/>
                </a:lnTo>
                <a:lnTo>
                  <a:pt x="19" y="3"/>
                </a:lnTo>
                <a:lnTo>
                  <a:pt x="21" y="6"/>
                </a:lnTo>
                <a:lnTo>
                  <a:pt x="21" y="8"/>
                </a:lnTo>
                <a:lnTo>
                  <a:pt x="21" y="18"/>
                </a:lnTo>
                <a:lnTo>
                  <a:pt x="21" y="19"/>
                </a:lnTo>
                <a:lnTo>
                  <a:pt x="21" y="21"/>
                </a:lnTo>
                <a:lnTo>
                  <a:pt x="21" y="22"/>
                </a:lnTo>
                <a:lnTo>
                  <a:pt x="22" y="22"/>
                </a:lnTo>
                <a:lnTo>
                  <a:pt x="23" y="22"/>
                </a:lnTo>
                <a:lnTo>
                  <a:pt x="23" y="23"/>
                </a:lnTo>
                <a:lnTo>
                  <a:pt x="13" y="23"/>
                </a:lnTo>
                <a:lnTo>
                  <a:pt x="13" y="22"/>
                </a:lnTo>
                <a:lnTo>
                  <a:pt x="14" y="22"/>
                </a:lnTo>
                <a:lnTo>
                  <a:pt x="16" y="22"/>
                </a:lnTo>
                <a:lnTo>
                  <a:pt x="16" y="21"/>
                </a:lnTo>
                <a:lnTo>
                  <a:pt x="17" y="21"/>
                </a:lnTo>
                <a:lnTo>
                  <a:pt x="17" y="19"/>
                </a:lnTo>
                <a:lnTo>
                  <a:pt x="17" y="18"/>
                </a:lnTo>
                <a:lnTo>
                  <a:pt x="17" y="8"/>
                </a:lnTo>
                <a:lnTo>
                  <a:pt x="16" y="6"/>
                </a:lnTo>
                <a:lnTo>
                  <a:pt x="16" y="5"/>
                </a:lnTo>
                <a:lnTo>
                  <a:pt x="14" y="3"/>
                </a:lnTo>
                <a:lnTo>
                  <a:pt x="13" y="3"/>
                </a:lnTo>
                <a:lnTo>
                  <a:pt x="9" y="5"/>
                </a:lnTo>
                <a:lnTo>
                  <a:pt x="7" y="6"/>
                </a:lnTo>
                <a:lnTo>
                  <a:pt x="7" y="18"/>
                </a:lnTo>
                <a:lnTo>
                  <a:pt x="7" y="19"/>
                </a:lnTo>
                <a:lnTo>
                  <a:pt x="7" y="21"/>
                </a:lnTo>
                <a:lnTo>
                  <a:pt x="8" y="22"/>
                </a:lnTo>
                <a:lnTo>
                  <a:pt x="9" y="22"/>
                </a:lnTo>
                <a:lnTo>
                  <a:pt x="11" y="22"/>
                </a:lnTo>
                <a:lnTo>
                  <a:pt x="11" y="23"/>
                </a:lnTo>
                <a:lnTo>
                  <a:pt x="0" y="23"/>
                </a:lnTo>
                <a:lnTo>
                  <a:pt x="0" y="22"/>
                </a:lnTo>
                <a:lnTo>
                  <a:pt x="1" y="22"/>
                </a:lnTo>
                <a:lnTo>
                  <a:pt x="2" y="22"/>
                </a:lnTo>
                <a:lnTo>
                  <a:pt x="3" y="19"/>
                </a:lnTo>
                <a:lnTo>
                  <a:pt x="3" y="18"/>
                </a:lnTo>
                <a:lnTo>
                  <a:pt x="3" y="10"/>
                </a:lnTo>
                <a:lnTo>
                  <a:pt x="3" y="6"/>
                </a:lnTo>
                <a:lnTo>
                  <a:pt x="3"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39" name="Freeform 268"/>
          <p:cNvSpPr>
            <a:spLocks noEditPoints="1"/>
          </p:cNvSpPr>
          <p:nvPr/>
        </p:nvSpPr>
        <p:spPr bwMode="auto">
          <a:xfrm>
            <a:off x="2787650" y="5807075"/>
            <a:ext cx="92075"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2" y="32"/>
                </a:lnTo>
                <a:lnTo>
                  <a:pt x="13" y="32"/>
                </a:lnTo>
                <a:lnTo>
                  <a:pt x="14" y="32"/>
                </a:lnTo>
                <a:lnTo>
                  <a:pt x="14" y="33"/>
                </a:lnTo>
                <a:lnTo>
                  <a:pt x="0" y="33"/>
                </a:lnTo>
                <a:lnTo>
                  <a:pt x="0" y="32"/>
                </a:lnTo>
                <a:lnTo>
                  <a:pt x="2" y="32"/>
                </a:lnTo>
                <a:lnTo>
                  <a:pt x="4" y="32"/>
                </a:lnTo>
                <a:lnTo>
                  <a:pt x="5" y="31"/>
                </a:lnTo>
                <a:lnTo>
                  <a:pt x="5" y="29"/>
                </a:lnTo>
                <a:lnTo>
                  <a:pt x="5" y="27"/>
                </a:lnTo>
                <a:lnTo>
                  <a:pt x="5" y="6"/>
                </a:lnTo>
                <a:lnTo>
                  <a:pt x="5" y="4"/>
                </a:lnTo>
                <a:lnTo>
                  <a:pt x="4" y="1"/>
                </a:lnTo>
                <a:lnTo>
                  <a:pt x="2" y="0"/>
                </a:lnTo>
                <a:lnTo>
                  <a:pt x="0" y="0"/>
                </a:lnTo>
                <a:lnTo>
                  <a:pt x="13" y="0"/>
                </a:lnTo>
                <a:lnTo>
                  <a:pt x="16" y="0"/>
                </a:lnTo>
                <a:lnTo>
                  <a:pt x="20" y="1"/>
                </a:lnTo>
                <a:lnTo>
                  <a:pt x="23" y="2"/>
                </a:lnTo>
                <a:lnTo>
                  <a:pt x="24" y="4"/>
                </a:lnTo>
                <a:lnTo>
                  <a:pt x="25" y="6"/>
                </a:lnTo>
                <a:lnTo>
                  <a:pt x="26" y="8"/>
                </a:lnTo>
                <a:lnTo>
                  <a:pt x="25" y="12"/>
                </a:lnTo>
                <a:lnTo>
                  <a:pt x="23" y="16"/>
                </a:lnTo>
                <a:lnTo>
                  <a:pt x="20" y="17"/>
                </a:lnTo>
                <a:lnTo>
                  <a:pt x="15" y="18"/>
                </a:lnTo>
                <a:lnTo>
                  <a:pt x="14" y="18"/>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19" y="5"/>
                </a:lnTo>
                <a:lnTo>
                  <a:pt x="18" y="4"/>
                </a:lnTo>
                <a:lnTo>
                  <a:pt x="16" y="2"/>
                </a:lnTo>
                <a:lnTo>
                  <a:pt x="15" y="1"/>
                </a:lnTo>
                <a:lnTo>
                  <a:pt x="13" y="1"/>
                </a:lnTo>
                <a:lnTo>
                  <a:pt x="12"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40" name="Freeform 269"/>
          <p:cNvSpPr>
            <a:spLocks/>
          </p:cNvSpPr>
          <p:nvPr/>
        </p:nvSpPr>
        <p:spPr bwMode="auto">
          <a:xfrm>
            <a:off x="2887663"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5"/>
                </a:lnTo>
                <a:lnTo>
                  <a:pt x="11" y="3"/>
                </a:lnTo>
                <a:lnTo>
                  <a:pt x="9" y="3"/>
                </a:lnTo>
                <a:lnTo>
                  <a:pt x="9" y="5"/>
                </a:lnTo>
                <a:lnTo>
                  <a:pt x="8" y="6"/>
                </a:lnTo>
                <a:lnTo>
                  <a:pt x="7" y="8"/>
                </a:lnTo>
                <a:lnTo>
                  <a:pt x="7" y="18"/>
                </a:lnTo>
                <a:lnTo>
                  <a:pt x="7" y="19"/>
                </a:lnTo>
                <a:lnTo>
                  <a:pt x="8" y="21"/>
                </a:lnTo>
                <a:lnTo>
                  <a:pt x="8" y="22"/>
                </a:lnTo>
                <a:lnTo>
                  <a:pt x="9" y="22"/>
                </a:lnTo>
                <a:lnTo>
                  <a:pt x="11" y="22"/>
                </a:lnTo>
                <a:lnTo>
                  <a:pt x="11" y="23"/>
                </a:lnTo>
                <a:lnTo>
                  <a:pt x="0" y="23"/>
                </a:lnTo>
                <a:lnTo>
                  <a:pt x="0" y="22"/>
                </a:lnTo>
                <a:lnTo>
                  <a:pt x="1" y="22"/>
                </a:lnTo>
                <a:lnTo>
                  <a:pt x="2" y="22"/>
                </a:lnTo>
                <a:lnTo>
                  <a:pt x="2" y="21"/>
                </a:lnTo>
                <a:lnTo>
                  <a:pt x="3" y="21"/>
                </a:lnTo>
                <a:lnTo>
                  <a:pt x="3" y="19"/>
                </a:lnTo>
                <a:lnTo>
                  <a:pt x="3" y="18"/>
                </a:lnTo>
                <a:lnTo>
                  <a:pt x="3" y="10"/>
                </a:lnTo>
                <a:lnTo>
                  <a:pt x="3" y="6"/>
                </a:lnTo>
                <a:lnTo>
                  <a:pt x="3" y="5"/>
                </a:lnTo>
                <a:lnTo>
                  <a:pt x="3" y="3"/>
                </a:lnTo>
                <a:lnTo>
                  <a:pt x="2"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41" name="Freeform 270"/>
          <p:cNvSpPr>
            <a:spLocks noEditPoints="1"/>
          </p:cNvSpPr>
          <p:nvPr/>
        </p:nvSpPr>
        <p:spPr bwMode="auto">
          <a:xfrm>
            <a:off x="2947988" y="5830888"/>
            <a:ext cx="65087" cy="52387"/>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2147483647 w 18"/>
              <a:gd name="T33" fmla="*/ 2147483647 h 23"/>
              <a:gd name="T34" fmla="*/ 0 w 18"/>
              <a:gd name="T35" fmla="*/ 2147483647 h 23"/>
              <a:gd name="T36" fmla="*/ 2147483647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2147483647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4" y="8"/>
                </a:moveTo>
                <a:lnTo>
                  <a:pt x="5" y="13"/>
                </a:lnTo>
                <a:lnTo>
                  <a:pt x="6" y="17"/>
                </a:lnTo>
                <a:lnTo>
                  <a:pt x="8" y="18"/>
                </a:lnTo>
                <a:lnTo>
                  <a:pt x="12" y="19"/>
                </a:lnTo>
                <a:lnTo>
                  <a:pt x="13" y="19"/>
                </a:lnTo>
                <a:lnTo>
                  <a:pt x="16" y="18"/>
                </a:lnTo>
                <a:lnTo>
                  <a:pt x="17" y="17"/>
                </a:lnTo>
                <a:lnTo>
                  <a:pt x="18" y="15"/>
                </a:lnTo>
                <a:lnTo>
                  <a:pt x="18" y="18"/>
                </a:lnTo>
                <a:lnTo>
                  <a:pt x="16" y="21"/>
                </a:lnTo>
                <a:lnTo>
                  <a:pt x="13" y="23"/>
                </a:lnTo>
                <a:lnTo>
                  <a:pt x="10" y="23"/>
                </a:lnTo>
                <a:lnTo>
                  <a:pt x="6" y="23"/>
                </a:lnTo>
                <a:lnTo>
                  <a:pt x="4" y="21"/>
                </a:lnTo>
                <a:lnTo>
                  <a:pt x="1" y="17"/>
                </a:lnTo>
                <a:lnTo>
                  <a:pt x="0" y="12"/>
                </a:lnTo>
                <a:lnTo>
                  <a:pt x="1" y="8"/>
                </a:lnTo>
                <a:lnTo>
                  <a:pt x="2" y="6"/>
                </a:lnTo>
                <a:lnTo>
                  <a:pt x="4" y="3"/>
                </a:lnTo>
                <a:lnTo>
                  <a:pt x="6" y="1"/>
                </a:lnTo>
                <a:lnTo>
                  <a:pt x="11" y="0"/>
                </a:lnTo>
                <a:lnTo>
                  <a:pt x="13" y="1"/>
                </a:lnTo>
                <a:lnTo>
                  <a:pt x="17" y="2"/>
                </a:lnTo>
                <a:lnTo>
                  <a:pt x="18" y="6"/>
                </a:lnTo>
                <a:lnTo>
                  <a:pt x="18" y="8"/>
                </a:lnTo>
                <a:lnTo>
                  <a:pt x="4" y="8"/>
                </a:lnTo>
                <a:close/>
                <a:moveTo>
                  <a:pt x="4" y="7"/>
                </a:moveTo>
                <a:lnTo>
                  <a:pt x="13" y="7"/>
                </a:lnTo>
                <a:lnTo>
                  <a:pt x="13" y="6"/>
                </a:lnTo>
                <a:lnTo>
                  <a:pt x="13" y="5"/>
                </a:lnTo>
                <a:lnTo>
                  <a:pt x="12" y="3"/>
                </a:lnTo>
                <a:lnTo>
                  <a:pt x="12" y="2"/>
                </a:lnTo>
                <a:lnTo>
                  <a:pt x="11" y="2"/>
                </a:lnTo>
                <a:lnTo>
                  <a:pt x="10" y="2"/>
                </a:lnTo>
                <a:lnTo>
                  <a:pt x="7"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642" name="Freeform 271"/>
          <p:cNvSpPr>
            <a:spLocks noEditPoints="1"/>
          </p:cNvSpPr>
          <p:nvPr/>
        </p:nvSpPr>
        <p:spPr bwMode="auto">
          <a:xfrm>
            <a:off x="3024188"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5"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43" name="Freeform 272"/>
          <p:cNvSpPr>
            <a:spLocks noEditPoints="1"/>
          </p:cNvSpPr>
          <p:nvPr/>
        </p:nvSpPr>
        <p:spPr bwMode="auto">
          <a:xfrm>
            <a:off x="3270250" y="5807075"/>
            <a:ext cx="93663"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2" y="32"/>
                </a:lnTo>
                <a:lnTo>
                  <a:pt x="14" y="32"/>
                </a:lnTo>
                <a:lnTo>
                  <a:pt x="14" y="33"/>
                </a:lnTo>
                <a:lnTo>
                  <a:pt x="0" y="33"/>
                </a:lnTo>
                <a:lnTo>
                  <a:pt x="0" y="32"/>
                </a:lnTo>
                <a:lnTo>
                  <a:pt x="1" y="32"/>
                </a:lnTo>
                <a:lnTo>
                  <a:pt x="4" y="32"/>
                </a:lnTo>
                <a:lnTo>
                  <a:pt x="5" y="31"/>
                </a:lnTo>
                <a:lnTo>
                  <a:pt x="5" y="29"/>
                </a:lnTo>
                <a:lnTo>
                  <a:pt x="5" y="27"/>
                </a:lnTo>
                <a:lnTo>
                  <a:pt x="5" y="6"/>
                </a:lnTo>
                <a:lnTo>
                  <a:pt x="5" y="4"/>
                </a:lnTo>
                <a:lnTo>
                  <a:pt x="4" y="1"/>
                </a:lnTo>
                <a:lnTo>
                  <a:pt x="2" y="1"/>
                </a:lnTo>
                <a:lnTo>
                  <a:pt x="1" y="0"/>
                </a:lnTo>
                <a:lnTo>
                  <a:pt x="0" y="0"/>
                </a:lnTo>
                <a:lnTo>
                  <a:pt x="12" y="0"/>
                </a:lnTo>
                <a:lnTo>
                  <a:pt x="16" y="0"/>
                </a:lnTo>
                <a:lnTo>
                  <a:pt x="20" y="1"/>
                </a:lnTo>
                <a:lnTo>
                  <a:pt x="22" y="2"/>
                </a:lnTo>
                <a:lnTo>
                  <a:pt x="23" y="4"/>
                </a:lnTo>
                <a:lnTo>
                  <a:pt x="25" y="6"/>
                </a:lnTo>
                <a:lnTo>
                  <a:pt x="26" y="8"/>
                </a:lnTo>
                <a:lnTo>
                  <a:pt x="25" y="12"/>
                </a:lnTo>
                <a:lnTo>
                  <a:pt x="22"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8" y="15"/>
                </a:lnTo>
                <a:lnTo>
                  <a:pt x="20" y="12"/>
                </a:lnTo>
                <a:lnTo>
                  <a:pt x="20" y="10"/>
                </a:lnTo>
                <a:lnTo>
                  <a:pt x="20" y="7"/>
                </a:lnTo>
                <a:lnTo>
                  <a:pt x="18" y="5"/>
                </a:lnTo>
                <a:lnTo>
                  <a:pt x="17"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44" name="Freeform 273"/>
          <p:cNvSpPr>
            <a:spLocks/>
          </p:cNvSpPr>
          <p:nvPr/>
        </p:nvSpPr>
        <p:spPr bwMode="auto">
          <a:xfrm>
            <a:off x="3367088"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10" y="2"/>
                </a:lnTo>
                <a:lnTo>
                  <a:pt x="11" y="1"/>
                </a:lnTo>
                <a:lnTo>
                  <a:pt x="14" y="0"/>
                </a:lnTo>
                <a:lnTo>
                  <a:pt x="15" y="1"/>
                </a:lnTo>
                <a:lnTo>
                  <a:pt x="16" y="2"/>
                </a:lnTo>
                <a:lnTo>
                  <a:pt x="16" y="3"/>
                </a:lnTo>
                <a:lnTo>
                  <a:pt x="16"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4" y="21"/>
                </a:lnTo>
                <a:lnTo>
                  <a:pt x="4" y="19"/>
                </a:lnTo>
                <a:lnTo>
                  <a:pt x="4" y="18"/>
                </a:lnTo>
                <a:lnTo>
                  <a:pt x="4" y="10"/>
                </a:lnTo>
                <a:lnTo>
                  <a:pt x="4" y="6"/>
                </a:lnTo>
                <a:lnTo>
                  <a:pt x="4" y="5"/>
                </a:lnTo>
                <a:lnTo>
                  <a:pt x="4" y="3"/>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45" name="Freeform 274"/>
          <p:cNvSpPr>
            <a:spLocks noEditPoints="1"/>
          </p:cNvSpPr>
          <p:nvPr/>
        </p:nvSpPr>
        <p:spPr bwMode="auto">
          <a:xfrm>
            <a:off x="3429000" y="5830888"/>
            <a:ext cx="80963" cy="52387"/>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0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0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3"/>
              <a:gd name="T131" fmla="*/ 23 w 23"/>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3">
                <a:moveTo>
                  <a:pt x="11" y="0"/>
                </a:moveTo>
                <a:lnTo>
                  <a:pt x="14" y="1"/>
                </a:lnTo>
                <a:lnTo>
                  <a:pt x="18" y="2"/>
                </a:lnTo>
                <a:lnTo>
                  <a:pt x="19" y="3"/>
                </a:lnTo>
                <a:lnTo>
                  <a:pt x="21" y="7"/>
                </a:lnTo>
                <a:lnTo>
                  <a:pt x="23"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2" y="8"/>
                </a:lnTo>
                <a:lnTo>
                  <a:pt x="3"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3"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46" name="Freeform 275"/>
          <p:cNvSpPr>
            <a:spLocks noEditPoints="1"/>
          </p:cNvSpPr>
          <p:nvPr/>
        </p:nvSpPr>
        <p:spPr bwMode="auto">
          <a:xfrm>
            <a:off x="3514725"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47" name="Rectangle 276"/>
          <p:cNvSpPr>
            <a:spLocks noChangeArrowheads="1"/>
          </p:cNvSpPr>
          <p:nvPr/>
        </p:nvSpPr>
        <p:spPr bwMode="auto">
          <a:xfrm>
            <a:off x="3611563" y="5853113"/>
            <a:ext cx="42862" cy="7937"/>
          </a:xfrm>
          <a:prstGeom prst="rect">
            <a:avLst/>
          </a:prstGeom>
          <a:solidFill>
            <a:srgbClr val="000000"/>
          </a:solidFill>
          <a:ln w="0">
            <a:solidFill>
              <a:srgbClr val="000000"/>
            </a:solidFill>
            <a:miter lim="800000"/>
            <a:headEnd/>
            <a:tailEnd/>
          </a:ln>
        </p:spPr>
        <p:txBody>
          <a:bodyPr/>
          <a:lstStyle/>
          <a:p>
            <a:endParaRPr lang="en-US"/>
          </a:p>
        </p:txBody>
      </p:sp>
      <p:sp>
        <p:nvSpPr>
          <p:cNvPr id="25648" name="Freeform 277"/>
          <p:cNvSpPr>
            <a:spLocks/>
          </p:cNvSpPr>
          <p:nvPr/>
        </p:nvSpPr>
        <p:spPr bwMode="auto">
          <a:xfrm>
            <a:off x="3660775" y="5807075"/>
            <a:ext cx="125413"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5" y="0"/>
                </a:lnTo>
                <a:lnTo>
                  <a:pt x="24" y="0"/>
                </a:lnTo>
                <a:lnTo>
                  <a:pt x="35" y="0"/>
                </a:lnTo>
                <a:lnTo>
                  <a:pt x="34" y="0"/>
                </a:lnTo>
                <a:lnTo>
                  <a:pt x="32" y="1"/>
                </a:lnTo>
                <a:lnTo>
                  <a:pt x="32" y="2"/>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49" name="Freeform 278"/>
          <p:cNvSpPr>
            <a:spLocks noEditPoints="1"/>
          </p:cNvSpPr>
          <p:nvPr/>
        </p:nvSpPr>
        <p:spPr bwMode="auto">
          <a:xfrm>
            <a:off x="3797300" y="5830888"/>
            <a:ext cx="74613"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18" y="17"/>
                </a:lnTo>
                <a:lnTo>
                  <a:pt x="17" y="19"/>
                </a:lnTo>
                <a:lnTo>
                  <a:pt x="15" y="22"/>
                </a:lnTo>
                <a:lnTo>
                  <a:pt x="12" y="23"/>
                </a:lnTo>
                <a:lnTo>
                  <a:pt x="10" y="23"/>
                </a:lnTo>
                <a:lnTo>
                  <a:pt x="6" y="23"/>
                </a:lnTo>
                <a:lnTo>
                  <a:pt x="4" y="22"/>
                </a:lnTo>
                <a:lnTo>
                  <a:pt x="2" y="19"/>
                </a:lnTo>
                <a:lnTo>
                  <a:pt x="0" y="16"/>
                </a:lnTo>
                <a:lnTo>
                  <a:pt x="0" y="12"/>
                </a:lnTo>
                <a:lnTo>
                  <a:pt x="0" y="8"/>
                </a:lnTo>
                <a:lnTo>
                  <a:pt x="1" y="6"/>
                </a:lnTo>
                <a:lnTo>
                  <a:pt x="2" y="3"/>
                </a:lnTo>
                <a:lnTo>
                  <a:pt x="5" y="2"/>
                </a:lnTo>
                <a:lnTo>
                  <a:pt x="7" y="1"/>
                </a:lnTo>
                <a:lnTo>
                  <a:pt x="10" y="0"/>
                </a:lnTo>
                <a:close/>
                <a:moveTo>
                  <a:pt x="8" y="2"/>
                </a:moveTo>
                <a:lnTo>
                  <a:pt x="7" y="2"/>
                </a:lnTo>
                <a:lnTo>
                  <a:pt x="6" y="2"/>
                </a:lnTo>
                <a:lnTo>
                  <a:pt x="5" y="3"/>
                </a:lnTo>
                <a:lnTo>
                  <a:pt x="5" y="5"/>
                </a:lnTo>
                <a:lnTo>
                  <a:pt x="4" y="7"/>
                </a:lnTo>
                <a:lnTo>
                  <a:pt x="4" y="10"/>
                </a:lnTo>
                <a:lnTo>
                  <a:pt x="4" y="15"/>
                </a:lnTo>
                <a:lnTo>
                  <a:pt x="5" y="18"/>
                </a:lnTo>
                <a:lnTo>
                  <a:pt x="7" y="21"/>
                </a:lnTo>
                <a:lnTo>
                  <a:pt x="11" y="22"/>
                </a:lnTo>
                <a:lnTo>
                  <a:pt x="13" y="21"/>
                </a:lnTo>
                <a:lnTo>
                  <a:pt x="15" y="19"/>
                </a:lnTo>
                <a:lnTo>
                  <a:pt x="16" y="17"/>
                </a:lnTo>
                <a:lnTo>
                  <a:pt x="16" y="13"/>
                </a:lnTo>
                <a:lnTo>
                  <a:pt x="16" y="10"/>
                </a:lnTo>
                <a:lnTo>
                  <a:pt x="15" y="7"/>
                </a:lnTo>
                <a:lnTo>
                  <a:pt x="13" y="5"/>
                </a:lnTo>
                <a:lnTo>
                  <a:pt x="11" y="2"/>
                </a:lnTo>
                <a:lnTo>
                  <a:pt x="8" y="2"/>
                </a:lnTo>
                <a:close/>
              </a:path>
            </a:pathLst>
          </a:custGeom>
          <a:solidFill>
            <a:srgbClr val="000000"/>
          </a:solidFill>
          <a:ln w="0">
            <a:solidFill>
              <a:srgbClr val="000000"/>
            </a:solidFill>
            <a:round/>
            <a:headEnd/>
            <a:tailEnd/>
          </a:ln>
        </p:spPr>
        <p:txBody>
          <a:bodyPr/>
          <a:lstStyle/>
          <a:p>
            <a:endParaRPr lang="en-CA"/>
          </a:p>
        </p:txBody>
      </p:sp>
      <p:sp>
        <p:nvSpPr>
          <p:cNvPr id="25650" name="Freeform 279"/>
          <p:cNvSpPr>
            <a:spLocks/>
          </p:cNvSpPr>
          <p:nvPr/>
        </p:nvSpPr>
        <p:spPr bwMode="auto">
          <a:xfrm>
            <a:off x="3879850" y="5832475"/>
            <a:ext cx="85725" cy="50800"/>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0 h 22"/>
              <a:gd name="T58" fmla="*/ 2147483647 w 24"/>
              <a:gd name="T59" fmla="*/ 0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0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0" y="0"/>
                </a:moveTo>
                <a:lnTo>
                  <a:pt x="20" y="14"/>
                </a:lnTo>
                <a:lnTo>
                  <a:pt x="20" y="16"/>
                </a:lnTo>
                <a:lnTo>
                  <a:pt x="20" y="18"/>
                </a:lnTo>
                <a:lnTo>
                  <a:pt x="21" y="18"/>
                </a:lnTo>
                <a:lnTo>
                  <a:pt x="21" y="20"/>
                </a:lnTo>
                <a:lnTo>
                  <a:pt x="22" y="20"/>
                </a:lnTo>
                <a:lnTo>
                  <a:pt x="24" y="20"/>
                </a:lnTo>
                <a:lnTo>
                  <a:pt x="18" y="22"/>
                </a:lnTo>
                <a:lnTo>
                  <a:pt x="16" y="22"/>
                </a:lnTo>
                <a:lnTo>
                  <a:pt x="16" y="17"/>
                </a:lnTo>
                <a:lnTo>
                  <a:pt x="14" y="20"/>
                </a:lnTo>
                <a:lnTo>
                  <a:pt x="11" y="21"/>
                </a:lnTo>
                <a:lnTo>
                  <a:pt x="10" y="22"/>
                </a:lnTo>
                <a:lnTo>
                  <a:pt x="9" y="22"/>
                </a:lnTo>
                <a:lnTo>
                  <a:pt x="6" y="22"/>
                </a:lnTo>
                <a:lnTo>
                  <a:pt x="5" y="21"/>
                </a:lnTo>
                <a:lnTo>
                  <a:pt x="4" y="20"/>
                </a:lnTo>
                <a:lnTo>
                  <a:pt x="4" y="18"/>
                </a:lnTo>
                <a:lnTo>
                  <a:pt x="3" y="16"/>
                </a:lnTo>
                <a:lnTo>
                  <a:pt x="3" y="14"/>
                </a:lnTo>
                <a:lnTo>
                  <a:pt x="3" y="4"/>
                </a:lnTo>
                <a:lnTo>
                  <a:pt x="3" y="2"/>
                </a:lnTo>
                <a:lnTo>
                  <a:pt x="3" y="1"/>
                </a:lnTo>
                <a:lnTo>
                  <a:pt x="1" y="0"/>
                </a:lnTo>
                <a:lnTo>
                  <a:pt x="0" y="0"/>
                </a:lnTo>
                <a:lnTo>
                  <a:pt x="8" y="0"/>
                </a:lnTo>
                <a:lnTo>
                  <a:pt x="8" y="15"/>
                </a:lnTo>
                <a:lnTo>
                  <a:pt x="8" y="17"/>
                </a:lnTo>
                <a:lnTo>
                  <a:pt x="8" y="18"/>
                </a:lnTo>
                <a:lnTo>
                  <a:pt x="9" y="18"/>
                </a:lnTo>
                <a:lnTo>
                  <a:pt x="11" y="20"/>
                </a:lnTo>
                <a:lnTo>
                  <a:pt x="13" y="18"/>
                </a:lnTo>
                <a:lnTo>
                  <a:pt x="15" y="17"/>
                </a:lnTo>
                <a:lnTo>
                  <a:pt x="16" y="16"/>
                </a:lnTo>
                <a:lnTo>
                  <a:pt x="16" y="4"/>
                </a:lnTo>
                <a:lnTo>
                  <a:pt x="16" y="2"/>
                </a:lnTo>
                <a:lnTo>
                  <a:pt x="16" y="1"/>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651" name="Freeform 280"/>
          <p:cNvSpPr>
            <a:spLocks/>
          </p:cNvSpPr>
          <p:nvPr/>
        </p:nvSpPr>
        <p:spPr bwMode="auto">
          <a:xfrm>
            <a:off x="3968750" y="5830888"/>
            <a:ext cx="82550" cy="52387"/>
          </a:xfrm>
          <a:custGeom>
            <a:avLst/>
            <a:gdLst>
              <a:gd name="T0" fmla="*/ 2147483647 w 23"/>
              <a:gd name="T1" fmla="*/ 2147483647 h 23"/>
              <a:gd name="T2" fmla="*/ 2147483647 w 23"/>
              <a:gd name="T3" fmla="*/ 2147483647 h 23"/>
              <a:gd name="T4" fmla="*/ 2147483647 w 23"/>
              <a:gd name="T5" fmla="*/ 2147483647 h 23"/>
              <a:gd name="T6" fmla="*/ 2147483647 w 23"/>
              <a:gd name="T7" fmla="*/ 0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2"/>
                </a:lnTo>
                <a:lnTo>
                  <a:pt x="12" y="1"/>
                </a:lnTo>
                <a:lnTo>
                  <a:pt x="15" y="0"/>
                </a:lnTo>
                <a:lnTo>
                  <a:pt x="16" y="1"/>
                </a:lnTo>
                <a:lnTo>
                  <a:pt x="17" y="1"/>
                </a:lnTo>
                <a:lnTo>
                  <a:pt x="18" y="2"/>
                </a:lnTo>
                <a:lnTo>
                  <a:pt x="20" y="3"/>
                </a:lnTo>
                <a:lnTo>
                  <a:pt x="20" y="6"/>
                </a:lnTo>
                <a:lnTo>
                  <a:pt x="20" y="8"/>
                </a:lnTo>
                <a:lnTo>
                  <a:pt x="20" y="18"/>
                </a:lnTo>
                <a:lnTo>
                  <a:pt x="20" y="19"/>
                </a:lnTo>
                <a:lnTo>
                  <a:pt x="21" y="21"/>
                </a:lnTo>
                <a:lnTo>
                  <a:pt x="21" y="22"/>
                </a:lnTo>
                <a:lnTo>
                  <a:pt x="22" y="22"/>
                </a:lnTo>
                <a:lnTo>
                  <a:pt x="23" y="22"/>
                </a:lnTo>
                <a:lnTo>
                  <a:pt x="23" y="23"/>
                </a:lnTo>
                <a:lnTo>
                  <a:pt x="14" y="23"/>
                </a:lnTo>
                <a:lnTo>
                  <a:pt x="14" y="22"/>
                </a:lnTo>
                <a:lnTo>
                  <a:pt x="15" y="22"/>
                </a:lnTo>
                <a:lnTo>
                  <a:pt x="16" y="21"/>
                </a:lnTo>
                <a:lnTo>
                  <a:pt x="16" y="19"/>
                </a:lnTo>
                <a:lnTo>
                  <a:pt x="16" y="18"/>
                </a:lnTo>
                <a:lnTo>
                  <a:pt x="16" y="8"/>
                </a:lnTo>
                <a:lnTo>
                  <a:pt x="16" y="6"/>
                </a:lnTo>
                <a:lnTo>
                  <a:pt x="15" y="5"/>
                </a:lnTo>
                <a:lnTo>
                  <a:pt x="15" y="3"/>
                </a:lnTo>
                <a:lnTo>
                  <a:pt x="12" y="3"/>
                </a:lnTo>
                <a:lnTo>
                  <a:pt x="10" y="5"/>
                </a:lnTo>
                <a:lnTo>
                  <a:pt x="7" y="6"/>
                </a:lnTo>
                <a:lnTo>
                  <a:pt x="7" y="18"/>
                </a:lnTo>
                <a:lnTo>
                  <a:pt x="7" y="19"/>
                </a:lnTo>
                <a:lnTo>
                  <a:pt x="7" y="21"/>
                </a:lnTo>
                <a:lnTo>
                  <a:pt x="7" y="22"/>
                </a:lnTo>
                <a:lnTo>
                  <a:pt x="9" y="22"/>
                </a:lnTo>
                <a:lnTo>
                  <a:pt x="10" y="22"/>
                </a:lnTo>
                <a:lnTo>
                  <a:pt x="10" y="23"/>
                </a:lnTo>
                <a:lnTo>
                  <a:pt x="0" y="23"/>
                </a:lnTo>
                <a:lnTo>
                  <a:pt x="0" y="22"/>
                </a:lnTo>
                <a:lnTo>
                  <a:pt x="1" y="22"/>
                </a:lnTo>
                <a:lnTo>
                  <a:pt x="2" y="22"/>
                </a:lnTo>
                <a:lnTo>
                  <a:pt x="2" y="19"/>
                </a:lnTo>
                <a:lnTo>
                  <a:pt x="2" y="18"/>
                </a:lnTo>
                <a:lnTo>
                  <a:pt x="2" y="10"/>
                </a:lnTo>
                <a:lnTo>
                  <a:pt x="2" y="6"/>
                </a:lnTo>
                <a:lnTo>
                  <a:pt x="2"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52" name="Freeform 281"/>
          <p:cNvSpPr>
            <a:spLocks noEditPoints="1"/>
          </p:cNvSpPr>
          <p:nvPr/>
        </p:nvSpPr>
        <p:spPr bwMode="auto">
          <a:xfrm>
            <a:off x="4202113" y="5807075"/>
            <a:ext cx="92075"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2" y="32"/>
                </a:lnTo>
                <a:lnTo>
                  <a:pt x="4" y="32"/>
                </a:lnTo>
                <a:lnTo>
                  <a:pt x="5" y="31"/>
                </a:lnTo>
                <a:lnTo>
                  <a:pt x="5" y="29"/>
                </a:lnTo>
                <a:lnTo>
                  <a:pt x="5" y="27"/>
                </a:lnTo>
                <a:lnTo>
                  <a:pt x="5" y="6"/>
                </a:lnTo>
                <a:lnTo>
                  <a:pt x="5" y="4"/>
                </a:lnTo>
                <a:lnTo>
                  <a:pt x="5" y="1"/>
                </a:lnTo>
                <a:lnTo>
                  <a:pt x="4" y="1"/>
                </a:lnTo>
                <a:lnTo>
                  <a:pt x="2" y="0"/>
                </a:lnTo>
                <a:lnTo>
                  <a:pt x="0" y="0"/>
                </a:lnTo>
                <a:lnTo>
                  <a:pt x="13" y="0"/>
                </a:lnTo>
                <a:lnTo>
                  <a:pt x="16" y="0"/>
                </a:lnTo>
                <a:lnTo>
                  <a:pt x="20" y="1"/>
                </a:lnTo>
                <a:lnTo>
                  <a:pt x="23" y="2"/>
                </a:lnTo>
                <a:lnTo>
                  <a:pt x="24" y="4"/>
                </a:lnTo>
                <a:lnTo>
                  <a:pt x="25" y="6"/>
                </a:lnTo>
                <a:lnTo>
                  <a:pt x="26" y="8"/>
                </a:lnTo>
                <a:lnTo>
                  <a:pt x="25" y="12"/>
                </a:lnTo>
                <a:lnTo>
                  <a:pt x="24" y="16"/>
                </a:lnTo>
                <a:lnTo>
                  <a:pt x="20" y="17"/>
                </a:lnTo>
                <a:lnTo>
                  <a:pt x="15" y="18"/>
                </a:lnTo>
                <a:lnTo>
                  <a:pt x="14" y="18"/>
                </a:lnTo>
                <a:lnTo>
                  <a:pt x="13" y="17"/>
                </a:lnTo>
                <a:lnTo>
                  <a:pt x="11" y="17"/>
                </a:lnTo>
                <a:lnTo>
                  <a:pt x="10" y="17"/>
                </a:lnTo>
                <a:close/>
                <a:moveTo>
                  <a:pt x="10" y="16"/>
                </a:moveTo>
                <a:lnTo>
                  <a:pt x="11" y="16"/>
                </a:lnTo>
                <a:lnTo>
                  <a:pt x="13" y="16"/>
                </a:lnTo>
                <a:lnTo>
                  <a:pt x="14" y="16"/>
                </a:lnTo>
                <a:lnTo>
                  <a:pt x="16" y="16"/>
                </a:lnTo>
                <a:lnTo>
                  <a:pt x="19" y="15"/>
                </a:lnTo>
                <a:lnTo>
                  <a:pt x="20" y="12"/>
                </a:lnTo>
                <a:lnTo>
                  <a:pt x="20" y="10"/>
                </a:lnTo>
                <a:lnTo>
                  <a:pt x="20" y="7"/>
                </a:lnTo>
                <a:lnTo>
                  <a:pt x="19" y="5"/>
                </a:lnTo>
                <a:lnTo>
                  <a:pt x="19" y="4"/>
                </a:lnTo>
                <a:lnTo>
                  <a:pt x="16" y="2"/>
                </a:lnTo>
                <a:lnTo>
                  <a:pt x="15" y="1"/>
                </a:lnTo>
                <a:lnTo>
                  <a:pt x="13"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53" name="Freeform 282"/>
          <p:cNvSpPr>
            <a:spLocks/>
          </p:cNvSpPr>
          <p:nvPr/>
        </p:nvSpPr>
        <p:spPr bwMode="auto">
          <a:xfrm>
            <a:off x="430212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3"/>
                </a:lnTo>
                <a:lnTo>
                  <a:pt x="9" y="5"/>
                </a:lnTo>
                <a:lnTo>
                  <a:pt x="8" y="6"/>
                </a:lnTo>
                <a:lnTo>
                  <a:pt x="7" y="8"/>
                </a:lnTo>
                <a:lnTo>
                  <a:pt x="7" y="18"/>
                </a:lnTo>
                <a:lnTo>
                  <a:pt x="7" y="19"/>
                </a:lnTo>
                <a:lnTo>
                  <a:pt x="8" y="21"/>
                </a:lnTo>
                <a:lnTo>
                  <a:pt x="9" y="22"/>
                </a:lnTo>
                <a:lnTo>
                  <a:pt x="12" y="22"/>
                </a:lnTo>
                <a:lnTo>
                  <a:pt x="12" y="23"/>
                </a:lnTo>
                <a:lnTo>
                  <a:pt x="0" y="23"/>
                </a:lnTo>
                <a:lnTo>
                  <a:pt x="0" y="22"/>
                </a:lnTo>
                <a:lnTo>
                  <a:pt x="2" y="22"/>
                </a:lnTo>
                <a:lnTo>
                  <a:pt x="3" y="21"/>
                </a:lnTo>
                <a:lnTo>
                  <a:pt x="3" y="19"/>
                </a:lnTo>
                <a:lnTo>
                  <a:pt x="3" y="18"/>
                </a:lnTo>
                <a:lnTo>
                  <a:pt x="3" y="10"/>
                </a:lnTo>
                <a:lnTo>
                  <a:pt x="3" y="6"/>
                </a:lnTo>
                <a:lnTo>
                  <a:pt x="3" y="5"/>
                </a:lnTo>
                <a:lnTo>
                  <a:pt x="3" y="3"/>
                </a:lnTo>
                <a:lnTo>
                  <a:pt x="2" y="3"/>
                </a:lnTo>
                <a:lnTo>
                  <a:pt x="1" y="3"/>
                </a:lnTo>
                <a:lnTo>
                  <a:pt x="0" y="2"/>
                </a:lnTo>
                <a:lnTo>
                  <a:pt x="7" y="0"/>
                </a:lnTo>
                <a:close/>
              </a:path>
            </a:pathLst>
          </a:custGeom>
          <a:solidFill>
            <a:srgbClr val="000000"/>
          </a:solidFill>
          <a:ln w="0">
            <a:solidFill>
              <a:srgbClr val="000000"/>
            </a:solidFill>
            <a:round/>
            <a:headEnd/>
            <a:tailEnd/>
          </a:ln>
        </p:spPr>
        <p:txBody>
          <a:bodyPr/>
          <a:lstStyle/>
          <a:p>
            <a:endParaRPr lang="en-CA"/>
          </a:p>
        </p:txBody>
      </p:sp>
      <p:sp>
        <p:nvSpPr>
          <p:cNvPr id="25654" name="Freeform 283"/>
          <p:cNvSpPr>
            <a:spLocks noEditPoints="1"/>
          </p:cNvSpPr>
          <p:nvPr/>
        </p:nvSpPr>
        <p:spPr bwMode="auto">
          <a:xfrm>
            <a:off x="4365625" y="5830888"/>
            <a:ext cx="68263" cy="52387"/>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0 w 19"/>
              <a:gd name="T33" fmla="*/ 2147483647 h 23"/>
              <a:gd name="T34" fmla="*/ 0 w 19"/>
              <a:gd name="T35" fmla="*/ 2147483647 h 23"/>
              <a:gd name="T36" fmla="*/ 0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2147483647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5" y="17"/>
                </a:lnTo>
                <a:lnTo>
                  <a:pt x="9" y="18"/>
                </a:lnTo>
                <a:lnTo>
                  <a:pt x="11" y="19"/>
                </a:lnTo>
                <a:lnTo>
                  <a:pt x="14" y="19"/>
                </a:lnTo>
                <a:lnTo>
                  <a:pt x="15" y="18"/>
                </a:lnTo>
                <a:lnTo>
                  <a:pt x="16" y="17"/>
                </a:lnTo>
                <a:lnTo>
                  <a:pt x="17" y="15"/>
                </a:lnTo>
                <a:lnTo>
                  <a:pt x="19" y="15"/>
                </a:lnTo>
                <a:lnTo>
                  <a:pt x="17" y="18"/>
                </a:lnTo>
                <a:lnTo>
                  <a:pt x="15" y="21"/>
                </a:lnTo>
                <a:lnTo>
                  <a:pt x="12" y="23"/>
                </a:lnTo>
                <a:lnTo>
                  <a:pt x="9" y="23"/>
                </a:lnTo>
                <a:lnTo>
                  <a:pt x="5" y="23"/>
                </a:lnTo>
                <a:lnTo>
                  <a:pt x="3" y="21"/>
                </a:lnTo>
                <a:lnTo>
                  <a:pt x="0" y="17"/>
                </a:lnTo>
                <a:lnTo>
                  <a:pt x="0" y="12"/>
                </a:lnTo>
                <a:lnTo>
                  <a:pt x="0" y="8"/>
                </a:lnTo>
                <a:lnTo>
                  <a:pt x="1" y="6"/>
                </a:lnTo>
                <a:lnTo>
                  <a:pt x="3" y="3"/>
                </a:lnTo>
                <a:lnTo>
                  <a:pt x="6" y="1"/>
                </a:lnTo>
                <a:lnTo>
                  <a:pt x="10" y="0"/>
                </a:lnTo>
                <a:lnTo>
                  <a:pt x="14" y="1"/>
                </a:lnTo>
                <a:lnTo>
                  <a:pt x="16" y="2"/>
                </a:lnTo>
                <a:lnTo>
                  <a:pt x="17" y="6"/>
                </a:lnTo>
                <a:lnTo>
                  <a:pt x="19" y="8"/>
                </a:lnTo>
                <a:lnTo>
                  <a:pt x="4" y="8"/>
                </a:lnTo>
                <a:close/>
                <a:moveTo>
                  <a:pt x="4" y="7"/>
                </a:moveTo>
                <a:lnTo>
                  <a:pt x="12" y="7"/>
                </a:lnTo>
                <a:lnTo>
                  <a:pt x="12" y="6"/>
                </a:lnTo>
                <a:lnTo>
                  <a:pt x="12" y="5"/>
                </a:lnTo>
                <a:lnTo>
                  <a:pt x="11" y="3"/>
                </a:lnTo>
                <a:lnTo>
                  <a:pt x="11" y="2"/>
                </a:lnTo>
                <a:lnTo>
                  <a:pt x="10" y="2"/>
                </a:lnTo>
                <a:lnTo>
                  <a:pt x="9" y="2"/>
                </a:lnTo>
                <a:lnTo>
                  <a:pt x="6"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5655" name="Freeform 284"/>
          <p:cNvSpPr>
            <a:spLocks noEditPoints="1"/>
          </p:cNvSpPr>
          <p:nvPr/>
        </p:nvSpPr>
        <p:spPr bwMode="auto">
          <a:xfrm>
            <a:off x="4438650" y="5830888"/>
            <a:ext cx="80963"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8" y="0"/>
                </a:lnTo>
                <a:lnTo>
                  <a:pt x="8"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8" y="21"/>
                </a:lnTo>
                <a:lnTo>
                  <a:pt x="8" y="28"/>
                </a:lnTo>
                <a:lnTo>
                  <a:pt x="8" y="31"/>
                </a:lnTo>
                <a:lnTo>
                  <a:pt x="8" y="32"/>
                </a:lnTo>
                <a:lnTo>
                  <a:pt x="8" y="33"/>
                </a:lnTo>
                <a:lnTo>
                  <a:pt x="10" y="33"/>
                </a:lnTo>
                <a:lnTo>
                  <a:pt x="11" y="33"/>
                </a:lnTo>
                <a:lnTo>
                  <a:pt x="0" y="33"/>
                </a:lnTo>
                <a:lnTo>
                  <a:pt x="1" y="33"/>
                </a:lnTo>
                <a:lnTo>
                  <a:pt x="2" y="33"/>
                </a:lnTo>
                <a:lnTo>
                  <a:pt x="3" y="32"/>
                </a:lnTo>
                <a:lnTo>
                  <a:pt x="3" y="31"/>
                </a:lnTo>
                <a:lnTo>
                  <a:pt x="3" y="28"/>
                </a:lnTo>
                <a:lnTo>
                  <a:pt x="3" y="7"/>
                </a:lnTo>
                <a:lnTo>
                  <a:pt x="3" y="5"/>
                </a:lnTo>
                <a:lnTo>
                  <a:pt x="3" y="3"/>
                </a:lnTo>
                <a:lnTo>
                  <a:pt x="2" y="3"/>
                </a:lnTo>
                <a:lnTo>
                  <a:pt x="1" y="3"/>
                </a:lnTo>
                <a:lnTo>
                  <a:pt x="1" y="2"/>
                </a:lnTo>
                <a:close/>
                <a:moveTo>
                  <a:pt x="8" y="7"/>
                </a:moveTo>
                <a:lnTo>
                  <a:pt x="8" y="15"/>
                </a:lnTo>
                <a:lnTo>
                  <a:pt x="8"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5656" name="Freeform 285"/>
          <p:cNvSpPr>
            <a:spLocks noEditPoints="1"/>
          </p:cNvSpPr>
          <p:nvPr/>
        </p:nvSpPr>
        <p:spPr bwMode="auto">
          <a:xfrm>
            <a:off x="4630738" y="5807075"/>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0"/>
                </a:lnTo>
                <a:lnTo>
                  <a:pt x="0" y="0"/>
                </a:lnTo>
                <a:lnTo>
                  <a:pt x="12" y="0"/>
                </a:lnTo>
                <a:lnTo>
                  <a:pt x="16" y="0"/>
                </a:lnTo>
                <a:lnTo>
                  <a:pt x="20" y="1"/>
                </a:lnTo>
                <a:lnTo>
                  <a:pt x="22" y="2"/>
                </a:lnTo>
                <a:lnTo>
                  <a:pt x="24" y="4"/>
                </a:lnTo>
                <a:lnTo>
                  <a:pt x="25" y="6"/>
                </a:lnTo>
                <a:lnTo>
                  <a:pt x="26" y="8"/>
                </a:lnTo>
                <a:lnTo>
                  <a:pt x="25" y="12"/>
                </a:lnTo>
                <a:lnTo>
                  <a:pt x="24"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9" y="15"/>
                </a:lnTo>
                <a:lnTo>
                  <a:pt x="20" y="12"/>
                </a:lnTo>
                <a:lnTo>
                  <a:pt x="20" y="10"/>
                </a:lnTo>
                <a:lnTo>
                  <a:pt x="20" y="7"/>
                </a:lnTo>
                <a:lnTo>
                  <a:pt x="19" y="5"/>
                </a:lnTo>
                <a:lnTo>
                  <a:pt x="19"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57" name="Freeform 286"/>
          <p:cNvSpPr>
            <a:spLocks/>
          </p:cNvSpPr>
          <p:nvPr/>
        </p:nvSpPr>
        <p:spPr bwMode="auto">
          <a:xfrm>
            <a:off x="472757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10" y="2"/>
                </a:lnTo>
                <a:lnTo>
                  <a:pt x="11" y="1"/>
                </a:lnTo>
                <a:lnTo>
                  <a:pt x="14" y="0"/>
                </a:lnTo>
                <a:lnTo>
                  <a:pt x="15" y="1"/>
                </a:lnTo>
                <a:lnTo>
                  <a:pt x="16" y="1"/>
                </a:lnTo>
                <a:lnTo>
                  <a:pt x="16" y="2"/>
                </a:lnTo>
                <a:lnTo>
                  <a:pt x="16" y="3"/>
                </a:lnTo>
                <a:lnTo>
                  <a:pt x="16" y="5"/>
                </a:lnTo>
                <a:lnTo>
                  <a:pt x="15" y="6"/>
                </a:lnTo>
                <a:lnTo>
                  <a:pt x="14" y="6"/>
                </a:lnTo>
                <a:lnTo>
                  <a:pt x="13" y="5"/>
                </a:lnTo>
                <a:lnTo>
                  <a:pt x="11" y="5"/>
                </a:lnTo>
                <a:lnTo>
                  <a:pt x="11" y="3"/>
                </a:lnTo>
                <a:lnTo>
                  <a:pt x="10" y="5"/>
                </a:lnTo>
                <a:lnTo>
                  <a:pt x="9" y="6"/>
                </a:lnTo>
                <a:lnTo>
                  <a:pt x="8" y="8"/>
                </a:lnTo>
                <a:lnTo>
                  <a:pt x="8" y="18"/>
                </a:lnTo>
                <a:lnTo>
                  <a:pt x="8" y="19"/>
                </a:lnTo>
                <a:lnTo>
                  <a:pt x="9" y="21"/>
                </a:lnTo>
                <a:lnTo>
                  <a:pt x="10" y="22"/>
                </a:lnTo>
                <a:lnTo>
                  <a:pt x="13" y="22"/>
                </a:lnTo>
                <a:lnTo>
                  <a:pt x="13" y="23"/>
                </a:lnTo>
                <a:lnTo>
                  <a:pt x="0" y="23"/>
                </a:lnTo>
                <a:lnTo>
                  <a:pt x="0" y="22"/>
                </a:lnTo>
                <a:lnTo>
                  <a:pt x="1" y="22"/>
                </a:lnTo>
                <a:lnTo>
                  <a:pt x="3" y="22"/>
                </a:lnTo>
                <a:lnTo>
                  <a:pt x="4" y="21"/>
                </a:lnTo>
                <a:lnTo>
                  <a:pt x="4" y="19"/>
                </a:lnTo>
                <a:lnTo>
                  <a:pt x="4" y="18"/>
                </a:lnTo>
                <a:lnTo>
                  <a:pt x="4" y="10"/>
                </a:lnTo>
                <a:lnTo>
                  <a:pt x="4" y="6"/>
                </a:lnTo>
                <a:lnTo>
                  <a:pt x="4" y="5"/>
                </a:lnTo>
                <a:lnTo>
                  <a:pt x="4" y="3"/>
                </a:lnTo>
                <a:lnTo>
                  <a:pt x="3" y="3"/>
                </a:lnTo>
                <a:lnTo>
                  <a:pt x="1" y="3"/>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658" name="Freeform 287"/>
          <p:cNvSpPr>
            <a:spLocks noEditPoints="1"/>
          </p:cNvSpPr>
          <p:nvPr/>
        </p:nvSpPr>
        <p:spPr bwMode="auto">
          <a:xfrm>
            <a:off x="479583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20" y="17"/>
                </a:lnTo>
                <a:lnTo>
                  <a:pt x="17" y="19"/>
                </a:lnTo>
                <a:lnTo>
                  <a:pt x="15" y="22"/>
                </a:lnTo>
                <a:lnTo>
                  <a:pt x="12" y="23"/>
                </a:lnTo>
                <a:lnTo>
                  <a:pt x="10" y="23"/>
                </a:lnTo>
                <a:lnTo>
                  <a:pt x="6" y="23"/>
                </a:lnTo>
                <a:lnTo>
                  <a:pt x="3" y="22"/>
                </a:lnTo>
                <a:lnTo>
                  <a:pt x="2" y="19"/>
                </a:lnTo>
                <a:lnTo>
                  <a:pt x="0" y="16"/>
                </a:lnTo>
                <a:lnTo>
                  <a:pt x="0" y="12"/>
                </a:lnTo>
                <a:lnTo>
                  <a:pt x="0" y="8"/>
                </a:lnTo>
                <a:lnTo>
                  <a:pt x="1" y="6"/>
                </a:lnTo>
                <a:lnTo>
                  <a:pt x="2" y="3"/>
                </a:lnTo>
                <a:lnTo>
                  <a:pt x="5" y="2"/>
                </a:lnTo>
                <a:lnTo>
                  <a:pt x="7" y="1"/>
                </a:lnTo>
                <a:lnTo>
                  <a:pt x="10" y="0"/>
                </a:lnTo>
                <a:close/>
                <a:moveTo>
                  <a:pt x="10" y="2"/>
                </a:moveTo>
                <a:lnTo>
                  <a:pt x="7" y="2"/>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7"/>
                </a:lnTo>
                <a:lnTo>
                  <a:pt x="13"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5659" name="Freeform 288"/>
          <p:cNvSpPr>
            <a:spLocks noEditPoints="1"/>
          </p:cNvSpPr>
          <p:nvPr/>
        </p:nvSpPr>
        <p:spPr bwMode="auto">
          <a:xfrm>
            <a:off x="4875213"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9" y="0"/>
                </a:lnTo>
                <a:lnTo>
                  <a:pt x="9" y="6"/>
                </a:lnTo>
                <a:lnTo>
                  <a:pt x="10" y="3"/>
                </a:lnTo>
                <a:lnTo>
                  <a:pt x="11" y="1"/>
                </a:lnTo>
                <a:lnTo>
                  <a:pt x="14" y="1"/>
                </a:lnTo>
                <a:lnTo>
                  <a:pt x="15" y="0"/>
                </a:lnTo>
                <a:lnTo>
                  <a:pt x="18" y="1"/>
                </a:lnTo>
                <a:lnTo>
                  <a:pt x="21" y="2"/>
                </a:lnTo>
                <a:lnTo>
                  <a:pt x="23" y="6"/>
                </a:lnTo>
                <a:lnTo>
                  <a:pt x="23" y="11"/>
                </a:lnTo>
                <a:lnTo>
                  <a:pt x="23" y="15"/>
                </a:lnTo>
                <a:lnTo>
                  <a:pt x="22" y="18"/>
                </a:lnTo>
                <a:lnTo>
                  <a:pt x="20" y="21"/>
                </a:lnTo>
                <a:lnTo>
                  <a:pt x="17" y="23"/>
                </a:lnTo>
                <a:lnTo>
                  <a:pt x="14" y="23"/>
                </a:lnTo>
                <a:lnTo>
                  <a:pt x="12" y="23"/>
                </a:lnTo>
                <a:lnTo>
                  <a:pt x="10" y="23"/>
                </a:lnTo>
                <a:lnTo>
                  <a:pt x="10" y="22"/>
                </a:lnTo>
                <a:lnTo>
                  <a:pt x="9" y="21"/>
                </a:lnTo>
                <a:lnTo>
                  <a:pt x="9" y="28"/>
                </a:lnTo>
                <a:lnTo>
                  <a:pt x="9" y="31"/>
                </a:lnTo>
                <a:lnTo>
                  <a:pt x="9" y="32"/>
                </a:lnTo>
                <a:lnTo>
                  <a:pt x="9" y="33"/>
                </a:lnTo>
                <a:lnTo>
                  <a:pt x="10" y="33"/>
                </a:lnTo>
                <a:lnTo>
                  <a:pt x="11" y="33"/>
                </a:lnTo>
                <a:lnTo>
                  <a:pt x="0" y="33"/>
                </a:lnTo>
                <a:lnTo>
                  <a:pt x="2" y="33"/>
                </a:lnTo>
                <a:lnTo>
                  <a:pt x="4" y="32"/>
                </a:lnTo>
                <a:lnTo>
                  <a:pt x="4" y="31"/>
                </a:lnTo>
                <a:lnTo>
                  <a:pt x="4" y="28"/>
                </a:lnTo>
                <a:lnTo>
                  <a:pt x="4" y="7"/>
                </a:lnTo>
                <a:lnTo>
                  <a:pt x="4" y="5"/>
                </a:lnTo>
                <a:lnTo>
                  <a:pt x="4" y="3"/>
                </a:lnTo>
                <a:lnTo>
                  <a:pt x="2" y="3"/>
                </a:lnTo>
                <a:lnTo>
                  <a:pt x="1" y="3"/>
                </a:lnTo>
                <a:lnTo>
                  <a:pt x="1" y="2"/>
                </a:lnTo>
                <a:close/>
                <a:moveTo>
                  <a:pt x="9" y="7"/>
                </a:moveTo>
                <a:lnTo>
                  <a:pt x="9" y="15"/>
                </a:lnTo>
                <a:lnTo>
                  <a:pt x="9" y="17"/>
                </a:lnTo>
                <a:lnTo>
                  <a:pt x="9" y="18"/>
                </a:lnTo>
                <a:lnTo>
                  <a:pt x="9" y="19"/>
                </a:lnTo>
                <a:lnTo>
                  <a:pt x="10" y="21"/>
                </a:lnTo>
                <a:lnTo>
                  <a:pt x="11" y="22"/>
                </a:lnTo>
                <a:lnTo>
                  <a:pt x="14" y="22"/>
                </a:lnTo>
                <a:lnTo>
                  <a:pt x="16" y="22"/>
                </a:lnTo>
                <a:lnTo>
                  <a:pt x="17" y="19"/>
                </a:lnTo>
                <a:lnTo>
                  <a:pt x="18" y="17"/>
                </a:lnTo>
                <a:lnTo>
                  <a:pt x="20" y="13"/>
                </a:lnTo>
                <a:lnTo>
                  <a:pt x="18" y="8"/>
                </a:lnTo>
                <a:lnTo>
                  <a:pt x="17" y="6"/>
                </a:lnTo>
                <a:lnTo>
                  <a:pt x="16" y="5"/>
                </a:lnTo>
                <a:lnTo>
                  <a:pt x="14" y="3"/>
                </a:lnTo>
                <a:lnTo>
                  <a:pt x="12" y="3"/>
                </a:lnTo>
                <a:lnTo>
                  <a:pt x="11" y="5"/>
                </a:lnTo>
                <a:lnTo>
                  <a:pt x="10" y="5"/>
                </a:lnTo>
                <a:lnTo>
                  <a:pt x="9" y="7"/>
                </a:lnTo>
                <a:close/>
              </a:path>
            </a:pathLst>
          </a:custGeom>
          <a:solidFill>
            <a:srgbClr val="000000"/>
          </a:solidFill>
          <a:ln w="0">
            <a:solidFill>
              <a:srgbClr val="000000"/>
            </a:solidFill>
            <a:round/>
            <a:headEnd/>
            <a:tailEnd/>
          </a:ln>
        </p:spPr>
        <p:txBody>
          <a:bodyPr/>
          <a:lstStyle/>
          <a:p>
            <a:endParaRPr lang="en-CA"/>
          </a:p>
        </p:txBody>
      </p:sp>
      <p:sp>
        <p:nvSpPr>
          <p:cNvPr id="25660" name="Rectangle 289"/>
          <p:cNvSpPr>
            <a:spLocks noChangeArrowheads="1"/>
          </p:cNvSpPr>
          <p:nvPr/>
        </p:nvSpPr>
        <p:spPr bwMode="auto">
          <a:xfrm>
            <a:off x="4972050" y="5853113"/>
            <a:ext cx="42863" cy="7937"/>
          </a:xfrm>
          <a:prstGeom prst="rect">
            <a:avLst/>
          </a:prstGeom>
          <a:solidFill>
            <a:srgbClr val="000000"/>
          </a:solidFill>
          <a:ln w="0">
            <a:solidFill>
              <a:srgbClr val="000000"/>
            </a:solidFill>
            <a:miter lim="800000"/>
            <a:headEnd/>
            <a:tailEnd/>
          </a:ln>
        </p:spPr>
        <p:txBody>
          <a:bodyPr/>
          <a:lstStyle/>
          <a:p>
            <a:endParaRPr lang="en-US"/>
          </a:p>
        </p:txBody>
      </p:sp>
      <p:sp>
        <p:nvSpPr>
          <p:cNvPr id="25661" name="Freeform 290"/>
          <p:cNvSpPr>
            <a:spLocks/>
          </p:cNvSpPr>
          <p:nvPr/>
        </p:nvSpPr>
        <p:spPr bwMode="auto">
          <a:xfrm>
            <a:off x="5021263" y="58070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4"/>
                </a:lnTo>
                <a:lnTo>
                  <a:pt x="28" y="1"/>
                </a:lnTo>
                <a:lnTo>
                  <a:pt x="27" y="1"/>
                </a:lnTo>
                <a:lnTo>
                  <a:pt x="26" y="0"/>
                </a:lnTo>
                <a:lnTo>
                  <a:pt x="24" y="0"/>
                </a:lnTo>
                <a:lnTo>
                  <a:pt x="35" y="0"/>
                </a:lnTo>
                <a:lnTo>
                  <a:pt x="34" y="0"/>
                </a:lnTo>
                <a:lnTo>
                  <a:pt x="33" y="1"/>
                </a:lnTo>
                <a:lnTo>
                  <a:pt x="32" y="2"/>
                </a:lnTo>
                <a:lnTo>
                  <a:pt x="31" y="4"/>
                </a:lnTo>
                <a:lnTo>
                  <a:pt x="31" y="6"/>
                </a:lnTo>
                <a:lnTo>
                  <a:pt x="31" y="33"/>
                </a:lnTo>
                <a:lnTo>
                  <a:pt x="8" y="7"/>
                </a:lnTo>
                <a:lnTo>
                  <a:pt x="8" y="27"/>
                </a:lnTo>
                <a:lnTo>
                  <a:pt x="8" y="29"/>
                </a:lnTo>
                <a:lnTo>
                  <a:pt x="8" y="31"/>
                </a:lnTo>
                <a:lnTo>
                  <a:pt x="10" y="32"/>
                </a:lnTo>
                <a:lnTo>
                  <a:pt x="12" y="32"/>
                </a:lnTo>
                <a:lnTo>
                  <a:pt x="13" y="32"/>
                </a:lnTo>
                <a:lnTo>
                  <a:pt x="13" y="33"/>
                </a:lnTo>
                <a:lnTo>
                  <a:pt x="2" y="33"/>
                </a:lnTo>
                <a:lnTo>
                  <a:pt x="2" y="32"/>
                </a:lnTo>
                <a:lnTo>
                  <a:pt x="5" y="32"/>
                </a:lnTo>
                <a:lnTo>
                  <a:pt x="6" y="31"/>
                </a:lnTo>
                <a:lnTo>
                  <a:pt x="6" y="29"/>
                </a:lnTo>
                <a:lnTo>
                  <a:pt x="6" y="27"/>
                </a:lnTo>
                <a:lnTo>
                  <a:pt x="6" y="5"/>
                </a:lnTo>
                <a:lnTo>
                  <a:pt x="5" y="4"/>
                </a:lnTo>
                <a:lnTo>
                  <a:pt x="5"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62" name="Freeform 291"/>
          <p:cNvSpPr>
            <a:spLocks noEditPoints="1"/>
          </p:cNvSpPr>
          <p:nvPr/>
        </p:nvSpPr>
        <p:spPr bwMode="auto">
          <a:xfrm>
            <a:off x="515778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1"/>
                </a:lnTo>
                <a:lnTo>
                  <a:pt x="16" y="2"/>
                </a:lnTo>
                <a:lnTo>
                  <a:pt x="18" y="3"/>
                </a:lnTo>
                <a:lnTo>
                  <a:pt x="20" y="7"/>
                </a:lnTo>
                <a:lnTo>
                  <a:pt x="21" y="11"/>
                </a:lnTo>
                <a:lnTo>
                  <a:pt x="20" y="15"/>
                </a:lnTo>
                <a:lnTo>
                  <a:pt x="20" y="17"/>
                </a:lnTo>
                <a:lnTo>
                  <a:pt x="17" y="19"/>
                </a:lnTo>
                <a:lnTo>
                  <a:pt x="15" y="22"/>
                </a:lnTo>
                <a:lnTo>
                  <a:pt x="12" y="23"/>
                </a:lnTo>
                <a:lnTo>
                  <a:pt x="10" y="23"/>
                </a:lnTo>
                <a:lnTo>
                  <a:pt x="7" y="23"/>
                </a:lnTo>
                <a:lnTo>
                  <a:pt x="4" y="22"/>
                </a:lnTo>
                <a:lnTo>
                  <a:pt x="2" y="19"/>
                </a:lnTo>
                <a:lnTo>
                  <a:pt x="0" y="16"/>
                </a:lnTo>
                <a:lnTo>
                  <a:pt x="0" y="12"/>
                </a:lnTo>
                <a:lnTo>
                  <a:pt x="0" y="8"/>
                </a:lnTo>
                <a:lnTo>
                  <a:pt x="1" y="6"/>
                </a:lnTo>
                <a:lnTo>
                  <a:pt x="2" y="3"/>
                </a:lnTo>
                <a:lnTo>
                  <a:pt x="5" y="2"/>
                </a:lnTo>
                <a:lnTo>
                  <a:pt x="7" y="1"/>
                </a:lnTo>
                <a:lnTo>
                  <a:pt x="10" y="0"/>
                </a:lnTo>
                <a:close/>
                <a:moveTo>
                  <a:pt x="10" y="2"/>
                </a:moveTo>
                <a:lnTo>
                  <a:pt x="9" y="2"/>
                </a:lnTo>
                <a:lnTo>
                  <a:pt x="6" y="2"/>
                </a:lnTo>
                <a:lnTo>
                  <a:pt x="5" y="3"/>
                </a:lnTo>
                <a:lnTo>
                  <a:pt x="5" y="5"/>
                </a:lnTo>
                <a:lnTo>
                  <a:pt x="4" y="7"/>
                </a:lnTo>
                <a:lnTo>
                  <a:pt x="4" y="10"/>
                </a:lnTo>
                <a:lnTo>
                  <a:pt x="4" y="15"/>
                </a:lnTo>
                <a:lnTo>
                  <a:pt x="6" y="18"/>
                </a:lnTo>
                <a:lnTo>
                  <a:pt x="7" y="21"/>
                </a:lnTo>
                <a:lnTo>
                  <a:pt x="11" y="22"/>
                </a:lnTo>
                <a:lnTo>
                  <a:pt x="14" y="21"/>
                </a:lnTo>
                <a:lnTo>
                  <a:pt x="15" y="19"/>
                </a:lnTo>
                <a:lnTo>
                  <a:pt x="16" y="17"/>
                </a:lnTo>
                <a:lnTo>
                  <a:pt x="16" y="13"/>
                </a:lnTo>
                <a:lnTo>
                  <a:pt x="16" y="10"/>
                </a:lnTo>
                <a:lnTo>
                  <a:pt x="15" y="7"/>
                </a:lnTo>
                <a:lnTo>
                  <a:pt x="14"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5663" name="Freeform 292"/>
          <p:cNvSpPr>
            <a:spLocks/>
          </p:cNvSpPr>
          <p:nvPr/>
        </p:nvSpPr>
        <p:spPr bwMode="auto">
          <a:xfrm>
            <a:off x="5240338" y="5832475"/>
            <a:ext cx="85725" cy="50800"/>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0 h 22"/>
              <a:gd name="T58" fmla="*/ 2147483647 w 24"/>
              <a:gd name="T59" fmla="*/ 0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0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4"/>
                </a:lnTo>
                <a:lnTo>
                  <a:pt x="21" y="16"/>
                </a:lnTo>
                <a:lnTo>
                  <a:pt x="21" y="18"/>
                </a:lnTo>
                <a:lnTo>
                  <a:pt x="21" y="20"/>
                </a:lnTo>
                <a:lnTo>
                  <a:pt x="23" y="20"/>
                </a:lnTo>
                <a:lnTo>
                  <a:pt x="24" y="20"/>
                </a:lnTo>
                <a:lnTo>
                  <a:pt x="18" y="22"/>
                </a:lnTo>
                <a:lnTo>
                  <a:pt x="16" y="22"/>
                </a:lnTo>
                <a:lnTo>
                  <a:pt x="16" y="17"/>
                </a:lnTo>
                <a:lnTo>
                  <a:pt x="14" y="20"/>
                </a:lnTo>
                <a:lnTo>
                  <a:pt x="13" y="21"/>
                </a:lnTo>
                <a:lnTo>
                  <a:pt x="10" y="22"/>
                </a:lnTo>
                <a:lnTo>
                  <a:pt x="9" y="22"/>
                </a:lnTo>
                <a:lnTo>
                  <a:pt x="8" y="22"/>
                </a:lnTo>
                <a:lnTo>
                  <a:pt x="5" y="21"/>
                </a:lnTo>
                <a:lnTo>
                  <a:pt x="4" y="20"/>
                </a:lnTo>
                <a:lnTo>
                  <a:pt x="4" y="18"/>
                </a:lnTo>
                <a:lnTo>
                  <a:pt x="3" y="16"/>
                </a:lnTo>
                <a:lnTo>
                  <a:pt x="3" y="14"/>
                </a:lnTo>
                <a:lnTo>
                  <a:pt x="3" y="4"/>
                </a:lnTo>
                <a:lnTo>
                  <a:pt x="3" y="2"/>
                </a:lnTo>
                <a:lnTo>
                  <a:pt x="3" y="1"/>
                </a:lnTo>
                <a:lnTo>
                  <a:pt x="2" y="0"/>
                </a:lnTo>
                <a:lnTo>
                  <a:pt x="0" y="0"/>
                </a:lnTo>
                <a:lnTo>
                  <a:pt x="8" y="0"/>
                </a:lnTo>
                <a:lnTo>
                  <a:pt x="8" y="15"/>
                </a:lnTo>
                <a:lnTo>
                  <a:pt x="8" y="17"/>
                </a:lnTo>
                <a:lnTo>
                  <a:pt x="9" y="18"/>
                </a:lnTo>
                <a:lnTo>
                  <a:pt x="10" y="18"/>
                </a:lnTo>
                <a:lnTo>
                  <a:pt x="12" y="20"/>
                </a:lnTo>
                <a:lnTo>
                  <a:pt x="13" y="20"/>
                </a:lnTo>
                <a:lnTo>
                  <a:pt x="14" y="18"/>
                </a:lnTo>
                <a:lnTo>
                  <a:pt x="15" y="17"/>
                </a:lnTo>
                <a:lnTo>
                  <a:pt x="16" y="16"/>
                </a:lnTo>
                <a:lnTo>
                  <a:pt x="16"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64" name="Freeform 293"/>
          <p:cNvSpPr>
            <a:spLocks/>
          </p:cNvSpPr>
          <p:nvPr/>
        </p:nvSpPr>
        <p:spPr bwMode="auto">
          <a:xfrm>
            <a:off x="5329238" y="5830888"/>
            <a:ext cx="85725" cy="52387"/>
          </a:xfrm>
          <a:custGeom>
            <a:avLst/>
            <a:gdLst>
              <a:gd name="T0" fmla="*/ 2147483647 w 24"/>
              <a:gd name="T1" fmla="*/ 2147483647 h 23"/>
              <a:gd name="T2" fmla="*/ 2147483647 w 24"/>
              <a:gd name="T3" fmla="*/ 2147483647 h 23"/>
              <a:gd name="T4" fmla="*/ 2147483647 w 24"/>
              <a:gd name="T5" fmla="*/ 2147483647 h 23"/>
              <a:gd name="T6" fmla="*/ 2147483647 w 24"/>
              <a:gd name="T7" fmla="*/ 0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2147483647 w 24"/>
              <a:gd name="T61" fmla="*/ 2147483647 h 23"/>
              <a:gd name="T62" fmla="*/ 2147483647 w 24"/>
              <a:gd name="T63" fmla="*/ 2147483647 h 23"/>
              <a:gd name="T64" fmla="*/ 2147483647 w 24"/>
              <a:gd name="T65" fmla="*/ 2147483647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0 w 24"/>
              <a:gd name="T85" fmla="*/ 2147483647 h 23"/>
              <a:gd name="T86" fmla="*/ 0 w 24"/>
              <a:gd name="T87" fmla="*/ 2147483647 h 23"/>
              <a:gd name="T88" fmla="*/ 0 w 24"/>
              <a:gd name="T89" fmla="*/ 2147483647 h 23"/>
              <a:gd name="T90" fmla="*/ 2147483647 w 24"/>
              <a:gd name="T91" fmla="*/ 2147483647 h 23"/>
              <a:gd name="T92" fmla="*/ 2147483647 w 24"/>
              <a:gd name="T93" fmla="*/ 2147483647 h 23"/>
              <a:gd name="T94" fmla="*/ 2147483647 w 24"/>
              <a:gd name="T95" fmla="*/ 2147483647 h 23"/>
              <a:gd name="T96" fmla="*/ 2147483647 w 24"/>
              <a:gd name="T97" fmla="*/ 2147483647 h 23"/>
              <a:gd name="T98" fmla="*/ 2147483647 w 24"/>
              <a:gd name="T99" fmla="*/ 2147483647 h 23"/>
              <a:gd name="T100" fmla="*/ 2147483647 w 24"/>
              <a:gd name="T101" fmla="*/ 2147483647 h 23"/>
              <a:gd name="T102" fmla="*/ 2147483647 w 24"/>
              <a:gd name="T103" fmla="*/ 2147483647 h 23"/>
              <a:gd name="T104" fmla="*/ 2147483647 w 24"/>
              <a:gd name="T105" fmla="*/ 2147483647 h 23"/>
              <a:gd name="T106" fmla="*/ 2147483647 w 24"/>
              <a:gd name="T107" fmla="*/ 2147483647 h 23"/>
              <a:gd name="T108" fmla="*/ 2147483647 w 24"/>
              <a:gd name="T109" fmla="*/ 2147483647 h 23"/>
              <a:gd name="T110" fmla="*/ 2147483647 w 24"/>
              <a:gd name="T111" fmla="*/ 2147483647 h 23"/>
              <a:gd name="T112" fmla="*/ 2147483647 w 24"/>
              <a:gd name="T113" fmla="*/ 2147483647 h 23"/>
              <a:gd name="T114" fmla="*/ 0 w 24"/>
              <a:gd name="T115" fmla="*/ 2147483647 h 23"/>
              <a:gd name="T116" fmla="*/ 0 w 24"/>
              <a:gd name="T117" fmla="*/ 2147483647 h 23"/>
              <a:gd name="T118" fmla="*/ 2147483647 w 24"/>
              <a:gd name="T119" fmla="*/ 0 h 23"/>
              <a:gd name="T120" fmla="*/ 2147483647 w 24"/>
              <a:gd name="T121" fmla="*/ 0 h 23"/>
              <a:gd name="T122" fmla="*/ 2147483647 w 24"/>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8" y="5"/>
                </a:moveTo>
                <a:lnTo>
                  <a:pt x="10" y="2"/>
                </a:lnTo>
                <a:lnTo>
                  <a:pt x="12" y="1"/>
                </a:lnTo>
                <a:lnTo>
                  <a:pt x="15" y="0"/>
                </a:lnTo>
                <a:lnTo>
                  <a:pt x="16" y="1"/>
                </a:lnTo>
                <a:lnTo>
                  <a:pt x="17" y="1"/>
                </a:lnTo>
                <a:lnTo>
                  <a:pt x="19" y="2"/>
                </a:lnTo>
                <a:lnTo>
                  <a:pt x="20" y="3"/>
                </a:lnTo>
                <a:lnTo>
                  <a:pt x="20" y="6"/>
                </a:lnTo>
                <a:lnTo>
                  <a:pt x="21" y="8"/>
                </a:lnTo>
                <a:lnTo>
                  <a:pt x="21" y="18"/>
                </a:lnTo>
                <a:lnTo>
                  <a:pt x="21" y="19"/>
                </a:lnTo>
                <a:lnTo>
                  <a:pt x="21" y="21"/>
                </a:lnTo>
                <a:lnTo>
                  <a:pt x="21" y="22"/>
                </a:lnTo>
                <a:lnTo>
                  <a:pt x="22" y="22"/>
                </a:lnTo>
                <a:lnTo>
                  <a:pt x="24" y="22"/>
                </a:lnTo>
                <a:lnTo>
                  <a:pt x="24" y="23"/>
                </a:lnTo>
                <a:lnTo>
                  <a:pt x="14" y="23"/>
                </a:lnTo>
                <a:lnTo>
                  <a:pt x="14" y="22"/>
                </a:lnTo>
                <a:lnTo>
                  <a:pt x="15" y="22"/>
                </a:lnTo>
                <a:lnTo>
                  <a:pt x="16" y="22"/>
                </a:lnTo>
                <a:lnTo>
                  <a:pt x="16" y="21"/>
                </a:lnTo>
                <a:lnTo>
                  <a:pt x="16" y="19"/>
                </a:lnTo>
                <a:lnTo>
                  <a:pt x="16" y="18"/>
                </a:lnTo>
                <a:lnTo>
                  <a:pt x="16" y="8"/>
                </a:lnTo>
                <a:lnTo>
                  <a:pt x="16" y="6"/>
                </a:lnTo>
                <a:lnTo>
                  <a:pt x="16" y="5"/>
                </a:lnTo>
                <a:lnTo>
                  <a:pt x="15" y="3"/>
                </a:lnTo>
                <a:lnTo>
                  <a:pt x="12" y="3"/>
                </a:lnTo>
                <a:lnTo>
                  <a:pt x="10" y="5"/>
                </a:lnTo>
                <a:lnTo>
                  <a:pt x="8" y="6"/>
                </a:lnTo>
                <a:lnTo>
                  <a:pt x="8" y="18"/>
                </a:lnTo>
                <a:lnTo>
                  <a:pt x="8" y="19"/>
                </a:lnTo>
                <a:lnTo>
                  <a:pt x="8" y="21"/>
                </a:lnTo>
                <a:lnTo>
                  <a:pt x="8" y="22"/>
                </a:lnTo>
                <a:lnTo>
                  <a:pt x="9" y="22"/>
                </a:lnTo>
                <a:lnTo>
                  <a:pt x="10" y="22"/>
                </a:lnTo>
                <a:lnTo>
                  <a:pt x="10" y="23"/>
                </a:lnTo>
                <a:lnTo>
                  <a:pt x="0" y="23"/>
                </a:lnTo>
                <a:lnTo>
                  <a:pt x="0" y="22"/>
                </a:lnTo>
                <a:lnTo>
                  <a:pt x="1" y="22"/>
                </a:lnTo>
                <a:lnTo>
                  <a:pt x="3" y="22"/>
                </a:lnTo>
                <a:lnTo>
                  <a:pt x="3" y="19"/>
                </a:lnTo>
                <a:lnTo>
                  <a:pt x="3" y="18"/>
                </a:lnTo>
                <a:lnTo>
                  <a:pt x="3" y="10"/>
                </a:lnTo>
                <a:lnTo>
                  <a:pt x="3" y="6"/>
                </a:lnTo>
                <a:lnTo>
                  <a:pt x="3" y="5"/>
                </a:lnTo>
                <a:lnTo>
                  <a:pt x="3" y="3"/>
                </a:lnTo>
                <a:lnTo>
                  <a:pt x="1" y="3"/>
                </a:lnTo>
                <a:lnTo>
                  <a:pt x="0"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665" name="Freeform 294"/>
          <p:cNvSpPr>
            <a:spLocks noEditPoints="1"/>
          </p:cNvSpPr>
          <p:nvPr/>
        </p:nvSpPr>
        <p:spPr bwMode="auto">
          <a:xfrm>
            <a:off x="5519738" y="5807075"/>
            <a:ext cx="88900"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1" y="32"/>
                </a:lnTo>
                <a:lnTo>
                  <a:pt x="3" y="32"/>
                </a:lnTo>
                <a:lnTo>
                  <a:pt x="4" y="31"/>
                </a:lnTo>
                <a:lnTo>
                  <a:pt x="5" y="29"/>
                </a:lnTo>
                <a:lnTo>
                  <a:pt x="5" y="27"/>
                </a:lnTo>
                <a:lnTo>
                  <a:pt x="5" y="6"/>
                </a:lnTo>
                <a:lnTo>
                  <a:pt x="5" y="4"/>
                </a:lnTo>
                <a:lnTo>
                  <a:pt x="4" y="1"/>
                </a:lnTo>
                <a:lnTo>
                  <a:pt x="3" y="1"/>
                </a:lnTo>
                <a:lnTo>
                  <a:pt x="1" y="0"/>
                </a:lnTo>
                <a:lnTo>
                  <a:pt x="0" y="0"/>
                </a:lnTo>
                <a:lnTo>
                  <a:pt x="13" y="0"/>
                </a:lnTo>
                <a:lnTo>
                  <a:pt x="16" y="0"/>
                </a:lnTo>
                <a:lnTo>
                  <a:pt x="19" y="1"/>
                </a:lnTo>
                <a:lnTo>
                  <a:pt x="21" y="2"/>
                </a:lnTo>
                <a:lnTo>
                  <a:pt x="24" y="4"/>
                </a:lnTo>
                <a:lnTo>
                  <a:pt x="25" y="6"/>
                </a:lnTo>
                <a:lnTo>
                  <a:pt x="25" y="8"/>
                </a:lnTo>
                <a:lnTo>
                  <a:pt x="25" y="12"/>
                </a:lnTo>
                <a:lnTo>
                  <a:pt x="22"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7" y="15"/>
                </a:lnTo>
                <a:lnTo>
                  <a:pt x="19" y="12"/>
                </a:lnTo>
                <a:lnTo>
                  <a:pt x="20" y="10"/>
                </a:lnTo>
                <a:lnTo>
                  <a:pt x="20" y="7"/>
                </a:lnTo>
                <a:lnTo>
                  <a:pt x="19" y="5"/>
                </a:lnTo>
                <a:lnTo>
                  <a:pt x="17" y="4"/>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666" name="Freeform 295"/>
          <p:cNvSpPr>
            <a:spLocks/>
          </p:cNvSpPr>
          <p:nvPr/>
        </p:nvSpPr>
        <p:spPr bwMode="auto">
          <a:xfrm>
            <a:off x="561657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9" y="2"/>
                </a:lnTo>
                <a:lnTo>
                  <a:pt x="11" y="1"/>
                </a:lnTo>
                <a:lnTo>
                  <a:pt x="13" y="0"/>
                </a:lnTo>
                <a:lnTo>
                  <a:pt x="14" y="1"/>
                </a:lnTo>
                <a:lnTo>
                  <a:pt x="15" y="1"/>
                </a:lnTo>
                <a:lnTo>
                  <a:pt x="16" y="2"/>
                </a:lnTo>
                <a:lnTo>
                  <a:pt x="16" y="3"/>
                </a:lnTo>
                <a:lnTo>
                  <a:pt x="16" y="5"/>
                </a:lnTo>
                <a:lnTo>
                  <a:pt x="15" y="6"/>
                </a:lnTo>
                <a:lnTo>
                  <a:pt x="14" y="6"/>
                </a:lnTo>
                <a:lnTo>
                  <a:pt x="13" y="5"/>
                </a:lnTo>
                <a:lnTo>
                  <a:pt x="11" y="5"/>
                </a:lnTo>
                <a:lnTo>
                  <a:pt x="11" y="3"/>
                </a:lnTo>
                <a:lnTo>
                  <a:pt x="10" y="3"/>
                </a:lnTo>
                <a:lnTo>
                  <a:pt x="10" y="5"/>
                </a:lnTo>
                <a:lnTo>
                  <a:pt x="9" y="6"/>
                </a:lnTo>
                <a:lnTo>
                  <a:pt x="8" y="8"/>
                </a:lnTo>
                <a:lnTo>
                  <a:pt x="8" y="18"/>
                </a:lnTo>
                <a:lnTo>
                  <a:pt x="8" y="19"/>
                </a:lnTo>
                <a:lnTo>
                  <a:pt x="8" y="21"/>
                </a:lnTo>
                <a:lnTo>
                  <a:pt x="9" y="21"/>
                </a:lnTo>
                <a:lnTo>
                  <a:pt x="9" y="22"/>
                </a:lnTo>
                <a:lnTo>
                  <a:pt x="10" y="22"/>
                </a:lnTo>
                <a:lnTo>
                  <a:pt x="11" y="22"/>
                </a:lnTo>
                <a:lnTo>
                  <a:pt x="11" y="23"/>
                </a:lnTo>
                <a:lnTo>
                  <a:pt x="0" y="23"/>
                </a:lnTo>
                <a:lnTo>
                  <a:pt x="0" y="22"/>
                </a:lnTo>
                <a:lnTo>
                  <a:pt x="2" y="22"/>
                </a:lnTo>
                <a:lnTo>
                  <a:pt x="3" y="22"/>
                </a:lnTo>
                <a:lnTo>
                  <a:pt x="3" y="21"/>
                </a:lnTo>
                <a:lnTo>
                  <a:pt x="4" y="19"/>
                </a:lnTo>
                <a:lnTo>
                  <a:pt x="4" y="18"/>
                </a:lnTo>
                <a:lnTo>
                  <a:pt x="4" y="10"/>
                </a:lnTo>
                <a:lnTo>
                  <a:pt x="4" y="6"/>
                </a:lnTo>
                <a:lnTo>
                  <a:pt x="3" y="5"/>
                </a:lnTo>
                <a:lnTo>
                  <a:pt x="3" y="3"/>
                </a:lnTo>
                <a:lnTo>
                  <a:pt x="2" y="3"/>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667" name="Freeform 296"/>
          <p:cNvSpPr>
            <a:spLocks noEditPoints="1"/>
          </p:cNvSpPr>
          <p:nvPr/>
        </p:nvSpPr>
        <p:spPr bwMode="auto">
          <a:xfrm>
            <a:off x="5680075" y="5830888"/>
            <a:ext cx="65088" cy="52387"/>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2147483647 w 18"/>
              <a:gd name="T33" fmla="*/ 2147483647 h 23"/>
              <a:gd name="T34" fmla="*/ 0 w 18"/>
              <a:gd name="T35" fmla="*/ 2147483647 h 23"/>
              <a:gd name="T36" fmla="*/ 0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2147483647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3" y="8"/>
                </a:moveTo>
                <a:lnTo>
                  <a:pt x="5" y="13"/>
                </a:lnTo>
                <a:lnTo>
                  <a:pt x="6" y="17"/>
                </a:lnTo>
                <a:lnTo>
                  <a:pt x="8" y="18"/>
                </a:lnTo>
                <a:lnTo>
                  <a:pt x="12" y="19"/>
                </a:lnTo>
                <a:lnTo>
                  <a:pt x="13" y="19"/>
                </a:lnTo>
                <a:lnTo>
                  <a:pt x="16" y="18"/>
                </a:lnTo>
                <a:lnTo>
                  <a:pt x="17" y="17"/>
                </a:lnTo>
                <a:lnTo>
                  <a:pt x="18" y="15"/>
                </a:lnTo>
                <a:lnTo>
                  <a:pt x="17" y="18"/>
                </a:lnTo>
                <a:lnTo>
                  <a:pt x="16" y="21"/>
                </a:lnTo>
                <a:lnTo>
                  <a:pt x="13" y="23"/>
                </a:lnTo>
                <a:lnTo>
                  <a:pt x="9" y="23"/>
                </a:lnTo>
                <a:lnTo>
                  <a:pt x="6" y="23"/>
                </a:lnTo>
                <a:lnTo>
                  <a:pt x="3" y="21"/>
                </a:lnTo>
                <a:lnTo>
                  <a:pt x="1" y="17"/>
                </a:lnTo>
                <a:lnTo>
                  <a:pt x="0" y="12"/>
                </a:lnTo>
                <a:lnTo>
                  <a:pt x="0" y="8"/>
                </a:lnTo>
                <a:lnTo>
                  <a:pt x="1" y="6"/>
                </a:lnTo>
                <a:lnTo>
                  <a:pt x="3" y="3"/>
                </a:lnTo>
                <a:lnTo>
                  <a:pt x="6" y="1"/>
                </a:lnTo>
                <a:lnTo>
                  <a:pt x="9" y="0"/>
                </a:lnTo>
                <a:lnTo>
                  <a:pt x="13" y="1"/>
                </a:lnTo>
                <a:lnTo>
                  <a:pt x="16" y="2"/>
                </a:lnTo>
                <a:lnTo>
                  <a:pt x="18" y="6"/>
                </a:lnTo>
                <a:lnTo>
                  <a:pt x="18" y="8"/>
                </a:lnTo>
                <a:lnTo>
                  <a:pt x="3" y="8"/>
                </a:lnTo>
                <a:close/>
                <a:moveTo>
                  <a:pt x="3" y="7"/>
                </a:moveTo>
                <a:lnTo>
                  <a:pt x="13" y="7"/>
                </a:lnTo>
                <a:lnTo>
                  <a:pt x="13" y="6"/>
                </a:lnTo>
                <a:lnTo>
                  <a:pt x="13" y="5"/>
                </a:lnTo>
                <a:lnTo>
                  <a:pt x="12" y="3"/>
                </a:lnTo>
                <a:lnTo>
                  <a:pt x="11" y="2"/>
                </a:lnTo>
                <a:lnTo>
                  <a:pt x="9" y="2"/>
                </a:lnTo>
                <a:lnTo>
                  <a:pt x="8" y="2"/>
                </a:lnTo>
                <a:lnTo>
                  <a:pt x="7" y="2"/>
                </a:lnTo>
                <a:lnTo>
                  <a:pt x="6" y="3"/>
                </a:lnTo>
                <a:lnTo>
                  <a:pt x="5" y="5"/>
                </a:lnTo>
                <a:lnTo>
                  <a:pt x="3" y="7"/>
                </a:lnTo>
                <a:close/>
              </a:path>
            </a:pathLst>
          </a:custGeom>
          <a:solidFill>
            <a:srgbClr val="000000"/>
          </a:solidFill>
          <a:ln w="0">
            <a:solidFill>
              <a:srgbClr val="000000"/>
            </a:solidFill>
            <a:round/>
            <a:headEnd/>
            <a:tailEnd/>
          </a:ln>
        </p:spPr>
        <p:txBody>
          <a:bodyPr/>
          <a:lstStyle/>
          <a:p>
            <a:endParaRPr lang="en-CA"/>
          </a:p>
        </p:txBody>
      </p:sp>
      <p:sp>
        <p:nvSpPr>
          <p:cNvPr id="25668" name="Freeform 297"/>
          <p:cNvSpPr>
            <a:spLocks noEditPoints="1"/>
          </p:cNvSpPr>
          <p:nvPr/>
        </p:nvSpPr>
        <p:spPr bwMode="auto">
          <a:xfrm>
            <a:off x="5748338" y="5830888"/>
            <a:ext cx="88900" cy="76200"/>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2" y="2"/>
                </a:moveTo>
                <a:lnTo>
                  <a:pt x="8" y="0"/>
                </a:lnTo>
                <a:lnTo>
                  <a:pt x="9" y="0"/>
                </a:lnTo>
                <a:lnTo>
                  <a:pt x="9" y="6"/>
                </a:lnTo>
                <a:lnTo>
                  <a:pt x="11" y="3"/>
                </a:lnTo>
                <a:lnTo>
                  <a:pt x="13" y="1"/>
                </a:lnTo>
                <a:lnTo>
                  <a:pt x="14" y="1"/>
                </a:lnTo>
                <a:lnTo>
                  <a:pt x="16" y="0"/>
                </a:lnTo>
                <a:lnTo>
                  <a:pt x="19" y="1"/>
                </a:lnTo>
                <a:lnTo>
                  <a:pt x="21" y="2"/>
                </a:lnTo>
                <a:lnTo>
                  <a:pt x="24" y="6"/>
                </a:lnTo>
                <a:lnTo>
                  <a:pt x="25" y="11"/>
                </a:lnTo>
                <a:lnTo>
                  <a:pt x="24" y="15"/>
                </a:lnTo>
                <a:lnTo>
                  <a:pt x="23" y="18"/>
                </a:lnTo>
                <a:lnTo>
                  <a:pt x="21" y="21"/>
                </a:lnTo>
                <a:lnTo>
                  <a:pt x="18" y="23"/>
                </a:lnTo>
                <a:lnTo>
                  <a:pt x="14" y="23"/>
                </a:lnTo>
                <a:lnTo>
                  <a:pt x="13" y="23"/>
                </a:lnTo>
                <a:lnTo>
                  <a:pt x="11" y="23"/>
                </a:lnTo>
                <a:lnTo>
                  <a:pt x="10" y="22"/>
                </a:lnTo>
                <a:lnTo>
                  <a:pt x="9" y="21"/>
                </a:lnTo>
                <a:lnTo>
                  <a:pt x="9" y="28"/>
                </a:lnTo>
                <a:lnTo>
                  <a:pt x="9" y="31"/>
                </a:lnTo>
                <a:lnTo>
                  <a:pt x="9" y="32"/>
                </a:lnTo>
                <a:lnTo>
                  <a:pt x="10" y="32"/>
                </a:lnTo>
                <a:lnTo>
                  <a:pt x="10" y="33"/>
                </a:lnTo>
                <a:lnTo>
                  <a:pt x="11" y="33"/>
                </a:lnTo>
                <a:lnTo>
                  <a:pt x="13" y="33"/>
                </a:lnTo>
                <a:lnTo>
                  <a:pt x="0" y="33"/>
                </a:lnTo>
                <a:lnTo>
                  <a:pt x="2" y="33"/>
                </a:lnTo>
                <a:lnTo>
                  <a:pt x="3" y="33"/>
                </a:lnTo>
                <a:lnTo>
                  <a:pt x="4" y="33"/>
                </a:lnTo>
                <a:lnTo>
                  <a:pt x="4" y="32"/>
                </a:lnTo>
                <a:lnTo>
                  <a:pt x="5" y="32"/>
                </a:lnTo>
                <a:lnTo>
                  <a:pt x="5" y="31"/>
                </a:lnTo>
                <a:lnTo>
                  <a:pt x="5" y="28"/>
                </a:lnTo>
                <a:lnTo>
                  <a:pt x="5" y="7"/>
                </a:lnTo>
                <a:lnTo>
                  <a:pt x="5" y="5"/>
                </a:lnTo>
                <a:lnTo>
                  <a:pt x="5" y="3"/>
                </a:lnTo>
                <a:lnTo>
                  <a:pt x="4" y="3"/>
                </a:lnTo>
                <a:lnTo>
                  <a:pt x="3" y="3"/>
                </a:lnTo>
                <a:lnTo>
                  <a:pt x="2" y="2"/>
                </a:lnTo>
                <a:close/>
                <a:moveTo>
                  <a:pt x="9" y="7"/>
                </a:moveTo>
                <a:lnTo>
                  <a:pt x="9" y="15"/>
                </a:lnTo>
                <a:lnTo>
                  <a:pt x="9" y="17"/>
                </a:lnTo>
                <a:lnTo>
                  <a:pt x="9" y="18"/>
                </a:lnTo>
                <a:lnTo>
                  <a:pt x="10" y="19"/>
                </a:lnTo>
                <a:lnTo>
                  <a:pt x="11" y="21"/>
                </a:lnTo>
                <a:lnTo>
                  <a:pt x="13" y="22"/>
                </a:lnTo>
                <a:lnTo>
                  <a:pt x="14" y="22"/>
                </a:lnTo>
                <a:lnTo>
                  <a:pt x="16" y="22"/>
                </a:lnTo>
                <a:lnTo>
                  <a:pt x="19" y="19"/>
                </a:lnTo>
                <a:lnTo>
                  <a:pt x="20" y="17"/>
                </a:lnTo>
                <a:lnTo>
                  <a:pt x="20" y="13"/>
                </a:lnTo>
                <a:lnTo>
                  <a:pt x="20" y="8"/>
                </a:lnTo>
                <a:lnTo>
                  <a:pt x="18" y="6"/>
                </a:lnTo>
                <a:lnTo>
                  <a:pt x="16" y="5"/>
                </a:lnTo>
                <a:lnTo>
                  <a:pt x="14" y="3"/>
                </a:lnTo>
                <a:lnTo>
                  <a:pt x="13" y="3"/>
                </a:lnTo>
                <a:lnTo>
                  <a:pt x="13" y="5"/>
                </a:lnTo>
                <a:lnTo>
                  <a:pt x="11" y="5"/>
                </a:lnTo>
                <a:lnTo>
                  <a:pt x="9" y="7"/>
                </a:lnTo>
                <a:close/>
              </a:path>
            </a:pathLst>
          </a:custGeom>
          <a:solidFill>
            <a:srgbClr val="000000"/>
          </a:solidFill>
          <a:ln w="0">
            <a:solidFill>
              <a:srgbClr val="000000"/>
            </a:solidFill>
            <a:round/>
            <a:headEnd/>
            <a:tailEnd/>
          </a:ln>
        </p:spPr>
        <p:txBody>
          <a:bodyPr/>
          <a:lstStyle/>
          <a:p>
            <a:endParaRPr lang="en-CA"/>
          </a:p>
        </p:txBody>
      </p:sp>
      <p:sp>
        <p:nvSpPr>
          <p:cNvPr id="25669" name="Freeform 298"/>
          <p:cNvSpPr>
            <a:spLocks noEditPoints="1"/>
          </p:cNvSpPr>
          <p:nvPr/>
        </p:nvSpPr>
        <p:spPr bwMode="auto">
          <a:xfrm>
            <a:off x="5948363" y="5807075"/>
            <a:ext cx="90487"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2" y="32"/>
                </a:lnTo>
                <a:lnTo>
                  <a:pt x="13" y="32"/>
                </a:lnTo>
                <a:lnTo>
                  <a:pt x="13" y="33"/>
                </a:lnTo>
                <a:lnTo>
                  <a:pt x="0" y="33"/>
                </a:lnTo>
                <a:lnTo>
                  <a:pt x="0" y="32"/>
                </a:lnTo>
                <a:lnTo>
                  <a:pt x="1" y="32"/>
                </a:lnTo>
                <a:lnTo>
                  <a:pt x="2" y="32"/>
                </a:lnTo>
                <a:lnTo>
                  <a:pt x="4" y="31"/>
                </a:lnTo>
                <a:lnTo>
                  <a:pt x="5" y="29"/>
                </a:lnTo>
                <a:lnTo>
                  <a:pt x="5" y="27"/>
                </a:lnTo>
                <a:lnTo>
                  <a:pt x="5" y="6"/>
                </a:lnTo>
                <a:lnTo>
                  <a:pt x="5" y="4"/>
                </a:lnTo>
                <a:lnTo>
                  <a:pt x="4" y="1"/>
                </a:lnTo>
                <a:lnTo>
                  <a:pt x="2" y="1"/>
                </a:lnTo>
                <a:lnTo>
                  <a:pt x="1" y="0"/>
                </a:lnTo>
                <a:lnTo>
                  <a:pt x="0" y="0"/>
                </a:lnTo>
                <a:lnTo>
                  <a:pt x="12" y="0"/>
                </a:lnTo>
                <a:lnTo>
                  <a:pt x="16" y="0"/>
                </a:lnTo>
                <a:lnTo>
                  <a:pt x="18" y="1"/>
                </a:lnTo>
                <a:lnTo>
                  <a:pt x="21" y="2"/>
                </a:lnTo>
                <a:lnTo>
                  <a:pt x="23" y="4"/>
                </a:lnTo>
                <a:lnTo>
                  <a:pt x="25" y="6"/>
                </a:lnTo>
                <a:lnTo>
                  <a:pt x="25" y="8"/>
                </a:lnTo>
                <a:lnTo>
                  <a:pt x="25" y="12"/>
                </a:lnTo>
                <a:lnTo>
                  <a:pt x="22" y="16"/>
                </a:lnTo>
                <a:lnTo>
                  <a:pt x="20" y="17"/>
                </a:lnTo>
                <a:lnTo>
                  <a:pt x="15" y="18"/>
                </a:lnTo>
                <a:lnTo>
                  <a:pt x="13" y="18"/>
                </a:lnTo>
                <a:lnTo>
                  <a:pt x="12" y="17"/>
                </a:lnTo>
                <a:lnTo>
                  <a:pt x="11" y="17"/>
                </a:lnTo>
                <a:lnTo>
                  <a:pt x="9" y="17"/>
                </a:lnTo>
                <a:close/>
                <a:moveTo>
                  <a:pt x="9" y="16"/>
                </a:moveTo>
                <a:lnTo>
                  <a:pt x="10" y="16"/>
                </a:lnTo>
                <a:lnTo>
                  <a:pt x="11" y="16"/>
                </a:lnTo>
                <a:lnTo>
                  <a:pt x="12" y="16"/>
                </a:lnTo>
                <a:lnTo>
                  <a:pt x="13" y="16"/>
                </a:lnTo>
                <a:lnTo>
                  <a:pt x="16" y="16"/>
                </a:lnTo>
                <a:lnTo>
                  <a:pt x="17" y="15"/>
                </a:lnTo>
                <a:lnTo>
                  <a:pt x="18" y="12"/>
                </a:lnTo>
                <a:lnTo>
                  <a:pt x="20" y="10"/>
                </a:lnTo>
                <a:lnTo>
                  <a:pt x="20" y="7"/>
                </a:lnTo>
                <a:lnTo>
                  <a:pt x="18" y="5"/>
                </a:lnTo>
                <a:lnTo>
                  <a:pt x="17" y="4"/>
                </a:lnTo>
                <a:lnTo>
                  <a:pt x="16" y="2"/>
                </a:lnTo>
                <a:lnTo>
                  <a:pt x="15" y="1"/>
                </a:lnTo>
                <a:lnTo>
                  <a:pt x="12"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670" name="Freeform 299"/>
          <p:cNvSpPr>
            <a:spLocks/>
          </p:cNvSpPr>
          <p:nvPr/>
        </p:nvSpPr>
        <p:spPr bwMode="auto">
          <a:xfrm>
            <a:off x="6045200"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2" y="0"/>
                </a:lnTo>
                <a:lnTo>
                  <a:pt x="14" y="1"/>
                </a:lnTo>
                <a:lnTo>
                  <a:pt x="15" y="1"/>
                </a:lnTo>
                <a:lnTo>
                  <a:pt x="16" y="2"/>
                </a:lnTo>
                <a:lnTo>
                  <a:pt x="16" y="3"/>
                </a:lnTo>
                <a:lnTo>
                  <a:pt x="16" y="5"/>
                </a:lnTo>
                <a:lnTo>
                  <a:pt x="15"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3" y="19"/>
                </a:lnTo>
                <a:lnTo>
                  <a:pt x="4" y="18"/>
                </a:lnTo>
                <a:lnTo>
                  <a:pt x="4" y="10"/>
                </a:lnTo>
                <a:lnTo>
                  <a:pt x="3" y="6"/>
                </a:lnTo>
                <a:lnTo>
                  <a:pt x="3" y="5"/>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71" name="Freeform 300"/>
          <p:cNvSpPr>
            <a:spLocks noEditPoints="1"/>
          </p:cNvSpPr>
          <p:nvPr/>
        </p:nvSpPr>
        <p:spPr bwMode="auto">
          <a:xfrm>
            <a:off x="6107113"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1"/>
                </a:lnTo>
                <a:lnTo>
                  <a:pt x="16" y="2"/>
                </a:lnTo>
                <a:lnTo>
                  <a:pt x="19" y="3"/>
                </a:lnTo>
                <a:lnTo>
                  <a:pt x="21" y="7"/>
                </a:lnTo>
                <a:lnTo>
                  <a:pt x="21"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0" y="8"/>
                </a:lnTo>
                <a:lnTo>
                  <a:pt x="2"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1"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72" name="Freeform 301"/>
          <p:cNvSpPr>
            <a:spLocks noEditPoints="1"/>
          </p:cNvSpPr>
          <p:nvPr/>
        </p:nvSpPr>
        <p:spPr bwMode="auto">
          <a:xfrm>
            <a:off x="6192838"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0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0" y="2"/>
                </a:moveTo>
                <a:lnTo>
                  <a:pt x="6" y="0"/>
                </a:lnTo>
                <a:lnTo>
                  <a:pt x="7" y="0"/>
                </a:lnTo>
                <a:lnTo>
                  <a:pt x="7" y="6"/>
                </a:lnTo>
                <a:lnTo>
                  <a:pt x="10" y="3"/>
                </a:lnTo>
                <a:lnTo>
                  <a:pt x="11" y="1"/>
                </a:lnTo>
                <a:lnTo>
                  <a:pt x="12" y="1"/>
                </a:lnTo>
                <a:lnTo>
                  <a:pt x="15" y="0"/>
                </a:lnTo>
                <a:lnTo>
                  <a:pt x="17" y="1"/>
                </a:lnTo>
                <a:lnTo>
                  <a:pt x="20" y="2"/>
                </a:lnTo>
                <a:lnTo>
                  <a:pt x="22" y="6"/>
                </a:lnTo>
                <a:lnTo>
                  <a:pt x="23" y="11"/>
                </a:lnTo>
                <a:lnTo>
                  <a:pt x="22" y="15"/>
                </a:lnTo>
                <a:lnTo>
                  <a:pt x="21" y="18"/>
                </a:lnTo>
                <a:lnTo>
                  <a:pt x="20" y="21"/>
                </a:lnTo>
                <a:lnTo>
                  <a:pt x="17" y="23"/>
                </a:lnTo>
                <a:lnTo>
                  <a:pt x="12" y="23"/>
                </a:lnTo>
                <a:lnTo>
                  <a:pt x="11" y="23"/>
                </a:lnTo>
                <a:lnTo>
                  <a:pt x="10" y="23"/>
                </a:lnTo>
                <a:lnTo>
                  <a:pt x="8" y="22"/>
                </a:lnTo>
                <a:lnTo>
                  <a:pt x="7" y="21"/>
                </a:lnTo>
                <a:lnTo>
                  <a:pt x="7" y="28"/>
                </a:lnTo>
                <a:lnTo>
                  <a:pt x="7" y="31"/>
                </a:lnTo>
                <a:lnTo>
                  <a:pt x="7" y="32"/>
                </a:lnTo>
                <a:lnTo>
                  <a:pt x="8" y="32"/>
                </a:lnTo>
                <a:lnTo>
                  <a:pt x="8" y="33"/>
                </a:lnTo>
                <a:lnTo>
                  <a:pt x="10" y="33"/>
                </a:lnTo>
                <a:lnTo>
                  <a:pt x="11" y="33"/>
                </a:lnTo>
                <a:lnTo>
                  <a:pt x="0" y="33"/>
                </a:lnTo>
                <a:lnTo>
                  <a:pt x="1" y="33"/>
                </a:lnTo>
                <a:lnTo>
                  <a:pt x="2" y="33"/>
                </a:lnTo>
                <a:lnTo>
                  <a:pt x="2" y="32"/>
                </a:lnTo>
                <a:lnTo>
                  <a:pt x="3" y="32"/>
                </a:lnTo>
                <a:lnTo>
                  <a:pt x="3" y="31"/>
                </a:lnTo>
                <a:lnTo>
                  <a:pt x="3" y="28"/>
                </a:lnTo>
                <a:lnTo>
                  <a:pt x="3" y="7"/>
                </a:lnTo>
                <a:lnTo>
                  <a:pt x="3" y="5"/>
                </a:lnTo>
                <a:lnTo>
                  <a:pt x="3" y="3"/>
                </a:lnTo>
                <a:lnTo>
                  <a:pt x="2" y="3"/>
                </a:lnTo>
                <a:lnTo>
                  <a:pt x="1" y="3"/>
                </a:lnTo>
                <a:lnTo>
                  <a:pt x="0" y="2"/>
                </a:lnTo>
                <a:close/>
                <a:moveTo>
                  <a:pt x="7" y="7"/>
                </a:moveTo>
                <a:lnTo>
                  <a:pt x="7" y="15"/>
                </a:lnTo>
                <a:lnTo>
                  <a:pt x="7" y="17"/>
                </a:lnTo>
                <a:lnTo>
                  <a:pt x="7" y="18"/>
                </a:lnTo>
                <a:lnTo>
                  <a:pt x="8" y="19"/>
                </a:lnTo>
                <a:lnTo>
                  <a:pt x="10" y="21"/>
                </a:lnTo>
                <a:lnTo>
                  <a:pt x="11" y="22"/>
                </a:lnTo>
                <a:lnTo>
                  <a:pt x="12" y="22"/>
                </a:lnTo>
                <a:lnTo>
                  <a:pt x="15" y="22"/>
                </a:lnTo>
                <a:lnTo>
                  <a:pt x="17" y="19"/>
                </a:lnTo>
                <a:lnTo>
                  <a:pt x="18" y="17"/>
                </a:lnTo>
                <a:lnTo>
                  <a:pt x="18" y="13"/>
                </a:lnTo>
                <a:lnTo>
                  <a:pt x="18" y="8"/>
                </a:lnTo>
                <a:lnTo>
                  <a:pt x="17" y="6"/>
                </a:lnTo>
                <a:lnTo>
                  <a:pt x="15" y="5"/>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73" name="Rectangle 302"/>
          <p:cNvSpPr>
            <a:spLocks noChangeArrowheads="1"/>
          </p:cNvSpPr>
          <p:nvPr/>
        </p:nvSpPr>
        <p:spPr bwMode="auto">
          <a:xfrm>
            <a:off x="6289675" y="5853113"/>
            <a:ext cx="42863" cy="7937"/>
          </a:xfrm>
          <a:prstGeom prst="rect">
            <a:avLst/>
          </a:prstGeom>
          <a:solidFill>
            <a:srgbClr val="000000"/>
          </a:solidFill>
          <a:ln w="0">
            <a:solidFill>
              <a:srgbClr val="000000"/>
            </a:solidFill>
            <a:miter lim="800000"/>
            <a:headEnd/>
            <a:tailEnd/>
          </a:ln>
        </p:spPr>
        <p:txBody>
          <a:bodyPr/>
          <a:lstStyle/>
          <a:p>
            <a:endParaRPr lang="en-US"/>
          </a:p>
        </p:txBody>
      </p:sp>
      <p:sp>
        <p:nvSpPr>
          <p:cNvPr id="25674" name="Freeform 303"/>
          <p:cNvSpPr>
            <a:spLocks/>
          </p:cNvSpPr>
          <p:nvPr/>
        </p:nvSpPr>
        <p:spPr bwMode="auto">
          <a:xfrm>
            <a:off x="6338888" y="58070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4" y="0"/>
                </a:lnTo>
                <a:lnTo>
                  <a:pt x="23" y="0"/>
                </a:lnTo>
                <a:lnTo>
                  <a:pt x="35" y="0"/>
                </a:lnTo>
                <a:lnTo>
                  <a:pt x="34" y="0"/>
                </a:lnTo>
                <a:lnTo>
                  <a:pt x="32" y="1"/>
                </a:lnTo>
                <a:lnTo>
                  <a:pt x="30" y="2"/>
                </a:lnTo>
                <a:lnTo>
                  <a:pt x="30" y="4"/>
                </a:lnTo>
                <a:lnTo>
                  <a:pt x="30" y="6"/>
                </a:lnTo>
                <a:lnTo>
                  <a:pt x="30" y="33"/>
                </a:lnTo>
                <a:lnTo>
                  <a:pt x="29" y="33"/>
                </a:lnTo>
                <a:lnTo>
                  <a:pt x="8" y="7"/>
                </a:lnTo>
                <a:lnTo>
                  <a:pt x="8" y="27"/>
                </a:lnTo>
                <a:lnTo>
                  <a:pt x="8" y="29"/>
                </a:lnTo>
                <a:lnTo>
                  <a:pt x="8" y="31"/>
                </a:lnTo>
                <a:lnTo>
                  <a:pt x="9" y="32"/>
                </a:lnTo>
                <a:lnTo>
                  <a:pt x="11" y="32"/>
                </a:lnTo>
                <a:lnTo>
                  <a:pt x="12" y="32"/>
                </a:lnTo>
                <a:lnTo>
                  <a:pt x="12" y="33"/>
                </a:lnTo>
                <a:lnTo>
                  <a:pt x="1" y="33"/>
                </a:lnTo>
                <a:lnTo>
                  <a:pt x="1" y="32"/>
                </a:lnTo>
                <a:lnTo>
                  <a:pt x="2" y="32"/>
                </a:lnTo>
                <a:lnTo>
                  <a:pt x="3" y="32"/>
                </a:lnTo>
                <a:lnTo>
                  <a:pt x="4" y="31"/>
                </a:lnTo>
                <a:lnTo>
                  <a:pt x="6" y="29"/>
                </a:lnTo>
                <a:lnTo>
                  <a:pt x="6" y="27"/>
                </a:lnTo>
                <a:lnTo>
                  <a:pt x="6" y="5"/>
                </a:lnTo>
                <a:lnTo>
                  <a:pt x="4"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75" name="Freeform 304"/>
          <p:cNvSpPr>
            <a:spLocks noEditPoints="1"/>
          </p:cNvSpPr>
          <p:nvPr/>
        </p:nvSpPr>
        <p:spPr bwMode="auto">
          <a:xfrm>
            <a:off x="647223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2147483647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1"/>
                </a:lnTo>
                <a:lnTo>
                  <a:pt x="16" y="2"/>
                </a:lnTo>
                <a:lnTo>
                  <a:pt x="18" y="3"/>
                </a:lnTo>
                <a:lnTo>
                  <a:pt x="21" y="7"/>
                </a:lnTo>
                <a:lnTo>
                  <a:pt x="21" y="11"/>
                </a:lnTo>
                <a:lnTo>
                  <a:pt x="21" y="15"/>
                </a:lnTo>
                <a:lnTo>
                  <a:pt x="19" y="17"/>
                </a:lnTo>
                <a:lnTo>
                  <a:pt x="18" y="19"/>
                </a:lnTo>
                <a:lnTo>
                  <a:pt x="16" y="22"/>
                </a:lnTo>
                <a:lnTo>
                  <a:pt x="13" y="23"/>
                </a:lnTo>
                <a:lnTo>
                  <a:pt x="11" y="23"/>
                </a:lnTo>
                <a:lnTo>
                  <a:pt x="7" y="23"/>
                </a:lnTo>
                <a:lnTo>
                  <a:pt x="4" y="22"/>
                </a:lnTo>
                <a:lnTo>
                  <a:pt x="2" y="19"/>
                </a:lnTo>
                <a:lnTo>
                  <a:pt x="1" y="16"/>
                </a:lnTo>
                <a:lnTo>
                  <a:pt x="0" y="12"/>
                </a:lnTo>
                <a:lnTo>
                  <a:pt x="1" y="8"/>
                </a:lnTo>
                <a:lnTo>
                  <a:pt x="1" y="6"/>
                </a:lnTo>
                <a:lnTo>
                  <a:pt x="3" y="3"/>
                </a:lnTo>
                <a:lnTo>
                  <a:pt x="6" y="2"/>
                </a:lnTo>
                <a:lnTo>
                  <a:pt x="8" y="1"/>
                </a:lnTo>
                <a:lnTo>
                  <a:pt x="11" y="0"/>
                </a:lnTo>
                <a:close/>
                <a:moveTo>
                  <a:pt x="9" y="2"/>
                </a:moveTo>
                <a:lnTo>
                  <a:pt x="8" y="2"/>
                </a:lnTo>
                <a:lnTo>
                  <a:pt x="7" y="2"/>
                </a:lnTo>
                <a:lnTo>
                  <a:pt x="6" y="3"/>
                </a:lnTo>
                <a:lnTo>
                  <a:pt x="4" y="5"/>
                </a:lnTo>
                <a:lnTo>
                  <a:pt x="4" y="7"/>
                </a:lnTo>
                <a:lnTo>
                  <a:pt x="4" y="10"/>
                </a:lnTo>
                <a:lnTo>
                  <a:pt x="4" y="15"/>
                </a:lnTo>
                <a:lnTo>
                  <a:pt x="6" y="18"/>
                </a:lnTo>
                <a:lnTo>
                  <a:pt x="8" y="21"/>
                </a:lnTo>
                <a:lnTo>
                  <a:pt x="11" y="22"/>
                </a:lnTo>
                <a:lnTo>
                  <a:pt x="13" y="21"/>
                </a:lnTo>
                <a:lnTo>
                  <a:pt x="16" y="19"/>
                </a:lnTo>
                <a:lnTo>
                  <a:pt x="17" y="17"/>
                </a:lnTo>
                <a:lnTo>
                  <a:pt x="17" y="13"/>
                </a:lnTo>
                <a:lnTo>
                  <a:pt x="17" y="10"/>
                </a:lnTo>
                <a:lnTo>
                  <a:pt x="16" y="7"/>
                </a:lnTo>
                <a:lnTo>
                  <a:pt x="14" y="5"/>
                </a:lnTo>
                <a:lnTo>
                  <a:pt x="12" y="2"/>
                </a:lnTo>
                <a:lnTo>
                  <a:pt x="9" y="2"/>
                </a:lnTo>
                <a:close/>
              </a:path>
            </a:pathLst>
          </a:custGeom>
          <a:solidFill>
            <a:srgbClr val="000000"/>
          </a:solidFill>
          <a:ln w="0">
            <a:solidFill>
              <a:srgbClr val="000000"/>
            </a:solidFill>
            <a:round/>
            <a:headEnd/>
            <a:tailEnd/>
          </a:ln>
        </p:spPr>
        <p:txBody>
          <a:bodyPr/>
          <a:lstStyle/>
          <a:p>
            <a:endParaRPr lang="en-CA"/>
          </a:p>
        </p:txBody>
      </p:sp>
      <p:sp>
        <p:nvSpPr>
          <p:cNvPr id="25676" name="Freeform 305"/>
          <p:cNvSpPr>
            <a:spLocks/>
          </p:cNvSpPr>
          <p:nvPr/>
        </p:nvSpPr>
        <p:spPr bwMode="auto">
          <a:xfrm>
            <a:off x="6553200" y="5832475"/>
            <a:ext cx="90488" cy="50800"/>
          </a:xfrm>
          <a:custGeom>
            <a:avLst/>
            <a:gdLst>
              <a:gd name="T0" fmla="*/ 2147483647 w 25"/>
              <a:gd name="T1" fmla="*/ 0 h 22"/>
              <a:gd name="T2" fmla="*/ 2147483647 w 25"/>
              <a:gd name="T3" fmla="*/ 2147483647 h 22"/>
              <a:gd name="T4" fmla="*/ 2147483647 w 25"/>
              <a:gd name="T5" fmla="*/ 2147483647 h 22"/>
              <a:gd name="T6" fmla="*/ 2147483647 w 25"/>
              <a:gd name="T7" fmla="*/ 2147483647 h 22"/>
              <a:gd name="T8" fmla="*/ 2147483647 w 25"/>
              <a:gd name="T9" fmla="*/ 2147483647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0 h 22"/>
              <a:gd name="T58" fmla="*/ 2147483647 w 25"/>
              <a:gd name="T59" fmla="*/ 0 h 22"/>
              <a:gd name="T60" fmla="*/ 0 w 25"/>
              <a:gd name="T61" fmla="*/ 0 h 22"/>
              <a:gd name="T62" fmla="*/ 0 w 25"/>
              <a:gd name="T63" fmla="*/ 0 h 22"/>
              <a:gd name="T64" fmla="*/ 2147483647 w 25"/>
              <a:gd name="T65" fmla="*/ 0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2147483647 w 25"/>
              <a:gd name="T85" fmla="*/ 2147483647 h 22"/>
              <a:gd name="T86" fmla="*/ 2147483647 w 25"/>
              <a:gd name="T87" fmla="*/ 2147483647 h 22"/>
              <a:gd name="T88" fmla="*/ 2147483647 w 25"/>
              <a:gd name="T89" fmla="*/ 2147483647 h 22"/>
              <a:gd name="T90" fmla="*/ 2147483647 w 25"/>
              <a:gd name="T91" fmla="*/ 0 h 22"/>
              <a:gd name="T92" fmla="*/ 2147483647 w 25"/>
              <a:gd name="T93" fmla="*/ 0 h 22"/>
              <a:gd name="T94" fmla="*/ 2147483647 w 25"/>
              <a:gd name="T95" fmla="*/ 0 h 22"/>
              <a:gd name="T96" fmla="*/ 2147483647 w 25"/>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2"/>
              <a:gd name="T149" fmla="*/ 25 w 25"/>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2">
                <a:moveTo>
                  <a:pt x="21" y="0"/>
                </a:moveTo>
                <a:lnTo>
                  <a:pt x="21" y="14"/>
                </a:lnTo>
                <a:lnTo>
                  <a:pt x="21" y="16"/>
                </a:lnTo>
                <a:lnTo>
                  <a:pt x="21" y="18"/>
                </a:lnTo>
                <a:lnTo>
                  <a:pt x="22" y="20"/>
                </a:lnTo>
                <a:lnTo>
                  <a:pt x="23" y="20"/>
                </a:lnTo>
                <a:lnTo>
                  <a:pt x="25" y="20"/>
                </a:lnTo>
                <a:lnTo>
                  <a:pt x="19" y="22"/>
                </a:lnTo>
                <a:lnTo>
                  <a:pt x="17" y="22"/>
                </a:lnTo>
                <a:lnTo>
                  <a:pt x="17" y="17"/>
                </a:lnTo>
                <a:lnTo>
                  <a:pt x="15" y="20"/>
                </a:lnTo>
                <a:lnTo>
                  <a:pt x="12" y="21"/>
                </a:lnTo>
                <a:lnTo>
                  <a:pt x="11" y="22"/>
                </a:lnTo>
                <a:lnTo>
                  <a:pt x="10"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7" y="2"/>
                </a:lnTo>
                <a:lnTo>
                  <a:pt x="16" y="1"/>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77" name="Freeform 306"/>
          <p:cNvSpPr>
            <a:spLocks/>
          </p:cNvSpPr>
          <p:nvPr/>
        </p:nvSpPr>
        <p:spPr bwMode="auto">
          <a:xfrm>
            <a:off x="6643688" y="5830888"/>
            <a:ext cx="85725" cy="52387"/>
          </a:xfrm>
          <a:custGeom>
            <a:avLst/>
            <a:gdLst>
              <a:gd name="T0" fmla="*/ 2147483647 w 24"/>
              <a:gd name="T1" fmla="*/ 2147483647 h 23"/>
              <a:gd name="T2" fmla="*/ 2147483647 w 24"/>
              <a:gd name="T3" fmla="*/ 2147483647 h 23"/>
              <a:gd name="T4" fmla="*/ 2147483647 w 24"/>
              <a:gd name="T5" fmla="*/ 2147483647 h 23"/>
              <a:gd name="T6" fmla="*/ 2147483647 w 24"/>
              <a:gd name="T7" fmla="*/ 0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2147483647 w 24"/>
              <a:gd name="T61" fmla="*/ 2147483647 h 23"/>
              <a:gd name="T62" fmla="*/ 2147483647 w 24"/>
              <a:gd name="T63" fmla="*/ 2147483647 h 23"/>
              <a:gd name="T64" fmla="*/ 2147483647 w 24"/>
              <a:gd name="T65" fmla="*/ 2147483647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0 w 24"/>
              <a:gd name="T85" fmla="*/ 2147483647 h 23"/>
              <a:gd name="T86" fmla="*/ 0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2147483647 h 23"/>
              <a:gd name="T96" fmla="*/ 2147483647 w 24"/>
              <a:gd name="T97" fmla="*/ 2147483647 h 23"/>
              <a:gd name="T98" fmla="*/ 2147483647 w 24"/>
              <a:gd name="T99" fmla="*/ 2147483647 h 23"/>
              <a:gd name="T100" fmla="*/ 2147483647 w 24"/>
              <a:gd name="T101" fmla="*/ 2147483647 h 23"/>
              <a:gd name="T102" fmla="*/ 2147483647 w 24"/>
              <a:gd name="T103" fmla="*/ 2147483647 h 23"/>
              <a:gd name="T104" fmla="*/ 2147483647 w 24"/>
              <a:gd name="T105" fmla="*/ 2147483647 h 23"/>
              <a:gd name="T106" fmla="*/ 2147483647 w 24"/>
              <a:gd name="T107" fmla="*/ 2147483647 h 23"/>
              <a:gd name="T108" fmla="*/ 2147483647 w 24"/>
              <a:gd name="T109" fmla="*/ 2147483647 h 23"/>
              <a:gd name="T110" fmla="*/ 2147483647 w 24"/>
              <a:gd name="T111" fmla="*/ 2147483647 h 23"/>
              <a:gd name="T112" fmla="*/ 2147483647 w 24"/>
              <a:gd name="T113" fmla="*/ 2147483647 h 23"/>
              <a:gd name="T114" fmla="*/ 2147483647 w 24"/>
              <a:gd name="T115" fmla="*/ 2147483647 h 23"/>
              <a:gd name="T116" fmla="*/ 0 w 24"/>
              <a:gd name="T117" fmla="*/ 2147483647 h 23"/>
              <a:gd name="T118" fmla="*/ 2147483647 w 24"/>
              <a:gd name="T119" fmla="*/ 0 h 23"/>
              <a:gd name="T120" fmla="*/ 2147483647 w 24"/>
              <a:gd name="T121" fmla="*/ 0 h 23"/>
              <a:gd name="T122" fmla="*/ 2147483647 w 24"/>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7" y="5"/>
                </a:moveTo>
                <a:lnTo>
                  <a:pt x="10" y="2"/>
                </a:lnTo>
                <a:lnTo>
                  <a:pt x="12" y="1"/>
                </a:lnTo>
                <a:lnTo>
                  <a:pt x="14" y="0"/>
                </a:lnTo>
                <a:lnTo>
                  <a:pt x="17" y="1"/>
                </a:lnTo>
                <a:lnTo>
                  <a:pt x="18" y="1"/>
                </a:lnTo>
                <a:lnTo>
                  <a:pt x="19" y="2"/>
                </a:lnTo>
                <a:lnTo>
                  <a:pt x="21" y="3"/>
                </a:lnTo>
                <a:lnTo>
                  <a:pt x="21" y="6"/>
                </a:lnTo>
                <a:lnTo>
                  <a:pt x="21" y="8"/>
                </a:lnTo>
                <a:lnTo>
                  <a:pt x="21" y="18"/>
                </a:lnTo>
                <a:lnTo>
                  <a:pt x="21" y="19"/>
                </a:lnTo>
                <a:lnTo>
                  <a:pt x="21" y="21"/>
                </a:lnTo>
                <a:lnTo>
                  <a:pt x="22" y="22"/>
                </a:lnTo>
                <a:lnTo>
                  <a:pt x="23" y="22"/>
                </a:lnTo>
                <a:lnTo>
                  <a:pt x="24" y="22"/>
                </a:lnTo>
                <a:lnTo>
                  <a:pt x="24" y="23"/>
                </a:lnTo>
                <a:lnTo>
                  <a:pt x="13" y="23"/>
                </a:lnTo>
                <a:lnTo>
                  <a:pt x="13" y="22"/>
                </a:lnTo>
                <a:lnTo>
                  <a:pt x="14" y="22"/>
                </a:lnTo>
                <a:lnTo>
                  <a:pt x="16" y="22"/>
                </a:lnTo>
                <a:lnTo>
                  <a:pt x="16" y="21"/>
                </a:lnTo>
                <a:lnTo>
                  <a:pt x="17" y="21"/>
                </a:lnTo>
                <a:lnTo>
                  <a:pt x="17" y="19"/>
                </a:lnTo>
                <a:lnTo>
                  <a:pt x="17" y="18"/>
                </a:lnTo>
                <a:lnTo>
                  <a:pt x="17" y="8"/>
                </a:lnTo>
                <a:lnTo>
                  <a:pt x="17" y="6"/>
                </a:lnTo>
                <a:lnTo>
                  <a:pt x="16" y="5"/>
                </a:lnTo>
                <a:lnTo>
                  <a:pt x="14" y="3"/>
                </a:lnTo>
                <a:lnTo>
                  <a:pt x="13" y="3"/>
                </a:lnTo>
                <a:lnTo>
                  <a:pt x="11" y="5"/>
                </a:lnTo>
                <a:lnTo>
                  <a:pt x="7" y="6"/>
                </a:lnTo>
                <a:lnTo>
                  <a:pt x="7" y="18"/>
                </a:lnTo>
                <a:lnTo>
                  <a:pt x="7" y="19"/>
                </a:lnTo>
                <a:lnTo>
                  <a:pt x="7" y="21"/>
                </a:lnTo>
                <a:lnTo>
                  <a:pt x="8" y="22"/>
                </a:lnTo>
                <a:lnTo>
                  <a:pt x="10" y="22"/>
                </a:lnTo>
                <a:lnTo>
                  <a:pt x="11" y="22"/>
                </a:lnTo>
                <a:lnTo>
                  <a:pt x="11" y="23"/>
                </a:lnTo>
                <a:lnTo>
                  <a:pt x="0" y="23"/>
                </a:lnTo>
                <a:lnTo>
                  <a:pt x="0" y="22"/>
                </a:lnTo>
                <a:lnTo>
                  <a:pt x="1" y="22"/>
                </a:lnTo>
                <a:lnTo>
                  <a:pt x="2" y="22"/>
                </a:lnTo>
                <a:lnTo>
                  <a:pt x="3" y="19"/>
                </a:lnTo>
                <a:lnTo>
                  <a:pt x="3" y="18"/>
                </a:lnTo>
                <a:lnTo>
                  <a:pt x="3" y="10"/>
                </a:lnTo>
                <a:lnTo>
                  <a:pt x="3" y="6"/>
                </a:lnTo>
                <a:lnTo>
                  <a:pt x="3" y="5"/>
                </a:lnTo>
                <a:lnTo>
                  <a:pt x="3" y="3"/>
                </a:lnTo>
                <a:lnTo>
                  <a:pt x="2" y="3"/>
                </a:lnTo>
                <a:lnTo>
                  <a:pt x="1"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78" name="Freeform 307"/>
          <p:cNvSpPr>
            <a:spLocks noEditPoints="1"/>
          </p:cNvSpPr>
          <p:nvPr/>
        </p:nvSpPr>
        <p:spPr bwMode="auto">
          <a:xfrm>
            <a:off x="2014538" y="6103938"/>
            <a:ext cx="71437" cy="555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2147483647 h 24"/>
              <a:gd name="T36" fmla="*/ 2147483647 w 20"/>
              <a:gd name="T37" fmla="*/ 2147483647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3" y="20"/>
                </a:moveTo>
                <a:lnTo>
                  <a:pt x="10" y="22"/>
                </a:lnTo>
                <a:lnTo>
                  <a:pt x="8" y="24"/>
                </a:lnTo>
                <a:lnTo>
                  <a:pt x="7" y="24"/>
                </a:lnTo>
                <a:lnTo>
                  <a:pt x="5" y="24"/>
                </a:lnTo>
                <a:lnTo>
                  <a:pt x="3" y="24"/>
                </a:lnTo>
                <a:lnTo>
                  <a:pt x="2" y="22"/>
                </a:lnTo>
                <a:lnTo>
                  <a:pt x="0" y="20"/>
                </a:lnTo>
                <a:lnTo>
                  <a:pt x="0" y="19"/>
                </a:lnTo>
                <a:lnTo>
                  <a:pt x="0" y="16"/>
                </a:lnTo>
                <a:lnTo>
                  <a:pt x="0" y="15"/>
                </a:lnTo>
                <a:lnTo>
                  <a:pt x="3" y="14"/>
                </a:lnTo>
                <a:lnTo>
                  <a:pt x="4" y="13"/>
                </a:lnTo>
                <a:lnTo>
                  <a:pt x="8" y="11"/>
                </a:lnTo>
                <a:lnTo>
                  <a:pt x="13" y="9"/>
                </a:lnTo>
                <a:lnTo>
                  <a:pt x="13" y="8"/>
                </a:lnTo>
                <a:lnTo>
                  <a:pt x="13" y="5"/>
                </a:lnTo>
                <a:lnTo>
                  <a:pt x="12" y="4"/>
                </a:lnTo>
                <a:lnTo>
                  <a:pt x="10" y="3"/>
                </a:lnTo>
                <a:lnTo>
                  <a:pt x="9" y="3"/>
                </a:lnTo>
                <a:lnTo>
                  <a:pt x="8" y="3"/>
                </a:lnTo>
                <a:lnTo>
                  <a:pt x="7" y="3"/>
                </a:lnTo>
                <a:lnTo>
                  <a:pt x="5" y="4"/>
                </a:lnTo>
                <a:lnTo>
                  <a:pt x="5" y="5"/>
                </a:lnTo>
                <a:lnTo>
                  <a:pt x="5" y="6"/>
                </a:lnTo>
                <a:lnTo>
                  <a:pt x="5" y="8"/>
                </a:lnTo>
                <a:lnTo>
                  <a:pt x="5" y="9"/>
                </a:lnTo>
                <a:lnTo>
                  <a:pt x="4" y="9"/>
                </a:lnTo>
                <a:lnTo>
                  <a:pt x="3" y="9"/>
                </a:lnTo>
                <a:lnTo>
                  <a:pt x="2" y="9"/>
                </a:lnTo>
                <a:lnTo>
                  <a:pt x="2" y="8"/>
                </a:lnTo>
                <a:lnTo>
                  <a:pt x="2" y="6"/>
                </a:lnTo>
                <a:lnTo>
                  <a:pt x="2" y="4"/>
                </a:lnTo>
                <a:lnTo>
                  <a:pt x="3" y="3"/>
                </a:lnTo>
                <a:lnTo>
                  <a:pt x="7" y="1"/>
                </a:lnTo>
                <a:lnTo>
                  <a:pt x="9" y="0"/>
                </a:lnTo>
                <a:lnTo>
                  <a:pt x="12" y="1"/>
                </a:lnTo>
                <a:lnTo>
                  <a:pt x="14" y="1"/>
                </a:lnTo>
                <a:lnTo>
                  <a:pt x="15" y="3"/>
                </a:lnTo>
                <a:lnTo>
                  <a:pt x="16" y="4"/>
                </a:lnTo>
                <a:lnTo>
                  <a:pt x="16" y="5"/>
                </a:lnTo>
                <a:lnTo>
                  <a:pt x="16" y="8"/>
                </a:lnTo>
                <a:lnTo>
                  <a:pt x="16" y="16"/>
                </a:lnTo>
                <a:lnTo>
                  <a:pt x="16" y="19"/>
                </a:lnTo>
                <a:lnTo>
                  <a:pt x="16" y="20"/>
                </a:lnTo>
                <a:lnTo>
                  <a:pt x="18" y="20"/>
                </a:lnTo>
                <a:lnTo>
                  <a:pt x="18" y="21"/>
                </a:lnTo>
                <a:lnTo>
                  <a:pt x="19" y="21"/>
                </a:lnTo>
                <a:lnTo>
                  <a:pt x="19" y="20"/>
                </a:lnTo>
                <a:lnTo>
                  <a:pt x="20" y="19"/>
                </a:lnTo>
                <a:lnTo>
                  <a:pt x="20" y="20"/>
                </a:lnTo>
                <a:lnTo>
                  <a:pt x="18" y="22"/>
                </a:lnTo>
                <a:lnTo>
                  <a:pt x="15" y="24"/>
                </a:lnTo>
                <a:lnTo>
                  <a:pt x="14" y="24"/>
                </a:lnTo>
                <a:lnTo>
                  <a:pt x="13" y="22"/>
                </a:lnTo>
                <a:lnTo>
                  <a:pt x="13" y="21"/>
                </a:lnTo>
                <a:lnTo>
                  <a:pt x="13" y="20"/>
                </a:lnTo>
                <a:close/>
                <a:moveTo>
                  <a:pt x="13" y="19"/>
                </a:moveTo>
                <a:lnTo>
                  <a:pt x="13" y="10"/>
                </a:lnTo>
                <a:lnTo>
                  <a:pt x="9" y="11"/>
                </a:lnTo>
                <a:lnTo>
                  <a:pt x="8" y="13"/>
                </a:lnTo>
                <a:lnTo>
                  <a:pt x="7" y="14"/>
                </a:lnTo>
                <a:lnTo>
                  <a:pt x="5" y="15"/>
                </a:lnTo>
                <a:lnTo>
                  <a:pt x="4" y="16"/>
                </a:lnTo>
                <a:lnTo>
                  <a:pt x="4" y="17"/>
                </a:lnTo>
                <a:lnTo>
                  <a:pt x="4" y="19"/>
                </a:lnTo>
                <a:lnTo>
                  <a:pt x="5" y="20"/>
                </a:lnTo>
                <a:lnTo>
                  <a:pt x="7" y="20"/>
                </a:lnTo>
                <a:lnTo>
                  <a:pt x="8" y="21"/>
                </a:lnTo>
                <a:lnTo>
                  <a:pt x="10" y="20"/>
                </a:lnTo>
                <a:lnTo>
                  <a:pt x="13" y="19"/>
                </a:lnTo>
                <a:close/>
              </a:path>
            </a:pathLst>
          </a:custGeom>
          <a:solidFill>
            <a:srgbClr val="000000"/>
          </a:solidFill>
          <a:ln w="0">
            <a:solidFill>
              <a:srgbClr val="000000"/>
            </a:solidFill>
            <a:round/>
            <a:headEnd/>
            <a:tailEnd/>
          </a:ln>
        </p:spPr>
        <p:txBody>
          <a:bodyPr/>
          <a:lstStyle/>
          <a:p>
            <a:endParaRPr lang="en-CA"/>
          </a:p>
        </p:txBody>
      </p:sp>
      <p:sp>
        <p:nvSpPr>
          <p:cNvPr id="25679" name="Freeform 308"/>
          <p:cNvSpPr>
            <a:spLocks noEditPoints="1"/>
          </p:cNvSpPr>
          <p:nvPr/>
        </p:nvSpPr>
        <p:spPr bwMode="auto">
          <a:xfrm>
            <a:off x="2436813" y="6078538"/>
            <a:ext cx="34925" cy="80962"/>
          </a:xfrm>
          <a:custGeom>
            <a:avLst/>
            <a:gdLst>
              <a:gd name="T0" fmla="*/ 2147483647 w 10"/>
              <a:gd name="T1" fmla="*/ 0 h 35"/>
              <a:gd name="T2" fmla="*/ 2147483647 w 10"/>
              <a:gd name="T3" fmla="*/ 0 h 35"/>
              <a:gd name="T4" fmla="*/ 2147483647 w 10"/>
              <a:gd name="T5" fmla="*/ 0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0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0"/>
                </a:lnTo>
                <a:lnTo>
                  <a:pt x="7" y="1"/>
                </a:lnTo>
                <a:lnTo>
                  <a:pt x="7" y="3"/>
                </a:lnTo>
                <a:lnTo>
                  <a:pt x="7" y="4"/>
                </a:lnTo>
                <a:lnTo>
                  <a:pt x="6" y="5"/>
                </a:lnTo>
                <a:lnTo>
                  <a:pt x="5" y="5"/>
                </a:lnTo>
                <a:lnTo>
                  <a:pt x="3" y="5"/>
                </a:lnTo>
                <a:lnTo>
                  <a:pt x="2" y="5"/>
                </a:lnTo>
                <a:lnTo>
                  <a:pt x="2" y="4"/>
                </a:lnTo>
                <a:lnTo>
                  <a:pt x="2" y="3"/>
                </a:lnTo>
                <a:lnTo>
                  <a:pt x="2" y="1"/>
                </a:lnTo>
                <a:lnTo>
                  <a:pt x="2" y="0"/>
                </a:lnTo>
                <a:lnTo>
                  <a:pt x="3" y="0"/>
                </a:lnTo>
                <a:lnTo>
                  <a:pt x="5" y="0"/>
                </a:lnTo>
                <a:close/>
                <a:moveTo>
                  <a:pt x="7" y="11"/>
                </a:moveTo>
                <a:lnTo>
                  <a:pt x="7" y="30"/>
                </a:lnTo>
                <a:lnTo>
                  <a:pt x="7"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21"/>
                </a:lnTo>
                <a:lnTo>
                  <a:pt x="2" y="17"/>
                </a:lnTo>
                <a:lnTo>
                  <a:pt x="2" y="16"/>
                </a:lnTo>
                <a:lnTo>
                  <a:pt x="2" y="15"/>
                </a:lnTo>
                <a:lnTo>
                  <a:pt x="1" y="15"/>
                </a:lnTo>
                <a:lnTo>
                  <a:pt x="0" y="15"/>
                </a:lnTo>
                <a:lnTo>
                  <a:pt x="0" y="14"/>
                </a:lnTo>
                <a:lnTo>
                  <a:pt x="6" y="11"/>
                </a:lnTo>
                <a:lnTo>
                  <a:pt x="7" y="11"/>
                </a:lnTo>
                <a:close/>
              </a:path>
            </a:pathLst>
          </a:custGeom>
          <a:solidFill>
            <a:srgbClr val="000000"/>
          </a:solidFill>
          <a:ln w="0">
            <a:solidFill>
              <a:srgbClr val="000000"/>
            </a:solidFill>
            <a:round/>
            <a:headEnd/>
            <a:tailEnd/>
          </a:ln>
        </p:spPr>
        <p:txBody>
          <a:bodyPr/>
          <a:lstStyle/>
          <a:p>
            <a:endParaRPr lang="en-CA"/>
          </a:p>
        </p:txBody>
      </p:sp>
      <p:sp>
        <p:nvSpPr>
          <p:cNvPr id="25680" name="Freeform 309"/>
          <p:cNvSpPr>
            <a:spLocks noEditPoints="1"/>
          </p:cNvSpPr>
          <p:nvPr/>
        </p:nvSpPr>
        <p:spPr bwMode="auto">
          <a:xfrm>
            <a:off x="2482850" y="6103938"/>
            <a:ext cx="79375" cy="77787"/>
          </a:xfrm>
          <a:custGeom>
            <a:avLst/>
            <a:gdLst>
              <a:gd name="T0" fmla="*/ 2147483647 w 22"/>
              <a:gd name="T1" fmla="*/ 2147483647 h 34"/>
              <a:gd name="T2" fmla="*/ 2147483647 w 22"/>
              <a:gd name="T3" fmla="*/ 2147483647 h 34"/>
              <a:gd name="T4" fmla="*/ 2147483647 w 22"/>
              <a:gd name="T5" fmla="*/ 2147483647 h 34"/>
              <a:gd name="T6" fmla="*/ 2147483647 w 22"/>
              <a:gd name="T7" fmla="*/ 2147483647 h 34"/>
              <a:gd name="T8" fmla="*/ 2147483647 w 22"/>
              <a:gd name="T9" fmla="*/ 2147483647 h 34"/>
              <a:gd name="T10" fmla="*/ 2147483647 w 22"/>
              <a:gd name="T11" fmla="*/ 2147483647 h 34"/>
              <a:gd name="T12" fmla="*/ 2147483647 w 22"/>
              <a:gd name="T13" fmla="*/ 2147483647 h 34"/>
              <a:gd name="T14" fmla="*/ 2147483647 w 22"/>
              <a:gd name="T15" fmla="*/ 2147483647 h 34"/>
              <a:gd name="T16" fmla="*/ 2147483647 w 22"/>
              <a:gd name="T17" fmla="*/ 2147483647 h 34"/>
              <a:gd name="T18" fmla="*/ 2147483647 w 22"/>
              <a:gd name="T19" fmla="*/ 2147483647 h 34"/>
              <a:gd name="T20" fmla="*/ 2147483647 w 22"/>
              <a:gd name="T21" fmla="*/ 2147483647 h 34"/>
              <a:gd name="T22" fmla="*/ 2147483647 w 22"/>
              <a:gd name="T23" fmla="*/ 2147483647 h 34"/>
              <a:gd name="T24" fmla="*/ 2147483647 w 22"/>
              <a:gd name="T25" fmla="*/ 2147483647 h 34"/>
              <a:gd name="T26" fmla="*/ 2147483647 w 22"/>
              <a:gd name="T27" fmla="*/ 2147483647 h 34"/>
              <a:gd name="T28" fmla="*/ 2147483647 w 22"/>
              <a:gd name="T29" fmla="*/ 2147483647 h 34"/>
              <a:gd name="T30" fmla="*/ 2147483647 w 22"/>
              <a:gd name="T31" fmla="*/ 2147483647 h 34"/>
              <a:gd name="T32" fmla="*/ 2147483647 w 22"/>
              <a:gd name="T33" fmla="*/ 2147483647 h 34"/>
              <a:gd name="T34" fmla="*/ 2147483647 w 22"/>
              <a:gd name="T35" fmla="*/ 2147483647 h 34"/>
              <a:gd name="T36" fmla="*/ 2147483647 w 22"/>
              <a:gd name="T37" fmla="*/ 2147483647 h 34"/>
              <a:gd name="T38" fmla="*/ 2147483647 w 22"/>
              <a:gd name="T39" fmla="*/ 2147483647 h 34"/>
              <a:gd name="T40" fmla="*/ 2147483647 w 22"/>
              <a:gd name="T41" fmla="*/ 2147483647 h 34"/>
              <a:gd name="T42" fmla="*/ 2147483647 w 22"/>
              <a:gd name="T43" fmla="*/ 2147483647 h 34"/>
              <a:gd name="T44" fmla="*/ 2147483647 w 22"/>
              <a:gd name="T45" fmla="*/ 2147483647 h 34"/>
              <a:gd name="T46" fmla="*/ 2147483647 w 22"/>
              <a:gd name="T47" fmla="*/ 2147483647 h 34"/>
              <a:gd name="T48" fmla="*/ 2147483647 w 22"/>
              <a:gd name="T49" fmla="*/ 2147483647 h 34"/>
              <a:gd name="T50" fmla="*/ 2147483647 w 22"/>
              <a:gd name="T51" fmla="*/ 2147483647 h 34"/>
              <a:gd name="T52" fmla="*/ 2147483647 w 22"/>
              <a:gd name="T53" fmla="*/ 2147483647 h 34"/>
              <a:gd name="T54" fmla="*/ 2147483647 w 22"/>
              <a:gd name="T55" fmla="*/ 2147483647 h 34"/>
              <a:gd name="T56" fmla="*/ 0 w 22"/>
              <a:gd name="T57" fmla="*/ 2147483647 h 34"/>
              <a:gd name="T58" fmla="*/ 0 w 22"/>
              <a:gd name="T59" fmla="*/ 2147483647 h 34"/>
              <a:gd name="T60" fmla="*/ 2147483647 w 22"/>
              <a:gd name="T61" fmla="*/ 2147483647 h 34"/>
              <a:gd name="T62" fmla="*/ 2147483647 w 22"/>
              <a:gd name="T63" fmla="*/ 2147483647 h 34"/>
              <a:gd name="T64" fmla="*/ 2147483647 w 22"/>
              <a:gd name="T65" fmla="*/ 2147483647 h 34"/>
              <a:gd name="T66" fmla="*/ 2147483647 w 22"/>
              <a:gd name="T67" fmla="*/ 2147483647 h 34"/>
              <a:gd name="T68" fmla="*/ 2147483647 w 22"/>
              <a:gd name="T69" fmla="*/ 2147483647 h 34"/>
              <a:gd name="T70" fmla="*/ 2147483647 w 22"/>
              <a:gd name="T71" fmla="*/ 2147483647 h 34"/>
              <a:gd name="T72" fmla="*/ 2147483647 w 22"/>
              <a:gd name="T73" fmla="*/ 2147483647 h 34"/>
              <a:gd name="T74" fmla="*/ 2147483647 w 22"/>
              <a:gd name="T75" fmla="*/ 2147483647 h 34"/>
              <a:gd name="T76" fmla="*/ 2147483647 w 22"/>
              <a:gd name="T77" fmla="*/ 2147483647 h 34"/>
              <a:gd name="T78" fmla="*/ 2147483647 w 22"/>
              <a:gd name="T79" fmla="*/ 2147483647 h 34"/>
              <a:gd name="T80" fmla="*/ 2147483647 w 22"/>
              <a:gd name="T81" fmla="*/ 2147483647 h 34"/>
              <a:gd name="T82" fmla="*/ 2147483647 w 22"/>
              <a:gd name="T83" fmla="*/ 2147483647 h 34"/>
              <a:gd name="T84" fmla="*/ 2147483647 w 22"/>
              <a:gd name="T85" fmla="*/ 2147483647 h 34"/>
              <a:gd name="T86" fmla="*/ 2147483647 w 22"/>
              <a:gd name="T87" fmla="*/ 2147483647 h 34"/>
              <a:gd name="T88" fmla="*/ 2147483647 w 22"/>
              <a:gd name="T89" fmla="*/ 2147483647 h 34"/>
              <a:gd name="T90" fmla="*/ 2147483647 w 22"/>
              <a:gd name="T91" fmla="*/ 2147483647 h 34"/>
              <a:gd name="T92" fmla="*/ 2147483647 w 22"/>
              <a:gd name="T93" fmla="*/ 2147483647 h 34"/>
              <a:gd name="T94" fmla="*/ 2147483647 w 22"/>
              <a:gd name="T95" fmla="*/ 2147483647 h 34"/>
              <a:gd name="T96" fmla="*/ 2147483647 w 22"/>
              <a:gd name="T97" fmla="*/ 2147483647 h 34"/>
              <a:gd name="T98" fmla="*/ 2147483647 w 22"/>
              <a:gd name="T99" fmla="*/ 2147483647 h 34"/>
              <a:gd name="T100" fmla="*/ 2147483647 w 22"/>
              <a:gd name="T101" fmla="*/ 2147483647 h 34"/>
              <a:gd name="T102" fmla="*/ 2147483647 w 22"/>
              <a:gd name="T103" fmla="*/ 2147483647 h 34"/>
              <a:gd name="T104" fmla="*/ 2147483647 w 22"/>
              <a:gd name="T105" fmla="*/ 2147483647 h 34"/>
              <a:gd name="T106" fmla="*/ 2147483647 w 22"/>
              <a:gd name="T107" fmla="*/ 2147483647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5" y="15"/>
                </a:moveTo>
                <a:lnTo>
                  <a:pt x="4" y="14"/>
                </a:lnTo>
                <a:lnTo>
                  <a:pt x="3" y="13"/>
                </a:lnTo>
                <a:lnTo>
                  <a:pt x="1" y="10"/>
                </a:lnTo>
                <a:lnTo>
                  <a:pt x="1" y="9"/>
                </a:lnTo>
                <a:lnTo>
                  <a:pt x="3" y="5"/>
                </a:lnTo>
                <a:lnTo>
                  <a:pt x="4" y="3"/>
                </a:lnTo>
                <a:lnTo>
                  <a:pt x="6" y="1"/>
                </a:lnTo>
                <a:lnTo>
                  <a:pt x="10" y="0"/>
                </a:lnTo>
                <a:lnTo>
                  <a:pt x="14" y="1"/>
                </a:lnTo>
                <a:lnTo>
                  <a:pt x="16" y="3"/>
                </a:lnTo>
                <a:lnTo>
                  <a:pt x="20" y="3"/>
                </a:lnTo>
                <a:lnTo>
                  <a:pt x="21" y="3"/>
                </a:lnTo>
                <a:lnTo>
                  <a:pt x="22" y="3"/>
                </a:lnTo>
                <a:lnTo>
                  <a:pt x="22" y="4"/>
                </a:lnTo>
                <a:lnTo>
                  <a:pt x="21" y="4"/>
                </a:lnTo>
                <a:lnTo>
                  <a:pt x="20" y="4"/>
                </a:lnTo>
                <a:lnTo>
                  <a:pt x="18" y="4"/>
                </a:lnTo>
                <a:lnTo>
                  <a:pt x="19" y="6"/>
                </a:lnTo>
                <a:lnTo>
                  <a:pt x="19" y="9"/>
                </a:lnTo>
                <a:lnTo>
                  <a:pt x="19" y="11"/>
                </a:lnTo>
                <a:lnTo>
                  <a:pt x="16" y="14"/>
                </a:lnTo>
                <a:lnTo>
                  <a:pt x="14" y="15"/>
                </a:lnTo>
                <a:lnTo>
                  <a:pt x="10" y="16"/>
                </a:lnTo>
                <a:lnTo>
                  <a:pt x="9" y="16"/>
                </a:lnTo>
                <a:lnTo>
                  <a:pt x="6" y="16"/>
                </a:lnTo>
                <a:lnTo>
                  <a:pt x="5" y="16"/>
                </a:lnTo>
                <a:lnTo>
                  <a:pt x="5" y="17"/>
                </a:lnTo>
                <a:lnTo>
                  <a:pt x="5" y="19"/>
                </a:lnTo>
                <a:lnTo>
                  <a:pt x="5" y="20"/>
                </a:lnTo>
                <a:lnTo>
                  <a:pt x="6" y="20"/>
                </a:lnTo>
                <a:lnTo>
                  <a:pt x="8" y="20"/>
                </a:lnTo>
                <a:lnTo>
                  <a:pt x="10" y="20"/>
                </a:lnTo>
                <a:lnTo>
                  <a:pt x="14" y="20"/>
                </a:lnTo>
                <a:lnTo>
                  <a:pt x="16" y="20"/>
                </a:lnTo>
                <a:lnTo>
                  <a:pt x="19" y="21"/>
                </a:lnTo>
                <a:lnTo>
                  <a:pt x="20" y="22"/>
                </a:lnTo>
                <a:lnTo>
                  <a:pt x="21" y="24"/>
                </a:lnTo>
                <a:lnTo>
                  <a:pt x="21" y="25"/>
                </a:lnTo>
                <a:lnTo>
                  <a:pt x="21" y="29"/>
                </a:lnTo>
                <a:lnTo>
                  <a:pt x="19" y="31"/>
                </a:lnTo>
                <a:lnTo>
                  <a:pt x="16" y="32"/>
                </a:lnTo>
                <a:lnTo>
                  <a:pt x="13" y="34"/>
                </a:lnTo>
                <a:lnTo>
                  <a:pt x="9" y="34"/>
                </a:lnTo>
                <a:lnTo>
                  <a:pt x="5" y="34"/>
                </a:lnTo>
                <a:lnTo>
                  <a:pt x="1" y="32"/>
                </a:lnTo>
                <a:lnTo>
                  <a:pt x="0" y="31"/>
                </a:lnTo>
                <a:lnTo>
                  <a:pt x="0" y="30"/>
                </a:lnTo>
                <a:lnTo>
                  <a:pt x="0" y="29"/>
                </a:lnTo>
                <a:lnTo>
                  <a:pt x="0" y="27"/>
                </a:lnTo>
                <a:lnTo>
                  <a:pt x="1" y="26"/>
                </a:lnTo>
                <a:lnTo>
                  <a:pt x="3" y="25"/>
                </a:lnTo>
                <a:lnTo>
                  <a:pt x="4" y="24"/>
                </a:lnTo>
                <a:lnTo>
                  <a:pt x="3" y="22"/>
                </a:lnTo>
                <a:lnTo>
                  <a:pt x="1" y="21"/>
                </a:lnTo>
                <a:lnTo>
                  <a:pt x="1" y="20"/>
                </a:lnTo>
                <a:lnTo>
                  <a:pt x="3" y="19"/>
                </a:lnTo>
                <a:lnTo>
                  <a:pt x="4" y="17"/>
                </a:lnTo>
                <a:lnTo>
                  <a:pt x="5" y="15"/>
                </a:lnTo>
                <a:close/>
                <a:moveTo>
                  <a:pt x="10" y="1"/>
                </a:moveTo>
                <a:lnTo>
                  <a:pt x="8" y="3"/>
                </a:lnTo>
                <a:lnTo>
                  <a:pt x="6" y="3"/>
                </a:lnTo>
                <a:lnTo>
                  <a:pt x="6" y="5"/>
                </a:lnTo>
                <a:lnTo>
                  <a:pt x="5" y="8"/>
                </a:lnTo>
                <a:lnTo>
                  <a:pt x="6" y="11"/>
                </a:lnTo>
                <a:lnTo>
                  <a:pt x="8" y="14"/>
                </a:lnTo>
                <a:lnTo>
                  <a:pt x="9" y="15"/>
                </a:lnTo>
                <a:lnTo>
                  <a:pt x="10" y="15"/>
                </a:lnTo>
                <a:lnTo>
                  <a:pt x="13" y="15"/>
                </a:lnTo>
                <a:lnTo>
                  <a:pt x="14" y="14"/>
                </a:lnTo>
                <a:lnTo>
                  <a:pt x="15" y="11"/>
                </a:lnTo>
                <a:lnTo>
                  <a:pt x="15" y="9"/>
                </a:lnTo>
                <a:lnTo>
                  <a:pt x="14" y="6"/>
                </a:lnTo>
                <a:lnTo>
                  <a:pt x="13" y="4"/>
                </a:lnTo>
                <a:lnTo>
                  <a:pt x="11" y="3"/>
                </a:lnTo>
                <a:lnTo>
                  <a:pt x="10" y="1"/>
                </a:lnTo>
                <a:close/>
                <a:moveTo>
                  <a:pt x="5" y="24"/>
                </a:moveTo>
                <a:lnTo>
                  <a:pt x="4" y="25"/>
                </a:lnTo>
                <a:lnTo>
                  <a:pt x="4" y="26"/>
                </a:lnTo>
                <a:lnTo>
                  <a:pt x="3" y="26"/>
                </a:lnTo>
                <a:lnTo>
                  <a:pt x="3" y="27"/>
                </a:lnTo>
                <a:lnTo>
                  <a:pt x="4" y="29"/>
                </a:lnTo>
                <a:lnTo>
                  <a:pt x="4" y="30"/>
                </a:lnTo>
                <a:lnTo>
                  <a:pt x="8" y="31"/>
                </a:lnTo>
                <a:lnTo>
                  <a:pt x="11" y="31"/>
                </a:lnTo>
                <a:lnTo>
                  <a:pt x="15" y="31"/>
                </a:lnTo>
                <a:lnTo>
                  <a:pt x="18" y="30"/>
                </a:lnTo>
                <a:lnTo>
                  <a:pt x="20" y="27"/>
                </a:lnTo>
                <a:lnTo>
                  <a:pt x="20" y="26"/>
                </a:lnTo>
                <a:lnTo>
                  <a:pt x="20" y="25"/>
                </a:lnTo>
                <a:lnTo>
                  <a:pt x="19" y="25"/>
                </a:lnTo>
                <a:lnTo>
                  <a:pt x="16" y="24"/>
                </a:lnTo>
                <a:lnTo>
                  <a:pt x="14" y="24"/>
                </a:lnTo>
                <a:lnTo>
                  <a:pt x="9" y="24"/>
                </a:lnTo>
                <a:lnTo>
                  <a:pt x="5" y="24"/>
                </a:lnTo>
                <a:close/>
              </a:path>
            </a:pathLst>
          </a:custGeom>
          <a:solidFill>
            <a:srgbClr val="000000"/>
          </a:solidFill>
          <a:ln w="0">
            <a:solidFill>
              <a:srgbClr val="000000"/>
            </a:solidFill>
            <a:round/>
            <a:headEnd/>
            <a:tailEnd/>
          </a:ln>
        </p:spPr>
        <p:txBody>
          <a:bodyPr/>
          <a:lstStyle/>
          <a:p>
            <a:endParaRPr lang="en-CA"/>
          </a:p>
        </p:txBody>
      </p:sp>
      <p:sp>
        <p:nvSpPr>
          <p:cNvPr id="25681" name="Freeform 310"/>
          <p:cNvSpPr>
            <a:spLocks/>
          </p:cNvSpPr>
          <p:nvPr/>
        </p:nvSpPr>
        <p:spPr bwMode="auto">
          <a:xfrm>
            <a:off x="2568575" y="6078538"/>
            <a:ext cx="82550" cy="80962"/>
          </a:xfrm>
          <a:custGeom>
            <a:avLst/>
            <a:gdLst>
              <a:gd name="T0" fmla="*/ 2147483647 w 23"/>
              <a:gd name="T1" fmla="*/ 2147483647 h 35"/>
              <a:gd name="T2" fmla="*/ 2147483647 w 23"/>
              <a:gd name="T3" fmla="*/ 2147483647 h 35"/>
              <a:gd name="T4" fmla="*/ 2147483647 w 23"/>
              <a:gd name="T5" fmla="*/ 2147483647 h 35"/>
              <a:gd name="T6" fmla="*/ 2147483647 w 23"/>
              <a:gd name="T7" fmla="*/ 2147483647 h 35"/>
              <a:gd name="T8" fmla="*/ 2147483647 w 23"/>
              <a:gd name="T9" fmla="*/ 2147483647 h 35"/>
              <a:gd name="T10" fmla="*/ 2147483647 w 23"/>
              <a:gd name="T11" fmla="*/ 2147483647 h 35"/>
              <a:gd name="T12" fmla="*/ 2147483647 w 23"/>
              <a:gd name="T13" fmla="*/ 2147483647 h 35"/>
              <a:gd name="T14" fmla="*/ 2147483647 w 23"/>
              <a:gd name="T15" fmla="*/ 2147483647 h 35"/>
              <a:gd name="T16" fmla="*/ 2147483647 w 23"/>
              <a:gd name="T17" fmla="*/ 2147483647 h 35"/>
              <a:gd name="T18" fmla="*/ 2147483647 w 23"/>
              <a:gd name="T19" fmla="*/ 2147483647 h 35"/>
              <a:gd name="T20" fmla="*/ 2147483647 w 23"/>
              <a:gd name="T21" fmla="*/ 2147483647 h 35"/>
              <a:gd name="T22" fmla="*/ 2147483647 w 23"/>
              <a:gd name="T23" fmla="*/ 2147483647 h 35"/>
              <a:gd name="T24" fmla="*/ 2147483647 w 23"/>
              <a:gd name="T25" fmla="*/ 2147483647 h 35"/>
              <a:gd name="T26" fmla="*/ 2147483647 w 23"/>
              <a:gd name="T27" fmla="*/ 2147483647 h 35"/>
              <a:gd name="T28" fmla="*/ 2147483647 w 23"/>
              <a:gd name="T29" fmla="*/ 2147483647 h 35"/>
              <a:gd name="T30" fmla="*/ 2147483647 w 23"/>
              <a:gd name="T31" fmla="*/ 2147483647 h 35"/>
              <a:gd name="T32" fmla="*/ 2147483647 w 23"/>
              <a:gd name="T33" fmla="*/ 2147483647 h 35"/>
              <a:gd name="T34" fmla="*/ 2147483647 w 23"/>
              <a:gd name="T35" fmla="*/ 2147483647 h 35"/>
              <a:gd name="T36" fmla="*/ 2147483647 w 23"/>
              <a:gd name="T37" fmla="*/ 2147483647 h 35"/>
              <a:gd name="T38" fmla="*/ 2147483647 w 23"/>
              <a:gd name="T39" fmla="*/ 2147483647 h 35"/>
              <a:gd name="T40" fmla="*/ 2147483647 w 23"/>
              <a:gd name="T41" fmla="*/ 2147483647 h 35"/>
              <a:gd name="T42" fmla="*/ 2147483647 w 23"/>
              <a:gd name="T43" fmla="*/ 2147483647 h 35"/>
              <a:gd name="T44" fmla="*/ 2147483647 w 23"/>
              <a:gd name="T45" fmla="*/ 2147483647 h 35"/>
              <a:gd name="T46" fmla="*/ 2147483647 w 23"/>
              <a:gd name="T47" fmla="*/ 2147483647 h 35"/>
              <a:gd name="T48" fmla="*/ 0 w 23"/>
              <a:gd name="T49" fmla="*/ 2147483647 h 35"/>
              <a:gd name="T50" fmla="*/ 2147483647 w 23"/>
              <a:gd name="T51" fmla="*/ 2147483647 h 35"/>
              <a:gd name="T52" fmla="*/ 2147483647 w 23"/>
              <a:gd name="T53" fmla="*/ 2147483647 h 35"/>
              <a:gd name="T54" fmla="*/ 2147483647 w 23"/>
              <a:gd name="T55" fmla="*/ 2147483647 h 35"/>
              <a:gd name="T56" fmla="*/ 2147483647 w 23"/>
              <a:gd name="T57" fmla="*/ 2147483647 h 35"/>
              <a:gd name="T58" fmla="*/ 2147483647 w 23"/>
              <a:gd name="T59" fmla="*/ 2147483647 h 35"/>
              <a:gd name="T60" fmla="*/ 2147483647 w 23"/>
              <a:gd name="T61" fmla="*/ 2147483647 h 35"/>
              <a:gd name="T62" fmla="*/ 0 w 23"/>
              <a:gd name="T63" fmla="*/ 2147483647 h 35"/>
              <a:gd name="T64" fmla="*/ 0 w 23"/>
              <a:gd name="T65" fmla="*/ 2147483647 h 35"/>
              <a:gd name="T66" fmla="*/ 2147483647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6" y="0"/>
                </a:moveTo>
                <a:lnTo>
                  <a:pt x="6" y="16"/>
                </a:lnTo>
                <a:lnTo>
                  <a:pt x="8" y="14"/>
                </a:lnTo>
                <a:lnTo>
                  <a:pt x="11" y="12"/>
                </a:lnTo>
                <a:lnTo>
                  <a:pt x="12" y="12"/>
                </a:lnTo>
                <a:lnTo>
                  <a:pt x="13" y="11"/>
                </a:lnTo>
                <a:lnTo>
                  <a:pt x="16" y="12"/>
                </a:lnTo>
                <a:lnTo>
                  <a:pt x="17" y="12"/>
                </a:lnTo>
                <a:lnTo>
                  <a:pt x="18" y="14"/>
                </a:lnTo>
                <a:lnTo>
                  <a:pt x="19" y="16"/>
                </a:lnTo>
                <a:lnTo>
                  <a:pt x="19" y="19"/>
                </a:lnTo>
                <a:lnTo>
                  <a:pt x="19" y="21"/>
                </a:lnTo>
                <a:lnTo>
                  <a:pt x="19" y="30"/>
                </a:lnTo>
                <a:lnTo>
                  <a:pt x="19" y="31"/>
                </a:lnTo>
                <a:lnTo>
                  <a:pt x="19" y="32"/>
                </a:lnTo>
                <a:lnTo>
                  <a:pt x="21" y="33"/>
                </a:lnTo>
                <a:lnTo>
                  <a:pt x="22" y="33"/>
                </a:lnTo>
                <a:lnTo>
                  <a:pt x="23" y="33"/>
                </a:lnTo>
                <a:lnTo>
                  <a:pt x="23" y="35"/>
                </a:lnTo>
                <a:lnTo>
                  <a:pt x="12" y="35"/>
                </a:lnTo>
                <a:lnTo>
                  <a:pt x="12" y="33"/>
                </a:lnTo>
                <a:lnTo>
                  <a:pt x="13" y="33"/>
                </a:lnTo>
                <a:lnTo>
                  <a:pt x="14" y="33"/>
                </a:lnTo>
                <a:lnTo>
                  <a:pt x="16" y="32"/>
                </a:lnTo>
                <a:lnTo>
                  <a:pt x="16" y="31"/>
                </a:lnTo>
                <a:lnTo>
                  <a:pt x="16" y="30"/>
                </a:lnTo>
                <a:lnTo>
                  <a:pt x="16" y="21"/>
                </a:lnTo>
                <a:lnTo>
                  <a:pt x="16" y="19"/>
                </a:lnTo>
                <a:lnTo>
                  <a:pt x="16" y="17"/>
                </a:lnTo>
                <a:lnTo>
                  <a:pt x="14" y="16"/>
                </a:lnTo>
                <a:lnTo>
                  <a:pt x="14" y="15"/>
                </a:lnTo>
                <a:lnTo>
                  <a:pt x="13" y="15"/>
                </a:lnTo>
                <a:lnTo>
                  <a:pt x="12" y="15"/>
                </a:lnTo>
                <a:lnTo>
                  <a:pt x="11" y="15"/>
                </a:lnTo>
                <a:lnTo>
                  <a:pt x="10" y="15"/>
                </a:lnTo>
                <a:lnTo>
                  <a:pt x="8" y="16"/>
                </a:lnTo>
                <a:lnTo>
                  <a:pt x="6" y="17"/>
                </a:lnTo>
                <a:lnTo>
                  <a:pt x="6" y="30"/>
                </a:lnTo>
                <a:lnTo>
                  <a:pt x="6"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9"/>
                </a:lnTo>
                <a:lnTo>
                  <a:pt x="2" y="6"/>
                </a:lnTo>
                <a:lnTo>
                  <a:pt x="2" y="4"/>
                </a:lnTo>
                <a:lnTo>
                  <a:pt x="2" y="3"/>
                </a:lnTo>
                <a:lnTo>
                  <a:pt x="1" y="3"/>
                </a:lnTo>
                <a:lnTo>
                  <a:pt x="0" y="3"/>
                </a:lnTo>
                <a:lnTo>
                  <a:pt x="5" y="0"/>
                </a:lnTo>
                <a:lnTo>
                  <a:pt x="6" y="0"/>
                </a:lnTo>
                <a:close/>
              </a:path>
            </a:pathLst>
          </a:custGeom>
          <a:solidFill>
            <a:srgbClr val="000000"/>
          </a:solidFill>
          <a:ln w="0">
            <a:solidFill>
              <a:srgbClr val="000000"/>
            </a:solidFill>
            <a:round/>
            <a:headEnd/>
            <a:tailEnd/>
          </a:ln>
        </p:spPr>
        <p:txBody>
          <a:bodyPr/>
          <a:lstStyle/>
          <a:p>
            <a:endParaRPr lang="en-CA"/>
          </a:p>
        </p:txBody>
      </p:sp>
      <p:sp>
        <p:nvSpPr>
          <p:cNvPr id="25682" name="Freeform 311"/>
          <p:cNvSpPr>
            <a:spLocks/>
          </p:cNvSpPr>
          <p:nvPr/>
        </p:nvSpPr>
        <p:spPr bwMode="auto">
          <a:xfrm>
            <a:off x="2651125" y="6089650"/>
            <a:ext cx="50800" cy="6985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4" y="7"/>
                </a:lnTo>
                <a:lnTo>
                  <a:pt x="14" y="9"/>
                </a:lnTo>
                <a:lnTo>
                  <a:pt x="8" y="9"/>
                </a:lnTo>
                <a:lnTo>
                  <a:pt x="8" y="23"/>
                </a:lnTo>
                <a:lnTo>
                  <a:pt x="8" y="25"/>
                </a:lnTo>
                <a:lnTo>
                  <a:pt x="9" y="26"/>
                </a:lnTo>
                <a:lnTo>
                  <a:pt x="10" y="27"/>
                </a:lnTo>
                <a:lnTo>
                  <a:pt x="11" y="27"/>
                </a:lnTo>
                <a:lnTo>
                  <a:pt x="12" y="26"/>
                </a:lnTo>
                <a:lnTo>
                  <a:pt x="14" y="25"/>
                </a:lnTo>
                <a:lnTo>
                  <a:pt x="12" y="27"/>
                </a:lnTo>
                <a:lnTo>
                  <a:pt x="11" y="28"/>
                </a:lnTo>
                <a:lnTo>
                  <a:pt x="10" y="30"/>
                </a:lnTo>
                <a:lnTo>
                  <a:pt x="9" y="30"/>
                </a:lnTo>
                <a:lnTo>
                  <a:pt x="8" y="30"/>
                </a:lnTo>
                <a:lnTo>
                  <a:pt x="6" y="30"/>
                </a:lnTo>
                <a:lnTo>
                  <a:pt x="5" y="28"/>
                </a:lnTo>
                <a:lnTo>
                  <a:pt x="4" y="27"/>
                </a:lnTo>
                <a:lnTo>
                  <a:pt x="4" y="26"/>
                </a:lnTo>
                <a:lnTo>
                  <a:pt x="4" y="23"/>
                </a:lnTo>
                <a:lnTo>
                  <a:pt x="4" y="9"/>
                </a:lnTo>
                <a:lnTo>
                  <a:pt x="0" y="9"/>
                </a:lnTo>
                <a:lnTo>
                  <a:pt x="0" y="7"/>
                </a:lnTo>
                <a:lnTo>
                  <a:pt x="1" y="7"/>
                </a:lnTo>
                <a:lnTo>
                  <a:pt x="3" y="6"/>
                </a:lnTo>
                <a:lnTo>
                  <a:pt x="4" y="5"/>
                </a:lnTo>
                <a:lnTo>
                  <a:pt x="6" y="4"/>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5683" name="Freeform 312"/>
          <p:cNvSpPr>
            <a:spLocks/>
          </p:cNvSpPr>
          <p:nvPr/>
        </p:nvSpPr>
        <p:spPr bwMode="auto">
          <a:xfrm>
            <a:off x="2784475" y="6078538"/>
            <a:ext cx="66675" cy="80962"/>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0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0 h 35"/>
              <a:gd name="T54" fmla="*/ 2147483647 w 19"/>
              <a:gd name="T55" fmla="*/ 0 h 35"/>
              <a:gd name="T56" fmla="*/ 2147483647 w 19"/>
              <a:gd name="T57" fmla="*/ 0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4"/>
                </a:moveTo>
                <a:lnTo>
                  <a:pt x="8" y="28"/>
                </a:lnTo>
                <a:lnTo>
                  <a:pt x="8" y="31"/>
                </a:lnTo>
                <a:lnTo>
                  <a:pt x="9" y="32"/>
                </a:lnTo>
                <a:lnTo>
                  <a:pt x="10" y="33"/>
                </a:lnTo>
                <a:lnTo>
                  <a:pt x="11" y="33"/>
                </a:lnTo>
                <a:lnTo>
                  <a:pt x="13" y="33"/>
                </a:lnTo>
                <a:lnTo>
                  <a:pt x="13" y="35"/>
                </a:lnTo>
                <a:lnTo>
                  <a:pt x="0" y="35"/>
                </a:lnTo>
                <a:lnTo>
                  <a:pt x="0" y="33"/>
                </a:lnTo>
                <a:lnTo>
                  <a:pt x="1" y="33"/>
                </a:lnTo>
                <a:lnTo>
                  <a:pt x="3" y="33"/>
                </a:lnTo>
                <a:lnTo>
                  <a:pt x="3" y="32"/>
                </a:lnTo>
                <a:lnTo>
                  <a:pt x="4" y="32"/>
                </a:lnTo>
                <a:lnTo>
                  <a:pt x="4" y="31"/>
                </a:lnTo>
                <a:lnTo>
                  <a:pt x="4" y="28"/>
                </a:lnTo>
                <a:lnTo>
                  <a:pt x="4" y="14"/>
                </a:lnTo>
                <a:lnTo>
                  <a:pt x="0" y="14"/>
                </a:lnTo>
                <a:lnTo>
                  <a:pt x="0" y="12"/>
                </a:lnTo>
                <a:lnTo>
                  <a:pt x="4" y="12"/>
                </a:lnTo>
                <a:lnTo>
                  <a:pt x="4" y="11"/>
                </a:lnTo>
                <a:lnTo>
                  <a:pt x="4" y="7"/>
                </a:lnTo>
                <a:lnTo>
                  <a:pt x="5" y="5"/>
                </a:lnTo>
                <a:lnTo>
                  <a:pt x="6" y="3"/>
                </a:lnTo>
                <a:lnTo>
                  <a:pt x="9" y="1"/>
                </a:lnTo>
                <a:lnTo>
                  <a:pt x="10" y="0"/>
                </a:lnTo>
                <a:lnTo>
                  <a:pt x="14" y="0"/>
                </a:lnTo>
                <a:lnTo>
                  <a:pt x="16" y="0"/>
                </a:lnTo>
                <a:lnTo>
                  <a:pt x="17" y="1"/>
                </a:lnTo>
                <a:lnTo>
                  <a:pt x="19" y="3"/>
                </a:lnTo>
                <a:lnTo>
                  <a:pt x="19" y="4"/>
                </a:lnTo>
                <a:lnTo>
                  <a:pt x="19" y="5"/>
                </a:lnTo>
                <a:lnTo>
                  <a:pt x="17" y="6"/>
                </a:lnTo>
                <a:lnTo>
                  <a:pt x="16" y="6"/>
                </a:lnTo>
                <a:lnTo>
                  <a:pt x="16" y="5"/>
                </a:lnTo>
                <a:lnTo>
                  <a:pt x="15" y="5"/>
                </a:lnTo>
                <a:lnTo>
                  <a:pt x="15" y="4"/>
                </a:lnTo>
                <a:lnTo>
                  <a:pt x="14" y="3"/>
                </a:lnTo>
                <a:lnTo>
                  <a:pt x="13" y="1"/>
                </a:lnTo>
                <a:lnTo>
                  <a:pt x="11" y="1"/>
                </a:lnTo>
                <a:lnTo>
                  <a:pt x="10" y="1"/>
                </a:lnTo>
                <a:lnTo>
                  <a:pt x="9" y="3"/>
                </a:lnTo>
                <a:lnTo>
                  <a:pt x="9" y="4"/>
                </a:lnTo>
                <a:lnTo>
                  <a:pt x="8" y="6"/>
                </a:lnTo>
                <a:lnTo>
                  <a:pt x="8" y="10"/>
                </a:lnTo>
                <a:lnTo>
                  <a:pt x="8" y="12"/>
                </a:lnTo>
                <a:lnTo>
                  <a:pt x="14" y="12"/>
                </a:lnTo>
                <a:lnTo>
                  <a:pt x="14" y="14"/>
                </a:lnTo>
                <a:lnTo>
                  <a:pt x="8" y="14"/>
                </a:lnTo>
                <a:close/>
              </a:path>
            </a:pathLst>
          </a:custGeom>
          <a:solidFill>
            <a:srgbClr val="000000"/>
          </a:solidFill>
          <a:ln w="0">
            <a:solidFill>
              <a:srgbClr val="000000"/>
            </a:solidFill>
            <a:round/>
            <a:headEnd/>
            <a:tailEnd/>
          </a:ln>
        </p:spPr>
        <p:txBody>
          <a:bodyPr/>
          <a:lstStyle/>
          <a:p>
            <a:endParaRPr lang="en-CA"/>
          </a:p>
        </p:txBody>
      </p:sp>
      <p:sp>
        <p:nvSpPr>
          <p:cNvPr id="25684" name="Freeform 313"/>
          <p:cNvSpPr>
            <a:spLocks/>
          </p:cNvSpPr>
          <p:nvPr/>
        </p:nvSpPr>
        <p:spPr bwMode="auto">
          <a:xfrm>
            <a:off x="2836863" y="6103938"/>
            <a:ext cx="57150" cy="55562"/>
          </a:xfrm>
          <a:custGeom>
            <a:avLst/>
            <a:gdLst>
              <a:gd name="T0" fmla="*/ 2147483647 w 16"/>
              <a:gd name="T1" fmla="*/ 0 h 24"/>
              <a:gd name="T2" fmla="*/ 2147483647 w 16"/>
              <a:gd name="T3" fmla="*/ 2147483647 h 24"/>
              <a:gd name="T4" fmla="*/ 2147483647 w 16"/>
              <a:gd name="T5" fmla="*/ 2147483647 h 24"/>
              <a:gd name="T6" fmla="*/ 2147483647 w 16"/>
              <a:gd name="T7" fmla="*/ 2147483647 h 24"/>
              <a:gd name="T8" fmla="*/ 2147483647 w 16"/>
              <a:gd name="T9" fmla="*/ 0 h 24"/>
              <a:gd name="T10" fmla="*/ 2147483647 w 16"/>
              <a:gd name="T11" fmla="*/ 2147483647 h 24"/>
              <a:gd name="T12" fmla="*/ 2147483647 w 16"/>
              <a:gd name="T13" fmla="*/ 2147483647 h 24"/>
              <a:gd name="T14" fmla="*/ 2147483647 w 16"/>
              <a:gd name="T15" fmla="*/ 2147483647 h 24"/>
              <a:gd name="T16" fmla="*/ 2147483647 w 16"/>
              <a:gd name="T17" fmla="*/ 2147483647 h 24"/>
              <a:gd name="T18" fmla="*/ 2147483647 w 16"/>
              <a:gd name="T19" fmla="*/ 2147483647 h 24"/>
              <a:gd name="T20" fmla="*/ 2147483647 w 16"/>
              <a:gd name="T21" fmla="*/ 2147483647 h 24"/>
              <a:gd name="T22" fmla="*/ 2147483647 w 16"/>
              <a:gd name="T23" fmla="*/ 2147483647 h 24"/>
              <a:gd name="T24" fmla="*/ 2147483647 w 16"/>
              <a:gd name="T25" fmla="*/ 2147483647 h 24"/>
              <a:gd name="T26" fmla="*/ 2147483647 w 16"/>
              <a:gd name="T27" fmla="*/ 2147483647 h 24"/>
              <a:gd name="T28" fmla="*/ 2147483647 w 16"/>
              <a:gd name="T29" fmla="*/ 2147483647 h 24"/>
              <a:gd name="T30" fmla="*/ 2147483647 w 16"/>
              <a:gd name="T31" fmla="*/ 2147483647 h 24"/>
              <a:gd name="T32" fmla="*/ 2147483647 w 16"/>
              <a:gd name="T33" fmla="*/ 2147483647 h 24"/>
              <a:gd name="T34" fmla="*/ 2147483647 w 16"/>
              <a:gd name="T35" fmla="*/ 2147483647 h 24"/>
              <a:gd name="T36" fmla="*/ 2147483647 w 16"/>
              <a:gd name="T37" fmla="*/ 2147483647 h 24"/>
              <a:gd name="T38" fmla="*/ 2147483647 w 16"/>
              <a:gd name="T39" fmla="*/ 2147483647 h 24"/>
              <a:gd name="T40" fmla="*/ 2147483647 w 16"/>
              <a:gd name="T41" fmla="*/ 2147483647 h 24"/>
              <a:gd name="T42" fmla="*/ 2147483647 w 16"/>
              <a:gd name="T43" fmla="*/ 2147483647 h 24"/>
              <a:gd name="T44" fmla="*/ 2147483647 w 16"/>
              <a:gd name="T45" fmla="*/ 2147483647 h 24"/>
              <a:gd name="T46" fmla="*/ 2147483647 w 16"/>
              <a:gd name="T47" fmla="*/ 2147483647 h 24"/>
              <a:gd name="T48" fmla="*/ 2147483647 w 16"/>
              <a:gd name="T49" fmla="*/ 2147483647 h 24"/>
              <a:gd name="T50" fmla="*/ 2147483647 w 16"/>
              <a:gd name="T51" fmla="*/ 2147483647 h 24"/>
              <a:gd name="T52" fmla="*/ 2147483647 w 16"/>
              <a:gd name="T53" fmla="*/ 2147483647 h 24"/>
              <a:gd name="T54" fmla="*/ 2147483647 w 16"/>
              <a:gd name="T55" fmla="*/ 2147483647 h 24"/>
              <a:gd name="T56" fmla="*/ 2147483647 w 16"/>
              <a:gd name="T57" fmla="*/ 2147483647 h 24"/>
              <a:gd name="T58" fmla="*/ 0 w 16"/>
              <a:gd name="T59" fmla="*/ 2147483647 h 24"/>
              <a:gd name="T60" fmla="*/ 0 w 16"/>
              <a:gd name="T61" fmla="*/ 2147483647 h 24"/>
              <a:gd name="T62" fmla="*/ 2147483647 w 16"/>
              <a:gd name="T63" fmla="*/ 2147483647 h 24"/>
              <a:gd name="T64" fmla="*/ 2147483647 w 16"/>
              <a:gd name="T65" fmla="*/ 2147483647 h 24"/>
              <a:gd name="T66" fmla="*/ 2147483647 w 16"/>
              <a:gd name="T67" fmla="*/ 2147483647 h 24"/>
              <a:gd name="T68" fmla="*/ 2147483647 w 16"/>
              <a:gd name="T69" fmla="*/ 2147483647 h 24"/>
              <a:gd name="T70" fmla="*/ 2147483647 w 16"/>
              <a:gd name="T71" fmla="*/ 2147483647 h 24"/>
              <a:gd name="T72" fmla="*/ 2147483647 w 16"/>
              <a:gd name="T73" fmla="*/ 2147483647 h 24"/>
              <a:gd name="T74" fmla="*/ 2147483647 w 16"/>
              <a:gd name="T75" fmla="*/ 2147483647 h 24"/>
              <a:gd name="T76" fmla="*/ 2147483647 w 16"/>
              <a:gd name="T77" fmla="*/ 2147483647 h 24"/>
              <a:gd name="T78" fmla="*/ 2147483647 w 16"/>
              <a:gd name="T79" fmla="*/ 2147483647 h 24"/>
              <a:gd name="T80" fmla="*/ 2147483647 w 16"/>
              <a:gd name="T81" fmla="*/ 2147483647 h 24"/>
              <a:gd name="T82" fmla="*/ 2147483647 w 16"/>
              <a:gd name="T83" fmla="*/ 2147483647 h 24"/>
              <a:gd name="T84" fmla="*/ 2147483647 w 16"/>
              <a:gd name="T85" fmla="*/ 2147483647 h 24"/>
              <a:gd name="T86" fmla="*/ 2147483647 w 16"/>
              <a:gd name="T87" fmla="*/ 2147483647 h 24"/>
              <a:gd name="T88" fmla="*/ 0 w 16"/>
              <a:gd name="T89" fmla="*/ 2147483647 h 24"/>
              <a:gd name="T90" fmla="*/ 0 w 16"/>
              <a:gd name="T91" fmla="*/ 2147483647 h 24"/>
              <a:gd name="T92" fmla="*/ 0 w 16"/>
              <a:gd name="T93" fmla="*/ 2147483647 h 24"/>
              <a:gd name="T94" fmla="*/ 2147483647 w 16"/>
              <a:gd name="T95" fmla="*/ 0 h 24"/>
              <a:gd name="T96" fmla="*/ 2147483647 w 16"/>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4"/>
              <a:gd name="T149" fmla="*/ 16 w 16"/>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4">
                <a:moveTo>
                  <a:pt x="7" y="0"/>
                </a:moveTo>
                <a:lnTo>
                  <a:pt x="7" y="6"/>
                </a:lnTo>
                <a:lnTo>
                  <a:pt x="9" y="3"/>
                </a:lnTo>
                <a:lnTo>
                  <a:pt x="11" y="1"/>
                </a:lnTo>
                <a:lnTo>
                  <a:pt x="12" y="0"/>
                </a:lnTo>
                <a:lnTo>
                  <a:pt x="14" y="1"/>
                </a:lnTo>
                <a:lnTo>
                  <a:pt x="15" y="1"/>
                </a:lnTo>
                <a:lnTo>
                  <a:pt x="15" y="3"/>
                </a:lnTo>
                <a:lnTo>
                  <a:pt x="16" y="4"/>
                </a:lnTo>
                <a:lnTo>
                  <a:pt x="16" y="5"/>
                </a:lnTo>
                <a:lnTo>
                  <a:pt x="15" y="5"/>
                </a:lnTo>
                <a:lnTo>
                  <a:pt x="15" y="6"/>
                </a:lnTo>
                <a:lnTo>
                  <a:pt x="14" y="6"/>
                </a:lnTo>
                <a:lnTo>
                  <a:pt x="12" y="6"/>
                </a:lnTo>
                <a:lnTo>
                  <a:pt x="12" y="5"/>
                </a:lnTo>
                <a:lnTo>
                  <a:pt x="11" y="5"/>
                </a:lnTo>
                <a:lnTo>
                  <a:pt x="10" y="4"/>
                </a:lnTo>
                <a:lnTo>
                  <a:pt x="9" y="5"/>
                </a:lnTo>
                <a:lnTo>
                  <a:pt x="9" y="6"/>
                </a:lnTo>
                <a:lnTo>
                  <a:pt x="7" y="9"/>
                </a:lnTo>
                <a:lnTo>
                  <a:pt x="7" y="19"/>
                </a:lnTo>
                <a:lnTo>
                  <a:pt x="7" y="20"/>
                </a:lnTo>
                <a:lnTo>
                  <a:pt x="7" y="21"/>
                </a:lnTo>
                <a:lnTo>
                  <a:pt x="9" y="22"/>
                </a:lnTo>
                <a:lnTo>
                  <a:pt x="10" y="22"/>
                </a:lnTo>
                <a:lnTo>
                  <a:pt x="11" y="22"/>
                </a:lnTo>
                <a:lnTo>
                  <a:pt x="11" y="24"/>
                </a:lnTo>
                <a:lnTo>
                  <a:pt x="0" y="24"/>
                </a:lnTo>
                <a:lnTo>
                  <a:pt x="0" y="22"/>
                </a:lnTo>
                <a:lnTo>
                  <a:pt x="1" y="22"/>
                </a:lnTo>
                <a:lnTo>
                  <a:pt x="2" y="22"/>
                </a:lnTo>
                <a:lnTo>
                  <a:pt x="2" y="21"/>
                </a:lnTo>
                <a:lnTo>
                  <a:pt x="2" y="20"/>
                </a:lnTo>
                <a:lnTo>
                  <a:pt x="2" y="19"/>
                </a:lnTo>
                <a:lnTo>
                  <a:pt x="2" y="10"/>
                </a:lnTo>
                <a:lnTo>
                  <a:pt x="2" y="6"/>
                </a:lnTo>
                <a:lnTo>
                  <a:pt x="2" y="5"/>
                </a:lnTo>
                <a:lnTo>
                  <a:pt x="2" y="4"/>
                </a:lnTo>
                <a:lnTo>
                  <a:pt x="1" y="4"/>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85" name="Freeform 314"/>
          <p:cNvSpPr>
            <a:spLocks noEditPoints="1"/>
          </p:cNvSpPr>
          <p:nvPr/>
        </p:nvSpPr>
        <p:spPr bwMode="auto">
          <a:xfrm>
            <a:off x="28987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1" y="15"/>
                </a:lnTo>
                <a:lnTo>
                  <a:pt x="20" y="17"/>
                </a:lnTo>
                <a:lnTo>
                  <a:pt x="18" y="20"/>
                </a:lnTo>
                <a:lnTo>
                  <a:pt x="16" y="22"/>
                </a:lnTo>
                <a:lnTo>
                  <a:pt x="14" y="24"/>
                </a:lnTo>
                <a:lnTo>
                  <a:pt x="10" y="24"/>
                </a:lnTo>
                <a:lnTo>
                  <a:pt x="8" y="24"/>
                </a:lnTo>
                <a:lnTo>
                  <a:pt x="5" y="22"/>
                </a:lnTo>
                <a:lnTo>
                  <a:pt x="3" y="20"/>
                </a:lnTo>
                <a:lnTo>
                  <a:pt x="0" y="16"/>
                </a:lnTo>
                <a:lnTo>
                  <a:pt x="0" y="13"/>
                </a:lnTo>
                <a:lnTo>
                  <a:pt x="0" y="9"/>
                </a:lnTo>
                <a:lnTo>
                  <a:pt x="1" y="6"/>
                </a:lnTo>
                <a:lnTo>
                  <a:pt x="4" y="4"/>
                </a:lnTo>
                <a:lnTo>
                  <a:pt x="5" y="3"/>
                </a:lnTo>
                <a:lnTo>
                  <a:pt x="8" y="1"/>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2"/>
                </a:lnTo>
                <a:lnTo>
                  <a:pt x="14" y="21"/>
                </a:lnTo>
                <a:lnTo>
                  <a:pt x="15" y="20"/>
                </a:lnTo>
                <a:lnTo>
                  <a:pt x="16" y="17"/>
                </a:lnTo>
                <a:lnTo>
                  <a:pt x="18" y="14"/>
                </a:lnTo>
                <a:lnTo>
                  <a:pt x="16" y="10"/>
                </a:lnTo>
                <a:lnTo>
                  <a:pt x="16"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686" name="Freeform 315"/>
          <p:cNvSpPr>
            <a:spLocks/>
          </p:cNvSpPr>
          <p:nvPr/>
        </p:nvSpPr>
        <p:spPr bwMode="auto">
          <a:xfrm>
            <a:off x="2984500" y="6103938"/>
            <a:ext cx="131763" cy="55562"/>
          </a:xfrm>
          <a:custGeom>
            <a:avLst/>
            <a:gdLst>
              <a:gd name="T0" fmla="*/ 2147483647 w 37"/>
              <a:gd name="T1" fmla="*/ 2147483647 h 24"/>
              <a:gd name="T2" fmla="*/ 2147483647 w 37"/>
              <a:gd name="T3" fmla="*/ 2147483647 h 24"/>
              <a:gd name="T4" fmla="*/ 2147483647 w 37"/>
              <a:gd name="T5" fmla="*/ 0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2147483647 w 37"/>
              <a:gd name="T65" fmla="*/ 2147483647 h 24"/>
              <a:gd name="T66" fmla="*/ 2147483647 w 37"/>
              <a:gd name="T67" fmla="*/ 2147483647 h 24"/>
              <a:gd name="T68" fmla="*/ 2147483647 w 37"/>
              <a:gd name="T69" fmla="*/ 2147483647 h 24"/>
              <a:gd name="T70" fmla="*/ 2147483647 w 37"/>
              <a:gd name="T71" fmla="*/ 2147483647 h 24"/>
              <a:gd name="T72" fmla="*/ 2147483647 w 37"/>
              <a:gd name="T73" fmla="*/ 2147483647 h 24"/>
              <a:gd name="T74" fmla="*/ 2147483647 w 37"/>
              <a:gd name="T75" fmla="*/ 2147483647 h 24"/>
              <a:gd name="T76" fmla="*/ 2147483647 w 37"/>
              <a:gd name="T77" fmla="*/ 2147483647 h 24"/>
              <a:gd name="T78" fmla="*/ 2147483647 w 37"/>
              <a:gd name="T79" fmla="*/ 2147483647 h 24"/>
              <a:gd name="T80" fmla="*/ 2147483647 w 37"/>
              <a:gd name="T81" fmla="*/ 2147483647 h 24"/>
              <a:gd name="T82" fmla="*/ 0 w 37"/>
              <a:gd name="T83" fmla="*/ 2147483647 h 24"/>
              <a:gd name="T84" fmla="*/ 2147483647 w 37"/>
              <a:gd name="T85" fmla="*/ 2147483647 h 24"/>
              <a:gd name="T86" fmla="*/ 2147483647 w 37"/>
              <a:gd name="T87" fmla="*/ 2147483647 h 24"/>
              <a:gd name="T88" fmla="*/ 2147483647 w 37"/>
              <a:gd name="T89" fmla="*/ 2147483647 h 24"/>
              <a:gd name="T90" fmla="*/ 2147483647 w 37"/>
              <a:gd name="T91" fmla="*/ 2147483647 h 24"/>
              <a:gd name="T92" fmla="*/ 2147483647 w 37"/>
              <a:gd name="T93" fmla="*/ 2147483647 h 24"/>
              <a:gd name="T94" fmla="*/ 2147483647 w 37"/>
              <a:gd name="T95" fmla="*/ 2147483647 h 24"/>
              <a:gd name="T96" fmla="*/ 2147483647 w 37"/>
              <a:gd name="T97" fmla="*/ 2147483647 h 24"/>
              <a:gd name="T98" fmla="*/ 0 w 37"/>
              <a:gd name="T99" fmla="*/ 2147483647 h 24"/>
              <a:gd name="T100" fmla="*/ 2147483647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1"/>
                </a:lnTo>
                <a:lnTo>
                  <a:pt x="12" y="1"/>
                </a:lnTo>
                <a:lnTo>
                  <a:pt x="13" y="0"/>
                </a:lnTo>
                <a:lnTo>
                  <a:pt x="15" y="0"/>
                </a:lnTo>
                <a:lnTo>
                  <a:pt x="17" y="1"/>
                </a:lnTo>
                <a:lnTo>
                  <a:pt x="18" y="1"/>
                </a:lnTo>
                <a:lnTo>
                  <a:pt x="19" y="4"/>
                </a:lnTo>
                <a:lnTo>
                  <a:pt x="21" y="5"/>
                </a:lnTo>
                <a:lnTo>
                  <a:pt x="22" y="3"/>
                </a:lnTo>
                <a:lnTo>
                  <a:pt x="24" y="1"/>
                </a:lnTo>
                <a:lnTo>
                  <a:pt x="26" y="1"/>
                </a:lnTo>
                <a:lnTo>
                  <a:pt x="28" y="0"/>
                </a:lnTo>
                <a:lnTo>
                  <a:pt x="29" y="1"/>
                </a:lnTo>
                <a:lnTo>
                  <a:pt x="31" y="1"/>
                </a:lnTo>
                <a:lnTo>
                  <a:pt x="32" y="3"/>
                </a:lnTo>
                <a:lnTo>
                  <a:pt x="33" y="4"/>
                </a:lnTo>
                <a:lnTo>
                  <a:pt x="33" y="6"/>
                </a:lnTo>
                <a:lnTo>
                  <a:pt x="34" y="9"/>
                </a:lnTo>
                <a:lnTo>
                  <a:pt x="34" y="19"/>
                </a:lnTo>
                <a:lnTo>
                  <a:pt x="34" y="20"/>
                </a:lnTo>
                <a:lnTo>
                  <a:pt x="34" y="21"/>
                </a:lnTo>
                <a:lnTo>
                  <a:pt x="34" y="22"/>
                </a:lnTo>
                <a:lnTo>
                  <a:pt x="35" y="22"/>
                </a:lnTo>
                <a:lnTo>
                  <a:pt x="37" y="22"/>
                </a:lnTo>
                <a:lnTo>
                  <a:pt x="37" y="24"/>
                </a:lnTo>
                <a:lnTo>
                  <a:pt x="27" y="24"/>
                </a:lnTo>
                <a:lnTo>
                  <a:pt x="27" y="22"/>
                </a:lnTo>
                <a:lnTo>
                  <a:pt x="28" y="22"/>
                </a:lnTo>
                <a:lnTo>
                  <a:pt x="29" y="22"/>
                </a:lnTo>
                <a:lnTo>
                  <a:pt x="29" y="21"/>
                </a:lnTo>
                <a:lnTo>
                  <a:pt x="29" y="20"/>
                </a:lnTo>
                <a:lnTo>
                  <a:pt x="29" y="19"/>
                </a:lnTo>
                <a:lnTo>
                  <a:pt x="29" y="9"/>
                </a:lnTo>
                <a:lnTo>
                  <a:pt x="29" y="6"/>
                </a:lnTo>
                <a:lnTo>
                  <a:pt x="29" y="5"/>
                </a:lnTo>
                <a:lnTo>
                  <a:pt x="28" y="4"/>
                </a:lnTo>
                <a:lnTo>
                  <a:pt x="26" y="4"/>
                </a:lnTo>
                <a:lnTo>
                  <a:pt x="24" y="4"/>
                </a:lnTo>
                <a:lnTo>
                  <a:pt x="23" y="4"/>
                </a:lnTo>
                <a:lnTo>
                  <a:pt x="22" y="5"/>
                </a:lnTo>
                <a:lnTo>
                  <a:pt x="21" y="6"/>
                </a:lnTo>
                <a:lnTo>
                  <a:pt x="21" y="8"/>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6" y="19"/>
                </a:lnTo>
                <a:lnTo>
                  <a:pt x="16" y="9"/>
                </a:lnTo>
                <a:lnTo>
                  <a:pt x="16" y="6"/>
                </a:lnTo>
                <a:lnTo>
                  <a:pt x="16" y="5"/>
                </a:lnTo>
                <a:lnTo>
                  <a:pt x="15" y="4"/>
                </a:lnTo>
                <a:lnTo>
                  <a:pt x="12" y="4"/>
                </a:lnTo>
                <a:lnTo>
                  <a:pt x="11" y="4"/>
                </a:lnTo>
                <a:lnTo>
                  <a:pt x="10" y="4"/>
                </a:lnTo>
                <a:lnTo>
                  <a:pt x="8"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1"/>
                </a:lnTo>
                <a:lnTo>
                  <a:pt x="3" y="20"/>
                </a:lnTo>
                <a:lnTo>
                  <a:pt x="3" y="19"/>
                </a:lnTo>
                <a:lnTo>
                  <a:pt x="3" y="10"/>
                </a:lnTo>
                <a:lnTo>
                  <a:pt x="3"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87" name="Freeform 316"/>
          <p:cNvSpPr>
            <a:spLocks/>
          </p:cNvSpPr>
          <p:nvPr/>
        </p:nvSpPr>
        <p:spPr bwMode="auto">
          <a:xfrm>
            <a:off x="3230563" y="6080125"/>
            <a:ext cx="47625" cy="79375"/>
          </a:xfrm>
          <a:custGeom>
            <a:avLst/>
            <a:gdLst>
              <a:gd name="T0" fmla="*/ 2147483647 w 13"/>
              <a:gd name="T1" fmla="*/ 2147483647 h 34"/>
              <a:gd name="T2" fmla="*/ 2147483647 w 13"/>
              <a:gd name="T3" fmla="*/ 2147483647 h 34"/>
              <a:gd name="T4" fmla="*/ 0 w 13"/>
              <a:gd name="T5" fmla="*/ 2147483647 h 34"/>
              <a:gd name="T6" fmla="*/ 0 w 13"/>
              <a:gd name="T7" fmla="*/ 2147483647 h 34"/>
              <a:gd name="T8" fmla="*/ 0 w 13"/>
              <a:gd name="T9" fmla="*/ 2147483647 h 34"/>
              <a:gd name="T10" fmla="*/ 2147483647 w 13"/>
              <a:gd name="T11" fmla="*/ 2147483647 h 34"/>
              <a:gd name="T12" fmla="*/ 2147483647 w 13"/>
              <a:gd name="T13" fmla="*/ 2147483647 h 34"/>
              <a:gd name="T14" fmla="*/ 2147483647 w 13"/>
              <a:gd name="T15" fmla="*/ 2147483647 h 34"/>
              <a:gd name="T16" fmla="*/ 2147483647 w 13"/>
              <a:gd name="T17" fmla="*/ 2147483647 h 34"/>
              <a:gd name="T18" fmla="*/ 2147483647 w 13"/>
              <a:gd name="T19" fmla="*/ 2147483647 h 34"/>
              <a:gd name="T20" fmla="*/ 2147483647 w 13"/>
              <a:gd name="T21" fmla="*/ 2147483647 h 34"/>
              <a:gd name="T22" fmla="*/ 2147483647 w 13"/>
              <a:gd name="T23" fmla="*/ 2147483647 h 34"/>
              <a:gd name="T24" fmla="*/ 2147483647 w 13"/>
              <a:gd name="T25" fmla="*/ 2147483647 h 34"/>
              <a:gd name="T26" fmla="*/ 2147483647 w 13"/>
              <a:gd name="T27" fmla="*/ 2147483647 h 34"/>
              <a:gd name="T28" fmla="*/ 2147483647 w 13"/>
              <a:gd name="T29" fmla="*/ 2147483647 h 34"/>
              <a:gd name="T30" fmla="*/ 0 w 13"/>
              <a:gd name="T31" fmla="*/ 0 h 34"/>
              <a:gd name="T32" fmla="*/ 0 w 13"/>
              <a:gd name="T33" fmla="*/ 0 h 34"/>
              <a:gd name="T34" fmla="*/ 0 w 13"/>
              <a:gd name="T35" fmla="*/ 0 h 34"/>
              <a:gd name="T36" fmla="*/ 2147483647 w 13"/>
              <a:gd name="T37" fmla="*/ 0 h 34"/>
              <a:gd name="T38" fmla="*/ 2147483647 w 13"/>
              <a:gd name="T39" fmla="*/ 0 h 34"/>
              <a:gd name="T40" fmla="*/ 2147483647 w 13"/>
              <a:gd name="T41" fmla="*/ 0 h 34"/>
              <a:gd name="T42" fmla="*/ 2147483647 w 13"/>
              <a:gd name="T43" fmla="*/ 2147483647 h 34"/>
              <a:gd name="T44" fmla="*/ 2147483647 w 13"/>
              <a:gd name="T45" fmla="*/ 2147483647 h 34"/>
              <a:gd name="T46" fmla="*/ 2147483647 w 13"/>
              <a:gd name="T47" fmla="*/ 2147483647 h 34"/>
              <a:gd name="T48" fmla="*/ 2147483647 w 13"/>
              <a:gd name="T49" fmla="*/ 2147483647 h 34"/>
              <a:gd name="T50" fmla="*/ 2147483647 w 13"/>
              <a:gd name="T51" fmla="*/ 2147483647 h 34"/>
              <a:gd name="T52" fmla="*/ 2147483647 w 13"/>
              <a:gd name="T53" fmla="*/ 2147483647 h 34"/>
              <a:gd name="T54" fmla="*/ 2147483647 w 13"/>
              <a:gd name="T55" fmla="*/ 2147483647 h 34"/>
              <a:gd name="T56" fmla="*/ 2147483647 w 13"/>
              <a:gd name="T57" fmla="*/ 2147483647 h 34"/>
              <a:gd name="T58" fmla="*/ 2147483647 w 13"/>
              <a:gd name="T59" fmla="*/ 2147483647 h 34"/>
              <a:gd name="T60" fmla="*/ 2147483647 w 13"/>
              <a:gd name="T61" fmla="*/ 2147483647 h 34"/>
              <a:gd name="T62" fmla="*/ 2147483647 w 13"/>
              <a:gd name="T63" fmla="*/ 2147483647 h 34"/>
              <a:gd name="T64" fmla="*/ 2147483647 w 13"/>
              <a:gd name="T65" fmla="*/ 2147483647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4"/>
              <a:gd name="T101" fmla="*/ 13 w 13"/>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4">
                <a:moveTo>
                  <a:pt x="13" y="32"/>
                </a:moveTo>
                <a:lnTo>
                  <a:pt x="13" y="34"/>
                </a:lnTo>
                <a:lnTo>
                  <a:pt x="0" y="34"/>
                </a:lnTo>
                <a:lnTo>
                  <a:pt x="0" y="32"/>
                </a:lnTo>
                <a:lnTo>
                  <a:pt x="2" y="32"/>
                </a:lnTo>
                <a:lnTo>
                  <a:pt x="4" y="31"/>
                </a:lnTo>
                <a:lnTo>
                  <a:pt x="4" y="30"/>
                </a:lnTo>
                <a:lnTo>
                  <a:pt x="4" y="27"/>
                </a:lnTo>
                <a:lnTo>
                  <a:pt x="4" y="6"/>
                </a:lnTo>
                <a:lnTo>
                  <a:pt x="4" y="4"/>
                </a:lnTo>
                <a:lnTo>
                  <a:pt x="4" y="3"/>
                </a:lnTo>
                <a:lnTo>
                  <a:pt x="4" y="2"/>
                </a:lnTo>
                <a:lnTo>
                  <a:pt x="2" y="2"/>
                </a:lnTo>
                <a:lnTo>
                  <a:pt x="1" y="2"/>
                </a:lnTo>
                <a:lnTo>
                  <a:pt x="0" y="0"/>
                </a:lnTo>
                <a:lnTo>
                  <a:pt x="13" y="0"/>
                </a:lnTo>
                <a:lnTo>
                  <a:pt x="12" y="0"/>
                </a:lnTo>
                <a:lnTo>
                  <a:pt x="10" y="2"/>
                </a:lnTo>
                <a:lnTo>
                  <a:pt x="8" y="2"/>
                </a:lnTo>
                <a:lnTo>
                  <a:pt x="8" y="4"/>
                </a:lnTo>
                <a:lnTo>
                  <a:pt x="8" y="6"/>
                </a:lnTo>
                <a:lnTo>
                  <a:pt x="8" y="27"/>
                </a:lnTo>
                <a:lnTo>
                  <a:pt x="8" y="30"/>
                </a:lnTo>
                <a:lnTo>
                  <a:pt x="8" y="31"/>
                </a:lnTo>
                <a:lnTo>
                  <a:pt x="10" y="31"/>
                </a:lnTo>
                <a:lnTo>
                  <a:pt x="10" y="32"/>
                </a:lnTo>
                <a:lnTo>
                  <a:pt x="11" y="32"/>
                </a:lnTo>
                <a:lnTo>
                  <a:pt x="12" y="32"/>
                </a:lnTo>
                <a:lnTo>
                  <a:pt x="13" y="32"/>
                </a:lnTo>
                <a:close/>
              </a:path>
            </a:pathLst>
          </a:custGeom>
          <a:solidFill>
            <a:srgbClr val="000000"/>
          </a:solidFill>
          <a:ln w="0">
            <a:solidFill>
              <a:srgbClr val="000000"/>
            </a:solidFill>
            <a:round/>
            <a:headEnd/>
            <a:tailEnd/>
          </a:ln>
        </p:spPr>
        <p:txBody>
          <a:bodyPr/>
          <a:lstStyle/>
          <a:p>
            <a:endParaRPr lang="en-CA"/>
          </a:p>
        </p:txBody>
      </p:sp>
      <p:sp>
        <p:nvSpPr>
          <p:cNvPr id="25688" name="Freeform 317"/>
          <p:cNvSpPr>
            <a:spLocks/>
          </p:cNvSpPr>
          <p:nvPr/>
        </p:nvSpPr>
        <p:spPr bwMode="auto">
          <a:xfrm>
            <a:off x="3284538"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0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4" y="0"/>
                </a:lnTo>
                <a:lnTo>
                  <a:pt x="16" y="1"/>
                </a:lnTo>
                <a:lnTo>
                  <a:pt x="18" y="1"/>
                </a:lnTo>
                <a:lnTo>
                  <a:pt x="18" y="3"/>
                </a:lnTo>
                <a:lnTo>
                  <a:pt x="19"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4" y="22"/>
                </a:lnTo>
                <a:lnTo>
                  <a:pt x="16" y="22"/>
                </a:lnTo>
                <a:lnTo>
                  <a:pt x="16" y="21"/>
                </a:lnTo>
                <a:lnTo>
                  <a:pt x="16" y="20"/>
                </a:lnTo>
                <a:lnTo>
                  <a:pt x="16" y="19"/>
                </a:lnTo>
                <a:lnTo>
                  <a:pt x="16" y="9"/>
                </a:lnTo>
                <a:lnTo>
                  <a:pt x="16" y="6"/>
                </a:lnTo>
                <a:lnTo>
                  <a:pt x="16" y="5"/>
                </a:lnTo>
                <a:lnTo>
                  <a:pt x="14" y="4"/>
                </a:lnTo>
                <a:lnTo>
                  <a:pt x="13"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3" y="19"/>
                </a:lnTo>
                <a:lnTo>
                  <a:pt x="3"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89" name="Freeform 318"/>
          <p:cNvSpPr>
            <a:spLocks noEditPoints="1"/>
          </p:cNvSpPr>
          <p:nvPr/>
        </p:nvSpPr>
        <p:spPr bwMode="auto">
          <a:xfrm>
            <a:off x="3378200" y="6078538"/>
            <a:ext cx="79375" cy="80962"/>
          </a:xfrm>
          <a:custGeom>
            <a:avLst/>
            <a:gdLst>
              <a:gd name="T0" fmla="*/ 2147483647 w 22"/>
              <a:gd name="T1" fmla="*/ 2147483647 h 35"/>
              <a:gd name="T2" fmla="*/ 2147483647 w 22"/>
              <a:gd name="T3" fmla="*/ 2147483647 h 35"/>
              <a:gd name="T4" fmla="*/ 2147483647 w 22"/>
              <a:gd name="T5" fmla="*/ 2147483647 h 35"/>
              <a:gd name="T6" fmla="*/ 2147483647 w 22"/>
              <a:gd name="T7" fmla="*/ 2147483647 h 35"/>
              <a:gd name="T8" fmla="*/ 2147483647 w 22"/>
              <a:gd name="T9" fmla="*/ 2147483647 h 35"/>
              <a:gd name="T10" fmla="*/ 2147483647 w 22"/>
              <a:gd name="T11" fmla="*/ 2147483647 h 35"/>
              <a:gd name="T12" fmla="*/ 2147483647 w 22"/>
              <a:gd name="T13" fmla="*/ 2147483647 h 35"/>
              <a:gd name="T14" fmla="*/ 0 w 22"/>
              <a:gd name="T15" fmla="*/ 2147483647 h 35"/>
              <a:gd name="T16" fmla="*/ 0 w 22"/>
              <a:gd name="T17" fmla="*/ 2147483647 h 35"/>
              <a:gd name="T18" fmla="*/ 0 w 22"/>
              <a:gd name="T19" fmla="*/ 2147483647 h 35"/>
              <a:gd name="T20" fmla="*/ 2147483647 w 22"/>
              <a:gd name="T21" fmla="*/ 2147483647 h 35"/>
              <a:gd name="T22" fmla="*/ 2147483647 w 22"/>
              <a:gd name="T23" fmla="*/ 2147483647 h 35"/>
              <a:gd name="T24" fmla="*/ 2147483647 w 22"/>
              <a:gd name="T25" fmla="*/ 2147483647 h 35"/>
              <a:gd name="T26" fmla="*/ 2147483647 w 22"/>
              <a:gd name="T27" fmla="*/ 2147483647 h 35"/>
              <a:gd name="T28" fmla="*/ 2147483647 w 22"/>
              <a:gd name="T29" fmla="*/ 2147483647 h 35"/>
              <a:gd name="T30" fmla="*/ 2147483647 w 22"/>
              <a:gd name="T31" fmla="*/ 2147483647 h 35"/>
              <a:gd name="T32" fmla="*/ 2147483647 w 22"/>
              <a:gd name="T33" fmla="*/ 2147483647 h 35"/>
              <a:gd name="T34" fmla="*/ 2147483647 w 22"/>
              <a:gd name="T35" fmla="*/ 2147483647 h 35"/>
              <a:gd name="T36" fmla="*/ 2147483647 w 22"/>
              <a:gd name="T37" fmla="*/ 2147483647 h 35"/>
              <a:gd name="T38" fmla="*/ 2147483647 w 22"/>
              <a:gd name="T39" fmla="*/ 2147483647 h 35"/>
              <a:gd name="T40" fmla="*/ 2147483647 w 22"/>
              <a:gd name="T41" fmla="*/ 2147483647 h 35"/>
              <a:gd name="T42" fmla="*/ 2147483647 w 22"/>
              <a:gd name="T43" fmla="*/ 2147483647 h 35"/>
              <a:gd name="T44" fmla="*/ 2147483647 w 22"/>
              <a:gd name="T45" fmla="*/ 2147483647 h 35"/>
              <a:gd name="T46" fmla="*/ 2147483647 w 22"/>
              <a:gd name="T47" fmla="*/ 2147483647 h 35"/>
              <a:gd name="T48" fmla="*/ 2147483647 w 22"/>
              <a:gd name="T49" fmla="*/ 2147483647 h 35"/>
              <a:gd name="T50" fmla="*/ 2147483647 w 22"/>
              <a:gd name="T51" fmla="*/ 2147483647 h 35"/>
              <a:gd name="T52" fmla="*/ 2147483647 w 22"/>
              <a:gd name="T53" fmla="*/ 0 h 35"/>
              <a:gd name="T54" fmla="*/ 2147483647 w 22"/>
              <a:gd name="T55" fmla="*/ 0 h 35"/>
              <a:gd name="T56" fmla="*/ 2147483647 w 22"/>
              <a:gd name="T57" fmla="*/ 2147483647 h 35"/>
              <a:gd name="T58" fmla="*/ 2147483647 w 22"/>
              <a:gd name="T59" fmla="*/ 2147483647 h 35"/>
              <a:gd name="T60" fmla="*/ 2147483647 w 22"/>
              <a:gd name="T61" fmla="*/ 2147483647 h 35"/>
              <a:gd name="T62" fmla="*/ 2147483647 w 22"/>
              <a:gd name="T63" fmla="*/ 2147483647 h 35"/>
              <a:gd name="T64" fmla="*/ 2147483647 w 22"/>
              <a:gd name="T65" fmla="*/ 2147483647 h 35"/>
              <a:gd name="T66" fmla="*/ 2147483647 w 22"/>
              <a:gd name="T67" fmla="*/ 2147483647 h 35"/>
              <a:gd name="T68" fmla="*/ 2147483647 w 22"/>
              <a:gd name="T69" fmla="*/ 2147483647 h 35"/>
              <a:gd name="T70" fmla="*/ 2147483647 w 22"/>
              <a:gd name="T71" fmla="*/ 2147483647 h 35"/>
              <a:gd name="T72" fmla="*/ 2147483647 w 22"/>
              <a:gd name="T73" fmla="*/ 2147483647 h 35"/>
              <a:gd name="T74" fmla="*/ 2147483647 w 22"/>
              <a:gd name="T75" fmla="*/ 2147483647 h 35"/>
              <a:gd name="T76" fmla="*/ 2147483647 w 22"/>
              <a:gd name="T77" fmla="*/ 2147483647 h 35"/>
              <a:gd name="T78" fmla="*/ 2147483647 w 22"/>
              <a:gd name="T79" fmla="*/ 2147483647 h 35"/>
              <a:gd name="T80" fmla="*/ 2147483647 w 22"/>
              <a:gd name="T81" fmla="*/ 2147483647 h 35"/>
              <a:gd name="T82" fmla="*/ 2147483647 w 22"/>
              <a:gd name="T83" fmla="*/ 2147483647 h 35"/>
              <a:gd name="T84" fmla="*/ 2147483647 w 22"/>
              <a:gd name="T85" fmla="*/ 2147483647 h 35"/>
              <a:gd name="T86" fmla="*/ 2147483647 w 22"/>
              <a:gd name="T87" fmla="*/ 2147483647 h 35"/>
              <a:gd name="T88" fmla="*/ 2147483647 w 22"/>
              <a:gd name="T89" fmla="*/ 2147483647 h 35"/>
              <a:gd name="T90" fmla="*/ 2147483647 w 22"/>
              <a:gd name="T91" fmla="*/ 2147483647 h 35"/>
              <a:gd name="T92" fmla="*/ 2147483647 w 22"/>
              <a:gd name="T93" fmla="*/ 2147483647 h 35"/>
              <a:gd name="T94" fmla="*/ 2147483647 w 22"/>
              <a:gd name="T95" fmla="*/ 2147483647 h 35"/>
              <a:gd name="T96" fmla="*/ 2147483647 w 22"/>
              <a:gd name="T97" fmla="*/ 2147483647 h 35"/>
              <a:gd name="T98" fmla="*/ 2147483647 w 22"/>
              <a:gd name="T99" fmla="*/ 2147483647 h 35"/>
              <a:gd name="T100" fmla="*/ 2147483647 w 22"/>
              <a:gd name="T101" fmla="*/ 2147483647 h 35"/>
              <a:gd name="T102" fmla="*/ 2147483647 w 22"/>
              <a:gd name="T103" fmla="*/ 2147483647 h 35"/>
              <a:gd name="T104" fmla="*/ 2147483647 w 22"/>
              <a:gd name="T105" fmla="*/ 2147483647 h 35"/>
              <a:gd name="T106" fmla="*/ 2147483647 w 22"/>
              <a:gd name="T107" fmla="*/ 2147483647 h 35"/>
              <a:gd name="T108" fmla="*/ 2147483647 w 22"/>
              <a:gd name="T109" fmla="*/ 2147483647 h 35"/>
              <a:gd name="T110" fmla="*/ 2147483647 w 22"/>
              <a:gd name="T111" fmla="*/ 2147483647 h 35"/>
              <a:gd name="T112" fmla="*/ 2147483647 w 22"/>
              <a:gd name="T113" fmla="*/ 2147483647 h 35"/>
              <a:gd name="T114" fmla="*/ 2147483647 w 22"/>
              <a:gd name="T115" fmla="*/ 2147483647 h 35"/>
              <a:gd name="T116" fmla="*/ 2147483647 w 22"/>
              <a:gd name="T117" fmla="*/ 2147483647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4" y="31"/>
                </a:moveTo>
                <a:lnTo>
                  <a:pt x="13" y="33"/>
                </a:lnTo>
                <a:lnTo>
                  <a:pt x="12" y="33"/>
                </a:lnTo>
                <a:lnTo>
                  <a:pt x="11" y="35"/>
                </a:lnTo>
                <a:lnTo>
                  <a:pt x="8" y="35"/>
                </a:lnTo>
                <a:lnTo>
                  <a:pt x="4" y="35"/>
                </a:lnTo>
                <a:lnTo>
                  <a:pt x="2" y="32"/>
                </a:lnTo>
                <a:lnTo>
                  <a:pt x="0" y="28"/>
                </a:lnTo>
                <a:lnTo>
                  <a:pt x="0" y="24"/>
                </a:lnTo>
                <a:lnTo>
                  <a:pt x="0" y="20"/>
                </a:lnTo>
                <a:lnTo>
                  <a:pt x="2" y="16"/>
                </a:lnTo>
                <a:lnTo>
                  <a:pt x="4" y="14"/>
                </a:lnTo>
                <a:lnTo>
                  <a:pt x="7" y="12"/>
                </a:lnTo>
                <a:lnTo>
                  <a:pt x="9" y="11"/>
                </a:lnTo>
                <a:lnTo>
                  <a:pt x="13" y="12"/>
                </a:lnTo>
                <a:lnTo>
                  <a:pt x="14" y="14"/>
                </a:lnTo>
                <a:lnTo>
                  <a:pt x="14" y="9"/>
                </a:lnTo>
                <a:lnTo>
                  <a:pt x="14" y="6"/>
                </a:lnTo>
                <a:lnTo>
                  <a:pt x="14" y="4"/>
                </a:lnTo>
                <a:lnTo>
                  <a:pt x="14" y="3"/>
                </a:lnTo>
                <a:lnTo>
                  <a:pt x="13" y="3"/>
                </a:lnTo>
                <a:lnTo>
                  <a:pt x="12" y="3"/>
                </a:lnTo>
                <a:lnTo>
                  <a:pt x="18" y="0"/>
                </a:lnTo>
                <a:lnTo>
                  <a:pt x="19" y="0"/>
                </a:lnTo>
                <a:lnTo>
                  <a:pt x="19" y="26"/>
                </a:lnTo>
                <a:lnTo>
                  <a:pt x="19" y="28"/>
                </a:lnTo>
                <a:lnTo>
                  <a:pt x="19" y="31"/>
                </a:lnTo>
                <a:lnTo>
                  <a:pt x="19" y="32"/>
                </a:lnTo>
                <a:lnTo>
                  <a:pt x="21" y="32"/>
                </a:lnTo>
                <a:lnTo>
                  <a:pt x="22" y="32"/>
                </a:lnTo>
                <a:lnTo>
                  <a:pt x="16" y="35"/>
                </a:lnTo>
                <a:lnTo>
                  <a:pt x="14" y="35"/>
                </a:lnTo>
                <a:lnTo>
                  <a:pt x="14" y="31"/>
                </a:lnTo>
                <a:close/>
                <a:moveTo>
                  <a:pt x="14" y="30"/>
                </a:moveTo>
                <a:lnTo>
                  <a:pt x="14" y="19"/>
                </a:lnTo>
                <a:lnTo>
                  <a:pt x="14" y="17"/>
                </a:lnTo>
                <a:lnTo>
                  <a:pt x="14" y="16"/>
                </a:lnTo>
                <a:lnTo>
                  <a:pt x="13" y="15"/>
                </a:lnTo>
                <a:lnTo>
                  <a:pt x="12" y="14"/>
                </a:lnTo>
                <a:lnTo>
                  <a:pt x="11" y="14"/>
                </a:lnTo>
                <a:lnTo>
                  <a:pt x="9" y="14"/>
                </a:lnTo>
                <a:lnTo>
                  <a:pt x="7" y="14"/>
                </a:lnTo>
                <a:lnTo>
                  <a:pt x="6" y="15"/>
                </a:lnTo>
                <a:lnTo>
                  <a:pt x="4" y="19"/>
                </a:lnTo>
                <a:lnTo>
                  <a:pt x="3" y="22"/>
                </a:lnTo>
                <a:lnTo>
                  <a:pt x="4" y="26"/>
                </a:lnTo>
                <a:lnTo>
                  <a:pt x="6" y="30"/>
                </a:lnTo>
                <a:lnTo>
                  <a:pt x="8" y="31"/>
                </a:lnTo>
                <a:lnTo>
                  <a:pt x="11" y="32"/>
                </a:lnTo>
                <a:lnTo>
                  <a:pt x="13" y="31"/>
                </a:lnTo>
                <a:lnTo>
                  <a:pt x="14" y="30"/>
                </a:lnTo>
                <a:close/>
              </a:path>
            </a:pathLst>
          </a:custGeom>
          <a:solidFill>
            <a:srgbClr val="000000"/>
          </a:solidFill>
          <a:ln w="0">
            <a:solidFill>
              <a:srgbClr val="000000"/>
            </a:solidFill>
            <a:round/>
            <a:headEnd/>
            <a:tailEnd/>
          </a:ln>
        </p:spPr>
        <p:txBody>
          <a:bodyPr/>
          <a:lstStyle/>
          <a:p>
            <a:endParaRPr lang="en-CA"/>
          </a:p>
        </p:txBody>
      </p:sp>
      <p:sp>
        <p:nvSpPr>
          <p:cNvPr id="25690" name="Freeform 319"/>
          <p:cNvSpPr>
            <a:spLocks noEditPoints="1"/>
          </p:cNvSpPr>
          <p:nvPr/>
        </p:nvSpPr>
        <p:spPr bwMode="auto">
          <a:xfrm>
            <a:off x="3463925" y="6078538"/>
            <a:ext cx="39688" cy="80962"/>
          </a:xfrm>
          <a:custGeom>
            <a:avLst/>
            <a:gdLst>
              <a:gd name="T0" fmla="*/ 2147483647 w 11"/>
              <a:gd name="T1" fmla="*/ 0 h 35"/>
              <a:gd name="T2" fmla="*/ 2147483647 w 11"/>
              <a:gd name="T3" fmla="*/ 0 h 35"/>
              <a:gd name="T4" fmla="*/ 2147483647 w 11"/>
              <a:gd name="T5" fmla="*/ 0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0 h 35"/>
              <a:gd name="T30" fmla="*/ 2147483647 w 11"/>
              <a:gd name="T31" fmla="*/ 0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0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8" y="0"/>
                </a:lnTo>
                <a:lnTo>
                  <a:pt x="8" y="1"/>
                </a:lnTo>
                <a:lnTo>
                  <a:pt x="9" y="3"/>
                </a:lnTo>
                <a:lnTo>
                  <a:pt x="8" y="4"/>
                </a:lnTo>
                <a:lnTo>
                  <a:pt x="8" y="5"/>
                </a:lnTo>
                <a:lnTo>
                  <a:pt x="6" y="5"/>
                </a:lnTo>
                <a:lnTo>
                  <a:pt x="5" y="5"/>
                </a:lnTo>
                <a:lnTo>
                  <a:pt x="4" y="5"/>
                </a:lnTo>
                <a:lnTo>
                  <a:pt x="3" y="4"/>
                </a:lnTo>
                <a:lnTo>
                  <a:pt x="3" y="3"/>
                </a:lnTo>
                <a:lnTo>
                  <a:pt x="3" y="1"/>
                </a:lnTo>
                <a:lnTo>
                  <a:pt x="4" y="0"/>
                </a:lnTo>
                <a:lnTo>
                  <a:pt x="5" y="0"/>
                </a:lnTo>
                <a:close/>
                <a:moveTo>
                  <a:pt x="8" y="11"/>
                </a:moveTo>
                <a:lnTo>
                  <a:pt x="8" y="30"/>
                </a:lnTo>
                <a:lnTo>
                  <a:pt x="8" y="31"/>
                </a:lnTo>
                <a:lnTo>
                  <a:pt x="8" y="32"/>
                </a:lnTo>
                <a:lnTo>
                  <a:pt x="9" y="33"/>
                </a:lnTo>
                <a:lnTo>
                  <a:pt x="10" y="33"/>
                </a:lnTo>
                <a:lnTo>
                  <a:pt x="11" y="33"/>
                </a:lnTo>
                <a:lnTo>
                  <a:pt x="11" y="35"/>
                </a:lnTo>
                <a:lnTo>
                  <a:pt x="0" y="35"/>
                </a:lnTo>
                <a:lnTo>
                  <a:pt x="0" y="33"/>
                </a:lnTo>
                <a:lnTo>
                  <a:pt x="1" y="33"/>
                </a:lnTo>
                <a:lnTo>
                  <a:pt x="3" y="33"/>
                </a:lnTo>
                <a:lnTo>
                  <a:pt x="4" y="32"/>
                </a:lnTo>
                <a:lnTo>
                  <a:pt x="4" y="31"/>
                </a:lnTo>
                <a:lnTo>
                  <a:pt x="4" y="30"/>
                </a:lnTo>
                <a:lnTo>
                  <a:pt x="4" y="21"/>
                </a:lnTo>
                <a:lnTo>
                  <a:pt x="4" y="17"/>
                </a:lnTo>
                <a:lnTo>
                  <a:pt x="4" y="16"/>
                </a:lnTo>
                <a:lnTo>
                  <a:pt x="3" y="15"/>
                </a:lnTo>
                <a:lnTo>
                  <a:pt x="1" y="15"/>
                </a:lnTo>
                <a:lnTo>
                  <a:pt x="0" y="15"/>
                </a:lnTo>
                <a:lnTo>
                  <a:pt x="0" y="14"/>
                </a:lnTo>
                <a:lnTo>
                  <a:pt x="6" y="11"/>
                </a:lnTo>
                <a:lnTo>
                  <a:pt x="8" y="11"/>
                </a:lnTo>
                <a:close/>
              </a:path>
            </a:pathLst>
          </a:custGeom>
          <a:solidFill>
            <a:srgbClr val="000000"/>
          </a:solidFill>
          <a:ln w="0">
            <a:solidFill>
              <a:srgbClr val="000000"/>
            </a:solidFill>
            <a:round/>
            <a:headEnd/>
            <a:tailEnd/>
          </a:ln>
        </p:spPr>
        <p:txBody>
          <a:bodyPr/>
          <a:lstStyle/>
          <a:p>
            <a:endParaRPr lang="en-CA"/>
          </a:p>
        </p:txBody>
      </p:sp>
      <p:sp>
        <p:nvSpPr>
          <p:cNvPr id="25691" name="Freeform 320"/>
          <p:cNvSpPr>
            <a:spLocks noEditPoints="1"/>
          </p:cNvSpPr>
          <p:nvPr/>
        </p:nvSpPr>
        <p:spPr bwMode="auto">
          <a:xfrm>
            <a:off x="3514725" y="6103938"/>
            <a:ext cx="71438" cy="555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2147483647 h 24"/>
              <a:gd name="T36" fmla="*/ 2147483647 w 20"/>
              <a:gd name="T37" fmla="*/ 2147483647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2"/>
                </a:lnTo>
                <a:lnTo>
                  <a:pt x="8" y="24"/>
                </a:lnTo>
                <a:lnTo>
                  <a:pt x="7" y="24"/>
                </a:lnTo>
                <a:lnTo>
                  <a:pt x="5" y="24"/>
                </a:lnTo>
                <a:lnTo>
                  <a:pt x="4" y="24"/>
                </a:lnTo>
                <a:lnTo>
                  <a:pt x="1" y="22"/>
                </a:lnTo>
                <a:lnTo>
                  <a:pt x="0" y="20"/>
                </a:lnTo>
                <a:lnTo>
                  <a:pt x="0" y="19"/>
                </a:lnTo>
                <a:lnTo>
                  <a:pt x="0" y="16"/>
                </a:lnTo>
                <a:lnTo>
                  <a:pt x="1" y="15"/>
                </a:lnTo>
                <a:lnTo>
                  <a:pt x="2" y="14"/>
                </a:lnTo>
                <a:lnTo>
                  <a:pt x="4"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4" y="9"/>
                </a:lnTo>
                <a:lnTo>
                  <a:pt x="2" y="9"/>
                </a:lnTo>
                <a:lnTo>
                  <a:pt x="1" y="9"/>
                </a:lnTo>
                <a:lnTo>
                  <a:pt x="1" y="8"/>
                </a:lnTo>
                <a:lnTo>
                  <a:pt x="1" y="6"/>
                </a:lnTo>
                <a:lnTo>
                  <a:pt x="1" y="4"/>
                </a:lnTo>
                <a:lnTo>
                  <a:pt x="4" y="3"/>
                </a:lnTo>
                <a:lnTo>
                  <a:pt x="6" y="1"/>
                </a:lnTo>
                <a:lnTo>
                  <a:pt x="8" y="0"/>
                </a:lnTo>
                <a:lnTo>
                  <a:pt x="12" y="1"/>
                </a:lnTo>
                <a:lnTo>
                  <a:pt x="13" y="1"/>
                </a:lnTo>
                <a:lnTo>
                  <a:pt x="15" y="3"/>
                </a:lnTo>
                <a:lnTo>
                  <a:pt x="16" y="4"/>
                </a:lnTo>
                <a:lnTo>
                  <a:pt x="16" y="5"/>
                </a:lnTo>
                <a:lnTo>
                  <a:pt x="16" y="8"/>
                </a:lnTo>
                <a:lnTo>
                  <a:pt x="16" y="16"/>
                </a:lnTo>
                <a:lnTo>
                  <a:pt x="16" y="19"/>
                </a:lnTo>
                <a:lnTo>
                  <a:pt x="17" y="20"/>
                </a:lnTo>
                <a:lnTo>
                  <a:pt x="17" y="21"/>
                </a:lnTo>
                <a:lnTo>
                  <a:pt x="18" y="21"/>
                </a:lnTo>
                <a:lnTo>
                  <a:pt x="18" y="20"/>
                </a:lnTo>
                <a:lnTo>
                  <a:pt x="20" y="19"/>
                </a:lnTo>
                <a:lnTo>
                  <a:pt x="20"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4"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5692" name="Freeform 321"/>
          <p:cNvSpPr>
            <a:spLocks/>
          </p:cNvSpPr>
          <p:nvPr/>
        </p:nvSpPr>
        <p:spPr bwMode="auto">
          <a:xfrm>
            <a:off x="3589338"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7" y="1"/>
                </a:lnTo>
                <a:lnTo>
                  <a:pt x="18" y="1"/>
                </a:lnTo>
                <a:lnTo>
                  <a:pt x="20" y="3"/>
                </a:lnTo>
                <a:lnTo>
                  <a:pt x="20"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7" y="19"/>
                </a:lnTo>
                <a:lnTo>
                  <a:pt x="17" y="9"/>
                </a:lnTo>
                <a:lnTo>
                  <a:pt x="16" y="6"/>
                </a:lnTo>
                <a:lnTo>
                  <a:pt x="16" y="5"/>
                </a:lnTo>
                <a:lnTo>
                  <a:pt x="15" y="4"/>
                </a:lnTo>
                <a:lnTo>
                  <a:pt x="13" y="4"/>
                </a:lnTo>
                <a:lnTo>
                  <a:pt x="10" y="5"/>
                </a:lnTo>
                <a:lnTo>
                  <a:pt x="7" y="6"/>
                </a:lnTo>
                <a:lnTo>
                  <a:pt x="7" y="19"/>
                </a:lnTo>
                <a:lnTo>
                  <a:pt x="7" y="20"/>
                </a:lnTo>
                <a:lnTo>
                  <a:pt x="7" y="21"/>
                </a:lnTo>
                <a:lnTo>
                  <a:pt x="7" y="22"/>
                </a:lnTo>
                <a:lnTo>
                  <a:pt x="8" y="22"/>
                </a:lnTo>
                <a:lnTo>
                  <a:pt x="11" y="22"/>
                </a:lnTo>
                <a:lnTo>
                  <a:pt x="11" y="24"/>
                </a:lnTo>
                <a:lnTo>
                  <a:pt x="0" y="24"/>
                </a:lnTo>
                <a:lnTo>
                  <a:pt x="0" y="22"/>
                </a:lnTo>
                <a:lnTo>
                  <a:pt x="1" y="22"/>
                </a:lnTo>
                <a:lnTo>
                  <a:pt x="2" y="22"/>
                </a:lnTo>
                <a:lnTo>
                  <a:pt x="4" y="20"/>
                </a:lnTo>
                <a:lnTo>
                  <a:pt x="4" y="19"/>
                </a:lnTo>
                <a:lnTo>
                  <a:pt x="4" y="10"/>
                </a:lnTo>
                <a:lnTo>
                  <a:pt x="4" y="6"/>
                </a:lnTo>
                <a:lnTo>
                  <a:pt x="4"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93" name="Freeform 322"/>
          <p:cNvSpPr>
            <a:spLocks noEditPoints="1"/>
          </p:cNvSpPr>
          <p:nvPr/>
        </p:nvSpPr>
        <p:spPr bwMode="auto">
          <a:xfrm>
            <a:off x="3683000" y="6103938"/>
            <a:ext cx="68263" cy="55562"/>
          </a:xfrm>
          <a:custGeom>
            <a:avLst/>
            <a:gdLst>
              <a:gd name="T0" fmla="*/ 2147483647 w 19"/>
              <a:gd name="T1" fmla="*/ 2147483647 h 24"/>
              <a:gd name="T2" fmla="*/ 2147483647 w 19"/>
              <a:gd name="T3" fmla="*/ 2147483647 h 24"/>
              <a:gd name="T4" fmla="*/ 2147483647 w 19"/>
              <a:gd name="T5" fmla="*/ 2147483647 h 24"/>
              <a:gd name="T6" fmla="*/ 0 w 19"/>
              <a:gd name="T7" fmla="*/ 2147483647 h 24"/>
              <a:gd name="T8" fmla="*/ 0 w 19"/>
              <a:gd name="T9" fmla="*/ 2147483647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2147483647 w 19"/>
              <a:gd name="T21" fmla="*/ 2147483647 h 24"/>
              <a:gd name="T22" fmla="*/ 2147483647 w 19"/>
              <a:gd name="T23" fmla="*/ 2147483647 h 24"/>
              <a:gd name="T24" fmla="*/ 2147483647 w 19"/>
              <a:gd name="T25" fmla="*/ 2147483647 h 24"/>
              <a:gd name="T26" fmla="*/ 2147483647 w 19"/>
              <a:gd name="T27" fmla="*/ 2147483647 h 24"/>
              <a:gd name="T28" fmla="*/ 2147483647 w 19"/>
              <a:gd name="T29" fmla="*/ 2147483647 h 24"/>
              <a:gd name="T30" fmla="*/ 2147483647 w 19"/>
              <a:gd name="T31" fmla="*/ 2147483647 h 24"/>
              <a:gd name="T32" fmla="*/ 2147483647 w 19"/>
              <a:gd name="T33" fmla="*/ 2147483647 h 24"/>
              <a:gd name="T34" fmla="*/ 2147483647 w 19"/>
              <a:gd name="T35" fmla="*/ 2147483647 h 24"/>
              <a:gd name="T36" fmla="*/ 2147483647 w 19"/>
              <a:gd name="T37" fmla="*/ 2147483647 h 24"/>
              <a:gd name="T38" fmla="*/ 2147483647 w 19"/>
              <a:gd name="T39" fmla="*/ 2147483647 h 24"/>
              <a:gd name="T40" fmla="*/ 2147483647 w 19"/>
              <a:gd name="T41" fmla="*/ 2147483647 h 24"/>
              <a:gd name="T42" fmla="*/ 2147483647 w 19"/>
              <a:gd name="T43" fmla="*/ 2147483647 h 24"/>
              <a:gd name="T44" fmla="*/ 2147483647 w 19"/>
              <a:gd name="T45" fmla="*/ 2147483647 h 24"/>
              <a:gd name="T46" fmla="*/ 2147483647 w 19"/>
              <a:gd name="T47" fmla="*/ 2147483647 h 24"/>
              <a:gd name="T48" fmla="*/ 2147483647 w 19"/>
              <a:gd name="T49" fmla="*/ 2147483647 h 24"/>
              <a:gd name="T50" fmla="*/ 2147483647 w 19"/>
              <a:gd name="T51" fmla="*/ 2147483647 h 24"/>
              <a:gd name="T52" fmla="*/ 2147483647 w 19"/>
              <a:gd name="T53" fmla="*/ 2147483647 h 24"/>
              <a:gd name="T54" fmla="*/ 2147483647 w 19"/>
              <a:gd name="T55" fmla="*/ 2147483647 h 24"/>
              <a:gd name="T56" fmla="*/ 2147483647 w 19"/>
              <a:gd name="T57" fmla="*/ 2147483647 h 24"/>
              <a:gd name="T58" fmla="*/ 2147483647 w 19"/>
              <a:gd name="T59" fmla="*/ 2147483647 h 24"/>
              <a:gd name="T60" fmla="*/ 2147483647 w 19"/>
              <a:gd name="T61" fmla="*/ 2147483647 h 24"/>
              <a:gd name="T62" fmla="*/ 2147483647 w 19"/>
              <a:gd name="T63" fmla="*/ 2147483647 h 24"/>
              <a:gd name="T64" fmla="*/ 2147483647 w 19"/>
              <a:gd name="T65" fmla="*/ 2147483647 h 24"/>
              <a:gd name="T66" fmla="*/ 2147483647 w 19"/>
              <a:gd name="T67" fmla="*/ 2147483647 h 24"/>
              <a:gd name="T68" fmla="*/ 2147483647 w 19"/>
              <a:gd name="T69" fmla="*/ 2147483647 h 24"/>
              <a:gd name="T70" fmla="*/ 2147483647 w 19"/>
              <a:gd name="T71" fmla="*/ 2147483647 h 24"/>
              <a:gd name="T72" fmla="*/ 2147483647 w 19"/>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
              <a:gd name="T112" fmla="*/ 0 h 24"/>
              <a:gd name="T113" fmla="*/ 19 w 19"/>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 h="24">
                <a:moveTo>
                  <a:pt x="12" y="20"/>
                </a:moveTo>
                <a:lnTo>
                  <a:pt x="10" y="22"/>
                </a:lnTo>
                <a:lnTo>
                  <a:pt x="8" y="24"/>
                </a:lnTo>
                <a:lnTo>
                  <a:pt x="6" y="24"/>
                </a:lnTo>
                <a:lnTo>
                  <a:pt x="5" y="24"/>
                </a:lnTo>
                <a:lnTo>
                  <a:pt x="3" y="24"/>
                </a:lnTo>
                <a:lnTo>
                  <a:pt x="1" y="22"/>
                </a:lnTo>
                <a:lnTo>
                  <a:pt x="0" y="20"/>
                </a:lnTo>
                <a:lnTo>
                  <a:pt x="0" y="19"/>
                </a:lnTo>
                <a:lnTo>
                  <a:pt x="0" y="16"/>
                </a:lnTo>
                <a:lnTo>
                  <a:pt x="1" y="15"/>
                </a:lnTo>
                <a:lnTo>
                  <a:pt x="2" y="14"/>
                </a:lnTo>
                <a:lnTo>
                  <a:pt x="3"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3" y="9"/>
                </a:lnTo>
                <a:lnTo>
                  <a:pt x="2" y="9"/>
                </a:lnTo>
                <a:lnTo>
                  <a:pt x="1" y="9"/>
                </a:lnTo>
                <a:lnTo>
                  <a:pt x="1" y="8"/>
                </a:lnTo>
                <a:lnTo>
                  <a:pt x="1" y="6"/>
                </a:lnTo>
                <a:lnTo>
                  <a:pt x="1" y="4"/>
                </a:lnTo>
                <a:lnTo>
                  <a:pt x="3" y="3"/>
                </a:lnTo>
                <a:lnTo>
                  <a:pt x="6" y="1"/>
                </a:lnTo>
                <a:lnTo>
                  <a:pt x="8" y="0"/>
                </a:lnTo>
                <a:lnTo>
                  <a:pt x="12" y="1"/>
                </a:lnTo>
                <a:lnTo>
                  <a:pt x="13" y="1"/>
                </a:lnTo>
                <a:lnTo>
                  <a:pt x="15" y="3"/>
                </a:lnTo>
                <a:lnTo>
                  <a:pt x="16" y="4"/>
                </a:lnTo>
                <a:lnTo>
                  <a:pt x="16" y="5"/>
                </a:lnTo>
                <a:lnTo>
                  <a:pt x="16" y="8"/>
                </a:lnTo>
                <a:lnTo>
                  <a:pt x="16" y="16"/>
                </a:lnTo>
                <a:lnTo>
                  <a:pt x="16" y="19"/>
                </a:lnTo>
                <a:lnTo>
                  <a:pt x="16" y="20"/>
                </a:lnTo>
                <a:lnTo>
                  <a:pt x="17" y="20"/>
                </a:lnTo>
                <a:lnTo>
                  <a:pt x="17" y="21"/>
                </a:lnTo>
                <a:lnTo>
                  <a:pt x="18" y="21"/>
                </a:lnTo>
                <a:lnTo>
                  <a:pt x="18" y="20"/>
                </a:lnTo>
                <a:lnTo>
                  <a:pt x="19" y="19"/>
                </a:lnTo>
                <a:lnTo>
                  <a:pt x="19"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3"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5694" name="Freeform 323"/>
          <p:cNvSpPr>
            <a:spLocks noEditPoints="1"/>
          </p:cNvSpPr>
          <p:nvPr/>
        </p:nvSpPr>
        <p:spPr bwMode="auto">
          <a:xfrm>
            <a:off x="3751263" y="6103938"/>
            <a:ext cx="85725" cy="77787"/>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2147483647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2" y="3"/>
                </a:moveTo>
                <a:lnTo>
                  <a:pt x="8" y="0"/>
                </a:lnTo>
                <a:lnTo>
                  <a:pt x="9" y="0"/>
                </a:lnTo>
                <a:lnTo>
                  <a:pt x="9" y="6"/>
                </a:lnTo>
                <a:lnTo>
                  <a:pt x="10" y="4"/>
                </a:lnTo>
                <a:lnTo>
                  <a:pt x="13" y="1"/>
                </a:lnTo>
                <a:lnTo>
                  <a:pt x="14" y="1"/>
                </a:lnTo>
                <a:lnTo>
                  <a:pt x="17" y="0"/>
                </a:lnTo>
                <a:lnTo>
                  <a:pt x="19" y="1"/>
                </a:lnTo>
                <a:lnTo>
                  <a:pt x="21" y="3"/>
                </a:lnTo>
                <a:lnTo>
                  <a:pt x="24" y="6"/>
                </a:lnTo>
                <a:lnTo>
                  <a:pt x="24" y="11"/>
                </a:lnTo>
                <a:lnTo>
                  <a:pt x="24" y="15"/>
                </a:lnTo>
                <a:lnTo>
                  <a:pt x="23" y="19"/>
                </a:lnTo>
                <a:lnTo>
                  <a:pt x="21" y="21"/>
                </a:lnTo>
                <a:lnTo>
                  <a:pt x="18" y="24"/>
                </a:lnTo>
                <a:lnTo>
                  <a:pt x="14" y="24"/>
                </a:lnTo>
                <a:lnTo>
                  <a:pt x="13" y="24"/>
                </a:lnTo>
                <a:lnTo>
                  <a:pt x="12" y="24"/>
                </a:lnTo>
                <a:lnTo>
                  <a:pt x="10" y="22"/>
                </a:lnTo>
                <a:lnTo>
                  <a:pt x="9" y="21"/>
                </a:lnTo>
                <a:lnTo>
                  <a:pt x="9" y="29"/>
                </a:lnTo>
                <a:lnTo>
                  <a:pt x="9" y="31"/>
                </a:lnTo>
                <a:lnTo>
                  <a:pt x="9" y="32"/>
                </a:lnTo>
                <a:lnTo>
                  <a:pt x="10" y="34"/>
                </a:lnTo>
                <a:lnTo>
                  <a:pt x="12" y="34"/>
                </a:lnTo>
                <a:lnTo>
                  <a:pt x="0" y="34"/>
                </a:lnTo>
                <a:lnTo>
                  <a:pt x="2" y="34"/>
                </a:lnTo>
                <a:lnTo>
                  <a:pt x="3" y="34"/>
                </a:lnTo>
                <a:lnTo>
                  <a:pt x="4" y="34"/>
                </a:lnTo>
                <a:lnTo>
                  <a:pt x="4" y="32"/>
                </a:lnTo>
                <a:lnTo>
                  <a:pt x="5" y="31"/>
                </a:lnTo>
                <a:lnTo>
                  <a:pt x="5" y="29"/>
                </a:lnTo>
                <a:lnTo>
                  <a:pt x="5" y="8"/>
                </a:lnTo>
                <a:lnTo>
                  <a:pt x="5" y="5"/>
                </a:lnTo>
                <a:lnTo>
                  <a:pt x="4" y="5"/>
                </a:lnTo>
                <a:lnTo>
                  <a:pt x="4" y="4"/>
                </a:lnTo>
                <a:lnTo>
                  <a:pt x="3" y="4"/>
                </a:lnTo>
                <a:lnTo>
                  <a:pt x="2" y="4"/>
                </a:lnTo>
                <a:lnTo>
                  <a:pt x="2" y="3"/>
                </a:lnTo>
                <a:close/>
                <a:moveTo>
                  <a:pt x="9" y="8"/>
                </a:moveTo>
                <a:lnTo>
                  <a:pt x="9" y="15"/>
                </a:lnTo>
                <a:lnTo>
                  <a:pt x="9" y="17"/>
                </a:lnTo>
                <a:lnTo>
                  <a:pt x="9" y="19"/>
                </a:lnTo>
                <a:lnTo>
                  <a:pt x="10" y="20"/>
                </a:lnTo>
                <a:lnTo>
                  <a:pt x="10" y="21"/>
                </a:lnTo>
                <a:lnTo>
                  <a:pt x="13" y="22"/>
                </a:lnTo>
                <a:lnTo>
                  <a:pt x="14" y="22"/>
                </a:lnTo>
                <a:lnTo>
                  <a:pt x="17" y="22"/>
                </a:lnTo>
                <a:lnTo>
                  <a:pt x="18" y="20"/>
                </a:lnTo>
                <a:lnTo>
                  <a:pt x="20" y="17"/>
                </a:lnTo>
                <a:lnTo>
                  <a:pt x="20" y="14"/>
                </a:lnTo>
                <a:lnTo>
                  <a:pt x="20" y="9"/>
                </a:lnTo>
                <a:lnTo>
                  <a:pt x="18" y="6"/>
                </a:lnTo>
                <a:lnTo>
                  <a:pt x="17" y="5"/>
                </a:lnTo>
                <a:lnTo>
                  <a:pt x="14" y="4"/>
                </a:lnTo>
                <a:lnTo>
                  <a:pt x="13" y="4"/>
                </a:lnTo>
                <a:lnTo>
                  <a:pt x="12" y="5"/>
                </a:lnTo>
                <a:lnTo>
                  <a:pt x="10" y="5"/>
                </a:lnTo>
                <a:lnTo>
                  <a:pt x="9" y="8"/>
                </a:lnTo>
                <a:close/>
              </a:path>
            </a:pathLst>
          </a:custGeom>
          <a:solidFill>
            <a:srgbClr val="000000"/>
          </a:solidFill>
          <a:ln w="0">
            <a:solidFill>
              <a:srgbClr val="000000"/>
            </a:solidFill>
            <a:round/>
            <a:headEnd/>
            <a:tailEnd/>
          </a:ln>
        </p:spPr>
        <p:txBody>
          <a:bodyPr/>
          <a:lstStyle/>
          <a:p>
            <a:endParaRPr lang="en-CA"/>
          </a:p>
        </p:txBody>
      </p:sp>
      <p:sp>
        <p:nvSpPr>
          <p:cNvPr id="25695" name="Freeform 324"/>
          <p:cNvSpPr>
            <a:spLocks noEditPoints="1"/>
          </p:cNvSpPr>
          <p:nvPr/>
        </p:nvSpPr>
        <p:spPr bwMode="auto">
          <a:xfrm>
            <a:off x="38512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9" y="0"/>
                </a:moveTo>
                <a:lnTo>
                  <a:pt x="13" y="1"/>
                </a:lnTo>
                <a:lnTo>
                  <a:pt x="16" y="3"/>
                </a:lnTo>
                <a:lnTo>
                  <a:pt x="18" y="4"/>
                </a:lnTo>
                <a:lnTo>
                  <a:pt x="19" y="8"/>
                </a:lnTo>
                <a:lnTo>
                  <a:pt x="21" y="11"/>
                </a:lnTo>
                <a:lnTo>
                  <a:pt x="21" y="15"/>
                </a:lnTo>
                <a:lnTo>
                  <a:pt x="19" y="17"/>
                </a:lnTo>
                <a:lnTo>
                  <a:pt x="18" y="20"/>
                </a:lnTo>
                <a:lnTo>
                  <a:pt x="16" y="22"/>
                </a:lnTo>
                <a:lnTo>
                  <a:pt x="13" y="24"/>
                </a:lnTo>
                <a:lnTo>
                  <a:pt x="9" y="24"/>
                </a:lnTo>
                <a:lnTo>
                  <a:pt x="7" y="24"/>
                </a:lnTo>
                <a:lnTo>
                  <a:pt x="5" y="22"/>
                </a:lnTo>
                <a:lnTo>
                  <a:pt x="2" y="20"/>
                </a:lnTo>
                <a:lnTo>
                  <a:pt x="0" y="16"/>
                </a:lnTo>
                <a:lnTo>
                  <a:pt x="0" y="13"/>
                </a:lnTo>
                <a:lnTo>
                  <a:pt x="0" y="9"/>
                </a:lnTo>
                <a:lnTo>
                  <a:pt x="1" y="6"/>
                </a:lnTo>
                <a:lnTo>
                  <a:pt x="3" y="4"/>
                </a:lnTo>
                <a:lnTo>
                  <a:pt x="5" y="3"/>
                </a:lnTo>
                <a:lnTo>
                  <a:pt x="7" y="1"/>
                </a:lnTo>
                <a:lnTo>
                  <a:pt x="9" y="0"/>
                </a:lnTo>
                <a:close/>
                <a:moveTo>
                  <a:pt x="9" y="3"/>
                </a:moveTo>
                <a:lnTo>
                  <a:pt x="8" y="3"/>
                </a:lnTo>
                <a:lnTo>
                  <a:pt x="7" y="3"/>
                </a:lnTo>
                <a:lnTo>
                  <a:pt x="6" y="4"/>
                </a:lnTo>
                <a:lnTo>
                  <a:pt x="5" y="5"/>
                </a:lnTo>
                <a:lnTo>
                  <a:pt x="3" y="8"/>
                </a:lnTo>
                <a:lnTo>
                  <a:pt x="3" y="10"/>
                </a:lnTo>
                <a:lnTo>
                  <a:pt x="5" y="15"/>
                </a:lnTo>
                <a:lnTo>
                  <a:pt x="6" y="19"/>
                </a:lnTo>
                <a:lnTo>
                  <a:pt x="8" y="21"/>
                </a:lnTo>
                <a:lnTo>
                  <a:pt x="11" y="22"/>
                </a:lnTo>
                <a:lnTo>
                  <a:pt x="13" y="21"/>
                </a:lnTo>
                <a:lnTo>
                  <a:pt x="14" y="20"/>
                </a:lnTo>
                <a:lnTo>
                  <a:pt x="16" y="17"/>
                </a:lnTo>
                <a:lnTo>
                  <a:pt x="17" y="14"/>
                </a:lnTo>
                <a:lnTo>
                  <a:pt x="16" y="10"/>
                </a:lnTo>
                <a:lnTo>
                  <a:pt x="16"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5696" name="Freeform 325"/>
          <p:cNvSpPr>
            <a:spLocks/>
          </p:cNvSpPr>
          <p:nvPr/>
        </p:nvSpPr>
        <p:spPr bwMode="auto">
          <a:xfrm>
            <a:off x="3937000" y="6078538"/>
            <a:ext cx="39688" cy="80962"/>
          </a:xfrm>
          <a:custGeom>
            <a:avLst/>
            <a:gdLst>
              <a:gd name="T0" fmla="*/ 2147483647 w 11"/>
              <a:gd name="T1" fmla="*/ 0 h 35"/>
              <a:gd name="T2" fmla="*/ 2147483647 w 11"/>
              <a:gd name="T3" fmla="*/ 2147483647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0 w 11"/>
              <a:gd name="T19" fmla="*/ 2147483647 h 35"/>
              <a:gd name="T20" fmla="*/ 0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2147483647 h 35"/>
              <a:gd name="T32" fmla="*/ 2147483647 w 11"/>
              <a:gd name="T33" fmla="*/ 2147483647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2147483647 w 11"/>
              <a:gd name="T55" fmla="*/ 0 h 35"/>
              <a:gd name="T56" fmla="*/ 2147483647 w 11"/>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5"/>
              <a:gd name="T89" fmla="*/ 11 w 11"/>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5">
                <a:moveTo>
                  <a:pt x="8" y="0"/>
                </a:moveTo>
                <a:lnTo>
                  <a:pt x="8" y="30"/>
                </a:lnTo>
                <a:lnTo>
                  <a:pt x="8" y="31"/>
                </a:lnTo>
                <a:lnTo>
                  <a:pt x="8" y="32"/>
                </a:lnTo>
                <a:lnTo>
                  <a:pt x="9" y="33"/>
                </a:lnTo>
                <a:lnTo>
                  <a:pt x="10" y="33"/>
                </a:lnTo>
                <a:lnTo>
                  <a:pt x="11" y="33"/>
                </a:lnTo>
                <a:lnTo>
                  <a:pt x="11" y="35"/>
                </a:lnTo>
                <a:lnTo>
                  <a:pt x="0" y="35"/>
                </a:lnTo>
                <a:lnTo>
                  <a:pt x="0" y="33"/>
                </a:lnTo>
                <a:lnTo>
                  <a:pt x="2" y="33"/>
                </a:lnTo>
                <a:lnTo>
                  <a:pt x="3" y="33"/>
                </a:lnTo>
                <a:lnTo>
                  <a:pt x="4" y="32"/>
                </a:lnTo>
                <a:lnTo>
                  <a:pt x="4" y="31"/>
                </a:lnTo>
                <a:lnTo>
                  <a:pt x="4" y="30"/>
                </a:lnTo>
                <a:lnTo>
                  <a:pt x="4" y="9"/>
                </a:lnTo>
                <a:lnTo>
                  <a:pt x="4" y="6"/>
                </a:lnTo>
                <a:lnTo>
                  <a:pt x="4" y="4"/>
                </a:lnTo>
                <a:lnTo>
                  <a:pt x="3" y="3"/>
                </a:lnTo>
                <a:lnTo>
                  <a:pt x="2" y="3"/>
                </a:lnTo>
                <a:lnTo>
                  <a:pt x="0" y="3"/>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697" name="Freeform 326"/>
          <p:cNvSpPr>
            <a:spLocks noEditPoints="1"/>
          </p:cNvSpPr>
          <p:nvPr/>
        </p:nvSpPr>
        <p:spPr bwMode="auto">
          <a:xfrm>
            <a:off x="3990975" y="6078538"/>
            <a:ext cx="34925" cy="80962"/>
          </a:xfrm>
          <a:custGeom>
            <a:avLst/>
            <a:gdLst>
              <a:gd name="T0" fmla="*/ 2147483647 w 10"/>
              <a:gd name="T1" fmla="*/ 0 h 35"/>
              <a:gd name="T2" fmla="*/ 2147483647 w 10"/>
              <a:gd name="T3" fmla="*/ 0 h 35"/>
              <a:gd name="T4" fmla="*/ 2147483647 w 10"/>
              <a:gd name="T5" fmla="*/ 0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0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0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0"/>
                </a:lnTo>
                <a:lnTo>
                  <a:pt x="8" y="1"/>
                </a:lnTo>
                <a:lnTo>
                  <a:pt x="8" y="3"/>
                </a:lnTo>
                <a:lnTo>
                  <a:pt x="8" y="4"/>
                </a:lnTo>
                <a:lnTo>
                  <a:pt x="6" y="5"/>
                </a:lnTo>
                <a:lnTo>
                  <a:pt x="5" y="5"/>
                </a:lnTo>
                <a:lnTo>
                  <a:pt x="4" y="5"/>
                </a:lnTo>
                <a:lnTo>
                  <a:pt x="3" y="5"/>
                </a:lnTo>
                <a:lnTo>
                  <a:pt x="1" y="4"/>
                </a:lnTo>
                <a:lnTo>
                  <a:pt x="1" y="3"/>
                </a:lnTo>
                <a:lnTo>
                  <a:pt x="1" y="1"/>
                </a:lnTo>
                <a:lnTo>
                  <a:pt x="3" y="0"/>
                </a:lnTo>
                <a:lnTo>
                  <a:pt x="4" y="0"/>
                </a:lnTo>
                <a:lnTo>
                  <a:pt x="5" y="0"/>
                </a:lnTo>
                <a:close/>
                <a:moveTo>
                  <a:pt x="6" y="11"/>
                </a:moveTo>
                <a:lnTo>
                  <a:pt x="6" y="30"/>
                </a:lnTo>
                <a:lnTo>
                  <a:pt x="6" y="31"/>
                </a:lnTo>
                <a:lnTo>
                  <a:pt x="8" y="32"/>
                </a:lnTo>
                <a:lnTo>
                  <a:pt x="8" y="33"/>
                </a:lnTo>
                <a:lnTo>
                  <a:pt x="9" y="33"/>
                </a:lnTo>
                <a:lnTo>
                  <a:pt x="10" y="33"/>
                </a:lnTo>
                <a:lnTo>
                  <a:pt x="10" y="35"/>
                </a:lnTo>
                <a:lnTo>
                  <a:pt x="0" y="35"/>
                </a:lnTo>
                <a:lnTo>
                  <a:pt x="0" y="33"/>
                </a:lnTo>
                <a:lnTo>
                  <a:pt x="1" y="33"/>
                </a:lnTo>
                <a:lnTo>
                  <a:pt x="3" y="33"/>
                </a:lnTo>
                <a:lnTo>
                  <a:pt x="3" y="32"/>
                </a:lnTo>
                <a:lnTo>
                  <a:pt x="3" y="31"/>
                </a:lnTo>
                <a:lnTo>
                  <a:pt x="3" y="30"/>
                </a:lnTo>
                <a:lnTo>
                  <a:pt x="3" y="21"/>
                </a:lnTo>
                <a:lnTo>
                  <a:pt x="3" y="17"/>
                </a:lnTo>
                <a:lnTo>
                  <a:pt x="3" y="16"/>
                </a:lnTo>
                <a:lnTo>
                  <a:pt x="3" y="15"/>
                </a:lnTo>
                <a:lnTo>
                  <a:pt x="1" y="15"/>
                </a:lnTo>
                <a:lnTo>
                  <a:pt x="0" y="15"/>
                </a:lnTo>
                <a:lnTo>
                  <a:pt x="0" y="14"/>
                </a:lnTo>
                <a:lnTo>
                  <a:pt x="6" y="11"/>
                </a:lnTo>
                <a:close/>
              </a:path>
            </a:pathLst>
          </a:custGeom>
          <a:solidFill>
            <a:srgbClr val="000000"/>
          </a:solidFill>
          <a:ln w="0">
            <a:solidFill>
              <a:srgbClr val="000000"/>
            </a:solidFill>
            <a:round/>
            <a:headEnd/>
            <a:tailEnd/>
          </a:ln>
        </p:spPr>
        <p:txBody>
          <a:bodyPr/>
          <a:lstStyle/>
          <a:p>
            <a:endParaRPr lang="en-CA"/>
          </a:p>
        </p:txBody>
      </p:sp>
      <p:sp>
        <p:nvSpPr>
          <p:cNvPr id="25698" name="Freeform 327"/>
          <p:cNvSpPr>
            <a:spLocks/>
          </p:cNvSpPr>
          <p:nvPr/>
        </p:nvSpPr>
        <p:spPr bwMode="auto">
          <a:xfrm>
            <a:off x="4040188" y="6103938"/>
            <a:ext cx="53975" cy="555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2147483647 w 15"/>
              <a:gd name="T57" fmla="*/ 2147483647 h 24"/>
              <a:gd name="T58" fmla="*/ 0 w 15"/>
              <a:gd name="T59" fmla="*/ 2147483647 h 24"/>
              <a:gd name="T60" fmla="*/ 0 w 15"/>
              <a:gd name="T61" fmla="*/ 2147483647 h 24"/>
              <a:gd name="T62" fmla="*/ 2147483647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2147483647 w 15"/>
              <a:gd name="T97" fmla="*/ 2147483647 h 24"/>
              <a:gd name="T98" fmla="*/ 2147483647 w 15"/>
              <a:gd name="T99" fmla="*/ 2147483647 h 24"/>
              <a:gd name="T100" fmla="*/ 2147483647 w 15"/>
              <a:gd name="T101" fmla="*/ 2147483647 h 24"/>
              <a:gd name="T102" fmla="*/ 2147483647 w 15"/>
              <a:gd name="T103" fmla="*/ 0 h 24"/>
              <a:gd name="T104" fmla="*/ 2147483647 w 15"/>
              <a:gd name="T105" fmla="*/ 2147483647 h 24"/>
              <a:gd name="T106" fmla="*/ 2147483647 w 15"/>
              <a:gd name="T107" fmla="*/ 2147483647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2147483647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9"/>
                </a:lnTo>
                <a:lnTo>
                  <a:pt x="12" y="5"/>
                </a:lnTo>
                <a:lnTo>
                  <a:pt x="11" y="4"/>
                </a:lnTo>
                <a:lnTo>
                  <a:pt x="8" y="3"/>
                </a:lnTo>
                <a:lnTo>
                  <a:pt x="7" y="3"/>
                </a:lnTo>
                <a:lnTo>
                  <a:pt x="6" y="3"/>
                </a:lnTo>
                <a:lnTo>
                  <a:pt x="5" y="3"/>
                </a:lnTo>
                <a:lnTo>
                  <a:pt x="3" y="4"/>
                </a:lnTo>
                <a:lnTo>
                  <a:pt x="3" y="5"/>
                </a:lnTo>
                <a:lnTo>
                  <a:pt x="3" y="6"/>
                </a:lnTo>
                <a:lnTo>
                  <a:pt x="3" y="8"/>
                </a:lnTo>
                <a:lnTo>
                  <a:pt x="5" y="9"/>
                </a:lnTo>
                <a:lnTo>
                  <a:pt x="7" y="9"/>
                </a:lnTo>
                <a:lnTo>
                  <a:pt x="10" y="11"/>
                </a:lnTo>
                <a:lnTo>
                  <a:pt x="13" y="13"/>
                </a:lnTo>
                <a:lnTo>
                  <a:pt x="15" y="15"/>
                </a:lnTo>
                <a:lnTo>
                  <a:pt x="15" y="17"/>
                </a:lnTo>
                <a:lnTo>
                  <a:pt x="15" y="20"/>
                </a:lnTo>
                <a:lnTo>
                  <a:pt x="12" y="22"/>
                </a:lnTo>
                <a:lnTo>
                  <a:pt x="10" y="24"/>
                </a:lnTo>
                <a:lnTo>
                  <a:pt x="7" y="24"/>
                </a:lnTo>
                <a:lnTo>
                  <a:pt x="5" y="24"/>
                </a:lnTo>
                <a:lnTo>
                  <a:pt x="2" y="24"/>
                </a:lnTo>
                <a:lnTo>
                  <a:pt x="2" y="22"/>
                </a:lnTo>
                <a:lnTo>
                  <a:pt x="1" y="22"/>
                </a:lnTo>
                <a:lnTo>
                  <a:pt x="1" y="24"/>
                </a:lnTo>
                <a:lnTo>
                  <a:pt x="0" y="24"/>
                </a:lnTo>
                <a:lnTo>
                  <a:pt x="0" y="16"/>
                </a:lnTo>
                <a:lnTo>
                  <a:pt x="1" y="16"/>
                </a:lnTo>
                <a:lnTo>
                  <a:pt x="1" y="19"/>
                </a:lnTo>
                <a:lnTo>
                  <a:pt x="3" y="21"/>
                </a:lnTo>
                <a:lnTo>
                  <a:pt x="5" y="22"/>
                </a:lnTo>
                <a:lnTo>
                  <a:pt x="7" y="22"/>
                </a:lnTo>
                <a:lnTo>
                  <a:pt x="10" y="22"/>
                </a:lnTo>
                <a:lnTo>
                  <a:pt x="11" y="21"/>
                </a:lnTo>
                <a:lnTo>
                  <a:pt x="11" y="20"/>
                </a:lnTo>
                <a:lnTo>
                  <a:pt x="11" y="19"/>
                </a:lnTo>
                <a:lnTo>
                  <a:pt x="11" y="17"/>
                </a:lnTo>
                <a:lnTo>
                  <a:pt x="11" y="16"/>
                </a:lnTo>
                <a:lnTo>
                  <a:pt x="8" y="15"/>
                </a:lnTo>
                <a:lnTo>
                  <a:pt x="6" y="14"/>
                </a:lnTo>
                <a:lnTo>
                  <a:pt x="3" y="11"/>
                </a:lnTo>
                <a:lnTo>
                  <a:pt x="1" y="10"/>
                </a:lnTo>
                <a:lnTo>
                  <a:pt x="0" y="9"/>
                </a:lnTo>
                <a:lnTo>
                  <a:pt x="0" y="6"/>
                </a:lnTo>
                <a:lnTo>
                  <a:pt x="1" y="4"/>
                </a:lnTo>
                <a:lnTo>
                  <a:pt x="2" y="3"/>
                </a:lnTo>
                <a:lnTo>
                  <a:pt x="5" y="1"/>
                </a:lnTo>
                <a:lnTo>
                  <a:pt x="7" y="0"/>
                </a:lnTo>
                <a:lnTo>
                  <a:pt x="8" y="1"/>
                </a:lnTo>
                <a:lnTo>
                  <a:pt x="10" y="1"/>
                </a:lnTo>
                <a:lnTo>
                  <a:pt x="11" y="1"/>
                </a:lnTo>
                <a:lnTo>
                  <a:pt x="12" y="1"/>
                </a:lnTo>
                <a:lnTo>
                  <a:pt x="13" y="0"/>
                </a:lnTo>
                <a:close/>
              </a:path>
            </a:pathLst>
          </a:custGeom>
          <a:solidFill>
            <a:srgbClr val="000000"/>
          </a:solidFill>
          <a:ln w="0">
            <a:solidFill>
              <a:srgbClr val="000000"/>
            </a:solidFill>
            <a:round/>
            <a:headEnd/>
            <a:tailEnd/>
          </a:ln>
        </p:spPr>
        <p:txBody>
          <a:bodyPr/>
          <a:lstStyle/>
          <a:p>
            <a:endParaRPr lang="en-CA"/>
          </a:p>
        </p:txBody>
      </p:sp>
      <p:sp>
        <p:nvSpPr>
          <p:cNvPr id="25699" name="Freeform 328"/>
          <p:cNvSpPr>
            <a:spLocks/>
          </p:cNvSpPr>
          <p:nvPr/>
        </p:nvSpPr>
        <p:spPr bwMode="auto">
          <a:xfrm>
            <a:off x="4294188" y="6089650"/>
            <a:ext cx="50800" cy="6985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3"/>
                </a:lnTo>
                <a:lnTo>
                  <a:pt x="8" y="25"/>
                </a:lnTo>
                <a:lnTo>
                  <a:pt x="8" y="26"/>
                </a:lnTo>
                <a:lnTo>
                  <a:pt x="9" y="26"/>
                </a:lnTo>
                <a:lnTo>
                  <a:pt x="10" y="27"/>
                </a:lnTo>
                <a:lnTo>
                  <a:pt x="11" y="26"/>
                </a:lnTo>
                <a:lnTo>
                  <a:pt x="13" y="26"/>
                </a:lnTo>
                <a:lnTo>
                  <a:pt x="13" y="25"/>
                </a:lnTo>
                <a:lnTo>
                  <a:pt x="14" y="25"/>
                </a:lnTo>
                <a:lnTo>
                  <a:pt x="13" y="27"/>
                </a:lnTo>
                <a:lnTo>
                  <a:pt x="11" y="28"/>
                </a:lnTo>
                <a:lnTo>
                  <a:pt x="9" y="30"/>
                </a:lnTo>
                <a:lnTo>
                  <a:pt x="8" y="30"/>
                </a:lnTo>
                <a:lnTo>
                  <a:pt x="6" y="30"/>
                </a:lnTo>
                <a:lnTo>
                  <a:pt x="5" y="30"/>
                </a:lnTo>
                <a:lnTo>
                  <a:pt x="4" y="28"/>
                </a:lnTo>
                <a:lnTo>
                  <a:pt x="4" y="27"/>
                </a:lnTo>
                <a:lnTo>
                  <a:pt x="4" y="26"/>
                </a:lnTo>
                <a:lnTo>
                  <a:pt x="4" y="23"/>
                </a:lnTo>
                <a:lnTo>
                  <a:pt x="4" y="9"/>
                </a:lnTo>
                <a:lnTo>
                  <a:pt x="0" y="9"/>
                </a:lnTo>
                <a:lnTo>
                  <a:pt x="0" y="7"/>
                </a:lnTo>
                <a:lnTo>
                  <a:pt x="2" y="7"/>
                </a:lnTo>
                <a:lnTo>
                  <a:pt x="3" y="6"/>
                </a:lnTo>
                <a:lnTo>
                  <a:pt x="4" y="5"/>
                </a:lnTo>
                <a:lnTo>
                  <a:pt x="5" y="4"/>
                </a:lnTo>
                <a:lnTo>
                  <a:pt x="6"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700" name="Freeform 329"/>
          <p:cNvSpPr>
            <a:spLocks noEditPoints="1"/>
          </p:cNvSpPr>
          <p:nvPr/>
        </p:nvSpPr>
        <p:spPr bwMode="auto">
          <a:xfrm>
            <a:off x="4348163"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1"/>
                </a:lnTo>
                <a:lnTo>
                  <a:pt x="16" y="3"/>
                </a:lnTo>
                <a:lnTo>
                  <a:pt x="19" y="4"/>
                </a:lnTo>
                <a:lnTo>
                  <a:pt x="21" y="8"/>
                </a:lnTo>
                <a:lnTo>
                  <a:pt x="21" y="11"/>
                </a:lnTo>
                <a:lnTo>
                  <a:pt x="21" y="15"/>
                </a:lnTo>
                <a:lnTo>
                  <a:pt x="20" y="17"/>
                </a:lnTo>
                <a:lnTo>
                  <a:pt x="19" y="20"/>
                </a:lnTo>
                <a:lnTo>
                  <a:pt x="16" y="22"/>
                </a:lnTo>
                <a:lnTo>
                  <a:pt x="14" y="24"/>
                </a:lnTo>
                <a:lnTo>
                  <a:pt x="10" y="24"/>
                </a:lnTo>
                <a:lnTo>
                  <a:pt x="8" y="24"/>
                </a:lnTo>
                <a:lnTo>
                  <a:pt x="5" y="22"/>
                </a:lnTo>
                <a:lnTo>
                  <a:pt x="3" y="20"/>
                </a:lnTo>
                <a:lnTo>
                  <a:pt x="1" y="16"/>
                </a:lnTo>
                <a:lnTo>
                  <a:pt x="0" y="13"/>
                </a:lnTo>
                <a:lnTo>
                  <a:pt x="0" y="9"/>
                </a:lnTo>
                <a:lnTo>
                  <a:pt x="1" y="6"/>
                </a:lnTo>
                <a:lnTo>
                  <a:pt x="4" y="4"/>
                </a:lnTo>
                <a:lnTo>
                  <a:pt x="5" y="3"/>
                </a:lnTo>
                <a:lnTo>
                  <a:pt x="9" y="1"/>
                </a:lnTo>
                <a:lnTo>
                  <a:pt x="11" y="0"/>
                </a:lnTo>
                <a:close/>
                <a:moveTo>
                  <a:pt x="10" y="3"/>
                </a:moveTo>
                <a:lnTo>
                  <a:pt x="9" y="3"/>
                </a:lnTo>
                <a:lnTo>
                  <a:pt x="8" y="3"/>
                </a:lnTo>
                <a:lnTo>
                  <a:pt x="6" y="4"/>
                </a:lnTo>
                <a:lnTo>
                  <a:pt x="5" y="5"/>
                </a:lnTo>
                <a:lnTo>
                  <a:pt x="5" y="8"/>
                </a:lnTo>
                <a:lnTo>
                  <a:pt x="4" y="10"/>
                </a:lnTo>
                <a:lnTo>
                  <a:pt x="5" y="15"/>
                </a:lnTo>
                <a:lnTo>
                  <a:pt x="6" y="19"/>
                </a:lnTo>
                <a:lnTo>
                  <a:pt x="9" y="21"/>
                </a:lnTo>
                <a:lnTo>
                  <a:pt x="11" y="22"/>
                </a:lnTo>
                <a:lnTo>
                  <a:pt x="14" y="21"/>
                </a:lnTo>
                <a:lnTo>
                  <a:pt x="16" y="20"/>
                </a:lnTo>
                <a:lnTo>
                  <a:pt x="17" y="17"/>
                </a:lnTo>
                <a:lnTo>
                  <a:pt x="17" y="14"/>
                </a:lnTo>
                <a:lnTo>
                  <a:pt x="17" y="10"/>
                </a:lnTo>
                <a:lnTo>
                  <a:pt x="16" y="8"/>
                </a:lnTo>
                <a:lnTo>
                  <a:pt x="15" y="5"/>
                </a:lnTo>
                <a:lnTo>
                  <a:pt x="12" y="3"/>
                </a:lnTo>
                <a:lnTo>
                  <a:pt x="10" y="3"/>
                </a:lnTo>
                <a:close/>
              </a:path>
            </a:pathLst>
          </a:custGeom>
          <a:solidFill>
            <a:srgbClr val="000000"/>
          </a:solidFill>
          <a:ln w="0">
            <a:solidFill>
              <a:srgbClr val="000000"/>
            </a:solidFill>
            <a:round/>
            <a:headEnd/>
            <a:tailEnd/>
          </a:ln>
        </p:spPr>
        <p:txBody>
          <a:bodyPr/>
          <a:lstStyle/>
          <a:p>
            <a:endParaRPr lang="en-CA"/>
          </a:p>
        </p:txBody>
      </p:sp>
      <p:sp>
        <p:nvSpPr>
          <p:cNvPr id="25701" name="Freeform 330"/>
          <p:cNvSpPr>
            <a:spLocks/>
          </p:cNvSpPr>
          <p:nvPr/>
        </p:nvSpPr>
        <p:spPr bwMode="auto">
          <a:xfrm>
            <a:off x="4724400" y="6080125"/>
            <a:ext cx="125413" cy="79375"/>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0 h 34"/>
              <a:gd name="T10" fmla="*/ 2147483647 w 35"/>
              <a:gd name="T11" fmla="*/ 0 h 34"/>
              <a:gd name="T12" fmla="*/ 2147483647 w 35"/>
              <a:gd name="T13" fmla="*/ 0 h 34"/>
              <a:gd name="T14" fmla="*/ 2147483647 w 35"/>
              <a:gd name="T15" fmla="*/ 2147483647 h 34"/>
              <a:gd name="T16" fmla="*/ 2147483647 w 35"/>
              <a:gd name="T17" fmla="*/ 2147483647 h 34"/>
              <a:gd name="T18" fmla="*/ 2147483647 w 35"/>
              <a:gd name="T19" fmla="*/ 2147483647 h 34"/>
              <a:gd name="T20" fmla="*/ 2147483647 w 35"/>
              <a:gd name="T21" fmla="*/ 2147483647 h 34"/>
              <a:gd name="T22" fmla="*/ 2147483647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2147483647 w 35"/>
              <a:gd name="T33" fmla="*/ 2147483647 h 34"/>
              <a:gd name="T34" fmla="*/ 2147483647 w 35"/>
              <a:gd name="T35" fmla="*/ 2147483647 h 34"/>
              <a:gd name="T36" fmla="*/ 2147483647 w 35"/>
              <a:gd name="T37" fmla="*/ 2147483647 h 34"/>
              <a:gd name="T38" fmla="*/ 2147483647 w 35"/>
              <a:gd name="T39" fmla="*/ 2147483647 h 34"/>
              <a:gd name="T40" fmla="*/ 2147483647 w 35"/>
              <a:gd name="T41" fmla="*/ 2147483647 h 34"/>
              <a:gd name="T42" fmla="*/ 2147483647 w 35"/>
              <a:gd name="T43" fmla="*/ 2147483647 h 34"/>
              <a:gd name="T44" fmla="*/ 2147483647 w 35"/>
              <a:gd name="T45" fmla="*/ 2147483647 h 34"/>
              <a:gd name="T46" fmla="*/ 0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0 w 35"/>
              <a:gd name="T61" fmla="*/ 0 h 34"/>
              <a:gd name="T62" fmla="*/ 2147483647 w 35"/>
              <a:gd name="T63" fmla="*/ 0 h 34"/>
              <a:gd name="T64" fmla="*/ 2147483647 w 35"/>
              <a:gd name="T65" fmla="*/ 0 h 34"/>
              <a:gd name="T66" fmla="*/ 2147483647 w 35"/>
              <a:gd name="T67" fmla="*/ 2147483647 h 34"/>
              <a:gd name="T68" fmla="*/ 2147483647 w 35"/>
              <a:gd name="T69" fmla="*/ 2147483647 h 34"/>
              <a:gd name="T70" fmla="*/ 2147483647 w 35"/>
              <a:gd name="T71" fmla="*/ 2147483647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
              <a:gd name="T109" fmla="*/ 0 h 34"/>
              <a:gd name="T110" fmla="*/ 35 w 35"/>
              <a:gd name="T111" fmla="*/ 34 h 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 h="34">
                <a:moveTo>
                  <a:pt x="9" y="16"/>
                </a:moveTo>
                <a:lnTo>
                  <a:pt x="25" y="16"/>
                </a:lnTo>
                <a:lnTo>
                  <a:pt x="25" y="6"/>
                </a:lnTo>
                <a:lnTo>
                  <a:pt x="25" y="4"/>
                </a:lnTo>
                <a:lnTo>
                  <a:pt x="25" y="3"/>
                </a:lnTo>
                <a:lnTo>
                  <a:pt x="25" y="2"/>
                </a:lnTo>
                <a:lnTo>
                  <a:pt x="23" y="2"/>
                </a:lnTo>
                <a:lnTo>
                  <a:pt x="22" y="2"/>
                </a:lnTo>
                <a:lnTo>
                  <a:pt x="22" y="0"/>
                </a:lnTo>
                <a:lnTo>
                  <a:pt x="21" y="0"/>
                </a:lnTo>
                <a:lnTo>
                  <a:pt x="35" y="0"/>
                </a:lnTo>
                <a:lnTo>
                  <a:pt x="33" y="0"/>
                </a:lnTo>
                <a:lnTo>
                  <a:pt x="32" y="2"/>
                </a:lnTo>
                <a:lnTo>
                  <a:pt x="31" y="2"/>
                </a:lnTo>
                <a:lnTo>
                  <a:pt x="30" y="3"/>
                </a:lnTo>
                <a:lnTo>
                  <a:pt x="30" y="4"/>
                </a:lnTo>
                <a:lnTo>
                  <a:pt x="30" y="6"/>
                </a:lnTo>
                <a:lnTo>
                  <a:pt x="30" y="27"/>
                </a:lnTo>
                <a:lnTo>
                  <a:pt x="30" y="30"/>
                </a:lnTo>
                <a:lnTo>
                  <a:pt x="30" y="31"/>
                </a:lnTo>
                <a:lnTo>
                  <a:pt x="31" y="31"/>
                </a:lnTo>
                <a:lnTo>
                  <a:pt x="31" y="32"/>
                </a:lnTo>
                <a:lnTo>
                  <a:pt x="32" y="32"/>
                </a:lnTo>
                <a:lnTo>
                  <a:pt x="33" y="32"/>
                </a:lnTo>
                <a:lnTo>
                  <a:pt x="35" y="32"/>
                </a:lnTo>
                <a:lnTo>
                  <a:pt x="35" y="34"/>
                </a:lnTo>
                <a:lnTo>
                  <a:pt x="21" y="34"/>
                </a:lnTo>
                <a:lnTo>
                  <a:pt x="21" y="32"/>
                </a:lnTo>
                <a:lnTo>
                  <a:pt x="22" y="32"/>
                </a:lnTo>
                <a:lnTo>
                  <a:pt x="23" y="32"/>
                </a:lnTo>
                <a:lnTo>
                  <a:pt x="25" y="31"/>
                </a:lnTo>
                <a:lnTo>
                  <a:pt x="25" y="30"/>
                </a:lnTo>
                <a:lnTo>
                  <a:pt x="25" y="27"/>
                </a:lnTo>
                <a:lnTo>
                  <a:pt x="25" y="18"/>
                </a:lnTo>
                <a:lnTo>
                  <a:pt x="9" y="18"/>
                </a:lnTo>
                <a:lnTo>
                  <a:pt x="9" y="27"/>
                </a:lnTo>
                <a:lnTo>
                  <a:pt x="10" y="30"/>
                </a:lnTo>
                <a:lnTo>
                  <a:pt x="10" y="31"/>
                </a:lnTo>
                <a:lnTo>
                  <a:pt x="11" y="32"/>
                </a:lnTo>
                <a:lnTo>
                  <a:pt x="12" y="32"/>
                </a:lnTo>
                <a:lnTo>
                  <a:pt x="14" y="32"/>
                </a:lnTo>
                <a:lnTo>
                  <a:pt x="14" y="34"/>
                </a:lnTo>
                <a:lnTo>
                  <a:pt x="0" y="34"/>
                </a:lnTo>
                <a:lnTo>
                  <a:pt x="0" y="32"/>
                </a:lnTo>
                <a:lnTo>
                  <a:pt x="1" y="32"/>
                </a:lnTo>
                <a:lnTo>
                  <a:pt x="2" y="32"/>
                </a:lnTo>
                <a:lnTo>
                  <a:pt x="4" y="31"/>
                </a:lnTo>
                <a:lnTo>
                  <a:pt x="5" y="30"/>
                </a:lnTo>
                <a:lnTo>
                  <a:pt x="5" y="27"/>
                </a:lnTo>
                <a:lnTo>
                  <a:pt x="5" y="6"/>
                </a:lnTo>
                <a:lnTo>
                  <a:pt x="5" y="4"/>
                </a:lnTo>
                <a:lnTo>
                  <a:pt x="4" y="3"/>
                </a:lnTo>
                <a:lnTo>
                  <a:pt x="4" y="2"/>
                </a:lnTo>
                <a:lnTo>
                  <a:pt x="2" y="2"/>
                </a:lnTo>
                <a:lnTo>
                  <a:pt x="1" y="0"/>
                </a:lnTo>
                <a:lnTo>
                  <a:pt x="0" y="0"/>
                </a:lnTo>
                <a:lnTo>
                  <a:pt x="14" y="0"/>
                </a:lnTo>
                <a:lnTo>
                  <a:pt x="12" y="0"/>
                </a:lnTo>
                <a:lnTo>
                  <a:pt x="11" y="2"/>
                </a:lnTo>
                <a:lnTo>
                  <a:pt x="10" y="2"/>
                </a:lnTo>
                <a:lnTo>
                  <a:pt x="10" y="3"/>
                </a:lnTo>
                <a:lnTo>
                  <a:pt x="10" y="4"/>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5702" name="Freeform 331"/>
          <p:cNvSpPr>
            <a:spLocks noEditPoints="1"/>
          </p:cNvSpPr>
          <p:nvPr/>
        </p:nvSpPr>
        <p:spPr bwMode="auto">
          <a:xfrm>
            <a:off x="4856163"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7" y="20"/>
                </a:lnTo>
                <a:lnTo>
                  <a:pt x="15" y="22"/>
                </a:lnTo>
                <a:lnTo>
                  <a:pt x="12" y="24"/>
                </a:lnTo>
                <a:lnTo>
                  <a:pt x="10" y="24"/>
                </a:lnTo>
                <a:lnTo>
                  <a:pt x="6" y="24"/>
                </a:lnTo>
                <a:lnTo>
                  <a:pt x="4" y="22"/>
                </a:lnTo>
                <a:lnTo>
                  <a:pt x="3" y="20"/>
                </a:lnTo>
                <a:lnTo>
                  <a:pt x="0" y="16"/>
                </a:lnTo>
                <a:lnTo>
                  <a:pt x="0" y="13"/>
                </a:lnTo>
                <a:lnTo>
                  <a:pt x="0" y="9"/>
                </a:lnTo>
                <a:lnTo>
                  <a:pt x="1" y="6"/>
                </a:lnTo>
                <a:lnTo>
                  <a:pt x="3" y="4"/>
                </a:lnTo>
                <a:lnTo>
                  <a:pt x="5" y="3"/>
                </a:lnTo>
                <a:lnTo>
                  <a:pt x="7" y="1"/>
                </a:lnTo>
                <a:lnTo>
                  <a:pt x="10" y="0"/>
                </a:lnTo>
                <a:close/>
                <a:moveTo>
                  <a:pt x="9" y="3"/>
                </a:moveTo>
                <a:lnTo>
                  <a:pt x="7" y="3"/>
                </a:lnTo>
                <a:lnTo>
                  <a:pt x="6" y="3"/>
                </a:lnTo>
                <a:lnTo>
                  <a:pt x="5" y="4"/>
                </a:lnTo>
                <a:lnTo>
                  <a:pt x="5" y="5"/>
                </a:lnTo>
                <a:lnTo>
                  <a:pt x="4" y="8"/>
                </a:lnTo>
                <a:lnTo>
                  <a:pt x="4" y="10"/>
                </a:lnTo>
                <a:lnTo>
                  <a:pt x="4" y="15"/>
                </a:lnTo>
                <a:lnTo>
                  <a:pt x="6" y="19"/>
                </a:lnTo>
                <a:lnTo>
                  <a:pt x="7" y="21"/>
                </a:lnTo>
                <a:lnTo>
                  <a:pt x="11" y="22"/>
                </a:lnTo>
                <a:lnTo>
                  <a:pt x="14" y="21"/>
                </a:lnTo>
                <a:lnTo>
                  <a:pt x="15" y="20"/>
                </a:lnTo>
                <a:lnTo>
                  <a:pt x="16" y="17"/>
                </a:lnTo>
                <a:lnTo>
                  <a:pt x="16" y="14"/>
                </a:lnTo>
                <a:lnTo>
                  <a:pt x="16" y="10"/>
                </a:lnTo>
                <a:lnTo>
                  <a:pt x="15"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5703" name="Freeform 332"/>
          <p:cNvSpPr>
            <a:spLocks/>
          </p:cNvSpPr>
          <p:nvPr/>
        </p:nvSpPr>
        <p:spPr bwMode="auto">
          <a:xfrm>
            <a:off x="4938713" y="6105525"/>
            <a:ext cx="85725" cy="53975"/>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0 h 23"/>
              <a:gd name="T58" fmla="*/ 2147483647 w 24"/>
              <a:gd name="T59" fmla="*/ 0 h 23"/>
              <a:gd name="T60" fmla="*/ 0 w 24"/>
              <a:gd name="T61" fmla="*/ 0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0 h 23"/>
              <a:gd name="T92" fmla="*/ 2147483647 w 24"/>
              <a:gd name="T93" fmla="*/ 0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0" y="0"/>
                </a:moveTo>
                <a:lnTo>
                  <a:pt x="20" y="14"/>
                </a:lnTo>
                <a:lnTo>
                  <a:pt x="20" y="16"/>
                </a:lnTo>
                <a:lnTo>
                  <a:pt x="21" y="19"/>
                </a:lnTo>
                <a:lnTo>
                  <a:pt x="21" y="20"/>
                </a:lnTo>
                <a:lnTo>
                  <a:pt x="23" y="20"/>
                </a:lnTo>
                <a:lnTo>
                  <a:pt x="24" y="20"/>
                </a:lnTo>
                <a:lnTo>
                  <a:pt x="18" y="23"/>
                </a:lnTo>
                <a:lnTo>
                  <a:pt x="17" y="23"/>
                </a:lnTo>
                <a:lnTo>
                  <a:pt x="17" y="18"/>
                </a:lnTo>
                <a:lnTo>
                  <a:pt x="14" y="20"/>
                </a:lnTo>
                <a:lnTo>
                  <a:pt x="12" y="21"/>
                </a:lnTo>
                <a:lnTo>
                  <a:pt x="10" y="23"/>
                </a:lnTo>
                <a:lnTo>
                  <a:pt x="9" y="23"/>
                </a:lnTo>
                <a:lnTo>
                  <a:pt x="7" y="23"/>
                </a:lnTo>
                <a:lnTo>
                  <a:pt x="5" y="21"/>
                </a:lnTo>
                <a:lnTo>
                  <a:pt x="4" y="20"/>
                </a:lnTo>
                <a:lnTo>
                  <a:pt x="4" y="19"/>
                </a:lnTo>
                <a:lnTo>
                  <a:pt x="3" y="16"/>
                </a:lnTo>
                <a:lnTo>
                  <a:pt x="3" y="14"/>
                </a:lnTo>
                <a:lnTo>
                  <a:pt x="3" y="4"/>
                </a:lnTo>
                <a:lnTo>
                  <a:pt x="3" y="3"/>
                </a:lnTo>
                <a:lnTo>
                  <a:pt x="3" y="2"/>
                </a:lnTo>
                <a:lnTo>
                  <a:pt x="2" y="0"/>
                </a:lnTo>
                <a:lnTo>
                  <a:pt x="0" y="0"/>
                </a:lnTo>
                <a:lnTo>
                  <a:pt x="8" y="0"/>
                </a:lnTo>
                <a:lnTo>
                  <a:pt x="8" y="15"/>
                </a:lnTo>
                <a:lnTo>
                  <a:pt x="8" y="18"/>
                </a:lnTo>
                <a:lnTo>
                  <a:pt x="8" y="19"/>
                </a:lnTo>
                <a:lnTo>
                  <a:pt x="9" y="19"/>
                </a:lnTo>
                <a:lnTo>
                  <a:pt x="12" y="20"/>
                </a:lnTo>
                <a:lnTo>
                  <a:pt x="13" y="19"/>
                </a:lnTo>
                <a:lnTo>
                  <a:pt x="15" y="18"/>
                </a:lnTo>
                <a:lnTo>
                  <a:pt x="17" y="16"/>
                </a:lnTo>
                <a:lnTo>
                  <a:pt x="17" y="4"/>
                </a:lnTo>
                <a:lnTo>
                  <a:pt x="17" y="3"/>
                </a:lnTo>
                <a:lnTo>
                  <a:pt x="17" y="2"/>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704" name="Freeform 333"/>
          <p:cNvSpPr>
            <a:spLocks/>
          </p:cNvSpPr>
          <p:nvPr/>
        </p:nvSpPr>
        <p:spPr bwMode="auto">
          <a:xfrm>
            <a:off x="5032375" y="6103938"/>
            <a:ext cx="53975" cy="555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2147483647 w 15"/>
              <a:gd name="T57" fmla="*/ 2147483647 h 24"/>
              <a:gd name="T58" fmla="*/ 0 w 15"/>
              <a:gd name="T59" fmla="*/ 2147483647 h 24"/>
              <a:gd name="T60" fmla="*/ 0 w 15"/>
              <a:gd name="T61" fmla="*/ 2147483647 h 24"/>
              <a:gd name="T62" fmla="*/ 2147483647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2147483647 w 15"/>
              <a:gd name="T93" fmla="*/ 2147483647 h 24"/>
              <a:gd name="T94" fmla="*/ 0 w 15"/>
              <a:gd name="T95" fmla="*/ 2147483647 h 24"/>
              <a:gd name="T96" fmla="*/ 2147483647 w 15"/>
              <a:gd name="T97" fmla="*/ 2147483647 h 24"/>
              <a:gd name="T98" fmla="*/ 2147483647 w 15"/>
              <a:gd name="T99" fmla="*/ 2147483647 h 24"/>
              <a:gd name="T100" fmla="*/ 2147483647 w 15"/>
              <a:gd name="T101" fmla="*/ 2147483647 h 24"/>
              <a:gd name="T102" fmla="*/ 2147483647 w 15"/>
              <a:gd name="T103" fmla="*/ 0 h 24"/>
              <a:gd name="T104" fmla="*/ 2147483647 w 15"/>
              <a:gd name="T105" fmla="*/ 2147483647 h 24"/>
              <a:gd name="T106" fmla="*/ 2147483647 w 15"/>
              <a:gd name="T107" fmla="*/ 2147483647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2147483647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9"/>
                </a:lnTo>
                <a:lnTo>
                  <a:pt x="13" y="5"/>
                </a:lnTo>
                <a:lnTo>
                  <a:pt x="12" y="4"/>
                </a:lnTo>
                <a:lnTo>
                  <a:pt x="10" y="3"/>
                </a:lnTo>
                <a:lnTo>
                  <a:pt x="8" y="3"/>
                </a:lnTo>
                <a:lnTo>
                  <a:pt x="7" y="3"/>
                </a:lnTo>
                <a:lnTo>
                  <a:pt x="5" y="3"/>
                </a:lnTo>
                <a:lnTo>
                  <a:pt x="4" y="4"/>
                </a:lnTo>
                <a:lnTo>
                  <a:pt x="4" y="5"/>
                </a:lnTo>
                <a:lnTo>
                  <a:pt x="4" y="6"/>
                </a:lnTo>
                <a:lnTo>
                  <a:pt x="4" y="8"/>
                </a:lnTo>
                <a:lnTo>
                  <a:pt x="5" y="9"/>
                </a:lnTo>
                <a:lnTo>
                  <a:pt x="8" y="9"/>
                </a:lnTo>
                <a:lnTo>
                  <a:pt x="12" y="11"/>
                </a:lnTo>
                <a:lnTo>
                  <a:pt x="14" y="13"/>
                </a:lnTo>
                <a:lnTo>
                  <a:pt x="15" y="15"/>
                </a:lnTo>
                <a:lnTo>
                  <a:pt x="15" y="17"/>
                </a:lnTo>
                <a:lnTo>
                  <a:pt x="15" y="20"/>
                </a:lnTo>
                <a:lnTo>
                  <a:pt x="14" y="22"/>
                </a:lnTo>
                <a:lnTo>
                  <a:pt x="12" y="24"/>
                </a:lnTo>
                <a:lnTo>
                  <a:pt x="8" y="24"/>
                </a:lnTo>
                <a:lnTo>
                  <a:pt x="7" y="24"/>
                </a:lnTo>
                <a:lnTo>
                  <a:pt x="4" y="24"/>
                </a:lnTo>
                <a:lnTo>
                  <a:pt x="3" y="22"/>
                </a:lnTo>
                <a:lnTo>
                  <a:pt x="2" y="24"/>
                </a:lnTo>
                <a:lnTo>
                  <a:pt x="0" y="24"/>
                </a:lnTo>
                <a:lnTo>
                  <a:pt x="0" y="16"/>
                </a:lnTo>
                <a:lnTo>
                  <a:pt x="2" y="16"/>
                </a:lnTo>
                <a:lnTo>
                  <a:pt x="3" y="19"/>
                </a:lnTo>
                <a:lnTo>
                  <a:pt x="4" y="21"/>
                </a:lnTo>
                <a:lnTo>
                  <a:pt x="7" y="22"/>
                </a:lnTo>
                <a:lnTo>
                  <a:pt x="8" y="22"/>
                </a:lnTo>
                <a:lnTo>
                  <a:pt x="10" y="22"/>
                </a:lnTo>
                <a:lnTo>
                  <a:pt x="12" y="21"/>
                </a:lnTo>
                <a:lnTo>
                  <a:pt x="12" y="20"/>
                </a:lnTo>
                <a:lnTo>
                  <a:pt x="13" y="19"/>
                </a:lnTo>
                <a:lnTo>
                  <a:pt x="12" y="17"/>
                </a:lnTo>
                <a:lnTo>
                  <a:pt x="12" y="16"/>
                </a:lnTo>
                <a:lnTo>
                  <a:pt x="9" y="15"/>
                </a:lnTo>
                <a:lnTo>
                  <a:pt x="7" y="14"/>
                </a:lnTo>
                <a:lnTo>
                  <a:pt x="4" y="11"/>
                </a:lnTo>
                <a:lnTo>
                  <a:pt x="2" y="10"/>
                </a:lnTo>
                <a:lnTo>
                  <a:pt x="2" y="9"/>
                </a:lnTo>
                <a:lnTo>
                  <a:pt x="0" y="6"/>
                </a:lnTo>
                <a:lnTo>
                  <a:pt x="2" y="4"/>
                </a:lnTo>
                <a:lnTo>
                  <a:pt x="3" y="3"/>
                </a:lnTo>
                <a:lnTo>
                  <a:pt x="5" y="1"/>
                </a:lnTo>
                <a:lnTo>
                  <a:pt x="8" y="0"/>
                </a:lnTo>
                <a:lnTo>
                  <a:pt x="9" y="1"/>
                </a:lnTo>
                <a:lnTo>
                  <a:pt x="12" y="1"/>
                </a:lnTo>
                <a:lnTo>
                  <a:pt x="13" y="1"/>
                </a:lnTo>
                <a:lnTo>
                  <a:pt x="14" y="1"/>
                </a:lnTo>
                <a:lnTo>
                  <a:pt x="14" y="0"/>
                </a:lnTo>
                <a:close/>
              </a:path>
            </a:pathLst>
          </a:custGeom>
          <a:solidFill>
            <a:srgbClr val="000000"/>
          </a:solidFill>
          <a:ln w="0">
            <a:solidFill>
              <a:srgbClr val="000000"/>
            </a:solidFill>
            <a:round/>
            <a:headEnd/>
            <a:tailEnd/>
          </a:ln>
        </p:spPr>
        <p:txBody>
          <a:bodyPr/>
          <a:lstStyle/>
          <a:p>
            <a:endParaRPr lang="en-CA"/>
          </a:p>
        </p:txBody>
      </p:sp>
      <p:sp>
        <p:nvSpPr>
          <p:cNvPr id="25705" name="Freeform 334"/>
          <p:cNvSpPr>
            <a:spLocks/>
          </p:cNvSpPr>
          <p:nvPr/>
        </p:nvSpPr>
        <p:spPr bwMode="auto">
          <a:xfrm>
            <a:off x="5097463" y="6089650"/>
            <a:ext cx="46037" cy="69850"/>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7"/>
                </a:lnTo>
                <a:lnTo>
                  <a:pt x="12" y="7"/>
                </a:lnTo>
                <a:lnTo>
                  <a:pt x="12" y="9"/>
                </a:lnTo>
                <a:lnTo>
                  <a:pt x="7" y="9"/>
                </a:lnTo>
                <a:lnTo>
                  <a:pt x="7" y="23"/>
                </a:lnTo>
                <a:lnTo>
                  <a:pt x="7" y="25"/>
                </a:lnTo>
                <a:lnTo>
                  <a:pt x="8" y="26"/>
                </a:lnTo>
                <a:lnTo>
                  <a:pt x="10" y="27"/>
                </a:lnTo>
                <a:lnTo>
                  <a:pt x="11" y="27"/>
                </a:lnTo>
                <a:lnTo>
                  <a:pt x="11" y="26"/>
                </a:lnTo>
                <a:lnTo>
                  <a:pt x="12" y="26"/>
                </a:lnTo>
                <a:lnTo>
                  <a:pt x="12" y="25"/>
                </a:lnTo>
                <a:lnTo>
                  <a:pt x="13" y="25"/>
                </a:lnTo>
                <a:lnTo>
                  <a:pt x="12" y="27"/>
                </a:lnTo>
                <a:lnTo>
                  <a:pt x="11" y="28"/>
                </a:lnTo>
                <a:lnTo>
                  <a:pt x="10" y="30"/>
                </a:lnTo>
                <a:lnTo>
                  <a:pt x="7" y="30"/>
                </a:lnTo>
                <a:lnTo>
                  <a:pt x="6" y="30"/>
                </a:lnTo>
                <a:lnTo>
                  <a:pt x="5" y="30"/>
                </a:lnTo>
                <a:lnTo>
                  <a:pt x="5" y="28"/>
                </a:lnTo>
                <a:lnTo>
                  <a:pt x="3" y="27"/>
                </a:lnTo>
                <a:lnTo>
                  <a:pt x="3" y="26"/>
                </a:lnTo>
                <a:lnTo>
                  <a:pt x="3" y="23"/>
                </a:lnTo>
                <a:lnTo>
                  <a:pt x="3" y="9"/>
                </a:lnTo>
                <a:lnTo>
                  <a:pt x="0" y="9"/>
                </a:lnTo>
                <a:lnTo>
                  <a:pt x="0" y="7"/>
                </a:lnTo>
                <a:lnTo>
                  <a:pt x="1" y="7"/>
                </a:lnTo>
                <a:lnTo>
                  <a:pt x="2" y="6"/>
                </a:lnTo>
                <a:lnTo>
                  <a:pt x="3" y="5"/>
                </a:lnTo>
                <a:lnTo>
                  <a:pt x="5" y="4"/>
                </a:lnTo>
                <a:lnTo>
                  <a:pt x="6" y="2"/>
                </a:lnTo>
                <a:lnTo>
                  <a:pt x="7" y="0"/>
                </a:lnTo>
                <a:close/>
              </a:path>
            </a:pathLst>
          </a:custGeom>
          <a:solidFill>
            <a:srgbClr val="000000"/>
          </a:solidFill>
          <a:ln w="0">
            <a:solidFill>
              <a:srgbClr val="000000"/>
            </a:solidFill>
            <a:round/>
            <a:headEnd/>
            <a:tailEnd/>
          </a:ln>
        </p:spPr>
        <p:txBody>
          <a:bodyPr/>
          <a:lstStyle/>
          <a:p>
            <a:endParaRPr lang="en-CA"/>
          </a:p>
        </p:txBody>
      </p:sp>
      <p:sp>
        <p:nvSpPr>
          <p:cNvPr id="25706" name="Freeform 335"/>
          <p:cNvSpPr>
            <a:spLocks noEditPoints="1"/>
          </p:cNvSpPr>
          <p:nvPr/>
        </p:nvSpPr>
        <p:spPr bwMode="auto">
          <a:xfrm>
            <a:off x="51466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1"/>
                </a:lnTo>
                <a:lnTo>
                  <a:pt x="17" y="3"/>
                </a:lnTo>
                <a:lnTo>
                  <a:pt x="19" y="4"/>
                </a:lnTo>
                <a:lnTo>
                  <a:pt x="21" y="8"/>
                </a:lnTo>
                <a:lnTo>
                  <a:pt x="21" y="11"/>
                </a:lnTo>
                <a:lnTo>
                  <a:pt x="21" y="15"/>
                </a:lnTo>
                <a:lnTo>
                  <a:pt x="20" y="17"/>
                </a:lnTo>
                <a:lnTo>
                  <a:pt x="19" y="20"/>
                </a:lnTo>
                <a:lnTo>
                  <a:pt x="17" y="22"/>
                </a:lnTo>
                <a:lnTo>
                  <a:pt x="14" y="24"/>
                </a:lnTo>
                <a:lnTo>
                  <a:pt x="12" y="24"/>
                </a:lnTo>
                <a:lnTo>
                  <a:pt x="8" y="24"/>
                </a:lnTo>
                <a:lnTo>
                  <a:pt x="5" y="22"/>
                </a:lnTo>
                <a:lnTo>
                  <a:pt x="3" y="20"/>
                </a:lnTo>
                <a:lnTo>
                  <a:pt x="2" y="16"/>
                </a:lnTo>
                <a:lnTo>
                  <a:pt x="0" y="13"/>
                </a:lnTo>
                <a:lnTo>
                  <a:pt x="2" y="9"/>
                </a:lnTo>
                <a:lnTo>
                  <a:pt x="2" y="6"/>
                </a:lnTo>
                <a:lnTo>
                  <a:pt x="4" y="4"/>
                </a:lnTo>
                <a:lnTo>
                  <a:pt x="7" y="3"/>
                </a:lnTo>
                <a:lnTo>
                  <a:pt x="9" y="1"/>
                </a:lnTo>
                <a:lnTo>
                  <a:pt x="12" y="0"/>
                </a:lnTo>
                <a:close/>
                <a:moveTo>
                  <a:pt x="10" y="3"/>
                </a:moveTo>
                <a:lnTo>
                  <a:pt x="9" y="3"/>
                </a:lnTo>
                <a:lnTo>
                  <a:pt x="8" y="3"/>
                </a:lnTo>
                <a:lnTo>
                  <a:pt x="7" y="4"/>
                </a:lnTo>
                <a:lnTo>
                  <a:pt x="5" y="5"/>
                </a:lnTo>
                <a:lnTo>
                  <a:pt x="5" y="8"/>
                </a:lnTo>
                <a:lnTo>
                  <a:pt x="5" y="10"/>
                </a:lnTo>
                <a:lnTo>
                  <a:pt x="5" y="15"/>
                </a:lnTo>
                <a:lnTo>
                  <a:pt x="7" y="19"/>
                </a:lnTo>
                <a:lnTo>
                  <a:pt x="9" y="21"/>
                </a:lnTo>
                <a:lnTo>
                  <a:pt x="12" y="22"/>
                </a:lnTo>
                <a:lnTo>
                  <a:pt x="14" y="21"/>
                </a:lnTo>
                <a:lnTo>
                  <a:pt x="17" y="20"/>
                </a:lnTo>
                <a:lnTo>
                  <a:pt x="18" y="17"/>
                </a:lnTo>
                <a:lnTo>
                  <a:pt x="18" y="14"/>
                </a:lnTo>
                <a:lnTo>
                  <a:pt x="18" y="10"/>
                </a:lnTo>
                <a:lnTo>
                  <a:pt x="17"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07" name="Freeform 336"/>
          <p:cNvSpPr>
            <a:spLocks/>
          </p:cNvSpPr>
          <p:nvPr/>
        </p:nvSpPr>
        <p:spPr bwMode="auto">
          <a:xfrm>
            <a:off x="5232400" y="6103938"/>
            <a:ext cx="90488" cy="55562"/>
          </a:xfrm>
          <a:custGeom>
            <a:avLst/>
            <a:gdLst>
              <a:gd name="T0" fmla="*/ 2147483647 w 25"/>
              <a:gd name="T1" fmla="*/ 2147483647 h 24"/>
              <a:gd name="T2" fmla="*/ 2147483647 w 25"/>
              <a:gd name="T3" fmla="*/ 2147483647 h 24"/>
              <a:gd name="T4" fmla="*/ 2147483647 w 25"/>
              <a:gd name="T5" fmla="*/ 2147483647 h 24"/>
              <a:gd name="T6" fmla="*/ 2147483647 w 25"/>
              <a:gd name="T7" fmla="*/ 0 h 24"/>
              <a:gd name="T8" fmla="*/ 2147483647 w 25"/>
              <a:gd name="T9" fmla="*/ 2147483647 h 24"/>
              <a:gd name="T10" fmla="*/ 2147483647 w 25"/>
              <a:gd name="T11" fmla="*/ 2147483647 h 24"/>
              <a:gd name="T12" fmla="*/ 2147483647 w 25"/>
              <a:gd name="T13" fmla="*/ 2147483647 h 24"/>
              <a:gd name="T14" fmla="*/ 2147483647 w 25"/>
              <a:gd name="T15" fmla="*/ 2147483647 h 24"/>
              <a:gd name="T16" fmla="*/ 2147483647 w 25"/>
              <a:gd name="T17" fmla="*/ 2147483647 h 24"/>
              <a:gd name="T18" fmla="*/ 2147483647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2147483647 w 25"/>
              <a:gd name="T29" fmla="*/ 2147483647 h 24"/>
              <a:gd name="T30" fmla="*/ 2147483647 w 25"/>
              <a:gd name="T31" fmla="*/ 2147483647 h 24"/>
              <a:gd name="T32" fmla="*/ 2147483647 w 25"/>
              <a:gd name="T33" fmla="*/ 2147483647 h 24"/>
              <a:gd name="T34" fmla="*/ 2147483647 w 25"/>
              <a:gd name="T35" fmla="*/ 2147483647 h 24"/>
              <a:gd name="T36" fmla="*/ 2147483647 w 25"/>
              <a:gd name="T37" fmla="*/ 2147483647 h 24"/>
              <a:gd name="T38" fmla="*/ 2147483647 w 25"/>
              <a:gd name="T39" fmla="*/ 2147483647 h 24"/>
              <a:gd name="T40" fmla="*/ 2147483647 w 25"/>
              <a:gd name="T41" fmla="*/ 2147483647 h 24"/>
              <a:gd name="T42" fmla="*/ 2147483647 w 25"/>
              <a:gd name="T43" fmla="*/ 2147483647 h 24"/>
              <a:gd name="T44" fmla="*/ 2147483647 w 25"/>
              <a:gd name="T45" fmla="*/ 2147483647 h 24"/>
              <a:gd name="T46" fmla="*/ 2147483647 w 25"/>
              <a:gd name="T47" fmla="*/ 2147483647 h 24"/>
              <a:gd name="T48" fmla="*/ 2147483647 w 25"/>
              <a:gd name="T49" fmla="*/ 2147483647 h 24"/>
              <a:gd name="T50" fmla="*/ 2147483647 w 25"/>
              <a:gd name="T51" fmla="*/ 2147483647 h 24"/>
              <a:gd name="T52" fmla="*/ 2147483647 w 25"/>
              <a:gd name="T53" fmla="*/ 2147483647 h 24"/>
              <a:gd name="T54" fmla="*/ 2147483647 w 25"/>
              <a:gd name="T55" fmla="*/ 2147483647 h 24"/>
              <a:gd name="T56" fmla="*/ 2147483647 w 25"/>
              <a:gd name="T57" fmla="*/ 2147483647 h 24"/>
              <a:gd name="T58" fmla="*/ 2147483647 w 25"/>
              <a:gd name="T59" fmla="*/ 2147483647 h 24"/>
              <a:gd name="T60" fmla="*/ 2147483647 w 25"/>
              <a:gd name="T61" fmla="*/ 2147483647 h 24"/>
              <a:gd name="T62" fmla="*/ 2147483647 w 25"/>
              <a:gd name="T63" fmla="*/ 2147483647 h 24"/>
              <a:gd name="T64" fmla="*/ 2147483647 w 25"/>
              <a:gd name="T65" fmla="*/ 2147483647 h 24"/>
              <a:gd name="T66" fmla="*/ 2147483647 w 25"/>
              <a:gd name="T67" fmla="*/ 2147483647 h 24"/>
              <a:gd name="T68" fmla="*/ 2147483647 w 25"/>
              <a:gd name="T69" fmla="*/ 2147483647 h 24"/>
              <a:gd name="T70" fmla="*/ 2147483647 w 25"/>
              <a:gd name="T71" fmla="*/ 2147483647 h 24"/>
              <a:gd name="T72" fmla="*/ 2147483647 w 25"/>
              <a:gd name="T73" fmla="*/ 2147483647 h 24"/>
              <a:gd name="T74" fmla="*/ 2147483647 w 25"/>
              <a:gd name="T75" fmla="*/ 2147483647 h 24"/>
              <a:gd name="T76" fmla="*/ 2147483647 w 25"/>
              <a:gd name="T77" fmla="*/ 2147483647 h 24"/>
              <a:gd name="T78" fmla="*/ 2147483647 w 25"/>
              <a:gd name="T79" fmla="*/ 2147483647 h 24"/>
              <a:gd name="T80" fmla="*/ 2147483647 w 25"/>
              <a:gd name="T81" fmla="*/ 2147483647 h 24"/>
              <a:gd name="T82" fmla="*/ 2147483647 w 25"/>
              <a:gd name="T83" fmla="*/ 2147483647 h 24"/>
              <a:gd name="T84" fmla="*/ 0 w 25"/>
              <a:gd name="T85" fmla="*/ 2147483647 h 24"/>
              <a:gd name="T86" fmla="*/ 0 w 25"/>
              <a:gd name="T87" fmla="*/ 2147483647 h 24"/>
              <a:gd name="T88" fmla="*/ 2147483647 w 25"/>
              <a:gd name="T89" fmla="*/ 2147483647 h 24"/>
              <a:gd name="T90" fmla="*/ 2147483647 w 25"/>
              <a:gd name="T91" fmla="*/ 2147483647 h 24"/>
              <a:gd name="T92" fmla="*/ 2147483647 w 25"/>
              <a:gd name="T93" fmla="*/ 2147483647 h 24"/>
              <a:gd name="T94" fmla="*/ 2147483647 w 25"/>
              <a:gd name="T95" fmla="*/ 2147483647 h 24"/>
              <a:gd name="T96" fmla="*/ 2147483647 w 25"/>
              <a:gd name="T97" fmla="*/ 2147483647 h 24"/>
              <a:gd name="T98" fmla="*/ 2147483647 w 25"/>
              <a:gd name="T99" fmla="*/ 2147483647 h 24"/>
              <a:gd name="T100" fmla="*/ 2147483647 w 25"/>
              <a:gd name="T101" fmla="*/ 2147483647 h 24"/>
              <a:gd name="T102" fmla="*/ 2147483647 w 25"/>
              <a:gd name="T103" fmla="*/ 2147483647 h 24"/>
              <a:gd name="T104" fmla="*/ 2147483647 w 25"/>
              <a:gd name="T105" fmla="*/ 2147483647 h 24"/>
              <a:gd name="T106" fmla="*/ 2147483647 w 25"/>
              <a:gd name="T107" fmla="*/ 2147483647 h 24"/>
              <a:gd name="T108" fmla="*/ 2147483647 w 25"/>
              <a:gd name="T109" fmla="*/ 2147483647 h 24"/>
              <a:gd name="T110" fmla="*/ 2147483647 w 25"/>
              <a:gd name="T111" fmla="*/ 2147483647 h 24"/>
              <a:gd name="T112" fmla="*/ 2147483647 w 25"/>
              <a:gd name="T113" fmla="*/ 2147483647 h 24"/>
              <a:gd name="T114" fmla="*/ 2147483647 w 25"/>
              <a:gd name="T115" fmla="*/ 2147483647 h 24"/>
              <a:gd name="T116" fmla="*/ 0 w 25"/>
              <a:gd name="T117" fmla="*/ 2147483647 h 24"/>
              <a:gd name="T118" fmla="*/ 2147483647 w 25"/>
              <a:gd name="T119" fmla="*/ 0 h 24"/>
              <a:gd name="T120" fmla="*/ 2147483647 w 25"/>
              <a:gd name="T121" fmla="*/ 0 h 24"/>
              <a:gd name="T122" fmla="*/ 2147483647 w 25"/>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4"/>
              <a:gd name="T188" fmla="*/ 25 w 25"/>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4">
                <a:moveTo>
                  <a:pt x="7" y="5"/>
                </a:moveTo>
                <a:lnTo>
                  <a:pt x="10" y="3"/>
                </a:lnTo>
                <a:lnTo>
                  <a:pt x="12" y="1"/>
                </a:lnTo>
                <a:lnTo>
                  <a:pt x="15" y="0"/>
                </a:lnTo>
                <a:lnTo>
                  <a:pt x="17" y="1"/>
                </a:lnTo>
                <a:lnTo>
                  <a:pt x="18" y="1"/>
                </a:lnTo>
                <a:lnTo>
                  <a:pt x="20" y="3"/>
                </a:lnTo>
                <a:lnTo>
                  <a:pt x="21" y="4"/>
                </a:lnTo>
                <a:lnTo>
                  <a:pt x="21" y="6"/>
                </a:lnTo>
                <a:lnTo>
                  <a:pt x="21" y="9"/>
                </a:lnTo>
                <a:lnTo>
                  <a:pt x="21" y="19"/>
                </a:lnTo>
                <a:lnTo>
                  <a:pt x="21" y="20"/>
                </a:lnTo>
                <a:lnTo>
                  <a:pt x="21" y="21"/>
                </a:lnTo>
                <a:lnTo>
                  <a:pt x="22" y="22"/>
                </a:lnTo>
                <a:lnTo>
                  <a:pt x="23" y="22"/>
                </a:lnTo>
                <a:lnTo>
                  <a:pt x="25" y="22"/>
                </a:lnTo>
                <a:lnTo>
                  <a:pt x="25" y="24"/>
                </a:lnTo>
                <a:lnTo>
                  <a:pt x="14" y="24"/>
                </a:lnTo>
                <a:lnTo>
                  <a:pt x="14" y="22"/>
                </a:lnTo>
                <a:lnTo>
                  <a:pt x="15" y="22"/>
                </a:lnTo>
                <a:lnTo>
                  <a:pt x="16" y="22"/>
                </a:lnTo>
                <a:lnTo>
                  <a:pt x="16" y="21"/>
                </a:lnTo>
                <a:lnTo>
                  <a:pt x="17" y="21"/>
                </a:lnTo>
                <a:lnTo>
                  <a:pt x="17" y="20"/>
                </a:lnTo>
                <a:lnTo>
                  <a:pt x="17" y="19"/>
                </a:lnTo>
                <a:lnTo>
                  <a:pt x="17" y="9"/>
                </a:lnTo>
                <a:lnTo>
                  <a:pt x="17" y="6"/>
                </a:lnTo>
                <a:lnTo>
                  <a:pt x="16" y="5"/>
                </a:lnTo>
                <a:lnTo>
                  <a:pt x="15" y="4"/>
                </a:lnTo>
                <a:lnTo>
                  <a:pt x="14" y="4"/>
                </a:lnTo>
                <a:lnTo>
                  <a:pt x="11" y="5"/>
                </a:lnTo>
                <a:lnTo>
                  <a:pt x="7" y="6"/>
                </a:lnTo>
                <a:lnTo>
                  <a:pt x="7" y="19"/>
                </a:lnTo>
                <a:lnTo>
                  <a:pt x="7" y="20"/>
                </a:lnTo>
                <a:lnTo>
                  <a:pt x="7" y="21"/>
                </a:lnTo>
                <a:lnTo>
                  <a:pt x="9" y="22"/>
                </a:lnTo>
                <a:lnTo>
                  <a:pt x="10" y="22"/>
                </a:lnTo>
                <a:lnTo>
                  <a:pt x="11" y="22"/>
                </a:lnTo>
                <a:lnTo>
                  <a:pt x="11" y="24"/>
                </a:lnTo>
                <a:lnTo>
                  <a:pt x="0" y="24"/>
                </a:lnTo>
                <a:lnTo>
                  <a:pt x="0" y="22"/>
                </a:lnTo>
                <a:lnTo>
                  <a:pt x="1" y="22"/>
                </a:lnTo>
                <a:lnTo>
                  <a:pt x="2" y="22"/>
                </a:lnTo>
                <a:lnTo>
                  <a:pt x="4" y="20"/>
                </a:lnTo>
                <a:lnTo>
                  <a:pt x="4" y="19"/>
                </a:lnTo>
                <a:lnTo>
                  <a:pt x="4" y="10"/>
                </a:lnTo>
                <a:lnTo>
                  <a:pt x="4" y="6"/>
                </a:lnTo>
                <a:lnTo>
                  <a:pt x="4" y="5"/>
                </a:lnTo>
                <a:lnTo>
                  <a:pt x="4" y="4"/>
                </a:lnTo>
                <a:lnTo>
                  <a:pt x="2" y="4"/>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08" name="Freeform 337"/>
          <p:cNvSpPr>
            <a:spLocks noEditPoints="1"/>
          </p:cNvSpPr>
          <p:nvPr/>
        </p:nvSpPr>
        <p:spPr bwMode="auto">
          <a:xfrm>
            <a:off x="5597525"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8" y="20"/>
                </a:lnTo>
                <a:lnTo>
                  <a:pt x="15" y="22"/>
                </a:lnTo>
                <a:lnTo>
                  <a:pt x="13" y="24"/>
                </a:lnTo>
                <a:lnTo>
                  <a:pt x="10" y="24"/>
                </a:lnTo>
                <a:lnTo>
                  <a:pt x="7" y="24"/>
                </a:lnTo>
                <a:lnTo>
                  <a:pt x="4" y="22"/>
                </a:lnTo>
                <a:lnTo>
                  <a:pt x="3" y="20"/>
                </a:lnTo>
                <a:lnTo>
                  <a:pt x="0" y="16"/>
                </a:lnTo>
                <a:lnTo>
                  <a:pt x="0" y="13"/>
                </a:lnTo>
                <a:lnTo>
                  <a:pt x="0" y="9"/>
                </a:lnTo>
                <a:lnTo>
                  <a:pt x="2" y="6"/>
                </a:lnTo>
                <a:lnTo>
                  <a:pt x="3" y="4"/>
                </a:lnTo>
                <a:lnTo>
                  <a:pt x="5" y="3"/>
                </a:lnTo>
                <a:lnTo>
                  <a:pt x="8" y="1"/>
                </a:lnTo>
                <a:lnTo>
                  <a:pt x="10" y="0"/>
                </a:lnTo>
                <a:close/>
                <a:moveTo>
                  <a:pt x="10" y="3"/>
                </a:moveTo>
                <a:lnTo>
                  <a:pt x="8" y="3"/>
                </a:lnTo>
                <a:lnTo>
                  <a:pt x="7" y="3"/>
                </a:lnTo>
                <a:lnTo>
                  <a:pt x="5" y="4"/>
                </a:lnTo>
                <a:lnTo>
                  <a:pt x="5" y="5"/>
                </a:lnTo>
                <a:lnTo>
                  <a:pt x="4" y="8"/>
                </a:lnTo>
                <a:lnTo>
                  <a:pt x="4" y="10"/>
                </a:lnTo>
                <a:lnTo>
                  <a:pt x="4" y="15"/>
                </a:lnTo>
                <a:lnTo>
                  <a:pt x="7" y="19"/>
                </a:lnTo>
                <a:lnTo>
                  <a:pt x="8" y="21"/>
                </a:lnTo>
                <a:lnTo>
                  <a:pt x="12" y="22"/>
                </a:lnTo>
                <a:lnTo>
                  <a:pt x="14" y="21"/>
                </a:lnTo>
                <a:lnTo>
                  <a:pt x="15" y="20"/>
                </a:lnTo>
                <a:lnTo>
                  <a:pt x="16" y="17"/>
                </a:lnTo>
                <a:lnTo>
                  <a:pt x="16" y="14"/>
                </a:lnTo>
                <a:lnTo>
                  <a:pt x="16" y="10"/>
                </a:lnTo>
                <a:lnTo>
                  <a:pt x="15"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09" name="Freeform 338"/>
          <p:cNvSpPr>
            <a:spLocks/>
          </p:cNvSpPr>
          <p:nvPr/>
        </p:nvSpPr>
        <p:spPr bwMode="auto">
          <a:xfrm>
            <a:off x="5683250"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0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6" y="1"/>
                </a:lnTo>
                <a:lnTo>
                  <a:pt x="17" y="1"/>
                </a:lnTo>
                <a:lnTo>
                  <a:pt x="18" y="3"/>
                </a:lnTo>
                <a:lnTo>
                  <a:pt x="20" y="4"/>
                </a:lnTo>
                <a:lnTo>
                  <a:pt x="20" y="6"/>
                </a:lnTo>
                <a:lnTo>
                  <a:pt x="20" y="9"/>
                </a:lnTo>
                <a:lnTo>
                  <a:pt x="20" y="19"/>
                </a:lnTo>
                <a:lnTo>
                  <a:pt x="21" y="20"/>
                </a:lnTo>
                <a:lnTo>
                  <a:pt x="21" y="21"/>
                </a:lnTo>
                <a:lnTo>
                  <a:pt x="21" y="22"/>
                </a:lnTo>
                <a:lnTo>
                  <a:pt x="22" y="22"/>
                </a:lnTo>
                <a:lnTo>
                  <a:pt x="23" y="22"/>
                </a:lnTo>
                <a:lnTo>
                  <a:pt x="23" y="24"/>
                </a:lnTo>
                <a:lnTo>
                  <a:pt x="13" y="24"/>
                </a:lnTo>
                <a:lnTo>
                  <a:pt x="13" y="22"/>
                </a:lnTo>
                <a:lnTo>
                  <a:pt x="15" y="22"/>
                </a:lnTo>
                <a:lnTo>
                  <a:pt x="16" y="21"/>
                </a:lnTo>
                <a:lnTo>
                  <a:pt x="16" y="20"/>
                </a:lnTo>
                <a:lnTo>
                  <a:pt x="16" y="19"/>
                </a:lnTo>
                <a:lnTo>
                  <a:pt x="16" y="9"/>
                </a:lnTo>
                <a:lnTo>
                  <a:pt x="16" y="6"/>
                </a:lnTo>
                <a:lnTo>
                  <a:pt x="15" y="5"/>
                </a:lnTo>
                <a:lnTo>
                  <a:pt x="15" y="4"/>
                </a:lnTo>
                <a:lnTo>
                  <a:pt x="12"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2" y="19"/>
                </a:lnTo>
                <a:lnTo>
                  <a:pt x="2"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10" name="Freeform 339"/>
          <p:cNvSpPr>
            <a:spLocks/>
          </p:cNvSpPr>
          <p:nvPr/>
        </p:nvSpPr>
        <p:spPr bwMode="auto">
          <a:xfrm>
            <a:off x="6153150" y="6080125"/>
            <a:ext cx="100013" cy="79375"/>
          </a:xfrm>
          <a:custGeom>
            <a:avLst/>
            <a:gdLst>
              <a:gd name="T0" fmla="*/ 2147483647 w 28"/>
              <a:gd name="T1" fmla="*/ 0 h 34"/>
              <a:gd name="T2" fmla="*/ 2147483647 w 28"/>
              <a:gd name="T3" fmla="*/ 2147483647 h 34"/>
              <a:gd name="T4" fmla="*/ 2147483647 w 28"/>
              <a:gd name="T5" fmla="*/ 2147483647 h 34"/>
              <a:gd name="T6" fmla="*/ 2147483647 w 28"/>
              <a:gd name="T7" fmla="*/ 2147483647 h 34"/>
              <a:gd name="T8" fmla="*/ 2147483647 w 28"/>
              <a:gd name="T9" fmla="*/ 2147483647 h 34"/>
              <a:gd name="T10" fmla="*/ 2147483647 w 28"/>
              <a:gd name="T11" fmla="*/ 2147483647 h 34"/>
              <a:gd name="T12" fmla="*/ 2147483647 w 28"/>
              <a:gd name="T13" fmla="*/ 2147483647 h 34"/>
              <a:gd name="T14" fmla="*/ 2147483647 w 28"/>
              <a:gd name="T15" fmla="*/ 2147483647 h 34"/>
              <a:gd name="T16" fmla="*/ 2147483647 w 28"/>
              <a:gd name="T17" fmla="*/ 2147483647 h 34"/>
              <a:gd name="T18" fmla="*/ 2147483647 w 28"/>
              <a:gd name="T19" fmla="*/ 2147483647 h 34"/>
              <a:gd name="T20" fmla="*/ 2147483647 w 28"/>
              <a:gd name="T21" fmla="*/ 2147483647 h 34"/>
              <a:gd name="T22" fmla="*/ 2147483647 w 28"/>
              <a:gd name="T23" fmla="*/ 2147483647 h 34"/>
              <a:gd name="T24" fmla="*/ 2147483647 w 28"/>
              <a:gd name="T25" fmla="*/ 2147483647 h 34"/>
              <a:gd name="T26" fmla="*/ 2147483647 w 28"/>
              <a:gd name="T27" fmla="*/ 2147483647 h 34"/>
              <a:gd name="T28" fmla="*/ 2147483647 w 28"/>
              <a:gd name="T29" fmla="*/ 2147483647 h 34"/>
              <a:gd name="T30" fmla="*/ 2147483647 w 28"/>
              <a:gd name="T31" fmla="*/ 2147483647 h 34"/>
              <a:gd name="T32" fmla="*/ 2147483647 w 28"/>
              <a:gd name="T33" fmla="*/ 2147483647 h 34"/>
              <a:gd name="T34" fmla="*/ 2147483647 w 28"/>
              <a:gd name="T35" fmla="*/ 2147483647 h 34"/>
              <a:gd name="T36" fmla="*/ 2147483647 w 28"/>
              <a:gd name="T37" fmla="*/ 2147483647 h 34"/>
              <a:gd name="T38" fmla="*/ 2147483647 w 28"/>
              <a:gd name="T39" fmla="*/ 2147483647 h 34"/>
              <a:gd name="T40" fmla="*/ 2147483647 w 28"/>
              <a:gd name="T41" fmla="*/ 2147483647 h 34"/>
              <a:gd name="T42" fmla="*/ 2147483647 w 28"/>
              <a:gd name="T43" fmla="*/ 2147483647 h 34"/>
              <a:gd name="T44" fmla="*/ 2147483647 w 28"/>
              <a:gd name="T45" fmla="*/ 2147483647 h 34"/>
              <a:gd name="T46" fmla="*/ 2147483647 w 28"/>
              <a:gd name="T47" fmla="*/ 2147483647 h 34"/>
              <a:gd name="T48" fmla="*/ 2147483647 w 28"/>
              <a:gd name="T49" fmla="*/ 2147483647 h 34"/>
              <a:gd name="T50" fmla="*/ 2147483647 w 28"/>
              <a:gd name="T51" fmla="*/ 2147483647 h 34"/>
              <a:gd name="T52" fmla="*/ 2147483647 w 28"/>
              <a:gd name="T53" fmla="*/ 2147483647 h 34"/>
              <a:gd name="T54" fmla="*/ 2147483647 w 28"/>
              <a:gd name="T55" fmla="*/ 2147483647 h 34"/>
              <a:gd name="T56" fmla="*/ 2147483647 w 28"/>
              <a:gd name="T57" fmla="*/ 2147483647 h 34"/>
              <a:gd name="T58" fmla="*/ 2147483647 w 28"/>
              <a:gd name="T59" fmla="*/ 2147483647 h 34"/>
              <a:gd name="T60" fmla="*/ 2147483647 w 28"/>
              <a:gd name="T61" fmla="*/ 2147483647 h 34"/>
              <a:gd name="T62" fmla="*/ 2147483647 w 28"/>
              <a:gd name="T63" fmla="*/ 2147483647 h 34"/>
              <a:gd name="T64" fmla="*/ 0 w 28"/>
              <a:gd name="T65" fmla="*/ 2147483647 h 34"/>
              <a:gd name="T66" fmla="*/ 2147483647 w 28"/>
              <a:gd name="T67" fmla="*/ 0 h 34"/>
              <a:gd name="T68" fmla="*/ 2147483647 w 28"/>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4"/>
              <a:gd name="T107" fmla="*/ 28 w 28"/>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4">
                <a:moveTo>
                  <a:pt x="27" y="0"/>
                </a:moveTo>
                <a:lnTo>
                  <a:pt x="28" y="8"/>
                </a:lnTo>
                <a:lnTo>
                  <a:pt x="27" y="8"/>
                </a:lnTo>
                <a:lnTo>
                  <a:pt x="27" y="5"/>
                </a:lnTo>
                <a:lnTo>
                  <a:pt x="26" y="4"/>
                </a:lnTo>
                <a:lnTo>
                  <a:pt x="24" y="3"/>
                </a:lnTo>
                <a:lnTo>
                  <a:pt x="23" y="2"/>
                </a:lnTo>
                <a:lnTo>
                  <a:pt x="21" y="2"/>
                </a:lnTo>
                <a:lnTo>
                  <a:pt x="16" y="2"/>
                </a:lnTo>
                <a:lnTo>
                  <a:pt x="16" y="27"/>
                </a:lnTo>
                <a:lnTo>
                  <a:pt x="16" y="30"/>
                </a:lnTo>
                <a:lnTo>
                  <a:pt x="17" y="31"/>
                </a:lnTo>
                <a:lnTo>
                  <a:pt x="18" y="32"/>
                </a:lnTo>
                <a:lnTo>
                  <a:pt x="19" y="32"/>
                </a:lnTo>
                <a:lnTo>
                  <a:pt x="21" y="32"/>
                </a:lnTo>
                <a:lnTo>
                  <a:pt x="21" y="34"/>
                </a:lnTo>
                <a:lnTo>
                  <a:pt x="7" y="34"/>
                </a:lnTo>
                <a:lnTo>
                  <a:pt x="7" y="32"/>
                </a:lnTo>
                <a:lnTo>
                  <a:pt x="8" y="32"/>
                </a:lnTo>
                <a:lnTo>
                  <a:pt x="10" y="32"/>
                </a:lnTo>
                <a:lnTo>
                  <a:pt x="11" y="31"/>
                </a:lnTo>
                <a:lnTo>
                  <a:pt x="11" y="30"/>
                </a:lnTo>
                <a:lnTo>
                  <a:pt x="12" y="27"/>
                </a:lnTo>
                <a:lnTo>
                  <a:pt x="12" y="2"/>
                </a:lnTo>
                <a:lnTo>
                  <a:pt x="7" y="2"/>
                </a:lnTo>
                <a:lnTo>
                  <a:pt x="6" y="2"/>
                </a:lnTo>
                <a:lnTo>
                  <a:pt x="5" y="3"/>
                </a:lnTo>
                <a:lnTo>
                  <a:pt x="3" y="3"/>
                </a:lnTo>
                <a:lnTo>
                  <a:pt x="2" y="4"/>
                </a:lnTo>
                <a:lnTo>
                  <a:pt x="1" y="5"/>
                </a:lnTo>
                <a:lnTo>
                  <a:pt x="1" y="8"/>
                </a:lnTo>
                <a:lnTo>
                  <a:pt x="0" y="8"/>
                </a:lnTo>
                <a:lnTo>
                  <a:pt x="1" y="0"/>
                </a:lnTo>
                <a:lnTo>
                  <a:pt x="27" y="0"/>
                </a:lnTo>
                <a:close/>
              </a:path>
            </a:pathLst>
          </a:custGeom>
          <a:solidFill>
            <a:srgbClr val="000000"/>
          </a:solidFill>
          <a:ln w="0">
            <a:solidFill>
              <a:srgbClr val="000000"/>
            </a:solidFill>
            <a:round/>
            <a:headEnd/>
            <a:tailEnd/>
          </a:ln>
        </p:spPr>
        <p:txBody>
          <a:bodyPr/>
          <a:lstStyle/>
          <a:p>
            <a:endParaRPr lang="en-CA"/>
          </a:p>
        </p:txBody>
      </p:sp>
      <p:sp>
        <p:nvSpPr>
          <p:cNvPr id="25711" name="Freeform 340"/>
          <p:cNvSpPr>
            <a:spLocks/>
          </p:cNvSpPr>
          <p:nvPr/>
        </p:nvSpPr>
        <p:spPr bwMode="auto">
          <a:xfrm>
            <a:off x="6264275" y="6080125"/>
            <a:ext cx="157163" cy="79375"/>
          </a:xfrm>
          <a:custGeom>
            <a:avLst/>
            <a:gdLst>
              <a:gd name="T0" fmla="*/ 2147483647 w 44"/>
              <a:gd name="T1" fmla="*/ 0 h 34"/>
              <a:gd name="T2" fmla="*/ 2147483647 w 44"/>
              <a:gd name="T3" fmla="*/ 2147483647 h 34"/>
              <a:gd name="T4" fmla="*/ 2147483647 w 44"/>
              <a:gd name="T5" fmla="*/ 2147483647 h 34"/>
              <a:gd name="T6" fmla="*/ 2147483647 w 44"/>
              <a:gd name="T7" fmla="*/ 2147483647 h 34"/>
              <a:gd name="T8" fmla="*/ 2147483647 w 44"/>
              <a:gd name="T9" fmla="*/ 2147483647 h 34"/>
              <a:gd name="T10" fmla="*/ 2147483647 w 44"/>
              <a:gd name="T11" fmla="*/ 2147483647 h 34"/>
              <a:gd name="T12" fmla="*/ 2147483647 w 44"/>
              <a:gd name="T13" fmla="*/ 2147483647 h 34"/>
              <a:gd name="T14" fmla="*/ 2147483647 w 44"/>
              <a:gd name="T15" fmla="*/ 2147483647 h 34"/>
              <a:gd name="T16" fmla="*/ 2147483647 w 44"/>
              <a:gd name="T17" fmla="*/ 2147483647 h 34"/>
              <a:gd name="T18" fmla="*/ 0 w 44"/>
              <a:gd name="T19" fmla="*/ 0 h 34"/>
              <a:gd name="T20" fmla="*/ 2147483647 w 44"/>
              <a:gd name="T21" fmla="*/ 0 h 34"/>
              <a:gd name="T22" fmla="*/ 2147483647 w 44"/>
              <a:gd name="T23" fmla="*/ 0 h 34"/>
              <a:gd name="T24" fmla="*/ 2147483647 w 44"/>
              <a:gd name="T25" fmla="*/ 2147483647 h 34"/>
              <a:gd name="T26" fmla="*/ 2147483647 w 44"/>
              <a:gd name="T27" fmla="*/ 2147483647 h 34"/>
              <a:gd name="T28" fmla="*/ 2147483647 w 44"/>
              <a:gd name="T29" fmla="*/ 2147483647 h 34"/>
              <a:gd name="T30" fmla="*/ 2147483647 w 44"/>
              <a:gd name="T31" fmla="*/ 2147483647 h 34"/>
              <a:gd name="T32" fmla="*/ 2147483647 w 44"/>
              <a:gd name="T33" fmla="*/ 2147483647 h 34"/>
              <a:gd name="T34" fmla="*/ 2147483647 w 44"/>
              <a:gd name="T35" fmla="*/ 2147483647 h 34"/>
              <a:gd name="T36" fmla="*/ 2147483647 w 44"/>
              <a:gd name="T37" fmla="*/ 2147483647 h 34"/>
              <a:gd name="T38" fmla="*/ 2147483647 w 44"/>
              <a:gd name="T39" fmla="*/ 2147483647 h 34"/>
              <a:gd name="T40" fmla="*/ 2147483647 w 44"/>
              <a:gd name="T41" fmla="*/ 0 h 34"/>
              <a:gd name="T42" fmla="*/ 2147483647 w 44"/>
              <a:gd name="T43" fmla="*/ 0 h 34"/>
              <a:gd name="T44" fmla="*/ 2147483647 w 44"/>
              <a:gd name="T45" fmla="*/ 0 h 34"/>
              <a:gd name="T46" fmla="*/ 2147483647 w 44"/>
              <a:gd name="T47" fmla="*/ 2147483647 h 34"/>
              <a:gd name="T48" fmla="*/ 2147483647 w 44"/>
              <a:gd name="T49" fmla="*/ 2147483647 h 34"/>
              <a:gd name="T50" fmla="*/ 2147483647 w 44"/>
              <a:gd name="T51" fmla="*/ 2147483647 h 34"/>
              <a:gd name="T52" fmla="*/ 2147483647 w 44"/>
              <a:gd name="T53" fmla="*/ 2147483647 h 34"/>
              <a:gd name="T54" fmla="*/ 2147483647 w 44"/>
              <a:gd name="T55" fmla="*/ 2147483647 h 34"/>
              <a:gd name="T56" fmla="*/ 2147483647 w 44"/>
              <a:gd name="T57" fmla="*/ 2147483647 h 34"/>
              <a:gd name="T58" fmla="*/ 2147483647 w 44"/>
              <a:gd name="T59" fmla="*/ 2147483647 h 34"/>
              <a:gd name="T60" fmla="*/ 2147483647 w 44"/>
              <a:gd name="T61" fmla="*/ 0 h 34"/>
              <a:gd name="T62" fmla="*/ 2147483647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2"/>
                </a:lnTo>
                <a:lnTo>
                  <a:pt x="42" y="2"/>
                </a:lnTo>
                <a:lnTo>
                  <a:pt x="40" y="2"/>
                </a:lnTo>
                <a:lnTo>
                  <a:pt x="40" y="3"/>
                </a:lnTo>
                <a:lnTo>
                  <a:pt x="39" y="4"/>
                </a:lnTo>
                <a:lnTo>
                  <a:pt x="39" y="8"/>
                </a:lnTo>
                <a:lnTo>
                  <a:pt x="30" y="34"/>
                </a:lnTo>
                <a:lnTo>
                  <a:pt x="29" y="34"/>
                </a:lnTo>
                <a:lnTo>
                  <a:pt x="22" y="14"/>
                </a:lnTo>
                <a:lnTo>
                  <a:pt x="16" y="34"/>
                </a:lnTo>
                <a:lnTo>
                  <a:pt x="13" y="34"/>
                </a:lnTo>
                <a:lnTo>
                  <a:pt x="4" y="6"/>
                </a:lnTo>
                <a:lnTo>
                  <a:pt x="3" y="4"/>
                </a:lnTo>
                <a:lnTo>
                  <a:pt x="3" y="3"/>
                </a:lnTo>
                <a:lnTo>
                  <a:pt x="2" y="2"/>
                </a:lnTo>
                <a:lnTo>
                  <a:pt x="1" y="2"/>
                </a:lnTo>
                <a:lnTo>
                  <a:pt x="0" y="0"/>
                </a:lnTo>
                <a:lnTo>
                  <a:pt x="12" y="0"/>
                </a:lnTo>
                <a:lnTo>
                  <a:pt x="11" y="0"/>
                </a:lnTo>
                <a:lnTo>
                  <a:pt x="9" y="2"/>
                </a:lnTo>
                <a:lnTo>
                  <a:pt x="8" y="3"/>
                </a:lnTo>
                <a:lnTo>
                  <a:pt x="8" y="4"/>
                </a:lnTo>
                <a:lnTo>
                  <a:pt x="9" y="8"/>
                </a:lnTo>
                <a:lnTo>
                  <a:pt x="16" y="26"/>
                </a:lnTo>
                <a:lnTo>
                  <a:pt x="21" y="10"/>
                </a:lnTo>
                <a:lnTo>
                  <a:pt x="19" y="8"/>
                </a:lnTo>
                <a:lnTo>
                  <a:pt x="18" y="5"/>
                </a:lnTo>
                <a:lnTo>
                  <a:pt x="18" y="4"/>
                </a:lnTo>
                <a:lnTo>
                  <a:pt x="18" y="3"/>
                </a:lnTo>
                <a:lnTo>
                  <a:pt x="17" y="2"/>
                </a:lnTo>
                <a:lnTo>
                  <a:pt x="16" y="2"/>
                </a:lnTo>
                <a:lnTo>
                  <a:pt x="14" y="0"/>
                </a:lnTo>
                <a:lnTo>
                  <a:pt x="27" y="0"/>
                </a:lnTo>
                <a:lnTo>
                  <a:pt x="25" y="0"/>
                </a:lnTo>
                <a:lnTo>
                  <a:pt x="25" y="2"/>
                </a:lnTo>
                <a:lnTo>
                  <a:pt x="24" y="2"/>
                </a:lnTo>
                <a:lnTo>
                  <a:pt x="23" y="3"/>
                </a:lnTo>
                <a:lnTo>
                  <a:pt x="24" y="5"/>
                </a:lnTo>
                <a:lnTo>
                  <a:pt x="24" y="8"/>
                </a:lnTo>
                <a:lnTo>
                  <a:pt x="30" y="26"/>
                </a:lnTo>
                <a:lnTo>
                  <a:pt x="37" y="8"/>
                </a:lnTo>
                <a:lnTo>
                  <a:pt x="38" y="5"/>
                </a:lnTo>
                <a:lnTo>
                  <a:pt x="38" y="3"/>
                </a:lnTo>
                <a:lnTo>
                  <a:pt x="38" y="2"/>
                </a:lnTo>
                <a:lnTo>
                  <a:pt x="37" y="2"/>
                </a:lnTo>
                <a:lnTo>
                  <a:pt x="35" y="2"/>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712" name="Freeform 341"/>
          <p:cNvSpPr>
            <a:spLocks noEditPoints="1"/>
          </p:cNvSpPr>
          <p:nvPr/>
        </p:nvSpPr>
        <p:spPr bwMode="auto">
          <a:xfrm>
            <a:off x="6400800" y="6080125"/>
            <a:ext cx="120650" cy="79375"/>
          </a:xfrm>
          <a:custGeom>
            <a:avLst/>
            <a:gdLst>
              <a:gd name="T0" fmla="*/ 2147483647 w 34"/>
              <a:gd name="T1" fmla="*/ 2147483647 h 34"/>
              <a:gd name="T2" fmla="*/ 2147483647 w 34"/>
              <a:gd name="T3" fmla="*/ 2147483647 h 34"/>
              <a:gd name="T4" fmla="*/ 2147483647 w 34"/>
              <a:gd name="T5" fmla="*/ 2147483647 h 34"/>
              <a:gd name="T6" fmla="*/ 2147483647 w 34"/>
              <a:gd name="T7" fmla="*/ 2147483647 h 34"/>
              <a:gd name="T8" fmla="*/ 2147483647 w 34"/>
              <a:gd name="T9" fmla="*/ 2147483647 h 34"/>
              <a:gd name="T10" fmla="*/ 2147483647 w 34"/>
              <a:gd name="T11" fmla="*/ 2147483647 h 34"/>
              <a:gd name="T12" fmla="*/ 2147483647 w 34"/>
              <a:gd name="T13" fmla="*/ 2147483647 h 34"/>
              <a:gd name="T14" fmla="*/ 2147483647 w 34"/>
              <a:gd name="T15" fmla="*/ 2147483647 h 34"/>
              <a:gd name="T16" fmla="*/ 2147483647 w 34"/>
              <a:gd name="T17" fmla="*/ 2147483647 h 34"/>
              <a:gd name="T18" fmla="*/ 2147483647 w 34"/>
              <a:gd name="T19" fmla="*/ 2147483647 h 34"/>
              <a:gd name="T20" fmla="*/ 0 w 34"/>
              <a:gd name="T21" fmla="*/ 2147483647 h 34"/>
              <a:gd name="T22" fmla="*/ 0 w 34"/>
              <a:gd name="T23" fmla="*/ 2147483647 h 34"/>
              <a:gd name="T24" fmla="*/ 2147483647 w 34"/>
              <a:gd name="T25" fmla="*/ 2147483647 h 34"/>
              <a:gd name="T26" fmla="*/ 2147483647 w 34"/>
              <a:gd name="T27" fmla="*/ 2147483647 h 34"/>
              <a:gd name="T28" fmla="*/ 2147483647 w 34"/>
              <a:gd name="T29" fmla="*/ 2147483647 h 34"/>
              <a:gd name="T30" fmla="*/ 2147483647 w 34"/>
              <a:gd name="T31" fmla="*/ 2147483647 h 34"/>
              <a:gd name="T32" fmla="*/ 2147483647 w 34"/>
              <a:gd name="T33" fmla="*/ 0 h 34"/>
              <a:gd name="T34" fmla="*/ 2147483647 w 34"/>
              <a:gd name="T35" fmla="*/ 0 h 34"/>
              <a:gd name="T36" fmla="*/ 2147483647 w 34"/>
              <a:gd name="T37" fmla="*/ 2147483647 h 34"/>
              <a:gd name="T38" fmla="*/ 2147483647 w 34"/>
              <a:gd name="T39" fmla="*/ 2147483647 h 34"/>
              <a:gd name="T40" fmla="*/ 2147483647 w 34"/>
              <a:gd name="T41" fmla="*/ 2147483647 h 34"/>
              <a:gd name="T42" fmla="*/ 2147483647 w 34"/>
              <a:gd name="T43" fmla="*/ 2147483647 h 34"/>
              <a:gd name="T44" fmla="*/ 2147483647 w 34"/>
              <a:gd name="T45" fmla="*/ 2147483647 h 34"/>
              <a:gd name="T46" fmla="*/ 2147483647 w 34"/>
              <a:gd name="T47" fmla="*/ 2147483647 h 34"/>
              <a:gd name="T48" fmla="*/ 2147483647 w 34"/>
              <a:gd name="T49" fmla="*/ 2147483647 h 34"/>
              <a:gd name="T50" fmla="*/ 2147483647 w 34"/>
              <a:gd name="T51" fmla="*/ 2147483647 h 34"/>
              <a:gd name="T52" fmla="*/ 2147483647 w 34"/>
              <a:gd name="T53" fmla="*/ 2147483647 h 34"/>
              <a:gd name="T54" fmla="*/ 2147483647 w 34"/>
              <a:gd name="T55" fmla="*/ 2147483647 h 34"/>
              <a:gd name="T56" fmla="*/ 2147483647 w 34"/>
              <a:gd name="T57" fmla="*/ 2147483647 h 34"/>
              <a:gd name="T58" fmla="*/ 2147483647 w 34"/>
              <a:gd name="T59" fmla="*/ 2147483647 h 34"/>
              <a:gd name="T60" fmla="*/ 2147483647 w 34"/>
              <a:gd name="T61" fmla="*/ 2147483647 h 34"/>
              <a:gd name="T62" fmla="*/ 2147483647 w 34"/>
              <a:gd name="T63" fmla="*/ 2147483647 h 34"/>
              <a:gd name="T64" fmla="*/ 2147483647 w 34"/>
              <a:gd name="T65" fmla="*/ 2147483647 h 34"/>
              <a:gd name="T66" fmla="*/ 2147483647 w 34"/>
              <a:gd name="T67" fmla="*/ 2147483647 h 34"/>
              <a:gd name="T68" fmla="*/ 2147483647 w 34"/>
              <a:gd name="T69" fmla="*/ 2147483647 h 34"/>
              <a:gd name="T70" fmla="*/ 2147483647 w 34"/>
              <a:gd name="T71" fmla="*/ 2147483647 h 34"/>
              <a:gd name="T72" fmla="*/ 2147483647 w 34"/>
              <a:gd name="T73" fmla="*/ 2147483647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4"/>
              <a:gd name="T113" fmla="*/ 34 w 3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4">
                <a:moveTo>
                  <a:pt x="22" y="23"/>
                </a:moveTo>
                <a:lnTo>
                  <a:pt x="10" y="23"/>
                </a:lnTo>
                <a:lnTo>
                  <a:pt x="7" y="27"/>
                </a:lnTo>
                <a:lnTo>
                  <a:pt x="6" y="29"/>
                </a:lnTo>
                <a:lnTo>
                  <a:pt x="6" y="31"/>
                </a:lnTo>
                <a:lnTo>
                  <a:pt x="7" y="32"/>
                </a:lnTo>
                <a:lnTo>
                  <a:pt x="8" y="32"/>
                </a:lnTo>
                <a:lnTo>
                  <a:pt x="10" y="32"/>
                </a:lnTo>
                <a:lnTo>
                  <a:pt x="10" y="34"/>
                </a:lnTo>
                <a:lnTo>
                  <a:pt x="0" y="34"/>
                </a:lnTo>
                <a:lnTo>
                  <a:pt x="0" y="32"/>
                </a:lnTo>
                <a:lnTo>
                  <a:pt x="1" y="32"/>
                </a:lnTo>
                <a:lnTo>
                  <a:pt x="2" y="31"/>
                </a:lnTo>
                <a:lnTo>
                  <a:pt x="4" y="30"/>
                </a:lnTo>
                <a:lnTo>
                  <a:pt x="5" y="26"/>
                </a:lnTo>
                <a:lnTo>
                  <a:pt x="17" y="0"/>
                </a:lnTo>
                <a:lnTo>
                  <a:pt x="18" y="0"/>
                </a:lnTo>
                <a:lnTo>
                  <a:pt x="29" y="27"/>
                </a:lnTo>
                <a:lnTo>
                  <a:pt x="31" y="30"/>
                </a:lnTo>
                <a:lnTo>
                  <a:pt x="32" y="31"/>
                </a:lnTo>
                <a:lnTo>
                  <a:pt x="33" y="32"/>
                </a:lnTo>
                <a:lnTo>
                  <a:pt x="34" y="32"/>
                </a:lnTo>
                <a:lnTo>
                  <a:pt x="34" y="34"/>
                </a:lnTo>
                <a:lnTo>
                  <a:pt x="22" y="34"/>
                </a:lnTo>
                <a:lnTo>
                  <a:pt x="22" y="32"/>
                </a:lnTo>
                <a:lnTo>
                  <a:pt x="23" y="32"/>
                </a:lnTo>
                <a:lnTo>
                  <a:pt x="24" y="32"/>
                </a:lnTo>
                <a:lnTo>
                  <a:pt x="24" y="31"/>
                </a:lnTo>
                <a:lnTo>
                  <a:pt x="24" y="30"/>
                </a:lnTo>
                <a:lnTo>
                  <a:pt x="24" y="29"/>
                </a:lnTo>
                <a:lnTo>
                  <a:pt x="24" y="26"/>
                </a:lnTo>
                <a:lnTo>
                  <a:pt x="22" y="23"/>
                </a:lnTo>
                <a:close/>
                <a:moveTo>
                  <a:pt x="22" y="21"/>
                </a:moveTo>
                <a:lnTo>
                  <a:pt x="16" y="8"/>
                </a:lnTo>
                <a:lnTo>
                  <a:pt x="10" y="21"/>
                </a:lnTo>
                <a:lnTo>
                  <a:pt x="22" y="21"/>
                </a:lnTo>
                <a:close/>
              </a:path>
            </a:pathLst>
          </a:custGeom>
          <a:solidFill>
            <a:srgbClr val="000000"/>
          </a:solidFill>
          <a:ln w="0">
            <a:solidFill>
              <a:srgbClr val="000000"/>
            </a:solidFill>
            <a:round/>
            <a:headEnd/>
            <a:tailEnd/>
          </a:ln>
        </p:spPr>
        <p:txBody>
          <a:bodyPr/>
          <a:lstStyle/>
          <a:p>
            <a:endParaRPr lang="en-CA"/>
          </a:p>
        </p:txBody>
      </p:sp>
      <p:sp>
        <p:nvSpPr>
          <p:cNvPr id="25713" name="Line 342"/>
          <p:cNvSpPr>
            <a:spLocks noChangeShapeType="1"/>
          </p:cNvSpPr>
          <p:nvPr/>
        </p:nvSpPr>
        <p:spPr bwMode="auto">
          <a:xfrm flipH="1">
            <a:off x="2046288" y="5360988"/>
            <a:ext cx="430212" cy="423862"/>
          </a:xfrm>
          <a:prstGeom prst="line">
            <a:avLst/>
          </a:prstGeom>
          <a:noFill/>
          <a:ln w="1588">
            <a:solidFill>
              <a:srgbClr val="000000"/>
            </a:solidFill>
            <a:round/>
            <a:headEnd/>
            <a:tailEnd/>
          </a:ln>
        </p:spPr>
        <p:txBody>
          <a:bodyPr/>
          <a:lstStyle/>
          <a:p>
            <a:endParaRPr lang="en-CA"/>
          </a:p>
        </p:txBody>
      </p:sp>
      <p:sp>
        <p:nvSpPr>
          <p:cNvPr id="25714" name="Line 343"/>
          <p:cNvSpPr>
            <a:spLocks noChangeShapeType="1"/>
          </p:cNvSpPr>
          <p:nvPr/>
        </p:nvSpPr>
        <p:spPr bwMode="auto">
          <a:xfrm>
            <a:off x="2482850" y="5360988"/>
            <a:ext cx="3175" cy="152400"/>
          </a:xfrm>
          <a:prstGeom prst="line">
            <a:avLst/>
          </a:prstGeom>
          <a:noFill/>
          <a:ln w="1588">
            <a:solidFill>
              <a:srgbClr val="000000"/>
            </a:solidFill>
            <a:round/>
            <a:headEnd/>
            <a:tailEnd/>
          </a:ln>
        </p:spPr>
        <p:txBody>
          <a:bodyPr/>
          <a:lstStyle/>
          <a:p>
            <a:endParaRPr lang="en-CA"/>
          </a:p>
        </p:txBody>
      </p:sp>
      <p:sp>
        <p:nvSpPr>
          <p:cNvPr id="25715" name="Line 344"/>
          <p:cNvSpPr>
            <a:spLocks noChangeShapeType="1"/>
          </p:cNvSpPr>
          <p:nvPr/>
        </p:nvSpPr>
        <p:spPr bwMode="auto">
          <a:xfrm>
            <a:off x="2043113" y="5907088"/>
            <a:ext cx="3175" cy="177800"/>
          </a:xfrm>
          <a:prstGeom prst="line">
            <a:avLst/>
          </a:prstGeom>
          <a:noFill/>
          <a:ln w="1588">
            <a:solidFill>
              <a:srgbClr val="000000"/>
            </a:solidFill>
            <a:round/>
            <a:headEnd/>
            <a:tailEnd/>
          </a:ln>
        </p:spPr>
        <p:txBody>
          <a:bodyPr/>
          <a:lstStyle/>
          <a:p>
            <a:endParaRPr lang="en-CA"/>
          </a:p>
        </p:txBody>
      </p:sp>
      <p:sp>
        <p:nvSpPr>
          <p:cNvPr id="25716" name="Line 345"/>
          <p:cNvSpPr>
            <a:spLocks noChangeShapeType="1"/>
          </p:cNvSpPr>
          <p:nvPr/>
        </p:nvSpPr>
        <p:spPr bwMode="auto">
          <a:xfrm>
            <a:off x="2482850" y="5635625"/>
            <a:ext cx="3175" cy="149225"/>
          </a:xfrm>
          <a:prstGeom prst="line">
            <a:avLst/>
          </a:prstGeom>
          <a:noFill/>
          <a:ln w="1588">
            <a:solidFill>
              <a:srgbClr val="000000"/>
            </a:solidFill>
            <a:round/>
            <a:headEnd/>
            <a:tailEnd/>
          </a:ln>
        </p:spPr>
        <p:txBody>
          <a:bodyPr/>
          <a:lstStyle/>
          <a:p>
            <a:endParaRPr lang="en-CA"/>
          </a:p>
        </p:txBody>
      </p:sp>
      <p:sp>
        <p:nvSpPr>
          <p:cNvPr id="25717" name="Line 346"/>
          <p:cNvSpPr>
            <a:spLocks noChangeShapeType="1"/>
          </p:cNvSpPr>
          <p:nvPr/>
        </p:nvSpPr>
        <p:spPr bwMode="auto">
          <a:xfrm>
            <a:off x="2482850" y="5907088"/>
            <a:ext cx="3175" cy="147637"/>
          </a:xfrm>
          <a:prstGeom prst="line">
            <a:avLst/>
          </a:prstGeom>
          <a:noFill/>
          <a:ln w="1588">
            <a:solidFill>
              <a:srgbClr val="000000"/>
            </a:solidFill>
            <a:round/>
            <a:headEnd/>
            <a:tailEnd/>
          </a:ln>
        </p:spPr>
        <p:txBody>
          <a:bodyPr/>
          <a:lstStyle/>
          <a:p>
            <a:endParaRPr lang="en-CA"/>
          </a:p>
        </p:txBody>
      </p:sp>
      <p:sp>
        <p:nvSpPr>
          <p:cNvPr id="25718" name="Line 347"/>
          <p:cNvSpPr>
            <a:spLocks noChangeShapeType="1"/>
          </p:cNvSpPr>
          <p:nvPr/>
        </p:nvSpPr>
        <p:spPr bwMode="auto">
          <a:xfrm flipH="1">
            <a:off x="2476500" y="5089525"/>
            <a:ext cx="471488" cy="149225"/>
          </a:xfrm>
          <a:prstGeom prst="line">
            <a:avLst/>
          </a:prstGeom>
          <a:noFill/>
          <a:ln w="1588">
            <a:solidFill>
              <a:srgbClr val="000000"/>
            </a:solidFill>
            <a:round/>
            <a:headEnd/>
            <a:tailEnd/>
          </a:ln>
        </p:spPr>
        <p:txBody>
          <a:bodyPr/>
          <a:lstStyle/>
          <a:p>
            <a:endParaRPr lang="en-CA"/>
          </a:p>
        </p:txBody>
      </p:sp>
      <p:sp>
        <p:nvSpPr>
          <p:cNvPr id="25719" name="Line 348"/>
          <p:cNvSpPr>
            <a:spLocks noChangeShapeType="1"/>
          </p:cNvSpPr>
          <p:nvPr/>
        </p:nvSpPr>
        <p:spPr bwMode="auto">
          <a:xfrm>
            <a:off x="2947988" y="5089525"/>
            <a:ext cx="712787" cy="149225"/>
          </a:xfrm>
          <a:prstGeom prst="line">
            <a:avLst/>
          </a:prstGeom>
          <a:noFill/>
          <a:ln w="1588">
            <a:solidFill>
              <a:srgbClr val="000000"/>
            </a:solidFill>
            <a:round/>
            <a:headEnd/>
            <a:tailEnd/>
          </a:ln>
        </p:spPr>
        <p:txBody>
          <a:bodyPr/>
          <a:lstStyle/>
          <a:p>
            <a:endParaRPr lang="en-CA"/>
          </a:p>
        </p:txBody>
      </p:sp>
      <p:sp>
        <p:nvSpPr>
          <p:cNvPr id="25720" name="Line 349"/>
          <p:cNvSpPr>
            <a:spLocks noChangeShapeType="1"/>
          </p:cNvSpPr>
          <p:nvPr/>
        </p:nvSpPr>
        <p:spPr bwMode="auto">
          <a:xfrm flipH="1">
            <a:off x="2947988" y="5360988"/>
            <a:ext cx="712787" cy="423862"/>
          </a:xfrm>
          <a:prstGeom prst="line">
            <a:avLst/>
          </a:prstGeom>
          <a:noFill/>
          <a:ln w="1588">
            <a:solidFill>
              <a:srgbClr val="000000"/>
            </a:solidFill>
            <a:round/>
            <a:headEnd/>
            <a:tailEnd/>
          </a:ln>
        </p:spPr>
        <p:txBody>
          <a:bodyPr/>
          <a:lstStyle/>
          <a:p>
            <a:endParaRPr lang="en-CA"/>
          </a:p>
        </p:txBody>
      </p:sp>
      <p:sp>
        <p:nvSpPr>
          <p:cNvPr id="25721" name="Line 350"/>
          <p:cNvSpPr>
            <a:spLocks noChangeShapeType="1"/>
          </p:cNvSpPr>
          <p:nvPr/>
        </p:nvSpPr>
        <p:spPr bwMode="auto">
          <a:xfrm>
            <a:off x="3668713" y="5360988"/>
            <a:ext cx="3175" cy="152400"/>
          </a:xfrm>
          <a:prstGeom prst="line">
            <a:avLst/>
          </a:prstGeom>
          <a:noFill/>
          <a:ln w="1588">
            <a:solidFill>
              <a:srgbClr val="000000"/>
            </a:solidFill>
            <a:round/>
            <a:headEnd/>
            <a:tailEnd/>
          </a:ln>
        </p:spPr>
        <p:txBody>
          <a:bodyPr/>
          <a:lstStyle/>
          <a:p>
            <a:endParaRPr lang="en-CA"/>
          </a:p>
        </p:txBody>
      </p:sp>
      <p:sp>
        <p:nvSpPr>
          <p:cNvPr id="25722" name="Line 351"/>
          <p:cNvSpPr>
            <a:spLocks noChangeShapeType="1"/>
          </p:cNvSpPr>
          <p:nvPr/>
        </p:nvSpPr>
        <p:spPr bwMode="auto">
          <a:xfrm>
            <a:off x="2944813" y="5929313"/>
            <a:ext cx="3175" cy="125412"/>
          </a:xfrm>
          <a:prstGeom prst="line">
            <a:avLst/>
          </a:prstGeom>
          <a:noFill/>
          <a:ln w="1588">
            <a:solidFill>
              <a:srgbClr val="000000"/>
            </a:solidFill>
            <a:round/>
            <a:headEnd/>
            <a:tailEnd/>
          </a:ln>
        </p:spPr>
        <p:txBody>
          <a:bodyPr/>
          <a:lstStyle/>
          <a:p>
            <a:endParaRPr lang="en-CA"/>
          </a:p>
        </p:txBody>
      </p:sp>
      <p:sp>
        <p:nvSpPr>
          <p:cNvPr id="25723" name="Line 352"/>
          <p:cNvSpPr>
            <a:spLocks noChangeShapeType="1"/>
          </p:cNvSpPr>
          <p:nvPr/>
        </p:nvSpPr>
        <p:spPr bwMode="auto">
          <a:xfrm>
            <a:off x="3668713" y="5635625"/>
            <a:ext cx="3175" cy="149225"/>
          </a:xfrm>
          <a:prstGeom prst="line">
            <a:avLst/>
          </a:prstGeom>
          <a:noFill/>
          <a:ln w="1588">
            <a:solidFill>
              <a:srgbClr val="000000"/>
            </a:solidFill>
            <a:round/>
            <a:headEnd/>
            <a:tailEnd/>
          </a:ln>
        </p:spPr>
        <p:txBody>
          <a:bodyPr/>
          <a:lstStyle/>
          <a:p>
            <a:endParaRPr lang="en-CA"/>
          </a:p>
        </p:txBody>
      </p:sp>
      <p:sp>
        <p:nvSpPr>
          <p:cNvPr id="25724" name="Line 353"/>
          <p:cNvSpPr>
            <a:spLocks noChangeShapeType="1"/>
          </p:cNvSpPr>
          <p:nvPr/>
        </p:nvSpPr>
        <p:spPr bwMode="auto">
          <a:xfrm>
            <a:off x="3668713" y="5929313"/>
            <a:ext cx="3175" cy="125412"/>
          </a:xfrm>
          <a:prstGeom prst="line">
            <a:avLst/>
          </a:prstGeom>
          <a:noFill/>
          <a:ln w="1588">
            <a:solidFill>
              <a:srgbClr val="000000"/>
            </a:solidFill>
            <a:round/>
            <a:headEnd/>
            <a:tailEnd/>
          </a:ln>
        </p:spPr>
        <p:txBody>
          <a:bodyPr/>
          <a:lstStyle/>
          <a:p>
            <a:endParaRPr lang="en-CA"/>
          </a:p>
        </p:txBody>
      </p:sp>
      <p:sp>
        <p:nvSpPr>
          <p:cNvPr id="25725" name="Line 354"/>
          <p:cNvSpPr>
            <a:spLocks noChangeShapeType="1"/>
          </p:cNvSpPr>
          <p:nvPr/>
        </p:nvSpPr>
        <p:spPr bwMode="auto">
          <a:xfrm flipH="1">
            <a:off x="2947988" y="4816475"/>
            <a:ext cx="1417637" cy="149225"/>
          </a:xfrm>
          <a:prstGeom prst="line">
            <a:avLst/>
          </a:prstGeom>
          <a:noFill/>
          <a:ln w="1588">
            <a:solidFill>
              <a:srgbClr val="000000"/>
            </a:solidFill>
            <a:round/>
            <a:headEnd/>
            <a:tailEnd/>
          </a:ln>
        </p:spPr>
        <p:txBody>
          <a:bodyPr/>
          <a:lstStyle/>
          <a:p>
            <a:endParaRPr lang="en-CA"/>
          </a:p>
        </p:txBody>
      </p:sp>
      <p:sp>
        <p:nvSpPr>
          <p:cNvPr id="25726" name="Line 355"/>
          <p:cNvSpPr>
            <a:spLocks noChangeShapeType="1"/>
          </p:cNvSpPr>
          <p:nvPr/>
        </p:nvSpPr>
        <p:spPr bwMode="auto">
          <a:xfrm>
            <a:off x="4365625" y="4816475"/>
            <a:ext cx="655638" cy="422275"/>
          </a:xfrm>
          <a:prstGeom prst="line">
            <a:avLst/>
          </a:prstGeom>
          <a:noFill/>
          <a:ln w="1588">
            <a:solidFill>
              <a:srgbClr val="000000"/>
            </a:solidFill>
            <a:round/>
            <a:headEnd/>
            <a:tailEnd/>
          </a:ln>
        </p:spPr>
        <p:txBody>
          <a:bodyPr/>
          <a:lstStyle/>
          <a:p>
            <a:endParaRPr lang="en-CA"/>
          </a:p>
        </p:txBody>
      </p:sp>
      <p:sp>
        <p:nvSpPr>
          <p:cNvPr id="25727" name="Line 356"/>
          <p:cNvSpPr>
            <a:spLocks noChangeShapeType="1"/>
          </p:cNvSpPr>
          <p:nvPr/>
        </p:nvSpPr>
        <p:spPr bwMode="auto">
          <a:xfrm flipH="1">
            <a:off x="4365625" y="5360988"/>
            <a:ext cx="655638" cy="423862"/>
          </a:xfrm>
          <a:prstGeom prst="line">
            <a:avLst/>
          </a:prstGeom>
          <a:noFill/>
          <a:ln w="1588">
            <a:solidFill>
              <a:srgbClr val="000000"/>
            </a:solidFill>
            <a:round/>
            <a:headEnd/>
            <a:tailEnd/>
          </a:ln>
        </p:spPr>
        <p:txBody>
          <a:bodyPr/>
          <a:lstStyle/>
          <a:p>
            <a:endParaRPr lang="en-CA"/>
          </a:p>
        </p:txBody>
      </p:sp>
      <p:sp>
        <p:nvSpPr>
          <p:cNvPr id="25728" name="Line 357"/>
          <p:cNvSpPr>
            <a:spLocks noChangeShapeType="1"/>
          </p:cNvSpPr>
          <p:nvPr/>
        </p:nvSpPr>
        <p:spPr bwMode="auto">
          <a:xfrm>
            <a:off x="5029200" y="5360988"/>
            <a:ext cx="3175" cy="152400"/>
          </a:xfrm>
          <a:prstGeom prst="line">
            <a:avLst/>
          </a:prstGeom>
          <a:noFill/>
          <a:ln w="1588">
            <a:solidFill>
              <a:srgbClr val="000000"/>
            </a:solidFill>
            <a:round/>
            <a:headEnd/>
            <a:tailEnd/>
          </a:ln>
        </p:spPr>
        <p:txBody>
          <a:bodyPr/>
          <a:lstStyle/>
          <a:p>
            <a:endParaRPr lang="en-CA"/>
          </a:p>
        </p:txBody>
      </p:sp>
      <p:sp>
        <p:nvSpPr>
          <p:cNvPr id="25729" name="Line 358"/>
          <p:cNvSpPr>
            <a:spLocks noChangeShapeType="1"/>
          </p:cNvSpPr>
          <p:nvPr/>
        </p:nvSpPr>
        <p:spPr bwMode="auto">
          <a:xfrm>
            <a:off x="4359275" y="5929313"/>
            <a:ext cx="3175" cy="139700"/>
          </a:xfrm>
          <a:prstGeom prst="line">
            <a:avLst/>
          </a:prstGeom>
          <a:noFill/>
          <a:ln w="1588">
            <a:solidFill>
              <a:srgbClr val="000000"/>
            </a:solidFill>
            <a:round/>
            <a:headEnd/>
            <a:tailEnd/>
          </a:ln>
        </p:spPr>
        <p:txBody>
          <a:bodyPr/>
          <a:lstStyle/>
          <a:p>
            <a:endParaRPr lang="en-CA"/>
          </a:p>
        </p:txBody>
      </p:sp>
      <p:sp>
        <p:nvSpPr>
          <p:cNvPr id="25730" name="Line 359"/>
          <p:cNvSpPr>
            <a:spLocks noChangeShapeType="1"/>
          </p:cNvSpPr>
          <p:nvPr/>
        </p:nvSpPr>
        <p:spPr bwMode="auto">
          <a:xfrm>
            <a:off x="5029200" y="5635625"/>
            <a:ext cx="3175" cy="149225"/>
          </a:xfrm>
          <a:prstGeom prst="line">
            <a:avLst/>
          </a:prstGeom>
          <a:noFill/>
          <a:ln w="1588">
            <a:solidFill>
              <a:srgbClr val="000000"/>
            </a:solidFill>
            <a:round/>
            <a:headEnd/>
            <a:tailEnd/>
          </a:ln>
        </p:spPr>
        <p:txBody>
          <a:bodyPr/>
          <a:lstStyle/>
          <a:p>
            <a:endParaRPr lang="en-CA"/>
          </a:p>
        </p:txBody>
      </p:sp>
      <p:sp>
        <p:nvSpPr>
          <p:cNvPr id="25731" name="Line 360"/>
          <p:cNvSpPr>
            <a:spLocks noChangeShapeType="1"/>
          </p:cNvSpPr>
          <p:nvPr/>
        </p:nvSpPr>
        <p:spPr bwMode="auto">
          <a:xfrm>
            <a:off x="5029200" y="5929313"/>
            <a:ext cx="3175" cy="128587"/>
          </a:xfrm>
          <a:prstGeom prst="line">
            <a:avLst/>
          </a:prstGeom>
          <a:noFill/>
          <a:ln w="1588">
            <a:solidFill>
              <a:srgbClr val="000000"/>
            </a:solidFill>
            <a:round/>
            <a:headEnd/>
            <a:tailEnd/>
          </a:ln>
        </p:spPr>
        <p:txBody>
          <a:bodyPr/>
          <a:lstStyle/>
          <a:p>
            <a:endParaRPr lang="en-CA"/>
          </a:p>
        </p:txBody>
      </p:sp>
      <p:sp>
        <p:nvSpPr>
          <p:cNvPr id="25732" name="Line 361"/>
          <p:cNvSpPr>
            <a:spLocks noChangeShapeType="1"/>
          </p:cNvSpPr>
          <p:nvPr/>
        </p:nvSpPr>
        <p:spPr bwMode="auto">
          <a:xfrm flipH="1">
            <a:off x="4365625" y="4541838"/>
            <a:ext cx="1314450" cy="147637"/>
          </a:xfrm>
          <a:prstGeom prst="line">
            <a:avLst/>
          </a:prstGeom>
          <a:noFill/>
          <a:ln w="1588">
            <a:solidFill>
              <a:srgbClr val="000000"/>
            </a:solidFill>
            <a:round/>
            <a:headEnd/>
            <a:tailEnd/>
          </a:ln>
        </p:spPr>
        <p:txBody>
          <a:bodyPr/>
          <a:lstStyle/>
          <a:p>
            <a:endParaRPr lang="en-CA"/>
          </a:p>
        </p:txBody>
      </p:sp>
      <p:sp>
        <p:nvSpPr>
          <p:cNvPr id="25733" name="Line 362"/>
          <p:cNvSpPr>
            <a:spLocks noChangeShapeType="1"/>
          </p:cNvSpPr>
          <p:nvPr/>
        </p:nvSpPr>
        <p:spPr bwMode="auto">
          <a:xfrm>
            <a:off x="5680075" y="4541838"/>
            <a:ext cx="658813" cy="696912"/>
          </a:xfrm>
          <a:prstGeom prst="line">
            <a:avLst/>
          </a:prstGeom>
          <a:noFill/>
          <a:ln w="1588">
            <a:solidFill>
              <a:srgbClr val="000000"/>
            </a:solidFill>
            <a:round/>
            <a:headEnd/>
            <a:tailEnd/>
          </a:ln>
        </p:spPr>
        <p:txBody>
          <a:bodyPr/>
          <a:lstStyle/>
          <a:p>
            <a:endParaRPr lang="en-CA"/>
          </a:p>
        </p:txBody>
      </p:sp>
      <p:sp>
        <p:nvSpPr>
          <p:cNvPr id="25734" name="Line 363"/>
          <p:cNvSpPr>
            <a:spLocks noChangeShapeType="1"/>
          </p:cNvSpPr>
          <p:nvPr/>
        </p:nvSpPr>
        <p:spPr bwMode="auto">
          <a:xfrm flipH="1">
            <a:off x="5680075" y="5360988"/>
            <a:ext cx="658813" cy="423862"/>
          </a:xfrm>
          <a:prstGeom prst="line">
            <a:avLst/>
          </a:prstGeom>
          <a:noFill/>
          <a:ln w="1588">
            <a:solidFill>
              <a:srgbClr val="000000"/>
            </a:solidFill>
            <a:round/>
            <a:headEnd/>
            <a:tailEnd/>
          </a:ln>
        </p:spPr>
        <p:txBody>
          <a:bodyPr/>
          <a:lstStyle/>
          <a:p>
            <a:endParaRPr lang="en-CA"/>
          </a:p>
        </p:txBody>
      </p:sp>
      <p:sp>
        <p:nvSpPr>
          <p:cNvPr id="25735" name="Line 364"/>
          <p:cNvSpPr>
            <a:spLocks noChangeShapeType="1"/>
          </p:cNvSpPr>
          <p:nvPr/>
        </p:nvSpPr>
        <p:spPr bwMode="auto">
          <a:xfrm>
            <a:off x="6338888" y="5360988"/>
            <a:ext cx="3175" cy="152400"/>
          </a:xfrm>
          <a:prstGeom prst="line">
            <a:avLst/>
          </a:prstGeom>
          <a:noFill/>
          <a:ln w="1588">
            <a:solidFill>
              <a:srgbClr val="000000"/>
            </a:solidFill>
            <a:round/>
            <a:headEnd/>
            <a:tailEnd/>
          </a:ln>
        </p:spPr>
        <p:txBody>
          <a:bodyPr/>
          <a:lstStyle/>
          <a:p>
            <a:endParaRPr lang="en-CA"/>
          </a:p>
        </p:txBody>
      </p:sp>
      <p:sp>
        <p:nvSpPr>
          <p:cNvPr id="25736" name="Line 365"/>
          <p:cNvSpPr>
            <a:spLocks noChangeShapeType="1"/>
          </p:cNvSpPr>
          <p:nvPr/>
        </p:nvSpPr>
        <p:spPr bwMode="auto">
          <a:xfrm>
            <a:off x="5683250" y="5929313"/>
            <a:ext cx="4763" cy="155575"/>
          </a:xfrm>
          <a:prstGeom prst="line">
            <a:avLst/>
          </a:prstGeom>
          <a:noFill/>
          <a:ln w="1588">
            <a:solidFill>
              <a:srgbClr val="000000"/>
            </a:solidFill>
            <a:round/>
            <a:headEnd/>
            <a:tailEnd/>
          </a:ln>
        </p:spPr>
        <p:txBody>
          <a:bodyPr/>
          <a:lstStyle/>
          <a:p>
            <a:endParaRPr lang="en-CA"/>
          </a:p>
        </p:txBody>
      </p:sp>
      <p:sp>
        <p:nvSpPr>
          <p:cNvPr id="25737" name="Line 366"/>
          <p:cNvSpPr>
            <a:spLocks noChangeShapeType="1"/>
          </p:cNvSpPr>
          <p:nvPr/>
        </p:nvSpPr>
        <p:spPr bwMode="auto">
          <a:xfrm>
            <a:off x="6338888" y="5635625"/>
            <a:ext cx="3175" cy="149225"/>
          </a:xfrm>
          <a:prstGeom prst="line">
            <a:avLst/>
          </a:prstGeom>
          <a:noFill/>
          <a:ln w="1588">
            <a:solidFill>
              <a:srgbClr val="000000"/>
            </a:solidFill>
            <a:round/>
            <a:headEnd/>
            <a:tailEnd/>
          </a:ln>
        </p:spPr>
        <p:txBody>
          <a:bodyPr/>
          <a:lstStyle/>
          <a:p>
            <a:endParaRPr lang="en-CA"/>
          </a:p>
        </p:txBody>
      </p:sp>
      <p:sp>
        <p:nvSpPr>
          <p:cNvPr id="25738" name="Line 367"/>
          <p:cNvSpPr>
            <a:spLocks noChangeShapeType="1"/>
          </p:cNvSpPr>
          <p:nvPr/>
        </p:nvSpPr>
        <p:spPr bwMode="auto">
          <a:xfrm>
            <a:off x="6338888" y="5929313"/>
            <a:ext cx="3175" cy="128587"/>
          </a:xfrm>
          <a:prstGeom prst="line">
            <a:avLst/>
          </a:prstGeom>
          <a:noFill/>
          <a:ln w="1588">
            <a:solidFill>
              <a:srgbClr val="000000"/>
            </a:solidFill>
            <a:round/>
            <a:headEnd/>
            <a:tailEnd/>
          </a:ln>
        </p:spPr>
        <p:txBody>
          <a:bodyPr/>
          <a:lstStyle/>
          <a:p>
            <a:endParaRPr lang="en-CA"/>
          </a:p>
        </p:txBody>
      </p:sp>
      <p:sp>
        <p:nvSpPr>
          <p:cNvPr id="25739" name="Rectangle 368"/>
          <p:cNvSpPr>
            <a:spLocks noChangeArrowheads="1"/>
          </p:cNvSpPr>
          <p:nvPr/>
        </p:nvSpPr>
        <p:spPr bwMode="auto">
          <a:xfrm>
            <a:off x="1905000" y="228600"/>
            <a:ext cx="990600" cy="6019800"/>
          </a:xfrm>
          <a:prstGeom prst="rect">
            <a:avLst/>
          </a:prstGeom>
          <a:noFill/>
          <a:ln w="19050">
            <a:solidFill>
              <a:schemeClr val="accent2"/>
            </a:solidFill>
            <a:miter lim="800000"/>
            <a:headEnd/>
            <a:tailEnd/>
          </a:ln>
        </p:spPr>
        <p:txBody>
          <a:bodyPr wrap="none" anchor="ctr"/>
          <a:lstStyle/>
          <a:p>
            <a:endParaRPr lang="en-US"/>
          </a:p>
        </p:txBody>
      </p:sp>
      <p:sp>
        <p:nvSpPr>
          <p:cNvPr id="25740" name="Rectangle 372"/>
          <p:cNvSpPr>
            <a:spLocks noChangeArrowheads="1"/>
          </p:cNvSpPr>
          <p:nvPr/>
        </p:nvSpPr>
        <p:spPr bwMode="auto">
          <a:xfrm>
            <a:off x="2819400" y="1828800"/>
            <a:ext cx="1371600" cy="4419600"/>
          </a:xfrm>
          <a:prstGeom prst="rect">
            <a:avLst/>
          </a:prstGeom>
          <a:noFill/>
          <a:ln w="19050">
            <a:solidFill>
              <a:schemeClr val="accent2"/>
            </a:solidFill>
            <a:miter lim="800000"/>
            <a:headEnd/>
            <a:tailEnd/>
          </a:ln>
        </p:spPr>
        <p:txBody>
          <a:bodyPr wrap="none" anchor="ctr"/>
          <a:lstStyle/>
          <a:p>
            <a:endParaRPr lang="en-US"/>
          </a:p>
        </p:txBody>
      </p:sp>
      <p:sp>
        <p:nvSpPr>
          <p:cNvPr id="25741" name="Rectangle 373"/>
          <p:cNvSpPr>
            <a:spLocks noChangeArrowheads="1"/>
          </p:cNvSpPr>
          <p:nvPr/>
        </p:nvSpPr>
        <p:spPr bwMode="auto">
          <a:xfrm>
            <a:off x="4114800" y="3276600"/>
            <a:ext cx="1371600" cy="2971800"/>
          </a:xfrm>
          <a:prstGeom prst="rect">
            <a:avLst/>
          </a:prstGeom>
          <a:noFill/>
          <a:ln w="19050">
            <a:solidFill>
              <a:schemeClr val="accent2"/>
            </a:solidFill>
            <a:miter lim="800000"/>
            <a:headEnd/>
            <a:tailEnd/>
          </a:ln>
        </p:spPr>
        <p:txBody>
          <a:bodyPr wrap="none" anchor="ctr"/>
          <a:lstStyle/>
          <a:p>
            <a:endParaRPr lang="en-US"/>
          </a:p>
        </p:txBody>
      </p:sp>
      <p:sp>
        <p:nvSpPr>
          <p:cNvPr id="25742" name="Rectangle 374"/>
          <p:cNvSpPr>
            <a:spLocks noChangeArrowheads="1"/>
          </p:cNvSpPr>
          <p:nvPr/>
        </p:nvSpPr>
        <p:spPr bwMode="auto">
          <a:xfrm>
            <a:off x="5486400" y="4953000"/>
            <a:ext cx="1371600" cy="1295400"/>
          </a:xfrm>
          <a:prstGeom prst="rect">
            <a:avLst/>
          </a:prstGeom>
          <a:noFill/>
          <a:ln w="19050">
            <a:solidFill>
              <a:schemeClr val="accent2"/>
            </a:solidFill>
            <a:miter lim="800000"/>
            <a:headEnd/>
            <a:tailEnd/>
          </a:ln>
        </p:spPr>
        <p:txBody>
          <a:bodyPr wrap="none" anchor="ctr"/>
          <a:lstStyle/>
          <a:p>
            <a:endParaRPr lang="en-US"/>
          </a:p>
        </p:txBody>
      </p:sp>
      <p:sp>
        <p:nvSpPr>
          <p:cNvPr id="25743" name="Rectangle 375"/>
          <p:cNvSpPr>
            <a:spLocks noChangeArrowheads="1"/>
          </p:cNvSpPr>
          <p:nvPr/>
        </p:nvSpPr>
        <p:spPr bwMode="auto">
          <a:xfrm>
            <a:off x="2895600" y="2286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4</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4" name="Rectangle 376"/>
          <p:cNvSpPr>
            <a:spLocks noChangeArrowheads="1"/>
          </p:cNvSpPr>
          <p:nvPr/>
        </p:nvSpPr>
        <p:spPr bwMode="auto">
          <a:xfrm>
            <a:off x="4191000" y="16764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3</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5" name="Rectangle 377"/>
          <p:cNvSpPr>
            <a:spLocks noChangeArrowheads="1"/>
          </p:cNvSpPr>
          <p:nvPr/>
        </p:nvSpPr>
        <p:spPr bwMode="auto">
          <a:xfrm>
            <a:off x="5486400" y="32766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2</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6" name="Rectangle 378"/>
          <p:cNvSpPr>
            <a:spLocks noChangeArrowheads="1"/>
          </p:cNvSpPr>
          <p:nvPr/>
        </p:nvSpPr>
        <p:spPr bwMode="auto">
          <a:xfrm>
            <a:off x="6858000" y="49530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1</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7" name="Rectangle 379"/>
          <p:cNvSpPr>
            <a:spLocks noChangeArrowheads="1"/>
          </p:cNvSpPr>
          <p:nvPr/>
        </p:nvSpPr>
        <p:spPr bwMode="auto">
          <a:xfrm>
            <a:off x="4495800" y="304800"/>
            <a:ext cx="19812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Arial Unicode MS" pitchFamily="34" charset="-128"/>
              </a:rPr>
              <a:t>But….</a:t>
            </a:r>
          </a:p>
          <a:p>
            <a:pPr marL="342900" indent="-342900">
              <a:spcBef>
                <a:spcPct val="20000"/>
              </a:spcBef>
              <a:buFontTx/>
              <a:buChar char="•"/>
            </a:pPr>
            <a:endParaRPr lang="en-US" sz="2800" i="1">
              <a:solidFill>
                <a:schemeClr val="accent2"/>
              </a:solidFill>
              <a:latin typeface="Arial Unicode MS" pitchFamily="34" charset="-128"/>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p:spPr>
        <p:txBody>
          <a:bodyPr/>
          <a:lstStyle/>
          <a:p>
            <a:fld id="{D272EBFA-DCF0-46B3-910E-116EC59A1B50}" type="datetime1">
              <a:rPr lang="en-US" smtClean="0"/>
              <a:t>2/5/2020</a:t>
            </a:fld>
            <a:endParaRPr lang="en-US"/>
          </a:p>
        </p:txBody>
      </p:sp>
      <p:sp>
        <p:nvSpPr>
          <p:cNvPr id="26627" name="Footer Placeholder 4"/>
          <p:cNvSpPr>
            <a:spLocks noGrp="1"/>
          </p:cNvSpPr>
          <p:nvPr>
            <p:ph type="ftr" sz="quarter" idx="11"/>
          </p:nvPr>
        </p:nvSpPr>
        <p:spPr>
          <a:noFill/>
        </p:spPr>
        <p:txBody>
          <a:bodyPr/>
          <a:lstStyle/>
          <a:p>
            <a:r>
              <a:rPr lang="en-US"/>
              <a:t>CPSC503 Winter 2020</a:t>
            </a:r>
          </a:p>
        </p:txBody>
      </p:sp>
      <p:sp>
        <p:nvSpPr>
          <p:cNvPr id="26628" name="Slide Number Placeholder 5"/>
          <p:cNvSpPr>
            <a:spLocks noGrp="1"/>
          </p:cNvSpPr>
          <p:nvPr>
            <p:ph type="sldNum" sz="quarter" idx="12"/>
          </p:nvPr>
        </p:nvSpPr>
        <p:spPr>
          <a:noFill/>
        </p:spPr>
        <p:txBody>
          <a:bodyPr/>
          <a:lstStyle/>
          <a:p>
            <a:fld id="{E4BB482D-9A3E-49E4-A603-3F0D07B0DBBF}" type="slidenum">
              <a:rPr lang="en-US" smtClean="0"/>
              <a:pPr/>
              <a:t>63</a:t>
            </a:fld>
            <a:endParaRPr lang="en-US"/>
          </a:p>
        </p:txBody>
      </p:sp>
      <p:sp>
        <p:nvSpPr>
          <p:cNvPr id="26629" name="Rectangle 2"/>
          <p:cNvSpPr>
            <a:spLocks noGrp="1" noChangeArrowheads="1"/>
          </p:cNvSpPr>
          <p:nvPr>
            <p:ph type="title"/>
          </p:nvPr>
        </p:nvSpPr>
        <p:spPr>
          <a:xfrm>
            <a:off x="685800" y="381000"/>
            <a:ext cx="7772400" cy="1143000"/>
          </a:xfrm>
        </p:spPr>
        <p:txBody>
          <a:bodyPr/>
          <a:lstStyle/>
          <a:p>
            <a:pPr eaLnBrk="1" hangingPunct="1"/>
            <a:r>
              <a:rPr lang="en-US"/>
              <a:t>Dynamic Programming</a:t>
            </a:r>
          </a:p>
        </p:txBody>
      </p:sp>
      <p:sp>
        <p:nvSpPr>
          <p:cNvPr id="26630" name="Rectangle 3"/>
          <p:cNvSpPr>
            <a:spLocks noGrp="1" noChangeArrowheads="1"/>
          </p:cNvSpPr>
          <p:nvPr>
            <p:ph type="body" idx="1"/>
          </p:nvPr>
        </p:nvSpPr>
        <p:spPr>
          <a:xfrm>
            <a:off x="304800" y="1600200"/>
            <a:ext cx="8839200" cy="990600"/>
          </a:xfrm>
        </p:spPr>
        <p:txBody>
          <a:bodyPr/>
          <a:lstStyle/>
          <a:p>
            <a:pPr lvl="1" eaLnBrk="1" hangingPunct="1">
              <a:buFontTx/>
              <a:buNone/>
            </a:pPr>
            <a:r>
              <a:rPr lang="en-US" sz="3200"/>
              <a:t>Fills tables with solution to subproblems</a:t>
            </a:r>
          </a:p>
          <a:p>
            <a:pPr lvl="1" eaLnBrk="1" hangingPunct="1">
              <a:buFontTx/>
              <a:buNone/>
            </a:pPr>
            <a:endParaRPr lang="en-US" sz="3200"/>
          </a:p>
        </p:txBody>
      </p:sp>
      <p:sp>
        <p:nvSpPr>
          <p:cNvPr id="26631" name="Rectangle 4"/>
          <p:cNvSpPr>
            <a:spLocks noChangeArrowheads="1"/>
          </p:cNvSpPr>
          <p:nvPr/>
        </p:nvSpPr>
        <p:spPr bwMode="auto">
          <a:xfrm>
            <a:off x="762000" y="2362200"/>
            <a:ext cx="7772400" cy="1676400"/>
          </a:xfrm>
          <a:prstGeom prst="rect">
            <a:avLst/>
          </a:prstGeom>
          <a:noFill/>
          <a:ln w="9525">
            <a:noFill/>
            <a:miter lim="800000"/>
            <a:headEnd/>
            <a:tailEnd/>
          </a:ln>
        </p:spPr>
        <p:txBody>
          <a:bodyPr/>
          <a:lstStyle/>
          <a:p>
            <a:pPr marL="914400" lvl="1" indent="-457200">
              <a:spcBef>
                <a:spcPct val="20000"/>
              </a:spcBef>
            </a:pPr>
            <a:r>
              <a:rPr lang="en-US" sz="3200" b="1">
                <a:solidFill>
                  <a:schemeClr val="accent2"/>
                </a:solidFill>
                <a:latin typeface="Comic Sans MS" pitchFamily="66" charset="0"/>
              </a:rPr>
              <a:t>Parsing</a:t>
            </a:r>
            <a:r>
              <a:rPr lang="en-US" sz="3200" b="1">
                <a:latin typeface="Comic Sans MS" pitchFamily="66" charset="0"/>
              </a:rPr>
              <a:t>: sub-trees consistent with the input, once discovered, are stored and can be reused</a:t>
            </a:r>
            <a:endParaRPr lang="en-US" sz="2800" b="1">
              <a:latin typeface="Comic Sans MS" pitchFamily="66" charset="0"/>
            </a:endParaRPr>
          </a:p>
        </p:txBody>
      </p:sp>
      <p:sp>
        <p:nvSpPr>
          <p:cNvPr id="26632" name="Rectangle 5"/>
          <p:cNvSpPr>
            <a:spLocks noChangeArrowheads="1"/>
          </p:cNvSpPr>
          <p:nvPr/>
        </p:nvSpPr>
        <p:spPr bwMode="auto">
          <a:xfrm>
            <a:off x="762000" y="4038600"/>
            <a:ext cx="7772400" cy="1981200"/>
          </a:xfrm>
          <a:prstGeom prst="rect">
            <a:avLst/>
          </a:prstGeom>
          <a:noFill/>
          <a:ln w="9525">
            <a:noFill/>
            <a:miter lim="800000"/>
            <a:headEnd/>
            <a:tailEnd/>
          </a:ln>
        </p:spPr>
        <p:txBody>
          <a:bodyPr/>
          <a:lstStyle/>
          <a:p>
            <a:pPr marL="914400" lvl="1" indent="-457200">
              <a:spcBef>
                <a:spcPct val="20000"/>
              </a:spcBef>
              <a:buFontTx/>
              <a:buAutoNum type="arabicPeriod"/>
            </a:pPr>
            <a:r>
              <a:rPr lang="en-US" sz="2800" b="1">
                <a:latin typeface="Comic Sans MS" pitchFamily="66" charset="0"/>
              </a:rPr>
              <a:t>Stores ambiguous parse compactly</a:t>
            </a:r>
          </a:p>
          <a:p>
            <a:pPr marL="914400" lvl="1" indent="-457200">
              <a:spcBef>
                <a:spcPct val="20000"/>
              </a:spcBef>
              <a:buFontTx/>
              <a:buAutoNum type="arabicPeriod"/>
            </a:pPr>
            <a:r>
              <a:rPr lang="en-US" sz="2800" b="1">
                <a:latin typeface="Comic Sans MS" pitchFamily="66" charset="0"/>
              </a:rPr>
              <a:t>Does not do (avoidable) repeated work</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Date Placeholder 3"/>
          <p:cNvSpPr>
            <a:spLocks noGrp="1"/>
          </p:cNvSpPr>
          <p:nvPr>
            <p:ph type="dt" sz="quarter" idx="10"/>
          </p:nvPr>
        </p:nvSpPr>
        <p:spPr>
          <a:noFill/>
        </p:spPr>
        <p:txBody>
          <a:bodyPr/>
          <a:lstStyle/>
          <a:p>
            <a:fld id="{32CAB0EC-1C02-4CB8-BACB-7362482F5E6A}" type="datetime1">
              <a:rPr lang="en-US" smtClean="0"/>
              <a:t>2/5/2020</a:t>
            </a:fld>
            <a:endParaRPr lang="en-US"/>
          </a:p>
        </p:txBody>
      </p:sp>
      <p:sp>
        <p:nvSpPr>
          <p:cNvPr id="12292" name="Footer Placeholder 4"/>
          <p:cNvSpPr>
            <a:spLocks noGrp="1"/>
          </p:cNvSpPr>
          <p:nvPr>
            <p:ph type="ftr" sz="quarter" idx="11"/>
          </p:nvPr>
        </p:nvSpPr>
        <p:spPr>
          <a:noFill/>
        </p:spPr>
        <p:txBody>
          <a:bodyPr/>
          <a:lstStyle/>
          <a:p>
            <a:r>
              <a:rPr lang="en-US"/>
              <a:t>CPSC503 Winter 2020</a:t>
            </a:r>
          </a:p>
        </p:txBody>
      </p:sp>
      <p:sp>
        <p:nvSpPr>
          <p:cNvPr id="12293" name="Slide Number Placeholder 5"/>
          <p:cNvSpPr>
            <a:spLocks noGrp="1"/>
          </p:cNvSpPr>
          <p:nvPr>
            <p:ph type="sldNum" sz="quarter" idx="12"/>
          </p:nvPr>
        </p:nvSpPr>
        <p:spPr>
          <a:noFill/>
        </p:spPr>
        <p:txBody>
          <a:bodyPr/>
          <a:lstStyle/>
          <a:p>
            <a:fld id="{591BE47F-2F3E-433A-9C09-895E2F7D364F}" type="slidenum">
              <a:rPr lang="en-US" smtClean="0"/>
              <a:pPr/>
              <a:t>64</a:t>
            </a:fld>
            <a:endParaRPr lang="en-US"/>
          </a:p>
        </p:txBody>
      </p:sp>
      <p:sp>
        <p:nvSpPr>
          <p:cNvPr id="12294" name="Rectangle 2"/>
          <p:cNvSpPr>
            <a:spLocks noGrp="1" noChangeArrowheads="1"/>
          </p:cNvSpPr>
          <p:nvPr>
            <p:ph type="title"/>
          </p:nvPr>
        </p:nvSpPr>
        <p:spPr>
          <a:xfrm>
            <a:off x="457200" y="304800"/>
            <a:ext cx="7772400" cy="1143000"/>
          </a:xfrm>
        </p:spPr>
        <p:txBody>
          <a:bodyPr/>
          <a:lstStyle/>
          <a:p>
            <a:pPr eaLnBrk="1" hangingPunct="1"/>
            <a:r>
              <a:rPr lang="en-US" sz="3600" dirty="0"/>
              <a:t>Dynamic Programming Approaches</a:t>
            </a:r>
          </a:p>
        </p:txBody>
      </p:sp>
      <p:sp>
        <p:nvSpPr>
          <p:cNvPr id="12295" name="Rectangle 3"/>
          <p:cNvSpPr>
            <a:spLocks noGrp="1" noChangeArrowheads="1"/>
          </p:cNvSpPr>
          <p:nvPr>
            <p:ph type="body" idx="1"/>
          </p:nvPr>
        </p:nvSpPr>
        <p:spPr>
          <a:xfrm>
            <a:off x="609600" y="1600200"/>
            <a:ext cx="7772400" cy="4114800"/>
          </a:xfrm>
        </p:spPr>
        <p:txBody>
          <a:bodyPr/>
          <a:lstStyle/>
          <a:p>
            <a:pPr eaLnBrk="1" hangingPunct="1"/>
            <a:r>
              <a:rPr lang="en-US" sz="3200" dirty="0" err="1"/>
              <a:t>Earley</a:t>
            </a:r>
            <a:endParaRPr lang="en-US" sz="3200" dirty="0"/>
          </a:p>
          <a:p>
            <a:pPr lvl="1" eaLnBrk="1" hangingPunct="1"/>
            <a:r>
              <a:rPr lang="en-US" sz="2800" dirty="0"/>
              <a:t>Top-down, no filtering, no restriction on grammar form</a:t>
            </a:r>
          </a:p>
          <a:p>
            <a:pPr eaLnBrk="1" hangingPunct="1"/>
            <a:r>
              <a:rPr lang="en-US" sz="3200" dirty="0"/>
              <a:t>CKY </a:t>
            </a:r>
            <a:r>
              <a:rPr lang="en-US" b="0" i="1" dirty="0">
                <a:solidFill>
                  <a:schemeClr val="accent2"/>
                </a:solidFill>
              </a:rPr>
              <a:t>(will see this applied to Prob. CFG)</a:t>
            </a:r>
            <a:endParaRPr lang="en-US" sz="3200" b="0" i="1" dirty="0">
              <a:solidFill>
                <a:schemeClr val="accent2"/>
              </a:solidFill>
            </a:endParaRPr>
          </a:p>
          <a:p>
            <a:pPr lvl="1" eaLnBrk="1" hangingPunct="1"/>
            <a:r>
              <a:rPr lang="en-US" sz="2800" dirty="0"/>
              <a:t>Bottom-up, no filtering, grammars restricted to Chomsky-Normal Form (CNF) </a:t>
            </a:r>
            <a:r>
              <a:rPr lang="en-US" sz="2800" b="0" dirty="0"/>
              <a:t>(i.e., </a:t>
            </a:r>
            <a:r>
              <a:rPr lang="en-US" sz="2800" b="0" dirty="0">
                <a:sym typeface="Symbol" pitchFamily="18" charset="2"/>
              </a:rPr>
              <a:t>-free and</a:t>
            </a:r>
            <a:r>
              <a:rPr lang="en-US" sz="2800" b="0" dirty="0">
                <a:solidFill>
                  <a:schemeClr val="accent2"/>
                </a:solidFill>
                <a:sym typeface="Symbol" pitchFamily="18" charset="2"/>
              </a:rPr>
              <a:t> </a:t>
            </a:r>
            <a:r>
              <a:rPr lang="en-US" sz="2800" b="0" dirty="0"/>
              <a:t>each production either A-&gt; BC or A-&gt; a)</a:t>
            </a:r>
          </a:p>
          <a:p>
            <a:pPr lvl="1" eaLnBrk="1" hangingPunct="1"/>
            <a:r>
              <a:rPr lang="en-US" sz="2800" b="0" dirty="0">
                <a:solidFill>
                  <a:schemeClr val="accent2"/>
                </a:solidFill>
              </a:rPr>
              <a:t>BUT can be generalized!</a:t>
            </a:r>
          </a:p>
          <a:p>
            <a:pPr eaLnBrk="1" hangingPunct="1"/>
            <a:endParaRPr lang="en-US" b="0" dirty="0"/>
          </a:p>
          <a:p>
            <a:pPr eaLnBrk="1" hangingPunct="1"/>
            <a:endParaRPr lang="en-US" dirty="0"/>
          </a:p>
        </p:txBody>
      </p:sp>
      <mc:AlternateContent xmlns:mc="http://schemas.openxmlformats.org/markup-compatibility/2006" xmlns:p14="http://schemas.microsoft.com/office/powerpoint/2010/main">
        <mc:Choice Requires="p14">
          <p:contentPart p14:bwMode="auto" r:id="rId3">
            <p14:nvContentPartPr>
              <p14:cNvPr id="126978" name="Ink 7"/>
              <p14:cNvContentPartPr>
                <a14:cpLocks xmlns:a14="http://schemas.microsoft.com/office/drawing/2010/main" noRot="1" noChangeAspect="1" noEditPoints="1" noChangeArrowheads="1" noChangeShapeType="1"/>
              </p14:cNvContentPartPr>
              <p14:nvPr/>
            </p14:nvContentPartPr>
            <p14:xfrm>
              <a:off x="6096000" y="1828800"/>
              <a:ext cx="920750" cy="269875"/>
            </p14:xfrm>
          </p:contentPart>
        </mc:Choice>
        <mc:Fallback xmlns="">
          <p:pic>
            <p:nvPicPr>
              <p:cNvPr id="126978" name="Ink 7"/>
              <p:cNvPicPr>
                <a:picLocks noRot="1" noChangeAspect="1" noEditPoints="1" noChangeArrowheads="1" noChangeShapeType="1"/>
              </p:cNvPicPr>
              <p:nvPr/>
            </p:nvPicPr>
            <p:blipFill>
              <a:blip r:embed="rId4"/>
              <a:stretch>
                <a:fillRect/>
              </a:stretch>
            </p:blipFill>
            <p:spPr>
              <a:xfrm>
                <a:off x="6086641" y="1823402"/>
                <a:ext cx="941627" cy="286068"/>
              </a:xfrm>
              <a:prstGeom prst="rect">
                <a:avLst/>
              </a:prstGeom>
            </p:spPr>
          </p:pic>
        </mc:Fallback>
      </mc:AlternateContent>
    </p:spTree>
    <p:extLst>
      <p:ext uri="{BB962C8B-B14F-4D97-AF65-F5344CB8AC3E}">
        <p14:creationId xmlns:p14="http://schemas.microsoft.com/office/powerpoint/2010/main" val="273440025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Date Placeholder 3"/>
          <p:cNvSpPr>
            <a:spLocks noGrp="1"/>
          </p:cNvSpPr>
          <p:nvPr>
            <p:ph type="dt" sz="quarter" idx="10"/>
          </p:nvPr>
        </p:nvSpPr>
        <p:spPr>
          <a:noFill/>
        </p:spPr>
        <p:txBody>
          <a:bodyPr/>
          <a:lstStyle/>
          <a:p>
            <a:fld id="{30845556-EE4D-43ED-91E5-24569864B948}" type="datetime1">
              <a:rPr lang="en-US" smtClean="0"/>
              <a:t>2/5/2020</a:t>
            </a:fld>
            <a:endParaRPr lang="en-US" dirty="0"/>
          </a:p>
        </p:txBody>
      </p:sp>
      <p:sp>
        <p:nvSpPr>
          <p:cNvPr id="49155" name="Footer Placeholder 4"/>
          <p:cNvSpPr>
            <a:spLocks noGrp="1"/>
          </p:cNvSpPr>
          <p:nvPr>
            <p:ph type="ftr" sz="quarter" idx="11"/>
          </p:nvPr>
        </p:nvSpPr>
        <p:spPr>
          <a:noFill/>
        </p:spPr>
        <p:txBody>
          <a:bodyPr/>
          <a:lstStyle/>
          <a:p>
            <a:r>
              <a:rPr lang="en-US"/>
              <a:t>CPSC503 Winter 2020</a:t>
            </a:r>
          </a:p>
        </p:txBody>
      </p:sp>
      <p:sp>
        <p:nvSpPr>
          <p:cNvPr id="49156" name="Slide Number Placeholder 5"/>
          <p:cNvSpPr>
            <a:spLocks noGrp="1"/>
          </p:cNvSpPr>
          <p:nvPr>
            <p:ph type="sldNum" sz="quarter" idx="12"/>
          </p:nvPr>
        </p:nvSpPr>
        <p:spPr>
          <a:noFill/>
        </p:spPr>
        <p:txBody>
          <a:bodyPr/>
          <a:lstStyle/>
          <a:p>
            <a:fld id="{61641E00-F79B-44F0-B95D-50FE2B936917}" type="slidenum">
              <a:rPr lang="en-US" smtClean="0"/>
              <a:pPr/>
              <a:t>65</a:t>
            </a:fld>
            <a:endParaRPr lang="en-US"/>
          </a:p>
        </p:txBody>
      </p:sp>
      <p:sp>
        <p:nvSpPr>
          <p:cNvPr id="49157" name="Rectangle 2"/>
          <p:cNvSpPr>
            <a:spLocks noGrp="1" noChangeArrowheads="1"/>
          </p:cNvSpPr>
          <p:nvPr>
            <p:ph type="title"/>
          </p:nvPr>
        </p:nvSpPr>
        <p:spPr>
          <a:xfrm>
            <a:off x="609600" y="361950"/>
            <a:ext cx="7772400" cy="1143000"/>
          </a:xfrm>
        </p:spPr>
        <p:txBody>
          <a:bodyPr/>
          <a:lstStyle/>
          <a:p>
            <a:pPr eaLnBrk="1" hangingPunct="1"/>
            <a:r>
              <a:rPr lang="en-US" dirty="0"/>
              <a:t>For Next Time (Mon)</a:t>
            </a:r>
          </a:p>
        </p:txBody>
      </p:sp>
      <p:sp>
        <p:nvSpPr>
          <p:cNvPr id="49158" name="Rectangle 3"/>
          <p:cNvSpPr>
            <a:spLocks noGrp="1" noChangeArrowheads="1"/>
          </p:cNvSpPr>
          <p:nvPr>
            <p:ph type="body" idx="1"/>
          </p:nvPr>
        </p:nvSpPr>
        <p:spPr>
          <a:xfrm>
            <a:off x="381000" y="1496943"/>
            <a:ext cx="8610600" cy="1143000"/>
          </a:xfrm>
        </p:spPr>
        <p:txBody>
          <a:bodyPr/>
          <a:lstStyle/>
          <a:p>
            <a:pPr eaLnBrk="1" hangingPunct="1"/>
            <a:r>
              <a:rPr lang="en-US" sz="3200" b="0" dirty="0"/>
              <a:t>We will cover: 12.4 Treebanks, </a:t>
            </a:r>
            <a:r>
              <a:rPr lang="en-US" sz="3200" b="0" dirty="0" err="1"/>
              <a:t>Chp</a:t>
            </a:r>
            <a:r>
              <a:rPr lang="en-US" sz="3200" b="0" dirty="0"/>
              <a:t>. 15 </a:t>
            </a:r>
            <a:r>
              <a:rPr lang="en-CA" sz="3200" b="0" dirty="0"/>
              <a:t>Dependency Parsing (up to 15.4 included)</a:t>
            </a:r>
          </a:p>
          <a:p>
            <a:pPr eaLnBrk="1" hangingPunct="1"/>
            <a:endParaRPr lang="en-CA" sz="3200" b="0" dirty="0"/>
          </a:p>
          <a:p>
            <a:pPr eaLnBrk="1" hangingPunct="1"/>
            <a:r>
              <a:rPr lang="en-CA" sz="3200" dirty="0">
                <a:solidFill>
                  <a:schemeClr val="accent2"/>
                </a:solidFill>
              </a:rPr>
              <a:t>Next Wed</a:t>
            </a:r>
            <a:r>
              <a:rPr lang="en-CA" sz="3200" b="0" dirty="0"/>
              <a:t>: Statistical Parsing (</a:t>
            </a:r>
            <a:r>
              <a:rPr lang="en-CA" sz="3200" b="0" dirty="0" err="1"/>
              <a:t>Chp</a:t>
            </a:r>
            <a:r>
              <a:rPr lang="en-CA" sz="3200" b="0" dirty="0"/>
              <a:t>. 14) </a:t>
            </a:r>
          </a:p>
          <a:p>
            <a:pPr eaLnBrk="1" hangingPunct="1"/>
            <a:endParaRPr lang="en-US" sz="2400" b="0" dirty="0"/>
          </a:p>
          <a:p>
            <a:pPr eaLnBrk="1" hangingPunct="1">
              <a:buFontTx/>
              <a:buNone/>
            </a:pPr>
            <a:endParaRPr lang="en-US" b="0" dirty="0"/>
          </a:p>
          <a:p>
            <a:pPr eaLnBrk="1" hangingPunct="1"/>
            <a:endParaRPr lang="en-US" b="0" dirty="0"/>
          </a:p>
        </p:txBody>
      </p:sp>
      <p:sp>
        <p:nvSpPr>
          <p:cNvPr id="7" name="Rectangle 2"/>
          <p:cNvSpPr txBox="1">
            <a:spLocks noChangeArrowheads="1"/>
          </p:cNvSpPr>
          <p:nvPr/>
        </p:nvSpPr>
        <p:spPr bwMode="auto">
          <a:xfrm>
            <a:off x="665922" y="4495800"/>
            <a:ext cx="7772400" cy="1143000"/>
          </a:xfrm>
          <a:prstGeom prst="rect">
            <a:avLst/>
          </a:prstGeom>
          <a:solidFill>
            <a:schemeClr val="accent6">
              <a:lumMod val="20000"/>
              <a:lumOff val="80000"/>
            </a:schemeClr>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3600" kern="0" dirty="0"/>
              <a:t>Keep working on assignment-2 !</a:t>
            </a:r>
          </a:p>
          <a:p>
            <a:pPr eaLnBrk="1" hangingPunct="1"/>
            <a:r>
              <a:rPr lang="en-US" sz="3600" kern="0" dirty="0"/>
              <a:t>Neural part will be posted soon</a:t>
            </a:r>
          </a:p>
        </p:txBody>
      </p:sp>
    </p:spTree>
    <p:extLst>
      <p:ext uri="{BB962C8B-B14F-4D97-AF65-F5344CB8AC3E}">
        <p14:creationId xmlns:p14="http://schemas.microsoft.com/office/powerpoint/2010/main" val="406662800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9" name="Date Placeholder 3"/>
          <p:cNvSpPr>
            <a:spLocks noGrp="1"/>
          </p:cNvSpPr>
          <p:nvPr>
            <p:ph type="dt" sz="quarter" idx="10"/>
          </p:nvPr>
        </p:nvSpPr>
        <p:spPr>
          <a:noFill/>
        </p:spPr>
        <p:txBody>
          <a:bodyPr/>
          <a:lstStyle/>
          <a:p>
            <a:fld id="{0FAAF5C4-8CE7-4719-87C4-349483C60534}" type="datetime1">
              <a:rPr lang="en-US" smtClean="0"/>
              <a:t>2/5/2020</a:t>
            </a:fld>
            <a:endParaRPr lang="en-US"/>
          </a:p>
        </p:txBody>
      </p:sp>
      <p:sp>
        <p:nvSpPr>
          <p:cNvPr id="9220" name="Footer Placeholder 4"/>
          <p:cNvSpPr>
            <a:spLocks noGrp="1"/>
          </p:cNvSpPr>
          <p:nvPr>
            <p:ph type="ftr" sz="quarter" idx="11"/>
          </p:nvPr>
        </p:nvSpPr>
        <p:spPr>
          <a:noFill/>
        </p:spPr>
        <p:txBody>
          <a:bodyPr/>
          <a:lstStyle/>
          <a:p>
            <a:r>
              <a:rPr lang="en-US"/>
              <a:t>CPSC503 Winter 2020</a:t>
            </a:r>
          </a:p>
        </p:txBody>
      </p:sp>
      <p:sp>
        <p:nvSpPr>
          <p:cNvPr id="9221" name="Slide Number Placeholder 5"/>
          <p:cNvSpPr>
            <a:spLocks noGrp="1"/>
          </p:cNvSpPr>
          <p:nvPr>
            <p:ph type="sldNum" sz="quarter" idx="12"/>
          </p:nvPr>
        </p:nvSpPr>
        <p:spPr>
          <a:noFill/>
        </p:spPr>
        <p:txBody>
          <a:bodyPr/>
          <a:lstStyle/>
          <a:p>
            <a:fld id="{3050E776-D2FB-4C5B-9E2B-1CE5704C8EEE}" type="slidenum">
              <a:rPr lang="en-US" smtClean="0"/>
              <a:pPr/>
              <a:t>66</a:t>
            </a:fld>
            <a:endParaRPr lang="en-US"/>
          </a:p>
        </p:txBody>
      </p:sp>
      <p:sp>
        <p:nvSpPr>
          <p:cNvPr id="9222" name="Rectangle 2"/>
          <p:cNvSpPr>
            <a:spLocks noGrp="1" noChangeArrowheads="1"/>
          </p:cNvSpPr>
          <p:nvPr>
            <p:ph type="title"/>
          </p:nvPr>
        </p:nvSpPr>
        <p:spPr/>
        <p:txBody>
          <a:bodyPr/>
          <a:lstStyle/>
          <a:p>
            <a:pPr eaLnBrk="1" hangingPunct="1"/>
            <a:r>
              <a:rPr lang="en-US" dirty="0" err="1"/>
              <a:t>Earley</a:t>
            </a:r>
            <a:r>
              <a:rPr lang="en-US" dirty="0"/>
              <a:t> Parsing </a:t>
            </a:r>
            <a:r>
              <a:rPr lang="en-US" i="1" dirty="0"/>
              <a:t>O(N </a:t>
            </a:r>
            <a:r>
              <a:rPr lang="en-US" i="1" baseline="30000" dirty="0"/>
              <a:t>3</a:t>
            </a:r>
            <a:r>
              <a:rPr lang="en-US" i="1" dirty="0"/>
              <a:t>)</a:t>
            </a:r>
          </a:p>
        </p:txBody>
      </p:sp>
      <p:sp>
        <p:nvSpPr>
          <p:cNvPr id="9223" name="Rectangle 3"/>
          <p:cNvSpPr>
            <a:spLocks noGrp="1" noChangeArrowheads="1"/>
          </p:cNvSpPr>
          <p:nvPr>
            <p:ph type="body" idx="1"/>
          </p:nvPr>
        </p:nvSpPr>
        <p:spPr>
          <a:xfrm>
            <a:off x="0" y="1752600"/>
            <a:ext cx="8839200" cy="4114800"/>
          </a:xfrm>
        </p:spPr>
        <p:txBody>
          <a:bodyPr/>
          <a:lstStyle/>
          <a:p>
            <a:pPr eaLnBrk="1" hangingPunct="1"/>
            <a:r>
              <a:rPr lang="en-US"/>
              <a:t>Fills a table in a single sweep over the input words</a:t>
            </a:r>
          </a:p>
          <a:p>
            <a:pPr lvl="1" eaLnBrk="1" hangingPunct="1"/>
            <a:r>
              <a:rPr lang="en-US" sz="2800"/>
              <a:t>Table is length N +1; N is number of words</a:t>
            </a:r>
          </a:p>
          <a:p>
            <a:pPr lvl="1" eaLnBrk="1" hangingPunct="1"/>
            <a:r>
              <a:rPr lang="en-US" sz="2800"/>
              <a:t>Table entries represent:</a:t>
            </a:r>
          </a:p>
          <a:p>
            <a:pPr lvl="2" eaLnBrk="1" hangingPunct="1"/>
            <a:r>
              <a:rPr lang="en-US" sz="2800">
                <a:solidFill>
                  <a:schemeClr val="accent2"/>
                </a:solidFill>
              </a:rPr>
              <a:t>Predicted</a:t>
            </a:r>
            <a:r>
              <a:rPr lang="en-US" sz="2800"/>
              <a:t> constituents</a:t>
            </a:r>
          </a:p>
          <a:p>
            <a:pPr lvl="2" eaLnBrk="1" hangingPunct="1"/>
            <a:r>
              <a:rPr lang="en-US" sz="2800">
                <a:solidFill>
                  <a:schemeClr val="accent2"/>
                </a:solidFill>
              </a:rPr>
              <a:t>In-progress</a:t>
            </a:r>
            <a:r>
              <a:rPr lang="en-US" sz="2800"/>
              <a:t> constituents</a:t>
            </a:r>
          </a:p>
          <a:p>
            <a:pPr lvl="2" eaLnBrk="1" hangingPunct="1"/>
            <a:r>
              <a:rPr lang="en-US" sz="2800">
                <a:solidFill>
                  <a:schemeClr val="accent2"/>
                </a:solidFill>
              </a:rPr>
              <a:t>Completed</a:t>
            </a:r>
            <a:r>
              <a:rPr lang="en-US" sz="2800"/>
              <a:t> constituents and their locations</a:t>
            </a:r>
            <a:r>
              <a:rPr lang="en-US" sz="2800">
                <a:solidFill>
                  <a:schemeClr val="accent2"/>
                </a:solidFill>
              </a:rPr>
              <a:t> </a:t>
            </a:r>
          </a:p>
          <a:p>
            <a:pPr lvl="2" eaLnBrk="1" hangingPunct="1">
              <a:buFontTx/>
              <a:buNone/>
            </a:pPr>
            <a:endParaRPr lang="en-US" sz="2800"/>
          </a:p>
        </p:txBody>
      </p:sp>
      <mc:AlternateContent xmlns:mc="http://schemas.openxmlformats.org/markup-compatibility/2006" xmlns:p14="http://schemas.microsoft.com/office/powerpoint/2010/main">
        <mc:Choice Requires="p14">
          <p:contentPart p14:bwMode="auto" r:id="rId3">
            <p14:nvContentPartPr>
              <p14:cNvPr id="123906" name="Ink 9"/>
              <p14:cNvContentPartPr>
                <a14:cpLocks xmlns:a14="http://schemas.microsoft.com/office/drawing/2010/main" noRot="1" noChangeAspect="1" noEditPoints="1" noChangeArrowheads="1" noChangeShapeType="1"/>
              </p14:cNvContentPartPr>
              <p14:nvPr/>
            </p14:nvContentPartPr>
            <p14:xfrm>
              <a:off x="5762625" y="1566863"/>
              <a:ext cx="1212850" cy="109537"/>
            </p14:xfrm>
          </p:contentPart>
        </mc:Choice>
        <mc:Fallback xmlns="">
          <p:pic>
            <p:nvPicPr>
              <p:cNvPr id="123906" name="Ink 9"/>
              <p:cNvPicPr>
                <a:picLocks noRot="1" noChangeAspect="1" noEditPoints="1" noChangeArrowheads="1" noChangeShapeType="1"/>
              </p:cNvPicPr>
              <p:nvPr/>
            </p:nvPicPr>
            <p:blipFill>
              <a:blip r:embed="rId4"/>
              <a:stretch>
                <a:fillRect/>
              </a:stretch>
            </p:blipFill>
            <p:spPr>
              <a:xfrm>
                <a:off x="5755425" y="1559680"/>
                <a:ext cx="1231210" cy="127853"/>
              </a:xfrm>
              <a:prstGeom prst="rect">
                <a:avLst/>
              </a:prstGeom>
            </p:spPr>
          </p:pic>
        </mc:Fallback>
      </mc:AlternateContent>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p:spPr>
        <p:txBody>
          <a:bodyPr/>
          <a:lstStyle/>
          <a:p>
            <a:fld id="{9D7E5A69-66AB-433C-833A-CADD57259821}" type="datetime1">
              <a:rPr lang="en-US" smtClean="0"/>
              <a:t>2/5/2020</a:t>
            </a:fld>
            <a:endParaRPr lang="en-US"/>
          </a:p>
        </p:txBody>
      </p:sp>
      <p:sp>
        <p:nvSpPr>
          <p:cNvPr id="27651" name="Footer Placeholder 4"/>
          <p:cNvSpPr>
            <a:spLocks noGrp="1"/>
          </p:cNvSpPr>
          <p:nvPr>
            <p:ph type="ftr" sz="quarter" idx="11"/>
          </p:nvPr>
        </p:nvSpPr>
        <p:spPr>
          <a:noFill/>
        </p:spPr>
        <p:txBody>
          <a:bodyPr/>
          <a:lstStyle/>
          <a:p>
            <a:r>
              <a:rPr lang="en-US"/>
              <a:t>CPSC503 Winter 2020</a:t>
            </a:r>
          </a:p>
        </p:txBody>
      </p:sp>
      <p:sp>
        <p:nvSpPr>
          <p:cNvPr id="27652" name="Slide Number Placeholder 5"/>
          <p:cNvSpPr>
            <a:spLocks noGrp="1"/>
          </p:cNvSpPr>
          <p:nvPr>
            <p:ph type="sldNum" sz="quarter" idx="12"/>
          </p:nvPr>
        </p:nvSpPr>
        <p:spPr>
          <a:noFill/>
        </p:spPr>
        <p:txBody>
          <a:bodyPr/>
          <a:lstStyle/>
          <a:p>
            <a:fld id="{C4858A75-00FF-493F-8F07-2EBB5FB06D63}" type="slidenum">
              <a:rPr lang="en-US" smtClean="0"/>
              <a:pPr/>
              <a:t>67</a:t>
            </a:fld>
            <a:endParaRPr lang="en-US"/>
          </a:p>
        </p:txBody>
      </p:sp>
      <p:sp>
        <p:nvSpPr>
          <p:cNvPr id="27653" name="Rectangle 2"/>
          <p:cNvSpPr>
            <a:spLocks noGrp="1" noChangeArrowheads="1"/>
          </p:cNvSpPr>
          <p:nvPr>
            <p:ph type="title"/>
          </p:nvPr>
        </p:nvSpPr>
        <p:spPr>
          <a:xfrm>
            <a:off x="533400" y="0"/>
            <a:ext cx="7772400" cy="1143000"/>
          </a:xfrm>
        </p:spPr>
        <p:txBody>
          <a:bodyPr/>
          <a:lstStyle/>
          <a:p>
            <a:pPr eaLnBrk="1" hangingPunct="1"/>
            <a:r>
              <a:rPr lang="en-US"/>
              <a:t>States</a:t>
            </a:r>
          </a:p>
        </p:txBody>
      </p:sp>
      <p:sp>
        <p:nvSpPr>
          <p:cNvPr id="51206" name="Rectangle 3"/>
          <p:cNvSpPr>
            <a:spLocks noGrp="1" noChangeArrowheads="1"/>
          </p:cNvSpPr>
          <p:nvPr>
            <p:ph type="body" idx="1"/>
          </p:nvPr>
        </p:nvSpPr>
        <p:spPr>
          <a:xfrm>
            <a:off x="228600" y="838200"/>
            <a:ext cx="8915400" cy="4953000"/>
          </a:xfrm>
        </p:spPr>
        <p:txBody>
          <a:bodyPr/>
          <a:lstStyle/>
          <a:p>
            <a:pPr eaLnBrk="1" hangingPunct="1">
              <a:lnSpc>
                <a:spcPct val="90000"/>
              </a:lnSpc>
              <a:buFontTx/>
              <a:buNone/>
              <a:defRPr/>
            </a:pPr>
            <a:r>
              <a:rPr lang="en-US" dirty="0"/>
              <a:t>The </a:t>
            </a:r>
            <a:r>
              <a:rPr lang="en-US" dirty="0">
                <a:solidFill>
                  <a:schemeClr val="accent2"/>
                </a:solidFill>
              </a:rPr>
              <a:t>table-entries</a:t>
            </a:r>
            <a:r>
              <a:rPr lang="en-US" dirty="0"/>
              <a:t> are called </a:t>
            </a:r>
            <a:r>
              <a:rPr lang="en-US" dirty="0">
                <a:solidFill>
                  <a:schemeClr val="accent2"/>
                </a:solidFill>
              </a:rPr>
              <a:t>states</a:t>
            </a:r>
            <a:r>
              <a:rPr lang="en-US" dirty="0"/>
              <a:t> and express:</a:t>
            </a:r>
          </a:p>
          <a:p>
            <a:pPr eaLnBrk="1" hangingPunct="1">
              <a:lnSpc>
                <a:spcPct val="90000"/>
              </a:lnSpc>
              <a:defRPr/>
            </a:pPr>
            <a:r>
              <a:rPr lang="en-US" dirty="0"/>
              <a:t>what is predicted from that point</a:t>
            </a:r>
          </a:p>
          <a:p>
            <a:pPr eaLnBrk="1" hangingPunct="1">
              <a:lnSpc>
                <a:spcPct val="90000"/>
              </a:lnSpc>
              <a:defRPr/>
            </a:pPr>
            <a:r>
              <a:rPr lang="en-US" dirty="0"/>
              <a:t>What is in progress at that point</a:t>
            </a:r>
          </a:p>
          <a:p>
            <a:pPr eaLnBrk="1" hangingPunct="1">
              <a:lnSpc>
                <a:spcPct val="90000"/>
              </a:lnSpc>
              <a:defRPr/>
            </a:pPr>
            <a:r>
              <a:rPr lang="en-US" dirty="0"/>
              <a:t>what has been recognized up to that point</a:t>
            </a:r>
          </a:p>
          <a:p>
            <a:pPr eaLnBrk="1" hangingPunct="1">
              <a:lnSpc>
                <a:spcPct val="90000"/>
              </a:lnSpc>
              <a:buFontTx/>
              <a:buNone/>
              <a:defRPr/>
            </a:pPr>
            <a:r>
              <a:rPr lang="en-US" dirty="0"/>
              <a:t>Representation:</a:t>
            </a:r>
            <a:r>
              <a:rPr lang="en-US" dirty="0">
                <a:solidFill>
                  <a:schemeClr val="accent2"/>
                </a:solidFill>
              </a:rPr>
              <a:t> dotted-rules + location </a:t>
            </a:r>
            <a:endParaRPr lang="en-US" dirty="0"/>
          </a:p>
          <a:p>
            <a:pPr lvl="1" eaLnBrk="1" hangingPunct="1">
              <a:lnSpc>
                <a:spcPct val="90000"/>
              </a:lnSpc>
              <a:buFontTx/>
              <a:buNone/>
              <a:defRPr/>
            </a:pPr>
            <a:r>
              <a:rPr lang="en-US" dirty="0"/>
              <a:t>S -&gt; </a:t>
            </a:r>
            <a:r>
              <a:rPr lang="el-GR" sz="3200" dirty="0"/>
              <a:t>·</a:t>
            </a:r>
            <a:r>
              <a:rPr lang="en-US" dirty="0"/>
              <a:t> VP </a:t>
            </a:r>
            <a:r>
              <a:rPr lang="en-US" dirty="0">
                <a:solidFill>
                  <a:schemeClr val="accent2"/>
                </a:solidFill>
              </a:rPr>
              <a:t>[0,0]</a:t>
            </a:r>
            <a:r>
              <a:rPr lang="en-US" dirty="0"/>
              <a:t>		A VP is </a:t>
            </a:r>
            <a:r>
              <a:rPr lang="en-US" dirty="0">
                <a:solidFill>
                  <a:schemeClr val="accent6"/>
                </a:solidFill>
              </a:rPr>
              <a:t>predicted</a:t>
            </a:r>
            <a:r>
              <a:rPr lang="en-US" dirty="0"/>
              <a:t> at the 					start of the sentence</a:t>
            </a:r>
          </a:p>
          <a:p>
            <a:pPr lvl="1" eaLnBrk="1" hangingPunct="1">
              <a:lnSpc>
                <a:spcPct val="90000"/>
              </a:lnSpc>
              <a:buFontTx/>
              <a:buNone/>
              <a:defRPr/>
            </a:pPr>
            <a:r>
              <a:rPr lang="en-US" dirty="0"/>
              <a:t>NP -&gt; </a:t>
            </a:r>
            <a:r>
              <a:rPr lang="en-US" dirty="0" err="1"/>
              <a:t>Det</a:t>
            </a:r>
            <a:r>
              <a:rPr lang="en-US" dirty="0"/>
              <a:t> </a:t>
            </a:r>
            <a:r>
              <a:rPr lang="el-GR" sz="3200" dirty="0"/>
              <a:t>·</a:t>
            </a:r>
            <a:r>
              <a:rPr lang="en-US" dirty="0"/>
              <a:t> Nominal	</a:t>
            </a:r>
            <a:r>
              <a:rPr lang="en-US" dirty="0">
                <a:solidFill>
                  <a:schemeClr val="accent2"/>
                </a:solidFill>
              </a:rPr>
              <a:t>[1,2]</a:t>
            </a:r>
            <a:r>
              <a:rPr lang="en-US" dirty="0"/>
              <a:t>	An NP is in </a:t>
            </a:r>
            <a:r>
              <a:rPr lang="en-US" dirty="0">
                <a:solidFill>
                  <a:schemeClr val="accent6"/>
                </a:solidFill>
              </a:rPr>
              <a:t>progress</a:t>
            </a:r>
            <a:r>
              <a:rPr lang="en-US" dirty="0"/>
              <a:t>; the 					</a:t>
            </a:r>
            <a:r>
              <a:rPr lang="en-US" dirty="0" err="1"/>
              <a:t>Det</a:t>
            </a:r>
            <a:r>
              <a:rPr lang="en-US" dirty="0"/>
              <a:t> goes from 1 to 2</a:t>
            </a:r>
          </a:p>
          <a:p>
            <a:pPr lvl="1" eaLnBrk="1" hangingPunct="1">
              <a:lnSpc>
                <a:spcPct val="90000"/>
              </a:lnSpc>
              <a:buFontTx/>
              <a:buNone/>
              <a:defRPr/>
            </a:pPr>
            <a:r>
              <a:rPr lang="en-US" dirty="0"/>
              <a:t>VP -&gt; V NP </a:t>
            </a:r>
            <a:r>
              <a:rPr lang="el-GR" sz="3200" dirty="0"/>
              <a:t>·</a:t>
            </a:r>
            <a:r>
              <a:rPr lang="en-US" dirty="0"/>
              <a:t> 	</a:t>
            </a:r>
            <a:r>
              <a:rPr lang="en-US" dirty="0">
                <a:solidFill>
                  <a:schemeClr val="accent2"/>
                </a:solidFill>
              </a:rPr>
              <a:t>[0,3]</a:t>
            </a:r>
            <a:r>
              <a:rPr lang="en-US" dirty="0"/>
              <a:t>		A VP </a:t>
            </a:r>
            <a:r>
              <a:rPr lang="en-US" dirty="0">
                <a:solidFill>
                  <a:schemeClr val="accent6"/>
                </a:solidFill>
              </a:rPr>
              <a:t>has been found </a:t>
            </a:r>
            <a:r>
              <a:rPr lang="en-US" dirty="0"/>
              <a:t>						starting at 0 and ending 					at 3</a:t>
            </a:r>
          </a:p>
          <a:p>
            <a:pPr lvl="1" eaLnBrk="1" hangingPunct="1">
              <a:lnSpc>
                <a:spcPct val="90000"/>
              </a:lnSpc>
              <a:buFontTx/>
              <a:buNone/>
              <a:defRPr/>
            </a:pPr>
            <a:endParaRPr lang="en-US" dirty="0"/>
          </a:p>
          <a:p>
            <a:pPr lvl="1" eaLnBrk="1" hangingPunct="1">
              <a:lnSpc>
                <a:spcPct val="90000"/>
              </a:lnSpc>
              <a:buFontTx/>
              <a:buNone/>
              <a:defRPr/>
            </a:pPr>
            <a:endParaRPr lang="en-US" dirty="0"/>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p:spPr>
        <p:txBody>
          <a:bodyPr/>
          <a:lstStyle/>
          <a:p>
            <a:fld id="{0FCE7E63-ED38-4A11-8B0F-EFF8DCBA4312}" type="datetime1">
              <a:rPr lang="en-US" smtClean="0"/>
              <a:t>2/5/2020</a:t>
            </a:fld>
            <a:endParaRPr lang="en-US"/>
          </a:p>
        </p:txBody>
      </p:sp>
      <p:sp>
        <p:nvSpPr>
          <p:cNvPr id="28675" name="Footer Placeholder 4"/>
          <p:cNvSpPr>
            <a:spLocks noGrp="1"/>
          </p:cNvSpPr>
          <p:nvPr>
            <p:ph type="ftr" sz="quarter" idx="11"/>
          </p:nvPr>
        </p:nvSpPr>
        <p:spPr>
          <a:noFill/>
        </p:spPr>
        <p:txBody>
          <a:bodyPr/>
          <a:lstStyle/>
          <a:p>
            <a:r>
              <a:rPr lang="en-US"/>
              <a:t>CPSC503 Winter 2020</a:t>
            </a:r>
          </a:p>
        </p:txBody>
      </p:sp>
      <p:sp>
        <p:nvSpPr>
          <p:cNvPr id="28676" name="Slide Number Placeholder 5"/>
          <p:cNvSpPr>
            <a:spLocks noGrp="1"/>
          </p:cNvSpPr>
          <p:nvPr>
            <p:ph type="sldNum" sz="quarter" idx="12"/>
          </p:nvPr>
        </p:nvSpPr>
        <p:spPr>
          <a:noFill/>
        </p:spPr>
        <p:txBody>
          <a:bodyPr/>
          <a:lstStyle/>
          <a:p>
            <a:fld id="{D2F4EA53-4460-4F4F-A440-DF06E52D11B4}" type="slidenum">
              <a:rPr lang="en-US" smtClean="0"/>
              <a:pPr/>
              <a:t>68</a:t>
            </a:fld>
            <a:endParaRPr lang="en-US"/>
          </a:p>
        </p:txBody>
      </p:sp>
      <p:sp>
        <p:nvSpPr>
          <p:cNvPr id="28677" name="Rectangle 2"/>
          <p:cNvSpPr>
            <a:spLocks noGrp="1" noChangeArrowheads="1"/>
          </p:cNvSpPr>
          <p:nvPr>
            <p:ph type="title"/>
          </p:nvPr>
        </p:nvSpPr>
        <p:spPr>
          <a:xfrm>
            <a:off x="685800" y="152400"/>
            <a:ext cx="7772400" cy="1143000"/>
          </a:xfrm>
        </p:spPr>
        <p:txBody>
          <a:bodyPr/>
          <a:lstStyle/>
          <a:p>
            <a:pPr eaLnBrk="1" hangingPunct="1"/>
            <a:r>
              <a:rPr lang="en-US"/>
              <a:t>Graphically</a:t>
            </a:r>
          </a:p>
        </p:txBody>
      </p:sp>
      <p:grpSp>
        <p:nvGrpSpPr>
          <p:cNvPr id="2" name="Group 3"/>
          <p:cNvGrpSpPr>
            <a:grpSpLocks noChangeAspect="1"/>
          </p:cNvGrpSpPr>
          <p:nvPr/>
        </p:nvGrpSpPr>
        <p:grpSpPr bwMode="auto">
          <a:xfrm>
            <a:off x="304800" y="1143000"/>
            <a:ext cx="8596313" cy="2520950"/>
            <a:chOff x="1544" y="2152"/>
            <a:chExt cx="2672" cy="784"/>
          </a:xfrm>
        </p:grpSpPr>
        <p:sp>
          <p:nvSpPr>
            <p:cNvPr id="28680" name="AutoShape 4"/>
            <p:cNvSpPr>
              <a:spLocks noChangeAspect="1" noChangeArrowheads="1" noTextEdit="1"/>
            </p:cNvSpPr>
            <p:nvPr/>
          </p:nvSpPr>
          <p:spPr bwMode="auto">
            <a:xfrm>
              <a:off x="1544" y="2152"/>
              <a:ext cx="2672" cy="784"/>
            </a:xfrm>
            <a:prstGeom prst="rect">
              <a:avLst/>
            </a:prstGeom>
            <a:noFill/>
            <a:ln w="9525">
              <a:noFill/>
              <a:miter lim="800000"/>
              <a:headEnd/>
              <a:tailEnd/>
            </a:ln>
          </p:spPr>
          <p:txBody>
            <a:bodyPr/>
            <a:lstStyle/>
            <a:p>
              <a:endParaRPr lang="en-CA"/>
            </a:p>
          </p:txBody>
        </p:sp>
        <p:sp>
          <p:nvSpPr>
            <p:cNvPr id="28681" name="Rectangle 5"/>
            <p:cNvSpPr>
              <a:spLocks noChangeArrowheads="1"/>
            </p:cNvSpPr>
            <p:nvPr/>
          </p:nvSpPr>
          <p:spPr bwMode="auto">
            <a:xfrm>
              <a:off x="1544" y="2152"/>
              <a:ext cx="2672" cy="784"/>
            </a:xfrm>
            <a:prstGeom prst="rect">
              <a:avLst/>
            </a:prstGeom>
            <a:noFill/>
            <a:ln w="0">
              <a:solidFill>
                <a:srgbClr val="000000"/>
              </a:solidFill>
              <a:miter lim="800000"/>
              <a:headEnd/>
              <a:tailEnd/>
            </a:ln>
          </p:spPr>
          <p:txBody>
            <a:bodyPr/>
            <a:lstStyle/>
            <a:p>
              <a:endParaRPr lang="en-US"/>
            </a:p>
          </p:txBody>
        </p:sp>
        <p:sp>
          <p:nvSpPr>
            <p:cNvPr id="28682" name="Rectangle 6"/>
            <p:cNvSpPr>
              <a:spLocks noChangeArrowheads="1"/>
            </p:cNvSpPr>
            <p:nvPr/>
          </p:nvSpPr>
          <p:spPr bwMode="auto">
            <a:xfrm>
              <a:off x="1552" y="215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8683" name="Rectangle 7"/>
            <p:cNvSpPr>
              <a:spLocks noChangeArrowheads="1"/>
            </p:cNvSpPr>
            <p:nvPr/>
          </p:nvSpPr>
          <p:spPr bwMode="auto">
            <a:xfrm>
              <a:off x="1552" y="2156"/>
              <a:ext cx="4" cy="764"/>
            </a:xfrm>
            <a:prstGeom prst="rect">
              <a:avLst/>
            </a:prstGeom>
            <a:solidFill>
              <a:srgbClr val="000000"/>
            </a:solidFill>
            <a:ln w="0">
              <a:solidFill>
                <a:srgbClr val="000000"/>
              </a:solidFill>
              <a:miter lim="800000"/>
              <a:headEnd/>
              <a:tailEnd/>
            </a:ln>
          </p:spPr>
          <p:txBody>
            <a:bodyPr/>
            <a:lstStyle/>
            <a:p>
              <a:endParaRPr lang="en-US"/>
            </a:p>
          </p:txBody>
        </p:sp>
        <p:sp>
          <p:nvSpPr>
            <p:cNvPr id="28684" name="Freeform 8"/>
            <p:cNvSpPr>
              <a:spLocks/>
            </p:cNvSpPr>
            <p:nvPr/>
          </p:nvSpPr>
          <p:spPr bwMode="auto">
            <a:xfrm>
              <a:off x="2706" y="2644"/>
              <a:ext cx="412" cy="108"/>
            </a:xfrm>
            <a:custGeom>
              <a:avLst/>
              <a:gdLst>
                <a:gd name="T0" fmla="*/ 0 w 412"/>
                <a:gd name="T1" fmla="*/ 108 h 108"/>
                <a:gd name="T2" fmla="*/ 0 w 412"/>
                <a:gd name="T3" fmla="*/ 108 h 108"/>
                <a:gd name="T4" fmla="*/ 0 w 412"/>
                <a:gd name="T5" fmla="*/ 108 h 108"/>
                <a:gd name="T6" fmla="*/ 0 w 412"/>
                <a:gd name="T7" fmla="*/ 108 h 108"/>
                <a:gd name="T8" fmla="*/ 2 w 412"/>
                <a:gd name="T9" fmla="*/ 106 h 108"/>
                <a:gd name="T10" fmla="*/ 4 w 412"/>
                <a:gd name="T11" fmla="*/ 106 h 108"/>
                <a:gd name="T12" fmla="*/ 8 w 412"/>
                <a:gd name="T13" fmla="*/ 102 h 108"/>
                <a:gd name="T14" fmla="*/ 12 w 412"/>
                <a:gd name="T15" fmla="*/ 100 h 108"/>
                <a:gd name="T16" fmla="*/ 18 w 412"/>
                <a:gd name="T17" fmla="*/ 96 h 108"/>
                <a:gd name="T18" fmla="*/ 24 w 412"/>
                <a:gd name="T19" fmla="*/ 90 h 108"/>
                <a:gd name="T20" fmla="*/ 42 w 412"/>
                <a:gd name="T21" fmla="*/ 76 h 108"/>
                <a:gd name="T22" fmla="*/ 64 w 412"/>
                <a:gd name="T23" fmla="*/ 60 h 108"/>
                <a:gd name="T24" fmla="*/ 90 w 412"/>
                <a:gd name="T25" fmla="*/ 44 h 108"/>
                <a:gd name="T26" fmla="*/ 116 w 412"/>
                <a:gd name="T27" fmla="*/ 28 h 108"/>
                <a:gd name="T28" fmla="*/ 144 w 412"/>
                <a:gd name="T29" fmla="*/ 14 h 108"/>
                <a:gd name="T30" fmla="*/ 176 w 412"/>
                <a:gd name="T31" fmla="*/ 4 h 108"/>
                <a:gd name="T32" fmla="*/ 206 w 412"/>
                <a:gd name="T33" fmla="*/ 0 h 108"/>
                <a:gd name="T34" fmla="*/ 236 w 412"/>
                <a:gd name="T35" fmla="*/ 4 h 108"/>
                <a:gd name="T36" fmla="*/ 268 w 412"/>
                <a:gd name="T37" fmla="*/ 14 h 108"/>
                <a:gd name="T38" fmla="*/ 296 w 412"/>
                <a:gd name="T39" fmla="*/ 28 h 108"/>
                <a:gd name="T40" fmla="*/ 322 w 412"/>
                <a:gd name="T41" fmla="*/ 44 h 108"/>
                <a:gd name="T42" fmla="*/ 348 w 412"/>
                <a:gd name="T43" fmla="*/ 60 h 108"/>
                <a:gd name="T44" fmla="*/ 370 w 412"/>
                <a:gd name="T45" fmla="*/ 76 h 108"/>
                <a:gd name="T46" fmla="*/ 388 w 412"/>
                <a:gd name="T47" fmla="*/ 90 h 108"/>
                <a:gd name="T48" fmla="*/ 394 w 412"/>
                <a:gd name="T49" fmla="*/ 96 h 108"/>
                <a:gd name="T50" fmla="*/ 400 w 412"/>
                <a:gd name="T51" fmla="*/ 100 h 108"/>
                <a:gd name="T52" fmla="*/ 404 w 412"/>
                <a:gd name="T53" fmla="*/ 102 h 108"/>
                <a:gd name="T54" fmla="*/ 408 w 412"/>
                <a:gd name="T55" fmla="*/ 106 h 108"/>
                <a:gd name="T56" fmla="*/ 410 w 412"/>
                <a:gd name="T57" fmla="*/ 106 h 108"/>
                <a:gd name="T58" fmla="*/ 412 w 412"/>
                <a:gd name="T59" fmla="*/ 108 h 108"/>
                <a:gd name="T60" fmla="*/ 412 w 412"/>
                <a:gd name="T61" fmla="*/ 108 h 108"/>
                <a:gd name="T62" fmla="*/ 412 w 412"/>
                <a:gd name="T63" fmla="*/ 108 h 108"/>
                <a:gd name="T64" fmla="*/ 412 w 412"/>
                <a:gd name="T65" fmla="*/ 108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2"/>
                <a:gd name="T100" fmla="*/ 0 h 108"/>
                <a:gd name="T101" fmla="*/ 412 w 41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2" h="108">
                  <a:moveTo>
                    <a:pt x="0" y="108"/>
                  </a:moveTo>
                  <a:lnTo>
                    <a:pt x="0" y="108"/>
                  </a:lnTo>
                  <a:lnTo>
                    <a:pt x="2" y="106"/>
                  </a:lnTo>
                  <a:lnTo>
                    <a:pt x="4" y="106"/>
                  </a:lnTo>
                  <a:lnTo>
                    <a:pt x="8" y="102"/>
                  </a:lnTo>
                  <a:lnTo>
                    <a:pt x="12" y="100"/>
                  </a:lnTo>
                  <a:lnTo>
                    <a:pt x="18" y="96"/>
                  </a:lnTo>
                  <a:lnTo>
                    <a:pt x="24" y="90"/>
                  </a:lnTo>
                  <a:lnTo>
                    <a:pt x="42" y="76"/>
                  </a:lnTo>
                  <a:lnTo>
                    <a:pt x="64" y="60"/>
                  </a:lnTo>
                  <a:lnTo>
                    <a:pt x="90" y="44"/>
                  </a:lnTo>
                  <a:lnTo>
                    <a:pt x="116" y="28"/>
                  </a:lnTo>
                  <a:lnTo>
                    <a:pt x="144" y="14"/>
                  </a:lnTo>
                  <a:lnTo>
                    <a:pt x="176" y="4"/>
                  </a:lnTo>
                  <a:lnTo>
                    <a:pt x="206" y="0"/>
                  </a:lnTo>
                  <a:lnTo>
                    <a:pt x="236" y="4"/>
                  </a:lnTo>
                  <a:lnTo>
                    <a:pt x="268" y="14"/>
                  </a:lnTo>
                  <a:lnTo>
                    <a:pt x="296" y="28"/>
                  </a:lnTo>
                  <a:lnTo>
                    <a:pt x="322" y="44"/>
                  </a:lnTo>
                  <a:lnTo>
                    <a:pt x="348" y="60"/>
                  </a:lnTo>
                  <a:lnTo>
                    <a:pt x="370" y="76"/>
                  </a:lnTo>
                  <a:lnTo>
                    <a:pt x="388" y="90"/>
                  </a:lnTo>
                  <a:lnTo>
                    <a:pt x="394" y="96"/>
                  </a:lnTo>
                  <a:lnTo>
                    <a:pt x="400" y="100"/>
                  </a:lnTo>
                  <a:lnTo>
                    <a:pt x="404" y="102"/>
                  </a:lnTo>
                  <a:lnTo>
                    <a:pt x="408" y="106"/>
                  </a:lnTo>
                  <a:lnTo>
                    <a:pt x="410" y="106"/>
                  </a:lnTo>
                  <a:lnTo>
                    <a:pt x="412" y="108"/>
                  </a:lnTo>
                </a:path>
              </a:pathLst>
            </a:custGeom>
            <a:noFill/>
            <a:ln w="6350">
              <a:solidFill>
                <a:srgbClr val="000000"/>
              </a:solidFill>
              <a:round/>
              <a:headEnd/>
              <a:tailEnd/>
            </a:ln>
          </p:spPr>
          <p:txBody>
            <a:bodyPr/>
            <a:lstStyle/>
            <a:p>
              <a:endParaRPr lang="en-CA"/>
            </a:p>
          </p:txBody>
        </p:sp>
        <p:sp>
          <p:nvSpPr>
            <p:cNvPr id="28685" name="Freeform 9"/>
            <p:cNvSpPr>
              <a:spLocks/>
            </p:cNvSpPr>
            <p:nvPr/>
          </p:nvSpPr>
          <p:spPr bwMode="auto">
            <a:xfrm>
              <a:off x="3072" y="2712"/>
              <a:ext cx="46" cy="40"/>
            </a:xfrm>
            <a:custGeom>
              <a:avLst/>
              <a:gdLst>
                <a:gd name="T0" fmla="*/ 14 w 46"/>
                <a:gd name="T1" fmla="*/ 0 h 40"/>
                <a:gd name="T2" fmla="*/ 46 w 46"/>
                <a:gd name="T3" fmla="*/ 40 h 40"/>
                <a:gd name="T4" fmla="*/ 0 w 46"/>
                <a:gd name="T5" fmla="*/ 20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4" y="0"/>
                  </a:moveTo>
                  <a:lnTo>
                    <a:pt x="46" y="40"/>
                  </a:lnTo>
                  <a:lnTo>
                    <a:pt x="0" y="20"/>
                  </a:lnTo>
                </a:path>
              </a:pathLst>
            </a:custGeom>
            <a:noFill/>
            <a:ln w="6350">
              <a:solidFill>
                <a:srgbClr val="000000"/>
              </a:solidFill>
              <a:round/>
              <a:headEnd/>
              <a:tailEnd/>
            </a:ln>
          </p:spPr>
          <p:txBody>
            <a:bodyPr/>
            <a:lstStyle/>
            <a:p>
              <a:endParaRPr lang="en-CA"/>
            </a:p>
          </p:txBody>
        </p:sp>
        <p:sp>
          <p:nvSpPr>
            <p:cNvPr id="28686" name="Freeform 10"/>
            <p:cNvSpPr>
              <a:spLocks noEditPoints="1"/>
            </p:cNvSpPr>
            <p:nvPr/>
          </p:nvSpPr>
          <p:spPr bwMode="auto">
            <a:xfrm>
              <a:off x="2408" y="2774"/>
              <a:ext cx="40" cy="44"/>
            </a:xfrm>
            <a:custGeom>
              <a:avLst/>
              <a:gdLst>
                <a:gd name="T0" fmla="*/ 34 w 40"/>
                <a:gd name="T1" fmla="*/ 22 h 44"/>
                <a:gd name="T2" fmla="*/ 40 w 40"/>
                <a:gd name="T3" fmla="*/ 28 h 44"/>
                <a:gd name="T4" fmla="*/ 38 w 40"/>
                <a:gd name="T5" fmla="*/ 36 h 44"/>
                <a:gd name="T6" fmla="*/ 32 w 40"/>
                <a:gd name="T7" fmla="*/ 42 h 44"/>
                <a:gd name="T8" fmla="*/ 22 w 40"/>
                <a:gd name="T9" fmla="*/ 44 h 44"/>
                <a:gd name="T10" fmla="*/ 0 w 40"/>
                <a:gd name="T11" fmla="*/ 42 h 44"/>
                <a:gd name="T12" fmla="*/ 4 w 40"/>
                <a:gd name="T13" fmla="*/ 42 h 44"/>
                <a:gd name="T14" fmla="*/ 6 w 40"/>
                <a:gd name="T15" fmla="*/ 40 h 44"/>
                <a:gd name="T16" fmla="*/ 6 w 40"/>
                <a:gd name="T17" fmla="*/ 36 h 44"/>
                <a:gd name="T18" fmla="*/ 6 w 40"/>
                <a:gd name="T19" fmla="*/ 4 h 44"/>
                <a:gd name="T20" fmla="*/ 4 w 40"/>
                <a:gd name="T21" fmla="*/ 2 h 44"/>
                <a:gd name="T22" fmla="*/ 2 w 40"/>
                <a:gd name="T23" fmla="*/ 2 h 44"/>
                <a:gd name="T24" fmla="*/ 0 w 40"/>
                <a:gd name="T25" fmla="*/ 0 h 44"/>
                <a:gd name="T26" fmla="*/ 28 w 40"/>
                <a:gd name="T27" fmla="*/ 0 h 44"/>
                <a:gd name="T28" fmla="*/ 34 w 40"/>
                <a:gd name="T29" fmla="*/ 4 h 44"/>
                <a:gd name="T30" fmla="*/ 38 w 40"/>
                <a:gd name="T31" fmla="*/ 8 h 44"/>
                <a:gd name="T32" fmla="*/ 38 w 40"/>
                <a:gd name="T33" fmla="*/ 14 h 44"/>
                <a:gd name="T34" fmla="*/ 34 w 40"/>
                <a:gd name="T35" fmla="*/ 18 h 44"/>
                <a:gd name="T36" fmla="*/ 16 w 40"/>
                <a:gd name="T37" fmla="*/ 20 h 44"/>
                <a:gd name="T38" fmla="*/ 24 w 40"/>
                <a:gd name="T39" fmla="*/ 18 h 44"/>
                <a:gd name="T40" fmla="*/ 26 w 40"/>
                <a:gd name="T41" fmla="*/ 16 h 44"/>
                <a:gd name="T42" fmla="*/ 28 w 40"/>
                <a:gd name="T43" fmla="*/ 10 h 44"/>
                <a:gd name="T44" fmla="*/ 26 w 40"/>
                <a:gd name="T45" fmla="*/ 6 h 44"/>
                <a:gd name="T46" fmla="*/ 24 w 40"/>
                <a:gd name="T47" fmla="*/ 4 h 44"/>
                <a:gd name="T48" fmla="*/ 16 w 40"/>
                <a:gd name="T49" fmla="*/ 2 h 44"/>
                <a:gd name="T50" fmla="*/ 16 w 40"/>
                <a:gd name="T51" fmla="*/ 22 h 44"/>
                <a:gd name="T52" fmla="*/ 16 w 40"/>
                <a:gd name="T53" fmla="*/ 38 h 44"/>
                <a:gd name="T54" fmla="*/ 16 w 40"/>
                <a:gd name="T55" fmla="*/ 40 h 44"/>
                <a:gd name="T56" fmla="*/ 18 w 40"/>
                <a:gd name="T57" fmla="*/ 42 h 44"/>
                <a:gd name="T58" fmla="*/ 24 w 40"/>
                <a:gd name="T59" fmla="*/ 40 h 44"/>
                <a:gd name="T60" fmla="*/ 28 w 40"/>
                <a:gd name="T61" fmla="*/ 38 h 44"/>
                <a:gd name="T62" fmla="*/ 28 w 40"/>
                <a:gd name="T63" fmla="*/ 32 h 44"/>
                <a:gd name="T64" fmla="*/ 28 w 40"/>
                <a:gd name="T65" fmla="*/ 26 h 44"/>
                <a:gd name="T66" fmla="*/ 24 w 40"/>
                <a:gd name="T67" fmla="*/ 24 h 44"/>
                <a:gd name="T68" fmla="*/ 16 w 40"/>
                <a:gd name="T69" fmla="*/ 22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
                <a:gd name="T106" fmla="*/ 0 h 44"/>
                <a:gd name="T107" fmla="*/ 40 w 40"/>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 h="44">
                  <a:moveTo>
                    <a:pt x="28" y="20"/>
                  </a:moveTo>
                  <a:lnTo>
                    <a:pt x="34" y="22"/>
                  </a:lnTo>
                  <a:lnTo>
                    <a:pt x="36" y="24"/>
                  </a:lnTo>
                  <a:lnTo>
                    <a:pt x="40" y="28"/>
                  </a:lnTo>
                  <a:lnTo>
                    <a:pt x="40" y="32"/>
                  </a:lnTo>
                  <a:lnTo>
                    <a:pt x="38" y="36"/>
                  </a:lnTo>
                  <a:lnTo>
                    <a:pt x="36" y="40"/>
                  </a:lnTo>
                  <a:lnTo>
                    <a:pt x="32" y="42"/>
                  </a:lnTo>
                  <a:lnTo>
                    <a:pt x="28" y="44"/>
                  </a:lnTo>
                  <a:lnTo>
                    <a:pt x="22" y="44"/>
                  </a:lnTo>
                  <a:lnTo>
                    <a:pt x="0" y="44"/>
                  </a:lnTo>
                  <a:lnTo>
                    <a:pt x="0" y="42"/>
                  </a:lnTo>
                  <a:lnTo>
                    <a:pt x="2" y="42"/>
                  </a:lnTo>
                  <a:lnTo>
                    <a:pt x="4" y="42"/>
                  </a:lnTo>
                  <a:lnTo>
                    <a:pt x="6" y="40"/>
                  </a:lnTo>
                  <a:lnTo>
                    <a:pt x="6" y="36"/>
                  </a:lnTo>
                  <a:lnTo>
                    <a:pt x="6" y="8"/>
                  </a:lnTo>
                  <a:lnTo>
                    <a:pt x="6" y="4"/>
                  </a:lnTo>
                  <a:lnTo>
                    <a:pt x="4" y="2"/>
                  </a:lnTo>
                  <a:lnTo>
                    <a:pt x="2" y="2"/>
                  </a:lnTo>
                  <a:lnTo>
                    <a:pt x="0" y="2"/>
                  </a:lnTo>
                  <a:lnTo>
                    <a:pt x="0" y="0"/>
                  </a:lnTo>
                  <a:lnTo>
                    <a:pt x="20" y="0"/>
                  </a:lnTo>
                  <a:lnTo>
                    <a:pt x="28" y="0"/>
                  </a:lnTo>
                  <a:lnTo>
                    <a:pt x="32" y="2"/>
                  </a:lnTo>
                  <a:lnTo>
                    <a:pt x="34" y="4"/>
                  </a:lnTo>
                  <a:lnTo>
                    <a:pt x="36" y="6"/>
                  </a:lnTo>
                  <a:lnTo>
                    <a:pt x="38" y="8"/>
                  </a:lnTo>
                  <a:lnTo>
                    <a:pt x="38" y="12"/>
                  </a:lnTo>
                  <a:lnTo>
                    <a:pt x="38" y="14"/>
                  </a:lnTo>
                  <a:lnTo>
                    <a:pt x="36" y="16"/>
                  </a:lnTo>
                  <a:lnTo>
                    <a:pt x="34" y="18"/>
                  </a:lnTo>
                  <a:lnTo>
                    <a:pt x="28" y="20"/>
                  </a:lnTo>
                  <a:close/>
                  <a:moveTo>
                    <a:pt x="16" y="20"/>
                  </a:moveTo>
                  <a:lnTo>
                    <a:pt x="20" y="20"/>
                  </a:lnTo>
                  <a:lnTo>
                    <a:pt x="24" y="18"/>
                  </a:lnTo>
                  <a:lnTo>
                    <a:pt x="26" y="18"/>
                  </a:lnTo>
                  <a:lnTo>
                    <a:pt x="26" y="16"/>
                  </a:lnTo>
                  <a:lnTo>
                    <a:pt x="28" y="14"/>
                  </a:lnTo>
                  <a:lnTo>
                    <a:pt x="28" y="10"/>
                  </a:lnTo>
                  <a:lnTo>
                    <a:pt x="28" y="8"/>
                  </a:lnTo>
                  <a:lnTo>
                    <a:pt x="26" y="6"/>
                  </a:lnTo>
                  <a:lnTo>
                    <a:pt x="26" y="4"/>
                  </a:lnTo>
                  <a:lnTo>
                    <a:pt x="24" y="4"/>
                  </a:lnTo>
                  <a:lnTo>
                    <a:pt x="20" y="2"/>
                  </a:lnTo>
                  <a:lnTo>
                    <a:pt x="16" y="2"/>
                  </a:lnTo>
                  <a:lnTo>
                    <a:pt x="16" y="20"/>
                  </a:lnTo>
                  <a:close/>
                  <a:moveTo>
                    <a:pt x="16" y="22"/>
                  </a:moveTo>
                  <a:lnTo>
                    <a:pt x="16" y="36"/>
                  </a:lnTo>
                  <a:lnTo>
                    <a:pt x="16" y="38"/>
                  </a:lnTo>
                  <a:lnTo>
                    <a:pt x="16" y="40"/>
                  </a:lnTo>
                  <a:lnTo>
                    <a:pt x="18" y="42"/>
                  </a:lnTo>
                  <a:lnTo>
                    <a:pt x="22" y="42"/>
                  </a:lnTo>
                  <a:lnTo>
                    <a:pt x="24" y="40"/>
                  </a:lnTo>
                  <a:lnTo>
                    <a:pt x="26" y="40"/>
                  </a:lnTo>
                  <a:lnTo>
                    <a:pt x="28" y="38"/>
                  </a:lnTo>
                  <a:lnTo>
                    <a:pt x="28" y="34"/>
                  </a:lnTo>
                  <a:lnTo>
                    <a:pt x="28" y="32"/>
                  </a:lnTo>
                  <a:lnTo>
                    <a:pt x="28" y="30"/>
                  </a:lnTo>
                  <a:lnTo>
                    <a:pt x="28" y="26"/>
                  </a:lnTo>
                  <a:lnTo>
                    <a:pt x="26" y="24"/>
                  </a:lnTo>
                  <a:lnTo>
                    <a:pt x="24" y="24"/>
                  </a:lnTo>
                  <a:lnTo>
                    <a:pt x="20" y="22"/>
                  </a:lnTo>
                  <a:lnTo>
                    <a:pt x="16" y="22"/>
                  </a:lnTo>
                  <a:close/>
                </a:path>
              </a:pathLst>
            </a:custGeom>
            <a:solidFill>
              <a:srgbClr val="000000"/>
            </a:solidFill>
            <a:ln w="0">
              <a:solidFill>
                <a:srgbClr val="000000"/>
              </a:solidFill>
              <a:round/>
              <a:headEnd/>
              <a:tailEnd/>
            </a:ln>
          </p:spPr>
          <p:txBody>
            <a:bodyPr/>
            <a:lstStyle/>
            <a:p>
              <a:endParaRPr lang="en-CA"/>
            </a:p>
          </p:txBody>
        </p:sp>
        <p:sp>
          <p:nvSpPr>
            <p:cNvPr id="28687" name="Freeform 11"/>
            <p:cNvSpPr>
              <a:spLocks noEditPoints="1"/>
            </p:cNvSpPr>
            <p:nvPr/>
          </p:nvSpPr>
          <p:spPr bwMode="auto">
            <a:xfrm>
              <a:off x="2452" y="2788"/>
              <a:ext cx="28" cy="30"/>
            </a:xfrm>
            <a:custGeom>
              <a:avLst/>
              <a:gdLst>
                <a:gd name="T0" fmla="*/ 14 w 28"/>
                <a:gd name="T1" fmla="*/ 0 h 30"/>
                <a:gd name="T2" fmla="*/ 18 w 28"/>
                <a:gd name="T3" fmla="*/ 0 h 30"/>
                <a:gd name="T4" fmla="*/ 22 w 28"/>
                <a:gd name="T5" fmla="*/ 2 h 30"/>
                <a:gd name="T6" fmla="*/ 24 w 28"/>
                <a:gd name="T7" fmla="*/ 4 h 30"/>
                <a:gd name="T8" fmla="*/ 26 w 28"/>
                <a:gd name="T9" fmla="*/ 8 h 30"/>
                <a:gd name="T10" fmla="*/ 28 w 28"/>
                <a:gd name="T11" fmla="*/ 12 h 30"/>
                <a:gd name="T12" fmla="*/ 28 w 28"/>
                <a:gd name="T13" fmla="*/ 16 h 30"/>
                <a:gd name="T14" fmla="*/ 28 w 28"/>
                <a:gd name="T15" fmla="*/ 20 h 30"/>
                <a:gd name="T16" fmla="*/ 26 w 28"/>
                <a:gd name="T17" fmla="*/ 26 h 30"/>
                <a:gd name="T18" fmla="*/ 22 w 28"/>
                <a:gd name="T19" fmla="*/ 28 h 30"/>
                <a:gd name="T20" fmla="*/ 18 w 28"/>
                <a:gd name="T21" fmla="*/ 30 h 30"/>
                <a:gd name="T22" fmla="*/ 14 w 28"/>
                <a:gd name="T23" fmla="*/ 30 h 30"/>
                <a:gd name="T24" fmla="*/ 8 w 28"/>
                <a:gd name="T25" fmla="*/ 30 h 30"/>
                <a:gd name="T26" fmla="*/ 4 w 28"/>
                <a:gd name="T27" fmla="*/ 26 h 30"/>
                <a:gd name="T28" fmla="*/ 0 w 28"/>
                <a:gd name="T29" fmla="*/ 22 h 30"/>
                <a:gd name="T30" fmla="*/ 0 w 28"/>
                <a:gd name="T31" fmla="*/ 16 h 30"/>
                <a:gd name="T32" fmla="*/ 0 w 28"/>
                <a:gd name="T33" fmla="*/ 10 h 30"/>
                <a:gd name="T34" fmla="*/ 4 w 28"/>
                <a:gd name="T35" fmla="*/ 4 h 30"/>
                <a:gd name="T36" fmla="*/ 8 w 28"/>
                <a:gd name="T37" fmla="*/ 0 h 30"/>
                <a:gd name="T38" fmla="*/ 14 w 28"/>
                <a:gd name="T39" fmla="*/ 0 h 30"/>
                <a:gd name="T40" fmla="*/ 14 w 28"/>
                <a:gd name="T41" fmla="*/ 2 h 30"/>
                <a:gd name="T42" fmla="*/ 12 w 28"/>
                <a:gd name="T43" fmla="*/ 2 h 30"/>
                <a:gd name="T44" fmla="*/ 12 w 28"/>
                <a:gd name="T45" fmla="*/ 4 h 30"/>
                <a:gd name="T46" fmla="*/ 10 w 28"/>
                <a:gd name="T47" fmla="*/ 4 h 30"/>
                <a:gd name="T48" fmla="*/ 10 w 28"/>
                <a:gd name="T49" fmla="*/ 8 h 30"/>
                <a:gd name="T50" fmla="*/ 8 w 28"/>
                <a:gd name="T51" fmla="*/ 12 h 30"/>
                <a:gd name="T52" fmla="*/ 8 w 28"/>
                <a:gd name="T53" fmla="*/ 18 h 30"/>
                <a:gd name="T54" fmla="*/ 10 w 28"/>
                <a:gd name="T55" fmla="*/ 20 h 30"/>
                <a:gd name="T56" fmla="*/ 10 w 28"/>
                <a:gd name="T57" fmla="*/ 24 h 30"/>
                <a:gd name="T58" fmla="*/ 10 w 28"/>
                <a:gd name="T59" fmla="*/ 26 h 30"/>
                <a:gd name="T60" fmla="*/ 12 w 28"/>
                <a:gd name="T61" fmla="*/ 28 h 30"/>
                <a:gd name="T62" fmla="*/ 12 w 28"/>
                <a:gd name="T63" fmla="*/ 28 h 30"/>
                <a:gd name="T64" fmla="*/ 14 w 28"/>
                <a:gd name="T65" fmla="*/ 28 h 30"/>
                <a:gd name="T66" fmla="*/ 16 w 28"/>
                <a:gd name="T67" fmla="*/ 28 h 30"/>
                <a:gd name="T68" fmla="*/ 18 w 28"/>
                <a:gd name="T69" fmla="*/ 28 h 30"/>
                <a:gd name="T70" fmla="*/ 18 w 28"/>
                <a:gd name="T71" fmla="*/ 26 h 30"/>
                <a:gd name="T72" fmla="*/ 20 w 28"/>
                <a:gd name="T73" fmla="*/ 24 h 30"/>
                <a:gd name="T74" fmla="*/ 20 w 28"/>
                <a:gd name="T75" fmla="*/ 20 h 30"/>
                <a:gd name="T76" fmla="*/ 20 w 28"/>
                <a:gd name="T77" fmla="*/ 12 h 30"/>
                <a:gd name="T78" fmla="*/ 20 w 28"/>
                <a:gd name="T79" fmla="*/ 8 h 30"/>
                <a:gd name="T80" fmla="*/ 20 w 28"/>
                <a:gd name="T81" fmla="*/ 6 h 30"/>
                <a:gd name="T82" fmla="*/ 18 w 28"/>
                <a:gd name="T83" fmla="*/ 4 h 30"/>
                <a:gd name="T84" fmla="*/ 16 w 28"/>
                <a:gd name="T85" fmla="*/ 2 h 30"/>
                <a:gd name="T86" fmla="*/ 16 w 28"/>
                <a:gd name="T87" fmla="*/ 2 h 30"/>
                <a:gd name="T88" fmla="*/ 14 w 28"/>
                <a:gd name="T89" fmla="*/ 2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
                <a:gd name="T136" fmla="*/ 0 h 30"/>
                <a:gd name="T137" fmla="*/ 28 w 28"/>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 h="30">
                  <a:moveTo>
                    <a:pt x="14" y="0"/>
                  </a:moveTo>
                  <a:lnTo>
                    <a:pt x="18" y="0"/>
                  </a:lnTo>
                  <a:lnTo>
                    <a:pt x="22" y="2"/>
                  </a:lnTo>
                  <a:lnTo>
                    <a:pt x="24" y="4"/>
                  </a:lnTo>
                  <a:lnTo>
                    <a:pt x="26" y="8"/>
                  </a:lnTo>
                  <a:lnTo>
                    <a:pt x="28" y="12"/>
                  </a:lnTo>
                  <a:lnTo>
                    <a:pt x="28" y="16"/>
                  </a:lnTo>
                  <a:lnTo>
                    <a:pt x="28" y="20"/>
                  </a:lnTo>
                  <a:lnTo>
                    <a:pt x="26" y="26"/>
                  </a:lnTo>
                  <a:lnTo>
                    <a:pt x="22" y="28"/>
                  </a:lnTo>
                  <a:lnTo>
                    <a:pt x="18" y="30"/>
                  </a:lnTo>
                  <a:lnTo>
                    <a:pt x="14" y="30"/>
                  </a:lnTo>
                  <a:lnTo>
                    <a:pt x="8" y="30"/>
                  </a:lnTo>
                  <a:lnTo>
                    <a:pt x="4" y="26"/>
                  </a:lnTo>
                  <a:lnTo>
                    <a:pt x="0" y="22"/>
                  </a:lnTo>
                  <a:lnTo>
                    <a:pt x="0" y="16"/>
                  </a:lnTo>
                  <a:lnTo>
                    <a:pt x="0" y="10"/>
                  </a:lnTo>
                  <a:lnTo>
                    <a:pt x="4" y="4"/>
                  </a:lnTo>
                  <a:lnTo>
                    <a:pt x="8" y="0"/>
                  </a:lnTo>
                  <a:lnTo>
                    <a:pt x="14" y="0"/>
                  </a:lnTo>
                  <a:close/>
                  <a:moveTo>
                    <a:pt x="14" y="2"/>
                  </a:moveTo>
                  <a:lnTo>
                    <a:pt x="12" y="2"/>
                  </a:lnTo>
                  <a:lnTo>
                    <a:pt x="12" y="4"/>
                  </a:lnTo>
                  <a:lnTo>
                    <a:pt x="10" y="4"/>
                  </a:lnTo>
                  <a:lnTo>
                    <a:pt x="10" y="8"/>
                  </a:lnTo>
                  <a:lnTo>
                    <a:pt x="8" y="12"/>
                  </a:lnTo>
                  <a:lnTo>
                    <a:pt x="8" y="18"/>
                  </a:lnTo>
                  <a:lnTo>
                    <a:pt x="10" y="20"/>
                  </a:lnTo>
                  <a:lnTo>
                    <a:pt x="10" y="24"/>
                  </a:lnTo>
                  <a:lnTo>
                    <a:pt x="10" y="26"/>
                  </a:lnTo>
                  <a:lnTo>
                    <a:pt x="12" y="28"/>
                  </a:lnTo>
                  <a:lnTo>
                    <a:pt x="14" y="28"/>
                  </a:lnTo>
                  <a:lnTo>
                    <a:pt x="16" y="28"/>
                  </a:lnTo>
                  <a:lnTo>
                    <a:pt x="18" y="28"/>
                  </a:lnTo>
                  <a:lnTo>
                    <a:pt x="18" y="26"/>
                  </a:lnTo>
                  <a:lnTo>
                    <a:pt x="20" y="24"/>
                  </a:lnTo>
                  <a:lnTo>
                    <a:pt x="20" y="20"/>
                  </a:lnTo>
                  <a:lnTo>
                    <a:pt x="20" y="12"/>
                  </a:lnTo>
                  <a:lnTo>
                    <a:pt x="20" y="8"/>
                  </a:lnTo>
                  <a:lnTo>
                    <a:pt x="20" y="6"/>
                  </a:lnTo>
                  <a:lnTo>
                    <a:pt x="18" y="4"/>
                  </a:lnTo>
                  <a:lnTo>
                    <a:pt x="16" y="2"/>
                  </a:lnTo>
                  <a:lnTo>
                    <a:pt x="14" y="2"/>
                  </a:lnTo>
                  <a:close/>
                </a:path>
              </a:pathLst>
            </a:custGeom>
            <a:solidFill>
              <a:srgbClr val="000000"/>
            </a:solidFill>
            <a:ln w="0">
              <a:solidFill>
                <a:srgbClr val="000000"/>
              </a:solidFill>
              <a:round/>
              <a:headEnd/>
              <a:tailEnd/>
            </a:ln>
          </p:spPr>
          <p:txBody>
            <a:bodyPr/>
            <a:lstStyle/>
            <a:p>
              <a:endParaRPr lang="en-CA"/>
            </a:p>
          </p:txBody>
        </p:sp>
        <p:sp>
          <p:nvSpPr>
            <p:cNvPr id="28688" name="Freeform 12"/>
            <p:cNvSpPr>
              <a:spLocks noEditPoints="1"/>
            </p:cNvSpPr>
            <p:nvPr/>
          </p:nvSpPr>
          <p:spPr bwMode="auto">
            <a:xfrm>
              <a:off x="2484" y="2788"/>
              <a:ext cx="30" cy="30"/>
            </a:xfrm>
            <a:custGeom>
              <a:avLst/>
              <a:gdLst>
                <a:gd name="T0" fmla="*/ 16 w 30"/>
                <a:gd name="T1" fmla="*/ 0 h 30"/>
                <a:gd name="T2" fmla="*/ 18 w 30"/>
                <a:gd name="T3" fmla="*/ 0 h 30"/>
                <a:gd name="T4" fmla="*/ 22 w 30"/>
                <a:gd name="T5" fmla="*/ 2 h 30"/>
                <a:gd name="T6" fmla="*/ 26 w 30"/>
                <a:gd name="T7" fmla="*/ 4 h 30"/>
                <a:gd name="T8" fmla="*/ 28 w 30"/>
                <a:gd name="T9" fmla="*/ 8 h 30"/>
                <a:gd name="T10" fmla="*/ 30 w 30"/>
                <a:gd name="T11" fmla="*/ 12 h 30"/>
                <a:gd name="T12" fmla="*/ 30 w 30"/>
                <a:gd name="T13" fmla="*/ 16 h 30"/>
                <a:gd name="T14" fmla="*/ 28 w 30"/>
                <a:gd name="T15" fmla="*/ 20 h 30"/>
                <a:gd name="T16" fmla="*/ 26 w 30"/>
                <a:gd name="T17" fmla="*/ 26 h 30"/>
                <a:gd name="T18" fmla="*/ 24 w 30"/>
                <a:gd name="T19" fmla="*/ 28 h 30"/>
                <a:gd name="T20" fmla="*/ 20 w 30"/>
                <a:gd name="T21" fmla="*/ 30 h 30"/>
                <a:gd name="T22" fmla="*/ 16 w 30"/>
                <a:gd name="T23" fmla="*/ 30 h 30"/>
                <a:gd name="T24" fmla="*/ 10 w 30"/>
                <a:gd name="T25" fmla="*/ 30 h 30"/>
                <a:gd name="T26" fmla="*/ 4 w 30"/>
                <a:gd name="T27" fmla="*/ 26 h 30"/>
                <a:gd name="T28" fmla="*/ 2 w 30"/>
                <a:gd name="T29" fmla="*/ 22 h 30"/>
                <a:gd name="T30" fmla="*/ 0 w 30"/>
                <a:gd name="T31" fmla="*/ 16 h 30"/>
                <a:gd name="T32" fmla="*/ 2 w 30"/>
                <a:gd name="T33" fmla="*/ 10 h 30"/>
                <a:gd name="T34" fmla="*/ 4 w 30"/>
                <a:gd name="T35" fmla="*/ 4 h 30"/>
                <a:gd name="T36" fmla="*/ 10 w 30"/>
                <a:gd name="T37" fmla="*/ 0 h 30"/>
                <a:gd name="T38" fmla="*/ 16 w 30"/>
                <a:gd name="T39" fmla="*/ 0 h 30"/>
                <a:gd name="T40" fmla="*/ 16 w 30"/>
                <a:gd name="T41" fmla="*/ 2 h 30"/>
                <a:gd name="T42" fmla="*/ 14 w 30"/>
                <a:gd name="T43" fmla="*/ 2 h 30"/>
                <a:gd name="T44" fmla="*/ 12 w 30"/>
                <a:gd name="T45" fmla="*/ 4 h 30"/>
                <a:gd name="T46" fmla="*/ 10 w 30"/>
                <a:gd name="T47" fmla="*/ 4 h 30"/>
                <a:gd name="T48" fmla="*/ 10 w 30"/>
                <a:gd name="T49" fmla="*/ 8 h 30"/>
                <a:gd name="T50" fmla="*/ 10 w 30"/>
                <a:gd name="T51" fmla="*/ 12 h 30"/>
                <a:gd name="T52" fmla="*/ 10 w 30"/>
                <a:gd name="T53" fmla="*/ 18 h 30"/>
                <a:gd name="T54" fmla="*/ 10 w 30"/>
                <a:gd name="T55" fmla="*/ 20 h 30"/>
                <a:gd name="T56" fmla="*/ 10 w 30"/>
                <a:gd name="T57" fmla="*/ 24 h 30"/>
                <a:gd name="T58" fmla="*/ 10 w 30"/>
                <a:gd name="T59" fmla="*/ 26 h 30"/>
                <a:gd name="T60" fmla="*/ 12 w 30"/>
                <a:gd name="T61" fmla="*/ 28 h 30"/>
                <a:gd name="T62" fmla="*/ 14 w 30"/>
                <a:gd name="T63" fmla="*/ 28 h 30"/>
                <a:gd name="T64" fmla="*/ 16 w 30"/>
                <a:gd name="T65" fmla="*/ 28 h 30"/>
                <a:gd name="T66" fmla="*/ 16 w 30"/>
                <a:gd name="T67" fmla="*/ 28 h 30"/>
                <a:gd name="T68" fmla="*/ 18 w 30"/>
                <a:gd name="T69" fmla="*/ 28 h 30"/>
                <a:gd name="T70" fmla="*/ 20 w 30"/>
                <a:gd name="T71" fmla="*/ 26 h 30"/>
                <a:gd name="T72" fmla="*/ 20 w 30"/>
                <a:gd name="T73" fmla="*/ 24 h 30"/>
                <a:gd name="T74" fmla="*/ 20 w 30"/>
                <a:gd name="T75" fmla="*/ 20 h 30"/>
                <a:gd name="T76" fmla="*/ 20 w 30"/>
                <a:gd name="T77" fmla="*/ 12 h 30"/>
                <a:gd name="T78" fmla="*/ 20 w 30"/>
                <a:gd name="T79" fmla="*/ 8 h 30"/>
                <a:gd name="T80" fmla="*/ 20 w 30"/>
                <a:gd name="T81" fmla="*/ 6 h 30"/>
                <a:gd name="T82" fmla="*/ 18 w 30"/>
                <a:gd name="T83" fmla="*/ 4 h 30"/>
                <a:gd name="T84" fmla="*/ 18 w 30"/>
                <a:gd name="T85" fmla="*/ 2 h 30"/>
                <a:gd name="T86" fmla="*/ 16 w 30"/>
                <a:gd name="T87" fmla="*/ 2 h 30"/>
                <a:gd name="T88" fmla="*/ 16 w 30"/>
                <a:gd name="T89" fmla="*/ 2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30"/>
                <a:gd name="T137" fmla="*/ 30 w 30"/>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30">
                  <a:moveTo>
                    <a:pt x="16" y="0"/>
                  </a:moveTo>
                  <a:lnTo>
                    <a:pt x="18" y="0"/>
                  </a:lnTo>
                  <a:lnTo>
                    <a:pt x="22" y="2"/>
                  </a:lnTo>
                  <a:lnTo>
                    <a:pt x="26" y="4"/>
                  </a:lnTo>
                  <a:lnTo>
                    <a:pt x="28" y="8"/>
                  </a:lnTo>
                  <a:lnTo>
                    <a:pt x="30" y="12"/>
                  </a:lnTo>
                  <a:lnTo>
                    <a:pt x="30" y="16"/>
                  </a:lnTo>
                  <a:lnTo>
                    <a:pt x="28" y="20"/>
                  </a:lnTo>
                  <a:lnTo>
                    <a:pt x="26" y="26"/>
                  </a:lnTo>
                  <a:lnTo>
                    <a:pt x="24" y="28"/>
                  </a:lnTo>
                  <a:lnTo>
                    <a:pt x="20" y="30"/>
                  </a:lnTo>
                  <a:lnTo>
                    <a:pt x="16" y="30"/>
                  </a:lnTo>
                  <a:lnTo>
                    <a:pt x="10" y="30"/>
                  </a:lnTo>
                  <a:lnTo>
                    <a:pt x="4" y="26"/>
                  </a:lnTo>
                  <a:lnTo>
                    <a:pt x="2" y="22"/>
                  </a:lnTo>
                  <a:lnTo>
                    <a:pt x="0" y="16"/>
                  </a:lnTo>
                  <a:lnTo>
                    <a:pt x="2" y="10"/>
                  </a:lnTo>
                  <a:lnTo>
                    <a:pt x="4" y="4"/>
                  </a:lnTo>
                  <a:lnTo>
                    <a:pt x="10" y="0"/>
                  </a:lnTo>
                  <a:lnTo>
                    <a:pt x="16" y="0"/>
                  </a:lnTo>
                  <a:close/>
                  <a:moveTo>
                    <a:pt x="16" y="2"/>
                  </a:moveTo>
                  <a:lnTo>
                    <a:pt x="14" y="2"/>
                  </a:lnTo>
                  <a:lnTo>
                    <a:pt x="12" y="4"/>
                  </a:lnTo>
                  <a:lnTo>
                    <a:pt x="10" y="4"/>
                  </a:lnTo>
                  <a:lnTo>
                    <a:pt x="10" y="8"/>
                  </a:lnTo>
                  <a:lnTo>
                    <a:pt x="10" y="12"/>
                  </a:lnTo>
                  <a:lnTo>
                    <a:pt x="10" y="18"/>
                  </a:lnTo>
                  <a:lnTo>
                    <a:pt x="10" y="20"/>
                  </a:lnTo>
                  <a:lnTo>
                    <a:pt x="10" y="24"/>
                  </a:lnTo>
                  <a:lnTo>
                    <a:pt x="10" y="26"/>
                  </a:lnTo>
                  <a:lnTo>
                    <a:pt x="12" y="28"/>
                  </a:lnTo>
                  <a:lnTo>
                    <a:pt x="14" y="28"/>
                  </a:lnTo>
                  <a:lnTo>
                    <a:pt x="16" y="28"/>
                  </a:lnTo>
                  <a:lnTo>
                    <a:pt x="18" y="28"/>
                  </a:lnTo>
                  <a:lnTo>
                    <a:pt x="20" y="26"/>
                  </a:lnTo>
                  <a:lnTo>
                    <a:pt x="20" y="24"/>
                  </a:lnTo>
                  <a:lnTo>
                    <a:pt x="20" y="20"/>
                  </a:lnTo>
                  <a:lnTo>
                    <a:pt x="20" y="12"/>
                  </a:lnTo>
                  <a:lnTo>
                    <a:pt x="20" y="8"/>
                  </a:lnTo>
                  <a:lnTo>
                    <a:pt x="20" y="6"/>
                  </a:lnTo>
                  <a:lnTo>
                    <a:pt x="18" y="4"/>
                  </a:lnTo>
                  <a:lnTo>
                    <a:pt x="18" y="2"/>
                  </a:lnTo>
                  <a:lnTo>
                    <a:pt x="16" y="2"/>
                  </a:lnTo>
                  <a:close/>
                </a:path>
              </a:pathLst>
            </a:custGeom>
            <a:solidFill>
              <a:srgbClr val="000000"/>
            </a:solidFill>
            <a:ln w="0">
              <a:solidFill>
                <a:srgbClr val="000000"/>
              </a:solidFill>
              <a:round/>
              <a:headEnd/>
              <a:tailEnd/>
            </a:ln>
          </p:spPr>
          <p:txBody>
            <a:bodyPr/>
            <a:lstStyle/>
            <a:p>
              <a:endParaRPr lang="en-CA"/>
            </a:p>
          </p:txBody>
        </p:sp>
        <p:sp>
          <p:nvSpPr>
            <p:cNvPr id="28689" name="Freeform 13"/>
            <p:cNvSpPr>
              <a:spLocks/>
            </p:cNvSpPr>
            <p:nvPr/>
          </p:nvSpPr>
          <p:spPr bwMode="auto">
            <a:xfrm>
              <a:off x="2518" y="2774"/>
              <a:ext cx="34" cy="44"/>
            </a:xfrm>
            <a:custGeom>
              <a:avLst/>
              <a:gdLst>
                <a:gd name="T0" fmla="*/ 12 w 34"/>
                <a:gd name="T1" fmla="*/ 0 h 44"/>
                <a:gd name="T2" fmla="*/ 12 w 34"/>
                <a:gd name="T3" fmla="*/ 30 h 44"/>
                <a:gd name="T4" fmla="*/ 20 w 34"/>
                <a:gd name="T5" fmla="*/ 22 h 44"/>
                <a:gd name="T6" fmla="*/ 20 w 34"/>
                <a:gd name="T7" fmla="*/ 20 h 44"/>
                <a:gd name="T8" fmla="*/ 22 w 34"/>
                <a:gd name="T9" fmla="*/ 20 h 44"/>
                <a:gd name="T10" fmla="*/ 22 w 34"/>
                <a:gd name="T11" fmla="*/ 18 h 44"/>
                <a:gd name="T12" fmla="*/ 22 w 34"/>
                <a:gd name="T13" fmla="*/ 18 h 44"/>
                <a:gd name="T14" fmla="*/ 22 w 34"/>
                <a:gd name="T15" fmla="*/ 18 h 44"/>
                <a:gd name="T16" fmla="*/ 22 w 34"/>
                <a:gd name="T17" fmla="*/ 16 h 44"/>
                <a:gd name="T18" fmla="*/ 20 w 34"/>
                <a:gd name="T19" fmla="*/ 16 h 44"/>
                <a:gd name="T20" fmla="*/ 18 w 34"/>
                <a:gd name="T21" fmla="*/ 16 h 44"/>
                <a:gd name="T22" fmla="*/ 18 w 34"/>
                <a:gd name="T23" fmla="*/ 14 h 44"/>
                <a:gd name="T24" fmla="*/ 32 w 34"/>
                <a:gd name="T25" fmla="*/ 14 h 44"/>
                <a:gd name="T26" fmla="*/ 32 w 34"/>
                <a:gd name="T27" fmla="*/ 16 h 44"/>
                <a:gd name="T28" fmla="*/ 30 w 34"/>
                <a:gd name="T29" fmla="*/ 16 h 44"/>
                <a:gd name="T30" fmla="*/ 28 w 34"/>
                <a:gd name="T31" fmla="*/ 16 h 44"/>
                <a:gd name="T32" fmla="*/ 26 w 34"/>
                <a:gd name="T33" fmla="*/ 18 h 44"/>
                <a:gd name="T34" fmla="*/ 22 w 34"/>
                <a:gd name="T35" fmla="*/ 22 h 44"/>
                <a:gd name="T36" fmla="*/ 20 w 34"/>
                <a:gd name="T37" fmla="*/ 24 h 44"/>
                <a:gd name="T38" fmla="*/ 26 w 34"/>
                <a:gd name="T39" fmla="*/ 34 h 44"/>
                <a:gd name="T40" fmla="*/ 30 w 34"/>
                <a:gd name="T41" fmla="*/ 38 h 44"/>
                <a:gd name="T42" fmla="*/ 30 w 34"/>
                <a:gd name="T43" fmla="*/ 40 h 44"/>
                <a:gd name="T44" fmla="*/ 32 w 34"/>
                <a:gd name="T45" fmla="*/ 42 h 44"/>
                <a:gd name="T46" fmla="*/ 34 w 34"/>
                <a:gd name="T47" fmla="*/ 42 h 44"/>
                <a:gd name="T48" fmla="*/ 34 w 34"/>
                <a:gd name="T49" fmla="*/ 42 h 44"/>
                <a:gd name="T50" fmla="*/ 34 w 34"/>
                <a:gd name="T51" fmla="*/ 44 h 44"/>
                <a:gd name="T52" fmla="*/ 18 w 34"/>
                <a:gd name="T53" fmla="*/ 44 h 44"/>
                <a:gd name="T54" fmla="*/ 18 w 34"/>
                <a:gd name="T55" fmla="*/ 42 h 44"/>
                <a:gd name="T56" fmla="*/ 20 w 34"/>
                <a:gd name="T57" fmla="*/ 42 h 44"/>
                <a:gd name="T58" fmla="*/ 20 w 34"/>
                <a:gd name="T59" fmla="*/ 42 h 44"/>
                <a:gd name="T60" fmla="*/ 20 w 34"/>
                <a:gd name="T61" fmla="*/ 42 h 44"/>
                <a:gd name="T62" fmla="*/ 20 w 34"/>
                <a:gd name="T63" fmla="*/ 42 h 44"/>
                <a:gd name="T64" fmla="*/ 20 w 34"/>
                <a:gd name="T65" fmla="*/ 40 h 44"/>
                <a:gd name="T66" fmla="*/ 20 w 34"/>
                <a:gd name="T67" fmla="*/ 38 h 44"/>
                <a:gd name="T68" fmla="*/ 14 w 34"/>
                <a:gd name="T69" fmla="*/ 30 h 44"/>
                <a:gd name="T70" fmla="*/ 12 w 34"/>
                <a:gd name="T71" fmla="*/ 32 h 44"/>
                <a:gd name="T72" fmla="*/ 12 w 34"/>
                <a:gd name="T73" fmla="*/ 38 h 44"/>
                <a:gd name="T74" fmla="*/ 12 w 34"/>
                <a:gd name="T75" fmla="*/ 40 h 44"/>
                <a:gd name="T76" fmla="*/ 12 w 34"/>
                <a:gd name="T77" fmla="*/ 42 h 44"/>
                <a:gd name="T78" fmla="*/ 14 w 34"/>
                <a:gd name="T79" fmla="*/ 42 h 44"/>
                <a:gd name="T80" fmla="*/ 14 w 34"/>
                <a:gd name="T81" fmla="*/ 42 h 44"/>
                <a:gd name="T82" fmla="*/ 14 w 34"/>
                <a:gd name="T83" fmla="*/ 44 h 44"/>
                <a:gd name="T84" fmla="*/ 0 w 34"/>
                <a:gd name="T85" fmla="*/ 44 h 44"/>
                <a:gd name="T86" fmla="*/ 0 w 34"/>
                <a:gd name="T87" fmla="*/ 42 h 44"/>
                <a:gd name="T88" fmla="*/ 2 w 34"/>
                <a:gd name="T89" fmla="*/ 42 h 44"/>
                <a:gd name="T90" fmla="*/ 2 w 34"/>
                <a:gd name="T91" fmla="*/ 42 h 44"/>
                <a:gd name="T92" fmla="*/ 2 w 34"/>
                <a:gd name="T93" fmla="*/ 40 h 44"/>
                <a:gd name="T94" fmla="*/ 2 w 34"/>
                <a:gd name="T95" fmla="*/ 38 h 44"/>
                <a:gd name="T96" fmla="*/ 2 w 34"/>
                <a:gd name="T97" fmla="*/ 6 h 44"/>
                <a:gd name="T98" fmla="*/ 2 w 34"/>
                <a:gd name="T99" fmla="*/ 4 h 44"/>
                <a:gd name="T100" fmla="*/ 2 w 34"/>
                <a:gd name="T101" fmla="*/ 2 h 44"/>
                <a:gd name="T102" fmla="*/ 2 w 34"/>
                <a:gd name="T103" fmla="*/ 2 h 44"/>
                <a:gd name="T104" fmla="*/ 0 w 34"/>
                <a:gd name="T105" fmla="*/ 2 h 44"/>
                <a:gd name="T106" fmla="*/ 0 w 34"/>
                <a:gd name="T107" fmla="*/ 0 h 44"/>
                <a:gd name="T108" fmla="*/ 12 w 34"/>
                <a:gd name="T109" fmla="*/ 0 h 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
                <a:gd name="T166" fmla="*/ 0 h 44"/>
                <a:gd name="T167" fmla="*/ 34 w 34"/>
                <a:gd name="T168" fmla="*/ 44 h 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 h="44">
                  <a:moveTo>
                    <a:pt x="12" y="0"/>
                  </a:moveTo>
                  <a:lnTo>
                    <a:pt x="12" y="30"/>
                  </a:lnTo>
                  <a:lnTo>
                    <a:pt x="20" y="22"/>
                  </a:lnTo>
                  <a:lnTo>
                    <a:pt x="20" y="20"/>
                  </a:lnTo>
                  <a:lnTo>
                    <a:pt x="22" y="20"/>
                  </a:lnTo>
                  <a:lnTo>
                    <a:pt x="22" y="18"/>
                  </a:lnTo>
                  <a:lnTo>
                    <a:pt x="22" y="16"/>
                  </a:lnTo>
                  <a:lnTo>
                    <a:pt x="20" y="16"/>
                  </a:lnTo>
                  <a:lnTo>
                    <a:pt x="18" y="16"/>
                  </a:lnTo>
                  <a:lnTo>
                    <a:pt x="18" y="14"/>
                  </a:lnTo>
                  <a:lnTo>
                    <a:pt x="32" y="14"/>
                  </a:lnTo>
                  <a:lnTo>
                    <a:pt x="32" y="16"/>
                  </a:lnTo>
                  <a:lnTo>
                    <a:pt x="30" y="16"/>
                  </a:lnTo>
                  <a:lnTo>
                    <a:pt x="28" y="16"/>
                  </a:lnTo>
                  <a:lnTo>
                    <a:pt x="26" y="18"/>
                  </a:lnTo>
                  <a:lnTo>
                    <a:pt x="22" y="22"/>
                  </a:lnTo>
                  <a:lnTo>
                    <a:pt x="20" y="24"/>
                  </a:lnTo>
                  <a:lnTo>
                    <a:pt x="26" y="34"/>
                  </a:lnTo>
                  <a:lnTo>
                    <a:pt x="30" y="38"/>
                  </a:lnTo>
                  <a:lnTo>
                    <a:pt x="30" y="40"/>
                  </a:lnTo>
                  <a:lnTo>
                    <a:pt x="32" y="42"/>
                  </a:lnTo>
                  <a:lnTo>
                    <a:pt x="34" y="42"/>
                  </a:lnTo>
                  <a:lnTo>
                    <a:pt x="34" y="44"/>
                  </a:lnTo>
                  <a:lnTo>
                    <a:pt x="18" y="44"/>
                  </a:lnTo>
                  <a:lnTo>
                    <a:pt x="18" y="42"/>
                  </a:lnTo>
                  <a:lnTo>
                    <a:pt x="20" y="42"/>
                  </a:lnTo>
                  <a:lnTo>
                    <a:pt x="20" y="40"/>
                  </a:lnTo>
                  <a:lnTo>
                    <a:pt x="20" y="38"/>
                  </a:lnTo>
                  <a:lnTo>
                    <a:pt x="14" y="30"/>
                  </a:lnTo>
                  <a:lnTo>
                    <a:pt x="12" y="32"/>
                  </a:lnTo>
                  <a:lnTo>
                    <a:pt x="12" y="38"/>
                  </a:lnTo>
                  <a:lnTo>
                    <a:pt x="12" y="40"/>
                  </a:lnTo>
                  <a:lnTo>
                    <a:pt x="12" y="42"/>
                  </a:lnTo>
                  <a:lnTo>
                    <a:pt x="14" y="42"/>
                  </a:lnTo>
                  <a:lnTo>
                    <a:pt x="14" y="44"/>
                  </a:lnTo>
                  <a:lnTo>
                    <a:pt x="0" y="44"/>
                  </a:lnTo>
                  <a:lnTo>
                    <a:pt x="0" y="42"/>
                  </a:lnTo>
                  <a:lnTo>
                    <a:pt x="2" y="42"/>
                  </a:lnTo>
                  <a:lnTo>
                    <a:pt x="2" y="40"/>
                  </a:lnTo>
                  <a:lnTo>
                    <a:pt x="2" y="38"/>
                  </a:lnTo>
                  <a:lnTo>
                    <a:pt x="2" y="6"/>
                  </a:lnTo>
                  <a:lnTo>
                    <a:pt x="2"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0" name="Freeform 14"/>
            <p:cNvSpPr>
              <a:spLocks/>
            </p:cNvSpPr>
            <p:nvPr/>
          </p:nvSpPr>
          <p:spPr bwMode="auto">
            <a:xfrm>
              <a:off x="2858" y="2778"/>
              <a:ext cx="20" cy="40"/>
            </a:xfrm>
            <a:custGeom>
              <a:avLst/>
              <a:gdLst>
                <a:gd name="T0" fmla="*/ 12 w 20"/>
                <a:gd name="T1" fmla="*/ 0 h 40"/>
                <a:gd name="T2" fmla="*/ 12 w 20"/>
                <a:gd name="T3" fmla="*/ 10 h 40"/>
                <a:gd name="T4" fmla="*/ 20 w 20"/>
                <a:gd name="T5" fmla="*/ 10 h 40"/>
                <a:gd name="T6" fmla="*/ 20 w 20"/>
                <a:gd name="T7" fmla="*/ 14 h 40"/>
                <a:gd name="T8" fmla="*/ 12 w 20"/>
                <a:gd name="T9" fmla="*/ 14 h 40"/>
                <a:gd name="T10" fmla="*/ 12 w 20"/>
                <a:gd name="T11" fmla="*/ 32 h 40"/>
                <a:gd name="T12" fmla="*/ 12 w 20"/>
                <a:gd name="T13" fmla="*/ 34 h 40"/>
                <a:gd name="T14" fmla="*/ 12 w 20"/>
                <a:gd name="T15" fmla="*/ 34 h 40"/>
                <a:gd name="T16" fmla="*/ 12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18 w 20"/>
                <a:gd name="T29" fmla="*/ 34 h 40"/>
                <a:gd name="T30" fmla="*/ 16 w 20"/>
                <a:gd name="T31" fmla="*/ 38 h 40"/>
                <a:gd name="T32" fmla="*/ 14 w 20"/>
                <a:gd name="T33" fmla="*/ 40 h 40"/>
                <a:gd name="T34" fmla="*/ 10 w 20"/>
                <a:gd name="T35" fmla="*/ 40 h 40"/>
                <a:gd name="T36" fmla="*/ 8 w 20"/>
                <a:gd name="T37" fmla="*/ 40 h 40"/>
                <a:gd name="T38" fmla="*/ 6 w 20"/>
                <a:gd name="T39" fmla="*/ 40 h 40"/>
                <a:gd name="T40" fmla="*/ 4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2 w 20"/>
                <a:gd name="T55" fmla="*/ 10 h 40"/>
                <a:gd name="T56" fmla="*/ 6 w 20"/>
                <a:gd name="T57" fmla="*/ 6 h 40"/>
                <a:gd name="T58" fmla="*/ 8 w 20"/>
                <a:gd name="T59" fmla="*/ 4 h 40"/>
                <a:gd name="T60" fmla="*/ 12 w 20"/>
                <a:gd name="T61" fmla="*/ 0 h 40"/>
                <a:gd name="T62" fmla="*/ 12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2" y="0"/>
                  </a:moveTo>
                  <a:lnTo>
                    <a:pt x="12" y="10"/>
                  </a:lnTo>
                  <a:lnTo>
                    <a:pt x="20" y="10"/>
                  </a:lnTo>
                  <a:lnTo>
                    <a:pt x="20" y="14"/>
                  </a:lnTo>
                  <a:lnTo>
                    <a:pt x="12" y="14"/>
                  </a:lnTo>
                  <a:lnTo>
                    <a:pt x="12" y="32"/>
                  </a:lnTo>
                  <a:lnTo>
                    <a:pt x="12" y="34"/>
                  </a:lnTo>
                  <a:lnTo>
                    <a:pt x="12" y="36"/>
                  </a:lnTo>
                  <a:lnTo>
                    <a:pt x="14" y="36"/>
                  </a:lnTo>
                  <a:lnTo>
                    <a:pt x="16" y="36"/>
                  </a:lnTo>
                  <a:lnTo>
                    <a:pt x="18" y="34"/>
                  </a:lnTo>
                  <a:lnTo>
                    <a:pt x="16" y="38"/>
                  </a:lnTo>
                  <a:lnTo>
                    <a:pt x="14" y="40"/>
                  </a:lnTo>
                  <a:lnTo>
                    <a:pt x="10" y="40"/>
                  </a:lnTo>
                  <a:lnTo>
                    <a:pt x="8" y="40"/>
                  </a:lnTo>
                  <a:lnTo>
                    <a:pt x="6" y="40"/>
                  </a:lnTo>
                  <a:lnTo>
                    <a:pt x="4" y="38"/>
                  </a:lnTo>
                  <a:lnTo>
                    <a:pt x="4" y="36"/>
                  </a:lnTo>
                  <a:lnTo>
                    <a:pt x="4" y="34"/>
                  </a:lnTo>
                  <a:lnTo>
                    <a:pt x="4" y="30"/>
                  </a:lnTo>
                  <a:lnTo>
                    <a:pt x="4" y="14"/>
                  </a:lnTo>
                  <a:lnTo>
                    <a:pt x="0" y="14"/>
                  </a:lnTo>
                  <a:lnTo>
                    <a:pt x="0" y="12"/>
                  </a:lnTo>
                  <a:lnTo>
                    <a:pt x="2" y="10"/>
                  </a:lnTo>
                  <a:lnTo>
                    <a:pt x="6" y="6"/>
                  </a:lnTo>
                  <a:lnTo>
                    <a:pt x="8" y="4"/>
                  </a:lnTo>
                  <a:lnTo>
                    <a:pt x="12" y="0"/>
                  </a:lnTo>
                  <a:close/>
                </a:path>
              </a:pathLst>
            </a:custGeom>
            <a:solidFill>
              <a:srgbClr val="000000"/>
            </a:solidFill>
            <a:ln w="0">
              <a:solidFill>
                <a:srgbClr val="000000"/>
              </a:solidFill>
              <a:round/>
              <a:headEnd/>
              <a:tailEnd/>
            </a:ln>
          </p:spPr>
          <p:txBody>
            <a:bodyPr/>
            <a:lstStyle/>
            <a:p>
              <a:endParaRPr lang="en-CA"/>
            </a:p>
          </p:txBody>
        </p:sp>
        <p:sp>
          <p:nvSpPr>
            <p:cNvPr id="28691" name="Freeform 15"/>
            <p:cNvSpPr>
              <a:spLocks/>
            </p:cNvSpPr>
            <p:nvPr/>
          </p:nvSpPr>
          <p:spPr bwMode="auto">
            <a:xfrm>
              <a:off x="2880" y="2774"/>
              <a:ext cx="32" cy="44"/>
            </a:xfrm>
            <a:custGeom>
              <a:avLst/>
              <a:gdLst>
                <a:gd name="T0" fmla="*/ 12 w 32"/>
                <a:gd name="T1" fmla="*/ 0 h 44"/>
                <a:gd name="T2" fmla="*/ 12 w 32"/>
                <a:gd name="T3" fmla="*/ 18 h 44"/>
                <a:gd name="T4" fmla="*/ 14 w 32"/>
                <a:gd name="T5" fmla="*/ 16 h 44"/>
                <a:gd name="T6" fmla="*/ 16 w 32"/>
                <a:gd name="T7" fmla="*/ 14 h 44"/>
                <a:gd name="T8" fmla="*/ 18 w 32"/>
                <a:gd name="T9" fmla="*/ 14 h 44"/>
                <a:gd name="T10" fmla="*/ 20 w 32"/>
                <a:gd name="T11" fmla="*/ 14 h 44"/>
                <a:gd name="T12" fmla="*/ 24 w 32"/>
                <a:gd name="T13" fmla="*/ 14 h 44"/>
                <a:gd name="T14" fmla="*/ 26 w 32"/>
                <a:gd name="T15" fmla="*/ 16 h 44"/>
                <a:gd name="T16" fmla="*/ 26 w 32"/>
                <a:gd name="T17" fmla="*/ 18 h 44"/>
                <a:gd name="T18" fmla="*/ 28 w 32"/>
                <a:gd name="T19" fmla="*/ 18 h 44"/>
                <a:gd name="T20" fmla="*/ 28 w 32"/>
                <a:gd name="T21" fmla="*/ 22 h 44"/>
                <a:gd name="T22" fmla="*/ 28 w 32"/>
                <a:gd name="T23" fmla="*/ 26 h 44"/>
                <a:gd name="T24" fmla="*/ 28 w 32"/>
                <a:gd name="T25" fmla="*/ 38 h 44"/>
                <a:gd name="T26" fmla="*/ 28 w 32"/>
                <a:gd name="T27" fmla="*/ 40 h 44"/>
                <a:gd name="T28" fmla="*/ 28 w 32"/>
                <a:gd name="T29" fmla="*/ 42 h 44"/>
                <a:gd name="T30" fmla="*/ 30 w 32"/>
                <a:gd name="T31" fmla="*/ 42 h 44"/>
                <a:gd name="T32" fmla="*/ 32 w 32"/>
                <a:gd name="T33" fmla="*/ 42 h 44"/>
                <a:gd name="T34" fmla="*/ 32 w 32"/>
                <a:gd name="T35" fmla="*/ 44 h 44"/>
                <a:gd name="T36" fmla="*/ 16 w 32"/>
                <a:gd name="T37" fmla="*/ 44 h 44"/>
                <a:gd name="T38" fmla="*/ 16 w 32"/>
                <a:gd name="T39" fmla="*/ 42 h 44"/>
                <a:gd name="T40" fmla="*/ 18 w 32"/>
                <a:gd name="T41" fmla="*/ 42 h 44"/>
                <a:gd name="T42" fmla="*/ 20 w 32"/>
                <a:gd name="T43" fmla="*/ 42 h 44"/>
                <a:gd name="T44" fmla="*/ 20 w 32"/>
                <a:gd name="T45" fmla="*/ 40 h 44"/>
                <a:gd name="T46" fmla="*/ 20 w 32"/>
                <a:gd name="T47" fmla="*/ 38 h 44"/>
                <a:gd name="T48" fmla="*/ 20 w 32"/>
                <a:gd name="T49" fmla="*/ 24 h 44"/>
                <a:gd name="T50" fmla="*/ 20 w 32"/>
                <a:gd name="T51" fmla="*/ 22 h 44"/>
                <a:gd name="T52" fmla="*/ 20 w 32"/>
                <a:gd name="T53" fmla="*/ 20 h 44"/>
                <a:gd name="T54" fmla="*/ 18 w 32"/>
                <a:gd name="T55" fmla="*/ 20 h 44"/>
                <a:gd name="T56" fmla="*/ 18 w 32"/>
                <a:gd name="T57" fmla="*/ 18 h 44"/>
                <a:gd name="T58" fmla="*/ 18 w 32"/>
                <a:gd name="T59" fmla="*/ 18 h 44"/>
                <a:gd name="T60" fmla="*/ 16 w 32"/>
                <a:gd name="T61" fmla="*/ 18 h 44"/>
                <a:gd name="T62" fmla="*/ 16 w 32"/>
                <a:gd name="T63" fmla="*/ 18 h 44"/>
                <a:gd name="T64" fmla="*/ 14 w 32"/>
                <a:gd name="T65" fmla="*/ 18 h 44"/>
                <a:gd name="T66" fmla="*/ 14 w 32"/>
                <a:gd name="T67" fmla="*/ 20 h 44"/>
                <a:gd name="T68" fmla="*/ 12 w 32"/>
                <a:gd name="T69" fmla="*/ 22 h 44"/>
                <a:gd name="T70" fmla="*/ 12 w 32"/>
                <a:gd name="T71" fmla="*/ 38 h 44"/>
                <a:gd name="T72" fmla="*/ 12 w 32"/>
                <a:gd name="T73" fmla="*/ 40 h 44"/>
                <a:gd name="T74" fmla="*/ 12 w 32"/>
                <a:gd name="T75" fmla="*/ 42 h 44"/>
                <a:gd name="T76" fmla="*/ 14 w 32"/>
                <a:gd name="T77" fmla="*/ 42 h 44"/>
                <a:gd name="T78" fmla="*/ 14 w 32"/>
                <a:gd name="T79" fmla="*/ 42 h 44"/>
                <a:gd name="T80" fmla="*/ 14 w 32"/>
                <a:gd name="T81" fmla="*/ 44 h 44"/>
                <a:gd name="T82" fmla="*/ 0 w 32"/>
                <a:gd name="T83" fmla="*/ 44 h 44"/>
                <a:gd name="T84" fmla="*/ 0 w 32"/>
                <a:gd name="T85" fmla="*/ 42 h 44"/>
                <a:gd name="T86" fmla="*/ 2 w 32"/>
                <a:gd name="T87" fmla="*/ 42 h 44"/>
                <a:gd name="T88" fmla="*/ 2 w 32"/>
                <a:gd name="T89" fmla="*/ 42 h 44"/>
                <a:gd name="T90" fmla="*/ 4 w 32"/>
                <a:gd name="T91" fmla="*/ 40 h 44"/>
                <a:gd name="T92" fmla="*/ 4 w 32"/>
                <a:gd name="T93" fmla="*/ 38 h 44"/>
                <a:gd name="T94" fmla="*/ 4 w 32"/>
                <a:gd name="T95" fmla="*/ 6 h 44"/>
                <a:gd name="T96" fmla="*/ 4 w 32"/>
                <a:gd name="T97" fmla="*/ 4 h 44"/>
                <a:gd name="T98" fmla="*/ 2 w 32"/>
                <a:gd name="T99" fmla="*/ 2 h 44"/>
                <a:gd name="T100" fmla="*/ 2 w 32"/>
                <a:gd name="T101" fmla="*/ 2 h 44"/>
                <a:gd name="T102" fmla="*/ 0 w 32"/>
                <a:gd name="T103" fmla="*/ 2 h 44"/>
                <a:gd name="T104" fmla="*/ 0 w 32"/>
                <a:gd name="T105" fmla="*/ 0 h 44"/>
                <a:gd name="T106" fmla="*/ 12 w 32"/>
                <a:gd name="T107" fmla="*/ 0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44"/>
                <a:gd name="T164" fmla="*/ 32 w 32"/>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44">
                  <a:moveTo>
                    <a:pt x="12" y="0"/>
                  </a:moveTo>
                  <a:lnTo>
                    <a:pt x="12" y="18"/>
                  </a:lnTo>
                  <a:lnTo>
                    <a:pt x="14" y="16"/>
                  </a:lnTo>
                  <a:lnTo>
                    <a:pt x="16" y="14"/>
                  </a:lnTo>
                  <a:lnTo>
                    <a:pt x="18" y="14"/>
                  </a:lnTo>
                  <a:lnTo>
                    <a:pt x="20" y="14"/>
                  </a:lnTo>
                  <a:lnTo>
                    <a:pt x="24" y="14"/>
                  </a:lnTo>
                  <a:lnTo>
                    <a:pt x="26" y="16"/>
                  </a:lnTo>
                  <a:lnTo>
                    <a:pt x="26" y="18"/>
                  </a:lnTo>
                  <a:lnTo>
                    <a:pt x="28" y="18"/>
                  </a:lnTo>
                  <a:lnTo>
                    <a:pt x="28" y="22"/>
                  </a:lnTo>
                  <a:lnTo>
                    <a:pt x="28" y="26"/>
                  </a:lnTo>
                  <a:lnTo>
                    <a:pt x="28" y="38"/>
                  </a:lnTo>
                  <a:lnTo>
                    <a:pt x="28" y="40"/>
                  </a:lnTo>
                  <a:lnTo>
                    <a:pt x="28" y="42"/>
                  </a:lnTo>
                  <a:lnTo>
                    <a:pt x="30" y="42"/>
                  </a:lnTo>
                  <a:lnTo>
                    <a:pt x="32" y="42"/>
                  </a:lnTo>
                  <a:lnTo>
                    <a:pt x="32" y="44"/>
                  </a:lnTo>
                  <a:lnTo>
                    <a:pt x="16" y="44"/>
                  </a:lnTo>
                  <a:lnTo>
                    <a:pt x="16" y="42"/>
                  </a:lnTo>
                  <a:lnTo>
                    <a:pt x="18" y="42"/>
                  </a:lnTo>
                  <a:lnTo>
                    <a:pt x="20" y="42"/>
                  </a:lnTo>
                  <a:lnTo>
                    <a:pt x="20" y="40"/>
                  </a:lnTo>
                  <a:lnTo>
                    <a:pt x="20" y="38"/>
                  </a:lnTo>
                  <a:lnTo>
                    <a:pt x="20" y="24"/>
                  </a:lnTo>
                  <a:lnTo>
                    <a:pt x="20" y="22"/>
                  </a:lnTo>
                  <a:lnTo>
                    <a:pt x="20" y="20"/>
                  </a:lnTo>
                  <a:lnTo>
                    <a:pt x="18" y="20"/>
                  </a:lnTo>
                  <a:lnTo>
                    <a:pt x="18" y="18"/>
                  </a:lnTo>
                  <a:lnTo>
                    <a:pt x="16" y="18"/>
                  </a:lnTo>
                  <a:lnTo>
                    <a:pt x="14" y="18"/>
                  </a:lnTo>
                  <a:lnTo>
                    <a:pt x="14" y="20"/>
                  </a:lnTo>
                  <a:lnTo>
                    <a:pt x="12" y="22"/>
                  </a:lnTo>
                  <a:lnTo>
                    <a:pt x="12" y="38"/>
                  </a:lnTo>
                  <a:lnTo>
                    <a:pt x="12" y="40"/>
                  </a:lnTo>
                  <a:lnTo>
                    <a:pt x="12" y="42"/>
                  </a:lnTo>
                  <a:lnTo>
                    <a:pt x="14" y="42"/>
                  </a:lnTo>
                  <a:lnTo>
                    <a:pt x="14" y="44"/>
                  </a:lnTo>
                  <a:lnTo>
                    <a:pt x="0" y="44"/>
                  </a:lnTo>
                  <a:lnTo>
                    <a:pt x="0" y="42"/>
                  </a:lnTo>
                  <a:lnTo>
                    <a:pt x="2" y="42"/>
                  </a:lnTo>
                  <a:lnTo>
                    <a:pt x="4" y="40"/>
                  </a:lnTo>
                  <a:lnTo>
                    <a:pt x="4" y="38"/>
                  </a:lnTo>
                  <a:lnTo>
                    <a:pt x="4" y="6"/>
                  </a:lnTo>
                  <a:lnTo>
                    <a:pt x="4"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2" name="Freeform 16"/>
            <p:cNvSpPr>
              <a:spLocks noEditPoints="1"/>
            </p:cNvSpPr>
            <p:nvPr/>
          </p:nvSpPr>
          <p:spPr bwMode="auto">
            <a:xfrm>
              <a:off x="2916" y="2788"/>
              <a:ext cx="30" cy="30"/>
            </a:xfrm>
            <a:custGeom>
              <a:avLst/>
              <a:gdLst>
                <a:gd name="T0" fmla="*/ 10 w 30"/>
                <a:gd name="T1" fmla="*/ 30 h 30"/>
                <a:gd name="T2" fmla="*/ 4 w 30"/>
                <a:gd name="T3" fmla="*/ 30 h 30"/>
                <a:gd name="T4" fmla="*/ 0 w 30"/>
                <a:gd name="T5" fmla="*/ 28 h 30"/>
                <a:gd name="T6" fmla="*/ 0 w 30"/>
                <a:gd name="T7" fmla="*/ 22 h 30"/>
                <a:gd name="T8" fmla="*/ 6 w 30"/>
                <a:gd name="T9" fmla="*/ 16 h 30"/>
                <a:gd name="T10" fmla="*/ 16 w 30"/>
                <a:gd name="T11" fmla="*/ 12 h 30"/>
                <a:gd name="T12" fmla="*/ 16 w 30"/>
                <a:gd name="T13" fmla="*/ 6 h 30"/>
                <a:gd name="T14" fmla="*/ 16 w 30"/>
                <a:gd name="T15" fmla="*/ 4 h 30"/>
                <a:gd name="T16" fmla="*/ 14 w 30"/>
                <a:gd name="T17" fmla="*/ 2 h 30"/>
                <a:gd name="T18" fmla="*/ 10 w 30"/>
                <a:gd name="T19" fmla="*/ 2 h 30"/>
                <a:gd name="T20" fmla="*/ 8 w 30"/>
                <a:gd name="T21" fmla="*/ 4 h 30"/>
                <a:gd name="T22" fmla="*/ 8 w 30"/>
                <a:gd name="T23" fmla="*/ 4 h 30"/>
                <a:gd name="T24" fmla="*/ 10 w 30"/>
                <a:gd name="T25" fmla="*/ 8 h 30"/>
                <a:gd name="T26" fmla="*/ 10 w 30"/>
                <a:gd name="T27" fmla="*/ 10 h 30"/>
                <a:gd name="T28" fmla="*/ 8 w 30"/>
                <a:gd name="T29" fmla="*/ 12 h 30"/>
                <a:gd name="T30" fmla="*/ 4 w 30"/>
                <a:gd name="T31" fmla="*/ 12 h 30"/>
                <a:gd name="T32" fmla="*/ 0 w 30"/>
                <a:gd name="T33" fmla="*/ 10 h 30"/>
                <a:gd name="T34" fmla="*/ 2 w 30"/>
                <a:gd name="T35" fmla="*/ 6 h 30"/>
                <a:gd name="T36" fmla="*/ 4 w 30"/>
                <a:gd name="T37" fmla="*/ 2 h 30"/>
                <a:gd name="T38" fmla="*/ 12 w 30"/>
                <a:gd name="T39" fmla="*/ 0 h 30"/>
                <a:gd name="T40" fmla="*/ 18 w 30"/>
                <a:gd name="T41" fmla="*/ 0 h 30"/>
                <a:gd name="T42" fmla="*/ 24 w 30"/>
                <a:gd name="T43" fmla="*/ 4 h 30"/>
                <a:gd name="T44" fmla="*/ 26 w 30"/>
                <a:gd name="T45" fmla="*/ 8 h 30"/>
                <a:gd name="T46" fmla="*/ 26 w 30"/>
                <a:gd name="T47" fmla="*/ 22 h 30"/>
                <a:gd name="T48" fmla="*/ 26 w 30"/>
                <a:gd name="T49" fmla="*/ 26 h 30"/>
                <a:gd name="T50" fmla="*/ 26 w 30"/>
                <a:gd name="T51" fmla="*/ 26 h 30"/>
                <a:gd name="T52" fmla="*/ 26 w 30"/>
                <a:gd name="T53" fmla="*/ 26 h 30"/>
                <a:gd name="T54" fmla="*/ 28 w 30"/>
                <a:gd name="T55" fmla="*/ 26 h 30"/>
                <a:gd name="T56" fmla="*/ 28 w 30"/>
                <a:gd name="T57" fmla="*/ 28 h 30"/>
                <a:gd name="T58" fmla="*/ 24 w 30"/>
                <a:gd name="T59" fmla="*/ 30 h 30"/>
                <a:gd name="T60" fmla="*/ 20 w 30"/>
                <a:gd name="T61" fmla="*/ 30 h 30"/>
                <a:gd name="T62" fmla="*/ 16 w 30"/>
                <a:gd name="T63" fmla="*/ 28 h 30"/>
                <a:gd name="T64" fmla="*/ 16 w 30"/>
                <a:gd name="T65" fmla="*/ 24 h 30"/>
                <a:gd name="T66" fmla="*/ 12 w 30"/>
                <a:gd name="T67" fmla="*/ 16 h 30"/>
                <a:gd name="T68" fmla="*/ 10 w 30"/>
                <a:gd name="T69" fmla="*/ 20 h 30"/>
                <a:gd name="T70" fmla="*/ 10 w 30"/>
                <a:gd name="T71" fmla="*/ 24 h 30"/>
                <a:gd name="T72" fmla="*/ 10 w 30"/>
                <a:gd name="T73" fmla="*/ 24 h 30"/>
                <a:gd name="T74" fmla="*/ 14 w 30"/>
                <a:gd name="T75" fmla="*/ 24 h 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
                <a:gd name="T115" fmla="*/ 0 h 30"/>
                <a:gd name="T116" fmla="*/ 30 w 30"/>
                <a:gd name="T117" fmla="*/ 30 h 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 h="30">
                  <a:moveTo>
                    <a:pt x="16" y="26"/>
                  </a:moveTo>
                  <a:lnTo>
                    <a:pt x="10" y="30"/>
                  </a:lnTo>
                  <a:lnTo>
                    <a:pt x="6" y="30"/>
                  </a:lnTo>
                  <a:lnTo>
                    <a:pt x="4" y="30"/>
                  </a:lnTo>
                  <a:lnTo>
                    <a:pt x="2" y="28"/>
                  </a:lnTo>
                  <a:lnTo>
                    <a:pt x="0" y="28"/>
                  </a:lnTo>
                  <a:lnTo>
                    <a:pt x="0" y="24"/>
                  </a:lnTo>
                  <a:lnTo>
                    <a:pt x="0" y="22"/>
                  </a:lnTo>
                  <a:lnTo>
                    <a:pt x="4" y="18"/>
                  </a:lnTo>
                  <a:lnTo>
                    <a:pt x="6" y="16"/>
                  </a:lnTo>
                  <a:lnTo>
                    <a:pt x="10" y="14"/>
                  </a:lnTo>
                  <a:lnTo>
                    <a:pt x="16" y="12"/>
                  </a:lnTo>
                  <a:lnTo>
                    <a:pt x="16" y="8"/>
                  </a:lnTo>
                  <a:lnTo>
                    <a:pt x="16" y="6"/>
                  </a:lnTo>
                  <a:lnTo>
                    <a:pt x="16" y="4"/>
                  </a:lnTo>
                  <a:lnTo>
                    <a:pt x="14" y="2"/>
                  </a:lnTo>
                  <a:lnTo>
                    <a:pt x="12" y="2"/>
                  </a:lnTo>
                  <a:lnTo>
                    <a:pt x="10" y="2"/>
                  </a:lnTo>
                  <a:lnTo>
                    <a:pt x="8" y="2"/>
                  </a:lnTo>
                  <a:lnTo>
                    <a:pt x="8" y="4"/>
                  </a:lnTo>
                  <a:lnTo>
                    <a:pt x="8" y="6"/>
                  </a:lnTo>
                  <a:lnTo>
                    <a:pt x="10" y="8"/>
                  </a:lnTo>
                  <a:lnTo>
                    <a:pt x="10" y="10"/>
                  </a:lnTo>
                  <a:lnTo>
                    <a:pt x="8" y="12"/>
                  </a:lnTo>
                  <a:lnTo>
                    <a:pt x="6" y="12"/>
                  </a:lnTo>
                  <a:lnTo>
                    <a:pt x="4" y="12"/>
                  </a:lnTo>
                  <a:lnTo>
                    <a:pt x="2" y="10"/>
                  </a:lnTo>
                  <a:lnTo>
                    <a:pt x="0" y="10"/>
                  </a:lnTo>
                  <a:lnTo>
                    <a:pt x="0" y="8"/>
                  </a:lnTo>
                  <a:lnTo>
                    <a:pt x="2" y="6"/>
                  </a:lnTo>
                  <a:lnTo>
                    <a:pt x="2" y="4"/>
                  </a:lnTo>
                  <a:lnTo>
                    <a:pt x="4" y="2"/>
                  </a:lnTo>
                  <a:lnTo>
                    <a:pt x="8" y="0"/>
                  </a:lnTo>
                  <a:lnTo>
                    <a:pt x="12" y="0"/>
                  </a:lnTo>
                  <a:lnTo>
                    <a:pt x="14" y="0"/>
                  </a:lnTo>
                  <a:lnTo>
                    <a:pt x="18" y="0"/>
                  </a:lnTo>
                  <a:lnTo>
                    <a:pt x="22" y="2"/>
                  </a:lnTo>
                  <a:lnTo>
                    <a:pt x="24" y="4"/>
                  </a:lnTo>
                  <a:lnTo>
                    <a:pt x="24" y="6"/>
                  </a:lnTo>
                  <a:lnTo>
                    <a:pt x="26" y="8"/>
                  </a:lnTo>
                  <a:lnTo>
                    <a:pt x="26" y="12"/>
                  </a:lnTo>
                  <a:lnTo>
                    <a:pt x="26" y="22"/>
                  </a:lnTo>
                  <a:lnTo>
                    <a:pt x="26" y="24"/>
                  </a:lnTo>
                  <a:lnTo>
                    <a:pt x="26" y="26"/>
                  </a:lnTo>
                  <a:lnTo>
                    <a:pt x="28" y="26"/>
                  </a:lnTo>
                  <a:lnTo>
                    <a:pt x="30" y="26"/>
                  </a:lnTo>
                  <a:lnTo>
                    <a:pt x="28" y="28"/>
                  </a:lnTo>
                  <a:lnTo>
                    <a:pt x="26" y="30"/>
                  </a:lnTo>
                  <a:lnTo>
                    <a:pt x="24" y="30"/>
                  </a:lnTo>
                  <a:lnTo>
                    <a:pt x="22" y="30"/>
                  </a:lnTo>
                  <a:lnTo>
                    <a:pt x="20" y="30"/>
                  </a:lnTo>
                  <a:lnTo>
                    <a:pt x="18" y="30"/>
                  </a:lnTo>
                  <a:lnTo>
                    <a:pt x="16" y="28"/>
                  </a:lnTo>
                  <a:lnTo>
                    <a:pt x="16" y="26"/>
                  </a:lnTo>
                  <a:close/>
                  <a:moveTo>
                    <a:pt x="16" y="24"/>
                  </a:moveTo>
                  <a:lnTo>
                    <a:pt x="16" y="14"/>
                  </a:lnTo>
                  <a:lnTo>
                    <a:pt x="12" y="16"/>
                  </a:lnTo>
                  <a:lnTo>
                    <a:pt x="10" y="18"/>
                  </a:lnTo>
                  <a:lnTo>
                    <a:pt x="10" y="20"/>
                  </a:lnTo>
                  <a:lnTo>
                    <a:pt x="8" y="22"/>
                  </a:lnTo>
                  <a:lnTo>
                    <a:pt x="10" y="24"/>
                  </a:lnTo>
                  <a:lnTo>
                    <a:pt x="12" y="26"/>
                  </a:lnTo>
                  <a:lnTo>
                    <a:pt x="14" y="24"/>
                  </a:lnTo>
                  <a:lnTo>
                    <a:pt x="16" y="24"/>
                  </a:lnTo>
                  <a:close/>
                </a:path>
              </a:pathLst>
            </a:custGeom>
            <a:solidFill>
              <a:srgbClr val="000000"/>
            </a:solidFill>
            <a:ln w="0">
              <a:solidFill>
                <a:srgbClr val="000000"/>
              </a:solidFill>
              <a:round/>
              <a:headEnd/>
              <a:tailEnd/>
            </a:ln>
          </p:spPr>
          <p:txBody>
            <a:bodyPr/>
            <a:lstStyle/>
            <a:p>
              <a:endParaRPr lang="en-CA"/>
            </a:p>
          </p:txBody>
        </p:sp>
        <p:sp>
          <p:nvSpPr>
            <p:cNvPr id="28693" name="Freeform 17"/>
            <p:cNvSpPr>
              <a:spLocks/>
            </p:cNvSpPr>
            <p:nvPr/>
          </p:nvSpPr>
          <p:spPr bwMode="auto">
            <a:xfrm>
              <a:off x="2948" y="2778"/>
              <a:ext cx="20" cy="40"/>
            </a:xfrm>
            <a:custGeom>
              <a:avLst/>
              <a:gdLst>
                <a:gd name="T0" fmla="*/ 14 w 20"/>
                <a:gd name="T1" fmla="*/ 0 h 40"/>
                <a:gd name="T2" fmla="*/ 14 w 20"/>
                <a:gd name="T3" fmla="*/ 10 h 40"/>
                <a:gd name="T4" fmla="*/ 20 w 20"/>
                <a:gd name="T5" fmla="*/ 10 h 40"/>
                <a:gd name="T6" fmla="*/ 20 w 20"/>
                <a:gd name="T7" fmla="*/ 14 h 40"/>
                <a:gd name="T8" fmla="*/ 14 w 20"/>
                <a:gd name="T9" fmla="*/ 14 h 40"/>
                <a:gd name="T10" fmla="*/ 14 w 20"/>
                <a:gd name="T11" fmla="*/ 32 h 40"/>
                <a:gd name="T12" fmla="*/ 14 w 20"/>
                <a:gd name="T13" fmla="*/ 34 h 40"/>
                <a:gd name="T14" fmla="*/ 14 w 20"/>
                <a:gd name="T15" fmla="*/ 34 h 40"/>
                <a:gd name="T16" fmla="*/ 14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20 w 20"/>
                <a:gd name="T29" fmla="*/ 34 h 40"/>
                <a:gd name="T30" fmla="*/ 18 w 20"/>
                <a:gd name="T31" fmla="*/ 38 h 40"/>
                <a:gd name="T32" fmla="*/ 14 w 20"/>
                <a:gd name="T33" fmla="*/ 40 h 40"/>
                <a:gd name="T34" fmla="*/ 12 w 20"/>
                <a:gd name="T35" fmla="*/ 40 h 40"/>
                <a:gd name="T36" fmla="*/ 8 w 20"/>
                <a:gd name="T37" fmla="*/ 40 h 40"/>
                <a:gd name="T38" fmla="*/ 6 w 20"/>
                <a:gd name="T39" fmla="*/ 40 h 40"/>
                <a:gd name="T40" fmla="*/ 6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4 w 20"/>
                <a:gd name="T55" fmla="*/ 10 h 40"/>
                <a:gd name="T56" fmla="*/ 6 w 20"/>
                <a:gd name="T57" fmla="*/ 6 h 40"/>
                <a:gd name="T58" fmla="*/ 10 w 20"/>
                <a:gd name="T59" fmla="*/ 4 h 40"/>
                <a:gd name="T60" fmla="*/ 12 w 20"/>
                <a:gd name="T61" fmla="*/ 0 h 40"/>
                <a:gd name="T62" fmla="*/ 14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4" y="0"/>
                  </a:moveTo>
                  <a:lnTo>
                    <a:pt x="14" y="10"/>
                  </a:lnTo>
                  <a:lnTo>
                    <a:pt x="20" y="10"/>
                  </a:lnTo>
                  <a:lnTo>
                    <a:pt x="20" y="14"/>
                  </a:lnTo>
                  <a:lnTo>
                    <a:pt x="14" y="14"/>
                  </a:lnTo>
                  <a:lnTo>
                    <a:pt x="14" y="32"/>
                  </a:lnTo>
                  <a:lnTo>
                    <a:pt x="14" y="34"/>
                  </a:lnTo>
                  <a:lnTo>
                    <a:pt x="14" y="36"/>
                  </a:lnTo>
                  <a:lnTo>
                    <a:pt x="16" y="36"/>
                  </a:lnTo>
                  <a:lnTo>
                    <a:pt x="18" y="34"/>
                  </a:lnTo>
                  <a:lnTo>
                    <a:pt x="20" y="34"/>
                  </a:lnTo>
                  <a:lnTo>
                    <a:pt x="18" y="38"/>
                  </a:lnTo>
                  <a:lnTo>
                    <a:pt x="14" y="40"/>
                  </a:lnTo>
                  <a:lnTo>
                    <a:pt x="12" y="40"/>
                  </a:lnTo>
                  <a:lnTo>
                    <a:pt x="8" y="40"/>
                  </a:lnTo>
                  <a:lnTo>
                    <a:pt x="6" y="40"/>
                  </a:lnTo>
                  <a:lnTo>
                    <a:pt x="6" y="38"/>
                  </a:lnTo>
                  <a:lnTo>
                    <a:pt x="4" y="36"/>
                  </a:lnTo>
                  <a:lnTo>
                    <a:pt x="4" y="34"/>
                  </a:lnTo>
                  <a:lnTo>
                    <a:pt x="4" y="30"/>
                  </a:lnTo>
                  <a:lnTo>
                    <a:pt x="4" y="14"/>
                  </a:lnTo>
                  <a:lnTo>
                    <a:pt x="0" y="14"/>
                  </a:lnTo>
                  <a:lnTo>
                    <a:pt x="0" y="12"/>
                  </a:lnTo>
                  <a:lnTo>
                    <a:pt x="4" y="10"/>
                  </a:lnTo>
                  <a:lnTo>
                    <a:pt x="6"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8694" name="Freeform 18"/>
            <p:cNvSpPr>
              <a:spLocks/>
            </p:cNvSpPr>
            <p:nvPr/>
          </p:nvSpPr>
          <p:spPr bwMode="auto">
            <a:xfrm>
              <a:off x="3308" y="2774"/>
              <a:ext cx="24" cy="44"/>
            </a:xfrm>
            <a:custGeom>
              <a:avLst/>
              <a:gdLst>
                <a:gd name="T0" fmla="*/ 14 w 24"/>
                <a:gd name="T1" fmla="*/ 18 h 44"/>
                <a:gd name="T2" fmla="*/ 14 w 24"/>
                <a:gd name="T3" fmla="*/ 38 h 44"/>
                <a:gd name="T4" fmla="*/ 14 w 24"/>
                <a:gd name="T5" fmla="*/ 40 h 44"/>
                <a:gd name="T6" fmla="*/ 14 w 24"/>
                <a:gd name="T7" fmla="*/ 42 h 44"/>
                <a:gd name="T8" fmla="*/ 16 w 24"/>
                <a:gd name="T9" fmla="*/ 42 h 44"/>
                <a:gd name="T10" fmla="*/ 18 w 24"/>
                <a:gd name="T11" fmla="*/ 42 h 44"/>
                <a:gd name="T12" fmla="*/ 18 w 24"/>
                <a:gd name="T13" fmla="*/ 44 h 44"/>
                <a:gd name="T14" fmla="*/ 0 w 24"/>
                <a:gd name="T15" fmla="*/ 44 h 44"/>
                <a:gd name="T16" fmla="*/ 0 w 24"/>
                <a:gd name="T17" fmla="*/ 42 h 44"/>
                <a:gd name="T18" fmla="*/ 2 w 24"/>
                <a:gd name="T19" fmla="*/ 42 h 44"/>
                <a:gd name="T20" fmla="*/ 2 w 24"/>
                <a:gd name="T21" fmla="*/ 42 h 44"/>
                <a:gd name="T22" fmla="*/ 4 w 24"/>
                <a:gd name="T23" fmla="*/ 42 h 44"/>
                <a:gd name="T24" fmla="*/ 4 w 24"/>
                <a:gd name="T25" fmla="*/ 40 h 44"/>
                <a:gd name="T26" fmla="*/ 4 w 24"/>
                <a:gd name="T27" fmla="*/ 40 h 44"/>
                <a:gd name="T28" fmla="*/ 4 w 24"/>
                <a:gd name="T29" fmla="*/ 38 h 44"/>
                <a:gd name="T30" fmla="*/ 4 w 24"/>
                <a:gd name="T31" fmla="*/ 18 h 44"/>
                <a:gd name="T32" fmla="*/ 0 w 24"/>
                <a:gd name="T33" fmla="*/ 18 h 44"/>
                <a:gd name="T34" fmla="*/ 0 w 24"/>
                <a:gd name="T35" fmla="*/ 14 h 44"/>
                <a:gd name="T36" fmla="*/ 4 w 24"/>
                <a:gd name="T37" fmla="*/ 14 h 44"/>
                <a:gd name="T38" fmla="*/ 4 w 24"/>
                <a:gd name="T39" fmla="*/ 12 h 44"/>
                <a:gd name="T40" fmla="*/ 4 w 24"/>
                <a:gd name="T41" fmla="*/ 10 h 44"/>
                <a:gd name="T42" fmla="*/ 6 w 24"/>
                <a:gd name="T43" fmla="*/ 6 h 44"/>
                <a:gd name="T44" fmla="*/ 8 w 24"/>
                <a:gd name="T45" fmla="*/ 2 h 44"/>
                <a:gd name="T46" fmla="*/ 12 w 24"/>
                <a:gd name="T47" fmla="*/ 0 h 44"/>
                <a:gd name="T48" fmla="*/ 16 w 24"/>
                <a:gd name="T49" fmla="*/ 0 h 44"/>
                <a:gd name="T50" fmla="*/ 20 w 24"/>
                <a:gd name="T51" fmla="*/ 0 h 44"/>
                <a:gd name="T52" fmla="*/ 22 w 24"/>
                <a:gd name="T53" fmla="*/ 2 h 44"/>
                <a:gd name="T54" fmla="*/ 24 w 24"/>
                <a:gd name="T55" fmla="*/ 2 h 44"/>
                <a:gd name="T56" fmla="*/ 24 w 24"/>
                <a:gd name="T57" fmla="*/ 4 h 44"/>
                <a:gd name="T58" fmla="*/ 24 w 24"/>
                <a:gd name="T59" fmla="*/ 6 h 44"/>
                <a:gd name="T60" fmla="*/ 24 w 24"/>
                <a:gd name="T61" fmla="*/ 8 h 44"/>
                <a:gd name="T62" fmla="*/ 22 w 24"/>
                <a:gd name="T63" fmla="*/ 8 h 44"/>
                <a:gd name="T64" fmla="*/ 20 w 24"/>
                <a:gd name="T65" fmla="*/ 8 h 44"/>
                <a:gd name="T66" fmla="*/ 18 w 24"/>
                <a:gd name="T67" fmla="*/ 8 h 44"/>
                <a:gd name="T68" fmla="*/ 18 w 24"/>
                <a:gd name="T69" fmla="*/ 8 h 44"/>
                <a:gd name="T70" fmla="*/ 16 w 24"/>
                <a:gd name="T71" fmla="*/ 6 h 44"/>
                <a:gd name="T72" fmla="*/ 16 w 24"/>
                <a:gd name="T73" fmla="*/ 6 h 44"/>
                <a:gd name="T74" fmla="*/ 16 w 24"/>
                <a:gd name="T75" fmla="*/ 4 h 44"/>
                <a:gd name="T76" fmla="*/ 16 w 24"/>
                <a:gd name="T77" fmla="*/ 4 h 44"/>
                <a:gd name="T78" fmla="*/ 16 w 24"/>
                <a:gd name="T79" fmla="*/ 4 h 44"/>
                <a:gd name="T80" fmla="*/ 16 w 24"/>
                <a:gd name="T81" fmla="*/ 4 h 44"/>
                <a:gd name="T82" fmla="*/ 16 w 24"/>
                <a:gd name="T83" fmla="*/ 2 h 44"/>
                <a:gd name="T84" fmla="*/ 16 w 24"/>
                <a:gd name="T85" fmla="*/ 2 h 44"/>
                <a:gd name="T86" fmla="*/ 16 w 24"/>
                <a:gd name="T87" fmla="*/ 2 h 44"/>
                <a:gd name="T88" fmla="*/ 16 w 24"/>
                <a:gd name="T89" fmla="*/ 2 h 44"/>
                <a:gd name="T90" fmla="*/ 14 w 24"/>
                <a:gd name="T91" fmla="*/ 2 h 44"/>
                <a:gd name="T92" fmla="*/ 14 w 24"/>
                <a:gd name="T93" fmla="*/ 2 h 44"/>
                <a:gd name="T94" fmla="*/ 14 w 24"/>
                <a:gd name="T95" fmla="*/ 4 h 44"/>
                <a:gd name="T96" fmla="*/ 14 w 24"/>
                <a:gd name="T97" fmla="*/ 4 h 44"/>
                <a:gd name="T98" fmla="*/ 14 w 24"/>
                <a:gd name="T99" fmla="*/ 10 h 44"/>
                <a:gd name="T100" fmla="*/ 14 w 24"/>
                <a:gd name="T101" fmla="*/ 14 h 44"/>
                <a:gd name="T102" fmla="*/ 18 w 24"/>
                <a:gd name="T103" fmla="*/ 14 h 44"/>
                <a:gd name="T104" fmla="*/ 18 w 24"/>
                <a:gd name="T105" fmla="*/ 18 h 44"/>
                <a:gd name="T106" fmla="*/ 14 w 24"/>
                <a:gd name="T107" fmla="*/ 18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
                <a:gd name="T163" fmla="*/ 0 h 44"/>
                <a:gd name="T164" fmla="*/ 24 w 24"/>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 h="44">
                  <a:moveTo>
                    <a:pt x="14" y="18"/>
                  </a:moveTo>
                  <a:lnTo>
                    <a:pt x="14" y="38"/>
                  </a:lnTo>
                  <a:lnTo>
                    <a:pt x="14" y="40"/>
                  </a:lnTo>
                  <a:lnTo>
                    <a:pt x="14" y="42"/>
                  </a:lnTo>
                  <a:lnTo>
                    <a:pt x="16" y="42"/>
                  </a:lnTo>
                  <a:lnTo>
                    <a:pt x="18" y="42"/>
                  </a:lnTo>
                  <a:lnTo>
                    <a:pt x="18" y="44"/>
                  </a:lnTo>
                  <a:lnTo>
                    <a:pt x="0" y="44"/>
                  </a:lnTo>
                  <a:lnTo>
                    <a:pt x="0" y="42"/>
                  </a:lnTo>
                  <a:lnTo>
                    <a:pt x="2" y="42"/>
                  </a:lnTo>
                  <a:lnTo>
                    <a:pt x="4" y="42"/>
                  </a:lnTo>
                  <a:lnTo>
                    <a:pt x="4" y="40"/>
                  </a:lnTo>
                  <a:lnTo>
                    <a:pt x="4" y="38"/>
                  </a:lnTo>
                  <a:lnTo>
                    <a:pt x="4" y="18"/>
                  </a:lnTo>
                  <a:lnTo>
                    <a:pt x="0" y="18"/>
                  </a:lnTo>
                  <a:lnTo>
                    <a:pt x="0" y="14"/>
                  </a:lnTo>
                  <a:lnTo>
                    <a:pt x="4" y="14"/>
                  </a:lnTo>
                  <a:lnTo>
                    <a:pt x="4" y="12"/>
                  </a:lnTo>
                  <a:lnTo>
                    <a:pt x="4" y="10"/>
                  </a:lnTo>
                  <a:lnTo>
                    <a:pt x="6" y="6"/>
                  </a:lnTo>
                  <a:lnTo>
                    <a:pt x="8" y="2"/>
                  </a:lnTo>
                  <a:lnTo>
                    <a:pt x="12" y="0"/>
                  </a:lnTo>
                  <a:lnTo>
                    <a:pt x="16" y="0"/>
                  </a:lnTo>
                  <a:lnTo>
                    <a:pt x="20" y="0"/>
                  </a:lnTo>
                  <a:lnTo>
                    <a:pt x="22" y="2"/>
                  </a:lnTo>
                  <a:lnTo>
                    <a:pt x="24" y="2"/>
                  </a:lnTo>
                  <a:lnTo>
                    <a:pt x="24" y="4"/>
                  </a:lnTo>
                  <a:lnTo>
                    <a:pt x="24" y="6"/>
                  </a:lnTo>
                  <a:lnTo>
                    <a:pt x="24" y="8"/>
                  </a:lnTo>
                  <a:lnTo>
                    <a:pt x="22" y="8"/>
                  </a:lnTo>
                  <a:lnTo>
                    <a:pt x="20" y="8"/>
                  </a:lnTo>
                  <a:lnTo>
                    <a:pt x="18" y="8"/>
                  </a:lnTo>
                  <a:lnTo>
                    <a:pt x="16" y="6"/>
                  </a:lnTo>
                  <a:lnTo>
                    <a:pt x="16" y="4"/>
                  </a:lnTo>
                  <a:lnTo>
                    <a:pt x="16" y="2"/>
                  </a:lnTo>
                  <a:lnTo>
                    <a:pt x="14" y="2"/>
                  </a:lnTo>
                  <a:lnTo>
                    <a:pt x="14" y="4"/>
                  </a:lnTo>
                  <a:lnTo>
                    <a:pt x="14" y="10"/>
                  </a:lnTo>
                  <a:lnTo>
                    <a:pt x="14" y="14"/>
                  </a:lnTo>
                  <a:lnTo>
                    <a:pt x="18" y="14"/>
                  </a:lnTo>
                  <a:lnTo>
                    <a:pt x="18" y="18"/>
                  </a:lnTo>
                  <a:lnTo>
                    <a:pt x="14" y="18"/>
                  </a:lnTo>
                  <a:close/>
                </a:path>
              </a:pathLst>
            </a:custGeom>
            <a:solidFill>
              <a:srgbClr val="000000"/>
            </a:solidFill>
            <a:ln w="0">
              <a:solidFill>
                <a:srgbClr val="000000"/>
              </a:solidFill>
              <a:round/>
              <a:headEnd/>
              <a:tailEnd/>
            </a:ln>
          </p:spPr>
          <p:txBody>
            <a:bodyPr/>
            <a:lstStyle/>
            <a:p>
              <a:endParaRPr lang="en-CA"/>
            </a:p>
          </p:txBody>
        </p:sp>
        <p:sp>
          <p:nvSpPr>
            <p:cNvPr id="28695" name="Freeform 19"/>
            <p:cNvSpPr>
              <a:spLocks/>
            </p:cNvSpPr>
            <p:nvPr/>
          </p:nvSpPr>
          <p:spPr bwMode="auto">
            <a:xfrm>
              <a:off x="3330" y="2774"/>
              <a:ext cx="16" cy="44"/>
            </a:xfrm>
            <a:custGeom>
              <a:avLst/>
              <a:gdLst>
                <a:gd name="T0" fmla="*/ 12 w 16"/>
                <a:gd name="T1" fmla="*/ 0 h 44"/>
                <a:gd name="T2" fmla="*/ 12 w 16"/>
                <a:gd name="T3" fmla="*/ 38 h 44"/>
                <a:gd name="T4" fmla="*/ 12 w 16"/>
                <a:gd name="T5" fmla="*/ 40 h 44"/>
                <a:gd name="T6" fmla="*/ 12 w 16"/>
                <a:gd name="T7" fmla="*/ 42 h 44"/>
                <a:gd name="T8" fmla="*/ 14 w 16"/>
                <a:gd name="T9" fmla="*/ 42 h 44"/>
                <a:gd name="T10" fmla="*/ 16 w 16"/>
                <a:gd name="T11" fmla="*/ 42 h 44"/>
                <a:gd name="T12" fmla="*/ 16 w 16"/>
                <a:gd name="T13" fmla="*/ 44 h 44"/>
                <a:gd name="T14" fmla="*/ 0 w 16"/>
                <a:gd name="T15" fmla="*/ 44 h 44"/>
                <a:gd name="T16" fmla="*/ 0 w 16"/>
                <a:gd name="T17" fmla="*/ 42 h 44"/>
                <a:gd name="T18" fmla="*/ 2 w 16"/>
                <a:gd name="T19" fmla="*/ 42 h 44"/>
                <a:gd name="T20" fmla="*/ 2 w 16"/>
                <a:gd name="T21" fmla="*/ 42 h 44"/>
                <a:gd name="T22" fmla="*/ 4 w 16"/>
                <a:gd name="T23" fmla="*/ 40 h 44"/>
                <a:gd name="T24" fmla="*/ 4 w 16"/>
                <a:gd name="T25" fmla="*/ 38 h 44"/>
                <a:gd name="T26" fmla="*/ 4 w 16"/>
                <a:gd name="T27" fmla="*/ 6 h 44"/>
                <a:gd name="T28" fmla="*/ 4 w 16"/>
                <a:gd name="T29" fmla="*/ 4 h 44"/>
                <a:gd name="T30" fmla="*/ 2 w 16"/>
                <a:gd name="T31" fmla="*/ 2 h 44"/>
                <a:gd name="T32" fmla="*/ 2 w 16"/>
                <a:gd name="T33" fmla="*/ 2 h 44"/>
                <a:gd name="T34" fmla="*/ 0 w 16"/>
                <a:gd name="T35" fmla="*/ 2 h 44"/>
                <a:gd name="T36" fmla="*/ 0 w 16"/>
                <a:gd name="T37" fmla="*/ 0 h 44"/>
                <a:gd name="T38" fmla="*/ 12 w 16"/>
                <a:gd name="T39" fmla="*/ 0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44"/>
                <a:gd name="T62" fmla="*/ 16 w 16"/>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44">
                  <a:moveTo>
                    <a:pt x="12" y="0"/>
                  </a:moveTo>
                  <a:lnTo>
                    <a:pt x="12" y="38"/>
                  </a:lnTo>
                  <a:lnTo>
                    <a:pt x="12" y="40"/>
                  </a:lnTo>
                  <a:lnTo>
                    <a:pt x="12" y="42"/>
                  </a:lnTo>
                  <a:lnTo>
                    <a:pt x="14" y="42"/>
                  </a:lnTo>
                  <a:lnTo>
                    <a:pt x="16" y="42"/>
                  </a:lnTo>
                  <a:lnTo>
                    <a:pt x="16" y="44"/>
                  </a:lnTo>
                  <a:lnTo>
                    <a:pt x="0" y="44"/>
                  </a:lnTo>
                  <a:lnTo>
                    <a:pt x="0" y="42"/>
                  </a:lnTo>
                  <a:lnTo>
                    <a:pt x="2" y="42"/>
                  </a:lnTo>
                  <a:lnTo>
                    <a:pt x="4" y="40"/>
                  </a:lnTo>
                  <a:lnTo>
                    <a:pt x="4" y="38"/>
                  </a:lnTo>
                  <a:lnTo>
                    <a:pt x="4" y="6"/>
                  </a:lnTo>
                  <a:lnTo>
                    <a:pt x="4"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6" name="Freeform 20"/>
            <p:cNvSpPr>
              <a:spLocks noEditPoints="1"/>
            </p:cNvSpPr>
            <p:nvPr/>
          </p:nvSpPr>
          <p:spPr bwMode="auto">
            <a:xfrm>
              <a:off x="3350" y="2774"/>
              <a:ext cx="14" cy="44"/>
            </a:xfrm>
            <a:custGeom>
              <a:avLst/>
              <a:gdLst>
                <a:gd name="T0" fmla="*/ 6 w 14"/>
                <a:gd name="T1" fmla="*/ 0 h 44"/>
                <a:gd name="T2" fmla="*/ 8 w 14"/>
                <a:gd name="T3" fmla="*/ 0 h 44"/>
                <a:gd name="T4" fmla="*/ 10 w 14"/>
                <a:gd name="T5" fmla="*/ 0 h 44"/>
                <a:gd name="T6" fmla="*/ 10 w 14"/>
                <a:gd name="T7" fmla="*/ 2 h 44"/>
                <a:gd name="T8" fmla="*/ 10 w 14"/>
                <a:gd name="T9" fmla="*/ 4 h 44"/>
                <a:gd name="T10" fmla="*/ 10 w 14"/>
                <a:gd name="T11" fmla="*/ 6 h 44"/>
                <a:gd name="T12" fmla="*/ 10 w 14"/>
                <a:gd name="T13" fmla="*/ 8 h 44"/>
                <a:gd name="T14" fmla="*/ 8 w 14"/>
                <a:gd name="T15" fmla="*/ 8 h 44"/>
                <a:gd name="T16" fmla="*/ 6 w 14"/>
                <a:gd name="T17" fmla="*/ 8 h 44"/>
                <a:gd name="T18" fmla="*/ 4 w 14"/>
                <a:gd name="T19" fmla="*/ 8 h 44"/>
                <a:gd name="T20" fmla="*/ 4 w 14"/>
                <a:gd name="T21" fmla="*/ 8 h 44"/>
                <a:gd name="T22" fmla="*/ 2 w 14"/>
                <a:gd name="T23" fmla="*/ 6 h 44"/>
                <a:gd name="T24" fmla="*/ 2 w 14"/>
                <a:gd name="T25" fmla="*/ 4 h 44"/>
                <a:gd name="T26" fmla="*/ 2 w 14"/>
                <a:gd name="T27" fmla="*/ 2 h 44"/>
                <a:gd name="T28" fmla="*/ 4 w 14"/>
                <a:gd name="T29" fmla="*/ 0 h 44"/>
                <a:gd name="T30" fmla="*/ 4 w 14"/>
                <a:gd name="T31" fmla="*/ 0 h 44"/>
                <a:gd name="T32" fmla="*/ 6 w 14"/>
                <a:gd name="T33" fmla="*/ 0 h 44"/>
                <a:gd name="T34" fmla="*/ 10 w 14"/>
                <a:gd name="T35" fmla="*/ 14 h 44"/>
                <a:gd name="T36" fmla="*/ 10 w 14"/>
                <a:gd name="T37" fmla="*/ 38 h 44"/>
                <a:gd name="T38" fmla="*/ 10 w 14"/>
                <a:gd name="T39" fmla="*/ 40 h 44"/>
                <a:gd name="T40" fmla="*/ 12 w 14"/>
                <a:gd name="T41" fmla="*/ 42 h 44"/>
                <a:gd name="T42" fmla="*/ 12 w 14"/>
                <a:gd name="T43" fmla="*/ 42 h 44"/>
                <a:gd name="T44" fmla="*/ 14 w 14"/>
                <a:gd name="T45" fmla="*/ 42 h 44"/>
                <a:gd name="T46" fmla="*/ 14 w 14"/>
                <a:gd name="T47" fmla="*/ 44 h 44"/>
                <a:gd name="T48" fmla="*/ 0 w 14"/>
                <a:gd name="T49" fmla="*/ 44 h 44"/>
                <a:gd name="T50" fmla="*/ 0 w 14"/>
                <a:gd name="T51" fmla="*/ 42 h 44"/>
                <a:gd name="T52" fmla="*/ 0 w 14"/>
                <a:gd name="T53" fmla="*/ 42 h 44"/>
                <a:gd name="T54" fmla="*/ 2 w 14"/>
                <a:gd name="T55" fmla="*/ 42 h 44"/>
                <a:gd name="T56" fmla="*/ 2 w 14"/>
                <a:gd name="T57" fmla="*/ 40 h 44"/>
                <a:gd name="T58" fmla="*/ 2 w 14"/>
                <a:gd name="T59" fmla="*/ 38 h 44"/>
                <a:gd name="T60" fmla="*/ 2 w 14"/>
                <a:gd name="T61" fmla="*/ 22 h 44"/>
                <a:gd name="T62" fmla="*/ 2 w 14"/>
                <a:gd name="T63" fmla="*/ 18 h 44"/>
                <a:gd name="T64" fmla="*/ 2 w 14"/>
                <a:gd name="T65" fmla="*/ 16 h 44"/>
                <a:gd name="T66" fmla="*/ 0 w 14"/>
                <a:gd name="T67" fmla="*/ 16 h 44"/>
                <a:gd name="T68" fmla="*/ 0 w 14"/>
                <a:gd name="T69" fmla="*/ 16 h 44"/>
                <a:gd name="T70" fmla="*/ 0 w 14"/>
                <a:gd name="T71" fmla="*/ 14 h 44"/>
                <a:gd name="T72" fmla="*/ 10 w 14"/>
                <a:gd name="T73" fmla="*/ 14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
                <a:gd name="T112" fmla="*/ 0 h 44"/>
                <a:gd name="T113" fmla="*/ 14 w 14"/>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 h="44">
                  <a:moveTo>
                    <a:pt x="6" y="0"/>
                  </a:moveTo>
                  <a:lnTo>
                    <a:pt x="8" y="0"/>
                  </a:lnTo>
                  <a:lnTo>
                    <a:pt x="10" y="0"/>
                  </a:lnTo>
                  <a:lnTo>
                    <a:pt x="10" y="2"/>
                  </a:lnTo>
                  <a:lnTo>
                    <a:pt x="10" y="4"/>
                  </a:lnTo>
                  <a:lnTo>
                    <a:pt x="10" y="6"/>
                  </a:lnTo>
                  <a:lnTo>
                    <a:pt x="10" y="8"/>
                  </a:lnTo>
                  <a:lnTo>
                    <a:pt x="8" y="8"/>
                  </a:lnTo>
                  <a:lnTo>
                    <a:pt x="6" y="8"/>
                  </a:lnTo>
                  <a:lnTo>
                    <a:pt x="4" y="8"/>
                  </a:lnTo>
                  <a:lnTo>
                    <a:pt x="2" y="6"/>
                  </a:lnTo>
                  <a:lnTo>
                    <a:pt x="2" y="4"/>
                  </a:lnTo>
                  <a:lnTo>
                    <a:pt x="2" y="2"/>
                  </a:lnTo>
                  <a:lnTo>
                    <a:pt x="4" y="0"/>
                  </a:lnTo>
                  <a:lnTo>
                    <a:pt x="6" y="0"/>
                  </a:lnTo>
                  <a:close/>
                  <a:moveTo>
                    <a:pt x="10" y="14"/>
                  </a:moveTo>
                  <a:lnTo>
                    <a:pt x="10" y="38"/>
                  </a:lnTo>
                  <a:lnTo>
                    <a:pt x="10" y="40"/>
                  </a:lnTo>
                  <a:lnTo>
                    <a:pt x="12" y="42"/>
                  </a:lnTo>
                  <a:lnTo>
                    <a:pt x="14" y="42"/>
                  </a:lnTo>
                  <a:lnTo>
                    <a:pt x="14" y="44"/>
                  </a:lnTo>
                  <a:lnTo>
                    <a:pt x="0" y="44"/>
                  </a:lnTo>
                  <a:lnTo>
                    <a:pt x="0" y="42"/>
                  </a:lnTo>
                  <a:lnTo>
                    <a:pt x="2" y="42"/>
                  </a:lnTo>
                  <a:lnTo>
                    <a:pt x="2" y="40"/>
                  </a:lnTo>
                  <a:lnTo>
                    <a:pt x="2" y="38"/>
                  </a:lnTo>
                  <a:lnTo>
                    <a:pt x="2" y="22"/>
                  </a:lnTo>
                  <a:lnTo>
                    <a:pt x="2" y="18"/>
                  </a:lnTo>
                  <a:lnTo>
                    <a:pt x="2" y="16"/>
                  </a:lnTo>
                  <a:lnTo>
                    <a:pt x="0" y="16"/>
                  </a:lnTo>
                  <a:lnTo>
                    <a:pt x="0" y="14"/>
                  </a:lnTo>
                  <a:lnTo>
                    <a:pt x="10" y="14"/>
                  </a:lnTo>
                  <a:close/>
                </a:path>
              </a:pathLst>
            </a:custGeom>
            <a:solidFill>
              <a:srgbClr val="000000"/>
            </a:solidFill>
            <a:ln w="0">
              <a:solidFill>
                <a:srgbClr val="000000"/>
              </a:solidFill>
              <a:round/>
              <a:headEnd/>
              <a:tailEnd/>
            </a:ln>
          </p:spPr>
          <p:txBody>
            <a:bodyPr/>
            <a:lstStyle/>
            <a:p>
              <a:endParaRPr lang="en-CA"/>
            </a:p>
          </p:txBody>
        </p:sp>
        <p:sp>
          <p:nvSpPr>
            <p:cNvPr id="28697" name="Freeform 21"/>
            <p:cNvSpPr>
              <a:spLocks noEditPoints="1"/>
            </p:cNvSpPr>
            <p:nvPr/>
          </p:nvSpPr>
          <p:spPr bwMode="auto">
            <a:xfrm>
              <a:off x="3366" y="2788"/>
              <a:ext cx="30" cy="44"/>
            </a:xfrm>
            <a:custGeom>
              <a:avLst/>
              <a:gdLst>
                <a:gd name="T0" fmla="*/ 30 w 30"/>
                <a:gd name="T1" fmla="*/ 0 h 44"/>
                <a:gd name="T2" fmla="*/ 24 w 30"/>
                <a:gd name="T3" fmla="*/ 4 h 44"/>
                <a:gd name="T4" fmla="*/ 26 w 30"/>
                <a:gd name="T5" fmla="*/ 6 h 44"/>
                <a:gd name="T6" fmla="*/ 26 w 30"/>
                <a:gd name="T7" fmla="*/ 10 h 44"/>
                <a:gd name="T8" fmla="*/ 26 w 30"/>
                <a:gd name="T9" fmla="*/ 16 h 44"/>
                <a:gd name="T10" fmla="*/ 20 w 30"/>
                <a:gd name="T11" fmla="*/ 20 h 44"/>
                <a:gd name="T12" fmla="*/ 14 w 30"/>
                <a:gd name="T13" fmla="*/ 20 h 44"/>
                <a:gd name="T14" fmla="*/ 12 w 30"/>
                <a:gd name="T15" fmla="*/ 20 h 44"/>
                <a:gd name="T16" fmla="*/ 8 w 30"/>
                <a:gd name="T17" fmla="*/ 22 h 44"/>
                <a:gd name="T18" fmla="*/ 8 w 30"/>
                <a:gd name="T19" fmla="*/ 24 h 44"/>
                <a:gd name="T20" fmla="*/ 8 w 30"/>
                <a:gd name="T21" fmla="*/ 26 h 44"/>
                <a:gd name="T22" fmla="*/ 12 w 30"/>
                <a:gd name="T23" fmla="*/ 26 h 44"/>
                <a:gd name="T24" fmla="*/ 22 w 30"/>
                <a:gd name="T25" fmla="*/ 26 h 44"/>
                <a:gd name="T26" fmla="*/ 28 w 30"/>
                <a:gd name="T27" fmla="*/ 30 h 44"/>
                <a:gd name="T28" fmla="*/ 30 w 30"/>
                <a:gd name="T29" fmla="*/ 36 h 44"/>
                <a:gd name="T30" fmla="*/ 26 w 30"/>
                <a:gd name="T31" fmla="*/ 42 h 44"/>
                <a:gd name="T32" fmla="*/ 20 w 30"/>
                <a:gd name="T33" fmla="*/ 44 h 44"/>
                <a:gd name="T34" fmla="*/ 10 w 30"/>
                <a:gd name="T35" fmla="*/ 44 h 44"/>
                <a:gd name="T36" fmla="*/ 4 w 30"/>
                <a:gd name="T37" fmla="*/ 42 h 44"/>
                <a:gd name="T38" fmla="*/ 2 w 30"/>
                <a:gd name="T39" fmla="*/ 40 h 44"/>
                <a:gd name="T40" fmla="*/ 2 w 30"/>
                <a:gd name="T41" fmla="*/ 36 h 44"/>
                <a:gd name="T42" fmla="*/ 4 w 30"/>
                <a:gd name="T43" fmla="*/ 34 h 44"/>
                <a:gd name="T44" fmla="*/ 2 w 30"/>
                <a:gd name="T45" fmla="*/ 30 h 44"/>
                <a:gd name="T46" fmla="*/ 2 w 30"/>
                <a:gd name="T47" fmla="*/ 26 h 44"/>
                <a:gd name="T48" fmla="*/ 6 w 30"/>
                <a:gd name="T49" fmla="*/ 22 h 44"/>
                <a:gd name="T50" fmla="*/ 6 w 30"/>
                <a:gd name="T51" fmla="*/ 18 h 44"/>
                <a:gd name="T52" fmla="*/ 2 w 30"/>
                <a:gd name="T53" fmla="*/ 14 h 44"/>
                <a:gd name="T54" fmla="*/ 2 w 30"/>
                <a:gd name="T55" fmla="*/ 6 h 44"/>
                <a:gd name="T56" fmla="*/ 8 w 30"/>
                <a:gd name="T57" fmla="*/ 0 h 44"/>
                <a:gd name="T58" fmla="*/ 16 w 30"/>
                <a:gd name="T59" fmla="*/ 0 h 44"/>
                <a:gd name="T60" fmla="*/ 14 w 30"/>
                <a:gd name="T61" fmla="*/ 2 h 44"/>
                <a:gd name="T62" fmla="*/ 12 w 30"/>
                <a:gd name="T63" fmla="*/ 4 h 44"/>
                <a:gd name="T64" fmla="*/ 10 w 30"/>
                <a:gd name="T65" fmla="*/ 12 h 44"/>
                <a:gd name="T66" fmla="*/ 10 w 30"/>
                <a:gd name="T67" fmla="*/ 18 h 44"/>
                <a:gd name="T68" fmla="*/ 14 w 30"/>
                <a:gd name="T69" fmla="*/ 18 h 44"/>
                <a:gd name="T70" fmla="*/ 16 w 30"/>
                <a:gd name="T71" fmla="*/ 18 h 44"/>
                <a:gd name="T72" fmla="*/ 18 w 30"/>
                <a:gd name="T73" fmla="*/ 10 h 44"/>
                <a:gd name="T74" fmla="*/ 16 w 30"/>
                <a:gd name="T75" fmla="*/ 4 h 44"/>
                <a:gd name="T76" fmla="*/ 14 w 30"/>
                <a:gd name="T77" fmla="*/ 2 h 44"/>
                <a:gd name="T78" fmla="*/ 10 w 30"/>
                <a:gd name="T79" fmla="*/ 34 h 44"/>
                <a:gd name="T80" fmla="*/ 6 w 30"/>
                <a:gd name="T81" fmla="*/ 36 h 44"/>
                <a:gd name="T82" fmla="*/ 6 w 30"/>
                <a:gd name="T83" fmla="*/ 40 h 44"/>
                <a:gd name="T84" fmla="*/ 10 w 30"/>
                <a:gd name="T85" fmla="*/ 42 h 44"/>
                <a:gd name="T86" fmla="*/ 18 w 30"/>
                <a:gd name="T87" fmla="*/ 42 h 44"/>
                <a:gd name="T88" fmla="*/ 24 w 30"/>
                <a:gd name="T89" fmla="*/ 40 h 44"/>
                <a:gd name="T90" fmla="*/ 24 w 30"/>
                <a:gd name="T91" fmla="*/ 36 h 44"/>
                <a:gd name="T92" fmla="*/ 22 w 30"/>
                <a:gd name="T93" fmla="*/ 34 h 44"/>
                <a:gd name="T94" fmla="*/ 18 w 30"/>
                <a:gd name="T95" fmla="*/ 34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
                <a:gd name="T145" fmla="*/ 0 h 44"/>
                <a:gd name="T146" fmla="*/ 30 w 30"/>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 h="44">
                  <a:moveTo>
                    <a:pt x="20" y="0"/>
                  </a:moveTo>
                  <a:lnTo>
                    <a:pt x="30" y="0"/>
                  </a:lnTo>
                  <a:lnTo>
                    <a:pt x="30" y="4"/>
                  </a:lnTo>
                  <a:lnTo>
                    <a:pt x="24" y="4"/>
                  </a:lnTo>
                  <a:lnTo>
                    <a:pt x="26" y="6"/>
                  </a:lnTo>
                  <a:lnTo>
                    <a:pt x="26" y="8"/>
                  </a:lnTo>
                  <a:lnTo>
                    <a:pt x="26" y="10"/>
                  </a:lnTo>
                  <a:lnTo>
                    <a:pt x="26" y="14"/>
                  </a:lnTo>
                  <a:lnTo>
                    <a:pt x="26" y="16"/>
                  </a:lnTo>
                  <a:lnTo>
                    <a:pt x="24" y="18"/>
                  </a:lnTo>
                  <a:lnTo>
                    <a:pt x="20" y="20"/>
                  </a:lnTo>
                  <a:lnTo>
                    <a:pt x="18" y="20"/>
                  </a:lnTo>
                  <a:lnTo>
                    <a:pt x="14" y="20"/>
                  </a:lnTo>
                  <a:lnTo>
                    <a:pt x="12" y="20"/>
                  </a:lnTo>
                  <a:lnTo>
                    <a:pt x="10" y="22"/>
                  </a:lnTo>
                  <a:lnTo>
                    <a:pt x="8" y="22"/>
                  </a:lnTo>
                  <a:lnTo>
                    <a:pt x="8" y="24"/>
                  </a:lnTo>
                  <a:lnTo>
                    <a:pt x="8" y="26"/>
                  </a:lnTo>
                  <a:lnTo>
                    <a:pt x="10" y="26"/>
                  </a:lnTo>
                  <a:lnTo>
                    <a:pt x="12" y="26"/>
                  </a:lnTo>
                  <a:lnTo>
                    <a:pt x="16" y="26"/>
                  </a:lnTo>
                  <a:lnTo>
                    <a:pt x="22" y="26"/>
                  </a:lnTo>
                  <a:lnTo>
                    <a:pt x="26" y="28"/>
                  </a:lnTo>
                  <a:lnTo>
                    <a:pt x="28" y="30"/>
                  </a:lnTo>
                  <a:lnTo>
                    <a:pt x="30" y="34"/>
                  </a:lnTo>
                  <a:lnTo>
                    <a:pt x="30" y="36"/>
                  </a:lnTo>
                  <a:lnTo>
                    <a:pt x="28" y="40"/>
                  </a:lnTo>
                  <a:lnTo>
                    <a:pt x="26" y="42"/>
                  </a:lnTo>
                  <a:lnTo>
                    <a:pt x="24" y="42"/>
                  </a:lnTo>
                  <a:lnTo>
                    <a:pt x="20" y="44"/>
                  </a:lnTo>
                  <a:lnTo>
                    <a:pt x="14" y="44"/>
                  </a:lnTo>
                  <a:lnTo>
                    <a:pt x="10" y="44"/>
                  </a:lnTo>
                  <a:lnTo>
                    <a:pt x="8" y="44"/>
                  </a:lnTo>
                  <a:lnTo>
                    <a:pt x="4" y="42"/>
                  </a:lnTo>
                  <a:lnTo>
                    <a:pt x="2" y="42"/>
                  </a:lnTo>
                  <a:lnTo>
                    <a:pt x="2" y="40"/>
                  </a:lnTo>
                  <a:lnTo>
                    <a:pt x="0" y="38"/>
                  </a:lnTo>
                  <a:lnTo>
                    <a:pt x="2" y="36"/>
                  </a:lnTo>
                  <a:lnTo>
                    <a:pt x="4" y="34"/>
                  </a:lnTo>
                  <a:lnTo>
                    <a:pt x="6" y="34"/>
                  </a:lnTo>
                  <a:lnTo>
                    <a:pt x="2" y="30"/>
                  </a:lnTo>
                  <a:lnTo>
                    <a:pt x="2" y="28"/>
                  </a:lnTo>
                  <a:lnTo>
                    <a:pt x="2" y="26"/>
                  </a:lnTo>
                  <a:lnTo>
                    <a:pt x="4" y="24"/>
                  </a:lnTo>
                  <a:lnTo>
                    <a:pt x="6" y="22"/>
                  </a:lnTo>
                  <a:lnTo>
                    <a:pt x="8" y="20"/>
                  </a:lnTo>
                  <a:lnTo>
                    <a:pt x="6" y="18"/>
                  </a:lnTo>
                  <a:lnTo>
                    <a:pt x="2" y="16"/>
                  </a:lnTo>
                  <a:lnTo>
                    <a:pt x="2" y="14"/>
                  </a:lnTo>
                  <a:lnTo>
                    <a:pt x="0" y="10"/>
                  </a:lnTo>
                  <a:lnTo>
                    <a:pt x="2" y="6"/>
                  </a:lnTo>
                  <a:lnTo>
                    <a:pt x="4" y="2"/>
                  </a:lnTo>
                  <a:lnTo>
                    <a:pt x="8" y="0"/>
                  </a:lnTo>
                  <a:lnTo>
                    <a:pt x="14" y="0"/>
                  </a:lnTo>
                  <a:lnTo>
                    <a:pt x="16" y="0"/>
                  </a:lnTo>
                  <a:lnTo>
                    <a:pt x="20" y="0"/>
                  </a:lnTo>
                  <a:close/>
                  <a:moveTo>
                    <a:pt x="14" y="2"/>
                  </a:moveTo>
                  <a:lnTo>
                    <a:pt x="12" y="2"/>
                  </a:lnTo>
                  <a:lnTo>
                    <a:pt x="12" y="4"/>
                  </a:lnTo>
                  <a:lnTo>
                    <a:pt x="10" y="6"/>
                  </a:lnTo>
                  <a:lnTo>
                    <a:pt x="10" y="12"/>
                  </a:lnTo>
                  <a:lnTo>
                    <a:pt x="10" y="14"/>
                  </a:lnTo>
                  <a:lnTo>
                    <a:pt x="10" y="18"/>
                  </a:lnTo>
                  <a:lnTo>
                    <a:pt x="12" y="18"/>
                  </a:lnTo>
                  <a:lnTo>
                    <a:pt x="14" y="18"/>
                  </a:lnTo>
                  <a:lnTo>
                    <a:pt x="16" y="18"/>
                  </a:lnTo>
                  <a:lnTo>
                    <a:pt x="18" y="14"/>
                  </a:lnTo>
                  <a:lnTo>
                    <a:pt x="18" y="10"/>
                  </a:lnTo>
                  <a:lnTo>
                    <a:pt x="18" y="6"/>
                  </a:lnTo>
                  <a:lnTo>
                    <a:pt x="16" y="4"/>
                  </a:lnTo>
                  <a:lnTo>
                    <a:pt x="16" y="2"/>
                  </a:lnTo>
                  <a:lnTo>
                    <a:pt x="14" y="2"/>
                  </a:lnTo>
                  <a:close/>
                  <a:moveTo>
                    <a:pt x="12" y="34"/>
                  </a:moveTo>
                  <a:lnTo>
                    <a:pt x="10" y="34"/>
                  </a:lnTo>
                  <a:lnTo>
                    <a:pt x="8" y="34"/>
                  </a:lnTo>
                  <a:lnTo>
                    <a:pt x="6" y="36"/>
                  </a:lnTo>
                  <a:lnTo>
                    <a:pt x="6" y="38"/>
                  </a:lnTo>
                  <a:lnTo>
                    <a:pt x="6" y="40"/>
                  </a:lnTo>
                  <a:lnTo>
                    <a:pt x="8" y="40"/>
                  </a:lnTo>
                  <a:lnTo>
                    <a:pt x="10" y="42"/>
                  </a:lnTo>
                  <a:lnTo>
                    <a:pt x="16" y="42"/>
                  </a:lnTo>
                  <a:lnTo>
                    <a:pt x="18" y="42"/>
                  </a:lnTo>
                  <a:lnTo>
                    <a:pt x="22" y="40"/>
                  </a:lnTo>
                  <a:lnTo>
                    <a:pt x="24" y="40"/>
                  </a:lnTo>
                  <a:lnTo>
                    <a:pt x="24" y="38"/>
                  </a:lnTo>
                  <a:lnTo>
                    <a:pt x="24" y="36"/>
                  </a:lnTo>
                  <a:lnTo>
                    <a:pt x="22" y="34"/>
                  </a:lnTo>
                  <a:lnTo>
                    <a:pt x="18" y="34"/>
                  </a:lnTo>
                  <a:lnTo>
                    <a:pt x="12" y="34"/>
                  </a:lnTo>
                  <a:close/>
                </a:path>
              </a:pathLst>
            </a:custGeom>
            <a:solidFill>
              <a:srgbClr val="000000"/>
            </a:solidFill>
            <a:ln w="0">
              <a:solidFill>
                <a:srgbClr val="000000"/>
              </a:solidFill>
              <a:round/>
              <a:headEnd/>
              <a:tailEnd/>
            </a:ln>
          </p:spPr>
          <p:txBody>
            <a:bodyPr/>
            <a:lstStyle/>
            <a:p>
              <a:endParaRPr lang="en-CA"/>
            </a:p>
          </p:txBody>
        </p:sp>
        <p:sp>
          <p:nvSpPr>
            <p:cNvPr id="28698" name="Freeform 22"/>
            <p:cNvSpPr>
              <a:spLocks/>
            </p:cNvSpPr>
            <p:nvPr/>
          </p:nvSpPr>
          <p:spPr bwMode="auto">
            <a:xfrm>
              <a:off x="3400" y="2774"/>
              <a:ext cx="32" cy="44"/>
            </a:xfrm>
            <a:custGeom>
              <a:avLst/>
              <a:gdLst>
                <a:gd name="T0" fmla="*/ 12 w 32"/>
                <a:gd name="T1" fmla="*/ 0 h 44"/>
                <a:gd name="T2" fmla="*/ 12 w 32"/>
                <a:gd name="T3" fmla="*/ 18 h 44"/>
                <a:gd name="T4" fmla="*/ 14 w 32"/>
                <a:gd name="T5" fmla="*/ 16 h 44"/>
                <a:gd name="T6" fmla="*/ 16 w 32"/>
                <a:gd name="T7" fmla="*/ 14 h 44"/>
                <a:gd name="T8" fmla="*/ 18 w 32"/>
                <a:gd name="T9" fmla="*/ 14 h 44"/>
                <a:gd name="T10" fmla="*/ 20 w 32"/>
                <a:gd name="T11" fmla="*/ 14 h 44"/>
                <a:gd name="T12" fmla="*/ 24 w 32"/>
                <a:gd name="T13" fmla="*/ 14 h 44"/>
                <a:gd name="T14" fmla="*/ 26 w 32"/>
                <a:gd name="T15" fmla="*/ 16 h 44"/>
                <a:gd name="T16" fmla="*/ 26 w 32"/>
                <a:gd name="T17" fmla="*/ 18 h 44"/>
                <a:gd name="T18" fmla="*/ 28 w 32"/>
                <a:gd name="T19" fmla="*/ 18 h 44"/>
                <a:gd name="T20" fmla="*/ 28 w 32"/>
                <a:gd name="T21" fmla="*/ 22 h 44"/>
                <a:gd name="T22" fmla="*/ 28 w 32"/>
                <a:gd name="T23" fmla="*/ 26 h 44"/>
                <a:gd name="T24" fmla="*/ 28 w 32"/>
                <a:gd name="T25" fmla="*/ 38 h 44"/>
                <a:gd name="T26" fmla="*/ 28 w 32"/>
                <a:gd name="T27" fmla="*/ 40 h 44"/>
                <a:gd name="T28" fmla="*/ 28 w 32"/>
                <a:gd name="T29" fmla="*/ 42 h 44"/>
                <a:gd name="T30" fmla="*/ 30 w 32"/>
                <a:gd name="T31" fmla="*/ 42 h 44"/>
                <a:gd name="T32" fmla="*/ 32 w 32"/>
                <a:gd name="T33" fmla="*/ 42 h 44"/>
                <a:gd name="T34" fmla="*/ 32 w 32"/>
                <a:gd name="T35" fmla="*/ 44 h 44"/>
                <a:gd name="T36" fmla="*/ 16 w 32"/>
                <a:gd name="T37" fmla="*/ 44 h 44"/>
                <a:gd name="T38" fmla="*/ 16 w 32"/>
                <a:gd name="T39" fmla="*/ 42 h 44"/>
                <a:gd name="T40" fmla="*/ 18 w 32"/>
                <a:gd name="T41" fmla="*/ 42 h 44"/>
                <a:gd name="T42" fmla="*/ 18 w 32"/>
                <a:gd name="T43" fmla="*/ 42 h 44"/>
                <a:gd name="T44" fmla="*/ 20 w 32"/>
                <a:gd name="T45" fmla="*/ 40 h 44"/>
                <a:gd name="T46" fmla="*/ 20 w 32"/>
                <a:gd name="T47" fmla="*/ 38 h 44"/>
                <a:gd name="T48" fmla="*/ 20 w 32"/>
                <a:gd name="T49" fmla="*/ 24 h 44"/>
                <a:gd name="T50" fmla="*/ 20 w 32"/>
                <a:gd name="T51" fmla="*/ 22 h 44"/>
                <a:gd name="T52" fmla="*/ 20 w 32"/>
                <a:gd name="T53" fmla="*/ 20 h 44"/>
                <a:gd name="T54" fmla="*/ 18 w 32"/>
                <a:gd name="T55" fmla="*/ 20 h 44"/>
                <a:gd name="T56" fmla="*/ 18 w 32"/>
                <a:gd name="T57" fmla="*/ 18 h 44"/>
                <a:gd name="T58" fmla="*/ 18 w 32"/>
                <a:gd name="T59" fmla="*/ 18 h 44"/>
                <a:gd name="T60" fmla="*/ 16 w 32"/>
                <a:gd name="T61" fmla="*/ 18 h 44"/>
                <a:gd name="T62" fmla="*/ 16 w 32"/>
                <a:gd name="T63" fmla="*/ 18 h 44"/>
                <a:gd name="T64" fmla="*/ 14 w 32"/>
                <a:gd name="T65" fmla="*/ 18 h 44"/>
                <a:gd name="T66" fmla="*/ 14 w 32"/>
                <a:gd name="T67" fmla="*/ 20 h 44"/>
                <a:gd name="T68" fmla="*/ 12 w 32"/>
                <a:gd name="T69" fmla="*/ 22 h 44"/>
                <a:gd name="T70" fmla="*/ 12 w 32"/>
                <a:gd name="T71" fmla="*/ 38 h 44"/>
                <a:gd name="T72" fmla="*/ 12 w 32"/>
                <a:gd name="T73" fmla="*/ 40 h 44"/>
                <a:gd name="T74" fmla="*/ 12 w 32"/>
                <a:gd name="T75" fmla="*/ 42 h 44"/>
                <a:gd name="T76" fmla="*/ 14 w 32"/>
                <a:gd name="T77" fmla="*/ 42 h 44"/>
                <a:gd name="T78" fmla="*/ 14 w 32"/>
                <a:gd name="T79" fmla="*/ 42 h 44"/>
                <a:gd name="T80" fmla="*/ 14 w 32"/>
                <a:gd name="T81" fmla="*/ 44 h 44"/>
                <a:gd name="T82" fmla="*/ 0 w 32"/>
                <a:gd name="T83" fmla="*/ 44 h 44"/>
                <a:gd name="T84" fmla="*/ 0 w 32"/>
                <a:gd name="T85" fmla="*/ 42 h 44"/>
                <a:gd name="T86" fmla="*/ 2 w 32"/>
                <a:gd name="T87" fmla="*/ 42 h 44"/>
                <a:gd name="T88" fmla="*/ 2 w 32"/>
                <a:gd name="T89" fmla="*/ 42 h 44"/>
                <a:gd name="T90" fmla="*/ 4 w 32"/>
                <a:gd name="T91" fmla="*/ 40 h 44"/>
                <a:gd name="T92" fmla="*/ 4 w 32"/>
                <a:gd name="T93" fmla="*/ 38 h 44"/>
                <a:gd name="T94" fmla="*/ 4 w 32"/>
                <a:gd name="T95" fmla="*/ 6 h 44"/>
                <a:gd name="T96" fmla="*/ 2 w 32"/>
                <a:gd name="T97" fmla="*/ 4 h 44"/>
                <a:gd name="T98" fmla="*/ 2 w 32"/>
                <a:gd name="T99" fmla="*/ 2 h 44"/>
                <a:gd name="T100" fmla="*/ 2 w 32"/>
                <a:gd name="T101" fmla="*/ 2 h 44"/>
                <a:gd name="T102" fmla="*/ 0 w 32"/>
                <a:gd name="T103" fmla="*/ 2 h 44"/>
                <a:gd name="T104" fmla="*/ 0 w 32"/>
                <a:gd name="T105" fmla="*/ 0 h 44"/>
                <a:gd name="T106" fmla="*/ 12 w 32"/>
                <a:gd name="T107" fmla="*/ 0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44"/>
                <a:gd name="T164" fmla="*/ 32 w 32"/>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44">
                  <a:moveTo>
                    <a:pt x="12" y="0"/>
                  </a:moveTo>
                  <a:lnTo>
                    <a:pt x="12" y="18"/>
                  </a:lnTo>
                  <a:lnTo>
                    <a:pt x="14" y="16"/>
                  </a:lnTo>
                  <a:lnTo>
                    <a:pt x="16" y="14"/>
                  </a:lnTo>
                  <a:lnTo>
                    <a:pt x="18" y="14"/>
                  </a:lnTo>
                  <a:lnTo>
                    <a:pt x="20" y="14"/>
                  </a:lnTo>
                  <a:lnTo>
                    <a:pt x="24" y="14"/>
                  </a:lnTo>
                  <a:lnTo>
                    <a:pt x="26" y="16"/>
                  </a:lnTo>
                  <a:lnTo>
                    <a:pt x="26" y="18"/>
                  </a:lnTo>
                  <a:lnTo>
                    <a:pt x="28" y="18"/>
                  </a:lnTo>
                  <a:lnTo>
                    <a:pt x="28" y="22"/>
                  </a:lnTo>
                  <a:lnTo>
                    <a:pt x="28" y="26"/>
                  </a:lnTo>
                  <a:lnTo>
                    <a:pt x="28" y="38"/>
                  </a:lnTo>
                  <a:lnTo>
                    <a:pt x="28" y="40"/>
                  </a:lnTo>
                  <a:lnTo>
                    <a:pt x="28" y="42"/>
                  </a:lnTo>
                  <a:lnTo>
                    <a:pt x="30" y="42"/>
                  </a:lnTo>
                  <a:lnTo>
                    <a:pt x="32" y="42"/>
                  </a:lnTo>
                  <a:lnTo>
                    <a:pt x="32" y="44"/>
                  </a:lnTo>
                  <a:lnTo>
                    <a:pt x="16" y="44"/>
                  </a:lnTo>
                  <a:lnTo>
                    <a:pt x="16" y="42"/>
                  </a:lnTo>
                  <a:lnTo>
                    <a:pt x="18" y="42"/>
                  </a:lnTo>
                  <a:lnTo>
                    <a:pt x="20" y="40"/>
                  </a:lnTo>
                  <a:lnTo>
                    <a:pt x="20" y="38"/>
                  </a:lnTo>
                  <a:lnTo>
                    <a:pt x="20" y="24"/>
                  </a:lnTo>
                  <a:lnTo>
                    <a:pt x="20" y="22"/>
                  </a:lnTo>
                  <a:lnTo>
                    <a:pt x="20" y="20"/>
                  </a:lnTo>
                  <a:lnTo>
                    <a:pt x="18" y="20"/>
                  </a:lnTo>
                  <a:lnTo>
                    <a:pt x="18" y="18"/>
                  </a:lnTo>
                  <a:lnTo>
                    <a:pt x="16" y="18"/>
                  </a:lnTo>
                  <a:lnTo>
                    <a:pt x="14" y="18"/>
                  </a:lnTo>
                  <a:lnTo>
                    <a:pt x="14" y="20"/>
                  </a:lnTo>
                  <a:lnTo>
                    <a:pt x="12" y="22"/>
                  </a:lnTo>
                  <a:lnTo>
                    <a:pt x="12" y="38"/>
                  </a:lnTo>
                  <a:lnTo>
                    <a:pt x="12" y="40"/>
                  </a:lnTo>
                  <a:lnTo>
                    <a:pt x="12" y="42"/>
                  </a:lnTo>
                  <a:lnTo>
                    <a:pt x="14" y="42"/>
                  </a:lnTo>
                  <a:lnTo>
                    <a:pt x="14" y="44"/>
                  </a:lnTo>
                  <a:lnTo>
                    <a:pt x="0" y="44"/>
                  </a:lnTo>
                  <a:lnTo>
                    <a:pt x="0" y="42"/>
                  </a:lnTo>
                  <a:lnTo>
                    <a:pt x="2" y="42"/>
                  </a:lnTo>
                  <a:lnTo>
                    <a:pt x="4" y="40"/>
                  </a:lnTo>
                  <a:lnTo>
                    <a:pt x="4" y="38"/>
                  </a:lnTo>
                  <a:lnTo>
                    <a:pt x="4" y="6"/>
                  </a:lnTo>
                  <a:lnTo>
                    <a:pt x="2"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9" name="Freeform 23"/>
            <p:cNvSpPr>
              <a:spLocks/>
            </p:cNvSpPr>
            <p:nvPr/>
          </p:nvSpPr>
          <p:spPr bwMode="auto">
            <a:xfrm>
              <a:off x="3436" y="2778"/>
              <a:ext cx="20" cy="40"/>
            </a:xfrm>
            <a:custGeom>
              <a:avLst/>
              <a:gdLst>
                <a:gd name="T0" fmla="*/ 12 w 20"/>
                <a:gd name="T1" fmla="*/ 0 h 40"/>
                <a:gd name="T2" fmla="*/ 12 w 20"/>
                <a:gd name="T3" fmla="*/ 10 h 40"/>
                <a:gd name="T4" fmla="*/ 20 w 20"/>
                <a:gd name="T5" fmla="*/ 10 h 40"/>
                <a:gd name="T6" fmla="*/ 20 w 20"/>
                <a:gd name="T7" fmla="*/ 14 h 40"/>
                <a:gd name="T8" fmla="*/ 12 w 20"/>
                <a:gd name="T9" fmla="*/ 14 h 40"/>
                <a:gd name="T10" fmla="*/ 12 w 20"/>
                <a:gd name="T11" fmla="*/ 32 h 40"/>
                <a:gd name="T12" fmla="*/ 12 w 20"/>
                <a:gd name="T13" fmla="*/ 34 h 40"/>
                <a:gd name="T14" fmla="*/ 12 w 20"/>
                <a:gd name="T15" fmla="*/ 34 h 40"/>
                <a:gd name="T16" fmla="*/ 12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18 w 20"/>
                <a:gd name="T29" fmla="*/ 34 h 40"/>
                <a:gd name="T30" fmla="*/ 16 w 20"/>
                <a:gd name="T31" fmla="*/ 38 h 40"/>
                <a:gd name="T32" fmla="*/ 14 w 20"/>
                <a:gd name="T33" fmla="*/ 40 h 40"/>
                <a:gd name="T34" fmla="*/ 10 w 20"/>
                <a:gd name="T35" fmla="*/ 40 h 40"/>
                <a:gd name="T36" fmla="*/ 8 w 20"/>
                <a:gd name="T37" fmla="*/ 40 h 40"/>
                <a:gd name="T38" fmla="*/ 6 w 20"/>
                <a:gd name="T39" fmla="*/ 40 h 40"/>
                <a:gd name="T40" fmla="*/ 4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2 w 20"/>
                <a:gd name="T55" fmla="*/ 10 h 40"/>
                <a:gd name="T56" fmla="*/ 6 w 20"/>
                <a:gd name="T57" fmla="*/ 6 h 40"/>
                <a:gd name="T58" fmla="*/ 8 w 20"/>
                <a:gd name="T59" fmla="*/ 4 h 40"/>
                <a:gd name="T60" fmla="*/ 12 w 20"/>
                <a:gd name="T61" fmla="*/ 0 h 40"/>
                <a:gd name="T62" fmla="*/ 12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2" y="0"/>
                  </a:moveTo>
                  <a:lnTo>
                    <a:pt x="12" y="10"/>
                  </a:lnTo>
                  <a:lnTo>
                    <a:pt x="20" y="10"/>
                  </a:lnTo>
                  <a:lnTo>
                    <a:pt x="20" y="14"/>
                  </a:lnTo>
                  <a:lnTo>
                    <a:pt x="12" y="14"/>
                  </a:lnTo>
                  <a:lnTo>
                    <a:pt x="12" y="32"/>
                  </a:lnTo>
                  <a:lnTo>
                    <a:pt x="12" y="34"/>
                  </a:lnTo>
                  <a:lnTo>
                    <a:pt x="12" y="36"/>
                  </a:lnTo>
                  <a:lnTo>
                    <a:pt x="14" y="36"/>
                  </a:lnTo>
                  <a:lnTo>
                    <a:pt x="16" y="36"/>
                  </a:lnTo>
                  <a:lnTo>
                    <a:pt x="18" y="34"/>
                  </a:lnTo>
                  <a:lnTo>
                    <a:pt x="16" y="38"/>
                  </a:lnTo>
                  <a:lnTo>
                    <a:pt x="14" y="40"/>
                  </a:lnTo>
                  <a:lnTo>
                    <a:pt x="10" y="40"/>
                  </a:lnTo>
                  <a:lnTo>
                    <a:pt x="8" y="40"/>
                  </a:lnTo>
                  <a:lnTo>
                    <a:pt x="6" y="40"/>
                  </a:lnTo>
                  <a:lnTo>
                    <a:pt x="4" y="38"/>
                  </a:lnTo>
                  <a:lnTo>
                    <a:pt x="4" y="36"/>
                  </a:lnTo>
                  <a:lnTo>
                    <a:pt x="4" y="34"/>
                  </a:lnTo>
                  <a:lnTo>
                    <a:pt x="4" y="30"/>
                  </a:lnTo>
                  <a:lnTo>
                    <a:pt x="4" y="14"/>
                  </a:lnTo>
                  <a:lnTo>
                    <a:pt x="0" y="14"/>
                  </a:lnTo>
                  <a:lnTo>
                    <a:pt x="0" y="12"/>
                  </a:lnTo>
                  <a:lnTo>
                    <a:pt x="2" y="10"/>
                  </a:lnTo>
                  <a:lnTo>
                    <a:pt x="6" y="6"/>
                  </a:lnTo>
                  <a:lnTo>
                    <a:pt x="8" y="4"/>
                  </a:lnTo>
                  <a:lnTo>
                    <a:pt x="12" y="0"/>
                  </a:lnTo>
                  <a:close/>
                </a:path>
              </a:pathLst>
            </a:custGeom>
            <a:solidFill>
              <a:srgbClr val="000000"/>
            </a:solidFill>
            <a:ln w="0">
              <a:solidFill>
                <a:srgbClr val="000000"/>
              </a:solidFill>
              <a:round/>
              <a:headEnd/>
              <a:tailEnd/>
            </a:ln>
          </p:spPr>
          <p:txBody>
            <a:bodyPr/>
            <a:lstStyle/>
            <a:p>
              <a:endParaRPr lang="en-CA"/>
            </a:p>
          </p:txBody>
        </p:sp>
        <p:sp>
          <p:nvSpPr>
            <p:cNvPr id="28700" name="Freeform 24"/>
            <p:cNvSpPr>
              <a:spLocks/>
            </p:cNvSpPr>
            <p:nvPr/>
          </p:nvSpPr>
          <p:spPr bwMode="auto">
            <a:xfrm>
              <a:off x="3544" y="2756"/>
              <a:ext cx="52" cy="52"/>
            </a:xfrm>
            <a:custGeom>
              <a:avLst/>
              <a:gdLst>
                <a:gd name="T0" fmla="*/ 52 w 52"/>
                <a:gd name="T1" fmla="*/ 26 h 52"/>
                <a:gd name="T2" fmla="*/ 50 w 52"/>
                <a:gd name="T3" fmla="*/ 18 h 52"/>
                <a:gd name="T4" fmla="*/ 46 w 52"/>
                <a:gd name="T5" fmla="*/ 12 h 52"/>
                <a:gd name="T6" fmla="*/ 42 w 52"/>
                <a:gd name="T7" fmla="*/ 6 h 52"/>
                <a:gd name="T8" fmla="*/ 34 w 52"/>
                <a:gd name="T9" fmla="*/ 2 h 52"/>
                <a:gd name="T10" fmla="*/ 26 w 52"/>
                <a:gd name="T11" fmla="*/ 0 h 52"/>
                <a:gd name="T12" fmla="*/ 18 w 52"/>
                <a:gd name="T13" fmla="*/ 2 h 52"/>
                <a:gd name="T14" fmla="*/ 10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0 w 52"/>
                <a:gd name="T27" fmla="*/ 48 h 52"/>
                <a:gd name="T28" fmla="*/ 18 w 52"/>
                <a:gd name="T29" fmla="*/ 52 h 52"/>
                <a:gd name="T30" fmla="*/ 26 w 52"/>
                <a:gd name="T31" fmla="*/ 52 h 52"/>
                <a:gd name="T32" fmla="*/ 34 w 52"/>
                <a:gd name="T33" fmla="*/ 52 h 52"/>
                <a:gd name="T34" fmla="*/ 42 w 52"/>
                <a:gd name="T35" fmla="*/ 48 h 52"/>
                <a:gd name="T36" fmla="*/ 46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6" y="12"/>
                  </a:lnTo>
                  <a:lnTo>
                    <a:pt x="42" y="6"/>
                  </a:lnTo>
                  <a:lnTo>
                    <a:pt x="34" y="2"/>
                  </a:lnTo>
                  <a:lnTo>
                    <a:pt x="26" y="0"/>
                  </a:lnTo>
                  <a:lnTo>
                    <a:pt x="18" y="2"/>
                  </a:lnTo>
                  <a:lnTo>
                    <a:pt x="10" y="6"/>
                  </a:lnTo>
                  <a:lnTo>
                    <a:pt x="6" y="12"/>
                  </a:lnTo>
                  <a:lnTo>
                    <a:pt x="2" y="18"/>
                  </a:lnTo>
                  <a:lnTo>
                    <a:pt x="0" y="26"/>
                  </a:lnTo>
                  <a:lnTo>
                    <a:pt x="2" y="34"/>
                  </a:lnTo>
                  <a:lnTo>
                    <a:pt x="6" y="42"/>
                  </a:lnTo>
                  <a:lnTo>
                    <a:pt x="10" y="48"/>
                  </a:lnTo>
                  <a:lnTo>
                    <a:pt x="18" y="52"/>
                  </a:lnTo>
                  <a:lnTo>
                    <a:pt x="26" y="52"/>
                  </a:lnTo>
                  <a:lnTo>
                    <a:pt x="34" y="52"/>
                  </a:lnTo>
                  <a:lnTo>
                    <a:pt x="42" y="48"/>
                  </a:lnTo>
                  <a:lnTo>
                    <a:pt x="46"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1" name="Freeform 25"/>
            <p:cNvSpPr>
              <a:spLocks/>
            </p:cNvSpPr>
            <p:nvPr/>
          </p:nvSpPr>
          <p:spPr bwMode="auto">
            <a:xfrm>
              <a:off x="3544" y="2756"/>
              <a:ext cx="52" cy="52"/>
            </a:xfrm>
            <a:custGeom>
              <a:avLst/>
              <a:gdLst>
                <a:gd name="T0" fmla="*/ 52 w 52"/>
                <a:gd name="T1" fmla="*/ 26 h 52"/>
                <a:gd name="T2" fmla="*/ 50 w 52"/>
                <a:gd name="T3" fmla="*/ 18 h 52"/>
                <a:gd name="T4" fmla="*/ 46 w 52"/>
                <a:gd name="T5" fmla="*/ 12 h 52"/>
                <a:gd name="T6" fmla="*/ 42 w 52"/>
                <a:gd name="T7" fmla="*/ 6 h 52"/>
                <a:gd name="T8" fmla="*/ 34 w 52"/>
                <a:gd name="T9" fmla="*/ 2 h 52"/>
                <a:gd name="T10" fmla="*/ 26 w 52"/>
                <a:gd name="T11" fmla="*/ 0 h 52"/>
                <a:gd name="T12" fmla="*/ 18 w 52"/>
                <a:gd name="T13" fmla="*/ 2 h 52"/>
                <a:gd name="T14" fmla="*/ 10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0 w 52"/>
                <a:gd name="T27" fmla="*/ 48 h 52"/>
                <a:gd name="T28" fmla="*/ 18 w 52"/>
                <a:gd name="T29" fmla="*/ 52 h 52"/>
                <a:gd name="T30" fmla="*/ 26 w 52"/>
                <a:gd name="T31" fmla="*/ 52 h 52"/>
                <a:gd name="T32" fmla="*/ 34 w 52"/>
                <a:gd name="T33" fmla="*/ 52 h 52"/>
                <a:gd name="T34" fmla="*/ 42 w 52"/>
                <a:gd name="T35" fmla="*/ 48 h 52"/>
                <a:gd name="T36" fmla="*/ 46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6" y="12"/>
                  </a:lnTo>
                  <a:lnTo>
                    <a:pt x="42" y="6"/>
                  </a:lnTo>
                  <a:lnTo>
                    <a:pt x="34" y="2"/>
                  </a:lnTo>
                  <a:lnTo>
                    <a:pt x="26" y="0"/>
                  </a:lnTo>
                  <a:lnTo>
                    <a:pt x="18" y="2"/>
                  </a:lnTo>
                  <a:lnTo>
                    <a:pt x="10" y="6"/>
                  </a:lnTo>
                  <a:lnTo>
                    <a:pt x="6" y="12"/>
                  </a:lnTo>
                  <a:lnTo>
                    <a:pt x="2" y="18"/>
                  </a:lnTo>
                  <a:lnTo>
                    <a:pt x="0" y="26"/>
                  </a:lnTo>
                  <a:lnTo>
                    <a:pt x="2" y="34"/>
                  </a:lnTo>
                  <a:lnTo>
                    <a:pt x="6" y="42"/>
                  </a:lnTo>
                  <a:lnTo>
                    <a:pt x="10" y="48"/>
                  </a:lnTo>
                  <a:lnTo>
                    <a:pt x="18" y="52"/>
                  </a:lnTo>
                  <a:lnTo>
                    <a:pt x="26" y="52"/>
                  </a:lnTo>
                  <a:lnTo>
                    <a:pt x="34" y="52"/>
                  </a:lnTo>
                  <a:lnTo>
                    <a:pt x="42" y="48"/>
                  </a:lnTo>
                  <a:lnTo>
                    <a:pt x="46" y="42"/>
                  </a:lnTo>
                  <a:lnTo>
                    <a:pt x="50" y="34"/>
                  </a:lnTo>
                  <a:lnTo>
                    <a:pt x="52" y="26"/>
                  </a:lnTo>
                </a:path>
              </a:pathLst>
            </a:custGeom>
            <a:noFill/>
            <a:ln w="0">
              <a:solidFill>
                <a:srgbClr val="000000"/>
              </a:solidFill>
              <a:round/>
              <a:headEnd/>
              <a:tailEnd/>
            </a:ln>
          </p:spPr>
          <p:txBody>
            <a:bodyPr/>
            <a:lstStyle/>
            <a:p>
              <a:endParaRPr lang="en-CA"/>
            </a:p>
          </p:txBody>
        </p:sp>
        <p:sp>
          <p:nvSpPr>
            <p:cNvPr id="28702" name="Freeform 26"/>
            <p:cNvSpPr>
              <a:spLocks/>
            </p:cNvSpPr>
            <p:nvPr/>
          </p:nvSpPr>
          <p:spPr bwMode="auto">
            <a:xfrm>
              <a:off x="3094"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3" name="Freeform 27"/>
            <p:cNvSpPr>
              <a:spLocks/>
            </p:cNvSpPr>
            <p:nvPr/>
          </p:nvSpPr>
          <p:spPr bwMode="auto">
            <a:xfrm>
              <a:off x="3094"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path>
              </a:pathLst>
            </a:custGeom>
            <a:noFill/>
            <a:ln w="0">
              <a:solidFill>
                <a:srgbClr val="000000"/>
              </a:solidFill>
              <a:round/>
              <a:headEnd/>
              <a:tailEnd/>
            </a:ln>
          </p:spPr>
          <p:txBody>
            <a:bodyPr/>
            <a:lstStyle/>
            <a:p>
              <a:endParaRPr lang="en-CA"/>
            </a:p>
          </p:txBody>
        </p:sp>
        <p:sp>
          <p:nvSpPr>
            <p:cNvPr id="28704" name="Freeform 28"/>
            <p:cNvSpPr>
              <a:spLocks/>
            </p:cNvSpPr>
            <p:nvPr/>
          </p:nvSpPr>
          <p:spPr bwMode="auto">
            <a:xfrm>
              <a:off x="2682"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5" name="Freeform 29"/>
            <p:cNvSpPr>
              <a:spLocks/>
            </p:cNvSpPr>
            <p:nvPr/>
          </p:nvSpPr>
          <p:spPr bwMode="auto">
            <a:xfrm>
              <a:off x="2682"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path>
              </a:pathLst>
            </a:custGeom>
            <a:noFill/>
            <a:ln w="0">
              <a:solidFill>
                <a:srgbClr val="000000"/>
              </a:solidFill>
              <a:round/>
              <a:headEnd/>
              <a:tailEnd/>
            </a:ln>
          </p:spPr>
          <p:txBody>
            <a:bodyPr/>
            <a:lstStyle/>
            <a:p>
              <a:endParaRPr lang="en-CA"/>
            </a:p>
          </p:txBody>
        </p:sp>
        <p:sp>
          <p:nvSpPr>
            <p:cNvPr id="28706" name="Freeform 30"/>
            <p:cNvSpPr>
              <a:spLocks/>
            </p:cNvSpPr>
            <p:nvPr/>
          </p:nvSpPr>
          <p:spPr bwMode="auto">
            <a:xfrm>
              <a:off x="2232" y="2756"/>
              <a:ext cx="52" cy="52"/>
            </a:xfrm>
            <a:custGeom>
              <a:avLst/>
              <a:gdLst>
                <a:gd name="T0" fmla="*/ 52 w 52"/>
                <a:gd name="T1" fmla="*/ 26 h 52"/>
                <a:gd name="T2" fmla="*/ 52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2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2"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2"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7" name="Freeform 31"/>
            <p:cNvSpPr>
              <a:spLocks/>
            </p:cNvSpPr>
            <p:nvPr/>
          </p:nvSpPr>
          <p:spPr bwMode="auto">
            <a:xfrm>
              <a:off x="2232" y="2756"/>
              <a:ext cx="52" cy="52"/>
            </a:xfrm>
            <a:custGeom>
              <a:avLst/>
              <a:gdLst>
                <a:gd name="T0" fmla="*/ 52 w 52"/>
                <a:gd name="T1" fmla="*/ 26 h 52"/>
                <a:gd name="T2" fmla="*/ 52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2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2"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2" y="34"/>
                  </a:lnTo>
                  <a:lnTo>
                    <a:pt x="52" y="26"/>
                  </a:lnTo>
                </a:path>
              </a:pathLst>
            </a:custGeom>
            <a:noFill/>
            <a:ln w="0">
              <a:solidFill>
                <a:srgbClr val="000000"/>
              </a:solidFill>
              <a:round/>
              <a:headEnd/>
              <a:tailEnd/>
            </a:ln>
          </p:spPr>
          <p:txBody>
            <a:bodyPr/>
            <a:lstStyle/>
            <a:p>
              <a:endParaRPr lang="en-CA"/>
            </a:p>
          </p:txBody>
        </p:sp>
        <p:sp>
          <p:nvSpPr>
            <p:cNvPr id="28708" name="Freeform 32"/>
            <p:cNvSpPr>
              <a:spLocks noEditPoints="1"/>
            </p:cNvSpPr>
            <p:nvPr/>
          </p:nvSpPr>
          <p:spPr bwMode="auto">
            <a:xfrm>
              <a:off x="2242" y="2834"/>
              <a:ext cx="24" cy="38"/>
            </a:xfrm>
            <a:custGeom>
              <a:avLst/>
              <a:gdLst>
                <a:gd name="T0" fmla="*/ 0 w 24"/>
                <a:gd name="T1" fmla="*/ 20 h 38"/>
                <a:gd name="T2" fmla="*/ 0 w 24"/>
                <a:gd name="T3" fmla="*/ 14 h 38"/>
                <a:gd name="T4" fmla="*/ 2 w 24"/>
                <a:gd name="T5" fmla="*/ 8 h 38"/>
                <a:gd name="T6" fmla="*/ 4 w 24"/>
                <a:gd name="T7" fmla="*/ 4 h 38"/>
                <a:gd name="T8" fmla="*/ 8 w 24"/>
                <a:gd name="T9" fmla="*/ 2 h 38"/>
                <a:gd name="T10" fmla="*/ 10 w 24"/>
                <a:gd name="T11" fmla="*/ 0 h 38"/>
                <a:gd name="T12" fmla="*/ 12 w 24"/>
                <a:gd name="T13" fmla="*/ 0 h 38"/>
                <a:gd name="T14" fmla="*/ 16 w 24"/>
                <a:gd name="T15" fmla="*/ 0 h 38"/>
                <a:gd name="T16" fmla="*/ 20 w 24"/>
                <a:gd name="T17" fmla="*/ 4 h 38"/>
                <a:gd name="T18" fmla="*/ 22 w 24"/>
                <a:gd name="T19" fmla="*/ 10 h 38"/>
                <a:gd name="T20" fmla="*/ 24 w 24"/>
                <a:gd name="T21" fmla="*/ 18 h 38"/>
                <a:gd name="T22" fmla="*/ 24 w 24"/>
                <a:gd name="T23" fmla="*/ 24 h 38"/>
                <a:gd name="T24" fmla="*/ 22 w 24"/>
                <a:gd name="T25" fmla="*/ 30 h 38"/>
                <a:gd name="T26" fmla="*/ 20 w 24"/>
                <a:gd name="T27" fmla="*/ 34 h 38"/>
                <a:gd name="T28" fmla="*/ 18 w 24"/>
                <a:gd name="T29" fmla="*/ 36 h 38"/>
                <a:gd name="T30" fmla="*/ 14 w 24"/>
                <a:gd name="T31" fmla="*/ 38 h 38"/>
                <a:gd name="T32" fmla="*/ 12 w 24"/>
                <a:gd name="T33" fmla="*/ 38 h 38"/>
                <a:gd name="T34" fmla="*/ 8 w 24"/>
                <a:gd name="T35" fmla="*/ 38 h 38"/>
                <a:gd name="T36" fmla="*/ 6 w 24"/>
                <a:gd name="T37" fmla="*/ 36 h 38"/>
                <a:gd name="T38" fmla="*/ 4 w 24"/>
                <a:gd name="T39" fmla="*/ 32 h 38"/>
                <a:gd name="T40" fmla="*/ 2 w 24"/>
                <a:gd name="T41" fmla="*/ 26 h 38"/>
                <a:gd name="T42" fmla="*/ 0 w 24"/>
                <a:gd name="T43" fmla="*/ 20 h 38"/>
                <a:gd name="T44" fmla="*/ 6 w 24"/>
                <a:gd name="T45" fmla="*/ 20 h 38"/>
                <a:gd name="T46" fmla="*/ 6 w 24"/>
                <a:gd name="T47" fmla="*/ 26 h 38"/>
                <a:gd name="T48" fmla="*/ 8 w 24"/>
                <a:gd name="T49" fmla="*/ 32 h 38"/>
                <a:gd name="T50" fmla="*/ 10 w 24"/>
                <a:gd name="T51" fmla="*/ 36 h 38"/>
                <a:gd name="T52" fmla="*/ 12 w 24"/>
                <a:gd name="T53" fmla="*/ 36 h 38"/>
                <a:gd name="T54" fmla="*/ 14 w 24"/>
                <a:gd name="T55" fmla="*/ 36 h 38"/>
                <a:gd name="T56" fmla="*/ 14 w 24"/>
                <a:gd name="T57" fmla="*/ 36 h 38"/>
                <a:gd name="T58" fmla="*/ 16 w 24"/>
                <a:gd name="T59" fmla="*/ 34 h 38"/>
                <a:gd name="T60" fmla="*/ 18 w 24"/>
                <a:gd name="T61" fmla="*/ 30 h 38"/>
                <a:gd name="T62" fmla="*/ 18 w 24"/>
                <a:gd name="T63" fmla="*/ 26 h 38"/>
                <a:gd name="T64" fmla="*/ 18 w 24"/>
                <a:gd name="T65" fmla="*/ 18 h 38"/>
                <a:gd name="T66" fmla="*/ 18 w 24"/>
                <a:gd name="T67" fmla="*/ 12 h 38"/>
                <a:gd name="T68" fmla="*/ 18 w 24"/>
                <a:gd name="T69" fmla="*/ 6 h 38"/>
                <a:gd name="T70" fmla="*/ 16 w 24"/>
                <a:gd name="T71" fmla="*/ 4 h 38"/>
                <a:gd name="T72" fmla="*/ 14 w 24"/>
                <a:gd name="T73" fmla="*/ 2 h 38"/>
                <a:gd name="T74" fmla="*/ 14 w 24"/>
                <a:gd name="T75" fmla="*/ 2 h 38"/>
                <a:gd name="T76" fmla="*/ 12 w 24"/>
                <a:gd name="T77" fmla="*/ 2 h 38"/>
                <a:gd name="T78" fmla="*/ 10 w 24"/>
                <a:gd name="T79" fmla="*/ 2 h 38"/>
                <a:gd name="T80" fmla="*/ 8 w 24"/>
                <a:gd name="T81" fmla="*/ 4 h 38"/>
                <a:gd name="T82" fmla="*/ 8 w 24"/>
                <a:gd name="T83" fmla="*/ 6 h 38"/>
                <a:gd name="T84" fmla="*/ 6 w 24"/>
                <a:gd name="T85" fmla="*/ 10 h 38"/>
                <a:gd name="T86" fmla="*/ 6 w 24"/>
                <a:gd name="T87" fmla="*/ 16 h 38"/>
                <a:gd name="T88" fmla="*/ 6 w 24"/>
                <a:gd name="T89" fmla="*/ 20 h 3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4"/>
                <a:gd name="T136" fmla="*/ 0 h 38"/>
                <a:gd name="T137" fmla="*/ 24 w 24"/>
                <a:gd name="T138" fmla="*/ 38 h 3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4" h="38">
                  <a:moveTo>
                    <a:pt x="0" y="20"/>
                  </a:moveTo>
                  <a:lnTo>
                    <a:pt x="0" y="14"/>
                  </a:lnTo>
                  <a:lnTo>
                    <a:pt x="2" y="8"/>
                  </a:lnTo>
                  <a:lnTo>
                    <a:pt x="4" y="4"/>
                  </a:lnTo>
                  <a:lnTo>
                    <a:pt x="8" y="2"/>
                  </a:lnTo>
                  <a:lnTo>
                    <a:pt x="10" y="0"/>
                  </a:lnTo>
                  <a:lnTo>
                    <a:pt x="12" y="0"/>
                  </a:lnTo>
                  <a:lnTo>
                    <a:pt x="16" y="0"/>
                  </a:lnTo>
                  <a:lnTo>
                    <a:pt x="20" y="4"/>
                  </a:lnTo>
                  <a:lnTo>
                    <a:pt x="22" y="10"/>
                  </a:lnTo>
                  <a:lnTo>
                    <a:pt x="24" y="18"/>
                  </a:lnTo>
                  <a:lnTo>
                    <a:pt x="24" y="24"/>
                  </a:lnTo>
                  <a:lnTo>
                    <a:pt x="22" y="30"/>
                  </a:lnTo>
                  <a:lnTo>
                    <a:pt x="20" y="34"/>
                  </a:lnTo>
                  <a:lnTo>
                    <a:pt x="18" y="36"/>
                  </a:lnTo>
                  <a:lnTo>
                    <a:pt x="14" y="38"/>
                  </a:lnTo>
                  <a:lnTo>
                    <a:pt x="12" y="38"/>
                  </a:lnTo>
                  <a:lnTo>
                    <a:pt x="8" y="38"/>
                  </a:lnTo>
                  <a:lnTo>
                    <a:pt x="6" y="36"/>
                  </a:lnTo>
                  <a:lnTo>
                    <a:pt x="4" y="32"/>
                  </a:lnTo>
                  <a:lnTo>
                    <a:pt x="2" y="26"/>
                  </a:lnTo>
                  <a:lnTo>
                    <a:pt x="0" y="20"/>
                  </a:lnTo>
                  <a:close/>
                  <a:moveTo>
                    <a:pt x="6" y="20"/>
                  </a:moveTo>
                  <a:lnTo>
                    <a:pt x="6" y="26"/>
                  </a:lnTo>
                  <a:lnTo>
                    <a:pt x="8" y="32"/>
                  </a:lnTo>
                  <a:lnTo>
                    <a:pt x="10" y="36"/>
                  </a:lnTo>
                  <a:lnTo>
                    <a:pt x="12" y="36"/>
                  </a:lnTo>
                  <a:lnTo>
                    <a:pt x="14" y="36"/>
                  </a:lnTo>
                  <a:lnTo>
                    <a:pt x="16" y="34"/>
                  </a:lnTo>
                  <a:lnTo>
                    <a:pt x="18" y="30"/>
                  </a:lnTo>
                  <a:lnTo>
                    <a:pt x="18" y="26"/>
                  </a:lnTo>
                  <a:lnTo>
                    <a:pt x="18" y="18"/>
                  </a:lnTo>
                  <a:lnTo>
                    <a:pt x="18" y="12"/>
                  </a:lnTo>
                  <a:lnTo>
                    <a:pt x="18" y="6"/>
                  </a:lnTo>
                  <a:lnTo>
                    <a:pt x="16" y="4"/>
                  </a:lnTo>
                  <a:lnTo>
                    <a:pt x="14" y="2"/>
                  </a:lnTo>
                  <a:lnTo>
                    <a:pt x="12" y="2"/>
                  </a:lnTo>
                  <a:lnTo>
                    <a:pt x="10" y="2"/>
                  </a:lnTo>
                  <a:lnTo>
                    <a:pt x="8" y="4"/>
                  </a:lnTo>
                  <a:lnTo>
                    <a:pt x="8"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28709" name="Freeform 33"/>
            <p:cNvSpPr>
              <a:spLocks/>
            </p:cNvSpPr>
            <p:nvPr/>
          </p:nvSpPr>
          <p:spPr bwMode="auto">
            <a:xfrm>
              <a:off x="2704" y="2838"/>
              <a:ext cx="14" cy="38"/>
            </a:xfrm>
            <a:custGeom>
              <a:avLst/>
              <a:gdLst>
                <a:gd name="T0" fmla="*/ 0 w 14"/>
                <a:gd name="T1" fmla="*/ 4 h 38"/>
                <a:gd name="T2" fmla="*/ 8 w 14"/>
                <a:gd name="T3" fmla="*/ 0 h 38"/>
                <a:gd name="T4" fmla="*/ 10 w 14"/>
                <a:gd name="T5" fmla="*/ 0 h 38"/>
                <a:gd name="T6" fmla="*/ 10 w 14"/>
                <a:gd name="T7" fmla="*/ 32 h 38"/>
                <a:gd name="T8" fmla="*/ 10 w 14"/>
                <a:gd name="T9" fmla="*/ 34 h 38"/>
                <a:gd name="T10" fmla="*/ 10 w 14"/>
                <a:gd name="T11" fmla="*/ 36 h 38"/>
                <a:gd name="T12" fmla="*/ 10 w 14"/>
                <a:gd name="T13" fmla="*/ 36 h 38"/>
                <a:gd name="T14" fmla="*/ 10 w 14"/>
                <a:gd name="T15" fmla="*/ 38 h 38"/>
                <a:gd name="T16" fmla="*/ 12 w 14"/>
                <a:gd name="T17" fmla="*/ 38 h 38"/>
                <a:gd name="T18" fmla="*/ 14 w 14"/>
                <a:gd name="T19" fmla="*/ 38 h 38"/>
                <a:gd name="T20" fmla="*/ 14 w 14"/>
                <a:gd name="T21" fmla="*/ 38 h 38"/>
                <a:gd name="T22" fmla="*/ 0 w 14"/>
                <a:gd name="T23" fmla="*/ 38 h 38"/>
                <a:gd name="T24" fmla="*/ 0 w 14"/>
                <a:gd name="T25" fmla="*/ 38 h 38"/>
                <a:gd name="T26" fmla="*/ 2 w 14"/>
                <a:gd name="T27" fmla="*/ 38 h 38"/>
                <a:gd name="T28" fmla="*/ 2 w 14"/>
                <a:gd name="T29" fmla="*/ 38 h 38"/>
                <a:gd name="T30" fmla="*/ 4 w 14"/>
                <a:gd name="T31" fmla="*/ 36 h 38"/>
                <a:gd name="T32" fmla="*/ 4 w 14"/>
                <a:gd name="T33" fmla="*/ 36 h 38"/>
                <a:gd name="T34" fmla="*/ 4 w 14"/>
                <a:gd name="T35" fmla="*/ 34 h 38"/>
                <a:gd name="T36" fmla="*/ 4 w 14"/>
                <a:gd name="T37" fmla="*/ 32 h 38"/>
                <a:gd name="T38" fmla="*/ 4 w 14"/>
                <a:gd name="T39" fmla="*/ 10 h 38"/>
                <a:gd name="T40" fmla="*/ 4 w 14"/>
                <a:gd name="T41" fmla="*/ 8 h 38"/>
                <a:gd name="T42" fmla="*/ 4 w 14"/>
                <a:gd name="T43" fmla="*/ 6 h 38"/>
                <a:gd name="T44" fmla="*/ 4 w 14"/>
                <a:gd name="T45" fmla="*/ 6 h 38"/>
                <a:gd name="T46" fmla="*/ 4 w 14"/>
                <a:gd name="T47" fmla="*/ 4 h 38"/>
                <a:gd name="T48" fmla="*/ 2 w 14"/>
                <a:gd name="T49" fmla="*/ 4 h 38"/>
                <a:gd name="T50" fmla="*/ 2 w 14"/>
                <a:gd name="T51" fmla="*/ 4 h 38"/>
                <a:gd name="T52" fmla="*/ 2 w 14"/>
                <a:gd name="T53" fmla="*/ 4 h 38"/>
                <a:gd name="T54" fmla="*/ 0 w 14"/>
                <a:gd name="T55" fmla="*/ 6 h 38"/>
                <a:gd name="T56" fmla="*/ 0 w 14"/>
                <a:gd name="T57" fmla="*/ 4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4"/>
                  </a:moveTo>
                  <a:lnTo>
                    <a:pt x="8" y="0"/>
                  </a:lnTo>
                  <a:lnTo>
                    <a:pt x="10" y="0"/>
                  </a:lnTo>
                  <a:lnTo>
                    <a:pt x="10" y="32"/>
                  </a:lnTo>
                  <a:lnTo>
                    <a:pt x="10" y="34"/>
                  </a:lnTo>
                  <a:lnTo>
                    <a:pt x="10" y="36"/>
                  </a:lnTo>
                  <a:lnTo>
                    <a:pt x="10" y="38"/>
                  </a:lnTo>
                  <a:lnTo>
                    <a:pt x="12" y="38"/>
                  </a:lnTo>
                  <a:lnTo>
                    <a:pt x="14" y="38"/>
                  </a:lnTo>
                  <a:lnTo>
                    <a:pt x="0" y="38"/>
                  </a:lnTo>
                  <a:lnTo>
                    <a:pt x="2" y="38"/>
                  </a:lnTo>
                  <a:lnTo>
                    <a:pt x="4" y="36"/>
                  </a:lnTo>
                  <a:lnTo>
                    <a:pt x="4" y="34"/>
                  </a:lnTo>
                  <a:lnTo>
                    <a:pt x="4" y="32"/>
                  </a:lnTo>
                  <a:lnTo>
                    <a:pt x="4" y="10"/>
                  </a:lnTo>
                  <a:lnTo>
                    <a:pt x="4" y="8"/>
                  </a:lnTo>
                  <a:lnTo>
                    <a:pt x="4" y="6"/>
                  </a:lnTo>
                  <a:lnTo>
                    <a:pt x="4" y="4"/>
                  </a:lnTo>
                  <a:lnTo>
                    <a:pt x="2" y="4"/>
                  </a:lnTo>
                  <a:lnTo>
                    <a:pt x="0" y="6"/>
                  </a:lnTo>
                  <a:lnTo>
                    <a:pt x="0" y="4"/>
                  </a:lnTo>
                  <a:close/>
                </a:path>
              </a:pathLst>
            </a:custGeom>
            <a:solidFill>
              <a:srgbClr val="000000"/>
            </a:solidFill>
            <a:ln w="0">
              <a:solidFill>
                <a:srgbClr val="000000"/>
              </a:solidFill>
              <a:round/>
              <a:headEnd/>
              <a:tailEnd/>
            </a:ln>
          </p:spPr>
          <p:txBody>
            <a:bodyPr/>
            <a:lstStyle/>
            <a:p>
              <a:endParaRPr lang="en-CA"/>
            </a:p>
          </p:txBody>
        </p:sp>
        <p:sp>
          <p:nvSpPr>
            <p:cNvPr id="28710" name="Freeform 34"/>
            <p:cNvSpPr>
              <a:spLocks/>
            </p:cNvSpPr>
            <p:nvPr/>
          </p:nvSpPr>
          <p:spPr bwMode="auto">
            <a:xfrm>
              <a:off x="3110" y="2832"/>
              <a:ext cx="24" cy="38"/>
            </a:xfrm>
            <a:custGeom>
              <a:avLst/>
              <a:gdLst>
                <a:gd name="T0" fmla="*/ 24 w 24"/>
                <a:gd name="T1" fmla="*/ 30 h 38"/>
                <a:gd name="T2" fmla="*/ 22 w 24"/>
                <a:gd name="T3" fmla="*/ 38 h 38"/>
                <a:gd name="T4" fmla="*/ 0 w 24"/>
                <a:gd name="T5" fmla="*/ 38 h 38"/>
                <a:gd name="T6" fmla="*/ 0 w 24"/>
                <a:gd name="T7" fmla="*/ 36 h 38"/>
                <a:gd name="T8" fmla="*/ 6 w 24"/>
                <a:gd name="T9" fmla="*/ 30 h 38"/>
                <a:gd name="T10" fmla="*/ 10 w 24"/>
                <a:gd name="T11" fmla="*/ 26 h 38"/>
                <a:gd name="T12" fmla="*/ 14 w 24"/>
                <a:gd name="T13" fmla="*/ 22 h 38"/>
                <a:gd name="T14" fmla="*/ 16 w 24"/>
                <a:gd name="T15" fmla="*/ 16 h 38"/>
                <a:gd name="T16" fmla="*/ 18 w 24"/>
                <a:gd name="T17" fmla="*/ 12 h 38"/>
                <a:gd name="T18" fmla="*/ 16 w 24"/>
                <a:gd name="T19" fmla="*/ 8 h 38"/>
                <a:gd name="T20" fmla="*/ 16 w 24"/>
                <a:gd name="T21" fmla="*/ 6 h 38"/>
                <a:gd name="T22" fmla="*/ 12 w 24"/>
                <a:gd name="T23" fmla="*/ 4 h 38"/>
                <a:gd name="T24" fmla="*/ 10 w 24"/>
                <a:gd name="T25" fmla="*/ 4 h 38"/>
                <a:gd name="T26" fmla="*/ 8 w 24"/>
                <a:gd name="T27" fmla="*/ 4 h 38"/>
                <a:gd name="T28" fmla="*/ 4 w 24"/>
                <a:gd name="T29" fmla="*/ 6 h 38"/>
                <a:gd name="T30" fmla="*/ 2 w 24"/>
                <a:gd name="T31" fmla="*/ 8 h 38"/>
                <a:gd name="T32" fmla="*/ 2 w 24"/>
                <a:gd name="T33" fmla="*/ 10 h 38"/>
                <a:gd name="T34" fmla="*/ 0 w 24"/>
                <a:gd name="T35" fmla="*/ 10 h 38"/>
                <a:gd name="T36" fmla="*/ 2 w 24"/>
                <a:gd name="T37" fmla="*/ 6 h 38"/>
                <a:gd name="T38" fmla="*/ 4 w 24"/>
                <a:gd name="T39" fmla="*/ 2 h 38"/>
                <a:gd name="T40" fmla="*/ 8 w 24"/>
                <a:gd name="T41" fmla="*/ 0 h 38"/>
                <a:gd name="T42" fmla="*/ 12 w 24"/>
                <a:gd name="T43" fmla="*/ 0 h 38"/>
                <a:gd name="T44" fmla="*/ 16 w 24"/>
                <a:gd name="T45" fmla="*/ 0 h 38"/>
                <a:gd name="T46" fmla="*/ 20 w 24"/>
                <a:gd name="T47" fmla="*/ 2 h 38"/>
                <a:gd name="T48" fmla="*/ 22 w 24"/>
                <a:gd name="T49" fmla="*/ 6 h 38"/>
                <a:gd name="T50" fmla="*/ 22 w 24"/>
                <a:gd name="T51" fmla="*/ 10 h 38"/>
                <a:gd name="T52" fmla="*/ 22 w 24"/>
                <a:gd name="T53" fmla="*/ 12 h 38"/>
                <a:gd name="T54" fmla="*/ 20 w 24"/>
                <a:gd name="T55" fmla="*/ 14 h 38"/>
                <a:gd name="T56" fmla="*/ 18 w 24"/>
                <a:gd name="T57" fmla="*/ 20 h 38"/>
                <a:gd name="T58" fmla="*/ 14 w 24"/>
                <a:gd name="T59" fmla="*/ 24 h 38"/>
                <a:gd name="T60" fmla="*/ 10 w 24"/>
                <a:gd name="T61" fmla="*/ 28 h 38"/>
                <a:gd name="T62" fmla="*/ 8 w 24"/>
                <a:gd name="T63" fmla="*/ 32 h 38"/>
                <a:gd name="T64" fmla="*/ 6 w 24"/>
                <a:gd name="T65" fmla="*/ 34 h 38"/>
                <a:gd name="T66" fmla="*/ 16 w 24"/>
                <a:gd name="T67" fmla="*/ 34 h 38"/>
                <a:gd name="T68" fmla="*/ 18 w 24"/>
                <a:gd name="T69" fmla="*/ 34 h 38"/>
                <a:gd name="T70" fmla="*/ 20 w 24"/>
                <a:gd name="T71" fmla="*/ 34 h 38"/>
                <a:gd name="T72" fmla="*/ 20 w 24"/>
                <a:gd name="T73" fmla="*/ 32 h 38"/>
                <a:gd name="T74" fmla="*/ 22 w 24"/>
                <a:gd name="T75" fmla="*/ 32 h 38"/>
                <a:gd name="T76" fmla="*/ 22 w 24"/>
                <a:gd name="T77" fmla="*/ 32 h 38"/>
                <a:gd name="T78" fmla="*/ 24 w 24"/>
                <a:gd name="T79" fmla="*/ 30 h 38"/>
                <a:gd name="T80" fmla="*/ 24 w 24"/>
                <a:gd name="T81" fmla="*/ 3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
                <a:gd name="T124" fmla="*/ 0 h 38"/>
                <a:gd name="T125" fmla="*/ 24 w 24"/>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 h="38">
                  <a:moveTo>
                    <a:pt x="24" y="30"/>
                  </a:moveTo>
                  <a:lnTo>
                    <a:pt x="22" y="38"/>
                  </a:lnTo>
                  <a:lnTo>
                    <a:pt x="0" y="38"/>
                  </a:lnTo>
                  <a:lnTo>
                    <a:pt x="0" y="36"/>
                  </a:lnTo>
                  <a:lnTo>
                    <a:pt x="6" y="30"/>
                  </a:lnTo>
                  <a:lnTo>
                    <a:pt x="10" y="26"/>
                  </a:lnTo>
                  <a:lnTo>
                    <a:pt x="14" y="22"/>
                  </a:lnTo>
                  <a:lnTo>
                    <a:pt x="16" y="16"/>
                  </a:lnTo>
                  <a:lnTo>
                    <a:pt x="18" y="12"/>
                  </a:lnTo>
                  <a:lnTo>
                    <a:pt x="16" y="8"/>
                  </a:lnTo>
                  <a:lnTo>
                    <a:pt x="16" y="6"/>
                  </a:lnTo>
                  <a:lnTo>
                    <a:pt x="12" y="4"/>
                  </a:lnTo>
                  <a:lnTo>
                    <a:pt x="10" y="4"/>
                  </a:lnTo>
                  <a:lnTo>
                    <a:pt x="8" y="4"/>
                  </a:lnTo>
                  <a:lnTo>
                    <a:pt x="4" y="6"/>
                  </a:lnTo>
                  <a:lnTo>
                    <a:pt x="2" y="8"/>
                  </a:lnTo>
                  <a:lnTo>
                    <a:pt x="2" y="10"/>
                  </a:lnTo>
                  <a:lnTo>
                    <a:pt x="0" y="10"/>
                  </a:lnTo>
                  <a:lnTo>
                    <a:pt x="2" y="6"/>
                  </a:lnTo>
                  <a:lnTo>
                    <a:pt x="4" y="2"/>
                  </a:lnTo>
                  <a:lnTo>
                    <a:pt x="8" y="0"/>
                  </a:lnTo>
                  <a:lnTo>
                    <a:pt x="12" y="0"/>
                  </a:lnTo>
                  <a:lnTo>
                    <a:pt x="16" y="0"/>
                  </a:lnTo>
                  <a:lnTo>
                    <a:pt x="20" y="2"/>
                  </a:lnTo>
                  <a:lnTo>
                    <a:pt x="22" y="6"/>
                  </a:lnTo>
                  <a:lnTo>
                    <a:pt x="22" y="10"/>
                  </a:lnTo>
                  <a:lnTo>
                    <a:pt x="22" y="12"/>
                  </a:lnTo>
                  <a:lnTo>
                    <a:pt x="20" y="14"/>
                  </a:lnTo>
                  <a:lnTo>
                    <a:pt x="18" y="20"/>
                  </a:lnTo>
                  <a:lnTo>
                    <a:pt x="14" y="24"/>
                  </a:lnTo>
                  <a:lnTo>
                    <a:pt x="10" y="28"/>
                  </a:lnTo>
                  <a:lnTo>
                    <a:pt x="8" y="32"/>
                  </a:lnTo>
                  <a:lnTo>
                    <a:pt x="6" y="34"/>
                  </a:lnTo>
                  <a:lnTo>
                    <a:pt x="16" y="34"/>
                  </a:lnTo>
                  <a:lnTo>
                    <a:pt x="18" y="34"/>
                  </a:lnTo>
                  <a:lnTo>
                    <a:pt x="20" y="34"/>
                  </a:lnTo>
                  <a:lnTo>
                    <a:pt x="20" y="32"/>
                  </a:lnTo>
                  <a:lnTo>
                    <a:pt x="22" y="32"/>
                  </a:lnTo>
                  <a:lnTo>
                    <a:pt x="24" y="30"/>
                  </a:lnTo>
                  <a:close/>
                </a:path>
              </a:pathLst>
            </a:custGeom>
            <a:solidFill>
              <a:srgbClr val="000000"/>
            </a:solidFill>
            <a:ln w="0">
              <a:solidFill>
                <a:srgbClr val="000000"/>
              </a:solidFill>
              <a:round/>
              <a:headEnd/>
              <a:tailEnd/>
            </a:ln>
          </p:spPr>
          <p:txBody>
            <a:bodyPr/>
            <a:lstStyle/>
            <a:p>
              <a:endParaRPr lang="en-CA"/>
            </a:p>
          </p:txBody>
        </p:sp>
        <p:sp>
          <p:nvSpPr>
            <p:cNvPr id="28711" name="Freeform 35"/>
            <p:cNvSpPr>
              <a:spLocks/>
            </p:cNvSpPr>
            <p:nvPr/>
          </p:nvSpPr>
          <p:spPr bwMode="auto">
            <a:xfrm>
              <a:off x="3564" y="2832"/>
              <a:ext cx="20" cy="38"/>
            </a:xfrm>
            <a:custGeom>
              <a:avLst/>
              <a:gdLst>
                <a:gd name="T0" fmla="*/ 0 w 20"/>
                <a:gd name="T1" fmla="*/ 6 h 38"/>
                <a:gd name="T2" fmla="*/ 2 w 20"/>
                <a:gd name="T3" fmla="*/ 4 h 38"/>
                <a:gd name="T4" fmla="*/ 4 w 20"/>
                <a:gd name="T5" fmla="*/ 2 h 38"/>
                <a:gd name="T6" fmla="*/ 6 w 20"/>
                <a:gd name="T7" fmla="*/ 0 h 38"/>
                <a:gd name="T8" fmla="*/ 10 w 20"/>
                <a:gd name="T9" fmla="*/ 0 h 38"/>
                <a:gd name="T10" fmla="*/ 14 w 20"/>
                <a:gd name="T11" fmla="*/ 0 h 38"/>
                <a:gd name="T12" fmla="*/ 16 w 20"/>
                <a:gd name="T13" fmla="*/ 2 h 38"/>
                <a:gd name="T14" fmla="*/ 18 w 20"/>
                <a:gd name="T15" fmla="*/ 4 h 38"/>
                <a:gd name="T16" fmla="*/ 18 w 20"/>
                <a:gd name="T17" fmla="*/ 6 h 38"/>
                <a:gd name="T18" fmla="*/ 18 w 20"/>
                <a:gd name="T19" fmla="*/ 12 h 38"/>
                <a:gd name="T20" fmla="*/ 14 w 20"/>
                <a:gd name="T21" fmla="*/ 16 h 38"/>
                <a:gd name="T22" fmla="*/ 16 w 20"/>
                <a:gd name="T23" fmla="*/ 16 h 38"/>
                <a:gd name="T24" fmla="*/ 18 w 20"/>
                <a:gd name="T25" fmla="*/ 20 h 38"/>
                <a:gd name="T26" fmla="*/ 20 w 20"/>
                <a:gd name="T27" fmla="*/ 22 h 38"/>
                <a:gd name="T28" fmla="*/ 20 w 20"/>
                <a:gd name="T29" fmla="*/ 24 h 38"/>
                <a:gd name="T30" fmla="*/ 20 w 20"/>
                <a:gd name="T31" fmla="*/ 30 h 38"/>
                <a:gd name="T32" fmla="*/ 18 w 20"/>
                <a:gd name="T33" fmla="*/ 34 h 38"/>
                <a:gd name="T34" fmla="*/ 14 w 20"/>
                <a:gd name="T35" fmla="*/ 36 h 38"/>
                <a:gd name="T36" fmla="*/ 10 w 20"/>
                <a:gd name="T37" fmla="*/ 38 h 38"/>
                <a:gd name="T38" fmla="*/ 6 w 20"/>
                <a:gd name="T39" fmla="*/ 38 h 38"/>
                <a:gd name="T40" fmla="*/ 2 w 20"/>
                <a:gd name="T41" fmla="*/ 38 h 38"/>
                <a:gd name="T42" fmla="*/ 0 w 20"/>
                <a:gd name="T43" fmla="*/ 38 h 38"/>
                <a:gd name="T44" fmla="*/ 0 w 20"/>
                <a:gd name="T45" fmla="*/ 36 h 38"/>
                <a:gd name="T46" fmla="*/ 0 w 20"/>
                <a:gd name="T47" fmla="*/ 36 h 38"/>
                <a:gd name="T48" fmla="*/ 0 w 20"/>
                <a:gd name="T49" fmla="*/ 34 h 38"/>
                <a:gd name="T50" fmla="*/ 0 w 20"/>
                <a:gd name="T51" fmla="*/ 34 h 38"/>
                <a:gd name="T52" fmla="*/ 0 w 20"/>
                <a:gd name="T53" fmla="*/ 34 h 38"/>
                <a:gd name="T54" fmla="*/ 2 w 20"/>
                <a:gd name="T55" fmla="*/ 34 h 38"/>
                <a:gd name="T56" fmla="*/ 2 w 20"/>
                <a:gd name="T57" fmla="*/ 34 h 38"/>
                <a:gd name="T58" fmla="*/ 2 w 20"/>
                <a:gd name="T59" fmla="*/ 34 h 38"/>
                <a:gd name="T60" fmla="*/ 4 w 20"/>
                <a:gd name="T61" fmla="*/ 34 h 38"/>
                <a:gd name="T62" fmla="*/ 4 w 20"/>
                <a:gd name="T63" fmla="*/ 34 h 38"/>
                <a:gd name="T64" fmla="*/ 6 w 20"/>
                <a:gd name="T65" fmla="*/ 36 h 38"/>
                <a:gd name="T66" fmla="*/ 6 w 20"/>
                <a:gd name="T67" fmla="*/ 36 h 38"/>
                <a:gd name="T68" fmla="*/ 8 w 20"/>
                <a:gd name="T69" fmla="*/ 36 h 38"/>
                <a:gd name="T70" fmla="*/ 10 w 20"/>
                <a:gd name="T71" fmla="*/ 36 h 38"/>
                <a:gd name="T72" fmla="*/ 12 w 20"/>
                <a:gd name="T73" fmla="*/ 36 h 38"/>
                <a:gd name="T74" fmla="*/ 14 w 20"/>
                <a:gd name="T75" fmla="*/ 34 h 38"/>
                <a:gd name="T76" fmla="*/ 16 w 20"/>
                <a:gd name="T77" fmla="*/ 32 h 38"/>
                <a:gd name="T78" fmla="*/ 16 w 20"/>
                <a:gd name="T79" fmla="*/ 28 h 38"/>
                <a:gd name="T80" fmla="*/ 16 w 20"/>
                <a:gd name="T81" fmla="*/ 26 h 38"/>
                <a:gd name="T82" fmla="*/ 16 w 20"/>
                <a:gd name="T83" fmla="*/ 24 h 38"/>
                <a:gd name="T84" fmla="*/ 14 w 20"/>
                <a:gd name="T85" fmla="*/ 22 h 38"/>
                <a:gd name="T86" fmla="*/ 14 w 20"/>
                <a:gd name="T87" fmla="*/ 22 h 38"/>
                <a:gd name="T88" fmla="*/ 12 w 20"/>
                <a:gd name="T89" fmla="*/ 20 h 38"/>
                <a:gd name="T90" fmla="*/ 10 w 20"/>
                <a:gd name="T91" fmla="*/ 20 h 38"/>
                <a:gd name="T92" fmla="*/ 8 w 20"/>
                <a:gd name="T93" fmla="*/ 18 h 38"/>
                <a:gd name="T94" fmla="*/ 6 w 20"/>
                <a:gd name="T95" fmla="*/ 18 h 38"/>
                <a:gd name="T96" fmla="*/ 6 w 20"/>
                <a:gd name="T97" fmla="*/ 18 h 38"/>
                <a:gd name="T98" fmla="*/ 6 w 20"/>
                <a:gd name="T99" fmla="*/ 18 h 38"/>
                <a:gd name="T100" fmla="*/ 8 w 20"/>
                <a:gd name="T101" fmla="*/ 18 h 38"/>
                <a:gd name="T102" fmla="*/ 10 w 20"/>
                <a:gd name="T103" fmla="*/ 16 h 38"/>
                <a:gd name="T104" fmla="*/ 12 w 20"/>
                <a:gd name="T105" fmla="*/ 16 h 38"/>
                <a:gd name="T106" fmla="*/ 14 w 20"/>
                <a:gd name="T107" fmla="*/ 14 h 38"/>
                <a:gd name="T108" fmla="*/ 14 w 20"/>
                <a:gd name="T109" fmla="*/ 12 h 38"/>
                <a:gd name="T110" fmla="*/ 14 w 20"/>
                <a:gd name="T111" fmla="*/ 10 h 38"/>
                <a:gd name="T112" fmla="*/ 14 w 20"/>
                <a:gd name="T113" fmla="*/ 6 h 38"/>
                <a:gd name="T114" fmla="*/ 12 w 20"/>
                <a:gd name="T115" fmla="*/ 4 h 38"/>
                <a:gd name="T116" fmla="*/ 10 w 20"/>
                <a:gd name="T117" fmla="*/ 4 h 38"/>
                <a:gd name="T118" fmla="*/ 8 w 20"/>
                <a:gd name="T119" fmla="*/ 2 h 38"/>
                <a:gd name="T120" fmla="*/ 4 w 20"/>
                <a:gd name="T121" fmla="*/ 4 h 38"/>
                <a:gd name="T122" fmla="*/ 0 w 20"/>
                <a:gd name="T123" fmla="*/ 8 h 38"/>
                <a:gd name="T124" fmla="*/ 0 w 20"/>
                <a:gd name="T125" fmla="*/ 6 h 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
                <a:gd name="T190" fmla="*/ 0 h 38"/>
                <a:gd name="T191" fmla="*/ 20 w 20"/>
                <a:gd name="T192" fmla="*/ 38 h 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 h="38">
                  <a:moveTo>
                    <a:pt x="0" y="6"/>
                  </a:moveTo>
                  <a:lnTo>
                    <a:pt x="2" y="4"/>
                  </a:lnTo>
                  <a:lnTo>
                    <a:pt x="4" y="2"/>
                  </a:lnTo>
                  <a:lnTo>
                    <a:pt x="6" y="0"/>
                  </a:lnTo>
                  <a:lnTo>
                    <a:pt x="10" y="0"/>
                  </a:lnTo>
                  <a:lnTo>
                    <a:pt x="14" y="0"/>
                  </a:lnTo>
                  <a:lnTo>
                    <a:pt x="16" y="2"/>
                  </a:lnTo>
                  <a:lnTo>
                    <a:pt x="18" y="4"/>
                  </a:lnTo>
                  <a:lnTo>
                    <a:pt x="18" y="6"/>
                  </a:lnTo>
                  <a:lnTo>
                    <a:pt x="18" y="12"/>
                  </a:lnTo>
                  <a:lnTo>
                    <a:pt x="14" y="16"/>
                  </a:lnTo>
                  <a:lnTo>
                    <a:pt x="16" y="16"/>
                  </a:lnTo>
                  <a:lnTo>
                    <a:pt x="18" y="20"/>
                  </a:lnTo>
                  <a:lnTo>
                    <a:pt x="20" y="22"/>
                  </a:lnTo>
                  <a:lnTo>
                    <a:pt x="20" y="24"/>
                  </a:lnTo>
                  <a:lnTo>
                    <a:pt x="20" y="30"/>
                  </a:lnTo>
                  <a:lnTo>
                    <a:pt x="18" y="34"/>
                  </a:lnTo>
                  <a:lnTo>
                    <a:pt x="14" y="36"/>
                  </a:lnTo>
                  <a:lnTo>
                    <a:pt x="10" y="38"/>
                  </a:lnTo>
                  <a:lnTo>
                    <a:pt x="6" y="38"/>
                  </a:lnTo>
                  <a:lnTo>
                    <a:pt x="2" y="38"/>
                  </a:lnTo>
                  <a:lnTo>
                    <a:pt x="0" y="38"/>
                  </a:lnTo>
                  <a:lnTo>
                    <a:pt x="0" y="36"/>
                  </a:lnTo>
                  <a:lnTo>
                    <a:pt x="0" y="34"/>
                  </a:lnTo>
                  <a:lnTo>
                    <a:pt x="2" y="34"/>
                  </a:lnTo>
                  <a:lnTo>
                    <a:pt x="4" y="34"/>
                  </a:lnTo>
                  <a:lnTo>
                    <a:pt x="6" y="36"/>
                  </a:lnTo>
                  <a:lnTo>
                    <a:pt x="8" y="36"/>
                  </a:lnTo>
                  <a:lnTo>
                    <a:pt x="10" y="36"/>
                  </a:lnTo>
                  <a:lnTo>
                    <a:pt x="12" y="36"/>
                  </a:lnTo>
                  <a:lnTo>
                    <a:pt x="14" y="34"/>
                  </a:lnTo>
                  <a:lnTo>
                    <a:pt x="16" y="32"/>
                  </a:lnTo>
                  <a:lnTo>
                    <a:pt x="16" y="28"/>
                  </a:lnTo>
                  <a:lnTo>
                    <a:pt x="16" y="26"/>
                  </a:lnTo>
                  <a:lnTo>
                    <a:pt x="16" y="24"/>
                  </a:lnTo>
                  <a:lnTo>
                    <a:pt x="14" y="22"/>
                  </a:lnTo>
                  <a:lnTo>
                    <a:pt x="12" y="20"/>
                  </a:lnTo>
                  <a:lnTo>
                    <a:pt x="10" y="20"/>
                  </a:lnTo>
                  <a:lnTo>
                    <a:pt x="8" y="18"/>
                  </a:lnTo>
                  <a:lnTo>
                    <a:pt x="6" y="18"/>
                  </a:lnTo>
                  <a:lnTo>
                    <a:pt x="8" y="18"/>
                  </a:lnTo>
                  <a:lnTo>
                    <a:pt x="10" y="16"/>
                  </a:lnTo>
                  <a:lnTo>
                    <a:pt x="12" y="16"/>
                  </a:lnTo>
                  <a:lnTo>
                    <a:pt x="14" y="14"/>
                  </a:lnTo>
                  <a:lnTo>
                    <a:pt x="14" y="12"/>
                  </a:lnTo>
                  <a:lnTo>
                    <a:pt x="14" y="10"/>
                  </a:lnTo>
                  <a:lnTo>
                    <a:pt x="14" y="6"/>
                  </a:lnTo>
                  <a:lnTo>
                    <a:pt x="12" y="4"/>
                  </a:lnTo>
                  <a:lnTo>
                    <a:pt x="10" y="4"/>
                  </a:lnTo>
                  <a:lnTo>
                    <a:pt x="8" y="2"/>
                  </a:lnTo>
                  <a:lnTo>
                    <a:pt x="4" y="4"/>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8712" name="Freeform 36"/>
            <p:cNvSpPr>
              <a:spLocks/>
            </p:cNvSpPr>
            <p:nvPr/>
          </p:nvSpPr>
          <p:spPr bwMode="auto">
            <a:xfrm>
              <a:off x="2694" y="2222"/>
              <a:ext cx="44" cy="48"/>
            </a:xfrm>
            <a:custGeom>
              <a:avLst/>
              <a:gdLst>
                <a:gd name="T0" fmla="*/ 20 w 44"/>
                <a:gd name="T1" fmla="*/ 48 h 48"/>
                <a:gd name="T2" fmla="*/ 0 w 44"/>
                <a:gd name="T3" fmla="*/ 0 h 48"/>
                <a:gd name="T4" fmla="*/ 6 w 44"/>
                <a:gd name="T5" fmla="*/ 0 h 48"/>
                <a:gd name="T6" fmla="*/ 20 w 44"/>
                <a:gd name="T7" fmla="*/ 34 h 48"/>
                <a:gd name="T8" fmla="*/ 22 w 44"/>
                <a:gd name="T9" fmla="*/ 38 h 48"/>
                <a:gd name="T10" fmla="*/ 22 w 44"/>
                <a:gd name="T11" fmla="*/ 42 h 48"/>
                <a:gd name="T12" fmla="*/ 24 w 44"/>
                <a:gd name="T13" fmla="*/ 38 h 48"/>
                <a:gd name="T14" fmla="*/ 24 w 44"/>
                <a:gd name="T15" fmla="*/ 34 h 48"/>
                <a:gd name="T16" fmla="*/ 38 w 44"/>
                <a:gd name="T17" fmla="*/ 0 h 48"/>
                <a:gd name="T18" fmla="*/ 44 w 44"/>
                <a:gd name="T19" fmla="*/ 0 h 48"/>
                <a:gd name="T20" fmla="*/ 26 w 44"/>
                <a:gd name="T21" fmla="*/ 48 h 48"/>
                <a:gd name="T22" fmla="*/ 20 w 44"/>
                <a:gd name="T23" fmla="*/ 48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8"/>
                <a:gd name="T38" fmla="*/ 44 w 44"/>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8">
                  <a:moveTo>
                    <a:pt x="20" y="48"/>
                  </a:moveTo>
                  <a:lnTo>
                    <a:pt x="0" y="0"/>
                  </a:lnTo>
                  <a:lnTo>
                    <a:pt x="6" y="0"/>
                  </a:lnTo>
                  <a:lnTo>
                    <a:pt x="20" y="34"/>
                  </a:lnTo>
                  <a:lnTo>
                    <a:pt x="22" y="38"/>
                  </a:lnTo>
                  <a:lnTo>
                    <a:pt x="22" y="42"/>
                  </a:lnTo>
                  <a:lnTo>
                    <a:pt x="24" y="38"/>
                  </a:lnTo>
                  <a:lnTo>
                    <a:pt x="24" y="34"/>
                  </a:lnTo>
                  <a:lnTo>
                    <a:pt x="38" y="0"/>
                  </a:lnTo>
                  <a:lnTo>
                    <a:pt x="44" y="0"/>
                  </a:lnTo>
                  <a:lnTo>
                    <a:pt x="26" y="48"/>
                  </a:lnTo>
                  <a:lnTo>
                    <a:pt x="20" y="48"/>
                  </a:lnTo>
                  <a:close/>
                </a:path>
              </a:pathLst>
            </a:custGeom>
            <a:solidFill>
              <a:srgbClr val="000000"/>
            </a:solidFill>
            <a:ln w="0">
              <a:solidFill>
                <a:srgbClr val="000000"/>
              </a:solidFill>
              <a:round/>
              <a:headEnd/>
              <a:tailEnd/>
            </a:ln>
          </p:spPr>
          <p:txBody>
            <a:bodyPr/>
            <a:lstStyle/>
            <a:p>
              <a:endParaRPr lang="en-CA"/>
            </a:p>
          </p:txBody>
        </p:sp>
        <p:sp>
          <p:nvSpPr>
            <p:cNvPr id="28713" name="Freeform 37"/>
            <p:cNvSpPr>
              <a:spLocks noEditPoints="1"/>
            </p:cNvSpPr>
            <p:nvPr/>
          </p:nvSpPr>
          <p:spPr bwMode="auto">
            <a:xfrm>
              <a:off x="2744" y="2222"/>
              <a:ext cx="34" cy="48"/>
            </a:xfrm>
            <a:custGeom>
              <a:avLst/>
              <a:gdLst>
                <a:gd name="T0" fmla="*/ 0 w 34"/>
                <a:gd name="T1" fmla="*/ 48 h 48"/>
                <a:gd name="T2" fmla="*/ 0 w 34"/>
                <a:gd name="T3" fmla="*/ 0 h 48"/>
                <a:gd name="T4" fmla="*/ 16 w 34"/>
                <a:gd name="T5" fmla="*/ 0 h 48"/>
                <a:gd name="T6" fmla="*/ 20 w 34"/>
                <a:gd name="T7" fmla="*/ 0 h 48"/>
                <a:gd name="T8" fmla="*/ 24 w 34"/>
                <a:gd name="T9" fmla="*/ 2 h 48"/>
                <a:gd name="T10" fmla="*/ 26 w 34"/>
                <a:gd name="T11" fmla="*/ 2 h 48"/>
                <a:gd name="T12" fmla="*/ 28 w 34"/>
                <a:gd name="T13" fmla="*/ 4 h 48"/>
                <a:gd name="T14" fmla="*/ 30 w 34"/>
                <a:gd name="T15" fmla="*/ 6 h 48"/>
                <a:gd name="T16" fmla="*/ 32 w 34"/>
                <a:gd name="T17" fmla="*/ 8 h 48"/>
                <a:gd name="T18" fmla="*/ 34 w 34"/>
                <a:gd name="T19" fmla="*/ 12 h 48"/>
                <a:gd name="T20" fmla="*/ 34 w 34"/>
                <a:gd name="T21" fmla="*/ 14 h 48"/>
                <a:gd name="T22" fmla="*/ 34 w 34"/>
                <a:gd name="T23" fmla="*/ 20 h 48"/>
                <a:gd name="T24" fmla="*/ 30 w 34"/>
                <a:gd name="T25" fmla="*/ 24 h 48"/>
                <a:gd name="T26" fmla="*/ 28 w 34"/>
                <a:gd name="T27" fmla="*/ 26 h 48"/>
                <a:gd name="T28" fmla="*/ 22 w 34"/>
                <a:gd name="T29" fmla="*/ 28 h 48"/>
                <a:gd name="T30" fmla="*/ 16 w 34"/>
                <a:gd name="T31" fmla="*/ 28 h 48"/>
                <a:gd name="T32" fmla="*/ 6 w 34"/>
                <a:gd name="T33" fmla="*/ 28 h 48"/>
                <a:gd name="T34" fmla="*/ 6 w 34"/>
                <a:gd name="T35" fmla="*/ 48 h 48"/>
                <a:gd name="T36" fmla="*/ 0 w 34"/>
                <a:gd name="T37" fmla="*/ 48 h 48"/>
                <a:gd name="T38" fmla="*/ 6 w 34"/>
                <a:gd name="T39" fmla="*/ 24 h 48"/>
                <a:gd name="T40" fmla="*/ 18 w 34"/>
                <a:gd name="T41" fmla="*/ 24 h 48"/>
                <a:gd name="T42" fmla="*/ 22 w 34"/>
                <a:gd name="T43" fmla="*/ 22 h 48"/>
                <a:gd name="T44" fmla="*/ 26 w 34"/>
                <a:gd name="T45" fmla="*/ 22 h 48"/>
                <a:gd name="T46" fmla="*/ 28 w 34"/>
                <a:gd name="T47" fmla="*/ 18 h 48"/>
                <a:gd name="T48" fmla="*/ 28 w 34"/>
                <a:gd name="T49" fmla="*/ 14 h 48"/>
                <a:gd name="T50" fmla="*/ 28 w 34"/>
                <a:gd name="T51" fmla="*/ 12 h 48"/>
                <a:gd name="T52" fmla="*/ 26 w 34"/>
                <a:gd name="T53" fmla="*/ 10 h 48"/>
                <a:gd name="T54" fmla="*/ 24 w 34"/>
                <a:gd name="T55" fmla="*/ 8 h 48"/>
                <a:gd name="T56" fmla="*/ 22 w 34"/>
                <a:gd name="T57" fmla="*/ 6 h 48"/>
                <a:gd name="T58" fmla="*/ 20 w 34"/>
                <a:gd name="T59" fmla="*/ 6 h 48"/>
                <a:gd name="T60" fmla="*/ 16 w 34"/>
                <a:gd name="T61" fmla="*/ 6 h 48"/>
                <a:gd name="T62" fmla="*/ 6 w 34"/>
                <a:gd name="T63" fmla="*/ 6 h 48"/>
                <a:gd name="T64" fmla="*/ 6 w 34"/>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8"/>
                <a:gd name="T101" fmla="*/ 34 w 34"/>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8">
                  <a:moveTo>
                    <a:pt x="0" y="48"/>
                  </a:moveTo>
                  <a:lnTo>
                    <a:pt x="0" y="0"/>
                  </a:lnTo>
                  <a:lnTo>
                    <a:pt x="16" y="0"/>
                  </a:lnTo>
                  <a:lnTo>
                    <a:pt x="20" y="0"/>
                  </a:lnTo>
                  <a:lnTo>
                    <a:pt x="24" y="2"/>
                  </a:lnTo>
                  <a:lnTo>
                    <a:pt x="26" y="2"/>
                  </a:lnTo>
                  <a:lnTo>
                    <a:pt x="28" y="4"/>
                  </a:lnTo>
                  <a:lnTo>
                    <a:pt x="30" y="6"/>
                  </a:lnTo>
                  <a:lnTo>
                    <a:pt x="32" y="8"/>
                  </a:lnTo>
                  <a:lnTo>
                    <a:pt x="34" y="12"/>
                  </a:lnTo>
                  <a:lnTo>
                    <a:pt x="34" y="14"/>
                  </a:lnTo>
                  <a:lnTo>
                    <a:pt x="34" y="20"/>
                  </a:lnTo>
                  <a:lnTo>
                    <a:pt x="30" y="24"/>
                  </a:lnTo>
                  <a:lnTo>
                    <a:pt x="28" y="26"/>
                  </a:lnTo>
                  <a:lnTo>
                    <a:pt x="22" y="28"/>
                  </a:lnTo>
                  <a:lnTo>
                    <a:pt x="16" y="28"/>
                  </a:lnTo>
                  <a:lnTo>
                    <a:pt x="6" y="28"/>
                  </a:lnTo>
                  <a:lnTo>
                    <a:pt x="6" y="48"/>
                  </a:lnTo>
                  <a:lnTo>
                    <a:pt x="0" y="48"/>
                  </a:lnTo>
                  <a:close/>
                  <a:moveTo>
                    <a:pt x="6" y="24"/>
                  </a:moveTo>
                  <a:lnTo>
                    <a:pt x="18" y="24"/>
                  </a:lnTo>
                  <a:lnTo>
                    <a:pt x="22" y="22"/>
                  </a:lnTo>
                  <a:lnTo>
                    <a:pt x="26" y="22"/>
                  </a:lnTo>
                  <a:lnTo>
                    <a:pt x="28" y="18"/>
                  </a:lnTo>
                  <a:lnTo>
                    <a:pt x="28" y="14"/>
                  </a:lnTo>
                  <a:lnTo>
                    <a:pt x="28" y="12"/>
                  </a:lnTo>
                  <a:lnTo>
                    <a:pt x="26" y="10"/>
                  </a:lnTo>
                  <a:lnTo>
                    <a:pt x="24" y="8"/>
                  </a:lnTo>
                  <a:lnTo>
                    <a:pt x="22" y="6"/>
                  </a:lnTo>
                  <a:lnTo>
                    <a:pt x="20" y="6"/>
                  </a:lnTo>
                  <a:lnTo>
                    <a:pt x="16" y="6"/>
                  </a:lnTo>
                  <a:lnTo>
                    <a:pt x="6" y="6"/>
                  </a:lnTo>
                  <a:lnTo>
                    <a:pt x="6" y="24"/>
                  </a:lnTo>
                  <a:close/>
                </a:path>
              </a:pathLst>
            </a:custGeom>
            <a:solidFill>
              <a:srgbClr val="000000"/>
            </a:solidFill>
            <a:ln w="0">
              <a:solidFill>
                <a:srgbClr val="000000"/>
              </a:solidFill>
              <a:round/>
              <a:headEnd/>
              <a:tailEnd/>
            </a:ln>
          </p:spPr>
          <p:txBody>
            <a:bodyPr/>
            <a:lstStyle/>
            <a:p>
              <a:endParaRPr lang="en-CA"/>
            </a:p>
          </p:txBody>
        </p:sp>
        <p:sp>
          <p:nvSpPr>
            <p:cNvPr id="28714" name="Rectangle 38"/>
            <p:cNvSpPr>
              <a:spLocks noChangeArrowheads="1"/>
            </p:cNvSpPr>
            <p:nvPr/>
          </p:nvSpPr>
          <p:spPr bwMode="auto">
            <a:xfrm>
              <a:off x="2802" y="2250"/>
              <a:ext cx="18" cy="6"/>
            </a:xfrm>
            <a:prstGeom prst="rect">
              <a:avLst/>
            </a:prstGeom>
            <a:solidFill>
              <a:srgbClr val="000000"/>
            </a:solidFill>
            <a:ln w="0">
              <a:solidFill>
                <a:srgbClr val="000000"/>
              </a:solidFill>
              <a:miter lim="800000"/>
              <a:headEnd/>
              <a:tailEnd/>
            </a:ln>
          </p:spPr>
          <p:txBody>
            <a:bodyPr/>
            <a:lstStyle/>
            <a:p>
              <a:endParaRPr lang="en-US"/>
            </a:p>
          </p:txBody>
        </p:sp>
        <p:sp>
          <p:nvSpPr>
            <p:cNvPr id="28715" name="Freeform 39"/>
            <p:cNvSpPr>
              <a:spLocks/>
            </p:cNvSpPr>
            <p:nvPr/>
          </p:nvSpPr>
          <p:spPr bwMode="auto">
            <a:xfrm>
              <a:off x="2826" y="2232"/>
              <a:ext cx="30" cy="30"/>
            </a:xfrm>
            <a:custGeom>
              <a:avLst/>
              <a:gdLst>
                <a:gd name="T0" fmla="*/ 30 w 30"/>
                <a:gd name="T1" fmla="*/ 18 h 30"/>
                <a:gd name="T2" fmla="*/ 0 w 30"/>
                <a:gd name="T3" fmla="*/ 30 h 30"/>
                <a:gd name="T4" fmla="*/ 0 w 30"/>
                <a:gd name="T5" fmla="*/ 24 h 30"/>
                <a:gd name="T6" fmla="*/ 24 w 30"/>
                <a:gd name="T7" fmla="*/ 16 h 30"/>
                <a:gd name="T8" fmla="*/ 0 w 30"/>
                <a:gd name="T9" fmla="*/ 6 h 30"/>
                <a:gd name="T10" fmla="*/ 0 w 30"/>
                <a:gd name="T11" fmla="*/ 0 h 30"/>
                <a:gd name="T12" fmla="*/ 30 w 30"/>
                <a:gd name="T13" fmla="*/ 12 h 30"/>
                <a:gd name="T14" fmla="*/ 30 w 30"/>
                <a:gd name="T15" fmla="*/ 18 h 30"/>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0"/>
                <a:gd name="T26" fmla="*/ 30 w 30"/>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0">
                  <a:moveTo>
                    <a:pt x="30" y="18"/>
                  </a:moveTo>
                  <a:lnTo>
                    <a:pt x="0" y="30"/>
                  </a:lnTo>
                  <a:lnTo>
                    <a:pt x="0" y="24"/>
                  </a:lnTo>
                  <a:lnTo>
                    <a:pt x="24" y="16"/>
                  </a:lnTo>
                  <a:lnTo>
                    <a:pt x="0" y="6"/>
                  </a:lnTo>
                  <a:lnTo>
                    <a:pt x="0" y="0"/>
                  </a:lnTo>
                  <a:lnTo>
                    <a:pt x="30" y="12"/>
                  </a:lnTo>
                  <a:lnTo>
                    <a:pt x="30" y="18"/>
                  </a:lnTo>
                  <a:close/>
                </a:path>
              </a:pathLst>
            </a:custGeom>
            <a:solidFill>
              <a:srgbClr val="000000"/>
            </a:solidFill>
            <a:ln w="0">
              <a:solidFill>
                <a:srgbClr val="000000"/>
              </a:solidFill>
              <a:round/>
              <a:headEnd/>
              <a:tailEnd/>
            </a:ln>
          </p:spPr>
          <p:txBody>
            <a:bodyPr/>
            <a:lstStyle/>
            <a:p>
              <a:endParaRPr lang="en-CA"/>
            </a:p>
          </p:txBody>
        </p:sp>
        <p:sp>
          <p:nvSpPr>
            <p:cNvPr id="28716" name="Freeform 40"/>
            <p:cNvSpPr>
              <a:spLocks/>
            </p:cNvSpPr>
            <p:nvPr/>
          </p:nvSpPr>
          <p:spPr bwMode="auto">
            <a:xfrm>
              <a:off x="2878" y="2222"/>
              <a:ext cx="44" cy="48"/>
            </a:xfrm>
            <a:custGeom>
              <a:avLst/>
              <a:gdLst>
                <a:gd name="T0" fmla="*/ 20 w 44"/>
                <a:gd name="T1" fmla="*/ 48 h 48"/>
                <a:gd name="T2" fmla="*/ 0 w 44"/>
                <a:gd name="T3" fmla="*/ 0 h 48"/>
                <a:gd name="T4" fmla="*/ 8 w 44"/>
                <a:gd name="T5" fmla="*/ 0 h 48"/>
                <a:gd name="T6" fmla="*/ 20 w 44"/>
                <a:gd name="T7" fmla="*/ 34 h 48"/>
                <a:gd name="T8" fmla="*/ 22 w 44"/>
                <a:gd name="T9" fmla="*/ 38 h 48"/>
                <a:gd name="T10" fmla="*/ 22 w 44"/>
                <a:gd name="T11" fmla="*/ 42 h 48"/>
                <a:gd name="T12" fmla="*/ 24 w 44"/>
                <a:gd name="T13" fmla="*/ 38 h 48"/>
                <a:gd name="T14" fmla="*/ 26 w 44"/>
                <a:gd name="T15" fmla="*/ 34 h 48"/>
                <a:gd name="T16" fmla="*/ 38 w 44"/>
                <a:gd name="T17" fmla="*/ 0 h 48"/>
                <a:gd name="T18" fmla="*/ 44 w 44"/>
                <a:gd name="T19" fmla="*/ 0 h 48"/>
                <a:gd name="T20" fmla="*/ 26 w 44"/>
                <a:gd name="T21" fmla="*/ 48 h 48"/>
                <a:gd name="T22" fmla="*/ 20 w 44"/>
                <a:gd name="T23" fmla="*/ 48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8"/>
                <a:gd name="T38" fmla="*/ 44 w 44"/>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8">
                  <a:moveTo>
                    <a:pt x="20" y="48"/>
                  </a:moveTo>
                  <a:lnTo>
                    <a:pt x="0" y="0"/>
                  </a:lnTo>
                  <a:lnTo>
                    <a:pt x="8" y="0"/>
                  </a:lnTo>
                  <a:lnTo>
                    <a:pt x="20" y="34"/>
                  </a:lnTo>
                  <a:lnTo>
                    <a:pt x="22" y="38"/>
                  </a:lnTo>
                  <a:lnTo>
                    <a:pt x="22" y="42"/>
                  </a:lnTo>
                  <a:lnTo>
                    <a:pt x="24" y="38"/>
                  </a:lnTo>
                  <a:lnTo>
                    <a:pt x="26" y="34"/>
                  </a:lnTo>
                  <a:lnTo>
                    <a:pt x="38" y="0"/>
                  </a:lnTo>
                  <a:lnTo>
                    <a:pt x="44" y="0"/>
                  </a:lnTo>
                  <a:lnTo>
                    <a:pt x="26" y="48"/>
                  </a:lnTo>
                  <a:lnTo>
                    <a:pt x="20" y="48"/>
                  </a:lnTo>
                  <a:close/>
                </a:path>
              </a:pathLst>
            </a:custGeom>
            <a:solidFill>
              <a:srgbClr val="000000"/>
            </a:solidFill>
            <a:ln w="0">
              <a:solidFill>
                <a:srgbClr val="000000"/>
              </a:solidFill>
              <a:round/>
              <a:headEnd/>
              <a:tailEnd/>
            </a:ln>
          </p:spPr>
          <p:txBody>
            <a:bodyPr/>
            <a:lstStyle/>
            <a:p>
              <a:endParaRPr lang="en-CA"/>
            </a:p>
          </p:txBody>
        </p:sp>
        <p:sp>
          <p:nvSpPr>
            <p:cNvPr id="28717" name="Freeform 41"/>
            <p:cNvSpPr>
              <a:spLocks/>
            </p:cNvSpPr>
            <p:nvPr/>
          </p:nvSpPr>
          <p:spPr bwMode="auto">
            <a:xfrm>
              <a:off x="2946" y="2222"/>
              <a:ext cx="36" cy="48"/>
            </a:xfrm>
            <a:custGeom>
              <a:avLst/>
              <a:gdLst>
                <a:gd name="T0" fmla="*/ 0 w 36"/>
                <a:gd name="T1" fmla="*/ 48 h 48"/>
                <a:gd name="T2" fmla="*/ 0 w 36"/>
                <a:gd name="T3" fmla="*/ 0 h 48"/>
                <a:gd name="T4" fmla="*/ 6 w 36"/>
                <a:gd name="T5" fmla="*/ 0 h 48"/>
                <a:gd name="T6" fmla="*/ 30 w 36"/>
                <a:gd name="T7" fmla="*/ 38 h 48"/>
                <a:gd name="T8" fmla="*/ 30 w 36"/>
                <a:gd name="T9" fmla="*/ 0 h 48"/>
                <a:gd name="T10" fmla="*/ 36 w 36"/>
                <a:gd name="T11" fmla="*/ 0 h 48"/>
                <a:gd name="T12" fmla="*/ 36 w 36"/>
                <a:gd name="T13" fmla="*/ 48 h 48"/>
                <a:gd name="T14" fmla="*/ 30 w 36"/>
                <a:gd name="T15" fmla="*/ 48 h 48"/>
                <a:gd name="T16" fmla="*/ 6 w 36"/>
                <a:gd name="T17" fmla="*/ 12 h 48"/>
                <a:gd name="T18" fmla="*/ 6 w 36"/>
                <a:gd name="T19" fmla="*/ 48 h 48"/>
                <a:gd name="T20" fmla="*/ 0 w 36"/>
                <a:gd name="T21" fmla="*/ 48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8"/>
                <a:gd name="T35" fmla="*/ 36 w 36"/>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8">
                  <a:moveTo>
                    <a:pt x="0" y="48"/>
                  </a:moveTo>
                  <a:lnTo>
                    <a:pt x="0" y="0"/>
                  </a:lnTo>
                  <a:lnTo>
                    <a:pt x="6" y="0"/>
                  </a:lnTo>
                  <a:lnTo>
                    <a:pt x="30" y="38"/>
                  </a:lnTo>
                  <a:lnTo>
                    <a:pt x="30" y="0"/>
                  </a:lnTo>
                  <a:lnTo>
                    <a:pt x="36" y="0"/>
                  </a:lnTo>
                  <a:lnTo>
                    <a:pt x="36" y="48"/>
                  </a:lnTo>
                  <a:lnTo>
                    <a:pt x="30" y="48"/>
                  </a:lnTo>
                  <a:lnTo>
                    <a:pt x="6" y="12"/>
                  </a:lnTo>
                  <a:lnTo>
                    <a:pt x="6" y="48"/>
                  </a:lnTo>
                  <a:lnTo>
                    <a:pt x="0" y="48"/>
                  </a:lnTo>
                  <a:close/>
                </a:path>
              </a:pathLst>
            </a:custGeom>
            <a:solidFill>
              <a:srgbClr val="000000"/>
            </a:solidFill>
            <a:ln w="0">
              <a:solidFill>
                <a:srgbClr val="000000"/>
              </a:solidFill>
              <a:round/>
              <a:headEnd/>
              <a:tailEnd/>
            </a:ln>
          </p:spPr>
          <p:txBody>
            <a:bodyPr/>
            <a:lstStyle/>
            <a:p>
              <a:endParaRPr lang="en-CA"/>
            </a:p>
          </p:txBody>
        </p:sp>
        <p:sp>
          <p:nvSpPr>
            <p:cNvPr id="28718" name="Freeform 42"/>
            <p:cNvSpPr>
              <a:spLocks noEditPoints="1"/>
            </p:cNvSpPr>
            <p:nvPr/>
          </p:nvSpPr>
          <p:spPr bwMode="auto">
            <a:xfrm>
              <a:off x="2994" y="2222"/>
              <a:ext cx="34" cy="48"/>
            </a:xfrm>
            <a:custGeom>
              <a:avLst/>
              <a:gdLst>
                <a:gd name="T0" fmla="*/ 0 w 34"/>
                <a:gd name="T1" fmla="*/ 48 h 48"/>
                <a:gd name="T2" fmla="*/ 0 w 34"/>
                <a:gd name="T3" fmla="*/ 0 h 48"/>
                <a:gd name="T4" fmla="*/ 16 w 34"/>
                <a:gd name="T5" fmla="*/ 0 h 48"/>
                <a:gd name="T6" fmla="*/ 20 w 34"/>
                <a:gd name="T7" fmla="*/ 0 h 48"/>
                <a:gd name="T8" fmla="*/ 24 w 34"/>
                <a:gd name="T9" fmla="*/ 2 h 48"/>
                <a:gd name="T10" fmla="*/ 26 w 34"/>
                <a:gd name="T11" fmla="*/ 2 h 48"/>
                <a:gd name="T12" fmla="*/ 28 w 34"/>
                <a:gd name="T13" fmla="*/ 4 h 48"/>
                <a:gd name="T14" fmla="*/ 30 w 34"/>
                <a:gd name="T15" fmla="*/ 6 h 48"/>
                <a:gd name="T16" fmla="*/ 32 w 34"/>
                <a:gd name="T17" fmla="*/ 8 h 48"/>
                <a:gd name="T18" fmla="*/ 34 w 34"/>
                <a:gd name="T19" fmla="*/ 12 h 48"/>
                <a:gd name="T20" fmla="*/ 34 w 34"/>
                <a:gd name="T21" fmla="*/ 14 h 48"/>
                <a:gd name="T22" fmla="*/ 34 w 34"/>
                <a:gd name="T23" fmla="*/ 20 h 48"/>
                <a:gd name="T24" fmla="*/ 30 w 34"/>
                <a:gd name="T25" fmla="*/ 24 h 48"/>
                <a:gd name="T26" fmla="*/ 28 w 34"/>
                <a:gd name="T27" fmla="*/ 26 h 48"/>
                <a:gd name="T28" fmla="*/ 22 w 34"/>
                <a:gd name="T29" fmla="*/ 28 h 48"/>
                <a:gd name="T30" fmla="*/ 16 w 34"/>
                <a:gd name="T31" fmla="*/ 28 h 48"/>
                <a:gd name="T32" fmla="*/ 6 w 34"/>
                <a:gd name="T33" fmla="*/ 28 h 48"/>
                <a:gd name="T34" fmla="*/ 6 w 34"/>
                <a:gd name="T35" fmla="*/ 48 h 48"/>
                <a:gd name="T36" fmla="*/ 0 w 34"/>
                <a:gd name="T37" fmla="*/ 48 h 48"/>
                <a:gd name="T38" fmla="*/ 6 w 34"/>
                <a:gd name="T39" fmla="*/ 24 h 48"/>
                <a:gd name="T40" fmla="*/ 18 w 34"/>
                <a:gd name="T41" fmla="*/ 24 h 48"/>
                <a:gd name="T42" fmla="*/ 22 w 34"/>
                <a:gd name="T43" fmla="*/ 22 h 48"/>
                <a:gd name="T44" fmla="*/ 26 w 34"/>
                <a:gd name="T45" fmla="*/ 22 h 48"/>
                <a:gd name="T46" fmla="*/ 28 w 34"/>
                <a:gd name="T47" fmla="*/ 18 h 48"/>
                <a:gd name="T48" fmla="*/ 28 w 34"/>
                <a:gd name="T49" fmla="*/ 14 h 48"/>
                <a:gd name="T50" fmla="*/ 28 w 34"/>
                <a:gd name="T51" fmla="*/ 12 h 48"/>
                <a:gd name="T52" fmla="*/ 26 w 34"/>
                <a:gd name="T53" fmla="*/ 10 h 48"/>
                <a:gd name="T54" fmla="*/ 24 w 34"/>
                <a:gd name="T55" fmla="*/ 8 h 48"/>
                <a:gd name="T56" fmla="*/ 22 w 34"/>
                <a:gd name="T57" fmla="*/ 6 h 48"/>
                <a:gd name="T58" fmla="*/ 20 w 34"/>
                <a:gd name="T59" fmla="*/ 6 h 48"/>
                <a:gd name="T60" fmla="*/ 16 w 34"/>
                <a:gd name="T61" fmla="*/ 6 h 48"/>
                <a:gd name="T62" fmla="*/ 6 w 34"/>
                <a:gd name="T63" fmla="*/ 6 h 48"/>
                <a:gd name="T64" fmla="*/ 6 w 34"/>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8"/>
                <a:gd name="T101" fmla="*/ 34 w 34"/>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8">
                  <a:moveTo>
                    <a:pt x="0" y="48"/>
                  </a:moveTo>
                  <a:lnTo>
                    <a:pt x="0" y="0"/>
                  </a:lnTo>
                  <a:lnTo>
                    <a:pt x="16" y="0"/>
                  </a:lnTo>
                  <a:lnTo>
                    <a:pt x="20" y="0"/>
                  </a:lnTo>
                  <a:lnTo>
                    <a:pt x="24" y="2"/>
                  </a:lnTo>
                  <a:lnTo>
                    <a:pt x="26" y="2"/>
                  </a:lnTo>
                  <a:lnTo>
                    <a:pt x="28" y="4"/>
                  </a:lnTo>
                  <a:lnTo>
                    <a:pt x="30" y="6"/>
                  </a:lnTo>
                  <a:lnTo>
                    <a:pt x="32" y="8"/>
                  </a:lnTo>
                  <a:lnTo>
                    <a:pt x="34" y="12"/>
                  </a:lnTo>
                  <a:lnTo>
                    <a:pt x="34" y="14"/>
                  </a:lnTo>
                  <a:lnTo>
                    <a:pt x="34" y="20"/>
                  </a:lnTo>
                  <a:lnTo>
                    <a:pt x="30" y="24"/>
                  </a:lnTo>
                  <a:lnTo>
                    <a:pt x="28" y="26"/>
                  </a:lnTo>
                  <a:lnTo>
                    <a:pt x="22" y="28"/>
                  </a:lnTo>
                  <a:lnTo>
                    <a:pt x="16" y="28"/>
                  </a:lnTo>
                  <a:lnTo>
                    <a:pt x="6" y="28"/>
                  </a:lnTo>
                  <a:lnTo>
                    <a:pt x="6" y="48"/>
                  </a:lnTo>
                  <a:lnTo>
                    <a:pt x="0" y="48"/>
                  </a:lnTo>
                  <a:close/>
                  <a:moveTo>
                    <a:pt x="6" y="24"/>
                  </a:moveTo>
                  <a:lnTo>
                    <a:pt x="18" y="24"/>
                  </a:lnTo>
                  <a:lnTo>
                    <a:pt x="22" y="22"/>
                  </a:lnTo>
                  <a:lnTo>
                    <a:pt x="26" y="22"/>
                  </a:lnTo>
                  <a:lnTo>
                    <a:pt x="28" y="18"/>
                  </a:lnTo>
                  <a:lnTo>
                    <a:pt x="28" y="14"/>
                  </a:lnTo>
                  <a:lnTo>
                    <a:pt x="28" y="12"/>
                  </a:lnTo>
                  <a:lnTo>
                    <a:pt x="26" y="10"/>
                  </a:lnTo>
                  <a:lnTo>
                    <a:pt x="24" y="8"/>
                  </a:lnTo>
                  <a:lnTo>
                    <a:pt x="22" y="6"/>
                  </a:lnTo>
                  <a:lnTo>
                    <a:pt x="20" y="6"/>
                  </a:lnTo>
                  <a:lnTo>
                    <a:pt x="16" y="6"/>
                  </a:lnTo>
                  <a:lnTo>
                    <a:pt x="6" y="6"/>
                  </a:lnTo>
                  <a:lnTo>
                    <a:pt x="6" y="24"/>
                  </a:lnTo>
                  <a:close/>
                </a:path>
              </a:pathLst>
            </a:custGeom>
            <a:solidFill>
              <a:srgbClr val="000000"/>
            </a:solidFill>
            <a:ln w="0">
              <a:solidFill>
                <a:srgbClr val="000000"/>
              </a:solidFill>
              <a:round/>
              <a:headEnd/>
              <a:tailEnd/>
            </a:ln>
          </p:spPr>
          <p:txBody>
            <a:bodyPr/>
            <a:lstStyle/>
            <a:p>
              <a:endParaRPr lang="en-CA"/>
            </a:p>
          </p:txBody>
        </p:sp>
        <p:sp>
          <p:nvSpPr>
            <p:cNvPr id="28719" name="Rectangle 43"/>
            <p:cNvSpPr>
              <a:spLocks noChangeArrowheads="1"/>
            </p:cNvSpPr>
            <p:nvPr/>
          </p:nvSpPr>
          <p:spPr bwMode="auto">
            <a:xfrm>
              <a:off x="3056" y="2264"/>
              <a:ext cx="6" cy="6"/>
            </a:xfrm>
            <a:prstGeom prst="rect">
              <a:avLst/>
            </a:prstGeom>
            <a:solidFill>
              <a:srgbClr val="000000"/>
            </a:solidFill>
            <a:ln w="0">
              <a:solidFill>
                <a:srgbClr val="000000"/>
              </a:solidFill>
              <a:miter lim="800000"/>
              <a:headEnd/>
              <a:tailEnd/>
            </a:ln>
          </p:spPr>
          <p:txBody>
            <a:bodyPr/>
            <a:lstStyle/>
            <a:p>
              <a:endParaRPr lang="en-US"/>
            </a:p>
          </p:txBody>
        </p:sp>
        <p:sp>
          <p:nvSpPr>
            <p:cNvPr id="28720" name="Freeform 44"/>
            <p:cNvSpPr>
              <a:spLocks/>
            </p:cNvSpPr>
            <p:nvPr/>
          </p:nvSpPr>
          <p:spPr bwMode="auto">
            <a:xfrm>
              <a:off x="2670" y="2574"/>
              <a:ext cx="36" cy="46"/>
            </a:xfrm>
            <a:custGeom>
              <a:avLst/>
              <a:gdLst>
                <a:gd name="T0" fmla="*/ 0 w 36"/>
                <a:gd name="T1" fmla="*/ 46 h 46"/>
                <a:gd name="T2" fmla="*/ 0 w 36"/>
                <a:gd name="T3" fmla="*/ 0 h 46"/>
                <a:gd name="T4" fmla="*/ 8 w 36"/>
                <a:gd name="T5" fmla="*/ 0 h 46"/>
                <a:gd name="T6" fmla="*/ 30 w 36"/>
                <a:gd name="T7" fmla="*/ 36 h 46"/>
                <a:gd name="T8" fmla="*/ 30 w 36"/>
                <a:gd name="T9" fmla="*/ 0 h 46"/>
                <a:gd name="T10" fmla="*/ 36 w 36"/>
                <a:gd name="T11" fmla="*/ 0 h 46"/>
                <a:gd name="T12" fmla="*/ 36 w 36"/>
                <a:gd name="T13" fmla="*/ 46 h 46"/>
                <a:gd name="T14" fmla="*/ 30 w 36"/>
                <a:gd name="T15" fmla="*/ 46 h 46"/>
                <a:gd name="T16" fmla="*/ 6 w 36"/>
                <a:gd name="T17" fmla="*/ 10 h 46"/>
                <a:gd name="T18" fmla="*/ 6 w 36"/>
                <a:gd name="T19" fmla="*/ 46 h 46"/>
                <a:gd name="T20" fmla="*/ 0 w 36"/>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6"/>
                <a:gd name="T35" fmla="*/ 36 w 36"/>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6">
                  <a:moveTo>
                    <a:pt x="0" y="46"/>
                  </a:moveTo>
                  <a:lnTo>
                    <a:pt x="0" y="0"/>
                  </a:lnTo>
                  <a:lnTo>
                    <a:pt x="8" y="0"/>
                  </a:lnTo>
                  <a:lnTo>
                    <a:pt x="30" y="36"/>
                  </a:lnTo>
                  <a:lnTo>
                    <a:pt x="30" y="0"/>
                  </a:lnTo>
                  <a:lnTo>
                    <a:pt x="36" y="0"/>
                  </a:lnTo>
                  <a:lnTo>
                    <a:pt x="36" y="46"/>
                  </a:lnTo>
                  <a:lnTo>
                    <a:pt x="30" y="46"/>
                  </a:lnTo>
                  <a:lnTo>
                    <a:pt x="6" y="10"/>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21" name="Freeform 45"/>
            <p:cNvSpPr>
              <a:spLocks noEditPoints="1"/>
            </p:cNvSpPr>
            <p:nvPr/>
          </p:nvSpPr>
          <p:spPr bwMode="auto">
            <a:xfrm>
              <a:off x="2718" y="2574"/>
              <a:ext cx="34" cy="46"/>
            </a:xfrm>
            <a:custGeom>
              <a:avLst/>
              <a:gdLst>
                <a:gd name="T0" fmla="*/ 0 w 34"/>
                <a:gd name="T1" fmla="*/ 46 h 46"/>
                <a:gd name="T2" fmla="*/ 0 w 34"/>
                <a:gd name="T3" fmla="*/ 0 h 46"/>
                <a:gd name="T4" fmla="*/ 18 w 34"/>
                <a:gd name="T5" fmla="*/ 0 h 46"/>
                <a:gd name="T6" fmla="*/ 22 w 34"/>
                <a:gd name="T7" fmla="*/ 0 h 46"/>
                <a:gd name="T8" fmla="*/ 24 w 34"/>
                <a:gd name="T9" fmla="*/ 0 h 46"/>
                <a:gd name="T10" fmla="*/ 28 w 34"/>
                <a:gd name="T11" fmla="*/ 2 h 46"/>
                <a:gd name="T12" fmla="*/ 30 w 34"/>
                <a:gd name="T13" fmla="*/ 2 h 46"/>
                <a:gd name="T14" fmla="*/ 32 w 34"/>
                <a:gd name="T15" fmla="*/ 4 h 46"/>
                <a:gd name="T16" fmla="*/ 34 w 34"/>
                <a:gd name="T17" fmla="*/ 6 h 46"/>
                <a:gd name="T18" fmla="*/ 34 w 34"/>
                <a:gd name="T19" fmla="*/ 10 h 46"/>
                <a:gd name="T20" fmla="*/ 34 w 34"/>
                <a:gd name="T21" fmla="*/ 14 h 46"/>
                <a:gd name="T22" fmla="*/ 34 w 34"/>
                <a:gd name="T23" fmla="*/ 18 h 46"/>
                <a:gd name="T24" fmla="*/ 32 w 34"/>
                <a:gd name="T25" fmla="*/ 24 h 46"/>
                <a:gd name="T26" fmla="*/ 28 w 34"/>
                <a:gd name="T27" fmla="*/ 26 h 46"/>
                <a:gd name="T28" fmla="*/ 24 w 34"/>
                <a:gd name="T29" fmla="*/ 28 h 46"/>
                <a:gd name="T30" fmla="*/ 18 w 34"/>
                <a:gd name="T31" fmla="*/ 28 h 46"/>
                <a:gd name="T32" fmla="*/ 6 w 34"/>
                <a:gd name="T33" fmla="*/ 28 h 46"/>
                <a:gd name="T34" fmla="*/ 6 w 34"/>
                <a:gd name="T35" fmla="*/ 46 h 46"/>
                <a:gd name="T36" fmla="*/ 0 w 34"/>
                <a:gd name="T37" fmla="*/ 46 h 46"/>
                <a:gd name="T38" fmla="*/ 6 w 34"/>
                <a:gd name="T39" fmla="*/ 22 h 46"/>
                <a:gd name="T40" fmla="*/ 18 w 34"/>
                <a:gd name="T41" fmla="*/ 22 h 46"/>
                <a:gd name="T42" fmla="*/ 22 w 34"/>
                <a:gd name="T43" fmla="*/ 22 h 46"/>
                <a:gd name="T44" fmla="*/ 26 w 34"/>
                <a:gd name="T45" fmla="*/ 20 h 46"/>
                <a:gd name="T46" fmla="*/ 28 w 34"/>
                <a:gd name="T47" fmla="*/ 18 h 46"/>
                <a:gd name="T48" fmla="*/ 28 w 34"/>
                <a:gd name="T49" fmla="*/ 14 h 46"/>
                <a:gd name="T50" fmla="*/ 28 w 34"/>
                <a:gd name="T51" fmla="*/ 10 h 46"/>
                <a:gd name="T52" fmla="*/ 28 w 34"/>
                <a:gd name="T53" fmla="*/ 8 h 46"/>
                <a:gd name="T54" fmla="*/ 26 w 34"/>
                <a:gd name="T55" fmla="*/ 6 h 46"/>
                <a:gd name="T56" fmla="*/ 24 w 34"/>
                <a:gd name="T57" fmla="*/ 6 h 46"/>
                <a:gd name="T58" fmla="*/ 22 w 34"/>
                <a:gd name="T59" fmla="*/ 6 h 46"/>
                <a:gd name="T60" fmla="*/ 18 w 34"/>
                <a:gd name="T61" fmla="*/ 6 h 46"/>
                <a:gd name="T62" fmla="*/ 6 w 34"/>
                <a:gd name="T63" fmla="*/ 6 h 46"/>
                <a:gd name="T64" fmla="*/ 6 w 34"/>
                <a:gd name="T65" fmla="*/ 2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6"/>
                <a:gd name="T101" fmla="*/ 34 w 34"/>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6">
                  <a:moveTo>
                    <a:pt x="0" y="46"/>
                  </a:moveTo>
                  <a:lnTo>
                    <a:pt x="0" y="0"/>
                  </a:lnTo>
                  <a:lnTo>
                    <a:pt x="18" y="0"/>
                  </a:lnTo>
                  <a:lnTo>
                    <a:pt x="22" y="0"/>
                  </a:lnTo>
                  <a:lnTo>
                    <a:pt x="24" y="0"/>
                  </a:lnTo>
                  <a:lnTo>
                    <a:pt x="28" y="2"/>
                  </a:lnTo>
                  <a:lnTo>
                    <a:pt x="30" y="2"/>
                  </a:lnTo>
                  <a:lnTo>
                    <a:pt x="32" y="4"/>
                  </a:lnTo>
                  <a:lnTo>
                    <a:pt x="34" y="6"/>
                  </a:lnTo>
                  <a:lnTo>
                    <a:pt x="34" y="10"/>
                  </a:lnTo>
                  <a:lnTo>
                    <a:pt x="34" y="14"/>
                  </a:lnTo>
                  <a:lnTo>
                    <a:pt x="34" y="18"/>
                  </a:lnTo>
                  <a:lnTo>
                    <a:pt x="32" y="24"/>
                  </a:lnTo>
                  <a:lnTo>
                    <a:pt x="28" y="26"/>
                  </a:lnTo>
                  <a:lnTo>
                    <a:pt x="24" y="28"/>
                  </a:lnTo>
                  <a:lnTo>
                    <a:pt x="18" y="28"/>
                  </a:lnTo>
                  <a:lnTo>
                    <a:pt x="6" y="28"/>
                  </a:lnTo>
                  <a:lnTo>
                    <a:pt x="6" y="46"/>
                  </a:lnTo>
                  <a:lnTo>
                    <a:pt x="0" y="46"/>
                  </a:lnTo>
                  <a:close/>
                  <a:moveTo>
                    <a:pt x="6" y="22"/>
                  </a:moveTo>
                  <a:lnTo>
                    <a:pt x="18" y="22"/>
                  </a:lnTo>
                  <a:lnTo>
                    <a:pt x="22" y="22"/>
                  </a:lnTo>
                  <a:lnTo>
                    <a:pt x="26" y="20"/>
                  </a:lnTo>
                  <a:lnTo>
                    <a:pt x="28" y="18"/>
                  </a:lnTo>
                  <a:lnTo>
                    <a:pt x="28" y="14"/>
                  </a:lnTo>
                  <a:lnTo>
                    <a:pt x="28" y="10"/>
                  </a:lnTo>
                  <a:lnTo>
                    <a:pt x="28" y="8"/>
                  </a:lnTo>
                  <a:lnTo>
                    <a:pt x="26" y="6"/>
                  </a:lnTo>
                  <a:lnTo>
                    <a:pt x="24" y="6"/>
                  </a:lnTo>
                  <a:lnTo>
                    <a:pt x="22" y="6"/>
                  </a:lnTo>
                  <a:lnTo>
                    <a:pt x="18" y="6"/>
                  </a:lnTo>
                  <a:lnTo>
                    <a:pt x="6" y="6"/>
                  </a:lnTo>
                  <a:lnTo>
                    <a:pt x="6" y="22"/>
                  </a:lnTo>
                  <a:close/>
                </a:path>
              </a:pathLst>
            </a:custGeom>
            <a:solidFill>
              <a:srgbClr val="000000"/>
            </a:solidFill>
            <a:ln w="0">
              <a:solidFill>
                <a:srgbClr val="000000"/>
              </a:solidFill>
              <a:round/>
              <a:headEnd/>
              <a:tailEnd/>
            </a:ln>
          </p:spPr>
          <p:txBody>
            <a:bodyPr/>
            <a:lstStyle/>
            <a:p>
              <a:endParaRPr lang="en-CA"/>
            </a:p>
          </p:txBody>
        </p:sp>
        <p:sp>
          <p:nvSpPr>
            <p:cNvPr id="28722" name="Rectangle 46"/>
            <p:cNvSpPr>
              <a:spLocks noChangeArrowheads="1"/>
            </p:cNvSpPr>
            <p:nvPr/>
          </p:nvSpPr>
          <p:spPr bwMode="auto">
            <a:xfrm>
              <a:off x="2776" y="2602"/>
              <a:ext cx="18" cy="4"/>
            </a:xfrm>
            <a:prstGeom prst="rect">
              <a:avLst/>
            </a:prstGeom>
            <a:solidFill>
              <a:srgbClr val="000000"/>
            </a:solidFill>
            <a:ln w="0">
              <a:solidFill>
                <a:srgbClr val="000000"/>
              </a:solidFill>
              <a:miter lim="800000"/>
              <a:headEnd/>
              <a:tailEnd/>
            </a:ln>
          </p:spPr>
          <p:txBody>
            <a:bodyPr/>
            <a:lstStyle/>
            <a:p>
              <a:endParaRPr lang="en-US"/>
            </a:p>
          </p:txBody>
        </p:sp>
        <p:sp>
          <p:nvSpPr>
            <p:cNvPr id="28723" name="Freeform 47"/>
            <p:cNvSpPr>
              <a:spLocks/>
            </p:cNvSpPr>
            <p:nvPr/>
          </p:nvSpPr>
          <p:spPr bwMode="auto">
            <a:xfrm>
              <a:off x="2800" y="2582"/>
              <a:ext cx="30" cy="32"/>
            </a:xfrm>
            <a:custGeom>
              <a:avLst/>
              <a:gdLst>
                <a:gd name="T0" fmla="*/ 30 w 30"/>
                <a:gd name="T1" fmla="*/ 18 h 32"/>
                <a:gd name="T2" fmla="*/ 0 w 30"/>
                <a:gd name="T3" fmla="*/ 32 h 32"/>
                <a:gd name="T4" fmla="*/ 0 w 30"/>
                <a:gd name="T5" fmla="*/ 26 h 32"/>
                <a:gd name="T6" fmla="*/ 24 w 30"/>
                <a:gd name="T7" fmla="*/ 16 h 32"/>
                <a:gd name="T8" fmla="*/ 0 w 30"/>
                <a:gd name="T9" fmla="*/ 6 h 32"/>
                <a:gd name="T10" fmla="*/ 0 w 30"/>
                <a:gd name="T11" fmla="*/ 0 h 32"/>
                <a:gd name="T12" fmla="*/ 30 w 30"/>
                <a:gd name="T13" fmla="*/ 14 h 32"/>
                <a:gd name="T14" fmla="*/ 30 w 30"/>
                <a:gd name="T15" fmla="*/ 18 h 3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2"/>
                <a:gd name="T26" fmla="*/ 30 w 3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2">
                  <a:moveTo>
                    <a:pt x="30" y="18"/>
                  </a:moveTo>
                  <a:lnTo>
                    <a:pt x="0" y="32"/>
                  </a:lnTo>
                  <a:lnTo>
                    <a:pt x="0" y="26"/>
                  </a:lnTo>
                  <a:lnTo>
                    <a:pt x="24" y="16"/>
                  </a:lnTo>
                  <a:lnTo>
                    <a:pt x="0" y="6"/>
                  </a:lnTo>
                  <a:lnTo>
                    <a:pt x="0" y="0"/>
                  </a:lnTo>
                  <a:lnTo>
                    <a:pt x="30" y="14"/>
                  </a:lnTo>
                  <a:lnTo>
                    <a:pt x="30" y="18"/>
                  </a:lnTo>
                  <a:close/>
                </a:path>
              </a:pathLst>
            </a:custGeom>
            <a:solidFill>
              <a:srgbClr val="000000"/>
            </a:solidFill>
            <a:ln w="0">
              <a:solidFill>
                <a:srgbClr val="000000"/>
              </a:solidFill>
              <a:round/>
              <a:headEnd/>
              <a:tailEnd/>
            </a:ln>
          </p:spPr>
          <p:txBody>
            <a:bodyPr/>
            <a:lstStyle/>
            <a:p>
              <a:endParaRPr lang="en-CA"/>
            </a:p>
          </p:txBody>
        </p:sp>
        <p:sp>
          <p:nvSpPr>
            <p:cNvPr id="28724" name="Freeform 48"/>
            <p:cNvSpPr>
              <a:spLocks noEditPoints="1"/>
            </p:cNvSpPr>
            <p:nvPr/>
          </p:nvSpPr>
          <p:spPr bwMode="auto">
            <a:xfrm>
              <a:off x="2858" y="2574"/>
              <a:ext cx="38" cy="46"/>
            </a:xfrm>
            <a:custGeom>
              <a:avLst/>
              <a:gdLst>
                <a:gd name="T0" fmla="*/ 0 w 38"/>
                <a:gd name="T1" fmla="*/ 46 h 46"/>
                <a:gd name="T2" fmla="*/ 0 w 38"/>
                <a:gd name="T3" fmla="*/ 0 h 46"/>
                <a:gd name="T4" fmla="*/ 16 w 38"/>
                <a:gd name="T5" fmla="*/ 0 h 46"/>
                <a:gd name="T6" fmla="*/ 22 w 38"/>
                <a:gd name="T7" fmla="*/ 0 h 46"/>
                <a:gd name="T8" fmla="*/ 24 w 38"/>
                <a:gd name="T9" fmla="*/ 0 h 46"/>
                <a:gd name="T10" fmla="*/ 28 w 38"/>
                <a:gd name="T11" fmla="*/ 2 h 46"/>
                <a:gd name="T12" fmla="*/ 32 w 38"/>
                <a:gd name="T13" fmla="*/ 4 h 46"/>
                <a:gd name="T14" fmla="*/ 34 w 38"/>
                <a:gd name="T15" fmla="*/ 8 h 46"/>
                <a:gd name="T16" fmla="*/ 38 w 38"/>
                <a:gd name="T17" fmla="*/ 12 h 46"/>
                <a:gd name="T18" fmla="*/ 38 w 38"/>
                <a:gd name="T19" fmla="*/ 18 h 46"/>
                <a:gd name="T20" fmla="*/ 38 w 38"/>
                <a:gd name="T21" fmla="*/ 24 h 46"/>
                <a:gd name="T22" fmla="*/ 38 w 38"/>
                <a:gd name="T23" fmla="*/ 28 h 46"/>
                <a:gd name="T24" fmla="*/ 38 w 38"/>
                <a:gd name="T25" fmla="*/ 32 h 46"/>
                <a:gd name="T26" fmla="*/ 36 w 38"/>
                <a:gd name="T27" fmla="*/ 36 h 46"/>
                <a:gd name="T28" fmla="*/ 34 w 38"/>
                <a:gd name="T29" fmla="*/ 40 h 46"/>
                <a:gd name="T30" fmla="*/ 32 w 38"/>
                <a:gd name="T31" fmla="*/ 42 h 46"/>
                <a:gd name="T32" fmla="*/ 30 w 38"/>
                <a:gd name="T33" fmla="*/ 44 h 46"/>
                <a:gd name="T34" fmla="*/ 28 w 38"/>
                <a:gd name="T35" fmla="*/ 46 h 46"/>
                <a:gd name="T36" fmla="*/ 24 w 38"/>
                <a:gd name="T37" fmla="*/ 46 h 46"/>
                <a:gd name="T38" fmla="*/ 22 w 38"/>
                <a:gd name="T39" fmla="*/ 46 h 46"/>
                <a:gd name="T40" fmla="*/ 18 w 38"/>
                <a:gd name="T41" fmla="*/ 46 h 46"/>
                <a:gd name="T42" fmla="*/ 0 w 38"/>
                <a:gd name="T43" fmla="*/ 46 h 46"/>
                <a:gd name="T44" fmla="*/ 6 w 38"/>
                <a:gd name="T45" fmla="*/ 42 h 46"/>
                <a:gd name="T46" fmla="*/ 16 w 38"/>
                <a:gd name="T47" fmla="*/ 42 h 46"/>
                <a:gd name="T48" fmla="*/ 20 w 38"/>
                <a:gd name="T49" fmla="*/ 42 h 46"/>
                <a:gd name="T50" fmla="*/ 24 w 38"/>
                <a:gd name="T51" fmla="*/ 40 h 46"/>
                <a:gd name="T52" fmla="*/ 26 w 38"/>
                <a:gd name="T53" fmla="*/ 40 h 46"/>
                <a:gd name="T54" fmla="*/ 28 w 38"/>
                <a:gd name="T55" fmla="*/ 38 h 46"/>
                <a:gd name="T56" fmla="*/ 30 w 38"/>
                <a:gd name="T57" fmla="*/ 36 h 46"/>
                <a:gd name="T58" fmla="*/ 32 w 38"/>
                <a:gd name="T59" fmla="*/ 32 h 46"/>
                <a:gd name="T60" fmla="*/ 32 w 38"/>
                <a:gd name="T61" fmla="*/ 28 h 46"/>
                <a:gd name="T62" fmla="*/ 32 w 38"/>
                <a:gd name="T63" fmla="*/ 22 h 46"/>
                <a:gd name="T64" fmla="*/ 32 w 38"/>
                <a:gd name="T65" fmla="*/ 16 h 46"/>
                <a:gd name="T66" fmla="*/ 30 w 38"/>
                <a:gd name="T67" fmla="*/ 12 h 46"/>
                <a:gd name="T68" fmla="*/ 28 w 38"/>
                <a:gd name="T69" fmla="*/ 8 h 46"/>
                <a:gd name="T70" fmla="*/ 24 w 38"/>
                <a:gd name="T71" fmla="*/ 6 h 46"/>
                <a:gd name="T72" fmla="*/ 22 w 38"/>
                <a:gd name="T73" fmla="*/ 6 h 46"/>
                <a:gd name="T74" fmla="*/ 16 w 38"/>
                <a:gd name="T75" fmla="*/ 6 h 46"/>
                <a:gd name="T76" fmla="*/ 6 w 38"/>
                <a:gd name="T77" fmla="*/ 6 h 46"/>
                <a:gd name="T78" fmla="*/ 6 w 38"/>
                <a:gd name="T79" fmla="*/ 42 h 4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
                <a:gd name="T121" fmla="*/ 0 h 46"/>
                <a:gd name="T122" fmla="*/ 38 w 38"/>
                <a:gd name="T123" fmla="*/ 46 h 4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 h="46">
                  <a:moveTo>
                    <a:pt x="0" y="46"/>
                  </a:moveTo>
                  <a:lnTo>
                    <a:pt x="0" y="0"/>
                  </a:lnTo>
                  <a:lnTo>
                    <a:pt x="16" y="0"/>
                  </a:lnTo>
                  <a:lnTo>
                    <a:pt x="22" y="0"/>
                  </a:lnTo>
                  <a:lnTo>
                    <a:pt x="24" y="0"/>
                  </a:lnTo>
                  <a:lnTo>
                    <a:pt x="28" y="2"/>
                  </a:lnTo>
                  <a:lnTo>
                    <a:pt x="32" y="4"/>
                  </a:lnTo>
                  <a:lnTo>
                    <a:pt x="34" y="8"/>
                  </a:lnTo>
                  <a:lnTo>
                    <a:pt x="38" y="12"/>
                  </a:lnTo>
                  <a:lnTo>
                    <a:pt x="38" y="18"/>
                  </a:lnTo>
                  <a:lnTo>
                    <a:pt x="38" y="24"/>
                  </a:lnTo>
                  <a:lnTo>
                    <a:pt x="38" y="28"/>
                  </a:lnTo>
                  <a:lnTo>
                    <a:pt x="38" y="32"/>
                  </a:lnTo>
                  <a:lnTo>
                    <a:pt x="36" y="36"/>
                  </a:lnTo>
                  <a:lnTo>
                    <a:pt x="34" y="40"/>
                  </a:lnTo>
                  <a:lnTo>
                    <a:pt x="32" y="42"/>
                  </a:lnTo>
                  <a:lnTo>
                    <a:pt x="30" y="44"/>
                  </a:lnTo>
                  <a:lnTo>
                    <a:pt x="28" y="46"/>
                  </a:lnTo>
                  <a:lnTo>
                    <a:pt x="24" y="46"/>
                  </a:lnTo>
                  <a:lnTo>
                    <a:pt x="22" y="46"/>
                  </a:lnTo>
                  <a:lnTo>
                    <a:pt x="18" y="46"/>
                  </a:lnTo>
                  <a:lnTo>
                    <a:pt x="0" y="46"/>
                  </a:lnTo>
                  <a:close/>
                  <a:moveTo>
                    <a:pt x="6" y="42"/>
                  </a:moveTo>
                  <a:lnTo>
                    <a:pt x="16" y="42"/>
                  </a:lnTo>
                  <a:lnTo>
                    <a:pt x="20" y="42"/>
                  </a:lnTo>
                  <a:lnTo>
                    <a:pt x="24" y="40"/>
                  </a:lnTo>
                  <a:lnTo>
                    <a:pt x="26" y="40"/>
                  </a:lnTo>
                  <a:lnTo>
                    <a:pt x="28" y="38"/>
                  </a:lnTo>
                  <a:lnTo>
                    <a:pt x="30" y="36"/>
                  </a:lnTo>
                  <a:lnTo>
                    <a:pt x="32" y="32"/>
                  </a:lnTo>
                  <a:lnTo>
                    <a:pt x="32" y="28"/>
                  </a:lnTo>
                  <a:lnTo>
                    <a:pt x="32" y="22"/>
                  </a:lnTo>
                  <a:lnTo>
                    <a:pt x="32" y="16"/>
                  </a:lnTo>
                  <a:lnTo>
                    <a:pt x="30" y="12"/>
                  </a:lnTo>
                  <a:lnTo>
                    <a:pt x="28" y="8"/>
                  </a:lnTo>
                  <a:lnTo>
                    <a:pt x="24" y="6"/>
                  </a:lnTo>
                  <a:lnTo>
                    <a:pt x="22" y="6"/>
                  </a:lnTo>
                  <a:lnTo>
                    <a:pt x="16" y="6"/>
                  </a:lnTo>
                  <a:lnTo>
                    <a:pt x="6" y="6"/>
                  </a:lnTo>
                  <a:lnTo>
                    <a:pt x="6" y="42"/>
                  </a:lnTo>
                  <a:close/>
                </a:path>
              </a:pathLst>
            </a:custGeom>
            <a:solidFill>
              <a:srgbClr val="000000"/>
            </a:solidFill>
            <a:ln w="0">
              <a:solidFill>
                <a:srgbClr val="000000"/>
              </a:solidFill>
              <a:round/>
              <a:headEnd/>
              <a:tailEnd/>
            </a:ln>
          </p:spPr>
          <p:txBody>
            <a:bodyPr/>
            <a:lstStyle/>
            <a:p>
              <a:endParaRPr lang="en-CA"/>
            </a:p>
          </p:txBody>
        </p:sp>
        <p:sp>
          <p:nvSpPr>
            <p:cNvPr id="28725" name="Freeform 49"/>
            <p:cNvSpPr>
              <a:spLocks noEditPoints="1"/>
            </p:cNvSpPr>
            <p:nvPr/>
          </p:nvSpPr>
          <p:spPr bwMode="auto">
            <a:xfrm>
              <a:off x="2902" y="2586"/>
              <a:ext cx="32" cy="36"/>
            </a:xfrm>
            <a:custGeom>
              <a:avLst/>
              <a:gdLst>
                <a:gd name="T0" fmla="*/ 26 w 32"/>
                <a:gd name="T1" fmla="*/ 24 h 36"/>
                <a:gd name="T2" fmla="*/ 32 w 32"/>
                <a:gd name="T3" fmla="*/ 26 h 36"/>
                <a:gd name="T4" fmla="*/ 30 w 32"/>
                <a:gd name="T5" fmla="*/ 30 h 36"/>
                <a:gd name="T6" fmla="*/ 26 w 32"/>
                <a:gd name="T7" fmla="*/ 32 h 36"/>
                <a:gd name="T8" fmla="*/ 22 w 32"/>
                <a:gd name="T9" fmla="*/ 34 h 36"/>
                <a:gd name="T10" fmla="*/ 16 w 32"/>
                <a:gd name="T11" fmla="*/ 36 h 36"/>
                <a:gd name="T12" fmla="*/ 10 w 32"/>
                <a:gd name="T13" fmla="*/ 34 h 36"/>
                <a:gd name="T14" fmla="*/ 4 w 32"/>
                <a:gd name="T15" fmla="*/ 30 h 36"/>
                <a:gd name="T16" fmla="*/ 2 w 32"/>
                <a:gd name="T17" fmla="*/ 28 h 36"/>
                <a:gd name="T18" fmla="*/ 0 w 32"/>
                <a:gd name="T19" fmla="*/ 24 h 36"/>
                <a:gd name="T20" fmla="*/ 0 w 32"/>
                <a:gd name="T21" fmla="*/ 18 h 36"/>
                <a:gd name="T22" fmla="*/ 0 w 32"/>
                <a:gd name="T23" fmla="*/ 12 h 36"/>
                <a:gd name="T24" fmla="*/ 2 w 32"/>
                <a:gd name="T25" fmla="*/ 8 h 36"/>
                <a:gd name="T26" fmla="*/ 4 w 32"/>
                <a:gd name="T27" fmla="*/ 4 h 36"/>
                <a:gd name="T28" fmla="*/ 10 w 32"/>
                <a:gd name="T29" fmla="*/ 2 h 36"/>
                <a:gd name="T30" fmla="*/ 16 w 32"/>
                <a:gd name="T31" fmla="*/ 0 h 36"/>
                <a:gd name="T32" fmla="*/ 22 w 32"/>
                <a:gd name="T33" fmla="*/ 2 h 36"/>
                <a:gd name="T34" fmla="*/ 28 w 32"/>
                <a:gd name="T35" fmla="*/ 4 h 36"/>
                <a:gd name="T36" fmla="*/ 30 w 32"/>
                <a:gd name="T37" fmla="*/ 8 h 36"/>
                <a:gd name="T38" fmla="*/ 32 w 32"/>
                <a:gd name="T39" fmla="*/ 12 h 36"/>
                <a:gd name="T40" fmla="*/ 32 w 32"/>
                <a:gd name="T41" fmla="*/ 18 h 36"/>
                <a:gd name="T42" fmla="*/ 32 w 32"/>
                <a:gd name="T43" fmla="*/ 18 h 36"/>
                <a:gd name="T44" fmla="*/ 32 w 32"/>
                <a:gd name="T45" fmla="*/ 20 h 36"/>
                <a:gd name="T46" fmla="*/ 6 w 32"/>
                <a:gd name="T47" fmla="*/ 20 h 36"/>
                <a:gd name="T48" fmla="*/ 8 w 32"/>
                <a:gd name="T49" fmla="*/ 24 h 36"/>
                <a:gd name="T50" fmla="*/ 10 w 32"/>
                <a:gd name="T51" fmla="*/ 28 h 36"/>
                <a:gd name="T52" fmla="*/ 12 w 32"/>
                <a:gd name="T53" fmla="*/ 30 h 36"/>
                <a:gd name="T54" fmla="*/ 16 w 32"/>
                <a:gd name="T55" fmla="*/ 30 h 36"/>
                <a:gd name="T56" fmla="*/ 20 w 32"/>
                <a:gd name="T57" fmla="*/ 30 h 36"/>
                <a:gd name="T58" fmla="*/ 22 w 32"/>
                <a:gd name="T59" fmla="*/ 28 h 36"/>
                <a:gd name="T60" fmla="*/ 24 w 32"/>
                <a:gd name="T61" fmla="*/ 28 h 36"/>
                <a:gd name="T62" fmla="*/ 26 w 32"/>
                <a:gd name="T63" fmla="*/ 24 h 36"/>
                <a:gd name="T64" fmla="*/ 6 w 32"/>
                <a:gd name="T65" fmla="*/ 14 h 36"/>
                <a:gd name="T66" fmla="*/ 26 w 32"/>
                <a:gd name="T67" fmla="*/ 14 h 36"/>
                <a:gd name="T68" fmla="*/ 24 w 32"/>
                <a:gd name="T69" fmla="*/ 10 h 36"/>
                <a:gd name="T70" fmla="*/ 24 w 32"/>
                <a:gd name="T71" fmla="*/ 8 h 36"/>
                <a:gd name="T72" fmla="*/ 20 w 32"/>
                <a:gd name="T73" fmla="*/ 6 h 36"/>
                <a:gd name="T74" fmla="*/ 16 w 32"/>
                <a:gd name="T75" fmla="*/ 6 h 36"/>
                <a:gd name="T76" fmla="*/ 12 w 32"/>
                <a:gd name="T77" fmla="*/ 6 h 36"/>
                <a:gd name="T78" fmla="*/ 10 w 32"/>
                <a:gd name="T79" fmla="*/ 8 h 36"/>
                <a:gd name="T80" fmla="*/ 8 w 32"/>
                <a:gd name="T81" fmla="*/ 10 h 36"/>
                <a:gd name="T82" fmla="*/ 6 w 32"/>
                <a:gd name="T83" fmla="*/ 14 h 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36"/>
                <a:gd name="T128" fmla="*/ 32 w 32"/>
                <a:gd name="T129" fmla="*/ 36 h 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36">
                  <a:moveTo>
                    <a:pt x="26" y="24"/>
                  </a:moveTo>
                  <a:lnTo>
                    <a:pt x="32" y="26"/>
                  </a:lnTo>
                  <a:lnTo>
                    <a:pt x="30" y="30"/>
                  </a:lnTo>
                  <a:lnTo>
                    <a:pt x="26" y="32"/>
                  </a:lnTo>
                  <a:lnTo>
                    <a:pt x="22" y="34"/>
                  </a:lnTo>
                  <a:lnTo>
                    <a:pt x="16" y="36"/>
                  </a:lnTo>
                  <a:lnTo>
                    <a:pt x="10" y="34"/>
                  </a:lnTo>
                  <a:lnTo>
                    <a:pt x="4" y="30"/>
                  </a:lnTo>
                  <a:lnTo>
                    <a:pt x="2" y="28"/>
                  </a:lnTo>
                  <a:lnTo>
                    <a:pt x="0" y="24"/>
                  </a:lnTo>
                  <a:lnTo>
                    <a:pt x="0" y="18"/>
                  </a:lnTo>
                  <a:lnTo>
                    <a:pt x="0" y="12"/>
                  </a:lnTo>
                  <a:lnTo>
                    <a:pt x="2" y="8"/>
                  </a:lnTo>
                  <a:lnTo>
                    <a:pt x="4" y="4"/>
                  </a:lnTo>
                  <a:lnTo>
                    <a:pt x="10" y="2"/>
                  </a:lnTo>
                  <a:lnTo>
                    <a:pt x="16" y="0"/>
                  </a:lnTo>
                  <a:lnTo>
                    <a:pt x="22" y="2"/>
                  </a:lnTo>
                  <a:lnTo>
                    <a:pt x="28" y="4"/>
                  </a:lnTo>
                  <a:lnTo>
                    <a:pt x="30" y="8"/>
                  </a:lnTo>
                  <a:lnTo>
                    <a:pt x="32" y="12"/>
                  </a:lnTo>
                  <a:lnTo>
                    <a:pt x="32" y="18"/>
                  </a:lnTo>
                  <a:lnTo>
                    <a:pt x="32" y="20"/>
                  </a:lnTo>
                  <a:lnTo>
                    <a:pt x="6" y="20"/>
                  </a:lnTo>
                  <a:lnTo>
                    <a:pt x="8" y="24"/>
                  </a:lnTo>
                  <a:lnTo>
                    <a:pt x="10" y="28"/>
                  </a:lnTo>
                  <a:lnTo>
                    <a:pt x="12" y="30"/>
                  </a:lnTo>
                  <a:lnTo>
                    <a:pt x="16" y="30"/>
                  </a:lnTo>
                  <a:lnTo>
                    <a:pt x="20" y="30"/>
                  </a:lnTo>
                  <a:lnTo>
                    <a:pt x="22" y="28"/>
                  </a:lnTo>
                  <a:lnTo>
                    <a:pt x="24" y="28"/>
                  </a:lnTo>
                  <a:lnTo>
                    <a:pt x="26" y="24"/>
                  </a:lnTo>
                  <a:close/>
                  <a:moveTo>
                    <a:pt x="6" y="14"/>
                  </a:moveTo>
                  <a:lnTo>
                    <a:pt x="26" y="14"/>
                  </a:lnTo>
                  <a:lnTo>
                    <a:pt x="24" y="10"/>
                  </a:lnTo>
                  <a:lnTo>
                    <a:pt x="24" y="8"/>
                  </a:lnTo>
                  <a:lnTo>
                    <a:pt x="20" y="6"/>
                  </a:lnTo>
                  <a:lnTo>
                    <a:pt x="16" y="6"/>
                  </a:lnTo>
                  <a:lnTo>
                    <a:pt x="12" y="6"/>
                  </a:lnTo>
                  <a:lnTo>
                    <a:pt x="10" y="8"/>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8726" name="Freeform 50"/>
            <p:cNvSpPr>
              <a:spLocks/>
            </p:cNvSpPr>
            <p:nvPr/>
          </p:nvSpPr>
          <p:spPr bwMode="auto">
            <a:xfrm>
              <a:off x="2938" y="2574"/>
              <a:ext cx="16" cy="48"/>
            </a:xfrm>
            <a:custGeom>
              <a:avLst/>
              <a:gdLst>
                <a:gd name="T0" fmla="*/ 16 w 16"/>
                <a:gd name="T1" fmla="*/ 42 h 48"/>
                <a:gd name="T2" fmla="*/ 16 w 16"/>
                <a:gd name="T3" fmla="*/ 48 h 48"/>
                <a:gd name="T4" fmla="*/ 14 w 16"/>
                <a:gd name="T5" fmla="*/ 48 h 48"/>
                <a:gd name="T6" fmla="*/ 12 w 16"/>
                <a:gd name="T7" fmla="*/ 48 h 48"/>
                <a:gd name="T8" fmla="*/ 10 w 16"/>
                <a:gd name="T9" fmla="*/ 48 h 48"/>
                <a:gd name="T10" fmla="*/ 8 w 16"/>
                <a:gd name="T11" fmla="*/ 46 h 48"/>
                <a:gd name="T12" fmla="*/ 6 w 16"/>
                <a:gd name="T13" fmla="*/ 46 h 48"/>
                <a:gd name="T14" fmla="*/ 4 w 16"/>
                <a:gd name="T15" fmla="*/ 44 h 48"/>
                <a:gd name="T16" fmla="*/ 4 w 16"/>
                <a:gd name="T17" fmla="*/ 42 h 48"/>
                <a:gd name="T18" fmla="*/ 4 w 16"/>
                <a:gd name="T19" fmla="*/ 38 h 48"/>
                <a:gd name="T20" fmla="*/ 4 w 16"/>
                <a:gd name="T21" fmla="*/ 18 h 48"/>
                <a:gd name="T22" fmla="*/ 0 w 16"/>
                <a:gd name="T23" fmla="*/ 18 h 48"/>
                <a:gd name="T24" fmla="*/ 0 w 16"/>
                <a:gd name="T25" fmla="*/ 12 h 48"/>
                <a:gd name="T26" fmla="*/ 4 w 16"/>
                <a:gd name="T27" fmla="*/ 12 h 48"/>
                <a:gd name="T28" fmla="*/ 4 w 16"/>
                <a:gd name="T29" fmla="*/ 4 h 48"/>
                <a:gd name="T30" fmla="*/ 10 w 16"/>
                <a:gd name="T31" fmla="*/ 0 h 48"/>
                <a:gd name="T32" fmla="*/ 10 w 16"/>
                <a:gd name="T33" fmla="*/ 12 h 48"/>
                <a:gd name="T34" fmla="*/ 16 w 16"/>
                <a:gd name="T35" fmla="*/ 12 h 48"/>
                <a:gd name="T36" fmla="*/ 16 w 16"/>
                <a:gd name="T37" fmla="*/ 18 h 48"/>
                <a:gd name="T38" fmla="*/ 10 w 16"/>
                <a:gd name="T39" fmla="*/ 18 h 48"/>
                <a:gd name="T40" fmla="*/ 10 w 16"/>
                <a:gd name="T41" fmla="*/ 38 h 48"/>
                <a:gd name="T42" fmla="*/ 10 w 16"/>
                <a:gd name="T43" fmla="*/ 40 h 48"/>
                <a:gd name="T44" fmla="*/ 10 w 16"/>
                <a:gd name="T45" fmla="*/ 40 h 48"/>
                <a:gd name="T46" fmla="*/ 10 w 16"/>
                <a:gd name="T47" fmla="*/ 42 h 48"/>
                <a:gd name="T48" fmla="*/ 12 w 16"/>
                <a:gd name="T49" fmla="*/ 42 h 48"/>
                <a:gd name="T50" fmla="*/ 12 w 16"/>
                <a:gd name="T51" fmla="*/ 42 h 48"/>
                <a:gd name="T52" fmla="*/ 14 w 16"/>
                <a:gd name="T53" fmla="*/ 42 h 48"/>
                <a:gd name="T54" fmla="*/ 14 w 16"/>
                <a:gd name="T55" fmla="*/ 42 h 48"/>
                <a:gd name="T56" fmla="*/ 16 w 16"/>
                <a:gd name="T57" fmla="*/ 42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48"/>
                <a:gd name="T89" fmla="*/ 16 w 16"/>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48">
                  <a:moveTo>
                    <a:pt x="16" y="42"/>
                  </a:moveTo>
                  <a:lnTo>
                    <a:pt x="16" y="48"/>
                  </a:lnTo>
                  <a:lnTo>
                    <a:pt x="14" y="48"/>
                  </a:lnTo>
                  <a:lnTo>
                    <a:pt x="12" y="48"/>
                  </a:lnTo>
                  <a:lnTo>
                    <a:pt x="10" y="48"/>
                  </a:lnTo>
                  <a:lnTo>
                    <a:pt x="8" y="46"/>
                  </a:lnTo>
                  <a:lnTo>
                    <a:pt x="6" y="46"/>
                  </a:lnTo>
                  <a:lnTo>
                    <a:pt x="4" y="44"/>
                  </a:lnTo>
                  <a:lnTo>
                    <a:pt x="4" y="42"/>
                  </a:lnTo>
                  <a:lnTo>
                    <a:pt x="4" y="38"/>
                  </a:lnTo>
                  <a:lnTo>
                    <a:pt x="4" y="18"/>
                  </a:lnTo>
                  <a:lnTo>
                    <a:pt x="0" y="18"/>
                  </a:lnTo>
                  <a:lnTo>
                    <a:pt x="0" y="12"/>
                  </a:lnTo>
                  <a:lnTo>
                    <a:pt x="4" y="12"/>
                  </a:lnTo>
                  <a:lnTo>
                    <a:pt x="4" y="4"/>
                  </a:lnTo>
                  <a:lnTo>
                    <a:pt x="10" y="0"/>
                  </a:lnTo>
                  <a:lnTo>
                    <a:pt x="10" y="12"/>
                  </a:lnTo>
                  <a:lnTo>
                    <a:pt x="16" y="12"/>
                  </a:lnTo>
                  <a:lnTo>
                    <a:pt x="16" y="18"/>
                  </a:lnTo>
                  <a:lnTo>
                    <a:pt x="10" y="18"/>
                  </a:lnTo>
                  <a:lnTo>
                    <a:pt x="10" y="38"/>
                  </a:lnTo>
                  <a:lnTo>
                    <a:pt x="10" y="40"/>
                  </a:lnTo>
                  <a:lnTo>
                    <a:pt x="10" y="42"/>
                  </a:lnTo>
                  <a:lnTo>
                    <a:pt x="12" y="42"/>
                  </a:lnTo>
                  <a:lnTo>
                    <a:pt x="14" y="42"/>
                  </a:lnTo>
                  <a:lnTo>
                    <a:pt x="16" y="42"/>
                  </a:lnTo>
                  <a:close/>
                </a:path>
              </a:pathLst>
            </a:custGeom>
            <a:solidFill>
              <a:srgbClr val="000000"/>
            </a:solidFill>
            <a:ln w="0">
              <a:solidFill>
                <a:srgbClr val="000000"/>
              </a:solidFill>
              <a:round/>
              <a:headEnd/>
              <a:tailEnd/>
            </a:ln>
          </p:spPr>
          <p:txBody>
            <a:bodyPr/>
            <a:lstStyle/>
            <a:p>
              <a:endParaRPr lang="en-CA"/>
            </a:p>
          </p:txBody>
        </p:sp>
        <p:sp>
          <p:nvSpPr>
            <p:cNvPr id="28727" name="Rectangle 51"/>
            <p:cNvSpPr>
              <a:spLocks noChangeArrowheads="1"/>
            </p:cNvSpPr>
            <p:nvPr/>
          </p:nvSpPr>
          <p:spPr bwMode="auto">
            <a:xfrm>
              <a:off x="2980" y="2614"/>
              <a:ext cx="6" cy="6"/>
            </a:xfrm>
            <a:prstGeom prst="rect">
              <a:avLst/>
            </a:prstGeom>
            <a:solidFill>
              <a:srgbClr val="000000"/>
            </a:solidFill>
            <a:ln w="0">
              <a:solidFill>
                <a:srgbClr val="000000"/>
              </a:solidFill>
              <a:miter lim="800000"/>
              <a:headEnd/>
              <a:tailEnd/>
            </a:ln>
          </p:spPr>
          <p:txBody>
            <a:bodyPr/>
            <a:lstStyle/>
            <a:p>
              <a:endParaRPr lang="en-US"/>
            </a:p>
          </p:txBody>
        </p:sp>
        <p:sp>
          <p:nvSpPr>
            <p:cNvPr id="28728" name="Freeform 52"/>
            <p:cNvSpPr>
              <a:spLocks/>
            </p:cNvSpPr>
            <p:nvPr/>
          </p:nvSpPr>
          <p:spPr bwMode="auto">
            <a:xfrm>
              <a:off x="3016" y="2574"/>
              <a:ext cx="36" cy="46"/>
            </a:xfrm>
            <a:custGeom>
              <a:avLst/>
              <a:gdLst>
                <a:gd name="T0" fmla="*/ 0 w 36"/>
                <a:gd name="T1" fmla="*/ 46 h 46"/>
                <a:gd name="T2" fmla="*/ 0 w 36"/>
                <a:gd name="T3" fmla="*/ 0 h 46"/>
                <a:gd name="T4" fmla="*/ 6 w 36"/>
                <a:gd name="T5" fmla="*/ 0 h 46"/>
                <a:gd name="T6" fmla="*/ 30 w 36"/>
                <a:gd name="T7" fmla="*/ 36 h 46"/>
                <a:gd name="T8" fmla="*/ 30 w 36"/>
                <a:gd name="T9" fmla="*/ 0 h 46"/>
                <a:gd name="T10" fmla="*/ 36 w 36"/>
                <a:gd name="T11" fmla="*/ 0 h 46"/>
                <a:gd name="T12" fmla="*/ 36 w 36"/>
                <a:gd name="T13" fmla="*/ 46 h 46"/>
                <a:gd name="T14" fmla="*/ 30 w 36"/>
                <a:gd name="T15" fmla="*/ 46 h 46"/>
                <a:gd name="T16" fmla="*/ 6 w 36"/>
                <a:gd name="T17" fmla="*/ 10 h 46"/>
                <a:gd name="T18" fmla="*/ 6 w 36"/>
                <a:gd name="T19" fmla="*/ 46 h 46"/>
                <a:gd name="T20" fmla="*/ 0 w 36"/>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6"/>
                <a:gd name="T35" fmla="*/ 36 w 36"/>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6">
                  <a:moveTo>
                    <a:pt x="0" y="46"/>
                  </a:moveTo>
                  <a:lnTo>
                    <a:pt x="0" y="0"/>
                  </a:lnTo>
                  <a:lnTo>
                    <a:pt x="6" y="0"/>
                  </a:lnTo>
                  <a:lnTo>
                    <a:pt x="30" y="36"/>
                  </a:lnTo>
                  <a:lnTo>
                    <a:pt x="30" y="0"/>
                  </a:lnTo>
                  <a:lnTo>
                    <a:pt x="36" y="0"/>
                  </a:lnTo>
                  <a:lnTo>
                    <a:pt x="36" y="46"/>
                  </a:lnTo>
                  <a:lnTo>
                    <a:pt x="30" y="46"/>
                  </a:lnTo>
                  <a:lnTo>
                    <a:pt x="6" y="10"/>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29" name="Freeform 53"/>
            <p:cNvSpPr>
              <a:spLocks noEditPoints="1"/>
            </p:cNvSpPr>
            <p:nvPr/>
          </p:nvSpPr>
          <p:spPr bwMode="auto">
            <a:xfrm>
              <a:off x="3060" y="2586"/>
              <a:ext cx="30" cy="36"/>
            </a:xfrm>
            <a:custGeom>
              <a:avLst/>
              <a:gdLst>
                <a:gd name="T0" fmla="*/ 0 w 30"/>
                <a:gd name="T1" fmla="*/ 18 h 36"/>
                <a:gd name="T2" fmla="*/ 0 w 30"/>
                <a:gd name="T3" fmla="*/ 12 h 36"/>
                <a:gd name="T4" fmla="*/ 2 w 30"/>
                <a:gd name="T5" fmla="*/ 8 h 36"/>
                <a:gd name="T6" fmla="*/ 6 w 30"/>
                <a:gd name="T7" fmla="*/ 4 h 36"/>
                <a:gd name="T8" fmla="*/ 10 w 30"/>
                <a:gd name="T9" fmla="*/ 0 h 36"/>
                <a:gd name="T10" fmla="*/ 16 w 30"/>
                <a:gd name="T11" fmla="*/ 0 h 36"/>
                <a:gd name="T12" fmla="*/ 22 w 30"/>
                <a:gd name="T13" fmla="*/ 2 h 36"/>
                <a:gd name="T14" fmla="*/ 26 w 30"/>
                <a:gd name="T15" fmla="*/ 4 h 36"/>
                <a:gd name="T16" fmla="*/ 30 w 30"/>
                <a:gd name="T17" fmla="*/ 10 h 36"/>
                <a:gd name="T18" fmla="*/ 30 w 30"/>
                <a:gd name="T19" fmla="*/ 18 h 36"/>
                <a:gd name="T20" fmla="*/ 30 w 30"/>
                <a:gd name="T21" fmla="*/ 24 h 36"/>
                <a:gd name="T22" fmla="*/ 28 w 30"/>
                <a:gd name="T23" fmla="*/ 28 h 36"/>
                <a:gd name="T24" fmla="*/ 26 w 30"/>
                <a:gd name="T25" fmla="*/ 30 h 36"/>
                <a:gd name="T26" fmla="*/ 24 w 30"/>
                <a:gd name="T27" fmla="*/ 34 h 36"/>
                <a:gd name="T28" fmla="*/ 20 w 30"/>
                <a:gd name="T29" fmla="*/ 36 h 36"/>
                <a:gd name="T30" fmla="*/ 16 w 30"/>
                <a:gd name="T31" fmla="*/ 36 h 36"/>
                <a:gd name="T32" fmla="*/ 10 w 30"/>
                <a:gd name="T33" fmla="*/ 34 h 36"/>
                <a:gd name="T34" fmla="*/ 4 w 30"/>
                <a:gd name="T35" fmla="*/ 30 h 36"/>
                <a:gd name="T36" fmla="*/ 2 w 30"/>
                <a:gd name="T37" fmla="*/ 28 h 36"/>
                <a:gd name="T38" fmla="*/ 0 w 30"/>
                <a:gd name="T39" fmla="*/ 24 h 36"/>
                <a:gd name="T40" fmla="*/ 0 w 30"/>
                <a:gd name="T41" fmla="*/ 18 h 36"/>
                <a:gd name="T42" fmla="*/ 6 w 30"/>
                <a:gd name="T43" fmla="*/ 18 h 36"/>
                <a:gd name="T44" fmla="*/ 6 w 30"/>
                <a:gd name="T45" fmla="*/ 24 h 36"/>
                <a:gd name="T46" fmla="*/ 8 w 30"/>
                <a:gd name="T47" fmla="*/ 28 h 36"/>
                <a:gd name="T48" fmla="*/ 12 w 30"/>
                <a:gd name="T49" fmla="*/ 30 h 36"/>
                <a:gd name="T50" fmla="*/ 16 w 30"/>
                <a:gd name="T51" fmla="*/ 30 h 36"/>
                <a:gd name="T52" fmla="*/ 20 w 30"/>
                <a:gd name="T53" fmla="*/ 30 h 36"/>
                <a:gd name="T54" fmla="*/ 22 w 30"/>
                <a:gd name="T55" fmla="*/ 28 h 36"/>
                <a:gd name="T56" fmla="*/ 24 w 30"/>
                <a:gd name="T57" fmla="*/ 24 h 36"/>
                <a:gd name="T58" fmla="*/ 24 w 30"/>
                <a:gd name="T59" fmla="*/ 18 h 36"/>
                <a:gd name="T60" fmla="*/ 24 w 30"/>
                <a:gd name="T61" fmla="*/ 12 h 36"/>
                <a:gd name="T62" fmla="*/ 22 w 30"/>
                <a:gd name="T63" fmla="*/ 8 h 36"/>
                <a:gd name="T64" fmla="*/ 20 w 30"/>
                <a:gd name="T65" fmla="*/ 6 h 36"/>
                <a:gd name="T66" fmla="*/ 16 w 30"/>
                <a:gd name="T67" fmla="*/ 6 h 36"/>
                <a:gd name="T68" fmla="*/ 12 w 30"/>
                <a:gd name="T69" fmla="*/ 6 h 36"/>
                <a:gd name="T70" fmla="*/ 8 w 30"/>
                <a:gd name="T71" fmla="*/ 8 h 36"/>
                <a:gd name="T72" fmla="*/ 6 w 30"/>
                <a:gd name="T73" fmla="*/ 12 h 36"/>
                <a:gd name="T74" fmla="*/ 6 w 30"/>
                <a:gd name="T75" fmla="*/ 18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
                <a:gd name="T115" fmla="*/ 0 h 36"/>
                <a:gd name="T116" fmla="*/ 30 w 3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 h="36">
                  <a:moveTo>
                    <a:pt x="0" y="18"/>
                  </a:moveTo>
                  <a:lnTo>
                    <a:pt x="0" y="12"/>
                  </a:lnTo>
                  <a:lnTo>
                    <a:pt x="2" y="8"/>
                  </a:lnTo>
                  <a:lnTo>
                    <a:pt x="6" y="4"/>
                  </a:lnTo>
                  <a:lnTo>
                    <a:pt x="10" y="0"/>
                  </a:lnTo>
                  <a:lnTo>
                    <a:pt x="16" y="0"/>
                  </a:lnTo>
                  <a:lnTo>
                    <a:pt x="22" y="2"/>
                  </a:lnTo>
                  <a:lnTo>
                    <a:pt x="26" y="4"/>
                  </a:lnTo>
                  <a:lnTo>
                    <a:pt x="30" y="10"/>
                  </a:lnTo>
                  <a:lnTo>
                    <a:pt x="30" y="18"/>
                  </a:lnTo>
                  <a:lnTo>
                    <a:pt x="30" y="24"/>
                  </a:lnTo>
                  <a:lnTo>
                    <a:pt x="28" y="28"/>
                  </a:lnTo>
                  <a:lnTo>
                    <a:pt x="26" y="30"/>
                  </a:lnTo>
                  <a:lnTo>
                    <a:pt x="24" y="34"/>
                  </a:lnTo>
                  <a:lnTo>
                    <a:pt x="20" y="36"/>
                  </a:lnTo>
                  <a:lnTo>
                    <a:pt x="16" y="36"/>
                  </a:lnTo>
                  <a:lnTo>
                    <a:pt x="10" y="34"/>
                  </a:lnTo>
                  <a:lnTo>
                    <a:pt x="4" y="30"/>
                  </a:lnTo>
                  <a:lnTo>
                    <a:pt x="2" y="28"/>
                  </a:lnTo>
                  <a:lnTo>
                    <a:pt x="0" y="24"/>
                  </a:lnTo>
                  <a:lnTo>
                    <a:pt x="0" y="18"/>
                  </a:lnTo>
                  <a:close/>
                  <a:moveTo>
                    <a:pt x="6" y="18"/>
                  </a:moveTo>
                  <a:lnTo>
                    <a:pt x="6" y="24"/>
                  </a:lnTo>
                  <a:lnTo>
                    <a:pt x="8" y="28"/>
                  </a:lnTo>
                  <a:lnTo>
                    <a:pt x="12" y="30"/>
                  </a:lnTo>
                  <a:lnTo>
                    <a:pt x="16" y="30"/>
                  </a:lnTo>
                  <a:lnTo>
                    <a:pt x="20" y="30"/>
                  </a:lnTo>
                  <a:lnTo>
                    <a:pt x="22" y="28"/>
                  </a:lnTo>
                  <a:lnTo>
                    <a:pt x="24" y="24"/>
                  </a:lnTo>
                  <a:lnTo>
                    <a:pt x="24" y="18"/>
                  </a:lnTo>
                  <a:lnTo>
                    <a:pt x="24" y="12"/>
                  </a:lnTo>
                  <a:lnTo>
                    <a:pt x="22" y="8"/>
                  </a:lnTo>
                  <a:lnTo>
                    <a:pt x="20" y="6"/>
                  </a:lnTo>
                  <a:lnTo>
                    <a:pt x="16" y="6"/>
                  </a:lnTo>
                  <a:lnTo>
                    <a:pt x="12" y="6"/>
                  </a:lnTo>
                  <a:lnTo>
                    <a:pt x="8" y="8"/>
                  </a:lnTo>
                  <a:lnTo>
                    <a:pt x="6" y="12"/>
                  </a:lnTo>
                  <a:lnTo>
                    <a:pt x="6" y="18"/>
                  </a:lnTo>
                  <a:close/>
                </a:path>
              </a:pathLst>
            </a:custGeom>
            <a:solidFill>
              <a:srgbClr val="000000"/>
            </a:solidFill>
            <a:ln w="0">
              <a:solidFill>
                <a:srgbClr val="000000"/>
              </a:solidFill>
              <a:round/>
              <a:headEnd/>
              <a:tailEnd/>
            </a:ln>
          </p:spPr>
          <p:txBody>
            <a:bodyPr/>
            <a:lstStyle/>
            <a:p>
              <a:endParaRPr lang="en-CA"/>
            </a:p>
          </p:txBody>
        </p:sp>
        <p:sp>
          <p:nvSpPr>
            <p:cNvPr id="28730" name="Freeform 54"/>
            <p:cNvSpPr>
              <a:spLocks/>
            </p:cNvSpPr>
            <p:nvPr/>
          </p:nvSpPr>
          <p:spPr bwMode="auto">
            <a:xfrm>
              <a:off x="3098" y="2586"/>
              <a:ext cx="46" cy="34"/>
            </a:xfrm>
            <a:custGeom>
              <a:avLst/>
              <a:gdLst>
                <a:gd name="T0" fmla="*/ 0 w 46"/>
                <a:gd name="T1" fmla="*/ 34 h 34"/>
                <a:gd name="T2" fmla="*/ 0 w 46"/>
                <a:gd name="T3" fmla="*/ 0 h 34"/>
                <a:gd name="T4" fmla="*/ 6 w 46"/>
                <a:gd name="T5" fmla="*/ 0 h 34"/>
                <a:gd name="T6" fmla="*/ 6 w 46"/>
                <a:gd name="T7" fmla="*/ 6 h 34"/>
                <a:gd name="T8" fmla="*/ 8 w 46"/>
                <a:gd name="T9" fmla="*/ 4 h 34"/>
                <a:gd name="T10" fmla="*/ 10 w 46"/>
                <a:gd name="T11" fmla="*/ 2 h 34"/>
                <a:gd name="T12" fmla="*/ 12 w 46"/>
                <a:gd name="T13" fmla="*/ 0 h 34"/>
                <a:gd name="T14" fmla="*/ 16 w 46"/>
                <a:gd name="T15" fmla="*/ 0 h 34"/>
                <a:gd name="T16" fmla="*/ 20 w 46"/>
                <a:gd name="T17" fmla="*/ 0 h 34"/>
                <a:gd name="T18" fmla="*/ 22 w 46"/>
                <a:gd name="T19" fmla="*/ 2 h 34"/>
                <a:gd name="T20" fmla="*/ 24 w 46"/>
                <a:gd name="T21" fmla="*/ 4 h 34"/>
                <a:gd name="T22" fmla="*/ 26 w 46"/>
                <a:gd name="T23" fmla="*/ 6 h 34"/>
                <a:gd name="T24" fmla="*/ 28 w 46"/>
                <a:gd name="T25" fmla="*/ 2 h 34"/>
                <a:gd name="T26" fmla="*/ 32 w 46"/>
                <a:gd name="T27" fmla="*/ 0 h 34"/>
                <a:gd name="T28" fmla="*/ 36 w 46"/>
                <a:gd name="T29" fmla="*/ 0 h 34"/>
                <a:gd name="T30" fmla="*/ 40 w 46"/>
                <a:gd name="T31" fmla="*/ 0 h 34"/>
                <a:gd name="T32" fmla="*/ 44 w 46"/>
                <a:gd name="T33" fmla="*/ 2 h 34"/>
                <a:gd name="T34" fmla="*/ 46 w 46"/>
                <a:gd name="T35" fmla="*/ 6 h 34"/>
                <a:gd name="T36" fmla="*/ 46 w 46"/>
                <a:gd name="T37" fmla="*/ 12 h 34"/>
                <a:gd name="T38" fmla="*/ 46 w 46"/>
                <a:gd name="T39" fmla="*/ 34 h 34"/>
                <a:gd name="T40" fmla="*/ 40 w 46"/>
                <a:gd name="T41" fmla="*/ 34 h 34"/>
                <a:gd name="T42" fmla="*/ 40 w 46"/>
                <a:gd name="T43" fmla="*/ 14 h 34"/>
                <a:gd name="T44" fmla="*/ 40 w 46"/>
                <a:gd name="T45" fmla="*/ 10 h 34"/>
                <a:gd name="T46" fmla="*/ 40 w 46"/>
                <a:gd name="T47" fmla="*/ 8 h 34"/>
                <a:gd name="T48" fmla="*/ 40 w 46"/>
                <a:gd name="T49" fmla="*/ 8 h 34"/>
                <a:gd name="T50" fmla="*/ 38 w 46"/>
                <a:gd name="T51" fmla="*/ 6 h 34"/>
                <a:gd name="T52" fmla="*/ 36 w 46"/>
                <a:gd name="T53" fmla="*/ 6 h 34"/>
                <a:gd name="T54" fmla="*/ 34 w 46"/>
                <a:gd name="T55" fmla="*/ 6 h 34"/>
                <a:gd name="T56" fmla="*/ 32 w 46"/>
                <a:gd name="T57" fmla="*/ 6 h 34"/>
                <a:gd name="T58" fmla="*/ 28 w 46"/>
                <a:gd name="T59" fmla="*/ 8 h 34"/>
                <a:gd name="T60" fmla="*/ 26 w 46"/>
                <a:gd name="T61" fmla="*/ 10 h 34"/>
                <a:gd name="T62" fmla="*/ 26 w 46"/>
                <a:gd name="T63" fmla="*/ 16 h 34"/>
                <a:gd name="T64" fmla="*/ 26 w 46"/>
                <a:gd name="T65" fmla="*/ 34 h 34"/>
                <a:gd name="T66" fmla="*/ 20 w 46"/>
                <a:gd name="T67" fmla="*/ 34 h 34"/>
                <a:gd name="T68" fmla="*/ 20 w 46"/>
                <a:gd name="T69" fmla="*/ 14 h 34"/>
                <a:gd name="T70" fmla="*/ 20 w 46"/>
                <a:gd name="T71" fmla="*/ 10 h 34"/>
                <a:gd name="T72" fmla="*/ 18 w 46"/>
                <a:gd name="T73" fmla="*/ 8 h 34"/>
                <a:gd name="T74" fmla="*/ 16 w 46"/>
                <a:gd name="T75" fmla="*/ 6 h 34"/>
                <a:gd name="T76" fmla="*/ 14 w 46"/>
                <a:gd name="T77" fmla="*/ 6 h 34"/>
                <a:gd name="T78" fmla="*/ 12 w 46"/>
                <a:gd name="T79" fmla="*/ 6 h 34"/>
                <a:gd name="T80" fmla="*/ 10 w 46"/>
                <a:gd name="T81" fmla="*/ 6 h 34"/>
                <a:gd name="T82" fmla="*/ 8 w 46"/>
                <a:gd name="T83" fmla="*/ 8 h 34"/>
                <a:gd name="T84" fmla="*/ 6 w 46"/>
                <a:gd name="T85" fmla="*/ 10 h 34"/>
                <a:gd name="T86" fmla="*/ 6 w 46"/>
                <a:gd name="T87" fmla="*/ 14 h 34"/>
                <a:gd name="T88" fmla="*/ 6 w 46"/>
                <a:gd name="T89" fmla="*/ 18 h 34"/>
                <a:gd name="T90" fmla="*/ 6 w 46"/>
                <a:gd name="T91" fmla="*/ 34 h 34"/>
                <a:gd name="T92" fmla="*/ 0 w 46"/>
                <a:gd name="T93" fmla="*/ 34 h 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
                <a:gd name="T142" fmla="*/ 0 h 34"/>
                <a:gd name="T143" fmla="*/ 46 w 46"/>
                <a:gd name="T144" fmla="*/ 34 h 3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 h="34">
                  <a:moveTo>
                    <a:pt x="0" y="34"/>
                  </a:moveTo>
                  <a:lnTo>
                    <a:pt x="0" y="0"/>
                  </a:lnTo>
                  <a:lnTo>
                    <a:pt x="6" y="0"/>
                  </a:lnTo>
                  <a:lnTo>
                    <a:pt x="6" y="6"/>
                  </a:lnTo>
                  <a:lnTo>
                    <a:pt x="8" y="4"/>
                  </a:lnTo>
                  <a:lnTo>
                    <a:pt x="10" y="2"/>
                  </a:lnTo>
                  <a:lnTo>
                    <a:pt x="12" y="0"/>
                  </a:lnTo>
                  <a:lnTo>
                    <a:pt x="16" y="0"/>
                  </a:lnTo>
                  <a:lnTo>
                    <a:pt x="20" y="0"/>
                  </a:lnTo>
                  <a:lnTo>
                    <a:pt x="22" y="2"/>
                  </a:lnTo>
                  <a:lnTo>
                    <a:pt x="24" y="4"/>
                  </a:lnTo>
                  <a:lnTo>
                    <a:pt x="26" y="6"/>
                  </a:lnTo>
                  <a:lnTo>
                    <a:pt x="28" y="2"/>
                  </a:lnTo>
                  <a:lnTo>
                    <a:pt x="32" y="0"/>
                  </a:lnTo>
                  <a:lnTo>
                    <a:pt x="36" y="0"/>
                  </a:lnTo>
                  <a:lnTo>
                    <a:pt x="40" y="0"/>
                  </a:lnTo>
                  <a:lnTo>
                    <a:pt x="44" y="2"/>
                  </a:lnTo>
                  <a:lnTo>
                    <a:pt x="46" y="6"/>
                  </a:lnTo>
                  <a:lnTo>
                    <a:pt x="46" y="12"/>
                  </a:lnTo>
                  <a:lnTo>
                    <a:pt x="46" y="34"/>
                  </a:lnTo>
                  <a:lnTo>
                    <a:pt x="40" y="34"/>
                  </a:lnTo>
                  <a:lnTo>
                    <a:pt x="40" y="14"/>
                  </a:lnTo>
                  <a:lnTo>
                    <a:pt x="40" y="10"/>
                  </a:lnTo>
                  <a:lnTo>
                    <a:pt x="40" y="8"/>
                  </a:lnTo>
                  <a:lnTo>
                    <a:pt x="38" y="6"/>
                  </a:lnTo>
                  <a:lnTo>
                    <a:pt x="36" y="6"/>
                  </a:lnTo>
                  <a:lnTo>
                    <a:pt x="34" y="6"/>
                  </a:lnTo>
                  <a:lnTo>
                    <a:pt x="32" y="6"/>
                  </a:lnTo>
                  <a:lnTo>
                    <a:pt x="28" y="8"/>
                  </a:lnTo>
                  <a:lnTo>
                    <a:pt x="26" y="10"/>
                  </a:lnTo>
                  <a:lnTo>
                    <a:pt x="26" y="16"/>
                  </a:lnTo>
                  <a:lnTo>
                    <a:pt x="26" y="34"/>
                  </a:lnTo>
                  <a:lnTo>
                    <a:pt x="20" y="34"/>
                  </a:lnTo>
                  <a:lnTo>
                    <a:pt x="20" y="14"/>
                  </a:lnTo>
                  <a:lnTo>
                    <a:pt x="20" y="10"/>
                  </a:lnTo>
                  <a:lnTo>
                    <a:pt x="18" y="8"/>
                  </a:lnTo>
                  <a:lnTo>
                    <a:pt x="16" y="6"/>
                  </a:lnTo>
                  <a:lnTo>
                    <a:pt x="14" y="6"/>
                  </a:lnTo>
                  <a:lnTo>
                    <a:pt x="12" y="6"/>
                  </a:lnTo>
                  <a:lnTo>
                    <a:pt x="10" y="6"/>
                  </a:lnTo>
                  <a:lnTo>
                    <a:pt x="8" y="8"/>
                  </a:lnTo>
                  <a:lnTo>
                    <a:pt x="6" y="10"/>
                  </a:lnTo>
                  <a:lnTo>
                    <a:pt x="6" y="14"/>
                  </a:lnTo>
                  <a:lnTo>
                    <a:pt x="6" y="18"/>
                  </a:lnTo>
                  <a:lnTo>
                    <a:pt x="6" y="34"/>
                  </a:lnTo>
                  <a:lnTo>
                    <a:pt x="0" y="34"/>
                  </a:lnTo>
                  <a:close/>
                </a:path>
              </a:pathLst>
            </a:custGeom>
            <a:solidFill>
              <a:srgbClr val="000000"/>
            </a:solidFill>
            <a:ln w="0">
              <a:solidFill>
                <a:srgbClr val="000000"/>
              </a:solidFill>
              <a:round/>
              <a:headEnd/>
              <a:tailEnd/>
            </a:ln>
          </p:spPr>
          <p:txBody>
            <a:bodyPr/>
            <a:lstStyle/>
            <a:p>
              <a:endParaRPr lang="en-CA"/>
            </a:p>
          </p:txBody>
        </p:sp>
        <p:sp>
          <p:nvSpPr>
            <p:cNvPr id="28731" name="Freeform 55"/>
            <p:cNvSpPr>
              <a:spLocks noEditPoints="1"/>
            </p:cNvSpPr>
            <p:nvPr/>
          </p:nvSpPr>
          <p:spPr bwMode="auto">
            <a:xfrm>
              <a:off x="3154" y="2574"/>
              <a:ext cx="6" cy="46"/>
            </a:xfrm>
            <a:custGeom>
              <a:avLst/>
              <a:gdLst>
                <a:gd name="T0" fmla="*/ 0 w 6"/>
                <a:gd name="T1" fmla="*/ 6 h 46"/>
                <a:gd name="T2" fmla="*/ 0 w 6"/>
                <a:gd name="T3" fmla="*/ 0 h 46"/>
                <a:gd name="T4" fmla="*/ 6 w 6"/>
                <a:gd name="T5" fmla="*/ 0 h 46"/>
                <a:gd name="T6" fmla="*/ 6 w 6"/>
                <a:gd name="T7" fmla="*/ 6 h 46"/>
                <a:gd name="T8" fmla="*/ 0 w 6"/>
                <a:gd name="T9" fmla="*/ 6 h 46"/>
                <a:gd name="T10" fmla="*/ 0 w 6"/>
                <a:gd name="T11" fmla="*/ 46 h 46"/>
                <a:gd name="T12" fmla="*/ 0 w 6"/>
                <a:gd name="T13" fmla="*/ 12 h 46"/>
                <a:gd name="T14" fmla="*/ 6 w 6"/>
                <a:gd name="T15" fmla="*/ 12 h 46"/>
                <a:gd name="T16" fmla="*/ 6 w 6"/>
                <a:gd name="T17" fmla="*/ 46 h 46"/>
                <a:gd name="T18" fmla="*/ 0 w 6"/>
                <a:gd name="T19" fmla="*/ 46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6"/>
                <a:gd name="T32" fmla="*/ 6 w 6"/>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6">
                  <a:moveTo>
                    <a:pt x="0" y="6"/>
                  </a:moveTo>
                  <a:lnTo>
                    <a:pt x="0" y="0"/>
                  </a:lnTo>
                  <a:lnTo>
                    <a:pt x="6" y="0"/>
                  </a:lnTo>
                  <a:lnTo>
                    <a:pt x="6" y="6"/>
                  </a:lnTo>
                  <a:lnTo>
                    <a:pt x="0" y="6"/>
                  </a:lnTo>
                  <a:close/>
                  <a:moveTo>
                    <a:pt x="0" y="46"/>
                  </a:moveTo>
                  <a:lnTo>
                    <a:pt x="0" y="12"/>
                  </a:lnTo>
                  <a:lnTo>
                    <a:pt x="6" y="12"/>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32" name="Freeform 56"/>
            <p:cNvSpPr>
              <a:spLocks/>
            </p:cNvSpPr>
            <p:nvPr/>
          </p:nvSpPr>
          <p:spPr bwMode="auto">
            <a:xfrm>
              <a:off x="3168" y="2586"/>
              <a:ext cx="28" cy="34"/>
            </a:xfrm>
            <a:custGeom>
              <a:avLst/>
              <a:gdLst>
                <a:gd name="T0" fmla="*/ 0 w 28"/>
                <a:gd name="T1" fmla="*/ 34 h 34"/>
                <a:gd name="T2" fmla="*/ 0 w 28"/>
                <a:gd name="T3" fmla="*/ 0 h 34"/>
                <a:gd name="T4" fmla="*/ 6 w 28"/>
                <a:gd name="T5" fmla="*/ 0 h 34"/>
                <a:gd name="T6" fmla="*/ 6 w 28"/>
                <a:gd name="T7" fmla="*/ 6 h 34"/>
                <a:gd name="T8" fmla="*/ 10 w 28"/>
                <a:gd name="T9" fmla="*/ 2 h 34"/>
                <a:gd name="T10" fmla="*/ 12 w 28"/>
                <a:gd name="T11" fmla="*/ 0 h 34"/>
                <a:gd name="T12" fmla="*/ 16 w 28"/>
                <a:gd name="T13" fmla="*/ 0 h 34"/>
                <a:gd name="T14" fmla="*/ 20 w 28"/>
                <a:gd name="T15" fmla="*/ 0 h 34"/>
                <a:gd name="T16" fmla="*/ 22 w 28"/>
                <a:gd name="T17" fmla="*/ 2 h 34"/>
                <a:gd name="T18" fmla="*/ 24 w 28"/>
                <a:gd name="T19" fmla="*/ 2 h 34"/>
                <a:gd name="T20" fmla="*/ 26 w 28"/>
                <a:gd name="T21" fmla="*/ 4 h 34"/>
                <a:gd name="T22" fmla="*/ 26 w 28"/>
                <a:gd name="T23" fmla="*/ 6 h 34"/>
                <a:gd name="T24" fmla="*/ 28 w 28"/>
                <a:gd name="T25" fmla="*/ 8 h 34"/>
                <a:gd name="T26" fmla="*/ 28 w 28"/>
                <a:gd name="T27" fmla="*/ 10 h 34"/>
                <a:gd name="T28" fmla="*/ 28 w 28"/>
                <a:gd name="T29" fmla="*/ 14 h 34"/>
                <a:gd name="T30" fmla="*/ 28 w 28"/>
                <a:gd name="T31" fmla="*/ 34 h 34"/>
                <a:gd name="T32" fmla="*/ 22 w 28"/>
                <a:gd name="T33" fmla="*/ 34 h 34"/>
                <a:gd name="T34" fmla="*/ 22 w 28"/>
                <a:gd name="T35" fmla="*/ 14 h 34"/>
                <a:gd name="T36" fmla="*/ 22 w 28"/>
                <a:gd name="T37" fmla="*/ 12 h 34"/>
                <a:gd name="T38" fmla="*/ 20 w 28"/>
                <a:gd name="T39" fmla="*/ 10 h 34"/>
                <a:gd name="T40" fmla="*/ 20 w 28"/>
                <a:gd name="T41" fmla="*/ 8 h 34"/>
                <a:gd name="T42" fmla="*/ 18 w 28"/>
                <a:gd name="T43" fmla="*/ 6 h 34"/>
                <a:gd name="T44" fmla="*/ 16 w 28"/>
                <a:gd name="T45" fmla="*/ 6 h 34"/>
                <a:gd name="T46" fmla="*/ 14 w 28"/>
                <a:gd name="T47" fmla="*/ 6 h 34"/>
                <a:gd name="T48" fmla="*/ 12 w 28"/>
                <a:gd name="T49" fmla="*/ 6 h 34"/>
                <a:gd name="T50" fmla="*/ 10 w 28"/>
                <a:gd name="T51" fmla="*/ 8 h 34"/>
                <a:gd name="T52" fmla="*/ 8 w 28"/>
                <a:gd name="T53" fmla="*/ 12 h 34"/>
                <a:gd name="T54" fmla="*/ 6 w 28"/>
                <a:gd name="T55" fmla="*/ 16 h 34"/>
                <a:gd name="T56" fmla="*/ 6 w 28"/>
                <a:gd name="T57" fmla="*/ 34 h 34"/>
                <a:gd name="T58" fmla="*/ 0 w 28"/>
                <a:gd name="T59" fmla="*/ 34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
                <a:gd name="T91" fmla="*/ 0 h 34"/>
                <a:gd name="T92" fmla="*/ 28 w 28"/>
                <a:gd name="T93" fmla="*/ 34 h 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 h="34">
                  <a:moveTo>
                    <a:pt x="0" y="34"/>
                  </a:moveTo>
                  <a:lnTo>
                    <a:pt x="0" y="0"/>
                  </a:lnTo>
                  <a:lnTo>
                    <a:pt x="6" y="0"/>
                  </a:lnTo>
                  <a:lnTo>
                    <a:pt x="6" y="6"/>
                  </a:lnTo>
                  <a:lnTo>
                    <a:pt x="10" y="2"/>
                  </a:lnTo>
                  <a:lnTo>
                    <a:pt x="12" y="0"/>
                  </a:lnTo>
                  <a:lnTo>
                    <a:pt x="16" y="0"/>
                  </a:lnTo>
                  <a:lnTo>
                    <a:pt x="20" y="0"/>
                  </a:lnTo>
                  <a:lnTo>
                    <a:pt x="22" y="2"/>
                  </a:lnTo>
                  <a:lnTo>
                    <a:pt x="24" y="2"/>
                  </a:lnTo>
                  <a:lnTo>
                    <a:pt x="26" y="4"/>
                  </a:lnTo>
                  <a:lnTo>
                    <a:pt x="26" y="6"/>
                  </a:lnTo>
                  <a:lnTo>
                    <a:pt x="28" y="8"/>
                  </a:lnTo>
                  <a:lnTo>
                    <a:pt x="28" y="10"/>
                  </a:lnTo>
                  <a:lnTo>
                    <a:pt x="28" y="14"/>
                  </a:lnTo>
                  <a:lnTo>
                    <a:pt x="28" y="34"/>
                  </a:lnTo>
                  <a:lnTo>
                    <a:pt x="22" y="34"/>
                  </a:lnTo>
                  <a:lnTo>
                    <a:pt x="22" y="14"/>
                  </a:lnTo>
                  <a:lnTo>
                    <a:pt x="22" y="12"/>
                  </a:lnTo>
                  <a:lnTo>
                    <a:pt x="20" y="10"/>
                  </a:lnTo>
                  <a:lnTo>
                    <a:pt x="20" y="8"/>
                  </a:lnTo>
                  <a:lnTo>
                    <a:pt x="18" y="6"/>
                  </a:lnTo>
                  <a:lnTo>
                    <a:pt x="16" y="6"/>
                  </a:lnTo>
                  <a:lnTo>
                    <a:pt x="14" y="6"/>
                  </a:lnTo>
                  <a:lnTo>
                    <a:pt x="12" y="6"/>
                  </a:lnTo>
                  <a:lnTo>
                    <a:pt x="10" y="8"/>
                  </a:lnTo>
                  <a:lnTo>
                    <a:pt x="8" y="12"/>
                  </a:lnTo>
                  <a:lnTo>
                    <a:pt x="6" y="16"/>
                  </a:lnTo>
                  <a:lnTo>
                    <a:pt x="6" y="34"/>
                  </a:lnTo>
                  <a:lnTo>
                    <a:pt x="0" y="34"/>
                  </a:lnTo>
                  <a:close/>
                </a:path>
              </a:pathLst>
            </a:custGeom>
            <a:solidFill>
              <a:srgbClr val="000000"/>
            </a:solidFill>
            <a:ln w="0">
              <a:solidFill>
                <a:srgbClr val="000000"/>
              </a:solidFill>
              <a:round/>
              <a:headEnd/>
              <a:tailEnd/>
            </a:ln>
          </p:spPr>
          <p:txBody>
            <a:bodyPr/>
            <a:lstStyle/>
            <a:p>
              <a:endParaRPr lang="en-CA"/>
            </a:p>
          </p:txBody>
        </p:sp>
        <p:sp>
          <p:nvSpPr>
            <p:cNvPr id="28733" name="Freeform 57"/>
            <p:cNvSpPr>
              <a:spLocks noEditPoints="1"/>
            </p:cNvSpPr>
            <p:nvPr/>
          </p:nvSpPr>
          <p:spPr bwMode="auto">
            <a:xfrm>
              <a:off x="3202" y="2586"/>
              <a:ext cx="32" cy="36"/>
            </a:xfrm>
            <a:custGeom>
              <a:avLst/>
              <a:gdLst>
                <a:gd name="T0" fmla="*/ 20 w 32"/>
                <a:gd name="T1" fmla="*/ 34 h 36"/>
                <a:gd name="T2" fmla="*/ 14 w 32"/>
                <a:gd name="T3" fmla="*/ 36 h 36"/>
                <a:gd name="T4" fmla="*/ 8 w 32"/>
                <a:gd name="T5" fmla="*/ 34 h 36"/>
                <a:gd name="T6" fmla="*/ 2 w 32"/>
                <a:gd name="T7" fmla="*/ 30 h 36"/>
                <a:gd name="T8" fmla="*/ 2 w 32"/>
                <a:gd name="T9" fmla="*/ 24 h 36"/>
                <a:gd name="T10" fmla="*/ 4 w 32"/>
                <a:gd name="T11" fmla="*/ 20 h 36"/>
                <a:gd name="T12" fmla="*/ 6 w 32"/>
                <a:gd name="T13" fmla="*/ 16 h 36"/>
                <a:gd name="T14" fmla="*/ 10 w 32"/>
                <a:gd name="T15" fmla="*/ 16 h 36"/>
                <a:gd name="T16" fmla="*/ 18 w 32"/>
                <a:gd name="T17" fmla="*/ 14 h 36"/>
                <a:gd name="T18" fmla="*/ 22 w 32"/>
                <a:gd name="T19" fmla="*/ 12 h 36"/>
                <a:gd name="T20" fmla="*/ 22 w 32"/>
                <a:gd name="T21" fmla="*/ 10 h 36"/>
                <a:gd name="T22" fmla="*/ 18 w 32"/>
                <a:gd name="T23" fmla="*/ 6 h 36"/>
                <a:gd name="T24" fmla="*/ 12 w 32"/>
                <a:gd name="T25" fmla="*/ 6 h 36"/>
                <a:gd name="T26" fmla="*/ 8 w 32"/>
                <a:gd name="T27" fmla="*/ 8 h 36"/>
                <a:gd name="T28" fmla="*/ 2 w 32"/>
                <a:gd name="T29" fmla="*/ 10 h 36"/>
                <a:gd name="T30" fmla="*/ 4 w 32"/>
                <a:gd name="T31" fmla="*/ 4 h 36"/>
                <a:gd name="T32" fmla="*/ 10 w 32"/>
                <a:gd name="T33" fmla="*/ 2 h 36"/>
                <a:gd name="T34" fmla="*/ 16 w 32"/>
                <a:gd name="T35" fmla="*/ 0 h 36"/>
                <a:gd name="T36" fmla="*/ 24 w 32"/>
                <a:gd name="T37" fmla="*/ 2 h 36"/>
                <a:gd name="T38" fmla="*/ 28 w 32"/>
                <a:gd name="T39" fmla="*/ 4 h 36"/>
                <a:gd name="T40" fmla="*/ 30 w 32"/>
                <a:gd name="T41" fmla="*/ 8 h 36"/>
                <a:gd name="T42" fmla="*/ 30 w 32"/>
                <a:gd name="T43" fmla="*/ 12 h 36"/>
                <a:gd name="T44" fmla="*/ 30 w 32"/>
                <a:gd name="T45" fmla="*/ 26 h 36"/>
                <a:gd name="T46" fmla="*/ 30 w 32"/>
                <a:gd name="T47" fmla="*/ 32 h 36"/>
                <a:gd name="T48" fmla="*/ 26 w 32"/>
                <a:gd name="T49" fmla="*/ 34 h 36"/>
                <a:gd name="T50" fmla="*/ 24 w 32"/>
                <a:gd name="T51" fmla="*/ 30 h 36"/>
                <a:gd name="T52" fmla="*/ 20 w 32"/>
                <a:gd name="T53" fmla="*/ 20 h 36"/>
                <a:gd name="T54" fmla="*/ 12 w 32"/>
                <a:gd name="T55" fmla="*/ 20 h 36"/>
                <a:gd name="T56" fmla="*/ 8 w 32"/>
                <a:gd name="T57" fmla="*/ 22 h 36"/>
                <a:gd name="T58" fmla="*/ 8 w 32"/>
                <a:gd name="T59" fmla="*/ 24 h 36"/>
                <a:gd name="T60" fmla="*/ 8 w 32"/>
                <a:gd name="T61" fmla="*/ 28 h 36"/>
                <a:gd name="T62" fmla="*/ 10 w 32"/>
                <a:gd name="T63" fmla="*/ 30 h 36"/>
                <a:gd name="T64" fmla="*/ 16 w 32"/>
                <a:gd name="T65" fmla="*/ 30 h 36"/>
                <a:gd name="T66" fmla="*/ 20 w 32"/>
                <a:gd name="T67" fmla="*/ 28 h 36"/>
                <a:gd name="T68" fmla="*/ 22 w 32"/>
                <a:gd name="T69" fmla="*/ 24 h 36"/>
                <a:gd name="T70" fmla="*/ 22 w 32"/>
                <a:gd name="T71" fmla="*/ 18 h 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
                <a:gd name="T109" fmla="*/ 0 h 36"/>
                <a:gd name="T110" fmla="*/ 32 w 32"/>
                <a:gd name="T111" fmla="*/ 36 h 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 h="36">
                  <a:moveTo>
                    <a:pt x="24" y="30"/>
                  </a:moveTo>
                  <a:lnTo>
                    <a:pt x="20" y="34"/>
                  </a:lnTo>
                  <a:lnTo>
                    <a:pt x="18" y="34"/>
                  </a:lnTo>
                  <a:lnTo>
                    <a:pt x="14" y="36"/>
                  </a:lnTo>
                  <a:lnTo>
                    <a:pt x="12" y="36"/>
                  </a:lnTo>
                  <a:lnTo>
                    <a:pt x="8" y="34"/>
                  </a:lnTo>
                  <a:lnTo>
                    <a:pt x="4" y="32"/>
                  </a:lnTo>
                  <a:lnTo>
                    <a:pt x="2" y="30"/>
                  </a:lnTo>
                  <a:lnTo>
                    <a:pt x="0" y="26"/>
                  </a:lnTo>
                  <a:lnTo>
                    <a:pt x="2" y="24"/>
                  </a:lnTo>
                  <a:lnTo>
                    <a:pt x="2" y="22"/>
                  </a:lnTo>
                  <a:lnTo>
                    <a:pt x="4" y="20"/>
                  </a:lnTo>
                  <a:lnTo>
                    <a:pt x="4" y="18"/>
                  </a:lnTo>
                  <a:lnTo>
                    <a:pt x="6" y="16"/>
                  </a:lnTo>
                  <a:lnTo>
                    <a:pt x="8" y="16"/>
                  </a:lnTo>
                  <a:lnTo>
                    <a:pt x="10" y="16"/>
                  </a:lnTo>
                  <a:lnTo>
                    <a:pt x="14" y="16"/>
                  </a:lnTo>
                  <a:lnTo>
                    <a:pt x="18" y="14"/>
                  </a:lnTo>
                  <a:lnTo>
                    <a:pt x="22" y="14"/>
                  </a:lnTo>
                  <a:lnTo>
                    <a:pt x="22" y="12"/>
                  </a:lnTo>
                  <a:lnTo>
                    <a:pt x="22" y="10"/>
                  </a:lnTo>
                  <a:lnTo>
                    <a:pt x="22" y="8"/>
                  </a:lnTo>
                  <a:lnTo>
                    <a:pt x="18" y="6"/>
                  </a:lnTo>
                  <a:lnTo>
                    <a:pt x="16" y="6"/>
                  </a:lnTo>
                  <a:lnTo>
                    <a:pt x="12" y="6"/>
                  </a:lnTo>
                  <a:lnTo>
                    <a:pt x="10" y="6"/>
                  </a:lnTo>
                  <a:lnTo>
                    <a:pt x="8" y="8"/>
                  </a:lnTo>
                  <a:lnTo>
                    <a:pt x="8" y="10"/>
                  </a:lnTo>
                  <a:lnTo>
                    <a:pt x="2" y="10"/>
                  </a:lnTo>
                  <a:lnTo>
                    <a:pt x="2" y="8"/>
                  </a:lnTo>
                  <a:lnTo>
                    <a:pt x="4" y="4"/>
                  </a:lnTo>
                  <a:lnTo>
                    <a:pt x="6" y="2"/>
                  </a:lnTo>
                  <a:lnTo>
                    <a:pt x="10" y="2"/>
                  </a:lnTo>
                  <a:lnTo>
                    <a:pt x="12" y="0"/>
                  </a:lnTo>
                  <a:lnTo>
                    <a:pt x="16" y="0"/>
                  </a:lnTo>
                  <a:lnTo>
                    <a:pt x="20" y="0"/>
                  </a:lnTo>
                  <a:lnTo>
                    <a:pt x="24" y="2"/>
                  </a:lnTo>
                  <a:lnTo>
                    <a:pt x="26" y="2"/>
                  </a:lnTo>
                  <a:lnTo>
                    <a:pt x="28" y="4"/>
                  </a:lnTo>
                  <a:lnTo>
                    <a:pt x="28" y="6"/>
                  </a:lnTo>
                  <a:lnTo>
                    <a:pt x="30" y="8"/>
                  </a:lnTo>
                  <a:lnTo>
                    <a:pt x="30" y="10"/>
                  </a:lnTo>
                  <a:lnTo>
                    <a:pt x="30" y="12"/>
                  </a:lnTo>
                  <a:lnTo>
                    <a:pt x="30" y="20"/>
                  </a:lnTo>
                  <a:lnTo>
                    <a:pt x="30" y="26"/>
                  </a:lnTo>
                  <a:lnTo>
                    <a:pt x="30" y="30"/>
                  </a:lnTo>
                  <a:lnTo>
                    <a:pt x="30" y="32"/>
                  </a:lnTo>
                  <a:lnTo>
                    <a:pt x="32" y="34"/>
                  </a:lnTo>
                  <a:lnTo>
                    <a:pt x="26" y="34"/>
                  </a:lnTo>
                  <a:lnTo>
                    <a:pt x="24" y="32"/>
                  </a:lnTo>
                  <a:lnTo>
                    <a:pt x="24" y="30"/>
                  </a:lnTo>
                  <a:close/>
                  <a:moveTo>
                    <a:pt x="22" y="18"/>
                  </a:moveTo>
                  <a:lnTo>
                    <a:pt x="20" y="20"/>
                  </a:lnTo>
                  <a:lnTo>
                    <a:pt x="14" y="20"/>
                  </a:lnTo>
                  <a:lnTo>
                    <a:pt x="12" y="20"/>
                  </a:lnTo>
                  <a:lnTo>
                    <a:pt x="10" y="22"/>
                  </a:lnTo>
                  <a:lnTo>
                    <a:pt x="8" y="22"/>
                  </a:lnTo>
                  <a:lnTo>
                    <a:pt x="8" y="24"/>
                  </a:lnTo>
                  <a:lnTo>
                    <a:pt x="6" y="26"/>
                  </a:lnTo>
                  <a:lnTo>
                    <a:pt x="8" y="28"/>
                  </a:lnTo>
                  <a:lnTo>
                    <a:pt x="10" y="30"/>
                  </a:lnTo>
                  <a:lnTo>
                    <a:pt x="14" y="30"/>
                  </a:lnTo>
                  <a:lnTo>
                    <a:pt x="16" y="30"/>
                  </a:lnTo>
                  <a:lnTo>
                    <a:pt x="18" y="28"/>
                  </a:lnTo>
                  <a:lnTo>
                    <a:pt x="20" y="28"/>
                  </a:lnTo>
                  <a:lnTo>
                    <a:pt x="22" y="26"/>
                  </a:lnTo>
                  <a:lnTo>
                    <a:pt x="22" y="24"/>
                  </a:lnTo>
                  <a:lnTo>
                    <a:pt x="22" y="20"/>
                  </a:lnTo>
                  <a:lnTo>
                    <a:pt x="22" y="18"/>
                  </a:lnTo>
                  <a:close/>
                </a:path>
              </a:pathLst>
            </a:custGeom>
            <a:solidFill>
              <a:srgbClr val="000000"/>
            </a:solidFill>
            <a:ln w="0">
              <a:solidFill>
                <a:srgbClr val="000000"/>
              </a:solidFill>
              <a:round/>
              <a:headEnd/>
              <a:tailEnd/>
            </a:ln>
          </p:spPr>
          <p:txBody>
            <a:bodyPr/>
            <a:lstStyle/>
            <a:p>
              <a:endParaRPr lang="en-CA"/>
            </a:p>
          </p:txBody>
        </p:sp>
        <p:sp>
          <p:nvSpPr>
            <p:cNvPr id="28734" name="Rectangle 58"/>
            <p:cNvSpPr>
              <a:spLocks noChangeArrowheads="1"/>
            </p:cNvSpPr>
            <p:nvPr/>
          </p:nvSpPr>
          <p:spPr bwMode="auto">
            <a:xfrm>
              <a:off x="3242" y="2574"/>
              <a:ext cx="6" cy="46"/>
            </a:xfrm>
            <a:prstGeom prst="rect">
              <a:avLst/>
            </a:prstGeom>
            <a:solidFill>
              <a:srgbClr val="000000"/>
            </a:solidFill>
            <a:ln w="0">
              <a:solidFill>
                <a:srgbClr val="000000"/>
              </a:solidFill>
              <a:miter lim="800000"/>
              <a:headEnd/>
              <a:tailEnd/>
            </a:ln>
          </p:spPr>
          <p:txBody>
            <a:bodyPr/>
            <a:lstStyle/>
            <a:p>
              <a:endParaRPr lang="en-US"/>
            </a:p>
          </p:txBody>
        </p:sp>
        <p:sp>
          <p:nvSpPr>
            <p:cNvPr id="28735" name="Freeform 59"/>
            <p:cNvSpPr>
              <a:spLocks/>
            </p:cNvSpPr>
            <p:nvPr/>
          </p:nvSpPr>
          <p:spPr bwMode="auto">
            <a:xfrm>
              <a:off x="2174" y="2396"/>
              <a:ext cx="38" cy="48"/>
            </a:xfrm>
            <a:custGeom>
              <a:avLst/>
              <a:gdLst>
                <a:gd name="T0" fmla="*/ 6 w 38"/>
                <a:gd name="T1" fmla="*/ 30 h 48"/>
                <a:gd name="T2" fmla="*/ 8 w 38"/>
                <a:gd name="T3" fmla="*/ 36 h 48"/>
                <a:gd name="T4" fmla="*/ 12 w 38"/>
                <a:gd name="T5" fmla="*/ 40 h 48"/>
                <a:gd name="T6" fmla="*/ 20 w 38"/>
                <a:gd name="T7" fmla="*/ 42 h 48"/>
                <a:gd name="T8" fmla="*/ 26 w 38"/>
                <a:gd name="T9" fmla="*/ 40 h 48"/>
                <a:gd name="T10" fmla="*/ 30 w 38"/>
                <a:gd name="T11" fmla="*/ 38 h 48"/>
                <a:gd name="T12" fmla="*/ 30 w 38"/>
                <a:gd name="T13" fmla="*/ 34 h 48"/>
                <a:gd name="T14" fmla="*/ 30 w 38"/>
                <a:gd name="T15" fmla="*/ 30 h 48"/>
                <a:gd name="T16" fmla="*/ 26 w 38"/>
                <a:gd name="T17" fmla="*/ 28 h 48"/>
                <a:gd name="T18" fmla="*/ 18 w 38"/>
                <a:gd name="T19" fmla="*/ 26 h 48"/>
                <a:gd name="T20" fmla="*/ 8 w 38"/>
                <a:gd name="T21" fmla="*/ 22 h 48"/>
                <a:gd name="T22" fmla="*/ 4 w 38"/>
                <a:gd name="T23" fmla="*/ 18 h 48"/>
                <a:gd name="T24" fmla="*/ 2 w 38"/>
                <a:gd name="T25" fmla="*/ 12 h 48"/>
                <a:gd name="T26" fmla="*/ 4 w 38"/>
                <a:gd name="T27" fmla="*/ 6 h 48"/>
                <a:gd name="T28" fmla="*/ 10 w 38"/>
                <a:gd name="T29" fmla="*/ 0 h 48"/>
                <a:gd name="T30" fmla="*/ 18 w 38"/>
                <a:gd name="T31" fmla="*/ 0 h 48"/>
                <a:gd name="T32" fmla="*/ 28 w 38"/>
                <a:gd name="T33" fmla="*/ 0 h 48"/>
                <a:gd name="T34" fmla="*/ 34 w 38"/>
                <a:gd name="T35" fmla="*/ 6 h 48"/>
                <a:gd name="T36" fmla="*/ 36 w 38"/>
                <a:gd name="T37" fmla="*/ 14 h 48"/>
                <a:gd name="T38" fmla="*/ 28 w 38"/>
                <a:gd name="T39" fmla="*/ 10 h 48"/>
                <a:gd name="T40" fmla="*/ 24 w 38"/>
                <a:gd name="T41" fmla="*/ 6 h 48"/>
                <a:gd name="T42" fmla="*/ 14 w 38"/>
                <a:gd name="T43" fmla="*/ 6 h 48"/>
                <a:gd name="T44" fmla="*/ 10 w 38"/>
                <a:gd name="T45" fmla="*/ 8 h 48"/>
                <a:gd name="T46" fmla="*/ 8 w 38"/>
                <a:gd name="T47" fmla="*/ 14 h 48"/>
                <a:gd name="T48" fmla="*/ 14 w 38"/>
                <a:gd name="T49" fmla="*/ 18 h 48"/>
                <a:gd name="T50" fmla="*/ 26 w 38"/>
                <a:gd name="T51" fmla="*/ 20 h 48"/>
                <a:gd name="T52" fmla="*/ 32 w 38"/>
                <a:gd name="T53" fmla="*/ 24 h 48"/>
                <a:gd name="T54" fmla="*/ 36 w 38"/>
                <a:gd name="T55" fmla="*/ 30 h 48"/>
                <a:gd name="T56" fmla="*/ 36 w 38"/>
                <a:gd name="T57" fmla="*/ 38 h 48"/>
                <a:gd name="T58" fmla="*/ 32 w 38"/>
                <a:gd name="T59" fmla="*/ 44 h 48"/>
                <a:gd name="T60" fmla="*/ 24 w 38"/>
                <a:gd name="T61" fmla="*/ 48 h 48"/>
                <a:gd name="T62" fmla="*/ 14 w 38"/>
                <a:gd name="T63" fmla="*/ 48 h 48"/>
                <a:gd name="T64" fmla="*/ 6 w 38"/>
                <a:gd name="T65" fmla="*/ 44 h 48"/>
                <a:gd name="T66" fmla="*/ 0 w 38"/>
                <a:gd name="T67" fmla="*/ 36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48"/>
                <a:gd name="T104" fmla="*/ 38 w 38"/>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48">
                  <a:moveTo>
                    <a:pt x="0" y="30"/>
                  </a:moveTo>
                  <a:lnTo>
                    <a:pt x="6" y="30"/>
                  </a:lnTo>
                  <a:lnTo>
                    <a:pt x="8" y="34"/>
                  </a:lnTo>
                  <a:lnTo>
                    <a:pt x="8" y="36"/>
                  </a:lnTo>
                  <a:lnTo>
                    <a:pt x="10" y="38"/>
                  </a:lnTo>
                  <a:lnTo>
                    <a:pt x="12" y="40"/>
                  </a:lnTo>
                  <a:lnTo>
                    <a:pt x="16" y="42"/>
                  </a:lnTo>
                  <a:lnTo>
                    <a:pt x="20" y="42"/>
                  </a:lnTo>
                  <a:lnTo>
                    <a:pt x="22" y="42"/>
                  </a:lnTo>
                  <a:lnTo>
                    <a:pt x="26" y="40"/>
                  </a:lnTo>
                  <a:lnTo>
                    <a:pt x="28" y="40"/>
                  </a:lnTo>
                  <a:lnTo>
                    <a:pt x="30" y="38"/>
                  </a:lnTo>
                  <a:lnTo>
                    <a:pt x="30" y="36"/>
                  </a:lnTo>
                  <a:lnTo>
                    <a:pt x="30" y="34"/>
                  </a:lnTo>
                  <a:lnTo>
                    <a:pt x="30" y="32"/>
                  </a:lnTo>
                  <a:lnTo>
                    <a:pt x="30" y="30"/>
                  </a:lnTo>
                  <a:lnTo>
                    <a:pt x="28" y="28"/>
                  </a:lnTo>
                  <a:lnTo>
                    <a:pt x="26" y="28"/>
                  </a:lnTo>
                  <a:lnTo>
                    <a:pt x="22" y="26"/>
                  </a:lnTo>
                  <a:lnTo>
                    <a:pt x="18" y="26"/>
                  </a:lnTo>
                  <a:lnTo>
                    <a:pt x="12" y="24"/>
                  </a:lnTo>
                  <a:lnTo>
                    <a:pt x="8" y="22"/>
                  </a:lnTo>
                  <a:lnTo>
                    <a:pt x="6" y="20"/>
                  </a:lnTo>
                  <a:lnTo>
                    <a:pt x="4" y="18"/>
                  </a:lnTo>
                  <a:lnTo>
                    <a:pt x="2" y="16"/>
                  </a:lnTo>
                  <a:lnTo>
                    <a:pt x="2" y="12"/>
                  </a:lnTo>
                  <a:lnTo>
                    <a:pt x="2" y="8"/>
                  </a:lnTo>
                  <a:lnTo>
                    <a:pt x="4" y="6"/>
                  </a:lnTo>
                  <a:lnTo>
                    <a:pt x="6" y="2"/>
                  </a:lnTo>
                  <a:lnTo>
                    <a:pt x="10" y="0"/>
                  </a:lnTo>
                  <a:lnTo>
                    <a:pt x="14" y="0"/>
                  </a:lnTo>
                  <a:lnTo>
                    <a:pt x="18" y="0"/>
                  </a:lnTo>
                  <a:lnTo>
                    <a:pt x="24" y="0"/>
                  </a:lnTo>
                  <a:lnTo>
                    <a:pt x="28" y="0"/>
                  </a:lnTo>
                  <a:lnTo>
                    <a:pt x="30" y="2"/>
                  </a:lnTo>
                  <a:lnTo>
                    <a:pt x="34" y="6"/>
                  </a:lnTo>
                  <a:lnTo>
                    <a:pt x="36" y="10"/>
                  </a:lnTo>
                  <a:lnTo>
                    <a:pt x="36" y="14"/>
                  </a:lnTo>
                  <a:lnTo>
                    <a:pt x="30" y="14"/>
                  </a:lnTo>
                  <a:lnTo>
                    <a:pt x="28" y="10"/>
                  </a:lnTo>
                  <a:lnTo>
                    <a:pt x="26" y="6"/>
                  </a:lnTo>
                  <a:lnTo>
                    <a:pt x="24" y="6"/>
                  </a:lnTo>
                  <a:lnTo>
                    <a:pt x="18" y="4"/>
                  </a:lnTo>
                  <a:lnTo>
                    <a:pt x="14" y="6"/>
                  </a:lnTo>
                  <a:lnTo>
                    <a:pt x="10" y="6"/>
                  </a:lnTo>
                  <a:lnTo>
                    <a:pt x="10" y="8"/>
                  </a:lnTo>
                  <a:lnTo>
                    <a:pt x="8" y="12"/>
                  </a:lnTo>
                  <a:lnTo>
                    <a:pt x="8" y="14"/>
                  </a:lnTo>
                  <a:lnTo>
                    <a:pt x="10" y="16"/>
                  </a:lnTo>
                  <a:lnTo>
                    <a:pt x="14" y="18"/>
                  </a:lnTo>
                  <a:lnTo>
                    <a:pt x="20" y="20"/>
                  </a:lnTo>
                  <a:lnTo>
                    <a:pt x="26" y="20"/>
                  </a:lnTo>
                  <a:lnTo>
                    <a:pt x="30" y="22"/>
                  </a:lnTo>
                  <a:lnTo>
                    <a:pt x="32" y="24"/>
                  </a:lnTo>
                  <a:lnTo>
                    <a:pt x="36" y="26"/>
                  </a:lnTo>
                  <a:lnTo>
                    <a:pt x="36" y="30"/>
                  </a:lnTo>
                  <a:lnTo>
                    <a:pt x="38" y="34"/>
                  </a:lnTo>
                  <a:lnTo>
                    <a:pt x="36" y="38"/>
                  </a:lnTo>
                  <a:lnTo>
                    <a:pt x="34" y="40"/>
                  </a:lnTo>
                  <a:lnTo>
                    <a:pt x="32" y="44"/>
                  </a:lnTo>
                  <a:lnTo>
                    <a:pt x="28" y="46"/>
                  </a:lnTo>
                  <a:lnTo>
                    <a:pt x="24" y="48"/>
                  </a:lnTo>
                  <a:lnTo>
                    <a:pt x="20" y="48"/>
                  </a:lnTo>
                  <a:lnTo>
                    <a:pt x="14" y="48"/>
                  </a:lnTo>
                  <a:lnTo>
                    <a:pt x="10" y="46"/>
                  </a:lnTo>
                  <a:lnTo>
                    <a:pt x="6" y="44"/>
                  </a:lnTo>
                  <a:lnTo>
                    <a:pt x="2" y="40"/>
                  </a:lnTo>
                  <a:lnTo>
                    <a:pt x="0" y="36"/>
                  </a:lnTo>
                  <a:lnTo>
                    <a:pt x="0" y="30"/>
                  </a:lnTo>
                  <a:close/>
                </a:path>
              </a:pathLst>
            </a:custGeom>
            <a:solidFill>
              <a:srgbClr val="000000"/>
            </a:solidFill>
            <a:ln w="0">
              <a:solidFill>
                <a:srgbClr val="000000"/>
              </a:solidFill>
              <a:round/>
              <a:headEnd/>
              <a:tailEnd/>
            </a:ln>
          </p:spPr>
          <p:txBody>
            <a:bodyPr/>
            <a:lstStyle/>
            <a:p>
              <a:endParaRPr lang="en-CA"/>
            </a:p>
          </p:txBody>
        </p:sp>
        <p:sp>
          <p:nvSpPr>
            <p:cNvPr id="28736" name="Rectangle 60"/>
            <p:cNvSpPr>
              <a:spLocks noChangeArrowheads="1"/>
            </p:cNvSpPr>
            <p:nvPr/>
          </p:nvSpPr>
          <p:spPr bwMode="auto">
            <a:xfrm>
              <a:off x="2236" y="2424"/>
              <a:ext cx="16" cy="4"/>
            </a:xfrm>
            <a:prstGeom prst="rect">
              <a:avLst/>
            </a:prstGeom>
            <a:solidFill>
              <a:srgbClr val="000000"/>
            </a:solidFill>
            <a:ln w="0">
              <a:solidFill>
                <a:srgbClr val="000000"/>
              </a:solidFill>
              <a:miter lim="800000"/>
              <a:headEnd/>
              <a:tailEnd/>
            </a:ln>
          </p:spPr>
          <p:txBody>
            <a:bodyPr/>
            <a:lstStyle/>
            <a:p>
              <a:endParaRPr lang="en-US"/>
            </a:p>
          </p:txBody>
        </p:sp>
        <p:sp>
          <p:nvSpPr>
            <p:cNvPr id="28737" name="Freeform 61"/>
            <p:cNvSpPr>
              <a:spLocks/>
            </p:cNvSpPr>
            <p:nvPr/>
          </p:nvSpPr>
          <p:spPr bwMode="auto">
            <a:xfrm>
              <a:off x="2258" y="2404"/>
              <a:ext cx="30" cy="32"/>
            </a:xfrm>
            <a:custGeom>
              <a:avLst/>
              <a:gdLst>
                <a:gd name="T0" fmla="*/ 30 w 30"/>
                <a:gd name="T1" fmla="*/ 18 h 32"/>
                <a:gd name="T2" fmla="*/ 0 w 30"/>
                <a:gd name="T3" fmla="*/ 32 h 32"/>
                <a:gd name="T4" fmla="*/ 0 w 30"/>
                <a:gd name="T5" fmla="*/ 26 h 32"/>
                <a:gd name="T6" fmla="*/ 24 w 30"/>
                <a:gd name="T7" fmla="*/ 16 h 32"/>
                <a:gd name="T8" fmla="*/ 0 w 30"/>
                <a:gd name="T9" fmla="*/ 6 h 32"/>
                <a:gd name="T10" fmla="*/ 0 w 30"/>
                <a:gd name="T11" fmla="*/ 0 h 32"/>
                <a:gd name="T12" fmla="*/ 30 w 30"/>
                <a:gd name="T13" fmla="*/ 14 h 32"/>
                <a:gd name="T14" fmla="*/ 30 w 30"/>
                <a:gd name="T15" fmla="*/ 18 h 3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2"/>
                <a:gd name="T26" fmla="*/ 30 w 3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2">
                  <a:moveTo>
                    <a:pt x="30" y="18"/>
                  </a:moveTo>
                  <a:lnTo>
                    <a:pt x="0" y="32"/>
                  </a:lnTo>
                  <a:lnTo>
                    <a:pt x="0" y="26"/>
                  </a:lnTo>
                  <a:lnTo>
                    <a:pt x="24" y="16"/>
                  </a:lnTo>
                  <a:lnTo>
                    <a:pt x="0" y="6"/>
                  </a:lnTo>
                  <a:lnTo>
                    <a:pt x="0" y="0"/>
                  </a:lnTo>
                  <a:lnTo>
                    <a:pt x="30" y="14"/>
                  </a:lnTo>
                  <a:lnTo>
                    <a:pt x="30" y="18"/>
                  </a:lnTo>
                  <a:close/>
                </a:path>
              </a:pathLst>
            </a:custGeom>
            <a:solidFill>
              <a:srgbClr val="000000"/>
            </a:solidFill>
            <a:ln w="0">
              <a:solidFill>
                <a:srgbClr val="000000"/>
              </a:solidFill>
              <a:round/>
              <a:headEnd/>
              <a:tailEnd/>
            </a:ln>
          </p:spPr>
          <p:txBody>
            <a:bodyPr/>
            <a:lstStyle/>
            <a:p>
              <a:endParaRPr lang="en-CA"/>
            </a:p>
          </p:txBody>
        </p:sp>
        <p:sp>
          <p:nvSpPr>
            <p:cNvPr id="28738" name="Rectangle 62"/>
            <p:cNvSpPr>
              <a:spLocks noChangeArrowheads="1"/>
            </p:cNvSpPr>
            <p:nvPr/>
          </p:nvSpPr>
          <p:spPr bwMode="auto">
            <a:xfrm>
              <a:off x="2318" y="2436"/>
              <a:ext cx="6" cy="6"/>
            </a:xfrm>
            <a:prstGeom prst="rect">
              <a:avLst/>
            </a:prstGeom>
            <a:solidFill>
              <a:srgbClr val="000000"/>
            </a:solidFill>
            <a:ln w="0">
              <a:solidFill>
                <a:srgbClr val="000000"/>
              </a:solidFill>
              <a:miter lim="800000"/>
              <a:headEnd/>
              <a:tailEnd/>
            </a:ln>
          </p:spPr>
          <p:txBody>
            <a:bodyPr/>
            <a:lstStyle/>
            <a:p>
              <a:endParaRPr lang="en-US"/>
            </a:p>
          </p:txBody>
        </p:sp>
        <p:sp>
          <p:nvSpPr>
            <p:cNvPr id="28739" name="Freeform 63"/>
            <p:cNvSpPr>
              <a:spLocks/>
            </p:cNvSpPr>
            <p:nvPr/>
          </p:nvSpPr>
          <p:spPr bwMode="auto">
            <a:xfrm>
              <a:off x="2330" y="2396"/>
              <a:ext cx="44" cy="46"/>
            </a:xfrm>
            <a:custGeom>
              <a:avLst/>
              <a:gdLst>
                <a:gd name="T0" fmla="*/ 20 w 44"/>
                <a:gd name="T1" fmla="*/ 46 h 46"/>
                <a:gd name="T2" fmla="*/ 0 w 44"/>
                <a:gd name="T3" fmla="*/ 0 h 46"/>
                <a:gd name="T4" fmla="*/ 6 w 44"/>
                <a:gd name="T5" fmla="*/ 0 h 46"/>
                <a:gd name="T6" fmla="*/ 20 w 44"/>
                <a:gd name="T7" fmla="*/ 34 h 46"/>
                <a:gd name="T8" fmla="*/ 20 w 44"/>
                <a:gd name="T9" fmla="*/ 38 h 46"/>
                <a:gd name="T10" fmla="*/ 22 w 44"/>
                <a:gd name="T11" fmla="*/ 42 h 46"/>
                <a:gd name="T12" fmla="*/ 24 w 44"/>
                <a:gd name="T13" fmla="*/ 38 h 46"/>
                <a:gd name="T14" fmla="*/ 24 w 44"/>
                <a:gd name="T15" fmla="*/ 34 h 46"/>
                <a:gd name="T16" fmla="*/ 38 w 44"/>
                <a:gd name="T17" fmla="*/ 0 h 46"/>
                <a:gd name="T18" fmla="*/ 44 w 44"/>
                <a:gd name="T19" fmla="*/ 0 h 46"/>
                <a:gd name="T20" fmla="*/ 26 w 44"/>
                <a:gd name="T21" fmla="*/ 46 h 46"/>
                <a:gd name="T22" fmla="*/ 20 w 44"/>
                <a:gd name="T23" fmla="*/ 46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6"/>
                <a:gd name="T38" fmla="*/ 44 w 4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6">
                  <a:moveTo>
                    <a:pt x="20" y="46"/>
                  </a:moveTo>
                  <a:lnTo>
                    <a:pt x="0" y="0"/>
                  </a:lnTo>
                  <a:lnTo>
                    <a:pt x="6" y="0"/>
                  </a:lnTo>
                  <a:lnTo>
                    <a:pt x="20" y="34"/>
                  </a:lnTo>
                  <a:lnTo>
                    <a:pt x="20" y="38"/>
                  </a:lnTo>
                  <a:lnTo>
                    <a:pt x="22" y="42"/>
                  </a:lnTo>
                  <a:lnTo>
                    <a:pt x="24" y="38"/>
                  </a:lnTo>
                  <a:lnTo>
                    <a:pt x="24" y="34"/>
                  </a:lnTo>
                  <a:lnTo>
                    <a:pt x="38" y="0"/>
                  </a:lnTo>
                  <a:lnTo>
                    <a:pt x="44" y="0"/>
                  </a:lnTo>
                  <a:lnTo>
                    <a:pt x="26" y="46"/>
                  </a:lnTo>
                  <a:lnTo>
                    <a:pt x="20" y="46"/>
                  </a:lnTo>
                  <a:close/>
                </a:path>
              </a:pathLst>
            </a:custGeom>
            <a:solidFill>
              <a:srgbClr val="000000"/>
            </a:solidFill>
            <a:ln w="0">
              <a:solidFill>
                <a:srgbClr val="000000"/>
              </a:solidFill>
              <a:round/>
              <a:headEnd/>
              <a:tailEnd/>
            </a:ln>
          </p:spPr>
          <p:txBody>
            <a:bodyPr/>
            <a:lstStyle/>
            <a:p>
              <a:endParaRPr lang="en-CA"/>
            </a:p>
          </p:txBody>
        </p:sp>
        <p:sp>
          <p:nvSpPr>
            <p:cNvPr id="28740" name="Freeform 64"/>
            <p:cNvSpPr>
              <a:spLocks noEditPoints="1"/>
            </p:cNvSpPr>
            <p:nvPr/>
          </p:nvSpPr>
          <p:spPr bwMode="auto">
            <a:xfrm>
              <a:off x="2380" y="2396"/>
              <a:ext cx="34" cy="46"/>
            </a:xfrm>
            <a:custGeom>
              <a:avLst/>
              <a:gdLst>
                <a:gd name="T0" fmla="*/ 0 w 34"/>
                <a:gd name="T1" fmla="*/ 46 h 46"/>
                <a:gd name="T2" fmla="*/ 0 w 34"/>
                <a:gd name="T3" fmla="*/ 0 h 46"/>
                <a:gd name="T4" fmla="*/ 16 w 34"/>
                <a:gd name="T5" fmla="*/ 0 h 46"/>
                <a:gd name="T6" fmla="*/ 20 w 34"/>
                <a:gd name="T7" fmla="*/ 0 h 46"/>
                <a:gd name="T8" fmla="*/ 24 w 34"/>
                <a:gd name="T9" fmla="*/ 0 h 46"/>
                <a:gd name="T10" fmla="*/ 26 w 34"/>
                <a:gd name="T11" fmla="*/ 2 h 46"/>
                <a:gd name="T12" fmla="*/ 28 w 34"/>
                <a:gd name="T13" fmla="*/ 2 h 46"/>
                <a:gd name="T14" fmla="*/ 30 w 34"/>
                <a:gd name="T15" fmla="*/ 4 h 46"/>
                <a:gd name="T16" fmla="*/ 32 w 34"/>
                <a:gd name="T17" fmla="*/ 6 h 46"/>
                <a:gd name="T18" fmla="*/ 34 w 34"/>
                <a:gd name="T19" fmla="*/ 10 h 46"/>
                <a:gd name="T20" fmla="*/ 34 w 34"/>
                <a:gd name="T21" fmla="*/ 14 h 46"/>
                <a:gd name="T22" fmla="*/ 34 w 34"/>
                <a:gd name="T23" fmla="*/ 18 h 46"/>
                <a:gd name="T24" fmla="*/ 30 w 34"/>
                <a:gd name="T25" fmla="*/ 24 h 46"/>
                <a:gd name="T26" fmla="*/ 28 w 34"/>
                <a:gd name="T27" fmla="*/ 26 h 46"/>
                <a:gd name="T28" fmla="*/ 22 w 34"/>
                <a:gd name="T29" fmla="*/ 28 h 46"/>
                <a:gd name="T30" fmla="*/ 16 w 34"/>
                <a:gd name="T31" fmla="*/ 28 h 46"/>
                <a:gd name="T32" fmla="*/ 6 w 34"/>
                <a:gd name="T33" fmla="*/ 28 h 46"/>
                <a:gd name="T34" fmla="*/ 6 w 34"/>
                <a:gd name="T35" fmla="*/ 46 h 46"/>
                <a:gd name="T36" fmla="*/ 0 w 34"/>
                <a:gd name="T37" fmla="*/ 46 h 46"/>
                <a:gd name="T38" fmla="*/ 6 w 34"/>
                <a:gd name="T39" fmla="*/ 22 h 46"/>
                <a:gd name="T40" fmla="*/ 18 w 34"/>
                <a:gd name="T41" fmla="*/ 22 h 46"/>
                <a:gd name="T42" fmla="*/ 22 w 34"/>
                <a:gd name="T43" fmla="*/ 22 h 46"/>
                <a:gd name="T44" fmla="*/ 26 w 34"/>
                <a:gd name="T45" fmla="*/ 20 h 46"/>
                <a:gd name="T46" fmla="*/ 28 w 34"/>
                <a:gd name="T47" fmla="*/ 18 h 46"/>
                <a:gd name="T48" fmla="*/ 28 w 34"/>
                <a:gd name="T49" fmla="*/ 14 h 46"/>
                <a:gd name="T50" fmla="*/ 28 w 34"/>
                <a:gd name="T51" fmla="*/ 10 h 46"/>
                <a:gd name="T52" fmla="*/ 26 w 34"/>
                <a:gd name="T53" fmla="*/ 8 h 46"/>
                <a:gd name="T54" fmla="*/ 24 w 34"/>
                <a:gd name="T55" fmla="*/ 6 h 46"/>
                <a:gd name="T56" fmla="*/ 22 w 34"/>
                <a:gd name="T57" fmla="*/ 6 h 46"/>
                <a:gd name="T58" fmla="*/ 20 w 34"/>
                <a:gd name="T59" fmla="*/ 6 h 46"/>
                <a:gd name="T60" fmla="*/ 16 w 34"/>
                <a:gd name="T61" fmla="*/ 6 h 46"/>
                <a:gd name="T62" fmla="*/ 6 w 34"/>
                <a:gd name="T63" fmla="*/ 6 h 46"/>
                <a:gd name="T64" fmla="*/ 6 w 34"/>
                <a:gd name="T65" fmla="*/ 2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6"/>
                <a:gd name="T101" fmla="*/ 34 w 34"/>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6">
                  <a:moveTo>
                    <a:pt x="0" y="46"/>
                  </a:moveTo>
                  <a:lnTo>
                    <a:pt x="0" y="0"/>
                  </a:lnTo>
                  <a:lnTo>
                    <a:pt x="16" y="0"/>
                  </a:lnTo>
                  <a:lnTo>
                    <a:pt x="20" y="0"/>
                  </a:lnTo>
                  <a:lnTo>
                    <a:pt x="24" y="0"/>
                  </a:lnTo>
                  <a:lnTo>
                    <a:pt x="26" y="2"/>
                  </a:lnTo>
                  <a:lnTo>
                    <a:pt x="28" y="2"/>
                  </a:lnTo>
                  <a:lnTo>
                    <a:pt x="30" y="4"/>
                  </a:lnTo>
                  <a:lnTo>
                    <a:pt x="32" y="6"/>
                  </a:lnTo>
                  <a:lnTo>
                    <a:pt x="34" y="10"/>
                  </a:lnTo>
                  <a:lnTo>
                    <a:pt x="34" y="14"/>
                  </a:lnTo>
                  <a:lnTo>
                    <a:pt x="34" y="18"/>
                  </a:lnTo>
                  <a:lnTo>
                    <a:pt x="30" y="24"/>
                  </a:lnTo>
                  <a:lnTo>
                    <a:pt x="28" y="26"/>
                  </a:lnTo>
                  <a:lnTo>
                    <a:pt x="22" y="28"/>
                  </a:lnTo>
                  <a:lnTo>
                    <a:pt x="16" y="28"/>
                  </a:lnTo>
                  <a:lnTo>
                    <a:pt x="6" y="28"/>
                  </a:lnTo>
                  <a:lnTo>
                    <a:pt x="6" y="46"/>
                  </a:lnTo>
                  <a:lnTo>
                    <a:pt x="0" y="46"/>
                  </a:lnTo>
                  <a:close/>
                  <a:moveTo>
                    <a:pt x="6" y="22"/>
                  </a:moveTo>
                  <a:lnTo>
                    <a:pt x="18" y="22"/>
                  </a:lnTo>
                  <a:lnTo>
                    <a:pt x="22" y="22"/>
                  </a:lnTo>
                  <a:lnTo>
                    <a:pt x="26" y="20"/>
                  </a:lnTo>
                  <a:lnTo>
                    <a:pt x="28" y="18"/>
                  </a:lnTo>
                  <a:lnTo>
                    <a:pt x="28" y="14"/>
                  </a:lnTo>
                  <a:lnTo>
                    <a:pt x="28" y="10"/>
                  </a:lnTo>
                  <a:lnTo>
                    <a:pt x="26" y="8"/>
                  </a:lnTo>
                  <a:lnTo>
                    <a:pt x="24" y="6"/>
                  </a:lnTo>
                  <a:lnTo>
                    <a:pt x="22" y="6"/>
                  </a:lnTo>
                  <a:lnTo>
                    <a:pt x="20" y="6"/>
                  </a:lnTo>
                  <a:lnTo>
                    <a:pt x="16" y="6"/>
                  </a:lnTo>
                  <a:lnTo>
                    <a:pt x="6" y="6"/>
                  </a:lnTo>
                  <a:lnTo>
                    <a:pt x="6" y="22"/>
                  </a:lnTo>
                  <a:close/>
                </a:path>
              </a:pathLst>
            </a:custGeom>
            <a:solidFill>
              <a:srgbClr val="000000"/>
            </a:solidFill>
            <a:ln w="0">
              <a:solidFill>
                <a:srgbClr val="000000"/>
              </a:solidFill>
              <a:round/>
              <a:headEnd/>
              <a:tailEnd/>
            </a:ln>
          </p:spPr>
          <p:txBody>
            <a:bodyPr/>
            <a:lstStyle/>
            <a:p>
              <a:endParaRPr lang="en-CA"/>
            </a:p>
          </p:txBody>
        </p:sp>
        <p:sp>
          <p:nvSpPr>
            <p:cNvPr id="28741" name="Freeform 65"/>
            <p:cNvSpPr>
              <a:spLocks/>
            </p:cNvSpPr>
            <p:nvPr/>
          </p:nvSpPr>
          <p:spPr bwMode="auto">
            <a:xfrm>
              <a:off x="2278" y="2312"/>
              <a:ext cx="1292" cy="476"/>
            </a:xfrm>
            <a:custGeom>
              <a:avLst/>
              <a:gdLst>
                <a:gd name="T0" fmla="*/ 0 w 1292"/>
                <a:gd name="T1" fmla="*/ 476 h 476"/>
                <a:gd name="T2" fmla="*/ 2 w 1292"/>
                <a:gd name="T3" fmla="*/ 476 h 476"/>
                <a:gd name="T4" fmla="*/ 2 w 1292"/>
                <a:gd name="T5" fmla="*/ 474 h 476"/>
                <a:gd name="T6" fmla="*/ 4 w 1292"/>
                <a:gd name="T7" fmla="*/ 470 h 476"/>
                <a:gd name="T8" fmla="*/ 10 w 1292"/>
                <a:gd name="T9" fmla="*/ 464 h 476"/>
                <a:gd name="T10" fmla="*/ 18 w 1292"/>
                <a:gd name="T11" fmla="*/ 452 h 476"/>
                <a:gd name="T12" fmla="*/ 30 w 1292"/>
                <a:gd name="T13" fmla="*/ 436 h 476"/>
                <a:gd name="T14" fmla="*/ 48 w 1292"/>
                <a:gd name="T15" fmla="*/ 414 h 476"/>
                <a:gd name="T16" fmla="*/ 70 w 1292"/>
                <a:gd name="T17" fmla="*/ 384 h 476"/>
                <a:gd name="T18" fmla="*/ 96 w 1292"/>
                <a:gd name="T19" fmla="*/ 348 h 476"/>
                <a:gd name="T20" fmla="*/ 128 w 1292"/>
                <a:gd name="T21" fmla="*/ 308 h 476"/>
                <a:gd name="T22" fmla="*/ 162 w 1292"/>
                <a:gd name="T23" fmla="*/ 266 h 476"/>
                <a:gd name="T24" fmla="*/ 196 w 1292"/>
                <a:gd name="T25" fmla="*/ 224 h 476"/>
                <a:gd name="T26" fmla="*/ 234 w 1292"/>
                <a:gd name="T27" fmla="*/ 184 h 476"/>
                <a:gd name="T28" fmla="*/ 270 w 1292"/>
                <a:gd name="T29" fmla="*/ 148 h 476"/>
                <a:gd name="T30" fmla="*/ 320 w 1292"/>
                <a:gd name="T31" fmla="*/ 104 h 476"/>
                <a:gd name="T32" fmla="*/ 368 w 1292"/>
                <a:gd name="T33" fmla="*/ 70 h 476"/>
                <a:gd name="T34" fmla="*/ 416 w 1292"/>
                <a:gd name="T35" fmla="*/ 44 h 476"/>
                <a:gd name="T36" fmla="*/ 462 w 1292"/>
                <a:gd name="T37" fmla="*/ 24 h 476"/>
                <a:gd name="T38" fmla="*/ 512 w 1292"/>
                <a:gd name="T39" fmla="*/ 10 h 476"/>
                <a:gd name="T40" fmla="*/ 546 w 1292"/>
                <a:gd name="T41" fmla="*/ 2 h 476"/>
                <a:gd name="T42" fmla="*/ 584 w 1292"/>
                <a:gd name="T43" fmla="*/ 0 h 476"/>
                <a:gd name="T44" fmla="*/ 622 w 1292"/>
                <a:gd name="T45" fmla="*/ 0 h 476"/>
                <a:gd name="T46" fmla="*/ 664 w 1292"/>
                <a:gd name="T47" fmla="*/ 6 h 476"/>
                <a:gd name="T48" fmla="*/ 708 w 1292"/>
                <a:gd name="T49" fmla="*/ 18 h 476"/>
                <a:gd name="T50" fmla="*/ 758 w 1292"/>
                <a:gd name="T51" fmla="*/ 38 h 476"/>
                <a:gd name="T52" fmla="*/ 812 w 1292"/>
                <a:gd name="T53" fmla="*/ 66 h 476"/>
                <a:gd name="T54" fmla="*/ 862 w 1292"/>
                <a:gd name="T55" fmla="*/ 98 h 476"/>
                <a:gd name="T56" fmla="*/ 916 w 1292"/>
                <a:gd name="T57" fmla="*/ 134 h 476"/>
                <a:gd name="T58" fmla="*/ 970 w 1292"/>
                <a:gd name="T59" fmla="*/ 174 h 476"/>
                <a:gd name="T60" fmla="*/ 1024 w 1292"/>
                <a:gd name="T61" fmla="*/ 216 h 476"/>
                <a:gd name="T62" fmla="*/ 1076 w 1292"/>
                <a:gd name="T63" fmla="*/ 258 h 476"/>
                <a:gd name="T64" fmla="*/ 1124 w 1292"/>
                <a:gd name="T65" fmla="*/ 298 h 476"/>
                <a:gd name="T66" fmla="*/ 1168 w 1292"/>
                <a:gd name="T67" fmla="*/ 334 h 476"/>
                <a:gd name="T68" fmla="*/ 1204 w 1292"/>
                <a:gd name="T69" fmla="*/ 366 h 476"/>
                <a:gd name="T70" fmla="*/ 1234 w 1292"/>
                <a:gd name="T71" fmla="*/ 390 h 476"/>
                <a:gd name="T72" fmla="*/ 1254 w 1292"/>
                <a:gd name="T73" fmla="*/ 410 h 476"/>
                <a:gd name="T74" fmla="*/ 1270 w 1292"/>
                <a:gd name="T75" fmla="*/ 422 h 476"/>
                <a:gd name="T76" fmla="*/ 1280 w 1292"/>
                <a:gd name="T77" fmla="*/ 432 h 476"/>
                <a:gd name="T78" fmla="*/ 1288 w 1292"/>
                <a:gd name="T79" fmla="*/ 436 h 476"/>
                <a:gd name="T80" fmla="*/ 1290 w 1292"/>
                <a:gd name="T81" fmla="*/ 440 h 476"/>
                <a:gd name="T82" fmla="*/ 1292 w 1292"/>
                <a:gd name="T83" fmla="*/ 440 h 476"/>
                <a:gd name="T84" fmla="*/ 1292 w 1292"/>
                <a:gd name="T85" fmla="*/ 440 h 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92"/>
                <a:gd name="T130" fmla="*/ 0 h 476"/>
                <a:gd name="T131" fmla="*/ 1292 w 1292"/>
                <a:gd name="T132" fmla="*/ 476 h 4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92" h="476">
                  <a:moveTo>
                    <a:pt x="0" y="476"/>
                  </a:moveTo>
                  <a:lnTo>
                    <a:pt x="2" y="476"/>
                  </a:lnTo>
                  <a:lnTo>
                    <a:pt x="2" y="474"/>
                  </a:lnTo>
                  <a:lnTo>
                    <a:pt x="4" y="470"/>
                  </a:lnTo>
                  <a:lnTo>
                    <a:pt x="10" y="464"/>
                  </a:lnTo>
                  <a:lnTo>
                    <a:pt x="18" y="452"/>
                  </a:lnTo>
                  <a:lnTo>
                    <a:pt x="30" y="436"/>
                  </a:lnTo>
                  <a:lnTo>
                    <a:pt x="48" y="414"/>
                  </a:lnTo>
                  <a:lnTo>
                    <a:pt x="70" y="384"/>
                  </a:lnTo>
                  <a:lnTo>
                    <a:pt x="96" y="348"/>
                  </a:lnTo>
                  <a:lnTo>
                    <a:pt x="128" y="308"/>
                  </a:lnTo>
                  <a:lnTo>
                    <a:pt x="162" y="266"/>
                  </a:lnTo>
                  <a:lnTo>
                    <a:pt x="196" y="224"/>
                  </a:lnTo>
                  <a:lnTo>
                    <a:pt x="234" y="184"/>
                  </a:lnTo>
                  <a:lnTo>
                    <a:pt x="270" y="148"/>
                  </a:lnTo>
                  <a:lnTo>
                    <a:pt x="320" y="104"/>
                  </a:lnTo>
                  <a:lnTo>
                    <a:pt x="368" y="70"/>
                  </a:lnTo>
                  <a:lnTo>
                    <a:pt x="416" y="44"/>
                  </a:lnTo>
                  <a:lnTo>
                    <a:pt x="462" y="24"/>
                  </a:lnTo>
                  <a:lnTo>
                    <a:pt x="512" y="10"/>
                  </a:lnTo>
                  <a:lnTo>
                    <a:pt x="546" y="2"/>
                  </a:lnTo>
                  <a:lnTo>
                    <a:pt x="584" y="0"/>
                  </a:lnTo>
                  <a:lnTo>
                    <a:pt x="622" y="0"/>
                  </a:lnTo>
                  <a:lnTo>
                    <a:pt x="664" y="6"/>
                  </a:lnTo>
                  <a:lnTo>
                    <a:pt x="708" y="18"/>
                  </a:lnTo>
                  <a:lnTo>
                    <a:pt x="758" y="38"/>
                  </a:lnTo>
                  <a:lnTo>
                    <a:pt x="812" y="66"/>
                  </a:lnTo>
                  <a:lnTo>
                    <a:pt x="862" y="98"/>
                  </a:lnTo>
                  <a:lnTo>
                    <a:pt x="916" y="134"/>
                  </a:lnTo>
                  <a:lnTo>
                    <a:pt x="970" y="174"/>
                  </a:lnTo>
                  <a:lnTo>
                    <a:pt x="1024" y="216"/>
                  </a:lnTo>
                  <a:lnTo>
                    <a:pt x="1076" y="258"/>
                  </a:lnTo>
                  <a:lnTo>
                    <a:pt x="1124" y="298"/>
                  </a:lnTo>
                  <a:lnTo>
                    <a:pt x="1168" y="334"/>
                  </a:lnTo>
                  <a:lnTo>
                    <a:pt x="1204" y="366"/>
                  </a:lnTo>
                  <a:lnTo>
                    <a:pt x="1234" y="390"/>
                  </a:lnTo>
                  <a:lnTo>
                    <a:pt x="1254" y="410"/>
                  </a:lnTo>
                  <a:lnTo>
                    <a:pt x="1270" y="422"/>
                  </a:lnTo>
                  <a:lnTo>
                    <a:pt x="1280" y="432"/>
                  </a:lnTo>
                  <a:lnTo>
                    <a:pt x="1288" y="436"/>
                  </a:lnTo>
                  <a:lnTo>
                    <a:pt x="1290" y="440"/>
                  </a:lnTo>
                  <a:lnTo>
                    <a:pt x="1292" y="440"/>
                  </a:lnTo>
                </a:path>
              </a:pathLst>
            </a:custGeom>
            <a:noFill/>
            <a:ln w="6350">
              <a:solidFill>
                <a:srgbClr val="000000"/>
              </a:solidFill>
              <a:round/>
              <a:headEnd/>
              <a:tailEnd/>
            </a:ln>
          </p:spPr>
          <p:txBody>
            <a:bodyPr/>
            <a:lstStyle/>
            <a:p>
              <a:endParaRPr lang="en-CA"/>
            </a:p>
          </p:txBody>
        </p:sp>
        <p:sp>
          <p:nvSpPr>
            <p:cNvPr id="28742" name="Freeform 66"/>
            <p:cNvSpPr>
              <a:spLocks/>
            </p:cNvSpPr>
            <p:nvPr/>
          </p:nvSpPr>
          <p:spPr bwMode="auto">
            <a:xfrm>
              <a:off x="3524" y="2712"/>
              <a:ext cx="46" cy="40"/>
            </a:xfrm>
            <a:custGeom>
              <a:avLst/>
              <a:gdLst>
                <a:gd name="T0" fmla="*/ 16 w 46"/>
                <a:gd name="T1" fmla="*/ 0 h 40"/>
                <a:gd name="T2" fmla="*/ 46 w 46"/>
                <a:gd name="T3" fmla="*/ 40 h 40"/>
                <a:gd name="T4" fmla="*/ 0 w 46"/>
                <a:gd name="T5" fmla="*/ 18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6" y="0"/>
                  </a:moveTo>
                  <a:lnTo>
                    <a:pt x="46" y="40"/>
                  </a:lnTo>
                  <a:lnTo>
                    <a:pt x="0" y="18"/>
                  </a:lnTo>
                </a:path>
              </a:pathLst>
            </a:custGeom>
            <a:noFill/>
            <a:ln w="6350">
              <a:solidFill>
                <a:srgbClr val="000000"/>
              </a:solidFill>
              <a:round/>
              <a:headEnd/>
              <a:tailEnd/>
            </a:ln>
          </p:spPr>
          <p:txBody>
            <a:bodyPr/>
            <a:lstStyle/>
            <a:p>
              <a:endParaRPr lang="en-CA"/>
            </a:p>
          </p:txBody>
        </p:sp>
        <p:sp>
          <p:nvSpPr>
            <p:cNvPr id="28743" name="Freeform 67"/>
            <p:cNvSpPr>
              <a:spLocks/>
            </p:cNvSpPr>
            <p:nvPr/>
          </p:nvSpPr>
          <p:spPr bwMode="auto">
            <a:xfrm>
              <a:off x="2200" y="2470"/>
              <a:ext cx="126" cy="302"/>
            </a:xfrm>
            <a:custGeom>
              <a:avLst/>
              <a:gdLst>
                <a:gd name="T0" fmla="*/ 40 w 126"/>
                <a:gd name="T1" fmla="*/ 298 h 302"/>
                <a:gd name="T2" fmla="*/ 40 w 126"/>
                <a:gd name="T3" fmla="*/ 298 h 302"/>
                <a:gd name="T4" fmla="*/ 40 w 126"/>
                <a:gd name="T5" fmla="*/ 298 h 302"/>
                <a:gd name="T6" fmla="*/ 38 w 126"/>
                <a:gd name="T7" fmla="*/ 296 h 302"/>
                <a:gd name="T8" fmla="*/ 38 w 126"/>
                <a:gd name="T9" fmla="*/ 294 h 302"/>
                <a:gd name="T10" fmla="*/ 36 w 126"/>
                <a:gd name="T11" fmla="*/ 290 h 302"/>
                <a:gd name="T12" fmla="*/ 34 w 126"/>
                <a:gd name="T13" fmla="*/ 284 h 302"/>
                <a:gd name="T14" fmla="*/ 30 w 126"/>
                <a:gd name="T15" fmla="*/ 278 h 302"/>
                <a:gd name="T16" fmla="*/ 22 w 126"/>
                <a:gd name="T17" fmla="*/ 258 h 302"/>
                <a:gd name="T18" fmla="*/ 14 w 126"/>
                <a:gd name="T19" fmla="*/ 232 h 302"/>
                <a:gd name="T20" fmla="*/ 6 w 126"/>
                <a:gd name="T21" fmla="*/ 200 h 302"/>
                <a:gd name="T22" fmla="*/ 0 w 126"/>
                <a:gd name="T23" fmla="*/ 164 h 302"/>
                <a:gd name="T24" fmla="*/ 0 w 126"/>
                <a:gd name="T25" fmla="*/ 132 h 302"/>
                <a:gd name="T26" fmla="*/ 4 w 126"/>
                <a:gd name="T27" fmla="*/ 98 h 302"/>
                <a:gd name="T28" fmla="*/ 12 w 126"/>
                <a:gd name="T29" fmla="*/ 68 h 302"/>
                <a:gd name="T30" fmla="*/ 22 w 126"/>
                <a:gd name="T31" fmla="*/ 40 h 302"/>
                <a:gd name="T32" fmla="*/ 34 w 126"/>
                <a:gd name="T33" fmla="*/ 20 h 302"/>
                <a:gd name="T34" fmla="*/ 50 w 126"/>
                <a:gd name="T35" fmla="*/ 6 h 302"/>
                <a:gd name="T36" fmla="*/ 66 w 126"/>
                <a:gd name="T37" fmla="*/ 0 h 302"/>
                <a:gd name="T38" fmla="*/ 82 w 126"/>
                <a:gd name="T39" fmla="*/ 0 h 302"/>
                <a:gd name="T40" fmla="*/ 96 w 126"/>
                <a:gd name="T41" fmla="*/ 10 h 302"/>
                <a:gd name="T42" fmla="*/ 108 w 126"/>
                <a:gd name="T43" fmla="*/ 24 h 302"/>
                <a:gd name="T44" fmla="*/ 118 w 126"/>
                <a:gd name="T45" fmla="*/ 48 h 302"/>
                <a:gd name="T46" fmla="*/ 124 w 126"/>
                <a:gd name="T47" fmla="*/ 74 h 302"/>
                <a:gd name="T48" fmla="*/ 126 w 126"/>
                <a:gd name="T49" fmla="*/ 106 h 302"/>
                <a:gd name="T50" fmla="*/ 124 w 126"/>
                <a:gd name="T51" fmla="*/ 138 h 302"/>
                <a:gd name="T52" fmla="*/ 120 w 126"/>
                <a:gd name="T53" fmla="*/ 170 h 302"/>
                <a:gd name="T54" fmla="*/ 110 w 126"/>
                <a:gd name="T55" fmla="*/ 206 h 302"/>
                <a:gd name="T56" fmla="*/ 98 w 126"/>
                <a:gd name="T57" fmla="*/ 236 h 302"/>
                <a:gd name="T58" fmla="*/ 86 w 126"/>
                <a:gd name="T59" fmla="*/ 262 h 302"/>
                <a:gd name="T60" fmla="*/ 76 w 126"/>
                <a:gd name="T61" fmla="*/ 282 h 302"/>
                <a:gd name="T62" fmla="*/ 72 w 126"/>
                <a:gd name="T63" fmla="*/ 290 h 302"/>
                <a:gd name="T64" fmla="*/ 68 w 126"/>
                <a:gd name="T65" fmla="*/ 296 h 302"/>
                <a:gd name="T66" fmla="*/ 66 w 126"/>
                <a:gd name="T67" fmla="*/ 298 h 302"/>
                <a:gd name="T68" fmla="*/ 66 w 126"/>
                <a:gd name="T69" fmla="*/ 300 h 302"/>
                <a:gd name="T70" fmla="*/ 64 w 126"/>
                <a:gd name="T71" fmla="*/ 302 h 302"/>
                <a:gd name="T72" fmla="*/ 64 w 126"/>
                <a:gd name="T73" fmla="*/ 302 h 302"/>
                <a:gd name="T74" fmla="*/ 64 w 126"/>
                <a:gd name="T75" fmla="*/ 302 h 3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
                <a:gd name="T115" fmla="*/ 0 h 302"/>
                <a:gd name="T116" fmla="*/ 126 w 126"/>
                <a:gd name="T117" fmla="*/ 302 h 3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 h="302">
                  <a:moveTo>
                    <a:pt x="40" y="298"/>
                  </a:moveTo>
                  <a:lnTo>
                    <a:pt x="40" y="298"/>
                  </a:lnTo>
                  <a:lnTo>
                    <a:pt x="38" y="296"/>
                  </a:lnTo>
                  <a:lnTo>
                    <a:pt x="38" y="294"/>
                  </a:lnTo>
                  <a:lnTo>
                    <a:pt x="36" y="290"/>
                  </a:lnTo>
                  <a:lnTo>
                    <a:pt x="34" y="284"/>
                  </a:lnTo>
                  <a:lnTo>
                    <a:pt x="30" y="278"/>
                  </a:lnTo>
                  <a:lnTo>
                    <a:pt x="22" y="258"/>
                  </a:lnTo>
                  <a:lnTo>
                    <a:pt x="14" y="232"/>
                  </a:lnTo>
                  <a:lnTo>
                    <a:pt x="6" y="200"/>
                  </a:lnTo>
                  <a:lnTo>
                    <a:pt x="0" y="164"/>
                  </a:lnTo>
                  <a:lnTo>
                    <a:pt x="0" y="132"/>
                  </a:lnTo>
                  <a:lnTo>
                    <a:pt x="4" y="98"/>
                  </a:lnTo>
                  <a:lnTo>
                    <a:pt x="12" y="68"/>
                  </a:lnTo>
                  <a:lnTo>
                    <a:pt x="22" y="40"/>
                  </a:lnTo>
                  <a:lnTo>
                    <a:pt x="34" y="20"/>
                  </a:lnTo>
                  <a:lnTo>
                    <a:pt x="50" y="6"/>
                  </a:lnTo>
                  <a:lnTo>
                    <a:pt x="66" y="0"/>
                  </a:lnTo>
                  <a:lnTo>
                    <a:pt x="82" y="0"/>
                  </a:lnTo>
                  <a:lnTo>
                    <a:pt x="96" y="10"/>
                  </a:lnTo>
                  <a:lnTo>
                    <a:pt x="108" y="24"/>
                  </a:lnTo>
                  <a:lnTo>
                    <a:pt x="118" y="48"/>
                  </a:lnTo>
                  <a:lnTo>
                    <a:pt x="124" y="74"/>
                  </a:lnTo>
                  <a:lnTo>
                    <a:pt x="126" y="106"/>
                  </a:lnTo>
                  <a:lnTo>
                    <a:pt x="124" y="138"/>
                  </a:lnTo>
                  <a:lnTo>
                    <a:pt x="120" y="170"/>
                  </a:lnTo>
                  <a:lnTo>
                    <a:pt x="110" y="206"/>
                  </a:lnTo>
                  <a:lnTo>
                    <a:pt x="98" y="236"/>
                  </a:lnTo>
                  <a:lnTo>
                    <a:pt x="86" y="262"/>
                  </a:lnTo>
                  <a:lnTo>
                    <a:pt x="76" y="282"/>
                  </a:lnTo>
                  <a:lnTo>
                    <a:pt x="72" y="290"/>
                  </a:lnTo>
                  <a:lnTo>
                    <a:pt x="68" y="296"/>
                  </a:lnTo>
                  <a:lnTo>
                    <a:pt x="66" y="298"/>
                  </a:lnTo>
                  <a:lnTo>
                    <a:pt x="66" y="300"/>
                  </a:lnTo>
                  <a:lnTo>
                    <a:pt x="64" y="302"/>
                  </a:lnTo>
                </a:path>
              </a:pathLst>
            </a:custGeom>
            <a:noFill/>
            <a:ln w="6350">
              <a:solidFill>
                <a:srgbClr val="000000"/>
              </a:solidFill>
              <a:round/>
              <a:headEnd/>
              <a:tailEnd/>
            </a:ln>
          </p:spPr>
          <p:txBody>
            <a:bodyPr/>
            <a:lstStyle/>
            <a:p>
              <a:endParaRPr lang="en-CA"/>
            </a:p>
          </p:txBody>
        </p:sp>
        <p:sp>
          <p:nvSpPr>
            <p:cNvPr id="28744" name="Freeform 68"/>
            <p:cNvSpPr>
              <a:spLocks/>
            </p:cNvSpPr>
            <p:nvPr/>
          </p:nvSpPr>
          <p:spPr bwMode="auto">
            <a:xfrm>
              <a:off x="2264" y="2724"/>
              <a:ext cx="36" cy="48"/>
            </a:xfrm>
            <a:custGeom>
              <a:avLst/>
              <a:gdLst>
                <a:gd name="T0" fmla="*/ 36 w 36"/>
                <a:gd name="T1" fmla="*/ 12 h 48"/>
                <a:gd name="T2" fmla="*/ 0 w 36"/>
                <a:gd name="T3" fmla="*/ 48 h 48"/>
                <a:gd name="T4" fmla="*/ 14 w 36"/>
                <a:gd name="T5" fmla="*/ 0 h 48"/>
                <a:gd name="T6" fmla="*/ 0 60000 65536"/>
                <a:gd name="T7" fmla="*/ 0 60000 65536"/>
                <a:gd name="T8" fmla="*/ 0 60000 65536"/>
                <a:gd name="T9" fmla="*/ 0 w 36"/>
                <a:gd name="T10" fmla="*/ 0 h 48"/>
                <a:gd name="T11" fmla="*/ 36 w 36"/>
                <a:gd name="T12" fmla="*/ 48 h 48"/>
              </a:gdLst>
              <a:ahLst/>
              <a:cxnLst>
                <a:cxn ang="T6">
                  <a:pos x="T0" y="T1"/>
                </a:cxn>
                <a:cxn ang="T7">
                  <a:pos x="T2" y="T3"/>
                </a:cxn>
                <a:cxn ang="T8">
                  <a:pos x="T4" y="T5"/>
                </a:cxn>
              </a:cxnLst>
              <a:rect l="T9" t="T10" r="T11" b="T12"/>
              <a:pathLst>
                <a:path w="36" h="48">
                  <a:moveTo>
                    <a:pt x="36" y="12"/>
                  </a:moveTo>
                  <a:lnTo>
                    <a:pt x="0" y="48"/>
                  </a:lnTo>
                  <a:lnTo>
                    <a:pt x="14" y="0"/>
                  </a:lnTo>
                </a:path>
              </a:pathLst>
            </a:custGeom>
            <a:noFill/>
            <a:ln w="6350">
              <a:solidFill>
                <a:srgbClr val="000000"/>
              </a:solidFill>
              <a:round/>
              <a:headEnd/>
              <a:tailEnd/>
            </a:ln>
          </p:spPr>
          <p:txBody>
            <a:bodyPr/>
            <a:lstStyle/>
            <a:p>
              <a:endParaRPr lang="en-CA"/>
            </a:p>
          </p:txBody>
        </p:sp>
        <p:sp>
          <p:nvSpPr>
            <p:cNvPr id="28745" name="Rectangle 69"/>
            <p:cNvSpPr>
              <a:spLocks noChangeArrowheads="1"/>
            </p:cNvSpPr>
            <p:nvPr/>
          </p:nvSpPr>
          <p:spPr bwMode="auto">
            <a:xfrm>
              <a:off x="4200" y="2156"/>
              <a:ext cx="4" cy="764"/>
            </a:xfrm>
            <a:prstGeom prst="rect">
              <a:avLst/>
            </a:prstGeom>
            <a:solidFill>
              <a:srgbClr val="000000"/>
            </a:solidFill>
            <a:ln w="0">
              <a:solidFill>
                <a:srgbClr val="000000"/>
              </a:solidFill>
              <a:miter lim="800000"/>
              <a:headEnd/>
              <a:tailEnd/>
            </a:ln>
          </p:spPr>
          <p:txBody>
            <a:bodyPr/>
            <a:lstStyle/>
            <a:p>
              <a:endParaRPr lang="en-US"/>
            </a:p>
          </p:txBody>
        </p:sp>
        <p:sp>
          <p:nvSpPr>
            <p:cNvPr id="28746" name="Rectangle 70"/>
            <p:cNvSpPr>
              <a:spLocks noChangeArrowheads="1"/>
            </p:cNvSpPr>
            <p:nvPr/>
          </p:nvSpPr>
          <p:spPr bwMode="auto">
            <a:xfrm>
              <a:off x="1552" y="292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625736" name="Rectangle 72"/>
          <p:cNvSpPr>
            <a:spLocks noChangeArrowheads="1"/>
          </p:cNvSpPr>
          <p:nvPr/>
        </p:nvSpPr>
        <p:spPr bwMode="auto">
          <a:xfrm>
            <a:off x="609600" y="3962400"/>
            <a:ext cx="8778875" cy="1828800"/>
          </a:xfrm>
          <a:prstGeom prst="rect">
            <a:avLst/>
          </a:prstGeom>
          <a:noFill/>
          <a:ln w="9525">
            <a:noFill/>
            <a:miter lim="800000"/>
            <a:headEnd/>
            <a:tailEnd/>
          </a:ln>
        </p:spPr>
        <p:txBody>
          <a:bodyPr/>
          <a:lstStyle/>
          <a:p>
            <a:pPr marL="742950" lvl="1" indent="-285750">
              <a:lnSpc>
                <a:spcPct val="90000"/>
              </a:lnSpc>
              <a:spcBef>
                <a:spcPct val="20000"/>
              </a:spcBef>
            </a:pPr>
            <a:r>
              <a:rPr lang="en-US" sz="2400" b="1">
                <a:latin typeface="Comic Sans MS" pitchFamily="66" charset="0"/>
              </a:rPr>
              <a:t>S -&gt; </a:t>
            </a:r>
            <a:r>
              <a:rPr lang="el-GR" sz="3200" b="1">
                <a:latin typeface="Comic Sans MS" pitchFamily="66" charset="0"/>
              </a:rPr>
              <a:t>·</a:t>
            </a:r>
            <a:r>
              <a:rPr lang="en-US" sz="2400" b="1">
                <a:latin typeface="Comic Sans MS" pitchFamily="66" charset="0"/>
              </a:rPr>
              <a:t> VP </a:t>
            </a:r>
            <a:r>
              <a:rPr lang="en-US" sz="2400" b="1">
                <a:solidFill>
                  <a:schemeClr val="accent2"/>
                </a:solidFill>
                <a:latin typeface="Comic Sans MS" pitchFamily="66" charset="0"/>
              </a:rPr>
              <a:t>[0,0]</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NP -&gt; Det </a:t>
            </a:r>
            <a:r>
              <a:rPr lang="el-GR" sz="3200" b="1">
                <a:latin typeface="Comic Sans MS" pitchFamily="66" charset="0"/>
              </a:rPr>
              <a:t>·</a:t>
            </a:r>
            <a:r>
              <a:rPr lang="en-US" sz="2400" b="1">
                <a:latin typeface="Comic Sans MS" pitchFamily="66" charset="0"/>
              </a:rPr>
              <a:t> Nominal	</a:t>
            </a:r>
            <a:r>
              <a:rPr lang="en-US" sz="2400" b="1">
                <a:solidFill>
                  <a:schemeClr val="accent2"/>
                </a:solidFill>
                <a:latin typeface="Comic Sans MS" pitchFamily="66" charset="0"/>
              </a:rPr>
              <a:t>[1,2]</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VP -&gt; V NP </a:t>
            </a:r>
            <a:r>
              <a:rPr lang="el-GR" sz="3200" b="1">
                <a:latin typeface="Comic Sans MS" pitchFamily="66" charset="0"/>
              </a:rPr>
              <a:t>·</a:t>
            </a:r>
            <a:r>
              <a:rPr lang="en-US" sz="2400" b="1">
                <a:latin typeface="Comic Sans MS" pitchFamily="66" charset="0"/>
              </a:rPr>
              <a:t> 	</a:t>
            </a:r>
            <a:r>
              <a:rPr lang="en-US" sz="2400" b="1">
                <a:solidFill>
                  <a:schemeClr val="accent2"/>
                </a:solidFill>
                <a:latin typeface="Comic Sans MS" pitchFamily="66" charset="0"/>
              </a:rPr>
              <a:t>[0,3]</a:t>
            </a:r>
            <a:r>
              <a:rPr lang="en-US" sz="2400" b="1">
                <a:latin typeface="Comic Sans MS" pitchFamily="66"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2573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2573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2573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p:spPr>
        <p:txBody>
          <a:bodyPr/>
          <a:lstStyle/>
          <a:p>
            <a:fld id="{15D2C662-D4FD-4E83-9BD8-03ED60E6D86C}" type="datetime1">
              <a:rPr lang="en-US" smtClean="0"/>
              <a:t>2/5/2020</a:t>
            </a:fld>
            <a:endParaRPr lang="en-US"/>
          </a:p>
        </p:txBody>
      </p:sp>
      <p:sp>
        <p:nvSpPr>
          <p:cNvPr id="29699" name="Footer Placeholder 4"/>
          <p:cNvSpPr>
            <a:spLocks noGrp="1"/>
          </p:cNvSpPr>
          <p:nvPr>
            <p:ph type="ftr" sz="quarter" idx="11"/>
          </p:nvPr>
        </p:nvSpPr>
        <p:spPr>
          <a:noFill/>
        </p:spPr>
        <p:txBody>
          <a:bodyPr/>
          <a:lstStyle/>
          <a:p>
            <a:r>
              <a:rPr lang="en-US"/>
              <a:t>CPSC503 Winter 2020</a:t>
            </a:r>
          </a:p>
        </p:txBody>
      </p:sp>
      <p:sp>
        <p:nvSpPr>
          <p:cNvPr id="29700" name="Slide Number Placeholder 5"/>
          <p:cNvSpPr>
            <a:spLocks noGrp="1"/>
          </p:cNvSpPr>
          <p:nvPr>
            <p:ph type="sldNum" sz="quarter" idx="12"/>
          </p:nvPr>
        </p:nvSpPr>
        <p:spPr>
          <a:noFill/>
        </p:spPr>
        <p:txBody>
          <a:bodyPr/>
          <a:lstStyle/>
          <a:p>
            <a:fld id="{5CB69308-9718-4C85-A905-D134704C7264}" type="slidenum">
              <a:rPr lang="en-US" smtClean="0"/>
              <a:pPr/>
              <a:t>69</a:t>
            </a:fld>
            <a:endParaRPr lang="en-US"/>
          </a:p>
        </p:txBody>
      </p:sp>
      <p:sp>
        <p:nvSpPr>
          <p:cNvPr id="29701" name="Rectangle 2"/>
          <p:cNvSpPr>
            <a:spLocks noGrp="1" noChangeArrowheads="1"/>
          </p:cNvSpPr>
          <p:nvPr>
            <p:ph type="title"/>
          </p:nvPr>
        </p:nvSpPr>
        <p:spPr>
          <a:xfrm>
            <a:off x="685800" y="304800"/>
            <a:ext cx="7772400" cy="1143000"/>
          </a:xfrm>
        </p:spPr>
        <p:txBody>
          <a:bodyPr/>
          <a:lstStyle/>
          <a:p>
            <a:pPr eaLnBrk="1" hangingPunct="1"/>
            <a:r>
              <a:rPr lang="en-US"/>
              <a:t>Earley: answer</a:t>
            </a:r>
          </a:p>
        </p:txBody>
      </p:sp>
      <p:sp>
        <p:nvSpPr>
          <p:cNvPr id="29702" name="Rectangle 3"/>
          <p:cNvSpPr>
            <a:spLocks noGrp="1" noChangeArrowheads="1"/>
          </p:cNvSpPr>
          <p:nvPr>
            <p:ph type="body" idx="1"/>
          </p:nvPr>
        </p:nvSpPr>
        <p:spPr>
          <a:xfrm>
            <a:off x="152400" y="1447800"/>
            <a:ext cx="8991600" cy="2286000"/>
          </a:xfrm>
        </p:spPr>
        <p:txBody>
          <a:bodyPr/>
          <a:lstStyle/>
          <a:p>
            <a:pPr eaLnBrk="1" hangingPunct="1"/>
            <a:r>
              <a:rPr lang="en-US" dirty="0"/>
              <a:t>Answer found by looking in the table (chart) in the right place.</a:t>
            </a:r>
          </a:p>
          <a:p>
            <a:pPr eaLnBrk="1" hangingPunct="1"/>
            <a:r>
              <a:rPr lang="en-US" dirty="0"/>
              <a:t>The following state should be in the </a:t>
            </a:r>
            <a:r>
              <a:rPr lang="en-US" dirty="0">
                <a:solidFill>
                  <a:schemeClr val="accent2"/>
                </a:solidFill>
              </a:rPr>
              <a:t>final column</a:t>
            </a:r>
            <a:r>
              <a:rPr lang="en-US" dirty="0"/>
              <a:t>:</a:t>
            </a:r>
          </a:p>
        </p:txBody>
      </p:sp>
      <p:sp>
        <p:nvSpPr>
          <p:cNvPr id="29703" name="Rectangle 4"/>
          <p:cNvSpPr>
            <a:spLocks noChangeArrowheads="1"/>
          </p:cNvSpPr>
          <p:nvPr/>
        </p:nvSpPr>
        <p:spPr bwMode="auto">
          <a:xfrm>
            <a:off x="685800" y="4724400"/>
            <a:ext cx="7772400" cy="10668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i.e., an S state that spans from </a:t>
            </a:r>
            <a:r>
              <a:rPr lang="en-US" sz="2800" b="1">
                <a:solidFill>
                  <a:schemeClr val="accent2"/>
                </a:solidFill>
                <a:latin typeface="Comic Sans MS" pitchFamily="66" charset="0"/>
              </a:rPr>
              <a:t>0</a:t>
            </a:r>
            <a:r>
              <a:rPr lang="en-US" sz="2800" b="1">
                <a:latin typeface="Comic Sans MS" pitchFamily="66" charset="0"/>
              </a:rPr>
              <a:t> to </a:t>
            </a:r>
            <a:r>
              <a:rPr lang="en-US" sz="2800" b="1">
                <a:solidFill>
                  <a:schemeClr val="accent2"/>
                </a:solidFill>
                <a:latin typeface="Comic Sans MS" pitchFamily="66" charset="0"/>
              </a:rPr>
              <a:t>n</a:t>
            </a:r>
            <a:r>
              <a:rPr lang="en-US" sz="2800" b="1">
                <a:latin typeface="Comic Sans MS" pitchFamily="66" charset="0"/>
              </a:rPr>
              <a:t> and is complete.</a:t>
            </a:r>
          </a:p>
        </p:txBody>
      </p:sp>
      <p:sp>
        <p:nvSpPr>
          <p:cNvPr id="29704" name="Rectangle 5"/>
          <p:cNvSpPr>
            <a:spLocks noChangeArrowheads="1"/>
          </p:cNvSpPr>
          <p:nvPr/>
        </p:nvSpPr>
        <p:spPr bwMode="auto">
          <a:xfrm>
            <a:off x="2590800" y="3733800"/>
            <a:ext cx="3962400" cy="609600"/>
          </a:xfrm>
          <a:prstGeom prst="rect">
            <a:avLst/>
          </a:prstGeom>
          <a:noFill/>
          <a:ln w="9525">
            <a:noFill/>
            <a:miter lim="800000"/>
            <a:headEnd/>
            <a:tailEnd/>
          </a:ln>
        </p:spPr>
        <p:txBody>
          <a:bodyPr/>
          <a:lstStyle/>
          <a:p>
            <a:pPr marL="742950" lvl="1" indent="-285750">
              <a:spcBef>
                <a:spcPct val="20000"/>
              </a:spcBef>
            </a:pPr>
            <a:r>
              <a:rPr lang="en-US" sz="3200" b="1">
                <a:solidFill>
                  <a:schemeClr val="accent2"/>
                </a:solidFill>
                <a:latin typeface="Comic Sans MS" pitchFamily="66" charset="0"/>
              </a:rPr>
              <a:t>S –&gt; </a:t>
            </a:r>
            <a:r>
              <a:rPr lang="el-GR" sz="3200" b="1">
                <a:solidFill>
                  <a:schemeClr val="accent2"/>
                </a:solidFill>
                <a:latin typeface="Comic Sans MS" pitchFamily="66" charset="0"/>
                <a:sym typeface="Symbol" pitchFamily="18" charset="2"/>
              </a:rPr>
              <a:t></a:t>
            </a:r>
            <a:r>
              <a:rPr lang="el-GR" sz="3200" b="1">
                <a:solidFill>
                  <a:schemeClr val="accent2"/>
                </a:solidFill>
                <a:latin typeface="Comic Sans MS" pitchFamily="66" charset="0"/>
              </a:rPr>
              <a:t>·</a:t>
            </a:r>
            <a:r>
              <a:rPr lang="en-US" sz="3200" b="1">
                <a:solidFill>
                  <a:schemeClr val="accent2"/>
                </a:solidFill>
                <a:latin typeface="Comic Sans MS" pitchFamily="66" charset="0"/>
              </a:rPr>
              <a:t> [0,n]</a:t>
            </a:r>
            <a:endParaRPr lang="el-GR" sz="3200" b="1">
              <a:solidFill>
                <a:schemeClr val="accent2"/>
              </a:solidFill>
              <a:latin typeface="Comic Sans MS" pitchFamily="66" charset="0"/>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Date Placeholder 3"/>
          <p:cNvSpPr>
            <a:spLocks noGrp="1"/>
          </p:cNvSpPr>
          <p:nvPr>
            <p:ph type="dt" sz="quarter" idx="10"/>
          </p:nvPr>
        </p:nvSpPr>
        <p:spPr>
          <a:noFill/>
        </p:spPr>
        <p:txBody>
          <a:bodyPr/>
          <a:lstStyle/>
          <a:p>
            <a:fld id="{11F73B8B-11D1-42DA-B7D3-89262B4511A1}" type="datetime1">
              <a:rPr lang="en-US" smtClean="0">
                <a:solidFill>
                  <a:srgbClr val="000000"/>
                </a:solidFill>
              </a:rPr>
              <a:t>2/5/2020</a:t>
            </a:fld>
            <a:endParaRPr lang="en-US">
              <a:solidFill>
                <a:srgbClr val="000000"/>
              </a:solidFill>
            </a:endParaRPr>
          </a:p>
        </p:txBody>
      </p:sp>
      <p:sp>
        <p:nvSpPr>
          <p:cNvPr id="8196" name="Footer Placeholder 4"/>
          <p:cNvSpPr>
            <a:spLocks noGrp="1"/>
          </p:cNvSpPr>
          <p:nvPr>
            <p:ph type="ftr" sz="quarter" idx="11"/>
          </p:nvPr>
        </p:nvSpPr>
        <p:spPr>
          <a:noFill/>
        </p:spPr>
        <p:txBody>
          <a:bodyPr/>
          <a:lstStyle/>
          <a:p>
            <a:r>
              <a:rPr lang="en-US">
                <a:solidFill>
                  <a:srgbClr val="000000"/>
                </a:solidFill>
              </a:rPr>
              <a:t>CPSC503 Winter 2020</a:t>
            </a:r>
          </a:p>
        </p:txBody>
      </p:sp>
      <p:sp>
        <p:nvSpPr>
          <p:cNvPr id="8197" name="Slide Number Placeholder 5"/>
          <p:cNvSpPr>
            <a:spLocks noGrp="1"/>
          </p:cNvSpPr>
          <p:nvPr>
            <p:ph type="sldNum" sz="quarter" idx="12"/>
          </p:nvPr>
        </p:nvSpPr>
        <p:spPr>
          <a:noFill/>
        </p:spPr>
        <p:txBody>
          <a:bodyPr/>
          <a:lstStyle/>
          <a:p>
            <a:fld id="{05AB89F9-38CC-4738-A60E-C426316B3795}" type="slidenum">
              <a:rPr lang="en-US" smtClean="0">
                <a:solidFill>
                  <a:srgbClr val="000000"/>
                </a:solidFill>
              </a:rPr>
              <a:pPr/>
              <a:t>7</a:t>
            </a:fld>
            <a:endParaRPr lang="en-US">
              <a:solidFill>
                <a:srgbClr val="000000"/>
              </a:solidFill>
            </a:endParaRPr>
          </a:p>
        </p:txBody>
      </p:sp>
      <p:sp>
        <p:nvSpPr>
          <p:cNvPr id="8198" name="Rectangle 2"/>
          <p:cNvSpPr>
            <a:spLocks noGrp="1" noChangeArrowheads="1"/>
          </p:cNvSpPr>
          <p:nvPr>
            <p:ph type="title"/>
          </p:nvPr>
        </p:nvSpPr>
        <p:spPr>
          <a:xfrm>
            <a:off x="22225" y="-138113"/>
            <a:ext cx="7772400" cy="1676401"/>
          </a:xfrm>
        </p:spPr>
        <p:txBody>
          <a:bodyPr/>
          <a:lstStyle/>
          <a:p>
            <a:pPr algn="l" eaLnBrk="1" hangingPunct="1"/>
            <a:r>
              <a:rPr lang="en-US" dirty="0"/>
              <a:t>Key Constituents – with </a:t>
            </a:r>
            <a:r>
              <a:rPr lang="en-US" u="sng" dirty="0"/>
              <a:t>heads</a:t>
            </a:r>
            <a:r>
              <a:rPr lang="en-US" dirty="0"/>
              <a:t> </a:t>
            </a:r>
            <a:br>
              <a:rPr lang="en-US" dirty="0"/>
            </a:br>
            <a:r>
              <a:rPr lang="en-US" dirty="0"/>
              <a:t>(English)</a:t>
            </a:r>
          </a:p>
        </p:txBody>
      </p:sp>
      <p:sp>
        <p:nvSpPr>
          <p:cNvPr id="8199" name="Rectangle 3"/>
          <p:cNvSpPr>
            <a:spLocks noGrp="1" noChangeArrowheads="1"/>
          </p:cNvSpPr>
          <p:nvPr>
            <p:ph type="body" idx="1"/>
          </p:nvPr>
        </p:nvSpPr>
        <p:spPr>
          <a:xfrm>
            <a:off x="0" y="1295400"/>
            <a:ext cx="4191000" cy="2667000"/>
          </a:xfrm>
        </p:spPr>
        <p:txBody>
          <a:bodyPr/>
          <a:lstStyle/>
          <a:p>
            <a:pPr eaLnBrk="1" hangingPunct="1"/>
            <a:r>
              <a:rPr lang="en-US" dirty="0">
                <a:solidFill>
                  <a:schemeClr val="accent6"/>
                </a:solidFill>
              </a:rPr>
              <a:t>N</a:t>
            </a:r>
            <a:r>
              <a:rPr lang="en-US" dirty="0"/>
              <a:t>oun </a:t>
            </a:r>
            <a:r>
              <a:rPr lang="en-US" dirty="0">
                <a:solidFill>
                  <a:schemeClr val="accent6"/>
                </a:solidFill>
              </a:rPr>
              <a:t>P</a:t>
            </a:r>
            <a:r>
              <a:rPr lang="en-US" dirty="0"/>
              <a:t>hrases</a:t>
            </a:r>
          </a:p>
          <a:p>
            <a:pPr eaLnBrk="1" hangingPunct="1"/>
            <a:r>
              <a:rPr lang="en-US" dirty="0">
                <a:solidFill>
                  <a:schemeClr val="accent6"/>
                </a:solidFill>
              </a:rPr>
              <a:t>V</a:t>
            </a:r>
            <a:r>
              <a:rPr lang="en-US" dirty="0"/>
              <a:t>erb </a:t>
            </a:r>
            <a:r>
              <a:rPr lang="en-US" dirty="0">
                <a:solidFill>
                  <a:schemeClr val="accent6"/>
                </a:solidFill>
              </a:rPr>
              <a:t>P</a:t>
            </a:r>
            <a:r>
              <a:rPr lang="en-US" dirty="0"/>
              <a:t>hrases</a:t>
            </a:r>
          </a:p>
          <a:p>
            <a:pPr eaLnBrk="1" hangingPunct="1"/>
            <a:r>
              <a:rPr lang="en-US" dirty="0">
                <a:solidFill>
                  <a:schemeClr val="accent6"/>
                </a:solidFill>
              </a:rPr>
              <a:t>P</a:t>
            </a:r>
            <a:r>
              <a:rPr lang="en-US" dirty="0"/>
              <a:t>repositional </a:t>
            </a:r>
            <a:r>
              <a:rPr lang="en-US" dirty="0">
                <a:solidFill>
                  <a:schemeClr val="accent6"/>
                </a:solidFill>
              </a:rPr>
              <a:t>P</a:t>
            </a:r>
            <a:r>
              <a:rPr lang="en-US" dirty="0"/>
              <a:t>hrases </a:t>
            </a:r>
          </a:p>
          <a:p>
            <a:pPr eaLnBrk="1" hangingPunct="1"/>
            <a:r>
              <a:rPr lang="en-US" dirty="0">
                <a:solidFill>
                  <a:schemeClr val="accent6"/>
                </a:solidFill>
              </a:rPr>
              <a:t>A</a:t>
            </a:r>
            <a:r>
              <a:rPr lang="en-US" dirty="0"/>
              <a:t>djective </a:t>
            </a:r>
            <a:r>
              <a:rPr lang="en-US" dirty="0">
                <a:solidFill>
                  <a:schemeClr val="accent6"/>
                </a:solidFill>
              </a:rPr>
              <a:t>P</a:t>
            </a:r>
            <a:r>
              <a:rPr lang="en-US" dirty="0"/>
              <a:t>hrases</a:t>
            </a:r>
          </a:p>
          <a:p>
            <a:pPr eaLnBrk="1" hangingPunct="1"/>
            <a:r>
              <a:rPr lang="en-US" dirty="0">
                <a:solidFill>
                  <a:schemeClr val="accent6"/>
                </a:solidFill>
              </a:rPr>
              <a:t>S</a:t>
            </a:r>
            <a:r>
              <a:rPr lang="en-US" dirty="0"/>
              <a:t>entences</a:t>
            </a:r>
          </a:p>
          <a:p>
            <a:pPr eaLnBrk="1" hangingPunct="1"/>
            <a:endParaRPr lang="en-US" dirty="0"/>
          </a:p>
        </p:txBody>
      </p:sp>
      <p:sp>
        <p:nvSpPr>
          <p:cNvPr id="601092" name="Rectangle 4"/>
          <p:cNvSpPr>
            <a:spLocks noChangeArrowheads="1"/>
          </p:cNvSpPr>
          <p:nvPr/>
        </p:nvSpPr>
        <p:spPr bwMode="auto">
          <a:xfrm>
            <a:off x="4191000" y="1295400"/>
            <a:ext cx="4953000" cy="26670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(Det) 	 </a:t>
            </a:r>
            <a:r>
              <a:rPr lang="en-US" sz="2800" b="1">
                <a:solidFill>
                  <a:srgbClr val="3333CC"/>
                </a:solidFill>
                <a:latin typeface="Comic Sans MS" pitchFamily="66" charset="0"/>
              </a:rPr>
              <a:t>N</a:t>
            </a:r>
            <a:r>
              <a:rPr lang="en-US" sz="2800" b="1">
                <a:solidFill>
                  <a:srgbClr val="000000"/>
                </a:solidFill>
                <a:latin typeface="Comic Sans MS" pitchFamily="66" charset="0"/>
              </a:rPr>
              <a:t> 	(PP)</a:t>
            </a:r>
          </a:p>
          <a:p>
            <a:pPr marL="342900" indent="-342900">
              <a:spcBef>
                <a:spcPct val="20000"/>
              </a:spcBef>
              <a:buFontTx/>
              <a:buChar char="•"/>
            </a:pPr>
            <a:r>
              <a:rPr lang="en-US" sz="2800" b="1">
                <a:solidFill>
                  <a:srgbClr val="000000"/>
                </a:solidFill>
                <a:latin typeface="Comic Sans MS" pitchFamily="66" charset="0"/>
              </a:rPr>
              <a:t>(Qual)	 </a:t>
            </a:r>
            <a:r>
              <a:rPr lang="en-US" sz="2800" b="1">
                <a:solidFill>
                  <a:srgbClr val="3333CC"/>
                </a:solidFill>
                <a:latin typeface="Comic Sans MS" pitchFamily="66" charset="0"/>
              </a:rPr>
              <a:t>V</a:t>
            </a:r>
            <a:r>
              <a:rPr lang="en-US" sz="2800" b="1">
                <a:solidFill>
                  <a:srgbClr val="000000"/>
                </a:solidFill>
                <a:latin typeface="Comic Sans MS" pitchFamily="66" charset="0"/>
              </a:rPr>
              <a:t> 	(NP)</a:t>
            </a:r>
          </a:p>
          <a:p>
            <a:pPr marL="342900" indent="-342900">
              <a:spcBef>
                <a:spcPct val="20000"/>
              </a:spcBef>
              <a:buFontTx/>
              <a:buChar char="•"/>
            </a:pPr>
            <a:r>
              <a:rPr lang="en-US" sz="2800" b="1">
                <a:solidFill>
                  <a:srgbClr val="000000"/>
                </a:solidFill>
                <a:latin typeface="Comic Sans MS" pitchFamily="66" charset="0"/>
              </a:rPr>
              <a:t>(Deg) 	 </a:t>
            </a:r>
            <a:r>
              <a:rPr lang="en-US" sz="2800" b="1">
                <a:solidFill>
                  <a:srgbClr val="3333CC"/>
                </a:solidFill>
                <a:latin typeface="Comic Sans MS" pitchFamily="66" charset="0"/>
              </a:rPr>
              <a:t>P</a:t>
            </a:r>
            <a:r>
              <a:rPr lang="en-US" sz="2800" b="1">
                <a:solidFill>
                  <a:srgbClr val="000000"/>
                </a:solidFill>
                <a:latin typeface="Comic Sans MS" pitchFamily="66" charset="0"/>
              </a:rPr>
              <a:t> 	(NP)</a:t>
            </a:r>
          </a:p>
          <a:p>
            <a:pPr marL="342900" indent="-342900">
              <a:spcBef>
                <a:spcPct val="20000"/>
              </a:spcBef>
              <a:buFontTx/>
              <a:buChar char="•"/>
            </a:pPr>
            <a:r>
              <a:rPr lang="en-US" sz="2800" b="1">
                <a:solidFill>
                  <a:srgbClr val="000000"/>
                </a:solidFill>
                <a:latin typeface="Comic Sans MS" pitchFamily="66" charset="0"/>
              </a:rPr>
              <a:t>(Deg) 	 </a:t>
            </a:r>
            <a:r>
              <a:rPr lang="en-US" sz="2800" b="1">
                <a:solidFill>
                  <a:srgbClr val="3333CC"/>
                </a:solidFill>
                <a:latin typeface="Comic Sans MS" pitchFamily="66" charset="0"/>
              </a:rPr>
              <a:t>A</a:t>
            </a:r>
            <a:r>
              <a:rPr lang="en-US" sz="2800" b="1">
                <a:solidFill>
                  <a:srgbClr val="000000"/>
                </a:solidFill>
                <a:latin typeface="Comic Sans MS" pitchFamily="66" charset="0"/>
              </a:rPr>
              <a:t> 	(PP)</a:t>
            </a:r>
          </a:p>
          <a:p>
            <a:pPr marL="342900" indent="-342900">
              <a:spcBef>
                <a:spcPct val="20000"/>
              </a:spcBef>
              <a:buFontTx/>
              <a:buChar char="•"/>
            </a:pPr>
            <a:r>
              <a:rPr lang="en-US" sz="2800" b="1">
                <a:solidFill>
                  <a:srgbClr val="000000"/>
                </a:solidFill>
                <a:latin typeface="Comic Sans MS" pitchFamily="66" charset="0"/>
              </a:rPr>
              <a:t>(NP)	 (</a:t>
            </a:r>
            <a:r>
              <a:rPr lang="en-US" sz="2800" b="1">
                <a:solidFill>
                  <a:srgbClr val="3333CC"/>
                </a:solidFill>
                <a:latin typeface="Comic Sans MS" pitchFamily="66" charset="0"/>
              </a:rPr>
              <a:t>I</a:t>
            </a:r>
            <a:r>
              <a:rPr lang="en-US" sz="2800" b="1">
                <a:solidFill>
                  <a:srgbClr val="000000"/>
                </a:solidFill>
                <a:latin typeface="Comic Sans MS" pitchFamily="66" charset="0"/>
              </a:rPr>
              <a:t>)	(VP)</a:t>
            </a:r>
          </a:p>
        </p:txBody>
      </p:sp>
      <p:sp>
        <p:nvSpPr>
          <p:cNvPr id="601093" name="Rectangle 5"/>
          <p:cNvSpPr>
            <a:spLocks noChangeArrowheads="1"/>
          </p:cNvSpPr>
          <p:nvPr/>
        </p:nvSpPr>
        <p:spPr bwMode="auto">
          <a:xfrm>
            <a:off x="609600" y="3886200"/>
            <a:ext cx="8229600" cy="2209800"/>
          </a:xfrm>
          <a:prstGeom prst="rect">
            <a:avLst/>
          </a:prstGeom>
          <a:noFill/>
          <a:ln w="19050">
            <a:solidFill>
              <a:schemeClr val="accent2"/>
            </a:solidFill>
            <a:miter lim="800000"/>
            <a:headEnd/>
            <a:tailEnd/>
          </a:ln>
        </p:spPr>
        <p:txBody>
          <a:bodyPr/>
          <a:lstStyle/>
          <a:p>
            <a:pPr marL="342900" indent="-342900">
              <a:spcBef>
                <a:spcPct val="20000"/>
              </a:spcBef>
            </a:pPr>
            <a:r>
              <a:rPr lang="en-US" sz="2400" b="1" i="1">
                <a:solidFill>
                  <a:srgbClr val="000000"/>
                </a:solidFill>
                <a:latin typeface="Comic Sans MS" pitchFamily="66" charset="0"/>
              </a:rPr>
              <a:t>			</a:t>
            </a:r>
            <a:r>
              <a:rPr lang="en-US" sz="2400" b="1" i="1">
                <a:solidFill>
                  <a:srgbClr val="3333CC"/>
                </a:solidFill>
                <a:latin typeface="Comic Sans MS" pitchFamily="66" charset="0"/>
              </a:rPr>
              <a:t>Some simple</a:t>
            </a:r>
            <a:r>
              <a:rPr lang="en-US" sz="2400" b="1" i="1">
                <a:solidFill>
                  <a:srgbClr val="000000"/>
                </a:solidFill>
                <a:latin typeface="Comic Sans MS" pitchFamily="66" charset="0"/>
              </a:rPr>
              <a:t> </a:t>
            </a:r>
            <a:r>
              <a:rPr lang="en-US" sz="2400" b="1" i="1">
                <a:solidFill>
                  <a:srgbClr val="3333CC"/>
                </a:solidFill>
                <a:latin typeface="Comic Sans MS" pitchFamily="66" charset="0"/>
              </a:rPr>
              <a:t>specifiers</a:t>
            </a:r>
          </a:p>
          <a:p>
            <a:pPr marL="342900" indent="-342900">
              <a:spcBef>
                <a:spcPct val="20000"/>
              </a:spcBef>
            </a:pPr>
            <a:r>
              <a:rPr lang="en-US" sz="2400" b="1" i="1">
                <a:solidFill>
                  <a:srgbClr val="000000"/>
                </a:solidFill>
                <a:latin typeface="Comic Sans MS" pitchFamily="66" charset="0"/>
              </a:rPr>
              <a:t>Category 	    Typical function		Examples</a:t>
            </a:r>
          </a:p>
          <a:p>
            <a:pPr marL="342900" indent="-342900">
              <a:spcBef>
                <a:spcPct val="20000"/>
              </a:spcBef>
            </a:pPr>
            <a:r>
              <a:rPr lang="en-US" sz="2400" b="1">
                <a:solidFill>
                  <a:srgbClr val="3333CC"/>
                </a:solidFill>
                <a:latin typeface="Comic Sans MS" pitchFamily="66" charset="0"/>
              </a:rPr>
              <a:t>Det</a:t>
            </a:r>
            <a:r>
              <a:rPr lang="en-US" sz="2400" b="1">
                <a:solidFill>
                  <a:srgbClr val="000000"/>
                </a:solidFill>
                <a:latin typeface="Comic Sans MS" pitchFamily="66" charset="0"/>
              </a:rPr>
              <a:t>erminer     specifier of N	       </a:t>
            </a:r>
            <a:r>
              <a:rPr lang="en-US" sz="2400" b="1">
                <a:solidFill>
                  <a:srgbClr val="000000"/>
                </a:solidFill>
                <a:latin typeface="Arial Unicode MS" pitchFamily="34" charset="-128"/>
              </a:rPr>
              <a:t>the, a, this, no..</a:t>
            </a:r>
          </a:p>
          <a:p>
            <a:pPr marL="342900" indent="-342900">
              <a:spcBef>
                <a:spcPct val="20000"/>
              </a:spcBef>
            </a:pPr>
            <a:r>
              <a:rPr lang="en-US" sz="2400" b="1">
                <a:solidFill>
                  <a:srgbClr val="3333CC"/>
                </a:solidFill>
                <a:latin typeface="Comic Sans MS" pitchFamily="66" charset="0"/>
              </a:rPr>
              <a:t>Qual</a:t>
            </a:r>
            <a:r>
              <a:rPr lang="en-US" sz="2400" b="1">
                <a:solidFill>
                  <a:srgbClr val="000000"/>
                </a:solidFill>
                <a:latin typeface="Comic Sans MS" pitchFamily="66" charset="0"/>
              </a:rPr>
              <a:t>ifier	    specifier of V	        </a:t>
            </a:r>
            <a:r>
              <a:rPr lang="en-US" sz="2400" b="1">
                <a:solidFill>
                  <a:srgbClr val="000000"/>
                </a:solidFill>
                <a:latin typeface="Arial Unicode MS" pitchFamily="34" charset="-128"/>
              </a:rPr>
              <a:t>never, often..</a:t>
            </a:r>
          </a:p>
          <a:p>
            <a:pPr marL="342900" indent="-342900">
              <a:spcBef>
                <a:spcPct val="20000"/>
              </a:spcBef>
            </a:pPr>
            <a:r>
              <a:rPr lang="en-US" sz="2400" b="1">
                <a:solidFill>
                  <a:srgbClr val="3333CC"/>
                </a:solidFill>
                <a:latin typeface="Comic Sans MS" pitchFamily="66" charset="0"/>
              </a:rPr>
              <a:t>Deg</a:t>
            </a:r>
            <a:r>
              <a:rPr lang="en-US" sz="2400" b="1">
                <a:solidFill>
                  <a:srgbClr val="000000"/>
                </a:solidFill>
                <a:latin typeface="Comic Sans MS" pitchFamily="66" charset="0"/>
              </a:rPr>
              <a:t>ree word    specifier of A or P   </a:t>
            </a:r>
            <a:r>
              <a:rPr lang="en-US" sz="2400" b="1">
                <a:solidFill>
                  <a:srgbClr val="000000"/>
                </a:solidFill>
                <a:latin typeface="Arial Unicode MS" pitchFamily="34" charset="-128"/>
              </a:rPr>
              <a:t>very, almost..</a:t>
            </a:r>
          </a:p>
        </p:txBody>
      </p:sp>
      <p:sp>
        <p:nvSpPr>
          <p:cNvPr id="601095" name="Rectangle 7"/>
          <p:cNvSpPr>
            <a:spLocks noChangeArrowheads="1"/>
          </p:cNvSpPr>
          <p:nvPr/>
        </p:nvSpPr>
        <p:spPr bwMode="auto">
          <a:xfrm>
            <a:off x="5562600" y="6096000"/>
            <a:ext cx="2362200" cy="533400"/>
          </a:xfrm>
          <a:prstGeom prst="rect">
            <a:avLst/>
          </a:prstGeom>
          <a:noFill/>
          <a:ln w="19050">
            <a:solidFill>
              <a:schemeClr val="accent2"/>
            </a:solidFill>
            <a:miter lim="800000"/>
            <a:headEnd/>
            <a:tailEnd/>
          </a:ln>
        </p:spPr>
        <p:txBody>
          <a:bodyPr/>
          <a:lstStyle/>
          <a:p>
            <a:pPr marL="342900" indent="-342900">
              <a:spcBef>
                <a:spcPct val="20000"/>
              </a:spcBef>
            </a:pPr>
            <a:r>
              <a:rPr lang="en-US" sz="2400" b="1" i="1">
                <a:solidFill>
                  <a:srgbClr val="3333CC"/>
                </a:solidFill>
                <a:latin typeface="Comic Sans MS" pitchFamily="66" charset="0"/>
              </a:rPr>
              <a:t>Complements?</a:t>
            </a:r>
          </a:p>
        </p:txBody>
      </p:sp>
      <p:sp>
        <p:nvSpPr>
          <p:cNvPr id="601096" name="Rectangle 8"/>
          <p:cNvSpPr>
            <a:spLocks noChangeArrowheads="1"/>
          </p:cNvSpPr>
          <p:nvPr/>
        </p:nvSpPr>
        <p:spPr bwMode="auto">
          <a:xfrm>
            <a:off x="4191000" y="685800"/>
            <a:ext cx="4953000" cy="381000"/>
          </a:xfrm>
          <a:prstGeom prst="rect">
            <a:avLst/>
          </a:prstGeom>
          <a:noFill/>
          <a:ln w="9525">
            <a:noFill/>
            <a:miter lim="800000"/>
            <a:headEnd/>
            <a:tailEnd/>
          </a:ln>
        </p:spPr>
        <p:txBody>
          <a:bodyPr/>
          <a:lstStyle/>
          <a:p>
            <a:pPr marL="342900" indent="-342900">
              <a:spcBef>
                <a:spcPct val="20000"/>
              </a:spcBef>
            </a:pPr>
            <a:r>
              <a:rPr lang="en-US" sz="2800" b="1">
                <a:solidFill>
                  <a:srgbClr val="000000"/>
                </a:solidFill>
                <a:latin typeface="Comic Sans MS" pitchFamily="66" charset="0"/>
              </a:rPr>
              <a:t>(Specifier) </a:t>
            </a:r>
            <a:r>
              <a:rPr lang="en-US" sz="2800" b="1">
                <a:solidFill>
                  <a:srgbClr val="3333CC"/>
                </a:solidFill>
                <a:latin typeface="Comic Sans MS" pitchFamily="66" charset="0"/>
              </a:rPr>
              <a:t>X</a:t>
            </a:r>
            <a:r>
              <a:rPr lang="en-US" sz="2800" b="1">
                <a:solidFill>
                  <a:srgbClr val="000000"/>
                </a:solidFill>
                <a:latin typeface="Comic Sans MS" pitchFamily="66" charset="0"/>
              </a:rPr>
              <a:t> (Complement)</a:t>
            </a:r>
          </a:p>
        </p:txBody>
      </p:sp>
    </p:spTree>
    <p:extLst>
      <p:ext uri="{BB962C8B-B14F-4D97-AF65-F5344CB8AC3E}">
        <p14:creationId xmlns:p14="http://schemas.microsoft.com/office/powerpoint/2010/main" val="390387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10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10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109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01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092" grpId="0"/>
      <p:bldP spid="601093" grpId="0" animBg="1"/>
      <p:bldP spid="601095" grpId="0" animBg="1"/>
      <p:bldP spid="601096" grpId="0"/>
    </p:bld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A5FAF239-B823-4FFE-822D-13652E87D56D}" type="datetime1">
              <a:rPr lang="en-US" smtClean="0"/>
              <a:t>2/5/2020</a:t>
            </a:fld>
            <a:endParaRPr lang="en-US"/>
          </a:p>
        </p:txBody>
      </p:sp>
      <p:sp>
        <p:nvSpPr>
          <p:cNvPr id="30723" name="Footer Placeholder 4"/>
          <p:cNvSpPr>
            <a:spLocks noGrp="1"/>
          </p:cNvSpPr>
          <p:nvPr>
            <p:ph type="ftr" sz="quarter" idx="11"/>
          </p:nvPr>
        </p:nvSpPr>
        <p:spPr>
          <a:noFill/>
        </p:spPr>
        <p:txBody>
          <a:bodyPr/>
          <a:lstStyle/>
          <a:p>
            <a:r>
              <a:rPr lang="en-US"/>
              <a:t>CPSC503 Winter 2020</a:t>
            </a:r>
          </a:p>
        </p:txBody>
      </p:sp>
      <p:sp>
        <p:nvSpPr>
          <p:cNvPr id="30724" name="Slide Number Placeholder 5"/>
          <p:cNvSpPr>
            <a:spLocks noGrp="1"/>
          </p:cNvSpPr>
          <p:nvPr>
            <p:ph type="sldNum" sz="quarter" idx="12"/>
          </p:nvPr>
        </p:nvSpPr>
        <p:spPr>
          <a:noFill/>
        </p:spPr>
        <p:txBody>
          <a:bodyPr/>
          <a:lstStyle/>
          <a:p>
            <a:fld id="{64D5C143-1BE4-4F5C-AA9A-4B1674810963}" type="slidenum">
              <a:rPr lang="en-US" smtClean="0"/>
              <a:pPr/>
              <a:t>70</a:t>
            </a:fld>
            <a:endParaRPr lang="en-US"/>
          </a:p>
        </p:txBody>
      </p:sp>
      <p:sp>
        <p:nvSpPr>
          <p:cNvPr id="30725" name="Rectangle 2"/>
          <p:cNvSpPr>
            <a:spLocks noGrp="1" noChangeArrowheads="1"/>
          </p:cNvSpPr>
          <p:nvPr>
            <p:ph type="title"/>
          </p:nvPr>
        </p:nvSpPr>
        <p:spPr>
          <a:xfrm>
            <a:off x="685800" y="0"/>
            <a:ext cx="7772400" cy="990600"/>
          </a:xfrm>
        </p:spPr>
        <p:txBody>
          <a:bodyPr/>
          <a:lstStyle/>
          <a:p>
            <a:pPr eaLnBrk="1" hangingPunct="1"/>
            <a:r>
              <a:rPr lang="en-US"/>
              <a:t>Earley Parsing Procedure</a:t>
            </a:r>
          </a:p>
        </p:txBody>
      </p:sp>
      <p:sp>
        <p:nvSpPr>
          <p:cNvPr id="30726" name="Rectangle 3"/>
          <p:cNvSpPr>
            <a:spLocks noGrp="1" noChangeArrowheads="1"/>
          </p:cNvSpPr>
          <p:nvPr>
            <p:ph type="body" idx="1"/>
          </p:nvPr>
        </p:nvSpPr>
        <p:spPr>
          <a:xfrm>
            <a:off x="685800" y="990600"/>
            <a:ext cx="7772400" cy="4495800"/>
          </a:xfrm>
        </p:spPr>
        <p:txBody>
          <a:bodyPr/>
          <a:lstStyle/>
          <a:p>
            <a:pPr eaLnBrk="1" hangingPunct="1"/>
            <a:r>
              <a:rPr lang="en-US"/>
              <a:t>So sweep through the table from 0 to n in order, applying one of three operators to each state:</a:t>
            </a:r>
          </a:p>
          <a:p>
            <a:pPr lvl="1" eaLnBrk="1" hangingPunct="1"/>
            <a:r>
              <a:rPr lang="en-US">
                <a:solidFill>
                  <a:schemeClr val="accent2"/>
                </a:solidFill>
              </a:rPr>
              <a:t>predictor: </a:t>
            </a:r>
            <a:r>
              <a:rPr lang="en-US"/>
              <a:t>add top-down predictions to the chart</a:t>
            </a:r>
            <a:endParaRPr lang="en-US">
              <a:solidFill>
                <a:schemeClr val="accent2"/>
              </a:solidFill>
            </a:endParaRPr>
          </a:p>
          <a:p>
            <a:pPr lvl="1" eaLnBrk="1" hangingPunct="1"/>
            <a:r>
              <a:rPr lang="en-US">
                <a:solidFill>
                  <a:schemeClr val="accent2"/>
                </a:solidFill>
              </a:rPr>
              <a:t>scanner: </a:t>
            </a:r>
            <a:r>
              <a:rPr lang="en-US"/>
              <a:t>read input and add corresponding state to chart</a:t>
            </a:r>
          </a:p>
          <a:p>
            <a:pPr lvl="1" eaLnBrk="1" hangingPunct="1"/>
            <a:r>
              <a:rPr lang="en-US">
                <a:solidFill>
                  <a:schemeClr val="accent2"/>
                </a:solidFill>
              </a:rPr>
              <a:t>completer: </a:t>
            </a:r>
            <a:r>
              <a:rPr lang="en-US"/>
              <a:t>move dot to right when new constituent found</a:t>
            </a:r>
            <a:endParaRPr lang="en-US">
              <a:solidFill>
                <a:schemeClr val="accent2"/>
              </a:solidFill>
            </a:endParaRPr>
          </a:p>
          <a:p>
            <a:pPr eaLnBrk="1" hangingPunct="1"/>
            <a:r>
              <a:rPr lang="en-US"/>
              <a:t>Results (new states) added to current or next set of states in chart</a:t>
            </a:r>
          </a:p>
          <a:p>
            <a:pPr eaLnBrk="1" hangingPunct="1"/>
            <a:r>
              <a:rPr lang="en-US"/>
              <a:t>No backtracking and no states removed</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4FC0206F-3FD3-4E1D-BB41-53D5FBBACFFD}" type="datetime1">
              <a:rPr lang="en-US" smtClean="0"/>
              <a:t>2/5/2020</a:t>
            </a:fld>
            <a:endParaRPr lang="en-US"/>
          </a:p>
        </p:txBody>
      </p:sp>
      <p:sp>
        <p:nvSpPr>
          <p:cNvPr id="31747" name="Footer Placeholder 4"/>
          <p:cNvSpPr>
            <a:spLocks noGrp="1"/>
          </p:cNvSpPr>
          <p:nvPr>
            <p:ph type="ftr" sz="quarter" idx="11"/>
          </p:nvPr>
        </p:nvSpPr>
        <p:spPr>
          <a:noFill/>
        </p:spPr>
        <p:txBody>
          <a:bodyPr/>
          <a:lstStyle/>
          <a:p>
            <a:r>
              <a:rPr lang="en-US"/>
              <a:t>CPSC503 Winter 2020</a:t>
            </a:r>
          </a:p>
        </p:txBody>
      </p:sp>
      <p:sp>
        <p:nvSpPr>
          <p:cNvPr id="31748" name="Slide Number Placeholder 5"/>
          <p:cNvSpPr>
            <a:spLocks noGrp="1"/>
          </p:cNvSpPr>
          <p:nvPr>
            <p:ph type="sldNum" sz="quarter" idx="12"/>
          </p:nvPr>
        </p:nvSpPr>
        <p:spPr>
          <a:noFill/>
        </p:spPr>
        <p:txBody>
          <a:bodyPr/>
          <a:lstStyle/>
          <a:p>
            <a:fld id="{3ACC4BAD-D59F-411E-9C84-E5D76DD2925D}" type="slidenum">
              <a:rPr lang="en-US" smtClean="0"/>
              <a:pPr/>
              <a:t>71</a:t>
            </a:fld>
            <a:endParaRPr lang="en-US"/>
          </a:p>
        </p:txBody>
      </p:sp>
      <p:sp>
        <p:nvSpPr>
          <p:cNvPr id="31749" name="Rectangle 2"/>
          <p:cNvSpPr>
            <a:spLocks noGrp="1" noChangeArrowheads="1"/>
          </p:cNvSpPr>
          <p:nvPr>
            <p:ph type="title"/>
          </p:nvPr>
        </p:nvSpPr>
        <p:spPr>
          <a:xfrm>
            <a:off x="685800" y="381000"/>
            <a:ext cx="7772400" cy="1143000"/>
          </a:xfrm>
        </p:spPr>
        <p:txBody>
          <a:bodyPr/>
          <a:lstStyle/>
          <a:p>
            <a:pPr eaLnBrk="1" hangingPunct="1"/>
            <a:r>
              <a:rPr lang="en-US"/>
              <a:t>Predictor</a:t>
            </a:r>
          </a:p>
        </p:txBody>
      </p:sp>
      <p:sp>
        <p:nvSpPr>
          <p:cNvPr id="31750" name="Rectangle 3"/>
          <p:cNvSpPr>
            <a:spLocks noGrp="1" noChangeArrowheads="1"/>
          </p:cNvSpPr>
          <p:nvPr>
            <p:ph type="body" idx="1"/>
          </p:nvPr>
        </p:nvSpPr>
        <p:spPr>
          <a:xfrm>
            <a:off x="685800" y="1447800"/>
            <a:ext cx="7848600" cy="4800600"/>
          </a:xfrm>
        </p:spPr>
        <p:txBody>
          <a:bodyPr/>
          <a:lstStyle/>
          <a:p>
            <a:pPr eaLnBrk="1" hangingPunct="1"/>
            <a:r>
              <a:rPr lang="en-US"/>
              <a:t>Intuition:  new states represent top-down expectations</a:t>
            </a:r>
          </a:p>
          <a:p>
            <a:pPr eaLnBrk="1" hangingPunct="1"/>
            <a:r>
              <a:rPr lang="en-US"/>
              <a:t>Applied when </a:t>
            </a:r>
            <a:r>
              <a:rPr lang="en-US">
                <a:solidFill>
                  <a:schemeClr val="accent2"/>
                </a:solidFill>
              </a:rPr>
              <a:t>non-part-of-speech non-terminals</a:t>
            </a:r>
            <a:r>
              <a:rPr lang="en-US"/>
              <a:t> are to the right of a dot</a:t>
            </a:r>
          </a:p>
          <a:p>
            <a:pPr lvl="1" eaLnBrk="1" hangingPunct="1">
              <a:buFontTx/>
              <a:buNone/>
            </a:pPr>
            <a:r>
              <a:rPr lang="en-US">
                <a:solidFill>
                  <a:schemeClr val="accent2"/>
                </a:solidFill>
              </a:rPr>
              <a:t>S --&gt; • VP [0,0]</a:t>
            </a:r>
          </a:p>
          <a:p>
            <a:pPr eaLnBrk="1" hangingPunct="1"/>
            <a:r>
              <a:rPr lang="en-US"/>
              <a:t>Adds new states to end of </a:t>
            </a:r>
            <a:r>
              <a:rPr lang="en-US" b="0" i="1" u="sng"/>
              <a:t>current</a:t>
            </a:r>
            <a:r>
              <a:rPr lang="en-US"/>
              <a:t> chart</a:t>
            </a:r>
          </a:p>
          <a:p>
            <a:pPr lvl="1" eaLnBrk="1" hangingPunct="1"/>
            <a:r>
              <a:rPr lang="en-US"/>
              <a:t>One new state for each expansion of the non-terminal in the grammar</a:t>
            </a:r>
          </a:p>
          <a:p>
            <a:pPr lvl="2" eaLnBrk="1" hangingPunct="1">
              <a:buFontTx/>
              <a:buNone/>
            </a:pPr>
            <a:r>
              <a:rPr lang="en-US" sz="2400">
                <a:solidFill>
                  <a:schemeClr val="accent2"/>
                </a:solidFill>
              </a:rPr>
              <a:t>VP --&gt; • V [0,0]</a:t>
            </a:r>
          </a:p>
          <a:p>
            <a:pPr lvl="2" eaLnBrk="1" hangingPunct="1">
              <a:buFontTx/>
              <a:buNone/>
            </a:pPr>
            <a:r>
              <a:rPr lang="en-US" sz="2400">
                <a:solidFill>
                  <a:schemeClr val="accent2"/>
                </a:solidFill>
              </a:rPr>
              <a:t>VP --&gt; • V NP [0,0]</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C4997F47-5E83-43CA-830C-1B6890CF9D6F}" type="datetime1">
              <a:rPr lang="en-US" smtClean="0"/>
              <a:t>2/5/2020</a:t>
            </a:fld>
            <a:endParaRPr lang="en-US"/>
          </a:p>
        </p:txBody>
      </p:sp>
      <p:sp>
        <p:nvSpPr>
          <p:cNvPr id="32771" name="Footer Placeholder 4"/>
          <p:cNvSpPr>
            <a:spLocks noGrp="1"/>
          </p:cNvSpPr>
          <p:nvPr>
            <p:ph type="ftr" sz="quarter" idx="11"/>
          </p:nvPr>
        </p:nvSpPr>
        <p:spPr>
          <a:noFill/>
        </p:spPr>
        <p:txBody>
          <a:bodyPr/>
          <a:lstStyle/>
          <a:p>
            <a:r>
              <a:rPr lang="en-US"/>
              <a:t>CPSC503 Winter 2020</a:t>
            </a:r>
          </a:p>
        </p:txBody>
      </p:sp>
      <p:sp>
        <p:nvSpPr>
          <p:cNvPr id="32772" name="Slide Number Placeholder 5"/>
          <p:cNvSpPr>
            <a:spLocks noGrp="1"/>
          </p:cNvSpPr>
          <p:nvPr>
            <p:ph type="sldNum" sz="quarter" idx="12"/>
          </p:nvPr>
        </p:nvSpPr>
        <p:spPr>
          <a:noFill/>
        </p:spPr>
        <p:txBody>
          <a:bodyPr/>
          <a:lstStyle/>
          <a:p>
            <a:fld id="{1B1F2E0F-A870-4725-A83C-EB78FCC675D9}" type="slidenum">
              <a:rPr lang="en-US" smtClean="0"/>
              <a:pPr/>
              <a:t>72</a:t>
            </a:fld>
            <a:endParaRPr lang="en-US"/>
          </a:p>
        </p:txBody>
      </p:sp>
      <p:sp>
        <p:nvSpPr>
          <p:cNvPr id="32773" name="Rectangle 2"/>
          <p:cNvSpPr>
            <a:spLocks noGrp="1" noChangeArrowheads="1"/>
          </p:cNvSpPr>
          <p:nvPr>
            <p:ph type="title"/>
          </p:nvPr>
        </p:nvSpPr>
        <p:spPr>
          <a:xfrm>
            <a:off x="609600" y="304800"/>
            <a:ext cx="7772400" cy="1143000"/>
          </a:xfrm>
        </p:spPr>
        <p:txBody>
          <a:bodyPr/>
          <a:lstStyle/>
          <a:p>
            <a:pPr eaLnBrk="1" hangingPunct="1"/>
            <a:r>
              <a:rPr lang="en-US"/>
              <a:t>Scanner (part of speech)</a:t>
            </a:r>
          </a:p>
        </p:txBody>
      </p:sp>
      <p:sp>
        <p:nvSpPr>
          <p:cNvPr id="32774" name="Rectangle 3"/>
          <p:cNvSpPr>
            <a:spLocks noGrp="1" noChangeArrowheads="1"/>
          </p:cNvSpPr>
          <p:nvPr>
            <p:ph type="body" idx="1"/>
          </p:nvPr>
        </p:nvSpPr>
        <p:spPr>
          <a:xfrm>
            <a:off x="685800" y="1524000"/>
            <a:ext cx="7772400" cy="4114800"/>
          </a:xfrm>
        </p:spPr>
        <p:txBody>
          <a:bodyPr/>
          <a:lstStyle/>
          <a:p>
            <a:pPr eaLnBrk="1" hangingPunct="1"/>
            <a:r>
              <a:rPr lang="en-US" dirty="0"/>
              <a:t>New states for predicted </a:t>
            </a:r>
            <a:r>
              <a:rPr lang="en-US" dirty="0">
                <a:solidFill>
                  <a:schemeClr val="accent2"/>
                </a:solidFill>
              </a:rPr>
              <a:t>part of speech.</a:t>
            </a:r>
          </a:p>
          <a:p>
            <a:pPr eaLnBrk="1" hangingPunct="1"/>
            <a:r>
              <a:rPr lang="en-US" dirty="0"/>
              <a:t>Applicable when </a:t>
            </a:r>
            <a:r>
              <a:rPr lang="en-US" dirty="0">
                <a:solidFill>
                  <a:schemeClr val="accent2"/>
                </a:solidFill>
              </a:rPr>
              <a:t>part of speech</a:t>
            </a:r>
            <a:r>
              <a:rPr lang="en-US" dirty="0"/>
              <a:t> is to the right of a dot</a:t>
            </a:r>
          </a:p>
          <a:p>
            <a:pPr lvl="1" eaLnBrk="1" hangingPunct="1">
              <a:buFontTx/>
              <a:buNone/>
            </a:pPr>
            <a:r>
              <a:rPr lang="en-US" dirty="0">
                <a:solidFill>
                  <a:schemeClr val="accent2"/>
                </a:solidFill>
              </a:rPr>
              <a:t>VP --&gt; • Verb NP [0,0]</a:t>
            </a:r>
            <a:r>
              <a:rPr lang="en-US" dirty="0">
                <a:solidFill>
                  <a:schemeClr val="hlink"/>
                </a:solidFill>
              </a:rPr>
              <a:t>  </a:t>
            </a:r>
            <a:r>
              <a:rPr lang="en-US" dirty="0"/>
              <a:t>(  0 </a:t>
            </a:r>
            <a:r>
              <a:rPr lang="en-US" i="1" dirty="0"/>
              <a:t>“Book…”</a:t>
            </a:r>
            <a:r>
              <a:rPr lang="en-US" i="1" dirty="0">
                <a:solidFill>
                  <a:srgbClr val="FF0066"/>
                </a:solidFill>
              </a:rPr>
              <a:t>  </a:t>
            </a:r>
            <a:r>
              <a:rPr lang="en-US" i="1" dirty="0"/>
              <a:t>1 )</a:t>
            </a:r>
          </a:p>
          <a:p>
            <a:pPr eaLnBrk="1" hangingPunct="1"/>
            <a:r>
              <a:rPr lang="en-US" dirty="0"/>
              <a:t>Looks at current word in input</a:t>
            </a:r>
            <a:endParaRPr lang="en-US" dirty="0">
              <a:solidFill>
                <a:schemeClr val="hlink"/>
              </a:solidFill>
            </a:endParaRPr>
          </a:p>
          <a:p>
            <a:pPr eaLnBrk="1" hangingPunct="1"/>
            <a:r>
              <a:rPr lang="en-US" dirty="0"/>
              <a:t>If match, adds state(s) to </a:t>
            </a:r>
            <a:r>
              <a:rPr lang="en-US" b="0" i="1" u="sng" dirty="0"/>
              <a:t>next</a:t>
            </a:r>
            <a:r>
              <a:rPr lang="en-US" dirty="0"/>
              <a:t> chart</a:t>
            </a:r>
          </a:p>
          <a:p>
            <a:pPr lvl="1" eaLnBrk="1" hangingPunct="1">
              <a:buFontTx/>
              <a:buNone/>
            </a:pPr>
            <a:r>
              <a:rPr lang="en-US" dirty="0">
                <a:solidFill>
                  <a:schemeClr val="accent2"/>
                </a:solidFill>
              </a:rPr>
              <a:t>Verb  --&gt; book •  [0,1]</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1D97DBD1-50B8-438C-99A6-726EB17D1D5F}" type="datetime1">
              <a:rPr lang="en-US" smtClean="0"/>
              <a:t>2/5/2020</a:t>
            </a:fld>
            <a:endParaRPr lang="en-US"/>
          </a:p>
        </p:txBody>
      </p:sp>
      <p:sp>
        <p:nvSpPr>
          <p:cNvPr id="33795" name="Footer Placeholder 4"/>
          <p:cNvSpPr>
            <a:spLocks noGrp="1"/>
          </p:cNvSpPr>
          <p:nvPr>
            <p:ph type="ftr" sz="quarter" idx="11"/>
          </p:nvPr>
        </p:nvSpPr>
        <p:spPr>
          <a:noFill/>
        </p:spPr>
        <p:txBody>
          <a:bodyPr/>
          <a:lstStyle/>
          <a:p>
            <a:r>
              <a:rPr lang="en-US"/>
              <a:t>CPSC503 Winter 2020</a:t>
            </a:r>
          </a:p>
        </p:txBody>
      </p:sp>
      <p:sp>
        <p:nvSpPr>
          <p:cNvPr id="33796" name="Slide Number Placeholder 5"/>
          <p:cNvSpPr>
            <a:spLocks noGrp="1"/>
          </p:cNvSpPr>
          <p:nvPr>
            <p:ph type="sldNum" sz="quarter" idx="12"/>
          </p:nvPr>
        </p:nvSpPr>
        <p:spPr>
          <a:noFill/>
        </p:spPr>
        <p:txBody>
          <a:bodyPr/>
          <a:lstStyle/>
          <a:p>
            <a:fld id="{1F320C7A-8C4C-4810-AB0E-0CC5DAD678BE}" type="slidenum">
              <a:rPr lang="en-US" smtClean="0"/>
              <a:pPr/>
              <a:t>73</a:t>
            </a:fld>
            <a:endParaRPr lang="en-US"/>
          </a:p>
        </p:txBody>
      </p:sp>
      <p:sp>
        <p:nvSpPr>
          <p:cNvPr id="33797" name="Rectangle 2"/>
          <p:cNvSpPr>
            <a:spLocks noGrp="1" noChangeArrowheads="1"/>
          </p:cNvSpPr>
          <p:nvPr>
            <p:ph type="title"/>
          </p:nvPr>
        </p:nvSpPr>
        <p:spPr>
          <a:xfrm>
            <a:off x="685800" y="-36286"/>
            <a:ext cx="7772400" cy="1143000"/>
          </a:xfrm>
        </p:spPr>
        <p:txBody>
          <a:bodyPr/>
          <a:lstStyle/>
          <a:p>
            <a:pPr eaLnBrk="1" hangingPunct="1"/>
            <a:r>
              <a:rPr lang="en-US" dirty="0"/>
              <a:t>Completer</a:t>
            </a:r>
          </a:p>
        </p:txBody>
      </p:sp>
      <p:sp>
        <p:nvSpPr>
          <p:cNvPr id="33798" name="Rectangle 3"/>
          <p:cNvSpPr>
            <a:spLocks noGrp="1" noChangeArrowheads="1"/>
          </p:cNvSpPr>
          <p:nvPr>
            <p:ph type="body" idx="1"/>
          </p:nvPr>
        </p:nvSpPr>
        <p:spPr>
          <a:xfrm>
            <a:off x="10886" y="914400"/>
            <a:ext cx="9133114" cy="4495800"/>
          </a:xfrm>
        </p:spPr>
        <p:txBody>
          <a:bodyPr/>
          <a:lstStyle/>
          <a:p>
            <a:pPr eaLnBrk="1" hangingPunct="1"/>
            <a:r>
              <a:rPr lang="en-US" dirty="0"/>
              <a:t>Intuition:  we’ve found a constituent, so tell everyone waiting for this</a:t>
            </a:r>
          </a:p>
          <a:p>
            <a:pPr eaLnBrk="1" hangingPunct="1"/>
            <a:r>
              <a:rPr lang="en-US" dirty="0"/>
              <a:t>Applied when dot has reached right end of rule</a:t>
            </a:r>
          </a:p>
          <a:p>
            <a:pPr lvl="1" eaLnBrk="1" hangingPunct="1">
              <a:buFontTx/>
              <a:buNone/>
            </a:pPr>
            <a:r>
              <a:rPr lang="en-US" dirty="0">
                <a:solidFill>
                  <a:schemeClr val="accent2"/>
                </a:solidFill>
              </a:rPr>
              <a:t>NP --&gt; </a:t>
            </a:r>
            <a:r>
              <a:rPr lang="en-US" dirty="0" err="1">
                <a:solidFill>
                  <a:schemeClr val="accent2"/>
                </a:solidFill>
              </a:rPr>
              <a:t>Det</a:t>
            </a:r>
            <a:r>
              <a:rPr lang="en-US" dirty="0">
                <a:solidFill>
                  <a:schemeClr val="accent2"/>
                </a:solidFill>
              </a:rPr>
              <a:t> Nom • [1,3]</a:t>
            </a:r>
          </a:p>
          <a:p>
            <a:pPr eaLnBrk="1" hangingPunct="1"/>
            <a:r>
              <a:rPr lang="en-US" dirty="0"/>
              <a:t>Find all states w/dot at 1 and expecting an NP</a:t>
            </a:r>
          </a:p>
          <a:p>
            <a:pPr lvl="1" eaLnBrk="1" hangingPunct="1">
              <a:buFontTx/>
              <a:buNone/>
            </a:pPr>
            <a:r>
              <a:rPr lang="en-US" dirty="0">
                <a:solidFill>
                  <a:schemeClr val="accent2"/>
                </a:solidFill>
              </a:rPr>
              <a:t>VP --&gt; V • NP PP [0,1]</a:t>
            </a:r>
          </a:p>
          <a:p>
            <a:pPr lvl="1" eaLnBrk="1" hangingPunct="1">
              <a:buNone/>
            </a:pPr>
            <a:r>
              <a:rPr lang="en-US" dirty="0">
                <a:solidFill>
                  <a:schemeClr val="accent2"/>
                </a:solidFill>
              </a:rPr>
              <a:t>VP --&gt; V • NP [0,1]</a:t>
            </a:r>
          </a:p>
          <a:p>
            <a:pPr eaLnBrk="1" hangingPunct="1"/>
            <a:r>
              <a:rPr lang="en-US" dirty="0"/>
              <a:t>Adds new state(s) to </a:t>
            </a:r>
            <a:r>
              <a:rPr lang="en-US" b="0" i="1" u="sng" dirty="0"/>
              <a:t>current </a:t>
            </a:r>
            <a:r>
              <a:rPr lang="en-US" dirty="0"/>
              <a:t>chart by advancing the dot</a:t>
            </a:r>
          </a:p>
          <a:p>
            <a:pPr lvl="1" eaLnBrk="1" hangingPunct="1">
              <a:buFontTx/>
              <a:buNone/>
            </a:pPr>
            <a:r>
              <a:rPr lang="en-US" dirty="0">
                <a:solidFill>
                  <a:schemeClr val="accent2"/>
                </a:solidFill>
              </a:rPr>
              <a:t>VP --&gt; V NP • PP [0,3]</a:t>
            </a:r>
          </a:p>
          <a:p>
            <a:pPr lvl="1" eaLnBrk="1" hangingPunct="1">
              <a:buNone/>
            </a:pPr>
            <a:r>
              <a:rPr lang="en-US" dirty="0">
                <a:solidFill>
                  <a:schemeClr val="accent2"/>
                </a:solidFill>
              </a:rPr>
              <a:t>VP --&gt; V NP • [0,3]</a:t>
            </a:r>
          </a:p>
          <a:p>
            <a:pPr lvl="1" eaLnBrk="1" hangingPunct="1">
              <a:buFontTx/>
              <a:buNone/>
            </a:pPr>
            <a:endParaRPr lang="en-US" dirty="0">
              <a:solidFill>
                <a:schemeClr val="accent2"/>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818" name="Date Placeholder 3"/>
          <p:cNvSpPr>
            <a:spLocks noGrp="1"/>
          </p:cNvSpPr>
          <p:nvPr>
            <p:ph type="dt" sz="quarter" idx="10"/>
          </p:nvPr>
        </p:nvSpPr>
        <p:spPr>
          <a:noFill/>
        </p:spPr>
        <p:txBody>
          <a:bodyPr/>
          <a:lstStyle/>
          <a:p>
            <a:fld id="{FC526DE6-64A1-4099-8B73-3700C2F3F3E6}" type="datetime1">
              <a:rPr lang="en-US" smtClean="0"/>
              <a:t>2/5/2020</a:t>
            </a:fld>
            <a:endParaRPr lang="en-US"/>
          </a:p>
        </p:txBody>
      </p:sp>
      <p:sp>
        <p:nvSpPr>
          <p:cNvPr id="34819" name="Footer Placeholder 4"/>
          <p:cNvSpPr>
            <a:spLocks noGrp="1"/>
          </p:cNvSpPr>
          <p:nvPr>
            <p:ph type="ftr" sz="quarter" idx="11"/>
          </p:nvPr>
        </p:nvSpPr>
        <p:spPr>
          <a:noFill/>
        </p:spPr>
        <p:txBody>
          <a:bodyPr/>
          <a:lstStyle/>
          <a:p>
            <a:r>
              <a:rPr lang="en-US"/>
              <a:t>CPSC503 Winter 2020</a:t>
            </a:r>
          </a:p>
        </p:txBody>
      </p:sp>
      <p:sp>
        <p:nvSpPr>
          <p:cNvPr id="34820" name="Slide Number Placeholder 5"/>
          <p:cNvSpPr>
            <a:spLocks noGrp="1"/>
          </p:cNvSpPr>
          <p:nvPr>
            <p:ph type="sldNum" sz="quarter" idx="12"/>
          </p:nvPr>
        </p:nvSpPr>
        <p:spPr>
          <a:noFill/>
        </p:spPr>
        <p:txBody>
          <a:bodyPr/>
          <a:lstStyle/>
          <a:p>
            <a:fld id="{AC76FE8C-4496-4C42-B6DA-229153DEECC4}" type="slidenum">
              <a:rPr lang="en-US" smtClean="0"/>
              <a:pPr/>
              <a:t>74</a:t>
            </a:fld>
            <a:endParaRPr lang="en-US"/>
          </a:p>
        </p:txBody>
      </p:sp>
      <p:sp>
        <p:nvSpPr>
          <p:cNvPr id="34821" name="Rectangle 2"/>
          <p:cNvSpPr>
            <a:spLocks noGrp="1" noChangeArrowheads="1"/>
          </p:cNvSpPr>
          <p:nvPr>
            <p:ph type="title"/>
          </p:nvPr>
        </p:nvSpPr>
        <p:spPr>
          <a:xfrm>
            <a:off x="0" y="228600"/>
            <a:ext cx="5410200" cy="1143000"/>
          </a:xfrm>
        </p:spPr>
        <p:txBody>
          <a:bodyPr/>
          <a:lstStyle/>
          <a:p>
            <a:pPr eaLnBrk="1" hangingPunct="1"/>
            <a:r>
              <a:rPr lang="en-US"/>
              <a:t>Example:</a:t>
            </a:r>
          </a:p>
        </p:txBody>
      </p:sp>
      <p:sp>
        <p:nvSpPr>
          <p:cNvPr id="34822" name="Freeform 4"/>
          <p:cNvSpPr>
            <a:spLocks/>
          </p:cNvSpPr>
          <p:nvPr/>
        </p:nvSpPr>
        <p:spPr bwMode="auto">
          <a:xfrm>
            <a:off x="4010025" y="2514600"/>
            <a:ext cx="141288" cy="249238"/>
          </a:xfrm>
          <a:custGeom>
            <a:avLst/>
            <a:gdLst>
              <a:gd name="T0" fmla="*/ 2147483647 w 34"/>
              <a:gd name="T1" fmla="*/ 0 h 39"/>
              <a:gd name="T2" fmla="*/ 2147483647 w 34"/>
              <a:gd name="T3" fmla="*/ 2147483647 h 39"/>
              <a:gd name="T4" fmla="*/ 2147483647 w 34"/>
              <a:gd name="T5" fmla="*/ 2147483647 h 39"/>
              <a:gd name="T6" fmla="*/ 2147483647 w 34"/>
              <a:gd name="T7" fmla="*/ 2147483647 h 39"/>
              <a:gd name="T8" fmla="*/ 2147483647 w 34"/>
              <a:gd name="T9" fmla="*/ 2147483647 h 39"/>
              <a:gd name="T10" fmla="*/ 2147483647 w 34"/>
              <a:gd name="T11" fmla="*/ 2147483647 h 39"/>
              <a:gd name="T12" fmla="*/ 2147483647 w 34"/>
              <a:gd name="T13" fmla="*/ 2147483647 h 39"/>
              <a:gd name="T14" fmla="*/ 2147483647 w 34"/>
              <a:gd name="T15" fmla="*/ 2147483647 h 39"/>
              <a:gd name="T16" fmla="*/ 2147483647 w 34"/>
              <a:gd name="T17" fmla="*/ 2147483647 h 39"/>
              <a:gd name="T18" fmla="*/ 2147483647 w 34"/>
              <a:gd name="T19" fmla="*/ 2147483647 h 39"/>
              <a:gd name="T20" fmla="*/ 2147483647 w 34"/>
              <a:gd name="T21" fmla="*/ 2147483647 h 39"/>
              <a:gd name="T22" fmla="*/ 2147483647 w 34"/>
              <a:gd name="T23" fmla="*/ 2147483647 h 39"/>
              <a:gd name="T24" fmla="*/ 2147483647 w 34"/>
              <a:gd name="T25" fmla="*/ 2147483647 h 39"/>
              <a:gd name="T26" fmla="*/ 2147483647 w 34"/>
              <a:gd name="T27" fmla="*/ 2147483647 h 39"/>
              <a:gd name="T28" fmla="*/ 2147483647 w 34"/>
              <a:gd name="T29" fmla="*/ 2147483647 h 39"/>
              <a:gd name="T30" fmla="*/ 2147483647 w 34"/>
              <a:gd name="T31" fmla="*/ 2147483647 h 39"/>
              <a:gd name="T32" fmla="*/ 2147483647 w 34"/>
              <a:gd name="T33" fmla="*/ 2147483647 h 39"/>
              <a:gd name="T34" fmla="*/ 2147483647 w 34"/>
              <a:gd name="T35" fmla="*/ 2147483647 h 39"/>
              <a:gd name="T36" fmla="*/ 2147483647 w 34"/>
              <a:gd name="T37" fmla="*/ 2147483647 h 39"/>
              <a:gd name="T38" fmla="*/ 2147483647 w 34"/>
              <a:gd name="T39" fmla="*/ 2147483647 h 39"/>
              <a:gd name="T40" fmla="*/ 2147483647 w 34"/>
              <a:gd name="T41" fmla="*/ 2147483647 h 39"/>
              <a:gd name="T42" fmla="*/ 2147483647 w 34"/>
              <a:gd name="T43" fmla="*/ 2147483647 h 39"/>
              <a:gd name="T44" fmla="*/ 2147483647 w 34"/>
              <a:gd name="T45" fmla="*/ 2147483647 h 39"/>
              <a:gd name="T46" fmla="*/ 2147483647 w 34"/>
              <a:gd name="T47" fmla="*/ 2147483647 h 39"/>
              <a:gd name="T48" fmla="*/ 2147483647 w 34"/>
              <a:gd name="T49" fmla="*/ 2147483647 h 39"/>
              <a:gd name="T50" fmla="*/ 2147483647 w 34"/>
              <a:gd name="T51" fmla="*/ 2147483647 h 39"/>
              <a:gd name="T52" fmla="*/ 2147483647 w 34"/>
              <a:gd name="T53" fmla="*/ 2147483647 h 39"/>
              <a:gd name="T54" fmla="*/ 2147483647 w 34"/>
              <a:gd name="T55" fmla="*/ 2147483647 h 39"/>
              <a:gd name="T56" fmla="*/ 2147483647 w 34"/>
              <a:gd name="T57" fmla="*/ 2147483647 h 39"/>
              <a:gd name="T58" fmla="*/ 2147483647 w 34"/>
              <a:gd name="T59" fmla="*/ 2147483647 h 39"/>
              <a:gd name="T60" fmla="*/ 2147483647 w 34"/>
              <a:gd name="T61" fmla="*/ 2147483647 h 39"/>
              <a:gd name="T62" fmla="*/ 2147483647 w 34"/>
              <a:gd name="T63" fmla="*/ 2147483647 h 39"/>
              <a:gd name="T64" fmla="*/ 0 w 34"/>
              <a:gd name="T65" fmla="*/ 2147483647 h 39"/>
              <a:gd name="T66" fmla="*/ 2147483647 w 34"/>
              <a:gd name="T67" fmla="*/ 2147483647 h 39"/>
              <a:gd name="T68" fmla="*/ 2147483647 w 34"/>
              <a:gd name="T69" fmla="*/ 2147483647 h 39"/>
              <a:gd name="T70" fmla="*/ 2147483647 w 34"/>
              <a:gd name="T71" fmla="*/ 2147483647 h 39"/>
              <a:gd name="T72" fmla="*/ 2147483647 w 34"/>
              <a:gd name="T73" fmla="*/ 2147483647 h 39"/>
              <a:gd name="T74" fmla="*/ 2147483647 w 34"/>
              <a:gd name="T75" fmla="*/ 2147483647 h 39"/>
              <a:gd name="T76" fmla="*/ 2147483647 w 34"/>
              <a:gd name="T77" fmla="*/ 0 h 39"/>
              <a:gd name="T78" fmla="*/ 2147483647 w 34"/>
              <a:gd name="T79" fmla="*/ 2147483647 h 39"/>
              <a:gd name="T80" fmla="*/ 2147483647 w 34"/>
              <a:gd name="T81" fmla="*/ 2147483647 h 39"/>
              <a:gd name="T82" fmla="*/ 2147483647 w 34"/>
              <a:gd name="T83" fmla="*/ 2147483647 h 39"/>
              <a:gd name="T84" fmla="*/ 2147483647 w 34"/>
              <a:gd name="T85" fmla="*/ 2147483647 h 39"/>
              <a:gd name="T86" fmla="*/ 2147483647 w 34"/>
              <a:gd name="T87" fmla="*/ 2147483647 h 39"/>
              <a:gd name="T88" fmla="*/ 2147483647 w 34"/>
              <a:gd name="T89" fmla="*/ 2147483647 h 39"/>
              <a:gd name="T90" fmla="*/ 2147483647 w 34"/>
              <a:gd name="T91" fmla="*/ 2147483647 h 39"/>
              <a:gd name="T92" fmla="*/ 2147483647 w 34"/>
              <a:gd name="T93" fmla="*/ 0 h 39"/>
              <a:gd name="T94" fmla="*/ 2147483647 w 34"/>
              <a:gd name="T95" fmla="*/ 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9"/>
              <a:gd name="T146" fmla="*/ 34 w 34"/>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9">
                <a:moveTo>
                  <a:pt x="31" y="0"/>
                </a:moveTo>
                <a:lnTo>
                  <a:pt x="33" y="14"/>
                </a:lnTo>
                <a:lnTo>
                  <a:pt x="31" y="14"/>
                </a:lnTo>
                <a:lnTo>
                  <a:pt x="30" y="8"/>
                </a:lnTo>
                <a:lnTo>
                  <a:pt x="27" y="4"/>
                </a:lnTo>
                <a:lnTo>
                  <a:pt x="24" y="3"/>
                </a:lnTo>
                <a:lnTo>
                  <a:pt x="20" y="3"/>
                </a:lnTo>
                <a:lnTo>
                  <a:pt x="16" y="3"/>
                </a:lnTo>
                <a:lnTo>
                  <a:pt x="13" y="4"/>
                </a:lnTo>
                <a:lnTo>
                  <a:pt x="10" y="7"/>
                </a:lnTo>
                <a:lnTo>
                  <a:pt x="9" y="10"/>
                </a:lnTo>
                <a:lnTo>
                  <a:pt x="7" y="16"/>
                </a:lnTo>
                <a:lnTo>
                  <a:pt x="7" y="21"/>
                </a:lnTo>
                <a:lnTo>
                  <a:pt x="7" y="25"/>
                </a:lnTo>
                <a:lnTo>
                  <a:pt x="9" y="30"/>
                </a:lnTo>
                <a:lnTo>
                  <a:pt x="10" y="32"/>
                </a:lnTo>
                <a:lnTo>
                  <a:pt x="13" y="35"/>
                </a:lnTo>
                <a:lnTo>
                  <a:pt x="17" y="37"/>
                </a:lnTo>
                <a:lnTo>
                  <a:pt x="20" y="37"/>
                </a:lnTo>
                <a:lnTo>
                  <a:pt x="24" y="37"/>
                </a:lnTo>
                <a:lnTo>
                  <a:pt x="27" y="35"/>
                </a:lnTo>
                <a:lnTo>
                  <a:pt x="30" y="32"/>
                </a:lnTo>
                <a:lnTo>
                  <a:pt x="33" y="30"/>
                </a:lnTo>
                <a:lnTo>
                  <a:pt x="34" y="30"/>
                </a:lnTo>
                <a:lnTo>
                  <a:pt x="30" y="34"/>
                </a:lnTo>
                <a:lnTo>
                  <a:pt x="27" y="37"/>
                </a:lnTo>
                <a:lnTo>
                  <a:pt x="23" y="38"/>
                </a:lnTo>
                <a:lnTo>
                  <a:pt x="19" y="39"/>
                </a:lnTo>
                <a:lnTo>
                  <a:pt x="13" y="38"/>
                </a:lnTo>
                <a:lnTo>
                  <a:pt x="9" y="37"/>
                </a:lnTo>
                <a:lnTo>
                  <a:pt x="5" y="32"/>
                </a:lnTo>
                <a:lnTo>
                  <a:pt x="2" y="27"/>
                </a:lnTo>
                <a:lnTo>
                  <a:pt x="0" y="21"/>
                </a:lnTo>
                <a:lnTo>
                  <a:pt x="2" y="16"/>
                </a:lnTo>
                <a:lnTo>
                  <a:pt x="3" y="10"/>
                </a:lnTo>
                <a:lnTo>
                  <a:pt x="6" y="6"/>
                </a:lnTo>
                <a:lnTo>
                  <a:pt x="10" y="3"/>
                </a:lnTo>
                <a:lnTo>
                  <a:pt x="14" y="1"/>
                </a:lnTo>
                <a:lnTo>
                  <a:pt x="19" y="0"/>
                </a:lnTo>
                <a:lnTo>
                  <a:pt x="23" y="1"/>
                </a:lnTo>
                <a:lnTo>
                  <a:pt x="27" y="3"/>
                </a:lnTo>
                <a:lnTo>
                  <a:pt x="28" y="3"/>
                </a:lnTo>
                <a:lnTo>
                  <a:pt x="30" y="3"/>
                </a:lnTo>
                <a:lnTo>
                  <a:pt x="31" y="1"/>
                </a:lnTo>
                <a:lnTo>
                  <a:pt x="31" y="0"/>
                </a:lnTo>
                <a:close/>
              </a:path>
            </a:pathLst>
          </a:custGeom>
          <a:solidFill>
            <a:srgbClr val="000000"/>
          </a:solidFill>
          <a:ln w="0">
            <a:solidFill>
              <a:srgbClr val="000000"/>
            </a:solidFill>
            <a:round/>
            <a:headEnd/>
            <a:tailEnd/>
          </a:ln>
        </p:spPr>
        <p:txBody>
          <a:bodyPr/>
          <a:lstStyle/>
          <a:p>
            <a:endParaRPr lang="en-CA"/>
          </a:p>
        </p:txBody>
      </p:sp>
      <p:sp>
        <p:nvSpPr>
          <p:cNvPr id="34823" name="Freeform 5"/>
          <p:cNvSpPr>
            <a:spLocks/>
          </p:cNvSpPr>
          <p:nvPr/>
        </p:nvSpPr>
        <p:spPr bwMode="auto">
          <a:xfrm>
            <a:off x="4164013" y="2514600"/>
            <a:ext cx="111125" cy="242888"/>
          </a:xfrm>
          <a:custGeom>
            <a:avLst/>
            <a:gdLst>
              <a:gd name="T0" fmla="*/ 2147483647 w 27"/>
              <a:gd name="T1" fmla="*/ 2147483647 h 38"/>
              <a:gd name="T2" fmla="*/ 2147483647 w 27"/>
              <a:gd name="T3" fmla="*/ 2147483647 h 38"/>
              <a:gd name="T4" fmla="*/ 2147483647 w 27"/>
              <a:gd name="T5" fmla="*/ 2147483647 h 38"/>
              <a:gd name="T6" fmla="*/ 2147483647 w 27"/>
              <a:gd name="T7" fmla="*/ 2147483647 h 38"/>
              <a:gd name="T8" fmla="*/ 2147483647 w 27"/>
              <a:gd name="T9" fmla="*/ 2147483647 h 38"/>
              <a:gd name="T10" fmla="*/ 2147483647 w 27"/>
              <a:gd name="T11" fmla="*/ 2147483647 h 38"/>
              <a:gd name="T12" fmla="*/ 2147483647 w 27"/>
              <a:gd name="T13" fmla="*/ 2147483647 h 38"/>
              <a:gd name="T14" fmla="*/ 2147483647 w 27"/>
              <a:gd name="T15" fmla="*/ 2147483647 h 38"/>
              <a:gd name="T16" fmla="*/ 2147483647 w 27"/>
              <a:gd name="T17" fmla="*/ 2147483647 h 38"/>
              <a:gd name="T18" fmla="*/ 2147483647 w 27"/>
              <a:gd name="T19" fmla="*/ 2147483647 h 38"/>
              <a:gd name="T20" fmla="*/ 2147483647 w 27"/>
              <a:gd name="T21" fmla="*/ 2147483647 h 38"/>
              <a:gd name="T22" fmla="*/ 2147483647 w 27"/>
              <a:gd name="T23" fmla="*/ 2147483647 h 38"/>
              <a:gd name="T24" fmla="*/ 2147483647 w 27"/>
              <a:gd name="T25" fmla="*/ 2147483647 h 38"/>
              <a:gd name="T26" fmla="*/ 2147483647 w 27"/>
              <a:gd name="T27" fmla="*/ 2147483647 h 38"/>
              <a:gd name="T28" fmla="*/ 2147483647 w 27"/>
              <a:gd name="T29" fmla="*/ 2147483647 h 38"/>
              <a:gd name="T30" fmla="*/ 2147483647 w 27"/>
              <a:gd name="T31" fmla="*/ 2147483647 h 38"/>
              <a:gd name="T32" fmla="*/ 2147483647 w 27"/>
              <a:gd name="T33" fmla="*/ 2147483647 h 38"/>
              <a:gd name="T34" fmla="*/ 2147483647 w 27"/>
              <a:gd name="T35" fmla="*/ 2147483647 h 38"/>
              <a:gd name="T36" fmla="*/ 2147483647 w 27"/>
              <a:gd name="T37" fmla="*/ 2147483647 h 38"/>
              <a:gd name="T38" fmla="*/ 2147483647 w 27"/>
              <a:gd name="T39" fmla="*/ 2147483647 h 38"/>
              <a:gd name="T40" fmla="*/ 2147483647 w 27"/>
              <a:gd name="T41" fmla="*/ 2147483647 h 38"/>
              <a:gd name="T42" fmla="*/ 2147483647 w 27"/>
              <a:gd name="T43" fmla="*/ 2147483647 h 38"/>
              <a:gd name="T44" fmla="*/ 2147483647 w 27"/>
              <a:gd name="T45" fmla="*/ 2147483647 h 38"/>
              <a:gd name="T46" fmla="*/ 2147483647 w 27"/>
              <a:gd name="T47" fmla="*/ 2147483647 h 38"/>
              <a:gd name="T48" fmla="*/ 0 w 27"/>
              <a:gd name="T49" fmla="*/ 2147483647 h 38"/>
              <a:gd name="T50" fmla="*/ 2147483647 w 27"/>
              <a:gd name="T51" fmla="*/ 2147483647 h 38"/>
              <a:gd name="T52" fmla="*/ 2147483647 w 27"/>
              <a:gd name="T53" fmla="*/ 2147483647 h 38"/>
              <a:gd name="T54" fmla="*/ 2147483647 w 27"/>
              <a:gd name="T55" fmla="*/ 2147483647 h 38"/>
              <a:gd name="T56" fmla="*/ 2147483647 w 27"/>
              <a:gd name="T57" fmla="*/ 2147483647 h 38"/>
              <a:gd name="T58" fmla="*/ 2147483647 w 27"/>
              <a:gd name="T59" fmla="*/ 2147483647 h 38"/>
              <a:gd name="T60" fmla="*/ 2147483647 w 27"/>
              <a:gd name="T61" fmla="*/ 2147483647 h 38"/>
              <a:gd name="T62" fmla="*/ 0 w 27"/>
              <a:gd name="T63" fmla="*/ 2147483647 h 38"/>
              <a:gd name="T64" fmla="*/ 0 w 27"/>
              <a:gd name="T65" fmla="*/ 2147483647 h 38"/>
              <a:gd name="T66" fmla="*/ 2147483647 w 27"/>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7" y="0"/>
                </a:moveTo>
                <a:lnTo>
                  <a:pt x="7" y="18"/>
                </a:lnTo>
                <a:lnTo>
                  <a:pt x="10" y="16"/>
                </a:lnTo>
                <a:lnTo>
                  <a:pt x="13" y="14"/>
                </a:lnTo>
                <a:lnTo>
                  <a:pt x="14" y="13"/>
                </a:lnTo>
                <a:lnTo>
                  <a:pt x="17" y="13"/>
                </a:lnTo>
                <a:lnTo>
                  <a:pt x="18" y="13"/>
                </a:lnTo>
                <a:lnTo>
                  <a:pt x="20" y="14"/>
                </a:lnTo>
                <a:lnTo>
                  <a:pt x="21" y="16"/>
                </a:lnTo>
                <a:lnTo>
                  <a:pt x="22" y="18"/>
                </a:lnTo>
                <a:lnTo>
                  <a:pt x="22" y="20"/>
                </a:lnTo>
                <a:lnTo>
                  <a:pt x="22" y="24"/>
                </a:lnTo>
                <a:lnTo>
                  <a:pt x="22" y="32"/>
                </a:lnTo>
                <a:lnTo>
                  <a:pt x="22" y="35"/>
                </a:lnTo>
                <a:lnTo>
                  <a:pt x="24" y="37"/>
                </a:lnTo>
                <a:lnTo>
                  <a:pt x="24" y="38"/>
                </a:lnTo>
                <a:lnTo>
                  <a:pt x="25" y="38"/>
                </a:lnTo>
                <a:lnTo>
                  <a:pt x="27" y="38"/>
                </a:lnTo>
                <a:lnTo>
                  <a:pt x="14" y="38"/>
                </a:lnTo>
                <a:lnTo>
                  <a:pt x="15" y="38"/>
                </a:lnTo>
                <a:lnTo>
                  <a:pt x="17" y="38"/>
                </a:lnTo>
                <a:lnTo>
                  <a:pt x="18" y="37"/>
                </a:lnTo>
                <a:lnTo>
                  <a:pt x="18" y="35"/>
                </a:lnTo>
                <a:lnTo>
                  <a:pt x="18" y="32"/>
                </a:lnTo>
                <a:lnTo>
                  <a:pt x="18" y="24"/>
                </a:lnTo>
                <a:lnTo>
                  <a:pt x="18" y="21"/>
                </a:lnTo>
                <a:lnTo>
                  <a:pt x="18" y="18"/>
                </a:lnTo>
                <a:lnTo>
                  <a:pt x="17" y="18"/>
                </a:lnTo>
                <a:lnTo>
                  <a:pt x="17" y="17"/>
                </a:lnTo>
                <a:lnTo>
                  <a:pt x="15" y="17"/>
                </a:lnTo>
                <a:lnTo>
                  <a:pt x="14" y="17"/>
                </a:lnTo>
                <a:lnTo>
                  <a:pt x="13" y="17"/>
                </a:lnTo>
                <a:lnTo>
                  <a:pt x="11" y="17"/>
                </a:lnTo>
                <a:lnTo>
                  <a:pt x="10" y="18"/>
                </a:lnTo>
                <a:lnTo>
                  <a:pt x="7" y="20"/>
                </a:lnTo>
                <a:lnTo>
                  <a:pt x="7" y="32"/>
                </a:lnTo>
                <a:lnTo>
                  <a:pt x="7" y="35"/>
                </a:lnTo>
                <a:lnTo>
                  <a:pt x="8" y="37"/>
                </a:lnTo>
                <a:lnTo>
                  <a:pt x="8" y="38"/>
                </a:lnTo>
                <a:lnTo>
                  <a:pt x="10" y="38"/>
                </a:lnTo>
                <a:lnTo>
                  <a:pt x="11" y="38"/>
                </a:lnTo>
                <a:lnTo>
                  <a:pt x="0" y="38"/>
                </a:lnTo>
                <a:lnTo>
                  <a:pt x="1" y="38"/>
                </a:lnTo>
                <a:lnTo>
                  <a:pt x="3" y="37"/>
                </a:lnTo>
                <a:lnTo>
                  <a:pt x="3" y="35"/>
                </a:lnTo>
                <a:lnTo>
                  <a:pt x="3" y="32"/>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824" name="Freeform 6"/>
          <p:cNvSpPr>
            <a:spLocks noEditPoints="1"/>
          </p:cNvSpPr>
          <p:nvPr/>
        </p:nvSpPr>
        <p:spPr bwMode="auto">
          <a:xfrm>
            <a:off x="4279900" y="2597150"/>
            <a:ext cx="100013" cy="166688"/>
          </a:xfrm>
          <a:custGeom>
            <a:avLst/>
            <a:gdLst>
              <a:gd name="T0" fmla="*/ 2147483647 w 24"/>
              <a:gd name="T1" fmla="*/ 2147483647 h 26"/>
              <a:gd name="T2" fmla="*/ 2147483647 w 24"/>
              <a:gd name="T3" fmla="*/ 2147483647 h 26"/>
              <a:gd name="T4" fmla="*/ 2147483647 w 24"/>
              <a:gd name="T5" fmla="*/ 2147483647 h 26"/>
              <a:gd name="T6" fmla="*/ 2147483647 w 24"/>
              <a:gd name="T7" fmla="*/ 2147483647 h 26"/>
              <a:gd name="T8" fmla="*/ 2147483647 w 24"/>
              <a:gd name="T9" fmla="*/ 2147483647 h 26"/>
              <a:gd name="T10" fmla="*/ 2147483647 w 24"/>
              <a:gd name="T11" fmla="*/ 2147483647 h 26"/>
              <a:gd name="T12" fmla="*/ 2147483647 w 24"/>
              <a:gd name="T13" fmla="*/ 2147483647 h 26"/>
              <a:gd name="T14" fmla="*/ 2147483647 w 24"/>
              <a:gd name="T15" fmla="*/ 2147483647 h 26"/>
              <a:gd name="T16" fmla="*/ 2147483647 w 24"/>
              <a:gd name="T17" fmla="*/ 2147483647 h 26"/>
              <a:gd name="T18" fmla="*/ 2147483647 w 24"/>
              <a:gd name="T19" fmla="*/ 2147483647 h 26"/>
              <a:gd name="T20" fmla="*/ 2147483647 w 24"/>
              <a:gd name="T21" fmla="*/ 2147483647 h 26"/>
              <a:gd name="T22" fmla="*/ 2147483647 w 24"/>
              <a:gd name="T23" fmla="*/ 2147483647 h 26"/>
              <a:gd name="T24" fmla="*/ 2147483647 w 24"/>
              <a:gd name="T25" fmla="*/ 2147483647 h 26"/>
              <a:gd name="T26" fmla="*/ 2147483647 w 24"/>
              <a:gd name="T27" fmla="*/ 2147483647 h 26"/>
              <a:gd name="T28" fmla="*/ 2147483647 w 24"/>
              <a:gd name="T29" fmla="*/ 2147483647 h 26"/>
              <a:gd name="T30" fmla="*/ 2147483647 w 24"/>
              <a:gd name="T31" fmla="*/ 2147483647 h 26"/>
              <a:gd name="T32" fmla="*/ 2147483647 w 24"/>
              <a:gd name="T33" fmla="*/ 2147483647 h 26"/>
              <a:gd name="T34" fmla="*/ 2147483647 w 24"/>
              <a:gd name="T35" fmla="*/ 0 h 26"/>
              <a:gd name="T36" fmla="*/ 2147483647 w 24"/>
              <a:gd name="T37" fmla="*/ 0 h 26"/>
              <a:gd name="T38" fmla="*/ 2147483647 w 24"/>
              <a:gd name="T39" fmla="*/ 2147483647 h 26"/>
              <a:gd name="T40" fmla="*/ 2147483647 w 24"/>
              <a:gd name="T41" fmla="*/ 2147483647 h 26"/>
              <a:gd name="T42" fmla="*/ 2147483647 w 24"/>
              <a:gd name="T43" fmla="*/ 2147483647 h 26"/>
              <a:gd name="T44" fmla="*/ 2147483647 w 24"/>
              <a:gd name="T45" fmla="*/ 2147483647 h 26"/>
              <a:gd name="T46" fmla="*/ 2147483647 w 24"/>
              <a:gd name="T47" fmla="*/ 2147483647 h 26"/>
              <a:gd name="T48" fmla="*/ 2147483647 w 24"/>
              <a:gd name="T49" fmla="*/ 2147483647 h 26"/>
              <a:gd name="T50" fmla="*/ 2147483647 w 24"/>
              <a:gd name="T51" fmla="*/ 2147483647 h 26"/>
              <a:gd name="T52" fmla="*/ 2147483647 w 24"/>
              <a:gd name="T53" fmla="*/ 2147483647 h 26"/>
              <a:gd name="T54" fmla="*/ 2147483647 w 24"/>
              <a:gd name="T55" fmla="*/ 2147483647 h 26"/>
              <a:gd name="T56" fmla="*/ 2147483647 w 24"/>
              <a:gd name="T57" fmla="*/ 2147483647 h 26"/>
              <a:gd name="T58" fmla="*/ 2147483647 w 24"/>
              <a:gd name="T59" fmla="*/ 2147483647 h 26"/>
              <a:gd name="T60" fmla="*/ 2147483647 w 24"/>
              <a:gd name="T61" fmla="*/ 2147483647 h 26"/>
              <a:gd name="T62" fmla="*/ 2147483647 w 24"/>
              <a:gd name="T63" fmla="*/ 2147483647 h 26"/>
              <a:gd name="T64" fmla="*/ 2147483647 w 24"/>
              <a:gd name="T65" fmla="*/ 2147483647 h 26"/>
              <a:gd name="T66" fmla="*/ 2147483647 w 24"/>
              <a:gd name="T67" fmla="*/ 2147483647 h 26"/>
              <a:gd name="T68" fmla="*/ 2147483647 w 24"/>
              <a:gd name="T69" fmla="*/ 2147483647 h 26"/>
              <a:gd name="T70" fmla="*/ 2147483647 w 24"/>
              <a:gd name="T71" fmla="*/ 2147483647 h 26"/>
              <a:gd name="T72" fmla="*/ 2147483647 w 24"/>
              <a:gd name="T73" fmla="*/ 2147483647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6"/>
              <a:gd name="T113" fmla="*/ 24 w 24"/>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6">
                <a:moveTo>
                  <a:pt x="14" y="22"/>
                </a:moveTo>
                <a:lnTo>
                  <a:pt x="11" y="24"/>
                </a:lnTo>
                <a:lnTo>
                  <a:pt x="10" y="25"/>
                </a:lnTo>
                <a:lnTo>
                  <a:pt x="8" y="26"/>
                </a:lnTo>
                <a:lnTo>
                  <a:pt x="7" y="26"/>
                </a:lnTo>
                <a:lnTo>
                  <a:pt x="4" y="26"/>
                </a:lnTo>
                <a:lnTo>
                  <a:pt x="3" y="25"/>
                </a:lnTo>
                <a:lnTo>
                  <a:pt x="1" y="22"/>
                </a:lnTo>
                <a:lnTo>
                  <a:pt x="0" y="19"/>
                </a:lnTo>
                <a:lnTo>
                  <a:pt x="1" y="18"/>
                </a:lnTo>
                <a:lnTo>
                  <a:pt x="1" y="17"/>
                </a:lnTo>
                <a:lnTo>
                  <a:pt x="3" y="15"/>
                </a:lnTo>
                <a:lnTo>
                  <a:pt x="6" y="14"/>
                </a:lnTo>
                <a:lnTo>
                  <a:pt x="8" y="11"/>
                </a:lnTo>
                <a:lnTo>
                  <a:pt x="14" y="10"/>
                </a:lnTo>
                <a:lnTo>
                  <a:pt x="14" y="8"/>
                </a:lnTo>
                <a:lnTo>
                  <a:pt x="14" y="5"/>
                </a:lnTo>
                <a:lnTo>
                  <a:pt x="14" y="3"/>
                </a:lnTo>
                <a:lnTo>
                  <a:pt x="13" y="3"/>
                </a:lnTo>
                <a:lnTo>
                  <a:pt x="10" y="1"/>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0"/>
                </a:lnTo>
                <a:lnTo>
                  <a:pt x="11" y="0"/>
                </a:lnTo>
                <a:lnTo>
                  <a:pt x="14" y="0"/>
                </a:lnTo>
                <a:lnTo>
                  <a:pt x="17" y="1"/>
                </a:lnTo>
                <a:lnTo>
                  <a:pt x="18" y="3"/>
                </a:lnTo>
                <a:lnTo>
                  <a:pt x="18" y="4"/>
                </a:lnTo>
                <a:lnTo>
                  <a:pt x="20" y="5"/>
                </a:lnTo>
                <a:lnTo>
                  <a:pt x="20" y="8"/>
                </a:lnTo>
                <a:lnTo>
                  <a:pt x="20" y="17"/>
                </a:lnTo>
                <a:lnTo>
                  <a:pt x="20" y="19"/>
                </a:lnTo>
                <a:lnTo>
                  <a:pt x="20" y="21"/>
                </a:lnTo>
                <a:lnTo>
                  <a:pt x="20" y="22"/>
                </a:lnTo>
                <a:lnTo>
                  <a:pt x="21" y="22"/>
                </a:lnTo>
                <a:lnTo>
                  <a:pt x="22" y="22"/>
                </a:lnTo>
                <a:lnTo>
                  <a:pt x="24" y="21"/>
                </a:lnTo>
                <a:lnTo>
                  <a:pt x="24" y="22"/>
                </a:lnTo>
                <a:lnTo>
                  <a:pt x="21" y="25"/>
                </a:lnTo>
                <a:lnTo>
                  <a:pt x="18" y="26"/>
                </a:lnTo>
                <a:lnTo>
                  <a:pt x="17" y="26"/>
                </a:lnTo>
                <a:lnTo>
                  <a:pt x="15" y="25"/>
                </a:lnTo>
                <a:lnTo>
                  <a:pt x="15" y="24"/>
                </a:lnTo>
                <a:lnTo>
                  <a:pt x="14" y="22"/>
                </a:lnTo>
                <a:close/>
                <a:moveTo>
                  <a:pt x="14" y="21"/>
                </a:moveTo>
                <a:lnTo>
                  <a:pt x="14" y="11"/>
                </a:lnTo>
                <a:lnTo>
                  <a:pt x="11" y="12"/>
                </a:lnTo>
                <a:lnTo>
                  <a:pt x="10" y="14"/>
                </a:lnTo>
                <a:lnTo>
                  <a:pt x="7" y="14"/>
                </a:lnTo>
                <a:lnTo>
                  <a:pt x="6" y="15"/>
                </a:lnTo>
                <a:lnTo>
                  <a:pt x="6" y="17"/>
                </a:lnTo>
                <a:lnTo>
                  <a:pt x="6" y="18"/>
                </a:lnTo>
                <a:lnTo>
                  <a:pt x="6" y="19"/>
                </a:lnTo>
                <a:lnTo>
                  <a:pt x="7" y="21"/>
                </a:lnTo>
                <a:lnTo>
                  <a:pt x="8" y="22"/>
                </a:lnTo>
                <a:lnTo>
                  <a:pt x="10" y="22"/>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34825" name="Freeform 7"/>
          <p:cNvSpPr>
            <a:spLocks/>
          </p:cNvSpPr>
          <p:nvPr/>
        </p:nvSpPr>
        <p:spPr bwMode="auto">
          <a:xfrm>
            <a:off x="4383088" y="2597150"/>
            <a:ext cx="71437"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0 h 25"/>
              <a:gd name="T10" fmla="*/ 2147483647 w 17"/>
              <a:gd name="T11" fmla="*/ 0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2147483647 w 17"/>
              <a:gd name="T55" fmla="*/ 2147483647 h 25"/>
              <a:gd name="T56" fmla="*/ 2147483647 w 17"/>
              <a:gd name="T57" fmla="*/ 2147483647 h 25"/>
              <a:gd name="T58" fmla="*/ 0 w 17"/>
              <a:gd name="T59" fmla="*/ 2147483647 h 25"/>
              <a:gd name="T60" fmla="*/ 0 w 17"/>
              <a:gd name="T61" fmla="*/ 2147483647 h 25"/>
              <a:gd name="T62" fmla="*/ 2147483647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0 w 17"/>
              <a:gd name="T89" fmla="*/ 2147483647 h 25"/>
              <a:gd name="T90" fmla="*/ 0 w 17"/>
              <a:gd name="T91" fmla="*/ 2147483647 h 25"/>
              <a:gd name="T92" fmla="*/ 0 w 17"/>
              <a:gd name="T93" fmla="*/ 2147483647 h 25"/>
              <a:gd name="T94" fmla="*/ 2147483647 w 17"/>
              <a:gd name="T95" fmla="*/ 0 h 25"/>
              <a:gd name="T96" fmla="*/ 2147483647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7"/>
                </a:lnTo>
                <a:lnTo>
                  <a:pt x="10" y="3"/>
                </a:lnTo>
                <a:lnTo>
                  <a:pt x="11" y="1"/>
                </a:lnTo>
                <a:lnTo>
                  <a:pt x="14" y="0"/>
                </a:lnTo>
                <a:lnTo>
                  <a:pt x="16" y="0"/>
                </a:lnTo>
                <a:lnTo>
                  <a:pt x="17" y="1"/>
                </a:lnTo>
                <a:lnTo>
                  <a:pt x="17" y="3"/>
                </a:lnTo>
                <a:lnTo>
                  <a:pt x="17" y="4"/>
                </a:lnTo>
                <a:lnTo>
                  <a:pt x="17" y="5"/>
                </a:lnTo>
                <a:lnTo>
                  <a:pt x="16" y="7"/>
                </a:lnTo>
                <a:lnTo>
                  <a:pt x="14" y="5"/>
                </a:lnTo>
                <a:lnTo>
                  <a:pt x="13" y="5"/>
                </a:lnTo>
                <a:lnTo>
                  <a:pt x="13" y="4"/>
                </a:lnTo>
                <a:lnTo>
                  <a:pt x="11" y="4"/>
                </a:lnTo>
                <a:lnTo>
                  <a:pt x="10" y="4"/>
                </a:lnTo>
                <a:lnTo>
                  <a:pt x="9" y="7"/>
                </a:lnTo>
                <a:lnTo>
                  <a:pt x="7" y="8"/>
                </a:lnTo>
                <a:lnTo>
                  <a:pt x="7" y="19"/>
                </a:lnTo>
                <a:lnTo>
                  <a:pt x="7"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5"/>
                </a:lnTo>
                <a:lnTo>
                  <a:pt x="3" y="4"/>
                </a:lnTo>
                <a:lnTo>
                  <a:pt x="2" y="3"/>
                </a:lnTo>
                <a:lnTo>
                  <a:pt x="0" y="3"/>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826" name="Freeform 8"/>
          <p:cNvSpPr>
            <a:spLocks/>
          </p:cNvSpPr>
          <p:nvPr/>
        </p:nvSpPr>
        <p:spPr bwMode="auto">
          <a:xfrm>
            <a:off x="4454525" y="2552700"/>
            <a:ext cx="69850" cy="211138"/>
          </a:xfrm>
          <a:custGeom>
            <a:avLst/>
            <a:gdLst>
              <a:gd name="T0" fmla="*/ 2147483647 w 17"/>
              <a:gd name="T1" fmla="*/ 0 h 33"/>
              <a:gd name="T2" fmla="*/ 2147483647 w 17"/>
              <a:gd name="T3" fmla="*/ 2147483647 h 33"/>
              <a:gd name="T4" fmla="*/ 2147483647 w 17"/>
              <a:gd name="T5" fmla="*/ 2147483647 h 33"/>
              <a:gd name="T6" fmla="*/ 2147483647 w 17"/>
              <a:gd name="T7" fmla="*/ 2147483647 h 33"/>
              <a:gd name="T8" fmla="*/ 2147483647 w 17"/>
              <a:gd name="T9" fmla="*/ 2147483647 h 33"/>
              <a:gd name="T10" fmla="*/ 2147483647 w 17"/>
              <a:gd name="T11" fmla="*/ 2147483647 h 33"/>
              <a:gd name="T12" fmla="*/ 2147483647 w 17"/>
              <a:gd name="T13" fmla="*/ 2147483647 h 33"/>
              <a:gd name="T14" fmla="*/ 2147483647 w 17"/>
              <a:gd name="T15" fmla="*/ 2147483647 h 33"/>
              <a:gd name="T16" fmla="*/ 2147483647 w 17"/>
              <a:gd name="T17" fmla="*/ 2147483647 h 33"/>
              <a:gd name="T18" fmla="*/ 2147483647 w 17"/>
              <a:gd name="T19" fmla="*/ 2147483647 h 33"/>
              <a:gd name="T20" fmla="*/ 2147483647 w 17"/>
              <a:gd name="T21" fmla="*/ 2147483647 h 33"/>
              <a:gd name="T22" fmla="*/ 2147483647 w 17"/>
              <a:gd name="T23" fmla="*/ 2147483647 h 33"/>
              <a:gd name="T24" fmla="*/ 2147483647 w 17"/>
              <a:gd name="T25" fmla="*/ 2147483647 h 33"/>
              <a:gd name="T26" fmla="*/ 2147483647 w 17"/>
              <a:gd name="T27" fmla="*/ 2147483647 h 33"/>
              <a:gd name="T28" fmla="*/ 2147483647 w 17"/>
              <a:gd name="T29" fmla="*/ 2147483647 h 33"/>
              <a:gd name="T30" fmla="*/ 2147483647 w 17"/>
              <a:gd name="T31" fmla="*/ 2147483647 h 33"/>
              <a:gd name="T32" fmla="*/ 2147483647 w 17"/>
              <a:gd name="T33" fmla="*/ 2147483647 h 33"/>
              <a:gd name="T34" fmla="*/ 2147483647 w 17"/>
              <a:gd name="T35" fmla="*/ 2147483647 h 33"/>
              <a:gd name="T36" fmla="*/ 2147483647 w 17"/>
              <a:gd name="T37" fmla="*/ 2147483647 h 33"/>
              <a:gd name="T38" fmla="*/ 2147483647 w 17"/>
              <a:gd name="T39" fmla="*/ 2147483647 h 33"/>
              <a:gd name="T40" fmla="*/ 2147483647 w 17"/>
              <a:gd name="T41" fmla="*/ 2147483647 h 33"/>
              <a:gd name="T42" fmla="*/ 2147483647 w 17"/>
              <a:gd name="T43" fmla="*/ 2147483647 h 33"/>
              <a:gd name="T44" fmla="*/ 2147483647 w 17"/>
              <a:gd name="T45" fmla="*/ 2147483647 h 33"/>
              <a:gd name="T46" fmla="*/ 2147483647 w 17"/>
              <a:gd name="T47" fmla="*/ 2147483647 h 33"/>
              <a:gd name="T48" fmla="*/ 2147483647 w 17"/>
              <a:gd name="T49" fmla="*/ 2147483647 h 33"/>
              <a:gd name="T50" fmla="*/ 2147483647 w 17"/>
              <a:gd name="T51" fmla="*/ 2147483647 h 33"/>
              <a:gd name="T52" fmla="*/ 0 w 17"/>
              <a:gd name="T53" fmla="*/ 2147483647 h 33"/>
              <a:gd name="T54" fmla="*/ 0 w 17"/>
              <a:gd name="T55" fmla="*/ 2147483647 h 33"/>
              <a:gd name="T56" fmla="*/ 2147483647 w 17"/>
              <a:gd name="T57" fmla="*/ 2147483647 h 33"/>
              <a:gd name="T58" fmla="*/ 2147483647 w 17"/>
              <a:gd name="T59" fmla="*/ 2147483647 h 33"/>
              <a:gd name="T60" fmla="*/ 2147483647 w 17"/>
              <a:gd name="T61" fmla="*/ 2147483647 h 33"/>
              <a:gd name="T62" fmla="*/ 2147483647 w 17"/>
              <a:gd name="T63" fmla="*/ 2147483647 h 33"/>
              <a:gd name="T64" fmla="*/ 2147483647 w 17"/>
              <a:gd name="T65" fmla="*/ 2147483647 h 33"/>
              <a:gd name="T66" fmla="*/ 2147483647 w 17"/>
              <a:gd name="T67" fmla="*/ 0 h 33"/>
              <a:gd name="T68" fmla="*/ 2147483647 w 1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3"/>
              <a:gd name="T107" fmla="*/ 17 w 1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3">
                <a:moveTo>
                  <a:pt x="10" y="0"/>
                </a:moveTo>
                <a:lnTo>
                  <a:pt x="10" y="8"/>
                </a:lnTo>
                <a:lnTo>
                  <a:pt x="15" y="8"/>
                </a:lnTo>
                <a:lnTo>
                  <a:pt x="15" y="10"/>
                </a:lnTo>
                <a:lnTo>
                  <a:pt x="10" y="10"/>
                </a:lnTo>
                <a:lnTo>
                  <a:pt x="10" y="25"/>
                </a:lnTo>
                <a:lnTo>
                  <a:pt x="10" y="28"/>
                </a:lnTo>
                <a:lnTo>
                  <a:pt x="10" y="29"/>
                </a:lnTo>
                <a:lnTo>
                  <a:pt x="11" y="29"/>
                </a:lnTo>
                <a:lnTo>
                  <a:pt x="13" y="29"/>
                </a:lnTo>
                <a:lnTo>
                  <a:pt x="14" y="29"/>
                </a:lnTo>
                <a:lnTo>
                  <a:pt x="15" y="28"/>
                </a:lnTo>
                <a:lnTo>
                  <a:pt x="17" y="28"/>
                </a:lnTo>
                <a:lnTo>
                  <a:pt x="15" y="31"/>
                </a:lnTo>
                <a:lnTo>
                  <a:pt x="14" y="32"/>
                </a:lnTo>
                <a:lnTo>
                  <a:pt x="11" y="33"/>
                </a:lnTo>
                <a:lnTo>
                  <a:pt x="10" y="33"/>
                </a:lnTo>
                <a:lnTo>
                  <a:pt x="8" y="33"/>
                </a:lnTo>
                <a:lnTo>
                  <a:pt x="7" y="32"/>
                </a:lnTo>
                <a:lnTo>
                  <a:pt x="6" y="32"/>
                </a:lnTo>
                <a:lnTo>
                  <a:pt x="6" y="31"/>
                </a:lnTo>
                <a:lnTo>
                  <a:pt x="4" y="29"/>
                </a:lnTo>
                <a:lnTo>
                  <a:pt x="4" y="26"/>
                </a:lnTo>
                <a:lnTo>
                  <a:pt x="4" y="10"/>
                </a:lnTo>
                <a:lnTo>
                  <a:pt x="0" y="10"/>
                </a:lnTo>
                <a:lnTo>
                  <a:pt x="0" y="8"/>
                </a:lnTo>
                <a:lnTo>
                  <a:pt x="3" y="8"/>
                </a:lnTo>
                <a:lnTo>
                  <a:pt x="4" y="7"/>
                </a:lnTo>
                <a:lnTo>
                  <a:pt x="6" y="5"/>
                </a:lnTo>
                <a:lnTo>
                  <a:pt x="7" y="2"/>
                </a:lnTo>
                <a:lnTo>
                  <a:pt x="7" y="1"/>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34827" name="Freeform 9"/>
          <p:cNvSpPr>
            <a:spLocks/>
          </p:cNvSpPr>
          <p:nvPr/>
        </p:nvSpPr>
        <p:spPr bwMode="auto">
          <a:xfrm>
            <a:off x="4541838" y="2514600"/>
            <a:ext cx="53975" cy="312738"/>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4" y="3"/>
                </a:lnTo>
                <a:lnTo>
                  <a:pt x="4"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28" name="Freeform 10"/>
          <p:cNvSpPr>
            <a:spLocks noEditPoints="1"/>
          </p:cNvSpPr>
          <p:nvPr/>
        </p:nvSpPr>
        <p:spPr bwMode="auto">
          <a:xfrm>
            <a:off x="4611688" y="2514600"/>
            <a:ext cx="92075" cy="249238"/>
          </a:xfrm>
          <a:custGeom>
            <a:avLst/>
            <a:gdLst>
              <a:gd name="T0" fmla="*/ 0 w 22"/>
              <a:gd name="T1" fmla="*/ 2147483647 h 39"/>
              <a:gd name="T2" fmla="*/ 0 w 22"/>
              <a:gd name="T3" fmla="*/ 2147483647 h 39"/>
              <a:gd name="T4" fmla="*/ 2147483647 w 22"/>
              <a:gd name="T5" fmla="*/ 2147483647 h 39"/>
              <a:gd name="T6" fmla="*/ 2147483647 w 22"/>
              <a:gd name="T7" fmla="*/ 2147483647 h 39"/>
              <a:gd name="T8" fmla="*/ 2147483647 w 22"/>
              <a:gd name="T9" fmla="*/ 2147483647 h 39"/>
              <a:gd name="T10" fmla="*/ 2147483647 w 22"/>
              <a:gd name="T11" fmla="*/ 2147483647 h 39"/>
              <a:gd name="T12" fmla="*/ 2147483647 w 22"/>
              <a:gd name="T13" fmla="*/ 0 h 39"/>
              <a:gd name="T14" fmla="*/ 2147483647 w 22"/>
              <a:gd name="T15" fmla="*/ 2147483647 h 39"/>
              <a:gd name="T16" fmla="*/ 2147483647 w 22"/>
              <a:gd name="T17" fmla="*/ 2147483647 h 39"/>
              <a:gd name="T18" fmla="*/ 2147483647 w 22"/>
              <a:gd name="T19" fmla="*/ 2147483647 h 39"/>
              <a:gd name="T20" fmla="*/ 2147483647 w 22"/>
              <a:gd name="T21" fmla="*/ 2147483647 h 39"/>
              <a:gd name="T22" fmla="*/ 2147483647 w 22"/>
              <a:gd name="T23" fmla="*/ 2147483647 h 39"/>
              <a:gd name="T24" fmla="*/ 2147483647 w 22"/>
              <a:gd name="T25" fmla="*/ 2147483647 h 39"/>
              <a:gd name="T26" fmla="*/ 2147483647 w 22"/>
              <a:gd name="T27" fmla="*/ 2147483647 h 39"/>
              <a:gd name="T28" fmla="*/ 2147483647 w 22"/>
              <a:gd name="T29" fmla="*/ 2147483647 h 39"/>
              <a:gd name="T30" fmla="*/ 2147483647 w 22"/>
              <a:gd name="T31" fmla="*/ 2147483647 h 39"/>
              <a:gd name="T32" fmla="*/ 2147483647 w 22"/>
              <a:gd name="T33" fmla="*/ 2147483647 h 39"/>
              <a:gd name="T34" fmla="*/ 2147483647 w 22"/>
              <a:gd name="T35" fmla="*/ 2147483647 h 39"/>
              <a:gd name="T36" fmla="*/ 2147483647 w 22"/>
              <a:gd name="T37" fmla="*/ 2147483647 h 39"/>
              <a:gd name="T38" fmla="*/ 2147483647 w 22"/>
              <a:gd name="T39" fmla="*/ 2147483647 h 39"/>
              <a:gd name="T40" fmla="*/ 2147483647 w 22"/>
              <a:gd name="T41" fmla="*/ 2147483647 h 39"/>
              <a:gd name="T42" fmla="*/ 0 w 22"/>
              <a:gd name="T43" fmla="*/ 2147483647 h 39"/>
              <a:gd name="T44" fmla="*/ 0 w 22"/>
              <a:gd name="T45" fmla="*/ 2147483647 h 39"/>
              <a:gd name="T46" fmla="*/ 2147483647 w 22"/>
              <a:gd name="T47" fmla="*/ 2147483647 h 39"/>
              <a:gd name="T48" fmla="*/ 2147483647 w 22"/>
              <a:gd name="T49" fmla="*/ 2147483647 h 39"/>
              <a:gd name="T50" fmla="*/ 2147483647 w 22"/>
              <a:gd name="T51" fmla="*/ 2147483647 h 39"/>
              <a:gd name="T52" fmla="*/ 2147483647 w 22"/>
              <a:gd name="T53" fmla="*/ 2147483647 h 39"/>
              <a:gd name="T54" fmla="*/ 2147483647 w 22"/>
              <a:gd name="T55" fmla="*/ 2147483647 h 39"/>
              <a:gd name="T56" fmla="*/ 2147483647 w 22"/>
              <a:gd name="T57" fmla="*/ 2147483647 h 39"/>
              <a:gd name="T58" fmla="*/ 2147483647 w 22"/>
              <a:gd name="T59" fmla="*/ 2147483647 h 39"/>
              <a:gd name="T60" fmla="*/ 2147483647 w 22"/>
              <a:gd name="T61" fmla="*/ 2147483647 h 39"/>
              <a:gd name="T62" fmla="*/ 2147483647 w 22"/>
              <a:gd name="T63" fmla="*/ 2147483647 h 39"/>
              <a:gd name="T64" fmla="*/ 2147483647 w 22"/>
              <a:gd name="T65" fmla="*/ 2147483647 h 39"/>
              <a:gd name="T66" fmla="*/ 2147483647 w 22"/>
              <a:gd name="T67" fmla="*/ 2147483647 h 39"/>
              <a:gd name="T68" fmla="*/ 2147483647 w 22"/>
              <a:gd name="T69" fmla="*/ 2147483647 h 39"/>
              <a:gd name="T70" fmla="*/ 2147483647 w 22"/>
              <a:gd name="T71" fmla="*/ 2147483647 h 39"/>
              <a:gd name="T72" fmla="*/ 2147483647 w 22"/>
              <a:gd name="T73" fmla="*/ 2147483647 h 39"/>
              <a:gd name="T74" fmla="*/ 2147483647 w 22"/>
              <a:gd name="T75" fmla="*/ 2147483647 h 39"/>
              <a:gd name="T76" fmla="*/ 2147483647 w 22"/>
              <a:gd name="T77" fmla="*/ 2147483647 h 39"/>
              <a:gd name="T78" fmla="*/ 2147483647 w 22"/>
              <a:gd name="T79" fmla="*/ 2147483647 h 39"/>
              <a:gd name="T80" fmla="*/ 2147483647 w 22"/>
              <a:gd name="T81" fmla="*/ 2147483647 h 39"/>
              <a:gd name="T82" fmla="*/ 2147483647 w 22"/>
              <a:gd name="T83" fmla="*/ 2147483647 h 39"/>
              <a:gd name="T84" fmla="*/ 2147483647 w 22"/>
              <a:gd name="T85" fmla="*/ 2147483647 h 39"/>
              <a:gd name="T86" fmla="*/ 2147483647 w 22"/>
              <a:gd name="T87" fmla="*/ 2147483647 h 39"/>
              <a:gd name="T88" fmla="*/ 2147483647 w 22"/>
              <a:gd name="T89" fmla="*/ 2147483647 h 39"/>
              <a:gd name="T90" fmla="*/ 2147483647 w 22"/>
              <a:gd name="T91" fmla="*/ 214748364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39"/>
              <a:gd name="T140" fmla="*/ 22 w 2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39">
                <a:moveTo>
                  <a:pt x="0" y="20"/>
                </a:moveTo>
                <a:lnTo>
                  <a:pt x="0" y="14"/>
                </a:lnTo>
                <a:lnTo>
                  <a:pt x="1" y="8"/>
                </a:lnTo>
                <a:lnTo>
                  <a:pt x="4" y="6"/>
                </a:lnTo>
                <a:lnTo>
                  <a:pt x="7" y="3"/>
                </a:lnTo>
                <a:lnTo>
                  <a:pt x="8" y="1"/>
                </a:lnTo>
                <a:lnTo>
                  <a:pt x="11" y="0"/>
                </a:lnTo>
                <a:lnTo>
                  <a:pt x="15" y="1"/>
                </a:lnTo>
                <a:lnTo>
                  <a:pt x="18" y="4"/>
                </a:lnTo>
                <a:lnTo>
                  <a:pt x="21" y="8"/>
                </a:lnTo>
                <a:lnTo>
                  <a:pt x="22" y="14"/>
                </a:lnTo>
                <a:lnTo>
                  <a:pt x="22" y="20"/>
                </a:lnTo>
                <a:lnTo>
                  <a:pt x="22" y="25"/>
                </a:lnTo>
                <a:lnTo>
                  <a:pt x="21" y="31"/>
                </a:lnTo>
                <a:lnTo>
                  <a:pt x="20" y="35"/>
                </a:lnTo>
                <a:lnTo>
                  <a:pt x="17" y="37"/>
                </a:lnTo>
                <a:lnTo>
                  <a:pt x="14" y="38"/>
                </a:lnTo>
                <a:lnTo>
                  <a:pt x="11" y="39"/>
                </a:lnTo>
                <a:lnTo>
                  <a:pt x="8" y="38"/>
                </a:lnTo>
                <a:lnTo>
                  <a:pt x="5" y="37"/>
                </a:lnTo>
                <a:lnTo>
                  <a:pt x="3" y="32"/>
                </a:lnTo>
                <a:lnTo>
                  <a:pt x="0" y="27"/>
                </a:lnTo>
                <a:lnTo>
                  <a:pt x="0" y="20"/>
                </a:lnTo>
                <a:close/>
                <a:moveTo>
                  <a:pt x="4" y="21"/>
                </a:moveTo>
                <a:lnTo>
                  <a:pt x="5" y="28"/>
                </a:lnTo>
                <a:lnTo>
                  <a:pt x="7" y="34"/>
                </a:lnTo>
                <a:lnTo>
                  <a:pt x="8" y="37"/>
                </a:lnTo>
                <a:lnTo>
                  <a:pt x="11" y="38"/>
                </a:lnTo>
                <a:lnTo>
                  <a:pt x="13" y="37"/>
                </a:lnTo>
                <a:lnTo>
                  <a:pt x="14" y="37"/>
                </a:lnTo>
                <a:lnTo>
                  <a:pt x="15" y="34"/>
                </a:lnTo>
                <a:lnTo>
                  <a:pt x="17" y="31"/>
                </a:lnTo>
                <a:lnTo>
                  <a:pt x="17" y="25"/>
                </a:lnTo>
                <a:lnTo>
                  <a:pt x="18" y="18"/>
                </a:lnTo>
                <a:lnTo>
                  <a:pt x="17" y="13"/>
                </a:lnTo>
                <a:lnTo>
                  <a:pt x="17" y="7"/>
                </a:lnTo>
                <a:lnTo>
                  <a:pt x="15" y="6"/>
                </a:lnTo>
                <a:lnTo>
                  <a:pt x="14" y="3"/>
                </a:lnTo>
                <a:lnTo>
                  <a:pt x="13" y="3"/>
                </a:lnTo>
                <a:lnTo>
                  <a:pt x="11" y="3"/>
                </a:lnTo>
                <a:lnTo>
                  <a:pt x="10" y="3"/>
                </a:lnTo>
                <a:lnTo>
                  <a:pt x="8" y="4"/>
                </a:lnTo>
                <a:lnTo>
                  <a:pt x="7" y="7"/>
                </a:lnTo>
                <a:lnTo>
                  <a:pt x="5" y="11"/>
                </a:lnTo>
                <a:lnTo>
                  <a:pt x="5" y="16"/>
                </a:lnTo>
                <a:lnTo>
                  <a:pt x="4" y="21"/>
                </a:lnTo>
                <a:close/>
              </a:path>
            </a:pathLst>
          </a:custGeom>
          <a:solidFill>
            <a:srgbClr val="000000"/>
          </a:solidFill>
          <a:ln w="0">
            <a:solidFill>
              <a:srgbClr val="000000"/>
            </a:solidFill>
            <a:round/>
            <a:headEnd/>
            <a:tailEnd/>
          </a:ln>
        </p:spPr>
        <p:txBody>
          <a:bodyPr/>
          <a:lstStyle/>
          <a:p>
            <a:endParaRPr lang="en-CA"/>
          </a:p>
        </p:txBody>
      </p:sp>
      <p:sp>
        <p:nvSpPr>
          <p:cNvPr id="34829" name="Freeform 11"/>
          <p:cNvSpPr>
            <a:spLocks/>
          </p:cNvSpPr>
          <p:nvPr/>
        </p:nvSpPr>
        <p:spPr bwMode="auto">
          <a:xfrm>
            <a:off x="4724400" y="2514600"/>
            <a:ext cx="49213" cy="312738"/>
          </a:xfrm>
          <a:custGeom>
            <a:avLst/>
            <a:gdLst>
              <a:gd name="T0" fmla="*/ 0 w 12"/>
              <a:gd name="T1" fmla="*/ 0 h 49"/>
              <a:gd name="T2" fmla="*/ 2147483647 w 12"/>
              <a:gd name="T3" fmla="*/ 0 h 49"/>
              <a:gd name="T4" fmla="*/ 2147483647 w 12"/>
              <a:gd name="T5" fmla="*/ 2147483647 h 49"/>
              <a:gd name="T6" fmla="*/ 0 w 12"/>
              <a:gd name="T7" fmla="*/ 2147483647 h 49"/>
              <a:gd name="T8" fmla="*/ 0 w 12"/>
              <a:gd name="T9" fmla="*/ 2147483647 h 49"/>
              <a:gd name="T10" fmla="*/ 2147483647 w 12"/>
              <a:gd name="T11" fmla="*/ 2147483647 h 49"/>
              <a:gd name="T12" fmla="*/ 2147483647 w 12"/>
              <a:gd name="T13" fmla="*/ 2147483647 h 49"/>
              <a:gd name="T14" fmla="*/ 0 w 12"/>
              <a:gd name="T15" fmla="*/ 2147483647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830" name="Rectangle 12"/>
          <p:cNvSpPr>
            <a:spLocks noChangeArrowheads="1"/>
          </p:cNvSpPr>
          <p:nvPr/>
        </p:nvSpPr>
        <p:spPr bwMode="auto">
          <a:xfrm>
            <a:off x="1981200" y="2873375"/>
            <a:ext cx="4854575" cy="19050"/>
          </a:xfrm>
          <a:prstGeom prst="rect">
            <a:avLst/>
          </a:prstGeom>
          <a:solidFill>
            <a:srgbClr val="000000"/>
          </a:solidFill>
          <a:ln w="0">
            <a:solidFill>
              <a:srgbClr val="000000"/>
            </a:solidFill>
            <a:miter lim="800000"/>
            <a:headEnd/>
            <a:tailEnd/>
          </a:ln>
        </p:spPr>
        <p:txBody>
          <a:bodyPr/>
          <a:lstStyle/>
          <a:p>
            <a:endParaRPr lang="en-US"/>
          </a:p>
        </p:txBody>
      </p:sp>
      <p:sp>
        <p:nvSpPr>
          <p:cNvPr id="34831" name="Freeform 13"/>
          <p:cNvSpPr>
            <a:spLocks/>
          </p:cNvSpPr>
          <p:nvPr/>
        </p:nvSpPr>
        <p:spPr bwMode="auto">
          <a:xfrm>
            <a:off x="2039938" y="3032125"/>
            <a:ext cx="90487" cy="255588"/>
          </a:xfrm>
          <a:custGeom>
            <a:avLst/>
            <a:gdLst>
              <a:gd name="T0" fmla="*/ 2147483647 w 22"/>
              <a:gd name="T1" fmla="*/ 2147483647 h 40"/>
              <a:gd name="T2" fmla="*/ 2147483647 w 22"/>
              <a:gd name="T3" fmla="*/ 2147483647 h 40"/>
              <a:gd name="T4" fmla="*/ 2147483647 w 22"/>
              <a:gd name="T5" fmla="*/ 2147483647 h 40"/>
              <a:gd name="T6" fmla="*/ 2147483647 w 22"/>
              <a:gd name="T7" fmla="*/ 2147483647 h 40"/>
              <a:gd name="T8" fmla="*/ 2147483647 w 22"/>
              <a:gd name="T9" fmla="*/ 2147483647 h 40"/>
              <a:gd name="T10" fmla="*/ 2147483647 w 22"/>
              <a:gd name="T11" fmla="*/ 2147483647 h 40"/>
              <a:gd name="T12" fmla="*/ 2147483647 w 22"/>
              <a:gd name="T13" fmla="*/ 2147483647 h 40"/>
              <a:gd name="T14" fmla="*/ 2147483647 w 22"/>
              <a:gd name="T15" fmla="*/ 2147483647 h 40"/>
              <a:gd name="T16" fmla="*/ 2147483647 w 22"/>
              <a:gd name="T17" fmla="*/ 2147483647 h 40"/>
              <a:gd name="T18" fmla="*/ 2147483647 w 22"/>
              <a:gd name="T19" fmla="*/ 2147483647 h 40"/>
              <a:gd name="T20" fmla="*/ 2147483647 w 22"/>
              <a:gd name="T21" fmla="*/ 2147483647 h 40"/>
              <a:gd name="T22" fmla="*/ 2147483647 w 22"/>
              <a:gd name="T23" fmla="*/ 2147483647 h 40"/>
              <a:gd name="T24" fmla="*/ 2147483647 w 22"/>
              <a:gd name="T25" fmla="*/ 2147483647 h 40"/>
              <a:gd name="T26" fmla="*/ 2147483647 w 22"/>
              <a:gd name="T27" fmla="*/ 2147483647 h 40"/>
              <a:gd name="T28" fmla="*/ 2147483647 w 22"/>
              <a:gd name="T29" fmla="*/ 2147483647 h 40"/>
              <a:gd name="T30" fmla="*/ 2147483647 w 22"/>
              <a:gd name="T31" fmla="*/ 2147483647 h 40"/>
              <a:gd name="T32" fmla="*/ 2147483647 w 22"/>
              <a:gd name="T33" fmla="*/ 2147483647 h 40"/>
              <a:gd name="T34" fmla="*/ 2147483647 w 22"/>
              <a:gd name="T35" fmla="*/ 2147483647 h 40"/>
              <a:gd name="T36" fmla="*/ 2147483647 w 22"/>
              <a:gd name="T37" fmla="*/ 2147483647 h 40"/>
              <a:gd name="T38" fmla="*/ 2147483647 w 22"/>
              <a:gd name="T39" fmla="*/ 2147483647 h 40"/>
              <a:gd name="T40" fmla="*/ 2147483647 w 22"/>
              <a:gd name="T41" fmla="*/ 2147483647 h 40"/>
              <a:gd name="T42" fmla="*/ 2147483647 w 22"/>
              <a:gd name="T43" fmla="*/ 2147483647 h 40"/>
              <a:gd name="T44" fmla="*/ 2147483647 w 22"/>
              <a:gd name="T45" fmla="*/ 2147483647 h 40"/>
              <a:gd name="T46" fmla="*/ 2147483647 w 22"/>
              <a:gd name="T47" fmla="*/ 2147483647 h 40"/>
              <a:gd name="T48" fmla="*/ 2147483647 w 22"/>
              <a:gd name="T49" fmla="*/ 2147483647 h 40"/>
              <a:gd name="T50" fmla="*/ 2147483647 w 22"/>
              <a:gd name="T51" fmla="*/ 2147483647 h 40"/>
              <a:gd name="T52" fmla="*/ 2147483647 w 22"/>
              <a:gd name="T53" fmla="*/ 2147483647 h 40"/>
              <a:gd name="T54" fmla="*/ 2147483647 w 22"/>
              <a:gd name="T55" fmla="*/ 2147483647 h 40"/>
              <a:gd name="T56" fmla="*/ 2147483647 w 22"/>
              <a:gd name="T57" fmla="*/ 2147483647 h 40"/>
              <a:gd name="T58" fmla="*/ 2147483647 w 22"/>
              <a:gd name="T59" fmla="*/ 2147483647 h 40"/>
              <a:gd name="T60" fmla="*/ 2147483647 w 22"/>
              <a:gd name="T61" fmla="*/ 2147483647 h 40"/>
              <a:gd name="T62" fmla="*/ 2147483647 w 22"/>
              <a:gd name="T63" fmla="*/ 2147483647 h 40"/>
              <a:gd name="T64" fmla="*/ 2147483647 w 22"/>
              <a:gd name="T65" fmla="*/ 2147483647 h 40"/>
              <a:gd name="T66" fmla="*/ 2147483647 w 22"/>
              <a:gd name="T67" fmla="*/ 2147483647 h 40"/>
              <a:gd name="T68" fmla="*/ 2147483647 w 22"/>
              <a:gd name="T69" fmla="*/ 2147483647 h 40"/>
              <a:gd name="T70" fmla="*/ 2147483647 w 22"/>
              <a:gd name="T71" fmla="*/ 2147483647 h 40"/>
              <a:gd name="T72" fmla="*/ 2147483647 w 22"/>
              <a:gd name="T73" fmla="*/ 2147483647 h 40"/>
              <a:gd name="T74" fmla="*/ 0 w 22"/>
              <a:gd name="T75" fmla="*/ 2147483647 h 40"/>
              <a:gd name="T76" fmla="*/ 0 w 22"/>
              <a:gd name="T77" fmla="*/ 2147483647 h 40"/>
              <a:gd name="T78" fmla="*/ 0 w 22"/>
              <a:gd name="T79" fmla="*/ 2147483647 h 40"/>
              <a:gd name="T80" fmla="*/ 0 w 22"/>
              <a:gd name="T81" fmla="*/ 2147483647 h 40"/>
              <a:gd name="T82" fmla="*/ 2147483647 w 22"/>
              <a:gd name="T83" fmla="*/ 2147483647 h 40"/>
              <a:gd name="T84" fmla="*/ 2147483647 w 22"/>
              <a:gd name="T85" fmla="*/ 0 h 40"/>
              <a:gd name="T86" fmla="*/ 2147483647 w 22"/>
              <a:gd name="T87" fmla="*/ 0 h 40"/>
              <a:gd name="T88" fmla="*/ 2147483647 w 22"/>
              <a:gd name="T89" fmla="*/ 0 h 40"/>
              <a:gd name="T90" fmla="*/ 2147483647 w 22"/>
              <a:gd name="T91" fmla="*/ 2147483647 h 40"/>
              <a:gd name="T92" fmla="*/ 2147483647 w 22"/>
              <a:gd name="T93" fmla="*/ 2147483647 h 40"/>
              <a:gd name="T94" fmla="*/ 2147483647 w 22"/>
              <a:gd name="T95" fmla="*/ 2147483647 h 40"/>
              <a:gd name="T96" fmla="*/ 2147483647 w 22"/>
              <a:gd name="T97" fmla="*/ 2147483647 h 40"/>
              <a:gd name="T98" fmla="*/ 2147483647 w 22"/>
              <a:gd name="T99" fmla="*/ 2147483647 h 40"/>
              <a:gd name="T100" fmla="*/ 2147483647 w 22"/>
              <a:gd name="T101" fmla="*/ 2147483647 h 40"/>
              <a:gd name="T102" fmla="*/ 2147483647 w 22"/>
              <a:gd name="T103" fmla="*/ 2147483647 h 40"/>
              <a:gd name="T104" fmla="*/ 2147483647 w 22"/>
              <a:gd name="T105" fmla="*/ 2147483647 h 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
              <a:gd name="T160" fmla="*/ 0 h 40"/>
              <a:gd name="T161" fmla="*/ 22 w 22"/>
              <a:gd name="T162" fmla="*/ 40 h 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 h="40">
                <a:moveTo>
                  <a:pt x="18" y="2"/>
                </a:moveTo>
                <a:lnTo>
                  <a:pt x="22" y="2"/>
                </a:lnTo>
                <a:lnTo>
                  <a:pt x="22" y="3"/>
                </a:lnTo>
                <a:lnTo>
                  <a:pt x="21" y="6"/>
                </a:lnTo>
                <a:lnTo>
                  <a:pt x="18" y="10"/>
                </a:lnTo>
                <a:lnTo>
                  <a:pt x="17" y="14"/>
                </a:lnTo>
                <a:lnTo>
                  <a:pt x="15" y="16"/>
                </a:lnTo>
                <a:lnTo>
                  <a:pt x="15" y="17"/>
                </a:lnTo>
                <a:lnTo>
                  <a:pt x="13" y="24"/>
                </a:lnTo>
                <a:lnTo>
                  <a:pt x="13" y="27"/>
                </a:lnTo>
                <a:lnTo>
                  <a:pt x="13" y="28"/>
                </a:lnTo>
                <a:lnTo>
                  <a:pt x="13" y="30"/>
                </a:lnTo>
                <a:lnTo>
                  <a:pt x="13" y="31"/>
                </a:lnTo>
                <a:lnTo>
                  <a:pt x="13" y="34"/>
                </a:lnTo>
                <a:lnTo>
                  <a:pt x="11" y="37"/>
                </a:lnTo>
                <a:lnTo>
                  <a:pt x="11" y="38"/>
                </a:lnTo>
                <a:lnTo>
                  <a:pt x="10" y="40"/>
                </a:lnTo>
                <a:lnTo>
                  <a:pt x="8" y="38"/>
                </a:lnTo>
                <a:lnTo>
                  <a:pt x="7" y="37"/>
                </a:lnTo>
                <a:lnTo>
                  <a:pt x="7" y="34"/>
                </a:lnTo>
                <a:lnTo>
                  <a:pt x="8" y="31"/>
                </a:lnTo>
                <a:lnTo>
                  <a:pt x="10" y="28"/>
                </a:lnTo>
                <a:lnTo>
                  <a:pt x="11" y="26"/>
                </a:lnTo>
                <a:lnTo>
                  <a:pt x="10" y="17"/>
                </a:lnTo>
                <a:lnTo>
                  <a:pt x="8" y="12"/>
                </a:lnTo>
                <a:lnTo>
                  <a:pt x="7" y="7"/>
                </a:lnTo>
                <a:lnTo>
                  <a:pt x="6" y="6"/>
                </a:lnTo>
                <a:lnTo>
                  <a:pt x="4" y="5"/>
                </a:lnTo>
                <a:lnTo>
                  <a:pt x="3" y="5"/>
                </a:lnTo>
                <a:lnTo>
                  <a:pt x="3" y="6"/>
                </a:lnTo>
                <a:lnTo>
                  <a:pt x="1" y="7"/>
                </a:lnTo>
                <a:lnTo>
                  <a:pt x="1" y="9"/>
                </a:lnTo>
                <a:lnTo>
                  <a:pt x="0" y="9"/>
                </a:lnTo>
                <a:lnTo>
                  <a:pt x="0" y="7"/>
                </a:lnTo>
                <a:lnTo>
                  <a:pt x="0" y="5"/>
                </a:lnTo>
                <a:lnTo>
                  <a:pt x="1" y="2"/>
                </a:lnTo>
                <a:lnTo>
                  <a:pt x="3" y="0"/>
                </a:lnTo>
                <a:lnTo>
                  <a:pt x="4" y="0"/>
                </a:lnTo>
                <a:lnTo>
                  <a:pt x="6" y="0"/>
                </a:lnTo>
                <a:lnTo>
                  <a:pt x="7" y="2"/>
                </a:lnTo>
                <a:lnTo>
                  <a:pt x="8" y="3"/>
                </a:lnTo>
                <a:lnTo>
                  <a:pt x="10" y="7"/>
                </a:lnTo>
                <a:lnTo>
                  <a:pt x="11" y="14"/>
                </a:lnTo>
                <a:lnTo>
                  <a:pt x="13" y="21"/>
                </a:lnTo>
                <a:lnTo>
                  <a:pt x="14" y="13"/>
                </a:lnTo>
                <a:lnTo>
                  <a:pt x="15" y="7"/>
                </a:lnTo>
                <a:lnTo>
                  <a:pt x="18" y="2"/>
                </a:lnTo>
                <a:close/>
              </a:path>
            </a:pathLst>
          </a:custGeom>
          <a:solidFill>
            <a:srgbClr val="000000"/>
          </a:solidFill>
          <a:ln w="0">
            <a:solidFill>
              <a:srgbClr val="000000"/>
            </a:solidFill>
            <a:round/>
            <a:headEnd/>
            <a:tailEnd/>
          </a:ln>
        </p:spPr>
        <p:txBody>
          <a:bodyPr/>
          <a:lstStyle/>
          <a:p>
            <a:endParaRPr lang="en-CA"/>
          </a:p>
        </p:txBody>
      </p:sp>
      <p:pic>
        <p:nvPicPr>
          <p:cNvPr id="34832" name="Picture 14"/>
          <p:cNvPicPr>
            <a:picLocks noChangeAspect="1" noChangeArrowheads="1"/>
          </p:cNvPicPr>
          <p:nvPr/>
        </p:nvPicPr>
        <p:blipFill>
          <a:blip r:embed="rId3" cstate="print"/>
          <a:srcRect/>
          <a:stretch>
            <a:fillRect/>
          </a:stretch>
        </p:blipFill>
        <p:spPr bwMode="auto">
          <a:xfrm>
            <a:off x="2255838" y="3025775"/>
            <a:ext cx="193675" cy="185738"/>
          </a:xfrm>
          <a:prstGeom prst="rect">
            <a:avLst/>
          </a:prstGeom>
          <a:noFill/>
          <a:ln w="9525">
            <a:noFill/>
            <a:miter lim="800000"/>
            <a:headEnd/>
            <a:tailEnd/>
          </a:ln>
        </p:spPr>
      </p:pic>
      <p:pic>
        <p:nvPicPr>
          <p:cNvPr id="34833" name="Picture 15"/>
          <p:cNvPicPr>
            <a:picLocks noChangeAspect="1" noChangeArrowheads="1"/>
          </p:cNvPicPr>
          <p:nvPr/>
        </p:nvPicPr>
        <p:blipFill>
          <a:blip r:embed="rId4" cstate="print"/>
          <a:srcRect/>
          <a:stretch>
            <a:fillRect/>
          </a:stretch>
        </p:blipFill>
        <p:spPr bwMode="auto">
          <a:xfrm>
            <a:off x="2255838" y="3025775"/>
            <a:ext cx="193675" cy="185738"/>
          </a:xfrm>
          <a:prstGeom prst="rect">
            <a:avLst/>
          </a:prstGeom>
          <a:noFill/>
          <a:ln w="9525">
            <a:noFill/>
            <a:miter lim="800000"/>
            <a:headEnd/>
            <a:tailEnd/>
          </a:ln>
        </p:spPr>
      </p:pic>
      <p:pic>
        <p:nvPicPr>
          <p:cNvPr id="34834" name="Picture 16"/>
          <p:cNvPicPr>
            <a:picLocks noChangeAspect="1" noChangeArrowheads="1"/>
          </p:cNvPicPr>
          <p:nvPr/>
        </p:nvPicPr>
        <p:blipFill>
          <a:blip r:embed="rId5" cstate="print"/>
          <a:srcRect/>
          <a:stretch>
            <a:fillRect/>
          </a:stretch>
        </p:blipFill>
        <p:spPr bwMode="auto">
          <a:xfrm>
            <a:off x="2587625" y="3070225"/>
            <a:ext cx="74613" cy="115888"/>
          </a:xfrm>
          <a:prstGeom prst="rect">
            <a:avLst/>
          </a:prstGeom>
          <a:noFill/>
          <a:ln w="9525">
            <a:noFill/>
            <a:miter lim="800000"/>
            <a:headEnd/>
            <a:tailEnd/>
          </a:ln>
        </p:spPr>
      </p:pic>
      <p:pic>
        <p:nvPicPr>
          <p:cNvPr id="34835" name="Picture 17"/>
          <p:cNvPicPr>
            <a:picLocks noChangeAspect="1" noChangeArrowheads="1"/>
          </p:cNvPicPr>
          <p:nvPr/>
        </p:nvPicPr>
        <p:blipFill>
          <a:blip r:embed="rId6" cstate="print"/>
          <a:srcRect/>
          <a:stretch>
            <a:fillRect/>
          </a:stretch>
        </p:blipFill>
        <p:spPr bwMode="auto">
          <a:xfrm>
            <a:off x="2587625" y="3070225"/>
            <a:ext cx="74613" cy="115888"/>
          </a:xfrm>
          <a:prstGeom prst="rect">
            <a:avLst/>
          </a:prstGeom>
          <a:noFill/>
          <a:ln w="9525">
            <a:noFill/>
            <a:miter lim="800000"/>
            <a:headEnd/>
            <a:tailEnd/>
          </a:ln>
        </p:spPr>
      </p:pic>
      <p:sp>
        <p:nvSpPr>
          <p:cNvPr id="34836" name="Freeform 18"/>
          <p:cNvSpPr>
            <a:spLocks/>
          </p:cNvSpPr>
          <p:nvPr/>
        </p:nvSpPr>
        <p:spPr bwMode="auto">
          <a:xfrm>
            <a:off x="2732088" y="2962275"/>
            <a:ext cx="120650" cy="242888"/>
          </a:xfrm>
          <a:custGeom>
            <a:avLst/>
            <a:gdLst>
              <a:gd name="T0" fmla="*/ 2147483647 w 29"/>
              <a:gd name="T1" fmla="*/ 2147483647 h 38"/>
              <a:gd name="T2" fmla="*/ 2147483647 w 29"/>
              <a:gd name="T3" fmla="*/ 2147483647 h 38"/>
              <a:gd name="T4" fmla="*/ 2147483647 w 29"/>
              <a:gd name="T5" fmla="*/ 2147483647 h 38"/>
              <a:gd name="T6" fmla="*/ 2147483647 w 29"/>
              <a:gd name="T7" fmla="*/ 2147483647 h 38"/>
              <a:gd name="T8" fmla="*/ 2147483647 w 29"/>
              <a:gd name="T9" fmla="*/ 2147483647 h 38"/>
              <a:gd name="T10" fmla="*/ 2147483647 w 29"/>
              <a:gd name="T11" fmla="*/ 2147483647 h 38"/>
              <a:gd name="T12" fmla="*/ 2147483647 w 29"/>
              <a:gd name="T13" fmla="*/ 2147483647 h 38"/>
              <a:gd name="T14" fmla="*/ 2147483647 w 29"/>
              <a:gd name="T15" fmla="*/ 2147483647 h 38"/>
              <a:gd name="T16" fmla="*/ 2147483647 w 29"/>
              <a:gd name="T17" fmla="*/ 2147483647 h 38"/>
              <a:gd name="T18" fmla="*/ 2147483647 w 29"/>
              <a:gd name="T19" fmla="*/ 2147483647 h 38"/>
              <a:gd name="T20" fmla="*/ 2147483647 w 29"/>
              <a:gd name="T21" fmla="*/ 2147483647 h 38"/>
              <a:gd name="T22" fmla="*/ 2147483647 w 29"/>
              <a:gd name="T23" fmla="*/ 2147483647 h 38"/>
              <a:gd name="T24" fmla="*/ 2147483647 w 29"/>
              <a:gd name="T25" fmla="*/ 0 h 38"/>
              <a:gd name="T26" fmla="*/ 2147483647 w 29"/>
              <a:gd name="T27" fmla="*/ 0 h 38"/>
              <a:gd name="T28" fmla="*/ 2147483647 w 29"/>
              <a:gd name="T29" fmla="*/ 2147483647 h 38"/>
              <a:gd name="T30" fmla="*/ 2147483647 w 29"/>
              <a:gd name="T31" fmla="*/ 2147483647 h 38"/>
              <a:gd name="T32" fmla="*/ 2147483647 w 29"/>
              <a:gd name="T33" fmla="*/ 2147483647 h 38"/>
              <a:gd name="T34" fmla="*/ 2147483647 w 29"/>
              <a:gd name="T35" fmla="*/ 2147483647 h 38"/>
              <a:gd name="T36" fmla="*/ 2147483647 w 29"/>
              <a:gd name="T37" fmla="*/ 0 h 38"/>
              <a:gd name="T38" fmla="*/ 2147483647 w 29"/>
              <a:gd name="T39" fmla="*/ 2147483647 h 38"/>
              <a:gd name="T40" fmla="*/ 2147483647 w 29"/>
              <a:gd name="T41" fmla="*/ 2147483647 h 38"/>
              <a:gd name="T42" fmla="*/ 2147483647 w 29"/>
              <a:gd name="T43" fmla="*/ 2147483647 h 38"/>
              <a:gd name="T44" fmla="*/ 2147483647 w 29"/>
              <a:gd name="T45" fmla="*/ 2147483647 h 38"/>
              <a:gd name="T46" fmla="*/ 2147483647 w 29"/>
              <a:gd name="T47" fmla="*/ 2147483647 h 38"/>
              <a:gd name="T48" fmla="*/ 2147483647 w 29"/>
              <a:gd name="T49" fmla="*/ 2147483647 h 38"/>
              <a:gd name="T50" fmla="*/ 2147483647 w 29"/>
              <a:gd name="T51" fmla="*/ 2147483647 h 38"/>
              <a:gd name="T52" fmla="*/ 2147483647 w 29"/>
              <a:gd name="T53" fmla="*/ 2147483647 h 38"/>
              <a:gd name="T54" fmla="*/ 2147483647 w 29"/>
              <a:gd name="T55" fmla="*/ 2147483647 h 38"/>
              <a:gd name="T56" fmla="*/ 2147483647 w 29"/>
              <a:gd name="T57" fmla="*/ 2147483647 h 38"/>
              <a:gd name="T58" fmla="*/ 2147483647 w 29"/>
              <a:gd name="T59" fmla="*/ 2147483647 h 38"/>
              <a:gd name="T60" fmla="*/ 2147483647 w 29"/>
              <a:gd name="T61" fmla="*/ 2147483647 h 38"/>
              <a:gd name="T62" fmla="*/ 2147483647 w 29"/>
              <a:gd name="T63" fmla="*/ 2147483647 h 38"/>
              <a:gd name="T64" fmla="*/ 2147483647 w 29"/>
              <a:gd name="T65" fmla="*/ 2147483647 h 38"/>
              <a:gd name="T66" fmla="*/ 2147483647 w 29"/>
              <a:gd name="T67" fmla="*/ 2147483647 h 38"/>
              <a:gd name="T68" fmla="*/ 2147483647 w 29"/>
              <a:gd name="T69" fmla="*/ 2147483647 h 38"/>
              <a:gd name="T70" fmla="*/ 2147483647 w 29"/>
              <a:gd name="T71" fmla="*/ 2147483647 h 38"/>
              <a:gd name="T72" fmla="*/ 0 w 29"/>
              <a:gd name="T73" fmla="*/ 214748364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38"/>
              <a:gd name="T113" fmla="*/ 29 w 29"/>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38">
                <a:moveTo>
                  <a:pt x="0" y="38"/>
                </a:moveTo>
                <a:lnTo>
                  <a:pt x="3" y="24"/>
                </a:lnTo>
                <a:lnTo>
                  <a:pt x="3" y="27"/>
                </a:lnTo>
                <a:lnTo>
                  <a:pt x="3" y="28"/>
                </a:lnTo>
                <a:lnTo>
                  <a:pt x="4" y="32"/>
                </a:lnTo>
                <a:lnTo>
                  <a:pt x="5" y="35"/>
                </a:lnTo>
                <a:lnTo>
                  <a:pt x="8" y="37"/>
                </a:lnTo>
                <a:lnTo>
                  <a:pt x="12" y="37"/>
                </a:lnTo>
                <a:lnTo>
                  <a:pt x="15" y="37"/>
                </a:lnTo>
                <a:lnTo>
                  <a:pt x="18" y="35"/>
                </a:lnTo>
                <a:lnTo>
                  <a:pt x="19" y="32"/>
                </a:lnTo>
                <a:lnTo>
                  <a:pt x="19" y="30"/>
                </a:lnTo>
                <a:lnTo>
                  <a:pt x="19" y="28"/>
                </a:lnTo>
                <a:lnTo>
                  <a:pt x="18" y="27"/>
                </a:lnTo>
                <a:lnTo>
                  <a:pt x="17" y="24"/>
                </a:lnTo>
                <a:lnTo>
                  <a:pt x="15" y="21"/>
                </a:lnTo>
                <a:lnTo>
                  <a:pt x="11" y="18"/>
                </a:lnTo>
                <a:lnTo>
                  <a:pt x="8" y="16"/>
                </a:lnTo>
                <a:lnTo>
                  <a:pt x="7" y="14"/>
                </a:lnTo>
                <a:lnTo>
                  <a:pt x="7" y="11"/>
                </a:lnTo>
                <a:lnTo>
                  <a:pt x="7" y="10"/>
                </a:lnTo>
                <a:lnTo>
                  <a:pt x="7" y="6"/>
                </a:lnTo>
                <a:lnTo>
                  <a:pt x="10" y="3"/>
                </a:lnTo>
                <a:lnTo>
                  <a:pt x="12" y="0"/>
                </a:lnTo>
                <a:lnTo>
                  <a:pt x="17" y="0"/>
                </a:lnTo>
                <a:lnTo>
                  <a:pt x="18" y="0"/>
                </a:lnTo>
                <a:lnTo>
                  <a:pt x="19" y="0"/>
                </a:lnTo>
                <a:lnTo>
                  <a:pt x="21" y="0"/>
                </a:lnTo>
                <a:lnTo>
                  <a:pt x="24" y="2"/>
                </a:lnTo>
                <a:lnTo>
                  <a:pt x="25" y="2"/>
                </a:lnTo>
                <a:lnTo>
                  <a:pt x="26" y="2"/>
                </a:lnTo>
                <a:lnTo>
                  <a:pt x="28" y="2"/>
                </a:lnTo>
                <a:lnTo>
                  <a:pt x="28" y="0"/>
                </a:lnTo>
                <a:lnTo>
                  <a:pt x="29" y="0"/>
                </a:lnTo>
                <a:lnTo>
                  <a:pt x="26" y="13"/>
                </a:lnTo>
                <a:lnTo>
                  <a:pt x="25" y="13"/>
                </a:lnTo>
                <a:lnTo>
                  <a:pt x="25" y="10"/>
                </a:lnTo>
                <a:lnTo>
                  <a:pt x="25" y="6"/>
                </a:lnTo>
                <a:lnTo>
                  <a:pt x="24" y="4"/>
                </a:lnTo>
                <a:lnTo>
                  <a:pt x="21" y="2"/>
                </a:lnTo>
                <a:lnTo>
                  <a:pt x="18" y="2"/>
                </a:lnTo>
                <a:lnTo>
                  <a:pt x="15" y="2"/>
                </a:lnTo>
                <a:lnTo>
                  <a:pt x="12" y="3"/>
                </a:lnTo>
                <a:lnTo>
                  <a:pt x="11" y="6"/>
                </a:lnTo>
                <a:lnTo>
                  <a:pt x="11" y="7"/>
                </a:lnTo>
                <a:lnTo>
                  <a:pt x="11" y="9"/>
                </a:lnTo>
                <a:lnTo>
                  <a:pt x="12" y="11"/>
                </a:lnTo>
                <a:lnTo>
                  <a:pt x="14" y="13"/>
                </a:lnTo>
                <a:lnTo>
                  <a:pt x="18" y="17"/>
                </a:lnTo>
                <a:lnTo>
                  <a:pt x="21" y="20"/>
                </a:lnTo>
                <a:lnTo>
                  <a:pt x="24" y="23"/>
                </a:lnTo>
                <a:lnTo>
                  <a:pt x="24" y="25"/>
                </a:lnTo>
                <a:lnTo>
                  <a:pt x="24" y="28"/>
                </a:lnTo>
                <a:lnTo>
                  <a:pt x="24" y="31"/>
                </a:lnTo>
                <a:lnTo>
                  <a:pt x="22" y="32"/>
                </a:lnTo>
                <a:lnTo>
                  <a:pt x="21" y="35"/>
                </a:lnTo>
                <a:lnTo>
                  <a:pt x="18" y="37"/>
                </a:lnTo>
                <a:lnTo>
                  <a:pt x="15" y="38"/>
                </a:lnTo>
                <a:lnTo>
                  <a:pt x="12" y="38"/>
                </a:lnTo>
                <a:lnTo>
                  <a:pt x="11" y="38"/>
                </a:lnTo>
                <a:lnTo>
                  <a:pt x="10" y="38"/>
                </a:lnTo>
                <a:lnTo>
                  <a:pt x="7" y="38"/>
                </a:lnTo>
                <a:lnTo>
                  <a:pt x="4" y="37"/>
                </a:lnTo>
                <a:lnTo>
                  <a:pt x="3" y="37"/>
                </a:lnTo>
                <a:lnTo>
                  <a:pt x="1" y="37"/>
                </a:lnTo>
                <a:lnTo>
                  <a:pt x="0" y="38"/>
                </a:lnTo>
                <a:close/>
              </a:path>
            </a:pathLst>
          </a:custGeom>
          <a:solidFill>
            <a:srgbClr val="000000"/>
          </a:solidFill>
          <a:ln w="0">
            <a:solidFill>
              <a:srgbClr val="000000"/>
            </a:solidFill>
            <a:round/>
            <a:headEnd/>
            <a:tailEnd/>
          </a:ln>
        </p:spPr>
        <p:txBody>
          <a:bodyPr/>
          <a:lstStyle/>
          <a:p>
            <a:endParaRPr lang="en-CA"/>
          </a:p>
        </p:txBody>
      </p:sp>
      <p:sp>
        <p:nvSpPr>
          <p:cNvPr id="34837" name="Freeform 19"/>
          <p:cNvSpPr>
            <a:spLocks/>
          </p:cNvSpPr>
          <p:nvPr/>
        </p:nvSpPr>
        <p:spPr bwMode="auto">
          <a:xfrm>
            <a:off x="4483100" y="2962275"/>
            <a:ext cx="53975" cy="312738"/>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38" name="Freeform 20"/>
          <p:cNvSpPr>
            <a:spLocks noEditPoints="1"/>
          </p:cNvSpPr>
          <p:nvPr/>
        </p:nvSpPr>
        <p:spPr bwMode="auto">
          <a:xfrm>
            <a:off x="4552950" y="2962275"/>
            <a:ext cx="100013" cy="242888"/>
          </a:xfrm>
          <a:custGeom>
            <a:avLst/>
            <a:gdLst>
              <a:gd name="T0" fmla="*/ 0 w 24"/>
              <a:gd name="T1" fmla="*/ 2147483647 h 38"/>
              <a:gd name="T2" fmla="*/ 0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0 h 38"/>
              <a:gd name="T12" fmla="*/ 2147483647 w 24"/>
              <a:gd name="T13" fmla="*/ 0 h 38"/>
              <a:gd name="T14" fmla="*/ 2147483647 w 24"/>
              <a:gd name="T15" fmla="*/ 2147483647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2147483647 w 24"/>
              <a:gd name="T31" fmla="*/ 2147483647 h 38"/>
              <a:gd name="T32" fmla="*/ 2147483647 w 24"/>
              <a:gd name="T33" fmla="*/ 2147483647 h 38"/>
              <a:gd name="T34" fmla="*/ 2147483647 w 24"/>
              <a:gd name="T35" fmla="*/ 2147483647 h 38"/>
              <a:gd name="T36" fmla="*/ 2147483647 w 24"/>
              <a:gd name="T37" fmla="*/ 2147483647 h 38"/>
              <a:gd name="T38" fmla="*/ 2147483647 w 24"/>
              <a:gd name="T39" fmla="*/ 2147483647 h 38"/>
              <a:gd name="T40" fmla="*/ 2147483647 w 24"/>
              <a:gd name="T41" fmla="*/ 2147483647 h 38"/>
              <a:gd name="T42" fmla="*/ 0 w 24"/>
              <a:gd name="T43" fmla="*/ 2147483647 h 38"/>
              <a:gd name="T44" fmla="*/ 0 w 24"/>
              <a:gd name="T45" fmla="*/ 2147483647 h 38"/>
              <a:gd name="T46" fmla="*/ 2147483647 w 24"/>
              <a:gd name="T47" fmla="*/ 2147483647 h 38"/>
              <a:gd name="T48" fmla="*/ 2147483647 w 24"/>
              <a:gd name="T49" fmla="*/ 2147483647 h 38"/>
              <a:gd name="T50" fmla="*/ 2147483647 w 24"/>
              <a:gd name="T51" fmla="*/ 2147483647 h 38"/>
              <a:gd name="T52" fmla="*/ 2147483647 w 24"/>
              <a:gd name="T53" fmla="*/ 2147483647 h 38"/>
              <a:gd name="T54" fmla="*/ 2147483647 w 24"/>
              <a:gd name="T55" fmla="*/ 2147483647 h 38"/>
              <a:gd name="T56" fmla="*/ 2147483647 w 24"/>
              <a:gd name="T57" fmla="*/ 2147483647 h 38"/>
              <a:gd name="T58" fmla="*/ 2147483647 w 24"/>
              <a:gd name="T59" fmla="*/ 2147483647 h 38"/>
              <a:gd name="T60" fmla="*/ 2147483647 w 24"/>
              <a:gd name="T61" fmla="*/ 2147483647 h 38"/>
              <a:gd name="T62" fmla="*/ 2147483647 w 24"/>
              <a:gd name="T63" fmla="*/ 2147483647 h 38"/>
              <a:gd name="T64" fmla="*/ 2147483647 w 24"/>
              <a:gd name="T65" fmla="*/ 2147483647 h 38"/>
              <a:gd name="T66" fmla="*/ 2147483647 w 24"/>
              <a:gd name="T67" fmla="*/ 2147483647 h 38"/>
              <a:gd name="T68" fmla="*/ 2147483647 w 24"/>
              <a:gd name="T69" fmla="*/ 2147483647 h 38"/>
              <a:gd name="T70" fmla="*/ 2147483647 w 24"/>
              <a:gd name="T71" fmla="*/ 2147483647 h 38"/>
              <a:gd name="T72" fmla="*/ 2147483647 w 24"/>
              <a:gd name="T73" fmla="*/ 2147483647 h 38"/>
              <a:gd name="T74" fmla="*/ 2147483647 w 24"/>
              <a:gd name="T75" fmla="*/ 2147483647 h 38"/>
              <a:gd name="T76" fmla="*/ 2147483647 w 24"/>
              <a:gd name="T77" fmla="*/ 2147483647 h 38"/>
              <a:gd name="T78" fmla="*/ 2147483647 w 24"/>
              <a:gd name="T79" fmla="*/ 2147483647 h 38"/>
              <a:gd name="T80" fmla="*/ 2147483647 w 24"/>
              <a:gd name="T81" fmla="*/ 2147483647 h 38"/>
              <a:gd name="T82" fmla="*/ 2147483647 w 24"/>
              <a:gd name="T83" fmla="*/ 2147483647 h 38"/>
              <a:gd name="T84" fmla="*/ 2147483647 w 24"/>
              <a:gd name="T85" fmla="*/ 2147483647 h 38"/>
              <a:gd name="T86" fmla="*/ 2147483647 w 24"/>
              <a:gd name="T87" fmla="*/ 2147483647 h 38"/>
              <a:gd name="T88" fmla="*/ 2147483647 w 24"/>
              <a:gd name="T89" fmla="*/ 2147483647 h 38"/>
              <a:gd name="T90" fmla="*/ 2147483647 w 24"/>
              <a:gd name="T91" fmla="*/ 214748364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19" y="4"/>
                </a:lnTo>
                <a:lnTo>
                  <a:pt x="21" y="9"/>
                </a:lnTo>
                <a:lnTo>
                  <a:pt x="22" y="13"/>
                </a:lnTo>
                <a:lnTo>
                  <a:pt x="24" y="18"/>
                </a:lnTo>
                <a:lnTo>
                  <a:pt x="22" y="25"/>
                </a:lnTo>
                <a:lnTo>
                  <a:pt x="21" y="30"/>
                </a:lnTo>
                <a:lnTo>
                  <a:pt x="19" y="34"/>
                </a:lnTo>
                <a:lnTo>
                  <a:pt x="17" y="37"/>
                </a:lnTo>
                <a:lnTo>
                  <a:pt x="14" y="38"/>
                </a:lnTo>
                <a:lnTo>
                  <a:pt x="11" y="38"/>
                </a:lnTo>
                <a:lnTo>
                  <a:pt x="8" y="38"/>
                </a:lnTo>
                <a:lnTo>
                  <a:pt x="5" y="35"/>
                </a:lnTo>
                <a:lnTo>
                  <a:pt x="3" y="32"/>
                </a:lnTo>
                <a:lnTo>
                  <a:pt x="0" y="27"/>
                </a:lnTo>
                <a:lnTo>
                  <a:pt x="0" y="20"/>
                </a:lnTo>
                <a:close/>
                <a:moveTo>
                  <a:pt x="5" y="20"/>
                </a:moveTo>
                <a:lnTo>
                  <a:pt x="5" y="27"/>
                </a:lnTo>
                <a:lnTo>
                  <a:pt x="7" y="32"/>
                </a:lnTo>
                <a:lnTo>
                  <a:pt x="8" y="35"/>
                </a:lnTo>
                <a:lnTo>
                  <a:pt x="11" y="37"/>
                </a:lnTo>
                <a:lnTo>
                  <a:pt x="12" y="37"/>
                </a:lnTo>
                <a:lnTo>
                  <a:pt x="14" y="35"/>
                </a:lnTo>
                <a:lnTo>
                  <a:pt x="15" y="34"/>
                </a:lnTo>
                <a:lnTo>
                  <a:pt x="17" y="31"/>
                </a:lnTo>
                <a:lnTo>
                  <a:pt x="18" y="25"/>
                </a:lnTo>
                <a:lnTo>
                  <a:pt x="18" y="17"/>
                </a:lnTo>
                <a:lnTo>
                  <a:pt x="18" y="11"/>
                </a:lnTo>
                <a:lnTo>
                  <a:pt x="17" y="7"/>
                </a:lnTo>
                <a:lnTo>
                  <a:pt x="15" y="4"/>
                </a:lnTo>
                <a:lnTo>
                  <a:pt x="14" y="3"/>
                </a:lnTo>
                <a:lnTo>
                  <a:pt x="12" y="2"/>
                </a:lnTo>
                <a:lnTo>
                  <a:pt x="11"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34839" name="Freeform 21"/>
          <p:cNvSpPr>
            <a:spLocks/>
          </p:cNvSpPr>
          <p:nvPr/>
        </p:nvSpPr>
        <p:spPr bwMode="auto">
          <a:xfrm>
            <a:off x="4670425" y="3167063"/>
            <a:ext cx="33338" cy="88900"/>
          </a:xfrm>
          <a:custGeom>
            <a:avLst/>
            <a:gdLst>
              <a:gd name="T0" fmla="*/ 0 w 8"/>
              <a:gd name="T1" fmla="*/ 2147483647 h 14"/>
              <a:gd name="T2" fmla="*/ 0 w 8"/>
              <a:gd name="T3" fmla="*/ 2147483647 h 14"/>
              <a:gd name="T4" fmla="*/ 2147483647 w 8"/>
              <a:gd name="T5" fmla="*/ 2147483647 h 14"/>
              <a:gd name="T6" fmla="*/ 2147483647 w 8"/>
              <a:gd name="T7" fmla="*/ 2147483647 h 14"/>
              <a:gd name="T8" fmla="*/ 2147483647 w 8"/>
              <a:gd name="T9" fmla="*/ 2147483647 h 14"/>
              <a:gd name="T10" fmla="*/ 2147483647 w 8"/>
              <a:gd name="T11" fmla="*/ 2147483647 h 14"/>
              <a:gd name="T12" fmla="*/ 2147483647 w 8"/>
              <a:gd name="T13" fmla="*/ 2147483647 h 14"/>
              <a:gd name="T14" fmla="*/ 2147483647 w 8"/>
              <a:gd name="T15" fmla="*/ 2147483647 h 14"/>
              <a:gd name="T16" fmla="*/ 2147483647 w 8"/>
              <a:gd name="T17" fmla="*/ 2147483647 h 14"/>
              <a:gd name="T18" fmla="*/ 2147483647 w 8"/>
              <a:gd name="T19" fmla="*/ 2147483647 h 14"/>
              <a:gd name="T20" fmla="*/ 2147483647 w 8"/>
              <a:gd name="T21" fmla="*/ 2147483647 h 14"/>
              <a:gd name="T22" fmla="*/ 2147483647 w 8"/>
              <a:gd name="T23" fmla="*/ 2147483647 h 14"/>
              <a:gd name="T24" fmla="*/ 2147483647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0 w 8"/>
              <a:gd name="T35" fmla="*/ 2147483647 h 14"/>
              <a:gd name="T36" fmla="*/ 2147483647 w 8"/>
              <a:gd name="T37" fmla="*/ 2147483647 h 14"/>
              <a:gd name="T38" fmla="*/ 2147483647 w 8"/>
              <a:gd name="T39" fmla="*/ 0 h 14"/>
              <a:gd name="T40" fmla="*/ 2147483647 w 8"/>
              <a:gd name="T41" fmla="*/ 0 h 14"/>
              <a:gd name="T42" fmla="*/ 2147483647 w 8"/>
              <a:gd name="T43" fmla="*/ 0 h 14"/>
              <a:gd name="T44" fmla="*/ 2147483647 w 8"/>
              <a:gd name="T45" fmla="*/ 0 h 14"/>
              <a:gd name="T46" fmla="*/ 2147483647 w 8"/>
              <a:gd name="T47" fmla="*/ 2147483647 h 14"/>
              <a:gd name="T48" fmla="*/ 2147483647 w 8"/>
              <a:gd name="T49" fmla="*/ 2147483647 h 14"/>
              <a:gd name="T50" fmla="*/ 2147483647 w 8"/>
              <a:gd name="T51" fmla="*/ 2147483647 h 14"/>
              <a:gd name="T52" fmla="*/ 2147483647 w 8"/>
              <a:gd name="T53" fmla="*/ 2147483647 h 14"/>
              <a:gd name="T54" fmla="*/ 2147483647 w 8"/>
              <a:gd name="T55" fmla="*/ 2147483647 h 14"/>
              <a:gd name="T56" fmla="*/ 2147483647 w 8"/>
              <a:gd name="T57" fmla="*/ 2147483647 h 14"/>
              <a:gd name="T58" fmla="*/ 0 w 8"/>
              <a:gd name="T59" fmla="*/ 2147483647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3"/>
                </a:lnTo>
                <a:lnTo>
                  <a:pt x="3" y="12"/>
                </a:lnTo>
                <a:lnTo>
                  <a:pt x="6" y="10"/>
                </a:lnTo>
                <a:lnTo>
                  <a:pt x="7" y="9"/>
                </a:lnTo>
                <a:lnTo>
                  <a:pt x="7" y="6"/>
                </a:lnTo>
                <a:lnTo>
                  <a:pt x="6" y="6"/>
                </a:lnTo>
                <a:lnTo>
                  <a:pt x="4" y="6"/>
                </a:lnTo>
                <a:lnTo>
                  <a:pt x="3" y="6"/>
                </a:lnTo>
                <a:lnTo>
                  <a:pt x="1" y="6"/>
                </a:lnTo>
                <a:lnTo>
                  <a:pt x="1" y="5"/>
                </a:lnTo>
                <a:lnTo>
                  <a:pt x="0" y="3"/>
                </a:lnTo>
                <a:lnTo>
                  <a:pt x="1" y="2"/>
                </a:lnTo>
                <a:lnTo>
                  <a:pt x="1" y="0"/>
                </a:lnTo>
                <a:lnTo>
                  <a:pt x="3" y="0"/>
                </a:lnTo>
                <a:lnTo>
                  <a:pt x="4" y="0"/>
                </a:lnTo>
                <a:lnTo>
                  <a:pt x="6" y="0"/>
                </a:lnTo>
                <a:lnTo>
                  <a:pt x="7" y="2"/>
                </a:lnTo>
                <a:lnTo>
                  <a:pt x="8" y="3"/>
                </a:lnTo>
                <a:lnTo>
                  <a:pt x="8" y="6"/>
                </a:lnTo>
                <a:lnTo>
                  <a:pt x="8" y="9"/>
                </a:lnTo>
                <a:lnTo>
                  <a:pt x="7" y="10"/>
                </a:lnTo>
                <a:lnTo>
                  <a:pt x="4" y="13"/>
                </a:lnTo>
                <a:lnTo>
                  <a:pt x="0" y="14"/>
                </a:lnTo>
                <a:close/>
              </a:path>
            </a:pathLst>
          </a:custGeom>
          <a:solidFill>
            <a:srgbClr val="000000"/>
          </a:solidFill>
          <a:ln w="0">
            <a:solidFill>
              <a:srgbClr val="000000"/>
            </a:solidFill>
            <a:round/>
            <a:headEnd/>
            <a:tailEnd/>
          </a:ln>
        </p:spPr>
        <p:txBody>
          <a:bodyPr/>
          <a:lstStyle/>
          <a:p>
            <a:endParaRPr lang="en-CA"/>
          </a:p>
        </p:txBody>
      </p:sp>
      <p:sp>
        <p:nvSpPr>
          <p:cNvPr id="34840" name="Freeform 22"/>
          <p:cNvSpPr>
            <a:spLocks noEditPoints="1"/>
          </p:cNvSpPr>
          <p:nvPr/>
        </p:nvSpPr>
        <p:spPr bwMode="auto">
          <a:xfrm>
            <a:off x="4727575" y="2962275"/>
            <a:ext cx="100013" cy="242888"/>
          </a:xfrm>
          <a:custGeom>
            <a:avLst/>
            <a:gdLst>
              <a:gd name="T0" fmla="*/ 0 w 24"/>
              <a:gd name="T1" fmla="*/ 2147483647 h 38"/>
              <a:gd name="T2" fmla="*/ 0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0 h 38"/>
              <a:gd name="T12" fmla="*/ 2147483647 w 24"/>
              <a:gd name="T13" fmla="*/ 0 h 38"/>
              <a:gd name="T14" fmla="*/ 2147483647 w 24"/>
              <a:gd name="T15" fmla="*/ 2147483647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2147483647 w 24"/>
              <a:gd name="T31" fmla="*/ 2147483647 h 38"/>
              <a:gd name="T32" fmla="*/ 2147483647 w 24"/>
              <a:gd name="T33" fmla="*/ 2147483647 h 38"/>
              <a:gd name="T34" fmla="*/ 2147483647 w 24"/>
              <a:gd name="T35" fmla="*/ 2147483647 h 38"/>
              <a:gd name="T36" fmla="*/ 2147483647 w 24"/>
              <a:gd name="T37" fmla="*/ 2147483647 h 38"/>
              <a:gd name="T38" fmla="*/ 2147483647 w 24"/>
              <a:gd name="T39" fmla="*/ 2147483647 h 38"/>
              <a:gd name="T40" fmla="*/ 2147483647 w 24"/>
              <a:gd name="T41" fmla="*/ 2147483647 h 38"/>
              <a:gd name="T42" fmla="*/ 0 w 24"/>
              <a:gd name="T43" fmla="*/ 2147483647 h 38"/>
              <a:gd name="T44" fmla="*/ 0 w 24"/>
              <a:gd name="T45" fmla="*/ 2147483647 h 38"/>
              <a:gd name="T46" fmla="*/ 2147483647 w 24"/>
              <a:gd name="T47" fmla="*/ 2147483647 h 38"/>
              <a:gd name="T48" fmla="*/ 2147483647 w 24"/>
              <a:gd name="T49" fmla="*/ 2147483647 h 38"/>
              <a:gd name="T50" fmla="*/ 2147483647 w 24"/>
              <a:gd name="T51" fmla="*/ 2147483647 h 38"/>
              <a:gd name="T52" fmla="*/ 2147483647 w 24"/>
              <a:gd name="T53" fmla="*/ 2147483647 h 38"/>
              <a:gd name="T54" fmla="*/ 2147483647 w 24"/>
              <a:gd name="T55" fmla="*/ 2147483647 h 38"/>
              <a:gd name="T56" fmla="*/ 2147483647 w 24"/>
              <a:gd name="T57" fmla="*/ 2147483647 h 38"/>
              <a:gd name="T58" fmla="*/ 2147483647 w 24"/>
              <a:gd name="T59" fmla="*/ 2147483647 h 38"/>
              <a:gd name="T60" fmla="*/ 2147483647 w 24"/>
              <a:gd name="T61" fmla="*/ 2147483647 h 38"/>
              <a:gd name="T62" fmla="*/ 2147483647 w 24"/>
              <a:gd name="T63" fmla="*/ 2147483647 h 38"/>
              <a:gd name="T64" fmla="*/ 2147483647 w 24"/>
              <a:gd name="T65" fmla="*/ 2147483647 h 38"/>
              <a:gd name="T66" fmla="*/ 2147483647 w 24"/>
              <a:gd name="T67" fmla="*/ 2147483647 h 38"/>
              <a:gd name="T68" fmla="*/ 2147483647 w 24"/>
              <a:gd name="T69" fmla="*/ 2147483647 h 38"/>
              <a:gd name="T70" fmla="*/ 2147483647 w 24"/>
              <a:gd name="T71" fmla="*/ 2147483647 h 38"/>
              <a:gd name="T72" fmla="*/ 2147483647 w 24"/>
              <a:gd name="T73" fmla="*/ 2147483647 h 38"/>
              <a:gd name="T74" fmla="*/ 2147483647 w 24"/>
              <a:gd name="T75" fmla="*/ 2147483647 h 38"/>
              <a:gd name="T76" fmla="*/ 2147483647 w 24"/>
              <a:gd name="T77" fmla="*/ 2147483647 h 38"/>
              <a:gd name="T78" fmla="*/ 2147483647 w 24"/>
              <a:gd name="T79" fmla="*/ 2147483647 h 38"/>
              <a:gd name="T80" fmla="*/ 2147483647 w 24"/>
              <a:gd name="T81" fmla="*/ 2147483647 h 38"/>
              <a:gd name="T82" fmla="*/ 2147483647 w 24"/>
              <a:gd name="T83" fmla="*/ 2147483647 h 38"/>
              <a:gd name="T84" fmla="*/ 2147483647 w 24"/>
              <a:gd name="T85" fmla="*/ 2147483647 h 38"/>
              <a:gd name="T86" fmla="*/ 2147483647 w 24"/>
              <a:gd name="T87" fmla="*/ 2147483647 h 38"/>
              <a:gd name="T88" fmla="*/ 2147483647 w 24"/>
              <a:gd name="T89" fmla="*/ 2147483647 h 38"/>
              <a:gd name="T90" fmla="*/ 2147483647 w 24"/>
              <a:gd name="T91" fmla="*/ 214748364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20" y="4"/>
                </a:lnTo>
                <a:lnTo>
                  <a:pt x="21" y="9"/>
                </a:lnTo>
                <a:lnTo>
                  <a:pt x="22" y="13"/>
                </a:lnTo>
                <a:lnTo>
                  <a:pt x="24" y="18"/>
                </a:lnTo>
                <a:lnTo>
                  <a:pt x="22" y="25"/>
                </a:lnTo>
                <a:lnTo>
                  <a:pt x="21" y="30"/>
                </a:lnTo>
                <a:lnTo>
                  <a:pt x="20" y="34"/>
                </a:lnTo>
                <a:lnTo>
                  <a:pt x="17" y="37"/>
                </a:lnTo>
                <a:lnTo>
                  <a:pt x="14" y="38"/>
                </a:lnTo>
                <a:lnTo>
                  <a:pt x="11" y="38"/>
                </a:lnTo>
                <a:lnTo>
                  <a:pt x="8" y="38"/>
                </a:lnTo>
                <a:lnTo>
                  <a:pt x="6" y="35"/>
                </a:lnTo>
                <a:lnTo>
                  <a:pt x="3" y="32"/>
                </a:lnTo>
                <a:lnTo>
                  <a:pt x="0" y="27"/>
                </a:lnTo>
                <a:lnTo>
                  <a:pt x="0" y="20"/>
                </a:lnTo>
                <a:close/>
                <a:moveTo>
                  <a:pt x="6" y="20"/>
                </a:moveTo>
                <a:lnTo>
                  <a:pt x="6" y="27"/>
                </a:lnTo>
                <a:lnTo>
                  <a:pt x="7" y="32"/>
                </a:lnTo>
                <a:lnTo>
                  <a:pt x="8" y="35"/>
                </a:lnTo>
                <a:lnTo>
                  <a:pt x="11" y="37"/>
                </a:lnTo>
                <a:lnTo>
                  <a:pt x="13" y="37"/>
                </a:lnTo>
                <a:lnTo>
                  <a:pt x="14" y="35"/>
                </a:lnTo>
                <a:lnTo>
                  <a:pt x="15" y="34"/>
                </a:lnTo>
                <a:lnTo>
                  <a:pt x="17" y="31"/>
                </a:lnTo>
                <a:lnTo>
                  <a:pt x="18" y="25"/>
                </a:lnTo>
                <a:lnTo>
                  <a:pt x="18" y="17"/>
                </a:lnTo>
                <a:lnTo>
                  <a:pt x="18" y="11"/>
                </a:lnTo>
                <a:lnTo>
                  <a:pt x="17" y="7"/>
                </a:lnTo>
                <a:lnTo>
                  <a:pt x="15" y="4"/>
                </a:lnTo>
                <a:lnTo>
                  <a:pt x="14" y="3"/>
                </a:lnTo>
                <a:lnTo>
                  <a:pt x="13" y="2"/>
                </a:lnTo>
                <a:lnTo>
                  <a:pt x="11"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34841" name="Freeform 23"/>
          <p:cNvSpPr>
            <a:spLocks/>
          </p:cNvSpPr>
          <p:nvPr/>
        </p:nvSpPr>
        <p:spPr bwMode="auto">
          <a:xfrm>
            <a:off x="4843463" y="2962275"/>
            <a:ext cx="46037" cy="312738"/>
          </a:xfrm>
          <a:custGeom>
            <a:avLst/>
            <a:gdLst>
              <a:gd name="T0" fmla="*/ 0 w 11"/>
              <a:gd name="T1" fmla="*/ 0 h 49"/>
              <a:gd name="T2" fmla="*/ 2147483647 w 11"/>
              <a:gd name="T3" fmla="*/ 0 h 49"/>
              <a:gd name="T4" fmla="*/ 2147483647 w 11"/>
              <a:gd name="T5" fmla="*/ 2147483647 h 49"/>
              <a:gd name="T6" fmla="*/ 0 w 11"/>
              <a:gd name="T7" fmla="*/ 2147483647 h 49"/>
              <a:gd name="T8" fmla="*/ 0 w 11"/>
              <a:gd name="T9" fmla="*/ 2147483647 h 49"/>
              <a:gd name="T10" fmla="*/ 2147483647 w 11"/>
              <a:gd name="T11" fmla="*/ 2147483647 h 49"/>
              <a:gd name="T12" fmla="*/ 2147483647 w 11"/>
              <a:gd name="T13" fmla="*/ 2147483647 h 49"/>
              <a:gd name="T14" fmla="*/ 0 w 11"/>
              <a:gd name="T15" fmla="*/ 2147483647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842" name="Freeform 24"/>
          <p:cNvSpPr>
            <a:spLocks noEditPoints="1"/>
          </p:cNvSpPr>
          <p:nvPr/>
        </p:nvSpPr>
        <p:spPr bwMode="auto">
          <a:xfrm>
            <a:off x="5048250" y="2962275"/>
            <a:ext cx="157163" cy="242888"/>
          </a:xfrm>
          <a:custGeom>
            <a:avLst/>
            <a:gdLst>
              <a:gd name="T0" fmla="*/ 0 w 38"/>
              <a:gd name="T1" fmla="*/ 2147483647 h 38"/>
              <a:gd name="T2" fmla="*/ 0 w 38"/>
              <a:gd name="T3" fmla="*/ 2147483647 h 38"/>
              <a:gd name="T4" fmla="*/ 2147483647 w 38"/>
              <a:gd name="T5" fmla="*/ 2147483647 h 38"/>
              <a:gd name="T6" fmla="*/ 2147483647 w 38"/>
              <a:gd name="T7" fmla="*/ 2147483647 h 38"/>
              <a:gd name="T8" fmla="*/ 2147483647 w 38"/>
              <a:gd name="T9" fmla="*/ 2147483647 h 38"/>
              <a:gd name="T10" fmla="*/ 2147483647 w 38"/>
              <a:gd name="T11" fmla="*/ 2147483647 h 38"/>
              <a:gd name="T12" fmla="*/ 2147483647 w 38"/>
              <a:gd name="T13" fmla="*/ 2147483647 h 38"/>
              <a:gd name="T14" fmla="*/ 2147483647 w 38"/>
              <a:gd name="T15" fmla="*/ 2147483647 h 38"/>
              <a:gd name="T16" fmla="*/ 2147483647 w 38"/>
              <a:gd name="T17" fmla="*/ 2147483647 h 38"/>
              <a:gd name="T18" fmla="*/ 2147483647 w 38"/>
              <a:gd name="T19" fmla="*/ 2147483647 h 38"/>
              <a:gd name="T20" fmla="*/ 2147483647 w 38"/>
              <a:gd name="T21" fmla="*/ 2147483647 h 38"/>
              <a:gd name="T22" fmla="*/ 2147483647 w 38"/>
              <a:gd name="T23" fmla="*/ 2147483647 h 38"/>
              <a:gd name="T24" fmla="*/ 0 w 38"/>
              <a:gd name="T25" fmla="*/ 2147483647 h 38"/>
              <a:gd name="T26" fmla="*/ 0 w 38"/>
              <a:gd name="T27" fmla="*/ 0 h 38"/>
              <a:gd name="T28" fmla="*/ 2147483647 w 38"/>
              <a:gd name="T29" fmla="*/ 0 h 38"/>
              <a:gd name="T30" fmla="*/ 2147483647 w 38"/>
              <a:gd name="T31" fmla="*/ 0 h 38"/>
              <a:gd name="T32" fmla="*/ 2147483647 w 38"/>
              <a:gd name="T33" fmla="*/ 2147483647 h 38"/>
              <a:gd name="T34" fmla="*/ 2147483647 w 38"/>
              <a:gd name="T35" fmla="*/ 2147483647 h 38"/>
              <a:gd name="T36" fmla="*/ 2147483647 w 38"/>
              <a:gd name="T37" fmla="*/ 2147483647 h 38"/>
              <a:gd name="T38" fmla="*/ 2147483647 w 38"/>
              <a:gd name="T39" fmla="*/ 2147483647 h 38"/>
              <a:gd name="T40" fmla="*/ 2147483647 w 38"/>
              <a:gd name="T41" fmla="*/ 2147483647 h 38"/>
              <a:gd name="T42" fmla="*/ 2147483647 w 38"/>
              <a:gd name="T43" fmla="*/ 2147483647 h 38"/>
              <a:gd name="T44" fmla="*/ 2147483647 w 38"/>
              <a:gd name="T45" fmla="*/ 2147483647 h 38"/>
              <a:gd name="T46" fmla="*/ 2147483647 w 38"/>
              <a:gd name="T47" fmla="*/ 2147483647 h 38"/>
              <a:gd name="T48" fmla="*/ 2147483647 w 38"/>
              <a:gd name="T49" fmla="*/ 2147483647 h 38"/>
              <a:gd name="T50" fmla="*/ 2147483647 w 38"/>
              <a:gd name="T51" fmla="*/ 2147483647 h 38"/>
              <a:gd name="T52" fmla="*/ 2147483647 w 38"/>
              <a:gd name="T53" fmla="*/ 2147483647 h 38"/>
              <a:gd name="T54" fmla="*/ 2147483647 w 38"/>
              <a:gd name="T55" fmla="*/ 2147483647 h 38"/>
              <a:gd name="T56" fmla="*/ 0 w 38"/>
              <a:gd name="T57" fmla="*/ 2147483647 h 38"/>
              <a:gd name="T58" fmla="*/ 2147483647 w 38"/>
              <a:gd name="T59" fmla="*/ 2147483647 h 38"/>
              <a:gd name="T60" fmla="*/ 2147483647 w 38"/>
              <a:gd name="T61" fmla="*/ 2147483647 h 38"/>
              <a:gd name="T62" fmla="*/ 2147483647 w 38"/>
              <a:gd name="T63" fmla="*/ 2147483647 h 38"/>
              <a:gd name="T64" fmla="*/ 2147483647 w 38"/>
              <a:gd name="T65" fmla="*/ 2147483647 h 38"/>
              <a:gd name="T66" fmla="*/ 2147483647 w 38"/>
              <a:gd name="T67" fmla="*/ 2147483647 h 38"/>
              <a:gd name="T68" fmla="*/ 2147483647 w 38"/>
              <a:gd name="T69" fmla="*/ 2147483647 h 38"/>
              <a:gd name="T70" fmla="*/ 2147483647 w 38"/>
              <a:gd name="T71" fmla="*/ 2147483647 h 38"/>
              <a:gd name="T72" fmla="*/ 2147483647 w 38"/>
              <a:gd name="T73" fmla="*/ 2147483647 h 38"/>
              <a:gd name="T74" fmla="*/ 2147483647 w 38"/>
              <a:gd name="T75" fmla="*/ 2147483647 h 38"/>
              <a:gd name="T76" fmla="*/ 2147483647 w 38"/>
              <a:gd name="T77" fmla="*/ 2147483647 h 38"/>
              <a:gd name="T78" fmla="*/ 2147483647 w 38"/>
              <a:gd name="T79" fmla="*/ 2147483647 h 38"/>
              <a:gd name="T80" fmla="*/ 2147483647 w 38"/>
              <a:gd name="T81" fmla="*/ 2147483647 h 38"/>
              <a:gd name="T82" fmla="*/ 2147483647 w 38"/>
              <a:gd name="T83" fmla="*/ 2147483647 h 38"/>
              <a:gd name="T84" fmla="*/ 2147483647 w 38"/>
              <a:gd name="T85" fmla="*/ 2147483647 h 38"/>
              <a:gd name="T86" fmla="*/ 2147483647 w 38"/>
              <a:gd name="T87" fmla="*/ 2147483647 h 38"/>
              <a:gd name="T88" fmla="*/ 2147483647 w 38"/>
              <a:gd name="T89" fmla="*/ 2147483647 h 38"/>
              <a:gd name="T90" fmla="*/ 2147483647 w 38"/>
              <a:gd name="T91" fmla="*/ 2147483647 h 38"/>
              <a:gd name="T92" fmla="*/ 2147483647 w 38"/>
              <a:gd name="T93" fmla="*/ 2147483647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
              <a:gd name="T142" fmla="*/ 0 h 38"/>
              <a:gd name="T143" fmla="*/ 38 w 38"/>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 h="38">
                <a:moveTo>
                  <a:pt x="0" y="38"/>
                </a:moveTo>
                <a:lnTo>
                  <a:pt x="0" y="37"/>
                </a:lnTo>
                <a:lnTo>
                  <a:pt x="1" y="37"/>
                </a:lnTo>
                <a:lnTo>
                  <a:pt x="3" y="37"/>
                </a:lnTo>
                <a:lnTo>
                  <a:pt x="4" y="35"/>
                </a:lnTo>
                <a:lnTo>
                  <a:pt x="6" y="34"/>
                </a:lnTo>
                <a:lnTo>
                  <a:pt x="6" y="31"/>
                </a:lnTo>
                <a:lnTo>
                  <a:pt x="6" y="7"/>
                </a:lnTo>
                <a:lnTo>
                  <a:pt x="6" y="4"/>
                </a:lnTo>
                <a:lnTo>
                  <a:pt x="4" y="3"/>
                </a:lnTo>
                <a:lnTo>
                  <a:pt x="3" y="2"/>
                </a:lnTo>
                <a:lnTo>
                  <a:pt x="1" y="2"/>
                </a:lnTo>
                <a:lnTo>
                  <a:pt x="0" y="2"/>
                </a:lnTo>
                <a:lnTo>
                  <a:pt x="0" y="0"/>
                </a:lnTo>
                <a:lnTo>
                  <a:pt x="16" y="0"/>
                </a:lnTo>
                <a:lnTo>
                  <a:pt x="21" y="0"/>
                </a:lnTo>
                <a:lnTo>
                  <a:pt x="25" y="2"/>
                </a:lnTo>
                <a:lnTo>
                  <a:pt x="28" y="3"/>
                </a:lnTo>
                <a:lnTo>
                  <a:pt x="32" y="4"/>
                </a:lnTo>
                <a:lnTo>
                  <a:pt x="35" y="9"/>
                </a:lnTo>
                <a:lnTo>
                  <a:pt x="37" y="14"/>
                </a:lnTo>
                <a:lnTo>
                  <a:pt x="38" y="18"/>
                </a:lnTo>
                <a:lnTo>
                  <a:pt x="37" y="24"/>
                </a:lnTo>
                <a:lnTo>
                  <a:pt x="35" y="28"/>
                </a:lnTo>
                <a:lnTo>
                  <a:pt x="32" y="32"/>
                </a:lnTo>
                <a:lnTo>
                  <a:pt x="28" y="35"/>
                </a:lnTo>
                <a:lnTo>
                  <a:pt x="24" y="37"/>
                </a:lnTo>
                <a:lnTo>
                  <a:pt x="17" y="38"/>
                </a:lnTo>
                <a:lnTo>
                  <a:pt x="0" y="38"/>
                </a:lnTo>
                <a:close/>
                <a:moveTo>
                  <a:pt x="11" y="35"/>
                </a:moveTo>
                <a:lnTo>
                  <a:pt x="14" y="35"/>
                </a:lnTo>
                <a:lnTo>
                  <a:pt x="17" y="37"/>
                </a:lnTo>
                <a:lnTo>
                  <a:pt x="21" y="35"/>
                </a:lnTo>
                <a:lnTo>
                  <a:pt x="24" y="34"/>
                </a:lnTo>
                <a:lnTo>
                  <a:pt x="27" y="31"/>
                </a:lnTo>
                <a:lnTo>
                  <a:pt x="30" y="28"/>
                </a:lnTo>
                <a:lnTo>
                  <a:pt x="31" y="24"/>
                </a:lnTo>
                <a:lnTo>
                  <a:pt x="31" y="20"/>
                </a:lnTo>
                <a:lnTo>
                  <a:pt x="31" y="14"/>
                </a:lnTo>
                <a:lnTo>
                  <a:pt x="30" y="10"/>
                </a:lnTo>
                <a:lnTo>
                  <a:pt x="27" y="7"/>
                </a:lnTo>
                <a:lnTo>
                  <a:pt x="24" y="4"/>
                </a:lnTo>
                <a:lnTo>
                  <a:pt x="20" y="3"/>
                </a:lnTo>
                <a:lnTo>
                  <a:pt x="17" y="2"/>
                </a:lnTo>
                <a:lnTo>
                  <a:pt x="14" y="3"/>
                </a:lnTo>
                <a:lnTo>
                  <a:pt x="11" y="3"/>
                </a:lnTo>
                <a:lnTo>
                  <a:pt x="11" y="35"/>
                </a:lnTo>
                <a:close/>
              </a:path>
            </a:pathLst>
          </a:custGeom>
          <a:solidFill>
            <a:srgbClr val="000000"/>
          </a:solidFill>
          <a:ln w="0">
            <a:solidFill>
              <a:srgbClr val="000000"/>
            </a:solidFill>
            <a:round/>
            <a:headEnd/>
            <a:tailEnd/>
          </a:ln>
        </p:spPr>
        <p:txBody>
          <a:bodyPr/>
          <a:lstStyle/>
          <a:p>
            <a:endParaRPr lang="en-CA"/>
          </a:p>
        </p:txBody>
      </p:sp>
      <p:sp>
        <p:nvSpPr>
          <p:cNvPr id="34843" name="Freeform 25"/>
          <p:cNvSpPr>
            <a:spLocks/>
          </p:cNvSpPr>
          <p:nvPr/>
        </p:nvSpPr>
        <p:spPr bwMode="auto">
          <a:xfrm>
            <a:off x="5218113" y="3044825"/>
            <a:ext cx="107950" cy="160338"/>
          </a:xfrm>
          <a:custGeom>
            <a:avLst/>
            <a:gdLst>
              <a:gd name="T0" fmla="*/ 2147483647 w 26"/>
              <a:gd name="T1" fmla="*/ 0 h 25"/>
              <a:gd name="T2" fmla="*/ 2147483647 w 26"/>
              <a:gd name="T3" fmla="*/ 2147483647 h 25"/>
              <a:gd name="T4" fmla="*/ 2147483647 w 26"/>
              <a:gd name="T5" fmla="*/ 2147483647 h 25"/>
              <a:gd name="T6" fmla="*/ 2147483647 w 26"/>
              <a:gd name="T7" fmla="*/ 2147483647 h 25"/>
              <a:gd name="T8" fmla="*/ 2147483647 w 26"/>
              <a:gd name="T9" fmla="*/ 2147483647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0 h 25"/>
              <a:gd name="T60" fmla="*/ 0 w 26"/>
              <a:gd name="T61" fmla="*/ 0 h 25"/>
              <a:gd name="T62" fmla="*/ 0 w 26"/>
              <a:gd name="T63" fmla="*/ 0 h 25"/>
              <a:gd name="T64" fmla="*/ 2147483647 w 26"/>
              <a:gd name="T65" fmla="*/ 0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2147483647 w 26"/>
              <a:gd name="T85" fmla="*/ 2147483647 h 25"/>
              <a:gd name="T86" fmla="*/ 2147483647 w 26"/>
              <a:gd name="T87" fmla="*/ 2147483647 h 25"/>
              <a:gd name="T88" fmla="*/ 2147483647 w 26"/>
              <a:gd name="T89" fmla="*/ 2147483647 h 25"/>
              <a:gd name="T90" fmla="*/ 2147483647 w 26"/>
              <a:gd name="T91" fmla="*/ 2147483647 h 25"/>
              <a:gd name="T92" fmla="*/ 2147483647 w 26"/>
              <a:gd name="T93" fmla="*/ 0 h 25"/>
              <a:gd name="T94" fmla="*/ 2147483647 w 26"/>
              <a:gd name="T95" fmla="*/ 0 h 25"/>
              <a:gd name="T96" fmla="*/ 2147483647 w 26"/>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25"/>
              <a:gd name="T149" fmla="*/ 26 w 26"/>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25">
                <a:moveTo>
                  <a:pt x="24" y="0"/>
                </a:moveTo>
                <a:lnTo>
                  <a:pt x="24" y="15"/>
                </a:lnTo>
                <a:lnTo>
                  <a:pt x="24" y="18"/>
                </a:lnTo>
                <a:lnTo>
                  <a:pt x="24" y="21"/>
                </a:lnTo>
                <a:lnTo>
                  <a:pt x="24" y="22"/>
                </a:lnTo>
                <a:lnTo>
                  <a:pt x="25" y="22"/>
                </a:lnTo>
                <a:lnTo>
                  <a:pt x="26" y="22"/>
                </a:lnTo>
                <a:lnTo>
                  <a:pt x="19" y="25"/>
                </a:lnTo>
                <a:lnTo>
                  <a:pt x="18" y="25"/>
                </a:lnTo>
                <a:lnTo>
                  <a:pt x="18" y="19"/>
                </a:lnTo>
                <a:lnTo>
                  <a:pt x="15" y="24"/>
                </a:lnTo>
                <a:lnTo>
                  <a:pt x="14" y="25"/>
                </a:lnTo>
                <a:lnTo>
                  <a:pt x="11" y="25"/>
                </a:lnTo>
                <a:lnTo>
                  <a:pt x="10" y="25"/>
                </a:lnTo>
                <a:lnTo>
                  <a:pt x="8" y="25"/>
                </a:lnTo>
                <a:lnTo>
                  <a:pt x="5" y="24"/>
                </a:lnTo>
                <a:lnTo>
                  <a:pt x="4" y="22"/>
                </a:lnTo>
                <a:lnTo>
                  <a:pt x="4" y="21"/>
                </a:lnTo>
                <a:lnTo>
                  <a:pt x="3" y="19"/>
                </a:lnTo>
                <a:lnTo>
                  <a:pt x="3" y="15"/>
                </a:lnTo>
                <a:lnTo>
                  <a:pt x="3" y="4"/>
                </a:lnTo>
                <a:lnTo>
                  <a:pt x="3" y="3"/>
                </a:lnTo>
                <a:lnTo>
                  <a:pt x="3" y="1"/>
                </a:lnTo>
                <a:lnTo>
                  <a:pt x="1" y="1"/>
                </a:lnTo>
                <a:lnTo>
                  <a:pt x="1" y="0"/>
                </a:lnTo>
                <a:lnTo>
                  <a:pt x="0" y="0"/>
                </a:lnTo>
                <a:lnTo>
                  <a:pt x="8" y="0"/>
                </a:lnTo>
                <a:lnTo>
                  <a:pt x="8" y="17"/>
                </a:lnTo>
                <a:lnTo>
                  <a:pt x="8" y="19"/>
                </a:lnTo>
                <a:lnTo>
                  <a:pt x="10" y="21"/>
                </a:lnTo>
                <a:lnTo>
                  <a:pt x="11" y="22"/>
                </a:lnTo>
                <a:lnTo>
                  <a:pt x="12" y="22"/>
                </a:lnTo>
                <a:lnTo>
                  <a:pt x="14" y="22"/>
                </a:lnTo>
                <a:lnTo>
                  <a:pt x="15" y="21"/>
                </a:lnTo>
                <a:lnTo>
                  <a:pt x="17" y="21"/>
                </a:lnTo>
                <a:lnTo>
                  <a:pt x="18" y="18"/>
                </a:lnTo>
                <a:lnTo>
                  <a:pt x="18" y="4"/>
                </a:lnTo>
                <a:lnTo>
                  <a:pt x="18" y="3"/>
                </a:lnTo>
                <a:lnTo>
                  <a:pt x="18" y="1"/>
                </a:lnTo>
                <a:lnTo>
                  <a:pt x="17" y="1"/>
                </a:lnTo>
                <a:lnTo>
                  <a:pt x="15" y="0"/>
                </a:lnTo>
                <a:lnTo>
                  <a:pt x="24" y="0"/>
                </a:lnTo>
                <a:close/>
              </a:path>
            </a:pathLst>
          </a:custGeom>
          <a:solidFill>
            <a:srgbClr val="000000"/>
          </a:solidFill>
          <a:ln w="0">
            <a:solidFill>
              <a:srgbClr val="000000"/>
            </a:solidFill>
            <a:round/>
            <a:headEnd/>
            <a:tailEnd/>
          </a:ln>
        </p:spPr>
        <p:txBody>
          <a:bodyPr/>
          <a:lstStyle/>
          <a:p>
            <a:endParaRPr lang="en-CA"/>
          </a:p>
        </p:txBody>
      </p:sp>
      <p:sp>
        <p:nvSpPr>
          <p:cNvPr id="34844" name="Freeform 26"/>
          <p:cNvSpPr>
            <a:spLocks/>
          </p:cNvSpPr>
          <p:nvPr/>
        </p:nvSpPr>
        <p:spPr bwMode="auto">
          <a:xfrm>
            <a:off x="5334000" y="3044825"/>
            <a:ext cx="174625" cy="160338"/>
          </a:xfrm>
          <a:custGeom>
            <a:avLst/>
            <a:gdLst>
              <a:gd name="T0" fmla="*/ 2147483647 w 42"/>
              <a:gd name="T1" fmla="*/ 2147483647 h 25"/>
              <a:gd name="T2" fmla="*/ 2147483647 w 42"/>
              <a:gd name="T3" fmla="*/ 0 h 25"/>
              <a:gd name="T4" fmla="*/ 2147483647 w 42"/>
              <a:gd name="T5" fmla="*/ 0 h 25"/>
              <a:gd name="T6" fmla="*/ 2147483647 w 42"/>
              <a:gd name="T7" fmla="*/ 0 h 25"/>
              <a:gd name="T8" fmla="*/ 2147483647 w 42"/>
              <a:gd name="T9" fmla="*/ 2147483647 h 25"/>
              <a:gd name="T10" fmla="*/ 2147483647 w 42"/>
              <a:gd name="T11" fmla="*/ 2147483647 h 25"/>
              <a:gd name="T12" fmla="*/ 2147483647 w 42"/>
              <a:gd name="T13" fmla="*/ 0 h 25"/>
              <a:gd name="T14" fmla="*/ 2147483647 w 42"/>
              <a:gd name="T15" fmla="*/ 0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2147483647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2147483647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2147483647 w 42"/>
              <a:gd name="T49" fmla="*/ 2147483647 h 25"/>
              <a:gd name="T50" fmla="*/ 2147483647 w 42"/>
              <a:gd name="T51" fmla="*/ 2147483647 h 25"/>
              <a:gd name="T52" fmla="*/ 2147483647 w 42"/>
              <a:gd name="T53" fmla="*/ 2147483647 h 25"/>
              <a:gd name="T54" fmla="*/ 2147483647 w 42"/>
              <a:gd name="T55" fmla="*/ 2147483647 h 25"/>
              <a:gd name="T56" fmla="*/ 2147483647 w 42"/>
              <a:gd name="T57" fmla="*/ 2147483647 h 25"/>
              <a:gd name="T58" fmla="*/ 2147483647 w 42"/>
              <a:gd name="T59" fmla="*/ 2147483647 h 25"/>
              <a:gd name="T60" fmla="*/ 2147483647 w 42"/>
              <a:gd name="T61" fmla="*/ 2147483647 h 25"/>
              <a:gd name="T62" fmla="*/ 2147483647 w 42"/>
              <a:gd name="T63" fmla="*/ 2147483647 h 25"/>
              <a:gd name="T64" fmla="*/ 2147483647 w 42"/>
              <a:gd name="T65" fmla="*/ 2147483647 h 25"/>
              <a:gd name="T66" fmla="*/ 2147483647 w 42"/>
              <a:gd name="T67" fmla="*/ 2147483647 h 25"/>
              <a:gd name="T68" fmla="*/ 2147483647 w 42"/>
              <a:gd name="T69" fmla="*/ 2147483647 h 25"/>
              <a:gd name="T70" fmla="*/ 2147483647 w 42"/>
              <a:gd name="T71" fmla="*/ 2147483647 h 25"/>
              <a:gd name="T72" fmla="*/ 2147483647 w 42"/>
              <a:gd name="T73" fmla="*/ 2147483647 h 25"/>
              <a:gd name="T74" fmla="*/ 2147483647 w 42"/>
              <a:gd name="T75" fmla="*/ 2147483647 h 25"/>
              <a:gd name="T76" fmla="*/ 2147483647 w 42"/>
              <a:gd name="T77" fmla="*/ 2147483647 h 25"/>
              <a:gd name="T78" fmla="*/ 2147483647 w 42"/>
              <a:gd name="T79" fmla="*/ 2147483647 h 25"/>
              <a:gd name="T80" fmla="*/ 2147483647 w 42"/>
              <a:gd name="T81" fmla="*/ 2147483647 h 25"/>
              <a:gd name="T82" fmla="*/ 0 w 42"/>
              <a:gd name="T83" fmla="*/ 2147483647 h 25"/>
              <a:gd name="T84" fmla="*/ 2147483647 w 42"/>
              <a:gd name="T85" fmla="*/ 2147483647 h 25"/>
              <a:gd name="T86" fmla="*/ 2147483647 w 42"/>
              <a:gd name="T87" fmla="*/ 2147483647 h 25"/>
              <a:gd name="T88" fmla="*/ 2147483647 w 42"/>
              <a:gd name="T89" fmla="*/ 2147483647 h 25"/>
              <a:gd name="T90" fmla="*/ 2147483647 w 42"/>
              <a:gd name="T91" fmla="*/ 2147483647 h 25"/>
              <a:gd name="T92" fmla="*/ 2147483647 w 42"/>
              <a:gd name="T93" fmla="*/ 2147483647 h 25"/>
              <a:gd name="T94" fmla="*/ 2147483647 w 42"/>
              <a:gd name="T95" fmla="*/ 2147483647 h 25"/>
              <a:gd name="T96" fmla="*/ 2147483647 w 42"/>
              <a:gd name="T97" fmla="*/ 2147483647 h 25"/>
              <a:gd name="T98" fmla="*/ 0 w 42"/>
              <a:gd name="T99" fmla="*/ 2147483647 h 25"/>
              <a:gd name="T100" fmla="*/ 2147483647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8" y="4"/>
                </a:moveTo>
                <a:lnTo>
                  <a:pt x="10" y="3"/>
                </a:lnTo>
                <a:lnTo>
                  <a:pt x="11" y="1"/>
                </a:lnTo>
                <a:lnTo>
                  <a:pt x="12" y="0"/>
                </a:lnTo>
                <a:lnTo>
                  <a:pt x="14" y="0"/>
                </a:lnTo>
                <a:lnTo>
                  <a:pt x="15" y="0"/>
                </a:lnTo>
                <a:lnTo>
                  <a:pt x="17" y="0"/>
                </a:lnTo>
                <a:lnTo>
                  <a:pt x="18" y="0"/>
                </a:lnTo>
                <a:lnTo>
                  <a:pt x="21" y="1"/>
                </a:lnTo>
                <a:lnTo>
                  <a:pt x="22" y="3"/>
                </a:lnTo>
                <a:lnTo>
                  <a:pt x="22" y="4"/>
                </a:lnTo>
                <a:lnTo>
                  <a:pt x="25" y="1"/>
                </a:lnTo>
                <a:lnTo>
                  <a:pt x="28" y="0"/>
                </a:lnTo>
                <a:lnTo>
                  <a:pt x="29" y="0"/>
                </a:lnTo>
                <a:lnTo>
                  <a:pt x="32" y="0"/>
                </a:lnTo>
                <a:lnTo>
                  <a:pt x="33" y="0"/>
                </a:lnTo>
                <a:lnTo>
                  <a:pt x="35" y="0"/>
                </a:lnTo>
                <a:lnTo>
                  <a:pt x="36" y="1"/>
                </a:lnTo>
                <a:lnTo>
                  <a:pt x="38" y="4"/>
                </a:lnTo>
                <a:lnTo>
                  <a:pt x="38" y="5"/>
                </a:lnTo>
                <a:lnTo>
                  <a:pt x="38" y="8"/>
                </a:lnTo>
                <a:lnTo>
                  <a:pt x="38" y="19"/>
                </a:lnTo>
                <a:lnTo>
                  <a:pt x="38" y="21"/>
                </a:lnTo>
                <a:lnTo>
                  <a:pt x="39" y="22"/>
                </a:lnTo>
                <a:lnTo>
                  <a:pt x="39" y="24"/>
                </a:lnTo>
                <a:lnTo>
                  <a:pt x="40" y="24"/>
                </a:lnTo>
                <a:lnTo>
                  <a:pt x="42" y="24"/>
                </a:lnTo>
                <a:lnTo>
                  <a:pt x="42" y="25"/>
                </a:lnTo>
                <a:lnTo>
                  <a:pt x="31" y="25"/>
                </a:lnTo>
                <a:lnTo>
                  <a:pt x="31" y="24"/>
                </a:lnTo>
                <a:lnTo>
                  <a:pt x="32" y="24"/>
                </a:lnTo>
                <a:lnTo>
                  <a:pt x="33" y="24"/>
                </a:lnTo>
                <a:lnTo>
                  <a:pt x="33" y="22"/>
                </a:lnTo>
                <a:lnTo>
                  <a:pt x="33" y="21"/>
                </a:lnTo>
                <a:lnTo>
                  <a:pt x="33" y="19"/>
                </a:lnTo>
                <a:lnTo>
                  <a:pt x="33" y="8"/>
                </a:lnTo>
                <a:lnTo>
                  <a:pt x="33" y="5"/>
                </a:lnTo>
                <a:lnTo>
                  <a:pt x="32" y="4"/>
                </a:lnTo>
                <a:lnTo>
                  <a:pt x="32" y="3"/>
                </a:lnTo>
                <a:lnTo>
                  <a:pt x="29" y="3"/>
                </a:lnTo>
                <a:lnTo>
                  <a:pt x="28" y="3"/>
                </a:lnTo>
                <a:lnTo>
                  <a:pt x="26" y="4"/>
                </a:lnTo>
                <a:lnTo>
                  <a:pt x="25" y="4"/>
                </a:lnTo>
                <a:lnTo>
                  <a:pt x="24" y="5"/>
                </a:lnTo>
                <a:lnTo>
                  <a:pt x="24" y="7"/>
                </a:lnTo>
                <a:lnTo>
                  <a:pt x="24" y="19"/>
                </a:lnTo>
                <a:lnTo>
                  <a:pt x="24" y="21"/>
                </a:lnTo>
                <a:lnTo>
                  <a:pt x="24" y="22"/>
                </a:lnTo>
                <a:lnTo>
                  <a:pt x="24" y="24"/>
                </a:lnTo>
                <a:lnTo>
                  <a:pt x="25" y="24"/>
                </a:lnTo>
                <a:lnTo>
                  <a:pt x="26" y="24"/>
                </a:lnTo>
                <a:lnTo>
                  <a:pt x="26" y="25"/>
                </a:lnTo>
                <a:lnTo>
                  <a:pt x="15" y="25"/>
                </a:lnTo>
                <a:lnTo>
                  <a:pt x="15" y="24"/>
                </a:lnTo>
                <a:lnTo>
                  <a:pt x="17" y="24"/>
                </a:lnTo>
                <a:lnTo>
                  <a:pt x="18" y="24"/>
                </a:lnTo>
                <a:lnTo>
                  <a:pt x="18" y="22"/>
                </a:lnTo>
                <a:lnTo>
                  <a:pt x="18" y="21"/>
                </a:lnTo>
                <a:lnTo>
                  <a:pt x="18" y="19"/>
                </a:lnTo>
                <a:lnTo>
                  <a:pt x="18" y="8"/>
                </a:lnTo>
                <a:lnTo>
                  <a:pt x="18" y="5"/>
                </a:lnTo>
                <a:lnTo>
                  <a:pt x="18" y="4"/>
                </a:lnTo>
                <a:lnTo>
                  <a:pt x="17" y="3"/>
                </a:lnTo>
                <a:lnTo>
                  <a:pt x="14" y="3"/>
                </a:lnTo>
                <a:lnTo>
                  <a:pt x="12" y="3"/>
                </a:lnTo>
                <a:lnTo>
                  <a:pt x="11" y="4"/>
                </a:lnTo>
                <a:lnTo>
                  <a:pt x="10" y="4"/>
                </a:lnTo>
                <a:lnTo>
                  <a:pt x="8" y="5"/>
                </a:lnTo>
                <a:lnTo>
                  <a:pt x="8" y="19"/>
                </a:lnTo>
                <a:lnTo>
                  <a:pt x="8" y="21"/>
                </a:lnTo>
                <a:lnTo>
                  <a:pt x="8" y="22"/>
                </a:lnTo>
                <a:lnTo>
                  <a:pt x="8" y="24"/>
                </a:lnTo>
                <a:lnTo>
                  <a:pt x="10" y="24"/>
                </a:lnTo>
                <a:lnTo>
                  <a:pt x="11" y="24"/>
                </a:lnTo>
                <a:lnTo>
                  <a:pt x="11" y="25"/>
                </a:lnTo>
                <a:lnTo>
                  <a:pt x="0" y="25"/>
                </a:lnTo>
                <a:lnTo>
                  <a:pt x="0" y="24"/>
                </a:lnTo>
                <a:lnTo>
                  <a:pt x="1" y="24"/>
                </a:lnTo>
                <a:lnTo>
                  <a:pt x="3" y="24"/>
                </a:lnTo>
                <a:lnTo>
                  <a:pt x="3" y="22"/>
                </a:lnTo>
                <a:lnTo>
                  <a:pt x="3" y="21"/>
                </a:lnTo>
                <a:lnTo>
                  <a:pt x="3" y="19"/>
                </a:lnTo>
                <a:lnTo>
                  <a:pt x="3" y="10"/>
                </a:lnTo>
                <a:lnTo>
                  <a:pt x="3" y="5"/>
                </a:lnTo>
                <a:lnTo>
                  <a:pt x="3" y="4"/>
                </a:lnTo>
                <a:lnTo>
                  <a:pt x="3" y="3"/>
                </a:lnTo>
                <a:lnTo>
                  <a:pt x="1" y="3"/>
                </a:lnTo>
                <a:lnTo>
                  <a:pt x="0" y="3"/>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34845" name="Freeform 27"/>
          <p:cNvSpPr>
            <a:spLocks/>
          </p:cNvSpPr>
          <p:nvPr/>
        </p:nvSpPr>
        <p:spPr bwMode="auto">
          <a:xfrm>
            <a:off x="5511800" y="3044825"/>
            <a:ext cx="174625" cy="160338"/>
          </a:xfrm>
          <a:custGeom>
            <a:avLst/>
            <a:gdLst>
              <a:gd name="T0" fmla="*/ 2147483647 w 42"/>
              <a:gd name="T1" fmla="*/ 2147483647 h 25"/>
              <a:gd name="T2" fmla="*/ 2147483647 w 42"/>
              <a:gd name="T3" fmla="*/ 0 h 25"/>
              <a:gd name="T4" fmla="*/ 2147483647 w 42"/>
              <a:gd name="T5" fmla="*/ 0 h 25"/>
              <a:gd name="T6" fmla="*/ 2147483647 w 42"/>
              <a:gd name="T7" fmla="*/ 0 h 25"/>
              <a:gd name="T8" fmla="*/ 2147483647 w 42"/>
              <a:gd name="T9" fmla="*/ 2147483647 h 25"/>
              <a:gd name="T10" fmla="*/ 2147483647 w 42"/>
              <a:gd name="T11" fmla="*/ 2147483647 h 25"/>
              <a:gd name="T12" fmla="*/ 2147483647 w 42"/>
              <a:gd name="T13" fmla="*/ 0 h 25"/>
              <a:gd name="T14" fmla="*/ 2147483647 w 42"/>
              <a:gd name="T15" fmla="*/ 0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2147483647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2147483647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2147483647 w 42"/>
              <a:gd name="T49" fmla="*/ 2147483647 h 25"/>
              <a:gd name="T50" fmla="*/ 2147483647 w 42"/>
              <a:gd name="T51" fmla="*/ 2147483647 h 25"/>
              <a:gd name="T52" fmla="*/ 2147483647 w 42"/>
              <a:gd name="T53" fmla="*/ 2147483647 h 25"/>
              <a:gd name="T54" fmla="*/ 2147483647 w 42"/>
              <a:gd name="T55" fmla="*/ 2147483647 h 25"/>
              <a:gd name="T56" fmla="*/ 2147483647 w 42"/>
              <a:gd name="T57" fmla="*/ 2147483647 h 25"/>
              <a:gd name="T58" fmla="*/ 2147483647 w 42"/>
              <a:gd name="T59" fmla="*/ 2147483647 h 25"/>
              <a:gd name="T60" fmla="*/ 2147483647 w 42"/>
              <a:gd name="T61" fmla="*/ 2147483647 h 25"/>
              <a:gd name="T62" fmla="*/ 2147483647 w 42"/>
              <a:gd name="T63" fmla="*/ 2147483647 h 25"/>
              <a:gd name="T64" fmla="*/ 2147483647 w 42"/>
              <a:gd name="T65" fmla="*/ 2147483647 h 25"/>
              <a:gd name="T66" fmla="*/ 2147483647 w 42"/>
              <a:gd name="T67" fmla="*/ 2147483647 h 25"/>
              <a:gd name="T68" fmla="*/ 2147483647 w 42"/>
              <a:gd name="T69" fmla="*/ 2147483647 h 25"/>
              <a:gd name="T70" fmla="*/ 2147483647 w 42"/>
              <a:gd name="T71" fmla="*/ 2147483647 h 25"/>
              <a:gd name="T72" fmla="*/ 2147483647 w 42"/>
              <a:gd name="T73" fmla="*/ 2147483647 h 25"/>
              <a:gd name="T74" fmla="*/ 2147483647 w 42"/>
              <a:gd name="T75" fmla="*/ 2147483647 h 25"/>
              <a:gd name="T76" fmla="*/ 2147483647 w 42"/>
              <a:gd name="T77" fmla="*/ 2147483647 h 25"/>
              <a:gd name="T78" fmla="*/ 2147483647 w 42"/>
              <a:gd name="T79" fmla="*/ 2147483647 h 25"/>
              <a:gd name="T80" fmla="*/ 2147483647 w 42"/>
              <a:gd name="T81" fmla="*/ 2147483647 h 25"/>
              <a:gd name="T82" fmla="*/ 0 w 42"/>
              <a:gd name="T83" fmla="*/ 2147483647 h 25"/>
              <a:gd name="T84" fmla="*/ 2147483647 w 42"/>
              <a:gd name="T85" fmla="*/ 2147483647 h 25"/>
              <a:gd name="T86" fmla="*/ 2147483647 w 42"/>
              <a:gd name="T87" fmla="*/ 2147483647 h 25"/>
              <a:gd name="T88" fmla="*/ 2147483647 w 42"/>
              <a:gd name="T89" fmla="*/ 2147483647 h 25"/>
              <a:gd name="T90" fmla="*/ 2147483647 w 42"/>
              <a:gd name="T91" fmla="*/ 2147483647 h 25"/>
              <a:gd name="T92" fmla="*/ 2147483647 w 42"/>
              <a:gd name="T93" fmla="*/ 2147483647 h 25"/>
              <a:gd name="T94" fmla="*/ 2147483647 w 42"/>
              <a:gd name="T95" fmla="*/ 2147483647 h 25"/>
              <a:gd name="T96" fmla="*/ 2147483647 w 42"/>
              <a:gd name="T97" fmla="*/ 2147483647 h 25"/>
              <a:gd name="T98" fmla="*/ 0 w 42"/>
              <a:gd name="T99" fmla="*/ 2147483647 h 25"/>
              <a:gd name="T100" fmla="*/ 2147483647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9" y="4"/>
                </a:moveTo>
                <a:lnTo>
                  <a:pt x="10" y="3"/>
                </a:lnTo>
                <a:lnTo>
                  <a:pt x="12" y="1"/>
                </a:lnTo>
                <a:lnTo>
                  <a:pt x="13" y="0"/>
                </a:lnTo>
                <a:lnTo>
                  <a:pt x="14" y="0"/>
                </a:lnTo>
                <a:lnTo>
                  <a:pt x="16" y="0"/>
                </a:lnTo>
                <a:lnTo>
                  <a:pt x="17" y="0"/>
                </a:lnTo>
                <a:lnTo>
                  <a:pt x="20" y="0"/>
                </a:lnTo>
                <a:lnTo>
                  <a:pt x="21" y="1"/>
                </a:lnTo>
                <a:lnTo>
                  <a:pt x="23" y="3"/>
                </a:lnTo>
                <a:lnTo>
                  <a:pt x="24" y="4"/>
                </a:lnTo>
                <a:lnTo>
                  <a:pt x="27" y="1"/>
                </a:lnTo>
                <a:lnTo>
                  <a:pt x="28" y="0"/>
                </a:lnTo>
                <a:lnTo>
                  <a:pt x="30" y="0"/>
                </a:lnTo>
                <a:lnTo>
                  <a:pt x="33" y="0"/>
                </a:lnTo>
                <a:lnTo>
                  <a:pt x="34" y="0"/>
                </a:lnTo>
                <a:lnTo>
                  <a:pt x="35" y="0"/>
                </a:lnTo>
                <a:lnTo>
                  <a:pt x="37" y="1"/>
                </a:lnTo>
                <a:lnTo>
                  <a:pt x="38" y="4"/>
                </a:lnTo>
                <a:lnTo>
                  <a:pt x="38" y="5"/>
                </a:lnTo>
                <a:lnTo>
                  <a:pt x="40" y="8"/>
                </a:lnTo>
                <a:lnTo>
                  <a:pt x="40" y="19"/>
                </a:lnTo>
                <a:lnTo>
                  <a:pt x="40" y="21"/>
                </a:lnTo>
                <a:lnTo>
                  <a:pt x="40" y="22"/>
                </a:lnTo>
                <a:lnTo>
                  <a:pt x="40" y="24"/>
                </a:lnTo>
                <a:lnTo>
                  <a:pt x="41" y="24"/>
                </a:lnTo>
                <a:lnTo>
                  <a:pt x="42" y="24"/>
                </a:lnTo>
                <a:lnTo>
                  <a:pt x="42" y="25"/>
                </a:lnTo>
                <a:lnTo>
                  <a:pt x="31" y="25"/>
                </a:lnTo>
                <a:lnTo>
                  <a:pt x="31" y="24"/>
                </a:lnTo>
                <a:lnTo>
                  <a:pt x="33" y="24"/>
                </a:lnTo>
                <a:lnTo>
                  <a:pt x="34" y="24"/>
                </a:lnTo>
                <a:lnTo>
                  <a:pt x="34" y="22"/>
                </a:lnTo>
                <a:lnTo>
                  <a:pt x="34" y="21"/>
                </a:lnTo>
                <a:lnTo>
                  <a:pt x="34" y="19"/>
                </a:lnTo>
                <a:lnTo>
                  <a:pt x="34" y="8"/>
                </a:lnTo>
                <a:lnTo>
                  <a:pt x="34" y="5"/>
                </a:lnTo>
                <a:lnTo>
                  <a:pt x="34" y="4"/>
                </a:lnTo>
                <a:lnTo>
                  <a:pt x="33" y="3"/>
                </a:lnTo>
                <a:lnTo>
                  <a:pt x="30" y="3"/>
                </a:lnTo>
                <a:lnTo>
                  <a:pt x="28" y="3"/>
                </a:lnTo>
                <a:lnTo>
                  <a:pt x="27" y="4"/>
                </a:lnTo>
                <a:lnTo>
                  <a:pt x="26" y="4"/>
                </a:lnTo>
                <a:lnTo>
                  <a:pt x="24" y="5"/>
                </a:lnTo>
                <a:lnTo>
                  <a:pt x="24" y="7"/>
                </a:lnTo>
                <a:lnTo>
                  <a:pt x="24" y="19"/>
                </a:lnTo>
                <a:lnTo>
                  <a:pt x="24" y="21"/>
                </a:lnTo>
                <a:lnTo>
                  <a:pt x="24" y="22"/>
                </a:lnTo>
                <a:lnTo>
                  <a:pt x="24" y="24"/>
                </a:lnTo>
                <a:lnTo>
                  <a:pt x="26" y="24"/>
                </a:lnTo>
                <a:lnTo>
                  <a:pt x="27" y="24"/>
                </a:lnTo>
                <a:lnTo>
                  <a:pt x="27" y="25"/>
                </a:lnTo>
                <a:lnTo>
                  <a:pt x="16" y="25"/>
                </a:lnTo>
                <a:lnTo>
                  <a:pt x="16" y="24"/>
                </a:lnTo>
                <a:lnTo>
                  <a:pt x="17" y="24"/>
                </a:lnTo>
                <a:lnTo>
                  <a:pt x="19" y="24"/>
                </a:lnTo>
                <a:lnTo>
                  <a:pt x="19" y="22"/>
                </a:lnTo>
                <a:lnTo>
                  <a:pt x="19" y="21"/>
                </a:lnTo>
                <a:lnTo>
                  <a:pt x="19" y="19"/>
                </a:lnTo>
                <a:lnTo>
                  <a:pt x="19" y="8"/>
                </a:lnTo>
                <a:lnTo>
                  <a:pt x="19" y="5"/>
                </a:lnTo>
                <a:lnTo>
                  <a:pt x="19" y="4"/>
                </a:lnTo>
                <a:lnTo>
                  <a:pt x="17" y="3"/>
                </a:lnTo>
                <a:lnTo>
                  <a:pt x="14" y="3"/>
                </a:lnTo>
                <a:lnTo>
                  <a:pt x="13" y="3"/>
                </a:lnTo>
                <a:lnTo>
                  <a:pt x="12" y="4"/>
                </a:lnTo>
                <a:lnTo>
                  <a:pt x="10" y="4"/>
                </a:lnTo>
                <a:lnTo>
                  <a:pt x="9" y="5"/>
                </a:lnTo>
                <a:lnTo>
                  <a:pt x="9" y="19"/>
                </a:lnTo>
                <a:lnTo>
                  <a:pt x="9" y="21"/>
                </a:lnTo>
                <a:lnTo>
                  <a:pt x="9" y="22"/>
                </a:lnTo>
                <a:lnTo>
                  <a:pt x="9" y="24"/>
                </a:lnTo>
                <a:lnTo>
                  <a:pt x="10" y="24"/>
                </a:lnTo>
                <a:lnTo>
                  <a:pt x="12" y="24"/>
                </a:lnTo>
                <a:lnTo>
                  <a:pt x="12" y="25"/>
                </a:lnTo>
                <a:lnTo>
                  <a:pt x="0" y="25"/>
                </a:lnTo>
                <a:lnTo>
                  <a:pt x="0" y="24"/>
                </a:lnTo>
                <a:lnTo>
                  <a:pt x="2" y="24"/>
                </a:lnTo>
                <a:lnTo>
                  <a:pt x="3" y="24"/>
                </a:lnTo>
                <a:lnTo>
                  <a:pt x="3" y="22"/>
                </a:lnTo>
                <a:lnTo>
                  <a:pt x="5" y="21"/>
                </a:lnTo>
                <a:lnTo>
                  <a:pt x="5" y="19"/>
                </a:lnTo>
                <a:lnTo>
                  <a:pt x="5" y="10"/>
                </a:lnTo>
                <a:lnTo>
                  <a:pt x="5" y="5"/>
                </a:lnTo>
                <a:lnTo>
                  <a:pt x="3" y="4"/>
                </a:lnTo>
                <a:lnTo>
                  <a:pt x="3" y="3"/>
                </a:lnTo>
                <a:lnTo>
                  <a:pt x="2" y="3"/>
                </a:lnTo>
                <a:lnTo>
                  <a:pt x="0" y="3"/>
                </a:lnTo>
                <a:lnTo>
                  <a:pt x="7" y="0"/>
                </a:lnTo>
                <a:lnTo>
                  <a:pt x="9" y="0"/>
                </a:lnTo>
                <a:lnTo>
                  <a:pt x="9" y="4"/>
                </a:lnTo>
                <a:close/>
              </a:path>
            </a:pathLst>
          </a:custGeom>
          <a:solidFill>
            <a:srgbClr val="000000"/>
          </a:solidFill>
          <a:ln w="0">
            <a:solidFill>
              <a:srgbClr val="000000"/>
            </a:solidFill>
            <a:round/>
            <a:headEnd/>
            <a:tailEnd/>
          </a:ln>
        </p:spPr>
        <p:txBody>
          <a:bodyPr/>
          <a:lstStyle/>
          <a:p>
            <a:endParaRPr lang="en-CA"/>
          </a:p>
        </p:txBody>
      </p:sp>
      <p:sp>
        <p:nvSpPr>
          <p:cNvPr id="34846" name="Freeform 28"/>
          <p:cNvSpPr>
            <a:spLocks/>
          </p:cNvSpPr>
          <p:nvPr/>
        </p:nvSpPr>
        <p:spPr bwMode="auto">
          <a:xfrm>
            <a:off x="5694363" y="3044825"/>
            <a:ext cx="107950" cy="242888"/>
          </a:xfrm>
          <a:custGeom>
            <a:avLst/>
            <a:gdLst>
              <a:gd name="T0" fmla="*/ 0 w 26"/>
              <a:gd name="T1" fmla="*/ 0 h 38"/>
              <a:gd name="T2" fmla="*/ 2147483647 w 26"/>
              <a:gd name="T3" fmla="*/ 0 h 38"/>
              <a:gd name="T4" fmla="*/ 2147483647 w 26"/>
              <a:gd name="T5" fmla="*/ 0 h 38"/>
              <a:gd name="T6" fmla="*/ 2147483647 w 26"/>
              <a:gd name="T7" fmla="*/ 0 h 38"/>
              <a:gd name="T8" fmla="*/ 2147483647 w 26"/>
              <a:gd name="T9" fmla="*/ 0 h 38"/>
              <a:gd name="T10" fmla="*/ 2147483647 w 26"/>
              <a:gd name="T11" fmla="*/ 2147483647 h 38"/>
              <a:gd name="T12" fmla="*/ 2147483647 w 26"/>
              <a:gd name="T13" fmla="*/ 2147483647 h 38"/>
              <a:gd name="T14" fmla="*/ 2147483647 w 26"/>
              <a:gd name="T15" fmla="*/ 2147483647 h 38"/>
              <a:gd name="T16" fmla="*/ 2147483647 w 26"/>
              <a:gd name="T17" fmla="*/ 2147483647 h 38"/>
              <a:gd name="T18" fmla="*/ 2147483647 w 26"/>
              <a:gd name="T19" fmla="*/ 2147483647 h 38"/>
              <a:gd name="T20" fmla="*/ 2147483647 w 26"/>
              <a:gd name="T21" fmla="*/ 2147483647 h 38"/>
              <a:gd name="T22" fmla="*/ 2147483647 w 26"/>
              <a:gd name="T23" fmla="*/ 2147483647 h 38"/>
              <a:gd name="T24" fmla="*/ 2147483647 w 26"/>
              <a:gd name="T25" fmla="*/ 2147483647 h 38"/>
              <a:gd name="T26" fmla="*/ 2147483647 w 26"/>
              <a:gd name="T27" fmla="*/ 2147483647 h 38"/>
              <a:gd name="T28" fmla="*/ 2147483647 w 26"/>
              <a:gd name="T29" fmla="*/ 2147483647 h 38"/>
              <a:gd name="T30" fmla="*/ 2147483647 w 26"/>
              <a:gd name="T31" fmla="*/ 2147483647 h 38"/>
              <a:gd name="T32" fmla="*/ 2147483647 w 26"/>
              <a:gd name="T33" fmla="*/ 2147483647 h 38"/>
              <a:gd name="T34" fmla="*/ 2147483647 w 26"/>
              <a:gd name="T35" fmla="*/ 2147483647 h 38"/>
              <a:gd name="T36" fmla="*/ 2147483647 w 26"/>
              <a:gd name="T37" fmla="*/ 0 h 38"/>
              <a:gd name="T38" fmla="*/ 2147483647 w 26"/>
              <a:gd name="T39" fmla="*/ 0 h 38"/>
              <a:gd name="T40" fmla="*/ 2147483647 w 26"/>
              <a:gd name="T41" fmla="*/ 0 h 38"/>
              <a:gd name="T42" fmla="*/ 2147483647 w 26"/>
              <a:gd name="T43" fmla="*/ 0 h 38"/>
              <a:gd name="T44" fmla="*/ 2147483647 w 26"/>
              <a:gd name="T45" fmla="*/ 0 h 38"/>
              <a:gd name="T46" fmla="*/ 2147483647 w 26"/>
              <a:gd name="T47" fmla="*/ 2147483647 h 38"/>
              <a:gd name="T48" fmla="*/ 2147483647 w 26"/>
              <a:gd name="T49" fmla="*/ 2147483647 h 38"/>
              <a:gd name="T50" fmla="*/ 2147483647 w 26"/>
              <a:gd name="T51" fmla="*/ 2147483647 h 38"/>
              <a:gd name="T52" fmla="*/ 2147483647 w 26"/>
              <a:gd name="T53" fmla="*/ 2147483647 h 38"/>
              <a:gd name="T54" fmla="*/ 2147483647 w 26"/>
              <a:gd name="T55" fmla="*/ 2147483647 h 38"/>
              <a:gd name="T56" fmla="*/ 2147483647 w 26"/>
              <a:gd name="T57" fmla="*/ 2147483647 h 38"/>
              <a:gd name="T58" fmla="*/ 2147483647 w 26"/>
              <a:gd name="T59" fmla="*/ 2147483647 h 38"/>
              <a:gd name="T60" fmla="*/ 2147483647 w 26"/>
              <a:gd name="T61" fmla="*/ 2147483647 h 38"/>
              <a:gd name="T62" fmla="*/ 2147483647 w 26"/>
              <a:gd name="T63" fmla="*/ 2147483647 h 38"/>
              <a:gd name="T64" fmla="*/ 2147483647 w 26"/>
              <a:gd name="T65" fmla="*/ 2147483647 h 38"/>
              <a:gd name="T66" fmla="*/ 2147483647 w 26"/>
              <a:gd name="T67" fmla="*/ 2147483647 h 38"/>
              <a:gd name="T68" fmla="*/ 2147483647 w 26"/>
              <a:gd name="T69" fmla="*/ 2147483647 h 38"/>
              <a:gd name="T70" fmla="*/ 2147483647 w 26"/>
              <a:gd name="T71" fmla="*/ 2147483647 h 38"/>
              <a:gd name="T72" fmla="*/ 2147483647 w 26"/>
              <a:gd name="T73" fmla="*/ 2147483647 h 38"/>
              <a:gd name="T74" fmla="*/ 2147483647 w 26"/>
              <a:gd name="T75" fmla="*/ 2147483647 h 38"/>
              <a:gd name="T76" fmla="*/ 2147483647 w 26"/>
              <a:gd name="T77" fmla="*/ 2147483647 h 38"/>
              <a:gd name="T78" fmla="*/ 2147483647 w 26"/>
              <a:gd name="T79" fmla="*/ 2147483647 h 38"/>
              <a:gd name="T80" fmla="*/ 2147483647 w 26"/>
              <a:gd name="T81" fmla="*/ 2147483647 h 38"/>
              <a:gd name="T82" fmla="*/ 2147483647 w 26"/>
              <a:gd name="T83" fmla="*/ 2147483647 h 38"/>
              <a:gd name="T84" fmla="*/ 2147483647 w 26"/>
              <a:gd name="T85" fmla="*/ 2147483647 h 38"/>
              <a:gd name="T86" fmla="*/ 2147483647 w 26"/>
              <a:gd name="T87" fmla="*/ 2147483647 h 38"/>
              <a:gd name="T88" fmla="*/ 2147483647 w 26"/>
              <a:gd name="T89" fmla="*/ 2147483647 h 38"/>
              <a:gd name="T90" fmla="*/ 2147483647 w 26"/>
              <a:gd name="T91" fmla="*/ 2147483647 h 38"/>
              <a:gd name="T92" fmla="*/ 2147483647 w 26"/>
              <a:gd name="T93" fmla="*/ 2147483647 h 38"/>
              <a:gd name="T94" fmla="*/ 2147483647 w 26"/>
              <a:gd name="T95" fmla="*/ 2147483647 h 38"/>
              <a:gd name="T96" fmla="*/ 2147483647 w 26"/>
              <a:gd name="T97" fmla="*/ 2147483647 h 38"/>
              <a:gd name="T98" fmla="*/ 2147483647 w 26"/>
              <a:gd name="T99" fmla="*/ 2147483647 h 38"/>
              <a:gd name="T100" fmla="*/ 2147483647 w 26"/>
              <a:gd name="T101" fmla="*/ 2147483647 h 38"/>
              <a:gd name="T102" fmla="*/ 2147483647 w 26"/>
              <a:gd name="T103" fmla="*/ 2147483647 h 38"/>
              <a:gd name="T104" fmla="*/ 2147483647 w 26"/>
              <a:gd name="T105" fmla="*/ 2147483647 h 38"/>
              <a:gd name="T106" fmla="*/ 2147483647 w 26"/>
              <a:gd name="T107" fmla="*/ 2147483647 h 38"/>
              <a:gd name="T108" fmla="*/ 2147483647 w 26"/>
              <a:gd name="T109" fmla="*/ 2147483647 h 38"/>
              <a:gd name="T110" fmla="*/ 2147483647 w 26"/>
              <a:gd name="T111" fmla="*/ 2147483647 h 38"/>
              <a:gd name="T112" fmla="*/ 2147483647 w 26"/>
              <a:gd name="T113" fmla="*/ 2147483647 h 38"/>
              <a:gd name="T114" fmla="*/ 0 w 26"/>
              <a:gd name="T115" fmla="*/ 0 h 38"/>
              <a:gd name="T116" fmla="*/ 0 w 26"/>
              <a:gd name="T117" fmla="*/ 0 h 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8"/>
              <a:gd name="T179" fmla="*/ 26 w 26"/>
              <a:gd name="T180" fmla="*/ 38 h 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8">
                <a:moveTo>
                  <a:pt x="0" y="0"/>
                </a:moveTo>
                <a:lnTo>
                  <a:pt x="12" y="0"/>
                </a:lnTo>
                <a:lnTo>
                  <a:pt x="11" y="0"/>
                </a:lnTo>
                <a:lnTo>
                  <a:pt x="10" y="0"/>
                </a:lnTo>
                <a:lnTo>
                  <a:pt x="10" y="1"/>
                </a:lnTo>
                <a:lnTo>
                  <a:pt x="8" y="1"/>
                </a:lnTo>
                <a:lnTo>
                  <a:pt x="8" y="3"/>
                </a:lnTo>
                <a:lnTo>
                  <a:pt x="10" y="4"/>
                </a:lnTo>
                <a:lnTo>
                  <a:pt x="10" y="5"/>
                </a:lnTo>
                <a:lnTo>
                  <a:pt x="15" y="18"/>
                </a:lnTo>
                <a:lnTo>
                  <a:pt x="21" y="4"/>
                </a:lnTo>
                <a:lnTo>
                  <a:pt x="22" y="3"/>
                </a:lnTo>
                <a:lnTo>
                  <a:pt x="22" y="1"/>
                </a:lnTo>
                <a:lnTo>
                  <a:pt x="21" y="1"/>
                </a:lnTo>
                <a:lnTo>
                  <a:pt x="21" y="0"/>
                </a:lnTo>
                <a:lnTo>
                  <a:pt x="19" y="0"/>
                </a:lnTo>
                <a:lnTo>
                  <a:pt x="26" y="0"/>
                </a:lnTo>
                <a:lnTo>
                  <a:pt x="26" y="1"/>
                </a:lnTo>
                <a:lnTo>
                  <a:pt x="25" y="1"/>
                </a:lnTo>
                <a:lnTo>
                  <a:pt x="24" y="3"/>
                </a:lnTo>
                <a:lnTo>
                  <a:pt x="24" y="4"/>
                </a:lnTo>
                <a:lnTo>
                  <a:pt x="14" y="29"/>
                </a:lnTo>
                <a:lnTo>
                  <a:pt x="11" y="32"/>
                </a:lnTo>
                <a:lnTo>
                  <a:pt x="10" y="35"/>
                </a:lnTo>
                <a:lnTo>
                  <a:pt x="7" y="36"/>
                </a:lnTo>
                <a:lnTo>
                  <a:pt x="4" y="38"/>
                </a:lnTo>
                <a:lnTo>
                  <a:pt x="3" y="36"/>
                </a:lnTo>
                <a:lnTo>
                  <a:pt x="1" y="35"/>
                </a:lnTo>
                <a:lnTo>
                  <a:pt x="1" y="33"/>
                </a:lnTo>
                <a:lnTo>
                  <a:pt x="1" y="32"/>
                </a:lnTo>
                <a:lnTo>
                  <a:pt x="3" y="31"/>
                </a:lnTo>
                <a:lnTo>
                  <a:pt x="4" y="31"/>
                </a:lnTo>
                <a:lnTo>
                  <a:pt x="5" y="31"/>
                </a:lnTo>
                <a:lnTo>
                  <a:pt x="7" y="32"/>
                </a:lnTo>
                <a:lnTo>
                  <a:pt x="8" y="32"/>
                </a:lnTo>
                <a:lnTo>
                  <a:pt x="10" y="31"/>
                </a:lnTo>
                <a:lnTo>
                  <a:pt x="11" y="29"/>
                </a:lnTo>
                <a:lnTo>
                  <a:pt x="12" y="28"/>
                </a:lnTo>
                <a:lnTo>
                  <a:pt x="14" y="24"/>
                </a:lnTo>
                <a:lnTo>
                  <a:pt x="4" y="5"/>
                </a:lnTo>
                <a:lnTo>
                  <a:pt x="4" y="4"/>
                </a:lnTo>
                <a:lnTo>
                  <a:pt x="3" y="3"/>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34847" name="Freeform 29"/>
          <p:cNvSpPr>
            <a:spLocks/>
          </p:cNvSpPr>
          <p:nvPr/>
        </p:nvSpPr>
        <p:spPr bwMode="auto">
          <a:xfrm>
            <a:off x="5868988" y="3044825"/>
            <a:ext cx="69850"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2147483647 h 25"/>
              <a:gd name="T10" fmla="*/ 2147483647 w 17"/>
              <a:gd name="T11" fmla="*/ 2147483647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2147483647 w 17"/>
              <a:gd name="T55" fmla="*/ 2147483647 h 25"/>
              <a:gd name="T56" fmla="*/ 2147483647 w 17"/>
              <a:gd name="T57" fmla="*/ 2147483647 h 25"/>
              <a:gd name="T58" fmla="*/ 0 w 17"/>
              <a:gd name="T59" fmla="*/ 2147483647 h 25"/>
              <a:gd name="T60" fmla="*/ 0 w 17"/>
              <a:gd name="T61" fmla="*/ 2147483647 h 25"/>
              <a:gd name="T62" fmla="*/ 2147483647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2147483647 w 17"/>
              <a:gd name="T89" fmla="*/ 2147483647 h 25"/>
              <a:gd name="T90" fmla="*/ 2147483647 w 17"/>
              <a:gd name="T91" fmla="*/ 2147483647 h 25"/>
              <a:gd name="T92" fmla="*/ 2147483647 w 17"/>
              <a:gd name="T93" fmla="*/ 2147483647 h 25"/>
              <a:gd name="T94" fmla="*/ 0 w 17"/>
              <a:gd name="T95" fmla="*/ 2147483647 h 25"/>
              <a:gd name="T96" fmla="*/ 2147483647 w 17"/>
              <a:gd name="T97" fmla="*/ 2147483647 h 25"/>
              <a:gd name="T98" fmla="*/ 2147483647 w 17"/>
              <a:gd name="T99" fmla="*/ 2147483647 h 25"/>
              <a:gd name="T100" fmla="*/ 2147483647 w 17"/>
              <a:gd name="T101" fmla="*/ 0 h 25"/>
              <a:gd name="T102" fmla="*/ 2147483647 w 17"/>
              <a:gd name="T103" fmla="*/ 0 h 25"/>
              <a:gd name="T104" fmla="*/ 2147483647 w 17"/>
              <a:gd name="T105" fmla="*/ 0 h 25"/>
              <a:gd name="T106" fmla="*/ 2147483647 w 17"/>
              <a:gd name="T107" fmla="*/ 0 h 25"/>
              <a:gd name="T108" fmla="*/ 2147483647 w 17"/>
              <a:gd name="T109" fmla="*/ 0 h 25"/>
              <a:gd name="T110" fmla="*/ 2147483647 w 17"/>
              <a:gd name="T111" fmla="*/ 0 h 25"/>
              <a:gd name="T112" fmla="*/ 2147483647 w 17"/>
              <a:gd name="T113" fmla="*/ 0 h 25"/>
              <a:gd name="T114" fmla="*/ 2147483647 w 17"/>
              <a:gd name="T115" fmla="*/ 0 h 25"/>
              <a:gd name="T116" fmla="*/ 2147483647 w 17"/>
              <a:gd name="T117" fmla="*/ 0 h 25"/>
              <a:gd name="T118" fmla="*/ 2147483647 w 17"/>
              <a:gd name="T119" fmla="*/ 0 h 25"/>
              <a:gd name="T120" fmla="*/ 2147483647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5" y="0"/>
                </a:moveTo>
                <a:lnTo>
                  <a:pt x="15" y="8"/>
                </a:lnTo>
                <a:lnTo>
                  <a:pt x="14" y="4"/>
                </a:lnTo>
                <a:lnTo>
                  <a:pt x="12" y="3"/>
                </a:lnTo>
                <a:lnTo>
                  <a:pt x="10" y="1"/>
                </a:lnTo>
                <a:lnTo>
                  <a:pt x="8" y="1"/>
                </a:lnTo>
                <a:lnTo>
                  <a:pt x="7" y="1"/>
                </a:lnTo>
                <a:lnTo>
                  <a:pt x="5" y="3"/>
                </a:lnTo>
                <a:lnTo>
                  <a:pt x="4" y="3"/>
                </a:lnTo>
                <a:lnTo>
                  <a:pt x="4" y="4"/>
                </a:lnTo>
                <a:lnTo>
                  <a:pt x="4" y="5"/>
                </a:lnTo>
                <a:lnTo>
                  <a:pt x="4" y="7"/>
                </a:lnTo>
                <a:lnTo>
                  <a:pt x="5" y="8"/>
                </a:lnTo>
                <a:lnTo>
                  <a:pt x="8" y="10"/>
                </a:lnTo>
                <a:lnTo>
                  <a:pt x="11" y="11"/>
                </a:lnTo>
                <a:lnTo>
                  <a:pt x="15" y="12"/>
                </a:lnTo>
                <a:lnTo>
                  <a:pt x="17" y="15"/>
                </a:lnTo>
                <a:lnTo>
                  <a:pt x="17" y="18"/>
                </a:lnTo>
                <a:lnTo>
                  <a:pt x="17" y="21"/>
                </a:lnTo>
                <a:lnTo>
                  <a:pt x="15" y="24"/>
                </a:lnTo>
                <a:lnTo>
                  <a:pt x="12" y="25"/>
                </a:lnTo>
                <a:lnTo>
                  <a:pt x="8" y="25"/>
                </a:lnTo>
                <a:lnTo>
                  <a:pt x="7" y="25"/>
                </a:lnTo>
                <a:lnTo>
                  <a:pt x="3" y="25"/>
                </a:lnTo>
                <a:lnTo>
                  <a:pt x="1" y="24"/>
                </a:lnTo>
                <a:lnTo>
                  <a:pt x="1" y="25"/>
                </a:lnTo>
                <a:lnTo>
                  <a:pt x="0" y="25"/>
                </a:lnTo>
                <a:lnTo>
                  <a:pt x="0" y="17"/>
                </a:lnTo>
                <a:lnTo>
                  <a:pt x="1" y="17"/>
                </a:lnTo>
                <a:lnTo>
                  <a:pt x="3" y="19"/>
                </a:lnTo>
                <a:lnTo>
                  <a:pt x="4" y="22"/>
                </a:lnTo>
                <a:lnTo>
                  <a:pt x="7" y="24"/>
                </a:lnTo>
                <a:lnTo>
                  <a:pt x="8" y="24"/>
                </a:lnTo>
                <a:lnTo>
                  <a:pt x="11" y="24"/>
                </a:lnTo>
                <a:lnTo>
                  <a:pt x="12" y="22"/>
                </a:lnTo>
                <a:lnTo>
                  <a:pt x="12" y="21"/>
                </a:lnTo>
                <a:lnTo>
                  <a:pt x="12" y="19"/>
                </a:lnTo>
                <a:lnTo>
                  <a:pt x="12" y="18"/>
                </a:lnTo>
                <a:lnTo>
                  <a:pt x="12" y="17"/>
                </a:lnTo>
                <a:lnTo>
                  <a:pt x="10" y="15"/>
                </a:lnTo>
                <a:lnTo>
                  <a:pt x="7" y="14"/>
                </a:lnTo>
                <a:lnTo>
                  <a:pt x="4" y="12"/>
                </a:lnTo>
                <a:lnTo>
                  <a:pt x="1" y="10"/>
                </a:lnTo>
                <a:lnTo>
                  <a:pt x="1" y="8"/>
                </a:lnTo>
                <a:lnTo>
                  <a:pt x="0" y="7"/>
                </a:lnTo>
                <a:lnTo>
                  <a:pt x="1" y="4"/>
                </a:lnTo>
                <a:lnTo>
                  <a:pt x="3" y="1"/>
                </a:lnTo>
                <a:lnTo>
                  <a:pt x="5" y="0"/>
                </a:lnTo>
                <a:lnTo>
                  <a:pt x="8" y="0"/>
                </a:lnTo>
                <a:lnTo>
                  <a:pt x="10" y="0"/>
                </a:lnTo>
                <a:lnTo>
                  <a:pt x="11"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34848" name="Freeform 30"/>
          <p:cNvSpPr>
            <a:spLocks/>
          </p:cNvSpPr>
          <p:nvPr/>
        </p:nvSpPr>
        <p:spPr bwMode="auto">
          <a:xfrm>
            <a:off x="5951538" y="2987675"/>
            <a:ext cx="61912" cy="217488"/>
          </a:xfrm>
          <a:custGeom>
            <a:avLst/>
            <a:gdLst>
              <a:gd name="T0" fmla="*/ 2147483647 w 15"/>
              <a:gd name="T1" fmla="*/ 0 h 34"/>
              <a:gd name="T2" fmla="*/ 2147483647 w 15"/>
              <a:gd name="T3" fmla="*/ 2147483647 h 34"/>
              <a:gd name="T4" fmla="*/ 2147483647 w 15"/>
              <a:gd name="T5" fmla="*/ 2147483647 h 34"/>
              <a:gd name="T6" fmla="*/ 2147483647 w 15"/>
              <a:gd name="T7" fmla="*/ 2147483647 h 34"/>
              <a:gd name="T8" fmla="*/ 2147483647 w 15"/>
              <a:gd name="T9" fmla="*/ 2147483647 h 34"/>
              <a:gd name="T10" fmla="*/ 2147483647 w 15"/>
              <a:gd name="T11" fmla="*/ 2147483647 h 34"/>
              <a:gd name="T12" fmla="*/ 2147483647 w 15"/>
              <a:gd name="T13" fmla="*/ 2147483647 h 34"/>
              <a:gd name="T14" fmla="*/ 2147483647 w 15"/>
              <a:gd name="T15" fmla="*/ 2147483647 h 34"/>
              <a:gd name="T16" fmla="*/ 2147483647 w 15"/>
              <a:gd name="T17" fmla="*/ 2147483647 h 34"/>
              <a:gd name="T18" fmla="*/ 2147483647 w 15"/>
              <a:gd name="T19" fmla="*/ 2147483647 h 34"/>
              <a:gd name="T20" fmla="*/ 2147483647 w 15"/>
              <a:gd name="T21" fmla="*/ 2147483647 h 34"/>
              <a:gd name="T22" fmla="*/ 2147483647 w 15"/>
              <a:gd name="T23" fmla="*/ 2147483647 h 34"/>
              <a:gd name="T24" fmla="*/ 2147483647 w 15"/>
              <a:gd name="T25" fmla="*/ 2147483647 h 34"/>
              <a:gd name="T26" fmla="*/ 2147483647 w 15"/>
              <a:gd name="T27" fmla="*/ 2147483647 h 34"/>
              <a:gd name="T28" fmla="*/ 2147483647 w 15"/>
              <a:gd name="T29" fmla="*/ 2147483647 h 34"/>
              <a:gd name="T30" fmla="*/ 2147483647 w 15"/>
              <a:gd name="T31" fmla="*/ 2147483647 h 34"/>
              <a:gd name="T32" fmla="*/ 2147483647 w 15"/>
              <a:gd name="T33" fmla="*/ 2147483647 h 34"/>
              <a:gd name="T34" fmla="*/ 2147483647 w 15"/>
              <a:gd name="T35" fmla="*/ 2147483647 h 34"/>
              <a:gd name="T36" fmla="*/ 2147483647 w 15"/>
              <a:gd name="T37" fmla="*/ 2147483647 h 34"/>
              <a:gd name="T38" fmla="*/ 2147483647 w 15"/>
              <a:gd name="T39" fmla="*/ 2147483647 h 34"/>
              <a:gd name="T40" fmla="*/ 2147483647 w 15"/>
              <a:gd name="T41" fmla="*/ 2147483647 h 34"/>
              <a:gd name="T42" fmla="*/ 2147483647 w 15"/>
              <a:gd name="T43" fmla="*/ 2147483647 h 34"/>
              <a:gd name="T44" fmla="*/ 2147483647 w 15"/>
              <a:gd name="T45" fmla="*/ 2147483647 h 34"/>
              <a:gd name="T46" fmla="*/ 2147483647 w 15"/>
              <a:gd name="T47" fmla="*/ 2147483647 h 34"/>
              <a:gd name="T48" fmla="*/ 2147483647 w 15"/>
              <a:gd name="T49" fmla="*/ 2147483647 h 34"/>
              <a:gd name="T50" fmla="*/ 2147483647 w 15"/>
              <a:gd name="T51" fmla="*/ 2147483647 h 34"/>
              <a:gd name="T52" fmla="*/ 0 w 15"/>
              <a:gd name="T53" fmla="*/ 2147483647 h 34"/>
              <a:gd name="T54" fmla="*/ 0 w 15"/>
              <a:gd name="T55" fmla="*/ 2147483647 h 34"/>
              <a:gd name="T56" fmla="*/ 2147483647 w 15"/>
              <a:gd name="T57" fmla="*/ 2147483647 h 34"/>
              <a:gd name="T58" fmla="*/ 2147483647 w 15"/>
              <a:gd name="T59" fmla="*/ 2147483647 h 34"/>
              <a:gd name="T60" fmla="*/ 2147483647 w 15"/>
              <a:gd name="T61" fmla="*/ 2147483647 h 34"/>
              <a:gd name="T62" fmla="*/ 2147483647 w 15"/>
              <a:gd name="T63" fmla="*/ 2147483647 h 34"/>
              <a:gd name="T64" fmla="*/ 2147483647 w 15"/>
              <a:gd name="T65" fmla="*/ 2147483647 h 34"/>
              <a:gd name="T66" fmla="*/ 2147483647 w 15"/>
              <a:gd name="T67" fmla="*/ 0 h 34"/>
              <a:gd name="T68" fmla="*/ 2147483647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8" y="30"/>
                </a:lnTo>
                <a:lnTo>
                  <a:pt x="9" y="31"/>
                </a:lnTo>
                <a:lnTo>
                  <a:pt x="11" y="31"/>
                </a:lnTo>
                <a:lnTo>
                  <a:pt x="12" y="30"/>
                </a:lnTo>
                <a:lnTo>
                  <a:pt x="14" y="30"/>
                </a:lnTo>
                <a:lnTo>
                  <a:pt x="15" y="30"/>
                </a:lnTo>
                <a:lnTo>
                  <a:pt x="14" y="31"/>
                </a:lnTo>
                <a:lnTo>
                  <a:pt x="12" y="33"/>
                </a:lnTo>
                <a:lnTo>
                  <a:pt x="11" y="34"/>
                </a:lnTo>
                <a:lnTo>
                  <a:pt x="8" y="34"/>
                </a:lnTo>
                <a:lnTo>
                  <a:pt x="7" y="34"/>
                </a:lnTo>
                <a:lnTo>
                  <a:pt x="5" y="34"/>
                </a:lnTo>
                <a:lnTo>
                  <a:pt x="5" y="33"/>
                </a:lnTo>
                <a:lnTo>
                  <a:pt x="4" y="31"/>
                </a:lnTo>
                <a:lnTo>
                  <a:pt x="4" y="30"/>
                </a:lnTo>
                <a:lnTo>
                  <a:pt x="4" y="27"/>
                </a:lnTo>
                <a:lnTo>
                  <a:pt x="4" y="10"/>
                </a:lnTo>
                <a:lnTo>
                  <a:pt x="0" y="10"/>
                </a:lnTo>
                <a:lnTo>
                  <a:pt x="1" y="9"/>
                </a:lnTo>
                <a:lnTo>
                  <a:pt x="2" y="7"/>
                </a:lnTo>
                <a:lnTo>
                  <a:pt x="4" y="6"/>
                </a:lnTo>
                <a:lnTo>
                  <a:pt x="5" y="5"/>
                </a:lnTo>
                <a:lnTo>
                  <a:pt x="7"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4849" name="Freeform 31"/>
          <p:cNvSpPr>
            <a:spLocks noEditPoints="1"/>
          </p:cNvSpPr>
          <p:nvPr/>
        </p:nvSpPr>
        <p:spPr bwMode="auto">
          <a:xfrm>
            <a:off x="6018213" y="3044825"/>
            <a:ext cx="95250" cy="160338"/>
          </a:xfrm>
          <a:custGeom>
            <a:avLst/>
            <a:gdLst>
              <a:gd name="T0" fmla="*/ 2147483647 w 23"/>
              <a:gd name="T1" fmla="*/ 2147483647 h 25"/>
              <a:gd name="T2" fmla="*/ 2147483647 w 23"/>
              <a:gd name="T3" fmla="*/ 2147483647 h 25"/>
              <a:gd name="T4" fmla="*/ 2147483647 w 23"/>
              <a:gd name="T5" fmla="*/ 2147483647 h 25"/>
              <a:gd name="T6" fmla="*/ 0 w 23"/>
              <a:gd name="T7" fmla="*/ 2147483647 h 25"/>
              <a:gd name="T8" fmla="*/ 0 w 23"/>
              <a:gd name="T9" fmla="*/ 2147483647 h 25"/>
              <a:gd name="T10" fmla="*/ 2147483647 w 23"/>
              <a:gd name="T11" fmla="*/ 2147483647 h 25"/>
              <a:gd name="T12" fmla="*/ 2147483647 w 23"/>
              <a:gd name="T13" fmla="*/ 2147483647 h 25"/>
              <a:gd name="T14" fmla="*/ 2147483647 w 23"/>
              <a:gd name="T15" fmla="*/ 2147483647 h 25"/>
              <a:gd name="T16" fmla="*/ 2147483647 w 23"/>
              <a:gd name="T17" fmla="*/ 2147483647 h 25"/>
              <a:gd name="T18" fmla="*/ 2147483647 w 23"/>
              <a:gd name="T19" fmla="*/ 2147483647 h 25"/>
              <a:gd name="T20" fmla="*/ 2147483647 w 23"/>
              <a:gd name="T21" fmla="*/ 2147483647 h 25"/>
              <a:gd name="T22" fmla="*/ 2147483647 w 23"/>
              <a:gd name="T23" fmla="*/ 2147483647 h 25"/>
              <a:gd name="T24" fmla="*/ 2147483647 w 23"/>
              <a:gd name="T25" fmla="*/ 2147483647 h 25"/>
              <a:gd name="T26" fmla="*/ 2147483647 w 23"/>
              <a:gd name="T27" fmla="*/ 2147483647 h 25"/>
              <a:gd name="T28" fmla="*/ 2147483647 w 23"/>
              <a:gd name="T29" fmla="*/ 2147483647 h 25"/>
              <a:gd name="T30" fmla="*/ 2147483647 w 23"/>
              <a:gd name="T31" fmla="*/ 2147483647 h 25"/>
              <a:gd name="T32" fmla="*/ 2147483647 w 23"/>
              <a:gd name="T33" fmla="*/ 2147483647 h 25"/>
              <a:gd name="T34" fmla="*/ 2147483647 w 23"/>
              <a:gd name="T35" fmla="*/ 0 h 25"/>
              <a:gd name="T36" fmla="*/ 2147483647 w 23"/>
              <a:gd name="T37" fmla="*/ 0 h 25"/>
              <a:gd name="T38" fmla="*/ 2147483647 w 23"/>
              <a:gd name="T39" fmla="*/ 2147483647 h 25"/>
              <a:gd name="T40" fmla="*/ 2147483647 w 23"/>
              <a:gd name="T41" fmla="*/ 2147483647 h 25"/>
              <a:gd name="T42" fmla="*/ 2147483647 w 23"/>
              <a:gd name="T43" fmla="*/ 2147483647 h 25"/>
              <a:gd name="T44" fmla="*/ 2147483647 w 23"/>
              <a:gd name="T45" fmla="*/ 2147483647 h 25"/>
              <a:gd name="T46" fmla="*/ 2147483647 w 23"/>
              <a:gd name="T47" fmla="*/ 2147483647 h 25"/>
              <a:gd name="T48" fmla="*/ 2147483647 w 23"/>
              <a:gd name="T49" fmla="*/ 2147483647 h 25"/>
              <a:gd name="T50" fmla="*/ 2147483647 w 23"/>
              <a:gd name="T51" fmla="*/ 2147483647 h 25"/>
              <a:gd name="T52" fmla="*/ 2147483647 w 23"/>
              <a:gd name="T53" fmla="*/ 2147483647 h 25"/>
              <a:gd name="T54" fmla="*/ 2147483647 w 23"/>
              <a:gd name="T55" fmla="*/ 2147483647 h 25"/>
              <a:gd name="T56" fmla="*/ 2147483647 w 23"/>
              <a:gd name="T57" fmla="*/ 2147483647 h 25"/>
              <a:gd name="T58" fmla="*/ 2147483647 w 23"/>
              <a:gd name="T59" fmla="*/ 2147483647 h 25"/>
              <a:gd name="T60" fmla="*/ 2147483647 w 23"/>
              <a:gd name="T61" fmla="*/ 2147483647 h 25"/>
              <a:gd name="T62" fmla="*/ 2147483647 w 23"/>
              <a:gd name="T63" fmla="*/ 2147483647 h 25"/>
              <a:gd name="T64" fmla="*/ 2147483647 w 23"/>
              <a:gd name="T65" fmla="*/ 2147483647 h 25"/>
              <a:gd name="T66" fmla="*/ 2147483647 w 23"/>
              <a:gd name="T67" fmla="*/ 2147483647 h 25"/>
              <a:gd name="T68" fmla="*/ 2147483647 w 23"/>
              <a:gd name="T69" fmla="*/ 2147483647 h 25"/>
              <a:gd name="T70" fmla="*/ 2147483647 w 23"/>
              <a:gd name="T71" fmla="*/ 2147483647 h 25"/>
              <a:gd name="T72" fmla="*/ 2147483647 w 23"/>
              <a:gd name="T73" fmla="*/ 2147483647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
              <a:gd name="T112" fmla="*/ 0 h 25"/>
              <a:gd name="T113" fmla="*/ 23 w 23"/>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 h="25">
                <a:moveTo>
                  <a:pt x="14" y="21"/>
                </a:moveTo>
                <a:lnTo>
                  <a:pt x="12" y="24"/>
                </a:lnTo>
                <a:lnTo>
                  <a:pt x="10" y="25"/>
                </a:lnTo>
                <a:lnTo>
                  <a:pt x="9" y="25"/>
                </a:lnTo>
                <a:lnTo>
                  <a:pt x="6" y="25"/>
                </a:lnTo>
                <a:lnTo>
                  <a:pt x="5" y="25"/>
                </a:lnTo>
                <a:lnTo>
                  <a:pt x="2" y="24"/>
                </a:lnTo>
                <a:lnTo>
                  <a:pt x="0" y="22"/>
                </a:lnTo>
                <a:lnTo>
                  <a:pt x="0" y="19"/>
                </a:lnTo>
                <a:lnTo>
                  <a:pt x="0" y="18"/>
                </a:lnTo>
                <a:lnTo>
                  <a:pt x="2" y="15"/>
                </a:lnTo>
                <a:lnTo>
                  <a:pt x="3" y="14"/>
                </a:lnTo>
                <a:lnTo>
                  <a:pt x="6" y="12"/>
                </a:lnTo>
                <a:lnTo>
                  <a:pt x="9" y="11"/>
                </a:lnTo>
                <a:lnTo>
                  <a:pt x="14" y="8"/>
                </a:lnTo>
                <a:lnTo>
                  <a:pt x="14" y="4"/>
                </a:lnTo>
                <a:lnTo>
                  <a:pt x="13" y="3"/>
                </a:lnTo>
                <a:lnTo>
                  <a:pt x="12" y="1"/>
                </a:lnTo>
                <a:lnTo>
                  <a:pt x="10" y="1"/>
                </a:lnTo>
                <a:lnTo>
                  <a:pt x="9" y="1"/>
                </a:lnTo>
                <a:lnTo>
                  <a:pt x="7" y="1"/>
                </a:lnTo>
                <a:lnTo>
                  <a:pt x="6" y="3"/>
                </a:lnTo>
                <a:lnTo>
                  <a:pt x="6" y="4"/>
                </a:lnTo>
                <a:lnTo>
                  <a:pt x="6" y="5"/>
                </a:lnTo>
                <a:lnTo>
                  <a:pt x="6" y="7"/>
                </a:lnTo>
                <a:lnTo>
                  <a:pt x="6" y="8"/>
                </a:lnTo>
                <a:lnTo>
                  <a:pt x="5" y="8"/>
                </a:lnTo>
                <a:lnTo>
                  <a:pt x="3" y="8"/>
                </a:lnTo>
                <a:lnTo>
                  <a:pt x="2" y="8"/>
                </a:lnTo>
                <a:lnTo>
                  <a:pt x="2" y="7"/>
                </a:lnTo>
                <a:lnTo>
                  <a:pt x="2" y="5"/>
                </a:lnTo>
                <a:lnTo>
                  <a:pt x="2" y="4"/>
                </a:lnTo>
                <a:lnTo>
                  <a:pt x="5" y="1"/>
                </a:lnTo>
                <a:lnTo>
                  <a:pt x="7" y="0"/>
                </a:lnTo>
                <a:lnTo>
                  <a:pt x="12" y="0"/>
                </a:lnTo>
                <a:lnTo>
                  <a:pt x="14" y="0"/>
                </a:lnTo>
                <a:lnTo>
                  <a:pt x="16" y="0"/>
                </a:lnTo>
                <a:lnTo>
                  <a:pt x="17" y="1"/>
                </a:lnTo>
                <a:lnTo>
                  <a:pt x="19" y="3"/>
                </a:lnTo>
                <a:lnTo>
                  <a:pt x="19" y="5"/>
                </a:lnTo>
                <a:lnTo>
                  <a:pt x="19" y="8"/>
                </a:lnTo>
                <a:lnTo>
                  <a:pt x="19" y="17"/>
                </a:lnTo>
                <a:lnTo>
                  <a:pt x="19" y="19"/>
                </a:lnTo>
                <a:lnTo>
                  <a:pt x="20" y="21"/>
                </a:lnTo>
                <a:lnTo>
                  <a:pt x="20" y="22"/>
                </a:lnTo>
                <a:lnTo>
                  <a:pt x="21" y="22"/>
                </a:lnTo>
                <a:lnTo>
                  <a:pt x="21" y="21"/>
                </a:lnTo>
                <a:lnTo>
                  <a:pt x="23" y="21"/>
                </a:lnTo>
                <a:lnTo>
                  <a:pt x="20" y="25"/>
                </a:lnTo>
                <a:lnTo>
                  <a:pt x="17" y="25"/>
                </a:lnTo>
                <a:lnTo>
                  <a:pt x="16" y="25"/>
                </a:lnTo>
                <a:lnTo>
                  <a:pt x="14" y="24"/>
                </a:lnTo>
                <a:lnTo>
                  <a:pt x="14" y="21"/>
                </a:lnTo>
                <a:close/>
                <a:moveTo>
                  <a:pt x="14" y="19"/>
                </a:moveTo>
                <a:lnTo>
                  <a:pt x="14" y="10"/>
                </a:lnTo>
                <a:lnTo>
                  <a:pt x="12" y="11"/>
                </a:lnTo>
                <a:lnTo>
                  <a:pt x="9" y="12"/>
                </a:lnTo>
                <a:lnTo>
                  <a:pt x="7" y="14"/>
                </a:lnTo>
                <a:lnTo>
                  <a:pt x="6" y="15"/>
                </a:lnTo>
                <a:lnTo>
                  <a:pt x="6" y="17"/>
                </a:lnTo>
                <a:lnTo>
                  <a:pt x="5" y="18"/>
                </a:lnTo>
                <a:lnTo>
                  <a:pt x="6" y="19"/>
                </a:lnTo>
                <a:lnTo>
                  <a:pt x="6" y="21"/>
                </a:lnTo>
                <a:lnTo>
                  <a:pt x="7" y="22"/>
                </a:lnTo>
                <a:lnTo>
                  <a:pt x="9" y="22"/>
                </a:lnTo>
                <a:lnTo>
                  <a:pt x="12" y="21"/>
                </a:lnTo>
                <a:lnTo>
                  <a:pt x="14" y="19"/>
                </a:lnTo>
                <a:close/>
              </a:path>
            </a:pathLst>
          </a:custGeom>
          <a:solidFill>
            <a:srgbClr val="000000"/>
          </a:solidFill>
          <a:ln w="0">
            <a:solidFill>
              <a:srgbClr val="000000"/>
            </a:solidFill>
            <a:round/>
            <a:headEnd/>
            <a:tailEnd/>
          </a:ln>
        </p:spPr>
        <p:txBody>
          <a:bodyPr/>
          <a:lstStyle/>
          <a:p>
            <a:endParaRPr lang="en-CA"/>
          </a:p>
        </p:txBody>
      </p:sp>
      <p:sp>
        <p:nvSpPr>
          <p:cNvPr id="34850" name="Freeform 32"/>
          <p:cNvSpPr>
            <a:spLocks/>
          </p:cNvSpPr>
          <p:nvPr/>
        </p:nvSpPr>
        <p:spPr bwMode="auto">
          <a:xfrm>
            <a:off x="6118225" y="3044825"/>
            <a:ext cx="74613" cy="160338"/>
          </a:xfrm>
          <a:custGeom>
            <a:avLst/>
            <a:gdLst>
              <a:gd name="T0" fmla="*/ 2147483647 w 18"/>
              <a:gd name="T1" fmla="*/ 0 h 25"/>
              <a:gd name="T2" fmla="*/ 2147483647 w 18"/>
              <a:gd name="T3" fmla="*/ 2147483647 h 25"/>
              <a:gd name="T4" fmla="*/ 2147483647 w 18"/>
              <a:gd name="T5" fmla="*/ 2147483647 h 25"/>
              <a:gd name="T6" fmla="*/ 2147483647 w 18"/>
              <a:gd name="T7" fmla="*/ 0 h 25"/>
              <a:gd name="T8" fmla="*/ 2147483647 w 18"/>
              <a:gd name="T9" fmla="*/ 0 h 25"/>
              <a:gd name="T10" fmla="*/ 2147483647 w 18"/>
              <a:gd name="T11" fmla="*/ 0 h 25"/>
              <a:gd name="T12" fmla="*/ 2147483647 w 18"/>
              <a:gd name="T13" fmla="*/ 0 h 25"/>
              <a:gd name="T14" fmla="*/ 2147483647 w 18"/>
              <a:gd name="T15" fmla="*/ 2147483647 h 25"/>
              <a:gd name="T16" fmla="*/ 2147483647 w 18"/>
              <a:gd name="T17" fmla="*/ 2147483647 h 25"/>
              <a:gd name="T18" fmla="*/ 2147483647 w 18"/>
              <a:gd name="T19" fmla="*/ 2147483647 h 25"/>
              <a:gd name="T20" fmla="*/ 2147483647 w 18"/>
              <a:gd name="T21" fmla="*/ 2147483647 h 25"/>
              <a:gd name="T22" fmla="*/ 2147483647 w 18"/>
              <a:gd name="T23" fmla="*/ 2147483647 h 25"/>
              <a:gd name="T24" fmla="*/ 2147483647 w 18"/>
              <a:gd name="T25" fmla="*/ 2147483647 h 25"/>
              <a:gd name="T26" fmla="*/ 2147483647 w 18"/>
              <a:gd name="T27" fmla="*/ 2147483647 h 25"/>
              <a:gd name="T28" fmla="*/ 2147483647 w 18"/>
              <a:gd name="T29" fmla="*/ 2147483647 h 25"/>
              <a:gd name="T30" fmla="*/ 2147483647 w 18"/>
              <a:gd name="T31" fmla="*/ 2147483647 h 25"/>
              <a:gd name="T32" fmla="*/ 2147483647 w 18"/>
              <a:gd name="T33" fmla="*/ 2147483647 h 25"/>
              <a:gd name="T34" fmla="*/ 2147483647 w 18"/>
              <a:gd name="T35" fmla="*/ 2147483647 h 25"/>
              <a:gd name="T36" fmla="*/ 2147483647 w 18"/>
              <a:gd name="T37" fmla="*/ 2147483647 h 25"/>
              <a:gd name="T38" fmla="*/ 2147483647 w 18"/>
              <a:gd name="T39" fmla="*/ 2147483647 h 25"/>
              <a:gd name="T40" fmla="*/ 2147483647 w 18"/>
              <a:gd name="T41" fmla="*/ 2147483647 h 25"/>
              <a:gd name="T42" fmla="*/ 2147483647 w 18"/>
              <a:gd name="T43" fmla="*/ 2147483647 h 25"/>
              <a:gd name="T44" fmla="*/ 2147483647 w 18"/>
              <a:gd name="T45" fmla="*/ 2147483647 h 25"/>
              <a:gd name="T46" fmla="*/ 2147483647 w 18"/>
              <a:gd name="T47" fmla="*/ 2147483647 h 25"/>
              <a:gd name="T48" fmla="*/ 2147483647 w 18"/>
              <a:gd name="T49" fmla="*/ 2147483647 h 25"/>
              <a:gd name="T50" fmla="*/ 2147483647 w 18"/>
              <a:gd name="T51" fmla="*/ 2147483647 h 25"/>
              <a:gd name="T52" fmla="*/ 2147483647 w 18"/>
              <a:gd name="T53" fmla="*/ 2147483647 h 25"/>
              <a:gd name="T54" fmla="*/ 2147483647 w 18"/>
              <a:gd name="T55" fmla="*/ 2147483647 h 25"/>
              <a:gd name="T56" fmla="*/ 2147483647 w 18"/>
              <a:gd name="T57" fmla="*/ 2147483647 h 25"/>
              <a:gd name="T58" fmla="*/ 0 w 18"/>
              <a:gd name="T59" fmla="*/ 2147483647 h 25"/>
              <a:gd name="T60" fmla="*/ 0 w 18"/>
              <a:gd name="T61" fmla="*/ 2147483647 h 25"/>
              <a:gd name="T62" fmla="*/ 2147483647 w 18"/>
              <a:gd name="T63" fmla="*/ 2147483647 h 25"/>
              <a:gd name="T64" fmla="*/ 2147483647 w 18"/>
              <a:gd name="T65" fmla="*/ 2147483647 h 25"/>
              <a:gd name="T66" fmla="*/ 2147483647 w 18"/>
              <a:gd name="T67" fmla="*/ 2147483647 h 25"/>
              <a:gd name="T68" fmla="*/ 2147483647 w 18"/>
              <a:gd name="T69" fmla="*/ 2147483647 h 25"/>
              <a:gd name="T70" fmla="*/ 2147483647 w 18"/>
              <a:gd name="T71" fmla="*/ 2147483647 h 25"/>
              <a:gd name="T72" fmla="*/ 2147483647 w 18"/>
              <a:gd name="T73" fmla="*/ 2147483647 h 25"/>
              <a:gd name="T74" fmla="*/ 2147483647 w 18"/>
              <a:gd name="T75" fmla="*/ 2147483647 h 25"/>
              <a:gd name="T76" fmla="*/ 2147483647 w 18"/>
              <a:gd name="T77" fmla="*/ 2147483647 h 25"/>
              <a:gd name="T78" fmla="*/ 2147483647 w 18"/>
              <a:gd name="T79" fmla="*/ 2147483647 h 25"/>
              <a:gd name="T80" fmla="*/ 2147483647 w 18"/>
              <a:gd name="T81" fmla="*/ 2147483647 h 25"/>
              <a:gd name="T82" fmla="*/ 2147483647 w 18"/>
              <a:gd name="T83" fmla="*/ 2147483647 h 25"/>
              <a:gd name="T84" fmla="*/ 2147483647 w 18"/>
              <a:gd name="T85" fmla="*/ 2147483647 h 25"/>
              <a:gd name="T86" fmla="*/ 2147483647 w 18"/>
              <a:gd name="T87" fmla="*/ 2147483647 h 25"/>
              <a:gd name="T88" fmla="*/ 2147483647 w 18"/>
              <a:gd name="T89" fmla="*/ 2147483647 h 25"/>
              <a:gd name="T90" fmla="*/ 0 w 18"/>
              <a:gd name="T91" fmla="*/ 2147483647 h 25"/>
              <a:gd name="T92" fmla="*/ 0 w 18"/>
              <a:gd name="T93" fmla="*/ 2147483647 h 25"/>
              <a:gd name="T94" fmla="*/ 2147483647 w 18"/>
              <a:gd name="T95" fmla="*/ 0 h 25"/>
              <a:gd name="T96" fmla="*/ 2147483647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1"/>
                </a:lnTo>
                <a:lnTo>
                  <a:pt x="18" y="3"/>
                </a:lnTo>
                <a:lnTo>
                  <a:pt x="18" y="4"/>
                </a:lnTo>
                <a:lnTo>
                  <a:pt x="18" y="5"/>
                </a:lnTo>
                <a:lnTo>
                  <a:pt x="17" y="5"/>
                </a:lnTo>
                <a:lnTo>
                  <a:pt x="16" y="5"/>
                </a:lnTo>
                <a:lnTo>
                  <a:pt x="14" y="4"/>
                </a:lnTo>
                <a:lnTo>
                  <a:pt x="13" y="4"/>
                </a:lnTo>
                <a:lnTo>
                  <a:pt x="13" y="3"/>
                </a:lnTo>
                <a:lnTo>
                  <a:pt x="11" y="4"/>
                </a:lnTo>
                <a:lnTo>
                  <a:pt x="10" y="5"/>
                </a:lnTo>
                <a:lnTo>
                  <a:pt x="9" y="8"/>
                </a:lnTo>
                <a:lnTo>
                  <a:pt x="9" y="19"/>
                </a:lnTo>
                <a:lnTo>
                  <a:pt x="9" y="21"/>
                </a:lnTo>
                <a:lnTo>
                  <a:pt x="9" y="22"/>
                </a:lnTo>
                <a:lnTo>
                  <a:pt x="10" y="24"/>
                </a:lnTo>
                <a:lnTo>
                  <a:pt x="11" y="24"/>
                </a:lnTo>
                <a:lnTo>
                  <a:pt x="13" y="24"/>
                </a:lnTo>
                <a:lnTo>
                  <a:pt x="13" y="25"/>
                </a:lnTo>
                <a:lnTo>
                  <a:pt x="0" y="25"/>
                </a:lnTo>
                <a:lnTo>
                  <a:pt x="0" y="24"/>
                </a:lnTo>
                <a:lnTo>
                  <a:pt x="2" y="24"/>
                </a:lnTo>
                <a:lnTo>
                  <a:pt x="3" y="24"/>
                </a:lnTo>
                <a:lnTo>
                  <a:pt x="4" y="22"/>
                </a:lnTo>
                <a:lnTo>
                  <a:pt x="4" y="21"/>
                </a:lnTo>
                <a:lnTo>
                  <a:pt x="4" y="19"/>
                </a:lnTo>
                <a:lnTo>
                  <a:pt x="4" y="10"/>
                </a:lnTo>
                <a:lnTo>
                  <a:pt x="4" y="5"/>
                </a:lnTo>
                <a:lnTo>
                  <a:pt x="4"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51" name="Freeform 33"/>
          <p:cNvSpPr>
            <a:spLocks/>
          </p:cNvSpPr>
          <p:nvPr/>
        </p:nvSpPr>
        <p:spPr bwMode="auto">
          <a:xfrm>
            <a:off x="6192838" y="2987675"/>
            <a:ext cx="66675" cy="217488"/>
          </a:xfrm>
          <a:custGeom>
            <a:avLst/>
            <a:gdLst>
              <a:gd name="T0" fmla="*/ 2147483647 w 16"/>
              <a:gd name="T1" fmla="*/ 0 h 34"/>
              <a:gd name="T2" fmla="*/ 2147483647 w 16"/>
              <a:gd name="T3" fmla="*/ 2147483647 h 34"/>
              <a:gd name="T4" fmla="*/ 2147483647 w 16"/>
              <a:gd name="T5" fmla="*/ 2147483647 h 34"/>
              <a:gd name="T6" fmla="*/ 2147483647 w 16"/>
              <a:gd name="T7" fmla="*/ 2147483647 h 34"/>
              <a:gd name="T8" fmla="*/ 2147483647 w 16"/>
              <a:gd name="T9" fmla="*/ 2147483647 h 34"/>
              <a:gd name="T10" fmla="*/ 2147483647 w 16"/>
              <a:gd name="T11" fmla="*/ 2147483647 h 34"/>
              <a:gd name="T12" fmla="*/ 2147483647 w 16"/>
              <a:gd name="T13" fmla="*/ 2147483647 h 34"/>
              <a:gd name="T14" fmla="*/ 2147483647 w 16"/>
              <a:gd name="T15" fmla="*/ 2147483647 h 34"/>
              <a:gd name="T16" fmla="*/ 2147483647 w 16"/>
              <a:gd name="T17" fmla="*/ 2147483647 h 34"/>
              <a:gd name="T18" fmla="*/ 2147483647 w 16"/>
              <a:gd name="T19" fmla="*/ 2147483647 h 34"/>
              <a:gd name="T20" fmla="*/ 2147483647 w 16"/>
              <a:gd name="T21" fmla="*/ 2147483647 h 34"/>
              <a:gd name="T22" fmla="*/ 2147483647 w 16"/>
              <a:gd name="T23" fmla="*/ 2147483647 h 34"/>
              <a:gd name="T24" fmla="*/ 2147483647 w 16"/>
              <a:gd name="T25" fmla="*/ 2147483647 h 34"/>
              <a:gd name="T26" fmla="*/ 2147483647 w 16"/>
              <a:gd name="T27" fmla="*/ 2147483647 h 34"/>
              <a:gd name="T28" fmla="*/ 2147483647 w 16"/>
              <a:gd name="T29" fmla="*/ 2147483647 h 34"/>
              <a:gd name="T30" fmla="*/ 2147483647 w 16"/>
              <a:gd name="T31" fmla="*/ 2147483647 h 34"/>
              <a:gd name="T32" fmla="*/ 2147483647 w 16"/>
              <a:gd name="T33" fmla="*/ 2147483647 h 34"/>
              <a:gd name="T34" fmla="*/ 2147483647 w 16"/>
              <a:gd name="T35" fmla="*/ 2147483647 h 34"/>
              <a:gd name="T36" fmla="*/ 2147483647 w 16"/>
              <a:gd name="T37" fmla="*/ 2147483647 h 34"/>
              <a:gd name="T38" fmla="*/ 2147483647 w 16"/>
              <a:gd name="T39" fmla="*/ 2147483647 h 34"/>
              <a:gd name="T40" fmla="*/ 2147483647 w 16"/>
              <a:gd name="T41" fmla="*/ 2147483647 h 34"/>
              <a:gd name="T42" fmla="*/ 2147483647 w 16"/>
              <a:gd name="T43" fmla="*/ 2147483647 h 34"/>
              <a:gd name="T44" fmla="*/ 2147483647 w 16"/>
              <a:gd name="T45" fmla="*/ 2147483647 h 34"/>
              <a:gd name="T46" fmla="*/ 2147483647 w 16"/>
              <a:gd name="T47" fmla="*/ 2147483647 h 34"/>
              <a:gd name="T48" fmla="*/ 2147483647 w 16"/>
              <a:gd name="T49" fmla="*/ 2147483647 h 34"/>
              <a:gd name="T50" fmla="*/ 2147483647 w 16"/>
              <a:gd name="T51" fmla="*/ 2147483647 h 34"/>
              <a:gd name="T52" fmla="*/ 0 w 16"/>
              <a:gd name="T53" fmla="*/ 2147483647 h 34"/>
              <a:gd name="T54" fmla="*/ 0 w 16"/>
              <a:gd name="T55" fmla="*/ 2147483647 h 34"/>
              <a:gd name="T56" fmla="*/ 2147483647 w 16"/>
              <a:gd name="T57" fmla="*/ 2147483647 h 34"/>
              <a:gd name="T58" fmla="*/ 2147483647 w 16"/>
              <a:gd name="T59" fmla="*/ 2147483647 h 34"/>
              <a:gd name="T60" fmla="*/ 2147483647 w 16"/>
              <a:gd name="T61" fmla="*/ 2147483647 h 34"/>
              <a:gd name="T62" fmla="*/ 2147483647 w 16"/>
              <a:gd name="T63" fmla="*/ 2147483647 h 34"/>
              <a:gd name="T64" fmla="*/ 2147483647 w 16"/>
              <a:gd name="T65" fmla="*/ 2147483647 h 34"/>
              <a:gd name="T66" fmla="*/ 2147483647 w 16"/>
              <a:gd name="T67" fmla="*/ 0 h 34"/>
              <a:gd name="T68" fmla="*/ 2147483647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6" y="9"/>
                </a:lnTo>
                <a:lnTo>
                  <a:pt x="16" y="10"/>
                </a:lnTo>
                <a:lnTo>
                  <a:pt x="9" y="10"/>
                </a:lnTo>
                <a:lnTo>
                  <a:pt x="9" y="27"/>
                </a:lnTo>
                <a:lnTo>
                  <a:pt x="10" y="28"/>
                </a:lnTo>
                <a:lnTo>
                  <a:pt x="10" y="30"/>
                </a:lnTo>
                <a:lnTo>
                  <a:pt x="12" y="31"/>
                </a:lnTo>
                <a:lnTo>
                  <a:pt x="13" y="31"/>
                </a:lnTo>
                <a:lnTo>
                  <a:pt x="14" y="30"/>
                </a:lnTo>
                <a:lnTo>
                  <a:pt x="16" y="30"/>
                </a:lnTo>
                <a:lnTo>
                  <a:pt x="16" y="31"/>
                </a:lnTo>
                <a:lnTo>
                  <a:pt x="13" y="33"/>
                </a:lnTo>
                <a:lnTo>
                  <a:pt x="12" y="34"/>
                </a:lnTo>
                <a:lnTo>
                  <a:pt x="10" y="34"/>
                </a:lnTo>
                <a:lnTo>
                  <a:pt x="9" y="34"/>
                </a:lnTo>
                <a:lnTo>
                  <a:pt x="7" y="34"/>
                </a:lnTo>
                <a:lnTo>
                  <a:pt x="6" y="33"/>
                </a:lnTo>
                <a:lnTo>
                  <a:pt x="5" y="31"/>
                </a:lnTo>
                <a:lnTo>
                  <a:pt x="5" y="30"/>
                </a:lnTo>
                <a:lnTo>
                  <a:pt x="5" y="27"/>
                </a:lnTo>
                <a:lnTo>
                  <a:pt x="5" y="10"/>
                </a:lnTo>
                <a:lnTo>
                  <a:pt x="0" y="10"/>
                </a:lnTo>
                <a:lnTo>
                  <a:pt x="2" y="9"/>
                </a:lnTo>
                <a:lnTo>
                  <a:pt x="3" y="7"/>
                </a:lnTo>
                <a:lnTo>
                  <a:pt x="6" y="6"/>
                </a:lnTo>
                <a:lnTo>
                  <a:pt x="7"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4852" name="Freeform 34"/>
          <p:cNvSpPr>
            <a:spLocks/>
          </p:cNvSpPr>
          <p:nvPr/>
        </p:nvSpPr>
        <p:spPr bwMode="auto">
          <a:xfrm>
            <a:off x="6334125" y="3044825"/>
            <a:ext cx="69850"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2147483647 h 25"/>
              <a:gd name="T10" fmla="*/ 2147483647 w 17"/>
              <a:gd name="T11" fmla="*/ 2147483647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0 w 17"/>
              <a:gd name="T55" fmla="*/ 2147483647 h 25"/>
              <a:gd name="T56" fmla="*/ 0 w 17"/>
              <a:gd name="T57" fmla="*/ 2147483647 h 25"/>
              <a:gd name="T58" fmla="*/ 0 w 17"/>
              <a:gd name="T59" fmla="*/ 2147483647 h 25"/>
              <a:gd name="T60" fmla="*/ 0 w 17"/>
              <a:gd name="T61" fmla="*/ 2147483647 h 25"/>
              <a:gd name="T62" fmla="*/ 0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2147483647 w 17"/>
              <a:gd name="T89" fmla="*/ 2147483647 h 25"/>
              <a:gd name="T90" fmla="*/ 0 w 17"/>
              <a:gd name="T91" fmla="*/ 2147483647 h 25"/>
              <a:gd name="T92" fmla="*/ 0 w 17"/>
              <a:gd name="T93" fmla="*/ 2147483647 h 25"/>
              <a:gd name="T94" fmla="*/ 0 w 17"/>
              <a:gd name="T95" fmla="*/ 2147483647 h 25"/>
              <a:gd name="T96" fmla="*/ 0 w 17"/>
              <a:gd name="T97" fmla="*/ 2147483647 h 25"/>
              <a:gd name="T98" fmla="*/ 2147483647 w 17"/>
              <a:gd name="T99" fmla="*/ 2147483647 h 25"/>
              <a:gd name="T100" fmla="*/ 2147483647 w 17"/>
              <a:gd name="T101" fmla="*/ 0 h 25"/>
              <a:gd name="T102" fmla="*/ 2147483647 w 17"/>
              <a:gd name="T103" fmla="*/ 0 h 25"/>
              <a:gd name="T104" fmla="*/ 2147483647 w 17"/>
              <a:gd name="T105" fmla="*/ 0 h 25"/>
              <a:gd name="T106" fmla="*/ 2147483647 w 17"/>
              <a:gd name="T107" fmla="*/ 0 h 25"/>
              <a:gd name="T108" fmla="*/ 2147483647 w 17"/>
              <a:gd name="T109" fmla="*/ 0 h 25"/>
              <a:gd name="T110" fmla="*/ 2147483647 w 17"/>
              <a:gd name="T111" fmla="*/ 0 h 25"/>
              <a:gd name="T112" fmla="*/ 2147483647 w 17"/>
              <a:gd name="T113" fmla="*/ 0 h 25"/>
              <a:gd name="T114" fmla="*/ 2147483647 w 17"/>
              <a:gd name="T115" fmla="*/ 0 h 25"/>
              <a:gd name="T116" fmla="*/ 2147483647 w 17"/>
              <a:gd name="T117" fmla="*/ 0 h 25"/>
              <a:gd name="T118" fmla="*/ 2147483647 w 17"/>
              <a:gd name="T119" fmla="*/ 0 h 25"/>
              <a:gd name="T120" fmla="*/ 2147483647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4" y="0"/>
                </a:moveTo>
                <a:lnTo>
                  <a:pt x="14" y="8"/>
                </a:lnTo>
                <a:lnTo>
                  <a:pt x="13" y="4"/>
                </a:lnTo>
                <a:lnTo>
                  <a:pt x="11" y="3"/>
                </a:lnTo>
                <a:lnTo>
                  <a:pt x="10" y="1"/>
                </a:lnTo>
                <a:lnTo>
                  <a:pt x="7" y="1"/>
                </a:lnTo>
                <a:lnTo>
                  <a:pt x="6" y="1"/>
                </a:lnTo>
                <a:lnTo>
                  <a:pt x="4" y="3"/>
                </a:lnTo>
                <a:lnTo>
                  <a:pt x="3" y="3"/>
                </a:lnTo>
                <a:lnTo>
                  <a:pt x="3" y="4"/>
                </a:lnTo>
                <a:lnTo>
                  <a:pt x="3" y="5"/>
                </a:lnTo>
                <a:lnTo>
                  <a:pt x="4" y="7"/>
                </a:lnTo>
                <a:lnTo>
                  <a:pt x="4" y="8"/>
                </a:lnTo>
                <a:lnTo>
                  <a:pt x="7" y="10"/>
                </a:lnTo>
                <a:lnTo>
                  <a:pt x="11" y="11"/>
                </a:lnTo>
                <a:lnTo>
                  <a:pt x="14" y="12"/>
                </a:lnTo>
                <a:lnTo>
                  <a:pt x="16" y="15"/>
                </a:lnTo>
                <a:lnTo>
                  <a:pt x="17" y="18"/>
                </a:lnTo>
                <a:lnTo>
                  <a:pt x="16" y="21"/>
                </a:lnTo>
                <a:lnTo>
                  <a:pt x="14" y="24"/>
                </a:lnTo>
                <a:lnTo>
                  <a:pt x="11" y="25"/>
                </a:lnTo>
                <a:lnTo>
                  <a:pt x="9" y="25"/>
                </a:lnTo>
                <a:lnTo>
                  <a:pt x="6" y="25"/>
                </a:lnTo>
                <a:lnTo>
                  <a:pt x="3" y="25"/>
                </a:lnTo>
                <a:lnTo>
                  <a:pt x="1" y="25"/>
                </a:lnTo>
                <a:lnTo>
                  <a:pt x="1" y="24"/>
                </a:lnTo>
                <a:lnTo>
                  <a:pt x="0" y="25"/>
                </a:lnTo>
                <a:lnTo>
                  <a:pt x="0" y="17"/>
                </a:lnTo>
                <a:lnTo>
                  <a:pt x="1" y="19"/>
                </a:lnTo>
                <a:lnTo>
                  <a:pt x="3" y="22"/>
                </a:lnTo>
                <a:lnTo>
                  <a:pt x="6" y="24"/>
                </a:lnTo>
                <a:lnTo>
                  <a:pt x="9" y="24"/>
                </a:lnTo>
                <a:lnTo>
                  <a:pt x="10" y="24"/>
                </a:lnTo>
                <a:lnTo>
                  <a:pt x="11" y="22"/>
                </a:lnTo>
                <a:lnTo>
                  <a:pt x="11" y="21"/>
                </a:lnTo>
                <a:lnTo>
                  <a:pt x="13" y="19"/>
                </a:lnTo>
                <a:lnTo>
                  <a:pt x="11" y="18"/>
                </a:lnTo>
                <a:lnTo>
                  <a:pt x="11" y="17"/>
                </a:lnTo>
                <a:lnTo>
                  <a:pt x="9" y="15"/>
                </a:lnTo>
                <a:lnTo>
                  <a:pt x="6" y="14"/>
                </a:lnTo>
                <a:lnTo>
                  <a:pt x="3" y="12"/>
                </a:lnTo>
                <a:lnTo>
                  <a:pt x="0" y="10"/>
                </a:lnTo>
                <a:lnTo>
                  <a:pt x="0" y="8"/>
                </a:lnTo>
                <a:lnTo>
                  <a:pt x="0" y="7"/>
                </a:lnTo>
                <a:lnTo>
                  <a:pt x="0" y="4"/>
                </a:lnTo>
                <a:lnTo>
                  <a:pt x="1" y="1"/>
                </a:lnTo>
                <a:lnTo>
                  <a:pt x="4" y="0"/>
                </a:lnTo>
                <a:lnTo>
                  <a:pt x="7" y="0"/>
                </a:lnTo>
                <a:lnTo>
                  <a:pt x="9"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34853" name="Freeform 35"/>
          <p:cNvSpPr>
            <a:spLocks/>
          </p:cNvSpPr>
          <p:nvPr/>
        </p:nvSpPr>
        <p:spPr bwMode="auto">
          <a:xfrm>
            <a:off x="6408738" y="2987675"/>
            <a:ext cx="66675" cy="217488"/>
          </a:xfrm>
          <a:custGeom>
            <a:avLst/>
            <a:gdLst>
              <a:gd name="T0" fmla="*/ 2147483647 w 16"/>
              <a:gd name="T1" fmla="*/ 0 h 34"/>
              <a:gd name="T2" fmla="*/ 2147483647 w 16"/>
              <a:gd name="T3" fmla="*/ 2147483647 h 34"/>
              <a:gd name="T4" fmla="*/ 2147483647 w 16"/>
              <a:gd name="T5" fmla="*/ 2147483647 h 34"/>
              <a:gd name="T6" fmla="*/ 2147483647 w 16"/>
              <a:gd name="T7" fmla="*/ 2147483647 h 34"/>
              <a:gd name="T8" fmla="*/ 2147483647 w 16"/>
              <a:gd name="T9" fmla="*/ 2147483647 h 34"/>
              <a:gd name="T10" fmla="*/ 2147483647 w 16"/>
              <a:gd name="T11" fmla="*/ 2147483647 h 34"/>
              <a:gd name="T12" fmla="*/ 2147483647 w 16"/>
              <a:gd name="T13" fmla="*/ 2147483647 h 34"/>
              <a:gd name="T14" fmla="*/ 2147483647 w 16"/>
              <a:gd name="T15" fmla="*/ 2147483647 h 34"/>
              <a:gd name="T16" fmla="*/ 2147483647 w 16"/>
              <a:gd name="T17" fmla="*/ 2147483647 h 34"/>
              <a:gd name="T18" fmla="*/ 2147483647 w 16"/>
              <a:gd name="T19" fmla="*/ 2147483647 h 34"/>
              <a:gd name="T20" fmla="*/ 2147483647 w 16"/>
              <a:gd name="T21" fmla="*/ 2147483647 h 34"/>
              <a:gd name="T22" fmla="*/ 2147483647 w 16"/>
              <a:gd name="T23" fmla="*/ 2147483647 h 34"/>
              <a:gd name="T24" fmla="*/ 2147483647 w 16"/>
              <a:gd name="T25" fmla="*/ 2147483647 h 34"/>
              <a:gd name="T26" fmla="*/ 2147483647 w 16"/>
              <a:gd name="T27" fmla="*/ 2147483647 h 34"/>
              <a:gd name="T28" fmla="*/ 2147483647 w 16"/>
              <a:gd name="T29" fmla="*/ 2147483647 h 34"/>
              <a:gd name="T30" fmla="*/ 2147483647 w 16"/>
              <a:gd name="T31" fmla="*/ 2147483647 h 34"/>
              <a:gd name="T32" fmla="*/ 2147483647 w 16"/>
              <a:gd name="T33" fmla="*/ 2147483647 h 34"/>
              <a:gd name="T34" fmla="*/ 2147483647 w 16"/>
              <a:gd name="T35" fmla="*/ 2147483647 h 34"/>
              <a:gd name="T36" fmla="*/ 2147483647 w 16"/>
              <a:gd name="T37" fmla="*/ 2147483647 h 34"/>
              <a:gd name="T38" fmla="*/ 2147483647 w 16"/>
              <a:gd name="T39" fmla="*/ 2147483647 h 34"/>
              <a:gd name="T40" fmla="*/ 2147483647 w 16"/>
              <a:gd name="T41" fmla="*/ 2147483647 h 34"/>
              <a:gd name="T42" fmla="*/ 2147483647 w 16"/>
              <a:gd name="T43" fmla="*/ 2147483647 h 34"/>
              <a:gd name="T44" fmla="*/ 2147483647 w 16"/>
              <a:gd name="T45" fmla="*/ 2147483647 h 34"/>
              <a:gd name="T46" fmla="*/ 2147483647 w 16"/>
              <a:gd name="T47" fmla="*/ 2147483647 h 34"/>
              <a:gd name="T48" fmla="*/ 2147483647 w 16"/>
              <a:gd name="T49" fmla="*/ 2147483647 h 34"/>
              <a:gd name="T50" fmla="*/ 2147483647 w 16"/>
              <a:gd name="T51" fmla="*/ 2147483647 h 34"/>
              <a:gd name="T52" fmla="*/ 0 w 16"/>
              <a:gd name="T53" fmla="*/ 2147483647 h 34"/>
              <a:gd name="T54" fmla="*/ 0 w 16"/>
              <a:gd name="T55" fmla="*/ 2147483647 h 34"/>
              <a:gd name="T56" fmla="*/ 2147483647 w 16"/>
              <a:gd name="T57" fmla="*/ 2147483647 h 34"/>
              <a:gd name="T58" fmla="*/ 2147483647 w 16"/>
              <a:gd name="T59" fmla="*/ 2147483647 h 34"/>
              <a:gd name="T60" fmla="*/ 2147483647 w 16"/>
              <a:gd name="T61" fmla="*/ 2147483647 h 34"/>
              <a:gd name="T62" fmla="*/ 2147483647 w 16"/>
              <a:gd name="T63" fmla="*/ 2147483647 h 34"/>
              <a:gd name="T64" fmla="*/ 2147483647 w 16"/>
              <a:gd name="T65" fmla="*/ 2147483647 h 34"/>
              <a:gd name="T66" fmla="*/ 2147483647 w 16"/>
              <a:gd name="T67" fmla="*/ 0 h 34"/>
              <a:gd name="T68" fmla="*/ 2147483647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0" y="31"/>
                </a:lnTo>
                <a:lnTo>
                  <a:pt x="12" y="31"/>
                </a:lnTo>
                <a:lnTo>
                  <a:pt x="13" y="31"/>
                </a:lnTo>
                <a:lnTo>
                  <a:pt x="13" y="30"/>
                </a:lnTo>
                <a:lnTo>
                  <a:pt x="14" y="30"/>
                </a:lnTo>
                <a:lnTo>
                  <a:pt x="16" y="30"/>
                </a:lnTo>
                <a:lnTo>
                  <a:pt x="14" y="31"/>
                </a:lnTo>
                <a:lnTo>
                  <a:pt x="13" y="33"/>
                </a:lnTo>
                <a:lnTo>
                  <a:pt x="12" y="34"/>
                </a:lnTo>
                <a:lnTo>
                  <a:pt x="9" y="34"/>
                </a:lnTo>
                <a:lnTo>
                  <a:pt x="7" y="34"/>
                </a:lnTo>
                <a:lnTo>
                  <a:pt x="6" y="33"/>
                </a:lnTo>
                <a:lnTo>
                  <a:pt x="5" y="31"/>
                </a:lnTo>
                <a:lnTo>
                  <a:pt x="5" y="30"/>
                </a:lnTo>
                <a:lnTo>
                  <a:pt x="5" y="27"/>
                </a:lnTo>
                <a:lnTo>
                  <a:pt x="5" y="10"/>
                </a:lnTo>
                <a:lnTo>
                  <a:pt x="0" y="10"/>
                </a:lnTo>
                <a:lnTo>
                  <a:pt x="2" y="9"/>
                </a:lnTo>
                <a:lnTo>
                  <a:pt x="3" y="7"/>
                </a:lnTo>
                <a:lnTo>
                  <a:pt x="5" y="6"/>
                </a:lnTo>
                <a:lnTo>
                  <a:pt x="6"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4854" name="Freeform 36"/>
          <p:cNvSpPr>
            <a:spLocks noEditPoints="1"/>
          </p:cNvSpPr>
          <p:nvPr/>
        </p:nvSpPr>
        <p:spPr bwMode="auto">
          <a:xfrm>
            <a:off x="6478588" y="3044825"/>
            <a:ext cx="100012" cy="160338"/>
          </a:xfrm>
          <a:custGeom>
            <a:avLst/>
            <a:gdLst>
              <a:gd name="T0" fmla="*/ 2147483647 w 24"/>
              <a:gd name="T1" fmla="*/ 2147483647 h 25"/>
              <a:gd name="T2" fmla="*/ 2147483647 w 24"/>
              <a:gd name="T3" fmla="*/ 2147483647 h 25"/>
              <a:gd name="T4" fmla="*/ 2147483647 w 24"/>
              <a:gd name="T5" fmla="*/ 2147483647 h 25"/>
              <a:gd name="T6" fmla="*/ 2147483647 w 24"/>
              <a:gd name="T7" fmla="*/ 2147483647 h 25"/>
              <a:gd name="T8" fmla="*/ 2147483647 w 24"/>
              <a:gd name="T9" fmla="*/ 2147483647 h 25"/>
              <a:gd name="T10" fmla="*/ 2147483647 w 24"/>
              <a:gd name="T11" fmla="*/ 2147483647 h 25"/>
              <a:gd name="T12" fmla="*/ 2147483647 w 24"/>
              <a:gd name="T13" fmla="*/ 2147483647 h 25"/>
              <a:gd name="T14" fmla="*/ 2147483647 w 24"/>
              <a:gd name="T15" fmla="*/ 2147483647 h 25"/>
              <a:gd name="T16" fmla="*/ 2147483647 w 24"/>
              <a:gd name="T17" fmla="*/ 2147483647 h 25"/>
              <a:gd name="T18" fmla="*/ 2147483647 w 24"/>
              <a:gd name="T19" fmla="*/ 2147483647 h 25"/>
              <a:gd name="T20" fmla="*/ 2147483647 w 24"/>
              <a:gd name="T21" fmla="*/ 2147483647 h 25"/>
              <a:gd name="T22" fmla="*/ 2147483647 w 24"/>
              <a:gd name="T23" fmla="*/ 2147483647 h 25"/>
              <a:gd name="T24" fmla="*/ 2147483647 w 24"/>
              <a:gd name="T25" fmla="*/ 2147483647 h 25"/>
              <a:gd name="T26" fmla="*/ 2147483647 w 24"/>
              <a:gd name="T27" fmla="*/ 2147483647 h 25"/>
              <a:gd name="T28" fmla="*/ 2147483647 w 24"/>
              <a:gd name="T29" fmla="*/ 2147483647 h 25"/>
              <a:gd name="T30" fmla="*/ 2147483647 w 24"/>
              <a:gd name="T31" fmla="*/ 2147483647 h 25"/>
              <a:gd name="T32" fmla="*/ 2147483647 w 24"/>
              <a:gd name="T33" fmla="*/ 2147483647 h 25"/>
              <a:gd name="T34" fmla="*/ 2147483647 w 24"/>
              <a:gd name="T35" fmla="*/ 0 h 25"/>
              <a:gd name="T36" fmla="*/ 2147483647 w 24"/>
              <a:gd name="T37" fmla="*/ 0 h 25"/>
              <a:gd name="T38" fmla="*/ 2147483647 w 24"/>
              <a:gd name="T39" fmla="*/ 2147483647 h 25"/>
              <a:gd name="T40" fmla="*/ 2147483647 w 24"/>
              <a:gd name="T41" fmla="*/ 2147483647 h 25"/>
              <a:gd name="T42" fmla="*/ 2147483647 w 24"/>
              <a:gd name="T43" fmla="*/ 2147483647 h 25"/>
              <a:gd name="T44" fmla="*/ 2147483647 w 24"/>
              <a:gd name="T45" fmla="*/ 2147483647 h 25"/>
              <a:gd name="T46" fmla="*/ 2147483647 w 24"/>
              <a:gd name="T47" fmla="*/ 2147483647 h 25"/>
              <a:gd name="T48" fmla="*/ 2147483647 w 24"/>
              <a:gd name="T49" fmla="*/ 2147483647 h 25"/>
              <a:gd name="T50" fmla="*/ 2147483647 w 24"/>
              <a:gd name="T51" fmla="*/ 2147483647 h 25"/>
              <a:gd name="T52" fmla="*/ 2147483647 w 24"/>
              <a:gd name="T53" fmla="*/ 2147483647 h 25"/>
              <a:gd name="T54" fmla="*/ 2147483647 w 24"/>
              <a:gd name="T55" fmla="*/ 2147483647 h 25"/>
              <a:gd name="T56" fmla="*/ 2147483647 w 24"/>
              <a:gd name="T57" fmla="*/ 2147483647 h 25"/>
              <a:gd name="T58" fmla="*/ 2147483647 w 24"/>
              <a:gd name="T59" fmla="*/ 2147483647 h 25"/>
              <a:gd name="T60" fmla="*/ 2147483647 w 24"/>
              <a:gd name="T61" fmla="*/ 2147483647 h 25"/>
              <a:gd name="T62" fmla="*/ 2147483647 w 24"/>
              <a:gd name="T63" fmla="*/ 2147483647 h 25"/>
              <a:gd name="T64" fmla="*/ 2147483647 w 24"/>
              <a:gd name="T65" fmla="*/ 2147483647 h 25"/>
              <a:gd name="T66" fmla="*/ 2147483647 w 24"/>
              <a:gd name="T67" fmla="*/ 2147483647 h 25"/>
              <a:gd name="T68" fmla="*/ 2147483647 w 24"/>
              <a:gd name="T69" fmla="*/ 2147483647 h 25"/>
              <a:gd name="T70" fmla="*/ 2147483647 w 24"/>
              <a:gd name="T71" fmla="*/ 2147483647 h 25"/>
              <a:gd name="T72" fmla="*/ 2147483647 w 24"/>
              <a:gd name="T73" fmla="*/ 2147483647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5"/>
              <a:gd name="T113" fmla="*/ 24 w 24"/>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5">
                <a:moveTo>
                  <a:pt x="14" y="21"/>
                </a:moveTo>
                <a:lnTo>
                  <a:pt x="11" y="24"/>
                </a:lnTo>
                <a:lnTo>
                  <a:pt x="10" y="25"/>
                </a:lnTo>
                <a:lnTo>
                  <a:pt x="9" y="25"/>
                </a:lnTo>
                <a:lnTo>
                  <a:pt x="7" y="25"/>
                </a:lnTo>
                <a:lnTo>
                  <a:pt x="4" y="25"/>
                </a:lnTo>
                <a:lnTo>
                  <a:pt x="3" y="24"/>
                </a:lnTo>
                <a:lnTo>
                  <a:pt x="2" y="22"/>
                </a:lnTo>
                <a:lnTo>
                  <a:pt x="0" y="19"/>
                </a:lnTo>
                <a:lnTo>
                  <a:pt x="2" y="18"/>
                </a:lnTo>
                <a:lnTo>
                  <a:pt x="2" y="15"/>
                </a:lnTo>
                <a:lnTo>
                  <a:pt x="3" y="14"/>
                </a:lnTo>
                <a:lnTo>
                  <a:pt x="6" y="12"/>
                </a:lnTo>
                <a:lnTo>
                  <a:pt x="9" y="11"/>
                </a:lnTo>
                <a:lnTo>
                  <a:pt x="14" y="8"/>
                </a:lnTo>
                <a:lnTo>
                  <a:pt x="14" y="4"/>
                </a:lnTo>
                <a:lnTo>
                  <a:pt x="14" y="3"/>
                </a:lnTo>
                <a:lnTo>
                  <a:pt x="13" y="1"/>
                </a:lnTo>
                <a:lnTo>
                  <a:pt x="10" y="1"/>
                </a:lnTo>
                <a:lnTo>
                  <a:pt x="9" y="1"/>
                </a:lnTo>
                <a:lnTo>
                  <a:pt x="7" y="1"/>
                </a:lnTo>
                <a:lnTo>
                  <a:pt x="7" y="3"/>
                </a:lnTo>
                <a:lnTo>
                  <a:pt x="7" y="4"/>
                </a:lnTo>
                <a:lnTo>
                  <a:pt x="7" y="5"/>
                </a:lnTo>
                <a:lnTo>
                  <a:pt x="6" y="7"/>
                </a:lnTo>
                <a:lnTo>
                  <a:pt x="6" y="8"/>
                </a:lnTo>
                <a:lnTo>
                  <a:pt x="4" y="8"/>
                </a:lnTo>
                <a:lnTo>
                  <a:pt x="3" y="8"/>
                </a:lnTo>
                <a:lnTo>
                  <a:pt x="2" y="7"/>
                </a:lnTo>
                <a:lnTo>
                  <a:pt x="2" y="5"/>
                </a:lnTo>
                <a:lnTo>
                  <a:pt x="3" y="4"/>
                </a:lnTo>
                <a:lnTo>
                  <a:pt x="4" y="1"/>
                </a:lnTo>
                <a:lnTo>
                  <a:pt x="7" y="0"/>
                </a:lnTo>
                <a:lnTo>
                  <a:pt x="11" y="0"/>
                </a:lnTo>
                <a:lnTo>
                  <a:pt x="14" y="0"/>
                </a:lnTo>
                <a:lnTo>
                  <a:pt x="17" y="0"/>
                </a:lnTo>
                <a:lnTo>
                  <a:pt x="18" y="1"/>
                </a:lnTo>
                <a:lnTo>
                  <a:pt x="18" y="3"/>
                </a:lnTo>
                <a:lnTo>
                  <a:pt x="20" y="5"/>
                </a:lnTo>
                <a:lnTo>
                  <a:pt x="20" y="8"/>
                </a:lnTo>
                <a:lnTo>
                  <a:pt x="20" y="17"/>
                </a:lnTo>
                <a:lnTo>
                  <a:pt x="20" y="19"/>
                </a:lnTo>
                <a:lnTo>
                  <a:pt x="20" y="21"/>
                </a:lnTo>
                <a:lnTo>
                  <a:pt x="20" y="22"/>
                </a:lnTo>
                <a:lnTo>
                  <a:pt x="21" y="22"/>
                </a:lnTo>
                <a:lnTo>
                  <a:pt x="23" y="21"/>
                </a:lnTo>
                <a:lnTo>
                  <a:pt x="24" y="21"/>
                </a:lnTo>
                <a:lnTo>
                  <a:pt x="21" y="25"/>
                </a:lnTo>
                <a:lnTo>
                  <a:pt x="17" y="25"/>
                </a:lnTo>
                <a:lnTo>
                  <a:pt x="16" y="25"/>
                </a:lnTo>
                <a:lnTo>
                  <a:pt x="16" y="24"/>
                </a:lnTo>
                <a:lnTo>
                  <a:pt x="14" y="21"/>
                </a:lnTo>
                <a:close/>
                <a:moveTo>
                  <a:pt x="14" y="19"/>
                </a:moveTo>
                <a:lnTo>
                  <a:pt x="14" y="10"/>
                </a:lnTo>
                <a:lnTo>
                  <a:pt x="11" y="11"/>
                </a:lnTo>
                <a:lnTo>
                  <a:pt x="10" y="12"/>
                </a:lnTo>
                <a:lnTo>
                  <a:pt x="7" y="14"/>
                </a:lnTo>
                <a:lnTo>
                  <a:pt x="6" y="15"/>
                </a:lnTo>
                <a:lnTo>
                  <a:pt x="6" y="17"/>
                </a:lnTo>
                <a:lnTo>
                  <a:pt x="6" y="18"/>
                </a:lnTo>
                <a:lnTo>
                  <a:pt x="6" y="19"/>
                </a:lnTo>
                <a:lnTo>
                  <a:pt x="7" y="21"/>
                </a:lnTo>
                <a:lnTo>
                  <a:pt x="7" y="22"/>
                </a:lnTo>
                <a:lnTo>
                  <a:pt x="9" y="22"/>
                </a:lnTo>
                <a:lnTo>
                  <a:pt x="11" y="21"/>
                </a:lnTo>
                <a:lnTo>
                  <a:pt x="14" y="19"/>
                </a:lnTo>
                <a:close/>
              </a:path>
            </a:pathLst>
          </a:custGeom>
          <a:solidFill>
            <a:srgbClr val="000000"/>
          </a:solidFill>
          <a:ln w="0">
            <a:solidFill>
              <a:srgbClr val="000000"/>
            </a:solidFill>
            <a:round/>
            <a:headEnd/>
            <a:tailEnd/>
          </a:ln>
        </p:spPr>
        <p:txBody>
          <a:bodyPr/>
          <a:lstStyle/>
          <a:p>
            <a:endParaRPr lang="en-CA"/>
          </a:p>
        </p:txBody>
      </p:sp>
      <p:sp>
        <p:nvSpPr>
          <p:cNvPr id="34855" name="Freeform 37"/>
          <p:cNvSpPr>
            <a:spLocks/>
          </p:cNvSpPr>
          <p:nvPr/>
        </p:nvSpPr>
        <p:spPr bwMode="auto">
          <a:xfrm>
            <a:off x="6578600" y="2987675"/>
            <a:ext cx="61913" cy="217488"/>
          </a:xfrm>
          <a:custGeom>
            <a:avLst/>
            <a:gdLst>
              <a:gd name="T0" fmla="*/ 2147483647 w 15"/>
              <a:gd name="T1" fmla="*/ 0 h 34"/>
              <a:gd name="T2" fmla="*/ 2147483647 w 15"/>
              <a:gd name="T3" fmla="*/ 2147483647 h 34"/>
              <a:gd name="T4" fmla="*/ 2147483647 w 15"/>
              <a:gd name="T5" fmla="*/ 2147483647 h 34"/>
              <a:gd name="T6" fmla="*/ 2147483647 w 15"/>
              <a:gd name="T7" fmla="*/ 2147483647 h 34"/>
              <a:gd name="T8" fmla="*/ 2147483647 w 15"/>
              <a:gd name="T9" fmla="*/ 2147483647 h 34"/>
              <a:gd name="T10" fmla="*/ 2147483647 w 15"/>
              <a:gd name="T11" fmla="*/ 2147483647 h 34"/>
              <a:gd name="T12" fmla="*/ 2147483647 w 15"/>
              <a:gd name="T13" fmla="*/ 2147483647 h 34"/>
              <a:gd name="T14" fmla="*/ 2147483647 w 15"/>
              <a:gd name="T15" fmla="*/ 2147483647 h 34"/>
              <a:gd name="T16" fmla="*/ 2147483647 w 15"/>
              <a:gd name="T17" fmla="*/ 2147483647 h 34"/>
              <a:gd name="T18" fmla="*/ 2147483647 w 15"/>
              <a:gd name="T19" fmla="*/ 2147483647 h 34"/>
              <a:gd name="T20" fmla="*/ 2147483647 w 15"/>
              <a:gd name="T21" fmla="*/ 2147483647 h 34"/>
              <a:gd name="T22" fmla="*/ 2147483647 w 15"/>
              <a:gd name="T23" fmla="*/ 2147483647 h 34"/>
              <a:gd name="T24" fmla="*/ 2147483647 w 15"/>
              <a:gd name="T25" fmla="*/ 2147483647 h 34"/>
              <a:gd name="T26" fmla="*/ 2147483647 w 15"/>
              <a:gd name="T27" fmla="*/ 2147483647 h 34"/>
              <a:gd name="T28" fmla="*/ 2147483647 w 15"/>
              <a:gd name="T29" fmla="*/ 2147483647 h 34"/>
              <a:gd name="T30" fmla="*/ 2147483647 w 15"/>
              <a:gd name="T31" fmla="*/ 2147483647 h 34"/>
              <a:gd name="T32" fmla="*/ 2147483647 w 15"/>
              <a:gd name="T33" fmla="*/ 2147483647 h 34"/>
              <a:gd name="T34" fmla="*/ 2147483647 w 15"/>
              <a:gd name="T35" fmla="*/ 2147483647 h 34"/>
              <a:gd name="T36" fmla="*/ 2147483647 w 15"/>
              <a:gd name="T37" fmla="*/ 2147483647 h 34"/>
              <a:gd name="T38" fmla="*/ 2147483647 w 15"/>
              <a:gd name="T39" fmla="*/ 2147483647 h 34"/>
              <a:gd name="T40" fmla="*/ 2147483647 w 15"/>
              <a:gd name="T41" fmla="*/ 2147483647 h 34"/>
              <a:gd name="T42" fmla="*/ 2147483647 w 15"/>
              <a:gd name="T43" fmla="*/ 2147483647 h 34"/>
              <a:gd name="T44" fmla="*/ 2147483647 w 15"/>
              <a:gd name="T45" fmla="*/ 2147483647 h 34"/>
              <a:gd name="T46" fmla="*/ 2147483647 w 15"/>
              <a:gd name="T47" fmla="*/ 2147483647 h 34"/>
              <a:gd name="T48" fmla="*/ 2147483647 w 15"/>
              <a:gd name="T49" fmla="*/ 2147483647 h 34"/>
              <a:gd name="T50" fmla="*/ 2147483647 w 15"/>
              <a:gd name="T51" fmla="*/ 2147483647 h 34"/>
              <a:gd name="T52" fmla="*/ 0 w 15"/>
              <a:gd name="T53" fmla="*/ 2147483647 h 34"/>
              <a:gd name="T54" fmla="*/ 0 w 15"/>
              <a:gd name="T55" fmla="*/ 2147483647 h 34"/>
              <a:gd name="T56" fmla="*/ 2147483647 w 15"/>
              <a:gd name="T57" fmla="*/ 2147483647 h 34"/>
              <a:gd name="T58" fmla="*/ 2147483647 w 15"/>
              <a:gd name="T59" fmla="*/ 2147483647 h 34"/>
              <a:gd name="T60" fmla="*/ 2147483647 w 15"/>
              <a:gd name="T61" fmla="*/ 2147483647 h 34"/>
              <a:gd name="T62" fmla="*/ 2147483647 w 15"/>
              <a:gd name="T63" fmla="*/ 2147483647 h 34"/>
              <a:gd name="T64" fmla="*/ 2147483647 w 15"/>
              <a:gd name="T65" fmla="*/ 2147483647 h 34"/>
              <a:gd name="T66" fmla="*/ 2147483647 w 15"/>
              <a:gd name="T67" fmla="*/ 0 h 34"/>
              <a:gd name="T68" fmla="*/ 2147483647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10" y="30"/>
                </a:lnTo>
                <a:lnTo>
                  <a:pt x="10" y="31"/>
                </a:lnTo>
                <a:lnTo>
                  <a:pt x="11" y="31"/>
                </a:lnTo>
                <a:lnTo>
                  <a:pt x="13" y="31"/>
                </a:lnTo>
                <a:lnTo>
                  <a:pt x="13" y="30"/>
                </a:lnTo>
                <a:lnTo>
                  <a:pt x="14" y="30"/>
                </a:lnTo>
                <a:lnTo>
                  <a:pt x="15" y="30"/>
                </a:lnTo>
                <a:lnTo>
                  <a:pt x="14" y="31"/>
                </a:lnTo>
                <a:lnTo>
                  <a:pt x="13" y="33"/>
                </a:lnTo>
                <a:lnTo>
                  <a:pt x="11" y="34"/>
                </a:lnTo>
                <a:lnTo>
                  <a:pt x="10" y="34"/>
                </a:lnTo>
                <a:lnTo>
                  <a:pt x="8" y="34"/>
                </a:lnTo>
                <a:lnTo>
                  <a:pt x="7" y="34"/>
                </a:lnTo>
                <a:lnTo>
                  <a:pt x="6" y="33"/>
                </a:lnTo>
                <a:lnTo>
                  <a:pt x="4" y="31"/>
                </a:lnTo>
                <a:lnTo>
                  <a:pt x="4" y="30"/>
                </a:lnTo>
                <a:lnTo>
                  <a:pt x="4" y="27"/>
                </a:lnTo>
                <a:lnTo>
                  <a:pt x="4" y="10"/>
                </a:lnTo>
                <a:lnTo>
                  <a:pt x="0" y="10"/>
                </a:lnTo>
                <a:lnTo>
                  <a:pt x="1" y="9"/>
                </a:lnTo>
                <a:lnTo>
                  <a:pt x="3" y="7"/>
                </a:lnTo>
                <a:lnTo>
                  <a:pt x="4" y="6"/>
                </a:lnTo>
                <a:lnTo>
                  <a:pt x="6"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34856" name="Freeform 38"/>
          <p:cNvSpPr>
            <a:spLocks noEditPoints="1"/>
          </p:cNvSpPr>
          <p:nvPr/>
        </p:nvSpPr>
        <p:spPr bwMode="auto">
          <a:xfrm>
            <a:off x="6653213" y="3044825"/>
            <a:ext cx="87312" cy="160338"/>
          </a:xfrm>
          <a:custGeom>
            <a:avLst/>
            <a:gdLst>
              <a:gd name="T0" fmla="*/ 2147483647 w 21"/>
              <a:gd name="T1" fmla="*/ 2147483647 h 25"/>
              <a:gd name="T2" fmla="*/ 2147483647 w 21"/>
              <a:gd name="T3" fmla="*/ 2147483647 h 25"/>
              <a:gd name="T4" fmla="*/ 2147483647 w 21"/>
              <a:gd name="T5" fmla="*/ 2147483647 h 25"/>
              <a:gd name="T6" fmla="*/ 2147483647 w 21"/>
              <a:gd name="T7" fmla="*/ 2147483647 h 25"/>
              <a:gd name="T8" fmla="*/ 2147483647 w 21"/>
              <a:gd name="T9" fmla="*/ 2147483647 h 25"/>
              <a:gd name="T10" fmla="*/ 2147483647 w 21"/>
              <a:gd name="T11" fmla="*/ 2147483647 h 25"/>
              <a:gd name="T12" fmla="*/ 2147483647 w 21"/>
              <a:gd name="T13" fmla="*/ 2147483647 h 25"/>
              <a:gd name="T14" fmla="*/ 2147483647 w 21"/>
              <a:gd name="T15" fmla="*/ 2147483647 h 25"/>
              <a:gd name="T16" fmla="*/ 2147483647 w 21"/>
              <a:gd name="T17" fmla="*/ 2147483647 h 25"/>
              <a:gd name="T18" fmla="*/ 2147483647 w 21"/>
              <a:gd name="T19" fmla="*/ 2147483647 h 25"/>
              <a:gd name="T20" fmla="*/ 2147483647 w 21"/>
              <a:gd name="T21" fmla="*/ 2147483647 h 25"/>
              <a:gd name="T22" fmla="*/ 2147483647 w 21"/>
              <a:gd name="T23" fmla="*/ 2147483647 h 25"/>
              <a:gd name="T24" fmla="*/ 2147483647 w 21"/>
              <a:gd name="T25" fmla="*/ 2147483647 h 25"/>
              <a:gd name="T26" fmla="*/ 2147483647 w 21"/>
              <a:gd name="T27" fmla="*/ 2147483647 h 25"/>
              <a:gd name="T28" fmla="*/ 2147483647 w 21"/>
              <a:gd name="T29" fmla="*/ 2147483647 h 25"/>
              <a:gd name="T30" fmla="*/ 2147483647 w 21"/>
              <a:gd name="T31" fmla="*/ 2147483647 h 25"/>
              <a:gd name="T32" fmla="*/ 0 w 21"/>
              <a:gd name="T33" fmla="*/ 2147483647 h 25"/>
              <a:gd name="T34" fmla="*/ 0 w 21"/>
              <a:gd name="T35" fmla="*/ 2147483647 h 25"/>
              <a:gd name="T36" fmla="*/ 0 w 21"/>
              <a:gd name="T37" fmla="*/ 2147483647 h 25"/>
              <a:gd name="T38" fmla="*/ 2147483647 w 21"/>
              <a:gd name="T39" fmla="*/ 2147483647 h 25"/>
              <a:gd name="T40" fmla="*/ 2147483647 w 21"/>
              <a:gd name="T41" fmla="*/ 2147483647 h 25"/>
              <a:gd name="T42" fmla="*/ 2147483647 w 21"/>
              <a:gd name="T43" fmla="*/ 0 h 25"/>
              <a:gd name="T44" fmla="*/ 2147483647 w 21"/>
              <a:gd name="T45" fmla="*/ 0 h 25"/>
              <a:gd name="T46" fmla="*/ 2147483647 w 21"/>
              <a:gd name="T47" fmla="*/ 0 h 25"/>
              <a:gd name="T48" fmla="*/ 2147483647 w 21"/>
              <a:gd name="T49" fmla="*/ 2147483647 h 25"/>
              <a:gd name="T50" fmla="*/ 2147483647 w 21"/>
              <a:gd name="T51" fmla="*/ 2147483647 h 25"/>
              <a:gd name="T52" fmla="*/ 2147483647 w 21"/>
              <a:gd name="T53" fmla="*/ 2147483647 h 25"/>
              <a:gd name="T54" fmla="*/ 2147483647 w 21"/>
              <a:gd name="T55" fmla="*/ 2147483647 h 25"/>
              <a:gd name="T56" fmla="*/ 2147483647 w 21"/>
              <a:gd name="T57" fmla="*/ 2147483647 h 25"/>
              <a:gd name="T58" fmla="*/ 2147483647 w 21"/>
              <a:gd name="T59" fmla="*/ 2147483647 h 25"/>
              <a:gd name="T60" fmla="*/ 2147483647 w 21"/>
              <a:gd name="T61" fmla="*/ 2147483647 h 25"/>
              <a:gd name="T62" fmla="*/ 2147483647 w 21"/>
              <a:gd name="T63" fmla="*/ 2147483647 h 25"/>
              <a:gd name="T64" fmla="*/ 2147483647 w 21"/>
              <a:gd name="T65" fmla="*/ 2147483647 h 25"/>
              <a:gd name="T66" fmla="*/ 2147483647 w 21"/>
              <a:gd name="T67" fmla="*/ 2147483647 h 25"/>
              <a:gd name="T68" fmla="*/ 2147483647 w 21"/>
              <a:gd name="T69" fmla="*/ 2147483647 h 25"/>
              <a:gd name="T70" fmla="*/ 2147483647 w 21"/>
              <a:gd name="T71" fmla="*/ 2147483647 h 25"/>
              <a:gd name="T72" fmla="*/ 2147483647 w 21"/>
              <a:gd name="T73" fmla="*/ 2147483647 h 25"/>
              <a:gd name="T74" fmla="*/ 2147483647 w 21"/>
              <a:gd name="T75" fmla="*/ 2147483647 h 25"/>
              <a:gd name="T76" fmla="*/ 2147483647 w 21"/>
              <a:gd name="T77" fmla="*/ 2147483647 h 25"/>
              <a:gd name="T78" fmla="*/ 2147483647 w 21"/>
              <a:gd name="T79" fmla="*/ 214748364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3" y="10"/>
                </a:moveTo>
                <a:lnTo>
                  <a:pt x="4" y="14"/>
                </a:lnTo>
                <a:lnTo>
                  <a:pt x="6" y="18"/>
                </a:lnTo>
                <a:lnTo>
                  <a:pt x="9" y="19"/>
                </a:lnTo>
                <a:lnTo>
                  <a:pt x="13" y="21"/>
                </a:lnTo>
                <a:lnTo>
                  <a:pt x="16" y="21"/>
                </a:lnTo>
                <a:lnTo>
                  <a:pt x="17" y="19"/>
                </a:lnTo>
                <a:lnTo>
                  <a:pt x="18" y="18"/>
                </a:lnTo>
                <a:lnTo>
                  <a:pt x="20" y="15"/>
                </a:lnTo>
                <a:lnTo>
                  <a:pt x="21" y="15"/>
                </a:lnTo>
                <a:lnTo>
                  <a:pt x="20" y="19"/>
                </a:lnTo>
                <a:lnTo>
                  <a:pt x="17" y="22"/>
                </a:lnTo>
                <a:lnTo>
                  <a:pt x="14" y="25"/>
                </a:lnTo>
                <a:lnTo>
                  <a:pt x="10" y="25"/>
                </a:lnTo>
                <a:lnTo>
                  <a:pt x="6" y="25"/>
                </a:lnTo>
                <a:lnTo>
                  <a:pt x="3" y="22"/>
                </a:lnTo>
                <a:lnTo>
                  <a:pt x="0" y="18"/>
                </a:lnTo>
                <a:lnTo>
                  <a:pt x="0" y="12"/>
                </a:lnTo>
                <a:lnTo>
                  <a:pt x="0" y="8"/>
                </a:lnTo>
                <a:lnTo>
                  <a:pt x="2" y="5"/>
                </a:lnTo>
                <a:lnTo>
                  <a:pt x="3" y="3"/>
                </a:lnTo>
                <a:lnTo>
                  <a:pt x="7" y="0"/>
                </a:lnTo>
                <a:lnTo>
                  <a:pt x="11" y="0"/>
                </a:lnTo>
                <a:lnTo>
                  <a:pt x="14" y="0"/>
                </a:lnTo>
                <a:lnTo>
                  <a:pt x="18" y="1"/>
                </a:lnTo>
                <a:lnTo>
                  <a:pt x="20" y="5"/>
                </a:lnTo>
                <a:lnTo>
                  <a:pt x="21" y="10"/>
                </a:lnTo>
                <a:lnTo>
                  <a:pt x="3" y="10"/>
                </a:lnTo>
                <a:close/>
                <a:moveTo>
                  <a:pt x="3" y="7"/>
                </a:moveTo>
                <a:lnTo>
                  <a:pt x="14" y="7"/>
                </a:lnTo>
                <a:lnTo>
                  <a:pt x="14" y="5"/>
                </a:lnTo>
                <a:lnTo>
                  <a:pt x="14" y="4"/>
                </a:lnTo>
                <a:lnTo>
                  <a:pt x="13" y="3"/>
                </a:lnTo>
                <a:lnTo>
                  <a:pt x="13" y="1"/>
                </a:lnTo>
                <a:lnTo>
                  <a:pt x="11" y="1"/>
                </a:lnTo>
                <a:lnTo>
                  <a:pt x="10" y="1"/>
                </a:lnTo>
                <a:lnTo>
                  <a:pt x="7" y="1"/>
                </a:lnTo>
                <a:lnTo>
                  <a:pt x="6" y="3"/>
                </a:lnTo>
                <a:lnTo>
                  <a:pt x="4" y="4"/>
                </a:lnTo>
                <a:lnTo>
                  <a:pt x="3" y="7"/>
                </a:lnTo>
                <a:close/>
              </a:path>
            </a:pathLst>
          </a:custGeom>
          <a:solidFill>
            <a:srgbClr val="000000"/>
          </a:solidFill>
          <a:ln w="0">
            <a:solidFill>
              <a:srgbClr val="000000"/>
            </a:solidFill>
            <a:round/>
            <a:headEnd/>
            <a:tailEnd/>
          </a:ln>
        </p:spPr>
        <p:txBody>
          <a:bodyPr/>
          <a:lstStyle/>
          <a:p>
            <a:endParaRPr lang="en-CA"/>
          </a:p>
        </p:txBody>
      </p:sp>
      <p:grpSp>
        <p:nvGrpSpPr>
          <p:cNvPr id="2" name="Group 223"/>
          <p:cNvGrpSpPr>
            <a:grpSpLocks/>
          </p:cNvGrpSpPr>
          <p:nvPr/>
        </p:nvGrpSpPr>
        <p:grpSpPr bwMode="auto">
          <a:xfrm>
            <a:off x="2057400" y="4572000"/>
            <a:ext cx="4735513" cy="762000"/>
            <a:chOff x="1279" y="2397"/>
            <a:chExt cx="2983" cy="480"/>
          </a:xfrm>
        </p:grpSpPr>
        <p:sp>
          <p:nvSpPr>
            <p:cNvPr id="34984" name="Freeform 62"/>
            <p:cNvSpPr>
              <a:spLocks/>
            </p:cNvSpPr>
            <p:nvPr/>
          </p:nvSpPr>
          <p:spPr bwMode="auto">
            <a:xfrm>
              <a:off x="1279" y="2410"/>
              <a:ext cx="115" cy="153"/>
            </a:xfrm>
            <a:custGeom>
              <a:avLst/>
              <a:gdLst>
                <a:gd name="T0" fmla="*/ 301 w 44"/>
                <a:gd name="T1" fmla="*/ 0 h 38"/>
                <a:gd name="T2" fmla="*/ 533 w 44"/>
                <a:gd name="T3" fmla="*/ 1896 h 38"/>
                <a:gd name="T4" fmla="*/ 643 w 44"/>
                <a:gd name="T5" fmla="*/ 455 h 38"/>
                <a:gd name="T6" fmla="*/ 643 w 44"/>
                <a:gd name="T7" fmla="*/ 258 h 38"/>
                <a:gd name="T8" fmla="*/ 664 w 44"/>
                <a:gd name="T9" fmla="*/ 193 h 38"/>
                <a:gd name="T10" fmla="*/ 643 w 44"/>
                <a:gd name="T11" fmla="*/ 64 h 38"/>
                <a:gd name="T12" fmla="*/ 643 w 44"/>
                <a:gd name="T13" fmla="*/ 64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64 h 38"/>
                <a:gd name="T34" fmla="*/ 716 w 44"/>
                <a:gd name="T35" fmla="*/ 193 h 38"/>
                <a:gd name="T36" fmla="*/ 677 w 44"/>
                <a:gd name="T37" fmla="*/ 258 h 38"/>
                <a:gd name="T38" fmla="*/ 664 w 44"/>
                <a:gd name="T39" fmla="*/ 455 h 38"/>
                <a:gd name="T40" fmla="*/ 520 w 44"/>
                <a:gd name="T41" fmla="*/ 2480 h 38"/>
                <a:gd name="T42" fmla="*/ 520 w 44"/>
                <a:gd name="T43" fmla="*/ 2480 h 38"/>
                <a:gd name="T44" fmla="*/ 287 w 44"/>
                <a:gd name="T45" fmla="*/ 455 h 38"/>
                <a:gd name="T46" fmla="*/ 165 w 44"/>
                <a:gd name="T47" fmla="*/ 1896 h 38"/>
                <a:gd name="T48" fmla="*/ 165 w 44"/>
                <a:gd name="T49" fmla="*/ 2090 h 38"/>
                <a:gd name="T50" fmla="*/ 144 w 44"/>
                <a:gd name="T51" fmla="*/ 2223 h 38"/>
                <a:gd name="T52" fmla="*/ 165 w 44"/>
                <a:gd name="T53" fmla="*/ 2287 h 38"/>
                <a:gd name="T54" fmla="*/ 165 w 44"/>
                <a:gd name="T55" fmla="*/ 2287 h 38"/>
                <a:gd name="T56" fmla="*/ 178 w 44"/>
                <a:gd name="T57" fmla="*/ 2287 h 38"/>
                <a:gd name="T58" fmla="*/ 212 w 44"/>
                <a:gd name="T59" fmla="*/ 2351 h 38"/>
                <a:gd name="T60" fmla="*/ 212 w 44"/>
                <a:gd name="T61" fmla="*/ 2351 h 38"/>
                <a:gd name="T62" fmla="*/ 0 w 44"/>
                <a:gd name="T63" fmla="*/ 2351 h 38"/>
                <a:gd name="T64" fmla="*/ 0 w 44"/>
                <a:gd name="T65" fmla="*/ 2351 h 38"/>
                <a:gd name="T66" fmla="*/ 34 w 44"/>
                <a:gd name="T67" fmla="*/ 2287 h 38"/>
                <a:gd name="T68" fmla="*/ 55 w 44"/>
                <a:gd name="T69" fmla="*/ 2287 h 38"/>
                <a:gd name="T70" fmla="*/ 89 w 44"/>
                <a:gd name="T71" fmla="*/ 2287 h 38"/>
                <a:gd name="T72" fmla="*/ 89 w 44"/>
                <a:gd name="T73" fmla="*/ 2287 h 38"/>
                <a:gd name="T74" fmla="*/ 110 w 44"/>
                <a:gd name="T75" fmla="*/ 2090 h 38"/>
                <a:gd name="T76" fmla="*/ 144 w 44"/>
                <a:gd name="T77" fmla="*/ 2025 h 38"/>
                <a:gd name="T78" fmla="*/ 267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7"/>
                  </a:lnTo>
                  <a:lnTo>
                    <a:pt x="36" y="4"/>
                  </a:lnTo>
                  <a:lnTo>
                    <a:pt x="37" y="3"/>
                  </a:lnTo>
                  <a:lnTo>
                    <a:pt x="36" y="1"/>
                  </a:lnTo>
                  <a:lnTo>
                    <a:pt x="34" y="1"/>
                  </a:lnTo>
                  <a:lnTo>
                    <a:pt x="33" y="1"/>
                  </a:lnTo>
                  <a:lnTo>
                    <a:pt x="33" y="0"/>
                  </a:lnTo>
                  <a:lnTo>
                    <a:pt x="44" y="0"/>
                  </a:lnTo>
                  <a:lnTo>
                    <a:pt x="44" y="1"/>
                  </a:lnTo>
                  <a:lnTo>
                    <a:pt x="43" y="1"/>
                  </a:lnTo>
                  <a:lnTo>
                    <a:pt x="41" y="1"/>
                  </a:lnTo>
                  <a:lnTo>
                    <a:pt x="40" y="1"/>
                  </a:lnTo>
                  <a:lnTo>
                    <a:pt x="40" y="3"/>
                  </a:lnTo>
                  <a:lnTo>
                    <a:pt x="38" y="4"/>
                  </a:lnTo>
                  <a:lnTo>
                    <a:pt x="37" y="7"/>
                  </a:lnTo>
                  <a:lnTo>
                    <a:pt x="29" y="38"/>
                  </a:lnTo>
                  <a:lnTo>
                    <a:pt x="16" y="7"/>
                  </a:lnTo>
                  <a:lnTo>
                    <a:pt x="9" y="29"/>
                  </a:lnTo>
                  <a:lnTo>
                    <a:pt x="9" y="32"/>
                  </a:lnTo>
                  <a:lnTo>
                    <a:pt x="8" y="34"/>
                  </a:lnTo>
                  <a:lnTo>
                    <a:pt x="9" y="35"/>
                  </a:lnTo>
                  <a:lnTo>
                    <a:pt x="10" y="35"/>
                  </a:lnTo>
                  <a:lnTo>
                    <a:pt x="12" y="36"/>
                  </a:lnTo>
                  <a:lnTo>
                    <a:pt x="0" y="36"/>
                  </a:lnTo>
                  <a:lnTo>
                    <a:pt x="2" y="35"/>
                  </a:lnTo>
                  <a:lnTo>
                    <a:pt x="3" y="35"/>
                  </a:lnTo>
                  <a:lnTo>
                    <a:pt x="5" y="35"/>
                  </a:lnTo>
                  <a:lnTo>
                    <a:pt x="6" y="32"/>
                  </a:lnTo>
                  <a:lnTo>
                    <a:pt x="8" y="31"/>
                  </a:lnTo>
                  <a:lnTo>
                    <a:pt x="15"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85" name="Freeform 63"/>
            <p:cNvSpPr>
              <a:spLocks noEditPoints="1"/>
            </p:cNvSpPr>
            <p:nvPr/>
          </p:nvSpPr>
          <p:spPr bwMode="auto">
            <a:xfrm>
              <a:off x="1379" y="2410"/>
              <a:ext cx="91" cy="145"/>
            </a:xfrm>
            <a:custGeom>
              <a:avLst/>
              <a:gdLst>
                <a:gd name="T0" fmla="*/ 211 w 35"/>
                <a:gd name="T1" fmla="*/ 0 h 36"/>
                <a:gd name="T2" fmla="*/ 419 w 35"/>
                <a:gd name="T3" fmla="*/ 0 h 36"/>
                <a:gd name="T4" fmla="*/ 528 w 35"/>
                <a:gd name="T5" fmla="*/ 0 h 36"/>
                <a:gd name="T6" fmla="*/ 58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104 h 36"/>
                <a:gd name="T20" fmla="*/ 460 w 35"/>
                <a:gd name="T21" fmla="*/ 1184 h 36"/>
                <a:gd name="T22" fmla="*/ 372 w 35"/>
                <a:gd name="T23" fmla="*/ 1184 h 36"/>
                <a:gd name="T24" fmla="*/ 330 w 35"/>
                <a:gd name="T25" fmla="*/ 1184 h 36"/>
                <a:gd name="T26" fmla="*/ 283 w 35"/>
                <a:gd name="T27" fmla="*/ 1184 h 36"/>
                <a:gd name="T28" fmla="*/ 229 w 35"/>
                <a:gd name="T29" fmla="*/ 1897 h 36"/>
                <a:gd name="T30" fmla="*/ 211 w 35"/>
                <a:gd name="T31" fmla="*/ 2094 h 36"/>
                <a:gd name="T32" fmla="*/ 211 w 35"/>
                <a:gd name="T33" fmla="*/ 2223 h 36"/>
                <a:gd name="T34" fmla="*/ 211 w 35"/>
                <a:gd name="T35" fmla="*/ 2288 h 36"/>
                <a:gd name="T36" fmla="*/ 211 w 35"/>
                <a:gd name="T37" fmla="*/ 2288 h 36"/>
                <a:gd name="T38" fmla="*/ 229 w 35"/>
                <a:gd name="T39" fmla="*/ 2288 h 36"/>
                <a:gd name="T40" fmla="*/ 283 w 35"/>
                <a:gd name="T41" fmla="*/ 2352 h 36"/>
                <a:gd name="T42" fmla="*/ 283 w 35"/>
                <a:gd name="T43" fmla="*/ 2352 h 36"/>
                <a:gd name="T44" fmla="*/ 0 w 35"/>
                <a:gd name="T45" fmla="*/ 2352 h 36"/>
                <a:gd name="T46" fmla="*/ 34 w 35"/>
                <a:gd name="T47" fmla="*/ 2352 h 36"/>
                <a:gd name="T48" fmla="*/ 55 w 35"/>
                <a:gd name="T49" fmla="*/ 2288 h 36"/>
                <a:gd name="T50" fmla="*/ 109 w 35"/>
                <a:gd name="T51" fmla="*/ 2288 h 36"/>
                <a:gd name="T52" fmla="*/ 109 w 35"/>
                <a:gd name="T53" fmla="*/ 2223 h 36"/>
                <a:gd name="T54" fmla="*/ 122 w 35"/>
                <a:gd name="T55" fmla="*/ 1897 h 36"/>
                <a:gd name="T56" fmla="*/ 244 w 35"/>
                <a:gd name="T57" fmla="*/ 520 h 36"/>
                <a:gd name="T58" fmla="*/ 244 w 35"/>
                <a:gd name="T59" fmla="*/ 326 h 36"/>
                <a:gd name="T60" fmla="*/ 244 w 35"/>
                <a:gd name="T61" fmla="*/ 193 h 36"/>
                <a:gd name="T62" fmla="*/ 244 w 35"/>
                <a:gd name="T63" fmla="*/ 193 h 36"/>
                <a:gd name="T64" fmla="*/ 244 w 35"/>
                <a:gd name="T65" fmla="*/ 64 h 36"/>
                <a:gd name="T66" fmla="*/ 229 w 35"/>
                <a:gd name="T67" fmla="*/ 64 h 36"/>
                <a:gd name="T68" fmla="*/ 177 w 35"/>
                <a:gd name="T69" fmla="*/ 64 h 36"/>
                <a:gd name="T70" fmla="*/ 211 w 35"/>
                <a:gd name="T71" fmla="*/ 0 h 36"/>
                <a:gd name="T72" fmla="*/ 283 w 35"/>
                <a:gd name="T73" fmla="*/ 1104 h 36"/>
                <a:gd name="T74" fmla="*/ 330 w 35"/>
                <a:gd name="T75" fmla="*/ 1184 h 36"/>
                <a:gd name="T76" fmla="*/ 351 w 35"/>
                <a:gd name="T77" fmla="*/ 1184 h 36"/>
                <a:gd name="T78" fmla="*/ 406 w 35"/>
                <a:gd name="T79" fmla="*/ 1104 h 36"/>
                <a:gd name="T80" fmla="*/ 460 w 35"/>
                <a:gd name="T81" fmla="*/ 1104 h 36"/>
                <a:gd name="T82" fmla="*/ 473 w 35"/>
                <a:gd name="T83" fmla="*/ 975 h 36"/>
                <a:gd name="T84" fmla="*/ 494 w 35"/>
                <a:gd name="T85" fmla="*/ 777 h 36"/>
                <a:gd name="T86" fmla="*/ 528 w 35"/>
                <a:gd name="T87" fmla="*/ 648 h 36"/>
                <a:gd name="T88" fmla="*/ 528 w 35"/>
                <a:gd name="T89" fmla="*/ 455 h 36"/>
                <a:gd name="T90" fmla="*/ 528 w 35"/>
                <a:gd name="T91" fmla="*/ 326 h 36"/>
                <a:gd name="T92" fmla="*/ 494 w 35"/>
                <a:gd name="T93" fmla="*/ 193 h 36"/>
                <a:gd name="T94" fmla="*/ 473 w 35"/>
                <a:gd name="T95" fmla="*/ 64 h 36"/>
                <a:gd name="T96" fmla="*/ 419 w 35"/>
                <a:gd name="T97" fmla="*/ 64 h 36"/>
                <a:gd name="T98" fmla="*/ 406 w 35"/>
                <a:gd name="T99" fmla="*/ 64 h 36"/>
                <a:gd name="T100" fmla="*/ 351 w 35"/>
                <a:gd name="T101" fmla="*/ 64 h 36"/>
                <a:gd name="T102" fmla="*/ 283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2" y="0"/>
                  </a:moveTo>
                  <a:lnTo>
                    <a:pt x="24" y="0"/>
                  </a:lnTo>
                  <a:lnTo>
                    <a:pt x="30" y="0"/>
                  </a:lnTo>
                  <a:lnTo>
                    <a:pt x="33" y="1"/>
                  </a:lnTo>
                  <a:lnTo>
                    <a:pt x="34" y="4"/>
                  </a:lnTo>
                  <a:lnTo>
                    <a:pt x="35" y="8"/>
                  </a:lnTo>
                  <a:lnTo>
                    <a:pt x="35" y="11"/>
                  </a:lnTo>
                  <a:lnTo>
                    <a:pt x="34" y="12"/>
                  </a:lnTo>
                  <a:lnTo>
                    <a:pt x="31" y="15"/>
                  </a:lnTo>
                  <a:lnTo>
                    <a:pt x="28" y="17"/>
                  </a:lnTo>
                  <a:lnTo>
                    <a:pt x="26" y="18"/>
                  </a:lnTo>
                  <a:lnTo>
                    <a:pt x="21" y="18"/>
                  </a:lnTo>
                  <a:lnTo>
                    <a:pt x="19" y="18"/>
                  </a:lnTo>
                  <a:lnTo>
                    <a:pt x="16" y="18"/>
                  </a:lnTo>
                  <a:lnTo>
                    <a:pt x="13" y="29"/>
                  </a:lnTo>
                  <a:lnTo>
                    <a:pt x="12" y="32"/>
                  </a:lnTo>
                  <a:lnTo>
                    <a:pt x="12" y="34"/>
                  </a:lnTo>
                  <a:lnTo>
                    <a:pt x="12" y="35"/>
                  </a:lnTo>
                  <a:lnTo>
                    <a:pt x="13" y="35"/>
                  </a:lnTo>
                  <a:lnTo>
                    <a:pt x="16" y="36"/>
                  </a:lnTo>
                  <a:lnTo>
                    <a:pt x="0" y="36"/>
                  </a:lnTo>
                  <a:lnTo>
                    <a:pt x="2" y="36"/>
                  </a:lnTo>
                  <a:lnTo>
                    <a:pt x="3" y="35"/>
                  </a:lnTo>
                  <a:lnTo>
                    <a:pt x="6" y="35"/>
                  </a:lnTo>
                  <a:lnTo>
                    <a:pt x="6" y="34"/>
                  </a:lnTo>
                  <a:lnTo>
                    <a:pt x="7" y="29"/>
                  </a:lnTo>
                  <a:lnTo>
                    <a:pt x="14" y="8"/>
                  </a:lnTo>
                  <a:lnTo>
                    <a:pt x="14" y="5"/>
                  </a:lnTo>
                  <a:lnTo>
                    <a:pt x="14" y="3"/>
                  </a:lnTo>
                  <a:lnTo>
                    <a:pt x="14" y="1"/>
                  </a:lnTo>
                  <a:lnTo>
                    <a:pt x="13" y="1"/>
                  </a:lnTo>
                  <a:lnTo>
                    <a:pt x="10" y="1"/>
                  </a:lnTo>
                  <a:lnTo>
                    <a:pt x="12" y="0"/>
                  </a:lnTo>
                  <a:close/>
                  <a:moveTo>
                    <a:pt x="16" y="17"/>
                  </a:moveTo>
                  <a:lnTo>
                    <a:pt x="19" y="18"/>
                  </a:lnTo>
                  <a:lnTo>
                    <a:pt x="20" y="18"/>
                  </a:lnTo>
                  <a:lnTo>
                    <a:pt x="23" y="17"/>
                  </a:lnTo>
                  <a:lnTo>
                    <a:pt x="26" y="17"/>
                  </a:lnTo>
                  <a:lnTo>
                    <a:pt x="27" y="15"/>
                  </a:lnTo>
                  <a:lnTo>
                    <a:pt x="28" y="12"/>
                  </a:lnTo>
                  <a:lnTo>
                    <a:pt x="30" y="10"/>
                  </a:lnTo>
                  <a:lnTo>
                    <a:pt x="30" y="7"/>
                  </a:lnTo>
                  <a:lnTo>
                    <a:pt x="30" y="5"/>
                  </a:lnTo>
                  <a:lnTo>
                    <a:pt x="28" y="3"/>
                  </a:lnTo>
                  <a:lnTo>
                    <a:pt x="27" y="1"/>
                  </a:lnTo>
                  <a:lnTo>
                    <a:pt x="24" y="1"/>
                  </a:lnTo>
                  <a:lnTo>
                    <a:pt x="23" y="1"/>
                  </a:lnTo>
                  <a:lnTo>
                    <a:pt x="20" y="1"/>
                  </a:lnTo>
                  <a:lnTo>
                    <a:pt x="16" y="17"/>
                  </a:lnTo>
                  <a:close/>
                </a:path>
              </a:pathLst>
            </a:custGeom>
            <a:solidFill>
              <a:srgbClr val="000000"/>
            </a:solidFill>
            <a:ln w="0">
              <a:solidFill>
                <a:srgbClr val="000000"/>
              </a:solidFill>
              <a:round/>
              <a:headEnd/>
              <a:tailEnd/>
            </a:ln>
          </p:spPr>
          <p:txBody>
            <a:bodyPr/>
            <a:lstStyle/>
            <a:p>
              <a:endParaRPr lang="en-CA"/>
            </a:p>
          </p:txBody>
        </p:sp>
        <p:pic>
          <p:nvPicPr>
            <p:cNvPr id="34986" name="Picture 64"/>
            <p:cNvPicPr>
              <a:picLocks noChangeAspect="1" noChangeArrowheads="1"/>
            </p:cNvPicPr>
            <p:nvPr/>
          </p:nvPicPr>
          <p:blipFill>
            <a:blip r:embed="rId3" cstate="print"/>
            <a:srcRect/>
            <a:stretch>
              <a:fillRect/>
            </a:stretch>
          </p:blipFill>
          <p:spPr bwMode="auto">
            <a:xfrm>
              <a:off x="1549" y="2450"/>
              <a:ext cx="125" cy="117"/>
            </a:xfrm>
            <a:prstGeom prst="rect">
              <a:avLst/>
            </a:prstGeom>
            <a:noFill/>
            <a:ln w="9525">
              <a:noFill/>
              <a:miter lim="800000"/>
              <a:headEnd/>
              <a:tailEnd/>
            </a:ln>
          </p:spPr>
        </p:pic>
        <p:pic>
          <p:nvPicPr>
            <p:cNvPr id="34987" name="Picture 65"/>
            <p:cNvPicPr>
              <a:picLocks noChangeAspect="1" noChangeArrowheads="1"/>
            </p:cNvPicPr>
            <p:nvPr/>
          </p:nvPicPr>
          <p:blipFill>
            <a:blip r:embed="rId4" cstate="print"/>
            <a:srcRect/>
            <a:stretch>
              <a:fillRect/>
            </a:stretch>
          </p:blipFill>
          <p:spPr bwMode="auto">
            <a:xfrm>
              <a:off x="1549" y="2450"/>
              <a:ext cx="125" cy="117"/>
            </a:xfrm>
            <a:prstGeom prst="rect">
              <a:avLst/>
            </a:prstGeom>
            <a:noFill/>
            <a:ln w="9525">
              <a:noFill/>
              <a:miter lim="800000"/>
              <a:headEnd/>
              <a:tailEnd/>
            </a:ln>
          </p:spPr>
        </p:pic>
        <p:pic>
          <p:nvPicPr>
            <p:cNvPr id="34988" name="Picture 66"/>
            <p:cNvPicPr>
              <a:picLocks noChangeAspect="1" noChangeArrowheads="1"/>
            </p:cNvPicPr>
            <p:nvPr/>
          </p:nvPicPr>
          <p:blipFill>
            <a:blip r:embed="rId5" cstate="print"/>
            <a:srcRect/>
            <a:stretch>
              <a:fillRect/>
            </a:stretch>
          </p:blipFill>
          <p:spPr bwMode="auto">
            <a:xfrm>
              <a:off x="1758" y="2478"/>
              <a:ext cx="47" cy="73"/>
            </a:xfrm>
            <a:prstGeom prst="rect">
              <a:avLst/>
            </a:prstGeom>
            <a:noFill/>
            <a:ln w="9525">
              <a:noFill/>
              <a:miter lim="800000"/>
              <a:headEnd/>
              <a:tailEnd/>
            </a:ln>
          </p:spPr>
        </p:pic>
        <p:pic>
          <p:nvPicPr>
            <p:cNvPr id="34989" name="Picture 67"/>
            <p:cNvPicPr>
              <a:picLocks noChangeAspect="1" noChangeArrowheads="1"/>
            </p:cNvPicPr>
            <p:nvPr/>
          </p:nvPicPr>
          <p:blipFill>
            <a:blip r:embed="rId6" cstate="print"/>
            <a:srcRect/>
            <a:stretch>
              <a:fillRect/>
            </a:stretch>
          </p:blipFill>
          <p:spPr bwMode="auto">
            <a:xfrm>
              <a:off x="1758" y="2478"/>
              <a:ext cx="47" cy="73"/>
            </a:xfrm>
            <a:prstGeom prst="rect">
              <a:avLst/>
            </a:prstGeom>
            <a:noFill/>
            <a:ln w="9525">
              <a:noFill/>
              <a:miter lim="800000"/>
              <a:headEnd/>
              <a:tailEnd/>
            </a:ln>
          </p:spPr>
        </p:pic>
        <p:sp>
          <p:nvSpPr>
            <p:cNvPr id="34990" name="Freeform 68"/>
            <p:cNvSpPr>
              <a:spLocks noEditPoints="1"/>
            </p:cNvSpPr>
            <p:nvPr/>
          </p:nvSpPr>
          <p:spPr bwMode="auto">
            <a:xfrm>
              <a:off x="1847" y="2410"/>
              <a:ext cx="104" cy="145"/>
            </a:xfrm>
            <a:custGeom>
              <a:avLst/>
              <a:gdLst>
                <a:gd name="T0" fmla="*/ 156 w 40"/>
                <a:gd name="T1" fmla="*/ 64 h 36"/>
                <a:gd name="T2" fmla="*/ 156 w 40"/>
                <a:gd name="T3" fmla="*/ 0 h 36"/>
                <a:gd name="T4" fmla="*/ 385 w 40"/>
                <a:gd name="T5" fmla="*/ 0 h 36"/>
                <a:gd name="T6" fmla="*/ 494 w 40"/>
                <a:gd name="T7" fmla="*/ 0 h 36"/>
                <a:gd name="T8" fmla="*/ 562 w 40"/>
                <a:gd name="T9" fmla="*/ 64 h 36"/>
                <a:gd name="T10" fmla="*/ 634 w 40"/>
                <a:gd name="T11" fmla="*/ 258 h 36"/>
                <a:gd name="T12" fmla="*/ 650 w 40"/>
                <a:gd name="T13" fmla="*/ 455 h 36"/>
                <a:gd name="T14" fmla="*/ 702 w 40"/>
                <a:gd name="T15" fmla="*/ 713 h 36"/>
                <a:gd name="T16" fmla="*/ 702 w 40"/>
                <a:gd name="T17" fmla="*/ 975 h 36"/>
                <a:gd name="T18" fmla="*/ 702 w 40"/>
                <a:gd name="T19" fmla="*/ 1184 h 36"/>
                <a:gd name="T20" fmla="*/ 684 w 40"/>
                <a:gd name="T21" fmla="*/ 1442 h 36"/>
                <a:gd name="T22" fmla="*/ 650 w 40"/>
                <a:gd name="T23" fmla="*/ 1639 h 36"/>
                <a:gd name="T24" fmla="*/ 634 w 40"/>
                <a:gd name="T25" fmla="*/ 1833 h 36"/>
                <a:gd name="T26" fmla="*/ 616 w 40"/>
                <a:gd name="T27" fmla="*/ 1897 h 36"/>
                <a:gd name="T28" fmla="*/ 562 w 40"/>
                <a:gd name="T29" fmla="*/ 2094 h 36"/>
                <a:gd name="T30" fmla="*/ 494 w 40"/>
                <a:gd name="T31" fmla="*/ 2223 h 36"/>
                <a:gd name="T32" fmla="*/ 439 w 40"/>
                <a:gd name="T33" fmla="*/ 2352 h 36"/>
                <a:gd name="T34" fmla="*/ 372 w 40"/>
                <a:gd name="T35" fmla="*/ 2352 h 36"/>
                <a:gd name="T36" fmla="*/ 263 w 40"/>
                <a:gd name="T37" fmla="*/ 2352 h 36"/>
                <a:gd name="T38" fmla="*/ 0 w 40"/>
                <a:gd name="T39" fmla="*/ 2352 h 36"/>
                <a:gd name="T40" fmla="*/ 21 w 40"/>
                <a:gd name="T41" fmla="*/ 2352 h 36"/>
                <a:gd name="T42" fmla="*/ 34 w 40"/>
                <a:gd name="T43" fmla="*/ 2288 h 36"/>
                <a:gd name="T44" fmla="*/ 68 w 40"/>
                <a:gd name="T45" fmla="*/ 2288 h 36"/>
                <a:gd name="T46" fmla="*/ 68 w 40"/>
                <a:gd name="T47" fmla="*/ 2288 h 36"/>
                <a:gd name="T48" fmla="*/ 88 w 40"/>
                <a:gd name="T49" fmla="*/ 2223 h 36"/>
                <a:gd name="T50" fmla="*/ 88 w 40"/>
                <a:gd name="T51" fmla="*/ 2094 h 36"/>
                <a:gd name="T52" fmla="*/ 122 w 40"/>
                <a:gd name="T53" fmla="*/ 1897 h 36"/>
                <a:gd name="T54" fmla="*/ 244 w 40"/>
                <a:gd name="T55" fmla="*/ 455 h 36"/>
                <a:gd name="T56" fmla="*/ 244 w 40"/>
                <a:gd name="T57" fmla="*/ 258 h 36"/>
                <a:gd name="T58" fmla="*/ 244 w 40"/>
                <a:gd name="T59" fmla="*/ 193 h 36"/>
                <a:gd name="T60" fmla="*/ 244 w 40"/>
                <a:gd name="T61" fmla="*/ 64 h 36"/>
                <a:gd name="T62" fmla="*/ 244 w 40"/>
                <a:gd name="T63" fmla="*/ 64 h 36"/>
                <a:gd name="T64" fmla="*/ 211 w 40"/>
                <a:gd name="T65" fmla="*/ 64 h 36"/>
                <a:gd name="T66" fmla="*/ 195 w 40"/>
                <a:gd name="T67" fmla="*/ 64 h 36"/>
                <a:gd name="T68" fmla="*/ 156 w 40"/>
                <a:gd name="T69" fmla="*/ 64 h 36"/>
                <a:gd name="T70" fmla="*/ 330 w 40"/>
                <a:gd name="T71" fmla="*/ 64 h 36"/>
                <a:gd name="T72" fmla="*/ 195 w 40"/>
                <a:gd name="T73" fmla="*/ 2026 h 36"/>
                <a:gd name="T74" fmla="*/ 195 w 40"/>
                <a:gd name="T75" fmla="*/ 2094 h 36"/>
                <a:gd name="T76" fmla="*/ 195 w 40"/>
                <a:gd name="T77" fmla="*/ 2223 h 36"/>
                <a:gd name="T78" fmla="*/ 195 w 40"/>
                <a:gd name="T79" fmla="*/ 2223 h 36"/>
                <a:gd name="T80" fmla="*/ 195 w 40"/>
                <a:gd name="T81" fmla="*/ 2288 h 36"/>
                <a:gd name="T82" fmla="*/ 195 w 40"/>
                <a:gd name="T83" fmla="*/ 2288 h 36"/>
                <a:gd name="T84" fmla="*/ 211 w 40"/>
                <a:gd name="T85" fmla="*/ 2288 h 36"/>
                <a:gd name="T86" fmla="*/ 211 w 40"/>
                <a:gd name="T87" fmla="*/ 2288 h 36"/>
                <a:gd name="T88" fmla="*/ 244 w 40"/>
                <a:gd name="T89" fmla="*/ 2288 h 36"/>
                <a:gd name="T90" fmla="*/ 317 w 40"/>
                <a:gd name="T91" fmla="*/ 2288 h 36"/>
                <a:gd name="T92" fmla="*/ 385 w 40"/>
                <a:gd name="T93" fmla="*/ 2288 h 36"/>
                <a:gd name="T94" fmla="*/ 439 w 40"/>
                <a:gd name="T95" fmla="*/ 2223 h 36"/>
                <a:gd name="T96" fmla="*/ 494 w 40"/>
                <a:gd name="T97" fmla="*/ 2094 h 36"/>
                <a:gd name="T98" fmla="*/ 528 w 40"/>
                <a:gd name="T99" fmla="*/ 1833 h 36"/>
                <a:gd name="T100" fmla="*/ 582 w 40"/>
                <a:gd name="T101" fmla="*/ 1639 h 36"/>
                <a:gd name="T102" fmla="*/ 616 w 40"/>
                <a:gd name="T103" fmla="*/ 1249 h 36"/>
                <a:gd name="T104" fmla="*/ 616 w 40"/>
                <a:gd name="T105" fmla="*/ 910 h 36"/>
                <a:gd name="T106" fmla="*/ 616 w 40"/>
                <a:gd name="T107" fmla="*/ 648 h 36"/>
                <a:gd name="T108" fmla="*/ 582 w 40"/>
                <a:gd name="T109" fmla="*/ 455 h 36"/>
                <a:gd name="T110" fmla="*/ 562 w 40"/>
                <a:gd name="T111" fmla="*/ 258 h 36"/>
                <a:gd name="T112" fmla="*/ 507 w 40"/>
                <a:gd name="T113" fmla="*/ 193 h 36"/>
                <a:gd name="T114" fmla="*/ 460 w 40"/>
                <a:gd name="T115" fmla="*/ 64 h 36"/>
                <a:gd name="T116" fmla="*/ 406 w 40"/>
                <a:gd name="T117" fmla="*/ 64 h 36"/>
                <a:gd name="T118" fmla="*/ 385 w 40"/>
                <a:gd name="T119" fmla="*/ 64 h 36"/>
                <a:gd name="T120" fmla="*/ 330 w 40"/>
                <a:gd name="T121" fmla="*/ 64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
                <a:gd name="T184" fmla="*/ 0 h 36"/>
                <a:gd name="T185" fmla="*/ 40 w 40"/>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 h="36">
                  <a:moveTo>
                    <a:pt x="9" y="1"/>
                  </a:moveTo>
                  <a:lnTo>
                    <a:pt x="9" y="0"/>
                  </a:lnTo>
                  <a:lnTo>
                    <a:pt x="22" y="0"/>
                  </a:lnTo>
                  <a:lnTo>
                    <a:pt x="28" y="0"/>
                  </a:lnTo>
                  <a:lnTo>
                    <a:pt x="32" y="1"/>
                  </a:lnTo>
                  <a:lnTo>
                    <a:pt x="36" y="4"/>
                  </a:lnTo>
                  <a:lnTo>
                    <a:pt x="37" y="7"/>
                  </a:lnTo>
                  <a:lnTo>
                    <a:pt x="40" y="11"/>
                  </a:lnTo>
                  <a:lnTo>
                    <a:pt x="40" y="15"/>
                  </a:lnTo>
                  <a:lnTo>
                    <a:pt x="40" y="18"/>
                  </a:lnTo>
                  <a:lnTo>
                    <a:pt x="39" y="22"/>
                  </a:lnTo>
                  <a:lnTo>
                    <a:pt x="37" y="25"/>
                  </a:lnTo>
                  <a:lnTo>
                    <a:pt x="36" y="28"/>
                  </a:lnTo>
                  <a:lnTo>
                    <a:pt x="35" y="29"/>
                  </a:lnTo>
                  <a:lnTo>
                    <a:pt x="32" y="32"/>
                  </a:lnTo>
                  <a:lnTo>
                    <a:pt x="28" y="34"/>
                  </a:lnTo>
                  <a:lnTo>
                    <a:pt x="25" y="36"/>
                  </a:lnTo>
                  <a:lnTo>
                    <a:pt x="21" y="36"/>
                  </a:lnTo>
                  <a:lnTo>
                    <a:pt x="15" y="36"/>
                  </a:lnTo>
                  <a:lnTo>
                    <a:pt x="0" y="36"/>
                  </a:lnTo>
                  <a:lnTo>
                    <a:pt x="1" y="36"/>
                  </a:lnTo>
                  <a:lnTo>
                    <a:pt x="2" y="35"/>
                  </a:lnTo>
                  <a:lnTo>
                    <a:pt x="4" y="35"/>
                  </a:lnTo>
                  <a:lnTo>
                    <a:pt x="5" y="34"/>
                  </a:lnTo>
                  <a:lnTo>
                    <a:pt x="5" y="32"/>
                  </a:lnTo>
                  <a:lnTo>
                    <a:pt x="7" y="29"/>
                  </a:lnTo>
                  <a:lnTo>
                    <a:pt x="14" y="7"/>
                  </a:lnTo>
                  <a:lnTo>
                    <a:pt x="14" y="4"/>
                  </a:lnTo>
                  <a:lnTo>
                    <a:pt x="14" y="3"/>
                  </a:lnTo>
                  <a:lnTo>
                    <a:pt x="14" y="1"/>
                  </a:lnTo>
                  <a:lnTo>
                    <a:pt x="12" y="1"/>
                  </a:lnTo>
                  <a:lnTo>
                    <a:pt x="11" y="1"/>
                  </a:lnTo>
                  <a:lnTo>
                    <a:pt x="9" y="1"/>
                  </a:lnTo>
                  <a:close/>
                  <a:moveTo>
                    <a:pt x="19" y="1"/>
                  </a:moveTo>
                  <a:lnTo>
                    <a:pt x="11" y="31"/>
                  </a:lnTo>
                  <a:lnTo>
                    <a:pt x="11" y="32"/>
                  </a:lnTo>
                  <a:lnTo>
                    <a:pt x="11" y="34"/>
                  </a:lnTo>
                  <a:lnTo>
                    <a:pt x="11" y="35"/>
                  </a:lnTo>
                  <a:lnTo>
                    <a:pt x="12" y="35"/>
                  </a:lnTo>
                  <a:lnTo>
                    <a:pt x="14" y="35"/>
                  </a:lnTo>
                  <a:lnTo>
                    <a:pt x="18" y="35"/>
                  </a:lnTo>
                  <a:lnTo>
                    <a:pt x="22" y="35"/>
                  </a:lnTo>
                  <a:lnTo>
                    <a:pt x="25" y="34"/>
                  </a:lnTo>
                  <a:lnTo>
                    <a:pt x="28" y="32"/>
                  </a:lnTo>
                  <a:lnTo>
                    <a:pt x="30" y="28"/>
                  </a:lnTo>
                  <a:lnTo>
                    <a:pt x="33" y="25"/>
                  </a:lnTo>
                  <a:lnTo>
                    <a:pt x="35" y="19"/>
                  </a:lnTo>
                  <a:lnTo>
                    <a:pt x="35" y="14"/>
                  </a:lnTo>
                  <a:lnTo>
                    <a:pt x="35" y="10"/>
                  </a:lnTo>
                  <a:lnTo>
                    <a:pt x="33" y="7"/>
                  </a:lnTo>
                  <a:lnTo>
                    <a:pt x="32" y="4"/>
                  </a:lnTo>
                  <a:lnTo>
                    <a:pt x="29" y="3"/>
                  </a:lnTo>
                  <a:lnTo>
                    <a:pt x="26" y="1"/>
                  </a:lnTo>
                  <a:lnTo>
                    <a:pt x="23" y="1"/>
                  </a:lnTo>
                  <a:lnTo>
                    <a:pt x="22" y="1"/>
                  </a:lnTo>
                  <a:lnTo>
                    <a:pt x="19" y="1"/>
                  </a:lnTo>
                  <a:close/>
                </a:path>
              </a:pathLst>
            </a:custGeom>
            <a:solidFill>
              <a:srgbClr val="000000"/>
            </a:solidFill>
            <a:ln w="0">
              <a:solidFill>
                <a:srgbClr val="000000"/>
              </a:solidFill>
              <a:round/>
              <a:headEnd/>
              <a:tailEnd/>
            </a:ln>
          </p:spPr>
          <p:txBody>
            <a:bodyPr/>
            <a:lstStyle/>
            <a:p>
              <a:endParaRPr lang="en-CA"/>
            </a:p>
          </p:txBody>
        </p:sp>
        <p:sp>
          <p:nvSpPr>
            <p:cNvPr id="34991" name="Freeform 69"/>
            <p:cNvSpPr>
              <a:spLocks noEditPoints="1"/>
            </p:cNvSpPr>
            <p:nvPr/>
          </p:nvSpPr>
          <p:spPr bwMode="auto">
            <a:xfrm>
              <a:off x="1956" y="2454"/>
              <a:ext cx="58" cy="109"/>
            </a:xfrm>
            <a:custGeom>
              <a:avLst/>
              <a:gdLst>
                <a:gd name="T0" fmla="*/ 90 w 22"/>
                <a:gd name="T1" fmla="*/ 1058 h 27"/>
                <a:gd name="T2" fmla="*/ 90 w 22"/>
                <a:gd name="T3" fmla="*/ 1126 h 27"/>
                <a:gd name="T4" fmla="*/ 90 w 22"/>
                <a:gd name="T5" fmla="*/ 1126 h 27"/>
                <a:gd name="T6" fmla="*/ 90 w 22"/>
                <a:gd name="T7" fmla="*/ 1320 h 27"/>
                <a:gd name="T8" fmla="*/ 124 w 22"/>
                <a:gd name="T9" fmla="*/ 1385 h 27"/>
                <a:gd name="T10" fmla="*/ 145 w 22"/>
                <a:gd name="T11" fmla="*/ 1514 h 27"/>
                <a:gd name="T12" fmla="*/ 200 w 22"/>
                <a:gd name="T13" fmla="*/ 1514 h 27"/>
                <a:gd name="T14" fmla="*/ 221 w 22"/>
                <a:gd name="T15" fmla="*/ 1514 h 27"/>
                <a:gd name="T16" fmla="*/ 258 w 22"/>
                <a:gd name="T17" fmla="*/ 1514 h 27"/>
                <a:gd name="T18" fmla="*/ 293 w 22"/>
                <a:gd name="T19" fmla="*/ 1385 h 27"/>
                <a:gd name="T20" fmla="*/ 348 w 22"/>
                <a:gd name="T21" fmla="*/ 1191 h 27"/>
                <a:gd name="T22" fmla="*/ 348 w 22"/>
                <a:gd name="T23" fmla="*/ 1320 h 27"/>
                <a:gd name="T24" fmla="*/ 277 w 22"/>
                <a:gd name="T25" fmla="*/ 1583 h 27"/>
                <a:gd name="T26" fmla="*/ 200 w 22"/>
                <a:gd name="T27" fmla="*/ 1647 h 27"/>
                <a:gd name="T28" fmla="*/ 145 w 22"/>
                <a:gd name="T29" fmla="*/ 1776 h 27"/>
                <a:gd name="T30" fmla="*/ 76 w 22"/>
                <a:gd name="T31" fmla="*/ 1647 h 27"/>
                <a:gd name="T32" fmla="*/ 34 w 22"/>
                <a:gd name="T33" fmla="*/ 1583 h 27"/>
                <a:gd name="T34" fmla="*/ 21 w 22"/>
                <a:gd name="T35" fmla="*/ 1385 h 27"/>
                <a:gd name="T36" fmla="*/ 0 w 22"/>
                <a:gd name="T37" fmla="*/ 1191 h 27"/>
                <a:gd name="T38" fmla="*/ 21 w 22"/>
                <a:gd name="T39" fmla="*/ 929 h 27"/>
                <a:gd name="T40" fmla="*/ 34 w 22"/>
                <a:gd name="T41" fmla="*/ 650 h 27"/>
                <a:gd name="T42" fmla="*/ 90 w 22"/>
                <a:gd name="T43" fmla="*/ 392 h 27"/>
                <a:gd name="T44" fmla="*/ 145 w 22"/>
                <a:gd name="T45" fmla="*/ 194 h 27"/>
                <a:gd name="T46" fmla="*/ 221 w 22"/>
                <a:gd name="T47" fmla="*/ 65 h 27"/>
                <a:gd name="T48" fmla="*/ 293 w 22"/>
                <a:gd name="T49" fmla="*/ 0 h 27"/>
                <a:gd name="T50" fmla="*/ 327 w 22"/>
                <a:gd name="T51" fmla="*/ 65 h 27"/>
                <a:gd name="T52" fmla="*/ 382 w 22"/>
                <a:gd name="T53" fmla="*/ 65 h 27"/>
                <a:gd name="T54" fmla="*/ 382 w 22"/>
                <a:gd name="T55" fmla="*/ 194 h 27"/>
                <a:gd name="T56" fmla="*/ 403 w 22"/>
                <a:gd name="T57" fmla="*/ 262 h 27"/>
                <a:gd name="T58" fmla="*/ 382 w 22"/>
                <a:gd name="T59" fmla="*/ 456 h 27"/>
                <a:gd name="T60" fmla="*/ 348 w 22"/>
                <a:gd name="T61" fmla="*/ 521 h 27"/>
                <a:gd name="T62" fmla="*/ 293 w 22"/>
                <a:gd name="T63" fmla="*/ 719 h 27"/>
                <a:gd name="T64" fmla="*/ 258 w 22"/>
                <a:gd name="T65" fmla="*/ 929 h 27"/>
                <a:gd name="T66" fmla="*/ 166 w 22"/>
                <a:gd name="T67" fmla="*/ 929 h 27"/>
                <a:gd name="T68" fmla="*/ 90 w 22"/>
                <a:gd name="T69" fmla="*/ 1058 h 27"/>
                <a:gd name="T70" fmla="*/ 90 w 22"/>
                <a:gd name="T71" fmla="*/ 929 h 27"/>
                <a:gd name="T72" fmla="*/ 145 w 22"/>
                <a:gd name="T73" fmla="*/ 929 h 27"/>
                <a:gd name="T74" fmla="*/ 200 w 22"/>
                <a:gd name="T75" fmla="*/ 848 h 27"/>
                <a:gd name="T76" fmla="*/ 258 w 22"/>
                <a:gd name="T77" fmla="*/ 719 h 27"/>
                <a:gd name="T78" fmla="*/ 293 w 22"/>
                <a:gd name="T79" fmla="*/ 521 h 27"/>
                <a:gd name="T80" fmla="*/ 293 w 22"/>
                <a:gd name="T81" fmla="*/ 456 h 27"/>
                <a:gd name="T82" fmla="*/ 327 w 22"/>
                <a:gd name="T83" fmla="*/ 262 h 27"/>
                <a:gd name="T84" fmla="*/ 327 w 22"/>
                <a:gd name="T85" fmla="*/ 194 h 27"/>
                <a:gd name="T86" fmla="*/ 293 w 22"/>
                <a:gd name="T87" fmla="*/ 194 h 27"/>
                <a:gd name="T88" fmla="*/ 293 w 22"/>
                <a:gd name="T89" fmla="*/ 65 h 27"/>
                <a:gd name="T90" fmla="*/ 277 w 22"/>
                <a:gd name="T91" fmla="*/ 65 h 27"/>
                <a:gd name="T92" fmla="*/ 221 w 22"/>
                <a:gd name="T93" fmla="*/ 194 h 27"/>
                <a:gd name="T94" fmla="*/ 166 w 22"/>
                <a:gd name="T95" fmla="*/ 392 h 27"/>
                <a:gd name="T96" fmla="*/ 124 w 22"/>
                <a:gd name="T97" fmla="*/ 521 h 27"/>
                <a:gd name="T98" fmla="*/ 90 w 22"/>
                <a:gd name="T99" fmla="*/ 92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
                <a:gd name="T151" fmla="*/ 0 h 27"/>
                <a:gd name="T152" fmla="*/ 22 w 22"/>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 h="27">
                  <a:moveTo>
                    <a:pt x="5" y="16"/>
                  </a:moveTo>
                  <a:lnTo>
                    <a:pt x="5" y="17"/>
                  </a:lnTo>
                  <a:lnTo>
                    <a:pt x="5" y="20"/>
                  </a:lnTo>
                  <a:lnTo>
                    <a:pt x="7" y="21"/>
                  </a:lnTo>
                  <a:lnTo>
                    <a:pt x="8" y="23"/>
                  </a:lnTo>
                  <a:lnTo>
                    <a:pt x="11" y="23"/>
                  </a:lnTo>
                  <a:lnTo>
                    <a:pt x="12" y="23"/>
                  </a:lnTo>
                  <a:lnTo>
                    <a:pt x="14" y="23"/>
                  </a:lnTo>
                  <a:lnTo>
                    <a:pt x="16" y="21"/>
                  </a:lnTo>
                  <a:lnTo>
                    <a:pt x="19" y="18"/>
                  </a:lnTo>
                  <a:lnTo>
                    <a:pt x="19" y="20"/>
                  </a:lnTo>
                  <a:lnTo>
                    <a:pt x="15" y="24"/>
                  </a:lnTo>
                  <a:lnTo>
                    <a:pt x="11" y="25"/>
                  </a:lnTo>
                  <a:lnTo>
                    <a:pt x="8" y="27"/>
                  </a:lnTo>
                  <a:lnTo>
                    <a:pt x="4" y="25"/>
                  </a:lnTo>
                  <a:lnTo>
                    <a:pt x="2" y="24"/>
                  </a:lnTo>
                  <a:lnTo>
                    <a:pt x="1" y="21"/>
                  </a:lnTo>
                  <a:lnTo>
                    <a:pt x="0" y="18"/>
                  </a:lnTo>
                  <a:lnTo>
                    <a:pt x="1" y="14"/>
                  </a:lnTo>
                  <a:lnTo>
                    <a:pt x="2" y="10"/>
                  </a:lnTo>
                  <a:lnTo>
                    <a:pt x="5" y="6"/>
                  </a:lnTo>
                  <a:lnTo>
                    <a:pt x="8" y="3"/>
                  </a:lnTo>
                  <a:lnTo>
                    <a:pt x="12" y="1"/>
                  </a:lnTo>
                  <a:lnTo>
                    <a:pt x="16" y="0"/>
                  </a:lnTo>
                  <a:lnTo>
                    <a:pt x="18" y="1"/>
                  </a:lnTo>
                  <a:lnTo>
                    <a:pt x="21" y="1"/>
                  </a:lnTo>
                  <a:lnTo>
                    <a:pt x="21" y="3"/>
                  </a:lnTo>
                  <a:lnTo>
                    <a:pt x="22" y="4"/>
                  </a:lnTo>
                  <a:lnTo>
                    <a:pt x="21" y="7"/>
                  </a:lnTo>
                  <a:lnTo>
                    <a:pt x="19" y="8"/>
                  </a:lnTo>
                  <a:lnTo>
                    <a:pt x="16" y="11"/>
                  </a:lnTo>
                  <a:lnTo>
                    <a:pt x="14" y="14"/>
                  </a:lnTo>
                  <a:lnTo>
                    <a:pt x="9" y="14"/>
                  </a:lnTo>
                  <a:lnTo>
                    <a:pt x="5" y="16"/>
                  </a:lnTo>
                  <a:close/>
                  <a:moveTo>
                    <a:pt x="5" y="14"/>
                  </a:moveTo>
                  <a:lnTo>
                    <a:pt x="8" y="14"/>
                  </a:lnTo>
                  <a:lnTo>
                    <a:pt x="11" y="13"/>
                  </a:lnTo>
                  <a:lnTo>
                    <a:pt x="14" y="11"/>
                  </a:lnTo>
                  <a:lnTo>
                    <a:pt x="16" y="8"/>
                  </a:lnTo>
                  <a:lnTo>
                    <a:pt x="16" y="7"/>
                  </a:lnTo>
                  <a:lnTo>
                    <a:pt x="18" y="4"/>
                  </a:lnTo>
                  <a:lnTo>
                    <a:pt x="18" y="3"/>
                  </a:lnTo>
                  <a:lnTo>
                    <a:pt x="16" y="3"/>
                  </a:lnTo>
                  <a:lnTo>
                    <a:pt x="16" y="1"/>
                  </a:lnTo>
                  <a:lnTo>
                    <a:pt x="15" y="1"/>
                  </a:lnTo>
                  <a:lnTo>
                    <a:pt x="12" y="3"/>
                  </a:lnTo>
                  <a:lnTo>
                    <a:pt x="9" y="6"/>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34992" name="Freeform 70"/>
            <p:cNvSpPr>
              <a:spLocks/>
            </p:cNvSpPr>
            <p:nvPr/>
          </p:nvSpPr>
          <p:spPr bwMode="auto">
            <a:xfrm>
              <a:off x="2024" y="2426"/>
              <a:ext cx="37" cy="137"/>
            </a:xfrm>
            <a:custGeom>
              <a:avLst/>
              <a:gdLst>
                <a:gd name="T0" fmla="*/ 204 w 14"/>
                <a:gd name="T1" fmla="*/ 0 h 34"/>
                <a:gd name="T2" fmla="*/ 182 w 14"/>
                <a:gd name="T3" fmla="*/ 520 h 34"/>
                <a:gd name="T4" fmla="*/ 259 w 14"/>
                <a:gd name="T5" fmla="*/ 520 h 34"/>
                <a:gd name="T6" fmla="*/ 259 w 14"/>
                <a:gd name="T7" fmla="*/ 649 h 34"/>
                <a:gd name="T8" fmla="*/ 182 w 14"/>
                <a:gd name="T9" fmla="*/ 649 h 34"/>
                <a:gd name="T10" fmla="*/ 77 w 14"/>
                <a:gd name="T11" fmla="*/ 1769 h 34"/>
                <a:gd name="T12" fmla="*/ 77 w 14"/>
                <a:gd name="T13" fmla="*/ 1966 h 34"/>
                <a:gd name="T14" fmla="*/ 77 w 14"/>
                <a:gd name="T15" fmla="*/ 2031 h 34"/>
                <a:gd name="T16" fmla="*/ 77 w 14"/>
                <a:gd name="T17" fmla="*/ 2031 h 34"/>
                <a:gd name="T18" fmla="*/ 77 w 14"/>
                <a:gd name="T19" fmla="*/ 2031 h 34"/>
                <a:gd name="T20" fmla="*/ 77 w 14"/>
                <a:gd name="T21" fmla="*/ 2031 h 34"/>
                <a:gd name="T22" fmla="*/ 77 w 14"/>
                <a:gd name="T23" fmla="*/ 2031 h 34"/>
                <a:gd name="T24" fmla="*/ 111 w 14"/>
                <a:gd name="T25" fmla="*/ 2031 h 34"/>
                <a:gd name="T26" fmla="*/ 111 w 14"/>
                <a:gd name="T27" fmla="*/ 2031 h 34"/>
                <a:gd name="T28" fmla="*/ 132 w 14"/>
                <a:gd name="T29" fmla="*/ 1966 h 34"/>
                <a:gd name="T30" fmla="*/ 166 w 14"/>
                <a:gd name="T31" fmla="*/ 1769 h 34"/>
                <a:gd name="T32" fmla="*/ 182 w 14"/>
                <a:gd name="T33" fmla="*/ 1833 h 34"/>
                <a:gd name="T34" fmla="*/ 132 w 14"/>
                <a:gd name="T35" fmla="*/ 2031 h 34"/>
                <a:gd name="T36" fmla="*/ 77 w 14"/>
                <a:gd name="T37" fmla="*/ 2095 h 34"/>
                <a:gd name="T38" fmla="*/ 56 w 14"/>
                <a:gd name="T39" fmla="*/ 2224 h 34"/>
                <a:gd name="T40" fmla="*/ 34 w 14"/>
                <a:gd name="T41" fmla="*/ 2224 h 34"/>
                <a:gd name="T42" fmla="*/ 34 w 14"/>
                <a:gd name="T43" fmla="*/ 2224 h 34"/>
                <a:gd name="T44" fmla="*/ 0 w 14"/>
                <a:gd name="T45" fmla="*/ 2095 h 34"/>
                <a:gd name="T46" fmla="*/ 0 w 14"/>
                <a:gd name="T47" fmla="*/ 2095 h 34"/>
                <a:gd name="T48" fmla="*/ 0 w 14"/>
                <a:gd name="T49" fmla="*/ 2031 h 34"/>
                <a:gd name="T50" fmla="*/ 0 w 14"/>
                <a:gd name="T51" fmla="*/ 1966 h 34"/>
                <a:gd name="T52" fmla="*/ 0 w 14"/>
                <a:gd name="T53" fmla="*/ 1769 h 34"/>
                <a:gd name="T54" fmla="*/ 77 w 14"/>
                <a:gd name="T55" fmla="*/ 649 h 34"/>
                <a:gd name="T56" fmla="*/ 34 w 14"/>
                <a:gd name="T57" fmla="*/ 649 h 34"/>
                <a:gd name="T58" fmla="*/ 34 w 14"/>
                <a:gd name="T59" fmla="*/ 520 h 34"/>
                <a:gd name="T60" fmla="*/ 77 w 14"/>
                <a:gd name="T61" fmla="*/ 520 h 34"/>
                <a:gd name="T62" fmla="*/ 111 w 14"/>
                <a:gd name="T63" fmla="*/ 455 h 34"/>
                <a:gd name="T64" fmla="*/ 166 w 14"/>
                <a:gd name="T65" fmla="*/ 258 h 34"/>
                <a:gd name="T66" fmla="*/ 204 w 14"/>
                <a:gd name="T67" fmla="*/ 0 h 34"/>
                <a:gd name="T68" fmla="*/ 204 w 14"/>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4"/>
                <a:gd name="T107" fmla="*/ 14 w 14"/>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4">
                  <a:moveTo>
                    <a:pt x="11" y="0"/>
                  </a:moveTo>
                  <a:lnTo>
                    <a:pt x="10" y="8"/>
                  </a:lnTo>
                  <a:lnTo>
                    <a:pt x="14" y="8"/>
                  </a:lnTo>
                  <a:lnTo>
                    <a:pt x="14" y="10"/>
                  </a:lnTo>
                  <a:lnTo>
                    <a:pt x="10" y="10"/>
                  </a:lnTo>
                  <a:lnTo>
                    <a:pt x="4" y="27"/>
                  </a:lnTo>
                  <a:lnTo>
                    <a:pt x="4" y="30"/>
                  </a:lnTo>
                  <a:lnTo>
                    <a:pt x="4" y="31"/>
                  </a:lnTo>
                  <a:lnTo>
                    <a:pt x="6" y="31"/>
                  </a:lnTo>
                  <a:lnTo>
                    <a:pt x="7" y="30"/>
                  </a:lnTo>
                  <a:lnTo>
                    <a:pt x="9" y="27"/>
                  </a:lnTo>
                  <a:lnTo>
                    <a:pt x="10" y="28"/>
                  </a:lnTo>
                  <a:lnTo>
                    <a:pt x="7" y="31"/>
                  </a:lnTo>
                  <a:lnTo>
                    <a:pt x="4" y="32"/>
                  </a:lnTo>
                  <a:lnTo>
                    <a:pt x="3" y="34"/>
                  </a:lnTo>
                  <a:lnTo>
                    <a:pt x="2" y="34"/>
                  </a:lnTo>
                  <a:lnTo>
                    <a:pt x="0" y="32"/>
                  </a:lnTo>
                  <a:lnTo>
                    <a:pt x="0" y="31"/>
                  </a:lnTo>
                  <a:lnTo>
                    <a:pt x="0" y="30"/>
                  </a:lnTo>
                  <a:lnTo>
                    <a:pt x="0" y="27"/>
                  </a:lnTo>
                  <a:lnTo>
                    <a:pt x="4" y="10"/>
                  </a:lnTo>
                  <a:lnTo>
                    <a:pt x="2" y="10"/>
                  </a:lnTo>
                  <a:lnTo>
                    <a:pt x="2" y="8"/>
                  </a:lnTo>
                  <a:lnTo>
                    <a:pt x="4" y="8"/>
                  </a:lnTo>
                  <a:lnTo>
                    <a:pt x="6" y="7"/>
                  </a:lnTo>
                  <a:lnTo>
                    <a:pt x="9" y="4"/>
                  </a:lnTo>
                  <a:lnTo>
                    <a:pt x="11" y="0"/>
                  </a:lnTo>
                  <a:close/>
                </a:path>
              </a:pathLst>
            </a:custGeom>
            <a:solidFill>
              <a:srgbClr val="000000"/>
            </a:solidFill>
            <a:ln w="0">
              <a:solidFill>
                <a:srgbClr val="000000"/>
              </a:solidFill>
              <a:round/>
              <a:headEnd/>
              <a:tailEnd/>
            </a:ln>
          </p:spPr>
          <p:txBody>
            <a:bodyPr/>
            <a:lstStyle/>
            <a:p>
              <a:endParaRPr lang="en-CA"/>
            </a:p>
          </p:txBody>
        </p:sp>
        <p:sp>
          <p:nvSpPr>
            <p:cNvPr id="34993" name="Freeform 71"/>
            <p:cNvSpPr>
              <a:spLocks/>
            </p:cNvSpPr>
            <p:nvPr/>
          </p:nvSpPr>
          <p:spPr bwMode="auto">
            <a:xfrm>
              <a:off x="2087"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21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1"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94" name="Freeform 72"/>
            <p:cNvSpPr>
              <a:spLocks noEditPoints="1"/>
            </p:cNvSpPr>
            <p:nvPr/>
          </p:nvSpPr>
          <p:spPr bwMode="auto">
            <a:xfrm>
              <a:off x="2197" y="2402"/>
              <a:ext cx="99" cy="161"/>
            </a:xfrm>
            <a:custGeom>
              <a:avLst/>
              <a:gdLst>
                <a:gd name="T0" fmla="*/ 440 w 38"/>
                <a:gd name="T1" fmla="*/ 0 h 40"/>
                <a:gd name="T2" fmla="*/ 495 w 38"/>
                <a:gd name="T3" fmla="*/ 129 h 40"/>
                <a:gd name="T4" fmla="*/ 550 w 38"/>
                <a:gd name="T5" fmla="*/ 129 h 40"/>
                <a:gd name="T6" fmla="*/ 604 w 38"/>
                <a:gd name="T7" fmla="*/ 326 h 40"/>
                <a:gd name="T8" fmla="*/ 617 w 38"/>
                <a:gd name="T9" fmla="*/ 455 h 40"/>
                <a:gd name="T10" fmla="*/ 651 w 38"/>
                <a:gd name="T11" fmla="*/ 648 h 40"/>
                <a:gd name="T12" fmla="*/ 672 w 38"/>
                <a:gd name="T13" fmla="*/ 841 h 40"/>
                <a:gd name="T14" fmla="*/ 651 w 38"/>
                <a:gd name="T15" fmla="*/ 1312 h 40"/>
                <a:gd name="T16" fmla="*/ 604 w 38"/>
                <a:gd name="T17" fmla="*/ 1703 h 40"/>
                <a:gd name="T18" fmla="*/ 529 w 38"/>
                <a:gd name="T19" fmla="*/ 2025 h 40"/>
                <a:gd name="T20" fmla="*/ 440 w 38"/>
                <a:gd name="T21" fmla="*/ 2351 h 40"/>
                <a:gd name="T22" fmla="*/ 352 w 38"/>
                <a:gd name="T23" fmla="*/ 2479 h 40"/>
                <a:gd name="T24" fmla="*/ 232 w 38"/>
                <a:gd name="T25" fmla="*/ 2608 h 40"/>
                <a:gd name="T26" fmla="*/ 177 w 38"/>
                <a:gd name="T27" fmla="*/ 2479 h 40"/>
                <a:gd name="T28" fmla="*/ 109 w 38"/>
                <a:gd name="T29" fmla="*/ 2415 h 40"/>
                <a:gd name="T30" fmla="*/ 68 w 38"/>
                <a:gd name="T31" fmla="*/ 2351 h 40"/>
                <a:gd name="T32" fmla="*/ 34 w 38"/>
                <a:gd name="T33" fmla="*/ 2153 h 40"/>
                <a:gd name="T34" fmla="*/ 34 w 38"/>
                <a:gd name="T35" fmla="*/ 1960 h 40"/>
                <a:gd name="T36" fmla="*/ 0 w 38"/>
                <a:gd name="T37" fmla="*/ 1767 h 40"/>
                <a:gd name="T38" fmla="*/ 34 w 38"/>
                <a:gd name="T39" fmla="*/ 1377 h 40"/>
                <a:gd name="T40" fmla="*/ 55 w 38"/>
                <a:gd name="T41" fmla="*/ 1038 h 40"/>
                <a:gd name="T42" fmla="*/ 109 w 38"/>
                <a:gd name="T43" fmla="*/ 777 h 40"/>
                <a:gd name="T44" fmla="*/ 156 w 38"/>
                <a:gd name="T45" fmla="*/ 455 h 40"/>
                <a:gd name="T46" fmla="*/ 232 w 38"/>
                <a:gd name="T47" fmla="*/ 326 h 40"/>
                <a:gd name="T48" fmla="*/ 300 w 38"/>
                <a:gd name="T49" fmla="*/ 193 h 40"/>
                <a:gd name="T50" fmla="*/ 373 w 38"/>
                <a:gd name="T51" fmla="*/ 129 h 40"/>
                <a:gd name="T52" fmla="*/ 440 w 38"/>
                <a:gd name="T53" fmla="*/ 0 h 40"/>
                <a:gd name="T54" fmla="*/ 427 w 38"/>
                <a:gd name="T55" fmla="*/ 129 h 40"/>
                <a:gd name="T56" fmla="*/ 373 w 38"/>
                <a:gd name="T57" fmla="*/ 129 h 40"/>
                <a:gd name="T58" fmla="*/ 318 w 38"/>
                <a:gd name="T59" fmla="*/ 193 h 40"/>
                <a:gd name="T60" fmla="*/ 284 w 38"/>
                <a:gd name="T61" fmla="*/ 326 h 40"/>
                <a:gd name="T62" fmla="*/ 232 w 38"/>
                <a:gd name="T63" fmla="*/ 455 h 40"/>
                <a:gd name="T64" fmla="*/ 177 w 38"/>
                <a:gd name="T65" fmla="*/ 777 h 40"/>
                <a:gd name="T66" fmla="*/ 156 w 38"/>
                <a:gd name="T67" fmla="*/ 1038 h 40"/>
                <a:gd name="T68" fmla="*/ 122 w 38"/>
                <a:gd name="T69" fmla="*/ 1505 h 40"/>
                <a:gd name="T70" fmla="*/ 109 w 38"/>
                <a:gd name="T71" fmla="*/ 1896 h 40"/>
                <a:gd name="T72" fmla="*/ 109 w 38"/>
                <a:gd name="T73" fmla="*/ 2025 h 40"/>
                <a:gd name="T74" fmla="*/ 156 w 38"/>
                <a:gd name="T75" fmla="*/ 2351 h 40"/>
                <a:gd name="T76" fmla="*/ 177 w 38"/>
                <a:gd name="T77" fmla="*/ 2415 h 40"/>
                <a:gd name="T78" fmla="*/ 245 w 38"/>
                <a:gd name="T79" fmla="*/ 2479 h 40"/>
                <a:gd name="T80" fmla="*/ 300 w 38"/>
                <a:gd name="T81" fmla="*/ 2479 h 40"/>
                <a:gd name="T82" fmla="*/ 352 w 38"/>
                <a:gd name="T83" fmla="*/ 2415 h 40"/>
                <a:gd name="T84" fmla="*/ 373 w 38"/>
                <a:gd name="T85" fmla="*/ 2351 h 40"/>
                <a:gd name="T86" fmla="*/ 427 w 38"/>
                <a:gd name="T87" fmla="*/ 2153 h 40"/>
                <a:gd name="T88" fmla="*/ 474 w 38"/>
                <a:gd name="T89" fmla="*/ 1896 h 40"/>
                <a:gd name="T90" fmla="*/ 529 w 38"/>
                <a:gd name="T91" fmla="*/ 1505 h 40"/>
                <a:gd name="T92" fmla="*/ 550 w 38"/>
                <a:gd name="T93" fmla="*/ 1103 h 40"/>
                <a:gd name="T94" fmla="*/ 563 w 38"/>
                <a:gd name="T95" fmla="*/ 777 h 40"/>
                <a:gd name="T96" fmla="*/ 550 w 38"/>
                <a:gd name="T97" fmla="*/ 455 h 40"/>
                <a:gd name="T98" fmla="*/ 529 w 38"/>
                <a:gd name="T99" fmla="*/ 326 h 40"/>
                <a:gd name="T100" fmla="*/ 495 w 38"/>
                <a:gd name="T101" fmla="*/ 193 h 40"/>
                <a:gd name="T102" fmla="*/ 427 w 38"/>
                <a:gd name="T103" fmla="*/ 12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40"/>
                <a:gd name="T158" fmla="*/ 38 w 38"/>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40">
                  <a:moveTo>
                    <a:pt x="25" y="0"/>
                  </a:moveTo>
                  <a:lnTo>
                    <a:pt x="28" y="2"/>
                  </a:lnTo>
                  <a:lnTo>
                    <a:pt x="31" y="2"/>
                  </a:lnTo>
                  <a:lnTo>
                    <a:pt x="34" y="5"/>
                  </a:lnTo>
                  <a:lnTo>
                    <a:pt x="35" y="7"/>
                  </a:lnTo>
                  <a:lnTo>
                    <a:pt x="37" y="10"/>
                  </a:lnTo>
                  <a:lnTo>
                    <a:pt x="38" y="13"/>
                  </a:lnTo>
                  <a:lnTo>
                    <a:pt x="37" y="20"/>
                  </a:lnTo>
                  <a:lnTo>
                    <a:pt x="34" y="26"/>
                  </a:lnTo>
                  <a:lnTo>
                    <a:pt x="30" y="31"/>
                  </a:lnTo>
                  <a:lnTo>
                    <a:pt x="25" y="36"/>
                  </a:lnTo>
                  <a:lnTo>
                    <a:pt x="20" y="38"/>
                  </a:lnTo>
                  <a:lnTo>
                    <a:pt x="13" y="40"/>
                  </a:lnTo>
                  <a:lnTo>
                    <a:pt x="10" y="38"/>
                  </a:lnTo>
                  <a:lnTo>
                    <a:pt x="6" y="37"/>
                  </a:lnTo>
                  <a:lnTo>
                    <a:pt x="4" y="36"/>
                  </a:lnTo>
                  <a:lnTo>
                    <a:pt x="2" y="33"/>
                  </a:lnTo>
                  <a:lnTo>
                    <a:pt x="2" y="30"/>
                  </a:lnTo>
                  <a:lnTo>
                    <a:pt x="0" y="27"/>
                  </a:lnTo>
                  <a:lnTo>
                    <a:pt x="2" y="21"/>
                  </a:lnTo>
                  <a:lnTo>
                    <a:pt x="3" y="16"/>
                  </a:lnTo>
                  <a:lnTo>
                    <a:pt x="6" y="12"/>
                  </a:lnTo>
                  <a:lnTo>
                    <a:pt x="9" y="7"/>
                  </a:lnTo>
                  <a:lnTo>
                    <a:pt x="13" y="5"/>
                  </a:lnTo>
                  <a:lnTo>
                    <a:pt x="17" y="3"/>
                  </a:lnTo>
                  <a:lnTo>
                    <a:pt x="21" y="2"/>
                  </a:lnTo>
                  <a:lnTo>
                    <a:pt x="25" y="0"/>
                  </a:lnTo>
                  <a:close/>
                  <a:moveTo>
                    <a:pt x="24" y="2"/>
                  </a:moveTo>
                  <a:lnTo>
                    <a:pt x="21" y="2"/>
                  </a:lnTo>
                  <a:lnTo>
                    <a:pt x="18" y="3"/>
                  </a:lnTo>
                  <a:lnTo>
                    <a:pt x="16" y="5"/>
                  </a:lnTo>
                  <a:lnTo>
                    <a:pt x="13" y="7"/>
                  </a:lnTo>
                  <a:lnTo>
                    <a:pt x="10" y="12"/>
                  </a:lnTo>
                  <a:lnTo>
                    <a:pt x="9" y="16"/>
                  </a:lnTo>
                  <a:lnTo>
                    <a:pt x="7" y="23"/>
                  </a:lnTo>
                  <a:lnTo>
                    <a:pt x="6" y="29"/>
                  </a:lnTo>
                  <a:lnTo>
                    <a:pt x="6" y="31"/>
                  </a:lnTo>
                  <a:lnTo>
                    <a:pt x="9" y="36"/>
                  </a:lnTo>
                  <a:lnTo>
                    <a:pt x="10" y="37"/>
                  </a:lnTo>
                  <a:lnTo>
                    <a:pt x="14" y="38"/>
                  </a:lnTo>
                  <a:lnTo>
                    <a:pt x="17" y="38"/>
                  </a:lnTo>
                  <a:lnTo>
                    <a:pt x="20" y="37"/>
                  </a:lnTo>
                  <a:lnTo>
                    <a:pt x="21" y="36"/>
                  </a:lnTo>
                  <a:lnTo>
                    <a:pt x="24" y="33"/>
                  </a:lnTo>
                  <a:lnTo>
                    <a:pt x="27" y="29"/>
                  </a:lnTo>
                  <a:lnTo>
                    <a:pt x="30" y="23"/>
                  </a:lnTo>
                  <a:lnTo>
                    <a:pt x="31" y="17"/>
                  </a:lnTo>
                  <a:lnTo>
                    <a:pt x="32" y="12"/>
                  </a:lnTo>
                  <a:lnTo>
                    <a:pt x="31" y="7"/>
                  </a:lnTo>
                  <a:lnTo>
                    <a:pt x="30" y="5"/>
                  </a:lnTo>
                  <a:lnTo>
                    <a:pt x="28" y="3"/>
                  </a:lnTo>
                  <a:lnTo>
                    <a:pt x="24" y="2"/>
                  </a:lnTo>
                  <a:close/>
                </a:path>
              </a:pathLst>
            </a:custGeom>
            <a:solidFill>
              <a:srgbClr val="000000"/>
            </a:solidFill>
            <a:ln w="0">
              <a:solidFill>
                <a:srgbClr val="000000"/>
              </a:solidFill>
              <a:round/>
              <a:headEnd/>
              <a:tailEnd/>
            </a:ln>
          </p:spPr>
          <p:txBody>
            <a:bodyPr/>
            <a:lstStyle/>
            <a:p>
              <a:endParaRPr lang="en-CA"/>
            </a:p>
          </p:txBody>
        </p:sp>
        <p:sp>
          <p:nvSpPr>
            <p:cNvPr id="34995" name="Freeform 73"/>
            <p:cNvSpPr>
              <a:spLocks/>
            </p:cNvSpPr>
            <p:nvPr/>
          </p:nvSpPr>
          <p:spPr bwMode="auto">
            <a:xfrm>
              <a:off x="2293" y="2410"/>
              <a:ext cx="142" cy="145"/>
            </a:xfrm>
            <a:custGeom>
              <a:avLst/>
              <a:gdLst>
                <a:gd name="T0" fmla="*/ 326 w 54"/>
                <a:gd name="T1" fmla="*/ 0 h 36"/>
                <a:gd name="T2" fmla="*/ 402 w 54"/>
                <a:gd name="T3" fmla="*/ 2026 h 36"/>
                <a:gd name="T4" fmla="*/ 836 w 54"/>
                <a:gd name="T5" fmla="*/ 0 h 36"/>
                <a:gd name="T6" fmla="*/ 981 w 54"/>
                <a:gd name="T7" fmla="*/ 0 h 36"/>
                <a:gd name="T8" fmla="*/ 981 w 54"/>
                <a:gd name="T9" fmla="*/ 64 h 36"/>
                <a:gd name="T10" fmla="*/ 947 w 54"/>
                <a:gd name="T11" fmla="*/ 64 h 36"/>
                <a:gd name="T12" fmla="*/ 905 w 54"/>
                <a:gd name="T13" fmla="*/ 64 h 36"/>
                <a:gd name="T14" fmla="*/ 891 w 54"/>
                <a:gd name="T15" fmla="*/ 64 h 36"/>
                <a:gd name="T16" fmla="*/ 891 w 54"/>
                <a:gd name="T17" fmla="*/ 193 h 36"/>
                <a:gd name="T18" fmla="*/ 857 w 54"/>
                <a:gd name="T19" fmla="*/ 258 h 36"/>
                <a:gd name="T20" fmla="*/ 857 w 54"/>
                <a:gd name="T21" fmla="*/ 455 h 36"/>
                <a:gd name="T22" fmla="*/ 726 w 54"/>
                <a:gd name="T23" fmla="*/ 2026 h 36"/>
                <a:gd name="T24" fmla="*/ 726 w 54"/>
                <a:gd name="T25" fmla="*/ 2094 h 36"/>
                <a:gd name="T26" fmla="*/ 726 w 54"/>
                <a:gd name="T27" fmla="*/ 2223 h 36"/>
                <a:gd name="T28" fmla="*/ 726 w 54"/>
                <a:gd name="T29" fmla="*/ 2288 h 36"/>
                <a:gd name="T30" fmla="*/ 726 w 54"/>
                <a:gd name="T31" fmla="*/ 2288 h 36"/>
                <a:gd name="T32" fmla="*/ 760 w 54"/>
                <a:gd name="T33" fmla="*/ 2288 h 36"/>
                <a:gd name="T34" fmla="*/ 781 w 54"/>
                <a:gd name="T35" fmla="*/ 2352 h 36"/>
                <a:gd name="T36" fmla="*/ 815 w 54"/>
                <a:gd name="T37" fmla="*/ 2352 h 36"/>
                <a:gd name="T38" fmla="*/ 815 w 54"/>
                <a:gd name="T39" fmla="*/ 2352 h 36"/>
                <a:gd name="T40" fmla="*/ 526 w 54"/>
                <a:gd name="T41" fmla="*/ 2352 h 36"/>
                <a:gd name="T42" fmla="*/ 526 w 54"/>
                <a:gd name="T43" fmla="*/ 2352 h 36"/>
                <a:gd name="T44" fmla="*/ 526 w 54"/>
                <a:gd name="T45" fmla="*/ 2352 h 36"/>
                <a:gd name="T46" fmla="*/ 581 w 54"/>
                <a:gd name="T47" fmla="*/ 2288 h 36"/>
                <a:gd name="T48" fmla="*/ 602 w 54"/>
                <a:gd name="T49" fmla="*/ 2288 h 36"/>
                <a:gd name="T50" fmla="*/ 602 w 54"/>
                <a:gd name="T51" fmla="*/ 2288 h 36"/>
                <a:gd name="T52" fmla="*/ 636 w 54"/>
                <a:gd name="T53" fmla="*/ 2223 h 36"/>
                <a:gd name="T54" fmla="*/ 636 w 54"/>
                <a:gd name="T55" fmla="*/ 2094 h 36"/>
                <a:gd name="T56" fmla="*/ 657 w 54"/>
                <a:gd name="T57" fmla="*/ 1833 h 36"/>
                <a:gd name="T58" fmla="*/ 760 w 54"/>
                <a:gd name="T59" fmla="*/ 455 h 36"/>
                <a:gd name="T60" fmla="*/ 344 w 54"/>
                <a:gd name="T61" fmla="*/ 2352 h 36"/>
                <a:gd name="T62" fmla="*/ 344 w 54"/>
                <a:gd name="T63" fmla="*/ 2352 h 36"/>
                <a:gd name="T64" fmla="*/ 271 w 54"/>
                <a:gd name="T65" fmla="*/ 455 h 36"/>
                <a:gd name="T66" fmla="*/ 145 w 54"/>
                <a:gd name="T67" fmla="*/ 1897 h 36"/>
                <a:gd name="T68" fmla="*/ 145 w 54"/>
                <a:gd name="T69" fmla="*/ 2094 h 36"/>
                <a:gd name="T70" fmla="*/ 145 w 54"/>
                <a:gd name="T71" fmla="*/ 2223 h 36"/>
                <a:gd name="T72" fmla="*/ 145 w 54"/>
                <a:gd name="T73" fmla="*/ 2288 h 36"/>
                <a:gd name="T74" fmla="*/ 145 w 54"/>
                <a:gd name="T75" fmla="*/ 2288 h 36"/>
                <a:gd name="T76" fmla="*/ 166 w 54"/>
                <a:gd name="T77" fmla="*/ 2288 h 36"/>
                <a:gd name="T78" fmla="*/ 221 w 54"/>
                <a:gd name="T79" fmla="*/ 2352 h 36"/>
                <a:gd name="T80" fmla="*/ 200 w 54"/>
                <a:gd name="T81" fmla="*/ 2352 h 36"/>
                <a:gd name="T82" fmla="*/ 0 w 54"/>
                <a:gd name="T83" fmla="*/ 2352 h 36"/>
                <a:gd name="T84" fmla="*/ 0 w 54"/>
                <a:gd name="T85" fmla="*/ 2352 h 36"/>
                <a:gd name="T86" fmla="*/ 21 w 54"/>
                <a:gd name="T87" fmla="*/ 2352 h 36"/>
                <a:gd name="T88" fmla="*/ 34 w 54"/>
                <a:gd name="T89" fmla="*/ 2288 h 36"/>
                <a:gd name="T90" fmla="*/ 76 w 54"/>
                <a:gd name="T91" fmla="*/ 2288 h 36"/>
                <a:gd name="T92" fmla="*/ 89 w 54"/>
                <a:gd name="T93" fmla="*/ 2223 h 36"/>
                <a:gd name="T94" fmla="*/ 124 w 54"/>
                <a:gd name="T95" fmla="*/ 2026 h 36"/>
                <a:gd name="T96" fmla="*/ 255 w 54"/>
                <a:gd name="T97" fmla="*/ 193 h 36"/>
                <a:gd name="T98" fmla="*/ 255 w 54"/>
                <a:gd name="T99" fmla="*/ 64 h 36"/>
                <a:gd name="T100" fmla="*/ 221 w 54"/>
                <a:gd name="T101" fmla="*/ 64 h 36"/>
                <a:gd name="T102" fmla="*/ 200 w 54"/>
                <a:gd name="T103" fmla="*/ 64 h 36"/>
                <a:gd name="T104" fmla="*/ 166 w 54"/>
                <a:gd name="T105" fmla="*/ 64 h 36"/>
                <a:gd name="T106" fmla="*/ 166 w 54"/>
                <a:gd name="T107" fmla="*/ 0 h 36"/>
                <a:gd name="T108" fmla="*/ 326 w 54"/>
                <a:gd name="T109" fmla="*/ 0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36"/>
                <a:gd name="T167" fmla="*/ 54 w 54"/>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36">
                  <a:moveTo>
                    <a:pt x="18" y="0"/>
                  </a:moveTo>
                  <a:lnTo>
                    <a:pt x="22" y="31"/>
                  </a:lnTo>
                  <a:lnTo>
                    <a:pt x="46" y="0"/>
                  </a:lnTo>
                  <a:lnTo>
                    <a:pt x="54" y="0"/>
                  </a:lnTo>
                  <a:lnTo>
                    <a:pt x="54" y="1"/>
                  </a:lnTo>
                  <a:lnTo>
                    <a:pt x="52" y="1"/>
                  </a:lnTo>
                  <a:lnTo>
                    <a:pt x="50" y="1"/>
                  </a:lnTo>
                  <a:lnTo>
                    <a:pt x="49" y="1"/>
                  </a:lnTo>
                  <a:lnTo>
                    <a:pt x="49" y="3"/>
                  </a:lnTo>
                  <a:lnTo>
                    <a:pt x="47" y="4"/>
                  </a:lnTo>
                  <a:lnTo>
                    <a:pt x="47" y="7"/>
                  </a:lnTo>
                  <a:lnTo>
                    <a:pt x="40" y="31"/>
                  </a:lnTo>
                  <a:lnTo>
                    <a:pt x="40" y="32"/>
                  </a:lnTo>
                  <a:lnTo>
                    <a:pt x="40" y="34"/>
                  </a:lnTo>
                  <a:lnTo>
                    <a:pt x="40" y="35"/>
                  </a:lnTo>
                  <a:lnTo>
                    <a:pt x="42" y="35"/>
                  </a:lnTo>
                  <a:lnTo>
                    <a:pt x="43" y="36"/>
                  </a:lnTo>
                  <a:lnTo>
                    <a:pt x="45" y="36"/>
                  </a:lnTo>
                  <a:lnTo>
                    <a:pt x="29" y="36"/>
                  </a:lnTo>
                  <a:lnTo>
                    <a:pt x="32" y="35"/>
                  </a:lnTo>
                  <a:lnTo>
                    <a:pt x="33" y="35"/>
                  </a:lnTo>
                  <a:lnTo>
                    <a:pt x="35" y="34"/>
                  </a:lnTo>
                  <a:lnTo>
                    <a:pt x="35" y="32"/>
                  </a:lnTo>
                  <a:lnTo>
                    <a:pt x="36" y="28"/>
                  </a:lnTo>
                  <a:lnTo>
                    <a:pt x="42" y="7"/>
                  </a:lnTo>
                  <a:lnTo>
                    <a:pt x="19" y="36"/>
                  </a:lnTo>
                  <a:lnTo>
                    <a:pt x="15" y="7"/>
                  </a:lnTo>
                  <a:lnTo>
                    <a:pt x="8" y="29"/>
                  </a:lnTo>
                  <a:lnTo>
                    <a:pt x="8" y="32"/>
                  </a:lnTo>
                  <a:lnTo>
                    <a:pt x="8" y="34"/>
                  </a:lnTo>
                  <a:lnTo>
                    <a:pt x="8" y="35"/>
                  </a:lnTo>
                  <a:lnTo>
                    <a:pt x="9" y="35"/>
                  </a:lnTo>
                  <a:lnTo>
                    <a:pt x="12" y="36"/>
                  </a:lnTo>
                  <a:lnTo>
                    <a:pt x="11" y="36"/>
                  </a:lnTo>
                  <a:lnTo>
                    <a:pt x="0" y="36"/>
                  </a:lnTo>
                  <a:lnTo>
                    <a:pt x="1" y="36"/>
                  </a:lnTo>
                  <a:lnTo>
                    <a:pt x="2" y="35"/>
                  </a:lnTo>
                  <a:lnTo>
                    <a:pt x="4" y="35"/>
                  </a:lnTo>
                  <a:lnTo>
                    <a:pt x="5" y="34"/>
                  </a:lnTo>
                  <a:lnTo>
                    <a:pt x="7" y="31"/>
                  </a:lnTo>
                  <a:lnTo>
                    <a:pt x="14" y="3"/>
                  </a:lnTo>
                  <a:lnTo>
                    <a:pt x="14" y="1"/>
                  </a:lnTo>
                  <a:lnTo>
                    <a:pt x="12" y="1"/>
                  </a:lnTo>
                  <a:lnTo>
                    <a:pt x="11" y="1"/>
                  </a:lnTo>
                  <a:lnTo>
                    <a:pt x="9" y="1"/>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34996" name="Freeform 74"/>
            <p:cNvSpPr>
              <a:spLocks/>
            </p:cNvSpPr>
            <p:nvPr/>
          </p:nvSpPr>
          <p:spPr bwMode="auto">
            <a:xfrm>
              <a:off x="2414" y="2410"/>
              <a:ext cx="65" cy="145"/>
            </a:xfrm>
            <a:custGeom>
              <a:avLst/>
              <a:gdLst>
                <a:gd name="T0" fmla="*/ 263 w 25"/>
                <a:gd name="T1" fmla="*/ 2352 h 36"/>
                <a:gd name="T2" fmla="*/ 263 w 25"/>
                <a:gd name="T3" fmla="*/ 2352 h 36"/>
                <a:gd name="T4" fmla="*/ 0 w 25"/>
                <a:gd name="T5" fmla="*/ 2352 h 36"/>
                <a:gd name="T6" fmla="*/ 21 w 25"/>
                <a:gd name="T7" fmla="*/ 2352 h 36"/>
                <a:gd name="T8" fmla="*/ 55 w 25"/>
                <a:gd name="T9" fmla="*/ 2288 h 36"/>
                <a:gd name="T10" fmla="*/ 68 w 25"/>
                <a:gd name="T11" fmla="*/ 2288 h 36"/>
                <a:gd name="T12" fmla="*/ 109 w 25"/>
                <a:gd name="T13" fmla="*/ 2288 h 36"/>
                <a:gd name="T14" fmla="*/ 109 w 25"/>
                <a:gd name="T15" fmla="*/ 2223 h 36"/>
                <a:gd name="T16" fmla="*/ 122 w 25"/>
                <a:gd name="T17" fmla="*/ 2094 h 36"/>
                <a:gd name="T18" fmla="*/ 122 w 25"/>
                <a:gd name="T19" fmla="*/ 1897 h 36"/>
                <a:gd name="T20" fmla="*/ 244 w 25"/>
                <a:gd name="T21" fmla="*/ 455 h 36"/>
                <a:gd name="T22" fmla="*/ 244 w 25"/>
                <a:gd name="T23" fmla="*/ 258 h 36"/>
                <a:gd name="T24" fmla="*/ 244 w 25"/>
                <a:gd name="T25" fmla="*/ 193 h 36"/>
                <a:gd name="T26" fmla="*/ 244 w 25"/>
                <a:gd name="T27" fmla="*/ 193 h 36"/>
                <a:gd name="T28" fmla="*/ 244 w 25"/>
                <a:gd name="T29" fmla="*/ 64 h 36"/>
                <a:gd name="T30" fmla="*/ 244 w 25"/>
                <a:gd name="T31" fmla="*/ 64 h 36"/>
                <a:gd name="T32" fmla="*/ 229 w 25"/>
                <a:gd name="T33" fmla="*/ 64 h 36"/>
                <a:gd name="T34" fmla="*/ 229 w 25"/>
                <a:gd name="T35" fmla="*/ 64 h 36"/>
                <a:gd name="T36" fmla="*/ 177 w 25"/>
                <a:gd name="T37" fmla="*/ 64 h 36"/>
                <a:gd name="T38" fmla="*/ 195 w 25"/>
                <a:gd name="T39" fmla="*/ 0 h 36"/>
                <a:gd name="T40" fmla="*/ 439 w 25"/>
                <a:gd name="T41" fmla="*/ 0 h 36"/>
                <a:gd name="T42" fmla="*/ 439 w 25"/>
                <a:gd name="T43" fmla="*/ 64 h 36"/>
                <a:gd name="T44" fmla="*/ 385 w 25"/>
                <a:gd name="T45" fmla="*/ 64 h 36"/>
                <a:gd name="T46" fmla="*/ 385 w 25"/>
                <a:gd name="T47" fmla="*/ 64 h 36"/>
                <a:gd name="T48" fmla="*/ 372 w 25"/>
                <a:gd name="T49" fmla="*/ 64 h 36"/>
                <a:gd name="T50" fmla="*/ 351 w 25"/>
                <a:gd name="T51" fmla="*/ 193 h 36"/>
                <a:gd name="T52" fmla="*/ 351 w 25"/>
                <a:gd name="T53" fmla="*/ 258 h 36"/>
                <a:gd name="T54" fmla="*/ 317 w 25"/>
                <a:gd name="T55" fmla="*/ 520 h 36"/>
                <a:gd name="T56" fmla="*/ 229 w 25"/>
                <a:gd name="T57" fmla="*/ 2026 h 36"/>
                <a:gd name="T58" fmla="*/ 195 w 25"/>
                <a:gd name="T59" fmla="*/ 2094 h 36"/>
                <a:gd name="T60" fmla="*/ 195 w 25"/>
                <a:gd name="T61" fmla="*/ 2223 h 36"/>
                <a:gd name="T62" fmla="*/ 195 w 25"/>
                <a:gd name="T63" fmla="*/ 2223 h 36"/>
                <a:gd name="T64" fmla="*/ 195 w 25"/>
                <a:gd name="T65" fmla="*/ 2288 h 36"/>
                <a:gd name="T66" fmla="*/ 229 w 25"/>
                <a:gd name="T67" fmla="*/ 2288 h 36"/>
                <a:gd name="T68" fmla="*/ 229 w 25"/>
                <a:gd name="T69" fmla="*/ 2288 h 36"/>
                <a:gd name="T70" fmla="*/ 244 w 25"/>
                <a:gd name="T71" fmla="*/ 2288 h 36"/>
                <a:gd name="T72" fmla="*/ 263 w 25"/>
                <a:gd name="T73" fmla="*/ 2352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6"/>
                <a:gd name="T113" fmla="*/ 25 w 25"/>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6">
                  <a:moveTo>
                    <a:pt x="15" y="36"/>
                  </a:moveTo>
                  <a:lnTo>
                    <a:pt x="15" y="36"/>
                  </a:lnTo>
                  <a:lnTo>
                    <a:pt x="0" y="36"/>
                  </a:lnTo>
                  <a:lnTo>
                    <a:pt x="1" y="36"/>
                  </a:lnTo>
                  <a:lnTo>
                    <a:pt x="3" y="35"/>
                  </a:lnTo>
                  <a:lnTo>
                    <a:pt x="4" y="35"/>
                  </a:lnTo>
                  <a:lnTo>
                    <a:pt x="6" y="35"/>
                  </a:lnTo>
                  <a:lnTo>
                    <a:pt x="6" y="34"/>
                  </a:lnTo>
                  <a:lnTo>
                    <a:pt x="7" y="32"/>
                  </a:lnTo>
                  <a:lnTo>
                    <a:pt x="7" y="29"/>
                  </a:lnTo>
                  <a:lnTo>
                    <a:pt x="14" y="7"/>
                  </a:lnTo>
                  <a:lnTo>
                    <a:pt x="14" y="4"/>
                  </a:lnTo>
                  <a:lnTo>
                    <a:pt x="14" y="3"/>
                  </a:lnTo>
                  <a:lnTo>
                    <a:pt x="14" y="1"/>
                  </a:lnTo>
                  <a:lnTo>
                    <a:pt x="13" y="1"/>
                  </a:lnTo>
                  <a:lnTo>
                    <a:pt x="10" y="1"/>
                  </a:lnTo>
                  <a:lnTo>
                    <a:pt x="11" y="0"/>
                  </a:lnTo>
                  <a:lnTo>
                    <a:pt x="25" y="0"/>
                  </a:lnTo>
                  <a:lnTo>
                    <a:pt x="25" y="1"/>
                  </a:lnTo>
                  <a:lnTo>
                    <a:pt x="22" y="1"/>
                  </a:lnTo>
                  <a:lnTo>
                    <a:pt x="21" y="1"/>
                  </a:lnTo>
                  <a:lnTo>
                    <a:pt x="20" y="3"/>
                  </a:lnTo>
                  <a:lnTo>
                    <a:pt x="20" y="4"/>
                  </a:lnTo>
                  <a:lnTo>
                    <a:pt x="18" y="8"/>
                  </a:lnTo>
                  <a:lnTo>
                    <a:pt x="13" y="31"/>
                  </a:lnTo>
                  <a:lnTo>
                    <a:pt x="11" y="32"/>
                  </a:lnTo>
                  <a:lnTo>
                    <a:pt x="11" y="34"/>
                  </a:lnTo>
                  <a:lnTo>
                    <a:pt x="11" y="35"/>
                  </a:lnTo>
                  <a:lnTo>
                    <a:pt x="13" y="35"/>
                  </a:lnTo>
                  <a:lnTo>
                    <a:pt x="14" y="35"/>
                  </a:lnTo>
                  <a:lnTo>
                    <a:pt x="15" y="36"/>
                  </a:lnTo>
                  <a:close/>
                </a:path>
              </a:pathLst>
            </a:custGeom>
            <a:solidFill>
              <a:srgbClr val="000000"/>
            </a:solidFill>
            <a:ln w="0">
              <a:solidFill>
                <a:srgbClr val="000000"/>
              </a:solidFill>
              <a:round/>
              <a:headEnd/>
              <a:tailEnd/>
            </a:ln>
          </p:spPr>
          <p:txBody>
            <a:bodyPr/>
            <a:lstStyle/>
            <a:p>
              <a:endParaRPr lang="en-CA"/>
            </a:p>
          </p:txBody>
        </p:sp>
        <p:sp>
          <p:nvSpPr>
            <p:cNvPr id="34997" name="Freeform 75"/>
            <p:cNvSpPr>
              <a:spLocks/>
            </p:cNvSpPr>
            <p:nvPr/>
          </p:nvSpPr>
          <p:spPr bwMode="auto">
            <a:xfrm>
              <a:off x="2461"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34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2"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98" name="Freeform 76"/>
            <p:cNvSpPr>
              <a:spLocks noEditPoints="1"/>
            </p:cNvSpPr>
            <p:nvPr/>
          </p:nvSpPr>
          <p:spPr bwMode="auto">
            <a:xfrm>
              <a:off x="2552" y="2402"/>
              <a:ext cx="89" cy="153"/>
            </a:xfrm>
            <a:custGeom>
              <a:avLst/>
              <a:gdLst>
                <a:gd name="T0" fmla="*/ 576 w 34"/>
                <a:gd name="T1" fmla="*/ 0 h 38"/>
                <a:gd name="T2" fmla="*/ 542 w 34"/>
                <a:gd name="T3" fmla="*/ 2025 h 38"/>
                <a:gd name="T4" fmla="*/ 542 w 34"/>
                <a:gd name="T5" fmla="*/ 2223 h 38"/>
                <a:gd name="T6" fmla="*/ 542 w 34"/>
                <a:gd name="T7" fmla="*/ 2223 h 38"/>
                <a:gd name="T8" fmla="*/ 542 w 34"/>
                <a:gd name="T9" fmla="*/ 2351 h 38"/>
                <a:gd name="T10" fmla="*/ 542 w 34"/>
                <a:gd name="T11" fmla="*/ 2351 h 38"/>
                <a:gd name="T12" fmla="*/ 542 w 34"/>
                <a:gd name="T13" fmla="*/ 2416 h 38"/>
                <a:gd name="T14" fmla="*/ 555 w 34"/>
                <a:gd name="T15" fmla="*/ 2416 h 38"/>
                <a:gd name="T16" fmla="*/ 576 w 34"/>
                <a:gd name="T17" fmla="*/ 2416 h 38"/>
                <a:gd name="T18" fmla="*/ 610 w 34"/>
                <a:gd name="T19" fmla="*/ 2480 h 38"/>
                <a:gd name="T20" fmla="*/ 610 w 34"/>
                <a:gd name="T21" fmla="*/ 2480 h 38"/>
                <a:gd name="T22" fmla="*/ 322 w 34"/>
                <a:gd name="T23" fmla="*/ 2480 h 38"/>
                <a:gd name="T24" fmla="*/ 356 w 34"/>
                <a:gd name="T25" fmla="*/ 2480 h 38"/>
                <a:gd name="T26" fmla="*/ 356 w 34"/>
                <a:gd name="T27" fmla="*/ 2480 h 38"/>
                <a:gd name="T28" fmla="*/ 377 w 34"/>
                <a:gd name="T29" fmla="*/ 2416 h 38"/>
                <a:gd name="T30" fmla="*/ 411 w 34"/>
                <a:gd name="T31" fmla="*/ 2416 h 38"/>
                <a:gd name="T32" fmla="*/ 432 w 34"/>
                <a:gd name="T33" fmla="*/ 2416 h 38"/>
                <a:gd name="T34" fmla="*/ 432 w 34"/>
                <a:gd name="T35" fmla="*/ 2351 h 38"/>
                <a:gd name="T36" fmla="*/ 432 w 34"/>
                <a:gd name="T37" fmla="*/ 2223 h 38"/>
                <a:gd name="T38" fmla="*/ 432 w 34"/>
                <a:gd name="T39" fmla="*/ 2025 h 38"/>
                <a:gd name="T40" fmla="*/ 445 w 34"/>
                <a:gd name="T41" fmla="*/ 1768 h 38"/>
                <a:gd name="T42" fmla="*/ 254 w 34"/>
                <a:gd name="T43" fmla="*/ 1768 h 38"/>
                <a:gd name="T44" fmla="*/ 178 w 34"/>
                <a:gd name="T45" fmla="*/ 2025 h 38"/>
                <a:gd name="T46" fmla="*/ 165 w 34"/>
                <a:gd name="T47" fmla="*/ 2158 h 38"/>
                <a:gd name="T48" fmla="*/ 165 w 34"/>
                <a:gd name="T49" fmla="*/ 2223 h 38"/>
                <a:gd name="T50" fmla="*/ 165 w 34"/>
                <a:gd name="T51" fmla="*/ 2351 h 38"/>
                <a:gd name="T52" fmla="*/ 165 w 34"/>
                <a:gd name="T53" fmla="*/ 2351 h 38"/>
                <a:gd name="T54" fmla="*/ 165 w 34"/>
                <a:gd name="T55" fmla="*/ 2416 h 38"/>
                <a:gd name="T56" fmla="*/ 165 w 34"/>
                <a:gd name="T57" fmla="*/ 2416 h 38"/>
                <a:gd name="T58" fmla="*/ 178 w 34"/>
                <a:gd name="T59" fmla="*/ 2416 h 38"/>
                <a:gd name="T60" fmla="*/ 199 w 34"/>
                <a:gd name="T61" fmla="*/ 2480 h 38"/>
                <a:gd name="T62" fmla="*/ 199 w 34"/>
                <a:gd name="T63" fmla="*/ 2480 h 38"/>
                <a:gd name="T64" fmla="*/ 0 w 34"/>
                <a:gd name="T65" fmla="*/ 2480 h 38"/>
                <a:gd name="T66" fmla="*/ 0 w 34"/>
                <a:gd name="T67" fmla="*/ 2480 h 38"/>
                <a:gd name="T68" fmla="*/ 34 w 34"/>
                <a:gd name="T69" fmla="*/ 2416 h 38"/>
                <a:gd name="T70" fmla="*/ 68 w 34"/>
                <a:gd name="T71" fmla="*/ 2416 h 38"/>
                <a:gd name="T72" fmla="*/ 110 w 34"/>
                <a:gd name="T73" fmla="*/ 2223 h 38"/>
                <a:gd name="T74" fmla="*/ 165 w 34"/>
                <a:gd name="T75" fmla="*/ 2025 h 38"/>
                <a:gd name="T76" fmla="*/ 555 w 34"/>
                <a:gd name="T77" fmla="*/ 0 h 38"/>
                <a:gd name="T78" fmla="*/ 576 w 34"/>
                <a:gd name="T79" fmla="*/ 0 h 38"/>
                <a:gd name="T80" fmla="*/ 487 w 34"/>
                <a:gd name="T81" fmla="*/ 648 h 38"/>
                <a:gd name="T82" fmla="*/ 288 w 34"/>
                <a:gd name="T83" fmla="*/ 1574 h 38"/>
                <a:gd name="T84" fmla="*/ 445 w 34"/>
                <a:gd name="T85" fmla="*/ 1574 h 38"/>
                <a:gd name="T86" fmla="*/ 487 w 34"/>
                <a:gd name="T87" fmla="*/ 648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30" y="34"/>
                  </a:lnTo>
                  <a:lnTo>
                    <a:pt x="30" y="36"/>
                  </a:lnTo>
                  <a:lnTo>
                    <a:pt x="30" y="37"/>
                  </a:lnTo>
                  <a:lnTo>
                    <a:pt x="31" y="37"/>
                  </a:lnTo>
                  <a:lnTo>
                    <a:pt x="32" y="37"/>
                  </a:lnTo>
                  <a:lnTo>
                    <a:pt x="34" y="38"/>
                  </a:lnTo>
                  <a:lnTo>
                    <a:pt x="18" y="38"/>
                  </a:lnTo>
                  <a:lnTo>
                    <a:pt x="20" y="38"/>
                  </a:lnTo>
                  <a:lnTo>
                    <a:pt x="21" y="37"/>
                  </a:lnTo>
                  <a:lnTo>
                    <a:pt x="23" y="37"/>
                  </a:lnTo>
                  <a:lnTo>
                    <a:pt x="24" y="37"/>
                  </a:lnTo>
                  <a:lnTo>
                    <a:pt x="24" y="36"/>
                  </a:lnTo>
                  <a:lnTo>
                    <a:pt x="24" y="34"/>
                  </a:lnTo>
                  <a:lnTo>
                    <a:pt x="24" y="31"/>
                  </a:lnTo>
                  <a:lnTo>
                    <a:pt x="25" y="27"/>
                  </a:lnTo>
                  <a:lnTo>
                    <a:pt x="14" y="27"/>
                  </a:lnTo>
                  <a:lnTo>
                    <a:pt x="10" y="31"/>
                  </a:lnTo>
                  <a:lnTo>
                    <a:pt x="9" y="33"/>
                  </a:lnTo>
                  <a:lnTo>
                    <a:pt x="9" y="34"/>
                  </a:lnTo>
                  <a:lnTo>
                    <a:pt x="9" y="36"/>
                  </a:lnTo>
                  <a:lnTo>
                    <a:pt x="9" y="37"/>
                  </a:lnTo>
                  <a:lnTo>
                    <a:pt x="10" y="37"/>
                  </a:lnTo>
                  <a:lnTo>
                    <a:pt x="11" y="38"/>
                  </a:lnTo>
                  <a:lnTo>
                    <a:pt x="0" y="38"/>
                  </a:lnTo>
                  <a:lnTo>
                    <a:pt x="2" y="37"/>
                  </a:lnTo>
                  <a:lnTo>
                    <a:pt x="4" y="37"/>
                  </a:lnTo>
                  <a:lnTo>
                    <a:pt x="6" y="34"/>
                  </a:lnTo>
                  <a:lnTo>
                    <a:pt x="9" y="31"/>
                  </a:lnTo>
                  <a:lnTo>
                    <a:pt x="31" y="0"/>
                  </a:lnTo>
                  <a:lnTo>
                    <a:pt x="32" y="0"/>
                  </a:lnTo>
                  <a:close/>
                  <a:moveTo>
                    <a:pt x="27" y="10"/>
                  </a:moveTo>
                  <a:lnTo>
                    <a:pt x="16" y="24"/>
                  </a:lnTo>
                  <a:lnTo>
                    <a:pt x="25" y="24"/>
                  </a:lnTo>
                  <a:lnTo>
                    <a:pt x="27" y="10"/>
                  </a:lnTo>
                  <a:close/>
                </a:path>
              </a:pathLst>
            </a:custGeom>
            <a:solidFill>
              <a:srgbClr val="000000"/>
            </a:solidFill>
            <a:ln w="0">
              <a:solidFill>
                <a:srgbClr val="000000"/>
              </a:solidFill>
              <a:round/>
              <a:headEnd/>
              <a:tailEnd/>
            </a:ln>
          </p:spPr>
          <p:txBody>
            <a:bodyPr/>
            <a:lstStyle/>
            <a:p>
              <a:endParaRPr lang="en-CA"/>
            </a:p>
          </p:txBody>
        </p:sp>
        <p:sp>
          <p:nvSpPr>
            <p:cNvPr id="34999" name="Freeform 77"/>
            <p:cNvSpPr>
              <a:spLocks/>
            </p:cNvSpPr>
            <p:nvPr/>
          </p:nvSpPr>
          <p:spPr bwMode="auto">
            <a:xfrm>
              <a:off x="2649" y="2410"/>
              <a:ext cx="76" cy="145"/>
            </a:xfrm>
            <a:custGeom>
              <a:avLst/>
              <a:gdLst>
                <a:gd name="T0" fmla="*/ 466 w 29"/>
                <a:gd name="T1" fmla="*/ 2352 h 36"/>
                <a:gd name="T2" fmla="*/ 0 w 29"/>
                <a:gd name="T3" fmla="*/ 2352 h 36"/>
                <a:gd name="T4" fmla="*/ 0 w 29"/>
                <a:gd name="T5" fmla="*/ 2352 h 36"/>
                <a:gd name="T6" fmla="*/ 55 w 29"/>
                <a:gd name="T7" fmla="*/ 2288 h 36"/>
                <a:gd name="T8" fmla="*/ 55 w 29"/>
                <a:gd name="T9" fmla="*/ 2288 h 36"/>
                <a:gd name="T10" fmla="*/ 68 w 29"/>
                <a:gd name="T11" fmla="*/ 2288 h 36"/>
                <a:gd name="T12" fmla="*/ 89 w 29"/>
                <a:gd name="T13" fmla="*/ 2223 h 36"/>
                <a:gd name="T14" fmla="*/ 89 w 29"/>
                <a:gd name="T15" fmla="*/ 2094 h 36"/>
                <a:gd name="T16" fmla="*/ 123 w 29"/>
                <a:gd name="T17" fmla="*/ 1897 h 36"/>
                <a:gd name="T18" fmla="*/ 254 w 29"/>
                <a:gd name="T19" fmla="*/ 455 h 36"/>
                <a:gd name="T20" fmla="*/ 254 w 29"/>
                <a:gd name="T21" fmla="*/ 258 h 36"/>
                <a:gd name="T22" fmla="*/ 254 w 29"/>
                <a:gd name="T23" fmla="*/ 193 h 36"/>
                <a:gd name="T24" fmla="*/ 254 w 29"/>
                <a:gd name="T25" fmla="*/ 64 h 36"/>
                <a:gd name="T26" fmla="*/ 254 w 29"/>
                <a:gd name="T27" fmla="*/ 64 h 36"/>
                <a:gd name="T28" fmla="*/ 212 w 29"/>
                <a:gd name="T29" fmla="*/ 64 h 36"/>
                <a:gd name="T30" fmla="*/ 199 w 29"/>
                <a:gd name="T31" fmla="*/ 64 h 36"/>
                <a:gd name="T32" fmla="*/ 178 w 29"/>
                <a:gd name="T33" fmla="*/ 64 h 36"/>
                <a:gd name="T34" fmla="*/ 178 w 29"/>
                <a:gd name="T35" fmla="*/ 64 h 36"/>
                <a:gd name="T36" fmla="*/ 178 w 29"/>
                <a:gd name="T37" fmla="*/ 0 h 36"/>
                <a:gd name="T38" fmla="*/ 453 w 29"/>
                <a:gd name="T39" fmla="*/ 0 h 36"/>
                <a:gd name="T40" fmla="*/ 453 w 29"/>
                <a:gd name="T41" fmla="*/ 64 h 36"/>
                <a:gd name="T42" fmla="*/ 398 w 29"/>
                <a:gd name="T43" fmla="*/ 64 h 36"/>
                <a:gd name="T44" fmla="*/ 377 w 29"/>
                <a:gd name="T45" fmla="*/ 64 h 36"/>
                <a:gd name="T46" fmla="*/ 377 w 29"/>
                <a:gd name="T47" fmla="*/ 64 h 36"/>
                <a:gd name="T48" fmla="*/ 343 w 29"/>
                <a:gd name="T49" fmla="*/ 193 h 36"/>
                <a:gd name="T50" fmla="*/ 343 w 29"/>
                <a:gd name="T51" fmla="*/ 258 h 36"/>
                <a:gd name="T52" fmla="*/ 322 w 29"/>
                <a:gd name="T53" fmla="*/ 520 h 36"/>
                <a:gd name="T54" fmla="*/ 199 w 29"/>
                <a:gd name="T55" fmla="*/ 2026 h 36"/>
                <a:gd name="T56" fmla="*/ 199 w 29"/>
                <a:gd name="T57" fmla="*/ 2094 h 36"/>
                <a:gd name="T58" fmla="*/ 199 w 29"/>
                <a:gd name="T59" fmla="*/ 2223 h 36"/>
                <a:gd name="T60" fmla="*/ 199 w 29"/>
                <a:gd name="T61" fmla="*/ 2223 h 36"/>
                <a:gd name="T62" fmla="*/ 199 w 29"/>
                <a:gd name="T63" fmla="*/ 2288 h 36"/>
                <a:gd name="T64" fmla="*/ 212 w 29"/>
                <a:gd name="T65" fmla="*/ 2288 h 36"/>
                <a:gd name="T66" fmla="*/ 254 w 29"/>
                <a:gd name="T67" fmla="*/ 2288 h 36"/>
                <a:gd name="T68" fmla="*/ 309 w 29"/>
                <a:gd name="T69" fmla="*/ 2288 h 36"/>
                <a:gd name="T70" fmla="*/ 343 w 29"/>
                <a:gd name="T71" fmla="*/ 2288 h 36"/>
                <a:gd name="T72" fmla="*/ 398 w 29"/>
                <a:gd name="T73" fmla="*/ 2223 h 36"/>
                <a:gd name="T74" fmla="*/ 432 w 29"/>
                <a:gd name="T75" fmla="*/ 2223 h 36"/>
                <a:gd name="T76" fmla="*/ 453 w 29"/>
                <a:gd name="T77" fmla="*/ 2094 h 36"/>
                <a:gd name="T78" fmla="*/ 466 w 29"/>
                <a:gd name="T79" fmla="*/ 2026 h 36"/>
                <a:gd name="T80" fmla="*/ 501 w 29"/>
                <a:gd name="T81" fmla="*/ 1833 h 36"/>
                <a:gd name="T82" fmla="*/ 522 w 29"/>
                <a:gd name="T83" fmla="*/ 1768 h 36"/>
                <a:gd name="T84" fmla="*/ 522 w 29"/>
                <a:gd name="T85" fmla="*/ 1768 h 36"/>
                <a:gd name="T86" fmla="*/ 466 w 29"/>
                <a:gd name="T87" fmla="*/ 235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6"/>
                <a:gd name="T134" fmla="*/ 29 w 29"/>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6">
                  <a:moveTo>
                    <a:pt x="26" y="36"/>
                  </a:moveTo>
                  <a:lnTo>
                    <a:pt x="0" y="36"/>
                  </a:lnTo>
                  <a:lnTo>
                    <a:pt x="3" y="35"/>
                  </a:lnTo>
                  <a:lnTo>
                    <a:pt x="4" y="35"/>
                  </a:lnTo>
                  <a:lnTo>
                    <a:pt x="5" y="34"/>
                  </a:lnTo>
                  <a:lnTo>
                    <a:pt x="5" y="32"/>
                  </a:lnTo>
                  <a:lnTo>
                    <a:pt x="7" y="29"/>
                  </a:lnTo>
                  <a:lnTo>
                    <a:pt x="14" y="7"/>
                  </a:lnTo>
                  <a:lnTo>
                    <a:pt x="14" y="4"/>
                  </a:lnTo>
                  <a:lnTo>
                    <a:pt x="14" y="3"/>
                  </a:lnTo>
                  <a:lnTo>
                    <a:pt x="14" y="1"/>
                  </a:lnTo>
                  <a:lnTo>
                    <a:pt x="12" y="1"/>
                  </a:lnTo>
                  <a:lnTo>
                    <a:pt x="11" y="1"/>
                  </a:lnTo>
                  <a:lnTo>
                    <a:pt x="10" y="1"/>
                  </a:lnTo>
                  <a:lnTo>
                    <a:pt x="10" y="0"/>
                  </a:lnTo>
                  <a:lnTo>
                    <a:pt x="25" y="0"/>
                  </a:lnTo>
                  <a:lnTo>
                    <a:pt x="25" y="1"/>
                  </a:lnTo>
                  <a:lnTo>
                    <a:pt x="22" y="1"/>
                  </a:lnTo>
                  <a:lnTo>
                    <a:pt x="21" y="1"/>
                  </a:lnTo>
                  <a:lnTo>
                    <a:pt x="19" y="3"/>
                  </a:lnTo>
                  <a:lnTo>
                    <a:pt x="19" y="4"/>
                  </a:lnTo>
                  <a:lnTo>
                    <a:pt x="18" y="8"/>
                  </a:lnTo>
                  <a:lnTo>
                    <a:pt x="11" y="31"/>
                  </a:lnTo>
                  <a:lnTo>
                    <a:pt x="11" y="32"/>
                  </a:lnTo>
                  <a:lnTo>
                    <a:pt x="11" y="34"/>
                  </a:lnTo>
                  <a:lnTo>
                    <a:pt x="11" y="35"/>
                  </a:lnTo>
                  <a:lnTo>
                    <a:pt x="12" y="35"/>
                  </a:lnTo>
                  <a:lnTo>
                    <a:pt x="14" y="35"/>
                  </a:lnTo>
                  <a:lnTo>
                    <a:pt x="17" y="35"/>
                  </a:lnTo>
                  <a:lnTo>
                    <a:pt x="19" y="35"/>
                  </a:lnTo>
                  <a:lnTo>
                    <a:pt x="22" y="34"/>
                  </a:lnTo>
                  <a:lnTo>
                    <a:pt x="24" y="34"/>
                  </a:lnTo>
                  <a:lnTo>
                    <a:pt x="25" y="32"/>
                  </a:lnTo>
                  <a:lnTo>
                    <a:pt x="26" y="31"/>
                  </a:lnTo>
                  <a:lnTo>
                    <a:pt x="28" y="28"/>
                  </a:lnTo>
                  <a:lnTo>
                    <a:pt x="29" y="27"/>
                  </a:lnTo>
                  <a:lnTo>
                    <a:pt x="26" y="36"/>
                  </a:lnTo>
                  <a:close/>
                </a:path>
              </a:pathLst>
            </a:custGeom>
            <a:solidFill>
              <a:srgbClr val="000000"/>
            </a:solidFill>
            <a:ln w="0">
              <a:solidFill>
                <a:srgbClr val="000000"/>
              </a:solidFill>
              <a:round/>
              <a:headEnd/>
              <a:tailEnd/>
            </a:ln>
          </p:spPr>
          <p:txBody>
            <a:bodyPr/>
            <a:lstStyle/>
            <a:p>
              <a:endParaRPr lang="en-CA"/>
            </a:p>
          </p:txBody>
        </p:sp>
        <p:sp>
          <p:nvSpPr>
            <p:cNvPr id="35000" name="Freeform 78"/>
            <p:cNvSpPr>
              <a:spLocks/>
            </p:cNvSpPr>
            <p:nvPr/>
          </p:nvSpPr>
          <p:spPr bwMode="auto">
            <a:xfrm>
              <a:off x="2832" y="2402"/>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93 h 50"/>
                <a:gd name="T10" fmla="*/ 67 w 12"/>
                <a:gd name="T11" fmla="*/ 193 h 50"/>
                <a:gd name="T12" fmla="*/ 67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3"/>
                  </a:lnTo>
                  <a:lnTo>
                    <a:pt x="4" y="3"/>
                  </a:lnTo>
                  <a:lnTo>
                    <a:pt x="4"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35001" name="Freeform 79"/>
            <p:cNvSpPr>
              <a:spLocks noEditPoints="1"/>
            </p:cNvSpPr>
            <p:nvPr/>
          </p:nvSpPr>
          <p:spPr bwMode="auto">
            <a:xfrm>
              <a:off x="2876" y="2402"/>
              <a:ext cx="58" cy="161"/>
            </a:xfrm>
            <a:custGeom>
              <a:avLst/>
              <a:gdLst>
                <a:gd name="T0" fmla="*/ 0 w 22"/>
                <a:gd name="T1" fmla="*/ 1312 h 40"/>
                <a:gd name="T2" fmla="*/ 0 w 22"/>
                <a:gd name="T3" fmla="*/ 906 h 40"/>
                <a:gd name="T4" fmla="*/ 21 w 22"/>
                <a:gd name="T5" fmla="*/ 584 h 40"/>
                <a:gd name="T6" fmla="*/ 34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293 w 22"/>
                <a:gd name="T31" fmla="*/ 2415 h 40"/>
                <a:gd name="T32" fmla="*/ 258 w 22"/>
                <a:gd name="T33" fmla="*/ 2479 h 40"/>
                <a:gd name="T34" fmla="*/ 200 w 22"/>
                <a:gd name="T35" fmla="*/ 2608 h 40"/>
                <a:gd name="T36" fmla="*/ 124 w 22"/>
                <a:gd name="T37" fmla="*/ 2479 h 40"/>
                <a:gd name="T38" fmla="*/ 76 w 22"/>
                <a:gd name="T39" fmla="*/ 2415 h 40"/>
                <a:gd name="T40" fmla="*/ 34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293 w 22"/>
                <a:gd name="T63" fmla="*/ 2025 h 40"/>
                <a:gd name="T64" fmla="*/ 293 w 22"/>
                <a:gd name="T65" fmla="*/ 1703 h 40"/>
                <a:gd name="T66" fmla="*/ 327 w 22"/>
                <a:gd name="T67" fmla="*/ 1232 h 40"/>
                <a:gd name="T68" fmla="*/ 293 w 22"/>
                <a:gd name="T69" fmla="*/ 841 h 40"/>
                <a:gd name="T70" fmla="*/ 293 w 22"/>
                <a:gd name="T71" fmla="*/ 455 h 40"/>
                <a:gd name="T72" fmla="*/ 277 w 22"/>
                <a:gd name="T73" fmla="*/ 326 h 40"/>
                <a:gd name="T74" fmla="*/ 258 w 22"/>
                <a:gd name="T75" fmla="*/ 193 h 40"/>
                <a:gd name="T76" fmla="*/ 221 w 22"/>
                <a:gd name="T77" fmla="*/ 193 h 40"/>
                <a:gd name="T78" fmla="*/ 200 w 22"/>
                <a:gd name="T79" fmla="*/ 193 h 40"/>
                <a:gd name="T80" fmla="*/ 166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2" y="6"/>
                  </a:lnTo>
                  <a:lnTo>
                    <a:pt x="5" y="3"/>
                  </a:lnTo>
                  <a:lnTo>
                    <a:pt x="8" y="2"/>
                  </a:lnTo>
                  <a:lnTo>
                    <a:pt x="11" y="0"/>
                  </a:lnTo>
                  <a:lnTo>
                    <a:pt x="15" y="2"/>
                  </a:lnTo>
                  <a:lnTo>
                    <a:pt x="18" y="5"/>
                  </a:lnTo>
                  <a:lnTo>
                    <a:pt x="21" y="9"/>
                  </a:lnTo>
                  <a:lnTo>
                    <a:pt x="22" y="14"/>
                  </a:lnTo>
                  <a:lnTo>
                    <a:pt x="22" y="20"/>
                  </a:lnTo>
                  <a:lnTo>
                    <a:pt x="22" y="26"/>
                  </a:lnTo>
                  <a:lnTo>
                    <a:pt x="21" y="31"/>
                  </a:lnTo>
                  <a:lnTo>
                    <a:pt x="18" y="34"/>
                  </a:lnTo>
                  <a:lnTo>
                    <a:pt x="16" y="37"/>
                  </a:lnTo>
                  <a:lnTo>
                    <a:pt x="14" y="38"/>
                  </a:lnTo>
                  <a:lnTo>
                    <a:pt x="11" y="40"/>
                  </a:lnTo>
                  <a:lnTo>
                    <a:pt x="7" y="38"/>
                  </a:lnTo>
                  <a:lnTo>
                    <a:pt x="4" y="37"/>
                  </a:lnTo>
                  <a:lnTo>
                    <a:pt x="2" y="33"/>
                  </a:lnTo>
                  <a:lnTo>
                    <a:pt x="0" y="27"/>
                  </a:lnTo>
                  <a:lnTo>
                    <a:pt x="0" y="20"/>
                  </a:lnTo>
                  <a:close/>
                  <a:moveTo>
                    <a:pt x="4" y="21"/>
                  </a:moveTo>
                  <a:lnTo>
                    <a:pt x="5" y="29"/>
                  </a:lnTo>
                  <a:lnTo>
                    <a:pt x="7" y="34"/>
                  </a:lnTo>
                  <a:lnTo>
                    <a:pt x="8" y="37"/>
                  </a:lnTo>
                  <a:lnTo>
                    <a:pt x="11" y="38"/>
                  </a:lnTo>
                  <a:lnTo>
                    <a:pt x="12" y="37"/>
                  </a:lnTo>
                  <a:lnTo>
                    <a:pt x="14" y="37"/>
                  </a:lnTo>
                  <a:lnTo>
                    <a:pt x="15" y="34"/>
                  </a:lnTo>
                  <a:lnTo>
                    <a:pt x="16" y="31"/>
                  </a:lnTo>
                  <a:lnTo>
                    <a:pt x="16" y="26"/>
                  </a:lnTo>
                  <a:lnTo>
                    <a:pt x="18" y="19"/>
                  </a:lnTo>
                  <a:lnTo>
                    <a:pt x="16" y="13"/>
                  </a:lnTo>
                  <a:lnTo>
                    <a:pt x="16" y="7"/>
                  </a:lnTo>
                  <a:lnTo>
                    <a:pt x="15" y="5"/>
                  </a:lnTo>
                  <a:lnTo>
                    <a:pt x="14" y="3"/>
                  </a:lnTo>
                  <a:lnTo>
                    <a:pt x="12" y="3"/>
                  </a:lnTo>
                  <a:lnTo>
                    <a:pt x="11" y="3"/>
                  </a:lnTo>
                  <a:lnTo>
                    <a:pt x="9"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5002" name="Freeform 80"/>
            <p:cNvSpPr>
              <a:spLocks/>
            </p:cNvSpPr>
            <p:nvPr/>
          </p:nvSpPr>
          <p:spPr bwMode="auto">
            <a:xfrm>
              <a:off x="2950" y="2534"/>
              <a:ext cx="20" cy="61"/>
            </a:xfrm>
            <a:custGeom>
              <a:avLst/>
              <a:gdLst>
                <a:gd name="T0" fmla="*/ 0 w 8"/>
                <a:gd name="T1" fmla="*/ 1009 h 15"/>
                <a:gd name="T2" fmla="*/ 0 w 8"/>
                <a:gd name="T3" fmla="*/ 943 h 15"/>
                <a:gd name="T4" fmla="*/ 42 w 8"/>
                <a:gd name="T5" fmla="*/ 809 h 15"/>
                <a:gd name="T6" fmla="*/ 62 w 8"/>
                <a:gd name="T7" fmla="*/ 744 h 15"/>
                <a:gd name="T8" fmla="*/ 75 w 8"/>
                <a:gd name="T9" fmla="*/ 545 h 15"/>
                <a:gd name="T10" fmla="*/ 105 w 8"/>
                <a:gd name="T11" fmla="*/ 464 h 15"/>
                <a:gd name="T12" fmla="*/ 105 w 8"/>
                <a:gd name="T13" fmla="*/ 464 h 15"/>
                <a:gd name="T14" fmla="*/ 75 w 8"/>
                <a:gd name="T15" fmla="*/ 329 h 15"/>
                <a:gd name="T16" fmla="*/ 75 w 8"/>
                <a:gd name="T17" fmla="*/ 329 h 15"/>
                <a:gd name="T18" fmla="*/ 75 w 8"/>
                <a:gd name="T19" fmla="*/ 329 h 15"/>
                <a:gd name="T20" fmla="*/ 75 w 8"/>
                <a:gd name="T21" fmla="*/ 329 h 15"/>
                <a:gd name="T22" fmla="*/ 62 w 8"/>
                <a:gd name="T23" fmla="*/ 464 h 15"/>
                <a:gd name="T24" fmla="*/ 62 w 8"/>
                <a:gd name="T25" fmla="*/ 464 h 15"/>
                <a:gd name="T26" fmla="*/ 42 w 8"/>
                <a:gd name="T27" fmla="*/ 464 h 15"/>
                <a:gd name="T28" fmla="*/ 17 w 8"/>
                <a:gd name="T29" fmla="*/ 464 h 15"/>
                <a:gd name="T30" fmla="*/ 17 w 8"/>
                <a:gd name="T31" fmla="*/ 329 h 15"/>
                <a:gd name="T32" fmla="*/ 0 w 8"/>
                <a:gd name="T33" fmla="*/ 329 h 15"/>
                <a:gd name="T34" fmla="*/ 0 w 8"/>
                <a:gd name="T35" fmla="*/ 264 h 15"/>
                <a:gd name="T36" fmla="*/ 0 w 8"/>
                <a:gd name="T37" fmla="*/ 199 h 15"/>
                <a:gd name="T38" fmla="*/ 17 w 8"/>
                <a:gd name="T39" fmla="*/ 65 h 15"/>
                <a:gd name="T40" fmla="*/ 42 w 8"/>
                <a:gd name="T41" fmla="*/ 0 h 15"/>
                <a:gd name="T42" fmla="*/ 62 w 8"/>
                <a:gd name="T43" fmla="*/ 0 h 15"/>
                <a:gd name="T44" fmla="*/ 75 w 8"/>
                <a:gd name="T45" fmla="*/ 65 h 15"/>
                <a:gd name="T46" fmla="*/ 105 w 8"/>
                <a:gd name="T47" fmla="*/ 65 h 15"/>
                <a:gd name="T48" fmla="*/ 125 w 8"/>
                <a:gd name="T49" fmla="*/ 264 h 15"/>
                <a:gd name="T50" fmla="*/ 125 w 8"/>
                <a:gd name="T51" fmla="*/ 329 h 15"/>
                <a:gd name="T52" fmla="*/ 105 w 8"/>
                <a:gd name="T53" fmla="*/ 545 h 15"/>
                <a:gd name="T54" fmla="*/ 75 w 8"/>
                <a:gd name="T55" fmla="*/ 744 h 15"/>
                <a:gd name="T56" fmla="*/ 62 w 8"/>
                <a:gd name="T57" fmla="*/ 809 h 15"/>
                <a:gd name="T58" fmla="*/ 0 w 8"/>
                <a:gd name="T59" fmla="*/ 1009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5"/>
                <a:gd name="T92" fmla="*/ 8 w 8"/>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5">
                  <a:moveTo>
                    <a:pt x="0" y="15"/>
                  </a:moveTo>
                  <a:lnTo>
                    <a:pt x="0" y="14"/>
                  </a:lnTo>
                  <a:lnTo>
                    <a:pt x="3" y="12"/>
                  </a:lnTo>
                  <a:lnTo>
                    <a:pt x="4" y="11"/>
                  </a:lnTo>
                  <a:lnTo>
                    <a:pt x="5" y="8"/>
                  </a:lnTo>
                  <a:lnTo>
                    <a:pt x="7" y="7"/>
                  </a:lnTo>
                  <a:lnTo>
                    <a:pt x="5" y="5"/>
                  </a:lnTo>
                  <a:lnTo>
                    <a:pt x="4" y="7"/>
                  </a:lnTo>
                  <a:lnTo>
                    <a:pt x="3" y="7"/>
                  </a:lnTo>
                  <a:lnTo>
                    <a:pt x="1" y="7"/>
                  </a:lnTo>
                  <a:lnTo>
                    <a:pt x="1" y="5"/>
                  </a:lnTo>
                  <a:lnTo>
                    <a:pt x="0" y="5"/>
                  </a:lnTo>
                  <a:lnTo>
                    <a:pt x="0" y="4"/>
                  </a:lnTo>
                  <a:lnTo>
                    <a:pt x="0" y="3"/>
                  </a:lnTo>
                  <a:lnTo>
                    <a:pt x="1" y="1"/>
                  </a:lnTo>
                  <a:lnTo>
                    <a:pt x="3" y="0"/>
                  </a:lnTo>
                  <a:lnTo>
                    <a:pt x="4" y="0"/>
                  </a:lnTo>
                  <a:lnTo>
                    <a:pt x="5" y="1"/>
                  </a:lnTo>
                  <a:lnTo>
                    <a:pt x="7" y="1"/>
                  </a:lnTo>
                  <a:lnTo>
                    <a:pt x="8" y="4"/>
                  </a:lnTo>
                  <a:lnTo>
                    <a:pt x="8" y="5"/>
                  </a:lnTo>
                  <a:lnTo>
                    <a:pt x="7" y="8"/>
                  </a:lnTo>
                  <a:lnTo>
                    <a:pt x="5" y="11"/>
                  </a:lnTo>
                  <a:lnTo>
                    <a:pt x="4" y="12"/>
                  </a:lnTo>
                  <a:lnTo>
                    <a:pt x="0" y="15"/>
                  </a:lnTo>
                  <a:close/>
                </a:path>
              </a:pathLst>
            </a:custGeom>
            <a:solidFill>
              <a:srgbClr val="000000"/>
            </a:solidFill>
            <a:ln w="0">
              <a:solidFill>
                <a:srgbClr val="000000"/>
              </a:solidFill>
              <a:round/>
              <a:headEnd/>
              <a:tailEnd/>
            </a:ln>
          </p:spPr>
          <p:txBody>
            <a:bodyPr/>
            <a:lstStyle/>
            <a:p>
              <a:endParaRPr lang="en-CA"/>
            </a:p>
          </p:txBody>
        </p:sp>
        <p:sp>
          <p:nvSpPr>
            <p:cNvPr id="35003" name="Freeform 81"/>
            <p:cNvSpPr>
              <a:spLocks noEditPoints="1"/>
            </p:cNvSpPr>
            <p:nvPr/>
          </p:nvSpPr>
          <p:spPr bwMode="auto">
            <a:xfrm>
              <a:off x="2986" y="2402"/>
              <a:ext cx="58" cy="161"/>
            </a:xfrm>
            <a:custGeom>
              <a:avLst/>
              <a:gdLst>
                <a:gd name="T0" fmla="*/ 0 w 22"/>
                <a:gd name="T1" fmla="*/ 1312 h 40"/>
                <a:gd name="T2" fmla="*/ 0 w 22"/>
                <a:gd name="T3" fmla="*/ 906 h 40"/>
                <a:gd name="T4" fmla="*/ 21 w 22"/>
                <a:gd name="T5" fmla="*/ 584 h 40"/>
                <a:gd name="T6" fmla="*/ 55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314 w 22"/>
                <a:gd name="T31" fmla="*/ 2415 h 40"/>
                <a:gd name="T32" fmla="*/ 258 w 22"/>
                <a:gd name="T33" fmla="*/ 2479 h 40"/>
                <a:gd name="T34" fmla="*/ 200 w 22"/>
                <a:gd name="T35" fmla="*/ 2608 h 40"/>
                <a:gd name="T36" fmla="*/ 124 w 22"/>
                <a:gd name="T37" fmla="*/ 2479 h 40"/>
                <a:gd name="T38" fmla="*/ 76 w 22"/>
                <a:gd name="T39" fmla="*/ 2415 h 40"/>
                <a:gd name="T40" fmla="*/ 55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314 w 22"/>
                <a:gd name="T63" fmla="*/ 2025 h 40"/>
                <a:gd name="T64" fmla="*/ 314 w 22"/>
                <a:gd name="T65" fmla="*/ 1703 h 40"/>
                <a:gd name="T66" fmla="*/ 327 w 22"/>
                <a:gd name="T67" fmla="*/ 1232 h 40"/>
                <a:gd name="T68" fmla="*/ 314 w 22"/>
                <a:gd name="T69" fmla="*/ 841 h 40"/>
                <a:gd name="T70" fmla="*/ 314 w 22"/>
                <a:gd name="T71" fmla="*/ 455 h 40"/>
                <a:gd name="T72" fmla="*/ 277 w 22"/>
                <a:gd name="T73" fmla="*/ 326 h 40"/>
                <a:gd name="T74" fmla="*/ 258 w 22"/>
                <a:gd name="T75" fmla="*/ 193 h 40"/>
                <a:gd name="T76" fmla="*/ 221 w 22"/>
                <a:gd name="T77" fmla="*/ 193 h 40"/>
                <a:gd name="T78" fmla="*/ 200 w 22"/>
                <a:gd name="T79" fmla="*/ 193 h 40"/>
                <a:gd name="T80" fmla="*/ 182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3" y="6"/>
                  </a:lnTo>
                  <a:lnTo>
                    <a:pt x="5" y="3"/>
                  </a:lnTo>
                  <a:lnTo>
                    <a:pt x="8" y="2"/>
                  </a:lnTo>
                  <a:lnTo>
                    <a:pt x="11" y="0"/>
                  </a:lnTo>
                  <a:lnTo>
                    <a:pt x="15" y="2"/>
                  </a:lnTo>
                  <a:lnTo>
                    <a:pt x="18" y="5"/>
                  </a:lnTo>
                  <a:lnTo>
                    <a:pt x="21" y="9"/>
                  </a:lnTo>
                  <a:lnTo>
                    <a:pt x="22" y="14"/>
                  </a:lnTo>
                  <a:lnTo>
                    <a:pt x="22" y="20"/>
                  </a:lnTo>
                  <a:lnTo>
                    <a:pt x="22" y="26"/>
                  </a:lnTo>
                  <a:lnTo>
                    <a:pt x="21" y="31"/>
                  </a:lnTo>
                  <a:lnTo>
                    <a:pt x="18" y="34"/>
                  </a:lnTo>
                  <a:lnTo>
                    <a:pt x="17" y="37"/>
                  </a:lnTo>
                  <a:lnTo>
                    <a:pt x="14" y="38"/>
                  </a:lnTo>
                  <a:lnTo>
                    <a:pt x="11" y="40"/>
                  </a:lnTo>
                  <a:lnTo>
                    <a:pt x="7" y="38"/>
                  </a:lnTo>
                  <a:lnTo>
                    <a:pt x="4" y="37"/>
                  </a:lnTo>
                  <a:lnTo>
                    <a:pt x="3" y="33"/>
                  </a:lnTo>
                  <a:lnTo>
                    <a:pt x="0" y="27"/>
                  </a:lnTo>
                  <a:lnTo>
                    <a:pt x="0" y="20"/>
                  </a:lnTo>
                  <a:close/>
                  <a:moveTo>
                    <a:pt x="4" y="21"/>
                  </a:moveTo>
                  <a:lnTo>
                    <a:pt x="5" y="29"/>
                  </a:lnTo>
                  <a:lnTo>
                    <a:pt x="7" y="34"/>
                  </a:lnTo>
                  <a:lnTo>
                    <a:pt x="8" y="37"/>
                  </a:lnTo>
                  <a:lnTo>
                    <a:pt x="11" y="38"/>
                  </a:lnTo>
                  <a:lnTo>
                    <a:pt x="12" y="37"/>
                  </a:lnTo>
                  <a:lnTo>
                    <a:pt x="14" y="37"/>
                  </a:lnTo>
                  <a:lnTo>
                    <a:pt x="15" y="34"/>
                  </a:lnTo>
                  <a:lnTo>
                    <a:pt x="17" y="31"/>
                  </a:lnTo>
                  <a:lnTo>
                    <a:pt x="17" y="26"/>
                  </a:lnTo>
                  <a:lnTo>
                    <a:pt x="18" y="19"/>
                  </a:lnTo>
                  <a:lnTo>
                    <a:pt x="17" y="13"/>
                  </a:lnTo>
                  <a:lnTo>
                    <a:pt x="17" y="7"/>
                  </a:lnTo>
                  <a:lnTo>
                    <a:pt x="15" y="5"/>
                  </a:lnTo>
                  <a:lnTo>
                    <a:pt x="14" y="3"/>
                  </a:lnTo>
                  <a:lnTo>
                    <a:pt x="12" y="3"/>
                  </a:lnTo>
                  <a:lnTo>
                    <a:pt x="11" y="3"/>
                  </a:lnTo>
                  <a:lnTo>
                    <a:pt x="10"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5004" name="Freeform 82"/>
            <p:cNvSpPr>
              <a:spLocks/>
            </p:cNvSpPr>
            <p:nvPr/>
          </p:nvSpPr>
          <p:spPr bwMode="auto">
            <a:xfrm>
              <a:off x="3054" y="2402"/>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65 w 13"/>
                <a:gd name="T11" fmla="*/ 3120 h 50"/>
                <a:gd name="T12" fmla="*/ 165 w 13"/>
                <a:gd name="T13" fmla="*/ 193 h 50"/>
                <a:gd name="T14" fmla="*/ 0 w 13"/>
                <a:gd name="T15" fmla="*/ 193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9" y="48"/>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5005" name="Freeform 83"/>
            <p:cNvSpPr>
              <a:spLocks noEditPoints="1"/>
            </p:cNvSpPr>
            <p:nvPr/>
          </p:nvSpPr>
          <p:spPr bwMode="auto">
            <a:xfrm>
              <a:off x="3723" y="2410"/>
              <a:ext cx="76" cy="145"/>
            </a:xfrm>
            <a:custGeom>
              <a:avLst/>
              <a:gdLst>
                <a:gd name="T0" fmla="*/ 199 w 29"/>
                <a:gd name="T1" fmla="*/ 1249 h 36"/>
                <a:gd name="T2" fmla="*/ 199 w 29"/>
                <a:gd name="T3" fmla="*/ 2026 h 36"/>
                <a:gd name="T4" fmla="*/ 199 w 29"/>
                <a:gd name="T5" fmla="*/ 2223 h 36"/>
                <a:gd name="T6" fmla="*/ 199 w 29"/>
                <a:gd name="T7" fmla="*/ 2288 h 36"/>
                <a:gd name="T8" fmla="*/ 212 w 29"/>
                <a:gd name="T9" fmla="*/ 2352 h 36"/>
                <a:gd name="T10" fmla="*/ 254 w 29"/>
                <a:gd name="T11" fmla="*/ 2352 h 36"/>
                <a:gd name="T12" fmla="*/ 267 w 29"/>
                <a:gd name="T13" fmla="*/ 2352 h 36"/>
                <a:gd name="T14" fmla="*/ 267 w 29"/>
                <a:gd name="T15" fmla="*/ 2352 h 36"/>
                <a:gd name="T16" fmla="*/ 0 w 29"/>
                <a:gd name="T17" fmla="*/ 2352 h 36"/>
                <a:gd name="T18" fmla="*/ 0 w 29"/>
                <a:gd name="T19" fmla="*/ 2352 h 36"/>
                <a:gd name="T20" fmla="*/ 21 w 29"/>
                <a:gd name="T21" fmla="*/ 2352 h 36"/>
                <a:gd name="T22" fmla="*/ 68 w 29"/>
                <a:gd name="T23" fmla="*/ 2352 h 36"/>
                <a:gd name="T24" fmla="*/ 68 w 29"/>
                <a:gd name="T25" fmla="*/ 2288 h 36"/>
                <a:gd name="T26" fmla="*/ 89 w 29"/>
                <a:gd name="T27" fmla="*/ 2223 h 36"/>
                <a:gd name="T28" fmla="*/ 89 w 29"/>
                <a:gd name="T29" fmla="*/ 2026 h 36"/>
                <a:gd name="T30" fmla="*/ 89 w 29"/>
                <a:gd name="T31" fmla="*/ 326 h 36"/>
                <a:gd name="T32" fmla="*/ 89 w 29"/>
                <a:gd name="T33" fmla="*/ 193 h 36"/>
                <a:gd name="T34" fmla="*/ 68 w 29"/>
                <a:gd name="T35" fmla="*/ 64 h 36"/>
                <a:gd name="T36" fmla="*/ 34 w 29"/>
                <a:gd name="T37" fmla="*/ 0 h 36"/>
                <a:gd name="T38" fmla="*/ 21 w 29"/>
                <a:gd name="T39" fmla="*/ 0 h 36"/>
                <a:gd name="T40" fmla="*/ 0 w 29"/>
                <a:gd name="T41" fmla="*/ 0 h 36"/>
                <a:gd name="T42" fmla="*/ 0 w 29"/>
                <a:gd name="T43" fmla="*/ 0 h 36"/>
                <a:gd name="T44" fmla="*/ 254 w 29"/>
                <a:gd name="T45" fmla="*/ 0 h 36"/>
                <a:gd name="T46" fmla="*/ 322 w 29"/>
                <a:gd name="T47" fmla="*/ 0 h 36"/>
                <a:gd name="T48" fmla="*/ 398 w 29"/>
                <a:gd name="T49" fmla="*/ 0 h 36"/>
                <a:gd name="T50" fmla="*/ 453 w 29"/>
                <a:gd name="T51" fmla="*/ 64 h 36"/>
                <a:gd name="T52" fmla="*/ 466 w 29"/>
                <a:gd name="T53" fmla="*/ 258 h 36"/>
                <a:gd name="T54" fmla="*/ 501 w 29"/>
                <a:gd name="T55" fmla="*/ 455 h 36"/>
                <a:gd name="T56" fmla="*/ 522 w 29"/>
                <a:gd name="T57" fmla="*/ 648 h 36"/>
                <a:gd name="T58" fmla="*/ 501 w 29"/>
                <a:gd name="T59" fmla="*/ 910 h 36"/>
                <a:gd name="T60" fmla="*/ 453 w 29"/>
                <a:gd name="T61" fmla="*/ 1104 h 36"/>
                <a:gd name="T62" fmla="*/ 398 w 29"/>
                <a:gd name="T63" fmla="*/ 1249 h 36"/>
                <a:gd name="T64" fmla="*/ 309 w 29"/>
                <a:gd name="T65" fmla="*/ 1249 h 36"/>
                <a:gd name="T66" fmla="*/ 267 w 29"/>
                <a:gd name="T67" fmla="*/ 1249 h 36"/>
                <a:gd name="T68" fmla="*/ 254 w 29"/>
                <a:gd name="T69" fmla="*/ 1249 h 36"/>
                <a:gd name="T70" fmla="*/ 212 w 29"/>
                <a:gd name="T71" fmla="*/ 1249 h 36"/>
                <a:gd name="T72" fmla="*/ 199 w 29"/>
                <a:gd name="T73" fmla="*/ 1249 h 36"/>
                <a:gd name="T74" fmla="*/ 199 w 29"/>
                <a:gd name="T75" fmla="*/ 1184 h 36"/>
                <a:gd name="T76" fmla="*/ 212 w 29"/>
                <a:gd name="T77" fmla="*/ 1184 h 36"/>
                <a:gd name="T78" fmla="*/ 212 w 29"/>
                <a:gd name="T79" fmla="*/ 1184 h 36"/>
                <a:gd name="T80" fmla="*/ 254 w 29"/>
                <a:gd name="T81" fmla="*/ 1184 h 36"/>
                <a:gd name="T82" fmla="*/ 267 w 29"/>
                <a:gd name="T83" fmla="*/ 1184 h 36"/>
                <a:gd name="T84" fmla="*/ 322 w 29"/>
                <a:gd name="T85" fmla="*/ 1184 h 36"/>
                <a:gd name="T86" fmla="*/ 343 w 29"/>
                <a:gd name="T87" fmla="*/ 975 h 36"/>
                <a:gd name="T88" fmla="*/ 398 w 29"/>
                <a:gd name="T89" fmla="*/ 910 h 36"/>
                <a:gd name="T90" fmla="*/ 398 w 29"/>
                <a:gd name="T91" fmla="*/ 648 h 36"/>
                <a:gd name="T92" fmla="*/ 398 w 29"/>
                <a:gd name="T93" fmla="*/ 520 h 36"/>
                <a:gd name="T94" fmla="*/ 377 w 29"/>
                <a:gd name="T95" fmla="*/ 326 h 36"/>
                <a:gd name="T96" fmla="*/ 343 w 29"/>
                <a:gd name="T97" fmla="*/ 258 h 36"/>
                <a:gd name="T98" fmla="*/ 322 w 29"/>
                <a:gd name="T99" fmla="*/ 193 h 36"/>
                <a:gd name="T100" fmla="*/ 309 w 29"/>
                <a:gd name="T101" fmla="*/ 64 h 36"/>
                <a:gd name="T102" fmla="*/ 254 w 29"/>
                <a:gd name="T103" fmla="*/ 64 h 36"/>
                <a:gd name="T104" fmla="*/ 212 w 29"/>
                <a:gd name="T105" fmla="*/ 64 h 36"/>
                <a:gd name="T106" fmla="*/ 199 w 29"/>
                <a:gd name="T107" fmla="*/ 64 h 36"/>
                <a:gd name="T108" fmla="*/ 199 w 29"/>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6"/>
                <a:gd name="T167" fmla="*/ 29 w 29"/>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6">
                  <a:moveTo>
                    <a:pt x="11" y="19"/>
                  </a:moveTo>
                  <a:lnTo>
                    <a:pt x="11" y="31"/>
                  </a:lnTo>
                  <a:lnTo>
                    <a:pt x="11" y="34"/>
                  </a:lnTo>
                  <a:lnTo>
                    <a:pt x="11" y="35"/>
                  </a:lnTo>
                  <a:lnTo>
                    <a:pt x="12" y="36"/>
                  </a:lnTo>
                  <a:lnTo>
                    <a:pt x="14" y="36"/>
                  </a:lnTo>
                  <a:lnTo>
                    <a:pt x="15" y="36"/>
                  </a:lnTo>
                  <a:lnTo>
                    <a:pt x="0" y="36"/>
                  </a:lnTo>
                  <a:lnTo>
                    <a:pt x="1" y="36"/>
                  </a:lnTo>
                  <a:lnTo>
                    <a:pt x="4" y="36"/>
                  </a:lnTo>
                  <a:lnTo>
                    <a:pt x="4" y="35"/>
                  </a:lnTo>
                  <a:lnTo>
                    <a:pt x="5" y="34"/>
                  </a:lnTo>
                  <a:lnTo>
                    <a:pt x="5" y="31"/>
                  </a:lnTo>
                  <a:lnTo>
                    <a:pt x="5" y="5"/>
                  </a:lnTo>
                  <a:lnTo>
                    <a:pt x="5" y="3"/>
                  </a:lnTo>
                  <a:lnTo>
                    <a:pt x="4" y="1"/>
                  </a:lnTo>
                  <a:lnTo>
                    <a:pt x="2" y="0"/>
                  </a:lnTo>
                  <a:lnTo>
                    <a:pt x="1" y="0"/>
                  </a:lnTo>
                  <a:lnTo>
                    <a:pt x="0" y="0"/>
                  </a:lnTo>
                  <a:lnTo>
                    <a:pt x="14" y="0"/>
                  </a:lnTo>
                  <a:lnTo>
                    <a:pt x="18" y="0"/>
                  </a:lnTo>
                  <a:lnTo>
                    <a:pt x="22" y="0"/>
                  </a:lnTo>
                  <a:lnTo>
                    <a:pt x="25" y="1"/>
                  </a:lnTo>
                  <a:lnTo>
                    <a:pt x="26" y="4"/>
                  </a:lnTo>
                  <a:lnTo>
                    <a:pt x="28" y="7"/>
                  </a:lnTo>
                  <a:lnTo>
                    <a:pt x="29" y="10"/>
                  </a:lnTo>
                  <a:lnTo>
                    <a:pt x="28" y="14"/>
                  </a:lnTo>
                  <a:lnTo>
                    <a:pt x="25" y="17"/>
                  </a:lnTo>
                  <a:lnTo>
                    <a:pt x="22" y="19"/>
                  </a:lnTo>
                  <a:lnTo>
                    <a:pt x="17" y="19"/>
                  </a:lnTo>
                  <a:lnTo>
                    <a:pt x="15" y="19"/>
                  </a:lnTo>
                  <a:lnTo>
                    <a:pt x="14" y="19"/>
                  </a:lnTo>
                  <a:lnTo>
                    <a:pt x="12" y="19"/>
                  </a:lnTo>
                  <a:lnTo>
                    <a:pt x="11" y="19"/>
                  </a:lnTo>
                  <a:close/>
                  <a:moveTo>
                    <a:pt x="11" y="18"/>
                  </a:moveTo>
                  <a:lnTo>
                    <a:pt x="12" y="18"/>
                  </a:lnTo>
                  <a:lnTo>
                    <a:pt x="14" y="18"/>
                  </a:lnTo>
                  <a:lnTo>
                    <a:pt x="15" y="18"/>
                  </a:lnTo>
                  <a:lnTo>
                    <a:pt x="18" y="18"/>
                  </a:lnTo>
                  <a:lnTo>
                    <a:pt x="19" y="15"/>
                  </a:lnTo>
                  <a:lnTo>
                    <a:pt x="22" y="14"/>
                  </a:lnTo>
                  <a:lnTo>
                    <a:pt x="22" y="10"/>
                  </a:lnTo>
                  <a:lnTo>
                    <a:pt x="22" y="8"/>
                  </a:lnTo>
                  <a:lnTo>
                    <a:pt x="21" y="5"/>
                  </a:lnTo>
                  <a:lnTo>
                    <a:pt x="19" y="4"/>
                  </a:lnTo>
                  <a:lnTo>
                    <a:pt x="18" y="3"/>
                  </a:lnTo>
                  <a:lnTo>
                    <a:pt x="17" y="1"/>
                  </a:lnTo>
                  <a:lnTo>
                    <a:pt x="14" y="1"/>
                  </a:lnTo>
                  <a:lnTo>
                    <a:pt x="12" y="1"/>
                  </a:lnTo>
                  <a:lnTo>
                    <a:pt x="11" y="1"/>
                  </a:lnTo>
                  <a:lnTo>
                    <a:pt x="11" y="18"/>
                  </a:lnTo>
                  <a:close/>
                </a:path>
              </a:pathLst>
            </a:custGeom>
            <a:solidFill>
              <a:srgbClr val="000000"/>
            </a:solidFill>
            <a:ln w="0">
              <a:solidFill>
                <a:srgbClr val="000000"/>
              </a:solidFill>
              <a:round/>
              <a:headEnd/>
              <a:tailEnd/>
            </a:ln>
          </p:spPr>
          <p:txBody>
            <a:bodyPr/>
            <a:lstStyle/>
            <a:p>
              <a:endParaRPr lang="en-CA"/>
            </a:p>
          </p:txBody>
        </p:sp>
        <p:sp>
          <p:nvSpPr>
            <p:cNvPr id="35006" name="Freeform 84"/>
            <p:cNvSpPr>
              <a:spLocks/>
            </p:cNvSpPr>
            <p:nvPr/>
          </p:nvSpPr>
          <p:spPr bwMode="auto">
            <a:xfrm>
              <a:off x="3804" y="2454"/>
              <a:ext cx="47" cy="101"/>
            </a:xfrm>
            <a:custGeom>
              <a:avLst/>
              <a:gdLst>
                <a:gd name="T0" fmla="*/ 144 w 18"/>
                <a:gd name="T1" fmla="*/ 0 h 25"/>
                <a:gd name="T2" fmla="*/ 144 w 18"/>
                <a:gd name="T3" fmla="*/ 457 h 25"/>
                <a:gd name="T4" fmla="*/ 198 w 18"/>
                <a:gd name="T5" fmla="*/ 194 h 25"/>
                <a:gd name="T6" fmla="*/ 211 w 18"/>
                <a:gd name="T7" fmla="*/ 65 h 25"/>
                <a:gd name="T8" fmla="*/ 266 w 18"/>
                <a:gd name="T9" fmla="*/ 0 h 25"/>
                <a:gd name="T10" fmla="*/ 287 w 18"/>
                <a:gd name="T11" fmla="*/ 0 h 25"/>
                <a:gd name="T12" fmla="*/ 287 w 18"/>
                <a:gd name="T13" fmla="*/ 65 h 25"/>
                <a:gd name="T14" fmla="*/ 321 w 18"/>
                <a:gd name="T15" fmla="*/ 194 h 25"/>
                <a:gd name="T16" fmla="*/ 321 w 18"/>
                <a:gd name="T17" fmla="*/ 263 h 25"/>
                <a:gd name="T18" fmla="*/ 321 w 18"/>
                <a:gd name="T19" fmla="*/ 263 h 25"/>
                <a:gd name="T20" fmla="*/ 321 w 18"/>
                <a:gd name="T21" fmla="*/ 392 h 25"/>
                <a:gd name="T22" fmla="*/ 287 w 18"/>
                <a:gd name="T23" fmla="*/ 392 h 25"/>
                <a:gd name="T24" fmla="*/ 287 w 18"/>
                <a:gd name="T25" fmla="*/ 457 h 25"/>
                <a:gd name="T26" fmla="*/ 266 w 18"/>
                <a:gd name="T27" fmla="*/ 392 h 25"/>
                <a:gd name="T28" fmla="*/ 253 w 18"/>
                <a:gd name="T29" fmla="*/ 392 h 25"/>
                <a:gd name="T30" fmla="*/ 211 w 18"/>
                <a:gd name="T31" fmla="*/ 263 h 25"/>
                <a:gd name="T32" fmla="*/ 211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6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68 w 18"/>
                <a:gd name="T69" fmla="*/ 1519 h 25"/>
                <a:gd name="T70" fmla="*/ 68 w 18"/>
                <a:gd name="T71" fmla="*/ 1519 h 25"/>
                <a:gd name="T72" fmla="*/ 68 w 18"/>
                <a:gd name="T73" fmla="*/ 1321 h 25"/>
                <a:gd name="T74" fmla="*/ 68 w 18"/>
                <a:gd name="T75" fmla="*/ 719 h 25"/>
                <a:gd name="T76" fmla="*/ 68 w 18"/>
                <a:gd name="T77" fmla="*/ 457 h 25"/>
                <a:gd name="T78" fmla="*/ 68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11" y="3"/>
                  </a:lnTo>
                  <a:lnTo>
                    <a:pt x="12" y="1"/>
                  </a:lnTo>
                  <a:lnTo>
                    <a:pt x="15" y="0"/>
                  </a:lnTo>
                  <a:lnTo>
                    <a:pt x="16" y="0"/>
                  </a:lnTo>
                  <a:lnTo>
                    <a:pt x="16" y="1"/>
                  </a:lnTo>
                  <a:lnTo>
                    <a:pt x="18" y="3"/>
                  </a:lnTo>
                  <a:lnTo>
                    <a:pt x="18" y="4"/>
                  </a:lnTo>
                  <a:lnTo>
                    <a:pt x="18" y="6"/>
                  </a:lnTo>
                  <a:lnTo>
                    <a:pt x="16" y="6"/>
                  </a:lnTo>
                  <a:lnTo>
                    <a:pt x="16" y="7"/>
                  </a:lnTo>
                  <a:lnTo>
                    <a:pt x="15" y="6"/>
                  </a:lnTo>
                  <a:lnTo>
                    <a:pt x="14" y="6"/>
                  </a:lnTo>
                  <a:lnTo>
                    <a:pt x="12" y="4"/>
                  </a:lnTo>
                  <a:lnTo>
                    <a:pt x="11" y="4"/>
                  </a:lnTo>
                  <a:lnTo>
                    <a:pt x="9" y="7"/>
                  </a:lnTo>
                  <a:lnTo>
                    <a:pt x="8" y="8"/>
                  </a:lnTo>
                  <a:lnTo>
                    <a:pt x="8" y="20"/>
                  </a:lnTo>
                  <a:lnTo>
                    <a:pt x="8" y="23"/>
                  </a:lnTo>
                  <a:lnTo>
                    <a:pt x="8" y="24"/>
                  </a:lnTo>
                  <a:lnTo>
                    <a:pt x="9" y="24"/>
                  </a:lnTo>
                  <a:lnTo>
                    <a:pt x="9" y="25"/>
                  </a:lnTo>
                  <a:lnTo>
                    <a:pt x="11" y="25"/>
                  </a:lnTo>
                  <a:lnTo>
                    <a:pt x="12" y="25"/>
                  </a:lnTo>
                  <a:lnTo>
                    <a:pt x="0" y="25"/>
                  </a:lnTo>
                  <a:lnTo>
                    <a:pt x="1" y="25"/>
                  </a:lnTo>
                  <a:lnTo>
                    <a:pt x="2" y="24"/>
                  </a:lnTo>
                  <a:lnTo>
                    <a:pt x="4" y="23"/>
                  </a:lnTo>
                  <a:lnTo>
                    <a:pt x="4" y="20"/>
                  </a:lnTo>
                  <a:lnTo>
                    <a:pt x="4" y="11"/>
                  </a:lnTo>
                  <a:lnTo>
                    <a:pt x="4" y="7"/>
                  </a:lnTo>
                  <a:lnTo>
                    <a:pt x="4" y="4"/>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5007" name="Freeform 85"/>
            <p:cNvSpPr>
              <a:spLocks noEditPoints="1"/>
            </p:cNvSpPr>
            <p:nvPr/>
          </p:nvSpPr>
          <p:spPr bwMode="auto">
            <a:xfrm>
              <a:off x="3854" y="2454"/>
              <a:ext cx="55" cy="109"/>
            </a:xfrm>
            <a:custGeom>
              <a:avLst/>
              <a:gdLst>
                <a:gd name="T0" fmla="*/ 68 w 21"/>
                <a:gd name="T1" fmla="*/ 650 h 27"/>
                <a:gd name="T2" fmla="*/ 110 w 21"/>
                <a:gd name="T3" fmla="*/ 1058 h 27"/>
                <a:gd name="T4" fmla="*/ 123 w 21"/>
                <a:gd name="T5" fmla="*/ 1191 h 27"/>
                <a:gd name="T6" fmla="*/ 178 w 21"/>
                <a:gd name="T7" fmla="*/ 1385 h 27"/>
                <a:gd name="T8" fmla="*/ 254 w 21"/>
                <a:gd name="T9" fmla="*/ 1385 h 27"/>
                <a:gd name="T10" fmla="*/ 288 w 21"/>
                <a:gd name="T11" fmla="*/ 1385 h 27"/>
                <a:gd name="T12" fmla="*/ 322 w 21"/>
                <a:gd name="T13" fmla="*/ 1385 h 27"/>
                <a:gd name="T14" fmla="*/ 356 w 21"/>
                <a:gd name="T15" fmla="*/ 1191 h 27"/>
                <a:gd name="T16" fmla="*/ 377 w 21"/>
                <a:gd name="T17" fmla="*/ 1058 h 27"/>
                <a:gd name="T18" fmla="*/ 377 w 21"/>
                <a:gd name="T19" fmla="*/ 1126 h 27"/>
                <a:gd name="T20" fmla="*/ 377 w 21"/>
                <a:gd name="T21" fmla="*/ 1320 h 27"/>
                <a:gd name="T22" fmla="*/ 322 w 21"/>
                <a:gd name="T23" fmla="*/ 1583 h 27"/>
                <a:gd name="T24" fmla="*/ 288 w 21"/>
                <a:gd name="T25" fmla="*/ 1647 h 27"/>
                <a:gd name="T26" fmla="*/ 199 w 21"/>
                <a:gd name="T27" fmla="*/ 1776 h 27"/>
                <a:gd name="T28" fmla="*/ 123 w 21"/>
                <a:gd name="T29" fmla="*/ 1647 h 27"/>
                <a:gd name="T30" fmla="*/ 68 w 21"/>
                <a:gd name="T31" fmla="*/ 1514 h 27"/>
                <a:gd name="T32" fmla="*/ 34 w 21"/>
                <a:gd name="T33" fmla="*/ 1191 h 27"/>
                <a:gd name="T34" fmla="*/ 0 w 21"/>
                <a:gd name="T35" fmla="*/ 929 h 27"/>
                <a:gd name="T36" fmla="*/ 34 w 21"/>
                <a:gd name="T37" fmla="*/ 650 h 27"/>
                <a:gd name="T38" fmla="*/ 34 w 21"/>
                <a:gd name="T39" fmla="*/ 456 h 27"/>
                <a:gd name="T40" fmla="*/ 68 w 21"/>
                <a:gd name="T41" fmla="*/ 262 h 27"/>
                <a:gd name="T42" fmla="*/ 123 w 21"/>
                <a:gd name="T43" fmla="*/ 65 h 27"/>
                <a:gd name="T44" fmla="*/ 233 w 21"/>
                <a:gd name="T45" fmla="*/ 0 h 27"/>
                <a:gd name="T46" fmla="*/ 288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88 w 21"/>
                <a:gd name="T59" fmla="*/ 521 h 27"/>
                <a:gd name="T60" fmla="*/ 288 w 21"/>
                <a:gd name="T61" fmla="*/ 392 h 27"/>
                <a:gd name="T62" fmla="*/ 288 w 21"/>
                <a:gd name="T63" fmla="*/ 392 h 27"/>
                <a:gd name="T64" fmla="*/ 254 w 21"/>
                <a:gd name="T65" fmla="*/ 262 h 27"/>
                <a:gd name="T66" fmla="*/ 233 w 21"/>
                <a:gd name="T67" fmla="*/ 194 h 27"/>
                <a:gd name="T68" fmla="*/ 199 w 21"/>
                <a:gd name="T69" fmla="*/ 65 h 27"/>
                <a:gd name="T70" fmla="*/ 178 w 21"/>
                <a:gd name="T71" fmla="*/ 65 h 27"/>
                <a:gd name="T72" fmla="*/ 165 w 21"/>
                <a:gd name="T73" fmla="*/ 194 h 27"/>
                <a:gd name="T74" fmla="*/ 123 w 21"/>
                <a:gd name="T75" fmla="*/ 262 h 27"/>
                <a:gd name="T76" fmla="*/ 110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18"/>
                  </a:lnTo>
                  <a:lnTo>
                    <a:pt x="10" y="21"/>
                  </a:lnTo>
                  <a:lnTo>
                    <a:pt x="14" y="21"/>
                  </a:lnTo>
                  <a:lnTo>
                    <a:pt x="16" y="21"/>
                  </a:lnTo>
                  <a:lnTo>
                    <a:pt x="18" y="21"/>
                  </a:lnTo>
                  <a:lnTo>
                    <a:pt x="20" y="18"/>
                  </a:lnTo>
                  <a:lnTo>
                    <a:pt x="21" y="16"/>
                  </a:lnTo>
                  <a:lnTo>
                    <a:pt x="21" y="17"/>
                  </a:lnTo>
                  <a:lnTo>
                    <a:pt x="21" y="20"/>
                  </a:lnTo>
                  <a:lnTo>
                    <a:pt x="18" y="24"/>
                  </a:lnTo>
                  <a:lnTo>
                    <a:pt x="16" y="25"/>
                  </a:lnTo>
                  <a:lnTo>
                    <a:pt x="11" y="27"/>
                  </a:lnTo>
                  <a:lnTo>
                    <a:pt x="7" y="25"/>
                  </a:lnTo>
                  <a:lnTo>
                    <a:pt x="4" y="23"/>
                  </a:lnTo>
                  <a:lnTo>
                    <a:pt x="2" y="18"/>
                  </a:lnTo>
                  <a:lnTo>
                    <a:pt x="0" y="14"/>
                  </a:lnTo>
                  <a:lnTo>
                    <a:pt x="2" y="10"/>
                  </a:lnTo>
                  <a:lnTo>
                    <a:pt x="2" y="7"/>
                  </a:lnTo>
                  <a:lnTo>
                    <a:pt x="4" y="4"/>
                  </a:lnTo>
                  <a:lnTo>
                    <a:pt x="7" y="1"/>
                  </a:lnTo>
                  <a:lnTo>
                    <a:pt x="13" y="0"/>
                  </a:lnTo>
                  <a:lnTo>
                    <a:pt x="16" y="1"/>
                  </a:lnTo>
                  <a:lnTo>
                    <a:pt x="18" y="3"/>
                  </a:lnTo>
                  <a:lnTo>
                    <a:pt x="21" y="6"/>
                  </a:lnTo>
                  <a:lnTo>
                    <a:pt x="21" y="10"/>
                  </a:lnTo>
                  <a:lnTo>
                    <a:pt x="4" y="10"/>
                  </a:lnTo>
                  <a:close/>
                  <a:moveTo>
                    <a:pt x="4" y="8"/>
                  </a:moveTo>
                  <a:lnTo>
                    <a:pt x="16" y="8"/>
                  </a:lnTo>
                  <a:lnTo>
                    <a:pt x="16" y="6"/>
                  </a:lnTo>
                  <a:lnTo>
                    <a:pt x="14" y="4"/>
                  </a:lnTo>
                  <a:lnTo>
                    <a:pt x="13" y="3"/>
                  </a:lnTo>
                  <a:lnTo>
                    <a:pt x="11" y="1"/>
                  </a:lnTo>
                  <a:lnTo>
                    <a:pt x="10" y="1"/>
                  </a:lnTo>
                  <a:lnTo>
                    <a:pt x="9" y="3"/>
                  </a:lnTo>
                  <a:lnTo>
                    <a:pt x="7" y="4"/>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35008" name="Freeform 86"/>
            <p:cNvSpPr>
              <a:spLocks noEditPoints="1"/>
            </p:cNvSpPr>
            <p:nvPr/>
          </p:nvSpPr>
          <p:spPr bwMode="auto">
            <a:xfrm>
              <a:off x="3919" y="2397"/>
              <a:ext cx="71" cy="166"/>
            </a:xfrm>
            <a:custGeom>
              <a:avLst/>
              <a:gdLst>
                <a:gd name="T0" fmla="*/ 344 w 27"/>
                <a:gd name="T1" fmla="*/ 2458 h 41"/>
                <a:gd name="T2" fmla="*/ 289 w 27"/>
                <a:gd name="T3" fmla="*/ 2526 h 41"/>
                <a:gd name="T4" fmla="*/ 255 w 27"/>
                <a:gd name="T5" fmla="*/ 2591 h 41"/>
                <a:gd name="T6" fmla="*/ 234 w 27"/>
                <a:gd name="T7" fmla="*/ 2721 h 41"/>
                <a:gd name="T8" fmla="*/ 221 w 27"/>
                <a:gd name="T9" fmla="*/ 2721 h 41"/>
                <a:gd name="T10" fmla="*/ 124 w 27"/>
                <a:gd name="T11" fmla="*/ 2591 h 41"/>
                <a:gd name="T12" fmla="*/ 55 w 27"/>
                <a:gd name="T13" fmla="*/ 2458 h 41"/>
                <a:gd name="T14" fmla="*/ 34 w 27"/>
                <a:gd name="T15" fmla="*/ 2263 h 41"/>
                <a:gd name="T16" fmla="*/ 0 w 27"/>
                <a:gd name="T17" fmla="*/ 1854 h 41"/>
                <a:gd name="T18" fmla="*/ 34 w 27"/>
                <a:gd name="T19" fmla="*/ 1591 h 41"/>
                <a:gd name="T20" fmla="*/ 89 w 27"/>
                <a:gd name="T21" fmla="*/ 1198 h 41"/>
                <a:gd name="T22" fmla="*/ 110 w 27"/>
                <a:gd name="T23" fmla="*/ 1000 h 41"/>
                <a:gd name="T24" fmla="*/ 179 w 27"/>
                <a:gd name="T25" fmla="*/ 935 h 41"/>
                <a:gd name="T26" fmla="*/ 234 w 27"/>
                <a:gd name="T27" fmla="*/ 935 h 41"/>
                <a:gd name="T28" fmla="*/ 289 w 27"/>
                <a:gd name="T29" fmla="*/ 935 h 41"/>
                <a:gd name="T30" fmla="*/ 344 w 27"/>
                <a:gd name="T31" fmla="*/ 1130 h 41"/>
                <a:gd name="T32" fmla="*/ 344 w 27"/>
                <a:gd name="T33" fmla="*/ 737 h 41"/>
                <a:gd name="T34" fmla="*/ 344 w 27"/>
                <a:gd name="T35" fmla="*/ 458 h 41"/>
                <a:gd name="T36" fmla="*/ 344 w 27"/>
                <a:gd name="T37" fmla="*/ 393 h 41"/>
                <a:gd name="T38" fmla="*/ 310 w 27"/>
                <a:gd name="T39" fmla="*/ 263 h 41"/>
                <a:gd name="T40" fmla="*/ 310 w 27"/>
                <a:gd name="T41" fmla="*/ 263 h 41"/>
                <a:gd name="T42" fmla="*/ 310 w 27"/>
                <a:gd name="T43" fmla="*/ 263 h 41"/>
                <a:gd name="T44" fmla="*/ 310 w 27"/>
                <a:gd name="T45" fmla="*/ 263 h 41"/>
                <a:gd name="T46" fmla="*/ 289 w 27"/>
                <a:gd name="T47" fmla="*/ 263 h 41"/>
                <a:gd name="T48" fmla="*/ 255 w 27"/>
                <a:gd name="T49" fmla="*/ 263 h 41"/>
                <a:gd name="T50" fmla="*/ 255 w 27"/>
                <a:gd name="T51" fmla="*/ 263 h 41"/>
                <a:gd name="T52" fmla="*/ 381 w 27"/>
                <a:gd name="T53" fmla="*/ 0 h 41"/>
                <a:gd name="T54" fmla="*/ 415 w 27"/>
                <a:gd name="T55" fmla="*/ 0 h 41"/>
                <a:gd name="T56" fmla="*/ 415 w 27"/>
                <a:gd name="T57" fmla="*/ 1984 h 41"/>
                <a:gd name="T58" fmla="*/ 415 w 27"/>
                <a:gd name="T59" fmla="*/ 2263 h 41"/>
                <a:gd name="T60" fmla="*/ 415 w 27"/>
                <a:gd name="T61" fmla="*/ 2328 h 41"/>
                <a:gd name="T62" fmla="*/ 415 w 27"/>
                <a:gd name="T63" fmla="*/ 2458 h 41"/>
                <a:gd name="T64" fmla="*/ 437 w 27"/>
                <a:gd name="T65" fmla="*/ 2458 h 41"/>
                <a:gd name="T66" fmla="*/ 437 w 27"/>
                <a:gd name="T67" fmla="*/ 2526 h 41"/>
                <a:gd name="T68" fmla="*/ 437 w 27"/>
                <a:gd name="T69" fmla="*/ 2526 h 41"/>
                <a:gd name="T70" fmla="*/ 471 w 27"/>
                <a:gd name="T71" fmla="*/ 2526 h 41"/>
                <a:gd name="T72" fmla="*/ 471 w 27"/>
                <a:gd name="T73" fmla="*/ 2458 h 41"/>
                <a:gd name="T74" fmla="*/ 492 w 27"/>
                <a:gd name="T75" fmla="*/ 2526 h 41"/>
                <a:gd name="T76" fmla="*/ 366 w 27"/>
                <a:gd name="T77" fmla="*/ 2721 h 41"/>
                <a:gd name="T78" fmla="*/ 344 w 27"/>
                <a:gd name="T79" fmla="*/ 2721 h 41"/>
                <a:gd name="T80" fmla="*/ 344 w 27"/>
                <a:gd name="T81" fmla="*/ 2458 h 41"/>
                <a:gd name="T82" fmla="*/ 344 w 27"/>
                <a:gd name="T83" fmla="*/ 2263 h 41"/>
                <a:gd name="T84" fmla="*/ 344 w 27"/>
                <a:gd name="T85" fmla="*/ 1458 h 41"/>
                <a:gd name="T86" fmla="*/ 344 w 27"/>
                <a:gd name="T87" fmla="*/ 1393 h 41"/>
                <a:gd name="T88" fmla="*/ 310 w 27"/>
                <a:gd name="T89" fmla="*/ 1198 h 41"/>
                <a:gd name="T90" fmla="*/ 289 w 27"/>
                <a:gd name="T91" fmla="*/ 1198 h 41"/>
                <a:gd name="T92" fmla="*/ 255 w 27"/>
                <a:gd name="T93" fmla="*/ 1130 h 41"/>
                <a:gd name="T94" fmla="*/ 234 w 27"/>
                <a:gd name="T95" fmla="*/ 1000 h 41"/>
                <a:gd name="T96" fmla="*/ 234 w 27"/>
                <a:gd name="T97" fmla="*/ 1000 h 41"/>
                <a:gd name="T98" fmla="*/ 179 w 27"/>
                <a:gd name="T99" fmla="*/ 1130 h 41"/>
                <a:gd name="T100" fmla="*/ 124 w 27"/>
                <a:gd name="T101" fmla="*/ 1198 h 41"/>
                <a:gd name="T102" fmla="*/ 110 w 27"/>
                <a:gd name="T103" fmla="*/ 1393 h 41"/>
                <a:gd name="T104" fmla="*/ 110 w 27"/>
                <a:gd name="T105" fmla="*/ 1656 h 41"/>
                <a:gd name="T106" fmla="*/ 110 w 27"/>
                <a:gd name="T107" fmla="*/ 2065 h 41"/>
                <a:gd name="T108" fmla="*/ 124 w 27"/>
                <a:gd name="T109" fmla="*/ 2263 h 41"/>
                <a:gd name="T110" fmla="*/ 179 w 27"/>
                <a:gd name="T111" fmla="*/ 2458 h 41"/>
                <a:gd name="T112" fmla="*/ 234 w 27"/>
                <a:gd name="T113" fmla="*/ 2458 h 41"/>
                <a:gd name="T114" fmla="*/ 289 w 27"/>
                <a:gd name="T115" fmla="*/ 2458 h 41"/>
                <a:gd name="T116" fmla="*/ 344 w 27"/>
                <a:gd name="T117" fmla="*/ 2263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1"/>
                <a:gd name="T179" fmla="*/ 27 w 27"/>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1">
                  <a:moveTo>
                    <a:pt x="19" y="37"/>
                  </a:moveTo>
                  <a:lnTo>
                    <a:pt x="16" y="38"/>
                  </a:lnTo>
                  <a:lnTo>
                    <a:pt x="14" y="39"/>
                  </a:lnTo>
                  <a:lnTo>
                    <a:pt x="13" y="41"/>
                  </a:lnTo>
                  <a:lnTo>
                    <a:pt x="12" y="41"/>
                  </a:lnTo>
                  <a:lnTo>
                    <a:pt x="7" y="39"/>
                  </a:lnTo>
                  <a:lnTo>
                    <a:pt x="3" y="37"/>
                  </a:lnTo>
                  <a:lnTo>
                    <a:pt x="2" y="34"/>
                  </a:lnTo>
                  <a:lnTo>
                    <a:pt x="0" y="28"/>
                  </a:lnTo>
                  <a:lnTo>
                    <a:pt x="2" y="24"/>
                  </a:lnTo>
                  <a:lnTo>
                    <a:pt x="5" y="18"/>
                  </a:lnTo>
                  <a:lnTo>
                    <a:pt x="6" y="15"/>
                  </a:lnTo>
                  <a:lnTo>
                    <a:pt x="10" y="14"/>
                  </a:lnTo>
                  <a:lnTo>
                    <a:pt x="13" y="14"/>
                  </a:lnTo>
                  <a:lnTo>
                    <a:pt x="16" y="14"/>
                  </a:lnTo>
                  <a:lnTo>
                    <a:pt x="19" y="17"/>
                  </a:lnTo>
                  <a:lnTo>
                    <a:pt x="19" y="11"/>
                  </a:lnTo>
                  <a:lnTo>
                    <a:pt x="19" y="7"/>
                  </a:lnTo>
                  <a:lnTo>
                    <a:pt x="19" y="6"/>
                  </a:lnTo>
                  <a:lnTo>
                    <a:pt x="17" y="4"/>
                  </a:lnTo>
                  <a:lnTo>
                    <a:pt x="16" y="4"/>
                  </a:lnTo>
                  <a:lnTo>
                    <a:pt x="14" y="4"/>
                  </a:lnTo>
                  <a:lnTo>
                    <a:pt x="21" y="0"/>
                  </a:lnTo>
                  <a:lnTo>
                    <a:pt x="23" y="0"/>
                  </a:lnTo>
                  <a:lnTo>
                    <a:pt x="23" y="30"/>
                  </a:lnTo>
                  <a:lnTo>
                    <a:pt x="23" y="34"/>
                  </a:lnTo>
                  <a:lnTo>
                    <a:pt x="23" y="35"/>
                  </a:lnTo>
                  <a:lnTo>
                    <a:pt x="23" y="37"/>
                  </a:lnTo>
                  <a:lnTo>
                    <a:pt x="24" y="37"/>
                  </a:lnTo>
                  <a:lnTo>
                    <a:pt x="24" y="38"/>
                  </a:lnTo>
                  <a:lnTo>
                    <a:pt x="26" y="38"/>
                  </a:lnTo>
                  <a:lnTo>
                    <a:pt x="26" y="37"/>
                  </a:lnTo>
                  <a:lnTo>
                    <a:pt x="27" y="38"/>
                  </a:lnTo>
                  <a:lnTo>
                    <a:pt x="20" y="41"/>
                  </a:lnTo>
                  <a:lnTo>
                    <a:pt x="19" y="41"/>
                  </a:lnTo>
                  <a:lnTo>
                    <a:pt x="19" y="37"/>
                  </a:lnTo>
                  <a:close/>
                  <a:moveTo>
                    <a:pt x="19" y="34"/>
                  </a:moveTo>
                  <a:lnTo>
                    <a:pt x="19" y="22"/>
                  </a:lnTo>
                  <a:lnTo>
                    <a:pt x="19" y="21"/>
                  </a:lnTo>
                  <a:lnTo>
                    <a:pt x="17" y="18"/>
                  </a:lnTo>
                  <a:lnTo>
                    <a:pt x="16" y="18"/>
                  </a:lnTo>
                  <a:lnTo>
                    <a:pt x="14" y="17"/>
                  </a:lnTo>
                  <a:lnTo>
                    <a:pt x="13" y="15"/>
                  </a:lnTo>
                  <a:lnTo>
                    <a:pt x="10" y="17"/>
                  </a:lnTo>
                  <a:lnTo>
                    <a:pt x="7" y="18"/>
                  </a:lnTo>
                  <a:lnTo>
                    <a:pt x="6" y="21"/>
                  </a:lnTo>
                  <a:lnTo>
                    <a:pt x="6" y="25"/>
                  </a:lnTo>
                  <a:lnTo>
                    <a:pt x="6" y="31"/>
                  </a:lnTo>
                  <a:lnTo>
                    <a:pt x="7" y="34"/>
                  </a:lnTo>
                  <a:lnTo>
                    <a:pt x="10" y="37"/>
                  </a:lnTo>
                  <a:lnTo>
                    <a:pt x="13" y="37"/>
                  </a:lnTo>
                  <a:lnTo>
                    <a:pt x="16" y="37"/>
                  </a:lnTo>
                  <a:lnTo>
                    <a:pt x="19" y="34"/>
                  </a:lnTo>
                  <a:close/>
                </a:path>
              </a:pathLst>
            </a:custGeom>
            <a:solidFill>
              <a:srgbClr val="000000"/>
            </a:solidFill>
            <a:ln w="0">
              <a:solidFill>
                <a:srgbClr val="000000"/>
              </a:solidFill>
              <a:round/>
              <a:headEnd/>
              <a:tailEnd/>
            </a:ln>
          </p:spPr>
          <p:txBody>
            <a:bodyPr/>
            <a:lstStyle/>
            <a:p>
              <a:endParaRPr lang="en-CA"/>
            </a:p>
          </p:txBody>
        </p:sp>
        <p:sp>
          <p:nvSpPr>
            <p:cNvPr id="35009" name="Freeform 87"/>
            <p:cNvSpPr>
              <a:spLocks noEditPoints="1"/>
            </p:cNvSpPr>
            <p:nvPr/>
          </p:nvSpPr>
          <p:spPr bwMode="auto">
            <a:xfrm>
              <a:off x="3998" y="2397"/>
              <a:ext cx="28" cy="158"/>
            </a:xfrm>
            <a:custGeom>
              <a:avLst/>
              <a:gdLst>
                <a:gd name="T0" fmla="*/ 97 w 11"/>
                <a:gd name="T1" fmla="*/ 0 h 39"/>
                <a:gd name="T2" fmla="*/ 117 w 11"/>
                <a:gd name="T3" fmla="*/ 65 h 39"/>
                <a:gd name="T4" fmla="*/ 117 w 11"/>
                <a:gd name="T5" fmla="*/ 65 h 39"/>
                <a:gd name="T6" fmla="*/ 130 w 11"/>
                <a:gd name="T7" fmla="*/ 199 h 39"/>
                <a:gd name="T8" fmla="*/ 130 w 11"/>
                <a:gd name="T9" fmla="*/ 263 h 39"/>
                <a:gd name="T10" fmla="*/ 130 w 11"/>
                <a:gd name="T11" fmla="*/ 393 h 39"/>
                <a:gd name="T12" fmla="*/ 117 w 11"/>
                <a:gd name="T13" fmla="*/ 393 h 39"/>
                <a:gd name="T14" fmla="*/ 117 w 11"/>
                <a:gd name="T15" fmla="*/ 458 h 39"/>
                <a:gd name="T16" fmla="*/ 97 w 11"/>
                <a:gd name="T17" fmla="*/ 458 h 39"/>
                <a:gd name="T18" fmla="*/ 64 w 11"/>
                <a:gd name="T19" fmla="*/ 458 h 39"/>
                <a:gd name="T20" fmla="*/ 51 w 11"/>
                <a:gd name="T21" fmla="*/ 393 h 39"/>
                <a:gd name="T22" fmla="*/ 51 w 11"/>
                <a:gd name="T23" fmla="*/ 393 h 39"/>
                <a:gd name="T24" fmla="*/ 20 w 11"/>
                <a:gd name="T25" fmla="*/ 263 h 39"/>
                <a:gd name="T26" fmla="*/ 51 w 11"/>
                <a:gd name="T27" fmla="*/ 199 h 39"/>
                <a:gd name="T28" fmla="*/ 51 w 11"/>
                <a:gd name="T29" fmla="*/ 65 h 39"/>
                <a:gd name="T30" fmla="*/ 64 w 11"/>
                <a:gd name="T31" fmla="*/ 65 h 39"/>
                <a:gd name="T32" fmla="*/ 97 w 11"/>
                <a:gd name="T33" fmla="*/ 0 h 39"/>
                <a:gd name="T34" fmla="*/ 130 w 11"/>
                <a:gd name="T35" fmla="*/ 936 h 39"/>
                <a:gd name="T36" fmla="*/ 130 w 11"/>
                <a:gd name="T37" fmla="*/ 2265 h 39"/>
                <a:gd name="T38" fmla="*/ 130 w 11"/>
                <a:gd name="T39" fmla="*/ 2463 h 39"/>
                <a:gd name="T40" fmla="*/ 130 w 11"/>
                <a:gd name="T41" fmla="*/ 2528 h 39"/>
                <a:gd name="T42" fmla="*/ 130 w 11"/>
                <a:gd name="T43" fmla="*/ 2528 h 39"/>
                <a:gd name="T44" fmla="*/ 130 w 11"/>
                <a:gd name="T45" fmla="*/ 2593 h 39"/>
                <a:gd name="T46" fmla="*/ 163 w 11"/>
                <a:gd name="T47" fmla="*/ 2593 h 39"/>
                <a:gd name="T48" fmla="*/ 181 w 11"/>
                <a:gd name="T49" fmla="*/ 2593 h 39"/>
                <a:gd name="T50" fmla="*/ 181 w 11"/>
                <a:gd name="T51" fmla="*/ 2593 h 39"/>
                <a:gd name="T52" fmla="*/ 0 w 11"/>
                <a:gd name="T53" fmla="*/ 2593 h 39"/>
                <a:gd name="T54" fmla="*/ 0 w 11"/>
                <a:gd name="T55" fmla="*/ 2593 h 39"/>
                <a:gd name="T56" fmla="*/ 20 w 11"/>
                <a:gd name="T57" fmla="*/ 2593 h 39"/>
                <a:gd name="T58" fmla="*/ 20 w 11"/>
                <a:gd name="T59" fmla="*/ 2593 h 39"/>
                <a:gd name="T60" fmla="*/ 51 w 11"/>
                <a:gd name="T61" fmla="*/ 2528 h 39"/>
                <a:gd name="T62" fmla="*/ 51 w 11"/>
                <a:gd name="T63" fmla="*/ 2528 h 39"/>
                <a:gd name="T64" fmla="*/ 51 w 11"/>
                <a:gd name="T65" fmla="*/ 2463 h 39"/>
                <a:gd name="T66" fmla="*/ 51 w 11"/>
                <a:gd name="T67" fmla="*/ 2265 h 39"/>
                <a:gd name="T68" fmla="*/ 51 w 11"/>
                <a:gd name="T69" fmla="*/ 1657 h 39"/>
                <a:gd name="T70" fmla="*/ 51 w 11"/>
                <a:gd name="T71" fmla="*/ 1394 h 39"/>
                <a:gd name="T72" fmla="*/ 51 w 11"/>
                <a:gd name="T73" fmla="*/ 1199 h 39"/>
                <a:gd name="T74" fmla="*/ 51 w 11"/>
                <a:gd name="T75" fmla="*/ 1199 h 39"/>
                <a:gd name="T76" fmla="*/ 51 w 11"/>
                <a:gd name="T77" fmla="*/ 1199 h 39"/>
                <a:gd name="T78" fmla="*/ 20 w 11"/>
                <a:gd name="T79" fmla="*/ 1134 h 39"/>
                <a:gd name="T80" fmla="*/ 20 w 11"/>
                <a:gd name="T81" fmla="*/ 1134 h 39"/>
                <a:gd name="T82" fmla="*/ 20 w 11"/>
                <a:gd name="T83" fmla="*/ 1134 h 39"/>
                <a:gd name="T84" fmla="*/ 0 w 11"/>
                <a:gd name="T85" fmla="*/ 1199 h 39"/>
                <a:gd name="T86" fmla="*/ 0 w 11"/>
                <a:gd name="T87" fmla="*/ 1134 h 39"/>
                <a:gd name="T88" fmla="*/ 117 w 11"/>
                <a:gd name="T89" fmla="*/ 936 h 39"/>
                <a:gd name="T90" fmla="*/ 130 w 11"/>
                <a:gd name="T91" fmla="*/ 93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1"/>
                  </a:lnTo>
                  <a:lnTo>
                    <a:pt x="8" y="3"/>
                  </a:lnTo>
                  <a:lnTo>
                    <a:pt x="8" y="4"/>
                  </a:lnTo>
                  <a:lnTo>
                    <a:pt x="8" y="6"/>
                  </a:lnTo>
                  <a:lnTo>
                    <a:pt x="7" y="6"/>
                  </a:lnTo>
                  <a:lnTo>
                    <a:pt x="7" y="7"/>
                  </a:lnTo>
                  <a:lnTo>
                    <a:pt x="6" y="7"/>
                  </a:lnTo>
                  <a:lnTo>
                    <a:pt x="4" y="7"/>
                  </a:lnTo>
                  <a:lnTo>
                    <a:pt x="3" y="6"/>
                  </a:lnTo>
                  <a:lnTo>
                    <a:pt x="1" y="4"/>
                  </a:lnTo>
                  <a:lnTo>
                    <a:pt x="3" y="3"/>
                  </a:lnTo>
                  <a:lnTo>
                    <a:pt x="3" y="1"/>
                  </a:lnTo>
                  <a:lnTo>
                    <a:pt x="4" y="1"/>
                  </a:lnTo>
                  <a:lnTo>
                    <a:pt x="6" y="0"/>
                  </a:lnTo>
                  <a:close/>
                  <a:moveTo>
                    <a:pt x="8" y="14"/>
                  </a:moveTo>
                  <a:lnTo>
                    <a:pt x="8" y="34"/>
                  </a:lnTo>
                  <a:lnTo>
                    <a:pt x="8" y="37"/>
                  </a:lnTo>
                  <a:lnTo>
                    <a:pt x="8" y="38"/>
                  </a:lnTo>
                  <a:lnTo>
                    <a:pt x="8" y="39"/>
                  </a:lnTo>
                  <a:lnTo>
                    <a:pt x="10" y="39"/>
                  </a:lnTo>
                  <a:lnTo>
                    <a:pt x="11" y="39"/>
                  </a:lnTo>
                  <a:lnTo>
                    <a:pt x="0" y="39"/>
                  </a:lnTo>
                  <a:lnTo>
                    <a:pt x="1" y="39"/>
                  </a:lnTo>
                  <a:lnTo>
                    <a:pt x="3" y="38"/>
                  </a:lnTo>
                  <a:lnTo>
                    <a:pt x="3" y="37"/>
                  </a:lnTo>
                  <a:lnTo>
                    <a:pt x="3" y="34"/>
                  </a:lnTo>
                  <a:lnTo>
                    <a:pt x="3" y="25"/>
                  </a:lnTo>
                  <a:lnTo>
                    <a:pt x="3" y="21"/>
                  </a:lnTo>
                  <a:lnTo>
                    <a:pt x="3" y="18"/>
                  </a:lnTo>
                  <a:lnTo>
                    <a:pt x="1" y="17"/>
                  </a:lnTo>
                  <a:lnTo>
                    <a:pt x="0" y="18"/>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35010" name="Freeform 88"/>
            <p:cNvSpPr>
              <a:spLocks/>
            </p:cNvSpPr>
            <p:nvPr/>
          </p:nvSpPr>
          <p:spPr bwMode="auto">
            <a:xfrm>
              <a:off x="4037" y="2454"/>
              <a:ext cx="55" cy="109"/>
            </a:xfrm>
            <a:custGeom>
              <a:avLst/>
              <a:gdLst>
                <a:gd name="T0" fmla="*/ 377 w 21"/>
                <a:gd name="T1" fmla="*/ 1058 h 27"/>
                <a:gd name="T2" fmla="*/ 343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514 h 27"/>
                <a:gd name="T14" fmla="*/ 34 w 21"/>
                <a:gd name="T15" fmla="*/ 1320 h 27"/>
                <a:gd name="T16" fmla="*/ 0 w 21"/>
                <a:gd name="T17" fmla="*/ 1126 h 27"/>
                <a:gd name="T18" fmla="*/ 0 w 21"/>
                <a:gd name="T19" fmla="*/ 848 h 27"/>
                <a:gd name="T20" fmla="*/ 0 w 21"/>
                <a:gd name="T21" fmla="*/ 650 h 27"/>
                <a:gd name="T22" fmla="*/ 34 w 21"/>
                <a:gd name="T23" fmla="*/ 456 h 27"/>
                <a:gd name="T24" fmla="*/ 55 w 21"/>
                <a:gd name="T25" fmla="*/ 262 h 27"/>
                <a:gd name="T26" fmla="*/ 123 w 21"/>
                <a:gd name="T27" fmla="*/ 65 h 27"/>
                <a:gd name="T28" fmla="*/ 212 w 21"/>
                <a:gd name="T29" fmla="*/ 0 h 27"/>
                <a:gd name="T30" fmla="*/ 254 w 21"/>
                <a:gd name="T31" fmla="*/ 0 h 27"/>
                <a:gd name="T32" fmla="*/ 309 w 21"/>
                <a:gd name="T33" fmla="*/ 65 h 27"/>
                <a:gd name="T34" fmla="*/ 343 w 21"/>
                <a:gd name="T35" fmla="*/ 262 h 27"/>
                <a:gd name="T36" fmla="*/ 356 w 21"/>
                <a:gd name="T37" fmla="*/ 392 h 27"/>
                <a:gd name="T38" fmla="*/ 356 w 21"/>
                <a:gd name="T39" fmla="*/ 456 h 27"/>
                <a:gd name="T40" fmla="*/ 343 w 21"/>
                <a:gd name="T41" fmla="*/ 456 h 27"/>
                <a:gd name="T42" fmla="*/ 343 w 21"/>
                <a:gd name="T43" fmla="*/ 521 h 27"/>
                <a:gd name="T44" fmla="*/ 309 w 21"/>
                <a:gd name="T45" fmla="*/ 521 h 27"/>
                <a:gd name="T46" fmla="*/ 288 w 21"/>
                <a:gd name="T47" fmla="*/ 521 h 27"/>
                <a:gd name="T48" fmla="*/ 288 w 21"/>
                <a:gd name="T49" fmla="*/ 456 h 27"/>
                <a:gd name="T50" fmla="*/ 254 w 21"/>
                <a:gd name="T51" fmla="*/ 456 h 27"/>
                <a:gd name="T52" fmla="*/ 254 w 21"/>
                <a:gd name="T53" fmla="*/ 392 h 27"/>
                <a:gd name="T54" fmla="*/ 254 w 21"/>
                <a:gd name="T55" fmla="*/ 262 h 27"/>
                <a:gd name="T56" fmla="*/ 233 w 21"/>
                <a:gd name="T57" fmla="*/ 194 h 27"/>
                <a:gd name="T58" fmla="*/ 212 w 21"/>
                <a:gd name="T59" fmla="*/ 65 h 27"/>
                <a:gd name="T60" fmla="*/ 178 w 21"/>
                <a:gd name="T61" fmla="*/ 65 h 27"/>
                <a:gd name="T62" fmla="*/ 165 w 21"/>
                <a:gd name="T63" fmla="*/ 194 h 27"/>
                <a:gd name="T64" fmla="*/ 110 w 21"/>
                <a:gd name="T65" fmla="*/ 262 h 27"/>
                <a:gd name="T66" fmla="*/ 89 w 21"/>
                <a:gd name="T67" fmla="*/ 456 h 27"/>
                <a:gd name="T68" fmla="*/ 89 w 21"/>
                <a:gd name="T69" fmla="*/ 719 h 27"/>
                <a:gd name="T70" fmla="*/ 89 w 21"/>
                <a:gd name="T71" fmla="*/ 1058 h 27"/>
                <a:gd name="T72" fmla="*/ 110 w 21"/>
                <a:gd name="T73" fmla="*/ 1191 h 27"/>
                <a:gd name="T74" fmla="*/ 165 w 21"/>
                <a:gd name="T75" fmla="*/ 1385 h 27"/>
                <a:gd name="T76" fmla="*/ 233 w 21"/>
                <a:gd name="T77" fmla="*/ 1385 h 27"/>
                <a:gd name="T78" fmla="*/ 254 w 21"/>
                <a:gd name="T79" fmla="*/ 1385 h 27"/>
                <a:gd name="T80" fmla="*/ 309 w 21"/>
                <a:gd name="T81" fmla="*/ 1320 h 27"/>
                <a:gd name="T82" fmla="*/ 343 w 21"/>
                <a:gd name="T83" fmla="*/ 1191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1"/>
                  </a:lnTo>
                  <a:lnTo>
                    <a:pt x="17" y="24"/>
                  </a:lnTo>
                  <a:lnTo>
                    <a:pt x="13" y="25"/>
                  </a:lnTo>
                  <a:lnTo>
                    <a:pt x="10" y="27"/>
                  </a:lnTo>
                  <a:lnTo>
                    <a:pt x="6" y="25"/>
                  </a:lnTo>
                  <a:lnTo>
                    <a:pt x="3" y="23"/>
                  </a:lnTo>
                  <a:lnTo>
                    <a:pt x="2" y="20"/>
                  </a:lnTo>
                  <a:lnTo>
                    <a:pt x="0" y="17"/>
                  </a:lnTo>
                  <a:lnTo>
                    <a:pt x="0" y="13"/>
                  </a:lnTo>
                  <a:lnTo>
                    <a:pt x="0" y="10"/>
                  </a:lnTo>
                  <a:lnTo>
                    <a:pt x="2" y="7"/>
                  </a:lnTo>
                  <a:lnTo>
                    <a:pt x="3" y="4"/>
                  </a:lnTo>
                  <a:lnTo>
                    <a:pt x="7" y="1"/>
                  </a:lnTo>
                  <a:lnTo>
                    <a:pt x="12" y="0"/>
                  </a:lnTo>
                  <a:lnTo>
                    <a:pt x="14" y="0"/>
                  </a:lnTo>
                  <a:lnTo>
                    <a:pt x="17" y="1"/>
                  </a:lnTo>
                  <a:lnTo>
                    <a:pt x="19" y="4"/>
                  </a:lnTo>
                  <a:lnTo>
                    <a:pt x="20" y="6"/>
                  </a:lnTo>
                  <a:lnTo>
                    <a:pt x="20" y="7"/>
                  </a:lnTo>
                  <a:lnTo>
                    <a:pt x="19" y="7"/>
                  </a:lnTo>
                  <a:lnTo>
                    <a:pt x="19" y="8"/>
                  </a:lnTo>
                  <a:lnTo>
                    <a:pt x="17" y="8"/>
                  </a:lnTo>
                  <a:lnTo>
                    <a:pt x="16" y="8"/>
                  </a:lnTo>
                  <a:lnTo>
                    <a:pt x="16" y="7"/>
                  </a:lnTo>
                  <a:lnTo>
                    <a:pt x="14" y="7"/>
                  </a:lnTo>
                  <a:lnTo>
                    <a:pt x="14" y="6"/>
                  </a:lnTo>
                  <a:lnTo>
                    <a:pt x="14" y="4"/>
                  </a:lnTo>
                  <a:lnTo>
                    <a:pt x="13" y="3"/>
                  </a:lnTo>
                  <a:lnTo>
                    <a:pt x="12" y="1"/>
                  </a:lnTo>
                  <a:lnTo>
                    <a:pt x="10" y="1"/>
                  </a:lnTo>
                  <a:lnTo>
                    <a:pt x="9" y="3"/>
                  </a:lnTo>
                  <a:lnTo>
                    <a:pt x="6" y="4"/>
                  </a:lnTo>
                  <a:lnTo>
                    <a:pt x="5" y="7"/>
                  </a:lnTo>
                  <a:lnTo>
                    <a:pt x="5" y="11"/>
                  </a:lnTo>
                  <a:lnTo>
                    <a:pt x="5" y="16"/>
                  </a:lnTo>
                  <a:lnTo>
                    <a:pt x="6" y="18"/>
                  </a:lnTo>
                  <a:lnTo>
                    <a:pt x="9" y="21"/>
                  </a:lnTo>
                  <a:lnTo>
                    <a:pt x="13" y="21"/>
                  </a:lnTo>
                  <a:lnTo>
                    <a:pt x="14" y="21"/>
                  </a:lnTo>
                  <a:lnTo>
                    <a:pt x="17" y="20"/>
                  </a:lnTo>
                  <a:lnTo>
                    <a:pt x="19" y="18"/>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35011" name="Freeform 89"/>
            <p:cNvSpPr>
              <a:spLocks/>
            </p:cNvSpPr>
            <p:nvPr/>
          </p:nvSpPr>
          <p:spPr bwMode="auto">
            <a:xfrm>
              <a:off x="4097" y="2426"/>
              <a:ext cx="39" cy="137"/>
            </a:xfrm>
            <a:custGeom>
              <a:avLst/>
              <a:gdLst>
                <a:gd name="T0" fmla="*/ 143 w 15"/>
                <a:gd name="T1" fmla="*/ 0 h 34"/>
                <a:gd name="T2" fmla="*/ 143 w 15"/>
                <a:gd name="T3" fmla="*/ 455 h 34"/>
                <a:gd name="T4" fmla="*/ 263 w 15"/>
                <a:gd name="T5" fmla="*/ 455 h 34"/>
                <a:gd name="T6" fmla="*/ 263 w 15"/>
                <a:gd name="T7" fmla="*/ 649 h 34"/>
                <a:gd name="T8" fmla="*/ 143 w 15"/>
                <a:gd name="T9" fmla="*/ 649 h 34"/>
                <a:gd name="T10" fmla="*/ 143 w 15"/>
                <a:gd name="T11" fmla="*/ 1640 h 34"/>
                <a:gd name="T12" fmla="*/ 177 w 15"/>
                <a:gd name="T13" fmla="*/ 1833 h 34"/>
                <a:gd name="T14" fmla="*/ 177 w 15"/>
                <a:gd name="T15" fmla="*/ 1966 h 34"/>
                <a:gd name="T16" fmla="*/ 195 w 15"/>
                <a:gd name="T17" fmla="*/ 1966 h 34"/>
                <a:gd name="T18" fmla="*/ 195 w 15"/>
                <a:gd name="T19" fmla="*/ 1966 h 34"/>
                <a:gd name="T20" fmla="*/ 211 w 15"/>
                <a:gd name="T21" fmla="*/ 1966 h 34"/>
                <a:gd name="T22" fmla="*/ 244 w 15"/>
                <a:gd name="T23" fmla="*/ 1966 h 34"/>
                <a:gd name="T24" fmla="*/ 244 w 15"/>
                <a:gd name="T25" fmla="*/ 1966 h 34"/>
                <a:gd name="T26" fmla="*/ 263 w 15"/>
                <a:gd name="T27" fmla="*/ 1833 h 34"/>
                <a:gd name="T28" fmla="*/ 263 w 15"/>
                <a:gd name="T29" fmla="*/ 1833 h 34"/>
                <a:gd name="T30" fmla="*/ 263 w 15"/>
                <a:gd name="T31" fmla="*/ 2031 h 34"/>
                <a:gd name="T32" fmla="*/ 211 w 15"/>
                <a:gd name="T33" fmla="*/ 2095 h 34"/>
                <a:gd name="T34" fmla="*/ 195 w 15"/>
                <a:gd name="T35" fmla="*/ 2224 h 34"/>
                <a:gd name="T36" fmla="*/ 177 w 15"/>
                <a:gd name="T37" fmla="*/ 2224 h 34"/>
                <a:gd name="T38" fmla="*/ 143 w 15"/>
                <a:gd name="T39" fmla="*/ 2224 h 34"/>
                <a:gd name="T40" fmla="*/ 122 w 15"/>
                <a:gd name="T41" fmla="*/ 2095 h 34"/>
                <a:gd name="T42" fmla="*/ 88 w 15"/>
                <a:gd name="T43" fmla="*/ 2095 h 34"/>
                <a:gd name="T44" fmla="*/ 8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520 h 34"/>
                <a:gd name="T56" fmla="*/ 21 w 15"/>
                <a:gd name="T57" fmla="*/ 520 h 34"/>
                <a:gd name="T58" fmla="*/ 55 w 15"/>
                <a:gd name="T59" fmla="*/ 455 h 34"/>
                <a:gd name="T60" fmla="*/ 88 w 15"/>
                <a:gd name="T61" fmla="*/ 391 h 34"/>
                <a:gd name="T62" fmla="*/ 122 w 15"/>
                <a:gd name="T63" fmla="*/ 193 h 34"/>
                <a:gd name="T64" fmla="*/ 122 w 15"/>
                <a:gd name="T65" fmla="*/ 64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7"/>
                  </a:lnTo>
                  <a:lnTo>
                    <a:pt x="15" y="7"/>
                  </a:lnTo>
                  <a:lnTo>
                    <a:pt x="15" y="10"/>
                  </a:lnTo>
                  <a:lnTo>
                    <a:pt x="8" y="10"/>
                  </a:lnTo>
                  <a:lnTo>
                    <a:pt x="8" y="25"/>
                  </a:lnTo>
                  <a:lnTo>
                    <a:pt x="10" y="28"/>
                  </a:lnTo>
                  <a:lnTo>
                    <a:pt x="10" y="30"/>
                  </a:lnTo>
                  <a:lnTo>
                    <a:pt x="11" y="30"/>
                  </a:lnTo>
                  <a:lnTo>
                    <a:pt x="12" y="30"/>
                  </a:lnTo>
                  <a:lnTo>
                    <a:pt x="14" y="30"/>
                  </a:lnTo>
                  <a:lnTo>
                    <a:pt x="15" y="28"/>
                  </a:lnTo>
                  <a:lnTo>
                    <a:pt x="15" y="31"/>
                  </a:lnTo>
                  <a:lnTo>
                    <a:pt x="12" y="32"/>
                  </a:lnTo>
                  <a:lnTo>
                    <a:pt x="11" y="34"/>
                  </a:lnTo>
                  <a:lnTo>
                    <a:pt x="10" y="34"/>
                  </a:lnTo>
                  <a:lnTo>
                    <a:pt x="8" y="34"/>
                  </a:lnTo>
                  <a:lnTo>
                    <a:pt x="7" y="32"/>
                  </a:lnTo>
                  <a:lnTo>
                    <a:pt x="5" y="32"/>
                  </a:lnTo>
                  <a:lnTo>
                    <a:pt x="5" y="31"/>
                  </a:lnTo>
                  <a:lnTo>
                    <a:pt x="4" y="30"/>
                  </a:lnTo>
                  <a:lnTo>
                    <a:pt x="4" y="27"/>
                  </a:lnTo>
                  <a:lnTo>
                    <a:pt x="4" y="10"/>
                  </a:lnTo>
                  <a:lnTo>
                    <a:pt x="0" y="10"/>
                  </a:lnTo>
                  <a:lnTo>
                    <a:pt x="0" y="8"/>
                  </a:lnTo>
                  <a:lnTo>
                    <a:pt x="1" y="8"/>
                  </a:lnTo>
                  <a:lnTo>
                    <a:pt x="3" y="7"/>
                  </a:lnTo>
                  <a:lnTo>
                    <a:pt x="5" y="6"/>
                  </a:lnTo>
                  <a:lnTo>
                    <a:pt x="7" y="3"/>
                  </a:lnTo>
                  <a:lnTo>
                    <a:pt x="7" y="1"/>
                  </a:lnTo>
                  <a:lnTo>
                    <a:pt x="8" y="0"/>
                  </a:lnTo>
                  <a:close/>
                </a:path>
              </a:pathLst>
            </a:custGeom>
            <a:solidFill>
              <a:srgbClr val="000000"/>
            </a:solidFill>
            <a:ln w="0">
              <a:solidFill>
                <a:srgbClr val="000000"/>
              </a:solidFill>
              <a:round/>
              <a:headEnd/>
              <a:tailEnd/>
            </a:ln>
          </p:spPr>
          <p:txBody>
            <a:bodyPr/>
            <a:lstStyle/>
            <a:p>
              <a:endParaRPr lang="en-CA"/>
            </a:p>
          </p:txBody>
        </p:sp>
        <p:sp>
          <p:nvSpPr>
            <p:cNvPr id="35012" name="Freeform 90"/>
            <p:cNvSpPr>
              <a:spLocks noEditPoints="1"/>
            </p:cNvSpPr>
            <p:nvPr/>
          </p:nvSpPr>
          <p:spPr bwMode="auto">
            <a:xfrm>
              <a:off x="4144" y="2454"/>
              <a:ext cx="63" cy="109"/>
            </a:xfrm>
            <a:custGeom>
              <a:avLst/>
              <a:gdLst>
                <a:gd name="T0" fmla="*/ 200 w 24"/>
                <a:gd name="T1" fmla="*/ 0 h 27"/>
                <a:gd name="T2" fmla="*/ 268 w 24"/>
                <a:gd name="T3" fmla="*/ 0 h 27"/>
                <a:gd name="T4" fmla="*/ 323 w 24"/>
                <a:gd name="T5" fmla="*/ 65 h 27"/>
                <a:gd name="T6" fmla="*/ 378 w 24"/>
                <a:gd name="T7" fmla="*/ 262 h 27"/>
                <a:gd name="T8" fmla="*/ 399 w 24"/>
                <a:gd name="T9" fmla="*/ 521 h 27"/>
                <a:gd name="T10" fmla="*/ 433 w 24"/>
                <a:gd name="T11" fmla="*/ 848 h 27"/>
                <a:gd name="T12" fmla="*/ 399 w 24"/>
                <a:gd name="T13" fmla="*/ 1058 h 27"/>
                <a:gd name="T14" fmla="*/ 399 w 24"/>
                <a:gd name="T15" fmla="*/ 1320 h 27"/>
                <a:gd name="T16" fmla="*/ 365 w 24"/>
                <a:gd name="T17" fmla="*/ 1514 h 27"/>
                <a:gd name="T18" fmla="*/ 310 w 24"/>
                <a:gd name="T19" fmla="*/ 1647 h 27"/>
                <a:gd name="T20" fmla="*/ 255 w 24"/>
                <a:gd name="T21" fmla="*/ 1776 h 27"/>
                <a:gd name="T22" fmla="*/ 200 w 24"/>
                <a:gd name="T23" fmla="*/ 1776 h 27"/>
                <a:gd name="T24" fmla="*/ 144 w 24"/>
                <a:gd name="T25" fmla="*/ 1647 h 27"/>
                <a:gd name="T26" fmla="*/ 76 w 24"/>
                <a:gd name="T27" fmla="*/ 1583 h 27"/>
                <a:gd name="T28" fmla="*/ 55 w 24"/>
                <a:gd name="T29" fmla="*/ 1514 h 27"/>
                <a:gd name="T30" fmla="*/ 0 w 24"/>
                <a:gd name="T31" fmla="*/ 1191 h 27"/>
                <a:gd name="T32" fmla="*/ 0 w 24"/>
                <a:gd name="T33" fmla="*/ 929 h 27"/>
                <a:gd name="T34" fmla="*/ 0 w 24"/>
                <a:gd name="T35" fmla="*/ 650 h 27"/>
                <a:gd name="T36" fmla="*/ 21 w 24"/>
                <a:gd name="T37" fmla="*/ 456 h 27"/>
                <a:gd name="T38" fmla="*/ 55 w 24"/>
                <a:gd name="T39" fmla="*/ 262 h 27"/>
                <a:gd name="T40" fmla="*/ 110 w 24"/>
                <a:gd name="T41" fmla="*/ 65 h 27"/>
                <a:gd name="T42" fmla="*/ 144 w 24"/>
                <a:gd name="T43" fmla="*/ 0 h 27"/>
                <a:gd name="T44" fmla="*/ 200 w 24"/>
                <a:gd name="T45" fmla="*/ 0 h 27"/>
                <a:gd name="T46" fmla="*/ 200 w 24"/>
                <a:gd name="T47" fmla="*/ 65 h 27"/>
                <a:gd name="T48" fmla="*/ 179 w 24"/>
                <a:gd name="T49" fmla="*/ 65 h 27"/>
                <a:gd name="T50" fmla="*/ 123 w 24"/>
                <a:gd name="T51" fmla="*/ 194 h 27"/>
                <a:gd name="T52" fmla="*/ 110 w 24"/>
                <a:gd name="T53" fmla="*/ 262 h 27"/>
                <a:gd name="T54" fmla="*/ 110 w 24"/>
                <a:gd name="T55" fmla="*/ 392 h 27"/>
                <a:gd name="T56" fmla="*/ 76 w 24"/>
                <a:gd name="T57" fmla="*/ 521 h 27"/>
                <a:gd name="T58" fmla="*/ 76 w 24"/>
                <a:gd name="T59" fmla="*/ 719 h 27"/>
                <a:gd name="T60" fmla="*/ 76 w 24"/>
                <a:gd name="T61" fmla="*/ 1126 h 27"/>
                <a:gd name="T62" fmla="*/ 123 w 24"/>
                <a:gd name="T63" fmla="*/ 1385 h 27"/>
                <a:gd name="T64" fmla="*/ 179 w 24"/>
                <a:gd name="T65" fmla="*/ 1583 h 27"/>
                <a:gd name="T66" fmla="*/ 234 w 24"/>
                <a:gd name="T67" fmla="*/ 1647 h 27"/>
                <a:gd name="T68" fmla="*/ 268 w 24"/>
                <a:gd name="T69" fmla="*/ 1583 h 27"/>
                <a:gd name="T70" fmla="*/ 310 w 24"/>
                <a:gd name="T71" fmla="*/ 1514 h 27"/>
                <a:gd name="T72" fmla="*/ 323 w 24"/>
                <a:gd name="T73" fmla="*/ 1320 h 27"/>
                <a:gd name="T74" fmla="*/ 323 w 24"/>
                <a:gd name="T75" fmla="*/ 1058 h 27"/>
                <a:gd name="T76" fmla="*/ 323 w 24"/>
                <a:gd name="T77" fmla="*/ 719 h 27"/>
                <a:gd name="T78" fmla="*/ 310 w 24"/>
                <a:gd name="T79" fmla="*/ 456 h 27"/>
                <a:gd name="T80" fmla="*/ 268 w 24"/>
                <a:gd name="T81" fmla="*/ 262 h 27"/>
                <a:gd name="T82" fmla="*/ 255 w 24"/>
                <a:gd name="T83" fmla="*/ 194 h 27"/>
                <a:gd name="T84" fmla="*/ 200 w 24"/>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1" y="0"/>
                  </a:moveTo>
                  <a:lnTo>
                    <a:pt x="15" y="0"/>
                  </a:lnTo>
                  <a:lnTo>
                    <a:pt x="18" y="1"/>
                  </a:lnTo>
                  <a:lnTo>
                    <a:pt x="21" y="4"/>
                  </a:lnTo>
                  <a:lnTo>
                    <a:pt x="22" y="8"/>
                  </a:lnTo>
                  <a:lnTo>
                    <a:pt x="24" y="13"/>
                  </a:lnTo>
                  <a:lnTo>
                    <a:pt x="22" y="16"/>
                  </a:lnTo>
                  <a:lnTo>
                    <a:pt x="22" y="20"/>
                  </a:lnTo>
                  <a:lnTo>
                    <a:pt x="20" y="23"/>
                  </a:lnTo>
                  <a:lnTo>
                    <a:pt x="17" y="25"/>
                  </a:lnTo>
                  <a:lnTo>
                    <a:pt x="14" y="27"/>
                  </a:lnTo>
                  <a:lnTo>
                    <a:pt x="11" y="27"/>
                  </a:lnTo>
                  <a:lnTo>
                    <a:pt x="8" y="25"/>
                  </a:lnTo>
                  <a:lnTo>
                    <a:pt x="4" y="24"/>
                  </a:lnTo>
                  <a:lnTo>
                    <a:pt x="3" y="23"/>
                  </a:lnTo>
                  <a:lnTo>
                    <a:pt x="0" y="18"/>
                  </a:lnTo>
                  <a:lnTo>
                    <a:pt x="0" y="14"/>
                  </a:lnTo>
                  <a:lnTo>
                    <a:pt x="0" y="10"/>
                  </a:lnTo>
                  <a:lnTo>
                    <a:pt x="1" y="7"/>
                  </a:lnTo>
                  <a:lnTo>
                    <a:pt x="3" y="4"/>
                  </a:lnTo>
                  <a:lnTo>
                    <a:pt x="6" y="1"/>
                  </a:lnTo>
                  <a:lnTo>
                    <a:pt x="8" y="0"/>
                  </a:lnTo>
                  <a:lnTo>
                    <a:pt x="11" y="0"/>
                  </a:lnTo>
                  <a:close/>
                  <a:moveTo>
                    <a:pt x="11" y="1"/>
                  </a:moveTo>
                  <a:lnTo>
                    <a:pt x="10" y="1"/>
                  </a:lnTo>
                  <a:lnTo>
                    <a:pt x="7" y="3"/>
                  </a:lnTo>
                  <a:lnTo>
                    <a:pt x="6" y="4"/>
                  </a:lnTo>
                  <a:lnTo>
                    <a:pt x="6" y="6"/>
                  </a:lnTo>
                  <a:lnTo>
                    <a:pt x="4" y="8"/>
                  </a:lnTo>
                  <a:lnTo>
                    <a:pt x="4" y="11"/>
                  </a:lnTo>
                  <a:lnTo>
                    <a:pt x="4" y="17"/>
                  </a:lnTo>
                  <a:lnTo>
                    <a:pt x="7" y="21"/>
                  </a:lnTo>
                  <a:lnTo>
                    <a:pt x="10" y="24"/>
                  </a:lnTo>
                  <a:lnTo>
                    <a:pt x="13" y="25"/>
                  </a:lnTo>
                  <a:lnTo>
                    <a:pt x="15" y="24"/>
                  </a:lnTo>
                  <a:lnTo>
                    <a:pt x="17" y="23"/>
                  </a:lnTo>
                  <a:lnTo>
                    <a:pt x="18" y="20"/>
                  </a:lnTo>
                  <a:lnTo>
                    <a:pt x="18" y="16"/>
                  </a:lnTo>
                  <a:lnTo>
                    <a:pt x="18" y="11"/>
                  </a:lnTo>
                  <a:lnTo>
                    <a:pt x="17"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5013" name="Freeform 91"/>
            <p:cNvSpPr>
              <a:spLocks/>
            </p:cNvSpPr>
            <p:nvPr/>
          </p:nvSpPr>
          <p:spPr bwMode="auto">
            <a:xfrm>
              <a:off x="4215" y="2454"/>
              <a:ext cx="47" cy="101"/>
            </a:xfrm>
            <a:custGeom>
              <a:avLst/>
              <a:gdLst>
                <a:gd name="T0" fmla="*/ 144 w 18"/>
                <a:gd name="T1" fmla="*/ 0 h 25"/>
                <a:gd name="T2" fmla="*/ 144 w 18"/>
                <a:gd name="T3" fmla="*/ 457 h 25"/>
                <a:gd name="T4" fmla="*/ 164 w 18"/>
                <a:gd name="T5" fmla="*/ 194 h 25"/>
                <a:gd name="T6" fmla="*/ 211 w 18"/>
                <a:gd name="T7" fmla="*/ 65 h 25"/>
                <a:gd name="T8" fmla="*/ 253 w 18"/>
                <a:gd name="T9" fmla="*/ 0 h 25"/>
                <a:gd name="T10" fmla="*/ 266 w 18"/>
                <a:gd name="T11" fmla="*/ 0 h 25"/>
                <a:gd name="T12" fmla="*/ 287 w 18"/>
                <a:gd name="T13" fmla="*/ 65 h 25"/>
                <a:gd name="T14" fmla="*/ 321 w 18"/>
                <a:gd name="T15" fmla="*/ 194 h 25"/>
                <a:gd name="T16" fmla="*/ 321 w 18"/>
                <a:gd name="T17" fmla="*/ 263 h 25"/>
                <a:gd name="T18" fmla="*/ 321 w 18"/>
                <a:gd name="T19" fmla="*/ 263 h 25"/>
                <a:gd name="T20" fmla="*/ 287 w 18"/>
                <a:gd name="T21" fmla="*/ 392 h 25"/>
                <a:gd name="T22" fmla="*/ 287 w 18"/>
                <a:gd name="T23" fmla="*/ 392 h 25"/>
                <a:gd name="T24" fmla="*/ 266 w 18"/>
                <a:gd name="T25" fmla="*/ 457 h 25"/>
                <a:gd name="T26" fmla="*/ 253 w 18"/>
                <a:gd name="T27" fmla="*/ 392 h 25"/>
                <a:gd name="T28" fmla="*/ 253 w 18"/>
                <a:gd name="T29" fmla="*/ 392 h 25"/>
                <a:gd name="T30" fmla="*/ 211 w 18"/>
                <a:gd name="T31" fmla="*/ 263 h 25"/>
                <a:gd name="T32" fmla="*/ 198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4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34 w 18"/>
                <a:gd name="T69" fmla="*/ 1519 h 25"/>
                <a:gd name="T70" fmla="*/ 34 w 18"/>
                <a:gd name="T71" fmla="*/ 1519 h 25"/>
                <a:gd name="T72" fmla="*/ 34 w 18"/>
                <a:gd name="T73" fmla="*/ 1321 h 25"/>
                <a:gd name="T74" fmla="*/ 34 w 18"/>
                <a:gd name="T75" fmla="*/ 719 h 25"/>
                <a:gd name="T76" fmla="*/ 34 w 18"/>
                <a:gd name="T77" fmla="*/ 457 h 25"/>
                <a:gd name="T78" fmla="*/ 34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9" y="3"/>
                  </a:lnTo>
                  <a:lnTo>
                    <a:pt x="12" y="1"/>
                  </a:lnTo>
                  <a:lnTo>
                    <a:pt x="14" y="0"/>
                  </a:lnTo>
                  <a:lnTo>
                    <a:pt x="15" y="0"/>
                  </a:lnTo>
                  <a:lnTo>
                    <a:pt x="16" y="1"/>
                  </a:lnTo>
                  <a:lnTo>
                    <a:pt x="18" y="3"/>
                  </a:lnTo>
                  <a:lnTo>
                    <a:pt x="18" y="4"/>
                  </a:lnTo>
                  <a:lnTo>
                    <a:pt x="16" y="6"/>
                  </a:lnTo>
                  <a:lnTo>
                    <a:pt x="15" y="7"/>
                  </a:lnTo>
                  <a:lnTo>
                    <a:pt x="14" y="6"/>
                  </a:lnTo>
                  <a:lnTo>
                    <a:pt x="12" y="4"/>
                  </a:lnTo>
                  <a:lnTo>
                    <a:pt x="11" y="4"/>
                  </a:lnTo>
                  <a:lnTo>
                    <a:pt x="9" y="7"/>
                  </a:lnTo>
                  <a:lnTo>
                    <a:pt x="8" y="8"/>
                  </a:lnTo>
                  <a:lnTo>
                    <a:pt x="8" y="20"/>
                  </a:lnTo>
                  <a:lnTo>
                    <a:pt x="8" y="23"/>
                  </a:lnTo>
                  <a:lnTo>
                    <a:pt x="8" y="24"/>
                  </a:lnTo>
                  <a:lnTo>
                    <a:pt x="9" y="25"/>
                  </a:lnTo>
                  <a:lnTo>
                    <a:pt x="11" y="25"/>
                  </a:lnTo>
                  <a:lnTo>
                    <a:pt x="12" y="25"/>
                  </a:lnTo>
                  <a:lnTo>
                    <a:pt x="0" y="25"/>
                  </a:lnTo>
                  <a:lnTo>
                    <a:pt x="1" y="25"/>
                  </a:lnTo>
                  <a:lnTo>
                    <a:pt x="2" y="24"/>
                  </a:lnTo>
                  <a:lnTo>
                    <a:pt x="2" y="23"/>
                  </a:lnTo>
                  <a:lnTo>
                    <a:pt x="2" y="20"/>
                  </a:lnTo>
                  <a:lnTo>
                    <a:pt x="2" y="11"/>
                  </a:lnTo>
                  <a:lnTo>
                    <a:pt x="2" y="7"/>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5014" name="Freeform 92"/>
            <p:cNvSpPr>
              <a:spLocks/>
            </p:cNvSpPr>
            <p:nvPr/>
          </p:nvSpPr>
          <p:spPr bwMode="auto">
            <a:xfrm>
              <a:off x="1279" y="2675"/>
              <a:ext cx="115" cy="153"/>
            </a:xfrm>
            <a:custGeom>
              <a:avLst/>
              <a:gdLst>
                <a:gd name="T0" fmla="*/ 301 w 44"/>
                <a:gd name="T1" fmla="*/ 0 h 38"/>
                <a:gd name="T2" fmla="*/ 533 w 44"/>
                <a:gd name="T3" fmla="*/ 1896 h 38"/>
                <a:gd name="T4" fmla="*/ 643 w 44"/>
                <a:gd name="T5" fmla="*/ 519 h 38"/>
                <a:gd name="T6" fmla="*/ 643 w 44"/>
                <a:gd name="T7" fmla="*/ 326 h 38"/>
                <a:gd name="T8" fmla="*/ 664 w 44"/>
                <a:gd name="T9" fmla="*/ 258 h 38"/>
                <a:gd name="T10" fmla="*/ 643 w 44"/>
                <a:gd name="T11" fmla="*/ 193 h 38"/>
                <a:gd name="T12" fmla="*/ 643 w 44"/>
                <a:gd name="T13" fmla="*/ 193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193 h 38"/>
                <a:gd name="T34" fmla="*/ 716 w 44"/>
                <a:gd name="T35" fmla="*/ 193 h 38"/>
                <a:gd name="T36" fmla="*/ 677 w 44"/>
                <a:gd name="T37" fmla="*/ 326 h 38"/>
                <a:gd name="T38" fmla="*/ 664 w 44"/>
                <a:gd name="T39" fmla="*/ 519 h 38"/>
                <a:gd name="T40" fmla="*/ 520 w 44"/>
                <a:gd name="T41" fmla="*/ 2480 h 38"/>
                <a:gd name="T42" fmla="*/ 520 w 44"/>
                <a:gd name="T43" fmla="*/ 2480 h 38"/>
                <a:gd name="T44" fmla="*/ 287 w 44"/>
                <a:gd name="T45" fmla="*/ 455 h 38"/>
                <a:gd name="T46" fmla="*/ 165 w 44"/>
                <a:gd name="T47" fmla="*/ 2025 h 38"/>
                <a:gd name="T48" fmla="*/ 165 w 44"/>
                <a:gd name="T49" fmla="*/ 2090 h 38"/>
                <a:gd name="T50" fmla="*/ 144 w 44"/>
                <a:gd name="T51" fmla="*/ 2158 h 38"/>
                <a:gd name="T52" fmla="*/ 165 w 44"/>
                <a:gd name="T53" fmla="*/ 2287 h 38"/>
                <a:gd name="T54" fmla="*/ 165 w 44"/>
                <a:gd name="T55" fmla="*/ 2351 h 38"/>
                <a:gd name="T56" fmla="*/ 178 w 44"/>
                <a:gd name="T57" fmla="*/ 2351 h 38"/>
                <a:gd name="T58" fmla="*/ 212 w 44"/>
                <a:gd name="T59" fmla="*/ 2351 h 38"/>
                <a:gd name="T60" fmla="*/ 212 w 44"/>
                <a:gd name="T61" fmla="*/ 2480 h 38"/>
                <a:gd name="T62" fmla="*/ 0 w 44"/>
                <a:gd name="T63" fmla="*/ 2480 h 38"/>
                <a:gd name="T64" fmla="*/ 0 w 44"/>
                <a:gd name="T65" fmla="*/ 2351 h 38"/>
                <a:gd name="T66" fmla="*/ 34 w 44"/>
                <a:gd name="T67" fmla="*/ 2351 h 38"/>
                <a:gd name="T68" fmla="*/ 55 w 44"/>
                <a:gd name="T69" fmla="*/ 2351 h 38"/>
                <a:gd name="T70" fmla="*/ 89 w 44"/>
                <a:gd name="T71" fmla="*/ 2287 h 38"/>
                <a:gd name="T72" fmla="*/ 89 w 44"/>
                <a:gd name="T73" fmla="*/ 2287 h 38"/>
                <a:gd name="T74" fmla="*/ 110 w 44"/>
                <a:gd name="T75" fmla="*/ 2158 h 38"/>
                <a:gd name="T76" fmla="*/ 144 w 44"/>
                <a:gd name="T77" fmla="*/ 2025 h 38"/>
                <a:gd name="T78" fmla="*/ 267 w 44"/>
                <a:gd name="T79" fmla="*/ 258 h 38"/>
                <a:gd name="T80" fmla="*/ 233 w 44"/>
                <a:gd name="T81" fmla="*/ 193 h 38"/>
                <a:gd name="T82" fmla="*/ 212 w 44"/>
                <a:gd name="T83" fmla="*/ 193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8"/>
                  </a:lnTo>
                  <a:lnTo>
                    <a:pt x="36" y="5"/>
                  </a:lnTo>
                  <a:lnTo>
                    <a:pt x="37" y="4"/>
                  </a:lnTo>
                  <a:lnTo>
                    <a:pt x="36" y="3"/>
                  </a:lnTo>
                  <a:lnTo>
                    <a:pt x="34" y="1"/>
                  </a:lnTo>
                  <a:lnTo>
                    <a:pt x="33" y="1"/>
                  </a:lnTo>
                  <a:lnTo>
                    <a:pt x="33" y="0"/>
                  </a:lnTo>
                  <a:lnTo>
                    <a:pt x="44" y="0"/>
                  </a:lnTo>
                  <a:lnTo>
                    <a:pt x="44" y="1"/>
                  </a:lnTo>
                  <a:lnTo>
                    <a:pt x="43" y="1"/>
                  </a:lnTo>
                  <a:lnTo>
                    <a:pt x="41" y="1"/>
                  </a:lnTo>
                  <a:lnTo>
                    <a:pt x="40" y="3"/>
                  </a:lnTo>
                  <a:lnTo>
                    <a:pt x="38" y="5"/>
                  </a:lnTo>
                  <a:lnTo>
                    <a:pt x="37" y="8"/>
                  </a:lnTo>
                  <a:lnTo>
                    <a:pt x="29" y="38"/>
                  </a:lnTo>
                  <a:lnTo>
                    <a:pt x="16" y="7"/>
                  </a:lnTo>
                  <a:lnTo>
                    <a:pt x="9" y="31"/>
                  </a:lnTo>
                  <a:lnTo>
                    <a:pt x="9" y="32"/>
                  </a:lnTo>
                  <a:lnTo>
                    <a:pt x="8" y="33"/>
                  </a:lnTo>
                  <a:lnTo>
                    <a:pt x="9" y="35"/>
                  </a:lnTo>
                  <a:lnTo>
                    <a:pt x="9" y="36"/>
                  </a:lnTo>
                  <a:lnTo>
                    <a:pt x="10" y="36"/>
                  </a:lnTo>
                  <a:lnTo>
                    <a:pt x="12" y="36"/>
                  </a:lnTo>
                  <a:lnTo>
                    <a:pt x="12" y="38"/>
                  </a:lnTo>
                  <a:lnTo>
                    <a:pt x="0" y="38"/>
                  </a:lnTo>
                  <a:lnTo>
                    <a:pt x="0" y="36"/>
                  </a:lnTo>
                  <a:lnTo>
                    <a:pt x="2" y="36"/>
                  </a:lnTo>
                  <a:lnTo>
                    <a:pt x="3" y="36"/>
                  </a:lnTo>
                  <a:lnTo>
                    <a:pt x="5" y="35"/>
                  </a:lnTo>
                  <a:lnTo>
                    <a:pt x="6" y="33"/>
                  </a:lnTo>
                  <a:lnTo>
                    <a:pt x="8" y="31"/>
                  </a:lnTo>
                  <a:lnTo>
                    <a:pt x="15" y="4"/>
                  </a:lnTo>
                  <a:lnTo>
                    <a:pt x="13" y="3"/>
                  </a:lnTo>
                  <a:lnTo>
                    <a:pt x="12" y="3"/>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5015" name="Freeform 93"/>
            <p:cNvSpPr>
              <a:spLocks noEditPoints="1"/>
            </p:cNvSpPr>
            <p:nvPr/>
          </p:nvSpPr>
          <p:spPr bwMode="auto">
            <a:xfrm>
              <a:off x="1379" y="2675"/>
              <a:ext cx="91" cy="153"/>
            </a:xfrm>
            <a:custGeom>
              <a:avLst/>
              <a:gdLst>
                <a:gd name="T0" fmla="*/ 211 w 35"/>
                <a:gd name="T1" fmla="*/ 0 h 38"/>
                <a:gd name="T2" fmla="*/ 419 w 35"/>
                <a:gd name="T3" fmla="*/ 0 h 38"/>
                <a:gd name="T4" fmla="*/ 528 w 35"/>
                <a:gd name="T5" fmla="*/ 64 h 38"/>
                <a:gd name="T6" fmla="*/ 582 w 35"/>
                <a:gd name="T7" fmla="*/ 193 h 38"/>
                <a:gd name="T8" fmla="*/ 595 w 35"/>
                <a:gd name="T9" fmla="*/ 326 h 38"/>
                <a:gd name="T10" fmla="*/ 616 w 35"/>
                <a:gd name="T11" fmla="*/ 519 h 38"/>
                <a:gd name="T12" fmla="*/ 616 w 35"/>
                <a:gd name="T13" fmla="*/ 713 h 38"/>
                <a:gd name="T14" fmla="*/ 595 w 35"/>
                <a:gd name="T15" fmla="*/ 906 h 38"/>
                <a:gd name="T16" fmla="*/ 549 w 35"/>
                <a:gd name="T17" fmla="*/ 1103 h 38"/>
                <a:gd name="T18" fmla="*/ 494 w 35"/>
                <a:gd name="T19" fmla="*/ 1168 h 38"/>
                <a:gd name="T20" fmla="*/ 460 w 35"/>
                <a:gd name="T21" fmla="*/ 1248 h 38"/>
                <a:gd name="T22" fmla="*/ 372 w 35"/>
                <a:gd name="T23" fmla="*/ 1248 h 38"/>
                <a:gd name="T24" fmla="*/ 330 w 35"/>
                <a:gd name="T25" fmla="*/ 1248 h 38"/>
                <a:gd name="T26" fmla="*/ 283 w 35"/>
                <a:gd name="T27" fmla="*/ 1248 h 38"/>
                <a:gd name="T28" fmla="*/ 229 w 35"/>
                <a:gd name="T29" fmla="*/ 2025 h 38"/>
                <a:gd name="T30" fmla="*/ 211 w 35"/>
                <a:gd name="T31" fmla="*/ 2158 h 38"/>
                <a:gd name="T32" fmla="*/ 211 w 35"/>
                <a:gd name="T33" fmla="*/ 2287 h 38"/>
                <a:gd name="T34" fmla="*/ 211 w 35"/>
                <a:gd name="T35" fmla="*/ 2287 h 38"/>
                <a:gd name="T36" fmla="*/ 211 w 35"/>
                <a:gd name="T37" fmla="*/ 2351 h 38"/>
                <a:gd name="T38" fmla="*/ 229 w 35"/>
                <a:gd name="T39" fmla="*/ 2351 h 38"/>
                <a:gd name="T40" fmla="*/ 283 w 35"/>
                <a:gd name="T41" fmla="*/ 2351 h 38"/>
                <a:gd name="T42" fmla="*/ 283 w 35"/>
                <a:gd name="T43" fmla="*/ 2480 h 38"/>
                <a:gd name="T44" fmla="*/ 0 w 35"/>
                <a:gd name="T45" fmla="*/ 2480 h 38"/>
                <a:gd name="T46" fmla="*/ 34 w 35"/>
                <a:gd name="T47" fmla="*/ 2351 h 38"/>
                <a:gd name="T48" fmla="*/ 55 w 35"/>
                <a:gd name="T49" fmla="*/ 2351 h 38"/>
                <a:gd name="T50" fmla="*/ 109 w 35"/>
                <a:gd name="T51" fmla="*/ 2287 h 38"/>
                <a:gd name="T52" fmla="*/ 109 w 35"/>
                <a:gd name="T53" fmla="*/ 2158 h 38"/>
                <a:gd name="T54" fmla="*/ 122 w 35"/>
                <a:gd name="T55" fmla="*/ 2025 h 38"/>
                <a:gd name="T56" fmla="*/ 244 w 35"/>
                <a:gd name="T57" fmla="*/ 519 h 38"/>
                <a:gd name="T58" fmla="*/ 244 w 35"/>
                <a:gd name="T59" fmla="*/ 326 h 38"/>
                <a:gd name="T60" fmla="*/ 244 w 35"/>
                <a:gd name="T61" fmla="*/ 258 h 38"/>
                <a:gd name="T62" fmla="*/ 244 w 35"/>
                <a:gd name="T63" fmla="*/ 193 h 38"/>
                <a:gd name="T64" fmla="*/ 244 w 35"/>
                <a:gd name="T65" fmla="*/ 193 h 38"/>
                <a:gd name="T66" fmla="*/ 229 w 35"/>
                <a:gd name="T67" fmla="*/ 64 h 38"/>
                <a:gd name="T68" fmla="*/ 177 w 35"/>
                <a:gd name="T69" fmla="*/ 64 h 38"/>
                <a:gd name="T70" fmla="*/ 211 w 35"/>
                <a:gd name="T71" fmla="*/ 0 h 38"/>
                <a:gd name="T72" fmla="*/ 283 w 35"/>
                <a:gd name="T73" fmla="*/ 1168 h 38"/>
                <a:gd name="T74" fmla="*/ 330 w 35"/>
                <a:gd name="T75" fmla="*/ 1168 h 38"/>
                <a:gd name="T76" fmla="*/ 351 w 35"/>
                <a:gd name="T77" fmla="*/ 1168 h 38"/>
                <a:gd name="T78" fmla="*/ 406 w 35"/>
                <a:gd name="T79" fmla="*/ 1168 h 38"/>
                <a:gd name="T80" fmla="*/ 460 w 35"/>
                <a:gd name="T81" fmla="*/ 1103 h 38"/>
                <a:gd name="T82" fmla="*/ 473 w 35"/>
                <a:gd name="T83" fmla="*/ 974 h 38"/>
                <a:gd name="T84" fmla="*/ 494 w 35"/>
                <a:gd name="T85" fmla="*/ 906 h 38"/>
                <a:gd name="T86" fmla="*/ 528 w 35"/>
                <a:gd name="T87" fmla="*/ 713 h 38"/>
                <a:gd name="T88" fmla="*/ 528 w 35"/>
                <a:gd name="T89" fmla="*/ 519 h 38"/>
                <a:gd name="T90" fmla="*/ 528 w 35"/>
                <a:gd name="T91" fmla="*/ 326 h 38"/>
                <a:gd name="T92" fmla="*/ 494 w 35"/>
                <a:gd name="T93" fmla="*/ 258 h 38"/>
                <a:gd name="T94" fmla="*/ 473 w 35"/>
                <a:gd name="T95" fmla="*/ 193 h 38"/>
                <a:gd name="T96" fmla="*/ 419 w 35"/>
                <a:gd name="T97" fmla="*/ 193 h 38"/>
                <a:gd name="T98" fmla="*/ 406 w 35"/>
                <a:gd name="T99" fmla="*/ 193 h 38"/>
                <a:gd name="T100" fmla="*/ 351 w 35"/>
                <a:gd name="T101" fmla="*/ 193 h 38"/>
                <a:gd name="T102" fmla="*/ 28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2" y="0"/>
                  </a:moveTo>
                  <a:lnTo>
                    <a:pt x="24" y="0"/>
                  </a:lnTo>
                  <a:lnTo>
                    <a:pt x="30" y="1"/>
                  </a:lnTo>
                  <a:lnTo>
                    <a:pt x="33" y="3"/>
                  </a:lnTo>
                  <a:lnTo>
                    <a:pt x="34" y="5"/>
                  </a:lnTo>
                  <a:lnTo>
                    <a:pt x="35" y="8"/>
                  </a:lnTo>
                  <a:lnTo>
                    <a:pt x="35" y="11"/>
                  </a:lnTo>
                  <a:lnTo>
                    <a:pt x="34" y="14"/>
                  </a:lnTo>
                  <a:lnTo>
                    <a:pt x="31" y="17"/>
                  </a:lnTo>
                  <a:lnTo>
                    <a:pt x="28" y="18"/>
                  </a:lnTo>
                  <a:lnTo>
                    <a:pt x="26" y="19"/>
                  </a:lnTo>
                  <a:lnTo>
                    <a:pt x="21" y="19"/>
                  </a:lnTo>
                  <a:lnTo>
                    <a:pt x="19" y="19"/>
                  </a:lnTo>
                  <a:lnTo>
                    <a:pt x="16" y="19"/>
                  </a:lnTo>
                  <a:lnTo>
                    <a:pt x="13" y="31"/>
                  </a:lnTo>
                  <a:lnTo>
                    <a:pt x="12" y="33"/>
                  </a:lnTo>
                  <a:lnTo>
                    <a:pt x="12" y="35"/>
                  </a:lnTo>
                  <a:lnTo>
                    <a:pt x="12" y="36"/>
                  </a:lnTo>
                  <a:lnTo>
                    <a:pt x="13" y="36"/>
                  </a:lnTo>
                  <a:lnTo>
                    <a:pt x="16" y="36"/>
                  </a:lnTo>
                  <a:lnTo>
                    <a:pt x="16" y="38"/>
                  </a:lnTo>
                  <a:lnTo>
                    <a:pt x="0" y="38"/>
                  </a:lnTo>
                  <a:lnTo>
                    <a:pt x="2" y="36"/>
                  </a:lnTo>
                  <a:lnTo>
                    <a:pt x="3" y="36"/>
                  </a:lnTo>
                  <a:lnTo>
                    <a:pt x="6" y="35"/>
                  </a:lnTo>
                  <a:lnTo>
                    <a:pt x="6" y="33"/>
                  </a:lnTo>
                  <a:lnTo>
                    <a:pt x="7" y="31"/>
                  </a:lnTo>
                  <a:lnTo>
                    <a:pt x="14" y="8"/>
                  </a:lnTo>
                  <a:lnTo>
                    <a:pt x="14" y="5"/>
                  </a:lnTo>
                  <a:lnTo>
                    <a:pt x="14" y="4"/>
                  </a:lnTo>
                  <a:lnTo>
                    <a:pt x="14" y="3"/>
                  </a:lnTo>
                  <a:lnTo>
                    <a:pt x="13" y="1"/>
                  </a:lnTo>
                  <a:lnTo>
                    <a:pt x="10" y="1"/>
                  </a:lnTo>
                  <a:lnTo>
                    <a:pt x="12" y="0"/>
                  </a:lnTo>
                  <a:close/>
                  <a:moveTo>
                    <a:pt x="16" y="18"/>
                  </a:moveTo>
                  <a:lnTo>
                    <a:pt x="19" y="18"/>
                  </a:lnTo>
                  <a:lnTo>
                    <a:pt x="20" y="18"/>
                  </a:lnTo>
                  <a:lnTo>
                    <a:pt x="23" y="18"/>
                  </a:lnTo>
                  <a:lnTo>
                    <a:pt x="26" y="17"/>
                  </a:lnTo>
                  <a:lnTo>
                    <a:pt x="27" y="15"/>
                  </a:lnTo>
                  <a:lnTo>
                    <a:pt x="28" y="14"/>
                  </a:lnTo>
                  <a:lnTo>
                    <a:pt x="30" y="11"/>
                  </a:lnTo>
                  <a:lnTo>
                    <a:pt x="30" y="8"/>
                  </a:lnTo>
                  <a:lnTo>
                    <a:pt x="30" y="5"/>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35016" name="Picture 94"/>
            <p:cNvPicPr>
              <a:picLocks noChangeAspect="1" noChangeArrowheads="1"/>
            </p:cNvPicPr>
            <p:nvPr/>
          </p:nvPicPr>
          <p:blipFill>
            <a:blip r:embed="rId3" cstate="print"/>
            <a:srcRect/>
            <a:stretch>
              <a:fillRect/>
            </a:stretch>
          </p:blipFill>
          <p:spPr bwMode="auto">
            <a:xfrm>
              <a:off x="1549" y="2716"/>
              <a:ext cx="125" cy="116"/>
            </a:xfrm>
            <a:prstGeom prst="rect">
              <a:avLst/>
            </a:prstGeom>
            <a:noFill/>
            <a:ln w="9525">
              <a:noFill/>
              <a:miter lim="800000"/>
              <a:headEnd/>
              <a:tailEnd/>
            </a:ln>
          </p:spPr>
        </p:pic>
        <p:pic>
          <p:nvPicPr>
            <p:cNvPr id="35017" name="Picture 95"/>
            <p:cNvPicPr>
              <a:picLocks noChangeAspect="1" noChangeArrowheads="1"/>
            </p:cNvPicPr>
            <p:nvPr/>
          </p:nvPicPr>
          <p:blipFill>
            <a:blip r:embed="rId4" cstate="print"/>
            <a:srcRect/>
            <a:stretch>
              <a:fillRect/>
            </a:stretch>
          </p:blipFill>
          <p:spPr bwMode="auto">
            <a:xfrm>
              <a:off x="1549" y="2716"/>
              <a:ext cx="125" cy="116"/>
            </a:xfrm>
            <a:prstGeom prst="rect">
              <a:avLst/>
            </a:prstGeom>
            <a:noFill/>
            <a:ln w="9525">
              <a:noFill/>
              <a:miter lim="800000"/>
              <a:headEnd/>
              <a:tailEnd/>
            </a:ln>
          </p:spPr>
        </p:pic>
        <p:pic>
          <p:nvPicPr>
            <p:cNvPr id="35018" name="Picture 96"/>
            <p:cNvPicPr>
              <a:picLocks noChangeAspect="1" noChangeArrowheads="1"/>
            </p:cNvPicPr>
            <p:nvPr/>
          </p:nvPicPr>
          <p:blipFill>
            <a:blip r:embed="rId5" cstate="print"/>
            <a:srcRect/>
            <a:stretch>
              <a:fillRect/>
            </a:stretch>
          </p:blipFill>
          <p:spPr bwMode="auto">
            <a:xfrm>
              <a:off x="1758" y="2744"/>
              <a:ext cx="47" cy="72"/>
            </a:xfrm>
            <a:prstGeom prst="rect">
              <a:avLst/>
            </a:prstGeom>
            <a:noFill/>
            <a:ln w="9525">
              <a:noFill/>
              <a:miter lim="800000"/>
              <a:headEnd/>
              <a:tailEnd/>
            </a:ln>
          </p:spPr>
        </p:pic>
        <p:pic>
          <p:nvPicPr>
            <p:cNvPr id="35019" name="Picture 97"/>
            <p:cNvPicPr>
              <a:picLocks noChangeAspect="1" noChangeArrowheads="1"/>
            </p:cNvPicPr>
            <p:nvPr/>
          </p:nvPicPr>
          <p:blipFill>
            <a:blip r:embed="rId6" cstate="print"/>
            <a:srcRect/>
            <a:stretch>
              <a:fillRect/>
            </a:stretch>
          </p:blipFill>
          <p:spPr bwMode="auto">
            <a:xfrm>
              <a:off x="1758" y="2744"/>
              <a:ext cx="47" cy="72"/>
            </a:xfrm>
            <a:prstGeom prst="rect">
              <a:avLst/>
            </a:prstGeom>
            <a:noFill/>
            <a:ln w="9525">
              <a:noFill/>
              <a:miter lim="800000"/>
              <a:headEnd/>
              <a:tailEnd/>
            </a:ln>
          </p:spPr>
        </p:pic>
        <p:sp>
          <p:nvSpPr>
            <p:cNvPr id="35020" name="Freeform 98"/>
            <p:cNvSpPr>
              <a:spLocks noEditPoints="1"/>
            </p:cNvSpPr>
            <p:nvPr/>
          </p:nvSpPr>
          <p:spPr bwMode="auto">
            <a:xfrm>
              <a:off x="1847" y="2675"/>
              <a:ext cx="91" cy="153"/>
            </a:xfrm>
            <a:custGeom>
              <a:avLst/>
              <a:gdLst>
                <a:gd name="T0" fmla="*/ 156 w 35"/>
                <a:gd name="T1" fmla="*/ 0 h 38"/>
                <a:gd name="T2" fmla="*/ 406 w 35"/>
                <a:gd name="T3" fmla="*/ 0 h 38"/>
                <a:gd name="T4" fmla="*/ 494 w 35"/>
                <a:gd name="T5" fmla="*/ 64 h 38"/>
                <a:gd name="T6" fmla="*/ 562 w 35"/>
                <a:gd name="T7" fmla="*/ 193 h 38"/>
                <a:gd name="T8" fmla="*/ 582 w 35"/>
                <a:gd name="T9" fmla="*/ 326 h 38"/>
                <a:gd name="T10" fmla="*/ 616 w 35"/>
                <a:gd name="T11" fmla="*/ 519 h 38"/>
                <a:gd name="T12" fmla="*/ 582 w 35"/>
                <a:gd name="T13" fmla="*/ 713 h 38"/>
                <a:gd name="T14" fmla="*/ 582 w 35"/>
                <a:gd name="T15" fmla="*/ 906 h 38"/>
                <a:gd name="T16" fmla="*/ 528 w 35"/>
                <a:gd name="T17" fmla="*/ 1103 h 38"/>
                <a:gd name="T18" fmla="*/ 494 w 35"/>
                <a:gd name="T19" fmla="*/ 1168 h 38"/>
                <a:gd name="T20" fmla="*/ 439 w 35"/>
                <a:gd name="T21" fmla="*/ 1248 h 38"/>
                <a:gd name="T22" fmla="*/ 372 w 35"/>
                <a:gd name="T23" fmla="*/ 1248 h 38"/>
                <a:gd name="T24" fmla="*/ 317 w 35"/>
                <a:gd name="T25" fmla="*/ 1248 h 38"/>
                <a:gd name="T26" fmla="*/ 263 w 35"/>
                <a:gd name="T27" fmla="*/ 1248 h 38"/>
                <a:gd name="T28" fmla="*/ 211 w 35"/>
                <a:gd name="T29" fmla="*/ 2025 h 38"/>
                <a:gd name="T30" fmla="*/ 195 w 35"/>
                <a:gd name="T31" fmla="*/ 2158 h 38"/>
                <a:gd name="T32" fmla="*/ 195 w 35"/>
                <a:gd name="T33" fmla="*/ 2287 h 38"/>
                <a:gd name="T34" fmla="*/ 195 w 35"/>
                <a:gd name="T35" fmla="*/ 2287 h 38"/>
                <a:gd name="T36" fmla="*/ 195 w 35"/>
                <a:gd name="T37" fmla="*/ 2351 h 38"/>
                <a:gd name="T38" fmla="*/ 211 w 35"/>
                <a:gd name="T39" fmla="*/ 2351 h 38"/>
                <a:gd name="T40" fmla="*/ 263 w 35"/>
                <a:gd name="T41" fmla="*/ 2351 h 38"/>
                <a:gd name="T42" fmla="*/ 263 w 35"/>
                <a:gd name="T43" fmla="*/ 2480 h 38"/>
                <a:gd name="T44" fmla="*/ 0 w 35"/>
                <a:gd name="T45" fmla="*/ 2480 h 38"/>
                <a:gd name="T46" fmla="*/ 0 w 35"/>
                <a:gd name="T47" fmla="*/ 2351 h 38"/>
                <a:gd name="T48" fmla="*/ 34 w 35"/>
                <a:gd name="T49" fmla="*/ 2351 h 38"/>
                <a:gd name="T50" fmla="*/ 68 w 35"/>
                <a:gd name="T51" fmla="*/ 2287 h 38"/>
                <a:gd name="T52" fmla="*/ 88 w 35"/>
                <a:gd name="T53" fmla="*/ 2158 h 38"/>
                <a:gd name="T54" fmla="*/ 122 w 35"/>
                <a:gd name="T55" fmla="*/ 2025 h 38"/>
                <a:gd name="T56" fmla="*/ 211 w 35"/>
                <a:gd name="T57" fmla="*/ 519 h 38"/>
                <a:gd name="T58" fmla="*/ 244 w 35"/>
                <a:gd name="T59" fmla="*/ 326 h 38"/>
                <a:gd name="T60" fmla="*/ 244 w 35"/>
                <a:gd name="T61" fmla="*/ 258 h 38"/>
                <a:gd name="T62" fmla="*/ 244 w 35"/>
                <a:gd name="T63" fmla="*/ 193 h 38"/>
                <a:gd name="T64" fmla="*/ 244 w 35"/>
                <a:gd name="T65" fmla="*/ 193 h 38"/>
                <a:gd name="T66" fmla="*/ 211 w 35"/>
                <a:gd name="T67" fmla="*/ 64 h 38"/>
                <a:gd name="T68" fmla="*/ 156 w 35"/>
                <a:gd name="T69" fmla="*/ 64 h 38"/>
                <a:gd name="T70" fmla="*/ 156 w 35"/>
                <a:gd name="T71" fmla="*/ 0 h 38"/>
                <a:gd name="T72" fmla="*/ 263 w 35"/>
                <a:gd name="T73" fmla="*/ 1168 h 38"/>
                <a:gd name="T74" fmla="*/ 317 w 35"/>
                <a:gd name="T75" fmla="*/ 1168 h 38"/>
                <a:gd name="T76" fmla="*/ 330 w 35"/>
                <a:gd name="T77" fmla="*/ 1168 h 38"/>
                <a:gd name="T78" fmla="*/ 385 w 35"/>
                <a:gd name="T79" fmla="*/ 1168 h 38"/>
                <a:gd name="T80" fmla="*/ 439 w 35"/>
                <a:gd name="T81" fmla="*/ 1103 h 38"/>
                <a:gd name="T82" fmla="*/ 460 w 35"/>
                <a:gd name="T83" fmla="*/ 974 h 38"/>
                <a:gd name="T84" fmla="*/ 494 w 35"/>
                <a:gd name="T85" fmla="*/ 906 h 38"/>
                <a:gd name="T86" fmla="*/ 507 w 35"/>
                <a:gd name="T87" fmla="*/ 713 h 38"/>
                <a:gd name="T88" fmla="*/ 507 w 35"/>
                <a:gd name="T89" fmla="*/ 519 h 38"/>
                <a:gd name="T90" fmla="*/ 507 w 35"/>
                <a:gd name="T91" fmla="*/ 326 h 38"/>
                <a:gd name="T92" fmla="*/ 494 w 35"/>
                <a:gd name="T93" fmla="*/ 258 h 38"/>
                <a:gd name="T94" fmla="*/ 460 w 35"/>
                <a:gd name="T95" fmla="*/ 193 h 38"/>
                <a:gd name="T96" fmla="*/ 406 w 35"/>
                <a:gd name="T97" fmla="*/ 193 h 38"/>
                <a:gd name="T98" fmla="*/ 372 w 35"/>
                <a:gd name="T99" fmla="*/ 193 h 38"/>
                <a:gd name="T100" fmla="*/ 330 w 35"/>
                <a:gd name="T101" fmla="*/ 193 h 38"/>
                <a:gd name="T102" fmla="*/ 26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1"/>
                  </a:lnTo>
                  <a:lnTo>
                    <a:pt x="32" y="3"/>
                  </a:lnTo>
                  <a:lnTo>
                    <a:pt x="33" y="5"/>
                  </a:lnTo>
                  <a:lnTo>
                    <a:pt x="35" y="8"/>
                  </a:lnTo>
                  <a:lnTo>
                    <a:pt x="33" y="11"/>
                  </a:lnTo>
                  <a:lnTo>
                    <a:pt x="33" y="14"/>
                  </a:lnTo>
                  <a:lnTo>
                    <a:pt x="30" y="17"/>
                  </a:lnTo>
                  <a:lnTo>
                    <a:pt x="28" y="18"/>
                  </a:lnTo>
                  <a:lnTo>
                    <a:pt x="25" y="19"/>
                  </a:lnTo>
                  <a:lnTo>
                    <a:pt x="21" y="19"/>
                  </a:lnTo>
                  <a:lnTo>
                    <a:pt x="18" y="19"/>
                  </a:lnTo>
                  <a:lnTo>
                    <a:pt x="15" y="19"/>
                  </a:lnTo>
                  <a:lnTo>
                    <a:pt x="12" y="31"/>
                  </a:lnTo>
                  <a:lnTo>
                    <a:pt x="11" y="33"/>
                  </a:lnTo>
                  <a:lnTo>
                    <a:pt x="11" y="35"/>
                  </a:lnTo>
                  <a:lnTo>
                    <a:pt x="11" y="36"/>
                  </a:lnTo>
                  <a:lnTo>
                    <a:pt x="12" y="36"/>
                  </a:lnTo>
                  <a:lnTo>
                    <a:pt x="15" y="36"/>
                  </a:lnTo>
                  <a:lnTo>
                    <a:pt x="15" y="38"/>
                  </a:lnTo>
                  <a:lnTo>
                    <a:pt x="0" y="38"/>
                  </a:lnTo>
                  <a:lnTo>
                    <a:pt x="0" y="36"/>
                  </a:lnTo>
                  <a:lnTo>
                    <a:pt x="2" y="36"/>
                  </a:lnTo>
                  <a:lnTo>
                    <a:pt x="4" y="35"/>
                  </a:lnTo>
                  <a:lnTo>
                    <a:pt x="5" y="33"/>
                  </a:lnTo>
                  <a:lnTo>
                    <a:pt x="7" y="31"/>
                  </a:lnTo>
                  <a:lnTo>
                    <a:pt x="12" y="8"/>
                  </a:lnTo>
                  <a:lnTo>
                    <a:pt x="14" y="5"/>
                  </a:lnTo>
                  <a:lnTo>
                    <a:pt x="14" y="4"/>
                  </a:lnTo>
                  <a:lnTo>
                    <a:pt x="14" y="3"/>
                  </a:lnTo>
                  <a:lnTo>
                    <a:pt x="12" y="1"/>
                  </a:lnTo>
                  <a:lnTo>
                    <a:pt x="9" y="1"/>
                  </a:lnTo>
                  <a:lnTo>
                    <a:pt x="9" y="0"/>
                  </a:lnTo>
                  <a:close/>
                  <a:moveTo>
                    <a:pt x="15" y="18"/>
                  </a:moveTo>
                  <a:lnTo>
                    <a:pt x="18" y="18"/>
                  </a:lnTo>
                  <a:lnTo>
                    <a:pt x="19" y="18"/>
                  </a:lnTo>
                  <a:lnTo>
                    <a:pt x="22" y="18"/>
                  </a:lnTo>
                  <a:lnTo>
                    <a:pt x="25" y="17"/>
                  </a:lnTo>
                  <a:lnTo>
                    <a:pt x="26" y="15"/>
                  </a:lnTo>
                  <a:lnTo>
                    <a:pt x="28" y="14"/>
                  </a:lnTo>
                  <a:lnTo>
                    <a:pt x="29" y="11"/>
                  </a:lnTo>
                  <a:lnTo>
                    <a:pt x="29" y="8"/>
                  </a:lnTo>
                  <a:lnTo>
                    <a:pt x="29" y="5"/>
                  </a:lnTo>
                  <a:lnTo>
                    <a:pt x="28" y="4"/>
                  </a:lnTo>
                  <a:lnTo>
                    <a:pt x="26" y="3"/>
                  </a:lnTo>
                  <a:lnTo>
                    <a:pt x="23" y="3"/>
                  </a:lnTo>
                  <a:lnTo>
                    <a:pt x="21"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35021" name="Freeform 99"/>
            <p:cNvSpPr>
              <a:spLocks/>
            </p:cNvSpPr>
            <p:nvPr/>
          </p:nvSpPr>
          <p:spPr bwMode="auto">
            <a:xfrm>
              <a:off x="1941" y="2724"/>
              <a:ext cx="55" cy="104"/>
            </a:xfrm>
            <a:custGeom>
              <a:avLst/>
              <a:gdLst>
                <a:gd name="T0" fmla="*/ 21 w 21"/>
                <a:gd name="T1" fmla="*/ 128 h 26"/>
                <a:gd name="T2" fmla="*/ 199 w 21"/>
                <a:gd name="T3" fmla="*/ 0 h 26"/>
                <a:gd name="T4" fmla="*/ 123 w 21"/>
                <a:gd name="T5" fmla="*/ 896 h 26"/>
                <a:gd name="T6" fmla="*/ 178 w 21"/>
                <a:gd name="T7" fmla="*/ 576 h 26"/>
                <a:gd name="T8" fmla="*/ 233 w 21"/>
                <a:gd name="T9" fmla="*/ 320 h 26"/>
                <a:gd name="T10" fmla="*/ 267 w 21"/>
                <a:gd name="T11" fmla="*/ 128 h 26"/>
                <a:gd name="T12" fmla="*/ 309 w 21"/>
                <a:gd name="T13" fmla="*/ 0 h 26"/>
                <a:gd name="T14" fmla="*/ 322 w 21"/>
                <a:gd name="T15" fmla="*/ 0 h 26"/>
                <a:gd name="T16" fmla="*/ 356 w 21"/>
                <a:gd name="T17" fmla="*/ 0 h 26"/>
                <a:gd name="T18" fmla="*/ 356 w 21"/>
                <a:gd name="T19" fmla="*/ 0 h 26"/>
                <a:gd name="T20" fmla="*/ 356 w 21"/>
                <a:gd name="T21" fmla="*/ 128 h 26"/>
                <a:gd name="T22" fmla="*/ 377 w 21"/>
                <a:gd name="T23" fmla="*/ 192 h 26"/>
                <a:gd name="T24" fmla="*/ 356 w 21"/>
                <a:gd name="T25" fmla="*/ 320 h 26"/>
                <a:gd name="T26" fmla="*/ 356 w 21"/>
                <a:gd name="T27" fmla="*/ 384 h 26"/>
                <a:gd name="T28" fmla="*/ 322 w 21"/>
                <a:gd name="T29" fmla="*/ 448 h 26"/>
                <a:gd name="T30" fmla="*/ 322 w 21"/>
                <a:gd name="T31" fmla="*/ 448 h 26"/>
                <a:gd name="T32" fmla="*/ 309 w 21"/>
                <a:gd name="T33" fmla="*/ 448 h 26"/>
                <a:gd name="T34" fmla="*/ 309 w 21"/>
                <a:gd name="T35" fmla="*/ 448 h 26"/>
                <a:gd name="T36" fmla="*/ 309 w 21"/>
                <a:gd name="T37" fmla="*/ 448 h 26"/>
                <a:gd name="T38" fmla="*/ 309 w 21"/>
                <a:gd name="T39" fmla="*/ 384 h 26"/>
                <a:gd name="T40" fmla="*/ 267 w 21"/>
                <a:gd name="T41" fmla="*/ 384 h 26"/>
                <a:gd name="T42" fmla="*/ 267 w 21"/>
                <a:gd name="T43" fmla="*/ 384 h 26"/>
                <a:gd name="T44" fmla="*/ 267 w 21"/>
                <a:gd name="T45" fmla="*/ 320 h 26"/>
                <a:gd name="T46" fmla="*/ 267 w 21"/>
                <a:gd name="T47" fmla="*/ 320 h 26"/>
                <a:gd name="T48" fmla="*/ 267 w 21"/>
                <a:gd name="T49" fmla="*/ 320 h 26"/>
                <a:gd name="T50" fmla="*/ 254 w 21"/>
                <a:gd name="T51" fmla="*/ 320 h 26"/>
                <a:gd name="T52" fmla="*/ 254 w 21"/>
                <a:gd name="T53" fmla="*/ 384 h 26"/>
                <a:gd name="T54" fmla="*/ 233 w 21"/>
                <a:gd name="T55" fmla="*/ 448 h 26"/>
                <a:gd name="T56" fmla="*/ 178 w 21"/>
                <a:gd name="T57" fmla="*/ 640 h 26"/>
                <a:gd name="T58" fmla="*/ 144 w 21"/>
                <a:gd name="T59" fmla="*/ 896 h 26"/>
                <a:gd name="T60" fmla="*/ 123 w 21"/>
                <a:gd name="T61" fmla="*/ 1024 h 26"/>
                <a:gd name="T62" fmla="*/ 110 w 21"/>
                <a:gd name="T63" fmla="*/ 1216 h 26"/>
                <a:gd name="T64" fmla="*/ 110 w 21"/>
                <a:gd name="T65" fmla="*/ 1280 h 26"/>
                <a:gd name="T66" fmla="*/ 68 w 21"/>
                <a:gd name="T67" fmla="*/ 1344 h 26"/>
                <a:gd name="T68" fmla="*/ 68 w 21"/>
                <a:gd name="T69" fmla="*/ 1664 h 26"/>
                <a:gd name="T70" fmla="*/ 0 w 21"/>
                <a:gd name="T71" fmla="*/ 1664 h 26"/>
                <a:gd name="T72" fmla="*/ 68 w 21"/>
                <a:gd name="T73" fmla="*/ 448 h 26"/>
                <a:gd name="T74" fmla="*/ 110 w 21"/>
                <a:gd name="T75" fmla="*/ 384 h 26"/>
                <a:gd name="T76" fmla="*/ 110 w 21"/>
                <a:gd name="T77" fmla="*/ 192 h 26"/>
                <a:gd name="T78" fmla="*/ 110 w 21"/>
                <a:gd name="T79" fmla="*/ 192 h 26"/>
                <a:gd name="T80" fmla="*/ 68 w 21"/>
                <a:gd name="T81" fmla="*/ 192 h 26"/>
                <a:gd name="T82" fmla="*/ 68 w 21"/>
                <a:gd name="T83" fmla="*/ 192 h 26"/>
                <a:gd name="T84" fmla="*/ 55 w 21"/>
                <a:gd name="T85" fmla="*/ 128 h 26"/>
                <a:gd name="T86" fmla="*/ 55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10" y="9"/>
                  </a:lnTo>
                  <a:lnTo>
                    <a:pt x="13" y="5"/>
                  </a:lnTo>
                  <a:lnTo>
                    <a:pt x="15" y="2"/>
                  </a:lnTo>
                  <a:lnTo>
                    <a:pt x="17" y="0"/>
                  </a:lnTo>
                  <a:lnTo>
                    <a:pt x="18" y="0"/>
                  </a:lnTo>
                  <a:lnTo>
                    <a:pt x="20" y="0"/>
                  </a:lnTo>
                  <a:lnTo>
                    <a:pt x="20" y="2"/>
                  </a:lnTo>
                  <a:lnTo>
                    <a:pt x="21" y="3"/>
                  </a:lnTo>
                  <a:lnTo>
                    <a:pt x="20" y="5"/>
                  </a:lnTo>
                  <a:lnTo>
                    <a:pt x="20" y="6"/>
                  </a:lnTo>
                  <a:lnTo>
                    <a:pt x="18" y="7"/>
                  </a:lnTo>
                  <a:lnTo>
                    <a:pt x="17" y="7"/>
                  </a:lnTo>
                  <a:lnTo>
                    <a:pt x="17" y="6"/>
                  </a:lnTo>
                  <a:lnTo>
                    <a:pt x="15" y="6"/>
                  </a:lnTo>
                  <a:lnTo>
                    <a:pt x="15" y="5"/>
                  </a:lnTo>
                  <a:lnTo>
                    <a:pt x="14" y="5"/>
                  </a:lnTo>
                  <a:lnTo>
                    <a:pt x="14" y="6"/>
                  </a:lnTo>
                  <a:lnTo>
                    <a:pt x="13" y="7"/>
                  </a:lnTo>
                  <a:lnTo>
                    <a:pt x="10" y="10"/>
                  </a:lnTo>
                  <a:lnTo>
                    <a:pt x="8" y="14"/>
                  </a:lnTo>
                  <a:lnTo>
                    <a:pt x="7" y="16"/>
                  </a:lnTo>
                  <a:lnTo>
                    <a:pt x="6" y="19"/>
                  </a:lnTo>
                  <a:lnTo>
                    <a:pt x="6" y="20"/>
                  </a:lnTo>
                  <a:lnTo>
                    <a:pt x="4" y="21"/>
                  </a:lnTo>
                  <a:lnTo>
                    <a:pt x="4" y="26"/>
                  </a:lnTo>
                  <a:lnTo>
                    <a:pt x="0" y="26"/>
                  </a:lnTo>
                  <a:lnTo>
                    <a:pt x="4" y="7"/>
                  </a:lnTo>
                  <a:lnTo>
                    <a:pt x="6" y="6"/>
                  </a:lnTo>
                  <a:lnTo>
                    <a:pt x="6" y="3"/>
                  </a:lnTo>
                  <a:lnTo>
                    <a:pt x="4" y="3"/>
                  </a:lnTo>
                  <a:lnTo>
                    <a:pt x="3" y="2"/>
                  </a:lnTo>
                  <a:lnTo>
                    <a:pt x="3"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35022" name="Freeform 100"/>
            <p:cNvSpPr>
              <a:spLocks noEditPoints="1"/>
            </p:cNvSpPr>
            <p:nvPr/>
          </p:nvSpPr>
          <p:spPr bwMode="auto">
            <a:xfrm>
              <a:off x="1988" y="2724"/>
              <a:ext cx="65" cy="104"/>
            </a:xfrm>
            <a:custGeom>
              <a:avLst/>
              <a:gdLst>
                <a:gd name="T0" fmla="*/ 439 w 25"/>
                <a:gd name="T1" fmla="*/ 576 h 26"/>
                <a:gd name="T2" fmla="*/ 439 w 25"/>
                <a:gd name="T3" fmla="*/ 832 h 26"/>
                <a:gd name="T4" fmla="*/ 406 w 25"/>
                <a:gd name="T5" fmla="*/ 1088 h 26"/>
                <a:gd name="T6" fmla="*/ 372 w 25"/>
                <a:gd name="T7" fmla="*/ 1344 h 26"/>
                <a:gd name="T8" fmla="*/ 296 w 25"/>
                <a:gd name="T9" fmla="*/ 1536 h 26"/>
                <a:gd name="T10" fmla="*/ 229 w 25"/>
                <a:gd name="T11" fmla="*/ 1664 h 26"/>
                <a:gd name="T12" fmla="*/ 177 w 25"/>
                <a:gd name="T13" fmla="*/ 1664 h 26"/>
                <a:gd name="T14" fmla="*/ 109 w 25"/>
                <a:gd name="T15" fmla="*/ 1664 h 26"/>
                <a:gd name="T16" fmla="*/ 55 w 25"/>
                <a:gd name="T17" fmla="*/ 1536 h 26"/>
                <a:gd name="T18" fmla="*/ 34 w 25"/>
                <a:gd name="T19" fmla="*/ 1344 h 26"/>
                <a:gd name="T20" fmla="*/ 0 w 25"/>
                <a:gd name="T21" fmla="*/ 1088 h 26"/>
                <a:gd name="T22" fmla="*/ 34 w 25"/>
                <a:gd name="T23" fmla="*/ 832 h 26"/>
                <a:gd name="T24" fmla="*/ 55 w 25"/>
                <a:gd name="T25" fmla="*/ 576 h 26"/>
                <a:gd name="T26" fmla="*/ 109 w 25"/>
                <a:gd name="T27" fmla="*/ 384 h 26"/>
                <a:gd name="T28" fmla="*/ 177 w 25"/>
                <a:gd name="T29" fmla="*/ 192 h 26"/>
                <a:gd name="T30" fmla="*/ 229 w 25"/>
                <a:gd name="T31" fmla="*/ 0 h 26"/>
                <a:gd name="T32" fmla="*/ 296 w 25"/>
                <a:gd name="T33" fmla="*/ 0 h 26"/>
                <a:gd name="T34" fmla="*/ 351 w 25"/>
                <a:gd name="T35" fmla="*/ 0 h 26"/>
                <a:gd name="T36" fmla="*/ 406 w 25"/>
                <a:gd name="T37" fmla="*/ 192 h 26"/>
                <a:gd name="T38" fmla="*/ 439 w 25"/>
                <a:gd name="T39" fmla="*/ 384 h 26"/>
                <a:gd name="T40" fmla="*/ 439 w 25"/>
                <a:gd name="T41" fmla="*/ 576 h 26"/>
                <a:gd name="T42" fmla="*/ 351 w 25"/>
                <a:gd name="T43" fmla="*/ 448 h 26"/>
                <a:gd name="T44" fmla="*/ 351 w 25"/>
                <a:gd name="T45" fmla="*/ 320 h 26"/>
                <a:gd name="T46" fmla="*/ 351 w 25"/>
                <a:gd name="T47" fmla="*/ 192 h 26"/>
                <a:gd name="T48" fmla="*/ 317 w 25"/>
                <a:gd name="T49" fmla="*/ 128 h 26"/>
                <a:gd name="T50" fmla="*/ 283 w 25"/>
                <a:gd name="T51" fmla="*/ 128 h 26"/>
                <a:gd name="T52" fmla="*/ 244 w 25"/>
                <a:gd name="T53" fmla="*/ 128 h 26"/>
                <a:gd name="T54" fmla="*/ 195 w 25"/>
                <a:gd name="T55" fmla="*/ 320 h 26"/>
                <a:gd name="T56" fmla="*/ 156 w 25"/>
                <a:gd name="T57" fmla="*/ 448 h 26"/>
                <a:gd name="T58" fmla="*/ 122 w 25"/>
                <a:gd name="T59" fmla="*/ 832 h 26"/>
                <a:gd name="T60" fmla="*/ 109 w 25"/>
                <a:gd name="T61" fmla="*/ 1280 h 26"/>
                <a:gd name="T62" fmla="*/ 109 w 25"/>
                <a:gd name="T63" fmla="*/ 1344 h 26"/>
                <a:gd name="T64" fmla="*/ 122 w 25"/>
                <a:gd name="T65" fmla="*/ 1472 h 26"/>
                <a:gd name="T66" fmla="*/ 156 w 25"/>
                <a:gd name="T67" fmla="*/ 1536 h 26"/>
                <a:gd name="T68" fmla="*/ 177 w 25"/>
                <a:gd name="T69" fmla="*/ 1664 h 26"/>
                <a:gd name="T70" fmla="*/ 229 w 25"/>
                <a:gd name="T71" fmla="*/ 1536 h 26"/>
                <a:gd name="T72" fmla="*/ 283 w 25"/>
                <a:gd name="T73" fmla="*/ 1472 h 26"/>
                <a:gd name="T74" fmla="*/ 296 w 25"/>
                <a:gd name="T75" fmla="*/ 1216 h 26"/>
                <a:gd name="T76" fmla="*/ 351 w 25"/>
                <a:gd name="T77" fmla="*/ 832 h 26"/>
                <a:gd name="T78" fmla="*/ 351 w 25"/>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6"/>
                <a:gd name="T122" fmla="*/ 25 w 25"/>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6">
                  <a:moveTo>
                    <a:pt x="25" y="9"/>
                  </a:moveTo>
                  <a:lnTo>
                    <a:pt x="25" y="13"/>
                  </a:lnTo>
                  <a:lnTo>
                    <a:pt x="23" y="17"/>
                  </a:lnTo>
                  <a:lnTo>
                    <a:pt x="21" y="21"/>
                  </a:lnTo>
                  <a:lnTo>
                    <a:pt x="17" y="24"/>
                  </a:lnTo>
                  <a:lnTo>
                    <a:pt x="13" y="26"/>
                  </a:lnTo>
                  <a:lnTo>
                    <a:pt x="10" y="26"/>
                  </a:lnTo>
                  <a:lnTo>
                    <a:pt x="6" y="26"/>
                  </a:lnTo>
                  <a:lnTo>
                    <a:pt x="3" y="24"/>
                  </a:lnTo>
                  <a:lnTo>
                    <a:pt x="2" y="21"/>
                  </a:lnTo>
                  <a:lnTo>
                    <a:pt x="0" y="17"/>
                  </a:lnTo>
                  <a:lnTo>
                    <a:pt x="2" y="13"/>
                  </a:lnTo>
                  <a:lnTo>
                    <a:pt x="3" y="9"/>
                  </a:lnTo>
                  <a:lnTo>
                    <a:pt x="6" y="6"/>
                  </a:lnTo>
                  <a:lnTo>
                    <a:pt x="10" y="3"/>
                  </a:lnTo>
                  <a:lnTo>
                    <a:pt x="13" y="0"/>
                  </a:lnTo>
                  <a:lnTo>
                    <a:pt x="17" y="0"/>
                  </a:lnTo>
                  <a:lnTo>
                    <a:pt x="20" y="0"/>
                  </a:lnTo>
                  <a:lnTo>
                    <a:pt x="23" y="3"/>
                  </a:lnTo>
                  <a:lnTo>
                    <a:pt x="25" y="6"/>
                  </a:lnTo>
                  <a:lnTo>
                    <a:pt x="25" y="9"/>
                  </a:lnTo>
                  <a:close/>
                  <a:moveTo>
                    <a:pt x="20" y="7"/>
                  </a:moveTo>
                  <a:lnTo>
                    <a:pt x="20" y="5"/>
                  </a:lnTo>
                  <a:lnTo>
                    <a:pt x="20" y="3"/>
                  </a:lnTo>
                  <a:lnTo>
                    <a:pt x="18" y="2"/>
                  </a:lnTo>
                  <a:lnTo>
                    <a:pt x="16" y="2"/>
                  </a:lnTo>
                  <a:lnTo>
                    <a:pt x="14" y="2"/>
                  </a:lnTo>
                  <a:lnTo>
                    <a:pt x="11" y="5"/>
                  </a:lnTo>
                  <a:lnTo>
                    <a:pt x="9" y="7"/>
                  </a:lnTo>
                  <a:lnTo>
                    <a:pt x="7" y="13"/>
                  </a:lnTo>
                  <a:lnTo>
                    <a:pt x="6" y="20"/>
                  </a:lnTo>
                  <a:lnTo>
                    <a:pt x="6" y="21"/>
                  </a:lnTo>
                  <a:lnTo>
                    <a:pt x="7" y="23"/>
                  </a:lnTo>
                  <a:lnTo>
                    <a:pt x="9" y="24"/>
                  </a:lnTo>
                  <a:lnTo>
                    <a:pt x="10" y="26"/>
                  </a:lnTo>
                  <a:lnTo>
                    <a:pt x="13" y="24"/>
                  </a:lnTo>
                  <a:lnTo>
                    <a:pt x="16" y="23"/>
                  </a:lnTo>
                  <a:lnTo>
                    <a:pt x="17" y="19"/>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35023" name="Freeform 101"/>
            <p:cNvSpPr>
              <a:spLocks noEditPoints="1"/>
            </p:cNvSpPr>
            <p:nvPr/>
          </p:nvSpPr>
          <p:spPr bwMode="auto">
            <a:xfrm>
              <a:off x="2043" y="2724"/>
              <a:ext cx="88" cy="153"/>
            </a:xfrm>
            <a:custGeom>
              <a:avLst/>
              <a:gdLst>
                <a:gd name="T0" fmla="*/ 295 w 34"/>
                <a:gd name="T1" fmla="*/ 455 h 38"/>
                <a:gd name="T2" fmla="*/ 401 w 34"/>
                <a:gd name="T3" fmla="*/ 129 h 38"/>
                <a:gd name="T4" fmla="*/ 481 w 34"/>
                <a:gd name="T5" fmla="*/ 0 h 38"/>
                <a:gd name="T6" fmla="*/ 569 w 34"/>
                <a:gd name="T7" fmla="*/ 129 h 38"/>
                <a:gd name="T8" fmla="*/ 590 w 34"/>
                <a:gd name="T9" fmla="*/ 455 h 38"/>
                <a:gd name="T10" fmla="*/ 523 w 34"/>
                <a:gd name="T11" fmla="*/ 1313 h 38"/>
                <a:gd name="T12" fmla="*/ 362 w 34"/>
                <a:gd name="T13" fmla="*/ 1703 h 38"/>
                <a:gd name="T14" fmla="*/ 274 w 34"/>
                <a:gd name="T15" fmla="*/ 1703 h 38"/>
                <a:gd name="T16" fmla="*/ 241 w 34"/>
                <a:gd name="T17" fmla="*/ 1703 h 38"/>
                <a:gd name="T18" fmla="*/ 173 w 34"/>
                <a:gd name="T19" fmla="*/ 2025 h 38"/>
                <a:gd name="T20" fmla="*/ 173 w 34"/>
                <a:gd name="T21" fmla="*/ 2223 h 38"/>
                <a:gd name="T22" fmla="*/ 173 w 34"/>
                <a:gd name="T23" fmla="*/ 2287 h 38"/>
                <a:gd name="T24" fmla="*/ 186 w 34"/>
                <a:gd name="T25" fmla="*/ 2416 h 38"/>
                <a:gd name="T26" fmla="*/ 241 w 34"/>
                <a:gd name="T27" fmla="*/ 2416 h 38"/>
                <a:gd name="T28" fmla="*/ 0 w 34"/>
                <a:gd name="T29" fmla="*/ 2480 h 38"/>
                <a:gd name="T30" fmla="*/ 54 w 34"/>
                <a:gd name="T31" fmla="*/ 2416 h 38"/>
                <a:gd name="T32" fmla="*/ 106 w 34"/>
                <a:gd name="T33" fmla="*/ 2223 h 38"/>
                <a:gd name="T34" fmla="*/ 228 w 34"/>
                <a:gd name="T35" fmla="*/ 455 h 38"/>
                <a:gd name="T36" fmla="*/ 241 w 34"/>
                <a:gd name="T37" fmla="*/ 326 h 38"/>
                <a:gd name="T38" fmla="*/ 228 w 34"/>
                <a:gd name="T39" fmla="*/ 193 h 38"/>
                <a:gd name="T40" fmla="*/ 228 w 34"/>
                <a:gd name="T41" fmla="*/ 193 h 38"/>
                <a:gd name="T42" fmla="*/ 173 w 34"/>
                <a:gd name="T43" fmla="*/ 193 h 38"/>
                <a:gd name="T44" fmla="*/ 349 w 34"/>
                <a:gd name="T45" fmla="*/ 0 h 38"/>
                <a:gd name="T46" fmla="*/ 241 w 34"/>
                <a:gd name="T47" fmla="*/ 1574 h 38"/>
                <a:gd name="T48" fmla="*/ 316 w 34"/>
                <a:gd name="T49" fmla="*/ 1574 h 38"/>
                <a:gd name="T50" fmla="*/ 401 w 34"/>
                <a:gd name="T51" fmla="*/ 1506 h 38"/>
                <a:gd name="T52" fmla="*/ 448 w 34"/>
                <a:gd name="T53" fmla="*/ 1313 h 38"/>
                <a:gd name="T54" fmla="*/ 468 w 34"/>
                <a:gd name="T55" fmla="*/ 1039 h 38"/>
                <a:gd name="T56" fmla="*/ 523 w 34"/>
                <a:gd name="T57" fmla="*/ 648 h 38"/>
                <a:gd name="T58" fmla="*/ 523 w 34"/>
                <a:gd name="T59" fmla="*/ 391 h 38"/>
                <a:gd name="T60" fmla="*/ 468 w 34"/>
                <a:gd name="T61" fmla="*/ 193 h 38"/>
                <a:gd name="T62" fmla="*/ 401 w 34"/>
                <a:gd name="T63" fmla="*/ 193 h 38"/>
                <a:gd name="T64" fmla="*/ 295 w 34"/>
                <a:gd name="T65" fmla="*/ 648 h 38"/>
                <a:gd name="T66" fmla="*/ 228 w 34"/>
                <a:gd name="T67" fmla="*/ 150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20" y="0"/>
                  </a:moveTo>
                  <a:lnTo>
                    <a:pt x="17" y="7"/>
                  </a:lnTo>
                  <a:lnTo>
                    <a:pt x="20" y="3"/>
                  </a:lnTo>
                  <a:lnTo>
                    <a:pt x="23" y="2"/>
                  </a:lnTo>
                  <a:lnTo>
                    <a:pt x="26" y="0"/>
                  </a:lnTo>
                  <a:lnTo>
                    <a:pt x="28" y="0"/>
                  </a:lnTo>
                  <a:lnTo>
                    <a:pt x="31" y="0"/>
                  </a:lnTo>
                  <a:lnTo>
                    <a:pt x="33" y="2"/>
                  </a:lnTo>
                  <a:lnTo>
                    <a:pt x="34" y="5"/>
                  </a:lnTo>
                  <a:lnTo>
                    <a:pt x="34" y="7"/>
                  </a:lnTo>
                  <a:lnTo>
                    <a:pt x="33" y="13"/>
                  </a:lnTo>
                  <a:lnTo>
                    <a:pt x="30" y="20"/>
                  </a:lnTo>
                  <a:lnTo>
                    <a:pt x="26" y="23"/>
                  </a:lnTo>
                  <a:lnTo>
                    <a:pt x="21" y="26"/>
                  </a:lnTo>
                  <a:lnTo>
                    <a:pt x="17" y="26"/>
                  </a:lnTo>
                  <a:lnTo>
                    <a:pt x="16" y="26"/>
                  </a:lnTo>
                  <a:lnTo>
                    <a:pt x="14" y="26"/>
                  </a:lnTo>
                  <a:lnTo>
                    <a:pt x="13" y="24"/>
                  </a:lnTo>
                  <a:lnTo>
                    <a:pt x="10" y="31"/>
                  </a:lnTo>
                  <a:lnTo>
                    <a:pt x="10" y="34"/>
                  </a:lnTo>
                  <a:lnTo>
                    <a:pt x="10" y="35"/>
                  </a:lnTo>
                  <a:lnTo>
                    <a:pt x="11" y="37"/>
                  </a:lnTo>
                  <a:lnTo>
                    <a:pt x="14" y="37"/>
                  </a:lnTo>
                  <a:lnTo>
                    <a:pt x="14" y="38"/>
                  </a:lnTo>
                  <a:lnTo>
                    <a:pt x="0" y="38"/>
                  </a:lnTo>
                  <a:lnTo>
                    <a:pt x="2" y="37"/>
                  </a:lnTo>
                  <a:lnTo>
                    <a:pt x="3" y="37"/>
                  </a:lnTo>
                  <a:lnTo>
                    <a:pt x="4" y="35"/>
                  </a:lnTo>
                  <a:lnTo>
                    <a:pt x="6" y="34"/>
                  </a:lnTo>
                  <a:lnTo>
                    <a:pt x="6" y="31"/>
                  </a:lnTo>
                  <a:lnTo>
                    <a:pt x="13" y="7"/>
                  </a:lnTo>
                  <a:lnTo>
                    <a:pt x="14" y="5"/>
                  </a:lnTo>
                  <a:lnTo>
                    <a:pt x="14" y="3"/>
                  </a:lnTo>
                  <a:lnTo>
                    <a:pt x="13" y="3"/>
                  </a:lnTo>
                  <a:lnTo>
                    <a:pt x="11" y="3"/>
                  </a:lnTo>
                  <a:lnTo>
                    <a:pt x="10" y="3"/>
                  </a:lnTo>
                  <a:lnTo>
                    <a:pt x="10" y="2"/>
                  </a:lnTo>
                  <a:lnTo>
                    <a:pt x="20" y="0"/>
                  </a:lnTo>
                  <a:close/>
                  <a:moveTo>
                    <a:pt x="13" y="23"/>
                  </a:moveTo>
                  <a:lnTo>
                    <a:pt x="14" y="24"/>
                  </a:lnTo>
                  <a:lnTo>
                    <a:pt x="17" y="26"/>
                  </a:lnTo>
                  <a:lnTo>
                    <a:pt x="18" y="24"/>
                  </a:lnTo>
                  <a:lnTo>
                    <a:pt x="21" y="24"/>
                  </a:lnTo>
                  <a:lnTo>
                    <a:pt x="23" y="23"/>
                  </a:lnTo>
                  <a:lnTo>
                    <a:pt x="24" y="21"/>
                  </a:lnTo>
                  <a:lnTo>
                    <a:pt x="26" y="20"/>
                  </a:lnTo>
                  <a:lnTo>
                    <a:pt x="27" y="19"/>
                  </a:lnTo>
                  <a:lnTo>
                    <a:pt x="27" y="16"/>
                  </a:lnTo>
                  <a:lnTo>
                    <a:pt x="28" y="13"/>
                  </a:lnTo>
                  <a:lnTo>
                    <a:pt x="30" y="10"/>
                  </a:lnTo>
                  <a:lnTo>
                    <a:pt x="30" y="7"/>
                  </a:lnTo>
                  <a:lnTo>
                    <a:pt x="30" y="6"/>
                  </a:lnTo>
                  <a:lnTo>
                    <a:pt x="28" y="5"/>
                  </a:lnTo>
                  <a:lnTo>
                    <a:pt x="27" y="3"/>
                  </a:lnTo>
                  <a:lnTo>
                    <a:pt x="26" y="3"/>
                  </a:lnTo>
                  <a:lnTo>
                    <a:pt x="23" y="3"/>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35024" name="Freeform 102"/>
            <p:cNvSpPr>
              <a:spLocks noEditPoints="1"/>
            </p:cNvSpPr>
            <p:nvPr/>
          </p:nvSpPr>
          <p:spPr bwMode="auto">
            <a:xfrm>
              <a:off x="2134" y="2724"/>
              <a:ext cx="60" cy="104"/>
            </a:xfrm>
            <a:custGeom>
              <a:avLst/>
              <a:gdLst>
                <a:gd name="T0" fmla="*/ 110 w 23"/>
                <a:gd name="T1" fmla="*/ 896 h 26"/>
                <a:gd name="T2" fmla="*/ 110 w 23"/>
                <a:gd name="T3" fmla="*/ 1024 h 26"/>
                <a:gd name="T4" fmla="*/ 110 w 23"/>
                <a:gd name="T5" fmla="*/ 1088 h 26"/>
                <a:gd name="T6" fmla="*/ 110 w 23"/>
                <a:gd name="T7" fmla="*/ 1216 h 26"/>
                <a:gd name="T8" fmla="*/ 123 w 23"/>
                <a:gd name="T9" fmla="*/ 1344 h 26"/>
                <a:gd name="T10" fmla="*/ 157 w 23"/>
                <a:gd name="T11" fmla="*/ 1472 h 26"/>
                <a:gd name="T12" fmla="*/ 211 w 23"/>
                <a:gd name="T13" fmla="*/ 1472 h 26"/>
                <a:gd name="T14" fmla="*/ 232 w 23"/>
                <a:gd name="T15" fmla="*/ 1472 h 26"/>
                <a:gd name="T16" fmla="*/ 253 w 23"/>
                <a:gd name="T17" fmla="*/ 1344 h 26"/>
                <a:gd name="T18" fmla="*/ 300 w 23"/>
                <a:gd name="T19" fmla="*/ 1280 h 26"/>
                <a:gd name="T20" fmla="*/ 355 w 23"/>
                <a:gd name="T21" fmla="*/ 1216 h 26"/>
                <a:gd name="T22" fmla="*/ 355 w 23"/>
                <a:gd name="T23" fmla="*/ 1216 h 26"/>
                <a:gd name="T24" fmla="*/ 300 w 23"/>
                <a:gd name="T25" fmla="*/ 1472 h 26"/>
                <a:gd name="T26" fmla="*/ 232 w 23"/>
                <a:gd name="T27" fmla="*/ 1664 h 26"/>
                <a:gd name="T28" fmla="*/ 157 w 23"/>
                <a:gd name="T29" fmla="*/ 1664 h 26"/>
                <a:gd name="T30" fmla="*/ 110 w 23"/>
                <a:gd name="T31" fmla="*/ 1664 h 26"/>
                <a:gd name="T32" fmla="*/ 55 w 23"/>
                <a:gd name="T33" fmla="*/ 1536 h 26"/>
                <a:gd name="T34" fmla="*/ 34 w 23"/>
                <a:gd name="T35" fmla="*/ 1344 h 26"/>
                <a:gd name="T36" fmla="*/ 0 w 23"/>
                <a:gd name="T37" fmla="*/ 1216 h 26"/>
                <a:gd name="T38" fmla="*/ 34 w 23"/>
                <a:gd name="T39" fmla="*/ 896 h 26"/>
                <a:gd name="T40" fmla="*/ 55 w 23"/>
                <a:gd name="T41" fmla="*/ 576 h 26"/>
                <a:gd name="T42" fmla="*/ 110 w 23"/>
                <a:gd name="T43" fmla="*/ 384 h 26"/>
                <a:gd name="T44" fmla="*/ 177 w 23"/>
                <a:gd name="T45" fmla="*/ 192 h 26"/>
                <a:gd name="T46" fmla="*/ 232 w 23"/>
                <a:gd name="T47" fmla="*/ 0 h 26"/>
                <a:gd name="T48" fmla="*/ 300 w 23"/>
                <a:gd name="T49" fmla="*/ 0 h 26"/>
                <a:gd name="T50" fmla="*/ 355 w 23"/>
                <a:gd name="T51" fmla="*/ 0 h 26"/>
                <a:gd name="T52" fmla="*/ 373 w 23"/>
                <a:gd name="T53" fmla="*/ 128 h 26"/>
                <a:gd name="T54" fmla="*/ 410 w 23"/>
                <a:gd name="T55" fmla="*/ 192 h 26"/>
                <a:gd name="T56" fmla="*/ 410 w 23"/>
                <a:gd name="T57" fmla="*/ 320 h 26"/>
                <a:gd name="T58" fmla="*/ 410 w 23"/>
                <a:gd name="T59" fmla="*/ 384 h 26"/>
                <a:gd name="T60" fmla="*/ 373 w 23"/>
                <a:gd name="T61" fmla="*/ 576 h 26"/>
                <a:gd name="T62" fmla="*/ 339 w 23"/>
                <a:gd name="T63" fmla="*/ 768 h 26"/>
                <a:gd name="T64" fmla="*/ 253 w 23"/>
                <a:gd name="T65" fmla="*/ 832 h 26"/>
                <a:gd name="T66" fmla="*/ 177 w 23"/>
                <a:gd name="T67" fmla="*/ 896 h 26"/>
                <a:gd name="T68" fmla="*/ 110 w 23"/>
                <a:gd name="T69" fmla="*/ 896 h 26"/>
                <a:gd name="T70" fmla="*/ 110 w 23"/>
                <a:gd name="T71" fmla="*/ 896 h 26"/>
                <a:gd name="T72" fmla="*/ 177 w 23"/>
                <a:gd name="T73" fmla="*/ 832 h 26"/>
                <a:gd name="T74" fmla="*/ 232 w 23"/>
                <a:gd name="T75" fmla="*/ 768 h 26"/>
                <a:gd name="T76" fmla="*/ 253 w 23"/>
                <a:gd name="T77" fmla="*/ 640 h 26"/>
                <a:gd name="T78" fmla="*/ 300 w 23"/>
                <a:gd name="T79" fmla="*/ 576 h 26"/>
                <a:gd name="T80" fmla="*/ 339 w 23"/>
                <a:gd name="T81" fmla="*/ 384 h 26"/>
                <a:gd name="T82" fmla="*/ 339 w 23"/>
                <a:gd name="T83" fmla="*/ 320 h 26"/>
                <a:gd name="T84" fmla="*/ 339 w 23"/>
                <a:gd name="T85" fmla="*/ 192 h 26"/>
                <a:gd name="T86" fmla="*/ 339 w 23"/>
                <a:gd name="T87" fmla="*/ 128 h 26"/>
                <a:gd name="T88" fmla="*/ 300 w 23"/>
                <a:gd name="T89" fmla="*/ 128 h 26"/>
                <a:gd name="T90" fmla="*/ 287 w 23"/>
                <a:gd name="T91" fmla="*/ 128 h 26"/>
                <a:gd name="T92" fmla="*/ 232 w 23"/>
                <a:gd name="T93" fmla="*/ 128 h 26"/>
                <a:gd name="T94" fmla="*/ 177 w 23"/>
                <a:gd name="T95" fmla="*/ 320 h 26"/>
                <a:gd name="T96" fmla="*/ 123 w 23"/>
                <a:gd name="T97" fmla="*/ 576 h 26"/>
                <a:gd name="T98" fmla="*/ 110 w 23"/>
                <a:gd name="T99" fmla="*/ 896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7"/>
                  </a:lnTo>
                  <a:lnTo>
                    <a:pt x="6" y="19"/>
                  </a:lnTo>
                  <a:lnTo>
                    <a:pt x="7" y="21"/>
                  </a:lnTo>
                  <a:lnTo>
                    <a:pt x="9" y="23"/>
                  </a:lnTo>
                  <a:lnTo>
                    <a:pt x="12" y="23"/>
                  </a:lnTo>
                  <a:lnTo>
                    <a:pt x="13" y="23"/>
                  </a:lnTo>
                  <a:lnTo>
                    <a:pt x="14" y="21"/>
                  </a:lnTo>
                  <a:lnTo>
                    <a:pt x="17" y="20"/>
                  </a:lnTo>
                  <a:lnTo>
                    <a:pt x="20" y="19"/>
                  </a:lnTo>
                  <a:lnTo>
                    <a:pt x="17" y="23"/>
                  </a:lnTo>
                  <a:lnTo>
                    <a:pt x="13" y="26"/>
                  </a:lnTo>
                  <a:lnTo>
                    <a:pt x="9" y="26"/>
                  </a:lnTo>
                  <a:lnTo>
                    <a:pt x="6" y="26"/>
                  </a:lnTo>
                  <a:lnTo>
                    <a:pt x="3" y="24"/>
                  </a:lnTo>
                  <a:lnTo>
                    <a:pt x="2" y="21"/>
                  </a:lnTo>
                  <a:lnTo>
                    <a:pt x="0" y="19"/>
                  </a:lnTo>
                  <a:lnTo>
                    <a:pt x="2" y="14"/>
                  </a:lnTo>
                  <a:lnTo>
                    <a:pt x="3" y="9"/>
                  </a:lnTo>
                  <a:lnTo>
                    <a:pt x="6" y="6"/>
                  </a:lnTo>
                  <a:lnTo>
                    <a:pt x="10" y="3"/>
                  </a:lnTo>
                  <a:lnTo>
                    <a:pt x="13" y="0"/>
                  </a:lnTo>
                  <a:lnTo>
                    <a:pt x="17" y="0"/>
                  </a:lnTo>
                  <a:lnTo>
                    <a:pt x="20" y="0"/>
                  </a:lnTo>
                  <a:lnTo>
                    <a:pt x="21" y="2"/>
                  </a:lnTo>
                  <a:lnTo>
                    <a:pt x="23" y="3"/>
                  </a:lnTo>
                  <a:lnTo>
                    <a:pt x="23" y="5"/>
                  </a:lnTo>
                  <a:lnTo>
                    <a:pt x="23" y="6"/>
                  </a:lnTo>
                  <a:lnTo>
                    <a:pt x="21" y="9"/>
                  </a:lnTo>
                  <a:lnTo>
                    <a:pt x="19" y="12"/>
                  </a:lnTo>
                  <a:lnTo>
                    <a:pt x="14" y="13"/>
                  </a:lnTo>
                  <a:lnTo>
                    <a:pt x="10" y="14"/>
                  </a:lnTo>
                  <a:lnTo>
                    <a:pt x="6" y="14"/>
                  </a:lnTo>
                  <a:close/>
                  <a:moveTo>
                    <a:pt x="6" y="14"/>
                  </a:moveTo>
                  <a:lnTo>
                    <a:pt x="10" y="13"/>
                  </a:lnTo>
                  <a:lnTo>
                    <a:pt x="13" y="12"/>
                  </a:lnTo>
                  <a:lnTo>
                    <a:pt x="14" y="10"/>
                  </a:lnTo>
                  <a:lnTo>
                    <a:pt x="17" y="9"/>
                  </a:lnTo>
                  <a:lnTo>
                    <a:pt x="19" y="6"/>
                  </a:lnTo>
                  <a:lnTo>
                    <a:pt x="19" y="5"/>
                  </a:lnTo>
                  <a:lnTo>
                    <a:pt x="19" y="3"/>
                  </a:lnTo>
                  <a:lnTo>
                    <a:pt x="19" y="2"/>
                  </a:lnTo>
                  <a:lnTo>
                    <a:pt x="17" y="2"/>
                  </a:lnTo>
                  <a:lnTo>
                    <a:pt x="16" y="2"/>
                  </a:lnTo>
                  <a:lnTo>
                    <a:pt x="13" y="2"/>
                  </a:lnTo>
                  <a:lnTo>
                    <a:pt x="10" y="5"/>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35025" name="Freeform 103"/>
            <p:cNvSpPr>
              <a:spLocks/>
            </p:cNvSpPr>
            <p:nvPr/>
          </p:nvSpPr>
          <p:spPr bwMode="auto">
            <a:xfrm>
              <a:off x="2202" y="2724"/>
              <a:ext cx="55" cy="104"/>
            </a:xfrm>
            <a:custGeom>
              <a:avLst/>
              <a:gdLst>
                <a:gd name="T0" fmla="*/ 21 w 21"/>
                <a:gd name="T1" fmla="*/ 128 h 26"/>
                <a:gd name="T2" fmla="*/ 199 w 21"/>
                <a:gd name="T3" fmla="*/ 0 h 26"/>
                <a:gd name="T4" fmla="*/ 123 w 21"/>
                <a:gd name="T5" fmla="*/ 896 h 26"/>
                <a:gd name="T6" fmla="*/ 165 w 21"/>
                <a:gd name="T7" fmla="*/ 576 h 26"/>
                <a:gd name="T8" fmla="*/ 212 w 21"/>
                <a:gd name="T9" fmla="*/ 320 h 26"/>
                <a:gd name="T10" fmla="*/ 267 w 21"/>
                <a:gd name="T11" fmla="*/ 128 h 26"/>
                <a:gd name="T12" fmla="*/ 322 w 21"/>
                <a:gd name="T13" fmla="*/ 0 h 26"/>
                <a:gd name="T14" fmla="*/ 343 w 21"/>
                <a:gd name="T15" fmla="*/ 0 h 26"/>
                <a:gd name="T16" fmla="*/ 343 w 21"/>
                <a:gd name="T17" fmla="*/ 0 h 26"/>
                <a:gd name="T18" fmla="*/ 377 w 21"/>
                <a:gd name="T19" fmla="*/ 0 h 26"/>
                <a:gd name="T20" fmla="*/ 377 w 21"/>
                <a:gd name="T21" fmla="*/ 128 h 26"/>
                <a:gd name="T22" fmla="*/ 377 w 21"/>
                <a:gd name="T23" fmla="*/ 192 h 26"/>
                <a:gd name="T24" fmla="*/ 377 w 21"/>
                <a:gd name="T25" fmla="*/ 320 h 26"/>
                <a:gd name="T26" fmla="*/ 343 w 21"/>
                <a:gd name="T27" fmla="*/ 384 h 26"/>
                <a:gd name="T28" fmla="*/ 343 w 21"/>
                <a:gd name="T29" fmla="*/ 448 h 26"/>
                <a:gd name="T30" fmla="*/ 322 w 21"/>
                <a:gd name="T31" fmla="*/ 448 h 26"/>
                <a:gd name="T32" fmla="*/ 322 w 21"/>
                <a:gd name="T33" fmla="*/ 448 h 26"/>
                <a:gd name="T34" fmla="*/ 288 w 21"/>
                <a:gd name="T35" fmla="*/ 448 h 26"/>
                <a:gd name="T36" fmla="*/ 288 w 21"/>
                <a:gd name="T37" fmla="*/ 448 h 26"/>
                <a:gd name="T38" fmla="*/ 288 w 21"/>
                <a:gd name="T39" fmla="*/ 384 h 26"/>
                <a:gd name="T40" fmla="*/ 288 w 21"/>
                <a:gd name="T41" fmla="*/ 384 h 26"/>
                <a:gd name="T42" fmla="*/ 288 w 21"/>
                <a:gd name="T43" fmla="*/ 384 h 26"/>
                <a:gd name="T44" fmla="*/ 288 w 21"/>
                <a:gd name="T45" fmla="*/ 320 h 26"/>
                <a:gd name="T46" fmla="*/ 267 w 21"/>
                <a:gd name="T47" fmla="*/ 320 h 26"/>
                <a:gd name="T48" fmla="*/ 267 w 21"/>
                <a:gd name="T49" fmla="*/ 320 h 26"/>
                <a:gd name="T50" fmla="*/ 267 w 21"/>
                <a:gd name="T51" fmla="*/ 320 h 26"/>
                <a:gd name="T52" fmla="*/ 254 w 21"/>
                <a:gd name="T53" fmla="*/ 384 h 26"/>
                <a:gd name="T54" fmla="*/ 212 w 21"/>
                <a:gd name="T55" fmla="*/ 448 h 26"/>
                <a:gd name="T56" fmla="*/ 199 w 21"/>
                <a:gd name="T57" fmla="*/ 640 h 26"/>
                <a:gd name="T58" fmla="*/ 144 w 21"/>
                <a:gd name="T59" fmla="*/ 896 h 26"/>
                <a:gd name="T60" fmla="*/ 123 w 21"/>
                <a:gd name="T61" fmla="*/ 1024 h 26"/>
                <a:gd name="T62" fmla="*/ 123 w 21"/>
                <a:gd name="T63" fmla="*/ 1216 h 26"/>
                <a:gd name="T64" fmla="*/ 89 w 21"/>
                <a:gd name="T65" fmla="*/ 1280 h 26"/>
                <a:gd name="T66" fmla="*/ 89 w 21"/>
                <a:gd name="T67" fmla="*/ 1344 h 26"/>
                <a:gd name="T68" fmla="*/ 68 w 21"/>
                <a:gd name="T69" fmla="*/ 1664 h 26"/>
                <a:gd name="T70" fmla="*/ 0 w 21"/>
                <a:gd name="T71" fmla="*/ 1664 h 26"/>
                <a:gd name="T72" fmla="*/ 68 w 21"/>
                <a:gd name="T73" fmla="*/ 448 h 26"/>
                <a:gd name="T74" fmla="*/ 89 w 21"/>
                <a:gd name="T75" fmla="*/ 384 h 26"/>
                <a:gd name="T76" fmla="*/ 89 w 21"/>
                <a:gd name="T77" fmla="*/ 192 h 26"/>
                <a:gd name="T78" fmla="*/ 89 w 21"/>
                <a:gd name="T79" fmla="*/ 192 h 26"/>
                <a:gd name="T80" fmla="*/ 89 w 21"/>
                <a:gd name="T81" fmla="*/ 192 h 26"/>
                <a:gd name="T82" fmla="*/ 68 w 21"/>
                <a:gd name="T83" fmla="*/ 192 h 26"/>
                <a:gd name="T84" fmla="*/ 68 w 21"/>
                <a:gd name="T85" fmla="*/ 128 h 26"/>
                <a:gd name="T86" fmla="*/ 34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9" y="9"/>
                  </a:lnTo>
                  <a:lnTo>
                    <a:pt x="12" y="5"/>
                  </a:lnTo>
                  <a:lnTo>
                    <a:pt x="15" y="2"/>
                  </a:lnTo>
                  <a:lnTo>
                    <a:pt x="18" y="0"/>
                  </a:lnTo>
                  <a:lnTo>
                    <a:pt x="19" y="0"/>
                  </a:lnTo>
                  <a:lnTo>
                    <a:pt x="21" y="0"/>
                  </a:lnTo>
                  <a:lnTo>
                    <a:pt x="21" y="2"/>
                  </a:lnTo>
                  <a:lnTo>
                    <a:pt x="21" y="3"/>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9"/>
                  </a:lnTo>
                  <a:lnTo>
                    <a:pt x="5" y="20"/>
                  </a:lnTo>
                  <a:lnTo>
                    <a:pt x="5" y="21"/>
                  </a:lnTo>
                  <a:lnTo>
                    <a:pt x="4" y="26"/>
                  </a:lnTo>
                  <a:lnTo>
                    <a:pt x="0" y="26"/>
                  </a:lnTo>
                  <a:lnTo>
                    <a:pt x="4" y="7"/>
                  </a:lnTo>
                  <a:lnTo>
                    <a:pt x="5" y="6"/>
                  </a:lnTo>
                  <a:lnTo>
                    <a:pt x="5" y="3"/>
                  </a:lnTo>
                  <a:lnTo>
                    <a:pt x="4" y="3"/>
                  </a:lnTo>
                  <a:lnTo>
                    <a:pt x="4" y="2"/>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35026" name="Freeform 104"/>
            <p:cNvSpPr>
              <a:spLocks/>
            </p:cNvSpPr>
            <p:nvPr/>
          </p:nvSpPr>
          <p:spPr bwMode="auto">
            <a:xfrm>
              <a:off x="2257" y="2772"/>
              <a:ext cx="39" cy="8"/>
            </a:xfrm>
            <a:custGeom>
              <a:avLst/>
              <a:gdLst>
                <a:gd name="T0" fmla="*/ 263 w 15"/>
                <a:gd name="T1" fmla="*/ 0 h 2"/>
                <a:gd name="T2" fmla="*/ 244 w 15"/>
                <a:gd name="T3" fmla="*/ 128 h 2"/>
                <a:gd name="T4" fmla="*/ 0 w 15"/>
                <a:gd name="T5" fmla="*/ 128 h 2"/>
                <a:gd name="T6" fmla="*/ 21 w 15"/>
                <a:gd name="T7" fmla="*/ 0 h 2"/>
                <a:gd name="T8" fmla="*/ 263 w 15"/>
                <a:gd name="T9" fmla="*/ 0 h 2"/>
                <a:gd name="T10" fmla="*/ 0 60000 65536"/>
                <a:gd name="T11" fmla="*/ 0 60000 65536"/>
                <a:gd name="T12" fmla="*/ 0 60000 65536"/>
                <a:gd name="T13" fmla="*/ 0 60000 65536"/>
                <a:gd name="T14" fmla="*/ 0 60000 65536"/>
                <a:gd name="T15" fmla="*/ 0 w 15"/>
                <a:gd name="T16" fmla="*/ 0 h 2"/>
                <a:gd name="T17" fmla="*/ 15 w 15"/>
                <a:gd name="T18" fmla="*/ 2 h 2"/>
              </a:gdLst>
              <a:ahLst/>
              <a:cxnLst>
                <a:cxn ang="T10">
                  <a:pos x="T0" y="T1"/>
                </a:cxn>
                <a:cxn ang="T11">
                  <a:pos x="T2" y="T3"/>
                </a:cxn>
                <a:cxn ang="T12">
                  <a:pos x="T4" y="T5"/>
                </a:cxn>
                <a:cxn ang="T13">
                  <a:pos x="T6" y="T7"/>
                </a:cxn>
                <a:cxn ang="T14">
                  <a:pos x="T8" y="T9"/>
                </a:cxn>
              </a:cxnLst>
              <a:rect l="T15" t="T16" r="T17" b="T18"/>
              <a:pathLst>
                <a:path w="15" h="2">
                  <a:moveTo>
                    <a:pt x="15" y="0"/>
                  </a:moveTo>
                  <a:lnTo>
                    <a:pt x="14" y="2"/>
                  </a:lnTo>
                  <a:lnTo>
                    <a:pt x="0" y="2"/>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35027" name="Freeform 105"/>
            <p:cNvSpPr>
              <a:spLocks/>
            </p:cNvSpPr>
            <p:nvPr/>
          </p:nvSpPr>
          <p:spPr bwMode="auto">
            <a:xfrm>
              <a:off x="2296" y="2675"/>
              <a:ext cx="115" cy="153"/>
            </a:xfrm>
            <a:custGeom>
              <a:avLst/>
              <a:gdLst>
                <a:gd name="T0" fmla="*/ 321 w 44"/>
                <a:gd name="T1" fmla="*/ 0 h 38"/>
                <a:gd name="T2" fmla="*/ 520 w 44"/>
                <a:gd name="T3" fmla="*/ 1896 h 38"/>
                <a:gd name="T4" fmla="*/ 622 w 44"/>
                <a:gd name="T5" fmla="*/ 519 h 38"/>
                <a:gd name="T6" fmla="*/ 664 w 44"/>
                <a:gd name="T7" fmla="*/ 326 h 38"/>
                <a:gd name="T8" fmla="*/ 664 w 44"/>
                <a:gd name="T9" fmla="*/ 258 h 38"/>
                <a:gd name="T10" fmla="*/ 664 w 44"/>
                <a:gd name="T11" fmla="*/ 193 h 38"/>
                <a:gd name="T12" fmla="*/ 622 w 44"/>
                <a:gd name="T13" fmla="*/ 193 h 38"/>
                <a:gd name="T14" fmla="*/ 622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193 h 38"/>
                <a:gd name="T34" fmla="*/ 698 w 44"/>
                <a:gd name="T35" fmla="*/ 193 h 38"/>
                <a:gd name="T36" fmla="*/ 677 w 44"/>
                <a:gd name="T37" fmla="*/ 326 h 38"/>
                <a:gd name="T38" fmla="*/ 677 w 44"/>
                <a:gd name="T39" fmla="*/ 519 h 38"/>
                <a:gd name="T40" fmla="*/ 499 w 44"/>
                <a:gd name="T41" fmla="*/ 2480 h 38"/>
                <a:gd name="T42" fmla="*/ 499 w 44"/>
                <a:gd name="T43" fmla="*/ 2480 h 38"/>
                <a:gd name="T44" fmla="*/ 267 w 44"/>
                <a:gd name="T45" fmla="*/ 455 h 38"/>
                <a:gd name="T46" fmla="*/ 144 w 44"/>
                <a:gd name="T47" fmla="*/ 2025 h 38"/>
                <a:gd name="T48" fmla="*/ 144 w 44"/>
                <a:gd name="T49" fmla="*/ 2090 h 38"/>
                <a:gd name="T50" fmla="*/ 144 w 44"/>
                <a:gd name="T51" fmla="*/ 2158 h 38"/>
                <a:gd name="T52" fmla="*/ 144 w 44"/>
                <a:gd name="T53" fmla="*/ 2287 h 38"/>
                <a:gd name="T54" fmla="*/ 144 w 44"/>
                <a:gd name="T55" fmla="*/ 2351 h 38"/>
                <a:gd name="T56" fmla="*/ 178 w 44"/>
                <a:gd name="T57" fmla="*/ 2351 h 38"/>
                <a:gd name="T58" fmla="*/ 233 w 44"/>
                <a:gd name="T59" fmla="*/ 2351 h 38"/>
                <a:gd name="T60" fmla="*/ 199 w 44"/>
                <a:gd name="T61" fmla="*/ 2480 h 38"/>
                <a:gd name="T62" fmla="*/ 0 w 44"/>
                <a:gd name="T63" fmla="*/ 2480 h 38"/>
                <a:gd name="T64" fmla="*/ 0 w 44"/>
                <a:gd name="T65" fmla="*/ 2351 h 38"/>
                <a:gd name="T66" fmla="*/ 55 w 44"/>
                <a:gd name="T67" fmla="*/ 2351 h 38"/>
                <a:gd name="T68" fmla="*/ 55 w 44"/>
                <a:gd name="T69" fmla="*/ 2351 h 38"/>
                <a:gd name="T70" fmla="*/ 68 w 44"/>
                <a:gd name="T71" fmla="*/ 2287 h 38"/>
                <a:gd name="T72" fmla="*/ 110 w 44"/>
                <a:gd name="T73" fmla="*/ 2287 h 38"/>
                <a:gd name="T74" fmla="*/ 110 w 44"/>
                <a:gd name="T75" fmla="*/ 2158 h 38"/>
                <a:gd name="T76" fmla="*/ 123 w 44"/>
                <a:gd name="T77" fmla="*/ 2025 h 38"/>
                <a:gd name="T78" fmla="*/ 254 w 44"/>
                <a:gd name="T79" fmla="*/ 258 h 38"/>
                <a:gd name="T80" fmla="*/ 233 w 44"/>
                <a:gd name="T81" fmla="*/ 193 h 38"/>
                <a:gd name="T82" fmla="*/ 233 w 44"/>
                <a:gd name="T83" fmla="*/ 193 h 38"/>
                <a:gd name="T84" fmla="*/ 178 w 44"/>
                <a:gd name="T85" fmla="*/ 64 h 38"/>
                <a:gd name="T86" fmla="*/ 144 w 44"/>
                <a:gd name="T87" fmla="*/ 64 h 38"/>
                <a:gd name="T88" fmla="*/ 144 w 44"/>
                <a:gd name="T89" fmla="*/ 0 h 38"/>
                <a:gd name="T90" fmla="*/ 32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8" y="0"/>
                  </a:moveTo>
                  <a:lnTo>
                    <a:pt x="29" y="29"/>
                  </a:lnTo>
                  <a:lnTo>
                    <a:pt x="35" y="8"/>
                  </a:lnTo>
                  <a:lnTo>
                    <a:pt x="37" y="5"/>
                  </a:lnTo>
                  <a:lnTo>
                    <a:pt x="37" y="4"/>
                  </a:lnTo>
                  <a:lnTo>
                    <a:pt x="37" y="3"/>
                  </a:lnTo>
                  <a:lnTo>
                    <a:pt x="35" y="3"/>
                  </a:lnTo>
                  <a:lnTo>
                    <a:pt x="35" y="1"/>
                  </a:lnTo>
                  <a:lnTo>
                    <a:pt x="32" y="1"/>
                  </a:lnTo>
                  <a:lnTo>
                    <a:pt x="32" y="0"/>
                  </a:lnTo>
                  <a:lnTo>
                    <a:pt x="44" y="0"/>
                  </a:lnTo>
                  <a:lnTo>
                    <a:pt x="44" y="1"/>
                  </a:lnTo>
                  <a:lnTo>
                    <a:pt x="42" y="1"/>
                  </a:lnTo>
                  <a:lnTo>
                    <a:pt x="41" y="1"/>
                  </a:lnTo>
                  <a:lnTo>
                    <a:pt x="39" y="3"/>
                  </a:lnTo>
                  <a:lnTo>
                    <a:pt x="38" y="5"/>
                  </a:lnTo>
                  <a:lnTo>
                    <a:pt x="38" y="8"/>
                  </a:lnTo>
                  <a:lnTo>
                    <a:pt x="28" y="38"/>
                  </a:lnTo>
                  <a:lnTo>
                    <a:pt x="15" y="7"/>
                  </a:lnTo>
                  <a:lnTo>
                    <a:pt x="8" y="31"/>
                  </a:lnTo>
                  <a:lnTo>
                    <a:pt x="8" y="32"/>
                  </a:lnTo>
                  <a:lnTo>
                    <a:pt x="8" y="33"/>
                  </a:lnTo>
                  <a:lnTo>
                    <a:pt x="8" y="35"/>
                  </a:lnTo>
                  <a:lnTo>
                    <a:pt x="8" y="36"/>
                  </a:lnTo>
                  <a:lnTo>
                    <a:pt x="10" y="36"/>
                  </a:lnTo>
                  <a:lnTo>
                    <a:pt x="13" y="36"/>
                  </a:lnTo>
                  <a:lnTo>
                    <a:pt x="11" y="38"/>
                  </a:lnTo>
                  <a:lnTo>
                    <a:pt x="0" y="38"/>
                  </a:lnTo>
                  <a:lnTo>
                    <a:pt x="0" y="36"/>
                  </a:lnTo>
                  <a:lnTo>
                    <a:pt x="3" y="36"/>
                  </a:lnTo>
                  <a:lnTo>
                    <a:pt x="4" y="35"/>
                  </a:lnTo>
                  <a:lnTo>
                    <a:pt x="6" y="35"/>
                  </a:lnTo>
                  <a:lnTo>
                    <a:pt x="6" y="33"/>
                  </a:lnTo>
                  <a:lnTo>
                    <a:pt x="7" y="31"/>
                  </a:lnTo>
                  <a:lnTo>
                    <a:pt x="14" y="4"/>
                  </a:lnTo>
                  <a:lnTo>
                    <a:pt x="13" y="3"/>
                  </a:lnTo>
                  <a:lnTo>
                    <a:pt x="10" y="1"/>
                  </a:lnTo>
                  <a:lnTo>
                    <a:pt x="8" y="1"/>
                  </a:lnTo>
                  <a:lnTo>
                    <a:pt x="8" y="0"/>
                  </a:lnTo>
                  <a:lnTo>
                    <a:pt x="18" y="0"/>
                  </a:lnTo>
                  <a:close/>
                </a:path>
              </a:pathLst>
            </a:custGeom>
            <a:solidFill>
              <a:srgbClr val="000000"/>
            </a:solidFill>
            <a:ln w="0">
              <a:solidFill>
                <a:srgbClr val="000000"/>
              </a:solidFill>
              <a:round/>
              <a:headEnd/>
              <a:tailEnd/>
            </a:ln>
          </p:spPr>
          <p:txBody>
            <a:bodyPr/>
            <a:lstStyle/>
            <a:p>
              <a:endParaRPr lang="en-CA"/>
            </a:p>
          </p:txBody>
        </p:sp>
        <p:sp>
          <p:nvSpPr>
            <p:cNvPr id="35028" name="Freeform 106"/>
            <p:cNvSpPr>
              <a:spLocks noEditPoints="1"/>
            </p:cNvSpPr>
            <p:nvPr/>
          </p:nvSpPr>
          <p:spPr bwMode="auto">
            <a:xfrm>
              <a:off x="2403" y="2724"/>
              <a:ext cx="63" cy="104"/>
            </a:xfrm>
            <a:custGeom>
              <a:avLst/>
              <a:gdLst>
                <a:gd name="T0" fmla="*/ 433 w 24"/>
                <a:gd name="T1" fmla="*/ 576 h 26"/>
                <a:gd name="T2" fmla="*/ 433 w 24"/>
                <a:gd name="T3" fmla="*/ 832 h 26"/>
                <a:gd name="T4" fmla="*/ 399 w 24"/>
                <a:gd name="T5" fmla="*/ 1088 h 26"/>
                <a:gd name="T6" fmla="*/ 344 w 24"/>
                <a:gd name="T7" fmla="*/ 1344 h 26"/>
                <a:gd name="T8" fmla="*/ 268 w 24"/>
                <a:gd name="T9" fmla="*/ 1536 h 26"/>
                <a:gd name="T10" fmla="*/ 221 w 24"/>
                <a:gd name="T11" fmla="*/ 1664 h 26"/>
                <a:gd name="T12" fmla="*/ 144 w 24"/>
                <a:gd name="T13" fmla="*/ 1664 h 26"/>
                <a:gd name="T14" fmla="*/ 89 w 24"/>
                <a:gd name="T15" fmla="*/ 1664 h 26"/>
                <a:gd name="T16" fmla="*/ 55 w 24"/>
                <a:gd name="T17" fmla="*/ 1536 h 26"/>
                <a:gd name="T18" fmla="*/ 0 w 24"/>
                <a:gd name="T19" fmla="*/ 1344 h 26"/>
                <a:gd name="T20" fmla="*/ 0 w 24"/>
                <a:gd name="T21" fmla="*/ 1088 h 26"/>
                <a:gd name="T22" fmla="*/ 0 w 24"/>
                <a:gd name="T23" fmla="*/ 832 h 26"/>
                <a:gd name="T24" fmla="*/ 55 w 24"/>
                <a:gd name="T25" fmla="*/ 576 h 26"/>
                <a:gd name="T26" fmla="*/ 76 w 24"/>
                <a:gd name="T27" fmla="*/ 384 h 26"/>
                <a:gd name="T28" fmla="*/ 144 w 24"/>
                <a:gd name="T29" fmla="*/ 192 h 26"/>
                <a:gd name="T30" fmla="*/ 221 w 24"/>
                <a:gd name="T31" fmla="*/ 0 h 26"/>
                <a:gd name="T32" fmla="*/ 268 w 24"/>
                <a:gd name="T33" fmla="*/ 0 h 26"/>
                <a:gd name="T34" fmla="*/ 344 w 24"/>
                <a:gd name="T35" fmla="*/ 0 h 26"/>
                <a:gd name="T36" fmla="*/ 399 w 24"/>
                <a:gd name="T37" fmla="*/ 192 h 26"/>
                <a:gd name="T38" fmla="*/ 433 w 24"/>
                <a:gd name="T39" fmla="*/ 384 h 26"/>
                <a:gd name="T40" fmla="*/ 433 w 24"/>
                <a:gd name="T41" fmla="*/ 576 h 26"/>
                <a:gd name="T42" fmla="*/ 344 w 24"/>
                <a:gd name="T43" fmla="*/ 448 h 26"/>
                <a:gd name="T44" fmla="*/ 344 w 24"/>
                <a:gd name="T45" fmla="*/ 320 h 26"/>
                <a:gd name="T46" fmla="*/ 323 w 24"/>
                <a:gd name="T47" fmla="*/ 192 h 26"/>
                <a:gd name="T48" fmla="*/ 310 w 24"/>
                <a:gd name="T49" fmla="*/ 128 h 26"/>
                <a:gd name="T50" fmla="*/ 268 w 24"/>
                <a:gd name="T51" fmla="*/ 128 h 26"/>
                <a:gd name="T52" fmla="*/ 221 w 24"/>
                <a:gd name="T53" fmla="*/ 128 h 26"/>
                <a:gd name="T54" fmla="*/ 179 w 24"/>
                <a:gd name="T55" fmla="*/ 320 h 26"/>
                <a:gd name="T56" fmla="*/ 144 w 24"/>
                <a:gd name="T57" fmla="*/ 448 h 26"/>
                <a:gd name="T58" fmla="*/ 89 w 24"/>
                <a:gd name="T59" fmla="*/ 832 h 26"/>
                <a:gd name="T60" fmla="*/ 76 w 24"/>
                <a:gd name="T61" fmla="*/ 1280 h 26"/>
                <a:gd name="T62" fmla="*/ 89 w 24"/>
                <a:gd name="T63" fmla="*/ 1344 h 26"/>
                <a:gd name="T64" fmla="*/ 89 w 24"/>
                <a:gd name="T65" fmla="*/ 1472 h 26"/>
                <a:gd name="T66" fmla="*/ 123 w 24"/>
                <a:gd name="T67" fmla="*/ 1536 h 26"/>
                <a:gd name="T68" fmla="*/ 179 w 24"/>
                <a:gd name="T69" fmla="*/ 1664 h 26"/>
                <a:gd name="T70" fmla="*/ 200 w 24"/>
                <a:gd name="T71" fmla="*/ 1536 h 26"/>
                <a:gd name="T72" fmla="*/ 255 w 24"/>
                <a:gd name="T73" fmla="*/ 1472 h 26"/>
                <a:gd name="T74" fmla="*/ 310 w 24"/>
                <a:gd name="T75" fmla="*/ 1216 h 26"/>
                <a:gd name="T76" fmla="*/ 323 w 24"/>
                <a:gd name="T77" fmla="*/ 832 h 26"/>
                <a:gd name="T78" fmla="*/ 344 w 24"/>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6"/>
                <a:gd name="T122" fmla="*/ 24 w 24"/>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6">
                  <a:moveTo>
                    <a:pt x="24" y="9"/>
                  </a:moveTo>
                  <a:lnTo>
                    <a:pt x="24" y="13"/>
                  </a:lnTo>
                  <a:lnTo>
                    <a:pt x="22" y="17"/>
                  </a:lnTo>
                  <a:lnTo>
                    <a:pt x="19" y="21"/>
                  </a:lnTo>
                  <a:lnTo>
                    <a:pt x="15" y="24"/>
                  </a:lnTo>
                  <a:lnTo>
                    <a:pt x="12" y="26"/>
                  </a:lnTo>
                  <a:lnTo>
                    <a:pt x="8" y="26"/>
                  </a:lnTo>
                  <a:lnTo>
                    <a:pt x="5" y="26"/>
                  </a:lnTo>
                  <a:lnTo>
                    <a:pt x="3" y="24"/>
                  </a:lnTo>
                  <a:lnTo>
                    <a:pt x="0" y="21"/>
                  </a:lnTo>
                  <a:lnTo>
                    <a:pt x="0" y="17"/>
                  </a:lnTo>
                  <a:lnTo>
                    <a:pt x="0" y="13"/>
                  </a:lnTo>
                  <a:lnTo>
                    <a:pt x="3" y="9"/>
                  </a:lnTo>
                  <a:lnTo>
                    <a:pt x="4" y="6"/>
                  </a:lnTo>
                  <a:lnTo>
                    <a:pt x="8" y="3"/>
                  </a:lnTo>
                  <a:lnTo>
                    <a:pt x="12" y="0"/>
                  </a:lnTo>
                  <a:lnTo>
                    <a:pt x="15" y="0"/>
                  </a:lnTo>
                  <a:lnTo>
                    <a:pt x="19" y="0"/>
                  </a:lnTo>
                  <a:lnTo>
                    <a:pt x="22" y="3"/>
                  </a:lnTo>
                  <a:lnTo>
                    <a:pt x="24" y="6"/>
                  </a:lnTo>
                  <a:lnTo>
                    <a:pt x="24" y="9"/>
                  </a:lnTo>
                  <a:close/>
                  <a:moveTo>
                    <a:pt x="19" y="7"/>
                  </a:moveTo>
                  <a:lnTo>
                    <a:pt x="19" y="5"/>
                  </a:lnTo>
                  <a:lnTo>
                    <a:pt x="18" y="3"/>
                  </a:lnTo>
                  <a:lnTo>
                    <a:pt x="17" y="2"/>
                  </a:lnTo>
                  <a:lnTo>
                    <a:pt x="15" y="2"/>
                  </a:lnTo>
                  <a:lnTo>
                    <a:pt x="12" y="2"/>
                  </a:lnTo>
                  <a:lnTo>
                    <a:pt x="10" y="5"/>
                  </a:lnTo>
                  <a:lnTo>
                    <a:pt x="8" y="7"/>
                  </a:lnTo>
                  <a:lnTo>
                    <a:pt x="5" y="13"/>
                  </a:lnTo>
                  <a:lnTo>
                    <a:pt x="4" y="20"/>
                  </a:lnTo>
                  <a:lnTo>
                    <a:pt x="5" y="21"/>
                  </a:lnTo>
                  <a:lnTo>
                    <a:pt x="5" y="23"/>
                  </a:lnTo>
                  <a:lnTo>
                    <a:pt x="7" y="24"/>
                  </a:lnTo>
                  <a:lnTo>
                    <a:pt x="10" y="26"/>
                  </a:lnTo>
                  <a:lnTo>
                    <a:pt x="11" y="24"/>
                  </a:lnTo>
                  <a:lnTo>
                    <a:pt x="14" y="23"/>
                  </a:lnTo>
                  <a:lnTo>
                    <a:pt x="17" y="19"/>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35029" name="Freeform 107"/>
            <p:cNvSpPr>
              <a:spLocks/>
            </p:cNvSpPr>
            <p:nvPr/>
          </p:nvSpPr>
          <p:spPr bwMode="auto">
            <a:xfrm>
              <a:off x="2476" y="2724"/>
              <a:ext cx="68" cy="104"/>
            </a:xfrm>
            <a:custGeom>
              <a:avLst/>
              <a:gdLst>
                <a:gd name="T0" fmla="*/ 377 w 26"/>
                <a:gd name="T1" fmla="*/ 1088 h 26"/>
                <a:gd name="T2" fmla="*/ 343 w 26"/>
                <a:gd name="T3" fmla="*/ 1472 h 26"/>
                <a:gd name="T4" fmla="*/ 343 w 26"/>
                <a:gd name="T5" fmla="*/ 1472 h 26"/>
                <a:gd name="T6" fmla="*/ 377 w 26"/>
                <a:gd name="T7" fmla="*/ 1472 h 26"/>
                <a:gd name="T8" fmla="*/ 377 w 26"/>
                <a:gd name="T9" fmla="*/ 1472 h 26"/>
                <a:gd name="T10" fmla="*/ 432 w 26"/>
                <a:gd name="T11" fmla="*/ 1280 h 26"/>
                <a:gd name="T12" fmla="*/ 398 w 26"/>
                <a:gd name="T13" fmla="*/ 1472 h 26"/>
                <a:gd name="T14" fmla="*/ 343 w 26"/>
                <a:gd name="T15" fmla="*/ 1664 h 26"/>
                <a:gd name="T16" fmla="*/ 301 w 26"/>
                <a:gd name="T17" fmla="*/ 1664 h 26"/>
                <a:gd name="T18" fmla="*/ 267 w 26"/>
                <a:gd name="T19" fmla="*/ 1536 h 26"/>
                <a:gd name="T20" fmla="*/ 267 w 26"/>
                <a:gd name="T21" fmla="*/ 1472 h 26"/>
                <a:gd name="T22" fmla="*/ 301 w 26"/>
                <a:gd name="T23" fmla="*/ 1280 h 26"/>
                <a:gd name="T24" fmla="*/ 322 w 26"/>
                <a:gd name="T25" fmla="*/ 832 h 26"/>
                <a:gd name="T26" fmla="*/ 212 w 26"/>
                <a:gd name="T27" fmla="*/ 1344 h 26"/>
                <a:gd name="T28" fmla="*/ 144 w 26"/>
                <a:gd name="T29" fmla="*/ 1664 h 26"/>
                <a:gd name="T30" fmla="*/ 68 w 26"/>
                <a:gd name="T31" fmla="*/ 1664 h 26"/>
                <a:gd name="T32" fmla="*/ 21 w 26"/>
                <a:gd name="T33" fmla="*/ 1536 h 26"/>
                <a:gd name="T34" fmla="*/ 21 w 26"/>
                <a:gd name="T35" fmla="*/ 1280 h 26"/>
                <a:gd name="T36" fmla="*/ 89 w 26"/>
                <a:gd name="T37" fmla="*/ 448 h 26"/>
                <a:gd name="T38" fmla="*/ 123 w 26"/>
                <a:gd name="T39" fmla="*/ 320 h 26"/>
                <a:gd name="T40" fmla="*/ 123 w 26"/>
                <a:gd name="T41" fmla="*/ 192 h 26"/>
                <a:gd name="T42" fmla="*/ 89 w 26"/>
                <a:gd name="T43" fmla="*/ 192 h 26"/>
                <a:gd name="T44" fmla="*/ 68 w 26"/>
                <a:gd name="T45" fmla="*/ 192 h 26"/>
                <a:gd name="T46" fmla="*/ 21 w 26"/>
                <a:gd name="T47" fmla="*/ 448 h 26"/>
                <a:gd name="T48" fmla="*/ 55 w 26"/>
                <a:gd name="T49" fmla="*/ 192 h 26"/>
                <a:gd name="T50" fmla="*/ 123 w 26"/>
                <a:gd name="T51" fmla="*/ 0 h 26"/>
                <a:gd name="T52" fmla="*/ 178 w 26"/>
                <a:gd name="T53" fmla="*/ 0 h 26"/>
                <a:gd name="T54" fmla="*/ 199 w 26"/>
                <a:gd name="T55" fmla="*/ 128 h 26"/>
                <a:gd name="T56" fmla="*/ 199 w 26"/>
                <a:gd name="T57" fmla="*/ 384 h 26"/>
                <a:gd name="T58" fmla="*/ 123 w 26"/>
                <a:gd name="T59" fmla="*/ 1088 h 26"/>
                <a:gd name="T60" fmla="*/ 89 w 26"/>
                <a:gd name="T61" fmla="*/ 1344 h 26"/>
                <a:gd name="T62" fmla="*/ 123 w 26"/>
                <a:gd name="T63" fmla="*/ 1472 h 26"/>
                <a:gd name="T64" fmla="*/ 123 w 26"/>
                <a:gd name="T65" fmla="*/ 1472 h 26"/>
                <a:gd name="T66" fmla="*/ 178 w 26"/>
                <a:gd name="T67" fmla="*/ 1472 h 26"/>
                <a:gd name="T68" fmla="*/ 254 w 26"/>
                <a:gd name="T69" fmla="*/ 1216 h 26"/>
                <a:gd name="T70" fmla="*/ 322 w 26"/>
                <a:gd name="T71" fmla="*/ 832 h 26"/>
                <a:gd name="T72" fmla="*/ 377 w 26"/>
                <a:gd name="T73" fmla="*/ 192 h 26"/>
                <a:gd name="T74" fmla="*/ 466 w 2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6"/>
                <a:gd name="T116" fmla="*/ 26 w 2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6">
                  <a:moveTo>
                    <a:pt x="26" y="0"/>
                  </a:moveTo>
                  <a:lnTo>
                    <a:pt x="21" y="17"/>
                  </a:lnTo>
                  <a:lnTo>
                    <a:pt x="21" y="21"/>
                  </a:lnTo>
                  <a:lnTo>
                    <a:pt x="19" y="23"/>
                  </a:lnTo>
                  <a:lnTo>
                    <a:pt x="21" y="23"/>
                  </a:lnTo>
                  <a:lnTo>
                    <a:pt x="22" y="21"/>
                  </a:lnTo>
                  <a:lnTo>
                    <a:pt x="24" y="20"/>
                  </a:lnTo>
                  <a:lnTo>
                    <a:pt x="25" y="20"/>
                  </a:lnTo>
                  <a:lnTo>
                    <a:pt x="22" y="23"/>
                  </a:lnTo>
                  <a:lnTo>
                    <a:pt x="21" y="26"/>
                  </a:lnTo>
                  <a:lnTo>
                    <a:pt x="19" y="26"/>
                  </a:lnTo>
                  <a:lnTo>
                    <a:pt x="18" y="26"/>
                  </a:lnTo>
                  <a:lnTo>
                    <a:pt x="17" y="26"/>
                  </a:lnTo>
                  <a:lnTo>
                    <a:pt x="15" y="24"/>
                  </a:lnTo>
                  <a:lnTo>
                    <a:pt x="15" y="23"/>
                  </a:lnTo>
                  <a:lnTo>
                    <a:pt x="17" y="21"/>
                  </a:lnTo>
                  <a:lnTo>
                    <a:pt x="17" y="20"/>
                  </a:lnTo>
                  <a:lnTo>
                    <a:pt x="18" y="17"/>
                  </a:lnTo>
                  <a:lnTo>
                    <a:pt x="18" y="13"/>
                  </a:lnTo>
                  <a:lnTo>
                    <a:pt x="15" y="17"/>
                  </a:lnTo>
                  <a:lnTo>
                    <a:pt x="12" y="21"/>
                  </a:lnTo>
                  <a:lnTo>
                    <a:pt x="11" y="23"/>
                  </a:lnTo>
                  <a:lnTo>
                    <a:pt x="8" y="26"/>
                  </a:lnTo>
                  <a:lnTo>
                    <a:pt x="5" y="26"/>
                  </a:lnTo>
                  <a:lnTo>
                    <a:pt x="4" y="26"/>
                  </a:lnTo>
                  <a:lnTo>
                    <a:pt x="3" y="26"/>
                  </a:lnTo>
                  <a:lnTo>
                    <a:pt x="1" y="24"/>
                  </a:lnTo>
                  <a:lnTo>
                    <a:pt x="1" y="23"/>
                  </a:lnTo>
                  <a:lnTo>
                    <a:pt x="1" y="20"/>
                  </a:lnTo>
                  <a:lnTo>
                    <a:pt x="3" y="17"/>
                  </a:lnTo>
                  <a:lnTo>
                    <a:pt x="5" y="7"/>
                  </a:lnTo>
                  <a:lnTo>
                    <a:pt x="7" y="6"/>
                  </a:lnTo>
                  <a:lnTo>
                    <a:pt x="7" y="5"/>
                  </a:lnTo>
                  <a:lnTo>
                    <a:pt x="7" y="3"/>
                  </a:lnTo>
                  <a:lnTo>
                    <a:pt x="5" y="3"/>
                  </a:lnTo>
                  <a:lnTo>
                    <a:pt x="4" y="3"/>
                  </a:lnTo>
                  <a:lnTo>
                    <a:pt x="4" y="5"/>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1"/>
                  </a:lnTo>
                  <a:lnTo>
                    <a:pt x="7" y="23"/>
                  </a:lnTo>
                  <a:lnTo>
                    <a:pt x="8" y="23"/>
                  </a:lnTo>
                  <a:lnTo>
                    <a:pt x="10" y="23"/>
                  </a:lnTo>
                  <a:lnTo>
                    <a:pt x="11" y="20"/>
                  </a:lnTo>
                  <a:lnTo>
                    <a:pt x="14" y="19"/>
                  </a:lnTo>
                  <a:lnTo>
                    <a:pt x="15" y="16"/>
                  </a:lnTo>
                  <a:lnTo>
                    <a:pt x="18" y="13"/>
                  </a:lnTo>
                  <a:lnTo>
                    <a:pt x="19" y="9"/>
                  </a:lnTo>
                  <a:lnTo>
                    <a:pt x="21" y="3"/>
                  </a:lnTo>
                  <a:lnTo>
                    <a:pt x="22" y="0"/>
                  </a:lnTo>
                  <a:lnTo>
                    <a:pt x="26" y="0"/>
                  </a:lnTo>
                  <a:close/>
                </a:path>
              </a:pathLst>
            </a:custGeom>
            <a:solidFill>
              <a:srgbClr val="000000"/>
            </a:solidFill>
            <a:ln w="0">
              <a:solidFill>
                <a:srgbClr val="000000"/>
              </a:solidFill>
              <a:round/>
              <a:headEnd/>
              <a:tailEnd/>
            </a:ln>
          </p:spPr>
          <p:txBody>
            <a:bodyPr/>
            <a:lstStyle/>
            <a:p>
              <a:endParaRPr lang="en-CA"/>
            </a:p>
          </p:txBody>
        </p:sp>
        <p:sp>
          <p:nvSpPr>
            <p:cNvPr id="35030" name="Freeform 108"/>
            <p:cNvSpPr>
              <a:spLocks/>
            </p:cNvSpPr>
            <p:nvPr/>
          </p:nvSpPr>
          <p:spPr bwMode="auto">
            <a:xfrm>
              <a:off x="2550" y="2724"/>
              <a:ext cx="65" cy="104"/>
            </a:xfrm>
            <a:custGeom>
              <a:avLst/>
              <a:gdLst>
                <a:gd name="T0" fmla="*/ 122 w 25"/>
                <a:gd name="T1" fmla="*/ 832 h 26"/>
                <a:gd name="T2" fmla="*/ 244 w 25"/>
                <a:gd name="T3" fmla="*/ 320 h 26"/>
                <a:gd name="T4" fmla="*/ 330 w 25"/>
                <a:gd name="T5" fmla="*/ 0 h 26"/>
                <a:gd name="T6" fmla="*/ 419 w 25"/>
                <a:gd name="T7" fmla="*/ 0 h 26"/>
                <a:gd name="T8" fmla="*/ 439 w 25"/>
                <a:gd name="T9" fmla="*/ 192 h 26"/>
                <a:gd name="T10" fmla="*/ 439 w 25"/>
                <a:gd name="T11" fmla="*/ 384 h 26"/>
                <a:gd name="T12" fmla="*/ 372 w 25"/>
                <a:gd name="T13" fmla="*/ 1280 h 26"/>
                <a:gd name="T14" fmla="*/ 330 w 25"/>
                <a:gd name="T15" fmla="*/ 1472 h 26"/>
                <a:gd name="T16" fmla="*/ 330 w 25"/>
                <a:gd name="T17" fmla="*/ 1472 h 26"/>
                <a:gd name="T18" fmla="*/ 372 w 25"/>
                <a:gd name="T19" fmla="*/ 1472 h 26"/>
                <a:gd name="T20" fmla="*/ 372 w 25"/>
                <a:gd name="T21" fmla="*/ 1472 h 26"/>
                <a:gd name="T22" fmla="*/ 419 w 25"/>
                <a:gd name="T23" fmla="*/ 1280 h 26"/>
                <a:gd name="T24" fmla="*/ 385 w 25"/>
                <a:gd name="T25" fmla="*/ 1472 h 26"/>
                <a:gd name="T26" fmla="*/ 317 w 25"/>
                <a:gd name="T27" fmla="*/ 1664 h 26"/>
                <a:gd name="T28" fmla="*/ 296 w 25"/>
                <a:gd name="T29" fmla="*/ 1664 h 26"/>
                <a:gd name="T30" fmla="*/ 263 w 25"/>
                <a:gd name="T31" fmla="*/ 1536 h 26"/>
                <a:gd name="T32" fmla="*/ 263 w 25"/>
                <a:gd name="T33" fmla="*/ 1344 h 26"/>
                <a:gd name="T34" fmla="*/ 330 w 25"/>
                <a:gd name="T35" fmla="*/ 576 h 26"/>
                <a:gd name="T36" fmla="*/ 372 w 25"/>
                <a:gd name="T37" fmla="*/ 320 h 26"/>
                <a:gd name="T38" fmla="*/ 330 w 25"/>
                <a:gd name="T39" fmla="*/ 320 h 26"/>
                <a:gd name="T40" fmla="*/ 330 w 25"/>
                <a:gd name="T41" fmla="*/ 320 h 26"/>
                <a:gd name="T42" fmla="*/ 296 w 25"/>
                <a:gd name="T43" fmla="*/ 320 h 26"/>
                <a:gd name="T44" fmla="*/ 211 w 25"/>
                <a:gd name="T45" fmla="*/ 576 h 26"/>
                <a:gd name="T46" fmla="*/ 122 w 25"/>
                <a:gd name="T47" fmla="*/ 1024 h 26"/>
                <a:gd name="T48" fmla="*/ 88 w 25"/>
                <a:gd name="T49" fmla="*/ 1344 h 26"/>
                <a:gd name="T50" fmla="*/ 0 w 25"/>
                <a:gd name="T51" fmla="*/ 1664 h 26"/>
                <a:gd name="T52" fmla="*/ 88 w 25"/>
                <a:gd name="T53" fmla="*/ 320 h 26"/>
                <a:gd name="T54" fmla="*/ 88 w 25"/>
                <a:gd name="T55" fmla="*/ 192 h 26"/>
                <a:gd name="T56" fmla="*/ 68 w 25"/>
                <a:gd name="T57" fmla="*/ 192 h 26"/>
                <a:gd name="T58" fmla="*/ 55 w 25"/>
                <a:gd name="T59" fmla="*/ 128 h 26"/>
                <a:gd name="T60" fmla="*/ 21 w 25"/>
                <a:gd name="T61" fmla="*/ 192 h 26"/>
                <a:gd name="T62" fmla="*/ 195 w 25"/>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6"/>
                <a:gd name="T98" fmla="*/ 25 w 25"/>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6">
                  <a:moveTo>
                    <a:pt x="11" y="0"/>
                  </a:moveTo>
                  <a:lnTo>
                    <a:pt x="7" y="13"/>
                  </a:lnTo>
                  <a:lnTo>
                    <a:pt x="11" y="9"/>
                  </a:lnTo>
                  <a:lnTo>
                    <a:pt x="14" y="5"/>
                  </a:lnTo>
                  <a:lnTo>
                    <a:pt x="15" y="3"/>
                  </a:lnTo>
                  <a:lnTo>
                    <a:pt x="19" y="0"/>
                  </a:lnTo>
                  <a:lnTo>
                    <a:pt x="22" y="0"/>
                  </a:lnTo>
                  <a:lnTo>
                    <a:pt x="24" y="0"/>
                  </a:lnTo>
                  <a:lnTo>
                    <a:pt x="24" y="2"/>
                  </a:lnTo>
                  <a:lnTo>
                    <a:pt x="25" y="3"/>
                  </a:lnTo>
                  <a:lnTo>
                    <a:pt x="25" y="5"/>
                  </a:lnTo>
                  <a:lnTo>
                    <a:pt x="25" y="6"/>
                  </a:lnTo>
                  <a:lnTo>
                    <a:pt x="24" y="9"/>
                  </a:lnTo>
                  <a:lnTo>
                    <a:pt x="21" y="20"/>
                  </a:lnTo>
                  <a:lnTo>
                    <a:pt x="19" y="21"/>
                  </a:lnTo>
                  <a:lnTo>
                    <a:pt x="19" y="23"/>
                  </a:lnTo>
                  <a:lnTo>
                    <a:pt x="21" y="23"/>
                  </a:lnTo>
                  <a:lnTo>
                    <a:pt x="22" y="21"/>
                  </a:lnTo>
                  <a:lnTo>
                    <a:pt x="24" y="20"/>
                  </a:lnTo>
                  <a:lnTo>
                    <a:pt x="25" y="20"/>
                  </a:lnTo>
                  <a:lnTo>
                    <a:pt x="22" y="23"/>
                  </a:lnTo>
                  <a:lnTo>
                    <a:pt x="19" y="26"/>
                  </a:lnTo>
                  <a:lnTo>
                    <a:pt x="18" y="26"/>
                  </a:lnTo>
                  <a:lnTo>
                    <a:pt x="17" y="26"/>
                  </a:lnTo>
                  <a:lnTo>
                    <a:pt x="15" y="26"/>
                  </a:lnTo>
                  <a:lnTo>
                    <a:pt x="15" y="24"/>
                  </a:lnTo>
                  <a:lnTo>
                    <a:pt x="15" y="21"/>
                  </a:lnTo>
                  <a:lnTo>
                    <a:pt x="17" y="20"/>
                  </a:lnTo>
                  <a:lnTo>
                    <a:pt x="19" y="9"/>
                  </a:lnTo>
                  <a:lnTo>
                    <a:pt x="21" y="6"/>
                  </a:lnTo>
                  <a:lnTo>
                    <a:pt x="21" y="5"/>
                  </a:lnTo>
                  <a:lnTo>
                    <a:pt x="19" y="5"/>
                  </a:lnTo>
                  <a:lnTo>
                    <a:pt x="18" y="5"/>
                  </a:lnTo>
                  <a:lnTo>
                    <a:pt x="17" y="5"/>
                  </a:lnTo>
                  <a:lnTo>
                    <a:pt x="15" y="6"/>
                  </a:lnTo>
                  <a:lnTo>
                    <a:pt x="12" y="9"/>
                  </a:lnTo>
                  <a:lnTo>
                    <a:pt x="10" y="12"/>
                  </a:lnTo>
                  <a:lnTo>
                    <a:pt x="7" y="16"/>
                  </a:lnTo>
                  <a:lnTo>
                    <a:pt x="7" y="19"/>
                  </a:lnTo>
                  <a:lnTo>
                    <a:pt x="5" y="21"/>
                  </a:lnTo>
                  <a:lnTo>
                    <a:pt x="4" y="26"/>
                  </a:lnTo>
                  <a:lnTo>
                    <a:pt x="0" y="26"/>
                  </a:lnTo>
                  <a:lnTo>
                    <a:pt x="4" y="7"/>
                  </a:lnTo>
                  <a:lnTo>
                    <a:pt x="5" y="5"/>
                  </a:lnTo>
                  <a:lnTo>
                    <a:pt x="5" y="3"/>
                  </a:lnTo>
                  <a:lnTo>
                    <a:pt x="4" y="3"/>
                  </a:lnTo>
                  <a:lnTo>
                    <a:pt x="4" y="2"/>
                  </a:lnTo>
                  <a:lnTo>
                    <a:pt x="3" y="2"/>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35031" name="Freeform 109"/>
            <p:cNvSpPr>
              <a:spLocks/>
            </p:cNvSpPr>
            <p:nvPr/>
          </p:nvSpPr>
          <p:spPr bwMode="auto">
            <a:xfrm>
              <a:off x="2827" y="2675"/>
              <a:ext cx="31" cy="198"/>
            </a:xfrm>
            <a:custGeom>
              <a:avLst/>
              <a:gdLst>
                <a:gd name="T0" fmla="*/ 207 w 12"/>
                <a:gd name="T1" fmla="*/ 3233 h 49"/>
                <a:gd name="T2" fmla="*/ 0 w 12"/>
                <a:gd name="T3" fmla="*/ 3233 h 49"/>
                <a:gd name="T4" fmla="*/ 0 w 12"/>
                <a:gd name="T5" fmla="*/ 0 h 49"/>
                <a:gd name="T6" fmla="*/ 207 w 12"/>
                <a:gd name="T7" fmla="*/ 0 h 49"/>
                <a:gd name="T8" fmla="*/ 207 w 12"/>
                <a:gd name="T9" fmla="*/ 65 h 49"/>
                <a:gd name="T10" fmla="*/ 88 w 12"/>
                <a:gd name="T11" fmla="*/ 65 h 49"/>
                <a:gd name="T12" fmla="*/ 88 w 12"/>
                <a:gd name="T13" fmla="*/ 3103 h 49"/>
                <a:gd name="T14" fmla="*/ 207 w 12"/>
                <a:gd name="T15" fmla="*/ 3103 h 49"/>
                <a:gd name="T16" fmla="*/ 207 w 12"/>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35032" name="Freeform 110"/>
            <p:cNvSpPr>
              <a:spLocks noEditPoints="1"/>
            </p:cNvSpPr>
            <p:nvPr/>
          </p:nvSpPr>
          <p:spPr bwMode="auto">
            <a:xfrm>
              <a:off x="286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21 w 24"/>
                <a:gd name="T13" fmla="*/ 0 h 38"/>
                <a:gd name="T14" fmla="*/ 310 w 24"/>
                <a:gd name="T15" fmla="*/ 64 h 38"/>
                <a:gd name="T16" fmla="*/ 344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44 w 24"/>
                <a:gd name="T29" fmla="*/ 2158 h 38"/>
                <a:gd name="T30" fmla="*/ 310 w 24"/>
                <a:gd name="T31" fmla="*/ 2351 h 38"/>
                <a:gd name="T32" fmla="*/ 255 w 24"/>
                <a:gd name="T33" fmla="*/ 2480 h 38"/>
                <a:gd name="T34" fmla="*/ 221 w 24"/>
                <a:gd name="T35" fmla="*/ 2480 h 38"/>
                <a:gd name="T36" fmla="*/ 144 w 24"/>
                <a:gd name="T37" fmla="*/ 2480 h 38"/>
                <a:gd name="T38" fmla="*/ 89 w 24"/>
                <a:gd name="T39" fmla="*/ 2287 h 38"/>
                <a:gd name="T40" fmla="*/ 55 w 24"/>
                <a:gd name="T41" fmla="*/ 2090 h 38"/>
                <a:gd name="T42" fmla="*/ 21 w 24"/>
                <a:gd name="T43" fmla="*/ 1703 h 38"/>
                <a:gd name="T44" fmla="*/ 0 w 24"/>
                <a:gd name="T45" fmla="*/ 1248 h 38"/>
                <a:gd name="T46" fmla="*/ 89 w 24"/>
                <a:gd name="T47" fmla="*/ 1248 h 38"/>
                <a:gd name="T48" fmla="*/ 89 w 24"/>
                <a:gd name="T49" fmla="*/ 1703 h 38"/>
                <a:gd name="T50" fmla="*/ 123 w 24"/>
                <a:gd name="T51" fmla="*/ 2090 h 38"/>
                <a:gd name="T52" fmla="*/ 179 w 24"/>
                <a:gd name="T53" fmla="*/ 2287 h 38"/>
                <a:gd name="T54" fmla="*/ 221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21 w 24"/>
                <a:gd name="T79" fmla="*/ 64 h 38"/>
                <a:gd name="T80" fmla="*/ 179 w 24"/>
                <a:gd name="T81" fmla="*/ 64 h 38"/>
                <a:gd name="T82" fmla="*/ 144 w 24"/>
                <a:gd name="T83" fmla="*/ 193 h 38"/>
                <a:gd name="T84" fmla="*/ 123 w 24"/>
                <a:gd name="T85" fmla="*/ 326 h 38"/>
                <a:gd name="T86" fmla="*/ 123 w 24"/>
                <a:gd name="T87" fmla="*/ 648 h 38"/>
                <a:gd name="T88" fmla="*/ 89 w 24"/>
                <a:gd name="T89" fmla="*/ 974 h 38"/>
                <a:gd name="T90" fmla="*/ 89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2" y="0"/>
                  </a:lnTo>
                  <a:lnTo>
                    <a:pt x="17" y="1"/>
                  </a:lnTo>
                  <a:lnTo>
                    <a:pt x="19" y="4"/>
                  </a:lnTo>
                  <a:lnTo>
                    <a:pt x="22" y="8"/>
                  </a:lnTo>
                  <a:lnTo>
                    <a:pt x="24" y="12"/>
                  </a:lnTo>
                  <a:lnTo>
                    <a:pt x="24" y="18"/>
                  </a:lnTo>
                  <a:lnTo>
                    <a:pt x="24" y="25"/>
                  </a:lnTo>
                  <a:lnTo>
                    <a:pt x="22" y="29"/>
                  </a:lnTo>
                  <a:lnTo>
                    <a:pt x="19" y="33"/>
                  </a:lnTo>
                  <a:lnTo>
                    <a:pt x="17" y="36"/>
                  </a:lnTo>
                  <a:lnTo>
                    <a:pt x="14" y="38"/>
                  </a:lnTo>
                  <a:lnTo>
                    <a:pt x="12" y="38"/>
                  </a:lnTo>
                  <a:lnTo>
                    <a:pt x="8" y="38"/>
                  </a:lnTo>
                  <a:lnTo>
                    <a:pt x="5" y="35"/>
                  </a:lnTo>
                  <a:lnTo>
                    <a:pt x="3" y="32"/>
                  </a:lnTo>
                  <a:lnTo>
                    <a:pt x="1" y="26"/>
                  </a:lnTo>
                  <a:lnTo>
                    <a:pt x="0" y="19"/>
                  </a:lnTo>
                  <a:close/>
                  <a:moveTo>
                    <a:pt x="5" y="19"/>
                  </a:moveTo>
                  <a:lnTo>
                    <a:pt x="5" y="26"/>
                  </a:lnTo>
                  <a:lnTo>
                    <a:pt x="7" y="32"/>
                  </a:lnTo>
                  <a:lnTo>
                    <a:pt x="10" y="35"/>
                  </a:lnTo>
                  <a:lnTo>
                    <a:pt x="12"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2" y="1"/>
                  </a:lnTo>
                  <a:lnTo>
                    <a:pt x="10" y="1"/>
                  </a:lnTo>
                  <a:lnTo>
                    <a:pt x="8" y="3"/>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35033" name="Freeform 111"/>
            <p:cNvSpPr>
              <a:spLocks/>
            </p:cNvSpPr>
            <p:nvPr/>
          </p:nvSpPr>
          <p:spPr bwMode="auto">
            <a:xfrm>
              <a:off x="2944" y="2804"/>
              <a:ext cx="24" cy="57"/>
            </a:xfrm>
            <a:custGeom>
              <a:avLst/>
              <a:gdLst>
                <a:gd name="T0" fmla="*/ 0 w 9"/>
                <a:gd name="T1" fmla="*/ 945 h 14"/>
                <a:gd name="T2" fmla="*/ 0 w 9"/>
                <a:gd name="T3" fmla="*/ 879 h 14"/>
                <a:gd name="T4" fmla="*/ 56 w 9"/>
                <a:gd name="T5" fmla="*/ 879 h 14"/>
                <a:gd name="T6" fmla="*/ 93 w 9"/>
                <a:gd name="T7" fmla="*/ 680 h 14"/>
                <a:gd name="T8" fmla="*/ 115 w 9"/>
                <a:gd name="T9" fmla="*/ 546 h 14"/>
                <a:gd name="T10" fmla="*/ 115 w 9"/>
                <a:gd name="T11" fmla="*/ 480 h 14"/>
                <a:gd name="T12" fmla="*/ 115 w 9"/>
                <a:gd name="T13" fmla="*/ 399 h 14"/>
                <a:gd name="T14" fmla="*/ 115 w 9"/>
                <a:gd name="T15" fmla="*/ 399 h 14"/>
                <a:gd name="T16" fmla="*/ 115 w 9"/>
                <a:gd name="T17" fmla="*/ 399 h 14"/>
                <a:gd name="T18" fmla="*/ 115 w 9"/>
                <a:gd name="T19" fmla="*/ 399 h 14"/>
                <a:gd name="T20" fmla="*/ 93 w 9"/>
                <a:gd name="T21" fmla="*/ 399 h 14"/>
                <a:gd name="T22" fmla="*/ 93 w 9"/>
                <a:gd name="T23" fmla="*/ 399 h 14"/>
                <a:gd name="T24" fmla="*/ 56 w 9"/>
                <a:gd name="T25" fmla="*/ 399 h 14"/>
                <a:gd name="T26" fmla="*/ 56 w 9"/>
                <a:gd name="T27" fmla="*/ 399 h 14"/>
                <a:gd name="T28" fmla="*/ 35 w 9"/>
                <a:gd name="T29" fmla="*/ 399 h 14"/>
                <a:gd name="T30" fmla="*/ 0 w 9"/>
                <a:gd name="T31" fmla="*/ 399 h 14"/>
                <a:gd name="T32" fmla="*/ 0 w 9"/>
                <a:gd name="T33" fmla="*/ 265 h 14"/>
                <a:gd name="T34" fmla="*/ 0 w 9"/>
                <a:gd name="T35" fmla="*/ 200 h 14"/>
                <a:gd name="T36" fmla="*/ 0 w 9"/>
                <a:gd name="T37" fmla="*/ 65 h 14"/>
                <a:gd name="T38" fmla="*/ 0 w 9"/>
                <a:gd name="T39" fmla="*/ 0 h 14"/>
                <a:gd name="T40" fmla="*/ 35 w 9"/>
                <a:gd name="T41" fmla="*/ 0 h 14"/>
                <a:gd name="T42" fmla="*/ 56 w 9"/>
                <a:gd name="T43" fmla="*/ 0 h 14"/>
                <a:gd name="T44" fmla="*/ 93 w 9"/>
                <a:gd name="T45" fmla="*/ 0 h 14"/>
                <a:gd name="T46" fmla="*/ 136 w 9"/>
                <a:gd name="T47" fmla="*/ 65 h 14"/>
                <a:gd name="T48" fmla="*/ 136 w 9"/>
                <a:gd name="T49" fmla="*/ 200 h 14"/>
                <a:gd name="T50" fmla="*/ 171 w 9"/>
                <a:gd name="T51" fmla="*/ 399 h 14"/>
                <a:gd name="T52" fmla="*/ 136 w 9"/>
                <a:gd name="T53" fmla="*/ 546 h 14"/>
                <a:gd name="T54" fmla="*/ 115 w 9"/>
                <a:gd name="T55" fmla="*/ 680 h 14"/>
                <a:gd name="T56" fmla="*/ 56 w 9"/>
                <a:gd name="T57" fmla="*/ 879 h 14"/>
                <a:gd name="T58" fmla="*/ 0 w 9"/>
                <a:gd name="T59" fmla="*/ 945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5" y="10"/>
                  </a:lnTo>
                  <a:lnTo>
                    <a:pt x="6" y="8"/>
                  </a:lnTo>
                  <a:lnTo>
                    <a:pt x="6" y="7"/>
                  </a:lnTo>
                  <a:lnTo>
                    <a:pt x="6" y="6"/>
                  </a:lnTo>
                  <a:lnTo>
                    <a:pt x="5" y="6"/>
                  </a:lnTo>
                  <a:lnTo>
                    <a:pt x="3" y="6"/>
                  </a:lnTo>
                  <a:lnTo>
                    <a:pt x="2" y="6"/>
                  </a:lnTo>
                  <a:lnTo>
                    <a:pt x="0" y="6"/>
                  </a:lnTo>
                  <a:lnTo>
                    <a:pt x="0" y="4"/>
                  </a:lnTo>
                  <a:lnTo>
                    <a:pt x="0" y="3"/>
                  </a:lnTo>
                  <a:lnTo>
                    <a:pt x="0" y="1"/>
                  </a:lnTo>
                  <a:lnTo>
                    <a:pt x="0" y="0"/>
                  </a:lnTo>
                  <a:lnTo>
                    <a:pt x="2" y="0"/>
                  </a:lnTo>
                  <a:lnTo>
                    <a:pt x="3" y="0"/>
                  </a:lnTo>
                  <a:lnTo>
                    <a:pt x="5" y="0"/>
                  </a:lnTo>
                  <a:lnTo>
                    <a:pt x="7" y="1"/>
                  </a:lnTo>
                  <a:lnTo>
                    <a:pt x="7" y="3"/>
                  </a:lnTo>
                  <a:lnTo>
                    <a:pt x="9" y="6"/>
                  </a:lnTo>
                  <a:lnTo>
                    <a:pt x="7" y="8"/>
                  </a:lnTo>
                  <a:lnTo>
                    <a:pt x="6" y="10"/>
                  </a:lnTo>
                  <a:lnTo>
                    <a:pt x="3" y="13"/>
                  </a:lnTo>
                  <a:lnTo>
                    <a:pt x="0" y="14"/>
                  </a:lnTo>
                  <a:close/>
                </a:path>
              </a:pathLst>
            </a:custGeom>
            <a:solidFill>
              <a:srgbClr val="000000"/>
            </a:solidFill>
            <a:ln w="0">
              <a:solidFill>
                <a:srgbClr val="000000"/>
              </a:solidFill>
              <a:round/>
              <a:headEnd/>
              <a:tailEnd/>
            </a:ln>
          </p:spPr>
          <p:txBody>
            <a:bodyPr/>
            <a:lstStyle/>
            <a:p>
              <a:endParaRPr lang="en-CA"/>
            </a:p>
          </p:txBody>
        </p:sp>
        <p:sp>
          <p:nvSpPr>
            <p:cNvPr id="35034" name="Freeform 112"/>
            <p:cNvSpPr>
              <a:spLocks noEditPoints="1"/>
            </p:cNvSpPr>
            <p:nvPr/>
          </p:nvSpPr>
          <p:spPr bwMode="auto">
            <a:xfrm>
              <a:off x="297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34 w 24"/>
                <a:gd name="T13" fmla="*/ 0 h 38"/>
                <a:gd name="T14" fmla="*/ 310 w 24"/>
                <a:gd name="T15" fmla="*/ 64 h 38"/>
                <a:gd name="T16" fmla="*/ 365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65 w 24"/>
                <a:gd name="T29" fmla="*/ 2158 h 38"/>
                <a:gd name="T30" fmla="*/ 310 w 24"/>
                <a:gd name="T31" fmla="*/ 2351 h 38"/>
                <a:gd name="T32" fmla="*/ 255 w 24"/>
                <a:gd name="T33" fmla="*/ 2480 h 38"/>
                <a:gd name="T34" fmla="*/ 234 w 24"/>
                <a:gd name="T35" fmla="*/ 2480 h 38"/>
                <a:gd name="T36" fmla="*/ 144 w 24"/>
                <a:gd name="T37" fmla="*/ 2480 h 38"/>
                <a:gd name="T38" fmla="*/ 110 w 24"/>
                <a:gd name="T39" fmla="*/ 2287 h 38"/>
                <a:gd name="T40" fmla="*/ 55 w 24"/>
                <a:gd name="T41" fmla="*/ 2090 h 38"/>
                <a:gd name="T42" fmla="*/ 21 w 24"/>
                <a:gd name="T43" fmla="*/ 1703 h 38"/>
                <a:gd name="T44" fmla="*/ 0 w 24"/>
                <a:gd name="T45" fmla="*/ 1248 h 38"/>
                <a:gd name="T46" fmla="*/ 110 w 24"/>
                <a:gd name="T47" fmla="*/ 1248 h 38"/>
                <a:gd name="T48" fmla="*/ 110 w 24"/>
                <a:gd name="T49" fmla="*/ 1703 h 38"/>
                <a:gd name="T50" fmla="*/ 123 w 24"/>
                <a:gd name="T51" fmla="*/ 2090 h 38"/>
                <a:gd name="T52" fmla="*/ 179 w 24"/>
                <a:gd name="T53" fmla="*/ 2287 h 38"/>
                <a:gd name="T54" fmla="*/ 234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34 w 24"/>
                <a:gd name="T79" fmla="*/ 64 h 38"/>
                <a:gd name="T80" fmla="*/ 179 w 24"/>
                <a:gd name="T81" fmla="*/ 64 h 38"/>
                <a:gd name="T82" fmla="*/ 144 w 24"/>
                <a:gd name="T83" fmla="*/ 193 h 38"/>
                <a:gd name="T84" fmla="*/ 123 w 24"/>
                <a:gd name="T85" fmla="*/ 326 h 38"/>
                <a:gd name="T86" fmla="*/ 123 w 24"/>
                <a:gd name="T87" fmla="*/ 648 h 38"/>
                <a:gd name="T88" fmla="*/ 110 w 24"/>
                <a:gd name="T89" fmla="*/ 974 h 38"/>
                <a:gd name="T90" fmla="*/ 110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3" y="0"/>
                  </a:lnTo>
                  <a:lnTo>
                    <a:pt x="17" y="1"/>
                  </a:lnTo>
                  <a:lnTo>
                    <a:pt x="20" y="4"/>
                  </a:lnTo>
                  <a:lnTo>
                    <a:pt x="22" y="8"/>
                  </a:lnTo>
                  <a:lnTo>
                    <a:pt x="24" y="12"/>
                  </a:lnTo>
                  <a:lnTo>
                    <a:pt x="24" y="18"/>
                  </a:lnTo>
                  <a:lnTo>
                    <a:pt x="24" y="25"/>
                  </a:lnTo>
                  <a:lnTo>
                    <a:pt x="22" y="29"/>
                  </a:lnTo>
                  <a:lnTo>
                    <a:pt x="20" y="33"/>
                  </a:lnTo>
                  <a:lnTo>
                    <a:pt x="17" y="36"/>
                  </a:lnTo>
                  <a:lnTo>
                    <a:pt x="14" y="38"/>
                  </a:lnTo>
                  <a:lnTo>
                    <a:pt x="13" y="38"/>
                  </a:lnTo>
                  <a:lnTo>
                    <a:pt x="8" y="38"/>
                  </a:lnTo>
                  <a:lnTo>
                    <a:pt x="6" y="35"/>
                  </a:lnTo>
                  <a:lnTo>
                    <a:pt x="3" y="32"/>
                  </a:lnTo>
                  <a:lnTo>
                    <a:pt x="1" y="26"/>
                  </a:lnTo>
                  <a:lnTo>
                    <a:pt x="0" y="19"/>
                  </a:lnTo>
                  <a:close/>
                  <a:moveTo>
                    <a:pt x="6" y="19"/>
                  </a:moveTo>
                  <a:lnTo>
                    <a:pt x="6" y="26"/>
                  </a:lnTo>
                  <a:lnTo>
                    <a:pt x="7" y="32"/>
                  </a:lnTo>
                  <a:lnTo>
                    <a:pt x="10" y="35"/>
                  </a:lnTo>
                  <a:lnTo>
                    <a:pt x="13"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3" y="1"/>
                  </a:lnTo>
                  <a:lnTo>
                    <a:pt x="10" y="1"/>
                  </a:lnTo>
                  <a:lnTo>
                    <a:pt x="8" y="3"/>
                  </a:lnTo>
                  <a:lnTo>
                    <a:pt x="7" y="5"/>
                  </a:lnTo>
                  <a:lnTo>
                    <a:pt x="7" y="10"/>
                  </a:lnTo>
                  <a:lnTo>
                    <a:pt x="6" y="15"/>
                  </a:lnTo>
                  <a:lnTo>
                    <a:pt x="6" y="19"/>
                  </a:lnTo>
                  <a:close/>
                </a:path>
              </a:pathLst>
            </a:custGeom>
            <a:solidFill>
              <a:srgbClr val="000000"/>
            </a:solidFill>
            <a:ln w="0">
              <a:solidFill>
                <a:srgbClr val="000000"/>
              </a:solidFill>
              <a:round/>
              <a:headEnd/>
              <a:tailEnd/>
            </a:ln>
          </p:spPr>
          <p:txBody>
            <a:bodyPr/>
            <a:lstStyle/>
            <a:p>
              <a:endParaRPr lang="en-CA"/>
            </a:p>
          </p:txBody>
        </p:sp>
        <p:sp>
          <p:nvSpPr>
            <p:cNvPr id="35035" name="Freeform 113"/>
            <p:cNvSpPr>
              <a:spLocks/>
            </p:cNvSpPr>
            <p:nvPr/>
          </p:nvSpPr>
          <p:spPr bwMode="auto">
            <a:xfrm>
              <a:off x="3051" y="267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03 h 49"/>
                <a:gd name="T10" fmla="*/ 123 w 13"/>
                <a:gd name="T11" fmla="*/ 3103 h 49"/>
                <a:gd name="T12" fmla="*/ 123 w 13"/>
                <a:gd name="T13" fmla="*/ 65 h 49"/>
                <a:gd name="T14" fmla="*/ 0 w 13"/>
                <a:gd name="T15" fmla="*/ 65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35036" name="Freeform 114"/>
            <p:cNvSpPr>
              <a:spLocks noEditPoints="1"/>
            </p:cNvSpPr>
            <p:nvPr/>
          </p:nvSpPr>
          <p:spPr bwMode="auto">
            <a:xfrm>
              <a:off x="3718" y="2675"/>
              <a:ext cx="73" cy="153"/>
            </a:xfrm>
            <a:custGeom>
              <a:avLst/>
              <a:gdLst>
                <a:gd name="T0" fmla="*/ 177 w 28"/>
                <a:gd name="T1" fmla="*/ 1248 h 38"/>
                <a:gd name="T2" fmla="*/ 177 w 28"/>
                <a:gd name="T3" fmla="*/ 2025 h 38"/>
                <a:gd name="T4" fmla="*/ 177 w 28"/>
                <a:gd name="T5" fmla="*/ 2158 h 38"/>
                <a:gd name="T6" fmla="*/ 211 w 28"/>
                <a:gd name="T7" fmla="*/ 2351 h 38"/>
                <a:gd name="T8" fmla="*/ 232 w 28"/>
                <a:gd name="T9" fmla="*/ 2351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351 h 38"/>
                <a:gd name="T24" fmla="*/ 68 w 28"/>
                <a:gd name="T25" fmla="*/ 2287 h 38"/>
                <a:gd name="T26" fmla="*/ 68 w 28"/>
                <a:gd name="T27" fmla="*/ 2158 h 38"/>
                <a:gd name="T28" fmla="*/ 110 w 28"/>
                <a:gd name="T29" fmla="*/ 2025 h 38"/>
                <a:gd name="T30" fmla="*/ 110 w 28"/>
                <a:gd name="T31" fmla="*/ 455 h 38"/>
                <a:gd name="T32" fmla="*/ 68 w 28"/>
                <a:gd name="T33" fmla="*/ 258 h 38"/>
                <a:gd name="T34" fmla="*/ 68 w 28"/>
                <a:gd name="T35" fmla="*/ 193 h 38"/>
                <a:gd name="T36" fmla="*/ 55 w 28"/>
                <a:gd name="T37" fmla="*/ 64 h 38"/>
                <a:gd name="T38" fmla="*/ 34 w 28"/>
                <a:gd name="T39" fmla="*/ 64 h 38"/>
                <a:gd name="T40" fmla="*/ 0 w 28"/>
                <a:gd name="T41" fmla="*/ 64 h 38"/>
                <a:gd name="T42" fmla="*/ 0 w 28"/>
                <a:gd name="T43" fmla="*/ 0 h 38"/>
                <a:gd name="T44" fmla="*/ 250 w 28"/>
                <a:gd name="T45" fmla="*/ 0 h 38"/>
                <a:gd name="T46" fmla="*/ 339 w 28"/>
                <a:gd name="T47" fmla="*/ 0 h 38"/>
                <a:gd name="T48" fmla="*/ 373 w 28"/>
                <a:gd name="T49" fmla="*/ 64 h 38"/>
                <a:gd name="T50" fmla="*/ 428 w 28"/>
                <a:gd name="T51" fmla="*/ 193 h 38"/>
                <a:gd name="T52" fmla="*/ 477 w 28"/>
                <a:gd name="T53" fmla="*/ 258 h 38"/>
                <a:gd name="T54" fmla="*/ 495 w 28"/>
                <a:gd name="T55" fmla="*/ 455 h 38"/>
                <a:gd name="T56" fmla="*/ 495 w 28"/>
                <a:gd name="T57" fmla="*/ 713 h 38"/>
                <a:gd name="T58" fmla="*/ 495 w 28"/>
                <a:gd name="T59" fmla="*/ 906 h 38"/>
                <a:gd name="T60" fmla="*/ 461 w 28"/>
                <a:gd name="T61" fmla="*/ 1168 h 38"/>
                <a:gd name="T62" fmla="*/ 373 w 28"/>
                <a:gd name="T63" fmla="*/ 1248 h 38"/>
                <a:gd name="T64" fmla="*/ 300 w 28"/>
                <a:gd name="T65" fmla="*/ 1377 h 38"/>
                <a:gd name="T66" fmla="*/ 287 w 28"/>
                <a:gd name="T67" fmla="*/ 1377 h 38"/>
                <a:gd name="T68" fmla="*/ 250 w 28"/>
                <a:gd name="T69" fmla="*/ 1377 h 38"/>
                <a:gd name="T70" fmla="*/ 232 w 28"/>
                <a:gd name="T71" fmla="*/ 1377 h 38"/>
                <a:gd name="T72" fmla="*/ 177 w 28"/>
                <a:gd name="T73" fmla="*/ 1248 h 38"/>
                <a:gd name="T74" fmla="*/ 177 w 28"/>
                <a:gd name="T75" fmla="*/ 1168 h 38"/>
                <a:gd name="T76" fmla="*/ 211 w 28"/>
                <a:gd name="T77" fmla="*/ 1168 h 38"/>
                <a:gd name="T78" fmla="*/ 232 w 28"/>
                <a:gd name="T79" fmla="*/ 1168 h 38"/>
                <a:gd name="T80" fmla="*/ 250 w 28"/>
                <a:gd name="T81" fmla="*/ 1248 h 38"/>
                <a:gd name="T82" fmla="*/ 287 w 28"/>
                <a:gd name="T83" fmla="*/ 1248 h 38"/>
                <a:gd name="T84" fmla="*/ 339 w 28"/>
                <a:gd name="T85" fmla="*/ 1168 h 38"/>
                <a:gd name="T86" fmla="*/ 355 w 28"/>
                <a:gd name="T87" fmla="*/ 1103 h 38"/>
                <a:gd name="T88" fmla="*/ 373 w 28"/>
                <a:gd name="T89" fmla="*/ 906 h 38"/>
                <a:gd name="T90" fmla="*/ 407 w 28"/>
                <a:gd name="T91" fmla="*/ 713 h 38"/>
                <a:gd name="T92" fmla="*/ 373 w 28"/>
                <a:gd name="T93" fmla="*/ 519 h 38"/>
                <a:gd name="T94" fmla="*/ 373 w 28"/>
                <a:gd name="T95" fmla="*/ 455 h 38"/>
                <a:gd name="T96" fmla="*/ 355 w 28"/>
                <a:gd name="T97" fmla="*/ 258 h 38"/>
                <a:gd name="T98" fmla="*/ 339 w 28"/>
                <a:gd name="T99" fmla="*/ 193 h 38"/>
                <a:gd name="T100" fmla="*/ 300 w 28"/>
                <a:gd name="T101" fmla="*/ 193 h 38"/>
                <a:gd name="T102" fmla="*/ 250 w 28"/>
                <a:gd name="T103" fmla="*/ 193 h 38"/>
                <a:gd name="T104" fmla="*/ 232 w 28"/>
                <a:gd name="T105" fmla="*/ 193 h 38"/>
                <a:gd name="T106" fmla="*/ 177 w 28"/>
                <a:gd name="T107" fmla="*/ 193 h 38"/>
                <a:gd name="T108" fmla="*/ 177 w 28"/>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19"/>
                  </a:moveTo>
                  <a:lnTo>
                    <a:pt x="10" y="31"/>
                  </a:lnTo>
                  <a:lnTo>
                    <a:pt x="10" y="33"/>
                  </a:lnTo>
                  <a:lnTo>
                    <a:pt x="12" y="36"/>
                  </a:lnTo>
                  <a:lnTo>
                    <a:pt x="13" y="36"/>
                  </a:lnTo>
                  <a:lnTo>
                    <a:pt x="14" y="38"/>
                  </a:lnTo>
                  <a:lnTo>
                    <a:pt x="16" y="38"/>
                  </a:lnTo>
                  <a:lnTo>
                    <a:pt x="0" y="38"/>
                  </a:lnTo>
                  <a:lnTo>
                    <a:pt x="2" y="38"/>
                  </a:lnTo>
                  <a:lnTo>
                    <a:pt x="3" y="36"/>
                  </a:lnTo>
                  <a:lnTo>
                    <a:pt x="4" y="35"/>
                  </a:lnTo>
                  <a:lnTo>
                    <a:pt x="4" y="33"/>
                  </a:lnTo>
                  <a:lnTo>
                    <a:pt x="6" y="31"/>
                  </a:lnTo>
                  <a:lnTo>
                    <a:pt x="6" y="7"/>
                  </a:lnTo>
                  <a:lnTo>
                    <a:pt x="4" y="4"/>
                  </a:lnTo>
                  <a:lnTo>
                    <a:pt x="4" y="3"/>
                  </a:lnTo>
                  <a:lnTo>
                    <a:pt x="3" y="1"/>
                  </a:lnTo>
                  <a:lnTo>
                    <a:pt x="2" y="1"/>
                  </a:lnTo>
                  <a:lnTo>
                    <a:pt x="0" y="1"/>
                  </a:lnTo>
                  <a:lnTo>
                    <a:pt x="0" y="0"/>
                  </a:lnTo>
                  <a:lnTo>
                    <a:pt x="14" y="0"/>
                  </a:lnTo>
                  <a:lnTo>
                    <a:pt x="19" y="0"/>
                  </a:lnTo>
                  <a:lnTo>
                    <a:pt x="21" y="1"/>
                  </a:lnTo>
                  <a:lnTo>
                    <a:pt x="24" y="3"/>
                  </a:lnTo>
                  <a:lnTo>
                    <a:pt x="27" y="4"/>
                  </a:lnTo>
                  <a:lnTo>
                    <a:pt x="28" y="7"/>
                  </a:lnTo>
                  <a:lnTo>
                    <a:pt x="28" y="11"/>
                  </a:lnTo>
                  <a:lnTo>
                    <a:pt x="28" y="14"/>
                  </a:lnTo>
                  <a:lnTo>
                    <a:pt x="26" y="18"/>
                  </a:lnTo>
                  <a:lnTo>
                    <a:pt x="21" y="19"/>
                  </a:lnTo>
                  <a:lnTo>
                    <a:pt x="17" y="21"/>
                  </a:lnTo>
                  <a:lnTo>
                    <a:pt x="16" y="21"/>
                  </a:lnTo>
                  <a:lnTo>
                    <a:pt x="14" y="21"/>
                  </a:lnTo>
                  <a:lnTo>
                    <a:pt x="13" y="21"/>
                  </a:lnTo>
                  <a:lnTo>
                    <a:pt x="10" y="19"/>
                  </a:lnTo>
                  <a:close/>
                  <a:moveTo>
                    <a:pt x="10" y="18"/>
                  </a:moveTo>
                  <a:lnTo>
                    <a:pt x="12" y="18"/>
                  </a:lnTo>
                  <a:lnTo>
                    <a:pt x="13" y="18"/>
                  </a:lnTo>
                  <a:lnTo>
                    <a:pt x="14" y="19"/>
                  </a:lnTo>
                  <a:lnTo>
                    <a:pt x="16" y="19"/>
                  </a:lnTo>
                  <a:lnTo>
                    <a:pt x="19" y="18"/>
                  </a:lnTo>
                  <a:lnTo>
                    <a:pt x="20" y="17"/>
                  </a:lnTo>
                  <a:lnTo>
                    <a:pt x="21" y="14"/>
                  </a:lnTo>
                  <a:lnTo>
                    <a:pt x="23" y="11"/>
                  </a:lnTo>
                  <a:lnTo>
                    <a:pt x="21" y="8"/>
                  </a:lnTo>
                  <a:lnTo>
                    <a:pt x="21" y="7"/>
                  </a:lnTo>
                  <a:lnTo>
                    <a:pt x="20" y="4"/>
                  </a:lnTo>
                  <a:lnTo>
                    <a:pt x="19" y="3"/>
                  </a:lnTo>
                  <a:lnTo>
                    <a:pt x="17" y="3"/>
                  </a:lnTo>
                  <a:lnTo>
                    <a:pt x="14" y="3"/>
                  </a:lnTo>
                  <a:lnTo>
                    <a:pt x="13"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35037" name="Freeform 115"/>
            <p:cNvSpPr>
              <a:spLocks/>
            </p:cNvSpPr>
            <p:nvPr/>
          </p:nvSpPr>
          <p:spPr bwMode="auto">
            <a:xfrm>
              <a:off x="3799" y="2724"/>
              <a:ext cx="47" cy="104"/>
            </a:xfrm>
            <a:custGeom>
              <a:avLst/>
              <a:gdLst>
                <a:gd name="T0" fmla="*/ 164 w 18"/>
                <a:gd name="T1" fmla="*/ 0 h 26"/>
                <a:gd name="T2" fmla="*/ 164 w 18"/>
                <a:gd name="T3" fmla="*/ 384 h 26"/>
                <a:gd name="T4" fmla="*/ 178 w 18"/>
                <a:gd name="T5" fmla="*/ 192 h 26"/>
                <a:gd name="T6" fmla="*/ 232 w 18"/>
                <a:gd name="T7" fmla="*/ 0 h 26"/>
                <a:gd name="T8" fmla="*/ 253 w 18"/>
                <a:gd name="T9" fmla="*/ 0 h 26"/>
                <a:gd name="T10" fmla="*/ 287 w 18"/>
                <a:gd name="T11" fmla="*/ 0 h 26"/>
                <a:gd name="T12" fmla="*/ 300 w 18"/>
                <a:gd name="T13" fmla="*/ 0 h 26"/>
                <a:gd name="T14" fmla="*/ 321 w 18"/>
                <a:gd name="T15" fmla="*/ 128 h 26"/>
                <a:gd name="T16" fmla="*/ 321 w 18"/>
                <a:gd name="T17" fmla="*/ 192 h 26"/>
                <a:gd name="T18" fmla="*/ 321 w 18"/>
                <a:gd name="T19" fmla="*/ 320 h 26"/>
                <a:gd name="T20" fmla="*/ 300 w 18"/>
                <a:gd name="T21" fmla="*/ 384 h 26"/>
                <a:gd name="T22" fmla="*/ 300 w 18"/>
                <a:gd name="T23" fmla="*/ 384 h 26"/>
                <a:gd name="T24" fmla="*/ 287 w 18"/>
                <a:gd name="T25" fmla="*/ 384 h 26"/>
                <a:gd name="T26" fmla="*/ 287 w 18"/>
                <a:gd name="T27" fmla="*/ 384 h 26"/>
                <a:gd name="T28" fmla="*/ 253 w 18"/>
                <a:gd name="T29" fmla="*/ 320 h 26"/>
                <a:gd name="T30" fmla="*/ 232 w 18"/>
                <a:gd name="T31" fmla="*/ 320 h 26"/>
                <a:gd name="T32" fmla="*/ 198 w 18"/>
                <a:gd name="T33" fmla="*/ 320 h 26"/>
                <a:gd name="T34" fmla="*/ 198 w 18"/>
                <a:gd name="T35" fmla="*/ 320 h 26"/>
                <a:gd name="T36" fmla="*/ 198 w 18"/>
                <a:gd name="T37" fmla="*/ 320 h 26"/>
                <a:gd name="T38" fmla="*/ 178 w 18"/>
                <a:gd name="T39" fmla="*/ 384 h 26"/>
                <a:gd name="T40" fmla="*/ 164 w 18"/>
                <a:gd name="T41" fmla="*/ 576 h 26"/>
                <a:gd name="T42" fmla="*/ 164 w 18"/>
                <a:gd name="T43" fmla="*/ 1280 h 26"/>
                <a:gd name="T44" fmla="*/ 164 w 18"/>
                <a:gd name="T45" fmla="*/ 1344 h 26"/>
                <a:gd name="T46" fmla="*/ 164 w 18"/>
                <a:gd name="T47" fmla="*/ 1472 h 26"/>
                <a:gd name="T48" fmla="*/ 178 w 18"/>
                <a:gd name="T49" fmla="*/ 1536 h 26"/>
                <a:gd name="T50" fmla="*/ 178 w 18"/>
                <a:gd name="T51" fmla="*/ 1536 h 26"/>
                <a:gd name="T52" fmla="*/ 198 w 18"/>
                <a:gd name="T53" fmla="*/ 1536 h 26"/>
                <a:gd name="T54" fmla="*/ 232 w 18"/>
                <a:gd name="T55" fmla="*/ 1664 h 26"/>
                <a:gd name="T56" fmla="*/ 232 w 18"/>
                <a:gd name="T57" fmla="*/ 1664 h 26"/>
                <a:gd name="T58" fmla="*/ 0 w 18"/>
                <a:gd name="T59" fmla="*/ 1664 h 26"/>
                <a:gd name="T60" fmla="*/ 0 w 18"/>
                <a:gd name="T61" fmla="*/ 1664 h 26"/>
                <a:gd name="T62" fmla="*/ 34 w 18"/>
                <a:gd name="T63" fmla="*/ 1536 h 26"/>
                <a:gd name="T64" fmla="*/ 55 w 18"/>
                <a:gd name="T65" fmla="*/ 1536 h 26"/>
                <a:gd name="T66" fmla="*/ 55 w 18"/>
                <a:gd name="T67" fmla="*/ 1536 h 26"/>
                <a:gd name="T68" fmla="*/ 55 w 18"/>
                <a:gd name="T69" fmla="*/ 1472 h 26"/>
                <a:gd name="T70" fmla="*/ 55 w 18"/>
                <a:gd name="T71" fmla="*/ 1344 h 26"/>
                <a:gd name="T72" fmla="*/ 55 w 18"/>
                <a:gd name="T73" fmla="*/ 1280 h 26"/>
                <a:gd name="T74" fmla="*/ 55 w 18"/>
                <a:gd name="T75" fmla="*/ 640 h 26"/>
                <a:gd name="T76" fmla="*/ 55 w 18"/>
                <a:gd name="T77" fmla="*/ 384 h 26"/>
                <a:gd name="T78" fmla="*/ 55 w 18"/>
                <a:gd name="T79" fmla="*/ 320 h 26"/>
                <a:gd name="T80" fmla="*/ 55 w 18"/>
                <a:gd name="T81" fmla="*/ 192 h 26"/>
                <a:gd name="T82" fmla="*/ 55 w 18"/>
                <a:gd name="T83" fmla="*/ 192 h 26"/>
                <a:gd name="T84" fmla="*/ 55 w 18"/>
                <a:gd name="T85" fmla="*/ 192 h 26"/>
                <a:gd name="T86" fmla="*/ 34 w 18"/>
                <a:gd name="T87" fmla="*/ 192 h 26"/>
                <a:gd name="T88" fmla="*/ 34 w 18"/>
                <a:gd name="T89" fmla="*/ 192 h 26"/>
                <a:gd name="T90" fmla="*/ 0 w 18"/>
                <a:gd name="T91" fmla="*/ 192 h 26"/>
                <a:gd name="T92" fmla="*/ 0 w 18"/>
                <a:gd name="T93" fmla="*/ 192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6"/>
                  </a:lnTo>
                  <a:lnTo>
                    <a:pt x="10" y="3"/>
                  </a:lnTo>
                  <a:lnTo>
                    <a:pt x="13" y="0"/>
                  </a:lnTo>
                  <a:lnTo>
                    <a:pt x="14" y="0"/>
                  </a:lnTo>
                  <a:lnTo>
                    <a:pt x="16" y="0"/>
                  </a:lnTo>
                  <a:lnTo>
                    <a:pt x="17" y="0"/>
                  </a:lnTo>
                  <a:lnTo>
                    <a:pt x="18" y="2"/>
                  </a:lnTo>
                  <a:lnTo>
                    <a:pt x="18" y="3"/>
                  </a:lnTo>
                  <a:lnTo>
                    <a:pt x="18" y="5"/>
                  </a:lnTo>
                  <a:lnTo>
                    <a:pt x="17" y="6"/>
                  </a:lnTo>
                  <a:lnTo>
                    <a:pt x="16" y="6"/>
                  </a:lnTo>
                  <a:lnTo>
                    <a:pt x="14" y="5"/>
                  </a:lnTo>
                  <a:lnTo>
                    <a:pt x="13" y="5"/>
                  </a:lnTo>
                  <a:lnTo>
                    <a:pt x="11" y="5"/>
                  </a:lnTo>
                  <a:lnTo>
                    <a:pt x="10" y="6"/>
                  </a:lnTo>
                  <a:lnTo>
                    <a:pt x="9" y="9"/>
                  </a:lnTo>
                  <a:lnTo>
                    <a:pt x="9" y="20"/>
                  </a:lnTo>
                  <a:lnTo>
                    <a:pt x="9" y="21"/>
                  </a:lnTo>
                  <a:lnTo>
                    <a:pt x="9" y="23"/>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5038" name="Freeform 116"/>
            <p:cNvSpPr>
              <a:spLocks noEditPoints="1"/>
            </p:cNvSpPr>
            <p:nvPr/>
          </p:nvSpPr>
          <p:spPr bwMode="auto">
            <a:xfrm>
              <a:off x="3851" y="2724"/>
              <a:ext cx="55" cy="104"/>
            </a:xfrm>
            <a:custGeom>
              <a:avLst/>
              <a:gdLst>
                <a:gd name="T0" fmla="*/ 68 w 21"/>
                <a:gd name="T1" fmla="*/ 640 h 26"/>
                <a:gd name="T2" fmla="*/ 68 w 21"/>
                <a:gd name="T3" fmla="*/ 896 h 26"/>
                <a:gd name="T4" fmla="*/ 123 w 21"/>
                <a:gd name="T5" fmla="*/ 1216 h 26"/>
                <a:gd name="T6" fmla="*/ 178 w 21"/>
                <a:gd name="T7" fmla="*/ 1280 h 26"/>
                <a:gd name="T8" fmla="*/ 212 w 21"/>
                <a:gd name="T9" fmla="*/ 1344 h 26"/>
                <a:gd name="T10" fmla="*/ 267 w 21"/>
                <a:gd name="T11" fmla="*/ 1344 h 26"/>
                <a:gd name="T12" fmla="*/ 309 w 21"/>
                <a:gd name="T13" fmla="*/ 1280 h 26"/>
                <a:gd name="T14" fmla="*/ 343 w 21"/>
                <a:gd name="T15" fmla="*/ 1216 h 26"/>
                <a:gd name="T16" fmla="*/ 377 w 21"/>
                <a:gd name="T17" fmla="*/ 1024 h 26"/>
                <a:gd name="T18" fmla="*/ 377 w 21"/>
                <a:gd name="T19" fmla="*/ 1024 h 26"/>
                <a:gd name="T20" fmla="*/ 343 w 21"/>
                <a:gd name="T21" fmla="*/ 1280 h 26"/>
                <a:gd name="T22" fmla="*/ 322 w 21"/>
                <a:gd name="T23" fmla="*/ 1472 h 26"/>
                <a:gd name="T24" fmla="*/ 267 w 21"/>
                <a:gd name="T25" fmla="*/ 1664 h 26"/>
                <a:gd name="T26" fmla="*/ 199 w 21"/>
                <a:gd name="T27" fmla="*/ 1664 h 26"/>
                <a:gd name="T28" fmla="*/ 123 w 21"/>
                <a:gd name="T29" fmla="*/ 1664 h 26"/>
                <a:gd name="T30" fmla="*/ 55 w 21"/>
                <a:gd name="T31" fmla="*/ 1472 h 26"/>
                <a:gd name="T32" fmla="*/ 21 w 21"/>
                <a:gd name="T33" fmla="*/ 1216 h 26"/>
                <a:gd name="T34" fmla="*/ 0 w 21"/>
                <a:gd name="T35" fmla="*/ 832 h 26"/>
                <a:gd name="T36" fmla="*/ 0 w 21"/>
                <a:gd name="T37" fmla="*/ 576 h 26"/>
                <a:gd name="T38" fmla="*/ 21 w 21"/>
                <a:gd name="T39" fmla="*/ 384 h 26"/>
                <a:gd name="T40" fmla="*/ 55 w 21"/>
                <a:gd name="T41" fmla="*/ 192 h 26"/>
                <a:gd name="T42" fmla="*/ 123 w 21"/>
                <a:gd name="T43" fmla="*/ 0 h 26"/>
                <a:gd name="T44" fmla="*/ 199 w 21"/>
                <a:gd name="T45" fmla="*/ 0 h 26"/>
                <a:gd name="T46" fmla="*/ 267 w 21"/>
                <a:gd name="T47" fmla="*/ 0 h 26"/>
                <a:gd name="T48" fmla="*/ 322 w 21"/>
                <a:gd name="T49" fmla="*/ 192 h 26"/>
                <a:gd name="T50" fmla="*/ 377 w 21"/>
                <a:gd name="T51" fmla="*/ 384 h 26"/>
                <a:gd name="T52" fmla="*/ 377 w 21"/>
                <a:gd name="T53" fmla="*/ 640 h 26"/>
                <a:gd name="T54" fmla="*/ 68 w 21"/>
                <a:gd name="T55" fmla="*/ 640 h 26"/>
                <a:gd name="T56" fmla="*/ 68 w 21"/>
                <a:gd name="T57" fmla="*/ 448 h 26"/>
                <a:gd name="T58" fmla="*/ 267 w 21"/>
                <a:gd name="T59" fmla="*/ 448 h 26"/>
                <a:gd name="T60" fmla="*/ 267 w 21"/>
                <a:gd name="T61" fmla="*/ 384 h 26"/>
                <a:gd name="T62" fmla="*/ 267 w 21"/>
                <a:gd name="T63" fmla="*/ 320 h 26"/>
                <a:gd name="T64" fmla="*/ 254 w 21"/>
                <a:gd name="T65" fmla="*/ 192 h 26"/>
                <a:gd name="T66" fmla="*/ 212 w 21"/>
                <a:gd name="T67" fmla="*/ 128 h 26"/>
                <a:gd name="T68" fmla="*/ 199 w 21"/>
                <a:gd name="T69" fmla="*/ 128 h 26"/>
                <a:gd name="T70" fmla="*/ 178 w 21"/>
                <a:gd name="T71" fmla="*/ 128 h 26"/>
                <a:gd name="T72" fmla="*/ 144 w 21"/>
                <a:gd name="T73" fmla="*/ 128 h 26"/>
                <a:gd name="T74" fmla="*/ 89 w 21"/>
                <a:gd name="T75" fmla="*/ 192 h 26"/>
                <a:gd name="T76" fmla="*/ 68 w 21"/>
                <a:gd name="T77" fmla="*/ 320 h 26"/>
                <a:gd name="T78" fmla="*/ 68 w 21"/>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4" y="14"/>
                  </a:lnTo>
                  <a:lnTo>
                    <a:pt x="7" y="19"/>
                  </a:lnTo>
                  <a:lnTo>
                    <a:pt x="10" y="20"/>
                  </a:lnTo>
                  <a:lnTo>
                    <a:pt x="12" y="21"/>
                  </a:lnTo>
                  <a:lnTo>
                    <a:pt x="15" y="21"/>
                  </a:lnTo>
                  <a:lnTo>
                    <a:pt x="17" y="20"/>
                  </a:lnTo>
                  <a:lnTo>
                    <a:pt x="19" y="19"/>
                  </a:lnTo>
                  <a:lnTo>
                    <a:pt x="21" y="16"/>
                  </a:lnTo>
                  <a:lnTo>
                    <a:pt x="19" y="20"/>
                  </a:lnTo>
                  <a:lnTo>
                    <a:pt x="18" y="23"/>
                  </a:lnTo>
                  <a:lnTo>
                    <a:pt x="15" y="26"/>
                  </a:lnTo>
                  <a:lnTo>
                    <a:pt x="11" y="26"/>
                  </a:lnTo>
                  <a:lnTo>
                    <a:pt x="7" y="26"/>
                  </a:lnTo>
                  <a:lnTo>
                    <a:pt x="3" y="23"/>
                  </a:lnTo>
                  <a:lnTo>
                    <a:pt x="1" y="19"/>
                  </a:lnTo>
                  <a:lnTo>
                    <a:pt x="0" y="13"/>
                  </a:lnTo>
                  <a:lnTo>
                    <a:pt x="0" y="9"/>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5" y="5"/>
                  </a:lnTo>
                  <a:lnTo>
                    <a:pt x="14" y="3"/>
                  </a:lnTo>
                  <a:lnTo>
                    <a:pt x="12" y="2"/>
                  </a:lnTo>
                  <a:lnTo>
                    <a:pt x="11" y="2"/>
                  </a:lnTo>
                  <a:lnTo>
                    <a:pt x="10" y="2"/>
                  </a:lnTo>
                  <a:lnTo>
                    <a:pt x="8"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35039" name="Freeform 117"/>
            <p:cNvSpPr>
              <a:spLocks noEditPoints="1"/>
            </p:cNvSpPr>
            <p:nvPr/>
          </p:nvSpPr>
          <p:spPr bwMode="auto">
            <a:xfrm>
              <a:off x="3917" y="2667"/>
              <a:ext cx="65" cy="161"/>
            </a:xfrm>
            <a:custGeom>
              <a:avLst/>
              <a:gdLst>
                <a:gd name="T0" fmla="*/ 296 w 25"/>
                <a:gd name="T1" fmla="*/ 2286 h 40"/>
                <a:gd name="T2" fmla="*/ 263 w 25"/>
                <a:gd name="T3" fmla="*/ 2479 h 40"/>
                <a:gd name="T4" fmla="*/ 244 w 25"/>
                <a:gd name="T5" fmla="*/ 2608 h 40"/>
                <a:gd name="T6" fmla="*/ 229 w 25"/>
                <a:gd name="T7" fmla="*/ 2608 h 40"/>
                <a:gd name="T8" fmla="*/ 177 w 25"/>
                <a:gd name="T9" fmla="*/ 2608 h 40"/>
                <a:gd name="T10" fmla="*/ 122 w 25"/>
                <a:gd name="T11" fmla="*/ 2608 h 40"/>
                <a:gd name="T12" fmla="*/ 55 w 25"/>
                <a:gd name="T13" fmla="*/ 2415 h 40"/>
                <a:gd name="T14" fmla="*/ 21 w 25"/>
                <a:gd name="T15" fmla="*/ 2153 h 40"/>
                <a:gd name="T16" fmla="*/ 0 w 25"/>
                <a:gd name="T17" fmla="*/ 1831 h 40"/>
                <a:gd name="T18" fmla="*/ 21 w 25"/>
                <a:gd name="T19" fmla="*/ 1505 h 40"/>
                <a:gd name="T20" fmla="*/ 55 w 25"/>
                <a:gd name="T21" fmla="*/ 1232 h 40"/>
                <a:gd name="T22" fmla="*/ 109 w 25"/>
                <a:gd name="T23" fmla="*/ 1038 h 40"/>
                <a:gd name="T24" fmla="*/ 143 w 25"/>
                <a:gd name="T25" fmla="*/ 906 h 40"/>
                <a:gd name="T26" fmla="*/ 229 w 25"/>
                <a:gd name="T27" fmla="*/ 906 h 40"/>
                <a:gd name="T28" fmla="*/ 263 w 25"/>
                <a:gd name="T29" fmla="*/ 906 h 40"/>
                <a:gd name="T30" fmla="*/ 296 w 25"/>
                <a:gd name="T31" fmla="*/ 1038 h 40"/>
                <a:gd name="T32" fmla="*/ 296 w 25"/>
                <a:gd name="T33" fmla="*/ 777 h 40"/>
                <a:gd name="T34" fmla="*/ 296 w 25"/>
                <a:gd name="T35" fmla="*/ 455 h 40"/>
                <a:gd name="T36" fmla="*/ 296 w 25"/>
                <a:gd name="T37" fmla="*/ 326 h 40"/>
                <a:gd name="T38" fmla="*/ 296 w 25"/>
                <a:gd name="T39" fmla="*/ 326 h 40"/>
                <a:gd name="T40" fmla="*/ 296 w 25"/>
                <a:gd name="T41" fmla="*/ 193 h 40"/>
                <a:gd name="T42" fmla="*/ 296 w 25"/>
                <a:gd name="T43" fmla="*/ 193 h 40"/>
                <a:gd name="T44" fmla="*/ 263 w 25"/>
                <a:gd name="T45" fmla="*/ 193 h 40"/>
                <a:gd name="T46" fmla="*/ 263 w 25"/>
                <a:gd name="T47" fmla="*/ 193 h 40"/>
                <a:gd name="T48" fmla="*/ 244 w 25"/>
                <a:gd name="T49" fmla="*/ 326 h 40"/>
                <a:gd name="T50" fmla="*/ 244 w 25"/>
                <a:gd name="T51" fmla="*/ 193 h 40"/>
                <a:gd name="T52" fmla="*/ 372 w 25"/>
                <a:gd name="T53" fmla="*/ 0 h 40"/>
                <a:gd name="T54" fmla="*/ 385 w 25"/>
                <a:gd name="T55" fmla="*/ 0 h 40"/>
                <a:gd name="T56" fmla="*/ 385 w 25"/>
                <a:gd name="T57" fmla="*/ 1960 h 40"/>
                <a:gd name="T58" fmla="*/ 385 w 25"/>
                <a:gd name="T59" fmla="*/ 2218 h 40"/>
                <a:gd name="T60" fmla="*/ 385 w 25"/>
                <a:gd name="T61" fmla="*/ 2286 h 40"/>
                <a:gd name="T62" fmla="*/ 385 w 25"/>
                <a:gd name="T63" fmla="*/ 2286 h 40"/>
                <a:gd name="T64" fmla="*/ 385 w 25"/>
                <a:gd name="T65" fmla="*/ 2415 h 40"/>
                <a:gd name="T66" fmla="*/ 419 w 25"/>
                <a:gd name="T67" fmla="*/ 2415 h 40"/>
                <a:gd name="T68" fmla="*/ 419 w 25"/>
                <a:gd name="T69" fmla="*/ 2415 h 40"/>
                <a:gd name="T70" fmla="*/ 419 w 25"/>
                <a:gd name="T71" fmla="*/ 2415 h 40"/>
                <a:gd name="T72" fmla="*/ 439 w 25"/>
                <a:gd name="T73" fmla="*/ 2415 h 40"/>
                <a:gd name="T74" fmla="*/ 439 w 25"/>
                <a:gd name="T75" fmla="*/ 2415 h 40"/>
                <a:gd name="T76" fmla="*/ 317 w 25"/>
                <a:gd name="T77" fmla="*/ 2608 h 40"/>
                <a:gd name="T78" fmla="*/ 296 w 25"/>
                <a:gd name="T79" fmla="*/ 2608 h 40"/>
                <a:gd name="T80" fmla="*/ 296 w 25"/>
                <a:gd name="T81" fmla="*/ 2286 h 40"/>
                <a:gd name="T82" fmla="*/ 296 w 25"/>
                <a:gd name="T83" fmla="*/ 2218 h 40"/>
                <a:gd name="T84" fmla="*/ 296 w 25"/>
                <a:gd name="T85" fmla="*/ 1377 h 40"/>
                <a:gd name="T86" fmla="*/ 296 w 25"/>
                <a:gd name="T87" fmla="*/ 1312 h 40"/>
                <a:gd name="T88" fmla="*/ 296 w 25"/>
                <a:gd name="T89" fmla="*/ 1232 h 40"/>
                <a:gd name="T90" fmla="*/ 263 w 25"/>
                <a:gd name="T91" fmla="*/ 1103 h 40"/>
                <a:gd name="T92" fmla="*/ 244 w 25"/>
                <a:gd name="T93" fmla="*/ 1038 h 40"/>
                <a:gd name="T94" fmla="*/ 229 w 25"/>
                <a:gd name="T95" fmla="*/ 1038 h 40"/>
                <a:gd name="T96" fmla="*/ 195 w 25"/>
                <a:gd name="T97" fmla="*/ 1038 h 40"/>
                <a:gd name="T98" fmla="*/ 177 w 25"/>
                <a:gd name="T99" fmla="*/ 1038 h 40"/>
                <a:gd name="T100" fmla="*/ 122 w 25"/>
                <a:gd name="T101" fmla="*/ 1103 h 40"/>
                <a:gd name="T102" fmla="*/ 109 w 25"/>
                <a:gd name="T103" fmla="*/ 1377 h 40"/>
                <a:gd name="T104" fmla="*/ 68 w 25"/>
                <a:gd name="T105" fmla="*/ 1703 h 40"/>
                <a:gd name="T106" fmla="*/ 109 w 25"/>
                <a:gd name="T107" fmla="*/ 1960 h 40"/>
                <a:gd name="T108" fmla="*/ 122 w 25"/>
                <a:gd name="T109" fmla="*/ 2218 h 40"/>
                <a:gd name="T110" fmla="*/ 177 w 25"/>
                <a:gd name="T111" fmla="*/ 2286 h 40"/>
                <a:gd name="T112" fmla="*/ 229 w 25"/>
                <a:gd name="T113" fmla="*/ 2415 h 40"/>
                <a:gd name="T114" fmla="*/ 263 w 25"/>
                <a:gd name="T115" fmla="*/ 2286 h 40"/>
                <a:gd name="T116" fmla="*/ 296 w 25"/>
                <a:gd name="T117" fmla="*/ 2218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0"/>
                <a:gd name="T179" fmla="*/ 25 w 25"/>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0">
                  <a:moveTo>
                    <a:pt x="17" y="35"/>
                  </a:moveTo>
                  <a:lnTo>
                    <a:pt x="15" y="38"/>
                  </a:lnTo>
                  <a:lnTo>
                    <a:pt x="14" y="40"/>
                  </a:lnTo>
                  <a:lnTo>
                    <a:pt x="13" y="40"/>
                  </a:lnTo>
                  <a:lnTo>
                    <a:pt x="10" y="40"/>
                  </a:lnTo>
                  <a:lnTo>
                    <a:pt x="7" y="40"/>
                  </a:lnTo>
                  <a:lnTo>
                    <a:pt x="3" y="37"/>
                  </a:lnTo>
                  <a:lnTo>
                    <a:pt x="1" y="33"/>
                  </a:lnTo>
                  <a:lnTo>
                    <a:pt x="0" y="28"/>
                  </a:lnTo>
                  <a:lnTo>
                    <a:pt x="1" y="23"/>
                  </a:lnTo>
                  <a:lnTo>
                    <a:pt x="3" y="19"/>
                  </a:lnTo>
                  <a:lnTo>
                    <a:pt x="6" y="16"/>
                  </a:lnTo>
                  <a:lnTo>
                    <a:pt x="8" y="14"/>
                  </a:lnTo>
                  <a:lnTo>
                    <a:pt x="13" y="14"/>
                  </a:lnTo>
                  <a:lnTo>
                    <a:pt x="15" y="14"/>
                  </a:lnTo>
                  <a:lnTo>
                    <a:pt x="17" y="16"/>
                  </a:lnTo>
                  <a:lnTo>
                    <a:pt x="17" y="12"/>
                  </a:lnTo>
                  <a:lnTo>
                    <a:pt x="17" y="7"/>
                  </a:lnTo>
                  <a:lnTo>
                    <a:pt x="17" y="5"/>
                  </a:lnTo>
                  <a:lnTo>
                    <a:pt x="17" y="3"/>
                  </a:lnTo>
                  <a:lnTo>
                    <a:pt x="15" y="3"/>
                  </a:lnTo>
                  <a:lnTo>
                    <a:pt x="14" y="5"/>
                  </a:lnTo>
                  <a:lnTo>
                    <a:pt x="14" y="3"/>
                  </a:lnTo>
                  <a:lnTo>
                    <a:pt x="21" y="0"/>
                  </a:lnTo>
                  <a:lnTo>
                    <a:pt x="22" y="0"/>
                  </a:lnTo>
                  <a:lnTo>
                    <a:pt x="22" y="30"/>
                  </a:lnTo>
                  <a:lnTo>
                    <a:pt x="22" y="34"/>
                  </a:lnTo>
                  <a:lnTo>
                    <a:pt x="22" y="35"/>
                  </a:lnTo>
                  <a:lnTo>
                    <a:pt x="22" y="37"/>
                  </a:lnTo>
                  <a:lnTo>
                    <a:pt x="24" y="37"/>
                  </a:lnTo>
                  <a:lnTo>
                    <a:pt x="25" y="37"/>
                  </a:lnTo>
                  <a:lnTo>
                    <a:pt x="18" y="40"/>
                  </a:lnTo>
                  <a:lnTo>
                    <a:pt x="17" y="40"/>
                  </a:lnTo>
                  <a:lnTo>
                    <a:pt x="17" y="35"/>
                  </a:lnTo>
                  <a:close/>
                  <a:moveTo>
                    <a:pt x="17" y="34"/>
                  </a:moveTo>
                  <a:lnTo>
                    <a:pt x="17" y="21"/>
                  </a:lnTo>
                  <a:lnTo>
                    <a:pt x="17" y="20"/>
                  </a:lnTo>
                  <a:lnTo>
                    <a:pt x="17" y="19"/>
                  </a:lnTo>
                  <a:lnTo>
                    <a:pt x="15" y="17"/>
                  </a:lnTo>
                  <a:lnTo>
                    <a:pt x="14" y="16"/>
                  </a:lnTo>
                  <a:lnTo>
                    <a:pt x="13" y="16"/>
                  </a:lnTo>
                  <a:lnTo>
                    <a:pt x="11" y="16"/>
                  </a:lnTo>
                  <a:lnTo>
                    <a:pt x="10" y="16"/>
                  </a:lnTo>
                  <a:lnTo>
                    <a:pt x="7" y="17"/>
                  </a:lnTo>
                  <a:lnTo>
                    <a:pt x="6" y="21"/>
                  </a:lnTo>
                  <a:lnTo>
                    <a:pt x="4" y="26"/>
                  </a:lnTo>
                  <a:lnTo>
                    <a:pt x="6" y="30"/>
                  </a:lnTo>
                  <a:lnTo>
                    <a:pt x="7" y="34"/>
                  </a:lnTo>
                  <a:lnTo>
                    <a:pt x="10" y="35"/>
                  </a:lnTo>
                  <a:lnTo>
                    <a:pt x="13" y="37"/>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35040" name="Freeform 118"/>
            <p:cNvSpPr>
              <a:spLocks noEditPoints="1"/>
            </p:cNvSpPr>
            <p:nvPr/>
          </p:nvSpPr>
          <p:spPr bwMode="auto">
            <a:xfrm>
              <a:off x="3990" y="2667"/>
              <a:ext cx="34" cy="161"/>
            </a:xfrm>
            <a:custGeom>
              <a:avLst/>
              <a:gdLst>
                <a:gd name="T0" fmla="*/ 110 w 13"/>
                <a:gd name="T1" fmla="*/ 0 h 40"/>
                <a:gd name="T2" fmla="*/ 123 w 13"/>
                <a:gd name="T3" fmla="*/ 0 h 40"/>
                <a:gd name="T4" fmla="*/ 165 w 13"/>
                <a:gd name="T5" fmla="*/ 129 h 40"/>
                <a:gd name="T6" fmla="*/ 165 w 13"/>
                <a:gd name="T7" fmla="*/ 129 h 40"/>
                <a:gd name="T8" fmla="*/ 178 w 13"/>
                <a:gd name="T9" fmla="*/ 193 h 40"/>
                <a:gd name="T10" fmla="*/ 165 w 13"/>
                <a:gd name="T11" fmla="*/ 326 h 40"/>
                <a:gd name="T12" fmla="*/ 165 w 13"/>
                <a:gd name="T13" fmla="*/ 390 h 40"/>
                <a:gd name="T14" fmla="*/ 123 w 13"/>
                <a:gd name="T15" fmla="*/ 390 h 40"/>
                <a:gd name="T16" fmla="*/ 110 w 13"/>
                <a:gd name="T17" fmla="*/ 455 h 40"/>
                <a:gd name="T18" fmla="*/ 110 w 13"/>
                <a:gd name="T19" fmla="*/ 390 h 40"/>
                <a:gd name="T20" fmla="*/ 68 w 13"/>
                <a:gd name="T21" fmla="*/ 390 h 40"/>
                <a:gd name="T22" fmla="*/ 55 w 13"/>
                <a:gd name="T23" fmla="*/ 326 h 40"/>
                <a:gd name="T24" fmla="*/ 55 w 13"/>
                <a:gd name="T25" fmla="*/ 193 h 40"/>
                <a:gd name="T26" fmla="*/ 55 w 13"/>
                <a:gd name="T27" fmla="*/ 129 h 40"/>
                <a:gd name="T28" fmla="*/ 68 w 13"/>
                <a:gd name="T29" fmla="*/ 129 h 40"/>
                <a:gd name="T30" fmla="*/ 68 w 13"/>
                <a:gd name="T31" fmla="*/ 0 h 40"/>
                <a:gd name="T32" fmla="*/ 110 w 13"/>
                <a:gd name="T33" fmla="*/ 0 h 40"/>
                <a:gd name="T34" fmla="*/ 165 w 13"/>
                <a:gd name="T35" fmla="*/ 906 h 40"/>
                <a:gd name="T36" fmla="*/ 165 w 13"/>
                <a:gd name="T37" fmla="*/ 2218 h 40"/>
                <a:gd name="T38" fmla="*/ 165 w 13"/>
                <a:gd name="T39" fmla="*/ 2286 h 40"/>
                <a:gd name="T40" fmla="*/ 165 w 13"/>
                <a:gd name="T41" fmla="*/ 2415 h 40"/>
                <a:gd name="T42" fmla="*/ 178 w 13"/>
                <a:gd name="T43" fmla="*/ 2479 h 40"/>
                <a:gd name="T44" fmla="*/ 178 w 13"/>
                <a:gd name="T45" fmla="*/ 2479 h 40"/>
                <a:gd name="T46" fmla="*/ 199 w 13"/>
                <a:gd name="T47" fmla="*/ 2479 h 40"/>
                <a:gd name="T48" fmla="*/ 233 w 13"/>
                <a:gd name="T49" fmla="*/ 2608 h 40"/>
                <a:gd name="T50" fmla="*/ 233 w 13"/>
                <a:gd name="T51" fmla="*/ 2608 h 40"/>
                <a:gd name="T52" fmla="*/ 0 w 13"/>
                <a:gd name="T53" fmla="*/ 2608 h 40"/>
                <a:gd name="T54" fmla="*/ 0 w 13"/>
                <a:gd name="T55" fmla="*/ 2608 h 40"/>
                <a:gd name="T56" fmla="*/ 21 w 13"/>
                <a:gd name="T57" fmla="*/ 2479 h 40"/>
                <a:gd name="T58" fmla="*/ 55 w 13"/>
                <a:gd name="T59" fmla="*/ 2479 h 40"/>
                <a:gd name="T60" fmla="*/ 55 w 13"/>
                <a:gd name="T61" fmla="*/ 2479 h 40"/>
                <a:gd name="T62" fmla="*/ 68 w 13"/>
                <a:gd name="T63" fmla="*/ 2415 h 40"/>
                <a:gd name="T64" fmla="*/ 68 w 13"/>
                <a:gd name="T65" fmla="*/ 2286 h 40"/>
                <a:gd name="T66" fmla="*/ 68 w 13"/>
                <a:gd name="T67" fmla="*/ 2218 h 40"/>
                <a:gd name="T68" fmla="*/ 68 w 13"/>
                <a:gd name="T69" fmla="*/ 1570 h 40"/>
                <a:gd name="T70" fmla="*/ 68 w 13"/>
                <a:gd name="T71" fmla="*/ 1312 h 40"/>
                <a:gd name="T72" fmla="*/ 68 w 13"/>
                <a:gd name="T73" fmla="*/ 1232 h 40"/>
                <a:gd name="T74" fmla="*/ 68 w 13"/>
                <a:gd name="T75" fmla="*/ 1103 h 40"/>
                <a:gd name="T76" fmla="*/ 55 w 13"/>
                <a:gd name="T77" fmla="*/ 1103 h 40"/>
                <a:gd name="T78" fmla="*/ 55 w 13"/>
                <a:gd name="T79" fmla="*/ 1103 h 40"/>
                <a:gd name="T80" fmla="*/ 55 w 13"/>
                <a:gd name="T81" fmla="*/ 1103 h 40"/>
                <a:gd name="T82" fmla="*/ 21 w 13"/>
                <a:gd name="T83" fmla="*/ 1103 h 40"/>
                <a:gd name="T84" fmla="*/ 21 w 13"/>
                <a:gd name="T85" fmla="*/ 1103 h 40"/>
                <a:gd name="T86" fmla="*/ 0 w 13"/>
                <a:gd name="T87" fmla="*/ 1103 h 40"/>
                <a:gd name="T88" fmla="*/ 123 w 13"/>
                <a:gd name="T89" fmla="*/ 906 h 40"/>
                <a:gd name="T90" fmla="*/ 165 w 13"/>
                <a:gd name="T91" fmla="*/ 906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0"/>
                <a:gd name="T140" fmla="*/ 13 w 1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0">
                  <a:moveTo>
                    <a:pt x="6" y="0"/>
                  </a:moveTo>
                  <a:lnTo>
                    <a:pt x="7" y="0"/>
                  </a:lnTo>
                  <a:lnTo>
                    <a:pt x="9" y="2"/>
                  </a:lnTo>
                  <a:lnTo>
                    <a:pt x="10" y="3"/>
                  </a:lnTo>
                  <a:lnTo>
                    <a:pt x="9" y="5"/>
                  </a:lnTo>
                  <a:lnTo>
                    <a:pt x="9" y="6"/>
                  </a:lnTo>
                  <a:lnTo>
                    <a:pt x="7" y="6"/>
                  </a:lnTo>
                  <a:lnTo>
                    <a:pt x="6" y="7"/>
                  </a:lnTo>
                  <a:lnTo>
                    <a:pt x="6" y="6"/>
                  </a:lnTo>
                  <a:lnTo>
                    <a:pt x="4" y="6"/>
                  </a:lnTo>
                  <a:lnTo>
                    <a:pt x="3" y="5"/>
                  </a:lnTo>
                  <a:lnTo>
                    <a:pt x="3" y="3"/>
                  </a:lnTo>
                  <a:lnTo>
                    <a:pt x="3" y="2"/>
                  </a:lnTo>
                  <a:lnTo>
                    <a:pt x="4" y="2"/>
                  </a:lnTo>
                  <a:lnTo>
                    <a:pt x="4" y="0"/>
                  </a:lnTo>
                  <a:lnTo>
                    <a:pt x="6" y="0"/>
                  </a:lnTo>
                  <a:close/>
                  <a:moveTo>
                    <a:pt x="9" y="14"/>
                  </a:moveTo>
                  <a:lnTo>
                    <a:pt x="9" y="34"/>
                  </a:lnTo>
                  <a:lnTo>
                    <a:pt x="9" y="35"/>
                  </a:lnTo>
                  <a:lnTo>
                    <a:pt x="9" y="37"/>
                  </a:lnTo>
                  <a:lnTo>
                    <a:pt x="10" y="38"/>
                  </a:lnTo>
                  <a:lnTo>
                    <a:pt x="11" y="38"/>
                  </a:lnTo>
                  <a:lnTo>
                    <a:pt x="13" y="40"/>
                  </a:lnTo>
                  <a:lnTo>
                    <a:pt x="0" y="40"/>
                  </a:lnTo>
                  <a:lnTo>
                    <a:pt x="1" y="38"/>
                  </a:lnTo>
                  <a:lnTo>
                    <a:pt x="3" y="38"/>
                  </a:lnTo>
                  <a:lnTo>
                    <a:pt x="4" y="37"/>
                  </a:lnTo>
                  <a:lnTo>
                    <a:pt x="4" y="35"/>
                  </a:lnTo>
                  <a:lnTo>
                    <a:pt x="4" y="34"/>
                  </a:lnTo>
                  <a:lnTo>
                    <a:pt x="4" y="24"/>
                  </a:lnTo>
                  <a:lnTo>
                    <a:pt x="4" y="20"/>
                  </a:lnTo>
                  <a:lnTo>
                    <a:pt x="4" y="19"/>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35041" name="Freeform 119"/>
            <p:cNvSpPr>
              <a:spLocks/>
            </p:cNvSpPr>
            <p:nvPr/>
          </p:nvSpPr>
          <p:spPr bwMode="auto">
            <a:xfrm>
              <a:off x="4032" y="2724"/>
              <a:ext cx="54" cy="104"/>
            </a:xfrm>
            <a:custGeom>
              <a:avLst/>
              <a:gdLst>
                <a:gd name="T0" fmla="*/ 357 w 21"/>
                <a:gd name="T1" fmla="*/ 1024 h 26"/>
                <a:gd name="T2" fmla="*/ 324 w 21"/>
                <a:gd name="T3" fmla="*/ 1280 h 26"/>
                <a:gd name="T4" fmla="*/ 270 w 21"/>
                <a:gd name="T5" fmla="*/ 1472 h 26"/>
                <a:gd name="T6" fmla="*/ 239 w 21"/>
                <a:gd name="T7" fmla="*/ 1664 h 26"/>
                <a:gd name="T8" fmla="*/ 185 w 21"/>
                <a:gd name="T9" fmla="*/ 1664 h 26"/>
                <a:gd name="T10" fmla="*/ 118 w 21"/>
                <a:gd name="T11" fmla="*/ 1664 h 26"/>
                <a:gd name="T12" fmla="*/ 33 w 21"/>
                <a:gd name="T13" fmla="*/ 1472 h 26"/>
                <a:gd name="T14" fmla="*/ 21 w 21"/>
                <a:gd name="T15" fmla="*/ 1280 h 26"/>
                <a:gd name="T16" fmla="*/ 0 w 21"/>
                <a:gd name="T17" fmla="*/ 1088 h 26"/>
                <a:gd name="T18" fmla="*/ 0 w 21"/>
                <a:gd name="T19" fmla="*/ 832 h 26"/>
                <a:gd name="T20" fmla="*/ 21 w 21"/>
                <a:gd name="T21" fmla="*/ 576 h 26"/>
                <a:gd name="T22" fmla="*/ 21 w 21"/>
                <a:gd name="T23" fmla="*/ 384 h 26"/>
                <a:gd name="T24" fmla="*/ 67 w 21"/>
                <a:gd name="T25" fmla="*/ 192 h 26"/>
                <a:gd name="T26" fmla="*/ 118 w 21"/>
                <a:gd name="T27" fmla="*/ 0 h 26"/>
                <a:gd name="T28" fmla="*/ 206 w 21"/>
                <a:gd name="T29" fmla="*/ 0 h 26"/>
                <a:gd name="T30" fmla="*/ 257 w 21"/>
                <a:gd name="T31" fmla="*/ 0 h 26"/>
                <a:gd name="T32" fmla="*/ 303 w 21"/>
                <a:gd name="T33" fmla="*/ 128 h 26"/>
                <a:gd name="T34" fmla="*/ 324 w 21"/>
                <a:gd name="T35" fmla="*/ 192 h 26"/>
                <a:gd name="T36" fmla="*/ 324 w 21"/>
                <a:gd name="T37" fmla="*/ 384 h 26"/>
                <a:gd name="T38" fmla="*/ 324 w 21"/>
                <a:gd name="T39" fmla="*/ 384 h 26"/>
                <a:gd name="T40" fmla="*/ 324 w 21"/>
                <a:gd name="T41" fmla="*/ 448 h 26"/>
                <a:gd name="T42" fmla="*/ 303 w 21"/>
                <a:gd name="T43" fmla="*/ 448 h 26"/>
                <a:gd name="T44" fmla="*/ 303 w 21"/>
                <a:gd name="T45" fmla="*/ 448 h 26"/>
                <a:gd name="T46" fmla="*/ 270 w 21"/>
                <a:gd name="T47" fmla="*/ 448 h 26"/>
                <a:gd name="T48" fmla="*/ 257 w 21"/>
                <a:gd name="T49" fmla="*/ 448 h 26"/>
                <a:gd name="T50" fmla="*/ 257 w 21"/>
                <a:gd name="T51" fmla="*/ 384 h 26"/>
                <a:gd name="T52" fmla="*/ 257 w 21"/>
                <a:gd name="T53" fmla="*/ 320 h 26"/>
                <a:gd name="T54" fmla="*/ 239 w 21"/>
                <a:gd name="T55" fmla="*/ 192 h 26"/>
                <a:gd name="T56" fmla="*/ 239 w 21"/>
                <a:gd name="T57" fmla="*/ 128 h 26"/>
                <a:gd name="T58" fmla="*/ 206 w 21"/>
                <a:gd name="T59" fmla="*/ 128 h 26"/>
                <a:gd name="T60" fmla="*/ 185 w 21"/>
                <a:gd name="T61" fmla="*/ 128 h 26"/>
                <a:gd name="T62" fmla="*/ 139 w 21"/>
                <a:gd name="T63" fmla="*/ 128 h 26"/>
                <a:gd name="T64" fmla="*/ 118 w 21"/>
                <a:gd name="T65" fmla="*/ 192 h 26"/>
                <a:gd name="T66" fmla="*/ 85 w 21"/>
                <a:gd name="T67" fmla="*/ 384 h 26"/>
                <a:gd name="T68" fmla="*/ 85 w 21"/>
                <a:gd name="T69" fmla="*/ 640 h 26"/>
                <a:gd name="T70" fmla="*/ 85 w 21"/>
                <a:gd name="T71" fmla="*/ 896 h 26"/>
                <a:gd name="T72" fmla="*/ 118 w 21"/>
                <a:gd name="T73" fmla="*/ 1216 h 26"/>
                <a:gd name="T74" fmla="*/ 152 w 21"/>
                <a:gd name="T75" fmla="*/ 1280 h 26"/>
                <a:gd name="T76" fmla="*/ 206 w 21"/>
                <a:gd name="T77" fmla="*/ 1344 h 26"/>
                <a:gd name="T78" fmla="*/ 257 w 21"/>
                <a:gd name="T79" fmla="*/ 1344 h 26"/>
                <a:gd name="T80" fmla="*/ 303 w 21"/>
                <a:gd name="T81" fmla="*/ 1280 h 26"/>
                <a:gd name="T82" fmla="*/ 324 w 21"/>
                <a:gd name="T83" fmla="*/ 1216 h 26"/>
                <a:gd name="T84" fmla="*/ 357 w 21"/>
                <a:gd name="T85" fmla="*/ 896 h 26"/>
                <a:gd name="T86" fmla="*/ 357 w 21"/>
                <a:gd name="T87" fmla="*/ 1024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6"/>
                  </a:moveTo>
                  <a:lnTo>
                    <a:pt x="19" y="20"/>
                  </a:lnTo>
                  <a:lnTo>
                    <a:pt x="16" y="23"/>
                  </a:lnTo>
                  <a:lnTo>
                    <a:pt x="14" y="26"/>
                  </a:lnTo>
                  <a:lnTo>
                    <a:pt x="11" y="26"/>
                  </a:lnTo>
                  <a:lnTo>
                    <a:pt x="7" y="26"/>
                  </a:lnTo>
                  <a:lnTo>
                    <a:pt x="2" y="23"/>
                  </a:lnTo>
                  <a:lnTo>
                    <a:pt x="1" y="20"/>
                  </a:lnTo>
                  <a:lnTo>
                    <a:pt x="0" y="17"/>
                  </a:lnTo>
                  <a:lnTo>
                    <a:pt x="0" y="13"/>
                  </a:lnTo>
                  <a:lnTo>
                    <a:pt x="1" y="9"/>
                  </a:lnTo>
                  <a:lnTo>
                    <a:pt x="1" y="6"/>
                  </a:lnTo>
                  <a:lnTo>
                    <a:pt x="4" y="3"/>
                  </a:lnTo>
                  <a:lnTo>
                    <a:pt x="7" y="0"/>
                  </a:lnTo>
                  <a:lnTo>
                    <a:pt x="12" y="0"/>
                  </a:lnTo>
                  <a:lnTo>
                    <a:pt x="15" y="0"/>
                  </a:lnTo>
                  <a:lnTo>
                    <a:pt x="18" y="2"/>
                  </a:lnTo>
                  <a:lnTo>
                    <a:pt x="19" y="3"/>
                  </a:lnTo>
                  <a:lnTo>
                    <a:pt x="19" y="6"/>
                  </a:lnTo>
                  <a:lnTo>
                    <a:pt x="19" y="7"/>
                  </a:lnTo>
                  <a:lnTo>
                    <a:pt x="18" y="7"/>
                  </a:lnTo>
                  <a:lnTo>
                    <a:pt x="16" y="7"/>
                  </a:lnTo>
                  <a:lnTo>
                    <a:pt x="15" y="7"/>
                  </a:lnTo>
                  <a:lnTo>
                    <a:pt x="15" y="6"/>
                  </a:lnTo>
                  <a:lnTo>
                    <a:pt x="15" y="5"/>
                  </a:lnTo>
                  <a:lnTo>
                    <a:pt x="14" y="3"/>
                  </a:lnTo>
                  <a:lnTo>
                    <a:pt x="14" y="2"/>
                  </a:lnTo>
                  <a:lnTo>
                    <a:pt x="12" y="2"/>
                  </a:lnTo>
                  <a:lnTo>
                    <a:pt x="11" y="2"/>
                  </a:lnTo>
                  <a:lnTo>
                    <a:pt x="8" y="2"/>
                  </a:lnTo>
                  <a:lnTo>
                    <a:pt x="7" y="3"/>
                  </a:lnTo>
                  <a:lnTo>
                    <a:pt x="5" y="6"/>
                  </a:lnTo>
                  <a:lnTo>
                    <a:pt x="5" y="10"/>
                  </a:lnTo>
                  <a:lnTo>
                    <a:pt x="5" y="14"/>
                  </a:lnTo>
                  <a:lnTo>
                    <a:pt x="7" y="19"/>
                  </a:lnTo>
                  <a:lnTo>
                    <a:pt x="9" y="20"/>
                  </a:lnTo>
                  <a:lnTo>
                    <a:pt x="12" y="21"/>
                  </a:lnTo>
                  <a:lnTo>
                    <a:pt x="15" y="21"/>
                  </a:lnTo>
                  <a:lnTo>
                    <a:pt x="18" y="20"/>
                  </a:lnTo>
                  <a:lnTo>
                    <a:pt x="19" y="19"/>
                  </a:lnTo>
                  <a:lnTo>
                    <a:pt x="21" y="14"/>
                  </a:lnTo>
                  <a:lnTo>
                    <a:pt x="21" y="16"/>
                  </a:lnTo>
                  <a:close/>
                </a:path>
              </a:pathLst>
            </a:custGeom>
            <a:solidFill>
              <a:srgbClr val="000000"/>
            </a:solidFill>
            <a:ln w="0">
              <a:solidFill>
                <a:srgbClr val="000000"/>
              </a:solidFill>
              <a:round/>
              <a:headEnd/>
              <a:tailEnd/>
            </a:ln>
          </p:spPr>
          <p:txBody>
            <a:bodyPr/>
            <a:lstStyle/>
            <a:p>
              <a:endParaRPr lang="en-CA"/>
            </a:p>
          </p:txBody>
        </p:sp>
        <p:sp>
          <p:nvSpPr>
            <p:cNvPr id="35042" name="Freeform 120"/>
            <p:cNvSpPr>
              <a:spLocks/>
            </p:cNvSpPr>
            <p:nvPr/>
          </p:nvSpPr>
          <p:spPr bwMode="auto">
            <a:xfrm>
              <a:off x="4092" y="2691"/>
              <a:ext cx="41" cy="137"/>
            </a:xfrm>
            <a:custGeom>
              <a:avLst/>
              <a:gdLst>
                <a:gd name="T0" fmla="*/ 151 w 16"/>
                <a:gd name="T1" fmla="*/ 0 h 34"/>
                <a:gd name="T2" fmla="*/ 151 w 16"/>
                <a:gd name="T3" fmla="*/ 520 h 34"/>
                <a:gd name="T4" fmla="*/ 236 w 16"/>
                <a:gd name="T5" fmla="*/ 520 h 34"/>
                <a:gd name="T6" fmla="*/ 236 w 16"/>
                <a:gd name="T7" fmla="*/ 649 h 34"/>
                <a:gd name="T8" fmla="*/ 151 w 16"/>
                <a:gd name="T9" fmla="*/ 649 h 34"/>
                <a:gd name="T10" fmla="*/ 151 w 16"/>
                <a:gd name="T11" fmla="*/ 1769 h 34"/>
                <a:gd name="T12" fmla="*/ 151 w 16"/>
                <a:gd name="T13" fmla="*/ 1833 h 34"/>
                <a:gd name="T14" fmla="*/ 172 w 16"/>
                <a:gd name="T15" fmla="*/ 1898 h 34"/>
                <a:gd name="T16" fmla="*/ 172 w 16"/>
                <a:gd name="T17" fmla="*/ 2031 h 34"/>
                <a:gd name="T18" fmla="*/ 202 w 16"/>
                <a:gd name="T19" fmla="*/ 2031 h 34"/>
                <a:gd name="T20" fmla="*/ 218 w 16"/>
                <a:gd name="T21" fmla="*/ 2031 h 34"/>
                <a:gd name="T22" fmla="*/ 218 w 16"/>
                <a:gd name="T23" fmla="*/ 2031 h 34"/>
                <a:gd name="T24" fmla="*/ 236 w 16"/>
                <a:gd name="T25" fmla="*/ 1898 h 34"/>
                <a:gd name="T26" fmla="*/ 236 w 16"/>
                <a:gd name="T27" fmla="*/ 1898 h 34"/>
                <a:gd name="T28" fmla="*/ 269 w 16"/>
                <a:gd name="T29" fmla="*/ 1898 h 34"/>
                <a:gd name="T30" fmla="*/ 236 w 16"/>
                <a:gd name="T31" fmla="*/ 2031 h 34"/>
                <a:gd name="T32" fmla="*/ 218 w 16"/>
                <a:gd name="T33" fmla="*/ 2095 h 34"/>
                <a:gd name="T34" fmla="*/ 202 w 16"/>
                <a:gd name="T35" fmla="*/ 2224 h 34"/>
                <a:gd name="T36" fmla="*/ 151 w 16"/>
                <a:gd name="T37" fmla="*/ 2224 h 34"/>
                <a:gd name="T38" fmla="*/ 151 w 16"/>
                <a:gd name="T39" fmla="*/ 2224 h 34"/>
                <a:gd name="T40" fmla="*/ 118 w 16"/>
                <a:gd name="T41" fmla="*/ 2224 h 34"/>
                <a:gd name="T42" fmla="*/ 97 w 16"/>
                <a:gd name="T43" fmla="*/ 2095 h 34"/>
                <a:gd name="T44" fmla="*/ 85 w 16"/>
                <a:gd name="T45" fmla="*/ 2031 h 34"/>
                <a:gd name="T46" fmla="*/ 85 w 16"/>
                <a:gd name="T47" fmla="*/ 1898 h 34"/>
                <a:gd name="T48" fmla="*/ 85 w 16"/>
                <a:gd name="T49" fmla="*/ 1769 h 34"/>
                <a:gd name="T50" fmla="*/ 85 w 16"/>
                <a:gd name="T51" fmla="*/ 649 h 34"/>
                <a:gd name="T52" fmla="*/ 0 w 16"/>
                <a:gd name="T53" fmla="*/ 649 h 34"/>
                <a:gd name="T54" fmla="*/ 0 w 16"/>
                <a:gd name="T55" fmla="*/ 649 h 34"/>
                <a:gd name="T56" fmla="*/ 33 w 16"/>
                <a:gd name="T57" fmla="*/ 520 h 34"/>
                <a:gd name="T58" fmla="*/ 54 w 16"/>
                <a:gd name="T59" fmla="*/ 455 h 34"/>
                <a:gd name="T60" fmla="*/ 85 w 16"/>
                <a:gd name="T61" fmla="*/ 391 h 34"/>
                <a:gd name="T62" fmla="*/ 97 w 16"/>
                <a:gd name="T63" fmla="*/ 258 h 34"/>
                <a:gd name="T64" fmla="*/ 118 w 16"/>
                <a:gd name="T65" fmla="*/ 193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4" y="8"/>
                  </a:lnTo>
                  <a:lnTo>
                    <a:pt x="14" y="10"/>
                  </a:lnTo>
                  <a:lnTo>
                    <a:pt x="9" y="10"/>
                  </a:lnTo>
                  <a:lnTo>
                    <a:pt x="9" y="27"/>
                  </a:lnTo>
                  <a:lnTo>
                    <a:pt x="9" y="28"/>
                  </a:lnTo>
                  <a:lnTo>
                    <a:pt x="10" y="29"/>
                  </a:lnTo>
                  <a:lnTo>
                    <a:pt x="10" y="31"/>
                  </a:lnTo>
                  <a:lnTo>
                    <a:pt x="12" y="31"/>
                  </a:lnTo>
                  <a:lnTo>
                    <a:pt x="13" y="31"/>
                  </a:lnTo>
                  <a:lnTo>
                    <a:pt x="14" y="29"/>
                  </a:lnTo>
                  <a:lnTo>
                    <a:pt x="16" y="29"/>
                  </a:lnTo>
                  <a:lnTo>
                    <a:pt x="14" y="31"/>
                  </a:lnTo>
                  <a:lnTo>
                    <a:pt x="13" y="32"/>
                  </a:lnTo>
                  <a:lnTo>
                    <a:pt x="12" y="34"/>
                  </a:lnTo>
                  <a:lnTo>
                    <a:pt x="9" y="34"/>
                  </a:lnTo>
                  <a:lnTo>
                    <a:pt x="7" y="34"/>
                  </a:lnTo>
                  <a:lnTo>
                    <a:pt x="6" y="32"/>
                  </a:lnTo>
                  <a:lnTo>
                    <a:pt x="5" y="31"/>
                  </a:lnTo>
                  <a:lnTo>
                    <a:pt x="5" y="29"/>
                  </a:lnTo>
                  <a:lnTo>
                    <a:pt x="5" y="27"/>
                  </a:lnTo>
                  <a:lnTo>
                    <a:pt x="5" y="10"/>
                  </a:lnTo>
                  <a:lnTo>
                    <a:pt x="0" y="10"/>
                  </a:lnTo>
                  <a:lnTo>
                    <a:pt x="2" y="8"/>
                  </a:lnTo>
                  <a:lnTo>
                    <a:pt x="3" y="7"/>
                  </a:lnTo>
                  <a:lnTo>
                    <a:pt x="5"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5043" name="Freeform 121"/>
            <p:cNvSpPr>
              <a:spLocks noEditPoints="1"/>
            </p:cNvSpPr>
            <p:nvPr/>
          </p:nvSpPr>
          <p:spPr bwMode="auto">
            <a:xfrm>
              <a:off x="4136" y="2724"/>
              <a:ext cx="63" cy="104"/>
            </a:xfrm>
            <a:custGeom>
              <a:avLst/>
              <a:gdLst>
                <a:gd name="T0" fmla="*/ 234 w 24"/>
                <a:gd name="T1" fmla="*/ 0 h 26"/>
                <a:gd name="T2" fmla="*/ 289 w 24"/>
                <a:gd name="T3" fmla="*/ 0 h 26"/>
                <a:gd name="T4" fmla="*/ 365 w 24"/>
                <a:gd name="T5" fmla="*/ 128 h 26"/>
                <a:gd name="T6" fmla="*/ 378 w 24"/>
                <a:gd name="T7" fmla="*/ 320 h 26"/>
                <a:gd name="T8" fmla="*/ 433 w 24"/>
                <a:gd name="T9" fmla="*/ 448 h 26"/>
                <a:gd name="T10" fmla="*/ 433 w 24"/>
                <a:gd name="T11" fmla="*/ 832 h 26"/>
                <a:gd name="T12" fmla="*/ 433 w 24"/>
                <a:gd name="T13" fmla="*/ 1024 h 26"/>
                <a:gd name="T14" fmla="*/ 412 w 24"/>
                <a:gd name="T15" fmla="*/ 1216 h 26"/>
                <a:gd name="T16" fmla="*/ 378 w 24"/>
                <a:gd name="T17" fmla="*/ 1472 h 26"/>
                <a:gd name="T18" fmla="*/ 323 w 24"/>
                <a:gd name="T19" fmla="*/ 1536 h 26"/>
                <a:gd name="T20" fmla="*/ 289 w 24"/>
                <a:gd name="T21" fmla="*/ 1664 h 26"/>
                <a:gd name="T22" fmla="*/ 234 w 24"/>
                <a:gd name="T23" fmla="*/ 1664 h 26"/>
                <a:gd name="T24" fmla="*/ 165 w 24"/>
                <a:gd name="T25" fmla="*/ 1664 h 26"/>
                <a:gd name="T26" fmla="*/ 110 w 24"/>
                <a:gd name="T27" fmla="*/ 1536 h 26"/>
                <a:gd name="T28" fmla="*/ 55 w 24"/>
                <a:gd name="T29" fmla="*/ 1344 h 26"/>
                <a:gd name="T30" fmla="*/ 34 w 24"/>
                <a:gd name="T31" fmla="*/ 1088 h 26"/>
                <a:gd name="T32" fmla="*/ 0 w 24"/>
                <a:gd name="T33" fmla="*/ 832 h 26"/>
                <a:gd name="T34" fmla="*/ 34 w 24"/>
                <a:gd name="T35" fmla="*/ 640 h 26"/>
                <a:gd name="T36" fmla="*/ 55 w 24"/>
                <a:gd name="T37" fmla="*/ 384 h 26"/>
                <a:gd name="T38" fmla="*/ 76 w 24"/>
                <a:gd name="T39" fmla="*/ 192 h 26"/>
                <a:gd name="T40" fmla="*/ 123 w 24"/>
                <a:gd name="T41" fmla="*/ 128 h 26"/>
                <a:gd name="T42" fmla="*/ 179 w 24"/>
                <a:gd name="T43" fmla="*/ 0 h 26"/>
                <a:gd name="T44" fmla="*/ 234 w 24"/>
                <a:gd name="T45" fmla="*/ 0 h 26"/>
                <a:gd name="T46" fmla="*/ 200 w 24"/>
                <a:gd name="T47" fmla="*/ 128 h 26"/>
                <a:gd name="T48" fmla="*/ 179 w 24"/>
                <a:gd name="T49" fmla="*/ 128 h 26"/>
                <a:gd name="T50" fmla="*/ 165 w 24"/>
                <a:gd name="T51" fmla="*/ 128 h 26"/>
                <a:gd name="T52" fmla="*/ 123 w 24"/>
                <a:gd name="T53" fmla="*/ 192 h 26"/>
                <a:gd name="T54" fmla="*/ 110 w 24"/>
                <a:gd name="T55" fmla="*/ 384 h 26"/>
                <a:gd name="T56" fmla="*/ 110 w 24"/>
                <a:gd name="T57" fmla="*/ 448 h 26"/>
                <a:gd name="T58" fmla="*/ 110 w 24"/>
                <a:gd name="T59" fmla="*/ 768 h 26"/>
                <a:gd name="T60" fmla="*/ 110 w 24"/>
                <a:gd name="T61" fmla="*/ 1024 h 26"/>
                <a:gd name="T62" fmla="*/ 123 w 24"/>
                <a:gd name="T63" fmla="*/ 1280 h 26"/>
                <a:gd name="T64" fmla="*/ 179 w 24"/>
                <a:gd name="T65" fmla="*/ 1472 h 26"/>
                <a:gd name="T66" fmla="*/ 255 w 24"/>
                <a:gd name="T67" fmla="*/ 1536 h 26"/>
                <a:gd name="T68" fmla="*/ 289 w 24"/>
                <a:gd name="T69" fmla="*/ 1536 h 26"/>
                <a:gd name="T70" fmla="*/ 323 w 24"/>
                <a:gd name="T71" fmla="*/ 1472 h 26"/>
                <a:gd name="T72" fmla="*/ 365 w 24"/>
                <a:gd name="T73" fmla="*/ 1216 h 26"/>
                <a:gd name="T74" fmla="*/ 365 w 24"/>
                <a:gd name="T75" fmla="*/ 896 h 26"/>
                <a:gd name="T76" fmla="*/ 365 w 24"/>
                <a:gd name="T77" fmla="*/ 640 h 26"/>
                <a:gd name="T78" fmla="*/ 323 w 24"/>
                <a:gd name="T79" fmla="*/ 448 h 26"/>
                <a:gd name="T80" fmla="*/ 310 w 24"/>
                <a:gd name="T81" fmla="*/ 320 h 26"/>
                <a:gd name="T82" fmla="*/ 255 w 24"/>
                <a:gd name="T83" fmla="*/ 128 h 26"/>
                <a:gd name="T84" fmla="*/ 200 w 24"/>
                <a:gd name="T85" fmla="*/ 128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6"/>
                <a:gd name="T131" fmla="*/ 24 w 24"/>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6">
                  <a:moveTo>
                    <a:pt x="13" y="0"/>
                  </a:moveTo>
                  <a:lnTo>
                    <a:pt x="16" y="0"/>
                  </a:lnTo>
                  <a:lnTo>
                    <a:pt x="20" y="2"/>
                  </a:lnTo>
                  <a:lnTo>
                    <a:pt x="21" y="5"/>
                  </a:lnTo>
                  <a:lnTo>
                    <a:pt x="24" y="7"/>
                  </a:lnTo>
                  <a:lnTo>
                    <a:pt x="24" y="13"/>
                  </a:lnTo>
                  <a:lnTo>
                    <a:pt x="24" y="16"/>
                  </a:lnTo>
                  <a:lnTo>
                    <a:pt x="23" y="19"/>
                  </a:lnTo>
                  <a:lnTo>
                    <a:pt x="21" y="23"/>
                  </a:lnTo>
                  <a:lnTo>
                    <a:pt x="18" y="24"/>
                  </a:lnTo>
                  <a:lnTo>
                    <a:pt x="16" y="26"/>
                  </a:lnTo>
                  <a:lnTo>
                    <a:pt x="13" y="26"/>
                  </a:lnTo>
                  <a:lnTo>
                    <a:pt x="9" y="26"/>
                  </a:lnTo>
                  <a:lnTo>
                    <a:pt x="6" y="24"/>
                  </a:lnTo>
                  <a:lnTo>
                    <a:pt x="3" y="21"/>
                  </a:lnTo>
                  <a:lnTo>
                    <a:pt x="2" y="17"/>
                  </a:lnTo>
                  <a:lnTo>
                    <a:pt x="0" y="13"/>
                  </a:lnTo>
                  <a:lnTo>
                    <a:pt x="2" y="10"/>
                  </a:lnTo>
                  <a:lnTo>
                    <a:pt x="3" y="6"/>
                  </a:lnTo>
                  <a:lnTo>
                    <a:pt x="4" y="3"/>
                  </a:lnTo>
                  <a:lnTo>
                    <a:pt x="7" y="2"/>
                  </a:lnTo>
                  <a:lnTo>
                    <a:pt x="10" y="0"/>
                  </a:lnTo>
                  <a:lnTo>
                    <a:pt x="13" y="0"/>
                  </a:lnTo>
                  <a:close/>
                  <a:moveTo>
                    <a:pt x="11" y="2"/>
                  </a:moveTo>
                  <a:lnTo>
                    <a:pt x="10" y="2"/>
                  </a:lnTo>
                  <a:lnTo>
                    <a:pt x="9" y="2"/>
                  </a:lnTo>
                  <a:lnTo>
                    <a:pt x="7" y="3"/>
                  </a:lnTo>
                  <a:lnTo>
                    <a:pt x="6" y="6"/>
                  </a:lnTo>
                  <a:lnTo>
                    <a:pt x="6" y="7"/>
                  </a:lnTo>
                  <a:lnTo>
                    <a:pt x="6" y="12"/>
                  </a:lnTo>
                  <a:lnTo>
                    <a:pt x="6" y="16"/>
                  </a:lnTo>
                  <a:lnTo>
                    <a:pt x="7" y="20"/>
                  </a:lnTo>
                  <a:lnTo>
                    <a:pt x="10" y="23"/>
                  </a:lnTo>
                  <a:lnTo>
                    <a:pt x="14" y="24"/>
                  </a:lnTo>
                  <a:lnTo>
                    <a:pt x="16" y="24"/>
                  </a:lnTo>
                  <a:lnTo>
                    <a:pt x="18" y="23"/>
                  </a:lnTo>
                  <a:lnTo>
                    <a:pt x="20" y="19"/>
                  </a:lnTo>
                  <a:lnTo>
                    <a:pt x="20" y="14"/>
                  </a:lnTo>
                  <a:lnTo>
                    <a:pt x="20" y="10"/>
                  </a:lnTo>
                  <a:lnTo>
                    <a:pt x="18" y="7"/>
                  </a:lnTo>
                  <a:lnTo>
                    <a:pt x="17" y="5"/>
                  </a:lnTo>
                  <a:lnTo>
                    <a:pt x="14" y="2"/>
                  </a:lnTo>
                  <a:lnTo>
                    <a:pt x="11" y="2"/>
                  </a:lnTo>
                  <a:close/>
                </a:path>
              </a:pathLst>
            </a:custGeom>
            <a:solidFill>
              <a:srgbClr val="000000"/>
            </a:solidFill>
            <a:ln w="0">
              <a:solidFill>
                <a:srgbClr val="000000"/>
              </a:solidFill>
              <a:round/>
              <a:headEnd/>
              <a:tailEnd/>
            </a:ln>
          </p:spPr>
          <p:txBody>
            <a:bodyPr/>
            <a:lstStyle/>
            <a:p>
              <a:endParaRPr lang="en-CA"/>
            </a:p>
          </p:txBody>
        </p:sp>
        <p:sp>
          <p:nvSpPr>
            <p:cNvPr id="35044" name="Freeform 122"/>
            <p:cNvSpPr>
              <a:spLocks/>
            </p:cNvSpPr>
            <p:nvPr/>
          </p:nvSpPr>
          <p:spPr bwMode="auto">
            <a:xfrm>
              <a:off x="4209" y="2724"/>
              <a:ext cx="45" cy="104"/>
            </a:xfrm>
            <a:custGeom>
              <a:avLst/>
              <a:gdLst>
                <a:gd name="T0" fmla="*/ 132 w 17"/>
                <a:gd name="T1" fmla="*/ 0 h 26"/>
                <a:gd name="T2" fmla="*/ 132 w 17"/>
                <a:gd name="T3" fmla="*/ 384 h 26"/>
                <a:gd name="T4" fmla="*/ 183 w 17"/>
                <a:gd name="T5" fmla="*/ 192 h 26"/>
                <a:gd name="T6" fmla="*/ 204 w 17"/>
                <a:gd name="T7" fmla="*/ 0 h 26"/>
                <a:gd name="T8" fmla="*/ 259 w 17"/>
                <a:gd name="T9" fmla="*/ 0 h 26"/>
                <a:gd name="T10" fmla="*/ 294 w 17"/>
                <a:gd name="T11" fmla="*/ 0 h 26"/>
                <a:gd name="T12" fmla="*/ 315 w 17"/>
                <a:gd name="T13" fmla="*/ 0 h 26"/>
                <a:gd name="T14" fmla="*/ 315 w 17"/>
                <a:gd name="T15" fmla="*/ 128 h 26"/>
                <a:gd name="T16" fmla="*/ 315 w 17"/>
                <a:gd name="T17" fmla="*/ 192 h 26"/>
                <a:gd name="T18" fmla="*/ 315 w 17"/>
                <a:gd name="T19" fmla="*/ 320 h 26"/>
                <a:gd name="T20" fmla="*/ 315 w 17"/>
                <a:gd name="T21" fmla="*/ 384 h 26"/>
                <a:gd name="T22" fmla="*/ 315 w 17"/>
                <a:gd name="T23" fmla="*/ 384 h 26"/>
                <a:gd name="T24" fmla="*/ 294 w 17"/>
                <a:gd name="T25" fmla="*/ 384 h 26"/>
                <a:gd name="T26" fmla="*/ 259 w 17"/>
                <a:gd name="T27" fmla="*/ 384 h 26"/>
                <a:gd name="T28" fmla="*/ 238 w 17"/>
                <a:gd name="T29" fmla="*/ 320 h 26"/>
                <a:gd name="T30" fmla="*/ 238 w 17"/>
                <a:gd name="T31" fmla="*/ 320 h 26"/>
                <a:gd name="T32" fmla="*/ 204 w 17"/>
                <a:gd name="T33" fmla="*/ 320 h 26"/>
                <a:gd name="T34" fmla="*/ 204 w 17"/>
                <a:gd name="T35" fmla="*/ 320 h 26"/>
                <a:gd name="T36" fmla="*/ 183 w 17"/>
                <a:gd name="T37" fmla="*/ 320 h 26"/>
                <a:gd name="T38" fmla="*/ 169 w 17"/>
                <a:gd name="T39" fmla="*/ 384 h 26"/>
                <a:gd name="T40" fmla="*/ 132 w 17"/>
                <a:gd name="T41" fmla="*/ 576 h 26"/>
                <a:gd name="T42" fmla="*/ 132 w 17"/>
                <a:gd name="T43" fmla="*/ 1280 h 26"/>
                <a:gd name="T44" fmla="*/ 169 w 17"/>
                <a:gd name="T45" fmla="*/ 1344 h 26"/>
                <a:gd name="T46" fmla="*/ 169 w 17"/>
                <a:gd name="T47" fmla="*/ 1472 h 26"/>
                <a:gd name="T48" fmla="*/ 169 w 17"/>
                <a:gd name="T49" fmla="*/ 1536 h 26"/>
                <a:gd name="T50" fmla="*/ 183 w 17"/>
                <a:gd name="T51" fmla="*/ 1536 h 26"/>
                <a:gd name="T52" fmla="*/ 204 w 17"/>
                <a:gd name="T53" fmla="*/ 1536 h 26"/>
                <a:gd name="T54" fmla="*/ 238 w 17"/>
                <a:gd name="T55" fmla="*/ 1664 h 26"/>
                <a:gd name="T56" fmla="*/ 238 w 17"/>
                <a:gd name="T57" fmla="*/ 1664 h 26"/>
                <a:gd name="T58" fmla="*/ 0 w 17"/>
                <a:gd name="T59" fmla="*/ 1664 h 26"/>
                <a:gd name="T60" fmla="*/ 0 w 17"/>
                <a:gd name="T61" fmla="*/ 1664 h 26"/>
                <a:gd name="T62" fmla="*/ 34 w 17"/>
                <a:gd name="T63" fmla="*/ 1536 h 26"/>
                <a:gd name="T64" fmla="*/ 34 w 17"/>
                <a:gd name="T65" fmla="*/ 1536 h 26"/>
                <a:gd name="T66" fmla="*/ 56 w 17"/>
                <a:gd name="T67" fmla="*/ 1536 h 26"/>
                <a:gd name="T68" fmla="*/ 56 w 17"/>
                <a:gd name="T69" fmla="*/ 1472 h 26"/>
                <a:gd name="T70" fmla="*/ 56 w 17"/>
                <a:gd name="T71" fmla="*/ 1344 h 26"/>
                <a:gd name="T72" fmla="*/ 56 w 17"/>
                <a:gd name="T73" fmla="*/ 1280 h 26"/>
                <a:gd name="T74" fmla="*/ 56 w 17"/>
                <a:gd name="T75" fmla="*/ 640 h 26"/>
                <a:gd name="T76" fmla="*/ 56 w 17"/>
                <a:gd name="T77" fmla="*/ 384 h 26"/>
                <a:gd name="T78" fmla="*/ 56 w 17"/>
                <a:gd name="T79" fmla="*/ 320 h 26"/>
                <a:gd name="T80" fmla="*/ 56 w 17"/>
                <a:gd name="T81" fmla="*/ 192 h 26"/>
                <a:gd name="T82" fmla="*/ 56 w 17"/>
                <a:gd name="T83" fmla="*/ 192 h 26"/>
                <a:gd name="T84" fmla="*/ 34 w 17"/>
                <a:gd name="T85" fmla="*/ 192 h 26"/>
                <a:gd name="T86" fmla="*/ 34 w 17"/>
                <a:gd name="T87" fmla="*/ 192 h 26"/>
                <a:gd name="T88" fmla="*/ 0 w 17"/>
                <a:gd name="T89" fmla="*/ 192 h 26"/>
                <a:gd name="T90" fmla="*/ 0 w 17"/>
                <a:gd name="T91" fmla="*/ 192 h 26"/>
                <a:gd name="T92" fmla="*/ 0 w 17"/>
                <a:gd name="T93" fmla="*/ 192 h 26"/>
                <a:gd name="T94" fmla="*/ 132 w 17"/>
                <a:gd name="T95" fmla="*/ 0 h 26"/>
                <a:gd name="T96" fmla="*/ 132 w 17"/>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6"/>
                <a:gd name="T149" fmla="*/ 17 w 17"/>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6">
                  <a:moveTo>
                    <a:pt x="7" y="0"/>
                  </a:moveTo>
                  <a:lnTo>
                    <a:pt x="7" y="6"/>
                  </a:lnTo>
                  <a:lnTo>
                    <a:pt x="10" y="3"/>
                  </a:lnTo>
                  <a:lnTo>
                    <a:pt x="11" y="0"/>
                  </a:lnTo>
                  <a:lnTo>
                    <a:pt x="14" y="0"/>
                  </a:lnTo>
                  <a:lnTo>
                    <a:pt x="16" y="0"/>
                  </a:lnTo>
                  <a:lnTo>
                    <a:pt x="17" y="0"/>
                  </a:lnTo>
                  <a:lnTo>
                    <a:pt x="17" y="2"/>
                  </a:lnTo>
                  <a:lnTo>
                    <a:pt x="17" y="3"/>
                  </a:lnTo>
                  <a:lnTo>
                    <a:pt x="17" y="5"/>
                  </a:lnTo>
                  <a:lnTo>
                    <a:pt x="17" y="6"/>
                  </a:lnTo>
                  <a:lnTo>
                    <a:pt x="16" y="6"/>
                  </a:lnTo>
                  <a:lnTo>
                    <a:pt x="14" y="6"/>
                  </a:lnTo>
                  <a:lnTo>
                    <a:pt x="13" y="5"/>
                  </a:lnTo>
                  <a:lnTo>
                    <a:pt x="11" y="5"/>
                  </a:lnTo>
                  <a:lnTo>
                    <a:pt x="10" y="5"/>
                  </a:lnTo>
                  <a:lnTo>
                    <a:pt x="9" y="6"/>
                  </a:lnTo>
                  <a:lnTo>
                    <a:pt x="7" y="9"/>
                  </a:lnTo>
                  <a:lnTo>
                    <a:pt x="7" y="20"/>
                  </a:lnTo>
                  <a:lnTo>
                    <a:pt x="9" y="21"/>
                  </a:lnTo>
                  <a:lnTo>
                    <a:pt x="9" y="23"/>
                  </a:lnTo>
                  <a:lnTo>
                    <a:pt x="9" y="24"/>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3" name="Group 226"/>
          <p:cNvGrpSpPr>
            <a:grpSpLocks/>
          </p:cNvGrpSpPr>
          <p:nvPr/>
        </p:nvGrpSpPr>
        <p:grpSpPr bwMode="auto">
          <a:xfrm>
            <a:off x="2039938" y="3378200"/>
            <a:ext cx="4733925" cy="1109663"/>
            <a:chOff x="1285" y="2128"/>
            <a:chExt cx="2982" cy="699"/>
          </a:xfrm>
        </p:grpSpPr>
        <p:sp>
          <p:nvSpPr>
            <p:cNvPr id="34913" name="Freeform 39"/>
            <p:cNvSpPr>
              <a:spLocks/>
            </p:cNvSpPr>
            <p:nvPr/>
          </p:nvSpPr>
          <p:spPr bwMode="auto">
            <a:xfrm>
              <a:off x="1285" y="2132"/>
              <a:ext cx="81" cy="157"/>
            </a:xfrm>
            <a:custGeom>
              <a:avLst/>
              <a:gdLst>
                <a:gd name="T0" fmla="*/ 55 w 31"/>
                <a:gd name="T1" fmla="*/ 1638 h 39"/>
                <a:gd name="T2" fmla="*/ 68 w 31"/>
                <a:gd name="T3" fmla="*/ 1767 h 39"/>
                <a:gd name="T4" fmla="*/ 68 w 31"/>
                <a:gd name="T5" fmla="*/ 2089 h 39"/>
                <a:gd name="T6" fmla="*/ 178 w 31"/>
                <a:gd name="T7" fmla="*/ 2480 h 39"/>
                <a:gd name="T8" fmla="*/ 300 w 31"/>
                <a:gd name="T9" fmla="*/ 2480 h 39"/>
                <a:gd name="T10" fmla="*/ 355 w 31"/>
                <a:gd name="T11" fmla="*/ 2222 h 39"/>
                <a:gd name="T12" fmla="*/ 355 w 31"/>
                <a:gd name="T13" fmla="*/ 1832 h 39"/>
                <a:gd name="T14" fmla="*/ 321 w 31"/>
                <a:gd name="T15" fmla="*/ 1638 h 39"/>
                <a:gd name="T16" fmla="*/ 233 w 31"/>
                <a:gd name="T17" fmla="*/ 1167 h 39"/>
                <a:gd name="T18" fmla="*/ 144 w 31"/>
                <a:gd name="T19" fmla="*/ 906 h 39"/>
                <a:gd name="T20" fmla="*/ 123 w 31"/>
                <a:gd name="T21" fmla="*/ 648 h 39"/>
                <a:gd name="T22" fmla="*/ 178 w 31"/>
                <a:gd name="T23" fmla="*/ 193 h 39"/>
                <a:gd name="T24" fmla="*/ 321 w 31"/>
                <a:gd name="T25" fmla="*/ 0 h 39"/>
                <a:gd name="T26" fmla="*/ 376 w 31"/>
                <a:gd name="T27" fmla="*/ 129 h 39"/>
                <a:gd name="T28" fmla="*/ 431 w 31"/>
                <a:gd name="T29" fmla="*/ 129 h 39"/>
                <a:gd name="T30" fmla="*/ 444 w 31"/>
                <a:gd name="T31" fmla="*/ 193 h 39"/>
                <a:gd name="T32" fmla="*/ 486 w 31"/>
                <a:gd name="T33" fmla="*/ 193 h 39"/>
                <a:gd name="T34" fmla="*/ 499 w 31"/>
                <a:gd name="T35" fmla="*/ 193 h 39"/>
                <a:gd name="T36" fmla="*/ 520 w 31"/>
                <a:gd name="T37" fmla="*/ 0 h 39"/>
                <a:gd name="T38" fmla="*/ 499 w 31"/>
                <a:gd name="T39" fmla="*/ 841 h 39"/>
                <a:gd name="T40" fmla="*/ 486 w 31"/>
                <a:gd name="T41" fmla="*/ 713 h 39"/>
                <a:gd name="T42" fmla="*/ 486 w 31"/>
                <a:gd name="T43" fmla="*/ 455 h 39"/>
                <a:gd name="T44" fmla="*/ 376 w 31"/>
                <a:gd name="T45" fmla="*/ 193 h 39"/>
                <a:gd name="T46" fmla="*/ 267 w 31"/>
                <a:gd name="T47" fmla="*/ 193 h 39"/>
                <a:gd name="T48" fmla="*/ 233 w 31"/>
                <a:gd name="T49" fmla="*/ 390 h 39"/>
                <a:gd name="T50" fmla="*/ 233 w 31"/>
                <a:gd name="T51" fmla="*/ 648 h 39"/>
                <a:gd name="T52" fmla="*/ 267 w 31"/>
                <a:gd name="T53" fmla="*/ 906 h 39"/>
                <a:gd name="T54" fmla="*/ 389 w 31"/>
                <a:gd name="T55" fmla="*/ 1377 h 39"/>
                <a:gd name="T56" fmla="*/ 444 w 31"/>
                <a:gd name="T57" fmla="*/ 1638 h 39"/>
                <a:gd name="T58" fmla="*/ 444 w 31"/>
                <a:gd name="T59" fmla="*/ 2025 h 39"/>
                <a:gd name="T60" fmla="*/ 389 w 31"/>
                <a:gd name="T61" fmla="*/ 2415 h 39"/>
                <a:gd name="T62" fmla="*/ 300 w 31"/>
                <a:gd name="T63" fmla="*/ 2544 h 39"/>
                <a:gd name="T64" fmla="*/ 199 w 31"/>
                <a:gd name="T65" fmla="*/ 2544 h 39"/>
                <a:gd name="T66" fmla="*/ 144 w 31"/>
                <a:gd name="T67" fmla="*/ 2480 h 39"/>
                <a:gd name="T68" fmla="*/ 68 w 31"/>
                <a:gd name="T69" fmla="*/ 2415 h 39"/>
                <a:gd name="T70" fmla="*/ 55 w 31"/>
                <a:gd name="T71" fmla="*/ 2480 h 39"/>
                <a:gd name="T72" fmla="*/ 0 w 31"/>
                <a:gd name="T73" fmla="*/ 2544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9"/>
                <a:gd name="T113" fmla="*/ 31 w 31"/>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9">
                  <a:moveTo>
                    <a:pt x="0" y="39"/>
                  </a:moveTo>
                  <a:lnTo>
                    <a:pt x="3" y="25"/>
                  </a:lnTo>
                  <a:lnTo>
                    <a:pt x="4" y="25"/>
                  </a:lnTo>
                  <a:lnTo>
                    <a:pt x="4" y="27"/>
                  </a:lnTo>
                  <a:lnTo>
                    <a:pt x="4" y="28"/>
                  </a:lnTo>
                  <a:lnTo>
                    <a:pt x="4" y="32"/>
                  </a:lnTo>
                  <a:lnTo>
                    <a:pt x="7" y="35"/>
                  </a:lnTo>
                  <a:lnTo>
                    <a:pt x="10" y="38"/>
                  </a:lnTo>
                  <a:lnTo>
                    <a:pt x="13" y="38"/>
                  </a:lnTo>
                  <a:lnTo>
                    <a:pt x="17" y="38"/>
                  </a:lnTo>
                  <a:lnTo>
                    <a:pt x="18" y="35"/>
                  </a:lnTo>
                  <a:lnTo>
                    <a:pt x="20" y="34"/>
                  </a:lnTo>
                  <a:lnTo>
                    <a:pt x="21" y="31"/>
                  </a:lnTo>
                  <a:lnTo>
                    <a:pt x="20" y="28"/>
                  </a:lnTo>
                  <a:lnTo>
                    <a:pt x="20" y="27"/>
                  </a:lnTo>
                  <a:lnTo>
                    <a:pt x="18" y="25"/>
                  </a:lnTo>
                  <a:lnTo>
                    <a:pt x="15" y="23"/>
                  </a:lnTo>
                  <a:lnTo>
                    <a:pt x="13" y="18"/>
                  </a:lnTo>
                  <a:lnTo>
                    <a:pt x="10" y="17"/>
                  </a:lnTo>
                  <a:lnTo>
                    <a:pt x="8" y="14"/>
                  </a:lnTo>
                  <a:lnTo>
                    <a:pt x="7" y="13"/>
                  </a:lnTo>
                  <a:lnTo>
                    <a:pt x="7" y="10"/>
                  </a:lnTo>
                  <a:lnTo>
                    <a:pt x="8" y="6"/>
                  </a:lnTo>
                  <a:lnTo>
                    <a:pt x="10" y="3"/>
                  </a:lnTo>
                  <a:lnTo>
                    <a:pt x="14" y="2"/>
                  </a:lnTo>
                  <a:lnTo>
                    <a:pt x="18" y="0"/>
                  </a:lnTo>
                  <a:lnTo>
                    <a:pt x="20" y="0"/>
                  </a:lnTo>
                  <a:lnTo>
                    <a:pt x="21" y="2"/>
                  </a:lnTo>
                  <a:lnTo>
                    <a:pt x="22" y="2"/>
                  </a:lnTo>
                  <a:lnTo>
                    <a:pt x="24" y="2"/>
                  </a:lnTo>
                  <a:lnTo>
                    <a:pt x="25" y="3"/>
                  </a:lnTo>
                  <a:lnTo>
                    <a:pt x="27" y="3"/>
                  </a:lnTo>
                  <a:lnTo>
                    <a:pt x="28" y="3"/>
                  </a:lnTo>
                  <a:lnTo>
                    <a:pt x="28" y="2"/>
                  </a:lnTo>
                  <a:lnTo>
                    <a:pt x="29" y="0"/>
                  </a:lnTo>
                  <a:lnTo>
                    <a:pt x="31" y="0"/>
                  </a:lnTo>
                  <a:lnTo>
                    <a:pt x="28" y="13"/>
                  </a:lnTo>
                  <a:lnTo>
                    <a:pt x="27" y="13"/>
                  </a:lnTo>
                  <a:lnTo>
                    <a:pt x="27" y="11"/>
                  </a:lnTo>
                  <a:lnTo>
                    <a:pt x="27" y="10"/>
                  </a:lnTo>
                  <a:lnTo>
                    <a:pt x="27" y="7"/>
                  </a:lnTo>
                  <a:lnTo>
                    <a:pt x="24" y="4"/>
                  </a:lnTo>
                  <a:lnTo>
                    <a:pt x="21" y="3"/>
                  </a:lnTo>
                  <a:lnTo>
                    <a:pt x="18" y="3"/>
                  </a:lnTo>
                  <a:lnTo>
                    <a:pt x="15" y="3"/>
                  </a:lnTo>
                  <a:lnTo>
                    <a:pt x="14" y="4"/>
                  </a:lnTo>
                  <a:lnTo>
                    <a:pt x="13" y="6"/>
                  </a:lnTo>
                  <a:lnTo>
                    <a:pt x="11" y="9"/>
                  </a:lnTo>
                  <a:lnTo>
                    <a:pt x="13" y="10"/>
                  </a:lnTo>
                  <a:lnTo>
                    <a:pt x="13" y="11"/>
                  </a:lnTo>
                  <a:lnTo>
                    <a:pt x="15" y="14"/>
                  </a:lnTo>
                  <a:lnTo>
                    <a:pt x="18" y="17"/>
                  </a:lnTo>
                  <a:lnTo>
                    <a:pt x="22" y="21"/>
                  </a:lnTo>
                  <a:lnTo>
                    <a:pt x="24" y="24"/>
                  </a:lnTo>
                  <a:lnTo>
                    <a:pt x="25" y="25"/>
                  </a:lnTo>
                  <a:lnTo>
                    <a:pt x="25" y="28"/>
                  </a:lnTo>
                  <a:lnTo>
                    <a:pt x="25" y="31"/>
                  </a:lnTo>
                  <a:lnTo>
                    <a:pt x="24" y="34"/>
                  </a:lnTo>
                  <a:lnTo>
                    <a:pt x="22" y="37"/>
                  </a:lnTo>
                  <a:lnTo>
                    <a:pt x="20" y="38"/>
                  </a:lnTo>
                  <a:lnTo>
                    <a:pt x="17" y="39"/>
                  </a:lnTo>
                  <a:lnTo>
                    <a:pt x="13" y="39"/>
                  </a:lnTo>
                  <a:lnTo>
                    <a:pt x="11" y="39"/>
                  </a:lnTo>
                  <a:lnTo>
                    <a:pt x="10" y="39"/>
                  </a:lnTo>
                  <a:lnTo>
                    <a:pt x="8" y="38"/>
                  </a:lnTo>
                  <a:lnTo>
                    <a:pt x="6" y="37"/>
                  </a:lnTo>
                  <a:lnTo>
                    <a:pt x="4" y="37"/>
                  </a:lnTo>
                  <a:lnTo>
                    <a:pt x="3" y="38"/>
                  </a:lnTo>
                  <a:lnTo>
                    <a:pt x="1" y="39"/>
                  </a:lnTo>
                  <a:lnTo>
                    <a:pt x="0" y="39"/>
                  </a:lnTo>
                  <a:close/>
                </a:path>
              </a:pathLst>
            </a:custGeom>
            <a:solidFill>
              <a:srgbClr val="000000"/>
            </a:solidFill>
            <a:ln w="0">
              <a:solidFill>
                <a:srgbClr val="000000"/>
              </a:solidFill>
              <a:round/>
              <a:headEnd/>
              <a:tailEnd/>
            </a:ln>
          </p:spPr>
          <p:txBody>
            <a:bodyPr/>
            <a:lstStyle/>
            <a:p>
              <a:endParaRPr lang="en-CA"/>
            </a:p>
          </p:txBody>
        </p:sp>
        <p:pic>
          <p:nvPicPr>
            <p:cNvPr id="34914" name="Picture 40"/>
            <p:cNvPicPr>
              <a:picLocks noChangeAspect="1" noChangeArrowheads="1"/>
            </p:cNvPicPr>
            <p:nvPr/>
          </p:nvPicPr>
          <p:blipFill>
            <a:blip r:embed="rId3" cstate="print"/>
            <a:srcRect/>
            <a:stretch>
              <a:fillRect/>
            </a:stretch>
          </p:blipFill>
          <p:spPr bwMode="auto">
            <a:xfrm>
              <a:off x="1431" y="2176"/>
              <a:ext cx="125" cy="121"/>
            </a:xfrm>
            <a:prstGeom prst="rect">
              <a:avLst/>
            </a:prstGeom>
            <a:noFill/>
            <a:ln w="9525">
              <a:noFill/>
              <a:miter lim="800000"/>
              <a:headEnd/>
              <a:tailEnd/>
            </a:ln>
          </p:spPr>
        </p:pic>
        <p:pic>
          <p:nvPicPr>
            <p:cNvPr id="34915" name="Picture 41"/>
            <p:cNvPicPr>
              <a:picLocks noChangeAspect="1" noChangeArrowheads="1"/>
            </p:cNvPicPr>
            <p:nvPr/>
          </p:nvPicPr>
          <p:blipFill>
            <a:blip r:embed="rId4" cstate="print"/>
            <a:srcRect/>
            <a:stretch>
              <a:fillRect/>
            </a:stretch>
          </p:blipFill>
          <p:spPr bwMode="auto">
            <a:xfrm>
              <a:off x="1431" y="2176"/>
              <a:ext cx="125" cy="121"/>
            </a:xfrm>
            <a:prstGeom prst="rect">
              <a:avLst/>
            </a:prstGeom>
            <a:noFill/>
            <a:ln w="9525">
              <a:noFill/>
              <a:miter lim="800000"/>
              <a:headEnd/>
              <a:tailEnd/>
            </a:ln>
          </p:spPr>
        </p:pic>
        <p:pic>
          <p:nvPicPr>
            <p:cNvPr id="34916" name="Picture 42"/>
            <p:cNvPicPr>
              <a:picLocks noChangeAspect="1" noChangeArrowheads="1"/>
            </p:cNvPicPr>
            <p:nvPr/>
          </p:nvPicPr>
          <p:blipFill>
            <a:blip r:embed="rId5" cstate="print"/>
            <a:srcRect/>
            <a:stretch>
              <a:fillRect/>
            </a:stretch>
          </p:blipFill>
          <p:spPr bwMode="auto">
            <a:xfrm>
              <a:off x="1640" y="2204"/>
              <a:ext cx="47" cy="77"/>
            </a:xfrm>
            <a:prstGeom prst="rect">
              <a:avLst/>
            </a:prstGeom>
            <a:noFill/>
            <a:ln w="9525">
              <a:noFill/>
              <a:miter lim="800000"/>
              <a:headEnd/>
              <a:tailEnd/>
            </a:ln>
          </p:spPr>
        </p:pic>
        <p:pic>
          <p:nvPicPr>
            <p:cNvPr id="34917" name="Picture 43"/>
            <p:cNvPicPr>
              <a:picLocks noChangeAspect="1" noChangeArrowheads="1"/>
            </p:cNvPicPr>
            <p:nvPr/>
          </p:nvPicPr>
          <p:blipFill>
            <a:blip r:embed="rId6" cstate="print"/>
            <a:srcRect/>
            <a:stretch>
              <a:fillRect/>
            </a:stretch>
          </p:blipFill>
          <p:spPr bwMode="auto">
            <a:xfrm>
              <a:off x="1640" y="2204"/>
              <a:ext cx="47" cy="77"/>
            </a:xfrm>
            <a:prstGeom prst="rect">
              <a:avLst/>
            </a:prstGeom>
            <a:noFill/>
            <a:ln w="9525">
              <a:noFill/>
              <a:miter lim="800000"/>
              <a:headEnd/>
              <a:tailEnd/>
            </a:ln>
          </p:spPr>
        </p:pic>
        <p:sp>
          <p:nvSpPr>
            <p:cNvPr id="34918" name="Freeform 44"/>
            <p:cNvSpPr>
              <a:spLocks/>
            </p:cNvSpPr>
            <p:nvPr/>
          </p:nvSpPr>
          <p:spPr bwMode="auto">
            <a:xfrm>
              <a:off x="1729" y="2140"/>
              <a:ext cx="112" cy="149"/>
            </a:xfrm>
            <a:custGeom>
              <a:avLst/>
              <a:gdLst>
                <a:gd name="T0" fmla="*/ 284 w 43"/>
                <a:gd name="T1" fmla="*/ 0 h 37"/>
                <a:gd name="T2" fmla="*/ 495 w 43"/>
                <a:gd name="T3" fmla="*/ 1897 h 37"/>
                <a:gd name="T4" fmla="*/ 617 w 43"/>
                <a:gd name="T5" fmla="*/ 455 h 37"/>
                <a:gd name="T6" fmla="*/ 617 w 43"/>
                <a:gd name="T7" fmla="*/ 258 h 37"/>
                <a:gd name="T8" fmla="*/ 617 w 43"/>
                <a:gd name="T9" fmla="*/ 129 h 37"/>
                <a:gd name="T10" fmla="*/ 617 w 43"/>
                <a:gd name="T11" fmla="*/ 64 h 37"/>
                <a:gd name="T12" fmla="*/ 617 w 43"/>
                <a:gd name="T13" fmla="*/ 64 h 37"/>
                <a:gd name="T14" fmla="*/ 583 w 43"/>
                <a:gd name="T15" fmla="*/ 64 h 37"/>
                <a:gd name="T16" fmla="*/ 563 w 43"/>
                <a:gd name="T17" fmla="*/ 64 h 37"/>
                <a:gd name="T18" fmla="*/ 563 w 43"/>
                <a:gd name="T19" fmla="*/ 64 h 37"/>
                <a:gd name="T20" fmla="*/ 529 w 43"/>
                <a:gd name="T21" fmla="*/ 64 h 37"/>
                <a:gd name="T22" fmla="*/ 563 w 43"/>
                <a:gd name="T23" fmla="*/ 0 h 37"/>
                <a:gd name="T24" fmla="*/ 761 w 43"/>
                <a:gd name="T25" fmla="*/ 0 h 37"/>
                <a:gd name="T26" fmla="*/ 761 w 43"/>
                <a:gd name="T27" fmla="*/ 64 h 37"/>
                <a:gd name="T28" fmla="*/ 740 w 43"/>
                <a:gd name="T29" fmla="*/ 64 h 37"/>
                <a:gd name="T30" fmla="*/ 706 w 43"/>
                <a:gd name="T31" fmla="*/ 64 h 37"/>
                <a:gd name="T32" fmla="*/ 693 w 43"/>
                <a:gd name="T33" fmla="*/ 64 h 37"/>
                <a:gd name="T34" fmla="*/ 651 w 43"/>
                <a:gd name="T35" fmla="*/ 129 h 37"/>
                <a:gd name="T36" fmla="*/ 651 w 43"/>
                <a:gd name="T37" fmla="*/ 258 h 37"/>
                <a:gd name="T38" fmla="*/ 638 w 43"/>
                <a:gd name="T39" fmla="*/ 455 h 37"/>
                <a:gd name="T40" fmla="*/ 495 w 43"/>
                <a:gd name="T41" fmla="*/ 2416 h 37"/>
                <a:gd name="T42" fmla="*/ 461 w 43"/>
                <a:gd name="T43" fmla="*/ 2416 h 37"/>
                <a:gd name="T44" fmla="*/ 245 w 43"/>
                <a:gd name="T45" fmla="*/ 455 h 37"/>
                <a:gd name="T46" fmla="*/ 143 w 43"/>
                <a:gd name="T47" fmla="*/ 1897 h 37"/>
                <a:gd name="T48" fmla="*/ 122 w 43"/>
                <a:gd name="T49" fmla="*/ 2090 h 37"/>
                <a:gd name="T50" fmla="*/ 122 w 43"/>
                <a:gd name="T51" fmla="*/ 2158 h 37"/>
                <a:gd name="T52" fmla="*/ 122 w 43"/>
                <a:gd name="T53" fmla="*/ 2287 h 37"/>
                <a:gd name="T54" fmla="*/ 143 w 43"/>
                <a:gd name="T55" fmla="*/ 2287 h 37"/>
                <a:gd name="T56" fmla="*/ 156 w 43"/>
                <a:gd name="T57" fmla="*/ 2287 h 37"/>
                <a:gd name="T58" fmla="*/ 198 w 43"/>
                <a:gd name="T59" fmla="*/ 2352 h 37"/>
                <a:gd name="T60" fmla="*/ 198 w 43"/>
                <a:gd name="T61" fmla="*/ 2352 h 37"/>
                <a:gd name="T62" fmla="*/ 0 w 43"/>
                <a:gd name="T63" fmla="*/ 2352 h 37"/>
                <a:gd name="T64" fmla="*/ 0 w 43"/>
                <a:gd name="T65" fmla="*/ 2352 h 37"/>
                <a:gd name="T66" fmla="*/ 21 w 43"/>
                <a:gd name="T67" fmla="*/ 2287 h 37"/>
                <a:gd name="T68" fmla="*/ 34 w 43"/>
                <a:gd name="T69" fmla="*/ 2287 h 37"/>
                <a:gd name="T70" fmla="*/ 68 w 43"/>
                <a:gd name="T71" fmla="*/ 2287 h 37"/>
                <a:gd name="T72" fmla="*/ 68 w 43"/>
                <a:gd name="T73" fmla="*/ 2287 h 37"/>
                <a:gd name="T74" fmla="*/ 89 w 43"/>
                <a:gd name="T75" fmla="*/ 2090 h 37"/>
                <a:gd name="T76" fmla="*/ 89 w 43"/>
                <a:gd name="T77" fmla="*/ 1961 h 37"/>
                <a:gd name="T78" fmla="*/ 245 w 43"/>
                <a:gd name="T79" fmla="*/ 258 h 37"/>
                <a:gd name="T80" fmla="*/ 211 w 43"/>
                <a:gd name="T81" fmla="*/ 129 h 37"/>
                <a:gd name="T82" fmla="*/ 198 w 43"/>
                <a:gd name="T83" fmla="*/ 64 h 37"/>
                <a:gd name="T84" fmla="*/ 156 w 43"/>
                <a:gd name="T85" fmla="*/ 64 h 37"/>
                <a:gd name="T86" fmla="*/ 122 w 43"/>
                <a:gd name="T87" fmla="*/ 64 h 37"/>
                <a:gd name="T88" fmla="*/ 143 w 43"/>
                <a:gd name="T89" fmla="*/ 0 h 37"/>
                <a:gd name="T90" fmla="*/ 284 w 43"/>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7"/>
                <a:gd name="T140" fmla="*/ 43 w 43"/>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7">
                  <a:moveTo>
                    <a:pt x="16" y="0"/>
                  </a:moveTo>
                  <a:lnTo>
                    <a:pt x="28" y="29"/>
                  </a:lnTo>
                  <a:lnTo>
                    <a:pt x="35" y="7"/>
                  </a:lnTo>
                  <a:lnTo>
                    <a:pt x="35" y="4"/>
                  </a:lnTo>
                  <a:lnTo>
                    <a:pt x="35" y="2"/>
                  </a:lnTo>
                  <a:lnTo>
                    <a:pt x="35" y="1"/>
                  </a:lnTo>
                  <a:lnTo>
                    <a:pt x="33" y="1"/>
                  </a:lnTo>
                  <a:lnTo>
                    <a:pt x="32" y="1"/>
                  </a:lnTo>
                  <a:lnTo>
                    <a:pt x="30" y="1"/>
                  </a:lnTo>
                  <a:lnTo>
                    <a:pt x="32" y="0"/>
                  </a:lnTo>
                  <a:lnTo>
                    <a:pt x="43" y="0"/>
                  </a:lnTo>
                  <a:lnTo>
                    <a:pt x="43" y="1"/>
                  </a:lnTo>
                  <a:lnTo>
                    <a:pt x="42" y="1"/>
                  </a:lnTo>
                  <a:lnTo>
                    <a:pt x="40" y="1"/>
                  </a:lnTo>
                  <a:lnTo>
                    <a:pt x="39" y="1"/>
                  </a:lnTo>
                  <a:lnTo>
                    <a:pt x="37" y="2"/>
                  </a:lnTo>
                  <a:lnTo>
                    <a:pt x="37" y="4"/>
                  </a:lnTo>
                  <a:lnTo>
                    <a:pt x="36" y="7"/>
                  </a:lnTo>
                  <a:lnTo>
                    <a:pt x="28" y="37"/>
                  </a:lnTo>
                  <a:lnTo>
                    <a:pt x="26" y="37"/>
                  </a:lnTo>
                  <a:lnTo>
                    <a:pt x="14" y="7"/>
                  </a:lnTo>
                  <a:lnTo>
                    <a:pt x="8" y="29"/>
                  </a:lnTo>
                  <a:lnTo>
                    <a:pt x="7" y="32"/>
                  </a:lnTo>
                  <a:lnTo>
                    <a:pt x="7" y="33"/>
                  </a:lnTo>
                  <a:lnTo>
                    <a:pt x="7" y="35"/>
                  </a:lnTo>
                  <a:lnTo>
                    <a:pt x="8" y="35"/>
                  </a:lnTo>
                  <a:lnTo>
                    <a:pt x="9" y="35"/>
                  </a:lnTo>
                  <a:lnTo>
                    <a:pt x="11" y="36"/>
                  </a:lnTo>
                  <a:lnTo>
                    <a:pt x="0" y="36"/>
                  </a:lnTo>
                  <a:lnTo>
                    <a:pt x="1" y="35"/>
                  </a:lnTo>
                  <a:lnTo>
                    <a:pt x="2" y="35"/>
                  </a:lnTo>
                  <a:lnTo>
                    <a:pt x="4" y="35"/>
                  </a:lnTo>
                  <a:lnTo>
                    <a:pt x="5" y="32"/>
                  </a:lnTo>
                  <a:lnTo>
                    <a:pt x="5" y="30"/>
                  </a:lnTo>
                  <a:lnTo>
                    <a:pt x="14" y="4"/>
                  </a:lnTo>
                  <a:lnTo>
                    <a:pt x="12" y="2"/>
                  </a:lnTo>
                  <a:lnTo>
                    <a:pt x="11" y="1"/>
                  </a:lnTo>
                  <a:lnTo>
                    <a:pt x="9" y="1"/>
                  </a:lnTo>
                  <a:lnTo>
                    <a:pt x="7" y="1"/>
                  </a:lnTo>
                  <a:lnTo>
                    <a:pt x="8" y="0"/>
                  </a:lnTo>
                  <a:lnTo>
                    <a:pt x="16" y="0"/>
                  </a:lnTo>
                  <a:close/>
                </a:path>
              </a:pathLst>
            </a:custGeom>
            <a:solidFill>
              <a:srgbClr val="000000"/>
            </a:solidFill>
            <a:ln w="0">
              <a:solidFill>
                <a:srgbClr val="000000"/>
              </a:solidFill>
              <a:round/>
              <a:headEnd/>
              <a:tailEnd/>
            </a:ln>
          </p:spPr>
          <p:txBody>
            <a:bodyPr/>
            <a:lstStyle/>
            <a:p>
              <a:endParaRPr lang="en-CA"/>
            </a:p>
          </p:txBody>
        </p:sp>
        <p:sp>
          <p:nvSpPr>
            <p:cNvPr id="34919" name="Freeform 45"/>
            <p:cNvSpPr>
              <a:spLocks noEditPoints="1"/>
            </p:cNvSpPr>
            <p:nvPr/>
          </p:nvSpPr>
          <p:spPr bwMode="auto">
            <a:xfrm>
              <a:off x="1826" y="2140"/>
              <a:ext cx="94" cy="145"/>
            </a:xfrm>
            <a:custGeom>
              <a:avLst/>
              <a:gdLst>
                <a:gd name="T0" fmla="*/ 178 w 36"/>
                <a:gd name="T1" fmla="*/ 0 h 36"/>
                <a:gd name="T2" fmla="*/ 428 w 36"/>
                <a:gd name="T3" fmla="*/ 0 h 36"/>
                <a:gd name="T4" fmla="*/ 517 w 36"/>
                <a:gd name="T5" fmla="*/ 0 h 36"/>
                <a:gd name="T6" fmla="*/ 587 w 36"/>
                <a:gd name="T7" fmla="*/ 64 h 36"/>
                <a:gd name="T8" fmla="*/ 606 w 36"/>
                <a:gd name="T9" fmla="*/ 258 h 36"/>
                <a:gd name="T10" fmla="*/ 640 w 36"/>
                <a:gd name="T11" fmla="*/ 520 h 36"/>
                <a:gd name="T12" fmla="*/ 606 w 36"/>
                <a:gd name="T13" fmla="*/ 713 h 36"/>
                <a:gd name="T14" fmla="*/ 587 w 36"/>
                <a:gd name="T15" fmla="*/ 777 h 36"/>
                <a:gd name="T16" fmla="*/ 551 w 36"/>
                <a:gd name="T17" fmla="*/ 975 h 36"/>
                <a:gd name="T18" fmla="*/ 517 w 36"/>
                <a:gd name="T19" fmla="*/ 1039 h 36"/>
                <a:gd name="T20" fmla="*/ 465 w 36"/>
                <a:gd name="T21" fmla="*/ 1184 h 36"/>
                <a:gd name="T22" fmla="*/ 389 w 36"/>
                <a:gd name="T23" fmla="*/ 1184 h 36"/>
                <a:gd name="T24" fmla="*/ 342 w 36"/>
                <a:gd name="T25" fmla="*/ 1184 h 36"/>
                <a:gd name="T26" fmla="*/ 287 w 36"/>
                <a:gd name="T27" fmla="*/ 1184 h 36"/>
                <a:gd name="T28" fmla="*/ 211 w 36"/>
                <a:gd name="T29" fmla="*/ 1897 h 36"/>
                <a:gd name="T30" fmla="*/ 211 w 36"/>
                <a:gd name="T31" fmla="*/ 2094 h 36"/>
                <a:gd name="T32" fmla="*/ 211 w 36"/>
                <a:gd name="T33" fmla="*/ 2159 h 36"/>
                <a:gd name="T34" fmla="*/ 211 w 36"/>
                <a:gd name="T35" fmla="*/ 2288 h 36"/>
                <a:gd name="T36" fmla="*/ 211 w 36"/>
                <a:gd name="T37" fmla="*/ 2288 h 36"/>
                <a:gd name="T38" fmla="*/ 232 w 36"/>
                <a:gd name="T39" fmla="*/ 2288 h 36"/>
                <a:gd name="T40" fmla="*/ 287 w 36"/>
                <a:gd name="T41" fmla="*/ 2352 h 36"/>
                <a:gd name="T42" fmla="*/ 287 w 36"/>
                <a:gd name="T43" fmla="*/ 2352 h 36"/>
                <a:gd name="T44" fmla="*/ 0 w 36"/>
                <a:gd name="T45" fmla="*/ 2352 h 36"/>
                <a:gd name="T46" fmla="*/ 0 w 36"/>
                <a:gd name="T47" fmla="*/ 2352 h 36"/>
                <a:gd name="T48" fmla="*/ 55 w 36"/>
                <a:gd name="T49" fmla="*/ 2288 h 36"/>
                <a:gd name="T50" fmla="*/ 89 w 36"/>
                <a:gd name="T51" fmla="*/ 2288 h 36"/>
                <a:gd name="T52" fmla="*/ 110 w 36"/>
                <a:gd name="T53" fmla="*/ 2159 h 36"/>
                <a:gd name="T54" fmla="*/ 144 w 36"/>
                <a:gd name="T55" fmla="*/ 1897 h 36"/>
                <a:gd name="T56" fmla="*/ 232 w 36"/>
                <a:gd name="T57" fmla="*/ 520 h 36"/>
                <a:gd name="T58" fmla="*/ 266 w 36"/>
                <a:gd name="T59" fmla="*/ 326 h 36"/>
                <a:gd name="T60" fmla="*/ 266 w 36"/>
                <a:gd name="T61" fmla="*/ 129 h 36"/>
                <a:gd name="T62" fmla="*/ 266 w 36"/>
                <a:gd name="T63" fmla="*/ 129 h 36"/>
                <a:gd name="T64" fmla="*/ 266 w 36"/>
                <a:gd name="T65" fmla="*/ 64 h 36"/>
                <a:gd name="T66" fmla="*/ 232 w 36"/>
                <a:gd name="T67" fmla="*/ 64 h 36"/>
                <a:gd name="T68" fmla="*/ 178 w 36"/>
                <a:gd name="T69" fmla="*/ 64 h 36"/>
                <a:gd name="T70" fmla="*/ 178 w 36"/>
                <a:gd name="T71" fmla="*/ 0 h 36"/>
                <a:gd name="T72" fmla="*/ 287 w 36"/>
                <a:gd name="T73" fmla="*/ 1039 h 36"/>
                <a:gd name="T74" fmla="*/ 342 w 36"/>
                <a:gd name="T75" fmla="*/ 1184 h 36"/>
                <a:gd name="T76" fmla="*/ 355 w 36"/>
                <a:gd name="T77" fmla="*/ 1184 h 36"/>
                <a:gd name="T78" fmla="*/ 410 w 36"/>
                <a:gd name="T79" fmla="*/ 1039 h 36"/>
                <a:gd name="T80" fmla="*/ 465 w 36"/>
                <a:gd name="T81" fmla="*/ 1039 h 36"/>
                <a:gd name="T82" fmla="*/ 478 w 36"/>
                <a:gd name="T83" fmla="*/ 975 h 36"/>
                <a:gd name="T84" fmla="*/ 517 w 36"/>
                <a:gd name="T85" fmla="*/ 777 h 36"/>
                <a:gd name="T86" fmla="*/ 533 w 36"/>
                <a:gd name="T87" fmla="*/ 584 h 36"/>
                <a:gd name="T88" fmla="*/ 533 w 36"/>
                <a:gd name="T89" fmla="*/ 455 h 36"/>
                <a:gd name="T90" fmla="*/ 533 w 36"/>
                <a:gd name="T91" fmla="*/ 326 h 36"/>
                <a:gd name="T92" fmla="*/ 517 w 36"/>
                <a:gd name="T93" fmla="*/ 129 h 36"/>
                <a:gd name="T94" fmla="*/ 478 w 36"/>
                <a:gd name="T95" fmla="*/ 64 h 36"/>
                <a:gd name="T96" fmla="*/ 428 w 36"/>
                <a:gd name="T97" fmla="*/ 64 h 36"/>
                <a:gd name="T98" fmla="*/ 389 w 36"/>
                <a:gd name="T99" fmla="*/ 64 h 36"/>
                <a:gd name="T100" fmla="*/ 355 w 36"/>
                <a:gd name="T101" fmla="*/ 64 h 36"/>
                <a:gd name="T102" fmla="*/ 287 w 36"/>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6"/>
                <a:gd name="T158" fmla="*/ 36 w 36"/>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6">
                  <a:moveTo>
                    <a:pt x="10" y="0"/>
                  </a:moveTo>
                  <a:lnTo>
                    <a:pt x="24" y="0"/>
                  </a:lnTo>
                  <a:lnTo>
                    <a:pt x="29" y="0"/>
                  </a:lnTo>
                  <a:lnTo>
                    <a:pt x="33" y="1"/>
                  </a:lnTo>
                  <a:lnTo>
                    <a:pt x="34" y="4"/>
                  </a:lnTo>
                  <a:lnTo>
                    <a:pt x="36" y="8"/>
                  </a:lnTo>
                  <a:lnTo>
                    <a:pt x="34" y="11"/>
                  </a:lnTo>
                  <a:lnTo>
                    <a:pt x="33" y="12"/>
                  </a:lnTo>
                  <a:lnTo>
                    <a:pt x="31" y="15"/>
                  </a:lnTo>
                  <a:lnTo>
                    <a:pt x="29" y="16"/>
                  </a:lnTo>
                  <a:lnTo>
                    <a:pt x="26" y="18"/>
                  </a:lnTo>
                  <a:lnTo>
                    <a:pt x="22" y="18"/>
                  </a:lnTo>
                  <a:lnTo>
                    <a:pt x="19" y="18"/>
                  </a:lnTo>
                  <a:lnTo>
                    <a:pt x="16" y="18"/>
                  </a:lnTo>
                  <a:lnTo>
                    <a:pt x="12" y="29"/>
                  </a:lnTo>
                  <a:lnTo>
                    <a:pt x="12" y="32"/>
                  </a:lnTo>
                  <a:lnTo>
                    <a:pt x="12" y="33"/>
                  </a:lnTo>
                  <a:lnTo>
                    <a:pt x="12" y="35"/>
                  </a:lnTo>
                  <a:lnTo>
                    <a:pt x="13" y="35"/>
                  </a:lnTo>
                  <a:lnTo>
                    <a:pt x="16" y="36"/>
                  </a:lnTo>
                  <a:lnTo>
                    <a:pt x="0" y="36"/>
                  </a:lnTo>
                  <a:lnTo>
                    <a:pt x="3" y="35"/>
                  </a:lnTo>
                  <a:lnTo>
                    <a:pt x="5" y="35"/>
                  </a:lnTo>
                  <a:lnTo>
                    <a:pt x="6" y="33"/>
                  </a:lnTo>
                  <a:lnTo>
                    <a:pt x="8" y="29"/>
                  </a:lnTo>
                  <a:lnTo>
                    <a:pt x="13" y="8"/>
                  </a:lnTo>
                  <a:lnTo>
                    <a:pt x="15" y="5"/>
                  </a:lnTo>
                  <a:lnTo>
                    <a:pt x="15" y="2"/>
                  </a:lnTo>
                  <a:lnTo>
                    <a:pt x="15" y="1"/>
                  </a:lnTo>
                  <a:lnTo>
                    <a:pt x="13" y="1"/>
                  </a:lnTo>
                  <a:lnTo>
                    <a:pt x="10" y="1"/>
                  </a:lnTo>
                  <a:lnTo>
                    <a:pt x="10" y="0"/>
                  </a:lnTo>
                  <a:close/>
                  <a:moveTo>
                    <a:pt x="16" y="16"/>
                  </a:moveTo>
                  <a:lnTo>
                    <a:pt x="19" y="18"/>
                  </a:lnTo>
                  <a:lnTo>
                    <a:pt x="20" y="18"/>
                  </a:lnTo>
                  <a:lnTo>
                    <a:pt x="23" y="16"/>
                  </a:lnTo>
                  <a:lnTo>
                    <a:pt x="26" y="16"/>
                  </a:lnTo>
                  <a:lnTo>
                    <a:pt x="27" y="15"/>
                  </a:lnTo>
                  <a:lnTo>
                    <a:pt x="29" y="12"/>
                  </a:lnTo>
                  <a:lnTo>
                    <a:pt x="30" y="9"/>
                  </a:lnTo>
                  <a:lnTo>
                    <a:pt x="30" y="7"/>
                  </a:lnTo>
                  <a:lnTo>
                    <a:pt x="30" y="5"/>
                  </a:lnTo>
                  <a:lnTo>
                    <a:pt x="29" y="2"/>
                  </a:lnTo>
                  <a:lnTo>
                    <a:pt x="27" y="1"/>
                  </a:lnTo>
                  <a:lnTo>
                    <a:pt x="24" y="1"/>
                  </a:lnTo>
                  <a:lnTo>
                    <a:pt x="22" y="1"/>
                  </a:lnTo>
                  <a:lnTo>
                    <a:pt x="20" y="1"/>
                  </a:lnTo>
                  <a:lnTo>
                    <a:pt x="16" y="16"/>
                  </a:lnTo>
                  <a:close/>
                </a:path>
              </a:pathLst>
            </a:custGeom>
            <a:solidFill>
              <a:srgbClr val="000000"/>
            </a:solidFill>
            <a:ln w="0">
              <a:solidFill>
                <a:srgbClr val="000000"/>
              </a:solidFill>
              <a:round/>
              <a:headEnd/>
              <a:tailEnd/>
            </a:ln>
          </p:spPr>
          <p:txBody>
            <a:bodyPr/>
            <a:lstStyle/>
            <a:p>
              <a:endParaRPr lang="en-CA"/>
            </a:p>
          </p:txBody>
        </p:sp>
        <p:sp>
          <p:nvSpPr>
            <p:cNvPr id="34920" name="Freeform 46"/>
            <p:cNvSpPr>
              <a:spLocks/>
            </p:cNvSpPr>
            <p:nvPr/>
          </p:nvSpPr>
          <p:spPr bwMode="auto">
            <a:xfrm>
              <a:off x="1969" y="2140"/>
              <a:ext cx="89" cy="149"/>
            </a:xfrm>
            <a:custGeom>
              <a:avLst/>
              <a:gdLst>
                <a:gd name="T0" fmla="*/ 55 w 34"/>
                <a:gd name="T1" fmla="*/ 2416 h 37"/>
                <a:gd name="T2" fmla="*/ 110 w 34"/>
                <a:gd name="T3" fmla="*/ 455 h 37"/>
                <a:gd name="T4" fmla="*/ 110 w 34"/>
                <a:gd name="T5" fmla="*/ 258 h 37"/>
                <a:gd name="T6" fmla="*/ 110 w 34"/>
                <a:gd name="T7" fmla="*/ 258 h 37"/>
                <a:gd name="T8" fmla="*/ 110 w 34"/>
                <a:gd name="T9" fmla="*/ 129 h 37"/>
                <a:gd name="T10" fmla="*/ 68 w 34"/>
                <a:gd name="T11" fmla="*/ 64 h 37"/>
                <a:gd name="T12" fmla="*/ 55 w 34"/>
                <a:gd name="T13" fmla="*/ 64 h 37"/>
                <a:gd name="T14" fmla="*/ 34 w 34"/>
                <a:gd name="T15" fmla="*/ 64 h 37"/>
                <a:gd name="T16" fmla="*/ 0 w 34"/>
                <a:gd name="T17" fmla="*/ 64 h 37"/>
                <a:gd name="T18" fmla="*/ 34 w 34"/>
                <a:gd name="T19" fmla="*/ 0 h 37"/>
                <a:gd name="T20" fmla="*/ 288 w 34"/>
                <a:gd name="T21" fmla="*/ 0 h 37"/>
                <a:gd name="T22" fmla="*/ 288 w 34"/>
                <a:gd name="T23" fmla="*/ 64 h 37"/>
                <a:gd name="T24" fmla="*/ 233 w 34"/>
                <a:gd name="T25" fmla="*/ 64 h 37"/>
                <a:gd name="T26" fmla="*/ 199 w 34"/>
                <a:gd name="T27" fmla="*/ 64 h 37"/>
                <a:gd name="T28" fmla="*/ 199 w 34"/>
                <a:gd name="T29" fmla="*/ 64 h 37"/>
                <a:gd name="T30" fmla="*/ 178 w 34"/>
                <a:gd name="T31" fmla="*/ 129 h 37"/>
                <a:gd name="T32" fmla="*/ 178 w 34"/>
                <a:gd name="T33" fmla="*/ 258 h 37"/>
                <a:gd name="T34" fmla="*/ 178 w 34"/>
                <a:gd name="T35" fmla="*/ 455 h 37"/>
                <a:gd name="T36" fmla="*/ 123 w 34"/>
                <a:gd name="T37" fmla="*/ 1897 h 37"/>
                <a:gd name="T38" fmla="*/ 411 w 34"/>
                <a:gd name="T39" fmla="*/ 519 h 37"/>
                <a:gd name="T40" fmla="*/ 432 w 34"/>
                <a:gd name="T41" fmla="*/ 326 h 37"/>
                <a:gd name="T42" fmla="*/ 445 w 34"/>
                <a:gd name="T43" fmla="*/ 258 h 37"/>
                <a:gd name="T44" fmla="*/ 445 w 34"/>
                <a:gd name="T45" fmla="*/ 129 h 37"/>
                <a:gd name="T46" fmla="*/ 445 w 34"/>
                <a:gd name="T47" fmla="*/ 129 h 37"/>
                <a:gd name="T48" fmla="*/ 445 w 34"/>
                <a:gd name="T49" fmla="*/ 64 h 37"/>
                <a:gd name="T50" fmla="*/ 445 w 34"/>
                <a:gd name="T51" fmla="*/ 64 h 37"/>
                <a:gd name="T52" fmla="*/ 432 w 34"/>
                <a:gd name="T53" fmla="*/ 64 h 37"/>
                <a:gd name="T54" fmla="*/ 411 w 34"/>
                <a:gd name="T55" fmla="*/ 64 h 37"/>
                <a:gd name="T56" fmla="*/ 411 w 34"/>
                <a:gd name="T57" fmla="*/ 0 h 37"/>
                <a:gd name="T58" fmla="*/ 610 w 34"/>
                <a:gd name="T59" fmla="*/ 0 h 37"/>
                <a:gd name="T60" fmla="*/ 610 w 34"/>
                <a:gd name="T61" fmla="*/ 64 h 37"/>
                <a:gd name="T62" fmla="*/ 576 w 34"/>
                <a:gd name="T63" fmla="*/ 64 h 37"/>
                <a:gd name="T64" fmla="*/ 555 w 34"/>
                <a:gd name="T65" fmla="*/ 64 h 37"/>
                <a:gd name="T66" fmla="*/ 542 w 34"/>
                <a:gd name="T67" fmla="*/ 129 h 37"/>
                <a:gd name="T68" fmla="*/ 500 w 34"/>
                <a:gd name="T69" fmla="*/ 129 h 37"/>
                <a:gd name="T70" fmla="*/ 487 w 34"/>
                <a:gd name="T71" fmla="*/ 326 h 37"/>
                <a:gd name="T72" fmla="*/ 432 w 34"/>
                <a:gd name="T73" fmla="*/ 584 h 37"/>
                <a:gd name="T74" fmla="*/ 55 w 34"/>
                <a:gd name="T75" fmla="*/ 2416 h 37"/>
                <a:gd name="T76" fmla="*/ 55 w 34"/>
                <a:gd name="T77" fmla="*/ 2416 h 3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7"/>
                <a:gd name="T119" fmla="*/ 34 w 34"/>
                <a:gd name="T120" fmla="*/ 37 h 3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7">
                  <a:moveTo>
                    <a:pt x="3" y="37"/>
                  </a:moveTo>
                  <a:lnTo>
                    <a:pt x="6" y="7"/>
                  </a:lnTo>
                  <a:lnTo>
                    <a:pt x="6" y="4"/>
                  </a:lnTo>
                  <a:lnTo>
                    <a:pt x="6" y="2"/>
                  </a:lnTo>
                  <a:lnTo>
                    <a:pt x="4" y="1"/>
                  </a:lnTo>
                  <a:lnTo>
                    <a:pt x="3" y="1"/>
                  </a:lnTo>
                  <a:lnTo>
                    <a:pt x="2" y="1"/>
                  </a:lnTo>
                  <a:lnTo>
                    <a:pt x="0" y="1"/>
                  </a:lnTo>
                  <a:lnTo>
                    <a:pt x="2" y="0"/>
                  </a:lnTo>
                  <a:lnTo>
                    <a:pt x="16" y="0"/>
                  </a:lnTo>
                  <a:lnTo>
                    <a:pt x="16" y="1"/>
                  </a:lnTo>
                  <a:lnTo>
                    <a:pt x="13" y="1"/>
                  </a:lnTo>
                  <a:lnTo>
                    <a:pt x="11" y="1"/>
                  </a:lnTo>
                  <a:lnTo>
                    <a:pt x="10" y="2"/>
                  </a:lnTo>
                  <a:lnTo>
                    <a:pt x="10" y="4"/>
                  </a:lnTo>
                  <a:lnTo>
                    <a:pt x="10" y="7"/>
                  </a:lnTo>
                  <a:lnTo>
                    <a:pt x="7" y="29"/>
                  </a:lnTo>
                  <a:lnTo>
                    <a:pt x="23" y="8"/>
                  </a:lnTo>
                  <a:lnTo>
                    <a:pt x="24" y="5"/>
                  </a:lnTo>
                  <a:lnTo>
                    <a:pt x="25" y="4"/>
                  </a:lnTo>
                  <a:lnTo>
                    <a:pt x="25" y="2"/>
                  </a:lnTo>
                  <a:lnTo>
                    <a:pt x="25" y="1"/>
                  </a:lnTo>
                  <a:lnTo>
                    <a:pt x="24" y="1"/>
                  </a:lnTo>
                  <a:lnTo>
                    <a:pt x="23" y="1"/>
                  </a:lnTo>
                  <a:lnTo>
                    <a:pt x="23" y="0"/>
                  </a:lnTo>
                  <a:lnTo>
                    <a:pt x="34" y="0"/>
                  </a:lnTo>
                  <a:lnTo>
                    <a:pt x="34" y="1"/>
                  </a:lnTo>
                  <a:lnTo>
                    <a:pt x="32" y="1"/>
                  </a:lnTo>
                  <a:lnTo>
                    <a:pt x="31" y="1"/>
                  </a:lnTo>
                  <a:lnTo>
                    <a:pt x="30" y="2"/>
                  </a:lnTo>
                  <a:lnTo>
                    <a:pt x="28" y="2"/>
                  </a:lnTo>
                  <a:lnTo>
                    <a:pt x="27" y="5"/>
                  </a:lnTo>
                  <a:lnTo>
                    <a:pt x="24" y="9"/>
                  </a:lnTo>
                  <a:lnTo>
                    <a:pt x="3" y="37"/>
                  </a:lnTo>
                  <a:close/>
                </a:path>
              </a:pathLst>
            </a:custGeom>
            <a:solidFill>
              <a:srgbClr val="000000"/>
            </a:solidFill>
            <a:ln w="0">
              <a:solidFill>
                <a:srgbClr val="000000"/>
              </a:solidFill>
              <a:round/>
              <a:headEnd/>
              <a:tailEnd/>
            </a:ln>
          </p:spPr>
          <p:txBody>
            <a:bodyPr/>
            <a:lstStyle/>
            <a:p>
              <a:endParaRPr lang="en-CA"/>
            </a:p>
          </p:txBody>
        </p:sp>
        <p:sp>
          <p:nvSpPr>
            <p:cNvPr id="34921" name="Freeform 47"/>
            <p:cNvSpPr>
              <a:spLocks noEditPoints="1"/>
            </p:cNvSpPr>
            <p:nvPr/>
          </p:nvSpPr>
          <p:spPr bwMode="auto">
            <a:xfrm>
              <a:off x="2040" y="2140"/>
              <a:ext cx="91" cy="145"/>
            </a:xfrm>
            <a:custGeom>
              <a:avLst/>
              <a:gdLst>
                <a:gd name="T0" fmla="*/ 195 w 35"/>
                <a:gd name="T1" fmla="*/ 0 h 36"/>
                <a:gd name="T2" fmla="*/ 419 w 35"/>
                <a:gd name="T3" fmla="*/ 0 h 36"/>
                <a:gd name="T4" fmla="*/ 507 w 35"/>
                <a:gd name="T5" fmla="*/ 0 h 36"/>
                <a:gd name="T6" fmla="*/ 56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039 h 36"/>
                <a:gd name="T20" fmla="*/ 439 w 35"/>
                <a:gd name="T21" fmla="*/ 1184 h 36"/>
                <a:gd name="T22" fmla="*/ 372 w 35"/>
                <a:gd name="T23" fmla="*/ 1184 h 36"/>
                <a:gd name="T24" fmla="*/ 317 w 35"/>
                <a:gd name="T25" fmla="*/ 1184 h 36"/>
                <a:gd name="T26" fmla="*/ 263 w 35"/>
                <a:gd name="T27" fmla="*/ 1184 h 36"/>
                <a:gd name="T28" fmla="*/ 211 w 35"/>
                <a:gd name="T29" fmla="*/ 1897 h 36"/>
                <a:gd name="T30" fmla="*/ 195 w 35"/>
                <a:gd name="T31" fmla="*/ 2094 h 36"/>
                <a:gd name="T32" fmla="*/ 195 w 35"/>
                <a:gd name="T33" fmla="*/ 2159 h 36"/>
                <a:gd name="T34" fmla="*/ 195 w 35"/>
                <a:gd name="T35" fmla="*/ 2288 h 36"/>
                <a:gd name="T36" fmla="*/ 211 w 35"/>
                <a:gd name="T37" fmla="*/ 2288 h 36"/>
                <a:gd name="T38" fmla="*/ 211 w 35"/>
                <a:gd name="T39" fmla="*/ 2288 h 36"/>
                <a:gd name="T40" fmla="*/ 263 w 35"/>
                <a:gd name="T41" fmla="*/ 2352 h 36"/>
                <a:gd name="T42" fmla="*/ 263 w 35"/>
                <a:gd name="T43" fmla="*/ 2352 h 36"/>
                <a:gd name="T44" fmla="*/ 0 w 35"/>
                <a:gd name="T45" fmla="*/ 2352 h 36"/>
                <a:gd name="T46" fmla="*/ 21 w 35"/>
                <a:gd name="T47" fmla="*/ 2352 h 36"/>
                <a:gd name="T48" fmla="*/ 55 w 35"/>
                <a:gd name="T49" fmla="*/ 2288 h 36"/>
                <a:gd name="T50" fmla="*/ 88 w 35"/>
                <a:gd name="T51" fmla="*/ 2288 h 36"/>
                <a:gd name="T52" fmla="*/ 88 w 35"/>
                <a:gd name="T53" fmla="*/ 2159 h 36"/>
                <a:gd name="T54" fmla="*/ 122 w 35"/>
                <a:gd name="T55" fmla="*/ 1897 h 36"/>
                <a:gd name="T56" fmla="*/ 244 w 35"/>
                <a:gd name="T57" fmla="*/ 520 h 36"/>
                <a:gd name="T58" fmla="*/ 244 w 35"/>
                <a:gd name="T59" fmla="*/ 326 h 36"/>
                <a:gd name="T60" fmla="*/ 244 w 35"/>
                <a:gd name="T61" fmla="*/ 129 h 36"/>
                <a:gd name="T62" fmla="*/ 244 w 35"/>
                <a:gd name="T63" fmla="*/ 129 h 36"/>
                <a:gd name="T64" fmla="*/ 244 w 35"/>
                <a:gd name="T65" fmla="*/ 64 h 36"/>
                <a:gd name="T66" fmla="*/ 211 w 35"/>
                <a:gd name="T67" fmla="*/ 64 h 36"/>
                <a:gd name="T68" fmla="*/ 177 w 35"/>
                <a:gd name="T69" fmla="*/ 64 h 36"/>
                <a:gd name="T70" fmla="*/ 195 w 35"/>
                <a:gd name="T71" fmla="*/ 0 h 36"/>
                <a:gd name="T72" fmla="*/ 263 w 35"/>
                <a:gd name="T73" fmla="*/ 1039 h 36"/>
                <a:gd name="T74" fmla="*/ 317 w 35"/>
                <a:gd name="T75" fmla="*/ 1184 h 36"/>
                <a:gd name="T76" fmla="*/ 330 w 35"/>
                <a:gd name="T77" fmla="*/ 1184 h 36"/>
                <a:gd name="T78" fmla="*/ 385 w 35"/>
                <a:gd name="T79" fmla="*/ 1039 h 36"/>
                <a:gd name="T80" fmla="*/ 439 w 35"/>
                <a:gd name="T81" fmla="*/ 1039 h 36"/>
                <a:gd name="T82" fmla="*/ 473 w 35"/>
                <a:gd name="T83" fmla="*/ 975 h 36"/>
                <a:gd name="T84" fmla="*/ 494 w 35"/>
                <a:gd name="T85" fmla="*/ 777 h 36"/>
                <a:gd name="T86" fmla="*/ 507 w 35"/>
                <a:gd name="T87" fmla="*/ 584 h 36"/>
                <a:gd name="T88" fmla="*/ 507 w 35"/>
                <a:gd name="T89" fmla="*/ 455 h 36"/>
                <a:gd name="T90" fmla="*/ 507 w 35"/>
                <a:gd name="T91" fmla="*/ 326 h 36"/>
                <a:gd name="T92" fmla="*/ 494 w 35"/>
                <a:gd name="T93" fmla="*/ 129 h 36"/>
                <a:gd name="T94" fmla="*/ 473 w 35"/>
                <a:gd name="T95" fmla="*/ 64 h 36"/>
                <a:gd name="T96" fmla="*/ 419 w 35"/>
                <a:gd name="T97" fmla="*/ 64 h 36"/>
                <a:gd name="T98" fmla="*/ 385 w 35"/>
                <a:gd name="T99" fmla="*/ 64 h 36"/>
                <a:gd name="T100" fmla="*/ 330 w 35"/>
                <a:gd name="T101" fmla="*/ 64 h 36"/>
                <a:gd name="T102" fmla="*/ 263 w 35"/>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1" y="0"/>
                  </a:moveTo>
                  <a:lnTo>
                    <a:pt x="24" y="0"/>
                  </a:lnTo>
                  <a:lnTo>
                    <a:pt x="29" y="0"/>
                  </a:lnTo>
                  <a:lnTo>
                    <a:pt x="32" y="1"/>
                  </a:lnTo>
                  <a:lnTo>
                    <a:pt x="34" y="4"/>
                  </a:lnTo>
                  <a:lnTo>
                    <a:pt x="35" y="8"/>
                  </a:lnTo>
                  <a:lnTo>
                    <a:pt x="35" y="11"/>
                  </a:lnTo>
                  <a:lnTo>
                    <a:pt x="34" y="12"/>
                  </a:lnTo>
                  <a:lnTo>
                    <a:pt x="31" y="15"/>
                  </a:lnTo>
                  <a:lnTo>
                    <a:pt x="28" y="16"/>
                  </a:lnTo>
                  <a:lnTo>
                    <a:pt x="25" y="18"/>
                  </a:lnTo>
                  <a:lnTo>
                    <a:pt x="21" y="18"/>
                  </a:lnTo>
                  <a:lnTo>
                    <a:pt x="18" y="18"/>
                  </a:lnTo>
                  <a:lnTo>
                    <a:pt x="15" y="18"/>
                  </a:lnTo>
                  <a:lnTo>
                    <a:pt x="12" y="29"/>
                  </a:lnTo>
                  <a:lnTo>
                    <a:pt x="11" y="32"/>
                  </a:lnTo>
                  <a:lnTo>
                    <a:pt x="11" y="33"/>
                  </a:lnTo>
                  <a:lnTo>
                    <a:pt x="11" y="35"/>
                  </a:lnTo>
                  <a:lnTo>
                    <a:pt x="12" y="35"/>
                  </a:lnTo>
                  <a:lnTo>
                    <a:pt x="15" y="36"/>
                  </a:lnTo>
                  <a:lnTo>
                    <a:pt x="0" y="36"/>
                  </a:lnTo>
                  <a:lnTo>
                    <a:pt x="1" y="36"/>
                  </a:lnTo>
                  <a:lnTo>
                    <a:pt x="3" y="35"/>
                  </a:lnTo>
                  <a:lnTo>
                    <a:pt x="5" y="35"/>
                  </a:lnTo>
                  <a:lnTo>
                    <a:pt x="5" y="33"/>
                  </a:lnTo>
                  <a:lnTo>
                    <a:pt x="7" y="29"/>
                  </a:lnTo>
                  <a:lnTo>
                    <a:pt x="14" y="8"/>
                  </a:lnTo>
                  <a:lnTo>
                    <a:pt x="14" y="5"/>
                  </a:lnTo>
                  <a:lnTo>
                    <a:pt x="14" y="2"/>
                  </a:lnTo>
                  <a:lnTo>
                    <a:pt x="14" y="1"/>
                  </a:lnTo>
                  <a:lnTo>
                    <a:pt x="12" y="1"/>
                  </a:lnTo>
                  <a:lnTo>
                    <a:pt x="10" y="1"/>
                  </a:lnTo>
                  <a:lnTo>
                    <a:pt x="11" y="0"/>
                  </a:lnTo>
                  <a:close/>
                  <a:moveTo>
                    <a:pt x="15" y="16"/>
                  </a:moveTo>
                  <a:lnTo>
                    <a:pt x="18" y="18"/>
                  </a:lnTo>
                  <a:lnTo>
                    <a:pt x="19" y="18"/>
                  </a:lnTo>
                  <a:lnTo>
                    <a:pt x="22" y="16"/>
                  </a:lnTo>
                  <a:lnTo>
                    <a:pt x="25" y="16"/>
                  </a:lnTo>
                  <a:lnTo>
                    <a:pt x="27" y="15"/>
                  </a:lnTo>
                  <a:lnTo>
                    <a:pt x="28" y="12"/>
                  </a:lnTo>
                  <a:lnTo>
                    <a:pt x="29" y="9"/>
                  </a:lnTo>
                  <a:lnTo>
                    <a:pt x="29" y="7"/>
                  </a:lnTo>
                  <a:lnTo>
                    <a:pt x="29" y="5"/>
                  </a:lnTo>
                  <a:lnTo>
                    <a:pt x="28" y="2"/>
                  </a:lnTo>
                  <a:lnTo>
                    <a:pt x="27" y="1"/>
                  </a:lnTo>
                  <a:lnTo>
                    <a:pt x="24" y="1"/>
                  </a:lnTo>
                  <a:lnTo>
                    <a:pt x="22" y="1"/>
                  </a:lnTo>
                  <a:lnTo>
                    <a:pt x="19" y="1"/>
                  </a:lnTo>
                  <a:lnTo>
                    <a:pt x="15" y="16"/>
                  </a:lnTo>
                  <a:close/>
                </a:path>
              </a:pathLst>
            </a:custGeom>
            <a:solidFill>
              <a:srgbClr val="000000"/>
            </a:solidFill>
            <a:ln w="0">
              <a:solidFill>
                <a:srgbClr val="000000"/>
              </a:solidFill>
              <a:round/>
              <a:headEnd/>
              <a:tailEnd/>
            </a:ln>
          </p:spPr>
          <p:txBody>
            <a:bodyPr/>
            <a:lstStyle/>
            <a:p>
              <a:endParaRPr lang="en-CA"/>
            </a:p>
          </p:txBody>
        </p:sp>
        <p:sp>
          <p:nvSpPr>
            <p:cNvPr id="34922" name="Freeform 48"/>
            <p:cNvSpPr>
              <a:spLocks/>
            </p:cNvSpPr>
            <p:nvPr/>
          </p:nvSpPr>
          <p:spPr bwMode="auto">
            <a:xfrm>
              <a:off x="2827" y="2132"/>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923" name="Freeform 49"/>
            <p:cNvSpPr>
              <a:spLocks noEditPoints="1"/>
            </p:cNvSpPr>
            <p:nvPr/>
          </p:nvSpPr>
          <p:spPr bwMode="auto">
            <a:xfrm>
              <a:off x="287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198 w 23"/>
                <a:gd name="T13" fmla="*/ 0 h 39"/>
                <a:gd name="T14" fmla="*/ 287 w 23"/>
                <a:gd name="T15" fmla="*/ 129 h 39"/>
                <a:gd name="T16" fmla="*/ 321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198 w 23"/>
                <a:gd name="T35" fmla="*/ 2544 h 39"/>
                <a:gd name="T36" fmla="*/ 157 w 23"/>
                <a:gd name="T37" fmla="*/ 2480 h 39"/>
                <a:gd name="T38" fmla="*/ 68 w 23"/>
                <a:gd name="T39" fmla="*/ 2415 h 39"/>
                <a:gd name="T40" fmla="*/ 55 w 23"/>
                <a:gd name="T41" fmla="*/ 2089 h 39"/>
                <a:gd name="T42" fmla="*/ 0 w 23"/>
                <a:gd name="T43" fmla="*/ 1767 h 39"/>
                <a:gd name="T44" fmla="*/ 0 w 23"/>
                <a:gd name="T45" fmla="*/ 1312 h 39"/>
                <a:gd name="T46" fmla="*/ 68 w 23"/>
                <a:gd name="T47" fmla="*/ 1377 h 39"/>
                <a:gd name="T48" fmla="*/ 110 w 23"/>
                <a:gd name="T49" fmla="*/ 1832 h 39"/>
                <a:gd name="T50" fmla="*/ 123 w 23"/>
                <a:gd name="T51" fmla="*/ 2222 h 39"/>
                <a:gd name="T52" fmla="*/ 157 w 23"/>
                <a:gd name="T53" fmla="*/ 2415 h 39"/>
                <a:gd name="T54" fmla="*/ 198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21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198 w 23"/>
                <a:gd name="T79" fmla="*/ 193 h 39"/>
                <a:gd name="T80" fmla="*/ 177 w 23"/>
                <a:gd name="T81" fmla="*/ 193 h 39"/>
                <a:gd name="T82" fmla="*/ 157 w 23"/>
                <a:gd name="T83" fmla="*/ 258 h 39"/>
                <a:gd name="T84" fmla="*/ 123 w 23"/>
                <a:gd name="T85" fmla="*/ 455 h 39"/>
                <a:gd name="T86" fmla="*/ 110 w 23"/>
                <a:gd name="T87" fmla="*/ 713 h 39"/>
                <a:gd name="T88" fmla="*/ 68 w 23"/>
                <a:gd name="T89" fmla="*/ 1039 h 39"/>
                <a:gd name="T90" fmla="*/ 68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1" y="0"/>
                  </a:lnTo>
                  <a:lnTo>
                    <a:pt x="16" y="2"/>
                  </a:lnTo>
                  <a:lnTo>
                    <a:pt x="18" y="4"/>
                  </a:lnTo>
                  <a:lnTo>
                    <a:pt x="21" y="9"/>
                  </a:lnTo>
                  <a:lnTo>
                    <a:pt x="23" y="14"/>
                  </a:lnTo>
                  <a:lnTo>
                    <a:pt x="23" y="20"/>
                  </a:lnTo>
                  <a:lnTo>
                    <a:pt x="23" y="25"/>
                  </a:lnTo>
                  <a:lnTo>
                    <a:pt x="21" y="31"/>
                  </a:lnTo>
                  <a:lnTo>
                    <a:pt x="20" y="34"/>
                  </a:lnTo>
                  <a:lnTo>
                    <a:pt x="17" y="37"/>
                  </a:lnTo>
                  <a:lnTo>
                    <a:pt x="14" y="38"/>
                  </a:lnTo>
                  <a:lnTo>
                    <a:pt x="11" y="39"/>
                  </a:lnTo>
                  <a:lnTo>
                    <a:pt x="9" y="38"/>
                  </a:lnTo>
                  <a:lnTo>
                    <a:pt x="4" y="37"/>
                  </a:lnTo>
                  <a:lnTo>
                    <a:pt x="3" y="32"/>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5"/>
                  </a:lnTo>
                  <a:lnTo>
                    <a:pt x="18" y="18"/>
                  </a:lnTo>
                  <a:lnTo>
                    <a:pt x="17" y="13"/>
                  </a:lnTo>
                  <a:lnTo>
                    <a:pt x="17" y="7"/>
                  </a:lnTo>
                  <a:lnTo>
                    <a:pt x="16" y="4"/>
                  </a:lnTo>
                  <a:lnTo>
                    <a:pt x="14" y="3"/>
                  </a:lnTo>
                  <a:lnTo>
                    <a:pt x="13" y="3"/>
                  </a:lnTo>
                  <a:lnTo>
                    <a:pt x="11" y="3"/>
                  </a:lnTo>
                  <a:lnTo>
                    <a:pt x="10" y="3"/>
                  </a:lnTo>
                  <a:lnTo>
                    <a:pt x="9" y="4"/>
                  </a:lnTo>
                  <a:lnTo>
                    <a:pt x="7" y="7"/>
                  </a:lnTo>
                  <a:lnTo>
                    <a:pt x="6" y="11"/>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4924" name="Freeform 50"/>
            <p:cNvSpPr>
              <a:spLocks/>
            </p:cNvSpPr>
            <p:nvPr/>
          </p:nvSpPr>
          <p:spPr bwMode="auto">
            <a:xfrm>
              <a:off x="2944" y="2261"/>
              <a:ext cx="24" cy="64"/>
            </a:xfrm>
            <a:custGeom>
              <a:avLst/>
              <a:gdLst>
                <a:gd name="T0" fmla="*/ 0 w 9"/>
                <a:gd name="T1" fmla="*/ 1024 h 16"/>
                <a:gd name="T2" fmla="*/ 0 w 9"/>
                <a:gd name="T3" fmla="*/ 896 h 16"/>
                <a:gd name="T4" fmla="*/ 56 w 9"/>
                <a:gd name="T5" fmla="*/ 832 h 16"/>
                <a:gd name="T6" fmla="*/ 93 w 9"/>
                <a:gd name="T7" fmla="*/ 768 h 16"/>
                <a:gd name="T8" fmla="*/ 115 w 9"/>
                <a:gd name="T9" fmla="*/ 576 h 16"/>
                <a:gd name="T10" fmla="*/ 136 w 9"/>
                <a:gd name="T11" fmla="*/ 448 h 16"/>
                <a:gd name="T12" fmla="*/ 136 w 9"/>
                <a:gd name="T13" fmla="*/ 448 h 16"/>
                <a:gd name="T14" fmla="*/ 115 w 9"/>
                <a:gd name="T15" fmla="*/ 384 h 16"/>
                <a:gd name="T16" fmla="*/ 115 w 9"/>
                <a:gd name="T17" fmla="*/ 384 h 16"/>
                <a:gd name="T18" fmla="*/ 115 w 9"/>
                <a:gd name="T19" fmla="*/ 384 h 16"/>
                <a:gd name="T20" fmla="*/ 115 w 9"/>
                <a:gd name="T21" fmla="*/ 384 h 16"/>
                <a:gd name="T22" fmla="*/ 93 w 9"/>
                <a:gd name="T23" fmla="*/ 448 h 16"/>
                <a:gd name="T24" fmla="*/ 93 w 9"/>
                <a:gd name="T25" fmla="*/ 448 h 16"/>
                <a:gd name="T26" fmla="*/ 56 w 9"/>
                <a:gd name="T27" fmla="*/ 448 h 16"/>
                <a:gd name="T28" fmla="*/ 35 w 9"/>
                <a:gd name="T29" fmla="*/ 448 h 16"/>
                <a:gd name="T30" fmla="*/ 35 w 9"/>
                <a:gd name="T31" fmla="*/ 384 h 16"/>
                <a:gd name="T32" fmla="*/ 0 w 9"/>
                <a:gd name="T33" fmla="*/ 384 h 16"/>
                <a:gd name="T34" fmla="*/ 0 w 9"/>
                <a:gd name="T35" fmla="*/ 320 h 16"/>
                <a:gd name="T36" fmla="*/ 0 w 9"/>
                <a:gd name="T37" fmla="*/ 192 h 16"/>
                <a:gd name="T38" fmla="*/ 35 w 9"/>
                <a:gd name="T39" fmla="*/ 128 h 16"/>
                <a:gd name="T40" fmla="*/ 56 w 9"/>
                <a:gd name="T41" fmla="*/ 0 h 16"/>
                <a:gd name="T42" fmla="*/ 93 w 9"/>
                <a:gd name="T43" fmla="*/ 0 h 16"/>
                <a:gd name="T44" fmla="*/ 115 w 9"/>
                <a:gd name="T45" fmla="*/ 128 h 16"/>
                <a:gd name="T46" fmla="*/ 136 w 9"/>
                <a:gd name="T47" fmla="*/ 128 h 16"/>
                <a:gd name="T48" fmla="*/ 171 w 9"/>
                <a:gd name="T49" fmla="*/ 320 h 16"/>
                <a:gd name="T50" fmla="*/ 171 w 9"/>
                <a:gd name="T51" fmla="*/ 384 h 16"/>
                <a:gd name="T52" fmla="*/ 171 w 9"/>
                <a:gd name="T53" fmla="*/ 576 h 16"/>
                <a:gd name="T54" fmla="*/ 115 w 9"/>
                <a:gd name="T55" fmla="*/ 768 h 16"/>
                <a:gd name="T56" fmla="*/ 93 w 9"/>
                <a:gd name="T57" fmla="*/ 832 h 16"/>
                <a:gd name="T58" fmla="*/ 0 w 9"/>
                <a:gd name="T59" fmla="*/ 102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5" y="12"/>
                  </a:lnTo>
                  <a:lnTo>
                    <a:pt x="6" y="9"/>
                  </a:lnTo>
                  <a:lnTo>
                    <a:pt x="7" y="7"/>
                  </a:lnTo>
                  <a:lnTo>
                    <a:pt x="6" y="6"/>
                  </a:lnTo>
                  <a:lnTo>
                    <a:pt x="5" y="7"/>
                  </a:lnTo>
                  <a:lnTo>
                    <a:pt x="3" y="7"/>
                  </a:lnTo>
                  <a:lnTo>
                    <a:pt x="2" y="7"/>
                  </a:lnTo>
                  <a:lnTo>
                    <a:pt x="2" y="6"/>
                  </a:lnTo>
                  <a:lnTo>
                    <a:pt x="0" y="6"/>
                  </a:lnTo>
                  <a:lnTo>
                    <a:pt x="0" y="5"/>
                  </a:lnTo>
                  <a:lnTo>
                    <a:pt x="0" y="3"/>
                  </a:lnTo>
                  <a:lnTo>
                    <a:pt x="2" y="2"/>
                  </a:lnTo>
                  <a:lnTo>
                    <a:pt x="3" y="0"/>
                  </a:lnTo>
                  <a:lnTo>
                    <a:pt x="5" y="0"/>
                  </a:lnTo>
                  <a:lnTo>
                    <a:pt x="6" y="2"/>
                  </a:lnTo>
                  <a:lnTo>
                    <a:pt x="7" y="2"/>
                  </a:lnTo>
                  <a:lnTo>
                    <a:pt x="9" y="5"/>
                  </a:lnTo>
                  <a:lnTo>
                    <a:pt x="9" y="6"/>
                  </a:lnTo>
                  <a:lnTo>
                    <a:pt x="9" y="9"/>
                  </a:lnTo>
                  <a:lnTo>
                    <a:pt x="6" y="12"/>
                  </a:lnTo>
                  <a:lnTo>
                    <a:pt x="5" y="13"/>
                  </a:lnTo>
                  <a:lnTo>
                    <a:pt x="0" y="16"/>
                  </a:lnTo>
                  <a:close/>
                </a:path>
              </a:pathLst>
            </a:custGeom>
            <a:solidFill>
              <a:srgbClr val="000000"/>
            </a:solidFill>
            <a:ln w="0">
              <a:solidFill>
                <a:srgbClr val="000000"/>
              </a:solidFill>
              <a:round/>
              <a:headEnd/>
              <a:tailEnd/>
            </a:ln>
          </p:spPr>
          <p:txBody>
            <a:bodyPr/>
            <a:lstStyle/>
            <a:p>
              <a:endParaRPr lang="en-CA"/>
            </a:p>
          </p:txBody>
        </p:sp>
        <p:sp>
          <p:nvSpPr>
            <p:cNvPr id="34925" name="Freeform 51"/>
            <p:cNvSpPr>
              <a:spLocks noEditPoints="1"/>
            </p:cNvSpPr>
            <p:nvPr/>
          </p:nvSpPr>
          <p:spPr bwMode="auto">
            <a:xfrm>
              <a:off x="298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211 w 23"/>
                <a:gd name="T13" fmla="*/ 0 h 39"/>
                <a:gd name="T14" fmla="*/ 287 w 23"/>
                <a:gd name="T15" fmla="*/ 129 h 39"/>
                <a:gd name="T16" fmla="*/ 339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211 w 23"/>
                <a:gd name="T35" fmla="*/ 2544 h 39"/>
                <a:gd name="T36" fmla="*/ 157 w 23"/>
                <a:gd name="T37" fmla="*/ 2480 h 39"/>
                <a:gd name="T38" fmla="*/ 89 w 23"/>
                <a:gd name="T39" fmla="*/ 2415 h 39"/>
                <a:gd name="T40" fmla="*/ 55 w 23"/>
                <a:gd name="T41" fmla="*/ 2089 h 39"/>
                <a:gd name="T42" fmla="*/ 0 w 23"/>
                <a:gd name="T43" fmla="*/ 1767 h 39"/>
                <a:gd name="T44" fmla="*/ 0 w 23"/>
                <a:gd name="T45" fmla="*/ 1312 h 39"/>
                <a:gd name="T46" fmla="*/ 89 w 23"/>
                <a:gd name="T47" fmla="*/ 1377 h 39"/>
                <a:gd name="T48" fmla="*/ 110 w 23"/>
                <a:gd name="T49" fmla="*/ 1832 h 39"/>
                <a:gd name="T50" fmla="*/ 123 w 23"/>
                <a:gd name="T51" fmla="*/ 2222 h 39"/>
                <a:gd name="T52" fmla="*/ 157 w 23"/>
                <a:gd name="T53" fmla="*/ 2415 h 39"/>
                <a:gd name="T54" fmla="*/ 211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39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211 w 23"/>
                <a:gd name="T79" fmla="*/ 193 h 39"/>
                <a:gd name="T80" fmla="*/ 177 w 23"/>
                <a:gd name="T81" fmla="*/ 193 h 39"/>
                <a:gd name="T82" fmla="*/ 157 w 23"/>
                <a:gd name="T83" fmla="*/ 258 h 39"/>
                <a:gd name="T84" fmla="*/ 123 w 23"/>
                <a:gd name="T85" fmla="*/ 455 h 39"/>
                <a:gd name="T86" fmla="*/ 110 w 23"/>
                <a:gd name="T87" fmla="*/ 713 h 39"/>
                <a:gd name="T88" fmla="*/ 89 w 23"/>
                <a:gd name="T89" fmla="*/ 1039 h 39"/>
                <a:gd name="T90" fmla="*/ 89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2" y="0"/>
                  </a:lnTo>
                  <a:lnTo>
                    <a:pt x="16" y="2"/>
                  </a:lnTo>
                  <a:lnTo>
                    <a:pt x="19" y="4"/>
                  </a:lnTo>
                  <a:lnTo>
                    <a:pt x="21" y="9"/>
                  </a:lnTo>
                  <a:lnTo>
                    <a:pt x="23" y="14"/>
                  </a:lnTo>
                  <a:lnTo>
                    <a:pt x="23" y="20"/>
                  </a:lnTo>
                  <a:lnTo>
                    <a:pt x="23" y="25"/>
                  </a:lnTo>
                  <a:lnTo>
                    <a:pt x="21" y="31"/>
                  </a:lnTo>
                  <a:lnTo>
                    <a:pt x="20" y="34"/>
                  </a:lnTo>
                  <a:lnTo>
                    <a:pt x="17" y="37"/>
                  </a:lnTo>
                  <a:lnTo>
                    <a:pt x="14" y="38"/>
                  </a:lnTo>
                  <a:lnTo>
                    <a:pt x="12" y="39"/>
                  </a:lnTo>
                  <a:lnTo>
                    <a:pt x="9" y="38"/>
                  </a:lnTo>
                  <a:lnTo>
                    <a:pt x="5" y="37"/>
                  </a:lnTo>
                  <a:lnTo>
                    <a:pt x="3" y="32"/>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5"/>
                  </a:lnTo>
                  <a:lnTo>
                    <a:pt x="19" y="18"/>
                  </a:lnTo>
                  <a:lnTo>
                    <a:pt x="17" y="13"/>
                  </a:lnTo>
                  <a:lnTo>
                    <a:pt x="17" y="7"/>
                  </a:lnTo>
                  <a:lnTo>
                    <a:pt x="16" y="4"/>
                  </a:lnTo>
                  <a:lnTo>
                    <a:pt x="14" y="3"/>
                  </a:lnTo>
                  <a:lnTo>
                    <a:pt x="13" y="3"/>
                  </a:lnTo>
                  <a:lnTo>
                    <a:pt x="12" y="3"/>
                  </a:lnTo>
                  <a:lnTo>
                    <a:pt x="10" y="3"/>
                  </a:lnTo>
                  <a:lnTo>
                    <a:pt x="9" y="4"/>
                  </a:lnTo>
                  <a:lnTo>
                    <a:pt x="7" y="7"/>
                  </a:lnTo>
                  <a:lnTo>
                    <a:pt x="6" y="11"/>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34926" name="Freeform 52"/>
            <p:cNvSpPr>
              <a:spLocks/>
            </p:cNvSpPr>
            <p:nvPr/>
          </p:nvSpPr>
          <p:spPr bwMode="auto">
            <a:xfrm>
              <a:off x="3051" y="2132"/>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927" name="Freeform 53"/>
            <p:cNvSpPr>
              <a:spLocks noEditPoints="1"/>
            </p:cNvSpPr>
            <p:nvPr/>
          </p:nvSpPr>
          <p:spPr bwMode="auto">
            <a:xfrm>
              <a:off x="3718" y="2140"/>
              <a:ext cx="78" cy="145"/>
            </a:xfrm>
            <a:custGeom>
              <a:avLst/>
              <a:gdLst>
                <a:gd name="T0" fmla="*/ 211 w 30"/>
                <a:gd name="T1" fmla="*/ 1249 h 36"/>
                <a:gd name="T2" fmla="*/ 211 w 30"/>
                <a:gd name="T3" fmla="*/ 1962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68 w 30"/>
                <a:gd name="T23" fmla="*/ 2352 h 36"/>
                <a:gd name="T24" fmla="*/ 109 w 30"/>
                <a:gd name="T25" fmla="*/ 2288 h 36"/>
                <a:gd name="T26" fmla="*/ 109 w 30"/>
                <a:gd name="T27" fmla="*/ 2159 h 36"/>
                <a:gd name="T28" fmla="*/ 109 w 30"/>
                <a:gd name="T29" fmla="*/ 1962 h 36"/>
                <a:gd name="T30" fmla="*/ 109 w 30"/>
                <a:gd name="T31" fmla="*/ 326 h 36"/>
                <a:gd name="T32" fmla="*/ 109 w 30"/>
                <a:gd name="T33" fmla="*/ 129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0 h 36"/>
                <a:gd name="T50" fmla="*/ 460 w 30"/>
                <a:gd name="T51" fmla="*/ 64 h 36"/>
                <a:gd name="T52" fmla="*/ 473 w 30"/>
                <a:gd name="T53" fmla="*/ 258 h 36"/>
                <a:gd name="T54" fmla="*/ 494 w 30"/>
                <a:gd name="T55" fmla="*/ 455 h 36"/>
                <a:gd name="T56" fmla="*/ 528 w 30"/>
                <a:gd name="T57" fmla="*/ 584 h 36"/>
                <a:gd name="T58" fmla="*/ 494 w 30"/>
                <a:gd name="T59" fmla="*/ 910 h 36"/>
                <a:gd name="T60" fmla="*/ 460 w 30"/>
                <a:gd name="T61" fmla="*/ 1039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44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584 h 36"/>
                <a:gd name="T92" fmla="*/ 406 w 30"/>
                <a:gd name="T93" fmla="*/ 520 h 36"/>
                <a:gd name="T94" fmla="*/ 372 w 30"/>
                <a:gd name="T95" fmla="*/ 326 h 36"/>
                <a:gd name="T96" fmla="*/ 351 w 30"/>
                <a:gd name="T97" fmla="*/ 258 h 36"/>
                <a:gd name="T98" fmla="*/ 330 w 30"/>
                <a:gd name="T99" fmla="*/ 129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0"/>
                  </a:lnTo>
                  <a:lnTo>
                    <a:pt x="12" y="33"/>
                  </a:lnTo>
                  <a:lnTo>
                    <a:pt x="12" y="35"/>
                  </a:lnTo>
                  <a:lnTo>
                    <a:pt x="13" y="36"/>
                  </a:lnTo>
                  <a:lnTo>
                    <a:pt x="14" y="36"/>
                  </a:lnTo>
                  <a:lnTo>
                    <a:pt x="16" y="36"/>
                  </a:lnTo>
                  <a:lnTo>
                    <a:pt x="0" y="36"/>
                  </a:lnTo>
                  <a:lnTo>
                    <a:pt x="2" y="36"/>
                  </a:lnTo>
                  <a:lnTo>
                    <a:pt x="4" y="36"/>
                  </a:lnTo>
                  <a:lnTo>
                    <a:pt x="6" y="35"/>
                  </a:lnTo>
                  <a:lnTo>
                    <a:pt x="6" y="33"/>
                  </a:lnTo>
                  <a:lnTo>
                    <a:pt x="6" y="30"/>
                  </a:lnTo>
                  <a:lnTo>
                    <a:pt x="6" y="5"/>
                  </a:lnTo>
                  <a:lnTo>
                    <a:pt x="6" y="2"/>
                  </a:lnTo>
                  <a:lnTo>
                    <a:pt x="4" y="1"/>
                  </a:lnTo>
                  <a:lnTo>
                    <a:pt x="3" y="0"/>
                  </a:lnTo>
                  <a:lnTo>
                    <a:pt x="2" y="0"/>
                  </a:lnTo>
                  <a:lnTo>
                    <a:pt x="0" y="0"/>
                  </a:lnTo>
                  <a:lnTo>
                    <a:pt x="14" y="0"/>
                  </a:lnTo>
                  <a:lnTo>
                    <a:pt x="19" y="0"/>
                  </a:lnTo>
                  <a:lnTo>
                    <a:pt x="23" y="0"/>
                  </a:lnTo>
                  <a:lnTo>
                    <a:pt x="26" y="1"/>
                  </a:lnTo>
                  <a:lnTo>
                    <a:pt x="27" y="4"/>
                  </a:lnTo>
                  <a:lnTo>
                    <a:pt x="28" y="7"/>
                  </a:lnTo>
                  <a:lnTo>
                    <a:pt x="30" y="9"/>
                  </a:lnTo>
                  <a:lnTo>
                    <a:pt x="28" y="14"/>
                  </a:lnTo>
                  <a:lnTo>
                    <a:pt x="26" y="16"/>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9"/>
                  </a:lnTo>
                  <a:lnTo>
                    <a:pt x="23" y="8"/>
                  </a:lnTo>
                  <a:lnTo>
                    <a:pt x="21" y="5"/>
                  </a:lnTo>
                  <a:lnTo>
                    <a:pt x="20" y="4"/>
                  </a:lnTo>
                  <a:lnTo>
                    <a:pt x="19" y="2"/>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928" name="Freeform 54"/>
            <p:cNvSpPr>
              <a:spLocks/>
            </p:cNvSpPr>
            <p:nvPr/>
          </p:nvSpPr>
          <p:spPr bwMode="auto">
            <a:xfrm>
              <a:off x="3799" y="2184"/>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27 h 25"/>
                <a:gd name="T22" fmla="*/ 300 w 18"/>
                <a:gd name="T23" fmla="*/ 327 h 25"/>
                <a:gd name="T24" fmla="*/ 300 w 18"/>
                <a:gd name="T25" fmla="*/ 457 h 25"/>
                <a:gd name="T26" fmla="*/ 287 w 18"/>
                <a:gd name="T27" fmla="*/ 327 h 25"/>
                <a:gd name="T28" fmla="*/ 253 w 18"/>
                <a:gd name="T29" fmla="*/ 327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68 w 18"/>
                <a:gd name="T69" fmla="*/ 1454 h 25"/>
                <a:gd name="T70" fmla="*/ 68 w 18"/>
                <a:gd name="T71" fmla="*/ 1454 h 25"/>
                <a:gd name="T72" fmla="*/ 68 w 18"/>
                <a:gd name="T73" fmla="*/ 1256 h 25"/>
                <a:gd name="T74" fmla="*/ 68 w 18"/>
                <a:gd name="T75" fmla="*/ 719 h 25"/>
                <a:gd name="T76" fmla="*/ 68 w 18"/>
                <a:gd name="T77" fmla="*/ 457 h 25"/>
                <a:gd name="T78" fmla="*/ 68 w 18"/>
                <a:gd name="T79" fmla="*/ 263 h 25"/>
                <a:gd name="T80" fmla="*/ 55 w 18"/>
                <a:gd name="T81" fmla="*/ 263 h 25"/>
                <a:gd name="T82" fmla="*/ 55 w 18"/>
                <a:gd name="T83" fmla="*/ 263 h 25"/>
                <a:gd name="T84" fmla="*/ 55 w 18"/>
                <a:gd name="T85" fmla="*/ 194 h 25"/>
                <a:gd name="T86" fmla="*/ 55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5"/>
                  </a:lnTo>
                  <a:lnTo>
                    <a:pt x="17" y="5"/>
                  </a:lnTo>
                  <a:lnTo>
                    <a:pt x="17" y="7"/>
                  </a:lnTo>
                  <a:lnTo>
                    <a:pt x="16" y="5"/>
                  </a:lnTo>
                  <a:lnTo>
                    <a:pt x="14" y="5"/>
                  </a:lnTo>
                  <a:lnTo>
                    <a:pt x="13" y="4"/>
                  </a:lnTo>
                  <a:lnTo>
                    <a:pt x="11" y="4"/>
                  </a:lnTo>
                  <a:lnTo>
                    <a:pt x="10" y="7"/>
                  </a:lnTo>
                  <a:lnTo>
                    <a:pt x="9" y="8"/>
                  </a:lnTo>
                  <a:lnTo>
                    <a:pt x="9" y="19"/>
                  </a:lnTo>
                  <a:lnTo>
                    <a:pt x="9" y="22"/>
                  </a:lnTo>
                  <a:lnTo>
                    <a:pt x="9" y="24"/>
                  </a:lnTo>
                  <a:lnTo>
                    <a:pt x="10" y="24"/>
                  </a:lnTo>
                  <a:lnTo>
                    <a:pt x="10" y="25"/>
                  </a:lnTo>
                  <a:lnTo>
                    <a:pt x="11" y="25"/>
                  </a:lnTo>
                  <a:lnTo>
                    <a:pt x="13" y="25"/>
                  </a:lnTo>
                  <a:lnTo>
                    <a:pt x="0" y="25"/>
                  </a:lnTo>
                  <a:lnTo>
                    <a:pt x="2" y="25"/>
                  </a:lnTo>
                  <a:lnTo>
                    <a:pt x="3" y="24"/>
                  </a:lnTo>
                  <a:lnTo>
                    <a:pt x="4" y="22"/>
                  </a:lnTo>
                  <a:lnTo>
                    <a:pt x="4" y="19"/>
                  </a:lnTo>
                  <a:lnTo>
                    <a:pt x="4" y="11"/>
                  </a:lnTo>
                  <a:lnTo>
                    <a:pt x="4" y="7"/>
                  </a:lnTo>
                  <a:lnTo>
                    <a:pt x="4" y="4"/>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29" name="Freeform 55"/>
            <p:cNvSpPr>
              <a:spLocks noEditPoints="1"/>
            </p:cNvSpPr>
            <p:nvPr/>
          </p:nvSpPr>
          <p:spPr bwMode="auto">
            <a:xfrm>
              <a:off x="3851" y="2184"/>
              <a:ext cx="55" cy="105"/>
            </a:xfrm>
            <a:custGeom>
              <a:avLst/>
              <a:gdLst>
                <a:gd name="T0" fmla="*/ 68 w 21"/>
                <a:gd name="T1" fmla="*/ 654 h 26"/>
                <a:gd name="T2" fmla="*/ 89 w 21"/>
                <a:gd name="T3" fmla="*/ 993 h 26"/>
                <a:gd name="T4" fmla="*/ 123 w 21"/>
                <a:gd name="T5" fmla="*/ 1191 h 26"/>
                <a:gd name="T6" fmla="*/ 178 w 21"/>
                <a:gd name="T7" fmla="*/ 1385 h 26"/>
                <a:gd name="T8" fmla="*/ 254 w 21"/>
                <a:gd name="T9" fmla="*/ 1385 h 26"/>
                <a:gd name="T10" fmla="*/ 267 w 21"/>
                <a:gd name="T11" fmla="*/ 1385 h 26"/>
                <a:gd name="T12" fmla="*/ 322 w 21"/>
                <a:gd name="T13" fmla="*/ 1385 h 26"/>
                <a:gd name="T14" fmla="*/ 343 w 21"/>
                <a:gd name="T15" fmla="*/ 1191 h 26"/>
                <a:gd name="T16" fmla="*/ 377 w 21"/>
                <a:gd name="T17" fmla="*/ 993 h 26"/>
                <a:gd name="T18" fmla="*/ 377 w 21"/>
                <a:gd name="T19" fmla="*/ 1127 h 26"/>
                <a:gd name="T20" fmla="*/ 377 w 21"/>
                <a:gd name="T21" fmla="*/ 1256 h 26"/>
                <a:gd name="T22" fmla="*/ 322 w 21"/>
                <a:gd name="T23" fmla="*/ 1583 h 26"/>
                <a:gd name="T24" fmla="*/ 267 w 21"/>
                <a:gd name="T25" fmla="*/ 1648 h 26"/>
                <a:gd name="T26" fmla="*/ 199 w 21"/>
                <a:gd name="T27" fmla="*/ 1712 h 26"/>
                <a:gd name="T28" fmla="*/ 123 w 21"/>
                <a:gd name="T29" fmla="*/ 1648 h 26"/>
                <a:gd name="T30" fmla="*/ 68 w 21"/>
                <a:gd name="T31" fmla="*/ 1450 h 26"/>
                <a:gd name="T32" fmla="*/ 21 w 21"/>
                <a:gd name="T33" fmla="*/ 1191 h 26"/>
                <a:gd name="T34" fmla="*/ 0 w 21"/>
                <a:gd name="T35" fmla="*/ 929 h 26"/>
                <a:gd name="T36" fmla="*/ 21 w 21"/>
                <a:gd name="T37" fmla="*/ 654 h 26"/>
                <a:gd name="T38" fmla="*/ 21 w 21"/>
                <a:gd name="T39" fmla="*/ 456 h 26"/>
                <a:gd name="T40" fmla="*/ 68 w 21"/>
                <a:gd name="T41" fmla="*/ 263 h 26"/>
                <a:gd name="T42" fmla="*/ 123 w 21"/>
                <a:gd name="T43" fmla="*/ 65 h 26"/>
                <a:gd name="T44" fmla="*/ 212 w 21"/>
                <a:gd name="T45" fmla="*/ 0 h 26"/>
                <a:gd name="T46" fmla="*/ 267 w 21"/>
                <a:gd name="T47" fmla="*/ 65 h 26"/>
                <a:gd name="T48" fmla="*/ 322 w 21"/>
                <a:gd name="T49" fmla="*/ 194 h 26"/>
                <a:gd name="T50" fmla="*/ 377 w 21"/>
                <a:gd name="T51" fmla="*/ 327 h 26"/>
                <a:gd name="T52" fmla="*/ 377 w 21"/>
                <a:gd name="T53" fmla="*/ 654 h 26"/>
                <a:gd name="T54" fmla="*/ 68 w 21"/>
                <a:gd name="T55" fmla="*/ 654 h 26"/>
                <a:gd name="T56" fmla="*/ 68 w 21"/>
                <a:gd name="T57" fmla="*/ 521 h 26"/>
                <a:gd name="T58" fmla="*/ 267 w 21"/>
                <a:gd name="T59" fmla="*/ 521 h 26"/>
                <a:gd name="T60" fmla="*/ 267 w 21"/>
                <a:gd name="T61" fmla="*/ 327 h 26"/>
                <a:gd name="T62" fmla="*/ 267 w 21"/>
                <a:gd name="T63" fmla="*/ 327 h 26"/>
                <a:gd name="T64" fmla="*/ 254 w 21"/>
                <a:gd name="T65" fmla="*/ 263 h 26"/>
                <a:gd name="T66" fmla="*/ 212 w 21"/>
                <a:gd name="T67" fmla="*/ 194 h 26"/>
                <a:gd name="T68" fmla="*/ 199 w 21"/>
                <a:gd name="T69" fmla="*/ 65 h 26"/>
                <a:gd name="T70" fmla="*/ 199 w 21"/>
                <a:gd name="T71" fmla="*/ 65 h 26"/>
                <a:gd name="T72" fmla="*/ 144 w 21"/>
                <a:gd name="T73" fmla="*/ 194 h 26"/>
                <a:gd name="T74" fmla="*/ 123 w 21"/>
                <a:gd name="T75" fmla="*/ 263 h 26"/>
                <a:gd name="T76" fmla="*/ 89 w 21"/>
                <a:gd name="T77" fmla="*/ 327 h 26"/>
                <a:gd name="T78" fmla="*/ 68 w 21"/>
                <a:gd name="T79" fmla="*/ 521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5" y="15"/>
                  </a:lnTo>
                  <a:lnTo>
                    <a:pt x="7" y="18"/>
                  </a:lnTo>
                  <a:lnTo>
                    <a:pt x="10" y="21"/>
                  </a:lnTo>
                  <a:lnTo>
                    <a:pt x="14" y="21"/>
                  </a:lnTo>
                  <a:lnTo>
                    <a:pt x="15" y="21"/>
                  </a:lnTo>
                  <a:lnTo>
                    <a:pt x="18" y="21"/>
                  </a:lnTo>
                  <a:lnTo>
                    <a:pt x="19" y="18"/>
                  </a:lnTo>
                  <a:lnTo>
                    <a:pt x="21" y="15"/>
                  </a:lnTo>
                  <a:lnTo>
                    <a:pt x="21" y="17"/>
                  </a:lnTo>
                  <a:lnTo>
                    <a:pt x="21" y="19"/>
                  </a:lnTo>
                  <a:lnTo>
                    <a:pt x="18" y="24"/>
                  </a:lnTo>
                  <a:lnTo>
                    <a:pt x="15" y="25"/>
                  </a:lnTo>
                  <a:lnTo>
                    <a:pt x="11" y="26"/>
                  </a:lnTo>
                  <a:lnTo>
                    <a:pt x="7" y="25"/>
                  </a:lnTo>
                  <a:lnTo>
                    <a:pt x="4" y="22"/>
                  </a:lnTo>
                  <a:lnTo>
                    <a:pt x="1" y="18"/>
                  </a:lnTo>
                  <a:lnTo>
                    <a:pt x="0" y="14"/>
                  </a:lnTo>
                  <a:lnTo>
                    <a:pt x="1" y="10"/>
                  </a:lnTo>
                  <a:lnTo>
                    <a:pt x="1" y="7"/>
                  </a:lnTo>
                  <a:lnTo>
                    <a:pt x="4" y="4"/>
                  </a:lnTo>
                  <a:lnTo>
                    <a:pt x="7" y="1"/>
                  </a:lnTo>
                  <a:lnTo>
                    <a:pt x="12" y="0"/>
                  </a:lnTo>
                  <a:lnTo>
                    <a:pt x="15" y="1"/>
                  </a:lnTo>
                  <a:lnTo>
                    <a:pt x="18" y="3"/>
                  </a:lnTo>
                  <a:lnTo>
                    <a:pt x="21" y="5"/>
                  </a:lnTo>
                  <a:lnTo>
                    <a:pt x="21" y="10"/>
                  </a:lnTo>
                  <a:lnTo>
                    <a:pt x="4" y="10"/>
                  </a:lnTo>
                  <a:close/>
                  <a:moveTo>
                    <a:pt x="4" y="8"/>
                  </a:moveTo>
                  <a:lnTo>
                    <a:pt x="15" y="8"/>
                  </a:lnTo>
                  <a:lnTo>
                    <a:pt x="15" y="5"/>
                  </a:lnTo>
                  <a:lnTo>
                    <a:pt x="14" y="4"/>
                  </a:lnTo>
                  <a:lnTo>
                    <a:pt x="12" y="3"/>
                  </a:lnTo>
                  <a:lnTo>
                    <a:pt x="11" y="1"/>
                  </a:lnTo>
                  <a:lnTo>
                    <a:pt x="8" y="3"/>
                  </a:lnTo>
                  <a:lnTo>
                    <a:pt x="7" y="4"/>
                  </a:lnTo>
                  <a:lnTo>
                    <a:pt x="5" y="5"/>
                  </a:lnTo>
                  <a:lnTo>
                    <a:pt x="4" y="8"/>
                  </a:lnTo>
                  <a:close/>
                </a:path>
              </a:pathLst>
            </a:custGeom>
            <a:solidFill>
              <a:srgbClr val="000000"/>
            </a:solidFill>
            <a:ln w="0">
              <a:solidFill>
                <a:srgbClr val="000000"/>
              </a:solidFill>
              <a:round/>
              <a:headEnd/>
              <a:tailEnd/>
            </a:ln>
          </p:spPr>
          <p:txBody>
            <a:bodyPr/>
            <a:lstStyle/>
            <a:p>
              <a:endParaRPr lang="en-CA"/>
            </a:p>
          </p:txBody>
        </p:sp>
        <p:sp>
          <p:nvSpPr>
            <p:cNvPr id="34930" name="Freeform 56"/>
            <p:cNvSpPr>
              <a:spLocks noEditPoints="1"/>
            </p:cNvSpPr>
            <p:nvPr/>
          </p:nvSpPr>
          <p:spPr bwMode="auto">
            <a:xfrm>
              <a:off x="3917" y="2128"/>
              <a:ext cx="70" cy="161"/>
            </a:xfrm>
            <a:custGeom>
              <a:avLst/>
              <a:gdLst>
                <a:gd name="T0" fmla="*/ 316 w 27"/>
                <a:gd name="T1" fmla="*/ 2351 h 40"/>
                <a:gd name="T2" fmla="*/ 296 w 27"/>
                <a:gd name="T3" fmla="*/ 2479 h 40"/>
                <a:gd name="T4" fmla="*/ 241 w 27"/>
                <a:gd name="T5" fmla="*/ 2544 h 40"/>
                <a:gd name="T6" fmla="*/ 228 w 27"/>
                <a:gd name="T7" fmla="*/ 2608 h 40"/>
                <a:gd name="T8" fmla="*/ 194 w 27"/>
                <a:gd name="T9" fmla="*/ 2608 h 40"/>
                <a:gd name="T10" fmla="*/ 122 w 27"/>
                <a:gd name="T11" fmla="*/ 2544 h 40"/>
                <a:gd name="T12" fmla="*/ 54 w 27"/>
                <a:gd name="T13" fmla="*/ 2351 h 40"/>
                <a:gd name="T14" fmla="*/ 21 w 27"/>
                <a:gd name="T15" fmla="*/ 2153 h 40"/>
                <a:gd name="T16" fmla="*/ 0 w 27"/>
                <a:gd name="T17" fmla="*/ 1831 h 40"/>
                <a:gd name="T18" fmla="*/ 21 w 27"/>
                <a:gd name="T19" fmla="*/ 1570 h 40"/>
                <a:gd name="T20" fmla="*/ 67 w 27"/>
                <a:gd name="T21" fmla="*/ 1167 h 40"/>
                <a:gd name="T22" fmla="*/ 106 w 27"/>
                <a:gd name="T23" fmla="*/ 970 h 40"/>
                <a:gd name="T24" fmla="*/ 174 w 27"/>
                <a:gd name="T25" fmla="*/ 906 h 40"/>
                <a:gd name="T26" fmla="*/ 228 w 27"/>
                <a:gd name="T27" fmla="*/ 906 h 40"/>
                <a:gd name="T28" fmla="*/ 262 w 27"/>
                <a:gd name="T29" fmla="*/ 906 h 40"/>
                <a:gd name="T30" fmla="*/ 316 w 27"/>
                <a:gd name="T31" fmla="*/ 1103 h 40"/>
                <a:gd name="T32" fmla="*/ 316 w 27"/>
                <a:gd name="T33" fmla="*/ 712 h 40"/>
                <a:gd name="T34" fmla="*/ 316 w 27"/>
                <a:gd name="T35" fmla="*/ 455 h 40"/>
                <a:gd name="T36" fmla="*/ 316 w 27"/>
                <a:gd name="T37" fmla="*/ 326 h 40"/>
                <a:gd name="T38" fmla="*/ 316 w 27"/>
                <a:gd name="T39" fmla="*/ 258 h 40"/>
                <a:gd name="T40" fmla="*/ 296 w 27"/>
                <a:gd name="T41" fmla="*/ 258 h 40"/>
                <a:gd name="T42" fmla="*/ 296 w 27"/>
                <a:gd name="T43" fmla="*/ 258 h 40"/>
                <a:gd name="T44" fmla="*/ 296 w 27"/>
                <a:gd name="T45" fmla="*/ 258 h 40"/>
                <a:gd name="T46" fmla="*/ 262 w 27"/>
                <a:gd name="T47" fmla="*/ 258 h 40"/>
                <a:gd name="T48" fmla="*/ 262 w 27"/>
                <a:gd name="T49" fmla="*/ 258 h 40"/>
                <a:gd name="T50" fmla="*/ 241 w 27"/>
                <a:gd name="T51" fmla="*/ 258 h 40"/>
                <a:gd name="T52" fmla="*/ 363 w 27"/>
                <a:gd name="T53" fmla="*/ 0 h 40"/>
                <a:gd name="T54" fmla="*/ 384 w 27"/>
                <a:gd name="T55" fmla="*/ 0 h 40"/>
                <a:gd name="T56" fmla="*/ 384 w 27"/>
                <a:gd name="T57" fmla="*/ 1896 h 40"/>
                <a:gd name="T58" fmla="*/ 384 w 27"/>
                <a:gd name="T59" fmla="*/ 2153 h 40"/>
                <a:gd name="T60" fmla="*/ 384 w 27"/>
                <a:gd name="T61" fmla="*/ 2286 h 40"/>
                <a:gd name="T62" fmla="*/ 384 w 27"/>
                <a:gd name="T63" fmla="*/ 2351 h 40"/>
                <a:gd name="T64" fmla="*/ 417 w 27"/>
                <a:gd name="T65" fmla="*/ 2351 h 40"/>
                <a:gd name="T66" fmla="*/ 417 w 27"/>
                <a:gd name="T67" fmla="*/ 2479 h 40"/>
                <a:gd name="T68" fmla="*/ 417 w 27"/>
                <a:gd name="T69" fmla="*/ 2479 h 40"/>
                <a:gd name="T70" fmla="*/ 438 w 27"/>
                <a:gd name="T71" fmla="*/ 2479 h 40"/>
                <a:gd name="T72" fmla="*/ 438 w 27"/>
                <a:gd name="T73" fmla="*/ 2351 h 40"/>
                <a:gd name="T74" fmla="*/ 469 w 27"/>
                <a:gd name="T75" fmla="*/ 2479 h 40"/>
                <a:gd name="T76" fmla="*/ 350 w 27"/>
                <a:gd name="T77" fmla="*/ 2608 h 40"/>
                <a:gd name="T78" fmla="*/ 316 w 27"/>
                <a:gd name="T79" fmla="*/ 2608 h 40"/>
                <a:gd name="T80" fmla="*/ 316 w 27"/>
                <a:gd name="T81" fmla="*/ 2351 h 40"/>
                <a:gd name="T82" fmla="*/ 316 w 27"/>
                <a:gd name="T83" fmla="*/ 2153 h 40"/>
                <a:gd name="T84" fmla="*/ 316 w 27"/>
                <a:gd name="T85" fmla="*/ 1441 h 40"/>
                <a:gd name="T86" fmla="*/ 316 w 27"/>
                <a:gd name="T87" fmla="*/ 1377 h 40"/>
                <a:gd name="T88" fmla="*/ 296 w 27"/>
                <a:gd name="T89" fmla="*/ 1167 h 40"/>
                <a:gd name="T90" fmla="*/ 262 w 27"/>
                <a:gd name="T91" fmla="*/ 1167 h 40"/>
                <a:gd name="T92" fmla="*/ 262 w 27"/>
                <a:gd name="T93" fmla="*/ 1103 h 40"/>
                <a:gd name="T94" fmla="*/ 241 w 27"/>
                <a:gd name="T95" fmla="*/ 970 h 40"/>
                <a:gd name="T96" fmla="*/ 228 w 27"/>
                <a:gd name="T97" fmla="*/ 970 h 40"/>
                <a:gd name="T98" fmla="*/ 174 w 27"/>
                <a:gd name="T99" fmla="*/ 1103 h 40"/>
                <a:gd name="T100" fmla="*/ 122 w 27"/>
                <a:gd name="T101" fmla="*/ 1167 h 40"/>
                <a:gd name="T102" fmla="*/ 106 w 27"/>
                <a:gd name="T103" fmla="*/ 1377 h 40"/>
                <a:gd name="T104" fmla="*/ 106 w 27"/>
                <a:gd name="T105" fmla="*/ 1638 h 40"/>
                <a:gd name="T106" fmla="*/ 106 w 27"/>
                <a:gd name="T107" fmla="*/ 2025 h 40"/>
                <a:gd name="T108" fmla="*/ 122 w 27"/>
                <a:gd name="T109" fmla="*/ 2153 h 40"/>
                <a:gd name="T110" fmla="*/ 174 w 27"/>
                <a:gd name="T111" fmla="*/ 2351 h 40"/>
                <a:gd name="T112" fmla="*/ 228 w 27"/>
                <a:gd name="T113" fmla="*/ 2351 h 40"/>
                <a:gd name="T114" fmla="*/ 262 w 27"/>
                <a:gd name="T115" fmla="*/ 2351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6"/>
                  </a:moveTo>
                  <a:lnTo>
                    <a:pt x="17" y="38"/>
                  </a:lnTo>
                  <a:lnTo>
                    <a:pt x="14" y="39"/>
                  </a:lnTo>
                  <a:lnTo>
                    <a:pt x="13" y="40"/>
                  </a:lnTo>
                  <a:lnTo>
                    <a:pt x="11" y="40"/>
                  </a:lnTo>
                  <a:lnTo>
                    <a:pt x="7" y="39"/>
                  </a:lnTo>
                  <a:lnTo>
                    <a:pt x="3" y="36"/>
                  </a:lnTo>
                  <a:lnTo>
                    <a:pt x="1" y="33"/>
                  </a:lnTo>
                  <a:lnTo>
                    <a:pt x="0" y="28"/>
                  </a:lnTo>
                  <a:lnTo>
                    <a:pt x="1" y="24"/>
                  </a:lnTo>
                  <a:lnTo>
                    <a:pt x="4" y="18"/>
                  </a:lnTo>
                  <a:lnTo>
                    <a:pt x="6" y="15"/>
                  </a:lnTo>
                  <a:lnTo>
                    <a:pt x="10" y="14"/>
                  </a:lnTo>
                  <a:lnTo>
                    <a:pt x="13" y="14"/>
                  </a:lnTo>
                  <a:lnTo>
                    <a:pt x="15" y="14"/>
                  </a:lnTo>
                  <a:lnTo>
                    <a:pt x="18" y="17"/>
                  </a:lnTo>
                  <a:lnTo>
                    <a:pt x="18" y="11"/>
                  </a:lnTo>
                  <a:lnTo>
                    <a:pt x="18" y="7"/>
                  </a:lnTo>
                  <a:lnTo>
                    <a:pt x="18" y="5"/>
                  </a:lnTo>
                  <a:lnTo>
                    <a:pt x="18" y="4"/>
                  </a:lnTo>
                  <a:lnTo>
                    <a:pt x="17" y="4"/>
                  </a:lnTo>
                  <a:lnTo>
                    <a:pt x="15" y="4"/>
                  </a:lnTo>
                  <a:lnTo>
                    <a:pt x="14" y="4"/>
                  </a:lnTo>
                  <a:lnTo>
                    <a:pt x="21" y="0"/>
                  </a:lnTo>
                  <a:lnTo>
                    <a:pt x="22" y="0"/>
                  </a:lnTo>
                  <a:lnTo>
                    <a:pt x="22" y="29"/>
                  </a:lnTo>
                  <a:lnTo>
                    <a:pt x="22" y="33"/>
                  </a:lnTo>
                  <a:lnTo>
                    <a:pt x="22" y="35"/>
                  </a:lnTo>
                  <a:lnTo>
                    <a:pt x="22" y="36"/>
                  </a:lnTo>
                  <a:lnTo>
                    <a:pt x="24" y="36"/>
                  </a:lnTo>
                  <a:lnTo>
                    <a:pt x="24" y="38"/>
                  </a:lnTo>
                  <a:lnTo>
                    <a:pt x="25" y="38"/>
                  </a:lnTo>
                  <a:lnTo>
                    <a:pt x="25" y="36"/>
                  </a:lnTo>
                  <a:lnTo>
                    <a:pt x="27" y="38"/>
                  </a:lnTo>
                  <a:lnTo>
                    <a:pt x="20" y="40"/>
                  </a:lnTo>
                  <a:lnTo>
                    <a:pt x="18" y="40"/>
                  </a:lnTo>
                  <a:lnTo>
                    <a:pt x="18" y="36"/>
                  </a:lnTo>
                  <a:close/>
                  <a:moveTo>
                    <a:pt x="18" y="33"/>
                  </a:moveTo>
                  <a:lnTo>
                    <a:pt x="18" y="22"/>
                  </a:lnTo>
                  <a:lnTo>
                    <a:pt x="18" y="21"/>
                  </a:lnTo>
                  <a:lnTo>
                    <a:pt x="17" y="18"/>
                  </a:lnTo>
                  <a:lnTo>
                    <a:pt x="15" y="18"/>
                  </a:lnTo>
                  <a:lnTo>
                    <a:pt x="15" y="17"/>
                  </a:lnTo>
                  <a:lnTo>
                    <a:pt x="14" y="15"/>
                  </a:lnTo>
                  <a:lnTo>
                    <a:pt x="13" y="15"/>
                  </a:lnTo>
                  <a:lnTo>
                    <a:pt x="10" y="17"/>
                  </a:lnTo>
                  <a:lnTo>
                    <a:pt x="7" y="18"/>
                  </a:lnTo>
                  <a:lnTo>
                    <a:pt x="6" y="21"/>
                  </a:lnTo>
                  <a:lnTo>
                    <a:pt x="6" y="25"/>
                  </a:lnTo>
                  <a:lnTo>
                    <a:pt x="6" y="31"/>
                  </a:lnTo>
                  <a:lnTo>
                    <a:pt x="7" y="33"/>
                  </a:lnTo>
                  <a:lnTo>
                    <a:pt x="10" y="36"/>
                  </a:lnTo>
                  <a:lnTo>
                    <a:pt x="13" y="36"/>
                  </a:lnTo>
                  <a:lnTo>
                    <a:pt x="15" y="36"/>
                  </a:lnTo>
                  <a:lnTo>
                    <a:pt x="18" y="33"/>
                  </a:lnTo>
                  <a:close/>
                </a:path>
              </a:pathLst>
            </a:custGeom>
            <a:solidFill>
              <a:srgbClr val="000000"/>
            </a:solidFill>
            <a:ln w="0">
              <a:solidFill>
                <a:srgbClr val="000000"/>
              </a:solidFill>
              <a:round/>
              <a:headEnd/>
              <a:tailEnd/>
            </a:ln>
          </p:spPr>
          <p:txBody>
            <a:bodyPr/>
            <a:lstStyle/>
            <a:p>
              <a:endParaRPr lang="en-CA"/>
            </a:p>
          </p:txBody>
        </p:sp>
        <p:sp>
          <p:nvSpPr>
            <p:cNvPr id="34931" name="Freeform 57"/>
            <p:cNvSpPr>
              <a:spLocks noEditPoints="1"/>
            </p:cNvSpPr>
            <p:nvPr/>
          </p:nvSpPr>
          <p:spPr bwMode="auto">
            <a:xfrm>
              <a:off x="3992" y="2128"/>
              <a:ext cx="32" cy="157"/>
            </a:xfrm>
            <a:custGeom>
              <a:avLst/>
              <a:gdLst>
                <a:gd name="T0" fmla="*/ 115 w 12"/>
                <a:gd name="T1" fmla="*/ 0 h 39"/>
                <a:gd name="T2" fmla="*/ 149 w 12"/>
                <a:gd name="T3" fmla="*/ 64 h 39"/>
                <a:gd name="T4" fmla="*/ 149 w 12"/>
                <a:gd name="T5" fmla="*/ 64 h 39"/>
                <a:gd name="T6" fmla="*/ 171 w 12"/>
                <a:gd name="T7" fmla="*/ 193 h 39"/>
                <a:gd name="T8" fmla="*/ 171 w 12"/>
                <a:gd name="T9" fmla="*/ 258 h 39"/>
                <a:gd name="T10" fmla="*/ 171 w 12"/>
                <a:gd name="T11" fmla="*/ 326 h 39"/>
                <a:gd name="T12" fmla="*/ 149 w 12"/>
                <a:gd name="T13" fmla="*/ 326 h 39"/>
                <a:gd name="T14" fmla="*/ 149 w 12"/>
                <a:gd name="T15" fmla="*/ 455 h 39"/>
                <a:gd name="T16" fmla="*/ 115 w 12"/>
                <a:gd name="T17" fmla="*/ 455 h 39"/>
                <a:gd name="T18" fmla="*/ 93 w 12"/>
                <a:gd name="T19" fmla="*/ 455 h 39"/>
                <a:gd name="T20" fmla="*/ 56 w 12"/>
                <a:gd name="T21" fmla="*/ 326 h 39"/>
                <a:gd name="T22" fmla="*/ 56 w 12"/>
                <a:gd name="T23" fmla="*/ 326 h 39"/>
                <a:gd name="T24" fmla="*/ 35 w 12"/>
                <a:gd name="T25" fmla="*/ 258 h 39"/>
                <a:gd name="T26" fmla="*/ 56 w 12"/>
                <a:gd name="T27" fmla="*/ 193 h 39"/>
                <a:gd name="T28" fmla="*/ 56 w 12"/>
                <a:gd name="T29" fmla="*/ 64 h 39"/>
                <a:gd name="T30" fmla="*/ 93 w 12"/>
                <a:gd name="T31" fmla="*/ 64 h 39"/>
                <a:gd name="T32" fmla="*/ 115 w 12"/>
                <a:gd name="T33" fmla="*/ 0 h 39"/>
                <a:gd name="T34" fmla="*/ 171 w 12"/>
                <a:gd name="T35" fmla="*/ 906 h 39"/>
                <a:gd name="T36" fmla="*/ 171 w 12"/>
                <a:gd name="T37" fmla="*/ 2154 h 39"/>
                <a:gd name="T38" fmla="*/ 171 w 12"/>
                <a:gd name="T39" fmla="*/ 2351 h 39"/>
                <a:gd name="T40" fmla="*/ 171 w 12"/>
                <a:gd name="T41" fmla="*/ 2480 h 39"/>
                <a:gd name="T42" fmla="*/ 171 w 12"/>
                <a:gd name="T43" fmla="*/ 2480 h 39"/>
                <a:gd name="T44" fmla="*/ 171 w 12"/>
                <a:gd name="T45" fmla="*/ 2544 h 39"/>
                <a:gd name="T46" fmla="*/ 192 w 12"/>
                <a:gd name="T47" fmla="*/ 2544 h 39"/>
                <a:gd name="T48" fmla="*/ 227 w 12"/>
                <a:gd name="T49" fmla="*/ 2544 h 39"/>
                <a:gd name="T50" fmla="*/ 227 w 12"/>
                <a:gd name="T51" fmla="*/ 2544 h 39"/>
                <a:gd name="T52" fmla="*/ 0 w 12"/>
                <a:gd name="T53" fmla="*/ 2544 h 39"/>
                <a:gd name="T54" fmla="*/ 0 w 12"/>
                <a:gd name="T55" fmla="*/ 2544 h 39"/>
                <a:gd name="T56" fmla="*/ 35 w 12"/>
                <a:gd name="T57" fmla="*/ 2544 h 39"/>
                <a:gd name="T58" fmla="*/ 35 w 12"/>
                <a:gd name="T59" fmla="*/ 2544 h 39"/>
                <a:gd name="T60" fmla="*/ 56 w 12"/>
                <a:gd name="T61" fmla="*/ 2480 h 39"/>
                <a:gd name="T62" fmla="*/ 56 w 12"/>
                <a:gd name="T63" fmla="*/ 2480 h 39"/>
                <a:gd name="T64" fmla="*/ 56 w 12"/>
                <a:gd name="T65" fmla="*/ 2351 h 39"/>
                <a:gd name="T66" fmla="*/ 56 w 12"/>
                <a:gd name="T67" fmla="*/ 2154 h 39"/>
                <a:gd name="T68" fmla="*/ 56 w 12"/>
                <a:gd name="T69" fmla="*/ 1638 h 39"/>
                <a:gd name="T70" fmla="*/ 56 w 12"/>
                <a:gd name="T71" fmla="*/ 1377 h 39"/>
                <a:gd name="T72" fmla="*/ 56 w 12"/>
                <a:gd name="T73" fmla="*/ 1167 h 39"/>
                <a:gd name="T74" fmla="*/ 56 w 12"/>
                <a:gd name="T75" fmla="*/ 1167 h 39"/>
                <a:gd name="T76" fmla="*/ 56 w 12"/>
                <a:gd name="T77" fmla="*/ 1167 h 39"/>
                <a:gd name="T78" fmla="*/ 35 w 12"/>
                <a:gd name="T79" fmla="*/ 1103 h 39"/>
                <a:gd name="T80" fmla="*/ 35 w 12"/>
                <a:gd name="T81" fmla="*/ 1103 h 39"/>
                <a:gd name="T82" fmla="*/ 35 w 12"/>
                <a:gd name="T83" fmla="*/ 1103 h 39"/>
                <a:gd name="T84" fmla="*/ 0 w 12"/>
                <a:gd name="T85" fmla="*/ 1167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1"/>
                  </a:lnTo>
                  <a:lnTo>
                    <a:pt x="9" y="3"/>
                  </a:lnTo>
                  <a:lnTo>
                    <a:pt x="9" y="4"/>
                  </a:lnTo>
                  <a:lnTo>
                    <a:pt x="9" y="5"/>
                  </a:lnTo>
                  <a:lnTo>
                    <a:pt x="8" y="5"/>
                  </a:lnTo>
                  <a:lnTo>
                    <a:pt x="8" y="7"/>
                  </a:lnTo>
                  <a:lnTo>
                    <a:pt x="6" y="7"/>
                  </a:lnTo>
                  <a:lnTo>
                    <a:pt x="5" y="7"/>
                  </a:lnTo>
                  <a:lnTo>
                    <a:pt x="3" y="5"/>
                  </a:lnTo>
                  <a:lnTo>
                    <a:pt x="2" y="4"/>
                  </a:lnTo>
                  <a:lnTo>
                    <a:pt x="3" y="3"/>
                  </a:lnTo>
                  <a:lnTo>
                    <a:pt x="3" y="1"/>
                  </a:lnTo>
                  <a:lnTo>
                    <a:pt x="5" y="1"/>
                  </a:lnTo>
                  <a:lnTo>
                    <a:pt x="6" y="0"/>
                  </a:lnTo>
                  <a:close/>
                  <a:moveTo>
                    <a:pt x="9" y="14"/>
                  </a:moveTo>
                  <a:lnTo>
                    <a:pt x="9" y="33"/>
                  </a:lnTo>
                  <a:lnTo>
                    <a:pt x="9" y="36"/>
                  </a:lnTo>
                  <a:lnTo>
                    <a:pt x="9" y="38"/>
                  </a:lnTo>
                  <a:lnTo>
                    <a:pt x="9" y="39"/>
                  </a:lnTo>
                  <a:lnTo>
                    <a:pt x="10" y="39"/>
                  </a:lnTo>
                  <a:lnTo>
                    <a:pt x="12" y="39"/>
                  </a:lnTo>
                  <a:lnTo>
                    <a:pt x="0" y="39"/>
                  </a:lnTo>
                  <a:lnTo>
                    <a:pt x="2" y="39"/>
                  </a:lnTo>
                  <a:lnTo>
                    <a:pt x="3" y="38"/>
                  </a:lnTo>
                  <a:lnTo>
                    <a:pt x="3" y="36"/>
                  </a:lnTo>
                  <a:lnTo>
                    <a:pt x="3" y="33"/>
                  </a:lnTo>
                  <a:lnTo>
                    <a:pt x="3" y="25"/>
                  </a:lnTo>
                  <a:lnTo>
                    <a:pt x="3" y="21"/>
                  </a:lnTo>
                  <a:lnTo>
                    <a:pt x="3" y="18"/>
                  </a:lnTo>
                  <a:lnTo>
                    <a:pt x="2" y="17"/>
                  </a:lnTo>
                  <a:lnTo>
                    <a:pt x="0"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34932" name="Freeform 58"/>
            <p:cNvSpPr>
              <a:spLocks/>
            </p:cNvSpPr>
            <p:nvPr/>
          </p:nvSpPr>
          <p:spPr bwMode="auto">
            <a:xfrm>
              <a:off x="4034" y="2184"/>
              <a:ext cx="55" cy="105"/>
            </a:xfrm>
            <a:custGeom>
              <a:avLst/>
              <a:gdLst>
                <a:gd name="T0" fmla="*/ 377 w 21"/>
                <a:gd name="T1" fmla="*/ 993 h 26"/>
                <a:gd name="T2" fmla="*/ 322 w 21"/>
                <a:gd name="T3" fmla="*/ 1385 h 26"/>
                <a:gd name="T4" fmla="*/ 309 w 21"/>
                <a:gd name="T5" fmla="*/ 1583 h 26"/>
                <a:gd name="T6" fmla="*/ 254 w 21"/>
                <a:gd name="T7" fmla="*/ 1648 h 26"/>
                <a:gd name="T8" fmla="*/ 178 w 21"/>
                <a:gd name="T9" fmla="*/ 1712 h 26"/>
                <a:gd name="T10" fmla="*/ 110 w 21"/>
                <a:gd name="T11" fmla="*/ 1648 h 26"/>
                <a:gd name="T12" fmla="*/ 55 w 21"/>
                <a:gd name="T13" fmla="*/ 1450 h 26"/>
                <a:gd name="T14" fmla="*/ 21 w 21"/>
                <a:gd name="T15" fmla="*/ 1256 h 26"/>
                <a:gd name="T16" fmla="*/ 0 w 21"/>
                <a:gd name="T17" fmla="*/ 1127 h 26"/>
                <a:gd name="T18" fmla="*/ 0 w 21"/>
                <a:gd name="T19" fmla="*/ 783 h 26"/>
                <a:gd name="T20" fmla="*/ 0 w 21"/>
                <a:gd name="T21" fmla="*/ 654 h 26"/>
                <a:gd name="T22" fmla="*/ 21 w 21"/>
                <a:gd name="T23" fmla="*/ 456 h 26"/>
                <a:gd name="T24" fmla="*/ 55 w 21"/>
                <a:gd name="T25" fmla="*/ 263 h 26"/>
                <a:gd name="T26" fmla="*/ 123 w 21"/>
                <a:gd name="T27" fmla="*/ 65 h 26"/>
                <a:gd name="T28" fmla="*/ 199 w 21"/>
                <a:gd name="T29" fmla="*/ 0 h 26"/>
                <a:gd name="T30" fmla="*/ 254 w 21"/>
                <a:gd name="T31" fmla="*/ 0 h 26"/>
                <a:gd name="T32" fmla="*/ 309 w 21"/>
                <a:gd name="T33" fmla="*/ 65 h 26"/>
                <a:gd name="T34" fmla="*/ 322 w 21"/>
                <a:gd name="T35" fmla="*/ 263 h 26"/>
                <a:gd name="T36" fmla="*/ 356 w 21"/>
                <a:gd name="T37" fmla="*/ 327 h 26"/>
                <a:gd name="T38" fmla="*/ 356 w 21"/>
                <a:gd name="T39" fmla="*/ 456 h 26"/>
                <a:gd name="T40" fmla="*/ 322 w 21"/>
                <a:gd name="T41" fmla="*/ 456 h 26"/>
                <a:gd name="T42" fmla="*/ 322 w 21"/>
                <a:gd name="T43" fmla="*/ 521 h 26"/>
                <a:gd name="T44" fmla="*/ 309 w 21"/>
                <a:gd name="T45" fmla="*/ 521 h 26"/>
                <a:gd name="T46" fmla="*/ 267 w 21"/>
                <a:gd name="T47" fmla="*/ 521 h 26"/>
                <a:gd name="T48" fmla="*/ 267 w 21"/>
                <a:gd name="T49" fmla="*/ 456 h 26"/>
                <a:gd name="T50" fmla="*/ 254 w 21"/>
                <a:gd name="T51" fmla="*/ 456 h 26"/>
                <a:gd name="T52" fmla="*/ 254 w 21"/>
                <a:gd name="T53" fmla="*/ 327 h 26"/>
                <a:gd name="T54" fmla="*/ 254 w 21"/>
                <a:gd name="T55" fmla="*/ 263 h 26"/>
                <a:gd name="T56" fmla="*/ 233 w 21"/>
                <a:gd name="T57" fmla="*/ 194 h 26"/>
                <a:gd name="T58" fmla="*/ 199 w 21"/>
                <a:gd name="T59" fmla="*/ 65 h 26"/>
                <a:gd name="T60" fmla="*/ 178 w 21"/>
                <a:gd name="T61" fmla="*/ 65 h 26"/>
                <a:gd name="T62" fmla="*/ 144 w 21"/>
                <a:gd name="T63" fmla="*/ 194 h 26"/>
                <a:gd name="T64" fmla="*/ 110 w 21"/>
                <a:gd name="T65" fmla="*/ 263 h 26"/>
                <a:gd name="T66" fmla="*/ 68 w 21"/>
                <a:gd name="T67" fmla="*/ 456 h 26"/>
                <a:gd name="T68" fmla="*/ 68 w 21"/>
                <a:gd name="T69" fmla="*/ 719 h 26"/>
                <a:gd name="T70" fmla="*/ 68 w 21"/>
                <a:gd name="T71" fmla="*/ 993 h 26"/>
                <a:gd name="T72" fmla="*/ 110 w 21"/>
                <a:gd name="T73" fmla="*/ 1191 h 26"/>
                <a:gd name="T74" fmla="*/ 144 w 21"/>
                <a:gd name="T75" fmla="*/ 1385 h 26"/>
                <a:gd name="T76" fmla="*/ 233 w 21"/>
                <a:gd name="T77" fmla="*/ 1385 h 26"/>
                <a:gd name="T78" fmla="*/ 254 w 21"/>
                <a:gd name="T79" fmla="*/ 1385 h 26"/>
                <a:gd name="T80" fmla="*/ 309 w 21"/>
                <a:gd name="T81" fmla="*/ 1256 h 26"/>
                <a:gd name="T82" fmla="*/ 322 w 21"/>
                <a:gd name="T83" fmla="*/ 1191 h 26"/>
                <a:gd name="T84" fmla="*/ 356 w 21"/>
                <a:gd name="T85" fmla="*/ 993 h 26"/>
                <a:gd name="T86" fmla="*/ 377 w 21"/>
                <a:gd name="T87" fmla="*/ 993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5"/>
                  </a:moveTo>
                  <a:lnTo>
                    <a:pt x="18" y="21"/>
                  </a:lnTo>
                  <a:lnTo>
                    <a:pt x="17" y="24"/>
                  </a:lnTo>
                  <a:lnTo>
                    <a:pt x="14" y="25"/>
                  </a:lnTo>
                  <a:lnTo>
                    <a:pt x="10" y="26"/>
                  </a:lnTo>
                  <a:lnTo>
                    <a:pt x="6" y="25"/>
                  </a:lnTo>
                  <a:lnTo>
                    <a:pt x="3" y="22"/>
                  </a:lnTo>
                  <a:lnTo>
                    <a:pt x="1" y="19"/>
                  </a:lnTo>
                  <a:lnTo>
                    <a:pt x="0" y="17"/>
                  </a:lnTo>
                  <a:lnTo>
                    <a:pt x="0" y="12"/>
                  </a:lnTo>
                  <a:lnTo>
                    <a:pt x="0" y="10"/>
                  </a:lnTo>
                  <a:lnTo>
                    <a:pt x="1" y="7"/>
                  </a:lnTo>
                  <a:lnTo>
                    <a:pt x="3" y="4"/>
                  </a:lnTo>
                  <a:lnTo>
                    <a:pt x="7" y="1"/>
                  </a:lnTo>
                  <a:lnTo>
                    <a:pt x="11" y="0"/>
                  </a:lnTo>
                  <a:lnTo>
                    <a:pt x="14" y="0"/>
                  </a:lnTo>
                  <a:lnTo>
                    <a:pt x="17" y="1"/>
                  </a:lnTo>
                  <a:lnTo>
                    <a:pt x="18" y="4"/>
                  </a:lnTo>
                  <a:lnTo>
                    <a:pt x="20" y="5"/>
                  </a:lnTo>
                  <a:lnTo>
                    <a:pt x="20" y="7"/>
                  </a:lnTo>
                  <a:lnTo>
                    <a:pt x="18" y="7"/>
                  </a:lnTo>
                  <a:lnTo>
                    <a:pt x="18" y="8"/>
                  </a:lnTo>
                  <a:lnTo>
                    <a:pt x="17" y="8"/>
                  </a:lnTo>
                  <a:lnTo>
                    <a:pt x="15" y="8"/>
                  </a:lnTo>
                  <a:lnTo>
                    <a:pt x="15" y="7"/>
                  </a:lnTo>
                  <a:lnTo>
                    <a:pt x="14" y="7"/>
                  </a:lnTo>
                  <a:lnTo>
                    <a:pt x="14" y="5"/>
                  </a:lnTo>
                  <a:lnTo>
                    <a:pt x="14" y="4"/>
                  </a:lnTo>
                  <a:lnTo>
                    <a:pt x="13" y="3"/>
                  </a:lnTo>
                  <a:lnTo>
                    <a:pt x="11" y="1"/>
                  </a:lnTo>
                  <a:lnTo>
                    <a:pt x="10" y="1"/>
                  </a:lnTo>
                  <a:lnTo>
                    <a:pt x="8" y="3"/>
                  </a:lnTo>
                  <a:lnTo>
                    <a:pt x="6" y="4"/>
                  </a:lnTo>
                  <a:lnTo>
                    <a:pt x="4" y="7"/>
                  </a:lnTo>
                  <a:lnTo>
                    <a:pt x="4" y="11"/>
                  </a:lnTo>
                  <a:lnTo>
                    <a:pt x="4" y="15"/>
                  </a:lnTo>
                  <a:lnTo>
                    <a:pt x="6" y="18"/>
                  </a:lnTo>
                  <a:lnTo>
                    <a:pt x="8" y="21"/>
                  </a:lnTo>
                  <a:lnTo>
                    <a:pt x="13" y="21"/>
                  </a:lnTo>
                  <a:lnTo>
                    <a:pt x="14" y="21"/>
                  </a:lnTo>
                  <a:lnTo>
                    <a:pt x="17" y="19"/>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34933" name="Freeform 59"/>
            <p:cNvSpPr>
              <a:spLocks/>
            </p:cNvSpPr>
            <p:nvPr/>
          </p:nvSpPr>
          <p:spPr bwMode="auto">
            <a:xfrm>
              <a:off x="4092" y="2156"/>
              <a:ext cx="41" cy="133"/>
            </a:xfrm>
            <a:custGeom>
              <a:avLst/>
              <a:gdLst>
                <a:gd name="T0" fmla="*/ 151 w 16"/>
                <a:gd name="T1" fmla="*/ 0 h 33"/>
                <a:gd name="T2" fmla="*/ 151 w 16"/>
                <a:gd name="T3" fmla="*/ 455 h 33"/>
                <a:gd name="T4" fmla="*/ 269 w 16"/>
                <a:gd name="T5" fmla="*/ 455 h 33"/>
                <a:gd name="T6" fmla="*/ 269 w 16"/>
                <a:gd name="T7" fmla="*/ 649 h 33"/>
                <a:gd name="T8" fmla="*/ 151 w 16"/>
                <a:gd name="T9" fmla="*/ 649 h 33"/>
                <a:gd name="T10" fmla="*/ 151 w 16"/>
                <a:gd name="T11" fmla="*/ 1640 h 33"/>
                <a:gd name="T12" fmla="*/ 172 w 16"/>
                <a:gd name="T13" fmla="*/ 1834 h 33"/>
                <a:gd name="T14" fmla="*/ 172 w 16"/>
                <a:gd name="T15" fmla="*/ 1902 h 33"/>
                <a:gd name="T16" fmla="*/ 202 w 16"/>
                <a:gd name="T17" fmla="*/ 1902 h 33"/>
                <a:gd name="T18" fmla="*/ 202 w 16"/>
                <a:gd name="T19" fmla="*/ 1902 h 33"/>
                <a:gd name="T20" fmla="*/ 218 w 16"/>
                <a:gd name="T21" fmla="*/ 1902 h 33"/>
                <a:gd name="T22" fmla="*/ 236 w 16"/>
                <a:gd name="T23" fmla="*/ 1902 h 33"/>
                <a:gd name="T24" fmla="*/ 236 w 16"/>
                <a:gd name="T25" fmla="*/ 1902 h 33"/>
                <a:gd name="T26" fmla="*/ 269 w 16"/>
                <a:gd name="T27" fmla="*/ 1834 h 33"/>
                <a:gd name="T28" fmla="*/ 269 w 16"/>
                <a:gd name="T29" fmla="*/ 1834 h 33"/>
                <a:gd name="T30" fmla="*/ 269 w 16"/>
                <a:gd name="T31" fmla="*/ 2031 h 33"/>
                <a:gd name="T32" fmla="*/ 218 w 16"/>
                <a:gd name="T33" fmla="*/ 2096 h 33"/>
                <a:gd name="T34" fmla="*/ 202 w 16"/>
                <a:gd name="T35" fmla="*/ 2160 h 33"/>
                <a:gd name="T36" fmla="*/ 172 w 16"/>
                <a:gd name="T37" fmla="*/ 2160 h 33"/>
                <a:gd name="T38" fmla="*/ 151 w 16"/>
                <a:gd name="T39" fmla="*/ 2160 h 33"/>
                <a:gd name="T40" fmla="*/ 118 w 16"/>
                <a:gd name="T41" fmla="*/ 2096 h 33"/>
                <a:gd name="T42" fmla="*/ 97 w 16"/>
                <a:gd name="T43" fmla="*/ 2096 h 33"/>
                <a:gd name="T44" fmla="*/ 97 w 16"/>
                <a:gd name="T45" fmla="*/ 2031 h 33"/>
                <a:gd name="T46" fmla="*/ 85 w 16"/>
                <a:gd name="T47" fmla="*/ 1902 h 33"/>
                <a:gd name="T48" fmla="*/ 85 w 16"/>
                <a:gd name="T49" fmla="*/ 1705 h 33"/>
                <a:gd name="T50" fmla="*/ 85 w 16"/>
                <a:gd name="T51" fmla="*/ 649 h 33"/>
                <a:gd name="T52" fmla="*/ 0 w 16"/>
                <a:gd name="T53" fmla="*/ 649 h 33"/>
                <a:gd name="T54" fmla="*/ 0 w 16"/>
                <a:gd name="T55" fmla="*/ 520 h 33"/>
                <a:gd name="T56" fmla="*/ 33 w 16"/>
                <a:gd name="T57" fmla="*/ 520 h 33"/>
                <a:gd name="T58" fmla="*/ 85 w 16"/>
                <a:gd name="T59" fmla="*/ 455 h 33"/>
                <a:gd name="T60" fmla="*/ 97 w 16"/>
                <a:gd name="T61" fmla="*/ 326 h 33"/>
                <a:gd name="T62" fmla="*/ 118 w 16"/>
                <a:gd name="T63" fmla="*/ 193 h 33"/>
                <a:gd name="T64" fmla="*/ 118 w 16"/>
                <a:gd name="T65" fmla="*/ 64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7"/>
                  </a:lnTo>
                  <a:lnTo>
                    <a:pt x="16" y="7"/>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3"/>
                  </a:lnTo>
                  <a:lnTo>
                    <a:pt x="10" y="33"/>
                  </a:lnTo>
                  <a:lnTo>
                    <a:pt x="9" y="33"/>
                  </a:lnTo>
                  <a:lnTo>
                    <a:pt x="7" y="32"/>
                  </a:lnTo>
                  <a:lnTo>
                    <a:pt x="6" y="32"/>
                  </a:lnTo>
                  <a:lnTo>
                    <a:pt x="6" y="31"/>
                  </a:lnTo>
                  <a:lnTo>
                    <a:pt x="5" y="29"/>
                  </a:lnTo>
                  <a:lnTo>
                    <a:pt x="5" y="26"/>
                  </a:lnTo>
                  <a:lnTo>
                    <a:pt x="5" y="10"/>
                  </a:lnTo>
                  <a:lnTo>
                    <a:pt x="0" y="10"/>
                  </a:lnTo>
                  <a:lnTo>
                    <a:pt x="0" y="8"/>
                  </a:lnTo>
                  <a:lnTo>
                    <a:pt x="2" y="8"/>
                  </a:lnTo>
                  <a:lnTo>
                    <a:pt x="5" y="7"/>
                  </a:lnTo>
                  <a:lnTo>
                    <a:pt x="6" y="5"/>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34934" name="Freeform 60"/>
            <p:cNvSpPr>
              <a:spLocks noEditPoints="1"/>
            </p:cNvSpPr>
            <p:nvPr/>
          </p:nvSpPr>
          <p:spPr bwMode="auto">
            <a:xfrm>
              <a:off x="4141" y="2184"/>
              <a:ext cx="60" cy="105"/>
            </a:xfrm>
            <a:custGeom>
              <a:avLst/>
              <a:gdLst>
                <a:gd name="T0" fmla="*/ 198 w 23"/>
                <a:gd name="T1" fmla="*/ 0 h 26"/>
                <a:gd name="T2" fmla="*/ 266 w 23"/>
                <a:gd name="T3" fmla="*/ 0 h 26"/>
                <a:gd name="T4" fmla="*/ 321 w 23"/>
                <a:gd name="T5" fmla="*/ 65 h 26"/>
                <a:gd name="T6" fmla="*/ 373 w 23"/>
                <a:gd name="T7" fmla="*/ 263 h 26"/>
                <a:gd name="T8" fmla="*/ 389 w 23"/>
                <a:gd name="T9" fmla="*/ 521 h 26"/>
                <a:gd name="T10" fmla="*/ 410 w 23"/>
                <a:gd name="T11" fmla="*/ 783 h 26"/>
                <a:gd name="T12" fmla="*/ 410 w 23"/>
                <a:gd name="T13" fmla="*/ 993 h 26"/>
                <a:gd name="T14" fmla="*/ 389 w 23"/>
                <a:gd name="T15" fmla="*/ 1256 h 26"/>
                <a:gd name="T16" fmla="*/ 339 w 23"/>
                <a:gd name="T17" fmla="*/ 1450 h 26"/>
                <a:gd name="T18" fmla="*/ 321 w 23"/>
                <a:gd name="T19" fmla="*/ 1648 h 26"/>
                <a:gd name="T20" fmla="*/ 253 w 23"/>
                <a:gd name="T21" fmla="*/ 1712 h 26"/>
                <a:gd name="T22" fmla="*/ 198 w 23"/>
                <a:gd name="T23" fmla="*/ 1712 h 26"/>
                <a:gd name="T24" fmla="*/ 143 w 23"/>
                <a:gd name="T25" fmla="*/ 1648 h 26"/>
                <a:gd name="T26" fmla="*/ 68 w 23"/>
                <a:gd name="T27" fmla="*/ 1583 h 26"/>
                <a:gd name="T28" fmla="*/ 34 w 23"/>
                <a:gd name="T29" fmla="*/ 1450 h 26"/>
                <a:gd name="T30" fmla="*/ 0 w 23"/>
                <a:gd name="T31" fmla="*/ 1191 h 26"/>
                <a:gd name="T32" fmla="*/ 0 w 23"/>
                <a:gd name="T33" fmla="*/ 929 h 26"/>
                <a:gd name="T34" fmla="*/ 0 w 23"/>
                <a:gd name="T35" fmla="*/ 654 h 26"/>
                <a:gd name="T36" fmla="*/ 21 w 23"/>
                <a:gd name="T37" fmla="*/ 456 h 26"/>
                <a:gd name="T38" fmla="*/ 34 w 23"/>
                <a:gd name="T39" fmla="*/ 263 h 26"/>
                <a:gd name="T40" fmla="*/ 89 w 23"/>
                <a:gd name="T41" fmla="*/ 65 h 26"/>
                <a:gd name="T42" fmla="*/ 143 w 23"/>
                <a:gd name="T43" fmla="*/ 0 h 26"/>
                <a:gd name="T44" fmla="*/ 198 w 23"/>
                <a:gd name="T45" fmla="*/ 0 h 26"/>
                <a:gd name="T46" fmla="*/ 198 w 23"/>
                <a:gd name="T47" fmla="*/ 65 h 26"/>
                <a:gd name="T48" fmla="*/ 157 w 23"/>
                <a:gd name="T49" fmla="*/ 65 h 26"/>
                <a:gd name="T50" fmla="*/ 123 w 23"/>
                <a:gd name="T51" fmla="*/ 194 h 26"/>
                <a:gd name="T52" fmla="*/ 123 w 23"/>
                <a:gd name="T53" fmla="*/ 263 h 26"/>
                <a:gd name="T54" fmla="*/ 89 w 23"/>
                <a:gd name="T55" fmla="*/ 327 h 26"/>
                <a:gd name="T56" fmla="*/ 68 w 23"/>
                <a:gd name="T57" fmla="*/ 521 h 26"/>
                <a:gd name="T58" fmla="*/ 68 w 23"/>
                <a:gd name="T59" fmla="*/ 719 h 26"/>
                <a:gd name="T60" fmla="*/ 68 w 23"/>
                <a:gd name="T61" fmla="*/ 1127 h 26"/>
                <a:gd name="T62" fmla="*/ 123 w 23"/>
                <a:gd name="T63" fmla="*/ 1385 h 26"/>
                <a:gd name="T64" fmla="*/ 157 w 23"/>
                <a:gd name="T65" fmla="*/ 1583 h 26"/>
                <a:gd name="T66" fmla="*/ 211 w 23"/>
                <a:gd name="T67" fmla="*/ 1648 h 26"/>
                <a:gd name="T68" fmla="*/ 266 w 23"/>
                <a:gd name="T69" fmla="*/ 1583 h 26"/>
                <a:gd name="T70" fmla="*/ 287 w 23"/>
                <a:gd name="T71" fmla="*/ 1450 h 26"/>
                <a:gd name="T72" fmla="*/ 321 w 23"/>
                <a:gd name="T73" fmla="*/ 1256 h 26"/>
                <a:gd name="T74" fmla="*/ 321 w 23"/>
                <a:gd name="T75" fmla="*/ 993 h 26"/>
                <a:gd name="T76" fmla="*/ 321 w 23"/>
                <a:gd name="T77" fmla="*/ 719 h 26"/>
                <a:gd name="T78" fmla="*/ 321 w 23"/>
                <a:gd name="T79" fmla="*/ 456 h 26"/>
                <a:gd name="T80" fmla="*/ 266 w 23"/>
                <a:gd name="T81" fmla="*/ 263 h 26"/>
                <a:gd name="T82" fmla="*/ 253 w 23"/>
                <a:gd name="T83" fmla="*/ 194 h 26"/>
                <a:gd name="T84" fmla="*/ 198 w 23"/>
                <a:gd name="T85" fmla="*/ 65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6"/>
                <a:gd name="T131" fmla="*/ 23 w 23"/>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6">
                  <a:moveTo>
                    <a:pt x="11" y="0"/>
                  </a:moveTo>
                  <a:lnTo>
                    <a:pt x="15" y="0"/>
                  </a:lnTo>
                  <a:lnTo>
                    <a:pt x="18" y="1"/>
                  </a:lnTo>
                  <a:lnTo>
                    <a:pt x="21" y="4"/>
                  </a:lnTo>
                  <a:lnTo>
                    <a:pt x="22" y="8"/>
                  </a:lnTo>
                  <a:lnTo>
                    <a:pt x="23" y="12"/>
                  </a:lnTo>
                  <a:lnTo>
                    <a:pt x="23" y="15"/>
                  </a:lnTo>
                  <a:lnTo>
                    <a:pt x="22" y="19"/>
                  </a:lnTo>
                  <a:lnTo>
                    <a:pt x="19" y="22"/>
                  </a:lnTo>
                  <a:lnTo>
                    <a:pt x="18" y="25"/>
                  </a:lnTo>
                  <a:lnTo>
                    <a:pt x="14" y="26"/>
                  </a:lnTo>
                  <a:lnTo>
                    <a:pt x="11" y="26"/>
                  </a:lnTo>
                  <a:lnTo>
                    <a:pt x="8" y="25"/>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1"/>
                  </a:lnTo>
                  <a:lnTo>
                    <a:pt x="7" y="3"/>
                  </a:lnTo>
                  <a:lnTo>
                    <a:pt x="7" y="4"/>
                  </a:lnTo>
                  <a:lnTo>
                    <a:pt x="5" y="5"/>
                  </a:lnTo>
                  <a:lnTo>
                    <a:pt x="4" y="8"/>
                  </a:lnTo>
                  <a:lnTo>
                    <a:pt x="4" y="11"/>
                  </a:lnTo>
                  <a:lnTo>
                    <a:pt x="4" y="17"/>
                  </a:lnTo>
                  <a:lnTo>
                    <a:pt x="7" y="21"/>
                  </a:lnTo>
                  <a:lnTo>
                    <a:pt x="9" y="24"/>
                  </a:lnTo>
                  <a:lnTo>
                    <a:pt x="12" y="25"/>
                  </a:lnTo>
                  <a:lnTo>
                    <a:pt x="15" y="24"/>
                  </a:lnTo>
                  <a:lnTo>
                    <a:pt x="16" y="22"/>
                  </a:lnTo>
                  <a:lnTo>
                    <a:pt x="18" y="19"/>
                  </a:lnTo>
                  <a:lnTo>
                    <a:pt x="18" y="15"/>
                  </a:lnTo>
                  <a:lnTo>
                    <a:pt x="18" y="11"/>
                  </a:lnTo>
                  <a:lnTo>
                    <a:pt x="18"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4935" name="Freeform 61"/>
            <p:cNvSpPr>
              <a:spLocks/>
            </p:cNvSpPr>
            <p:nvPr/>
          </p:nvSpPr>
          <p:spPr bwMode="auto">
            <a:xfrm>
              <a:off x="4209" y="2184"/>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27 h 25"/>
                <a:gd name="T22" fmla="*/ 300 w 18"/>
                <a:gd name="T23" fmla="*/ 327 h 25"/>
                <a:gd name="T24" fmla="*/ 287 w 18"/>
                <a:gd name="T25" fmla="*/ 457 h 25"/>
                <a:gd name="T26" fmla="*/ 287 w 18"/>
                <a:gd name="T27" fmla="*/ 327 h 25"/>
                <a:gd name="T28" fmla="*/ 253 w 18"/>
                <a:gd name="T29" fmla="*/ 327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55 w 18"/>
                <a:gd name="T69" fmla="*/ 1454 h 25"/>
                <a:gd name="T70" fmla="*/ 55 w 18"/>
                <a:gd name="T71" fmla="*/ 1454 h 25"/>
                <a:gd name="T72" fmla="*/ 55 w 18"/>
                <a:gd name="T73" fmla="*/ 1256 h 25"/>
                <a:gd name="T74" fmla="*/ 55 w 18"/>
                <a:gd name="T75" fmla="*/ 719 h 25"/>
                <a:gd name="T76" fmla="*/ 55 w 18"/>
                <a:gd name="T77" fmla="*/ 457 h 25"/>
                <a:gd name="T78" fmla="*/ 55 w 18"/>
                <a:gd name="T79" fmla="*/ 263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5"/>
                  </a:lnTo>
                  <a:lnTo>
                    <a:pt x="16" y="7"/>
                  </a:lnTo>
                  <a:lnTo>
                    <a:pt x="16" y="5"/>
                  </a:lnTo>
                  <a:lnTo>
                    <a:pt x="14" y="5"/>
                  </a:lnTo>
                  <a:lnTo>
                    <a:pt x="13" y="4"/>
                  </a:lnTo>
                  <a:lnTo>
                    <a:pt x="11" y="4"/>
                  </a:lnTo>
                  <a:lnTo>
                    <a:pt x="10" y="7"/>
                  </a:lnTo>
                  <a:lnTo>
                    <a:pt x="9" y="8"/>
                  </a:lnTo>
                  <a:lnTo>
                    <a:pt x="9" y="19"/>
                  </a:lnTo>
                  <a:lnTo>
                    <a:pt x="9"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4" name="Group 222"/>
            <p:cNvGrpSpPr>
              <a:grpSpLocks/>
            </p:cNvGrpSpPr>
            <p:nvPr/>
          </p:nvGrpSpPr>
          <p:grpSpPr bwMode="auto">
            <a:xfrm>
              <a:off x="1296" y="2352"/>
              <a:ext cx="2971" cy="475"/>
              <a:chOff x="1285" y="2941"/>
              <a:chExt cx="2971" cy="475"/>
            </a:xfrm>
          </p:grpSpPr>
          <p:sp>
            <p:nvSpPr>
              <p:cNvPr id="34937" name="Freeform 123"/>
              <p:cNvSpPr>
                <a:spLocks/>
              </p:cNvSpPr>
              <p:nvPr/>
            </p:nvSpPr>
            <p:spPr bwMode="auto">
              <a:xfrm>
                <a:off x="1285" y="2945"/>
                <a:ext cx="81" cy="153"/>
              </a:xfrm>
              <a:custGeom>
                <a:avLst/>
                <a:gdLst>
                  <a:gd name="T0" fmla="*/ 55 w 31"/>
                  <a:gd name="T1" fmla="*/ 1574 h 38"/>
                  <a:gd name="T2" fmla="*/ 68 w 31"/>
                  <a:gd name="T3" fmla="*/ 1768 h 38"/>
                  <a:gd name="T4" fmla="*/ 68 w 31"/>
                  <a:gd name="T5" fmla="*/ 2090 h 38"/>
                  <a:gd name="T6" fmla="*/ 178 w 31"/>
                  <a:gd name="T7" fmla="*/ 2416 h 38"/>
                  <a:gd name="T8" fmla="*/ 300 w 31"/>
                  <a:gd name="T9" fmla="*/ 2416 h 38"/>
                  <a:gd name="T10" fmla="*/ 355 w 31"/>
                  <a:gd name="T11" fmla="*/ 2090 h 38"/>
                  <a:gd name="T12" fmla="*/ 355 w 31"/>
                  <a:gd name="T13" fmla="*/ 1832 h 38"/>
                  <a:gd name="T14" fmla="*/ 321 w 31"/>
                  <a:gd name="T15" fmla="*/ 1574 h 38"/>
                  <a:gd name="T16" fmla="*/ 233 w 31"/>
                  <a:gd name="T17" fmla="*/ 116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639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2"/>
                    </a:lnTo>
                    <a:lnTo>
                      <a:pt x="7" y="35"/>
                    </a:lnTo>
                    <a:lnTo>
                      <a:pt x="10" y="37"/>
                    </a:lnTo>
                    <a:lnTo>
                      <a:pt x="13" y="38"/>
                    </a:lnTo>
                    <a:lnTo>
                      <a:pt x="17" y="37"/>
                    </a:lnTo>
                    <a:lnTo>
                      <a:pt x="18" y="35"/>
                    </a:lnTo>
                    <a:lnTo>
                      <a:pt x="20" y="32"/>
                    </a:lnTo>
                    <a:lnTo>
                      <a:pt x="21" y="30"/>
                    </a:lnTo>
                    <a:lnTo>
                      <a:pt x="20" y="28"/>
                    </a:lnTo>
                    <a:lnTo>
                      <a:pt x="20" y="27"/>
                    </a:lnTo>
                    <a:lnTo>
                      <a:pt x="18" y="24"/>
                    </a:lnTo>
                    <a:lnTo>
                      <a:pt x="15" y="21"/>
                    </a:lnTo>
                    <a:lnTo>
                      <a:pt x="13" y="18"/>
                    </a:lnTo>
                    <a:lnTo>
                      <a:pt x="10" y="16"/>
                    </a:lnTo>
                    <a:lnTo>
                      <a:pt x="8" y="14"/>
                    </a:lnTo>
                    <a:lnTo>
                      <a:pt x="7" y="11"/>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4"/>
                    </a:lnTo>
                    <a:lnTo>
                      <a:pt x="21" y="2"/>
                    </a:lnTo>
                    <a:lnTo>
                      <a:pt x="18" y="2"/>
                    </a:lnTo>
                    <a:lnTo>
                      <a:pt x="15" y="2"/>
                    </a:lnTo>
                    <a:lnTo>
                      <a:pt x="14" y="3"/>
                    </a:lnTo>
                    <a:lnTo>
                      <a:pt x="13" y="6"/>
                    </a:lnTo>
                    <a:lnTo>
                      <a:pt x="11" y="7"/>
                    </a:lnTo>
                    <a:lnTo>
                      <a:pt x="13" y="10"/>
                    </a:lnTo>
                    <a:lnTo>
                      <a:pt x="13" y="11"/>
                    </a:lnTo>
                    <a:lnTo>
                      <a:pt x="15" y="13"/>
                    </a:lnTo>
                    <a:lnTo>
                      <a:pt x="18" y="17"/>
                    </a:lnTo>
                    <a:lnTo>
                      <a:pt x="22" y="21"/>
                    </a:lnTo>
                    <a:lnTo>
                      <a:pt x="24" y="23"/>
                    </a:lnTo>
                    <a:lnTo>
                      <a:pt x="25" y="25"/>
                    </a:lnTo>
                    <a:lnTo>
                      <a:pt x="25" y="28"/>
                    </a:lnTo>
                    <a:lnTo>
                      <a:pt x="25" y="31"/>
                    </a:lnTo>
                    <a:lnTo>
                      <a:pt x="24" y="32"/>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34938" name="Picture 124"/>
              <p:cNvPicPr>
                <a:picLocks noChangeAspect="1" noChangeArrowheads="1"/>
              </p:cNvPicPr>
              <p:nvPr/>
            </p:nvPicPr>
            <p:blipFill>
              <a:blip r:embed="rId3" cstate="print"/>
              <a:srcRect/>
              <a:stretch>
                <a:fillRect/>
              </a:stretch>
            </p:blipFill>
            <p:spPr bwMode="auto">
              <a:xfrm>
                <a:off x="1431" y="2985"/>
                <a:ext cx="125" cy="117"/>
              </a:xfrm>
              <a:prstGeom prst="rect">
                <a:avLst/>
              </a:prstGeom>
              <a:noFill/>
              <a:ln w="9525">
                <a:noFill/>
                <a:miter lim="800000"/>
                <a:headEnd/>
                <a:tailEnd/>
              </a:ln>
            </p:spPr>
          </p:pic>
          <p:pic>
            <p:nvPicPr>
              <p:cNvPr id="34939" name="Picture 125"/>
              <p:cNvPicPr>
                <a:picLocks noChangeAspect="1" noChangeArrowheads="1"/>
              </p:cNvPicPr>
              <p:nvPr/>
            </p:nvPicPr>
            <p:blipFill>
              <a:blip r:embed="rId4" cstate="print"/>
              <a:srcRect/>
              <a:stretch>
                <a:fillRect/>
              </a:stretch>
            </p:blipFill>
            <p:spPr bwMode="auto">
              <a:xfrm>
                <a:off x="1431" y="2985"/>
                <a:ext cx="125" cy="117"/>
              </a:xfrm>
              <a:prstGeom prst="rect">
                <a:avLst/>
              </a:prstGeom>
              <a:noFill/>
              <a:ln w="9525">
                <a:noFill/>
                <a:miter lim="800000"/>
                <a:headEnd/>
                <a:tailEnd/>
              </a:ln>
            </p:spPr>
          </p:pic>
          <p:pic>
            <p:nvPicPr>
              <p:cNvPr id="34940" name="Picture 126"/>
              <p:cNvPicPr>
                <a:picLocks noChangeAspect="1" noChangeArrowheads="1"/>
              </p:cNvPicPr>
              <p:nvPr/>
            </p:nvPicPr>
            <p:blipFill>
              <a:blip r:embed="rId5" cstate="print"/>
              <a:srcRect/>
              <a:stretch>
                <a:fillRect/>
              </a:stretch>
            </p:blipFill>
            <p:spPr bwMode="auto">
              <a:xfrm>
                <a:off x="1640" y="3014"/>
                <a:ext cx="47" cy="72"/>
              </a:xfrm>
              <a:prstGeom prst="rect">
                <a:avLst/>
              </a:prstGeom>
              <a:noFill/>
              <a:ln w="9525">
                <a:noFill/>
                <a:miter lim="800000"/>
                <a:headEnd/>
                <a:tailEnd/>
              </a:ln>
            </p:spPr>
          </p:pic>
          <p:pic>
            <p:nvPicPr>
              <p:cNvPr id="34941" name="Picture 127"/>
              <p:cNvPicPr>
                <a:picLocks noChangeAspect="1" noChangeArrowheads="1"/>
              </p:cNvPicPr>
              <p:nvPr/>
            </p:nvPicPr>
            <p:blipFill>
              <a:blip r:embed="rId6" cstate="print"/>
              <a:srcRect/>
              <a:stretch>
                <a:fillRect/>
              </a:stretch>
            </p:blipFill>
            <p:spPr bwMode="auto">
              <a:xfrm>
                <a:off x="1640" y="3014"/>
                <a:ext cx="47" cy="72"/>
              </a:xfrm>
              <a:prstGeom prst="rect">
                <a:avLst/>
              </a:prstGeom>
              <a:noFill/>
              <a:ln w="9525">
                <a:noFill/>
                <a:miter lim="800000"/>
                <a:headEnd/>
                <a:tailEnd/>
              </a:ln>
            </p:spPr>
          </p:pic>
          <p:sp>
            <p:nvSpPr>
              <p:cNvPr id="34942" name="Freeform 128"/>
              <p:cNvSpPr>
                <a:spLocks noEditPoints="1"/>
              </p:cNvSpPr>
              <p:nvPr/>
            </p:nvSpPr>
            <p:spPr bwMode="auto">
              <a:xfrm>
                <a:off x="1724" y="2945"/>
                <a:ext cx="89" cy="153"/>
              </a:xfrm>
              <a:custGeom>
                <a:avLst/>
                <a:gdLst>
                  <a:gd name="T0" fmla="*/ 576 w 34"/>
                  <a:gd name="T1" fmla="*/ 0 h 38"/>
                  <a:gd name="T2" fmla="*/ 542 w 34"/>
                  <a:gd name="T3" fmla="*/ 2025 h 38"/>
                  <a:gd name="T4" fmla="*/ 500 w 34"/>
                  <a:gd name="T5" fmla="*/ 2090 h 38"/>
                  <a:gd name="T6" fmla="*/ 500 w 34"/>
                  <a:gd name="T7" fmla="*/ 2223 h 38"/>
                  <a:gd name="T8" fmla="*/ 542 w 34"/>
                  <a:gd name="T9" fmla="*/ 2287 h 38"/>
                  <a:gd name="T10" fmla="*/ 542 w 34"/>
                  <a:gd name="T11" fmla="*/ 2287 h 38"/>
                  <a:gd name="T12" fmla="*/ 542 w 34"/>
                  <a:gd name="T13" fmla="*/ 2287 h 38"/>
                  <a:gd name="T14" fmla="*/ 555 w 34"/>
                  <a:gd name="T15" fmla="*/ 2416 h 38"/>
                  <a:gd name="T16" fmla="*/ 576 w 34"/>
                  <a:gd name="T17" fmla="*/ 2416 h 38"/>
                  <a:gd name="T18" fmla="*/ 610 w 34"/>
                  <a:gd name="T19" fmla="*/ 2416 h 38"/>
                  <a:gd name="T20" fmla="*/ 610 w 34"/>
                  <a:gd name="T21" fmla="*/ 2480 h 38"/>
                  <a:gd name="T22" fmla="*/ 322 w 34"/>
                  <a:gd name="T23" fmla="*/ 2480 h 38"/>
                  <a:gd name="T24" fmla="*/ 322 w 34"/>
                  <a:gd name="T25" fmla="*/ 2416 h 38"/>
                  <a:gd name="T26" fmla="*/ 356 w 34"/>
                  <a:gd name="T27" fmla="*/ 2416 h 38"/>
                  <a:gd name="T28" fmla="*/ 377 w 34"/>
                  <a:gd name="T29" fmla="*/ 2416 h 38"/>
                  <a:gd name="T30" fmla="*/ 411 w 34"/>
                  <a:gd name="T31" fmla="*/ 2416 h 38"/>
                  <a:gd name="T32" fmla="*/ 411 w 34"/>
                  <a:gd name="T33" fmla="*/ 2287 h 38"/>
                  <a:gd name="T34" fmla="*/ 432 w 34"/>
                  <a:gd name="T35" fmla="*/ 2223 h 38"/>
                  <a:gd name="T36" fmla="*/ 432 w 34"/>
                  <a:gd name="T37" fmla="*/ 2090 h 38"/>
                  <a:gd name="T38" fmla="*/ 432 w 34"/>
                  <a:gd name="T39" fmla="*/ 2025 h 38"/>
                  <a:gd name="T40" fmla="*/ 445 w 34"/>
                  <a:gd name="T41" fmla="*/ 1639 h 38"/>
                  <a:gd name="T42" fmla="*/ 254 w 34"/>
                  <a:gd name="T43" fmla="*/ 1639 h 38"/>
                  <a:gd name="T44" fmla="*/ 178 w 34"/>
                  <a:gd name="T45" fmla="*/ 2025 h 38"/>
                  <a:gd name="T46" fmla="*/ 165 w 34"/>
                  <a:gd name="T47" fmla="*/ 2090 h 38"/>
                  <a:gd name="T48" fmla="*/ 165 w 34"/>
                  <a:gd name="T49" fmla="*/ 2223 h 38"/>
                  <a:gd name="T50" fmla="*/ 165 w 34"/>
                  <a:gd name="T51" fmla="*/ 2223 h 38"/>
                  <a:gd name="T52" fmla="*/ 165 w 34"/>
                  <a:gd name="T53" fmla="*/ 2287 h 38"/>
                  <a:gd name="T54" fmla="*/ 165 w 34"/>
                  <a:gd name="T55" fmla="*/ 2287 h 38"/>
                  <a:gd name="T56" fmla="*/ 165 w 34"/>
                  <a:gd name="T57" fmla="*/ 2416 h 38"/>
                  <a:gd name="T58" fmla="*/ 178 w 34"/>
                  <a:gd name="T59" fmla="*/ 2416 h 38"/>
                  <a:gd name="T60" fmla="*/ 199 w 34"/>
                  <a:gd name="T61" fmla="*/ 2416 h 38"/>
                  <a:gd name="T62" fmla="*/ 199 w 34"/>
                  <a:gd name="T63" fmla="*/ 2480 h 38"/>
                  <a:gd name="T64" fmla="*/ 0 w 34"/>
                  <a:gd name="T65" fmla="*/ 2480 h 38"/>
                  <a:gd name="T66" fmla="*/ 0 w 34"/>
                  <a:gd name="T67" fmla="*/ 2416 h 38"/>
                  <a:gd name="T68" fmla="*/ 34 w 34"/>
                  <a:gd name="T69" fmla="*/ 2416 h 38"/>
                  <a:gd name="T70" fmla="*/ 68 w 34"/>
                  <a:gd name="T71" fmla="*/ 2287 h 38"/>
                  <a:gd name="T72" fmla="*/ 110 w 34"/>
                  <a:gd name="T73" fmla="*/ 2223 h 38"/>
                  <a:gd name="T74" fmla="*/ 165 w 34"/>
                  <a:gd name="T75" fmla="*/ 2025 h 38"/>
                  <a:gd name="T76" fmla="*/ 555 w 34"/>
                  <a:gd name="T77" fmla="*/ 0 h 38"/>
                  <a:gd name="T78" fmla="*/ 576 w 34"/>
                  <a:gd name="T79" fmla="*/ 0 h 38"/>
                  <a:gd name="T80" fmla="*/ 487 w 34"/>
                  <a:gd name="T81" fmla="*/ 584 h 38"/>
                  <a:gd name="T82" fmla="*/ 288 w 34"/>
                  <a:gd name="T83" fmla="*/ 1574 h 38"/>
                  <a:gd name="T84" fmla="*/ 445 w 34"/>
                  <a:gd name="T85" fmla="*/ 1574 h 38"/>
                  <a:gd name="T86" fmla="*/ 487 w 34"/>
                  <a:gd name="T87" fmla="*/ 584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2"/>
                    </a:lnTo>
                    <a:lnTo>
                      <a:pt x="28" y="34"/>
                    </a:lnTo>
                    <a:lnTo>
                      <a:pt x="30" y="35"/>
                    </a:lnTo>
                    <a:lnTo>
                      <a:pt x="31" y="37"/>
                    </a:lnTo>
                    <a:lnTo>
                      <a:pt x="32" y="37"/>
                    </a:lnTo>
                    <a:lnTo>
                      <a:pt x="34" y="37"/>
                    </a:lnTo>
                    <a:lnTo>
                      <a:pt x="34" y="38"/>
                    </a:lnTo>
                    <a:lnTo>
                      <a:pt x="18" y="38"/>
                    </a:lnTo>
                    <a:lnTo>
                      <a:pt x="18" y="37"/>
                    </a:lnTo>
                    <a:lnTo>
                      <a:pt x="20" y="37"/>
                    </a:lnTo>
                    <a:lnTo>
                      <a:pt x="21" y="37"/>
                    </a:lnTo>
                    <a:lnTo>
                      <a:pt x="23" y="37"/>
                    </a:lnTo>
                    <a:lnTo>
                      <a:pt x="23" y="35"/>
                    </a:lnTo>
                    <a:lnTo>
                      <a:pt x="24" y="34"/>
                    </a:lnTo>
                    <a:lnTo>
                      <a:pt x="24" y="32"/>
                    </a:lnTo>
                    <a:lnTo>
                      <a:pt x="24" y="31"/>
                    </a:lnTo>
                    <a:lnTo>
                      <a:pt x="25" y="25"/>
                    </a:lnTo>
                    <a:lnTo>
                      <a:pt x="14" y="25"/>
                    </a:lnTo>
                    <a:lnTo>
                      <a:pt x="10" y="31"/>
                    </a:lnTo>
                    <a:lnTo>
                      <a:pt x="9" y="32"/>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34943" name="Freeform 129"/>
              <p:cNvSpPr>
                <a:spLocks/>
              </p:cNvSpPr>
              <p:nvPr/>
            </p:nvSpPr>
            <p:spPr bwMode="auto">
              <a:xfrm>
                <a:off x="1823" y="2998"/>
                <a:ext cx="65" cy="100"/>
              </a:xfrm>
              <a:custGeom>
                <a:avLst/>
                <a:gdLst>
                  <a:gd name="T0" fmla="*/ 372 w 25"/>
                  <a:gd name="T1" fmla="*/ 1088 h 25"/>
                  <a:gd name="T2" fmla="*/ 351 w 25"/>
                  <a:gd name="T3" fmla="*/ 1408 h 25"/>
                  <a:gd name="T4" fmla="*/ 351 w 25"/>
                  <a:gd name="T5" fmla="*/ 1408 h 25"/>
                  <a:gd name="T6" fmla="*/ 351 w 25"/>
                  <a:gd name="T7" fmla="*/ 1408 h 25"/>
                  <a:gd name="T8" fmla="*/ 372 w 25"/>
                  <a:gd name="T9" fmla="*/ 1408 h 25"/>
                  <a:gd name="T10" fmla="*/ 419 w 25"/>
                  <a:gd name="T11" fmla="*/ 1216 h 25"/>
                  <a:gd name="T12" fmla="*/ 406 w 25"/>
                  <a:gd name="T13" fmla="*/ 1408 h 25"/>
                  <a:gd name="T14" fmla="*/ 317 w 25"/>
                  <a:gd name="T15" fmla="*/ 1600 h 25"/>
                  <a:gd name="T16" fmla="*/ 296 w 25"/>
                  <a:gd name="T17" fmla="*/ 1600 h 25"/>
                  <a:gd name="T18" fmla="*/ 283 w 25"/>
                  <a:gd name="T19" fmla="*/ 1536 h 25"/>
                  <a:gd name="T20" fmla="*/ 283 w 25"/>
                  <a:gd name="T21" fmla="*/ 1408 h 25"/>
                  <a:gd name="T22" fmla="*/ 283 w 25"/>
                  <a:gd name="T23" fmla="*/ 1216 h 25"/>
                  <a:gd name="T24" fmla="*/ 317 w 25"/>
                  <a:gd name="T25" fmla="*/ 768 h 25"/>
                  <a:gd name="T26" fmla="*/ 229 w 25"/>
                  <a:gd name="T27" fmla="*/ 1344 h 25"/>
                  <a:gd name="T28" fmla="*/ 122 w 25"/>
                  <a:gd name="T29" fmla="*/ 1600 h 25"/>
                  <a:gd name="T30" fmla="*/ 55 w 25"/>
                  <a:gd name="T31" fmla="*/ 1600 h 25"/>
                  <a:gd name="T32" fmla="*/ 21 w 25"/>
                  <a:gd name="T33" fmla="*/ 1536 h 25"/>
                  <a:gd name="T34" fmla="*/ 21 w 25"/>
                  <a:gd name="T35" fmla="*/ 1216 h 25"/>
                  <a:gd name="T36" fmla="*/ 109 w 25"/>
                  <a:gd name="T37" fmla="*/ 448 h 25"/>
                  <a:gd name="T38" fmla="*/ 109 w 25"/>
                  <a:gd name="T39" fmla="*/ 256 h 25"/>
                  <a:gd name="T40" fmla="*/ 109 w 25"/>
                  <a:gd name="T41" fmla="*/ 192 h 25"/>
                  <a:gd name="T42" fmla="*/ 109 w 25"/>
                  <a:gd name="T43" fmla="*/ 192 h 25"/>
                  <a:gd name="T44" fmla="*/ 68 w 25"/>
                  <a:gd name="T45" fmla="*/ 192 h 25"/>
                  <a:gd name="T46" fmla="*/ 21 w 25"/>
                  <a:gd name="T47" fmla="*/ 448 h 25"/>
                  <a:gd name="T48" fmla="*/ 55 w 25"/>
                  <a:gd name="T49" fmla="*/ 192 h 25"/>
                  <a:gd name="T50" fmla="*/ 122 w 25"/>
                  <a:gd name="T51" fmla="*/ 0 h 25"/>
                  <a:gd name="T52" fmla="*/ 177 w 25"/>
                  <a:gd name="T53" fmla="*/ 0 h 25"/>
                  <a:gd name="T54" fmla="*/ 177 w 25"/>
                  <a:gd name="T55" fmla="*/ 64 h 25"/>
                  <a:gd name="T56" fmla="*/ 177 w 25"/>
                  <a:gd name="T57" fmla="*/ 320 h 25"/>
                  <a:gd name="T58" fmla="*/ 122 w 25"/>
                  <a:gd name="T59" fmla="*/ 1088 h 25"/>
                  <a:gd name="T60" fmla="*/ 109 w 25"/>
                  <a:gd name="T61" fmla="*/ 1344 h 25"/>
                  <a:gd name="T62" fmla="*/ 109 w 25"/>
                  <a:gd name="T63" fmla="*/ 1408 h 25"/>
                  <a:gd name="T64" fmla="*/ 122 w 25"/>
                  <a:gd name="T65" fmla="*/ 1408 h 25"/>
                  <a:gd name="T66" fmla="*/ 177 w 25"/>
                  <a:gd name="T67" fmla="*/ 1408 h 25"/>
                  <a:gd name="T68" fmla="*/ 229 w 25"/>
                  <a:gd name="T69" fmla="*/ 1152 h 25"/>
                  <a:gd name="T70" fmla="*/ 296 w 25"/>
                  <a:gd name="T71" fmla="*/ 768 h 25"/>
                  <a:gd name="T72" fmla="*/ 372 w 25"/>
                  <a:gd name="T73" fmla="*/ 192 h 25"/>
                  <a:gd name="T74" fmla="*/ 439 w 25"/>
                  <a:gd name="T75" fmla="*/ 0 h 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25"/>
                  <a:gd name="T116" fmla="*/ 25 w 25"/>
                  <a:gd name="T117" fmla="*/ 25 h 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25">
                    <a:moveTo>
                      <a:pt x="25" y="0"/>
                    </a:moveTo>
                    <a:lnTo>
                      <a:pt x="21" y="17"/>
                    </a:lnTo>
                    <a:lnTo>
                      <a:pt x="20" y="21"/>
                    </a:lnTo>
                    <a:lnTo>
                      <a:pt x="20" y="22"/>
                    </a:lnTo>
                    <a:lnTo>
                      <a:pt x="21" y="22"/>
                    </a:lnTo>
                    <a:lnTo>
                      <a:pt x="23" y="21"/>
                    </a:lnTo>
                    <a:lnTo>
                      <a:pt x="24" y="19"/>
                    </a:lnTo>
                    <a:lnTo>
                      <a:pt x="23" y="22"/>
                    </a:lnTo>
                    <a:lnTo>
                      <a:pt x="20" y="25"/>
                    </a:lnTo>
                    <a:lnTo>
                      <a:pt x="18" y="25"/>
                    </a:lnTo>
                    <a:lnTo>
                      <a:pt x="17" y="25"/>
                    </a:lnTo>
                    <a:lnTo>
                      <a:pt x="16" y="25"/>
                    </a:lnTo>
                    <a:lnTo>
                      <a:pt x="16" y="24"/>
                    </a:lnTo>
                    <a:lnTo>
                      <a:pt x="16" y="22"/>
                    </a:lnTo>
                    <a:lnTo>
                      <a:pt x="16" y="21"/>
                    </a:lnTo>
                    <a:lnTo>
                      <a:pt x="16" y="19"/>
                    </a:lnTo>
                    <a:lnTo>
                      <a:pt x="17" y="17"/>
                    </a:lnTo>
                    <a:lnTo>
                      <a:pt x="18" y="12"/>
                    </a:lnTo>
                    <a:lnTo>
                      <a:pt x="16" y="17"/>
                    </a:lnTo>
                    <a:lnTo>
                      <a:pt x="13" y="21"/>
                    </a:lnTo>
                    <a:lnTo>
                      <a:pt x="10" y="22"/>
                    </a:lnTo>
                    <a:lnTo>
                      <a:pt x="7" y="25"/>
                    </a:lnTo>
                    <a:lnTo>
                      <a:pt x="4" y="25"/>
                    </a:lnTo>
                    <a:lnTo>
                      <a:pt x="3" y="25"/>
                    </a:lnTo>
                    <a:lnTo>
                      <a:pt x="1" y="25"/>
                    </a:lnTo>
                    <a:lnTo>
                      <a:pt x="1" y="24"/>
                    </a:lnTo>
                    <a:lnTo>
                      <a:pt x="1" y="22"/>
                    </a:lnTo>
                    <a:lnTo>
                      <a:pt x="1" y="19"/>
                    </a:lnTo>
                    <a:lnTo>
                      <a:pt x="3" y="17"/>
                    </a:lnTo>
                    <a:lnTo>
                      <a:pt x="6" y="7"/>
                    </a:lnTo>
                    <a:lnTo>
                      <a:pt x="6" y="5"/>
                    </a:lnTo>
                    <a:lnTo>
                      <a:pt x="6" y="4"/>
                    </a:lnTo>
                    <a:lnTo>
                      <a:pt x="6" y="3"/>
                    </a:lnTo>
                    <a:lnTo>
                      <a:pt x="4" y="3"/>
                    </a:lnTo>
                    <a:lnTo>
                      <a:pt x="3" y="4"/>
                    </a:lnTo>
                    <a:lnTo>
                      <a:pt x="1" y="7"/>
                    </a:lnTo>
                    <a:lnTo>
                      <a:pt x="0" y="5"/>
                    </a:lnTo>
                    <a:lnTo>
                      <a:pt x="3" y="3"/>
                    </a:lnTo>
                    <a:lnTo>
                      <a:pt x="4" y="1"/>
                    </a:lnTo>
                    <a:lnTo>
                      <a:pt x="7" y="0"/>
                    </a:lnTo>
                    <a:lnTo>
                      <a:pt x="9" y="0"/>
                    </a:lnTo>
                    <a:lnTo>
                      <a:pt x="10" y="0"/>
                    </a:lnTo>
                    <a:lnTo>
                      <a:pt x="10" y="1"/>
                    </a:lnTo>
                    <a:lnTo>
                      <a:pt x="11" y="3"/>
                    </a:lnTo>
                    <a:lnTo>
                      <a:pt x="10" y="5"/>
                    </a:lnTo>
                    <a:lnTo>
                      <a:pt x="10" y="8"/>
                    </a:lnTo>
                    <a:lnTo>
                      <a:pt x="7" y="17"/>
                    </a:lnTo>
                    <a:lnTo>
                      <a:pt x="6" y="19"/>
                    </a:lnTo>
                    <a:lnTo>
                      <a:pt x="6" y="21"/>
                    </a:lnTo>
                    <a:lnTo>
                      <a:pt x="6" y="22"/>
                    </a:lnTo>
                    <a:lnTo>
                      <a:pt x="7" y="22"/>
                    </a:lnTo>
                    <a:lnTo>
                      <a:pt x="9" y="22"/>
                    </a:lnTo>
                    <a:lnTo>
                      <a:pt x="10" y="22"/>
                    </a:lnTo>
                    <a:lnTo>
                      <a:pt x="11" y="19"/>
                    </a:lnTo>
                    <a:lnTo>
                      <a:pt x="13" y="18"/>
                    </a:lnTo>
                    <a:lnTo>
                      <a:pt x="16" y="15"/>
                    </a:lnTo>
                    <a:lnTo>
                      <a:pt x="17" y="12"/>
                    </a:lnTo>
                    <a:lnTo>
                      <a:pt x="18" y="8"/>
                    </a:lnTo>
                    <a:lnTo>
                      <a:pt x="21" y="3"/>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4944" name="Freeform 130"/>
              <p:cNvSpPr>
                <a:spLocks/>
              </p:cNvSpPr>
              <p:nvPr/>
            </p:nvSpPr>
            <p:spPr bwMode="auto">
              <a:xfrm>
                <a:off x="1886" y="2998"/>
                <a:ext cx="70" cy="100"/>
              </a:xfrm>
              <a:custGeom>
                <a:avLst/>
                <a:gdLst>
                  <a:gd name="T0" fmla="*/ 228 w 27"/>
                  <a:gd name="T1" fmla="*/ 64 h 25"/>
                  <a:gd name="T2" fmla="*/ 241 w 27"/>
                  <a:gd name="T3" fmla="*/ 320 h 25"/>
                  <a:gd name="T4" fmla="*/ 316 w 27"/>
                  <a:gd name="T5" fmla="*/ 256 h 25"/>
                  <a:gd name="T6" fmla="*/ 350 w 27"/>
                  <a:gd name="T7" fmla="*/ 64 h 25"/>
                  <a:gd name="T8" fmla="*/ 384 w 27"/>
                  <a:gd name="T9" fmla="*/ 0 h 25"/>
                  <a:gd name="T10" fmla="*/ 417 w 27"/>
                  <a:gd name="T11" fmla="*/ 0 h 25"/>
                  <a:gd name="T12" fmla="*/ 438 w 27"/>
                  <a:gd name="T13" fmla="*/ 64 h 25"/>
                  <a:gd name="T14" fmla="*/ 469 w 27"/>
                  <a:gd name="T15" fmla="*/ 192 h 25"/>
                  <a:gd name="T16" fmla="*/ 469 w 27"/>
                  <a:gd name="T17" fmla="*/ 256 h 25"/>
                  <a:gd name="T18" fmla="*/ 417 w 27"/>
                  <a:gd name="T19" fmla="*/ 320 h 25"/>
                  <a:gd name="T20" fmla="*/ 417 w 27"/>
                  <a:gd name="T21" fmla="*/ 256 h 25"/>
                  <a:gd name="T22" fmla="*/ 363 w 27"/>
                  <a:gd name="T23" fmla="*/ 256 h 25"/>
                  <a:gd name="T24" fmla="*/ 350 w 27"/>
                  <a:gd name="T25" fmla="*/ 256 h 25"/>
                  <a:gd name="T26" fmla="*/ 262 w 27"/>
                  <a:gd name="T27" fmla="*/ 640 h 25"/>
                  <a:gd name="T28" fmla="*/ 316 w 27"/>
                  <a:gd name="T29" fmla="*/ 1344 h 25"/>
                  <a:gd name="T30" fmla="*/ 350 w 27"/>
                  <a:gd name="T31" fmla="*/ 1408 h 25"/>
                  <a:gd name="T32" fmla="*/ 363 w 27"/>
                  <a:gd name="T33" fmla="*/ 1408 h 25"/>
                  <a:gd name="T34" fmla="*/ 384 w 27"/>
                  <a:gd name="T35" fmla="*/ 1216 h 25"/>
                  <a:gd name="T36" fmla="*/ 438 w 27"/>
                  <a:gd name="T37" fmla="*/ 1152 h 25"/>
                  <a:gd name="T38" fmla="*/ 363 w 27"/>
                  <a:gd name="T39" fmla="*/ 1536 h 25"/>
                  <a:gd name="T40" fmla="*/ 316 w 27"/>
                  <a:gd name="T41" fmla="*/ 1600 h 25"/>
                  <a:gd name="T42" fmla="*/ 262 w 27"/>
                  <a:gd name="T43" fmla="*/ 1536 h 25"/>
                  <a:gd name="T44" fmla="*/ 241 w 27"/>
                  <a:gd name="T45" fmla="*/ 1216 h 25"/>
                  <a:gd name="T46" fmla="*/ 174 w 27"/>
                  <a:gd name="T47" fmla="*/ 1216 h 25"/>
                  <a:gd name="T48" fmla="*/ 106 w 27"/>
                  <a:gd name="T49" fmla="*/ 1536 h 25"/>
                  <a:gd name="T50" fmla="*/ 54 w 27"/>
                  <a:gd name="T51" fmla="*/ 1600 h 25"/>
                  <a:gd name="T52" fmla="*/ 21 w 27"/>
                  <a:gd name="T53" fmla="*/ 1600 h 25"/>
                  <a:gd name="T54" fmla="*/ 0 w 27"/>
                  <a:gd name="T55" fmla="*/ 1408 h 25"/>
                  <a:gd name="T56" fmla="*/ 21 w 27"/>
                  <a:gd name="T57" fmla="*/ 1344 h 25"/>
                  <a:gd name="T58" fmla="*/ 54 w 27"/>
                  <a:gd name="T59" fmla="*/ 1344 h 25"/>
                  <a:gd name="T60" fmla="*/ 67 w 27"/>
                  <a:gd name="T61" fmla="*/ 1344 h 25"/>
                  <a:gd name="T62" fmla="*/ 106 w 27"/>
                  <a:gd name="T63" fmla="*/ 1408 h 25"/>
                  <a:gd name="T64" fmla="*/ 106 w 27"/>
                  <a:gd name="T65" fmla="*/ 1408 h 25"/>
                  <a:gd name="T66" fmla="*/ 174 w 27"/>
                  <a:gd name="T67" fmla="*/ 1152 h 25"/>
                  <a:gd name="T68" fmla="*/ 228 w 27"/>
                  <a:gd name="T69" fmla="*/ 768 h 25"/>
                  <a:gd name="T70" fmla="*/ 194 w 27"/>
                  <a:gd name="T71" fmla="*/ 448 h 25"/>
                  <a:gd name="T72" fmla="*/ 174 w 27"/>
                  <a:gd name="T73" fmla="*/ 256 h 25"/>
                  <a:gd name="T74" fmla="*/ 122 w 27"/>
                  <a:gd name="T75" fmla="*/ 192 h 25"/>
                  <a:gd name="T76" fmla="*/ 106 w 27"/>
                  <a:gd name="T77" fmla="*/ 192 h 25"/>
                  <a:gd name="T78" fmla="*/ 67 w 27"/>
                  <a:gd name="T79" fmla="*/ 6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
                  <a:gd name="T121" fmla="*/ 0 h 25"/>
                  <a:gd name="T122" fmla="*/ 27 w 27"/>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 h="25">
                    <a:moveTo>
                      <a:pt x="11" y="0"/>
                    </a:moveTo>
                    <a:lnTo>
                      <a:pt x="13" y="1"/>
                    </a:lnTo>
                    <a:lnTo>
                      <a:pt x="14" y="3"/>
                    </a:lnTo>
                    <a:lnTo>
                      <a:pt x="14" y="5"/>
                    </a:lnTo>
                    <a:lnTo>
                      <a:pt x="15" y="8"/>
                    </a:lnTo>
                    <a:lnTo>
                      <a:pt x="18" y="4"/>
                    </a:lnTo>
                    <a:lnTo>
                      <a:pt x="18" y="3"/>
                    </a:lnTo>
                    <a:lnTo>
                      <a:pt x="20" y="1"/>
                    </a:lnTo>
                    <a:lnTo>
                      <a:pt x="21" y="1"/>
                    </a:lnTo>
                    <a:lnTo>
                      <a:pt x="22" y="0"/>
                    </a:lnTo>
                    <a:lnTo>
                      <a:pt x="24" y="0"/>
                    </a:lnTo>
                    <a:lnTo>
                      <a:pt x="25" y="0"/>
                    </a:lnTo>
                    <a:lnTo>
                      <a:pt x="25" y="1"/>
                    </a:lnTo>
                    <a:lnTo>
                      <a:pt x="27" y="1"/>
                    </a:lnTo>
                    <a:lnTo>
                      <a:pt x="27" y="3"/>
                    </a:lnTo>
                    <a:lnTo>
                      <a:pt x="27" y="4"/>
                    </a:lnTo>
                    <a:lnTo>
                      <a:pt x="25" y="5"/>
                    </a:lnTo>
                    <a:lnTo>
                      <a:pt x="24" y="5"/>
                    </a:lnTo>
                    <a:lnTo>
                      <a:pt x="24" y="4"/>
                    </a:lnTo>
                    <a:lnTo>
                      <a:pt x="22" y="4"/>
                    </a:lnTo>
                    <a:lnTo>
                      <a:pt x="21" y="4"/>
                    </a:lnTo>
                    <a:lnTo>
                      <a:pt x="20" y="4"/>
                    </a:lnTo>
                    <a:lnTo>
                      <a:pt x="18" y="7"/>
                    </a:lnTo>
                    <a:lnTo>
                      <a:pt x="15" y="10"/>
                    </a:lnTo>
                    <a:lnTo>
                      <a:pt x="18" y="19"/>
                    </a:lnTo>
                    <a:lnTo>
                      <a:pt x="18" y="21"/>
                    </a:lnTo>
                    <a:lnTo>
                      <a:pt x="20" y="22"/>
                    </a:lnTo>
                    <a:lnTo>
                      <a:pt x="21" y="22"/>
                    </a:lnTo>
                    <a:lnTo>
                      <a:pt x="22" y="19"/>
                    </a:lnTo>
                    <a:lnTo>
                      <a:pt x="24" y="18"/>
                    </a:lnTo>
                    <a:lnTo>
                      <a:pt x="25" y="18"/>
                    </a:lnTo>
                    <a:lnTo>
                      <a:pt x="22" y="22"/>
                    </a:lnTo>
                    <a:lnTo>
                      <a:pt x="21" y="24"/>
                    </a:lnTo>
                    <a:lnTo>
                      <a:pt x="20" y="25"/>
                    </a:lnTo>
                    <a:lnTo>
                      <a:pt x="18" y="25"/>
                    </a:lnTo>
                    <a:lnTo>
                      <a:pt x="17" y="25"/>
                    </a:lnTo>
                    <a:lnTo>
                      <a:pt x="15" y="24"/>
                    </a:lnTo>
                    <a:lnTo>
                      <a:pt x="15" y="22"/>
                    </a:lnTo>
                    <a:lnTo>
                      <a:pt x="14" y="19"/>
                    </a:lnTo>
                    <a:lnTo>
                      <a:pt x="13" y="15"/>
                    </a:lnTo>
                    <a:lnTo>
                      <a:pt x="10" y="19"/>
                    </a:lnTo>
                    <a:lnTo>
                      <a:pt x="8" y="22"/>
                    </a:lnTo>
                    <a:lnTo>
                      <a:pt x="6" y="24"/>
                    </a:lnTo>
                    <a:lnTo>
                      <a:pt x="4" y="25"/>
                    </a:lnTo>
                    <a:lnTo>
                      <a:pt x="3" y="25"/>
                    </a:lnTo>
                    <a:lnTo>
                      <a:pt x="1" y="25"/>
                    </a:lnTo>
                    <a:lnTo>
                      <a:pt x="0" y="24"/>
                    </a:lnTo>
                    <a:lnTo>
                      <a:pt x="0" y="22"/>
                    </a:lnTo>
                    <a:lnTo>
                      <a:pt x="1" y="21"/>
                    </a:lnTo>
                    <a:lnTo>
                      <a:pt x="3" y="21"/>
                    </a:lnTo>
                    <a:lnTo>
                      <a:pt x="4" y="21"/>
                    </a:lnTo>
                    <a:lnTo>
                      <a:pt x="4" y="22"/>
                    </a:lnTo>
                    <a:lnTo>
                      <a:pt x="6" y="22"/>
                    </a:lnTo>
                    <a:lnTo>
                      <a:pt x="7" y="19"/>
                    </a:lnTo>
                    <a:lnTo>
                      <a:pt x="10" y="18"/>
                    </a:lnTo>
                    <a:lnTo>
                      <a:pt x="11" y="15"/>
                    </a:lnTo>
                    <a:lnTo>
                      <a:pt x="13" y="12"/>
                    </a:lnTo>
                    <a:lnTo>
                      <a:pt x="11" y="10"/>
                    </a:lnTo>
                    <a:lnTo>
                      <a:pt x="11" y="7"/>
                    </a:lnTo>
                    <a:lnTo>
                      <a:pt x="10" y="5"/>
                    </a:lnTo>
                    <a:lnTo>
                      <a:pt x="10" y="4"/>
                    </a:lnTo>
                    <a:lnTo>
                      <a:pt x="8" y="4"/>
                    </a:lnTo>
                    <a:lnTo>
                      <a:pt x="7" y="3"/>
                    </a:lnTo>
                    <a:lnTo>
                      <a:pt x="6" y="3"/>
                    </a:lnTo>
                    <a:lnTo>
                      <a:pt x="4" y="3"/>
                    </a:lnTo>
                    <a:lnTo>
                      <a:pt x="4" y="1"/>
                    </a:lnTo>
                    <a:lnTo>
                      <a:pt x="11" y="0"/>
                    </a:lnTo>
                    <a:close/>
                  </a:path>
                </a:pathLst>
              </a:custGeom>
              <a:solidFill>
                <a:srgbClr val="000000"/>
              </a:solidFill>
              <a:ln w="0">
                <a:solidFill>
                  <a:srgbClr val="000000"/>
                </a:solidFill>
                <a:round/>
                <a:headEnd/>
                <a:tailEnd/>
              </a:ln>
            </p:spPr>
            <p:txBody>
              <a:bodyPr/>
              <a:lstStyle/>
              <a:p>
                <a:endParaRPr lang="en-CA"/>
              </a:p>
            </p:txBody>
          </p:sp>
          <p:sp>
            <p:nvSpPr>
              <p:cNvPr id="34945" name="Freeform 131"/>
              <p:cNvSpPr>
                <a:spLocks/>
              </p:cNvSpPr>
              <p:nvPr/>
            </p:nvSpPr>
            <p:spPr bwMode="auto">
              <a:xfrm>
                <a:off x="1985" y="2945"/>
                <a:ext cx="112" cy="153"/>
              </a:xfrm>
              <a:custGeom>
                <a:avLst/>
                <a:gdLst>
                  <a:gd name="T0" fmla="*/ 300 w 43"/>
                  <a:gd name="T1" fmla="*/ 0 h 38"/>
                  <a:gd name="T2" fmla="*/ 516 w 43"/>
                  <a:gd name="T3" fmla="*/ 1961 h 38"/>
                  <a:gd name="T4" fmla="*/ 617 w 43"/>
                  <a:gd name="T5" fmla="*/ 584 h 38"/>
                  <a:gd name="T6" fmla="*/ 617 w 43"/>
                  <a:gd name="T7" fmla="*/ 391 h 38"/>
                  <a:gd name="T8" fmla="*/ 638 w 43"/>
                  <a:gd name="T9" fmla="*/ 258 h 38"/>
                  <a:gd name="T10" fmla="*/ 617 w 43"/>
                  <a:gd name="T11" fmla="*/ 193 h 38"/>
                  <a:gd name="T12" fmla="*/ 617 w 43"/>
                  <a:gd name="T13" fmla="*/ 193 h 38"/>
                  <a:gd name="T14" fmla="*/ 583 w 43"/>
                  <a:gd name="T15" fmla="*/ 129 h 38"/>
                  <a:gd name="T16" fmla="*/ 563 w 43"/>
                  <a:gd name="T17" fmla="*/ 129 h 38"/>
                  <a:gd name="T18" fmla="*/ 563 w 43"/>
                  <a:gd name="T19" fmla="*/ 129 h 38"/>
                  <a:gd name="T20" fmla="*/ 563 w 43"/>
                  <a:gd name="T21" fmla="*/ 129 h 38"/>
                  <a:gd name="T22" fmla="*/ 563 w 43"/>
                  <a:gd name="T23" fmla="*/ 0 h 38"/>
                  <a:gd name="T24" fmla="*/ 761 w 43"/>
                  <a:gd name="T25" fmla="*/ 0 h 38"/>
                  <a:gd name="T26" fmla="*/ 761 w 43"/>
                  <a:gd name="T27" fmla="*/ 129 h 38"/>
                  <a:gd name="T28" fmla="*/ 740 w 43"/>
                  <a:gd name="T29" fmla="*/ 129 h 38"/>
                  <a:gd name="T30" fmla="*/ 706 w 43"/>
                  <a:gd name="T31" fmla="*/ 129 h 38"/>
                  <a:gd name="T32" fmla="*/ 693 w 43"/>
                  <a:gd name="T33" fmla="*/ 193 h 38"/>
                  <a:gd name="T34" fmla="*/ 693 w 43"/>
                  <a:gd name="T35" fmla="*/ 193 h 38"/>
                  <a:gd name="T36" fmla="*/ 672 w 43"/>
                  <a:gd name="T37" fmla="*/ 391 h 38"/>
                  <a:gd name="T38" fmla="*/ 638 w 43"/>
                  <a:gd name="T39" fmla="*/ 584 h 38"/>
                  <a:gd name="T40" fmla="*/ 495 w 43"/>
                  <a:gd name="T41" fmla="*/ 2480 h 38"/>
                  <a:gd name="T42" fmla="*/ 461 w 43"/>
                  <a:gd name="T43" fmla="*/ 2480 h 38"/>
                  <a:gd name="T44" fmla="*/ 266 w 43"/>
                  <a:gd name="T45" fmla="*/ 455 h 38"/>
                  <a:gd name="T46" fmla="*/ 143 w 43"/>
                  <a:gd name="T47" fmla="*/ 2025 h 38"/>
                  <a:gd name="T48" fmla="*/ 143 w 43"/>
                  <a:gd name="T49" fmla="*/ 2090 h 38"/>
                  <a:gd name="T50" fmla="*/ 122 w 43"/>
                  <a:gd name="T51" fmla="*/ 2223 h 38"/>
                  <a:gd name="T52" fmla="*/ 143 w 43"/>
                  <a:gd name="T53" fmla="*/ 2287 h 38"/>
                  <a:gd name="T54" fmla="*/ 143 w 43"/>
                  <a:gd name="T55" fmla="*/ 2416 h 38"/>
                  <a:gd name="T56" fmla="*/ 177 w 43"/>
                  <a:gd name="T57" fmla="*/ 2416 h 38"/>
                  <a:gd name="T58" fmla="*/ 198 w 43"/>
                  <a:gd name="T59" fmla="*/ 2416 h 38"/>
                  <a:gd name="T60" fmla="*/ 198 w 43"/>
                  <a:gd name="T61" fmla="*/ 2480 h 38"/>
                  <a:gd name="T62" fmla="*/ 0 w 43"/>
                  <a:gd name="T63" fmla="*/ 2480 h 38"/>
                  <a:gd name="T64" fmla="*/ 0 w 43"/>
                  <a:gd name="T65" fmla="*/ 2416 h 38"/>
                  <a:gd name="T66" fmla="*/ 21 w 43"/>
                  <a:gd name="T67" fmla="*/ 2416 h 38"/>
                  <a:gd name="T68" fmla="*/ 55 w 43"/>
                  <a:gd name="T69" fmla="*/ 2416 h 38"/>
                  <a:gd name="T70" fmla="*/ 68 w 43"/>
                  <a:gd name="T71" fmla="*/ 2287 h 38"/>
                  <a:gd name="T72" fmla="*/ 68 w 43"/>
                  <a:gd name="T73" fmla="*/ 2287 h 38"/>
                  <a:gd name="T74" fmla="*/ 89 w 43"/>
                  <a:gd name="T75" fmla="*/ 2223 h 38"/>
                  <a:gd name="T76" fmla="*/ 122 w 43"/>
                  <a:gd name="T77" fmla="*/ 2025 h 38"/>
                  <a:gd name="T78" fmla="*/ 245 w 43"/>
                  <a:gd name="T79" fmla="*/ 258 h 38"/>
                  <a:gd name="T80" fmla="*/ 211 w 43"/>
                  <a:gd name="T81" fmla="*/ 193 h 38"/>
                  <a:gd name="T82" fmla="*/ 198 w 43"/>
                  <a:gd name="T83" fmla="*/ 193 h 38"/>
                  <a:gd name="T84" fmla="*/ 177 w 43"/>
                  <a:gd name="T85" fmla="*/ 129 h 38"/>
                  <a:gd name="T86" fmla="*/ 143 w 43"/>
                  <a:gd name="T87" fmla="*/ 129 h 38"/>
                  <a:gd name="T88" fmla="*/ 143 w 43"/>
                  <a:gd name="T89" fmla="*/ 0 h 38"/>
                  <a:gd name="T90" fmla="*/ 300 w 43"/>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8"/>
                  <a:gd name="T140" fmla="*/ 43 w 4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8">
                    <a:moveTo>
                      <a:pt x="17" y="0"/>
                    </a:moveTo>
                    <a:lnTo>
                      <a:pt x="29" y="30"/>
                    </a:lnTo>
                    <a:lnTo>
                      <a:pt x="35" y="9"/>
                    </a:lnTo>
                    <a:lnTo>
                      <a:pt x="35" y="6"/>
                    </a:lnTo>
                    <a:lnTo>
                      <a:pt x="36" y="4"/>
                    </a:lnTo>
                    <a:lnTo>
                      <a:pt x="35" y="3"/>
                    </a:lnTo>
                    <a:lnTo>
                      <a:pt x="33" y="2"/>
                    </a:lnTo>
                    <a:lnTo>
                      <a:pt x="32" y="2"/>
                    </a:lnTo>
                    <a:lnTo>
                      <a:pt x="32" y="0"/>
                    </a:lnTo>
                    <a:lnTo>
                      <a:pt x="43" y="0"/>
                    </a:lnTo>
                    <a:lnTo>
                      <a:pt x="43" y="2"/>
                    </a:lnTo>
                    <a:lnTo>
                      <a:pt x="42" y="2"/>
                    </a:lnTo>
                    <a:lnTo>
                      <a:pt x="40" y="2"/>
                    </a:lnTo>
                    <a:lnTo>
                      <a:pt x="39" y="3"/>
                    </a:lnTo>
                    <a:lnTo>
                      <a:pt x="38" y="6"/>
                    </a:lnTo>
                    <a:lnTo>
                      <a:pt x="36" y="9"/>
                    </a:lnTo>
                    <a:lnTo>
                      <a:pt x="28" y="38"/>
                    </a:lnTo>
                    <a:lnTo>
                      <a:pt x="26" y="38"/>
                    </a:lnTo>
                    <a:lnTo>
                      <a:pt x="15" y="7"/>
                    </a:lnTo>
                    <a:lnTo>
                      <a:pt x="8" y="31"/>
                    </a:lnTo>
                    <a:lnTo>
                      <a:pt x="8" y="32"/>
                    </a:lnTo>
                    <a:lnTo>
                      <a:pt x="7" y="34"/>
                    </a:lnTo>
                    <a:lnTo>
                      <a:pt x="8" y="35"/>
                    </a:lnTo>
                    <a:lnTo>
                      <a:pt x="8" y="37"/>
                    </a:lnTo>
                    <a:lnTo>
                      <a:pt x="10" y="37"/>
                    </a:lnTo>
                    <a:lnTo>
                      <a:pt x="11" y="37"/>
                    </a:lnTo>
                    <a:lnTo>
                      <a:pt x="11" y="38"/>
                    </a:lnTo>
                    <a:lnTo>
                      <a:pt x="0" y="38"/>
                    </a:lnTo>
                    <a:lnTo>
                      <a:pt x="0" y="37"/>
                    </a:lnTo>
                    <a:lnTo>
                      <a:pt x="1" y="37"/>
                    </a:lnTo>
                    <a:lnTo>
                      <a:pt x="3" y="37"/>
                    </a:lnTo>
                    <a:lnTo>
                      <a:pt x="4" y="35"/>
                    </a:lnTo>
                    <a:lnTo>
                      <a:pt x="5" y="34"/>
                    </a:lnTo>
                    <a:lnTo>
                      <a:pt x="7" y="31"/>
                    </a:lnTo>
                    <a:lnTo>
                      <a:pt x="14" y="4"/>
                    </a:lnTo>
                    <a:lnTo>
                      <a:pt x="12"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34946" name="Freeform 132"/>
              <p:cNvSpPr>
                <a:spLocks noEditPoints="1"/>
              </p:cNvSpPr>
              <p:nvPr/>
            </p:nvSpPr>
            <p:spPr bwMode="auto">
              <a:xfrm>
                <a:off x="2084" y="2945"/>
                <a:ext cx="92" cy="153"/>
              </a:xfrm>
              <a:custGeom>
                <a:avLst/>
                <a:gdLst>
                  <a:gd name="T0" fmla="*/ 179 w 35"/>
                  <a:gd name="T1" fmla="*/ 0 h 38"/>
                  <a:gd name="T2" fmla="*/ 436 w 35"/>
                  <a:gd name="T3" fmla="*/ 0 h 38"/>
                  <a:gd name="T4" fmla="*/ 526 w 35"/>
                  <a:gd name="T5" fmla="*/ 129 h 38"/>
                  <a:gd name="T6" fmla="*/ 581 w 35"/>
                  <a:gd name="T7" fmla="*/ 193 h 38"/>
                  <a:gd name="T8" fmla="*/ 602 w 35"/>
                  <a:gd name="T9" fmla="*/ 391 h 38"/>
                  <a:gd name="T10" fmla="*/ 636 w 35"/>
                  <a:gd name="T11" fmla="*/ 584 h 38"/>
                  <a:gd name="T12" fmla="*/ 636 w 35"/>
                  <a:gd name="T13" fmla="*/ 713 h 38"/>
                  <a:gd name="T14" fmla="*/ 602 w 35"/>
                  <a:gd name="T15" fmla="*/ 906 h 38"/>
                  <a:gd name="T16" fmla="*/ 560 w 35"/>
                  <a:gd name="T17" fmla="*/ 1103 h 38"/>
                  <a:gd name="T18" fmla="*/ 513 w 35"/>
                  <a:gd name="T19" fmla="*/ 1168 h 38"/>
                  <a:gd name="T20" fmla="*/ 455 w 35"/>
                  <a:gd name="T21" fmla="*/ 1313 h 38"/>
                  <a:gd name="T22" fmla="*/ 381 w 35"/>
                  <a:gd name="T23" fmla="*/ 1313 h 38"/>
                  <a:gd name="T24" fmla="*/ 326 w 35"/>
                  <a:gd name="T25" fmla="*/ 1313 h 38"/>
                  <a:gd name="T26" fmla="*/ 271 w 35"/>
                  <a:gd name="T27" fmla="*/ 1313 h 38"/>
                  <a:gd name="T28" fmla="*/ 221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71 w 35"/>
                  <a:gd name="T43" fmla="*/ 2480 h 38"/>
                  <a:gd name="T44" fmla="*/ 0 w 35"/>
                  <a:gd name="T45" fmla="*/ 2480 h 38"/>
                  <a:gd name="T46" fmla="*/ 21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258 h 38"/>
                  <a:gd name="T62" fmla="*/ 255 w 35"/>
                  <a:gd name="T63" fmla="*/ 193 h 38"/>
                  <a:gd name="T64" fmla="*/ 255 w 35"/>
                  <a:gd name="T65" fmla="*/ 193 h 38"/>
                  <a:gd name="T66" fmla="*/ 221 w 35"/>
                  <a:gd name="T67" fmla="*/ 129 h 38"/>
                  <a:gd name="T68" fmla="*/ 179 w 35"/>
                  <a:gd name="T69" fmla="*/ 129 h 38"/>
                  <a:gd name="T70" fmla="*/ 179 w 35"/>
                  <a:gd name="T71" fmla="*/ 0 h 38"/>
                  <a:gd name="T72" fmla="*/ 271 w 35"/>
                  <a:gd name="T73" fmla="*/ 1168 h 38"/>
                  <a:gd name="T74" fmla="*/ 326 w 35"/>
                  <a:gd name="T75" fmla="*/ 1168 h 38"/>
                  <a:gd name="T76" fmla="*/ 344 w 35"/>
                  <a:gd name="T77" fmla="*/ 1168 h 38"/>
                  <a:gd name="T78" fmla="*/ 400 w 35"/>
                  <a:gd name="T79" fmla="*/ 1168 h 38"/>
                  <a:gd name="T80" fmla="*/ 455 w 35"/>
                  <a:gd name="T81" fmla="*/ 1103 h 38"/>
                  <a:gd name="T82" fmla="*/ 471 w 35"/>
                  <a:gd name="T83" fmla="*/ 1039 h 38"/>
                  <a:gd name="T84" fmla="*/ 513 w 35"/>
                  <a:gd name="T85" fmla="*/ 906 h 38"/>
                  <a:gd name="T86" fmla="*/ 526 w 35"/>
                  <a:gd name="T87" fmla="*/ 713 h 38"/>
                  <a:gd name="T88" fmla="*/ 526 w 35"/>
                  <a:gd name="T89" fmla="*/ 584 h 38"/>
                  <a:gd name="T90" fmla="*/ 526 w 35"/>
                  <a:gd name="T91" fmla="*/ 391 h 38"/>
                  <a:gd name="T92" fmla="*/ 513 w 35"/>
                  <a:gd name="T93" fmla="*/ 258 h 38"/>
                  <a:gd name="T94" fmla="*/ 471 w 35"/>
                  <a:gd name="T95" fmla="*/ 193 h 38"/>
                  <a:gd name="T96" fmla="*/ 436 w 35"/>
                  <a:gd name="T97" fmla="*/ 193 h 38"/>
                  <a:gd name="T98" fmla="*/ 400 w 35"/>
                  <a:gd name="T99" fmla="*/ 193 h 38"/>
                  <a:gd name="T100" fmla="*/ 344 w 35"/>
                  <a:gd name="T101" fmla="*/ 193 h 38"/>
                  <a:gd name="T102" fmla="*/ 271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9" y="2"/>
                    </a:lnTo>
                    <a:lnTo>
                      <a:pt x="32" y="3"/>
                    </a:lnTo>
                    <a:lnTo>
                      <a:pt x="33" y="6"/>
                    </a:lnTo>
                    <a:lnTo>
                      <a:pt x="35" y="9"/>
                    </a:lnTo>
                    <a:lnTo>
                      <a:pt x="35" y="11"/>
                    </a:lnTo>
                    <a:lnTo>
                      <a:pt x="33" y="14"/>
                    </a:lnTo>
                    <a:lnTo>
                      <a:pt x="31" y="17"/>
                    </a:lnTo>
                    <a:lnTo>
                      <a:pt x="28" y="18"/>
                    </a:lnTo>
                    <a:lnTo>
                      <a:pt x="25" y="20"/>
                    </a:lnTo>
                    <a:lnTo>
                      <a:pt x="21" y="20"/>
                    </a:lnTo>
                    <a:lnTo>
                      <a:pt x="18" y="20"/>
                    </a:lnTo>
                    <a:lnTo>
                      <a:pt x="15" y="20"/>
                    </a:lnTo>
                    <a:lnTo>
                      <a:pt x="12" y="31"/>
                    </a:lnTo>
                    <a:lnTo>
                      <a:pt x="11" y="34"/>
                    </a:lnTo>
                    <a:lnTo>
                      <a:pt x="11" y="35"/>
                    </a:lnTo>
                    <a:lnTo>
                      <a:pt x="11" y="37"/>
                    </a:lnTo>
                    <a:lnTo>
                      <a:pt x="12" y="37"/>
                    </a:lnTo>
                    <a:lnTo>
                      <a:pt x="15" y="37"/>
                    </a:lnTo>
                    <a:lnTo>
                      <a:pt x="15" y="38"/>
                    </a:lnTo>
                    <a:lnTo>
                      <a:pt x="0" y="38"/>
                    </a:lnTo>
                    <a:lnTo>
                      <a:pt x="1" y="37"/>
                    </a:lnTo>
                    <a:lnTo>
                      <a:pt x="2" y="37"/>
                    </a:lnTo>
                    <a:lnTo>
                      <a:pt x="4" y="35"/>
                    </a:lnTo>
                    <a:lnTo>
                      <a:pt x="5" y="34"/>
                    </a:lnTo>
                    <a:lnTo>
                      <a:pt x="7" y="31"/>
                    </a:lnTo>
                    <a:lnTo>
                      <a:pt x="12" y="9"/>
                    </a:lnTo>
                    <a:lnTo>
                      <a:pt x="14" y="6"/>
                    </a:lnTo>
                    <a:lnTo>
                      <a:pt x="14" y="4"/>
                    </a:lnTo>
                    <a:lnTo>
                      <a:pt x="14" y="3"/>
                    </a:lnTo>
                    <a:lnTo>
                      <a:pt x="12" y="2"/>
                    </a:lnTo>
                    <a:lnTo>
                      <a:pt x="10" y="2"/>
                    </a:lnTo>
                    <a:lnTo>
                      <a:pt x="10" y="0"/>
                    </a:lnTo>
                    <a:close/>
                    <a:moveTo>
                      <a:pt x="15" y="18"/>
                    </a:moveTo>
                    <a:lnTo>
                      <a:pt x="18" y="18"/>
                    </a:lnTo>
                    <a:lnTo>
                      <a:pt x="19" y="18"/>
                    </a:lnTo>
                    <a:lnTo>
                      <a:pt x="22" y="18"/>
                    </a:lnTo>
                    <a:lnTo>
                      <a:pt x="25" y="17"/>
                    </a:lnTo>
                    <a:lnTo>
                      <a:pt x="26" y="16"/>
                    </a:lnTo>
                    <a:lnTo>
                      <a:pt x="28" y="14"/>
                    </a:lnTo>
                    <a:lnTo>
                      <a:pt x="29" y="11"/>
                    </a:lnTo>
                    <a:lnTo>
                      <a:pt x="29" y="9"/>
                    </a:lnTo>
                    <a:lnTo>
                      <a:pt x="29" y="6"/>
                    </a:lnTo>
                    <a:lnTo>
                      <a:pt x="28" y="4"/>
                    </a:lnTo>
                    <a:lnTo>
                      <a:pt x="26" y="3"/>
                    </a:lnTo>
                    <a:lnTo>
                      <a:pt x="24" y="3"/>
                    </a:lnTo>
                    <a:lnTo>
                      <a:pt x="22"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34947" name="Freeform 133"/>
              <p:cNvSpPr>
                <a:spLocks/>
              </p:cNvSpPr>
              <p:nvPr/>
            </p:nvSpPr>
            <p:spPr bwMode="auto">
              <a:xfrm>
                <a:off x="2231" y="2945"/>
                <a:ext cx="83" cy="153"/>
              </a:xfrm>
              <a:custGeom>
                <a:avLst/>
                <a:gdLst>
                  <a:gd name="T0" fmla="*/ 21 w 32"/>
                  <a:gd name="T1" fmla="*/ 2480 h 38"/>
                  <a:gd name="T2" fmla="*/ 67 w 32"/>
                  <a:gd name="T3" fmla="*/ 455 h 38"/>
                  <a:gd name="T4" fmla="*/ 67 w 32"/>
                  <a:gd name="T5" fmla="*/ 391 h 38"/>
                  <a:gd name="T6" fmla="*/ 67 w 32"/>
                  <a:gd name="T7" fmla="*/ 258 h 38"/>
                  <a:gd name="T8" fmla="*/ 67 w 32"/>
                  <a:gd name="T9" fmla="*/ 193 h 38"/>
                  <a:gd name="T10" fmla="*/ 54 w 32"/>
                  <a:gd name="T11" fmla="*/ 193 h 38"/>
                  <a:gd name="T12" fmla="*/ 21 w 32"/>
                  <a:gd name="T13" fmla="*/ 129 h 38"/>
                  <a:gd name="T14" fmla="*/ 0 w 32"/>
                  <a:gd name="T15" fmla="*/ 129 h 38"/>
                  <a:gd name="T16" fmla="*/ 0 w 32"/>
                  <a:gd name="T17" fmla="*/ 129 h 38"/>
                  <a:gd name="T18" fmla="*/ 0 w 32"/>
                  <a:gd name="T19" fmla="*/ 0 h 38"/>
                  <a:gd name="T20" fmla="*/ 241 w 32"/>
                  <a:gd name="T21" fmla="*/ 0 h 38"/>
                  <a:gd name="T22" fmla="*/ 241 w 32"/>
                  <a:gd name="T23" fmla="*/ 129 h 38"/>
                  <a:gd name="T24" fmla="*/ 195 w 32"/>
                  <a:gd name="T25" fmla="*/ 129 h 38"/>
                  <a:gd name="T26" fmla="*/ 195 w 32"/>
                  <a:gd name="T27" fmla="*/ 129 h 38"/>
                  <a:gd name="T28" fmla="*/ 174 w 32"/>
                  <a:gd name="T29" fmla="*/ 193 h 38"/>
                  <a:gd name="T30" fmla="*/ 174 w 32"/>
                  <a:gd name="T31" fmla="*/ 258 h 38"/>
                  <a:gd name="T32" fmla="*/ 140 w 32"/>
                  <a:gd name="T33" fmla="*/ 258 h 38"/>
                  <a:gd name="T34" fmla="*/ 140 w 32"/>
                  <a:gd name="T35" fmla="*/ 455 h 38"/>
                  <a:gd name="T36" fmla="*/ 122 w 32"/>
                  <a:gd name="T37" fmla="*/ 1961 h 38"/>
                  <a:gd name="T38" fmla="*/ 363 w 32"/>
                  <a:gd name="T39" fmla="*/ 648 h 38"/>
                  <a:gd name="T40" fmla="*/ 384 w 32"/>
                  <a:gd name="T41" fmla="*/ 455 h 38"/>
                  <a:gd name="T42" fmla="*/ 418 w 32"/>
                  <a:gd name="T43" fmla="*/ 391 h 38"/>
                  <a:gd name="T44" fmla="*/ 418 w 32"/>
                  <a:gd name="T45" fmla="*/ 258 h 38"/>
                  <a:gd name="T46" fmla="*/ 418 w 32"/>
                  <a:gd name="T47" fmla="*/ 193 h 38"/>
                  <a:gd name="T48" fmla="*/ 418 w 32"/>
                  <a:gd name="T49" fmla="*/ 193 h 38"/>
                  <a:gd name="T50" fmla="*/ 418 w 32"/>
                  <a:gd name="T51" fmla="*/ 193 h 38"/>
                  <a:gd name="T52" fmla="*/ 384 w 32"/>
                  <a:gd name="T53" fmla="*/ 129 h 38"/>
                  <a:gd name="T54" fmla="*/ 363 w 32"/>
                  <a:gd name="T55" fmla="*/ 129 h 38"/>
                  <a:gd name="T56" fmla="*/ 363 w 32"/>
                  <a:gd name="T57" fmla="*/ 0 h 38"/>
                  <a:gd name="T58" fmla="*/ 558 w 32"/>
                  <a:gd name="T59" fmla="*/ 0 h 38"/>
                  <a:gd name="T60" fmla="*/ 558 w 32"/>
                  <a:gd name="T61" fmla="*/ 129 h 38"/>
                  <a:gd name="T62" fmla="*/ 537 w 32"/>
                  <a:gd name="T63" fmla="*/ 129 h 38"/>
                  <a:gd name="T64" fmla="*/ 537 w 32"/>
                  <a:gd name="T65" fmla="*/ 129 h 38"/>
                  <a:gd name="T66" fmla="*/ 506 w 32"/>
                  <a:gd name="T67" fmla="*/ 193 h 38"/>
                  <a:gd name="T68" fmla="*/ 490 w 32"/>
                  <a:gd name="T69" fmla="*/ 258 h 38"/>
                  <a:gd name="T70" fmla="*/ 438 w 32"/>
                  <a:gd name="T71" fmla="*/ 455 h 38"/>
                  <a:gd name="T72" fmla="*/ 384 w 32"/>
                  <a:gd name="T73" fmla="*/ 648 h 38"/>
                  <a:gd name="T74" fmla="*/ 54 w 32"/>
                  <a:gd name="T75" fmla="*/ 2480 h 38"/>
                  <a:gd name="T76" fmla="*/ 21 w 32"/>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3" y="3"/>
                    </a:lnTo>
                    <a:lnTo>
                      <a:pt x="1" y="2"/>
                    </a:lnTo>
                    <a:lnTo>
                      <a:pt x="0" y="2"/>
                    </a:lnTo>
                    <a:lnTo>
                      <a:pt x="0" y="0"/>
                    </a:lnTo>
                    <a:lnTo>
                      <a:pt x="14" y="0"/>
                    </a:lnTo>
                    <a:lnTo>
                      <a:pt x="14" y="2"/>
                    </a:lnTo>
                    <a:lnTo>
                      <a:pt x="11" y="2"/>
                    </a:lnTo>
                    <a:lnTo>
                      <a:pt x="10" y="3"/>
                    </a:lnTo>
                    <a:lnTo>
                      <a:pt x="10" y="4"/>
                    </a:lnTo>
                    <a:lnTo>
                      <a:pt x="8" y="4"/>
                    </a:lnTo>
                    <a:lnTo>
                      <a:pt x="8" y="7"/>
                    </a:lnTo>
                    <a:lnTo>
                      <a:pt x="7" y="30"/>
                    </a:lnTo>
                    <a:lnTo>
                      <a:pt x="21" y="10"/>
                    </a:lnTo>
                    <a:lnTo>
                      <a:pt x="22" y="7"/>
                    </a:lnTo>
                    <a:lnTo>
                      <a:pt x="24" y="6"/>
                    </a:lnTo>
                    <a:lnTo>
                      <a:pt x="24" y="4"/>
                    </a:lnTo>
                    <a:lnTo>
                      <a:pt x="24" y="3"/>
                    </a:lnTo>
                    <a:lnTo>
                      <a:pt x="22" y="2"/>
                    </a:lnTo>
                    <a:lnTo>
                      <a:pt x="21" y="2"/>
                    </a:lnTo>
                    <a:lnTo>
                      <a:pt x="21" y="0"/>
                    </a:lnTo>
                    <a:lnTo>
                      <a:pt x="32" y="0"/>
                    </a:lnTo>
                    <a:lnTo>
                      <a:pt x="32" y="2"/>
                    </a:lnTo>
                    <a:lnTo>
                      <a:pt x="31" y="2"/>
                    </a:lnTo>
                    <a:lnTo>
                      <a:pt x="29" y="3"/>
                    </a:lnTo>
                    <a:lnTo>
                      <a:pt x="28" y="4"/>
                    </a:lnTo>
                    <a:lnTo>
                      <a:pt x="25" y="7"/>
                    </a:lnTo>
                    <a:lnTo>
                      <a:pt x="22"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948" name="Freeform 134"/>
              <p:cNvSpPr>
                <a:spLocks noEditPoints="1"/>
              </p:cNvSpPr>
              <p:nvPr/>
            </p:nvSpPr>
            <p:spPr bwMode="auto">
              <a:xfrm>
                <a:off x="2299" y="2945"/>
                <a:ext cx="89" cy="153"/>
              </a:xfrm>
              <a:custGeom>
                <a:avLst/>
                <a:gdLst>
                  <a:gd name="T0" fmla="*/ 178 w 34"/>
                  <a:gd name="T1" fmla="*/ 0 h 38"/>
                  <a:gd name="T2" fmla="*/ 432 w 34"/>
                  <a:gd name="T3" fmla="*/ 0 h 38"/>
                  <a:gd name="T4" fmla="*/ 500 w 34"/>
                  <a:gd name="T5" fmla="*/ 129 h 38"/>
                  <a:gd name="T6" fmla="*/ 555 w 34"/>
                  <a:gd name="T7" fmla="*/ 193 h 38"/>
                  <a:gd name="T8" fmla="*/ 610 w 34"/>
                  <a:gd name="T9" fmla="*/ 391 h 38"/>
                  <a:gd name="T10" fmla="*/ 610 w 34"/>
                  <a:gd name="T11" fmla="*/ 584 h 38"/>
                  <a:gd name="T12" fmla="*/ 610 w 34"/>
                  <a:gd name="T13" fmla="*/ 713 h 38"/>
                  <a:gd name="T14" fmla="*/ 589 w 34"/>
                  <a:gd name="T15" fmla="*/ 906 h 38"/>
                  <a:gd name="T16" fmla="*/ 542 w 34"/>
                  <a:gd name="T17" fmla="*/ 1103 h 38"/>
                  <a:gd name="T18" fmla="*/ 487 w 34"/>
                  <a:gd name="T19" fmla="*/ 1168 h 38"/>
                  <a:gd name="T20" fmla="*/ 432 w 34"/>
                  <a:gd name="T21" fmla="*/ 1313 h 38"/>
                  <a:gd name="T22" fmla="*/ 356 w 34"/>
                  <a:gd name="T23" fmla="*/ 1313 h 38"/>
                  <a:gd name="T24" fmla="*/ 309 w 34"/>
                  <a:gd name="T25" fmla="*/ 1313 h 38"/>
                  <a:gd name="T26" fmla="*/ 254 w 34"/>
                  <a:gd name="T27" fmla="*/ 1313 h 38"/>
                  <a:gd name="T28" fmla="*/ 212 w 34"/>
                  <a:gd name="T29" fmla="*/ 2025 h 38"/>
                  <a:gd name="T30" fmla="*/ 178 w 34"/>
                  <a:gd name="T31" fmla="*/ 2223 h 38"/>
                  <a:gd name="T32" fmla="*/ 178 w 34"/>
                  <a:gd name="T33" fmla="*/ 2287 h 38"/>
                  <a:gd name="T34" fmla="*/ 178 w 34"/>
                  <a:gd name="T35" fmla="*/ 2287 h 38"/>
                  <a:gd name="T36" fmla="*/ 212 w 34"/>
                  <a:gd name="T37" fmla="*/ 2416 h 38"/>
                  <a:gd name="T38" fmla="*/ 233 w 34"/>
                  <a:gd name="T39" fmla="*/ 2416 h 38"/>
                  <a:gd name="T40" fmla="*/ 254 w 34"/>
                  <a:gd name="T41" fmla="*/ 2416 h 38"/>
                  <a:gd name="T42" fmla="*/ 254 w 34"/>
                  <a:gd name="T43" fmla="*/ 2480 h 38"/>
                  <a:gd name="T44" fmla="*/ 0 w 34"/>
                  <a:gd name="T45" fmla="*/ 2480 h 38"/>
                  <a:gd name="T46" fmla="*/ 0 w 34"/>
                  <a:gd name="T47" fmla="*/ 2416 h 38"/>
                  <a:gd name="T48" fmla="*/ 55 w 34"/>
                  <a:gd name="T49" fmla="*/ 2416 h 38"/>
                  <a:gd name="T50" fmla="*/ 89 w 34"/>
                  <a:gd name="T51" fmla="*/ 2287 h 38"/>
                  <a:gd name="T52" fmla="*/ 110 w 34"/>
                  <a:gd name="T53" fmla="*/ 2223 h 38"/>
                  <a:gd name="T54" fmla="*/ 123 w 34"/>
                  <a:gd name="T55" fmla="*/ 2025 h 38"/>
                  <a:gd name="T56" fmla="*/ 233 w 34"/>
                  <a:gd name="T57" fmla="*/ 584 h 38"/>
                  <a:gd name="T58" fmla="*/ 233 w 34"/>
                  <a:gd name="T59" fmla="*/ 391 h 38"/>
                  <a:gd name="T60" fmla="*/ 254 w 34"/>
                  <a:gd name="T61" fmla="*/ 258 h 38"/>
                  <a:gd name="T62" fmla="*/ 233 w 34"/>
                  <a:gd name="T63" fmla="*/ 193 h 38"/>
                  <a:gd name="T64" fmla="*/ 233 w 34"/>
                  <a:gd name="T65" fmla="*/ 193 h 38"/>
                  <a:gd name="T66" fmla="*/ 212 w 34"/>
                  <a:gd name="T67" fmla="*/ 129 h 38"/>
                  <a:gd name="T68" fmla="*/ 178 w 34"/>
                  <a:gd name="T69" fmla="*/ 129 h 38"/>
                  <a:gd name="T70" fmla="*/ 178 w 34"/>
                  <a:gd name="T71" fmla="*/ 0 h 38"/>
                  <a:gd name="T72" fmla="*/ 254 w 34"/>
                  <a:gd name="T73" fmla="*/ 1168 h 38"/>
                  <a:gd name="T74" fmla="*/ 309 w 34"/>
                  <a:gd name="T75" fmla="*/ 1168 h 38"/>
                  <a:gd name="T76" fmla="*/ 356 w 34"/>
                  <a:gd name="T77" fmla="*/ 1168 h 38"/>
                  <a:gd name="T78" fmla="*/ 377 w 34"/>
                  <a:gd name="T79" fmla="*/ 1168 h 38"/>
                  <a:gd name="T80" fmla="*/ 432 w 34"/>
                  <a:gd name="T81" fmla="*/ 1103 h 38"/>
                  <a:gd name="T82" fmla="*/ 466 w 34"/>
                  <a:gd name="T83" fmla="*/ 1039 h 38"/>
                  <a:gd name="T84" fmla="*/ 500 w 34"/>
                  <a:gd name="T85" fmla="*/ 906 h 38"/>
                  <a:gd name="T86" fmla="*/ 500 w 34"/>
                  <a:gd name="T87" fmla="*/ 713 h 38"/>
                  <a:gd name="T88" fmla="*/ 500 w 34"/>
                  <a:gd name="T89" fmla="*/ 584 h 38"/>
                  <a:gd name="T90" fmla="*/ 500 w 34"/>
                  <a:gd name="T91" fmla="*/ 391 h 38"/>
                  <a:gd name="T92" fmla="*/ 487 w 34"/>
                  <a:gd name="T93" fmla="*/ 258 h 38"/>
                  <a:gd name="T94" fmla="*/ 466 w 34"/>
                  <a:gd name="T95" fmla="*/ 193 h 38"/>
                  <a:gd name="T96" fmla="*/ 411 w 34"/>
                  <a:gd name="T97" fmla="*/ 193 h 38"/>
                  <a:gd name="T98" fmla="*/ 377 w 34"/>
                  <a:gd name="T99" fmla="*/ 193 h 38"/>
                  <a:gd name="T100" fmla="*/ 343 w 34"/>
                  <a:gd name="T101" fmla="*/ 193 h 38"/>
                  <a:gd name="T102" fmla="*/ 254 w 34"/>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4" y="0"/>
                    </a:lnTo>
                    <a:lnTo>
                      <a:pt x="28" y="2"/>
                    </a:lnTo>
                    <a:lnTo>
                      <a:pt x="31" y="3"/>
                    </a:lnTo>
                    <a:lnTo>
                      <a:pt x="34" y="6"/>
                    </a:lnTo>
                    <a:lnTo>
                      <a:pt x="34" y="9"/>
                    </a:lnTo>
                    <a:lnTo>
                      <a:pt x="34" y="11"/>
                    </a:lnTo>
                    <a:lnTo>
                      <a:pt x="33" y="14"/>
                    </a:lnTo>
                    <a:lnTo>
                      <a:pt x="30" y="17"/>
                    </a:lnTo>
                    <a:lnTo>
                      <a:pt x="27" y="18"/>
                    </a:lnTo>
                    <a:lnTo>
                      <a:pt x="24" y="20"/>
                    </a:lnTo>
                    <a:lnTo>
                      <a:pt x="20" y="20"/>
                    </a:lnTo>
                    <a:lnTo>
                      <a:pt x="17" y="20"/>
                    </a:lnTo>
                    <a:lnTo>
                      <a:pt x="14" y="20"/>
                    </a:lnTo>
                    <a:lnTo>
                      <a:pt x="12" y="31"/>
                    </a:lnTo>
                    <a:lnTo>
                      <a:pt x="10" y="34"/>
                    </a:lnTo>
                    <a:lnTo>
                      <a:pt x="10" y="35"/>
                    </a:lnTo>
                    <a:lnTo>
                      <a:pt x="12" y="37"/>
                    </a:lnTo>
                    <a:lnTo>
                      <a:pt x="13" y="37"/>
                    </a:lnTo>
                    <a:lnTo>
                      <a:pt x="14" y="37"/>
                    </a:lnTo>
                    <a:lnTo>
                      <a:pt x="14" y="38"/>
                    </a:lnTo>
                    <a:lnTo>
                      <a:pt x="0" y="38"/>
                    </a:lnTo>
                    <a:lnTo>
                      <a:pt x="0" y="37"/>
                    </a:lnTo>
                    <a:lnTo>
                      <a:pt x="3" y="37"/>
                    </a:lnTo>
                    <a:lnTo>
                      <a:pt x="5" y="35"/>
                    </a:lnTo>
                    <a:lnTo>
                      <a:pt x="6" y="34"/>
                    </a:lnTo>
                    <a:lnTo>
                      <a:pt x="7" y="31"/>
                    </a:lnTo>
                    <a:lnTo>
                      <a:pt x="13" y="9"/>
                    </a:lnTo>
                    <a:lnTo>
                      <a:pt x="13" y="6"/>
                    </a:lnTo>
                    <a:lnTo>
                      <a:pt x="14" y="4"/>
                    </a:lnTo>
                    <a:lnTo>
                      <a:pt x="13" y="3"/>
                    </a:lnTo>
                    <a:lnTo>
                      <a:pt x="12" y="2"/>
                    </a:lnTo>
                    <a:lnTo>
                      <a:pt x="10" y="2"/>
                    </a:lnTo>
                    <a:lnTo>
                      <a:pt x="10" y="0"/>
                    </a:lnTo>
                    <a:close/>
                    <a:moveTo>
                      <a:pt x="14" y="18"/>
                    </a:moveTo>
                    <a:lnTo>
                      <a:pt x="17" y="18"/>
                    </a:lnTo>
                    <a:lnTo>
                      <a:pt x="20" y="18"/>
                    </a:lnTo>
                    <a:lnTo>
                      <a:pt x="21" y="18"/>
                    </a:lnTo>
                    <a:lnTo>
                      <a:pt x="24" y="17"/>
                    </a:lnTo>
                    <a:lnTo>
                      <a:pt x="26" y="16"/>
                    </a:lnTo>
                    <a:lnTo>
                      <a:pt x="28" y="14"/>
                    </a:lnTo>
                    <a:lnTo>
                      <a:pt x="28" y="11"/>
                    </a:lnTo>
                    <a:lnTo>
                      <a:pt x="28" y="9"/>
                    </a:lnTo>
                    <a:lnTo>
                      <a:pt x="28" y="6"/>
                    </a:lnTo>
                    <a:lnTo>
                      <a:pt x="27" y="4"/>
                    </a:lnTo>
                    <a:lnTo>
                      <a:pt x="26" y="3"/>
                    </a:lnTo>
                    <a:lnTo>
                      <a:pt x="23" y="3"/>
                    </a:lnTo>
                    <a:lnTo>
                      <a:pt x="21" y="3"/>
                    </a:lnTo>
                    <a:lnTo>
                      <a:pt x="19" y="3"/>
                    </a:lnTo>
                    <a:lnTo>
                      <a:pt x="14" y="18"/>
                    </a:lnTo>
                    <a:close/>
                  </a:path>
                </a:pathLst>
              </a:custGeom>
              <a:solidFill>
                <a:srgbClr val="000000"/>
              </a:solidFill>
              <a:ln w="0">
                <a:solidFill>
                  <a:srgbClr val="000000"/>
                </a:solidFill>
                <a:round/>
                <a:headEnd/>
                <a:tailEnd/>
              </a:ln>
            </p:spPr>
            <p:txBody>
              <a:bodyPr/>
              <a:lstStyle/>
              <a:p>
                <a:endParaRPr lang="en-CA"/>
              </a:p>
            </p:txBody>
          </p:sp>
          <p:sp>
            <p:nvSpPr>
              <p:cNvPr id="34949" name="Freeform 135"/>
              <p:cNvSpPr>
                <a:spLocks/>
              </p:cNvSpPr>
              <p:nvPr/>
            </p:nvSpPr>
            <p:spPr bwMode="auto">
              <a:xfrm>
                <a:off x="2827" y="2945"/>
                <a:ext cx="34" cy="198"/>
              </a:xfrm>
              <a:custGeom>
                <a:avLst/>
                <a:gdLst>
                  <a:gd name="T0" fmla="*/ 233 w 13"/>
                  <a:gd name="T1" fmla="*/ 3233 h 49"/>
                  <a:gd name="T2" fmla="*/ 0 w 13"/>
                  <a:gd name="T3" fmla="*/ 3233 h 49"/>
                  <a:gd name="T4" fmla="*/ 0 w 13"/>
                  <a:gd name="T5" fmla="*/ 0 h 49"/>
                  <a:gd name="T6" fmla="*/ 233 w 13"/>
                  <a:gd name="T7" fmla="*/ 0 h 49"/>
                  <a:gd name="T8" fmla="*/ 233 w 13"/>
                  <a:gd name="T9" fmla="*/ 129 h 49"/>
                  <a:gd name="T10" fmla="*/ 89 w 13"/>
                  <a:gd name="T11" fmla="*/ 129 h 49"/>
                  <a:gd name="T12" fmla="*/ 89 w 13"/>
                  <a:gd name="T13" fmla="*/ 3168 h 49"/>
                  <a:gd name="T14" fmla="*/ 233 w 13"/>
                  <a:gd name="T15" fmla="*/ 3168 h 49"/>
                  <a:gd name="T16" fmla="*/ 233 w 13"/>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5" y="2"/>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950" name="Freeform 136"/>
              <p:cNvSpPr>
                <a:spLocks noEditPoints="1"/>
              </p:cNvSpPr>
              <p:nvPr/>
            </p:nvSpPr>
            <p:spPr bwMode="auto">
              <a:xfrm>
                <a:off x="2871" y="2945"/>
                <a:ext cx="60" cy="153"/>
              </a:xfrm>
              <a:custGeom>
                <a:avLst/>
                <a:gdLst>
                  <a:gd name="T0" fmla="*/ 0 w 23"/>
                  <a:gd name="T1" fmla="*/ 1313 h 38"/>
                  <a:gd name="T2" fmla="*/ 0 w 23"/>
                  <a:gd name="T3" fmla="*/ 906 h 38"/>
                  <a:gd name="T4" fmla="*/ 34 w 23"/>
                  <a:gd name="T5" fmla="*/ 584 h 38"/>
                  <a:gd name="T6" fmla="*/ 68 w 23"/>
                  <a:gd name="T7" fmla="*/ 258 h 38"/>
                  <a:gd name="T8" fmla="*/ 123 w 23"/>
                  <a:gd name="T9" fmla="*/ 129 h 38"/>
                  <a:gd name="T10" fmla="*/ 157 w 23"/>
                  <a:gd name="T11" fmla="*/ 0 h 38"/>
                  <a:gd name="T12" fmla="*/ 198 w 23"/>
                  <a:gd name="T13" fmla="*/ 0 h 38"/>
                  <a:gd name="T14" fmla="*/ 287 w 23"/>
                  <a:gd name="T15" fmla="*/ 129 h 38"/>
                  <a:gd name="T16" fmla="*/ 321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198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68 w 23"/>
                  <a:gd name="T47" fmla="*/ 1313 h 38"/>
                  <a:gd name="T48" fmla="*/ 110 w 23"/>
                  <a:gd name="T49" fmla="*/ 1768 h 38"/>
                  <a:gd name="T50" fmla="*/ 123 w 23"/>
                  <a:gd name="T51" fmla="*/ 2090 h 38"/>
                  <a:gd name="T52" fmla="*/ 157 w 23"/>
                  <a:gd name="T53" fmla="*/ 2287 h 38"/>
                  <a:gd name="T54" fmla="*/ 198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21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198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68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4" y="4"/>
                    </a:lnTo>
                    <a:lnTo>
                      <a:pt x="7" y="2"/>
                    </a:lnTo>
                    <a:lnTo>
                      <a:pt x="9" y="0"/>
                    </a:lnTo>
                    <a:lnTo>
                      <a:pt x="11" y="0"/>
                    </a:lnTo>
                    <a:lnTo>
                      <a:pt x="16" y="2"/>
                    </a:lnTo>
                    <a:lnTo>
                      <a:pt x="18" y="4"/>
                    </a:lnTo>
                    <a:lnTo>
                      <a:pt x="21" y="9"/>
                    </a:lnTo>
                    <a:lnTo>
                      <a:pt x="23" y="13"/>
                    </a:lnTo>
                    <a:lnTo>
                      <a:pt x="23" y="18"/>
                    </a:lnTo>
                    <a:lnTo>
                      <a:pt x="23" y="25"/>
                    </a:lnTo>
                    <a:lnTo>
                      <a:pt x="21" y="30"/>
                    </a:lnTo>
                    <a:lnTo>
                      <a:pt x="20" y="34"/>
                    </a:lnTo>
                    <a:lnTo>
                      <a:pt x="17" y="37"/>
                    </a:lnTo>
                    <a:lnTo>
                      <a:pt x="14" y="38"/>
                    </a:lnTo>
                    <a:lnTo>
                      <a:pt x="11" y="38"/>
                    </a:lnTo>
                    <a:lnTo>
                      <a:pt x="9" y="38"/>
                    </a:lnTo>
                    <a:lnTo>
                      <a:pt x="6" y="35"/>
                    </a:lnTo>
                    <a:lnTo>
                      <a:pt x="3" y="32"/>
                    </a:lnTo>
                    <a:lnTo>
                      <a:pt x="0" y="27"/>
                    </a:lnTo>
                    <a:lnTo>
                      <a:pt x="0" y="20"/>
                    </a:lnTo>
                    <a:close/>
                    <a:moveTo>
                      <a:pt x="4" y="20"/>
                    </a:moveTo>
                    <a:lnTo>
                      <a:pt x="6" y="27"/>
                    </a:lnTo>
                    <a:lnTo>
                      <a:pt x="7" y="32"/>
                    </a:lnTo>
                    <a:lnTo>
                      <a:pt x="9" y="35"/>
                    </a:lnTo>
                    <a:lnTo>
                      <a:pt x="11" y="37"/>
                    </a:lnTo>
                    <a:lnTo>
                      <a:pt x="13" y="37"/>
                    </a:lnTo>
                    <a:lnTo>
                      <a:pt x="14" y="35"/>
                    </a:lnTo>
                    <a:lnTo>
                      <a:pt x="16" y="34"/>
                    </a:lnTo>
                    <a:lnTo>
                      <a:pt x="17" y="31"/>
                    </a:lnTo>
                    <a:lnTo>
                      <a:pt x="17" y="25"/>
                    </a:lnTo>
                    <a:lnTo>
                      <a:pt x="18" y="17"/>
                    </a:lnTo>
                    <a:lnTo>
                      <a:pt x="17" y="11"/>
                    </a:lnTo>
                    <a:lnTo>
                      <a:pt x="17" y="7"/>
                    </a:lnTo>
                    <a:lnTo>
                      <a:pt x="16" y="4"/>
                    </a:lnTo>
                    <a:lnTo>
                      <a:pt x="14" y="3"/>
                    </a:lnTo>
                    <a:lnTo>
                      <a:pt x="13" y="2"/>
                    </a:lnTo>
                    <a:lnTo>
                      <a:pt x="11" y="2"/>
                    </a:lnTo>
                    <a:lnTo>
                      <a:pt x="10" y="2"/>
                    </a:lnTo>
                    <a:lnTo>
                      <a:pt x="9" y="3"/>
                    </a:lnTo>
                    <a:lnTo>
                      <a:pt x="7" y="6"/>
                    </a:lnTo>
                    <a:lnTo>
                      <a:pt x="6" y="10"/>
                    </a:lnTo>
                    <a:lnTo>
                      <a:pt x="6" y="16"/>
                    </a:lnTo>
                    <a:lnTo>
                      <a:pt x="4" y="20"/>
                    </a:lnTo>
                    <a:close/>
                  </a:path>
                </a:pathLst>
              </a:custGeom>
              <a:solidFill>
                <a:srgbClr val="000000"/>
              </a:solidFill>
              <a:ln w="0">
                <a:solidFill>
                  <a:srgbClr val="000000"/>
                </a:solidFill>
                <a:round/>
                <a:headEnd/>
                <a:tailEnd/>
              </a:ln>
            </p:spPr>
            <p:txBody>
              <a:bodyPr/>
              <a:lstStyle/>
              <a:p>
                <a:endParaRPr lang="en-CA"/>
              </a:p>
            </p:txBody>
          </p:sp>
          <p:sp>
            <p:nvSpPr>
              <p:cNvPr id="34951" name="Freeform 137"/>
              <p:cNvSpPr>
                <a:spLocks/>
              </p:cNvSpPr>
              <p:nvPr/>
            </p:nvSpPr>
            <p:spPr bwMode="auto">
              <a:xfrm>
                <a:off x="2944" y="3074"/>
                <a:ext cx="24" cy="56"/>
              </a:xfrm>
              <a:custGeom>
                <a:avLst/>
                <a:gdLst>
                  <a:gd name="T0" fmla="*/ 0 w 9"/>
                  <a:gd name="T1" fmla="*/ 896 h 14"/>
                  <a:gd name="T2" fmla="*/ 0 w 9"/>
                  <a:gd name="T3" fmla="*/ 832 h 14"/>
                  <a:gd name="T4" fmla="*/ 56 w 9"/>
                  <a:gd name="T5" fmla="*/ 832 h 14"/>
                  <a:gd name="T6" fmla="*/ 115 w 9"/>
                  <a:gd name="T7" fmla="*/ 640 h 14"/>
                  <a:gd name="T8" fmla="*/ 115 w 9"/>
                  <a:gd name="T9" fmla="*/ 576 h 14"/>
                  <a:gd name="T10" fmla="*/ 136 w 9"/>
                  <a:gd name="T11" fmla="*/ 448 h 14"/>
                  <a:gd name="T12" fmla="*/ 136 w 9"/>
                  <a:gd name="T13" fmla="*/ 384 h 14"/>
                  <a:gd name="T14" fmla="*/ 136 w 9"/>
                  <a:gd name="T15" fmla="*/ 384 h 14"/>
                  <a:gd name="T16" fmla="*/ 115 w 9"/>
                  <a:gd name="T17" fmla="*/ 384 h 14"/>
                  <a:gd name="T18" fmla="*/ 115 w 9"/>
                  <a:gd name="T19" fmla="*/ 384 h 14"/>
                  <a:gd name="T20" fmla="*/ 115 w 9"/>
                  <a:gd name="T21" fmla="*/ 384 h 14"/>
                  <a:gd name="T22" fmla="*/ 93 w 9"/>
                  <a:gd name="T23" fmla="*/ 384 h 14"/>
                  <a:gd name="T24" fmla="*/ 93 w 9"/>
                  <a:gd name="T25" fmla="*/ 384 h 14"/>
                  <a:gd name="T26" fmla="*/ 56 w 9"/>
                  <a:gd name="T27" fmla="*/ 384 h 14"/>
                  <a:gd name="T28" fmla="*/ 35 w 9"/>
                  <a:gd name="T29" fmla="*/ 384 h 14"/>
                  <a:gd name="T30" fmla="*/ 35 w 9"/>
                  <a:gd name="T31" fmla="*/ 384 h 14"/>
                  <a:gd name="T32" fmla="*/ 0 w 9"/>
                  <a:gd name="T33" fmla="*/ 320 h 14"/>
                  <a:gd name="T34" fmla="*/ 0 w 9"/>
                  <a:gd name="T35" fmla="*/ 192 h 14"/>
                  <a:gd name="T36" fmla="*/ 0 w 9"/>
                  <a:gd name="T37" fmla="*/ 128 h 14"/>
                  <a:gd name="T38" fmla="*/ 35 w 9"/>
                  <a:gd name="T39" fmla="*/ 0 h 14"/>
                  <a:gd name="T40" fmla="*/ 56 w 9"/>
                  <a:gd name="T41" fmla="*/ 0 h 14"/>
                  <a:gd name="T42" fmla="*/ 93 w 9"/>
                  <a:gd name="T43" fmla="*/ 0 h 14"/>
                  <a:gd name="T44" fmla="*/ 115 w 9"/>
                  <a:gd name="T45" fmla="*/ 0 h 14"/>
                  <a:gd name="T46" fmla="*/ 136 w 9"/>
                  <a:gd name="T47" fmla="*/ 128 h 14"/>
                  <a:gd name="T48" fmla="*/ 171 w 9"/>
                  <a:gd name="T49" fmla="*/ 192 h 14"/>
                  <a:gd name="T50" fmla="*/ 171 w 9"/>
                  <a:gd name="T51" fmla="*/ 384 h 14"/>
                  <a:gd name="T52" fmla="*/ 171 w 9"/>
                  <a:gd name="T53" fmla="*/ 576 h 14"/>
                  <a:gd name="T54" fmla="*/ 136 w 9"/>
                  <a:gd name="T55" fmla="*/ 640 h 14"/>
                  <a:gd name="T56" fmla="*/ 93 w 9"/>
                  <a:gd name="T57" fmla="*/ 832 h 14"/>
                  <a:gd name="T58" fmla="*/ 0 w 9"/>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6" y="10"/>
                    </a:lnTo>
                    <a:lnTo>
                      <a:pt x="6" y="9"/>
                    </a:lnTo>
                    <a:lnTo>
                      <a:pt x="7" y="7"/>
                    </a:lnTo>
                    <a:lnTo>
                      <a:pt x="7" y="6"/>
                    </a:lnTo>
                    <a:lnTo>
                      <a:pt x="6" y="6"/>
                    </a:lnTo>
                    <a:lnTo>
                      <a:pt x="5" y="6"/>
                    </a:lnTo>
                    <a:lnTo>
                      <a:pt x="3" y="6"/>
                    </a:lnTo>
                    <a:lnTo>
                      <a:pt x="2" y="6"/>
                    </a:lnTo>
                    <a:lnTo>
                      <a:pt x="0" y="5"/>
                    </a:lnTo>
                    <a:lnTo>
                      <a:pt x="0" y="3"/>
                    </a:lnTo>
                    <a:lnTo>
                      <a:pt x="0" y="2"/>
                    </a:lnTo>
                    <a:lnTo>
                      <a:pt x="2" y="0"/>
                    </a:lnTo>
                    <a:lnTo>
                      <a:pt x="3" y="0"/>
                    </a:lnTo>
                    <a:lnTo>
                      <a:pt x="5" y="0"/>
                    </a:lnTo>
                    <a:lnTo>
                      <a:pt x="6" y="0"/>
                    </a:lnTo>
                    <a:lnTo>
                      <a:pt x="7" y="2"/>
                    </a:lnTo>
                    <a:lnTo>
                      <a:pt x="9" y="3"/>
                    </a:lnTo>
                    <a:lnTo>
                      <a:pt x="9" y="6"/>
                    </a:lnTo>
                    <a:lnTo>
                      <a:pt x="9" y="9"/>
                    </a:lnTo>
                    <a:lnTo>
                      <a:pt x="7" y="10"/>
                    </a:lnTo>
                    <a:lnTo>
                      <a:pt x="5" y="13"/>
                    </a:lnTo>
                    <a:lnTo>
                      <a:pt x="0" y="14"/>
                    </a:lnTo>
                    <a:close/>
                  </a:path>
                </a:pathLst>
              </a:custGeom>
              <a:solidFill>
                <a:srgbClr val="000000"/>
              </a:solidFill>
              <a:ln w="0">
                <a:solidFill>
                  <a:srgbClr val="000000"/>
                </a:solidFill>
                <a:round/>
                <a:headEnd/>
                <a:tailEnd/>
              </a:ln>
            </p:spPr>
            <p:txBody>
              <a:bodyPr/>
              <a:lstStyle/>
              <a:p>
                <a:endParaRPr lang="en-CA"/>
              </a:p>
            </p:txBody>
          </p:sp>
          <p:sp>
            <p:nvSpPr>
              <p:cNvPr id="34952" name="Freeform 138"/>
              <p:cNvSpPr>
                <a:spLocks noEditPoints="1"/>
              </p:cNvSpPr>
              <p:nvPr/>
            </p:nvSpPr>
            <p:spPr bwMode="auto">
              <a:xfrm>
                <a:off x="2981" y="2945"/>
                <a:ext cx="60" cy="153"/>
              </a:xfrm>
              <a:custGeom>
                <a:avLst/>
                <a:gdLst>
                  <a:gd name="T0" fmla="*/ 0 w 23"/>
                  <a:gd name="T1" fmla="*/ 1313 h 38"/>
                  <a:gd name="T2" fmla="*/ 0 w 23"/>
                  <a:gd name="T3" fmla="*/ 906 h 38"/>
                  <a:gd name="T4" fmla="*/ 34 w 23"/>
                  <a:gd name="T5" fmla="*/ 584 h 38"/>
                  <a:gd name="T6" fmla="*/ 89 w 23"/>
                  <a:gd name="T7" fmla="*/ 258 h 38"/>
                  <a:gd name="T8" fmla="*/ 123 w 23"/>
                  <a:gd name="T9" fmla="*/ 129 h 38"/>
                  <a:gd name="T10" fmla="*/ 157 w 23"/>
                  <a:gd name="T11" fmla="*/ 0 h 38"/>
                  <a:gd name="T12" fmla="*/ 211 w 23"/>
                  <a:gd name="T13" fmla="*/ 0 h 38"/>
                  <a:gd name="T14" fmla="*/ 287 w 23"/>
                  <a:gd name="T15" fmla="*/ 129 h 38"/>
                  <a:gd name="T16" fmla="*/ 339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211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89 w 23"/>
                  <a:gd name="T47" fmla="*/ 1313 h 38"/>
                  <a:gd name="T48" fmla="*/ 110 w 23"/>
                  <a:gd name="T49" fmla="*/ 1768 h 38"/>
                  <a:gd name="T50" fmla="*/ 123 w 23"/>
                  <a:gd name="T51" fmla="*/ 2090 h 38"/>
                  <a:gd name="T52" fmla="*/ 157 w 23"/>
                  <a:gd name="T53" fmla="*/ 2287 h 38"/>
                  <a:gd name="T54" fmla="*/ 211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39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211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89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5" y="4"/>
                    </a:lnTo>
                    <a:lnTo>
                      <a:pt x="7" y="2"/>
                    </a:lnTo>
                    <a:lnTo>
                      <a:pt x="9" y="0"/>
                    </a:lnTo>
                    <a:lnTo>
                      <a:pt x="12" y="0"/>
                    </a:lnTo>
                    <a:lnTo>
                      <a:pt x="16" y="2"/>
                    </a:lnTo>
                    <a:lnTo>
                      <a:pt x="19" y="4"/>
                    </a:lnTo>
                    <a:lnTo>
                      <a:pt x="21" y="9"/>
                    </a:lnTo>
                    <a:lnTo>
                      <a:pt x="23" y="13"/>
                    </a:lnTo>
                    <a:lnTo>
                      <a:pt x="23" y="18"/>
                    </a:lnTo>
                    <a:lnTo>
                      <a:pt x="23" y="25"/>
                    </a:lnTo>
                    <a:lnTo>
                      <a:pt x="21" y="30"/>
                    </a:lnTo>
                    <a:lnTo>
                      <a:pt x="20" y="34"/>
                    </a:lnTo>
                    <a:lnTo>
                      <a:pt x="17" y="37"/>
                    </a:lnTo>
                    <a:lnTo>
                      <a:pt x="14" y="38"/>
                    </a:lnTo>
                    <a:lnTo>
                      <a:pt x="12" y="38"/>
                    </a:lnTo>
                    <a:lnTo>
                      <a:pt x="9" y="38"/>
                    </a:lnTo>
                    <a:lnTo>
                      <a:pt x="6" y="35"/>
                    </a:lnTo>
                    <a:lnTo>
                      <a:pt x="3" y="32"/>
                    </a:lnTo>
                    <a:lnTo>
                      <a:pt x="0" y="27"/>
                    </a:lnTo>
                    <a:lnTo>
                      <a:pt x="0" y="20"/>
                    </a:lnTo>
                    <a:close/>
                    <a:moveTo>
                      <a:pt x="5" y="20"/>
                    </a:moveTo>
                    <a:lnTo>
                      <a:pt x="6" y="27"/>
                    </a:lnTo>
                    <a:lnTo>
                      <a:pt x="7" y="32"/>
                    </a:lnTo>
                    <a:lnTo>
                      <a:pt x="9" y="35"/>
                    </a:lnTo>
                    <a:lnTo>
                      <a:pt x="12" y="37"/>
                    </a:lnTo>
                    <a:lnTo>
                      <a:pt x="13" y="37"/>
                    </a:lnTo>
                    <a:lnTo>
                      <a:pt x="14" y="35"/>
                    </a:lnTo>
                    <a:lnTo>
                      <a:pt x="16" y="34"/>
                    </a:lnTo>
                    <a:lnTo>
                      <a:pt x="17" y="31"/>
                    </a:lnTo>
                    <a:lnTo>
                      <a:pt x="17" y="25"/>
                    </a:lnTo>
                    <a:lnTo>
                      <a:pt x="19" y="17"/>
                    </a:lnTo>
                    <a:lnTo>
                      <a:pt x="17" y="11"/>
                    </a:lnTo>
                    <a:lnTo>
                      <a:pt x="17" y="7"/>
                    </a:lnTo>
                    <a:lnTo>
                      <a:pt x="16" y="4"/>
                    </a:lnTo>
                    <a:lnTo>
                      <a:pt x="14" y="3"/>
                    </a:lnTo>
                    <a:lnTo>
                      <a:pt x="13" y="2"/>
                    </a:lnTo>
                    <a:lnTo>
                      <a:pt x="12" y="2"/>
                    </a:lnTo>
                    <a:lnTo>
                      <a:pt x="10" y="2"/>
                    </a:lnTo>
                    <a:lnTo>
                      <a:pt x="9" y="3"/>
                    </a:lnTo>
                    <a:lnTo>
                      <a:pt x="7" y="6"/>
                    </a:lnTo>
                    <a:lnTo>
                      <a:pt x="6" y="10"/>
                    </a:lnTo>
                    <a:lnTo>
                      <a:pt x="6" y="16"/>
                    </a:lnTo>
                    <a:lnTo>
                      <a:pt x="5" y="20"/>
                    </a:lnTo>
                    <a:close/>
                  </a:path>
                </a:pathLst>
              </a:custGeom>
              <a:solidFill>
                <a:srgbClr val="000000"/>
              </a:solidFill>
              <a:ln w="0">
                <a:solidFill>
                  <a:srgbClr val="000000"/>
                </a:solidFill>
                <a:round/>
                <a:headEnd/>
                <a:tailEnd/>
              </a:ln>
            </p:spPr>
            <p:txBody>
              <a:bodyPr/>
              <a:lstStyle/>
              <a:p>
                <a:endParaRPr lang="en-CA"/>
              </a:p>
            </p:txBody>
          </p:sp>
          <p:sp>
            <p:nvSpPr>
              <p:cNvPr id="34953" name="Freeform 139"/>
              <p:cNvSpPr>
                <a:spLocks/>
              </p:cNvSpPr>
              <p:nvPr/>
            </p:nvSpPr>
            <p:spPr bwMode="auto">
              <a:xfrm>
                <a:off x="3051" y="294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68 h 49"/>
                  <a:gd name="T10" fmla="*/ 144 w 13"/>
                  <a:gd name="T11" fmla="*/ 3168 h 49"/>
                  <a:gd name="T12" fmla="*/ 144 w 13"/>
                  <a:gd name="T13" fmla="*/ 129 h 49"/>
                  <a:gd name="T14" fmla="*/ 0 w 13"/>
                  <a:gd name="T15" fmla="*/ 129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54" name="Freeform 140"/>
              <p:cNvSpPr>
                <a:spLocks noEditPoints="1"/>
              </p:cNvSpPr>
              <p:nvPr/>
            </p:nvSpPr>
            <p:spPr bwMode="auto">
              <a:xfrm>
                <a:off x="3718" y="2945"/>
                <a:ext cx="78" cy="153"/>
              </a:xfrm>
              <a:custGeom>
                <a:avLst/>
                <a:gdLst>
                  <a:gd name="T0" fmla="*/ 211 w 30"/>
                  <a:gd name="T1" fmla="*/ 1313 h 38"/>
                  <a:gd name="T2" fmla="*/ 211 w 30"/>
                  <a:gd name="T3" fmla="*/ 2025 h 38"/>
                  <a:gd name="T4" fmla="*/ 211 w 30"/>
                  <a:gd name="T5" fmla="*/ 2223 h 38"/>
                  <a:gd name="T6" fmla="*/ 211 w 30"/>
                  <a:gd name="T7" fmla="*/ 2416 h 38"/>
                  <a:gd name="T8" fmla="*/ 229 w 30"/>
                  <a:gd name="T9" fmla="*/ 2416 h 38"/>
                  <a:gd name="T10" fmla="*/ 244 w 30"/>
                  <a:gd name="T11" fmla="*/ 2480 h 38"/>
                  <a:gd name="T12" fmla="*/ 283 w 30"/>
                  <a:gd name="T13" fmla="*/ 2480 h 38"/>
                  <a:gd name="T14" fmla="*/ 283 w 30"/>
                  <a:gd name="T15" fmla="*/ 2480 h 38"/>
                  <a:gd name="T16" fmla="*/ 0 w 30"/>
                  <a:gd name="T17" fmla="*/ 2480 h 38"/>
                  <a:gd name="T18" fmla="*/ 0 w 30"/>
                  <a:gd name="T19" fmla="*/ 2480 h 38"/>
                  <a:gd name="T20" fmla="*/ 34 w 30"/>
                  <a:gd name="T21" fmla="*/ 2480 h 38"/>
                  <a:gd name="T22" fmla="*/ 68 w 30"/>
                  <a:gd name="T23" fmla="*/ 2416 h 38"/>
                  <a:gd name="T24" fmla="*/ 109 w 30"/>
                  <a:gd name="T25" fmla="*/ 2287 h 38"/>
                  <a:gd name="T26" fmla="*/ 109 w 30"/>
                  <a:gd name="T27" fmla="*/ 2223 h 38"/>
                  <a:gd name="T28" fmla="*/ 109 w 30"/>
                  <a:gd name="T29" fmla="*/ 2025 h 38"/>
                  <a:gd name="T30" fmla="*/ 109 w 30"/>
                  <a:gd name="T31" fmla="*/ 455 h 38"/>
                  <a:gd name="T32" fmla="*/ 109 w 30"/>
                  <a:gd name="T33" fmla="*/ 258 h 38"/>
                  <a:gd name="T34" fmla="*/ 68 w 30"/>
                  <a:gd name="T35" fmla="*/ 193 h 38"/>
                  <a:gd name="T36" fmla="*/ 68 w 30"/>
                  <a:gd name="T37" fmla="*/ 129 h 38"/>
                  <a:gd name="T38" fmla="*/ 34 w 30"/>
                  <a:gd name="T39" fmla="*/ 129 h 38"/>
                  <a:gd name="T40" fmla="*/ 0 w 30"/>
                  <a:gd name="T41" fmla="*/ 129 h 38"/>
                  <a:gd name="T42" fmla="*/ 0 w 30"/>
                  <a:gd name="T43" fmla="*/ 0 h 38"/>
                  <a:gd name="T44" fmla="*/ 244 w 30"/>
                  <a:gd name="T45" fmla="*/ 0 h 38"/>
                  <a:gd name="T46" fmla="*/ 330 w 30"/>
                  <a:gd name="T47" fmla="*/ 0 h 38"/>
                  <a:gd name="T48" fmla="*/ 406 w 30"/>
                  <a:gd name="T49" fmla="*/ 129 h 38"/>
                  <a:gd name="T50" fmla="*/ 460 w 30"/>
                  <a:gd name="T51" fmla="*/ 193 h 38"/>
                  <a:gd name="T52" fmla="*/ 473 w 30"/>
                  <a:gd name="T53" fmla="*/ 258 h 38"/>
                  <a:gd name="T54" fmla="*/ 494 w 30"/>
                  <a:gd name="T55" fmla="*/ 455 h 38"/>
                  <a:gd name="T56" fmla="*/ 528 w 30"/>
                  <a:gd name="T57" fmla="*/ 713 h 38"/>
                  <a:gd name="T58" fmla="*/ 494 w 30"/>
                  <a:gd name="T59" fmla="*/ 906 h 38"/>
                  <a:gd name="T60" fmla="*/ 460 w 30"/>
                  <a:gd name="T61" fmla="*/ 1168 h 38"/>
                  <a:gd name="T62" fmla="*/ 406 w 30"/>
                  <a:gd name="T63" fmla="*/ 1313 h 38"/>
                  <a:gd name="T64" fmla="*/ 296 w 30"/>
                  <a:gd name="T65" fmla="*/ 1377 h 38"/>
                  <a:gd name="T66" fmla="*/ 283 w 30"/>
                  <a:gd name="T67" fmla="*/ 1377 h 38"/>
                  <a:gd name="T68" fmla="*/ 244 w 30"/>
                  <a:gd name="T69" fmla="*/ 1377 h 38"/>
                  <a:gd name="T70" fmla="*/ 229 w 30"/>
                  <a:gd name="T71" fmla="*/ 1377 h 38"/>
                  <a:gd name="T72" fmla="*/ 211 w 30"/>
                  <a:gd name="T73" fmla="*/ 1313 h 38"/>
                  <a:gd name="T74" fmla="*/ 211 w 30"/>
                  <a:gd name="T75" fmla="*/ 1168 h 38"/>
                  <a:gd name="T76" fmla="*/ 229 w 30"/>
                  <a:gd name="T77" fmla="*/ 1168 h 38"/>
                  <a:gd name="T78" fmla="*/ 244 w 30"/>
                  <a:gd name="T79" fmla="*/ 1168 h 38"/>
                  <a:gd name="T80" fmla="*/ 244 w 30"/>
                  <a:gd name="T81" fmla="*/ 1313 h 38"/>
                  <a:gd name="T82" fmla="*/ 283 w 30"/>
                  <a:gd name="T83" fmla="*/ 1313 h 38"/>
                  <a:gd name="T84" fmla="*/ 330 w 30"/>
                  <a:gd name="T85" fmla="*/ 1168 h 38"/>
                  <a:gd name="T86" fmla="*/ 372 w 30"/>
                  <a:gd name="T87" fmla="*/ 1103 h 38"/>
                  <a:gd name="T88" fmla="*/ 406 w 30"/>
                  <a:gd name="T89" fmla="*/ 906 h 38"/>
                  <a:gd name="T90" fmla="*/ 406 w 30"/>
                  <a:gd name="T91" fmla="*/ 713 h 38"/>
                  <a:gd name="T92" fmla="*/ 406 w 30"/>
                  <a:gd name="T93" fmla="*/ 584 h 38"/>
                  <a:gd name="T94" fmla="*/ 372 w 30"/>
                  <a:gd name="T95" fmla="*/ 455 h 38"/>
                  <a:gd name="T96" fmla="*/ 351 w 30"/>
                  <a:gd name="T97" fmla="*/ 258 h 38"/>
                  <a:gd name="T98" fmla="*/ 330 w 30"/>
                  <a:gd name="T99" fmla="*/ 193 h 38"/>
                  <a:gd name="T100" fmla="*/ 296 w 30"/>
                  <a:gd name="T101" fmla="*/ 193 h 38"/>
                  <a:gd name="T102" fmla="*/ 244 w 30"/>
                  <a:gd name="T103" fmla="*/ 193 h 38"/>
                  <a:gd name="T104" fmla="*/ 229 w 30"/>
                  <a:gd name="T105" fmla="*/ 193 h 38"/>
                  <a:gd name="T106" fmla="*/ 211 w 30"/>
                  <a:gd name="T107" fmla="*/ 193 h 38"/>
                  <a:gd name="T108" fmla="*/ 211 w 30"/>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8"/>
                  <a:gd name="T167" fmla="*/ 30 w 30"/>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8">
                    <a:moveTo>
                      <a:pt x="12" y="20"/>
                    </a:moveTo>
                    <a:lnTo>
                      <a:pt x="12" y="31"/>
                    </a:lnTo>
                    <a:lnTo>
                      <a:pt x="12" y="34"/>
                    </a:lnTo>
                    <a:lnTo>
                      <a:pt x="12" y="37"/>
                    </a:lnTo>
                    <a:lnTo>
                      <a:pt x="13" y="37"/>
                    </a:lnTo>
                    <a:lnTo>
                      <a:pt x="14" y="38"/>
                    </a:lnTo>
                    <a:lnTo>
                      <a:pt x="16" y="38"/>
                    </a:lnTo>
                    <a:lnTo>
                      <a:pt x="0" y="38"/>
                    </a:lnTo>
                    <a:lnTo>
                      <a:pt x="2" y="38"/>
                    </a:lnTo>
                    <a:lnTo>
                      <a:pt x="4" y="37"/>
                    </a:lnTo>
                    <a:lnTo>
                      <a:pt x="6" y="35"/>
                    </a:lnTo>
                    <a:lnTo>
                      <a:pt x="6" y="34"/>
                    </a:lnTo>
                    <a:lnTo>
                      <a:pt x="6" y="31"/>
                    </a:lnTo>
                    <a:lnTo>
                      <a:pt x="6" y="7"/>
                    </a:lnTo>
                    <a:lnTo>
                      <a:pt x="6" y="4"/>
                    </a:lnTo>
                    <a:lnTo>
                      <a:pt x="4" y="3"/>
                    </a:lnTo>
                    <a:lnTo>
                      <a:pt x="4" y="2"/>
                    </a:lnTo>
                    <a:lnTo>
                      <a:pt x="2" y="2"/>
                    </a:lnTo>
                    <a:lnTo>
                      <a:pt x="0" y="2"/>
                    </a:lnTo>
                    <a:lnTo>
                      <a:pt x="0" y="0"/>
                    </a:lnTo>
                    <a:lnTo>
                      <a:pt x="14" y="0"/>
                    </a:lnTo>
                    <a:lnTo>
                      <a:pt x="19" y="0"/>
                    </a:lnTo>
                    <a:lnTo>
                      <a:pt x="23" y="2"/>
                    </a:lnTo>
                    <a:lnTo>
                      <a:pt x="26" y="3"/>
                    </a:lnTo>
                    <a:lnTo>
                      <a:pt x="27" y="4"/>
                    </a:lnTo>
                    <a:lnTo>
                      <a:pt x="28" y="7"/>
                    </a:lnTo>
                    <a:lnTo>
                      <a:pt x="30" y="11"/>
                    </a:lnTo>
                    <a:lnTo>
                      <a:pt x="28" y="14"/>
                    </a:lnTo>
                    <a:lnTo>
                      <a:pt x="26" y="18"/>
                    </a:lnTo>
                    <a:lnTo>
                      <a:pt x="23" y="20"/>
                    </a:lnTo>
                    <a:lnTo>
                      <a:pt x="17" y="21"/>
                    </a:lnTo>
                    <a:lnTo>
                      <a:pt x="16" y="21"/>
                    </a:lnTo>
                    <a:lnTo>
                      <a:pt x="14" y="21"/>
                    </a:lnTo>
                    <a:lnTo>
                      <a:pt x="13" y="21"/>
                    </a:lnTo>
                    <a:lnTo>
                      <a:pt x="12" y="20"/>
                    </a:lnTo>
                    <a:close/>
                    <a:moveTo>
                      <a:pt x="12" y="18"/>
                    </a:moveTo>
                    <a:lnTo>
                      <a:pt x="13" y="18"/>
                    </a:lnTo>
                    <a:lnTo>
                      <a:pt x="14" y="18"/>
                    </a:lnTo>
                    <a:lnTo>
                      <a:pt x="14" y="20"/>
                    </a:lnTo>
                    <a:lnTo>
                      <a:pt x="16" y="20"/>
                    </a:lnTo>
                    <a:lnTo>
                      <a:pt x="19" y="18"/>
                    </a:lnTo>
                    <a:lnTo>
                      <a:pt x="21" y="17"/>
                    </a:lnTo>
                    <a:lnTo>
                      <a:pt x="23" y="14"/>
                    </a:lnTo>
                    <a:lnTo>
                      <a:pt x="23" y="11"/>
                    </a:lnTo>
                    <a:lnTo>
                      <a:pt x="23" y="9"/>
                    </a:lnTo>
                    <a:lnTo>
                      <a:pt x="21" y="7"/>
                    </a:lnTo>
                    <a:lnTo>
                      <a:pt x="20" y="4"/>
                    </a:lnTo>
                    <a:lnTo>
                      <a:pt x="19" y="3"/>
                    </a:lnTo>
                    <a:lnTo>
                      <a:pt x="17" y="3"/>
                    </a:lnTo>
                    <a:lnTo>
                      <a:pt x="14" y="3"/>
                    </a:lnTo>
                    <a:lnTo>
                      <a:pt x="13" y="3"/>
                    </a:lnTo>
                    <a:lnTo>
                      <a:pt x="12" y="3"/>
                    </a:lnTo>
                    <a:lnTo>
                      <a:pt x="12" y="18"/>
                    </a:lnTo>
                    <a:close/>
                  </a:path>
                </a:pathLst>
              </a:custGeom>
              <a:solidFill>
                <a:srgbClr val="000000"/>
              </a:solidFill>
              <a:ln w="0">
                <a:solidFill>
                  <a:srgbClr val="000000"/>
                </a:solidFill>
                <a:round/>
                <a:headEnd/>
                <a:tailEnd/>
              </a:ln>
            </p:spPr>
            <p:txBody>
              <a:bodyPr/>
              <a:lstStyle/>
              <a:p>
                <a:endParaRPr lang="en-CA"/>
              </a:p>
            </p:txBody>
          </p:sp>
          <p:sp>
            <p:nvSpPr>
              <p:cNvPr id="34955" name="Freeform 141"/>
              <p:cNvSpPr>
                <a:spLocks/>
              </p:cNvSpPr>
              <p:nvPr/>
            </p:nvSpPr>
            <p:spPr bwMode="auto">
              <a:xfrm>
                <a:off x="3799" y="2998"/>
                <a:ext cx="47" cy="100"/>
              </a:xfrm>
              <a:custGeom>
                <a:avLst/>
                <a:gdLst>
                  <a:gd name="T0" fmla="*/ 164 w 18"/>
                  <a:gd name="T1" fmla="*/ 0 h 25"/>
                  <a:gd name="T2" fmla="*/ 164 w 18"/>
                  <a:gd name="T3" fmla="*/ 320 h 25"/>
                  <a:gd name="T4" fmla="*/ 198 w 18"/>
                  <a:gd name="T5" fmla="*/ 192 h 25"/>
                  <a:gd name="T6" fmla="*/ 232 w 18"/>
                  <a:gd name="T7" fmla="*/ 0 h 25"/>
                  <a:gd name="T8" fmla="*/ 287 w 18"/>
                  <a:gd name="T9" fmla="*/ 0 h 25"/>
                  <a:gd name="T10" fmla="*/ 300 w 18"/>
                  <a:gd name="T11" fmla="*/ 0 h 25"/>
                  <a:gd name="T12" fmla="*/ 321 w 18"/>
                  <a:gd name="T13" fmla="*/ 0 h 25"/>
                  <a:gd name="T14" fmla="*/ 321 w 18"/>
                  <a:gd name="T15" fmla="*/ 64 h 25"/>
                  <a:gd name="T16" fmla="*/ 321 w 18"/>
                  <a:gd name="T17" fmla="*/ 192 h 25"/>
                  <a:gd name="T18" fmla="*/ 321 w 18"/>
                  <a:gd name="T19" fmla="*/ 256 h 25"/>
                  <a:gd name="T20" fmla="*/ 321 w 18"/>
                  <a:gd name="T21" fmla="*/ 320 h 25"/>
                  <a:gd name="T22" fmla="*/ 300 w 18"/>
                  <a:gd name="T23" fmla="*/ 320 h 25"/>
                  <a:gd name="T24" fmla="*/ 300 w 18"/>
                  <a:gd name="T25" fmla="*/ 320 h 25"/>
                  <a:gd name="T26" fmla="*/ 287 w 18"/>
                  <a:gd name="T27" fmla="*/ 320 h 25"/>
                  <a:gd name="T28" fmla="*/ 253 w 18"/>
                  <a:gd name="T29" fmla="*/ 256 h 25"/>
                  <a:gd name="T30" fmla="*/ 232 w 18"/>
                  <a:gd name="T31" fmla="*/ 256 h 25"/>
                  <a:gd name="T32" fmla="*/ 232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78 w 18"/>
                  <a:gd name="T47" fmla="*/ 1408 h 25"/>
                  <a:gd name="T48" fmla="*/ 178 w 18"/>
                  <a:gd name="T49" fmla="*/ 1536 h 25"/>
                  <a:gd name="T50" fmla="*/ 19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68 w 18"/>
                  <a:gd name="T69" fmla="*/ 1408 h 25"/>
                  <a:gd name="T70" fmla="*/ 68 w 18"/>
                  <a:gd name="T71" fmla="*/ 1344 h 25"/>
                  <a:gd name="T72" fmla="*/ 68 w 18"/>
                  <a:gd name="T73" fmla="*/ 1216 h 25"/>
                  <a:gd name="T74" fmla="*/ 68 w 18"/>
                  <a:gd name="T75" fmla="*/ 640 h 25"/>
                  <a:gd name="T76" fmla="*/ 68 w 18"/>
                  <a:gd name="T77" fmla="*/ 320 h 25"/>
                  <a:gd name="T78" fmla="*/ 68 w 18"/>
                  <a:gd name="T79" fmla="*/ 256 h 25"/>
                  <a:gd name="T80" fmla="*/ 68 w 18"/>
                  <a:gd name="T81" fmla="*/ 192 h 25"/>
                  <a:gd name="T82" fmla="*/ 55 w 18"/>
                  <a:gd name="T83" fmla="*/ 192 h 25"/>
                  <a:gd name="T84" fmla="*/ 55 w 18"/>
                  <a:gd name="T85" fmla="*/ 192 h 25"/>
                  <a:gd name="T86" fmla="*/ 55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0"/>
                    </a:lnTo>
                    <a:lnTo>
                      <a:pt x="18" y="1"/>
                    </a:lnTo>
                    <a:lnTo>
                      <a:pt x="18" y="3"/>
                    </a:lnTo>
                    <a:lnTo>
                      <a:pt x="18" y="4"/>
                    </a:lnTo>
                    <a:lnTo>
                      <a:pt x="18" y="5"/>
                    </a:lnTo>
                    <a:lnTo>
                      <a:pt x="17" y="5"/>
                    </a:lnTo>
                    <a:lnTo>
                      <a:pt x="16" y="5"/>
                    </a:lnTo>
                    <a:lnTo>
                      <a:pt x="14" y="4"/>
                    </a:lnTo>
                    <a:lnTo>
                      <a:pt x="13" y="4"/>
                    </a:lnTo>
                    <a:lnTo>
                      <a:pt x="11" y="4"/>
                    </a:lnTo>
                    <a:lnTo>
                      <a:pt x="10" y="5"/>
                    </a:lnTo>
                    <a:lnTo>
                      <a:pt x="9" y="8"/>
                    </a:lnTo>
                    <a:lnTo>
                      <a:pt x="9" y="19"/>
                    </a:lnTo>
                    <a:lnTo>
                      <a:pt x="9" y="21"/>
                    </a:lnTo>
                    <a:lnTo>
                      <a:pt x="10" y="22"/>
                    </a:lnTo>
                    <a:lnTo>
                      <a:pt x="10" y="24"/>
                    </a:lnTo>
                    <a:lnTo>
                      <a:pt x="11" y="24"/>
                    </a:lnTo>
                    <a:lnTo>
                      <a:pt x="13" y="25"/>
                    </a:lnTo>
                    <a:lnTo>
                      <a:pt x="0" y="25"/>
                    </a:lnTo>
                    <a:lnTo>
                      <a:pt x="2" y="24"/>
                    </a:lnTo>
                    <a:lnTo>
                      <a:pt x="3" y="24"/>
                    </a:lnTo>
                    <a:lnTo>
                      <a:pt x="4" y="22"/>
                    </a:lnTo>
                    <a:lnTo>
                      <a:pt x="4" y="21"/>
                    </a:lnTo>
                    <a:lnTo>
                      <a:pt x="4" y="19"/>
                    </a:lnTo>
                    <a:lnTo>
                      <a:pt x="4" y="10"/>
                    </a:lnTo>
                    <a:lnTo>
                      <a:pt x="4" y="5"/>
                    </a:lnTo>
                    <a:lnTo>
                      <a:pt x="4" y="4"/>
                    </a:lnTo>
                    <a:lnTo>
                      <a:pt x="4" y="3"/>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56" name="Freeform 142"/>
              <p:cNvSpPr>
                <a:spLocks noEditPoints="1"/>
              </p:cNvSpPr>
              <p:nvPr/>
            </p:nvSpPr>
            <p:spPr bwMode="auto">
              <a:xfrm>
                <a:off x="3851" y="2998"/>
                <a:ext cx="55" cy="100"/>
              </a:xfrm>
              <a:custGeom>
                <a:avLst/>
                <a:gdLst>
                  <a:gd name="T0" fmla="*/ 68 w 21"/>
                  <a:gd name="T1" fmla="*/ 640 h 25"/>
                  <a:gd name="T2" fmla="*/ 89 w 21"/>
                  <a:gd name="T3" fmla="*/ 896 h 25"/>
                  <a:gd name="T4" fmla="*/ 123 w 21"/>
                  <a:gd name="T5" fmla="*/ 1152 h 25"/>
                  <a:gd name="T6" fmla="*/ 178 w 21"/>
                  <a:gd name="T7" fmla="*/ 1216 h 25"/>
                  <a:gd name="T8" fmla="*/ 254 w 21"/>
                  <a:gd name="T9" fmla="*/ 1344 h 25"/>
                  <a:gd name="T10" fmla="*/ 309 w 21"/>
                  <a:gd name="T11" fmla="*/ 1344 h 25"/>
                  <a:gd name="T12" fmla="*/ 322 w 21"/>
                  <a:gd name="T13" fmla="*/ 1216 h 25"/>
                  <a:gd name="T14" fmla="*/ 343 w 21"/>
                  <a:gd name="T15" fmla="*/ 1152 h 25"/>
                  <a:gd name="T16" fmla="*/ 377 w 21"/>
                  <a:gd name="T17" fmla="*/ 960 h 25"/>
                  <a:gd name="T18" fmla="*/ 377 w 21"/>
                  <a:gd name="T19" fmla="*/ 960 h 25"/>
                  <a:gd name="T20" fmla="*/ 377 w 21"/>
                  <a:gd name="T21" fmla="*/ 1216 h 25"/>
                  <a:gd name="T22" fmla="*/ 322 w 21"/>
                  <a:gd name="T23" fmla="*/ 1408 h 25"/>
                  <a:gd name="T24" fmla="*/ 267 w 21"/>
                  <a:gd name="T25" fmla="*/ 1600 h 25"/>
                  <a:gd name="T26" fmla="*/ 199 w 21"/>
                  <a:gd name="T27" fmla="*/ 1600 h 25"/>
                  <a:gd name="T28" fmla="*/ 123 w 21"/>
                  <a:gd name="T29" fmla="*/ 1600 h 25"/>
                  <a:gd name="T30" fmla="*/ 68 w 21"/>
                  <a:gd name="T31" fmla="*/ 1408 h 25"/>
                  <a:gd name="T32" fmla="*/ 21 w 21"/>
                  <a:gd name="T33" fmla="*/ 1152 h 25"/>
                  <a:gd name="T34" fmla="*/ 0 w 21"/>
                  <a:gd name="T35" fmla="*/ 768 h 25"/>
                  <a:gd name="T36" fmla="*/ 21 w 21"/>
                  <a:gd name="T37" fmla="*/ 512 h 25"/>
                  <a:gd name="T38" fmla="*/ 55 w 21"/>
                  <a:gd name="T39" fmla="*/ 320 h 25"/>
                  <a:gd name="T40" fmla="*/ 68 w 21"/>
                  <a:gd name="T41" fmla="*/ 192 h 25"/>
                  <a:gd name="T42" fmla="*/ 123 w 21"/>
                  <a:gd name="T43" fmla="*/ 0 h 25"/>
                  <a:gd name="T44" fmla="*/ 212 w 21"/>
                  <a:gd name="T45" fmla="*/ 0 h 25"/>
                  <a:gd name="T46" fmla="*/ 267 w 21"/>
                  <a:gd name="T47" fmla="*/ 0 h 25"/>
                  <a:gd name="T48" fmla="*/ 343 w 21"/>
                  <a:gd name="T49" fmla="*/ 192 h 25"/>
                  <a:gd name="T50" fmla="*/ 377 w 21"/>
                  <a:gd name="T51" fmla="*/ 320 h 25"/>
                  <a:gd name="T52" fmla="*/ 377 w 21"/>
                  <a:gd name="T53" fmla="*/ 640 h 25"/>
                  <a:gd name="T54" fmla="*/ 68 w 21"/>
                  <a:gd name="T55" fmla="*/ 640 h 25"/>
                  <a:gd name="T56" fmla="*/ 68 w 21"/>
                  <a:gd name="T57" fmla="*/ 448 h 25"/>
                  <a:gd name="T58" fmla="*/ 267 w 21"/>
                  <a:gd name="T59" fmla="*/ 448 h 25"/>
                  <a:gd name="T60" fmla="*/ 267 w 21"/>
                  <a:gd name="T61" fmla="*/ 320 h 25"/>
                  <a:gd name="T62" fmla="*/ 267 w 21"/>
                  <a:gd name="T63" fmla="*/ 256 h 25"/>
                  <a:gd name="T64" fmla="*/ 254 w 21"/>
                  <a:gd name="T65" fmla="*/ 192 h 25"/>
                  <a:gd name="T66" fmla="*/ 254 w 21"/>
                  <a:gd name="T67" fmla="*/ 64 h 25"/>
                  <a:gd name="T68" fmla="*/ 212 w 21"/>
                  <a:gd name="T69" fmla="*/ 64 h 25"/>
                  <a:gd name="T70" fmla="*/ 199 w 21"/>
                  <a:gd name="T71" fmla="*/ 64 h 25"/>
                  <a:gd name="T72" fmla="*/ 144 w 21"/>
                  <a:gd name="T73" fmla="*/ 64 h 25"/>
                  <a:gd name="T74" fmla="*/ 123 w 21"/>
                  <a:gd name="T75" fmla="*/ 192 h 25"/>
                  <a:gd name="T76" fmla="*/ 89 w 21"/>
                  <a:gd name="T77" fmla="*/ 256 h 25"/>
                  <a:gd name="T78" fmla="*/ 68 w 21"/>
                  <a:gd name="T79" fmla="*/ 448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5" y="14"/>
                    </a:lnTo>
                    <a:lnTo>
                      <a:pt x="7" y="18"/>
                    </a:lnTo>
                    <a:lnTo>
                      <a:pt x="10" y="19"/>
                    </a:lnTo>
                    <a:lnTo>
                      <a:pt x="14" y="21"/>
                    </a:lnTo>
                    <a:lnTo>
                      <a:pt x="17" y="21"/>
                    </a:lnTo>
                    <a:lnTo>
                      <a:pt x="18" y="19"/>
                    </a:lnTo>
                    <a:lnTo>
                      <a:pt x="19" y="18"/>
                    </a:lnTo>
                    <a:lnTo>
                      <a:pt x="21" y="15"/>
                    </a:lnTo>
                    <a:lnTo>
                      <a:pt x="21" y="19"/>
                    </a:lnTo>
                    <a:lnTo>
                      <a:pt x="18" y="22"/>
                    </a:lnTo>
                    <a:lnTo>
                      <a:pt x="15" y="25"/>
                    </a:lnTo>
                    <a:lnTo>
                      <a:pt x="11" y="25"/>
                    </a:lnTo>
                    <a:lnTo>
                      <a:pt x="7" y="25"/>
                    </a:lnTo>
                    <a:lnTo>
                      <a:pt x="4" y="22"/>
                    </a:lnTo>
                    <a:lnTo>
                      <a:pt x="1" y="18"/>
                    </a:lnTo>
                    <a:lnTo>
                      <a:pt x="0" y="12"/>
                    </a:lnTo>
                    <a:lnTo>
                      <a:pt x="1" y="8"/>
                    </a:lnTo>
                    <a:lnTo>
                      <a:pt x="3" y="5"/>
                    </a:lnTo>
                    <a:lnTo>
                      <a:pt x="4" y="3"/>
                    </a:lnTo>
                    <a:lnTo>
                      <a:pt x="7" y="0"/>
                    </a:lnTo>
                    <a:lnTo>
                      <a:pt x="12" y="0"/>
                    </a:lnTo>
                    <a:lnTo>
                      <a:pt x="15" y="0"/>
                    </a:lnTo>
                    <a:lnTo>
                      <a:pt x="19" y="3"/>
                    </a:lnTo>
                    <a:lnTo>
                      <a:pt x="21" y="5"/>
                    </a:lnTo>
                    <a:lnTo>
                      <a:pt x="21" y="10"/>
                    </a:lnTo>
                    <a:lnTo>
                      <a:pt x="4" y="10"/>
                    </a:lnTo>
                    <a:close/>
                    <a:moveTo>
                      <a:pt x="4" y="7"/>
                    </a:moveTo>
                    <a:lnTo>
                      <a:pt x="15" y="7"/>
                    </a:lnTo>
                    <a:lnTo>
                      <a:pt x="15" y="5"/>
                    </a:lnTo>
                    <a:lnTo>
                      <a:pt x="15" y="4"/>
                    </a:lnTo>
                    <a:lnTo>
                      <a:pt x="14" y="3"/>
                    </a:lnTo>
                    <a:lnTo>
                      <a:pt x="14" y="1"/>
                    </a:lnTo>
                    <a:lnTo>
                      <a:pt x="12" y="1"/>
                    </a:lnTo>
                    <a:lnTo>
                      <a:pt x="11" y="1"/>
                    </a:lnTo>
                    <a:lnTo>
                      <a:pt x="8" y="1"/>
                    </a:lnTo>
                    <a:lnTo>
                      <a:pt x="7" y="3"/>
                    </a:lnTo>
                    <a:lnTo>
                      <a:pt x="5" y="4"/>
                    </a:lnTo>
                    <a:lnTo>
                      <a:pt x="4" y="7"/>
                    </a:lnTo>
                    <a:close/>
                  </a:path>
                </a:pathLst>
              </a:custGeom>
              <a:solidFill>
                <a:srgbClr val="000000"/>
              </a:solidFill>
              <a:ln w="0">
                <a:solidFill>
                  <a:srgbClr val="000000"/>
                </a:solidFill>
                <a:round/>
                <a:headEnd/>
                <a:tailEnd/>
              </a:ln>
            </p:spPr>
            <p:txBody>
              <a:bodyPr/>
              <a:lstStyle/>
              <a:p>
                <a:endParaRPr lang="en-CA"/>
              </a:p>
            </p:txBody>
          </p:sp>
          <p:sp>
            <p:nvSpPr>
              <p:cNvPr id="34957" name="Freeform 143"/>
              <p:cNvSpPr>
                <a:spLocks noEditPoints="1"/>
              </p:cNvSpPr>
              <p:nvPr/>
            </p:nvSpPr>
            <p:spPr bwMode="auto">
              <a:xfrm>
                <a:off x="3917" y="2941"/>
                <a:ext cx="70" cy="157"/>
              </a:xfrm>
              <a:custGeom>
                <a:avLst/>
                <a:gdLst>
                  <a:gd name="T0" fmla="*/ 316 w 27"/>
                  <a:gd name="T1" fmla="*/ 2287 h 39"/>
                  <a:gd name="T2" fmla="*/ 296 w 27"/>
                  <a:gd name="T3" fmla="*/ 2480 h 39"/>
                  <a:gd name="T4" fmla="*/ 241 w 27"/>
                  <a:gd name="T5" fmla="*/ 2544 h 39"/>
                  <a:gd name="T6" fmla="*/ 228 w 27"/>
                  <a:gd name="T7" fmla="*/ 2544 h 39"/>
                  <a:gd name="T8" fmla="*/ 194 w 27"/>
                  <a:gd name="T9" fmla="*/ 2544 h 39"/>
                  <a:gd name="T10" fmla="*/ 122 w 27"/>
                  <a:gd name="T11" fmla="*/ 2544 h 39"/>
                  <a:gd name="T12" fmla="*/ 67 w 27"/>
                  <a:gd name="T13" fmla="*/ 2351 h 39"/>
                  <a:gd name="T14" fmla="*/ 21 w 27"/>
                  <a:gd name="T15" fmla="*/ 2089 h 39"/>
                  <a:gd name="T16" fmla="*/ 0 w 27"/>
                  <a:gd name="T17" fmla="*/ 1832 h 39"/>
                  <a:gd name="T18" fmla="*/ 21 w 27"/>
                  <a:gd name="T19" fmla="*/ 1441 h 39"/>
                  <a:gd name="T20" fmla="*/ 67 w 27"/>
                  <a:gd name="T21" fmla="*/ 1167 h 39"/>
                  <a:gd name="T22" fmla="*/ 122 w 27"/>
                  <a:gd name="T23" fmla="*/ 974 h 39"/>
                  <a:gd name="T24" fmla="*/ 174 w 27"/>
                  <a:gd name="T25" fmla="*/ 906 h 39"/>
                  <a:gd name="T26" fmla="*/ 228 w 27"/>
                  <a:gd name="T27" fmla="*/ 906 h 39"/>
                  <a:gd name="T28" fmla="*/ 262 w 27"/>
                  <a:gd name="T29" fmla="*/ 906 h 39"/>
                  <a:gd name="T30" fmla="*/ 316 w 27"/>
                  <a:gd name="T31" fmla="*/ 974 h 39"/>
                  <a:gd name="T32" fmla="*/ 316 w 27"/>
                  <a:gd name="T33" fmla="*/ 713 h 39"/>
                  <a:gd name="T34" fmla="*/ 316 w 27"/>
                  <a:gd name="T35" fmla="*/ 455 h 39"/>
                  <a:gd name="T36" fmla="*/ 316 w 27"/>
                  <a:gd name="T37" fmla="*/ 258 h 39"/>
                  <a:gd name="T38" fmla="*/ 316 w 27"/>
                  <a:gd name="T39" fmla="*/ 258 h 39"/>
                  <a:gd name="T40" fmla="*/ 296 w 27"/>
                  <a:gd name="T41" fmla="*/ 193 h 39"/>
                  <a:gd name="T42" fmla="*/ 296 w 27"/>
                  <a:gd name="T43" fmla="*/ 193 h 39"/>
                  <a:gd name="T44" fmla="*/ 296 w 27"/>
                  <a:gd name="T45" fmla="*/ 193 h 39"/>
                  <a:gd name="T46" fmla="*/ 262 w 27"/>
                  <a:gd name="T47" fmla="*/ 193 h 39"/>
                  <a:gd name="T48" fmla="*/ 262 w 27"/>
                  <a:gd name="T49" fmla="*/ 258 h 39"/>
                  <a:gd name="T50" fmla="*/ 241 w 27"/>
                  <a:gd name="T51" fmla="*/ 193 h 39"/>
                  <a:gd name="T52" fmla="*/ 363 w 27"/>
                  <a:gd name="T53" fmla="*/ 0 h 39"/>
                  <a:gd name="T54" fmla="*/ 384 w 27"/>
                  <a:gd name="T55" fmla="*/ 0 h 39"/>
                  <a:gd name="T56" fmla="*/ 384 w 27"/>
                  <a:gd name="T57" fmla="*/ 1896 h 39"/>
                  <a:gd name="T58" fmla="*/ 384 w 27"/>
                  <a:gd name="T59" fmla="*/ 2154 h 39"/>
                  <a:gd name="T60" fmla="*/ 384 w 27"/>
                  <a:gd name="T61" fmla="*/ 2287 h 39"/>
                  <a:gd name="T62" fmla="*/ 417 w 27"/>
                  <a:gd name="T63" fmla="*/ 2287 h 39"/>
                  <a:gd name="T64" fmla="*/ 417 w 27"/>
                  <a:gd name="T65" fmla="*/ 2351 h 39"/>
                  <a:gd name="T66" fmla="*/ 417 w 27"/>
                  <a:gd name="T67" fmla="*/ 2351 h 39"/>
                  <a:gd name="T68" fmla="*/ 417 w 27"/>
                  <a:gd name="T69" fmla="*/ 2351 h 39"/>
                  <a:gd name="T70" fmla="*/ 438 w 27"/>
                  <a:gd name="T71" fmla="*/ 2351 h 39"/>
                  <a:gd name="T72" fmla="*/ 469 w 27"/>
                  <a:gd name="T73" fmla="*/ 2351 h 39"/>
                  <a:gd name="T74" fmla="*/ 469 w 27"/>
                  <a:gd name="T75" fmla="*/ 2351 h 39"/>
                  <a:gd name="T76" fmla="*/ 350 w 27"/>
                  <a:gd name="T77" fmla="*/ 2544 h 39"/>
                  <a:gd name="T78" fmla="*/ 316 w 27"/>
                  <a:gd name="T79" fmla="*/ 2544 h 39"/>
                  <a:gd name="T80" fmla="*/ 316 w 27"/>
                  <a:gd name="T81" fmla="*/ 2287 h 39"/>
                  <a:gd name="T82" fmla="*/ 316 w 27"/>
                  <a:gd name="T83" fmla="*/ 2154 h 39"/>
                  <a:gd name="T84" fmla="*/ 316 w 27"/>
                  <a:gd name="T85" fmla="*/ 1377 h 39"/>
                  <a:gd name="T86" fmla="*/ 316 w 27"/>
                  <a:gd name="T87" fmla="*/ 1232 h 39"/>
                  <a:gd name="T88" fmla="*/ 296 w 27"/>
                  <a:gd name="T89" fmla="*/ 1167 h 39"/>
                  <a:gd name="T90" fmla="*/ 262 w 27"/>
                  <a:gd name="T91" fmla="*/ 1103 h 39"/>
                  <a:gd name="T92" fmla="*/ 262 w 27"/>
                  <a:gd name="T93" fmla="*/ 974 h 39"/>
                  <a:gd name="T94" fmla="*/ 241 w 27"/>
                  <a:gd name="T95" fmla="*/ 974 h 39"/>
                  <a:gd name="T96" fmla="*/ 228 w 27"/>
                  <a:gd name="T97" fmla="*/ 974 h 39"/>
                  <a:gd name="T98" fmla="*/ 174 w 27"/>
                  <a:gd name="T99" fmla="*/ 974 h 39"/>
                  <a:gd name="T100" fmla="*/ 140 w 27"/>
                  <a:gd name="T101" fmla="*/ 1103 h 39"/>
                  <a:gd name="T102" fmla="*/ 106 w 27"/>
                  <a:gd name="T103" fmla="*/ 1377 h 39"/>
                  <a:gd name="T104" fmla="*/ 106 w 27"/>
                  <a:gd name="T105" fmla="*/ 1638 h 39"/>
                  <a:gd name="T106" fmla="*/ 106 w 27"/>
                  <a:gd name="T107" fmla="*/ 1896 h 39"/>
                  <a:gd name="T108" fmla="*/ 122 w 27"/>
                  <a:gd name="T109" fmla="*/ 2154 h 39"/>
                  <a:gd name="T110" fmla="*/ 174 w 27"/>
                  <a:gd name="T111" fmla="*/ 2287 h 39"/>
                  <a:gd name="T112" fmla="*/ 228 w 27"/>
                  <a:gd name="T113" fmla="*/ 2351 h 39"/>
                  <a:gd name="T114" fmla="*/ 262 w 27"/>
                  <a:gd name="T115" fmla="*/ 2287 h 39"/>
                  <a:gd name="T116" fmla="*/ 316 w 27"/>
                  <a:gd name="T117" fmla="*/ 2154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39"/>
                  <a:gd name="T179" fmla="*/ 27 w 27"/>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39">
                    <a:moveTo>
                      <a:pt x="18" y="35"/>
                    </a:moveTo>
                    <a:lnTo>
                      <a:pt x="17" y="38"/>
                    </a:lnTo>
                    <a:lnTo>
                      <a:pt x="14" y="39"/>
                    </a:lnTo>
                    <a:lnTo>
                      <a:pt x="13" y="39"/>
                    </a:lnTo>
                    <a:lnTo>
                      <a:pt x="11" y="39"/>
                    </a:lnTo>
                    <a:lnTo>
                      <a:pt x="7" y="39"/>
                    </a:lnTo>
                    <a:lnTo>
                      <a:pt x="4" y="36"/>
                    </a:lnTo>
                    <a:lnTo>
                      <a:pt x="1" y="32"/>
                    </a:lnTo>
                    <a:lnTo>
                      <a:pt x="0" y="28"/>
                    </a:lnTo>
                    <a:lnTo>
                      <a:pt x="1" y="22"/>
                    </a:lnTo>
                    <a:lnTo>
                      <a:pt x="4" y="18"/>
                    </a:lnTo>
                    <a:lnTo>
                      <a:pt x="7" y="15"/>
                    </a:lnTo>
                    <a:lnTo>
                      <a:pt x="10" y="14"/>
                    </a:lnTo>
                    <a:lnTo>
                      <a:pt x="13" y="14"/>
                    </a:lnTo>
                    <a:lnTo>
                      <a:pt x="15" y="14"/>
                    </a:lnTo>
                    <a:lnTo>
                      <a:pt x="18" y="15"/>
                    </a:lnTo>
                    <a:lnTo>
                      <a:pt x="18" y="11"/>
                    </a:lnTo>
                    <a:lnTo>
                      <a:pt x="18" y="7"/>
                    </a:lnTo>
                    <a:lnTo>
                      <a:pt x="18" y="4"/>
                    </a:lnTo>
                    <a:lnTo>
                      <a:pt x="17" y="3"/>
                    </a:lnTo>
                    <a:lnTo>
                      <a:pt x="15" y="3"/>
                    </a:lnTo>
                    <a:lnTo>
                      <a:pt x="15" y="4"/>
                    </a:lnTo>
                    <a:lnTo>
                      <a:pt x="14" y="3"/>
                    </a:lnTo>
                    <a:lnTo>
                      <a:pt x="21" y="0"/>
                    </a:lnTo>
                    <a:lnTo>
                      <a:pt x="22" y="0"/>
                    </a:lnTo>
                    <a:lnTo>
                      <a:pt x="22" y="29"/>
                    </a:lnTo>
                    <a:lnTo>
                      <a:pt x="22" y="33"/>
                    </a:lnTo>
                    <a:lnTo>
                      <a:pt x="22" y="35"/>
                    </a:lnTo>
                    <a:lnTo>
                      <a:pt x="24" y="35"/>
                    </a:lnTo>
                    <a:lnTo>
                      <a:pt x="24" y="36"/>
                    </a:lnTo>
                    <a:lnTo>
                      <a:pt x="25" y="36"/>
                    </a:lnTo>
                    <a:lnTo>
                      <a:pt x="27" y="36"/>
                    </a:lnTo>
                    <a:lnTo>
                      <a:pt x="20" y="39"/>
                    </a:lnTo>
                    <a:lnTo>
                      <a:pt x="18" y="39"/>
                    </a:lnTo>
                    <a:lnTo>
                      <a:pt x="18" y="35"/>
                    </a:lnTo>
                    <a:close/>
                    <a:moveTo>
                      <a:pt x="18" y="33"/>
                    </a:moveTo>
                    <a:lnTo>
                      <a:pt x="18" y="21"/>
                    </a:lnTo>
                    <a:lnTo>
                      <a:pt x="18" y="19"/>
                    </a:lnTo>
                    <a:lnTo>
                      <a:pt x="17" y="18"/>
                    </a:lnTo>
                    <a:lnTo>
                      <a:pt x="15" y="17"/>
                    </a:lnTo>
                    <a:lnTo>
                      <a:pt x="15" y="15"/>
                    </a:lnTo>
                    <a:lnTo>
                      <a:pt x="14" y="15"/>
                    </a:lnTo>
                    <a:lnTo>
                      <a:pt x="13" y="15"/>
                    </a:lnTo>
                    <a:lnTo>
                      <a:pt x="10" y="15"/>
                    </a:lnTo>
                    <a:lnTo>
                      <a:pt x="8" y="17"/>
                    </a:lnTo>
                    <a:lnTo>
                      <a:pt x="6" y="21"/>
                    </a:lnTo>
                    <a:lnTo>
                      <a:pt x="6" y="25"/>
                    </a:lnTo>
                    <a:lnTo>
                      <a:pt x="6" y="29"/>
                    </a:lnTo>
                    <a:lnTo>
                      <a:pt x="7" y="33"/>
                    </a:lnTo>
                    <a:lnTo>
                      <a:pt x="10" y="35"/>
                    </a:lnTo>
                    <a:lnTo>
                      <a:pt x="13" y="36"/>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34958" name="Freeform 144"/>
              <p:cNvSpPr>
                <a:spLocks noEditPoints="1"/>
              </p:cNvSpPr>
              <p:nvPr/>
            </p:nvSpPr>
            <p:spPr bwMode="auto">
              <a:xfrm>
                <a:off x="3992" y="2941"/>
                <a:ext cx="32" cy="157"/>
              </a:xfrm>
              <a:custGeom>
                <a:avLst/>
                <a:gdLst>
                  <a:gd name="T0" fmla="*/ 115 w 12"/>
                  <a:gd name="T1" fmla="*/ 0 h 39"/>
                  <a:gd name="T2" fmla="*/ 149 w 12"/>
                  <a:gd name="T3" fmla="*/ 0 h 39"/>
                  <a:gd name="T4" fmla="*/ 149 w 12"/>
                  <a:gd name="T5" fmla="*/ 64 h 39"/>
                  <a:gd name="T6" fmla="*/ 171 w 12"/>
                  <a:gd name="T7" fmla="*/ 64 h 39"/>
                  <a:gd name="T8" fmla="*/ 171 w 12"/>
                  <a:gd name="T9" fmla="*/ 193 h 39"/>
                  <a:gd name="T10" fmla="*/ 171 w 12"/>
                  <a:gd name="T11" fmla="*/ 258 h 39"/>
                  <a:gd name="T12" fmla="*/ 149 w 12"/>
                  <a:gd name="T13" fmla="*/ 326 h 39"/>
                  <a:gd name="T14" fmla="*/ 149 w 12"/>
                  <a:gd name="T15" fmla="*/ 326 h 39"/>
                  <a:gd name="T16" fmla="*/ 115 w 12"/>
                  <a:gd name="T17" fmla="*/ 455 h 39"/>
                  <a:gd name="T18" fmla="*/ 93 w 12"/>
                  <a:gd name="T19" fmla="*/ 326 h 39"/>
                  <a:gd name="T20" fmla="*/ 56 w 12"/>
                  <a:gd name="T21" fmla="*/ 326 h 39"/>
                  <a:gd name="T22" fmla="*/ 56 w 12"/>
                  <a:gd name="T23" fmla="*/ 258 h 39"/>
                  <a:gd name="T24" fmla="*/ 35 w 12"/>
                  <a:gd name="T25" fmla="*/ 193 h 39"/>
                  <a:gd name="T26" fmla="*/ 56 w 12"/>
                  <a:gd name="T27" fmla="*/ 64 h 39"/>
                  <a:gd name="T28" fmla="*/ 56 w 12"/>
                  <a:gd name="T29" fmla="*/ 64 h 39"/>
                  <a:gd name="T30" fmla="*/ 93 w 12"/>
                  <a:gd name="T31" fmla="*/ 0 h 39"/>
                  <a:gd name="T32" fmla="*/ 115 w 12"/>
                  <a:gd name="T33" fmla="*/ 0 h 39"/>
                  <a:gd name="T34" fmla="*/ 171 w 12"/>
                  <a:gd name="T35" fmla="*/ 906 h 39"/>
                  <a:gd name="T36" fmla="*/ 171 w 12"/>
                  <a:gd name="T37" fmla="*/ 2154 h 39"/>
                  <a:gd name="T38" fmla="*/ 171 w 12"/>
                  <a:gd name="T39" fmla="*/ 2287 h 39"/>
                  <a:gd name="T40" fmla="*/ 171 w 12"/>
                  <a:gd name="T41" fmla="*/ 2351 h 39"/>
                  <a:gd name="T42" fmla="*/ 171 w 12"/>
                  <a:gd name="T43" fmla="*/ 2480 h 39"/>
                  <a:gd name="T44" fmla="*/ 192 w 12"/>
                  <a:gd name="T45" fmla="*/ 2480 h 39"/>
                  <a:gd name="T46" fmla="*/ 192 w 12"/>
                  <a:gd name="T47" fmla="*/ 2480 h 39"/>
                  <a:gd name="T48" fmla="*/ 227 w 12"/>
                  <a:gd name="T49" fmla="*/ 2544 h 39"/>
                  <a:gd name="T50" fmla="*/ 227 w 12"/>
                  <a:gd name="T51" fmla="*/ 2544 h 39"/>
                  <a:gd name="T52" fmla="*/ 0 w 12"/>
                  <a:gd name="T53" fmla="*/ 2544 h 39"/>
                  <a:gd name="T54" fmla="*/ 0 w 12"/>
                  <a:gd name="T55" fmla="*/ 2544 h 39"/>
                  <a:gd name="T56" fmla="*/ 35 w 12"/>
                  <a:gd name="T57" fmla="*/ 2480 h 39"/>
                  <a:gd name="T58" fmla="*/ 35 w 12"/>
                  <a:gd name="T59" fmla="*/ 2480 h 39"/>
                  <a:gd name="T60" fmla="*/ 56 w 12"/>
                  <a:gd name="T61" fmla="*/ 2480 h 39"/>
                  <a:gd name="T62" fmla="*/ 56 w 12"/>
                  <a:gd name="T63" fmla="*/ 2351 h 39"/>
                  <a:gd name="T64" fmla="*/ 56 w 12"/>
                  <a:gd name="T65" fmla="*/ 2287 h 39"/>
                  <a:gd name="T66" fmla="*/ 56 w 12"/>
                  <a:gd name="T67" fmla="*/ 2154 h 39"/>
                  <a:gd name="T68" fmla="*/ 56 w 12"/>
                  <a:gd name="T69" fmla="*/ 1570 h 39"/>
                  <a:gd name="T70" fmla="*/ 56 w 12"/>
                  <a:gd name="T71" fmla="*/ 1232 h 39"/>
                  <a:gd name="T72" fmla="*/ 56 w 12"/>
                  <a:gd name="T73" fmla="*/ 1167 h 39"/>
                  <a:gd name="T74" fmla="*/ 56 w 12"/>
                  <a:gd name="T75" fmla="*/ 1103 h 39"/>
                  <a:gd name="T76" fmla="*/ 56 w 12"/>
                  <a:gd name="T77" fmla="*/ 1103 h 39"/>
                  <a:gd name="T78" fmla="*/ 56 w 12"/>
                  <a:gd name="T79" fmla="*/ 1103 h 39"/>
                  <a:gd name="T80" fmla="*/ 35 w 12"/>
                  <a:gd name="T81" fmla="*/ 1103 h 39"/>
                  <a:gd name="T82" fmla="*/ 35 w 12"/>
                  <a:gd name="T83" fmla="*/ 1103 h 39"/>
                  <a:gd name="T84" fmla="*/ 0 w 12"/>
                  <a:gd name="T85" fmla="*/ 1103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0"/>
                    </a:lnTo>
                    <a:lnTo>
                      <a:pt x="8" y="1"/>
                    </a:lnTo>
                    <a:lnTo>
                      <a:pt x="9" y="1"/>
                    </a:lnTo>
                    <a:lnTo>
                      <a:pt x="9" y="3"/>
                    </a:lnTo>
                    <a:lnTo>
                      <a:pt x="9" y="4"/>
                    </a:lnTo>
                    <a:lnTo>
                      <a:pt x="8" y="5"/>
                    </a:lnTo>
                    <a:lnTo>
                      <a:pt x="6" y="7"/>
                    </a:lnTo>
                    <a:lnTo>
                      <a:pt x="5" y="5"/>
                    </a:lnTo>
                    <a:lnTo>
                      <a:pt x="3" y="5"/>
                    </a:lnTo>
                    <a:lnTo>
                      <a:pt x="3" y="4"/>
                    </a:lnTo>
                    <a:lnTo>
                      <a:pt x="2" y="3"/>
                    </a:lnTo>
                    <a:lnTo>
                      <a:pt x="3" y="1"/>
                    </a:lnTo>
                    <a:lnTo>
                      <a:pt x="5" y="0"/>
                    </a:lnTo>
                    <a:lnTo>
                      <a:pt x="6" y="0"/>
                    </a:lnTo>
                    <a:close/>
                    <a:moveTo>
                      <a:pt x="9" y="14"/>
                    </a:moveTo>
                    <a:lnTo>
                      <a:pt x="9" y="33"/>
                    </a:lnTo>
                    <a:lnTo>
                      <a:pt x="9" y="35"/>
                    </a:lnTo>
                    <a:lnTo>
                      <a:pt x="9" y="36"/>
                    </a:lnTo>
                    <a:lnTo>
                      <a:pt x="9" y="38"/>
                    </a:lnTo>
                    <a:lnTo>
                      <a:pt x="10" y="38"/>
                    </a:lnTo>
                    <a:lnTo>
                      <a:pt x="12" y="39"/>
                    </a:lnTo>
                    <a:lnTo>
                      <a:pt x="0" y="39"/>
                    </a:lnTo>
                    <a:lnTo>
                      <a:pt x="2" y="38"/>
                    </a:lnTo>
                    <a:lnTo>
                      <a:pt x="3" y="38"/>
                    </a:lnTo>
                    <a:lnTo>
                      <a:pt x="3" y="36"/>
                    </a:lnTo>
                    <a:lnTo>
                      <a:pt x="3" y="35"/>
                    </a:lnTo>
                    <a:lnTo>
                      <a:pt x="3" y="33"/>
                    </a:lnTo>
                    <a:lnTo>
                      <a:pt x="3" y="24"/>
                    </a:lnTo>
                    <a:lnTo>
                      <a:pt x="3" y="19"/>
                    </a:lnTo>
                    <a:lnTo>
                      <a:pt x="3" y="18"/>
                    </a:lnTo>
                    <a:lnTo>
                      <a:pt x="3" y="17"/>
                    </a:lnTo>
                    <a:lnTo>
                      <a:pt x="2" y="17"/>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34959" name="Freeform 145"/>
              <p:cNvSpPr>
                <a:spLocks/>
              </p:cNvSpPr>
              <p:nvPr/>
            </p:nvSpPr>
            <p:spPr bwMode="auto">
              <a:xfrm>
                <a:off x="4034" y="2998"/>
                <a:ext cx="55" cy="100"/>
              </a:xfrm>
              <a:custGeom>
                <a:avLst/>
                <a:gdLst>
                  <a:gd name="T0" fmla="*/ 377 w 21"/>
                  <a:gd name="T1" fmla="*/ 960 h 25"/>
                  <a:gd name="T2" fmla="*/ 356 w 21"/>
                  <a:gd name="T3" fmla="*/ 1216 h 25"/>
                  <a:gd name="T4" fmla="*/ 309 w 21"/>
                  <a:gd name="T5" fmla="*/ 1408 h 25"/>
                  <a:gd name="T6" fmla="*/ 254 w 21"/>
                  <a:gd name="T7" fmla="*/ 1600 h 25"/>
                  <a:gd name="T8" fmla="*/ 178 w 21"/>
                  <a:gd name="T9" fmla="*/ 1600 h 25"/>
                  <a:gd name="T10" fmla="*/ 110 w 21"/>
                  <a:gd name="T11" fmla="*/ 1600 h 25"/>
                  <a:gd name="T12" fmla="*/ 55 w 21"/>
                  <a:gd name="T13" fmla="*/ 1408 h 25"/>
                  <a:gd name="T14" fmla="*/ 21 w 21"/>
                  <a:gd name="T15" fmla="*/ 1216 h 25"/>
                  <a:gd name="T16" fmla="*/ 0 w 21"/>
                  <a:gd name="T17" fmla="*/ 1088 h 25"/>
                  <a:gd name="T18" fmla="*/ 0 w 21"/>
                  <a:gd name="T19" fmla="*/ 768 h 25"/>
                  <a:gd name="T20" fmla="*/ 0 w 21"/>
                  <a:gd name="T21" fmla="*/ 512 h 25"/>
                  <a:gd name="T22" fmla="*/ 21 w 21"/>
                  <a:gd name="T23" fmla="*/ 320 h 25"/>
                  <a:gd name="T24" fmla="*/ 55 w 21"/>
                  <a:gd name="T25" fmla="*/ 192 h 25"/>
                  <a:gd name="T26" fmla="*/ 123 w 21"/>
                  <a:gd name="T27" fmla="*/ 0 h 25"/>
                  <a:gd name="T28" fmla="*/ 199 w 21"/>
                  <a:gd name="T29" fmla="*/ 0 h 25"/>
                  <a:gd name="T30" fmla="*/ 254 w 21"/>
                  <a:gd name="T31" fmla="*/ 0 h 25"/>
                  <a:gd name="T32" fmla="*/ 309 w 21"/>
                  <a:gd name="T33" fmla="*/ 64 h 25"/>
                  <a:gd name="T34" fmla="*/ 322 w 21"/>
                  <a:gd name="T35" fmla="*/ 192 h 25"/>
                  <a:gd name="T36" fmla="*/ 356 w 21"/>
                  <a:gd name="T37" fmla="*/ 320 h 25"/>
                  <a:gd name="T38" fmla="*/ 356 w 21"/>
                  <a:gd name="T39" fmla="*/ 320 h 25"/>
                  <a:gd name="T40" fmla="*/ 322 w 21"/>
                  <a:gd name="T41" fmla="*/ 448 h 25"/>
                  <a:gd name="T42" fmla="*/ 322 w 21"/>
                  <a:gd name="T43" fmla="*/ 448 h 25"/>
                  <a:gd name="T44" fmla="*/ 309 w 21"/>
                  <a:gd name="T45" fmla="*/ 448 h 25"/>
                  <a:gd name="T46" fmla="*/ 267 w 21"/>
                  <a:gd name="T47" fmla="*/ 448 h 25"/>
                  <a:gd name="T48" fmla="*/ 267 w 21"/>
                  <a:gd name="T49" fmla="*/ 448 h 25"/>
                  <a:gd name="T50" fmla="*/ 254 w 21"/>
                  <a:gd name="T51" fmla="*/ 320 h 25"/>
                  <a:gd name="T52" fmla="*/ 254 w 21"/>
                  <a:gd name="T53" fmla="*/ 256 h 25"/>
                  <a:gd name="T54" fmla="*/ 254 w 21"/>
                  <a:gd name="T55" fmla="*/ 192 h 25"/>
                  <a:gd name="T56" fmla="*/ 233 w 21"/>
                  <a:gd name="T57" fmla="*/ 64 h 25"/>
                  <a:gd name="T58" fmla="*/ 233 w 21"/>
                  <a:gd name="T59" fmla="*/ 64 h 25"/>
                  <a:gd name="T60" fmla="*/ 178 w 21"/>
                  <a:gd name="T61" fmla="*/ 64 h 25"/>
                  <a:gd name="T62" fmla="*/ 144 w 21"/>
                  <a:gd name="T63" fmla="*/ 64 h 25"/>
                  <a:gd name="T64" fmla="*/ 110 w 21"/>
                  <a:gd name="T65" fmla="*/ 192 h 25"/>
                  <a:gd name="T66" fmla="*/ 68 w 21"/>
                  <a:gd name="T67" fmla="*/ 320 h 25"/>
                  <a:gd name="T68" fmla="*/ 68 w 21"/>
                  <a:gd name="T69" fmla="*/ 640 h 25"/>
                  <a:gd name="T70" fmla="*/ 68 w 21"/>
                  <a:gd name="T71" fmla="*/ 896 h 25"/>
                  <a:gd name="T72" fmla="*/ 123 w 21"/>
                  <a:gd name="T73" fmla="*/ 1152 h 25"/>
                  <a:gd name="T74" fmla="*/ 144 w 21"/>
                  <a:gd name="T75" fmla="*/ 1216 h 25"/>
                  <a:gd name="T76" fmla="*/ 233 w 21"/>
                  <a:gd name="T77" fmla="*/ 1344 h 25"/>
                  <a:gd name="T78" fmla="*/ 267 w 21"/>
                  <a:gd name="T79" fmla="*/ 1344 h 25"/>
                  <a:gd name="T80" fmla="*/ 309 w 21"/>
                  <a:gd name="T81" fmla="*/ 1216 h 25"/>
                  <a:gd name="T82" fmla="*/ 322 w 21"/>
                  <a:gd name="T83" fmla="*/ 1152 h 25"/>
                  <a:gd name="T84" fmla="*/ 356 w 21"/>
                  <a:gd name="T85" fmla="*/ 896 h 25"/>
                  <a:gd name="T86" fmla="*/ 377 w 21"/>
                  <a:gd name="T87" fmla="*/ 96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20" y="19"/>
                    </a:lnTo>
                    <a:lnTo>
                      <a:pt x="17" y="22"/>
                    </a:lnTo>
                    <a:lnTo>
                      <a:pt x="14" y="25"/>
                    </a:lnTo>
                    <a:lnTo>
                      <a:pt x="10" y="25"/>
                    </a:lnTo>
                    <a:lnTo>
                      <a:pt x="6" y="25"/>
                    </a:lnTo>
                    <a:lnTo>
                      <a:pt x="3" y="22"/>
                    </a:lnTo>
                    <a:lnTo>
                      <a:pt x="1" y="19"/>
                    </a:lnTo>
                    <a:lnTo>
                      <a:pt x="0" y="17"/>
                    </a:lnTo>
                    <a:lnTo>
                      <a:pt x="0" y="12"/>
                    </a:lnTo>
                    <a:lnTo>
                      <a:pt x="0" y="8"/>
                    </a:lnTo>
                    <a:lnTo>
                      <a:pt x="1" y="5"/>
                    </a:lnTo>
                    <a:lnTo>
                      <a:pt x="3" y="3"/>
                    </a:lnTo>
                    <a:lnTo>
                      <a:pt x="7" y="0"/>
                    </a:lnTo>
                    <a:lnTo>
                      <a:pt x="11" y="0"/>
                    </a:lnTo>
                    <a:lnTo>
                      <a:pt x="14" y="0"/>
                    </a:lnTo>
                    <a:lnTo>
                      <a:pt x="17" y="1"/>
                    </a:lnTo>
                    <a:lnTo>
                      <a:pt x="18" y="3"/>
                    </a:lnTo>
                    <a:lnTo>
                      <a:pt x="20" y="5"/>
                    </a:lnTo>
                    <a:lnTo>
                      <a:pt x="18" y="7"/>
                    </a:lnTo>
                    <a:lnTo>
                      <a:pt x="17" y="7"/>
                    </a:lnTo>
                    <a:lnTo>
                      <a:pt x="15" y="7"/>
                    </a:lnTo>
                    <a:lnTo>
                      <a:pt x="14" y="5"/>
                    </a:lnTo>
                    <a:lnTo>
                      <a:pt x="14" y="4"/>
                    </a:lnTo>
                    <a:lnTo>
                      <a:pt x="14" y="3"/>
                    </a:lnTo>
                    <a:lnTo>
                      <a:pt x="13" y="1"/>
                    </a:lnTo>
                    <a:lnTo>
                      <a:pt x="10" y="1"/>
                    </a:lnTo>
                    <a:lnTo>
                      <a:pt x="8" y="1"/>
                    </a:lnTo>
                    <a:lnTo>
                      <a:pt x="6" y="3"/>
                    </a:lnTo>
                    <a:lnTo>
                      <a:pt x="4" y="5"/>
                    </a:lnTo>
                    <a:lnTo>
                      <a:pt x="4" y="10"/>
                    </a:lnTo>
                    <a:lnTo>
                      <a:pt x="4" y="14"/>
                    </a:lnTo>
                    <a:lnTo>
                      <a:pt x="7" y="18"/>
                    </a:lnTo>
                    <a:lnTo>
                      <a:pt x="8" y="19"/>
                    </a:lnTo>
                    <a:lnTo>
                      <a:pt x="13" y="21"/>
                    </a:lnTo>
                    <a:lnTo>
                      <a:pt x="15" y="21"/>
                    </a:lnTo>
                    <a:lnTo>
                      <a:pt x="17" y="19"/>
                    </a:lnTo>
                    <a:lnTo>
                      <a:pt x="18" y="18"/>
                    </a:lnTo>
                    <a:lnTo>
                      <a:pt x="20" y="14"/>
                    </a:lnTo>
                    <a:lnTo>
                      <a:pt x="21" y="15"/>
                    </a:lnTo>
                    <a:close/>
                  </a:path>
                </a:pathLst>
              </a:custGeom>
              <a:solidFill>
                <a:srgbClr val="000000"/>
              </a:solidFill>
              <a:ln w="0">
                <a:solidFill>
                  <a:srgbClr val="000000"/>
                </a:solidFill>
                <a:round/>
                <a:headEnd/>
                <a:tailEnd/>
              </a:ln>
            </p:spPr>
            <p:txBody>
              <a:bodyPr/>
              <a:lstStyle/>
              <a:p>
                <a:endParaRPr lang="en-CA"/>
              </a:p>
            </p:txBody>
          </p:sp>
          <p:sp>
            <p:nvSpPr>
              <p:cNvPr id="34960" name="Freeform 146"/>
              <p:cNvSpPr>
                <a:spLocks/>
              </p:cNvSpPr>
              <p:nvPr/>
            </p:nvSpPr>
            <p:spPr bwMode="auto">
              <a:xfrm>
                <a:off x="4092" y="2961"/>
                <a:ext cx="44" cy="137"/>
              </a:xfrm>
              <a:custGeom>
                <a:avLst/>
                <a:gdLst>
                  <a:gd name="T0" fmla="*/ 173 w 17"/>
                  <a:gd name="T1" fmla="*/ 0 h 34"/>
                  <a:gd name="T2" fmla="*/ 173 w 17"/>
                  <a:gd name="T3" fmla="*/ 584 h 34"/>
                  <a:gd name="T4" fmla="*/ 274 w 17"/>
                  <a:gd name="T5" fmla="*/ 584 h 34"/>
                  <a:gd name="T6" fmla="*/ 274 w 17"/>
                  <a:gd name="T7" fmla="*/ 649 h 34"/>
                  <a:gd name="T8" fmla="*/ 173 w 17"/>
                  <a:gd name="T9" fmla="*/ 649 h 34"/>
                  <a:gd name="T10" fmla="*/ 173 w 17"/>
                  <a:gd name="T11" fmla="*/ 1769 h 34"/>
                  <a:gd name="T12" fmla="*/ 173 w 17"/>
                  <a:gd name="T13" fmla="*/ 1833 h 34"/>
                  <a:gd name="T14" fmla="*/ 173 w 17"/>
                  <a:gd name="T15" fmla="*/ 1966 h 34"/>
                  <a:gd name="T16" fmla="*/ 207 w 17"/>
                  <a:gd name="T17" fmla="*/ 2031 h 34"/>
                  <a:gd name="T18" fmla="*/ 207 w 17"/>
                  <a:gd name="T19" fmla="*/ 2031 h 34"/>
                  <a:gd name="T20" fmla="*/ 228 w 17"/>
                  <a:gd name="T21" fmla="*/ 2031 h 34"/>
                  <a:gd name="T22" fmla="*/ 241 w 17"/>
                  <a:gd name="T23" fmla="*/ 2031 h 34"/>
                  <a:gd name="T24" fmla="*/ 241 w 17"/>
                  <a:gd name="T25" fmla="*/ 1966 h 34"/>
                  <a:gd name="T26" fmla="*/ 274 w 17"/>
                  <a:gd name="T27" fmla="*/ 1966 h 34"/>
                  <a:gd name="T28" fmla="*/ 295 w 17"/>
                  <a:gd name="T29" fmla="*/ 1966 h 34"/>
                  <a:gd name="T30" fmla="*/ 274 w 17"/>
                  <a:gd name="T31" fmla="*/ 2031 h 34"/>
                  <a:gd name="T32" fmla="*/ 241 w 17"/>
                  <a:gd name="T33" fmla="*/ 2160 h 34"/>
                  <a:gd name="T34" fmla="*/ 207 w 17"/>
                  <a:gd name="T35" fmla="*/ 2224 h 34"/>
                  <a:gd name="T36" fmla="*/ 173 w 17"/>
                  <a:gd name="T37" fmla="*/ 2224 h 34"/>
                  <a:gd name="T38" fmla="*/ 155 w 17"/>
                  <a:gd name="T39" fmla="*/ 2224 h 34"/>
                  <a:gd name="T40" fmla="*/ 122 w 17"/>
                  <a:gd name="T41" fmla="*/ 2224 h 34"/>
                  <a:gd name="T42" fmla="*/ 106 w 17"/>
                  <a:gd name="T43" fmla="*/ 2160 h 34"/>
                  <a:gd name="T44" fmla="*/ 106 w 17"/>
                  <a:gd name="T45" fmla="*/ 2031 h 34"/>
                  <a:gd name="T46" fmla="*/ 88 w 17"/>
                  <a:gd name="T47" fmla="*/ 1966 h 34"/>
                  <a:gd name="T48" fmla="*/ 88 w 17"/>
                  <a:gd name="T49" fmla="*/ 1769 h 34"/>
                  <a:gd name="T50" fmla="*/ 88 w 17"/>
                  <a:gd name="T51" fmla="*/ 649 h 34"/>
                  <a:gd name="T52" fmla="*/ 0 w 17"/>
                  <a:gd name="T53" fmla="*/ 649 h 34"/>
                  <a:gd name="T54" fmla="*/ 0 w 17"/>
                  <a:gd name="T55" fmla="*/ 649 h 34"/>
                  <a:gd name="T56" fmla="*/ 34 w 17"/>
                  <a:gd name="T57" fmla="*/ 584 h 34"/>
                  <a:gd name="T58" fmla="*/ 88 w 17"/>
                  <a:gd name="T59" fmla="*/ 455 h 34"/>
                  <a:gd name="T60" fmla="*/ 106 w 17"/>
                  <a:gd name="T61" fmla="*/ 391 h 34"/>
                  <a:gd name="T62" fmla="*/ 122 w 17"/>
                  <a:gd name="T63" fmla="*/ 326 h 34"/>
                  <a:gd name="T64" fmla="*/ 122 w 17"/>
                  <a:gd name="T65" fmla="*/ 193 h 34"/>
                  <a:gd name="T66" fmla="*/ 155 w 17"/>
                  <a:gd name="T67" fmla="*/ 0 h 34"/>
                  <a:gd name="T68" fmla="*/ 17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9"/>
                    </a:lnTo>
                    <a:lnTo>
                      <a:pt x="16" y="9"/>
                    </a:lnTo>
                    <a:lnTo>
                      <a:pt x="16" y="10"/>
                    </a:lnTo>
                    <a:lnTo>
                      <a:pt x="10" y="10"/>
                    </a:lnTo>
                    <a:lnTo>
                      <a:pt x="10" y="27"/>
                    </a:lnTo>
                    <a:lnTo>
                      <a:pt x="10" y="28"/>
                    </a:lnTo>
                    <a:lnTo>
                      <a:pt x="10" y="30"/>
                    </a:lnTo>
                    <a:lnTo>
                      <a:pt x="12" y="31"/>
                    </a:lnTo>
                    <a:lnTo>
                      <a:pt x="13" y="31"/>
                    </a:lnTo>
                    <a:lnTo>
                      <a:pt x="14" y="31"/>
                    </a:lnTo>
                    <a:lnTo>
                      <a:pt x="14" y="30"/>
                    </a:lnTo>
                    <a:lnTo>
                      <a:pt x="16" y="30"/>
                    </a:lnTo>
                    <a:lnTo>
                      <a:pt x="17" y="30"/>
                    </a:lnTo>
                    <a:lnTo>
                      <a:pt x="16" y="31"/>
                    </a:lnTo>
                    <a:lnTo>
                      <a:pt x="14" y="33"/>
                    </a:lnTo>
                    <a:lnTo>
                      <a:pt x="12" y="34"/>
                    </a:lnTo>
                    <a:lnTo>
                      <a:pt x="10" y="34"/>
                    </a:lnTo>
                    <a:lnTo>
                      <a:pt x="9" y="34"/>
                    </a:lnTo>
                    <a:lnTo>
                      <a:pt x="7" y="34"/>
                    </a:lnTo>
                    <a:lnTo>
                      <a:pt x="6" y="33"/>
                    </a:lnTo>
                    <a:lnTo>
                      <a:pt x="6" y="31"/>
                    </a:lnTo>
                    <a:lnTo>
                      <a:pt x="5" y="30"/>
                    </a:lnTo>
                    <a:lnTo>
                      <a:pt x="5" y="27"/>
                    </a:lnTo>
                    <a:lnTo>
                      <a:pt x="5" y="10"/>
                    </a:lnTo>
                    <a:lnTo>
                      <a:pt x="0" y="10"/>
                    </a:lnTo>
                    <a:lnTo>
                      <a:pt x="2" y="9"/>
                    </a:lnTo>
                    <a:lnTo>
                      <a:pt x="5" y="7"/>
                    </a:lnTo>
                    <a:lnTo>
                      <a:pt x="6" y="6"/>
                    </a:lnTo>
                    <a:lnTo>
                      <a:pt x="7" y="5"/>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34961" name="Freeform 147"/>
              <p:cNvSpPr>
                <a:spLocks noEditPoints="1"/>
              </p:cNvSpPr>
              <p:nvPr/>
            </p:nvSpPr>
            <p:spPr bwMode="auto">
              <a:xfrm>
                <a:off x="4141" y="2998"/>
                <a:ext cx="60" cy="100"/>
              </a:xfrm>
              <a:custGeom>
                <a:avLst/>
                <a:gdLst>
                  <a:gd name="T0" fmla="*/ 198 w 23"/>
                  <a:gd name="T1" fmla="*/ 0 h 25"/>
                  <a:gd name="T2" fmla="*/ 266 w 23"/>
                  <a:gd name="T3" fmla="*/ 0 h 25"/>
                  <a:gd name="T4" fmla="*/ 321 w 23"/>
                  <a:gd name="T5" fmla="*/ 64 h 25"/>
                  <a:gd name="T6" fmla="*/ 373 w 23"/>
                  <a:gd name="T7" fmla="*/ 256 h 25"/>
                  <a:gd name="T8" fmla="*/ 389 w 23"/>
                  <a:gd name="T9" fmla="*/ 448 h 25"/>
                  <a:gd name="T10" fmla="*/ 410 w 23"/>
                  <a:gd name="T11" fmla="*/ 768 h 25"/>
                  <a:gd name="T12" fmla="*/ 410 w 23"/>
                  <a:gd name="T13" fmla="*/ 960 h 25"/>
                  <a:gd name="T14" fmla="*/ 389 w 23"/>
                  <a:gd name="T15" fmla="*/ 1152 h 25"/>
                  <a:gd name="T16" fmla="*/ 339 w 23"/>
                  <a:gd name="T17" fmla="*/ 1408 h 25"/>
                  <a:gd name="T18" fmla="*/ 321 w 23"/>
                  <a:gd name="T19" fmla="*/ 1536 h 25"/>
                  <a:gd name="T20" fmla="*/ 266 w 23"/>
                  <a:gd name="T21" fmla="*/ 1600 h 25"/>
                  <a:gd name="T22" fmla="*/ 198 w 23"/>
                  <a:gd name="T23" fmla="*/ 1600 h 25"/>
                  <a:gd name="T24" fmla="*/ 143 w 23"/>
                  <a:gd name="T25" fmla="*/ 1600 h 25"/>
                  <a:gd name="T26" fmla="*/ 89 w 23"/>
                  <a:gd name="T27" fmla="*/ 1536 h 25"/>
                  <a:gd name="T28" fmla="*/ 34 w 23"/>
                  <a:gd name="T29" fmla="*/ 1344 h 25"/>
                  <a:gd name="T30" fmla="*/ 0 w 23"/>
                  <a:gd name="T31" fmla="*/ 1088 h 25"/>
                  <a:gd name="T32" fmla="*/ 0 w 23"/>
                  <a:gd name="T33" fmla="*/ 768 h 25"/>
                  <a:gd name="T34" fmla="*/ 0 w 23"/>
                  <a:gd name="T35" fmla="*/ 640 h 25"/>
                  <a:gd name="T36" fmla="*/ 21 w 23"/>
                  <a:gd name="T37" fmla="*/ 320 h 25"/>
                  <a:gd name="T38" fmla="*/ 34 w 23"/>
                  <a:gd name="T39" fmla="*/ 192 h 25"/>
                  <a:gd name="T40" fmla="*/ 89 w 23"/>
                  <a:gd name="T41" fmla="*/ 64 h 25"/>
                  <a:gd name="T42" fmla="*/ 143 w 23"/>
                  <a:gd name="T43" fmla="*/ 0 h 25"/>
                  <a:gd name="T44" fmla="*/ 198 w 23"/>
                  <a:gd name="T45" fmla="*/ 0 h 25"/>
                  <a:gd name="T46" fmla="*/ 198 w 23"/>
                  <a:gd name="T47" fmla="*/ 64 h 25"/>
                  <a:gd name="T48" fmla="*/ 157 w 23"/>
                  <a:gd name="T49" fmla="*/ 64 h 25"/>
                  <a:gd name="T50" fmla="*/ 143 w 23"/>
                  <a:gd name="T51" fmla="*/ 64 h 25"/>
                  <a:gd name="T52" fmla="*/ 123 w 23"/>
                  <a:gd name="T53" fmla="*/ 192 h 25"/>
                  <a:gd name="T54" fmla="*/ 89 w 23"/>
                  <a:gd name="T55" fmla="*/ 320 h 25"/>
                  <a:gd name="T56" fmla="*/ 68 w 23"/>
                  <a:gd name="T57" fmla="*/ 448 h 25"/>
                  <a:gd name="T58" fmla="*/ 68 w 23"/>
                  <a:gd name="T59" fmla="*/ 704 h 25"/>
                  <a:gd name="T60" fmla="*/ 89 w 23"/>
                  <a:gd name="T61" fmla="*/ 960 h 25"/>
                  <a:gd name="T62" fmla="*/ 123 w 23"/>
                  <a:gd name="T63" fmla="*/ 1216 h 25"/>
                  <a:gd name="T64" fmla="*/ 157 w 23"/>
                  <a:gd name="T65" fmla="*/ 1408 h 25"/>
                  <a:gd name="T66" fmla="*/ 211 w 23"/>
                  <a:gd name="T67" fmla="*/ 1536 h 25"/>
                  <a:gd name="T68" fmla="*/ 266 w 23"/>
                  <a:gd name="T69" fmla="*/ 1536 h 25"/>
                  <a:gd name="T70" fmla="*/ 287 w 23"/>
                  <a:gd name="T71" fmla="*/ 1408 h 25"/>
                  <a:gd name="T72" fmla="*/ 321 w 23"/>
                  <a:gd name="T73" fmla="*/ 1152 h 25"/>
                  <a:gd name="T74" fmla="*/ 339 w 23"/>
                  <a:gd name="T75" fmla="*/ 896 h 25"/>
                  <a:gd name="T76" fmla="*/ 321 w 23"/>
                  <a:gd name="T77" fmla="*/ 640 h 25"/>
                  <a:gd name="T78" fmla="*/ 321 w 23"/>
                  <a:gd name="T79" fmla="*/ 448 h 25"/>
                  <a:gd name="T80" fmla="*/ 266 w 23"/>
                  <a:gd name="T81" fmla="*/ 256 h 25"/>
                  <a:gd name="T82" fmla="*/ 253 w 23"/>
                  <a:gd name="T83" fmla="*/ 64 h 25"/>
                  <a:gd name="T84" fmla="*/ 198 w 23"/>
                  <a:gd name="T85" fmla="*/ 64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5"/>
                  <a:gd name="T131" fmla="*/ 23 w 23"/>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5">
                    <a:moveTo>
                      <a:pt x="11" y="0"/>
                    </a:moveTo>
                    <a:lnTo>
                      <a:pt x="15" y="0"/>
                    </a:lnTo>
                    <a:lnTo>
                      <a:pt x="18" y="1"/>
                    </a:lnTo>
                    <a:lnTo>
                      <a:pt x="21" y="4"/>
                    </a:lnTo>
                    <a:lnTo>
                      <a:pt x="22" y="7"/>
                    </a:lnTo>
                    <a:lnTo>
                      <a:pt x="23" y="12"/>
                    </a:lnTo>
                    <a:lnTo>
                      <a:pt x="23" y="15"/>
                    </a:lnTo>
                    <a:lnTo>
                      <a:pt x="22" y="18"/>
                    </a:lnTo>
                    <a:lnTo>
                      <a:pt x="19" y="22"/>
                    </a:lnTo>
                    <a:lnTo>
                      <a:pt x="18" y="24"/>
                    </a:lnTo>
                    <a:lnTo>
                      <a:pt x="15" y="25"/>
                    </a:lnTo>
                    <a:lnTo>
                      <a:pt x="11" y="25"/>
                    </a:lnTo>
                    <a:lnTo>
                      <a:pt x="8" y="25"/>
                    </a:lnTo>
                    <a:lnTo>
                      <a:pt x="5" y="24"/>
                    </a:lnTo>
                    <a:lnTo>
                      <a:pt x="2" y="21"/>
                    </a:lnTo>
                    <a:lnTo>
                      <a:pt x="0" y="17"/>
                    </a:lnTo>
                    <a:lnTo>
                      <a:pt x="0" y="12"/>
                    </a:lnTo>
                    <a:lnTo>
                      <a:pt x="0" y="10"/>
                    </a:lnTo>
                    <a:lnTo>
                      <a:pt x="1" y="5"/>
                    </a:lnTo>
                    <a:lnTo>
                      <a:pt x="2" y="3"/>
                    </a:lnTo>
                    <a:lnTo>
                      <a:pt x="5" y="1"/>
                    </a:lnTo>
                    <a:lnTo>
                      <a:pt x="8" y="0"/>
                    </a:lnTo>
                    <a:lnTo>
                      <a:pt x="11" y="0"/>
                    </a:lnTo>
                    <a:close/>
                    <a:moveTo>
                      <a:pt x="11" y="1"/>
                    </a:moveTo>
                    <a:lnTo>
                      <a:pt x="9" y="1"/>
                    </a:lnTo>
                    <a:lnTo>
                      <a:pt x="8" y="1"/>
                    </a:lnTo>
                    <a:lnTo>
                      <a:pt x="7" y="3"/>
                    </a:lnTo>
                    <a:lnTo>
                      <a:pt x="5" y="5"/>
                    </a:lnTo>
                    <a:lnTo>
                      <a:pt x="4" y="7"/>
                    </a:lnTo>
                    <a:lnTo>
                      <a:pt x="4" y="11"/>
                    </a:lnTo>
                    <a:lnTo>
                      <a:pt x="5" y="15"/>
                    </a:lnTo>
                    <a:lnTo>
                      <a:pt x="7" y="19"/>
                    </a:lnTo>
                    <a:lnTo>
                      <a:pt x="9" y="22"/>
                    </a:lnTo>
                    <a:lnTo>
                      <a:pt x="12" y="24"/>
                    </a:lnTo>
                    <a:lnTo>
                      <a:pt x="15" y="24"/>
                    </a:lnTo>
                    <a:lnTo>
                      <a:pt x="16" y="22"/>
                    </a:lnTo>
                    <a:lnTo>
                      <a:pt x="18" y="18"/>
                    </a:lnTo>
                    <a:lnTo>
                      <a:pt x="19" y="14"/>
                    </a:lnTo>
                    <a:lnTo>
                      <a:pt x="18" y="10"/>
                    </a:lnTo>
                    <a:lnTo>
                      <a:pt x="18" y="7"/>
                    </a:lnTo>
                    <a:lnTo>
                      <a:pt x="15"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34962" name="Freeform 148"/>
              <p:cNvSpPr>
                <a:spLocks/>
              </p:cNvSpPr>
              <p:nvPr/>
            </p:nvSpPr>
            <p:spPr bwMode="auto">
              <a:xfrm>
                <a:off x="4209" y="2998"/>
                <a:ext cx="47" cy="100"/>
              </a:xfrm>
              <a:custGeom>
                <a:avLst/>
                <a:gdLst>
                  <a:gd name="T0" fmla="*/ 164 w 18"/>
                  <a:gd name="T1" fmla="*/ 0 h 25"/>
                  <a:gd name="T2" fmla="*/ 164 w 18"/>
                  <a:gd name="T3" fmla="*/ 320 h 25"/>
                  <a:gd name="T4" fmla="*/ 178 w 18"/>
                  <a:gd name="T5" fmla="*/ 192 h 25"/>
                  <a:gd name="T6" fmla="*/ 232 w 18"/>
                  <a:gd name="T7" fmla="*/ 0 h 25"/>
                  <a:gd name="T8" fmla="*/ 253 w 18"/>
                  <a:gd name="T9" fmla="*/ 0 h 25"/>
                  <a:gd name="T10" fmla="*/ 287 w 18"/>
                  <a:gd name="T11" fmla="*/ 0 h 25"/>
                  <a:gd name="T12" fmla="*/ 300 w 18"/>
                  <a:gd name="T13" fmla="*/ 0 h 25"/>
                  <a:gd name="T14" fmla="*/ 321 w 18"/>
                  <a:gd name="T15" fmla="*/ 64 h 25"/>
                  <a:gd name="T16" fmla="*/ 321 w 18"/>
                  <a:gd name="T17" fmla="*/ 192 h 25"/>
                  <a:gd name="T18" fmla="*/ 321 w 18"/>
                  <a:gd name="T19" fmla="*/ 256 h 25"/>
                  <a:gd name="T20" fmla="*/ 300 w 18"/>
                  <a:gd name="T21" fmla="*/ 320 h 25"/>
                  <a:gd name="T22" fmla="*/ 300 w 18"/>
                  <a:gd name="T23" fmla="*/ 320 h 25"/>
                  <a:gd name="T24" fmla="*/ 287 w 18"/>
                  <a:gd name="T25" fmla="*/ 320 h 25"/>
                  <a:gd name="T26" fmla="*/ 287 w 18"/>
                  <a:gd name="T27" fmla="*/ 320 h 25"/>
                  <a:gd name="T28" fmla="*/ 253 w 18"/>
                  <a:gd name="T29" fmla="*/ 256 h 25"/>
                  <a:gd name="T30" fmla="*/ 232 w 18"/>
                  <a:gd name="T31" fmla="*/ 256 h 25"/>
                  <a:gd name="T32" fmla="*/ 198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64 w 18"/>
                  <a:gd name="T47" fmla="*/ 1408 h 25"/>
                  <a:gd name="T48" fmla="*/ 178 w 18"/>
                  <a:gd name="T49" fmla="*/ 1536 h 25"/>
                  <a:gd name="T50" fmla="*/ 17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55 w 18"/>
                  <a:gd name="T69" fmla="*/ 1408 h 25"/>
                  <a:gd name="T70" fmla="*/ 55 w 18"/>
                  <a:gd name="T71" fmla="*/ 1344 h 25"/>
                  <a:gd name="T72" fmla="*/ 55 w 18"/>
                  <a:gd name="T73" fmla="*/ 1216 h 25"/>
                  <a:gd name="T74" fmla="*/ 55 w 18"/>
                  <a:gd name="T75" fmla="*/ 640 h 25"/>
                  <a:gd name="T76" fmla="*/ 55 w 18"/>
                  <a:gd name="T77" fmla="*/ 320 h 25"/>
                  <a:gd name="T78" fmla="*/ 55 w 18"/>
                  <a:gd name="T79" fmla="*/ 256 h 25"/>
                  <a:gd name="T80" fmla="*/ 55 w 18"/>
                  <a:gd name="T81" fmla="*/ 192 h 25"/>
                  <a:gd name="T82" fmla="*/ 55 w 18"/>
                  <a:gd name="T83" fmla="*/ 192 h 25"/>
                  <a:gd name="T84" fmla="*/ 55 w 18"/>
                  <a:gd name="T85" fmla="*/ 192 h 25"/>
                  <a:gd name="T86" fmla="*/ 34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0" y="3"/>
                    </a:lnTo>
                    <a:lnTo>
                      <a:pt x="13" y="0"/>
                    </a:lnTo>
                    <a:lnTo>
                      <a:pt x="14" y="0"/>
                    </a:lnTo>
                    <a:lnTo>
                      <a:pt x="16" y="0"/>
                    </a:lnTo>
                    <a:lnTo>
                      <a:pt x="17" y="0"/>
                    </a:lnTo>
                    <a:lnTo>
                      <a:pt x="18" y="1"/>
                    </a:lnTo>
                    <a:lnTo>
                      <a:pt x="18" y="3"/>
                    </a:lnTo>
                    <a:lnTo>
                      <a:pt x="18" y="4"/>
                    </a:lnTo>
                    <a:lnTo>
                      <a:pt x="17" y="5"/>
                    </a:lnTo>
                    <a:lnTo>
                      <a:pt x="16" y="5"/>
                    </a:lnTo>
                    <a:lnTo>
                      <a:pt x="14" y="4"/>
                    </a:lnTo>
                    <a:lnTo>
                      <a:pt x="13" y="4"/>
                    </a:lnTo>
                    <a:lnTo>
                      <a:pt x="11" y="4"/>
                    </a:lnTo>
                    <a:lnTo>
                      <a:pt x="10" y="5"/>
                    </a:lnTo>
                    <a:lnTo>
                      <a:pt x="9" y="8"/>
                    </a:lnTo>
                    <a:lnTo>
                      <a:pt x="9" y="19"/>
                    </a:lnTo>
                    <a:lnTo>
                      <a:pt x="9" y="21"/>
                    </a:lnTo>
                    <a:lnTo>
                      <a:pt x="9" y="22"/>
                    </a:lnTo>
                    <a:lnTo>
                      <a:pt x="10" y="24"/>
                    </a:lnTo>
                    <a:lnTo>
                      <a:pt x="11" y="24"/>
                    </a:lnTo>
                    <a:lnTo>
                      <a:pt x="13" y="25"/>
                    </a:lnTo>
                    <a:lnTo>
                      <a:pt x="0" y="25"/>
                    </a:lnTo>
                    <a:lnTo>
                      <a:pt x="2" y="24"/>
                    </a:lnTo>
                    <a:lnTo>
                      <a:pt x="3" y="24"/>
                    </a:lnTo>
                    <a:lnTo>
                      <a:pt x="3" y="22"/>
                    </a:lnTo>
                    <a:lnTo>
                      <a:pt x="3" y="21"/>
                    </a:lnTo>
                    <a:lnTo>
                      <a:pt x="3" y="19"/>
                    </a:lnTo>
                    <a:lnTo>
                      <a:pt x="3" y="10"/>
                    </a:lnTo>
                    <a:lnTo>
                      <a:pt x="3" y="5"/>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63" name="Freeform 149"/>
              <p:cNvSpPr>
                <a:spLocks/>
              </p:cNvSpPr>
              <p:nvPr/>
            </p:nvSpPr>
            <p:spPr bwMode="auto">
              <a:xfrm>
                <a:off x="1285" y="3215"/>
                <a:ext cx="81" cy="153"/>
              </a:xfrm>
              <a:custGeom>
                <a:avLst/>
                <a:gdLst>
                  <a:gd name="T0" fmla="*/ 55 w 31"/>
                  <a:gd name="T1" fmla="*/ 1574 h 38"/>
                  <a:gd name="T2" fmla="*/ 68 w 31"/>
                  <a:gd name="T3" fmla="*/ 1768 h 38"/>
                  <a:gd name="T4" fmla="*/ 68 w 31"/>
                  <a:gd name="T5" fmla="*/ 2158 h 38"/>
                  <a:gd name="T6" fmla="*/ 178 w 31"/>
                  <a:gd name="T7" fmla="*/ 2416 h 38"/>
                  <a:gd name="T8" fmla="*/ 300 w 31"/>
                  <a:gd name="T9" fmla="*/ 2416 h 38"/>
                  <a:gd name="T10" fmla="*/ 355 w 31"/>
                  <a:gd name="T11" fmla="*/ 2158 h 38"/>
                  <a:gd name="T12" fmla="*/ 355 w 31"/>
                  <a:gd name="T13" fmla="*/ 1832 h 38"/>
                  <a:gd name="T14" fmla="*/ 321 w 31"/>
                  <a:gd name="T15" fmla="*/ 1574 h 38"/>
                  <a:gd name="T16" fmla="*/ 233 w 31"/>
                  <a:gd name="T17" fmla="*/ 124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703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3"/>
                    </a:lnTo>
                    <a:lnTo>
                      <a:pt x="7" y="35"/>
                    </a:lnTo>
                    <a:lnTo>
                      <a:pt x="10" y="37"/>
                    </a:lnTo>
                    <a:lnTo>
                      <a:pt x="13" y="38"/>
                    </a:lnTo>
                    <a:lnTo>
                      <a:pt x="17" y="37"/>
                    </a:lnTo>
                    <a:lnTo>
                      <a:pt x="18" y="35"/>
                    </a:lnTo>
                    <a:lnTo>
                      <a:pt x="20" y="33"/>
                    </a:lnTo>
                    <a:lnTo>
                      <a:pt x="21" y="30"/>
                    </a:lnTo>
                    <a:lnTo>
                      <a:pt x="20" y="28"/>
                    </a:lnTo>
                    <a:lnTo>
                      <a:pt x="20" y="27"/>
                    </a:lnTo>
                    <a:lnTo>
                      <a:pt x="18" y="24"/>
                    </a:lnTo>
                    <a:lnTo>
                      <a:pt x="15" y="21"/>
                    </a:lnTo>
                    <a:lnTo>
                      <a:pt x="13" y="19"/>
                    </a:lnTo>
                    <a:lnTo>
                      <a:pt x="10" y="16"/>
                    </a:lnTo>
                    <a:lnTo>
                      <a:pt x="8" y="14"/>
                    </a:lnTo>
                    <a:lnTo>
                      <a:pt x="7" y="12"/>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5"/>
                    </a:lnTo>
                    <a:lnTo>
                      <a:pt x="21" y="2"/>
                    </a:lnTo>
                    <a:lnTo>
                      <a:pt x="18" y="2"/>
                    </a:lnTo>
                    <a:lnTo>
                      <a:pt x="15" y="2"/>
                    </a:lnTo>
                    <a:lnTo>
                      <a:pt x="14" y="3"/>
                    </a:lnTo>
                    <a:lnTo>
                      <a:pt x="13" y="6"/>
                    </a:lnTo>
                    <a:lnTo>
                      <a:pt x="11" y="7"/>
                    </a:lnTo>
                    <a:lnTo>
                      <a:pt x="13" y="10"/>
                    </a:lnTo>
                    <a:lnTo>
                      <a:pt x="13" y="12"/>
                    </a:lnTo>
                    <a:lnTo>
                      <a:pt x="15" y="13"/>
                    </a:lnTo>
                    <a:lnTo>
                      <a:pt x="18" y="17"/>
                    </a:lnTo>
                    <a:lnTo>
                      <a:pt x="22" y="21"/>
                    </a:lnTo>
                    <a:lnTo>
                      <a:pt x="24" y="23"/>
                    </a:lnTo>
                    <a:lnTo>
                      <a:pt x="25" y="26"/>
                    </a:lnTo>
                    <a:lnTo>
                      <a:pt x="25" y="28"/>
                    </a:lnTo>
                    <a:lnTo>
                      <a:pt x="25" y="31"/>
                    </a:lnTo>
                    <a:lnTo>
                      <a:pt x="24" y="33"/>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34964" name="Picture 150"/>
              <p:cNvPicPr>
                <a:picLocks noChangeAspect="1" noChangeArrowheads="1"/>
              </p:cNvPicPr>
              <p:nvPr/>
            </p:nvPicPr>
            <p:blipFill>
              <a:blip r:embed="rId3" cstate="print"/>
              <a:srcRect/>
              <a:stretch>
                <a:fillRect/>
              </a:stretch>
            </p:blipFill>
            <p:spPr bwMode="auto">
              <a:xfrm>
                <a:off x="1431" y="3255"/>
                <a:ext cx="125" cy="121"/>
              </a:xfrm>
              <a:prstGeom prst="rect">
                <a:avLst/>
              </a:prstGeom>
              <a:noFill/>
              <a:ln w="9525">
                <a:noFill/>
                <a:miter lim="800000"/>
                <a:headEnd/>
                <a:tailEnd/>
              </a:ln>
            </p:spPr>
          </p:pic>
          <p:pic>
            <p:nvPicPr>
              <p:cNvPr id="34965" name="Picture 151"/>
              <p:cNvPicPr>
                <a:picLocks noChangeAspect="1" noChangeArrowheads="1"/>
              </p:cNvPicPr>
              <p:nvPr/>
            </p:nvPicPr>
            <p:blipFill>
              <a:blip r:embed="rId4" cstate="print"/>
              <a:srcRect/>
              <a:stretch>
                <a:fillRect/>
              </a:stretch>
            </p:blipFill>
            <p:spPr bwMode="auto">
              <a:xfrm>
                <a:off x="1431" y="3255"/>
                <a:ext cx="125" cy="121"/>
              </a:xfrm>
              <a:prstGeom prst="rect">
                <a:avLst/>
              </a:prstGeom>
              <a:noFill/>
              <a:ln w="9525">
                <a:noFill/>
                <a:miter lim="800000"/>
                <a:headEnd/>
                <a:tailEnd/>
              </a:ln>
            </p:spPr>
          </p:pic>
          <p:pic>
            <p:nvPicPr>
              <p:cNvPr id="34966" name="Picture 152"/>
              <p:cNvPicPr>
                <a:picLocks noChangeAspect="1" noChangeArrowheads="1"/>
              </p:cNvPicPr>
              <p:nvPr/>
            </p:nvPicPr>
            <p:blipFill>
              <a:blip r:embed="rId5" cstate="print"/>
              <a:srcRect/>
              <a:stretch>
                <a:fillRect/>
              </a:stretch>
            </p:blipFill>
            <p:spPr bwMode="auto">
              <a:xfrm>
                <a:off x="1640" y="3283"/>
                <a:ext cx="47" cy="73"/>
              </a:xfrm>
              <a:prstGeom prst="rect">
                <a:avLst/>
              </a:prstGeom>
              <a:noFill/>
              <a:ln w="9525">
                <a:noFill/>
                <a:miter lim="800000"/>
                <a:headEnd/>
                <a:tailEnd/>
              </a:ln>
            </p:spPr>
          </p:pic>
          <p:pic>
            <p:nvPicPr>
              <p:cNvPr id="34967" name="Picture 153"/>
              <p:cNvPicPr>
                <a:picLocks noChangeAspect="1" noChangeArrowheads="1"/>
              </p:cNvPicPr>
              <p:nvPr/>
            </p:nvPicPr>
            <p:blipFill>
              <a:blip r:embed="rId6" cstate="print"/>
              <a:srcRect/>
              <a:stretch>
                <a:fillRect/>
              </a:stretch>
            </p:blipFill>
            <p:spPr bwMode="auto">
              <a:xfrm>
                <a:off x="1640" y="3283"/>
                <a:ext cx="47" cy="73"/>
              </a:xfrm>
              <a:prstGeom prst="rect">
                <a:avLst/>
              </a:prstGeom>
              <a:noFill/>
              <a:ln w="9525">
                <a:noFill/>
                <a:miter lim="800000"/>
                <a:headEnd/>
                <a:tailEnd/>
              </a:ln>
            </p:spPr>
          </p:pic>
          <p:sp>
            <p:nvSpPr>
              <p:cNvPr id="34968" name="Freeform 154"/>
              <p:cNvSpPr>
                <a:spLocks/>
              </p:cNvSpPr>
              <p:nvPr/>
            </p:nvSpPr>
            <p:spPr bwMode="auto">
              <a:xfrm>
                <a:off x="1750" y="3215"/>
                <a:ext cx="89" cy="153"/>
              </a:xfrm>
              <a:custGeom>
                <a:avLst/>
                <a:gdLst>
                  <a:gd name="T0" fmla="*/ 21 w 34"/>
                  <a:gd name="T1" fmla="*/ 2480 h 38"/>
                  <a:gd name="T2" fmla="*/ 68 w 34"/>
                  <a:gd name="T3" fmla="*/ 455 h 38"/>
                  <a:gd name="T4" fmla="*/ 68 w 34"/>
                  <a:gd name="T5" fmla="*/ 391 h 38"/>
                  <a:gd name="T6" fmla="*/ 68 w 34"/>
                  <a:gd name="T7" fmla="*/ 326 h 38"/>
                  <a:gd name="T8" fmla="*/ 68 w 34"/>
                  <a:gd name="T9" fmla="*/ 193 h 38"/>
                  <a:gd name="T10" fmla="*/ 68 w 34"/>
                  <a:gd name="T11" fmla="*/ 193 h 38"/>
                  <a:gd name="T12" fmla="*/ 55 w 34"/>
                  <a:gd name="T13" fmla="*/ 129 h 38"/>
                  <a:gd name="T14" fmla="*/ 21 w 34"/>
                  <a:gd name="T15" fmla="*/ 129 h 38"/>
                  <a:gd name="T16" fmla="*/ 0 w 34"/>
                  <a:gd name="T17" fmla="*/ 129 h 38"/>
                  <a:gd name="T18" fmla="*/ 0 w 34"/>
                  <a:gd name="T19" fmla="*/ 0 h 38"/>
                  <a:gd name="T20" fmla="*/ 267 w 34"/>
                  <a:gd name="T21" fmla="*/ 0 h 38"/>
                  <a:gd name="T22" fmla="*/ 254 w 34"/>
                  <a:gd name="T23" fmla="*/ 129 h 38"/>
                  <a:gd name="T24" fmla="*/ 233 w 34"/>
                  <a:gd name="T25" fmla="*/ 129 h 38"/>
                  <a:gd name="T26" fmla="*/ 199 w 34"/>
                  <a:gd name="T27" fmla="*/ 129 h 38"/>
                  <a:gd name="T28" fmla="*/ 178 w 34"/>
                  <a:gd name="T29" fmla="*/ 193 h 38"/>
                  <a:gd name="T30" fmla="*/ 178 w 34"/>
                  <a:gd name="T31" fmla="*/ 326 h 38"/>
                  <a:gd name="T32" fmla="*/ 178 w 34"/>
                  <a:gd name="T33" fmla="*/ 326 h 38"/>
                  <a:gd name="T34" fmla="*/ 178 w 34"/>
                  <a:gd name="T35" fmla="*/ 455 h 38"/>
                  <a:gd name="T36" fmla="*/ 123 w 34"/>
                  <a:gd name="T37" fmla="*/ 1961 h 38"/>
                  <a:gd name="T38" fmla="*/ 377 w 34"/>
                  <a:gd name="T39" fmla="*/ 648 h 38"/>
                  <a:gd name="T40" fmla="*/ 432 w 34"/>
                  <a:gd name="T41" fmla="*/ 455 h 38"/>
                  <a:gd name="T42" fmla="*/ 445 w 34"/>
                  <a:gd name="T43" fmla="*/ 391 h 38"/>
                  <a:gd name="T44" fmla="*/ 445 w 34"/>
                  <a:gd name="T45" fmla="*/ 326 h 38"/>
                  <a:gd name="T46" fmla="*/ 445 w 34"/>
                  <a:gd name="T47" fmla="*/ 193 h 38"/>
                  <a:gd name="T48" fmla="*/ 445 w 34"/>
                  <a:gd name="T49" fmla="*/ 193 h 38"/>
                  <a:gd name="T50" fmla="*/ 432 w 34"/>
                  <a:gd name="T51" fmla="*/ 193 h 38"/>
                  <a:gd name="T52" fmla="*/ 432 w 34"/>
                  <a:gd name="T53" fmla="*/ 129 h 38"/>
                  <a:gd name="T54" fmla="*/ 398 w 34"/>
                  <a:gd name="T55" fmla="*/ 129 h 38"/>
                  <a:gd name="T56" fmla="*/ 398 w 34"/>
                  <a:gd name="T57" fmla="*/ 0 h 38"/>
                  <a:gd name="T58" fmla="*/ 610 w 34"/>
                  <a:gd name="T59" fmla="*/ 0 h 38"/>
                  <a:gd name="T60" fmla="*/ 610 w 34"/>
                  <a:gd name="T61" fmla="*/ 129 h 38"/>
                  <a:gd name="T62" fmla="*/ 576 w 34"/>
                  <a:gd name="T63" fmla="*/ 129 h 38"/>
                  <a:gd name="T64" fmla="*/ 555 w 34"/>
                  <a:gd name="T65" fmla="*/ 129 h 38"/>
                  <a:gd name="T66" fmla="*/ 521 w 34"/>
                  <a:gd name="T67" fmla="*/ 193 h 38"/>
                  <a:gd name="T68" fmla="*/ 500 w 34"/>
                  <a:gd name="T69" fmla="*/ 326 h 38"/>
                  <a:gd name="T70" fmla="*/ 487 w 34"/>
                  <a:gd name="T71" fmla="*/ 455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4" y="6"/>
                    </a:lnTo>
                    <a:lnTo>
                      <a:pt x="4" y="5"/>
                    </a:lnTo>
                    <a:lnTo>
                      <a:pt x="4" y="3"/>
                    </a:lnTo>
                    <a:lnTo>
                      <a:pt x="3" y="2"/>
                    </a:lnTo>
                    <a:lnTo>
                      <a:pt x="1" y="2"/>
                    </a:lnTo>
                    <a:lnTo>
                      <a:pt x="0" y="2"/>
                    </a:lnTo>
                    <a:lnTo>
                      <a:pt x="0" y="0"/>
                    </a:lnTo>
                    <a:lnTo>
                      <a:pt x="15" y="0"/>
                    </a:lnTo>
                    <a:lnTo>
                      <a:pt x="14" y="2"/>
                    </a:lnTo>
                    <a:lnTo>
                      <a:pt x="13" y="2"/>
                    </a:lnTo>
                    <a:lnTo>
                      <a:pt x="11" y="2"/>
                    </a:lnTo>
                    <a:lnTo>
                      <a:pt x="10" y="3"/>
                    </a:lnTo>
                    <a:lnTo>
                      <a:pt x="10" y="5"/>
                    </a:lnTo>
                    <a:lnTo>
                      <a:pt x="10" y="7"/>
                    </a:lnTo>
                    <a:lnTo>
                      <a:pt x="7" y="30"/>
                    </a:lnTo>
                    <a:lnTo>
                      <a:pt x="21" y="10"/>
                    </a:lnTo>
                    <a:lnTo>
                      <a:pt x="24" y="7"/>
                    </a:lnTo>
                    <a:lnTo>
                      <a:pt x="25" y="6"/>
                    </a:lnTo>
                    <a:lnTo>
                      <a:pt x="25" y="5"/>
                    </a:lnTo>
                    <a:lnTo>
                      <a:pt x="25" y="3"/>
                    </a:lnTo>
                    <a:lnTo>
                      <a:pt x="24" y="3"/>
                    </a:lnTo>
                    <a:lnTo>
                      <a:pt x="24" y="2"/>
                    </a:lnTo>
                    <a:lnTo>
                      <a:pt x="22" y="2"/>
                    </a:lnTo>
                    <a:lnTo>
                      <a:pt x="22" y="0"/>
                    </a:lnTo>
                    <a:lnTo>
                      <a:pt x="34" y="0"/>
                    </a:lnTo>
                    <a:lnTo>
                      <a:pt x="34" y="2"/>
                    </a:lnTo>
                    <a:lnTo>
                      <a:pt x="32" y="2"/>
                    </a:lnTo>
                    <a:lnTo>
                      <a:pt x="31" y="2"/>
                    </a:lnTo>
                    <a:lnTo>
                      <a:pt x="29" y="3"/>
                    </a:lnTo>
                    <a:lnTo>
                      <a:pt x="28" y="5"/>
                    </a:lnTo>
                    <a:lnTo>
                      <a:pt x="27" y="7"/>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969" name="Freeform 155"/>
              <p:cNvSpPr>
                <a:spLocks noEditPoints="1"/>
              </p:cNvSpPr>
              <p:nvPr/>
            </p:nvSpPr>
            <p:spPr bwMode="auto">
              <a:xfrm>
                <a:off x="1820" y="3215"/>
                <a:ext cx="92" cy="153"/>
              </a:xfrm>
              <a:custGeom>
                <a:avLst/>
                <a:gdLst>
                  <a:gd name="T0" fmla="*/ 179 w 35"/>
                  <a:gd name="T1" fmla="*/ 0 h 38"/>
                  <a:gd name="T2" fmla="*/ 436 w 35"/>
                  <a:gd name="T3" fmla="*/ 0 h 38"/>
                  <a:gd name="T4" fmla="*/ 513 w 35"/>
                  <a:gd name="T5" fmla="*/ 129 h 38"/>
                  <a:gd name="T6" fmla="*/ 581 w 35"/>
                  <a:gd name="T7" fmla="*/ 193 h 38"/>
                  <a:gd name="T8" fmla="*/ 602 w 35"/>
                  <a:gd name="T9" fmla="*/ 391 h 38"/>
                  <a:gd name="T10" fmla="*/ 636 w 35"/>
                  <a:gd name="T11" fmla="*/ 584 h 38"/>
                  <a:gd name="T12" fmla="*/ 602 w 35"/>
                  <a:gd name="T13" fmla="*/ 777 h 38"/>
                  <a:gd name="T14" fmla="*/ 581 w 35"/>
                  <a:gd name="T15" fmla="*/ 906 h 38"/>
                  <a:gd name="T16" fmla="*/ 560 w 35"/>
                  <a:gd name="T17" fmla="*/ 1103 h 38"/>
                  <a:gd name="T18" fmla="*/ 513 w 35"/>
                  <a:gd name="T19" fmla="*/ 1248 h 38"/>
                  <a:gd name="T20" fmla="*/ 436 w 35"/>
                  <a:gd name="T21" fmla="*/ 1313 h 38"/>
                  <a:gd name="T22" fmla="*/ 381 w 35"/>
                  <a:gd name="T23" fmla="*/ 1313 h 38"/>
                  <a:gd name="T24" fmla="*/ 326 w 35"/>
                  <a:gd name="T25" fmla="*/ 1313 h 38"/>
                  <a:gd name="T26" fmla="*/ 271 w 35"/>
                  <a:gd name="T27" fmla="*/ 1313 h 38"/>
                  <a:gd name="T28" fmla="*/ 200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55 w 35"/>
                  <a:gd name="T43" fmla="*/ 2480 h 38"/>
                  <a:gd name="T44" fmla="*/ 0 w 35"/>
                  <a:gd name="T45" fmla="*/ 2480 h 38"/>
                  <a:gd name="T46" fmla="*/ 0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326 h 38"/>
                  <a:gd name="T62" fmla="*/ 255 w 35"/>
                  <a:gd name="T63" fmla="*/ 193 h 38"/>
                  <a:gd name="T64" fmla="*/ 221 w 35"/>
                  <a:gd name="T65" fmla="*/ 193 h 38"/>
                  <a:gd name="T66" fmla="*/ 221 w 35"/>
                  <a:gd name="T67" fmla="*/ 129 h 38"/>
                  <a:gd name="T68" fmla="*/ 179 w 35"/>
                  <a:gd name="T69" fmla="*/ 129 h 38"/>
                  <a:gd name="T70" fmla="*/ 179 w 35"/>
                  <a:gd name="T71" fmla="*/ 0 h 38"/>
                  <a:gd name="T72" fmla="*/ 271 w 35"/>
                  <a:gd name="T73" fmla="*/ 1248 h 38"/>
                  <a:gd name="T74" fmla="*/ 326 w 35"/>
                  <a:gd name="T75" fmla="*/ 1248 h 38"/>
                  <a:gd name="T76" fmla="*/ 344 w 35"/>
                  <a:gd name="T77" fmla="*/ 1248 h 38"/>
                  <a:gd name="T78" fmla="*/ 400 w 35"/>
                  <a:gd name="T79" fmla="*/ 1248 h 38"/>
                  <a:gd name="T80" fmla="*/ 455 w 35"/>
                  <a:gd name="T81" fmla="*/ 1103 h 38"/>
                  <a:gd name="T82" fmla="*/ 471 w 35"/>
                  <a:gd name="T83" fmla="*/ 1039 h 38"/>
                  <a:gd name="T84" fmla="*/ 513 w 35"/>
                  <a:gd name="T85" fmla="*/ 906 h 38"/>
                  <a:gd name="T86" fmla="*/ 526 w 35"/>
                  <a:gd name="T87" fmla="*/ 777 h 38"/>
                  <a:gd name="T88" fmla="*/ 526 w 35"/>
                  <a:gd name="T89" fmla="*/ 584 h 38"/>
                  <a:gd name="T90" fmla="*/ 526 w 35"/>
                  <a:gd name="T91" fmla="*/ 391 h 38"/>
                  <a:gd name="T92" fmla="*/ 513 w 35"/>
                  <a:gd name="T93" fmla="*/ 326 h 38"/>
                  <a:gd name="T94" fmla="*/ 455 w 35"/>
                  <a:gd name="T95" fmla="*/ 193 h 38"/>
                  <a:gd name="T96" fmla="*/ 436 w 35"/>
                  <a:gd name="T97" fmla="*/ 193 h 38"/>
                  <a:gd name="T98" fmla="*/ 381 w 35"/>
                  <a:gd name="T99" fmla="*/ 193 h 38"/>
                  <a:gd name="T100" fmla="*/ 344 w 35"/>
                  <a:gd name="T101" fmla="*/ 193 h 38"/>
                  <a:gd name="T102" fmla="*/ 271 w 35"/>
                  <a:gd name="T103" fmla="*/ 124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8" y="2"/>
                    </a:lnTo>
                    <a:lnTo>
                      <a:pt x="32" y="3"/>
                    </a:lnTo>
                    <a:lnTo>
                      <a:pt x="33" y="6"/>
                    </a:lnTo>
                    <a:lnTo>
                      <a:pt x="35" y="9"/>
                    </a:lnTo>
                    <a:lnTo>
                      <a:pt x="33" y="12"/>
                    </a:lnTo>
                    <a:lnTo>
                      <a:pt x="32" y="14"/>
                    </a:lnTo>
                    <a:lnTo>
                      <a:pt x="31" y="17"/>
                    </a:lnTo>
                    <a:lnTo>
                      <a:pt x="28" y="19"/>
                    </a:lnTo>
                    <a:lnTo>
                      <a:pt x="24" y="20"/>
                    </a:lnTo>
                    <a:lnTo>
                      <a:pt x="21" y="20"/>
                    </a:lnTo>
                    <a:lnTo>
                      <a:pt x="18" y="20"/>
                    </a:lnTo>
                    <a:lnTo>
                      <a:pt x="15" y="20"/>
                    </a:lnTo>
                    <a:lnTo>
                      <a:pt x="11" y="31"/>
                    </a:lnTo>
                    <a:lnTo>
                      <a:pt x="11" y="34"/>
                    </a:lnTo>
                    <a:lnTo>
                      <a:pt x="11" y="35"/>
                    </a:lnTo>
                    <a:lnTo>
                      <a:pt x="11" y="37"/>
                    </a:lnTo>
                    <a:lnTo>
                      <a:pt x="12" y="37"/>
                    </a:lnTo>
                    <a:lnTo>
                      <a:pt x="15" y="37"/>
                    </a:lnTo>
                    <a:lnTo>
                      <a:pt x="14" y="38"/>
                    </a:lnTo>
                    <a:lnTo>
                      <a:pt x="0" y="38"/>
                    </a:lnTo>
                    <a:lnTo>
                      <a:pt x="0" y="37"/>
                    </a:lnTo>
                    <a:lnTo>
                      <a:pt x="2" y="37"/>
                    </a:lnTo>
                    <a:lnTo>
                      <a:pt x="4" y="35"/>
                    </a:lnTo>
                    <a:lnTo>
                      <a:pt x="5" y="34"/>
                    </a:lnTo>
                    <a:lnTo>
                      <a:pt x="7" y="31"/>
                    </a:lnTo>
                    <a:lnTo>
                      <a:pt x="12" y="9"/>
                    </a:lnTo>
                    <a:lnTo>
                      <a:pt x="14" y="6"/>
                    </a:lnTo>
                    <a:lnTo>
                      <a:pt x="14" y="5"/>
                    </a:lnTo>
                    <a:lnTo>
                      <a:pt x="14" y="3"/>
                    </a:lnTo>
                    <a:lnTo>
                      <a:pt x="12" y="3"/>
                    </a:lnTo>
                    <a:lnTo>
                      <a:pt x="12" y="2"/>
                    </a:lnTo>
                    <a:lnTo>
                      <a:pt x="10" y="2"/>
                    </a:lnTo>
                    <a:lnTo>
                      <a:pt x="10" y="0"/>
                    </a:lnTo>
                    <a:close/>
                    <a:moveTo>
                      <a:pt x="15" y="19"/>
                    </a:moveTo>
                    <a:lnTo>
                      <a:pt x="18" y="19"/>
                    </a:lnTo>
                    <a:lnTo>
                      <a:pt x="19" y="19"/>
                    </a:lnTo>
                    <a:lnTo>
                      <a:pt x="22" y="19"/>
                    </a:lnTo>
                    <a:lnTo>
                      <a:pt x="25" y="17"/>
                    </a:lnTo>
                    <a:lnTo>
                      <a:pt x="26" y="16"/>
                    </a:lnTo>
                    <a:lnTo>
                      <a:pt x="28" y="14"/>
                    </a:lnTo>
                    <a:lnTo>
                      <a:pt x="29" y="12"/>
                    </a:lnTo>
                    <a:lnTo>
                      <a:pt x="29" y="9"/>
                    </a:lnTo>
                    <a:lnTo>
                      <a:pt x="29" y="6"/>
                    </a:lnTo>
                    <a:lnTo>
                      <a:pt x="28" y="5"/>
                    </a:lnTo>
                    <a:lnTo>
                      <a:pt x="25" y="3"/>
                    </a:lnTo>
                    <a:lnTo>
                      <a:pt x="24" y="3"/>
                    </a:lnTo>
                    <a:lnTo>
                      <a:pt x="21" y="3"/>
                    </a:lnTo>
                    <a:lnTo>
                      <a:pt x="19" y="3"/>
                    </a:lnTo>
                    <a:lnTo>
                      <a:pt x="15" y="19"/>
                    </a:lnTo>
                    <a:close/>
                  </a:path>
                </a:pathLst>
              </a:custGeom>
              <a:solidFill>
                <a:srgbClr val="000000"/>
              </a:solidFill>
              <a:ln w="0">
                <a:solidFill>
                  <a:srgbClr val="000000"/>
                </a:solidFill>
                <a:round/>
                <a:headEnd/>
                <a:tailEnd/>
              </a:ln>
            </p:spPr>
            <p:txBody>
              <a:bodyPr/>
              <a:lstStyle/>
              <a:p>
                <a:endParaRPr lang="en-CA"/>
              </a:p>
            </p:txBody>
          </p:sp>
          <p:sp>
            <p:nvSpPr>
              <p:cNvPr id="34970" name="Freeform 156"/>
              <p:cNvSpPr>
                <a:spLocks/>
              </p:cNvSpPr>
              <p:nvPr/>
            </p:nvSpPr>
            <p:spPr bwMode="auto">
              <a:xfrm>
                <a:off x="2827" y="3215"/>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29 h 50"/>
                  <a:gd name="T10" fmla="*/ 88 w 12"/>
                  <a:gd name="T11" fmla="*/ 129 h 50"/>
                  <a:gd name="T12" fmla="*/ 88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2"/>
                    </a:lnTo>
                    <a:lnTo>
                      <a:pt x="5" y="2"/>
                    </a:lnTo>
                    <a:lnTo>
                      <a:pt x="5"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34971" name="Freeform 157"/>
              <p:cNvSpPr>
                <a:spLocks noEditPoints="1"/>
              </p:cNvSpPr>
              <p:nvPr/>
            </p:nvSpPr>
            <p:spPr bwMode="auto">
              <a:xfrm>
                <a:off x="286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21 w 24"/>
                  <a:gd name="T13" fmla="*/ 0 h 38"/>
                  <a:gd name="T14" fmla="*/ 268 w 24"/>
                  <a:gd name="T15" fmla="*/ 129 h 38"/>
                  <a:gd name="T16" fmla="*/ 344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158 h 38"/>
                  <a:gd name="T42" fmla="*/ 21 w 24"/>
                  <a:gd name="T43" fmla="*/ 1768 h 38"/>
                  <a:gd name="T44" fmla="*/ 0 w 24"/>
                  <a:gd name="T45" fmla="*/ 1313 h 38"/>
                  <a:gd name="T46" fmla="*/ 89 w 24"/>
                  <a:gd name="T47" fmla="*/ 1313 h 38"/>
                  <a:gd name="T48" fmla="*/ 89 w 24"/>
                  <a:gd name="T49" fmla="*/ 1768 h 38"/>
                  <a:gd name="T50" fmla="*/ 123 w 24"/>
                  <a:gd name="T51" fmla="*/ 2158 h 38"/>
                  <a:gd name="T52" fmla="*/ 179 w 24"/>
                  <a:gd name="T53" fmla="*/ 2287 h 38"/>
                  <a:gd name="T54" fmla="*/ 221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21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2" y="0"/>
                    </a:lnTo>
                    <a:lnTo>
                      <a:pt x="15" y="2"/>
                    </a:lnTo>
                    <a:lnTo>
                      <a:pt x="19" y="5"/>
                    </a:lnTo>
                    <a:lnTo>
                      <a:pt x="22" y="9"/>
                    </a:lnTo>
                    <a:lnTo>
                      <a:pt x="24" y="13"/>
                    </a:lnTo>
                    <a:lnTo>
                      <a:pt x="24" y="19"/>
                    </a:lnTo>
                    <a:lnTo>
                      <a:pt x="24" y="26"/>
                    </a:lnTo>
                    <a:lnTo>
                      <a:pt x="22" y="30"/>
                    </a:lnTo>
                    <a:lnTo>
                      <a:pt x="19" y="34"/>
                    </a:lnTo>
                    <a:lnTo>
                      <a:pt x="17" y="37"/>
                    </a:lnTo>
                    <a:lnTo>
                      <a:pt x="14" y="38"/>
                    </a:lnTo>
                    <a:lnTo>
                      <a:pt x="11" y="38"/>
                    </a:lnTo>
                    <a:lnTo>
                      <a:pt x="8" y="38"/>
                    </a:lnTo>
                    <a:lnTo>
                      <a:pt x="5" y="35"/>
                    </a:lnTo>
                    <a:lnTo>
                      <a:pt x="3" y="33"/>
                    </a:lnTo>
                    <a:lnTo>
                      <a:pt x="1" y="27"/>
                    </a:lnTo>
                    <a:lnTo>
                      <a:pt x="0" y="20"/>
                    </a:lnTo>
                    <a:close/>
                    <a:moveTo>
                      <a:pt x="5" y="20"/>
                    </a:moveTo>
                    <a:lnTo>
                      <a:pt x="5" y="27"/>
                    </a:lnTo>
                    <a:lnTo>
                      <a:pt x="7" y="33"/>
                    </a:lnTo>
                    <a:lnTo>
                      <a:pt x="10" y="35"/>
                    </a:lnTo>
                    <a:lnTo>
                      <a:pt x="12"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2"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34972" name="Freeform 158"/>
              <p:cNvSpPr>
                <a:spLocks/>
              </p:cNvSpPr>
              <p:nvPr/>
            </p:nvSpPr>
            <p:spPr bwMode="auto">
              <a:xfrm>
                <a:off x="2944" y="3348"/>
                <a:ext cx="19" cy="56"/>
              </a:xfrm>
              <a:custGeom>
                <a:avLst/>
                <a:gdLst>
                  <a:gd name="T0" fmla="*/ 0 w 7"/>
                  <a:gd name="T1" fmla="*/ 896 h 14"/>
                  <a:gd name="T2" fmla="*/ 0 w 7"/>
                  <a:gd name="T3" fmla="*/ 768 h 14"/>
                  <a:gd name="T4" fmla="*/ 60 w 7"/>
                  <a:gd name="T5" fmla="*/ 768 h 14"/>
                  <a:gd name="T6" fmla="*/ 103 w 7"/>
                  <a:gd name="T7" fmla="*/ 640 h 14"/>
                  <a:gd name="T8" fmla="*/ 117 w 7"/>
                  <a:gd name="T9" fmla="*/ 512 h 14"/>
                  <a:gd name="T10" fmla="*/ 117 w 7"/>
                  <a:gd name="T11" fmla="*/ 448 h 14"/>
                  <a:gd name="T12" fmla="*/ 117 w 7"/>
                  <a:gd name="T13" fmla="*/ 320 h 14"/>
                  <a:gd name="T14" fmla="*/ 117 w 7"/>
                  <a:gd name="T15" fmla="*/ 320 h 14"/>
                  <a:gd name="T16" fmla="*/ 117 w 7"/>
                  <a:gd name="T17" fmla="*/ 320 h 14"/>
                  <a:gd name="T18" fmla="*/ 117 w 7"/>
                  <a:gd name="T19" fmla="*/ 320 h 14"/>
                  <a:gd name="T20" fmla="*/ 103 w 7"/>
                  <a:gd name="T21" fmla="*/ 320 h 14"/>
                  <a:gd name="T22" fmla="*/ 103 w 7"/>
                  <a:gd name="T23" fmla="*/ 320 h 14"/>
                  <a:gd name="T24" fmla="*/ 60 w 7"/>
                  <a:gd name="T25" fmla="*/ 320 h 14"/>
                  <a:gd name="T26" fmla="*/ 60 w 7"/>
                  <a:gd name="T27" fmla="*/ 320 h 14"/>
                  <a:gd name="T28" fmla="*/ 38 w 7"/>
                  <a:gd name="T29" fmla="*/ 320 h 14"/>
                  <a:gd name="T30" fmla="*/ 0 w 7"/>
                  <a:gd name="T31" fmla="*/ 320 h 14"/>
                  <a:gd name="T32" fmla="*/ 0 w 7"/>
                  <a:gd name="T33" fmla="*/ 256 h 14"/>
                  <a:gd name="T34" fmla="*/ 0 w 7"/>
                  <a:gd name="T35" fmla="*/ 128 h 14"/>
                  <a:gd name="T36" fmla="*/ 0 w 7"/>
                  <a:gd name="T37" fmla="*/ 64 h 14"/>
                  <a:gd name="T38" fmla="*/ 0 w 7"/>
                  <a:gd name="T39" fmla="*/ 0 h 14"/>
                  <a:gd name="T40" fmla="*/ 38 w 7"/>
                  <a:gd name="T41" fmla="*/ 0 h 14"/>
                  <a:gd name="T42" fmla="*/ 60 w 7"/>
                  <a:gd name="T43" fmla="*/ 0 h 14"/>
                  <a:gd name="T44" fmla="*/ 103 w 7"/>
                  <a:gd name="T45" fmla="*/ 0 h 14"/>
                  <a:gd name="T46" fmla="*/ 117 w 7"/>
                  <a:gd name="T47" fmla="*/ 64 h 14"/>
                  <a:gd name="T48" fmla="*/ 141 w 7"/>
                  <a:gd name="T49" fmla="*/ 128 h 14"/>
                  <a:gd name="T50" fmla="*/ 141 w 7"/>
                  <a:gd name="T51" fmla="*/ 320 h 14"/>
                  <a:gd name="T52" fmla="*/ 141 w 7"/>
                  <a:gd name="T53" fmla="*/ 512 h 14"/>
                  <a:gd name="T54" fmla="*/ 117 w 7"/>
                  <a:gd name="T55" fmla="*/ 640 h 14"/>
                  <a:gd name="T56" fmla="*/ 60 w 7"/>
                  <a:gd name="T57" fmla="*/ 768 h 14"/>
                  <a:gd name="T58" fmla="*/ 0 w 7"/>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2"/>
                    </a:lnTo>
                    <a:lnTo>
                      <a:pt x="3" y="12"/>
                    </a:lnTo>
                    <a:lnTo>
                      <a:pt x="5" y="10"/>
                    </a:lnTo>
                    <a:lnTo>
                      <a:pt x="6" y="8"/>
                    </a:lnTo>
                    <a:lnTo>
                      <a:pt x="6" y="7"/>
                    </a:lnTo>
                    <a:lnTo>
                      <a:pt x="6" y="5"/>
                    </a:lnTo>
                    <a:lnTo>
                      <a:pt x="5" y="5"/>
                    </a:lnTo>
                    <a:lnTo>
                      <a:pt x="3" y="5"/>
                    </a:lnTo>
                    <a:lnTo>
                      <a:pt x="2" y="5"/>
                    </a:lnTo>
                    <a:lnTo>
                      <a:pt x="0" y="5"/>
                    </a:lnTo>
                    <a:lnTo>
                      <a:pt x="0" y="4"/>
                    </a:lnTo>
                    <a:lnTo>
                      <a:pt x="0" y="2"/>
                    </a:lnTo>
                    <a:lnTo>
                      <a:pt x="0" y="1"/>
                    </a:lnTo>
                    <a:lnTo>
                      <a:pt x="0" y="0"/>
                    </a:lnTo>
                    <a:lnTo>
                      <a:pt x="2" y="0"/>
                    </a:lnTo>
                    <a:lnTo>
                      <a:pt x="3" y="0"/>
                    </a:lnTo>
                    <a:lnTo>
                      <a:pt x="5" y="0"/>
                    </a:lnTo>
                    <a:lnTo>
                      <a:pt x="6" y="1"/>
                    </a:lnTo>
                    <a:lnTo>
                      <a:pt x="7" y="2"/>
                    </a:lnTo>
                    <a:lnTo>
                      <a:pt x="7" y="5"/>
                    </a:lnTo>
                    <a:lnTo>
                      <a:pt x="7" y="8"/>
                    </a:lnTo>
                    <a:lnTo>
                      <a:pt x="6" y="10"/>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34973" name="Freeform 159"/>
              <p:cNvSpPr>
                <a:spLocks noEditPoints="1"/>
              </p:cNvSpPr>
              <p:nvPr/>
            </p:nvSpPr>
            <p:spPr bwMode="auto">
              <a:xfrm>
                <a:off x="297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34 w 24"/>
                  <a:gd name="T13" fmla="*/ 0 h 38"/>
                  <a:gd name="T14" fmla="*/ 268 w 24"/>
                  <a:gd name="T15" fmla="*/ 129 h 38"/>
                  <a:gd name="T16" fmla="*/ 365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158 h 38"/>
                  <a:gd name="T42" fmla="*/ 21 w 24"/>
                  <a:gd name="T43" fmla="*/ 1768 h 38"/>
                  <a:gd name="T44" fmla="*/ 0 w 24"/>
                  <a:gd name="T45" fmla="*/ 1313 h 38"/>
                  <a:gd name="T46" fmla="*/ 110 w 24"/>
                  <a:gd name="T47" fmla="*/ 1313 h 38"/>
                  <a:gd name="T48" fmla="*/ 110 w 24"/>
                  <a:gd name="T49" fmla="*/ 1768 h 38"/>
                  <a:gd name="T50" fmla="*/ 123 w 24"/>
                  <a:gd name="T51" fmla="*/ 2158 h 38"/>
                  <a:gd name="T52" fmla="*/ 179 w 24"/>
                  <a:gd name="T53" fmla="*/ 2287 h 38"/>
                  <a:gd name="T54" fmla="*/ 234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34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3" y="0"/>
                    </a:lnTo>
                    <a:lnTo>
                      <a:pt x="15" y="2"/>
                    </a:lnTo>
                    <a:lnTo>
                      <a:pt x="20" y="5"/>
                    </a:lnTo>
                    <a:lnTo>
                      <a:pt x="22" y="9"/>
                    </a:lnTo>
                    <a:lnTo>
                      <a:pt x="24" y="13"/>
                    </a:lnTo>
                    <a:lnTo>
                      <a:pt x="24" y="19"/>
                    </a:lnTo>
                    <a:lnTo>
                      <a:pt x="24" y="26"/>
                    </a:lnTo>
                    <a:lnTo>
                      <a:pt x="22" y="30"/>
                    </a:lnTo>
                    <a:lnTo>
                      <a:pt x="20" y="34"/>
                    </a:lnTo>
                    <a:lnTo>
                      <a:pt x="17" y="37"/>
                    </a:lnTo>
                    <a:lnTo>
                      <a:pt x="14" y="38"/>
                    </a:lnTo>
                    <a:lnTo>
                      <a:pt x="11" y="38"/>
                    </a:lnTo>
                    <a:lnTo>
                      <a:pt x="8" y="38"/>
                    </a:lnTo>
                    <a:lnTo>
                      <a:pt x="6" y="35"/>
                    </a:lnTo>
                    <a:lnTo>
                      <a:pt x="3" y="33"/>
                    </a:lnTo>
                    <a:lnTo>
                      <a:pt x="1" y="27"/>
                    </a:lnTo>
                    <a:lnTo>
                      <a:pt x="0" y="20"/>
                    </a:lnTo>
                    <a:close/>
                    <a:moveTo>
                      <a:pt x="6" y="20"/>
                    </a:moveTo>
                    <a:lnTo>
                      <a:pt x="6" y="27"/>
                    </a:lnTo>
                    <a:lnTo>
                      <a:pt x="7" y="33"/>
                    </a:lnTo>
                    <a:lnTo>
                      <a:pt x="10" y="35"/>
                    </a:lnTo>
                    <a:lnTo>
                      <a:pt x="13"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3"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34974" name="Freeform 160"/>
              <p:cNvSpPr>
                <a:spLocks/>
              </p:cNvSpPr>
              <p:nvPr/>
            </p:nvSpPr>
            <p:spPr bwMode="auto">
              <a:xfrm>
                <a:off x="3051" y="3215"/>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23 w 13"/>
                  <a:gd name="T11" fmla="*/ 3120 h 50"/>
                  <a:gd name="T12" fmla="*/ 123 w 13"/>
                  <a:gd name="T13" fmla="*/ 129 h 50"/>
                  <a:gd name="T14" fmla="*/ 0 w 13"/>
                  <a:gd name="T15" fmla="*/ 129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75" name="Freeform 161"/>
              <p:cNvSpPr>
                <a:spLocks noEditPoints="1"/>
              </p:cNvSpPr>
              <p:nvPr/>
            </p:nvSpPr>
            <p:spPr bwMode="auto">
              <a:xfrm>
                <a:off x="3718" y="3215"/>
                <a:ext cx="73" cy="153"/>
              </a:xfrm>
              <a:custGeom>
                <a:avLst/>
                <a:gdLst>
                  <a:gd name="T0" fmla="*/ 177 w 28"/>
                  <a:gd name="T1" fmla="*/ 1313 h 38"/>
                  <a:gd name="T2" fmla="*/ 177 w 28"/>
                  <a:gd name="T3" fmla="*/ 2025 h 38"/>
                  <a:gd name="T4" fmla="*/ 177 w 28"/>
                  <a:gd name="T5" fmla="*/ 2223 h 38"/>
                  <a:gd name="T6" fmla="*/ 211 w 28"/>
                  <a:gd name="T7" fmla="*/ 2416 h 38"/>
                  <a:gd name="T8" fmla="*/ 232 w 28"/>
                  <a:gd name="T9" fmla="*/ 2416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416 h 38"/>
                  <a:gd name="T24" fmla="*/ 68 w 28"/>
                  <a:gd name="T25" fmla="*/ 2287 h 38"/>
                  <a:gd name="T26" fmla="*/ 68 w 28"/>
                  <a:gd name="T27" fmla="*/ 2223 h 38"/>
                  <a:gd name="T28" fmla="*/ 110 w 28"/>
                  <a:gd name="T29" fmla="*/ 2025 h 38"/>
                  <a:gd name="T30" fmla="*/ 110 w 28"/>
                  <a:gd name="T31" fmla="*/ 455 h 38"/>
                  <a:gd name="T32" fmla="*/ 68 w 28"/>
                  <a:gd name="T33" fmla="*/ 326 h 38"/>
                  <a:gd name="T34" fmla="*/ 68 w 28"/>
                  <a:gd name="T35" fmla="*/ 193 h 38"/>
                  <a:gd name="T36" fmla="*/ 55 w 28"/>
                  <a:gd name="T37" fmla="*/ 129 h 38"/>
                  <a:gd name="T38" fmla="*/ 34 w 28"/>
                  <a:gd name="T39" fmla="*/ 129 h 38"/>
                  <a:gd name="T40" fmla="*/ 0 w 28"/>
                  <a:gd name="T41" fmla="*/ 129 h 38"/>
                  <a:gd name="T42" fmla="*/ 0 w 28"/>
                  <a:gd name="T43" fmla="*/ 0 h 38"/>
                  <a:gd name="T44" fmla="*/ 250 w 28"/>
                  <a:gd name="T45" fmla="*/ 0 h 38"/>
                  <a:gd name="T46" fmla="*/ 339 w 28"/>
                  <a:gd name="T47" fmla="*/ 0 h 38"/>
                  <a:gd name="T48" fmla="*/ 373 w 28"/>
                  <a:gd name="T49" fmla="*/ 129 h 38"/>
                  <a:gd name="T50" fmla="*/ 428 w 28"/>
                  <a:gd name="T51" fmla="*/ 193 h 38"/>
                  <a:gd name="T52" fmla="*/ 477 w 28"/>
                  <a:gd name="T53" fmla="*/ 326 h 38"/>
                  <a:gd name="T54" fmla="*/ 495 w 28"/>
                  <a:gd name="T55" fmla="*/ 455 h 38"/>
                  <a:gd name="T56" fmla="*/ 495 w 28"/>
                  <a:gd name="T57" fmla="*/ 777 h 38"/>
                  <a:gd name="T58" fmla="*/ 495 w 28"/>
                  <a:gd name="T59" fmla="*/ 906 h 38"/>
                  <a:gd name="T60" fmla="*/ 461 w 28"/>
                  <a:gd name="T61" fmla="*/ 1248 h 38"/>
                  <a:gd name="T62" fmla="*/ 373 w 28"/>
                  <a:gd name="T63" fmla="*/ 1313 h 38"/>
                  <a:gd name="T64" fmla="*/ 300 w 28"/>
                  <a:gd name="T65" fmla="*/ 1377 h 38"/>
                  <a:gd name="T66" fmla="*/ 287 w 28"/>
                  <a:gd name="T67" fmla="*/ 1377 h 38"/>
                  <a:gd name="T68" fmla="*/ 250 w 28"/>
                  <a:gd name="T69" fmla="*/ 1377 h 38"/>
                  <a:gd name="T70" fmla="*/ 232 w 28"/>
                  <a:gd name="T71" fmla="*/ 1377 h 38"/>
                  <a:gd name="T72" fmla="*/ 177 w 28"/>
                  <a:gd name="T73" fmla="*/ 1313 h 38"/>
                  <a:gd name="T74" fmla="*/ 177 w 28"/>
                  <a:gd name="T75" fmla="*/ 1248 h 38"/>
                  <a:gd name="T76" fmla="*/ 211 w 28"/>
                  <a:gd name="T77" fmla="*/ 1248 h 38"/>
                  <a:gd name="T78" fmla="*/ 232 w 28"/>
                  <a:gd name="T79" fmla="*/ 1248 h 38"/>
                  <a:gd name="T80" fmla="*/ 250 w 28"/>
                  <a:gd name="T81" fmla="*/ 1313 h 38"/>
                  <a:gd name="T82" fmla="*/ 287 w 28"/>
                  <a:gd name="T83" fmla="*/ 1313 h 38"/>
                  <a:gd name="T84" fmla="*/ 300 w 28"/>
                  <a:gd name="T85" fmla="*/ 1248 h 38"/>
                  <a:gd name="T86" fmla="*/ 355 w 28"/>
                  <a:gd name="T87" fmla="*/ 1103 h 38"/>
                  <a:gd name="T88" fmla="*/ 373 w 28"/>
                  <a:gd name="T89" fmla="*/ 906 h 38"/>
                  <a:gd name="T90" fmla="*/ 407 w 28"/>
                  <a:gd name="T91" fmla="*/ 777 h 38"/>
                  <a:gd name="T92" fmla="*/ 373 w 28"/>
                  <a:gd name="T93" fmla="*/ 584 h 38"/>
                  <a:gd name="T94" fmla="*/ 373 w 28"/>
                  <a:gd name="T95" fmla="*/ 455 h 38"/>
                  <a:gd name="T96" fmla="*/ 355 w 28"/>
                  <a:gd name="T97" fmla="*/ 326 h 38"/>
                  <a:gd name="T98" fmla="*/ 339 w 28"/>
                  <a:gd name="T99" fmla="*/ 193 h 38"/>
                  <a:gd name="T100" fmla="*/ 287 w 28"/>
                  <a:gd name="T101" fmla="*/ 193 h 38"/>
                  <a:gd name="T102" fmla="*/ 250 w 28"/>
                  <a:gd name="T103" fmla="*/ 193 h 38"/>
                  <a:gd name="T104" fmla="*/ 232 w 28"/>
                  <a:gd name="T105" fmla="*/ 193 h 38"/>
                  <a:gd name="T106" fmla="*/ 177 w 28"/>
                  <a:gd name="T107" fmla="*/ 193 h 38"/>
                  <a:gd name="T108" fmla="*/ 177 w 28"/>
                  <a:gd name="T109" fmla="*/ 124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0"/>
                    </a:moveTo>
                    <a:lnTo>
                      <a:pt x="10" y="31"/>
                    </a:lnTo>
                    <a:lnTo>
                      <a:pt x="10" y="34"/>
                    </a:lnTo>
                    <a:lnTo>
                      <a:pt x="12" y="37"/>
                    </a:lnTo>
                    <a:lnTo>
                      <a:pt x="13" y="37"/>
                    </a:lnTo>
                    <a:lnTo>
                      <a:pt x="14" y="38"/>
                    </a:lnTo>
                    <a:lnTo>
                      <a:pt x="16" y="38"/>
                    </a:lnTo>
                    <a:lnTo>
                      <a:pt x="0" y="38"/>
                    </a:lnTo>
                    <a:lnTo>
                      <a:pt x="2" y="38"/>
                    </a:lnTo>
                    <a:lnTo>
                      <a:pt x="3" y="37"/>
                    </a:lnTo>
                    <a:lnTo>
                      <a:pt x="4" y="35"/>
                    </a:lnTo>
                    <a:lnTo>
                      <a:pt x="4" y="34"/>
                    </a:lnTo>
                    <a:lnTo>
                      <a:pt x="6" y="31"/>
                    </a:lnTo>
                    <a:lnTo>
                      <a:pt x="6" y="7"/>
                    </a:lnTo>
                    <a:lnTo>
                      <a:pt x="4" y="5"/>
                    </a:lnTo>
                    <a:lnTo>
                      <a:pt x="4" y="3"/>
                    </a:lnTo>
                    <a:lnTo>
                      <a:pt x="3" y="2"/>
                    </a:lnTo>
                    <a:lnTo>
                      <a:pt x="2" y="2"/>
                    </a:lnTo>
                    <a:lnTo>
                      <a:pt x="0" y="2"/>
                    </a:lnTo>
                    <a:lnTo>
                      <a:pt x="0" y="0"/>
                    </a:lnTo>
                    <a:lnTo>
                      <a:pt x="14" y="0"/>
                    </a:lnTo>
                    <a:lnTo>
                      <a:pt x="19" y="0"/>
                    </a:lnTo>
                    <a:lnTo>
                      <a:pt x="21" y="2"/>
                    </a:lnTo>
                    <a:lnTo>
                      <a:pt x="24" y="3"/>
                    </a:lnTo>
                    <a:lnTo>
                      <a:pt x="27" y="5"/>
                    </a:lnTo>
                    <a:lnTo>
                      <a:pt x="28" y="7"/>
                    </a:lnTo>
                    <a:lnTo>
                      <a:pt x="28" y="12"/>
                    </a:lnTo>
                    <a:lnTo>
                      <a:pt x="28" y="14"/>
                    </a:lnTo>
                    <a:lnTo>
                      <a:pt x="26" y="19"/>
                    </a:lnTo>
                    <a:lnTo>
                      <a:pt x="21" y="20"/>
                    </a:lnTo>
                    <a:lnTo>
                      <a:pt x="17" y="21"/>
                    </a:lnTo>
                    <a:lnTo>
                      <a:pt x="16" y="21"/>
                    </a:lnTo>
                    <a:lnTo>
                      <a:pt x="14" y="21"/>
                    </a:lnTo>
                    <a:lnTo>
                      <a:pt x="13" y="21"/>
                    </a:lnTo>
                    <a:lnTo>
                      <a:pt x="10" y="20"/>
                    </a:lnTo>
                    <a:close/>
                    <a:moveTo>
                      <a:pt x="10" y="19"/>
                    </a:moveTo>
                    <a:lnTo>
                      <a:pt x="12" y="19"/>
                    </a:lnTo>
                    <a:lnTo>
                      <a:pt x="13" y="19"/>
                    </a:lnTo>
                    <a:lnTo>
                      <a:pt x="14" y="20"/>
                    </a:lnTo>
                    <a:lnTo>
                      <a:pt x="16" y="20"/>
                    </a:lnTo>
                    <a:lnTo>
                      <a:pt x="17" y="19"/>
                    </a:lnTo>
                    <a:lnTo>
                      <a:pt x="20" y="17"/>
                    </a:lnTo>
                    <a:lnTo>
                      <a:pt x="21" y="14"/>
                    </a:lnTo>
                    <a:lnTo>
                      <a:pt x="23" y="12"/>
                    </a:lnTo>
                    <a:lnTo>
                      <a:pt x="21" y="9"/>
                    </a:lnTo>
                    <a:lnTo>
                      <a:pt x="21" y="7"/>
                    </a:lnTo>
                    <a:lnTo>
                      <a:pt x="20" y="5"/>
                    </a:lnTo>
                    <a:lnTo>
                      <a:pt x="19" y="3"/>
                    </a:lnTo>
                    <a:lnTo>
                      <a:pt x="16" y="3"/>
                    </a:lnTo>
                    <a:lnTo>
                      <a:pt x="14" y="3"/>
                    </a:lnTo>
                    <a:lnTo>
                      <a:pt x="13" y="3"/>
                    </a:lnTo>
                    <a:lnTo>
                      <a:pt x="10" y="3"/>
                    </a:lnTo>
                    <a:lnTo>
                      <a:pt x="10" y="19"/>
                    </a:lnTo>
                    <a:close/>
                  </a:path>
                </a:pathLst>
              </a:custGeom>
              <a:solidFill>
                <a:srgbClr val="000000"/>
              </a:solidFill>
              <a:ln w="0">
                <a:solidFill>
                  <a:srgbClr val="000000"/>
                </a:solidFill>
                <a:round/>
                <a:headEnd/>
                <a:tailEnd/>
              </a:ln>
            </p:spPr>
            <p:txBody>
              <a:bodyPr/>
              <a:lstStyle/>
              <a:p>
                <a:endParaRPr lang="en-CA"/>
              </a:p>
            </p:txBody>
          </p:sp>
          <p:sp>
            <p:nvSpPr>
              <p:cNvPr id="34976" name="Freeform 162"/>
              <p:cNvSpPr>
                <a:spLocks/>
              </p:cNvSpPr>
              <p:nvPr/>
            </p:nvSpPr>
            <p:spPr bwMode="auto">
              <a:xfrm>
                <a:off x="3799" y="3267"/>
                <a:ext cx="47" cy="101"/>
              </a:xfrm>
              <a:custGeom>
                <a:avLst/>
                <a:gdLst>
                  <a:gd name="T0" fmla="*/ 164 w 18"/>
                  <a:gd name="T1" fmla="*/ 0 h 25"/>
                  <a:gd name="T2" fmla="*/ 164 w 18"/>
                  <a:gd name="T3" fmla="*/ 392 h 25"/>
                  <a:gd name="T4" fmla="*/ 178 w 18"/>
                  <a:gd name="T5" fmla="*/ 194 h 25"/>
                  <a:gd name="T6" fmla="*/ 232 w 18"/>
                  <a:gd name="T7" fmla="*/ 0 h 25"/>
                  <a:gd name="T8" fmla="*/ 253 w 18"/>
                  <a:gd name="T9" fmla="*/ 0 h 25"/>
                  <a:gd name="T10" fmla="*/ 287 w 18"/>
                  <a:gd name="T11" fmla="*/ 0 h 25"/>
                  <a:gd name="T12" fmla="*/ 300 w 18"/>
                  <a:gd name="T13" fmla="*/ 0 h 25"/>
                  <a:gd name="T14" fmla="*/ 321 w 18"/>
                  <a:gd name="T15" fmla="*/ 65 h 25"/>
                  <a:gd name="T16" fmla="*/ 321 w 18"/>
                  <a:gd name="T17" fmla="*/ 194 h 25"/>
                  <a:gd name="T18" fmla="*/ 321 w 18"/>
                  <a:gd name="T19" fmla="*/ 263 h 25"/>
                  <a:gd name="T20" fmla="*/ 300 w 18"/>
                  <a:gd name="T21" fmla="*/ 392 h 25"/>
                  <a:gd name="T22" fmla="*/ 300 w 18"/>
                  <a:gd name="T23" fmla="*/ 392 h 25"/>
                  <a:gd name="T24" fmla="*/ 287 w 18"/>
                  <a:gd name="T25" fmla="*/ 392 h 25"/>
                  <a:gd name="T26" fmla="*/ 253 w 18"/>
                  <a:gd name="T27" fmla="*/ 392 h 25"/>
                  <a:gd name="T28" fmla="*/ 253 w 18"/>
                  <a:gd name="T29" fmla="*/ 263 h 25"/>
                  <a:gd name="T30" fmla="*/ 232 w 18"/>
                  <a:gd name="T31" fmla="*/ 263 h 25"/>
                  <a:gd name="T32" fmla="*/ 198 w 18"/>
                  <a:gd name="T33" fmla="*/ 263 h 25"/>
                  <a:gd name="T34" fmla="*/ 198 w 18"/>
                  <a:gd name="T35" fmla="*/ 263 h 25"/>
                  <a:gd name="T36" fmla="*/ 198 w 18"/>
                  <a:gd name="T37" fmla="*/ 263 h 25"/>
                  <a:gd name="T38" fmla="*/ 178 w 18"/>
                  <a:gd name="T39" fmla="*/ 392 h 25"/>
                  <a:gd name="T40" fmla="*/ 164 w 18"/>
                  <a:gd name="T41" fmla="*/ 521 h 25"/>
                  <a:gd name="T42" fmla="*/ 164 w 18"/>
                  <a:gd name="T43" fmla="*/ 1321 h 25"/>
                  <a:gd name="T44" fmla="*/ 164 w 18"/>
                  <a:gd name="T45" fmla="*/ 1386 h 25"/>
                  <a:gd name="T46" fmla="*/ 164 w 18"/>
                  <a:gd name="T47" fmla="*/ 1454 h 25"/>
                  <a:gd name="T48" fmla="*/ 164 w 18"/>
                  <a:gd name="T49" fmla="*/ 1584 h 25"/>
                  <a:gd name="T50" fmla="*/ 178 w 18"/>
                  <a:gd name="T51" fmla="*/ 1584 h 25"/>
                  <a:gd name="T52" fmla="*/ 198 w 18"/>
                  <a:gd name="T53" fmla="*/ 1584 h 25"/>
                  <a:gd name="T54" fmla="*/ 232 w 18"/>
                  <a:gd name="T55" fmla="*/ 1648 h 25"/>
                  <a:gd name="T56" fmla="*/ 232 w 18"/>
                  <a:gd name="T57" fmla="*/ 1648 h 25"/>
                  <a:gd name="T58" fmla="*/ 0 w 18"/>
                  <a:gd name="T59" fmla="*/ 1648 h 25"/>
                  <a:gd name="T60" fmla="*/ 0 w 18"/>
                  <a:gd name="T61" fmla="*/ 1648 h 25"/>
                  <a:gd name="T62" fmla="*/ 34 w 18"/>
                  <a:gd name="T63" fmla="*/ 1584 h 25"/>
                  <a:gd name="T64" fmla="*/ 55 w 18"/>
                  <a:gd name="T65" fmla="*/ 1584 h 25"/>
                  <a:gd name="T66" fmla="*/ 55 w 18"/>
                  <a:gd name="T67" fmla="*/ 1584 h 25"/>
                  <a:gd name="T68" fmla="*/ 55 w 18"/>
                  <a:gd name="T69" fmla="*/ 1454 h 25"/>
                  <a:gd name="T70" fmla="*/ 55 w 18"/>
                  <a:gd name="T71" fmla="*/ 1386 h 25"/>
                  <a:gd name="T72" fmla="*/ 55 w 18"/>
                  <a:gd name="T73" fmla="*/ 1321 h 25"/>
                  <a:gd name="T74" fmla="*/ 55 w 18"/>
                  <a:gd name="T75" fmla="*/ 654 h 25"/>
                  <a:gd name="T76" fmla="*/ 55 w 18"/>
                  <a:gd name="T77" fmla="*/ 392 h 25"/>
                  <a:gd name="T78" fmla="*/ 55 w 18"/>
                  <a:gd name="T79" fmla="*/ 263 h 25"/>
                  <a:gd name="T80" fmla="*/ 55 w 18"/>
                  <a:gd name="T81" fmla="*/ 194 h 25"/>
                  <a:gd name="T82" fmla="*/ 55 w 18"/>
                  <a:gd name="T83" fmla="*/ 194 h 25"/>
                  <a:gd name="T84" fmla="*/ 55 w 18"/>
                  <a:gd name="T85" fmla="*/ 194 h 25"/>
                  <a:gd name="T86" fmla="*/ 34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6"/>
                    </a:lnTo>
                    <a:lnTo>
                      <a:pt x="10" y="3"/>
                    </a:lnTo>
                    <a:lnTo>
                      <a:pt x="13" y="0"/>
                    </a:lnTo>
                    <a:lnTo>
                      <a:pt x="14" y="0"/>
                    </a:lnTo>
                    <a:lnTo>
                      <a:pt x="16" y="0"/>
                    </a:lnTo>
                    <a:lnTo>
                      <a:pt x="17" y="0"/>
                    </a:lnTo>
                    <a:lnTo>
                      <a:pt x="18" y="1"/>
                    </a:lnTo>
                    <a:lnTo>
                      <a:pt x="18" y="3"/>
                    </a:lnTo>
                    <a:lnTo>
                      <a:pt x="18" y="4"/>
                    </a:lnTo>
                    <a:lnTo>
                      <a:pt x="17" y="6"/>
                    </a:lnTo>
                    <a:lnTo>
                      <a:pt x="16" y="6"/>
                    </a:lnTo>
                    <a:lnTo>
                      <a:pt x="14" y="6"/>
                    </a:lnTo>
                    <a:lnTo>
                      <a:pt x="14" y="4"/>
                    </a:lnTo>
                    <a:lnTo>
                      <a:pt x="13" y="4"/>
                    </a:lnTo>
                    <a:lnTo>
                      <a:pt x="11" y="4"/>
                    </a:lnTo>
                    <a:lnTo>
                      <a:pt x="10" y="6"/>
                    </a:lnTo>
                    <a:lnTo>
                      <a:pt x="9" y="8"/>
                    </a:lnTo>
                    <a:lnTo>
                      <a:pt x="9" y="20"/>
                    </a:lnTo>
                    <a:lnTo>
                      <a:pt x="9"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77" name="Freeform 163"/>
              <p:cNvSpPr>
                <a:spLocks noEditPoints="1"/>
              </p:cNvSpPr>
              <p:nvPr/>
            </p:nvSpPr>
            <p:spPr bwMode="auto">
              <a:xfrm>
                <a:off x="3851" y="3267"/>
                <a:ext cx="55" cy="101"/>
              </a:xfrm>
              <a:custGeom>
                <a:avLst/>
                <a:gdLst>
                  <a:gd name="T0" fmla="*/ 68 w 21"/>
                  <a:gd name="T1" fmla="*/ 654 h 25"/>
                  <a:gd name="T2" fmla="*/ 68 w 21"/>
                  <a:gd name="T3" fmla="*/ 929 h 25"/>
                  <a:gd name="T4" fmla="*/ 123 w 21"/>
                  <a:gd name="T5" fmla="*/ 1192 h 25"/>
                  <a:gd name="T6" fmla="*/ 178 w 21"/>
                  <a:gd name="T7" fmla="*/ 1321 h 25"/>
                  <a:gd name="T8" fmla="*/ 212 w 21"/>
                  <a:gd name="T9" fmla="*/ 1386 h 25"/>
                  <a:gd name="T10" fmla="*/ 267 w 21"/>
                  <a:gd name="T11" fmla="*/ 1386 h 25"/>
                  <a:gd name="T12" fmla="*/ 309 w 21"/>
                  <a:gd name="T13" fmla="*/ 1321 h 25"/>
                  <a:gd name="T14" fmla="*/ 343 w 21"/>
                  <a:gd name="T15" fmla="*/ 1192 h 25"/>
                  <a:gd name="T16" fmla="*/ 377 w 21"/>
                  <a:gd name="T17" fmla="*/ 994 h 25"/>
                  <a:gd name="T18" fmla="*/ 377 w 21"/>
                  <a:gd name="T19" fmla="*/ 994 h 25"/>
                  <a:gd name="T20" fmla="*/ 343 w 21"/>
                  <a:gd name="T21" fmla="*/ 1321 h 25"/>
                  <a:gd name="T22" fmla="*/ 322 w 21"/>
                  <a:gd name="T23" fmla="*/ 1454 h 25"/>
                  <a:gd name="T24" fmla="*/ 254 w 21"/>
                  <a:gd name="T25" fmla="*/ 1648 h 25"/>
                  <a:gd name="T26" fmla="*/ 199 w 21"/>
                  <a:gd name="T27" fmla="*/ 1648 h 25"/>
                  <a:gd name="T28" fmla="*/ 123 w 21"/>
                  <a:gd name="T29" fmla="*/ 1648 h 25"/>
                  <a:gd name="T30" fmla="*/ 55 w 21"/>
                  <a:gd name="T31" fmla="*/ 1454 h 25"/>
                  <a:gd name="T32" fmla="*/ 21 w 21"/>
                  <a:gd name="T33" fmla="*/ 1192 h 25"/>
                  <a:gd name="T34" fmla="*/ 0 w 21"/>
                  <a:gd name="T35" fmla="*/ 865 h 25"/>
                  <a:gd name="T36" fmla="*/ 0 w 21"/>
                  <a:gd name="T37" fmla="*/ 521 h 25"/>
                  <a:gd name="T38" fmla="*/ 21 w 21"/>
                  <a:gd name="T39" fmla="*/ 392 h 25"/>
                  <a:gd name="T40" fmla="*/ 55 w 21"/>
                  <a:gd name="T41" fmla="*/ 194 h 25"/>
                  <a:gd name="T42" fmla="*/ 123 w 21"/>
                  <a:gd name="T43" fmla="*/ 0 h 25"/>
                  <a:gd name="T44" fmla="*/ 199 w 21"/>
                  <a:gd name="T45" fmla="*/ 0 h 25"/>
                  <a:gd name="T46" fmla="*/ 267 w 21"/>
                  <a:gd name="T47" fmla="*/ 0 h 25"/>
                  <a:gd name="T48" fmla="*/ 322 w 21"/>
                  <a:gd name="T49" fmla="*/ 194 h 25"/>
                  <a:gd name="T50" fmla="*/ 377 w 21"/>
                  <a:gd name="T51" fmla="*/ 392 h 25"/>
                  <a:gd name="T52" fmla="*/ 377 w 21"/>
                  <a:gd name="T53" fmla="*/ 654 h 25"/>
                  <a:gd name="T54" fmla="*/ 68 w 21"/>
                  <a:gd name="T55" fmla="*/ 654 h 25"/>
                  <a:gd name="T56" fmla="*/ 68 w 21"/>
                  <a:gd name="T57" fmla="*/ 457 h 25"/>
                  <a:gd name="T58" fmla="*/ 267 w 21"/>
                  <a:gd name="T59" fmla="*/ 457 h 25"/>
                  <a:gd name="T60" fmla="*/ 267 w 21"/>
                  <a:gd name="T61" fmla="*/ 392 h 25"/>
                  <a:gd name="T62" fmla="*/ 254 w 21"/>
                  <a:gd name="T63" fmla="*/ 263 h 25"/>
                  <a:gd name="T64" fmla="*/ 254 w 21"/>
                  <a:gd name="T65" fmla="*/ 194 h 25"/>
                  <a:gd name="T66" fmla="*/ 212 w 21"/>
                  <a:gd name="T67" fmla="*/ 65 h 25"/>
                  <a:gd name="T68" fmla="*/ 199 w 21"/>
                  <a:gd name="T69" fmla="*/ 65 h 25"/>
                  <a:gd name="T70" fmla="*/ 178 w 21"/>
                  <a:gd name="T71" fmla="*/ 65 h 25"/>
                  <a:gd name="T72" fmla="*/ 144 w 21"/>
                  <a:gd name="T73" fmla="*/ 65 h 25"/>
                  <a:gd name="T74" fmla="*/ 89 w 21"/>
                  <a:gd name="T75" fmla="*/ 194 h 25"/>
                  <a:gd name="T76" fmla="*/ 68 w 21"/>
                  <a:gd name="T77" fmla="*/ 263 h 25"/>
                  <a:gd name="T78" fmla="*/ 68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4" y="14"/>
                    </a:lnTo>
                    <a:lnTo>
                      <a:pt x="7" y="18"/>
                    </a:lnTo>
                    <a:lnTo>
                      <a:pt x="10" y="20"/>
                    </a:lnTo>
                    <a:lnTo>
                      <a:pt x="12" y="21"/>
                    </a:lnTo>
                    <a:lnTo>
                      <a:pt x="15" y="21"/>
                    </a:lnTo>
                    <a:lnTo>
                      <a:pt x="17" y="20"/>
                    </a:lnTo>
                    <a:lnTo>
                      <a:pt x="19" y="18"/>
                    </a:lnTo>
                    <a:lnTo>
                      <a:pt x="21" y="15"/>
                    </a:lnTo>
                    <a:lnTo>
                      <a:pt x="19" y="20"/>
                    </a:lnTo>
                    <a:lnTo>
                      <a:pt x="18" y="22"/>
                    </a:lnTo>
                    <a:lnTo>
                      <a:pt x="14" y="25"/>
                    </a:lnTo>
                    <a:lnTo>
                      <a:pt x="11" y="25"/>
                    </a:lnTo>
                    <a:lnTo>
                      <a:pt x="7" y="25"/>
                    </a:lnTo>
                    <a:lnTo>
                      <a:pt x="3" y="22"/>
                    </a:lnTo>
                    <a:lnTo>
                      <a:pt x="1" y="18"/>
                    </a:lnTo>
                    <a:lnTo>
                      <a:pt x="0" y="13"/>
                    </a:lnTo>
                    <a:lnTo>
                      <a:pt x="0" y="8"/>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4" y="4"/>
                    </a:lnTo>
                    <a:lnTo>
                      <a:pt x="14" y="3"/>
                    </a:lnTo>
                    <a:lnTo>
                      <a:pt x="12" y="1"/>
                    </a:lnTo>
                    <a:lnTo>
                      <a:pt x="11" y="1"/>
                    </a:lnTo>
                    <a:lnTo>
                      <a:pt x="10" y="1"/>
                    </a:lnTo>
                    <a:lnTo>
                      <a:pt x="8" y="1"/>
                    </a:lnTo>
                    <a:lnTo>
                      <a:pt x="5" y="3"/>
                    </a:lnTo>
                    <a:lnTo>
                      <a:pt x="4" y="4"/>
                    </a:lnTo>
                    <a:lnTo>
                      <a:pt x="4" y="7"/>
                    </a:lnTo>
                    <a:close/>
                  </a:path>
                </a:pathLst>
              </a:custGeom>
              <a:solidFill>
                <a:srgbClr val="000000"/>
              </a:solidFill>
              <a:ln w="0">
                <a:solidFill>
                  <a:srgbClr val="000000"/>
                </a:solidFill>
                <a:round/>
                <a:headEnd/>
                <a:tailEnd/>
              </a:ln>
            </p:spPr>
            <p:txBody>
              <a:bodyPr/>
              <a:lstStyle/>
              <a:p>
                <a:endParaRPr lang="en-CA"/>
              </a:p>
            </p:txBody>
          </p:sp>
          <p:sp>
            <p:nvSpPr>
              <p:cNvPr id="34978" name="Freeform 164"/>
              <p:cNvSpPr>
                <a:spLocks noEditPoints="1"/>
              </p:cNvSpPr>
              <p:nvPr/>
            </p:nvSpPr>
            <p:spPr bwMode="auto">
              <a:xfrm>
                <a:off x="3917" y="3211"/>
                <a:ext cx="65" cy="157"/>
              </a:xfrm>
              <a:custGeom>
                <a:avLst/>
                <a:gdLst>
                  <a:gd name="T0" fmla="*/ 296 w 25"/>
                  <a:gd name="T1" fmla="*/ 2287 h 39"/>
                  <a:gd name="T2" fmla="*/ 263 w 25"/>
                  <a:gd name="T3" fmla="*/ 2480 h 39"/>
                  <a:gd name="T4" fmla="*/ 244 w 25"/>
                  <a:gd name="T5" fmla="*/ 2544 h 39"/>
                  <a:gd name="T6" fmla="*/ 229 w 25"/>
                  <a:gd name="T7" fmla="*/ 2544 h 39"/>
                  <a:gd name="T8" fmla="*/ 177 w 25"/>
                  <a:gd name="T9" fmla="*/ 2544 h 39"/>
                  <a:gd name="T10" fmla="*/ 109 w 25"/>
                  <a:gd name="T11" fmla="*/ 2544 h 39"/>
                  <a:gd name="T12" fmla="*/ 55 w 25"/>
                  <a:gd name="T13" fmla="*/ 2351 h 39"/>
                  <a:gd name="T14" fmla="*/ 0 w 25"/>
                  <a:gd name="T15" fmla="*/ 2089 h 39"/>
                  <a:gd name="T16" fmla="*/ 0 w 25"/>
                  <a:gd name="T17" fmla="*/ 1832 h 39"/>
                  <a:gd name="T18" fmla="*/ 21 w 25"/>
                  <a:gd name="T19" fmla="*/ 1441 h 39"/>
                  <a:gd name="T20" fmla="*/ 55 w 25"/>
                  <a:gd name="T21" fmla="*/ 1167 h 39"/>
                  <a:gd name="T22" fmla="*/ 109 w 25"/>
                  <a:gd name="T23" fmla="*/ 974 h 39"/>
                  <a:gd name="T24" fmla="*/ 143 w 25"/>
                  <a:gd name="T25" fmla="*/ 906 h 39"/>
                  <a:gd name="T26" fmla="*/ 229 w 25"/>
                  <a:gd name="T27" fmla="*/ 906 h 39"/>
                  <a:gd name="T28" fmla="*/ 263 w 25"/>
                  <a:gd name="T29" fmla="*/ 906 h 39"/>
                  <a:gd name="T30" fmla="*/ 296 w 25"/>
                  <a:gd name="T31" fmla="*/ 974 h 39"/>
                  <a:gd name="T32" fmla="*/ 296 w 25"/>
                  <a:gd name="T33" fmla="*/ 713 h 39"/>
                  <a:gd name="T34" fmla="*/ 296 w 25"/>
                  <a:gd name="T35" fmla="*/ 455 h 39"/>
                  <a:gd name="T36" fmla="*/ 296 w 25"/>
                  <a:gd name="T37" fmla="*/ 258 h 39"/>
                  <a:gd name="T38" fmla="*/ 296 w 25"/>
                  <a:gd name="T39" fmla="*/ 258 h 39"/>
                  <a:gd name="T40" fmla="*/ 296 w 25"/>
                  <a:gd name="T41" fmla="*/ 193 h 39"/>
                  <a:gd name="T42" fmla="*/ 296 w 25"/>
                  <a:gd name="T43" fmla="*/ 193 h 39"/>
                  <a:gd name="T44" fmla="*/ 263 w 25"/>
                  <a:gd name="T45" fmla="*/ 193 h 39"/>
                  <a:gd name="T46" fmla="*/ 263 w 25"/>
                  <a:gd name="T47" fmla="*/ 193 h 39"/>
                  <a:gd name="T48" fmla="*/ 244 w 25"/>
                  <a:gd name="T49" fmla="*/ 258 h 39"/>
                  <a:gd name="T50" fmla="*/ 244 w 25"/>
                  <a:gd name="T51" fmla="*/ 193 h 39"/>
                  <a:gd name="T52" fmla="*/ 372 w 25"/>
                  <a:gd name="T53" fmla="*/ 0 h 39"/>
                  <a:gd name="T54" fmla="*/ 385 w 25"/>
                  <a:gd name="T55" fmla="*/ 0 h 39"/>
                  <a:gd name="T56" fmla="*/ 385 w 25"/>
                  <a:gd name="T57" fmla="*/ 1896 h 39"/>
                  <a:gd name="T58" fmla="*/ 385 w 25"/>
                  <a:gd name="T59" fmla="*/ 2222 h 39"/>
                  <a:gd name="T60" fmla="*/ 385 w 25"/>
                  <a:gd name="T61" fmla="*/ 2287 h 39"/>
                  <a:gd name="T62" fmla="*/ 385 w 25"/>
                  <a:gd name="T63" fmla="*/ 2287 h 39"/>
                  <a:gd name="T64" fmla="*/ 385 w 25"/>
                  <a:gd name="T65" fmla="*/ 2351 h 39"/>
                  <a:gd name="T66" fmla="*/ 419 w 25"/>
                  <a:gd name="T67" fmla="*/ 2351 h 39"/>
                  <a:gd name="T68" fmla="*/ 419 w 25"/>
                  <a:gd name="T69" fmla="*/ 2351 h 39"/>
                  <a:gd name="T70" fmla="*/ 419 w 25"/>
                  <a:gd name="T71" fmla="*/ 2351 h 39"/>
                  <a:gd name="T72" fmla="*/ 439 w 25"/>
                  <a:gd name="T73" fmla="*/ 2351 h 39"/>
                  <a:gd name="T74" fmla="*/ 439 w 25"/>
                  <a:gd name="T75" fmla="*/ 2351 h 39"/>
                  <a:gd name="T76" fmla="*/ 317 w 25"/>
                  <a:gd name="T77" fmla="*/ 2544 h 39"/>
                  <a:gd name="T78" fmla="*/ 296 w 25"/>
                  <a:gd name="T79" fmla="*/ 2544 h 39"/>
                  <a:gd name="T80" fmla="*/ 296 w 25"/>
                  <a:gd name="T81" fmla="*/ 2287 h 39"/>
                  <a:gd name="T82" fmla="*/ 296 w 25"/>
                  <a:gd name="T83" fmla="*/ 2222 h 39"/>
                  <a:gd name="T84" fmla="*/ 296 w 25"/>
                  <a:gd name="T85" fmla="*/ 1377 h 39"/>
                  <a:gd name="T86" fmla="*/ 296 w 25"/>
                  <a:gd name="T87" fmla="*/ 1312 h 39"/>
                  <a:gd name="T88" fmla="*/ 296 w 25"/>
                  <a:gd name="T89" fmla="*/ 1167 h 39"/>
                  <a:gd name="T90" fmla="*/ 263 w 25"/>
                  <a:gd name="T91" fmla="*/ 1103 h 39"/>
                  <a:gd name="T92" fmla="*/ 244 w 25"/>
                  <a:gd name="T93" fmla="*/ 974 h 39"/>
                  <a:gd name="T94" fmla="*/ 229 w 25"/>
                  <a:gd name="T95" fmla="*/ 974 h 39"/>
                  <a:gd name="T96" fmla="*/ 195 w 25"/>
                  <a:gd name="T97" fmla="*/ 974 h 39"/>
                  <a:gd name="T98" fmla="*/ 177 w 25"/>
                  <a:gd name="T99" fmla="*/ 974 h 39"/>
                  <a:gd name="T100" fmla="*/ 122 w 25"/>
                  <a:gd name="T101" fmla="*/ 1103 h 39"/>
                  <a:gd name="T102" fmla="*/ 109 w 25"/>
                  <a:gd name="T103" fmla="*/ 1377 h 39"/>
                  <a:gd name="T104" fmla="*/ 68 w 25"/>
                  <a:gd name="T105" fmla="*/ 1638 h 39"/>
                  <a:gd name="T106" fmla="*/ 109 w 25"/>
                  <a:gd name="T107" fmla="*/ 1896 h 39"/>
                  <a:gd name="T108" fmla="*/ 122 w 25"/>
                  <a:gd name="T109" fmla="*/ 2222 h 39"/>
                  <a:gd name="T110" fmla="*/ 177 w 25"/>
                  <a:gd name="T111" fmla="*/ 2287 h 39"/>
                  <a:gd name="T112" fmla="*/ 229 w 25"/>
                  <a:gd name="T113" fmla="*/ 2351 h 39"/>
                  <a:gd name="T114" fmla="*/ 263 w 25"/>
                  <a:gd name="T115" fmla="*/ 2287 h 39"/>
                  <a:gd name="T116" fmla="*/ 296 w 25"/>
                  <a:gd name="T117" fmla="*/ 2222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39"/>
                  <a:gd name="T179" fmla="*/ 25 w 25"/>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39">
                    <a:moveTo>
                      <a:pt x="17" y="35"/>
                    </a:moveTo>
                    <a:lnTo>
                      <a:pt x="15" y="38"/>
                    </a:lnTo>
                    <a:lnTo>
                      <a:pt x="14" y="39"/>
                    </a:lnTo>
                    <a:lnTo>
                      <a:pt x="13" y="39"/>
                    </a:lnTo>
                    <a:lnTo>
                      <a:pt x="10" y="39"/>
                    </a:lnTo>
                    <a:lnTo>
                      <a:pt x="6" y="39"/>
                    </a:lnTo>
                    <a:lnTo>
                      <a:pt x="3" y="36"/>
                    </a:lnTo>
                    <a:lnTo>
                      <a:pt x="0" y="32"/>
                    </a:lnTo>
                    <a:lnTo>
                      <a:pt x="0" y="28"/>
                    </a:lnTo>
                    <a:lnTo>
                      <a:pt x="1" y="22"/>
                    </a:lnTo>
                    <a:lnTo>
                      <a:pt x="3" y="18"/>
                    </a:lnTo>
                    <a:lnTo>
                      <a:pt x="6" y="15"/>
                    </a:lnTo>
                    <a:lnTo>
                      <a:pt x="8" y="14"/>
                    </a:lnTo>
                    <a:lnTo>
                      <a:pt x="13" y="14"/>
                    </a:lnTo>
                    <a:lnTo>
                      <a:pt x="15" y="14"/>
                    </a:lnTo>
                    <a:lnTo>
                      <a:pt x="17" y="15"/>
                    </a:lnTo>
                    <a:lnTo>
                      <a:pt x="17" y="11"/>
                    </a:lnTo>
                    <a:lnTo>
                      <a:pt x="17" y="7"/>
                    </a:lnTo>
                    <a:lnTo>
                      <a:pt x="17" y="4"/>
                    </a:lnTo>
                    <a:lnTo>
                      <a:pt x="17" y="3"/>
                    </a:lnTo>
                    <a:lnTo>
                      <a:pt x="15" y="3"/>
                    </a:lnTo>
                    <a:lnTo>
                      <a:pt x="14" y="4"/>
                    </a:lnTo>
                    <a:lnTo>
                      <a:pt x="14" y="3"/>
                    </a:lnTo>
                    <a:lnTo>
                      <a:pt x="21" y="0"/>
                    </a:lnTo>
                    <a:lnTo>
                      <a:pt x="22" y="0"/>
                    </a:lnTo>
                    <a:lnTo>
                      <a:pt x="22" y="29"/>
                    </a:lnTo>
                    <a:lnTo>
                      <a:pt x="22" y="34"/>
                    </a:lnTo>
                    <a:lnTo>
                      <a:pt x="22" y="35"/>
                    </a:lnTo>
                    <a:lnTo>
                      <a:pt x="22" y="36"/>
                    </a:lnTo>
                    <a:lnTo>
                      <a:pt x="24" y="36"/>
                    </a:lnTo>
                    <a:lnTo>
                      <a:pt x="25" y="36"/>
                    </a:lnTo>
                    <a:lnTo>
                      <a:pt x="18" y="39"/>
                    </a:lnTo>
                    <a:lnTo>
                      <a:pt x="17" y="39"/>
                    </a:lnTo>
                    <a:lnTo>
                      <a:pt x="17" y="35"/>
                    </a:lnTo>
                    <a:close/>
                    <a:moveTo>
                      <a:pt x="17" y="34"/>
                    </a:moveTo>
                    <a:lnTo>
                      <a:pt x="17" y="21"/>
                    </a:lnTo>
                    <a:lnTo>
                      <a:pt x="17" y="20"/>
                    </a:lnTo>
                    <a:lnTo>
                      <a:pt x="17" y="18"/>
                    </a:lnTo>
                    <a:lnTo>
                      <a:pt x="15" y="17"/>
                    </a:lnTo>
                    <a:lnTo>
                      <a:pt x="14" y="15"/>
                    </a:lnTo>
                    <a:lnTo>
                      <a:pt x="13" y="15"/>
                    </a:lnTo>
                    <a:lnTo>
                      <a:pt x="11" y="15"/>
                    </a:lnTo>
                    <a:lnTo>
                      <a:pt x="10" y="15"/>
                    </a:lnTo>
                    <a:lnTo>
                      <a:pt x="7" y="17"/>
                    </a:lnTo>
                    <a:lnTo>
                      <a:pt x="6" y="21"/>
                    </a:lnTo>
                    <a:lnTo>
                      <a:pt x="4" y="25"/>
                    </a:lnTo>
                    <a:lnTo>
                      <a:pt x="6" y="29"/>
                    </a:lnTo>
                    <a:lnTo>
                      <a:pt x="7" y="34"/>
                    </a:lnTo>
                    <a:lnTo>
                      <a:pt x="10" y="35"/>
                    </a:lnTo>
                    <a:lnTo>
                      <a:pt x="13" y="36"/>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34979" name="Freeform 165"/>
              <p:cNvSpPr>
                <a:spLocks noEditPoints="1"/>
              </p:cNvSpPr>
              <p:nvPr/>
            </p:nvSpPr>
            <p:spPr bwMode="auto">
              <a:xfrm>
                <a:off x="3990" y="3211"/>
                <a:ext cx="34" cy="157"/>
              </a:xfrm>
              <a:custGeom>
                <a:avLst/>
                <a:gdLst>
                  <a:gd name="T0" fmla="*/ 110 w 13"/>
                  <a:gd name="T1" fmla="*/ 0 h 39"/>
                  <a:gd name="T2" fmla="*/ 123 w 13"/>
                  <a:gd name="T3" fmla="*/ 0 h 39"/>
                  <a:gd name="T4" fmla="*/ 165 w 13"/>
                  <a:gd name="T5" fmla="*/ 64 h 39"/>
                  <a:gd name="T6" fmla="*/ 165 w 13"/>
                  <a:gd name="T7" fmla="*/ 64 h 39"/>
                  <a:gd name="T8" fmla="*/ 178 w 13"/>
                  <a:gd name="T9" fmla="*/ 193 h 39"/>
                  <a:gd name="T10" fmla="*/ 165 w 13"/>
                  <a:gd name="T11" fmla="*/ 258 h 39"/>
                  <a:gd name="T12" fmla="*/ 165 w 13"/>
                  <a:gd name="T13" fmla="*/ 390 h 39"/>
                  <a:gd name="T14" fmla="*/ 123 w 13"/>
                  <a:gd name="T15" fmla="*/ 390 h 39"/>
                  <a:gd name="T16" fmla="*/ 110 w 13"/>
                  <a:gd name="T17" fmla="*/ 455 h 39"/>
                  <a:gd name="T18" fmla="*/ 68 w 13"/>
                  <a:gd name="T19" fmla="*/ 390 h 39"/>
                  <a:gd name="T20" fmla="*/ 68 w 13"/>
                  <a:gd name="T21" fmla="*/ 390 h 39"/>
                  <a:gd name="T22" fmla="*/ 55 w 13"/>
                  <a:gd name="T23" fmla="*/ 258 h 39"/>
                  <a:gd name="T24" fmla="*/ 55 w 13"/>
                  <a:gd name="T25" fmla="*/ 193 h 39"/>
                  <a:gd name="T26" fmla="*/ 55 w 13"/>
                  <a:gd name="T27" fmla="*/ 64 h 39"/>
                  <a:gd name="T28" fmla="*/ 68 w 13"/>
                  <a:gd name="T29" fmla="*/ 64 h 39"/>
                  <a:gd name="T30" fmla="*/ 68 w 13"/>
                  <a:gd name="T31" fmla="*/ 0 h 39"/>
                  <a:gd name="T32" fmla="*/ 110 w 13"/>
                  <a:gd name="T33" fmla="*/ 0 h 39"/>
                  <a:gd name="T34" fmla="*/ 165 w 13"/>
                  <a:gd name="T35" fmla="*/ 906 h 39"/>
                  <a:gd name="T36" fmla="*/ 165 w 13"/>
                  <a:gd name="T37" fmla="*/ 2222 h 39"/>
                  <a:gd name="T38" fmla="*/ 165 w 13"/>
                  <a:gd name="T39" fmla="*/ 2287 h 39"/>
                  <a:gd name="T40" fmla="*/ 165 w 13"/>
                  <a:gd name="T41" fmla="*/ 2351 h 39"/>
                  <a:gd name="T42" fmla="*/ 178 w 13"/>
                  <a:gd name="T43" fmla="*/ 2480 h 39"/>
                  <a:gd name="T44" fmla="*/ 178 w 13"/>
                  <a:gd name="T45" fmla="*/ 2480 h 39"/>
                  <a:gd name="T46" fmla="*/ 199 w 13"/>
                  <a:gd name="T47" fmla="*/ 2480 h 39"/>
                  <a:gd name="T48" fmla="*/ 233 w 13"/>
                  <a:gd name="T49" fmla="*/ 2544 h 39"/>
                  <a:gd name="T50" fmla="*/ 233 w 13"/>
                  <a:gd name="T51" fmla="*/ 2544 h 39"/>
                  <a:gd name="T52" fmla="*/ 0 w 13"/>
                  <a:gd name="T53" fmla="*/ 2544 h 39"/>
                  <a:gd name="T54" fmla="*/ 0 w 13"/>
                  <a:gd name="T55" fmla="*/ 2544 h 39"/>
                  <a:gd name="T56" fmla="*/ 21 w 13"/>
                  <a:gd name="T57" fmla="*/ 2480 h 39"/>
                  <a:gd name="T58" fmla="*/ 55 w 13"/>
                  <a:gd name="T59" fmla="*/ 2480 h 39"/>
                  <a:gd name="T60" fmla="*/ 55 w 13"/>
                  <a:gd name="T61" fmla="*/ 2480 h 39"/>
                  <a:gd name="T62" fmla="*/ 68 w 13"/>
                  <a:gd name="T63" fmla="*/ 2351 h 39"/>
                  <a:gd name="T64" fmla="*/ 68 w 13"/>
                  <a:gd name="T65" fmla="*/ 2287 h 39"/>
                  <a:gd name="T66" fmla="*/ 68 w 13"/>
                  <a:gd name="T67" fmla="*/ 2222 h 39"/>
                  <a:gd name="T68" fmla="*/ 68 w 13"/>
                  <a:gd name="T69" fmla="*/ 1570 h 39"/>
                  <a:gd name="T70" fmla="*/ 68 w 13"/>
                  <a:gd name="T71" fmla="*/ 1312 h 39"/>
                  <a:gd name="T72" fmla="*/ 68 w 13"/>
                  <a:gd name="T73" fmla="*/ 1167 h 39"/>
                  <a:gd name="T74" fmla="*/ 68 w 13"/>
                  <a:gd name="T75" fmla="*/ 1103 h 39"/>
                  <a:gd name="T76" fmla="*/ 55 w 13"/>
                  <a:gd name="T77" fmla="*/ 1103 h 39"/>
                  <a:gd name="T78" fmla="*/ 55 w 13"/>
                  <a:gd name="T79" fmla="*/ 1103 h 39"/>
                  <a:gd name="T80" fmla="*/ 55 w 13"/>
                  <a:gd name="T81" fmla="*/ 1103 h 39"/>
                  <a:gd name="T82" fmla="*/ 21 w 13"/>
                  <a:gd name="T83" fmla="*/ 1103 h 39"/>
                  <a:gd name="T84" fmla="*/ 21 w 13"/>
                  <a:gd name="T85" fmla="*/ 1103 h 39"/>
                  <a:gd name="T86" fmla="*/ 0 w 13"/>
                  <a:gd name="T87" fmla="*/ 1103 h 39"/>
                  <a:gd name="T88" fmla="*/ 123 w 13"/>
                  <a:gd name="T89" fmla="*/ 906 h 39"/>
                  <a:gd name="T90" fmla="*/ 165 w 13"/>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39"/>
                  <a:gd name="T140" fmla="*/ 13 w 1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39">
                    <a:moveTo>
                      <a:pt x="6" y="0"/>
                    </a:moveTo>
                    <a:lnTo>
                      <a:pt x="7" y="0"/>
                    </a:lnTo>
                    <a:lnTo>
                      <a:pt x="9" y="1"/>
                    </a:lnTo>
                    <a:lnTo>
                      <a:pt x="10" y="3"/>
                    </a:lnTo>
                    <a:lnTo>
                      <a:pt x="9" y="4"/>
                    </a:lnTo>
                    <a:lnTo>
                      <a:pt x="9" y="6"/>
                    </a:lnTo>
                    <a:lnTo>
                      <a:pt x="7" y="6"/>
                    </a:lnTo>
                    <a:lnTo>
                      <a:pt x="6" y="7"/>
                    </a:lnTo>
                    <a:lnTo>
                      <a:pt x="4" y="6"/>
                    </a:lnTo>
                    <a:lnTo>
                      <a:pt x="3" y="4"/>
                    </a:lnTo>
                    <a:lnTo>
                      <a:pt x="3" y="3"/>
                    </a:lnTo>
                    <a:lnTo>
                      <a:pt x="3" y="1"/>
                    </a:lnTo>
                    <a:lnTo>
                      <a:pt x="4" y="1"/>
                    </a:lnTo>
                    <a:lnTo>
                      <a:pt x="4" y="0"/>
                    </a:lnTo>
                    <a:lnTo>
                      <a:pt x="6" y="0"/>
                    </a:lnTo>
                    <a:close/>
                    <a:moveTo>
                      <a:pt x="9" y="14"/>
                    </a:moveTo>
                    <a:lnTo>
                      <a:pt x="9" y="34"/>
                    </a:lnTo>
                    <a:lnTo>
                      <a:pt x="9" y="35"/>
                    </a:lnTo>
                    <a:lnTo>
                      <a:pt x="9" y="36"/>
                    </a:lnTo>
                    <a:lnTo>
                      <a:pt x="10" y="38"/>
                    </a:lnTo>
                    <a:lnTo>
                      <a:pt x="11" y="38"/>
                    </a:lnTo>
                    <a:lnTo>
                      <a:pt x="13" y="39"/>
                    </a:lnTo>
                    <a:lnTo>
                      <a:pt x="0" y="39"/>
                    </a:lnTo>
                    <a:lnTo>
                      <a:pt x="1" y="38"/>
                    </a:lnTo>
                    <a:lnTo>
                      <a:pt x="3" y="38"/>
                    </a:lnTo>
                    <a:lnTo>
                      <a:pt x="4" y="36"/>
                    </a:lnTo>
                    <a:lnTo>
                      <a:pt x="4" y="35"/>
                    </a:lnTo>
                    <a:lnTo>
                      <a:pt x="4" y="34"/>
                    </a:lnTo>
                    <a:lnTo>
                      <a:pt x="4" y="24"/>
                    </a:lnTo>
                    <a:lnTo>
                      <a:pt x="4" y="20"/>
                    </a:lnTo>
                    <a:lnTo>
                      <a:pt x="4" y="18"/>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34980" name="Freeform 166"/>
              <p:cNvSpPr>
                <a:spLocks/>
              </p:cNvSpPr>
              <p:nvPr/>
            </p:nvSpPr>
            <p:spPr bwMode="auto">
              <a:xfrm>
                <a:off x="4032" y="3267"/>
                <a:ext cx="54" cy="101"/>
              </a:xfrm>
              <a:custGeom>
                <a:avLst/>
                <a:gdLst>
                  <a:gd name="T0" fmla="*/ 357 w 21"/>
                  <a:gd name="T1" fmla="*/ 994 h 25"/>
                  <a:gd name="T2" fmla="*/ 324 w 21"/>
                  <a:gd name="T3" fmla="*/ 1321 h 25"/>
                  <a:gd name="T4" fmla="*/ 270 w 21"/>
                  <a:gd name="T5" fmla="*/ 1454 h 25"/>
                  <a:gd name="T6" fmla="*/ 239 w 21"/>
                  <a:gd name="T7" fmla="*/ 1648 h 25"/>
                  <a:gd name="T8" fmla="*/ 185 w 21"/>
                  <a:gd name="T9" fmla="*/ 1648 h 25"/>
                  <a:gd name="T10" fmla="*/ 118 w 21"/>
                  <a:gd name="T11" fmla="*/ 1648 h 25"/>
                  <a:gd name="T12" fmla="*/ 33 w 21"/>
                  <a:gd name="T13" fmla="*/ 1454 h 25"/>
                  <a:gd name="T14" fmla="*/ 21 w 21"/>
                  <a:gd name="T15" fmla="*/ 1321 h 25"/>
                  <a:gd name="T16" fmla="*/ 0 w 21"/>
                  <a:gd name="T17" fmla="*/ 1127 h 25"/>
                  <a:gd name="T18" fmla="*/ 0 w 21"/>
                  <a:gd name="T19" fmla="*/ 865 h 25"/>
                  <a:gd name="T20" fmla="*/ 0 w 21"/>
                  <a:gd name="T21" fmla="*/ 521 h 25"/>
                  <a:gd name="T22" fmla="*/ 21 w 21"/>
                  <a:gd name="T23" fmla="*/ 392 h 25"/>
                  <a:gd name="T24" fmla="*/ 67 w 21"/>
                  <a:gd name="T25" fmla="*/ 194 h 25"/>
                  <a:gd name="T26" fmla="*/ 118 w 21"/>
                  <a:gd name="T27" fmla="*/ 0 h 25"/>
                  <a:gd name="T28" fmla="*/ 185 w 21"/>
                  <a:gd name="T29" fmla="*/ 0 h 25"/>
                  <a:gd name="T30" fmla="*/ 257 w 21"/>
                  <a:gd name="T31" fmla="*/ 0 h 25"/>
                  <a:gd name="T32" fmla="*/ 303 w 21"/>
                  <a:gd name="T33" fmla="*/ 65 h 25"/>
                  <a:gd name="T34" fmla="*/ 324 w 21"/>
                  <a:gd name="T35" fmla="*/ 194 h 25"/>
                  <a:gd name="T36" fmla="*/ 324 w 21"/>
                  <a:gd name="T37" fmla="*/ 392 h 25"/>
                  <a:gd name="T38" fmla="*/ 324 w 21"/>
                  <a:gd name="T39" fmla="*/ 392 h 25"/>
                  <a:gd name="T40" fmla="*/ 324 w 21"/>
                  <a:gd name="T41" fmla="*/ 457 h 25"/>
                  <a:gd name="T42" fmla="*/ 303 w 21"/>
                  <a:gd name="T43" fmla="*/ 457 h 25"/>
                  <a:gd name="T44" fmla="*/ 303 w 21"/>
                  <a:gd name="T45" fmla="*/ 457 h 25"/>
                  <a:gd name="T46" fmla="*/ 270 w 21"/>
                  <a:gd name="T47" fmla="*/ 457 h 25"/>
                  <a:gd name="T48" fmla="*/ 257 w 21"/>
                  <a:gd name="T49" fmla="*/ 457 h 25"/>
                  <a:gd name="T50" fmla="*/ 257 w 21"/>
                  <a:gd name="T51" fmla="*/ 392 h 25"/>
                  <a:gd name="T52" fmla="*/ 257 w 21"/>
                  <a:gd name="T53" fmla="*/ 263 h 25"/>
                  <a:gd name="T54" fmla="*/ 239 w 21"/>
                  <a:gd name="T55" fmla="*/ 194 h 25"/>
                  <a:gd name="T56" fmla="*/ 239 w 21"/>
                  <a:gd name="T57" fmla="*/ 65 h 25"/>
                  <a:gd name="T58" fmla="*/ 206 w 21"/>
                  <a:gd name="T59" fmla="*/ 65 h 25"/>
                  <a:gd name="T60" fmla="*/ 185 w 21"/>
                  <a:gd name="T61" fmla="*/ 65 h 25"/>
                  <a:gd name="T62" fmla="*/ 139 w 21"/>
                  <a:gd name="T63" fmla="*/ 65 h 25"/>
                  <a:gd name="T64" fmla="*/ 118 w 21"/>
                  <a:gd name="T65" fmla="*/ 194 h 25"/>
                  <a:gd name="T66" fmla="*/ 85 w 21"/>
                  <a:gd name="T67" fmla="*/ 392 h 25"/>
                  <a:gd name="T68" fmla="*/ 85 w 21"/>
                  <a:gd name="T69" fmla="*/ 654 h 25"/>
                  <a:gd name="T70" fmla="*/ 85 w 21"/>
                  <a:gd name="T71" fmla="*/ 929 h 25"/>
                  <a:gd name="T72" fmla="*/ 118 w 21"/>
                  <a:gd name="T73" fmla="*/ 1192 h 25"/>
                  <a:gd name="T74" fmla="*/ 152 w 21"/>
                  <a:gd name="T75" fmla="*/ 1321 h 25"/>
                  <a:gd name="T76" fmla="*/ 206 w 21"/>
                  <a:gd name="T77" fmla="*/ 1386 h 25"/>
                  <a:gd name="T78" fmla="*/ 257 w 21"/>
                  <a:gd name="T79" fmla="*/ 1386 h 25"/>
                  <a:gd name="T80" fmla="*/ 303 w 21"/>
                  <a:gd name="T81" fmla="*/ 1321 h 25"/>
                  <a:gd name="T82" fmla="*/ 324 w 21"/>
                  <a:gd name="T83" fmla="*/ 1192 h 25"/>
                  <a:gd name="T84" fmla="*/ 357 w 21"/>
                  <a:gd name="T85" fmla="*/ 929 h 25"/>
                  <a:gd name="T86" fmla="*/ 357 w 21"/>
                  <a:gd name="T87" fmla="*/ 994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19" y="20"/>
                    </a:lnTo>
                    <a:lnTo>
                      <a:pt x="16" y="22"/>
                    </a:lnTo>
                    <a:lnTo>
                      <a:pt x="14" y="25"/>
                    </a:lnTo>
                    <a:lnTo>
                      <a:pt x="11" y="25"/>
                    </a:lnTo>
                    <a:lnTo>
                      <a:pt x="7" y="25"/>
                    </a:lnTo>
                    <a:lnTo>
                      <a:pt x="2" y="22"/>
                    </a:lnTo>
                    <a:lnTo>
                      <a:pt x="1" y="20"/>
                    </a:lnTo>
                    <a:lnTo>
                      <a:pt x="0" y="17"/>
                    </a:lnTo>
                    <a:lnTo>
                      <a:pt x="0" y="13"/>
                    </a:lnTo>
                    <a:lnTo>
                      <a:pt x="0" y="8"/>
                    </a:lnTo>
                    <a:lnTo>
                      <a:pt x="1" y="6"/>
                    </a:lnTo>
                    <a:lnTo>
                      <a:pt x="4" y="3"/>
                    </a:lnTo>
                    <a:lnTo>
                      <a:pt x="7" y="0"/>
                    </a:lnTo>
                    <a:lnTo>
                      <a:pt x="11" y="0"/>
                    </a:lnTo>
                    <a:lnTo>
                      <a:pt x="15" y="0"/>
                    </a:lnTo>
                    <a:lnTo>
                      <a:pt x="18" y="1"/>
                    </a:lnTo>
                    <a:lnTo>
                      <a:pt x="19" y="3"/>
                    </a:lnTo>
                    <a:lnTo>
                      <a:pt x="19" y="6"/>
                    </a:lnTo>
                    <a:lnTo>
                      <a:pt x="19" y="7"/>
                    </a:lnTo>
                    <a:lnTo>
                      <a:pt x="18" y="7"/>
                    </a:lnTo>
                    <a:lnTo>
                      <a:pt x="16" y="7"/>
                    </a:lnTo>
                    <a:lnTo>
                      <a:pt x="15" y="7"/>
                    </a:lnTo>
                    <a:lnTo>
                      <a:pt x="15" y="6"/>
                    </a:lnTo>
                    <a:lnTo>
                      <a:pt x="15" y="4"/>
                    </a:lnTo>
                    <a:lnTo>
                      <a:pt x="14" y="3"/>
                    </a:lnTo>
                    <a:lnTo>
                      <a:pt x="14" y="1"/>
                    </a:lnTo>
                    <a:lnTo>
                      <a:pt x="12" y="1"/>
                    </a:lnTo>
                    <a:lnTo>
                      <a:pt x="11" y="1"/>
                    </a:lnTo>
                    <a:lnTo>
                      <a:pt x="8" y="1"/>
                    </a:lnTo>
                    <a:lnTo>
                      <a:pt x="7" y="3"/>
                    </a:lnTo>
                    <a:lnTo>
                      <a:pt x="5" y="6"/>
                    </a:lnTo>
                    <a:lnTo>
                      <a:pt x="5" y="10"/>
                    </a:lnTo>
                    <a:lnTo>
                      <a:pt x="5" y="14"/>
                    </a:lnTo>
                    <a:lnTo>
                      <a:pt x="7" y="18"/>
                    </a:lnTo>
                    <a:lnTo>
                      <a:pt x="9" y="20"/>
                    </a:lnTo>
                    <a:lnTo>
                      <a:pt x="12" y="21"/>
                    </a:lnTo>
                    <a:lnTo>
                      <a:pt x="15" y="21"/>
                    </a:lnTo>
                    <a:lnTo>
                      <a:pt x="18" y="20"/>
                    </a:lnTo>
                    <a:lnTo>
                      <a:pt x="19" y="18"/>
                    </a:lnTo>
                    <a:lnTo>
                      <a:pt x="21" y="14"/>
                    </a:lnTo>
                    <a:lnTo>
                      <a:pt x="21" y="15"/>
                    </a:lnTo>
                    <a:close/>
                  </a:path>
                </a:pathLst>
              </a:custGeom>
              <a:solidFill>
                <a:srgbClr val="000000"/>
              </a:solidFill>
              <a:ln w="0">
                <a:solidFill>
                  <a:srgbClr val="000000"/>
                </a:solidFill>
                <a:round/>
                <a:headEnd/>
                <a:tailEnd/>
              </a:ln>
            </p:spPr>
            <p:txBody>
              <a:bodyPr/>
              <a:lstStyle/>
              <a:p>
                <a:endParaRPr lang="en-CA"/>
              </a:p>
            </p:txBody>
          </p:sp>
          <p:sp>
            <p:nvSpPr>
              <p:cNvPr id="34981" name="Freeform 167"/>
              <p:cNvSpPr>
                <a:spLocks/>
              </p:cNvSpPr>
              <p:nvPr/>
            </p:nvSpPr>
            <p:spPr bwMode="auto">
              <a:xfrm>
                <a:off x="4092" y="3235"/>
                <a:ext cx="41" cy="133"/>
              </a:xfrm>
              <a:custGeom>
                <a:avLst/>
                <a:gdLst>
                  <a:gd name="T0" fmla="*/ 151 w 16"/>
                  <a:gd name="T1" fmla="*/ 0 h 33"/>
                  <a:gd name="T2" fmla="*/ 151 w 16"/>
                  <a:gd name="T3" fmla="*/ 520 h 33"/>
                  <a:gd name="T4" fmla="*/ 236 w 16"/>
                  <a:gd name="T5" fmla="*/ 520 h 33"/>
                  <a:gd name="T6" fmla="*/ 236 w 16"/>
                  <a:gd name="T7" fmla="*/ 584 h 33"/>
                  <a:gd name="T8" fmla="*/ 151 w 16"/>
                  <a:gd name="T9" fmla="*/ 584 h 33"/>
                  <a:gd name="T10" fmla="*/ 151 w 16"/>
                  <a:gd name="T11" fmla="*/ 1705 h 33"/>
                  <a:gd name="T12" fmla="*/ 151 w 16"/>
                  <a:gd name="T13" fmla="*/ 1834 h 33"/>
                  <a:gd name="T14" fmla="*/ 172 w 16"/>
                  <a:gd name="T15" fmla="*/ 1902 h 33"/>
                  <a:gd name="T16" fmla="*/ 172 w 16"/>
                  <a:gd name="T17" fmla="*/ 1967 h 33"/>
                  <a:gd name="T18" fmla="*/ 202 w 16"/>
                  <a:gd name="T19" fmla="*/ 1967 h 33"/>
                  <a:gd name="T20" fmla="*/ 218 w 16"/>
                  <a:gd name="T21" fmla="*/ 1967 h 33"/>
                  <a:gd name="T22" fmla="*/ 218 w 16"/>
                  <a:gd name="T23" fmla="*/ 1967 h 33"/>
                  <a:gd name="T24" fmla="*/ 236 w 16"/>
                  <a:gd name="T25" fmla="*/ 1902 h 33"/>
                  <a:gd name="T26" fmla="*/ 236 w 16"/>
                  <a:gd name="T27" fmla="*/ 1902 h 33"/>
                  <a:gd name="T28" fmla="*/ 269 w 16"/>
                  <a:gd name="T29" fmla="*/ 1902 h 33"/>
                  <a:gd name="T30" fmla="*/ 236 w 16"/>
                  <a:gd name="T31" fmla="*/ 1967 h 33"/>
                  <a:gd name="T32" fmla="*/ 218 w 16"/>
                  <a:gd name="T33" fmla="*/ 2096 h 33"/>
                  <a:gd name="T34" fmla="*/ 202 w 16"/>
                  <a:gd name="T35" fmla="*/ 2160 h 33"/>
                  <a:gd name="T36" fmla="*/ 151 w 16"/>
                  <a:gd name="T37" fmla="*/ 2160 h 33"/>
                  <a:gd name="T38" fmla="*/ 118 w 16"/>
                  <a:gd name="T39" fmla="*/ 2160 h 33"/>
                  <a:gd name="T40" fmla="*/ 118 w 16"/>
                  <a:gd name="T41" fmla="*/ 2160 h 33"/>
                  <a:gd name="T42" fmla="*/ 97 w 16"/>
                  <a:gd name="T43" fmla="*/ 2096 h 33"/>
                  <a:gd name="T44" fmla="*/ 85 w 16"/>
                  <a:gd name="T45" fmla="*/ 1967 h 33"/>
                  <a:gd name="T46" fmla="*/ 85 w 16"/>
                  <a:gd name="T47" fmla="*/ 1902 h 33"/>
                  <a:gd name="T48" fmla="*/ 85 w 16"/>
                  <a:gd name="T49" fmla="*/ 1705 h 33"/>
                  <a:gd name="T50" fmla="*/ 85 w 16"/>
                  <a:gd name="T51" fmla="*/ 584 h 33"/>
                  <a:gd name="T52" fmla="*/ 0 w 16"/>
                  <a:gd name="T53" fmla="*/ 584 h 33"/>
                  <a:gd name="T54" fmla="*/ 0 w 16"/>
                  <a:gd name="T55" fmla="*/ 584 h 33"/>
                  <a:gd name="T56" fmla="*/ 33 w 16"/>
                  <a:gd name="T57" fmla="*/ 520 h 33"/>
                  <a:gd name="T58" fmla="*/ 54 w 16"/>
                  <a:gd name="T59" fmla="*/ 455 h 33"/>
                  <a:gd name="T60" fmla="*/ 85 w 16"/>
                  <a:gd name="T61" fmla="*/ 326 h 33"/>
                  <a:gd name="T62" fmla="*/ 97 w 16"/>
                  <a:gd name="T63" fmla="*/ 258 h 33"/>
                  <a:gd name="T64" fmla="*/ 118 w 16"/>
                  <a:gd name="T65" fmla="*/ 129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8"/>
                    </a:lnTo>
                    <a:lnTo>
                      <a:pt x="14" y="8"/>
                    </a:lnTo>
                    <a:lnTo>
                      <a:pt x="14" y="9"/>
                    </a:lnTo>
                    <a:lnTo>
                      <a:pt x="9" y="9"/>
                    </a:lnTo>
                    <a:lnTo>
                      <a:pt x="9" y="26"/>
                    </a:lnTo>
                    <a:lnTo>
                      <a:pt x="9" y="28"/>
                    </a:lnTo>
                    <a:lnTo>
                      <a:pt x="10" y="29"/>
                    </a:lnTo>
                    <a:lnTo>
                      <a:pt x="10" y="30"/>
                    </a:lnTo>
                    <a:lnTo>
                      <a:pt x="12" y="30"/>
                    </a:lnTo>
                    <a:lnTo>
                      <a:pt x="13" y="30"/>
                    </a:lnTo>
                    <a:lnTo>
                      <a:pt x="14" y="29"/>
                    </a:lnTo>
                    <a:lnTo>
                      <a:pt x="16" y="29"/>
                    </a:lnTo>
                    <a:lnTo>
                      <a:pt x="14" y="30"/>
                    </a:lnTo>
                    <a:lnTo>
                      <a:pt x="13" y="32"/>
                    </a:lnTo>
                    <a:lnTo>
                      <a:pt x="12" y="33"/>
                    </a:lnTo>
                    <a:lnTo>
                      <a:pt x="9" y="33"/>
                    </a:lnTo>
                    <a:lnTo>
                      <a:pt x="7" y="33"/>
                    </a:lnTo>
                    <a:lnTo>
                      <a:pt x="6" y="32"/>
                    </a:lnTo>
                    <a:lnTo>
                      <a:pt x="5" y="30"/>
                    </a:lnTo>
                    <a:lnTo>
                      <a:pt x="5" y="29"/>
                    </a:lnTo>
                    <a:lnTo>
                      <a:pt x="5" y="26"/>
                    </a:lnTo>
                    <a:lnTo>
                      <a:pt x="5" y="9"/>
                    </a:lnTo>
                    <a:lnTo>
                      <a:pt x="0" y="9"/>
                    </a:lnTo>
                    <a:lnTo>
                      <a:pt x="2" y="8"/>
                    </a:lnTo>
                    <a:lnTo>
                      <a:pt x="3" y="7"/>
                    </a:lnTo>
                    <a:lnTo>
                      <a:pt x="5" y="5"/>
                    </a:lnTo>
                    <a:lnTo>
                      <a:pt x="6" y="4"/>
                    </a:lnTo>
                    <a:lnTo>
                      <a:pt x="7" y="2"/>
                    </a:lnTo>
                    <a:lnTo>
                      <a:pt x="9" y="0"/>
                    </a:lnTo>
                    <a:close/>
                  </a:path>
                </a:pathLst>
              </a:custGeom>
              <a:solidFill>
                <a:srgbClr val="000000"/>
              </a:solidFill>
              <a:ln w="0">
                <a:solidFill>
                  <a:srgbClr val="000000"/>
                </a:solidFill>
                <a:round/>
                <a:headEnd/>
                <a:tailEnd/>
              </a:ln>
            </p:spPr>
            <p:txBody>
              <a:bodyPr/>
              <a:lstStyle/>
              <a:p>
                <a:endParaRPr lang="en-CA"/>
              </a:p>
            </p:txBody>
          </p:sp>
          <p:sp>
            <p:nvSpPr>
              <p:cNvPr id="34982" name="Freeform 168"/>
              <p:cNvSpPr>
                <a:spLocks noEditPoints="1"/>
              </p:cNvSpPr>
              <p:nvPr/>
            </p:nvSpPr>
            <p:spPr bwMode="auto">
              <a:xfrm>
                <a:off x="4136" y="3267"/>
                <a:ext cx="63" cy="101"/>
              </a:xfrm>
              <a:custGeom>
                <a:avLst/>
                <a:gdLst>
                  <a:gd name="T0" fmla="*/ 234 w 24"/>
                  <a:gd name="T1" fmla="*/ 0 h 25"/>
                  <a:gd name="T2" fmla="*/ 289 w 24"/>
                  <a:gd name="T3" fmla="*/ 0 h 25"/>
                  <a:gd name="T4" fmla="*/ 365 w 24"/>
                  <a:gd name="T5" fmla="*/ 65 h 25"/>
                  <a:gd name="T6" fmla="*/ 378 w 24"/>
                  <a:gd name="T7" fmla="*/ 263 h 25"/>
                  <a:gd name="T8" fmla="*/ 433 w 24"/>
                  <a:gd name="T9" fmla="*/ 457 h 25"/>
                  <a:gd name="T10" fmla="*/ 433 w 24"/>
                  <a:gd name="T11" fmla="*/ 865 h 25"/>
                  <a:gd name="T12" fmla="*/ 433 w 24"/>
                  <a:gd name="T13" fmla="*/ 994 h 25"/>
                  <a:gd name="T14" fmla="*/ 412 w 24"/>
                  <a:gd name="T15" fmla="*/ 1192 h 25"/>
                  <a:gd name="T16" fmla="*/ 378 w 24"/>
                  <a:gd name="T17" fmla="*/ 1454 h 25"/>
                  <a:gd name="T18" fmla="*/ 323 w 24"/>
                  <a:gd name="T19" fmla="*/ 1584 h 25"/>
                  <a:gd name="T20" fmla="*/ 289 w 24"/>
                  <a:gd name="T21" fmla="*/ 1648 h 25"/>
                  <a:gd name="T22" fmla="*/ 234 w 24"/>
                  <a:gd name="T23" fmla="*/ 1648 h 25"/>
                  <a:gd name="T24" fmla="*/ 165 w 24"/>
                  <a:gd name="T25" fmla="*/ 1648 h 25"/>
                  <a:gd name="T26" fmla="*/ 110 w 24"/>
                  <a:gd name="T27" fmla="*/ 1584 h 25"/>
                  <a:gd name="T28" fmla="*/ 55 w 24"/>
                  <a:gd name="T29" fmla="*/ 1386 h 25"/>
                  <a:gd name="T30" fmla="*/ 34 w 24"/>
                  <a:gd name="T31" fmla="*/ 1127 h 25"/>
                  <a:gd name="T32" fmla="*/ 0 w 24"/>
                  <a:gd name="T33" fmla="*/ 865 h 25"/>
                  <a:gd name="T34" fmla="*/ 34 w 24"/>
                  <a:gd name="T35" fmla="*/ 654 h 25"/>
                  <a:gd name="T36" fmla="*/ 55 w 24"/>
                  <a:gd name="T37" fmla="*/ 392 h 25"/>
                  <a:gd name="T38" fmla="*/ 76 w 24"/>
                  <a:gd name="T39" fmla="*/ 194 h 25"/>
                  <a:gd name="T40" fmla="*/ 123 w 24"/>
                  <a:gd name="T41" fmla="*/ 65 h 25"/>
                  <a:gd name="T42" fmla="*/ 179 w 24"/>
                  <a:gd name="T43" fmla="*/ 0 h 25"/>
                  <a:gd name="T44" fmla="*/ 234 w 24"/>
                  <a:gd name="T45" fmla="*/ 0 h 25"/>
                  <a:gd name="T46" fmla="*/ 200 w 24"/>
                  <a:gd name="T47" fmla="*/ 65 h 25"/>
                  <a:gd name="T48" fmla="*/ 179 w 24"/>
                  <a:gd name="T49" fmla="*/ 65 h 25"/>
                  <a:gd name="T50" fmla="*/ 165 w 24"/>
                  <a:gd name="T51" fmla="*/ 65 h 25"/>
                  <a:gd name="T52" fmla="*/ 123 w 24"/>
                  <a:gd name="T53" fmla="*/ 194 h 25"/>
                  <a:gd name="T54" fmla="*/ 110 w 24"/>
                  <a:gd name="T55" fmla="*/ 392 h 25"/>
                  <a:gd name="T56" fmla="*/ 110 w 24"/>
                  <a:gd name="T57" fmla="*/ 457 h 25"/>
                  <a:gd name="T58" fmla="*/ 110 w 24"/>
                  <a:gd name="T59" fmla="*/ 719 h 25"/>
                  <a:gd name="T60" fmla="*/ 110 w 24"/>
                  <a:gd name="T61" fmla="*/ 994 h 25"/>
                  <a:gd name="T62" fmla="*/ 123 w 24"/>
                  <a:gd name="T63" fmla="*/ 1321 h 25"/>
                  <a:gd name="T64" fmla="*/ 179 w 24"/>
                  <a:gd name="T65" fmla="*/ 1454 h 25"/>
                  <a:gd name="T66" fmla="*/ 255 w 24"/>
                  <a:gd name="T67" fmla="*/ 1584 h 25"/>
                  <a:gd name="T68" fmla="*/ 289 w 24"/>
                  <a:gd name="T69" fmla="*/ 1584 h 25"/>
                  <a:gd name="T70" fmla="*/ 323 w 24"/>
                  <a:gd name="T71" fmla="*/ 1454 h 25"/>
                  <a:gd name="T72" fmla="*/ 365 w 24"/>
                  <a:gd name="T73" fmla="*/ 1192 h 25"/>
                  <a:gd name="T74" fmla="*/ 365 w 24"/>
                  <a:gd name="T75" fmla="*/ 929 h 25"/>
                  <a:gd name="T76" fmla="*/ 365 w 24"/>
                  <a:gd name="T77" fmla="*/ 654 h 25"/>
                  <a:gd name="T78" fmla="*/ 323 w 24"/>
                  <a:gd name="T79" fmla="*/ 457 h 25"/>
                  <a:gd name="T80" fmla="*/ 310 w 24"/>
                  <a:gd name="T81" fmla="*/ 263 h 25"/>
                  <a:gd name="T82" fmla="*/ 255 w 24"/>
                  <a:gd name="T83" fmla="*/ 65 h 25"/>
                  <a:gd name="T84" fmla="*/ 200 w 24"/>
                  <a:gd name="T85" fmla="*/ 65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5"/>
                  <a:gd name="T131" fmla="*/ 24 w 24"/>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5">
                    <a:moveTo>
                      <a:pt x="13" y="0"/>
                    </a:moveTo>
                    <a:lnTo>
                      <a:pt x="16" y="0"/>
                    </a:lnTo>
                    <a:lnTo>
                      <a:pt x="20" y="1"/>
                    </a:lnTo>
                    <a:lnTo>
                      <a:pt x="21" y="4"/>
                    </a:lnTo>
                    <a:lnTo>
                      <a:pt x="24" y="7"/>
                    </a:lnTo>
                    <a:lnTo>
                      <a:pt x="24" y="13"/>
                    </a:lnTo>
                    <a:lnTo>
                      <a:pt x="24" y="15"/>
                    </a:lnTo>
                    <a:lnTo>
                      <a:pt x="23" y="18"/>
                    </a:lnTo>
                    <a:lnTo>
                      <a:pt x="21" y="22"/>
                    </a:lnTo>
                    <a:lnTo>
                      <a:pt x="18" y="24"/>
                    </a:lnTo>
                    <a:lnTo>
                      <a:pt x="16" y="25"/>
                    </a:lnTo>
                    <a:lnTo>
                      <a:pt x="13" y="25"/>
                    </a:lnTo>
                    <a:lnTo>
                      <a:pt x="9" y="25"/>
                    </a:lnTo>
                    <a:lnTo>
                      <a:pt x="6" y="24"/>
                    </a:lnTo>
                    <a:lnTo>
                      <a:pt x="3" y="21"/>
                    </a:lnTo>
                    <a:lnTo>
                      <a:pt x="2" y="17"/>
                    </a:lnTo>
                    <a:lnTo>
                      <a:pt x="0" y="13"/>
                    </a:lnTo>
                    <a:lnTo>
                      <a:pt x="2" y="10"/>
                    </a:lnTo>
                    <a:lnTo>
                      <a:pt x="3" y="6"/>
                    </a:lnTo>
                    <a:lnTo>
                      <a:pt x="4" y="3"/>
                    </a:lnTo>
                    <a:lnTo>
                      <a:pt x="7" y="1"/>
                    </a:lnTo>
                    <a:lnTo>
                      <a:pt x="10" y="0"/>
                    </a:lnTo>
                    <a:lnTo>
                      <a:pt x="13" y="0"/>
                    </a:lnTo>
                    <a:close/>
                    <a:moveTo>
                      <a:pt x="11" y="1"/>
                    </a:moveTo>
                    <a:lnTo>
                      <a:pt x="10" y="1"/>
                    </a:lnTo>
                    <a:lnTo>
                      <a:pt x="9" y="1"/>
                    </a:lnTo>
                    <a:lnTo>
                      <a:pt x="7" y="3"/>
                    </a:lnTo>
                    <a:lnTo>
                      <a:pt x="6" y="6"/>
                    </a:lnTo>
                    <a:lnTo>
                      <a:pt x="6" y="7"/>
                    </a:lnTo>
                    <a:lnTo>
                      <a:pt x="6" y="11"/>
                    </a:lnTo>
                    <a:lnTo>
                      <a:pt x="6" y="15"/>
                    </a:lnTo>
                    <a:lnTo>
                      <a:pt x="7" y="20"/>
                    </a:lnTo>
                    <a:lnTo>
                      <a:pt x="10" y="22"/>
                    </a:lnTo>
                    <a:lnTo>
                      <a:pt x="14" y="24"/>
                    </a:lnTo>
                    <a:lnTo>
                      <a:pt x="16" y="24"/>
                    </a:lnTo>
                    <a:lnTo>
                      <a:pt x="18" y="22"/>
                    </a:lnTo>
                    <a:lnTo>
                      <a:pt x="20" y="18"/>
                    </a:lnTo>
                    <a:lnTo>
                      <a:pt x="20" y="14"/>
                    </a:lnTo>
                    <a:lnTo>
                      <a:pt x="20" y="10"/>
                    </a:lnTo>
                    <a:lnTo>
                      <a:pt x="18" y="7"/>
                    </a:lnTo>
                    <a:lnTo>
                      <a:pt x="17"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34983" name="Freeform 169"/>
              <p:cNvSpPr>
                <a:spLocks/>
              </p:cNvSpPr>
              <p:nvPr/>
            </p:nvSpPr>
            <p:spPr bwMode="auto">
              <a:xfrm>
                <a:off x="4209" y="3267"/>
                <a:ext cx="45" cy="101"/>
              </a:xfrm>
              <a:custGeom>
                <a:avLst/>
                <a:gdLst>
                  <a:gd name="T0" fmla="*/ 132 w 17"/>
                  <a:gd name="T1" fmla="*/ 0 h 25"/>
                  <a:gd name="T2" fmla="*/ 132 w 17"/>
                  <a:gd name="T3" fmla="*/ 392 h 25"/>
                  <a:gd name="T4" fmla="*/ 183 w 17"/>
                  <a:gd name="T5" fmla="*/ 194 h 25"/>
                  <a:gd name="T6" fmla="*/ 204 w 17"/>
                  <a:gd name="T7" fmla="*/ 0 h 25"/>
                  <a:gd name="T8" fmla="*/ 259 w 17"/>
                  <a:gd name="T9" fmla="*/ 0 h 25"/>
                  <a:gd name="T10" fmla="*/ 294 w 17"/>
                  <a:gd name="T11" fmla="*/ 0 h 25"/>
                  <a:gd name="T12" fmla="*/ 315 w 17"/>
                  <a:gd name="T13" fmla="*/ 0 h 25"/>
                  <a:gd name="T14" fmla="*/ 315 w 17"/>
                  <a:gd name="T15" fmla="*/ 65 h 25"/>
                  <a:gd name="T16" fmla="*/ 315 w 17"/>
                  <a:gd name="T17" fmla="*/ 194 h 25"/>
                  <a:gd name="T18" fmla="*/ 315 w 17"/>
                  <a:gd name="T19" fmla="*/ 263 h 25"/>
                  <a:gd name="T20" fmla="*/ 315 w 17"/>
                  <a:gd name="T21" fmla="*/ 392 h 25"/>
                  <a:gd name="T22" fmla="*/ 294 w 17"/>
                  <a:gd name="T23" fmla="*/ 392 h 25"/>
                  <a:gd name="T24" fmla="*/ 294 w 17"/>
                  <a:gd name="T25" fmla="*/ 392 h 25"/>
                  <a:gd name="T26" fmla="*/ 259 w 17"/>
                  <a:gd name="T27" fmla="*/ 392 h 25"/>
                  <a:gd name="T28" fmla="*/ 238 w 17"/>
                  <a:gd name="T29" fmla="*/ 263 h 25"/>
                  <a:gd name="T30" fmla="*/ 238 w 17"/>
                  <a:gd name="T31" fmla="*/ 263 h 25"/>
                  <a:gd name="T32" fmla="*/ 204 w 17"/>
                  <a:gd name="T33" fmla="*/ 263 h 25"/>
                  <a:gd name="T34" fmla="*/ 204 w 17"/>
                  <a:gd name="T35" fmla="*/ 263 h 25"/>
                  <a:gd name="T36" fmla="*/ 183 w 17"/>
                  <a:gd name="T37" fmla="*/ 263 h 25"/>
                  <a:gd name="T38" fmla="*/ 169 w 17"/>
                  <a:gd name="T39" fmla="*/ 392 h 25"/>
                  <a:gd name="T40" fmla="*/ 132 w 17"/>
                  <a:gd name="T41" fmla="*/ 521 h 25"/>
                  <a:gd name="T42" fmla="*/ 132 w 17"/>
                  <a:gd name="T43" fmla="*/ 1321 h 25"/>
                  <a:gd name="T44" fmla="*/ 132 w 17"/>
                  <a:gd name="T45" fmla="*/ 1386 h 25"/>
                  <a:gd name="T46" fmla="*/ 169 w 17"/>
                  <a:gd name="T47" fmla="*/ 1454 h 25"/>
                  <a:gd name="T48" fmla="*/ 169 w 17"/>
                  <a:gd name="T49" fmla="*/ 1584 h 25"/>
                  <a:gd name="T50" fmla="*/ 183 w 17"/>
                  <a:gd name="T51" fmla="*/ 1584 h 25"/>
                  <a:gd name="T52" fmla="*/ 204 w 17"/>
                  <a:gd name="T53" fmla="*/ 1584 h 25"/>
                  <a:gd name="T54" fmla="*/ 238 w 17"/>
                  <a:gd name="T55" fmla="*/ 1648 h 25"/>
                  <a:gd name="T56" fmla="*/ 238 w 17"/>
                  <a:gd name="T57" fmla="*/ 1648 h 25"/>
                  <a:gd name="T58" fmla="*/ 0 w 17"/>
                  <a:gd name="T59" fmla="*/ 1648 h 25"/>
                  <a:gd name="T60" fmla="*/ 0 w 17"/>
                  <a:gd name="T61" fmla="*/ 1648 h 25"/>
                  <a:gd name="T62" fmla="*/ 34 w 17"/>
                  <a:gd name="T63" fmla="*/ 1584 h 25"/>
                  <a:gd name="T64" fmla="*/ 34 w 17"/>
                  <a:gd name="T65" fmla="*/ 1584 h 25"/>
                  <a:gd name="T66" fmla="*/ 56 w 17"/>
                  <a:gd name="T67" fmla="*/ 1584 h 25"/>
                  <a:gd name="T68" fmla="*/ 56 w 17"/>
                  <a:gd name="T69" fmla="*/ 1454 h 25"/>
                  <a:gd name="T70" fmla="*/ 56 w 17"/>
                  <a:gd name="T71" fmla="*/ 1386 h 25"/>
                  <a:gd name="T72" fmla="*/ 56 w 17"/>
                  <a:gd name="T73" fmla="*/ 1321 h 25"/>
                  <a:gd name="T74" fmla="*/ 56 w 17"/>
                  <a:gd name="T75" fmla="*/ 654 h 25"/>
                  <a:gd name="T76" fmla="*/ 56 w 17"/>
                  <a:gd name="T77" fmla="*/ 392 h 25"/>
                  <a:gd name="T78" fmla="*/ 56 w 17"/>
                  <a:gd name="T79" fmla="*/ 263 h 25"/>
                  <a:gd name="T80" fmla="*/ 56 w 17"/>
                  <a:gd name="T81" fmla="*/ 194 h 25"/>
                  <a:gd name="T82" fmla="*/ 56 w 17"/>
                  <a:gd name="T83" fmla="*/ 194 h 25"/>
                  <a:gd name="T84" fmla="*/ 34 w 17"/>
                  <a:gd name="T85" fmla="*/ 194 h 25"/>
                  <a:gd name="T86" fmla="*/ 34 w 17"/>
                  <a:gd name="T87" fmla="*/ 194 h 25"/>
                  <a:gd name="T88" fmla="*/ 0 w 17"/>
                  <a:gd name="T89" fmla="*/ 194 h 25"/>
                  <a:gd name="T90" fmla="*/ 0 w 17"/>
                  <a:gd name="T91" fmla="*/ 194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0"/>
                    </a:lnTo>
                    <a:lnTo>
                      <a:pt x="17" y="1"/>
                    </a:lnTo>
                    <a:lnTo>
                      <a:pt x="17" y="3"/>
                    </a:lnTo>
                    <a:lnTo>
                      <a:pt x="17" y="4"/>
                    </a:lnTo>
                    <a:lnTo>
                      <a:pt x="17" y="6"/>
                    </a:lnTo>
                    <a:lnTo>
                      <a:pt x="16" y="6"/>
                    </a:lnTo>
                    <a:lnTo>
                      <a:pt x="14" y="6"/>
                    </a:lnTo>
                    <a:lnTo>
                      <a:pt x="13" y="4"/>
                    </a:lnTo>
                    <a:lnTo>
                      <a:pt x="11" y="4"/>
                    </a:lnTo>
                    <a:lnTo>
                      <a:pt x="10" y="4"/>
                    </a:lnTo>
                    <a:lnTo>
                      <a:pt x="9" y="6"/>
                    </a:lnTo>
                    <a:lnTo>
                      <a:pt x="7" y="8"/>
                    </a:lnTo>
                    <a:lnTo>
                      <a:pt x="7" y="20"/>
                    </a:lnTo>
                    <a:lnTo>
                      <a:pt x="7"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grpSp>
        <p:nvGrpSpPr>
          <p:cNvPr id="5" name="Group 227"/>
          <p:cNvGrpSpPr>
            <a:grpSpLocks/>
          </p:cNvGrpSpPr>
          <p:nvPr/>
        </p:nvGrpSpPr>
        <p:grpSpPr bwMode="auto">
          <a:xfrm>
            <a:off x="2068513" y="5526088"/>
            <a:ext cx="4687887" cy="747712"/>
            <a:chOff x="1303" y="3481"/>
            <a:chExt cx="2953" cy="471"/>
          </a:xfrm>
        </p:grpSpPr>
        <p:sp>
          <p:nvSpPr>
            <p:cNvPr id="34863" name="Freeform 170"/>
            <p:cNvSpPr>
              <a:spLocks/>
            </p:cNvSpPr>
            <p:nvPr/>
          </p:nvSpPr>
          <p:spPr bwMode="auto">
            <a:xfrm>
              <a:off x="1303" y="3489"/>
              <a:ext cx="89" cy="153"/>
            </a:xfrm>
            <a:custGeom>
              <a:avLst/>
              <a:gdLst>
                <a:gd name="T0" fmla="*/ 21 w 34"/>
                <a:gd name="T1" fmla="*/ 2480 h 38"/>
                <a:gd name="T2" fmla="*/ 68 w 34"/>
                <a:gd name="T3" fmla="*/ 455 h 38"/>
                <a:gd name="T4" fmla="*/ 110 w 34"/>
                <a:gd name="T5" fmla="*/ 326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896 h 38"/>
                <a:gd name="T38" fmla="*/ 398 w 34"/>
                <a:gd name="T39" fmla="*/ 519 h 38"/>
                <a:gd name="T40" fmla="*/ 432 w 34"/>
                <a:gd name="T41" fmla="*/ 326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26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5"/>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64" name="Freeform 171"/>
            <p:cNvSpPr>
              <a:spLocks noEditPoints="1"/>
            </p:cNvSpPr>
            <p:nvPr/>
          </p:nvSpPr>
          <p:spPr bwMode="auto">
            <a:xfrm>
              <a:off x="1373" y="3489"/>
              <a:ext cx="92" cy="145"/>
            </a:xfrm>
            <a:custGeom>
              <a:avLst/>
              <a:gdLst>
                <a:gd name="T0" fmla="*/ 166 w 35"/>
                <a:gd name="T1" fmla="*/ 0 h 36"/>
                <a:gd name="T2" fmla="*/ 415 w 35"/>
                <a:gd name="T3" fmla="*/ 0 h 36"/>
                <a:gd name="T4" fmla="*/ 526 w 35"/>
                <a:gd name="T5" fmla="*/ 0 h 36"/>
                <a:gd name="T6" fmla="*/ 581 w 35"/>
                <a:gd name="T7" fmla="*/ 64 h 36"/>
                <a:gd name="T8" fmla="*/ 602 w 35"/>
                <a:gd name="T9" fmla="*/ 258 h 36"/>
                <a:gd name="T10" fmla="*/ 636 w 35"/>
                <a:gd name="T11" fmla="*/ 520 h 36"/>
                <a:gd name="T12" fmla="*/ 636 w 35"/>
                <a:gd name="T13" fmla="*/ 713 h 36"/>
                <a:gd name="T14" fmla="*/ 602 w 35"/>
                <a:gd name="T15" fmla="*/ 777 h 36"/>
                <a:gd name="T16" fmla="*/ 547 w 35"/>
                <a:gd name="T17" fmla="*/ 975 h 36"/>
                <a:gd name="T18" fmla="*/ 513 w 35"/>
                <a:gd name="T19" fmla="*/ 1104 h 36"/>
                <a:gd name="T20" fmla="*/ 455 w 35"/>
                <a:gd name="T21" fmla="*/ 1184 h 36"/>
                <a:gd name="T22" fmla="*/ 381 w 35"/>
                <a:gd name="T23" fmla="*/ 1249 h 36"/>
                <a:gd name="T24" fmla="*/ 326 w 35"/>
                <a:gd name="T25" fmla="*/ 1184 h 36"/>
                <a:gd name="T26" fmla="*/ 271 w 35"/>
                <a:gd name="T27" fmla="*/ 1184 h 36"/>
                <a:gd name="T28" fmla="*/ 221 w 35"/>
                <a:gd name="T29" fmla="*/ 1897 h 36"/>
                <a:gd name="T30" fmla="*/ 200 w 35"/>
                <a:gd name="T31" fmla="*/ 2094 h 36"/>
                <a:gd name="T32" fmla="*/ 200 w 35"/>
                <a:gd name="T33" fmla="*/ 2159 h 36"/>
                <a:gd name="T34" fmla="*/ 200 w 35"/>
                <a:gd name="T35" fmla="*/ 2288 h 36"/>
                <a:gd name="T36" fmla="*/ 200 w 35"/>
                <a:gd name="T37" fmla="*/ 2288 h 36"/>
                <a:gd name="T38" fmla="*/ 221 w 35"/>
                <a:gd name="T39" fmla="*/ 2288 h 36"/>
                <a:gd name="T40" fmla="*/ 271 w 35"/>
                <a:gd name="T41" fmla="*/ 2352 h 36"/>
                <a:gd name="T42" fmla="*/ 271 w 35"/>
                <a:gd name="T43" fmla="*/ 2352 h 36"/>
                <a:gd name="T44" fmla="*/ 0 w 35"/>
                <a:gd name="T45" fmla="*/ 2352 h 36"/>
                <a:gd name="T46" fmla="*/ 21 w 35"/>
                <a:gd name="T47" fmla="*/ 2352 h 36"/>
                <a:gd name="T48" fmla="*/ 34 w 35"/>
                <a:gd name="T49" fmla="*/ 2288 h 36"/>
                <a:gd name="T50" fmla="*/ 76 w 35"/>
                <a:gd name="T51" fmla="*/ 2288 h 36"/>
                <a:gd name="T52" fmla="*/ 89 w 35"/>
                <a:gd name="T53" fmla="*/ 2159 h 36"/>
                <a:gd name="T54" fmla="*/ 124 w 35"/>
                <a:gd name="T55" fmla="*/ 1897 h 36"/>
                <a:gd name="T56" fmla="*/ 221 w 35"/>
                <a:gd name="T57" fmla="*/ 520 h 36"/>
                <a:gd name="T58" fmla="*/ 255 w 35"/>
                <a:gd name="T59" fmla="*/ 326 h 36"/>
                <a:gd name="T60" fmla="*/ 255 w 35"/>
                <a:gd name="T61" fmla="*/ 193 h 36"/>
                <a:gd name="T62" fmla="*/ 255 w 35"/>
                <a:gd name="T63" fmla="*/ 193 h 36"/>
                <a:gd name="T64" fmla="*/ 255 w 35"/>
                <a:gd name="T65" fmla="*/ 64 h 36"/>
                <a:gd name="T66" fmla="*/ 221 w 35"/>
                <a:gd name="T67" fmla="*/ 64 h 36"/>
                <a:gd name="T68" fmla="*/ 166 w 35"/>
                <a:gd name="T69" fmla="*/ 64 h 36"/>
                <a:gd name="T70" fmla="*/ 166 w 35"/>
                <a:gd name="T71" fmla="*/ 0 h 36"/>
                <a:gd name="T72" fmla="*/ 271 w 35"/>
                <a:gd name="T73" fmla="*/ 1104 h 36"/>
                <a:gd name="T74" fmla="*/ 326 w 35"/>
                <a:gd name="T75" fmla="*/ 1184 h 36"/>
                <a:gd name="T76" fmla="*/ 344 w 35"/>
                <a:gd name="T77" fmla="*/ 1184 h 36"/>
                <a:gd name="T78" fmla="*/ 400 w 35"/>
                <a:gd name="T79" fmla="*/ 1104 h 36"/>
                <a:gd name="T80" fmla="*/ 455 w 35"/>
                <a:gd name="T81" fmla="*/ 1104 h 36"/>
                <a:gd name="T82" fmla="*/ 471 w 35"/>
                <a:gd name="T83" fmla="*/ 975 h 36"/>
                <a:gd name="T84" fmla="*/ 513 w 35"/>
                <a:gd name="T85" fmla="*/ 777 h 36"/>
                <a:gd name="T86" fmla="*/ 526 w 35"/>
                <a:gd name="T87" fmla="*/ 648 h 36"/>
                <a:gd name="T88" fmla="*/ 526 w 35"/>
                <a:gd name="T89" fmla="*/ 455 h 36"/>
                <a:gd name="T90" fmla="*/ 526 w 35"/>
                <a:gd name="T91" fmla="*/ 326 h 36"/>
                <a:gd name="T92" fmla="*/ 513 w 35"/>
                <a:gd name="T93" fmla="*/ 193 h 36"/>
                <a:gd name="T94" fmla="*/ 471 w 35"/>
                <a:gd name="T95" fmla="*/ 64 h 36"/>
                <a:gd name="T96" fmla="*/ 415 w 35"/>
                <a:gd name="T97" fmla="*/ 64 h 36"/>
                <a:gd name="T98" fmla="*/ 400 w 35"/>
                <a:gd name="T99" fmla="*/ 64 h 36"/>
                <a:gd name="T100" fmla="*/ 344 w 35"/>
                <a:gd name="T101" fmla="*/ 64 h 36"/>
                <a:gd name="T102" fmla="*/ 271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9" y="0"/>
                  </a:moveTo>
                  <a:lnTo>
                    <a:pt x="23" y="0"/>
                  </a:lnTo>
                  <a:lnTo>
                    <a:pt x="29" y="0"/>
                  </a:lnTo>
                  <a:lnTo>
                    <a:pt x="32" y="1"/>
                  </a:lnTo>
                  <a:lnTo>
                    <a:pt x="33" y="4"/>
                  </a:lnTo>
                  <a:lnTo>
                    <a:pt x="35" y="8"/>
                  </a:lnTo>
                  <a:lnTo>
                    <a:pt x="35" y="11"/>
                  </a:lnTo>
                  <a:lnTo>
                    <a:pt x="33" y="12"/>
                  </a:lnTo>
                  <a:lnTo>
                    <a:pt x="30" y="15"/>
                  </a:lnTo>
                  <a:lnTo>
                    <a:pt x="28" y="17"/>
                  </a:lnTo>
                  <a:lnTo>
                    <a:pt x="25" y="18"/>
                  </a:lnTo>
                  <a:lnTo>
                    <a:pt x="21" y="19"/>
                  </a:lnTo>
                  <a:lnTo>
                    <a:pt x="18" y="18"/>
                  </a:lnTo>
                  <a:lnTo>
                    <a:pt x="15" y="18"/>
                  </a:lnTo>
                  <a:lnTo>
                    <a:pt x="12" y="29"/>
                  </a:lnTo>
                  <a:lnTo>
                    <a:pt x="11" y="32"/>
                  </a:lnTo>
                  <a:lnTo>
                    <a:pt x="11" y="33"/>
                  </a:lnTo>
                  <a:lnTo>
                    <a:pt x="11" y="35"/>
                  </a:lnTo>
                  <a:lnTo>
                    <a:pt x="12" y="35"/>
                  </a:lnTo>
                  <a:lnTo>
                    <a:pt x="15" y="36"/>
                  </a:lnTo>
                  <a:lnTo>
                    <a:pt x="0" y="36"/>
                  </a:lnTo>
                  <a:lnTo>
                    <a:pt x="1" y="36"/>
                  </a:lnTo>
                  <a:lnTo>
                    <a:pt x="2" y="35"/>
                  </a:lnTo>
                  <a:lnTo>
                    <a:pt x="4" y="35"/>
                  </a:lnTo>
                  <a:lnTo>
                    <a:pt x="5" y="33"/>
                  </a:lnTo>
                  <a:lnTo>
                    <a:pt x="7" y="29"/>
                  </a:lnTo>
                  <a:lnTo>
                    <a:pt x="12" y="8"/>
                  </a:lnTo>
                  <a:lnTo>
                    <a:pt x="14" y="5"/>
                  </a:lnTo>
                  <a:lnTo>
                    <a:pt x="14" y="3"/>
                  </a:lnTo>
                  <a:lnTo>
                    <a:pt x="14" y="1"/>
                  </a:lnTo>
                  <a:lnTo>
                    <a:pt x="12" y="1"/>
                  </a:lnTo>
                  <a:lnTo>
                    <a:pt x="9" y="1"/>
                  </a:lnTo>
                  <a:lnTo>
                    <a:pt x="9" y="0"/>
                  </a:lnTo>
                  <a:close/>
                  <a:moveTo>
                    <a:pt x="15" y="17"/>
                  </a:moveTo>
                  <a:lnTo>
                    <a:pt x="18" y="18"/>
                  </a:lnTo>
                  <a:lnTo>
                    <a:pt x="19" y="18"/>
                  </a:lnTo>
                  <a:lnTo>
                    <a:pt x="22" y="17"/>
                  </a:lnTo>
                  <a:lnTo>
                    <a:pt x="25" y="17"/>
                  </a:lnTo>
                  <a:lnTo>
                    <a:pt x="26" y="15"/>
                  </a:lnTo>
                  <a:lnTo>
                    <a:pt x="28" y="12"/>
                  </a:lnTo>
                  <a:lnTo>
                    <a:pt x="29" y="10"/>
                  </a:lnTo>
                  <a:lnTo>
                    <a:pt x="29" y="7"/>
                  </a:lnTo>
                  <a:lnTo>
                    <a:pt x="29" y="5"/>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34865" name="Picture 172"/>
            <p:cNvPicPr>
              <a:picLocks noChangeAspect="1" noChangeArrowheads="1"/>
            </p:cNvPicPr>
            <p:nvPr/>
          </p:nvPicPr>
          <p:blipFill>
            <a:blip r:embed="rId3" cstate="print"/>
            <a:srcRect/>
            <a:stretch>
              <a:fillRect/>
            </a:stretch>
          </p:blipFill>
          <p:spPr bwMode="auto">
            <a:xfrm>
              <a:off x="1538" y="3529"/>
              <a:ext cx="123" cy="117"/>
            </a:xfrm>
            <a:prstGeom prst="rect">
              <a:avLst/>
            </a:prstGeom>
            <a:noFill/>
            <a:ln w="9525">
              <a:noFill/>
              <a:miter lim="800000"/>
              <a:headEnd/>
              <a:tailEnd/>
            </a:ln>
          </p:spPr>
        </p:pic>
        <p:pic>
          <p:nvPicPr>
            <p:cNvPr id="34866" name="Picture 173"/>
            <p:cNvPicPr>
              <a:picLocks noChangeAspect="1" noChangeArrowheads="1"/>
            </p:cNvPicPr>
            <p:nvPr/>
          </p:nvPicPr>
          <p:blipFill>
            <a:blip r:embed="rId4" cstate="print"/>
            <a:srcRect/>
            <a:stretch>
              <a:fillRect/>
            </a:stretch>
          </p:blipFill>
          <p:spPr bwMode="auto">
            <a:xfrm>
              <a:off x="1538" y="3529"/>
              <a:ext cx="123" cy="117"/>
            </a:xfrm>
            <a:prstGeom prst="rect">
              <a:avLst/>
            </a:prstGeom>
            <a:noFill/>
            <a:ln w="9525">
              <a:noFill/>
              <a:miter lim="800000"/>
              <a:headEnd/>
              <a:tailEnd/>
            </a:ln>
          </p:spPr>
        </p:pic>
        <p:pic>
          <p:nvPicPr>
            <p:cNvPr id="34867" name="Picture 174"/>
            <p:cNvPicPr>
              <a:picLocks noChangeAspect="1" noChangeArrowheads="1"/>
            </p:cNvPicPr>
            <p:nvPr/>
          </p:nvPicPr>
          <p:blipFill>
            <a:blip r:embed="rId5" cstate="print"/>
            <a:srcRect/>
            <a:stretch>
              <a:fillRect/>
            </a:stretch>
          </p:blipFill>
          <p:spPr bwMode="auto">
            <a:xfrm>
              <a:off x="1750" y="3557"/>
              <a:ext cx="47" cy="73"/>
            </a:xfrm>
            <a:prstGeom prst="rect">
              <a:avLst/>
            </a:prstGeom>
            <a:noFill/>
            <a:ln w="9525">
              <a:noFill/>
              <a:miter lim="800000"/>
              <a:headEnd/>
              <a:tailEnd/>
            </a:ln>
          </p:spPr>
        </p:pic>
        <p:pic>
          <p:nvPicPr>
            <p:cNvPr id="34868" name="Picture 175"/>
            <p:cNvPicPr>
              <a:picLocks noChangeAspect="1" noChangeArrowheads="1"/>
            </p:cNvPicPr>
            <p:nvPr/>
          </p:nvPicPr>
          <p:blipFill>
            <a:blip r:embed="rId6" cstate="print"/>
            <a:srcRect/>
            <a:stretch>
              <a:fillRect/>
            </a:stretch>
          </p:blipFill>
          <p:spPr bwMode="auto">
            <a:xfrm>
              <a:off x="1750" y="3557"/>
              <a:ext cx="47" cy="73"/>
            </a:xfrm>
            <a:prstGeom prst="rect">
              <a:avLst/>
            </a:prstGeom>
            <a:noFill/>
            <a:ln w="9525">
              <a:noFill/>
              <a:miter lim="800000"/>
              <a:headEnd/>
              <a:tailEnd/>
            </a:ln>
          </p:spPr>
        </p:pic>
        <p:sp>
          <p:nvSpPr>
            <p:cNvPr id="34869" name="Freeform 176"/>
            <p:cNvSpPr>
              <a:spLocks/>
            </p:cNvSpPr>
            <p:nvPr/>
          </p:nvSpPr>
          <p:spPr bwMode="auto">
            <a:xfrm>
              <a:off x="1857" y="3489"/>
              <a:ext cx="86" cy="153"/>
            </a:xfrm>
            <a:custGeom>
              <a:avLst/>
              <a:gdLst>
                <a:gd name="T0" fmla="*/ 21 w 33"/>
                <a:gd name="T1" fmla="*/ 2480 h 38"/>
                <a:gd name="T2" fmla="*/ 68 w 33"/>
                <a:gd name="T3" fmla="*/ 455 h 38"/>
                <a:gd name="T4" fmla="*/ 89 w 33"/>
                <a:gd name="T5" fmla="*/ 326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896 h 38"/>
                <a:gd name="T38" fmla="*/ 388 w 33"/>
                <a:gd name="T39" fmla="*/ 519 h 38"/>
                <a:gd name="T40" fmla="*/ 427 w 33"/>
                <a:gd name="T41" fmla="*/ 326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26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5"/>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70" name="Freeform 177"/>
            <p:cNvSpPr>
              <a:spLocks noEditPoints="1"/>
            </p:cNvSpPr>
            <p:nvPr/>
          </p:nvSpPr>
          <p:spPr bwMode="auto">
            <a:xfrm>
              <a:off x="1914" y="3537"/>
              <a:ext cx="61" cy="105"/>
            </a:xfrm>
            <a:custGeom>
              <a:avLst/>
              <a:gdLst>
                <a:gd name="T0" fmla="*/ 111 w 23"/>
                <a:gd name="T1" fmla="*/ 929 h 26"/>
                <a:gd name="T2" fmla="*/ 111 w 23"/>
                <a:gd name="T3" fmla="*/ 1062 h 26"/>
                <a:gd name="T4" fmla="*/ 111 w 23"/>
                <a:gd name="T5" fmla="*/ 1062 h 26"/>
                <a:gd name="T6" fmla="*/ 111 w 23"/>
                <a:gd name="T7" fmla="*/ 1256 h 26"/>
                <a:gd name="T8" fmla="*/ 133 w 23"/>
                <a:gd name="T9" fmla="*/ 1321 h 26"/>
                <a:gd name="T10" fmla="*/ 170 w 23"/>
                <a:gd name="T11" fmla="*/ 1385 h 26"/>
                <a:gd name="T12" fmla="*/ 204 w 23"/>
                <a:gd name="T13" fmla="*/ 1385 h 26"/>
                <a:gd name="T14" fmla="*/ 239 w 23"/>
                <a:gd name="T15" fmla="*/ 1385 h 26"/>
                <a:gd name="T16" fmla="*/ 260 w 23"/>
                <a:gd name="T17" fmla="*/ 1385 h 26"/>
                <a:gd name="T18" fmla="*/ 316 w 23"/>
                <a:gd name="T19" fmla="*/ 1321 h 26"/>
                <a:gd name="T20" fmla="*/ 374 w 23"/>
                <a:gd name="T21" fmla="*/ 1127 h 26"/>
                <a:gd name="T22" fmla="*/ 374 w 23"/>
                <a:gd name="T23" fmla="*/ 1256 h 26"/>
                <a:gd name="T24" fmla="*/ 294 w 23"/>
                <a:gd name="T25" fmla="*/ 1518 h 26"/>
                <a:gd name="T26" fmla="*/ 204 w 23"/>
                <a:gd name="T27" fmla="*/ 1583 h 26"/>
                <a:gd name="T28" fmla="*/ 170 w 23"/>
                <a:gd name="T29" fmla="*/ 1712 h 26"/>
                <a:gd name="T30" fmla="*/ 77 w 23"/>
                <a:gd name="T31" fmla="*/ 1583 h 26"/>
                <a:gd name="T32" fmla="*/ 34 w 23"/>
                <a:gd name="T33" fmla="*/ 1518 h 26"/>
                <a:gd name="T34" fmla="*/ 0 w 23"/>
                <a:gd name="T35" fmla="*/ 1321 h 26"/>
                <a:gd name="T36" fmla="*/ 0 w 23"/>
                <a:gd name="T37" fmla="*/ 1127 h 26"/>
                <a:gd name="T38" fmla="*/ 34 w 23"/>
                <a:gd name="T39" fmla="*/ 864 h 26"/>
                <a:gd name="T40" fmla="*/ 56 w 23"/>
                <a:gd name="T41" fmla="*/ 586 h 26"/>
                <a:gd name="T42" fmla="*/ 111 w 23"/>
                <a:gd name="T43" fmla="*/ 327 h 26"/>
                <a:gd name="T44" fmla="*/ 170 w 23"/>
                <a:gd name="T45" fmla="*/ 129 h 26"/>
                <a:gd name="T46" fmla="*/ 239 w 23"/>
                <a:gd name="T47" fmla="*/ 0 h 26"/>
                <a:gd name="T48" fmla="*/ 316 w 23"/>
                <a:gd name="T49" fmla="*/ 0 h 26"/>
                <a:gd name="T50" fmla="*/ 337 w 23"/>
                <a:gd name="T51" fmla="*/ 0 h 26"/>
                <a:gd name="T52" fmla="*/ 395 w 23"/>
                <a:gd name="T53" fmla="*/ 0 h 26"/>
                <a:gd name="T54" fmla="*/ 395 w 23"/>
                <a:gd name="T55" fmla="*/ 129 h 26"/>
                <a:gd name="T56" fmla="*/ 430 w 23"/>
                <a:gd name="T57" fmla="*/ 194 h 26"/>
                <a:gd name="T58" fmla="*/ 395 w 23"/>
                <a:gd name="T59" fmla="*/ 392 h 26"/>
                <a:gd name="T60" fmla="*/ 374 w 23"/>
                <a:gd name="T61" fmla="*/ 586 h 26"/>
                <a:gd name="T62" fmla="*/ 316 w 23"/>
                <a:gd name="T63" fmla="*/ 654 h 26"/>
                <a:gd name="T64" fmla="*/ 260 w 23"/>
                <a:gd name="T65" fmla="*/ 864 h 26"/>
                <a:gd name="T66" fmla="*/ 191 w 23"/>
                <a:gd name="T67" fmla="*/ 864 h 26"/>
                <a:gd name="T68" fmla="*/ 111 w 23"/>
                <a:gd name="T69" fmla="*/ 929 h 26"/>
                <a:gd name="T70" fmla="*/ 111 w 23"/>
                <a:gd name="T71" fmla="*/ 864 h 26"/>
                <a:gd name="T72" fmla="*/ 170 w 23"/>
                <a:gd name="T73" fmla="*/ 864 h 26"/>
                <a:gd name="T74" fmla="*/ 204 w 23"/>
                <a:gd name="T75" fmla="*/ 783 h 26"/>
                <a:gd name="T76" fmla="*/ 260 w 23"/>
                <a:gd name="T77" fmla="*/ 654 h 26"/>
                <a:gd name="T78" fmla="*/ 294 w 23"/>
                <a:gd name="T79" fmla="*/ 456 h 26"/>
                <a:gd name="T80" fmla="*/ 316 w 23"/>
                <a:gd name="T81" fmla="*/ 392 h 26"/>
                <a:gd name="T82" fmla="*/ 337 w 23"/>
                <a:gd name="T83" fmla="*/ 194 h 26"/>
                <a:gd name="T84" fmla="*/ 316 w 23"/>
                <a:gd name="T85" fmla="*/ 129 h 26"/>
                <a:gd name="T86" fmla="*/ 316 w 23"/>
                <a:gd name="T87" fmla="*/ 129 h 26"/>
                <a:gd name="T88" fmla="*/ 316 w 23"/>
                <a:gd name="T89" fmla="*/ 0 h 26"/>
                <a:gd name="T90" fmla="*/ 294 w 23"/>
                <a:gd name="T91" fmla="*/ 0 h 26"/>
                <a:gd name="T92" fmla="*/ 239 w 23"/>
                <a:gd name="T93" fmla="*/ 129 h 26"/>
                <a:gd name="T94" fmla="*/ 191 w 23"/>
                <a:gd name="T95" fmla="*/ 327 h 26"/>
                <a:gd name="T96" fmla="*/ 133 w 23"/>
                <a:gd name="T97" fmla="*/ 456 h 26"/>
                <a:gd name="T98" fmla="*/ 111 w 23"/>
                <a:gd name="T99" fmla="*/ 864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9"/>
                  </a:lnTo>
                  <a:lnTo>
                    <a:pt x="7" y="20"/>
                  </a:lnTo>
                  <a:lnTo>
                    <a:pt x="9" y="21"/>
                  </a:lnTo>
                  <a:lnTo>
                    <a:pt x="11" y="21"/>
                  </a:lnTo>
                  <a:lnTo>
                    <a:pt x="13" y="21"/>
                  </a:lnTo>
                  <a:lnTo>
                    <a:pt x="14" y="21"/>
                  </a:lnTo>
                  <a:lnTo>
                    <a:pt x="17" y="20"/>
                  </a:lnTo>
                  <a:lnTo>
                    <a:pt x="20" y="17"/>
                  </a:lnTo>
                  <a:lnTo>
                    <a:pt x="20" y="19"/>
                  </a:lnTo>
                  <a:lnTo>
                    <a:pt x="16" y="23"/>
                  </a:lnTo>
                  <a:lnTo>
                    <a:pt x="11" y="24"/>
                  </a:lnTo>
                  <a:lnTo>
                    <a:pt x="9" y="26"/>
                  </a:lnTo>
                  <a:lnTo>
                    <a:pt x="4" y="24"/>
                  </a:lnTo>
                  <a:lnTo>
                    <a:pt x="2" y="23"/>
                  </a:lnTo>
                  <a:lnTo>
                    <a:pt x="0" y="20"/>
                  </a:lnTo>
                  <a:lnTo>
                    <a:pt x="0" y="17"/>
                  </a:lnTo>
                  <a:lnTo>
                    <a:pt x="2" y="13"/>
                  </a:lnTo>
                  <a:lnTo>
                    <a:pt x="3" y="9"/>
                  </a:lnTo>
                  <a:lnTo>
                    <a:pt x="6" y="5"/>
                  </a:lnTo>
                  <a:lnTo>
                    <a:pt x="9" y="2"/>
                  </a:lnTo>
                  <a:lnTo>
                    <a:pt x="13" y="0"/>
                  </a:lnTo>
                  <a:lnTo>
                    <a:pt x="17" y="0"/>
                  </a:lnTo>
                  <a:lnTo>
                    <a:pt x="18" y="0"/>
                  </a:lnTo>
                  <a:lnTo>
                    <a:pt x="21" y="0"/>
                  </a:lnTo>
                  <a:lnTo>
                    <a:pt x="21" y="2"/>
                  </a:lnTo>
                  <a:lnTo>
                    <a:pt x="23" y="3"/>
                  </a:lnTo>
                  <a:lnTo>
                    <a:pt x="21" y="6"/>
                  </a:lnTo>
                  <a:lnTo>
                    <a:pt x="20" y="9"/>
                  </a:lnTo>
                  <a:lnTo>
                    <a:pt x="17" y="10"/>
                  </a:lnTo>
                  <a:lnTo>
                    <a:pt x="14" y="13"/>
                  </a:lnTo>
                  <a:lnTo>
                    <a:pt x="10" y="13"/>
                  </a:lnTo>
                  <a:lnTo>
                    <a:pt x="6" y="14"/>
                  </a:lnTo>
                  <a:close/>
                  <a:moveTo>
                    <a:pt x="6" y="13"/>
                  </a:moveTo>
                  <a:lnTo>
                    <a:pt x="9" y="13"/>
                  </a:lnTo>
                  <a:lnTo>
                    <a:pt x="11" y="12"/>
                  </a:lnTo>
                  <a:lnTo>
                    <a:pt x="14" y="10"/>
                  </a:lnTo>
                  <a:lnTo>
                    <a:pt x="16" y="7"/>
                  </a:lnTo>
                  <a:lnTo>
                    <a:pt x="17" y="6"/>
                  </a:lnTo>
                  <a:lnTo>
                    <a:pt x="18" y="3"/>
                  </a:lnTo>
                  <a:lnTo>
                    <a:pt x="17" y="2"/>
                  </a:lnTo>
                  <a:lnTo>
                    <a:pt x="17" y="0"/>
                  </a:lnTo>
                  <a:lnTo>
                    <a:pt x="16" y="0"/>
                  </a:lnTo>
                  <a:lnTo>
                    <a:pt x="13" y="2"/>
                  </a:lnTo>
                  <a:lnTo>
                    <a:pt x="10" y="5"/>
                  </a:lnTo>
                  <a:lnTo>
                    <a:pt x="7" y="7"/>
                  </a:lnTo>
                  <a:lnTo>
                    <a:pt x="6" y="13"/>
                  </a:lnTo>
                  <a:close/>
                </a:path>
              </a:pathLst>
            </a:custGeom>
            <a:solidFill>
              <a:srgbClr val="000000"/>
            </a:solidFill>
            <a:ln w="0">
              <a:solidFill>
                <a:srgbClr val="000000"/>
              </a:solidFill>
              <a:round/>
              <a:headEnd/>
              <a:tailEnd/>
            </a:ln>
          </p:spPr>
          <p:txBody>
            <a:bodyPr/>
            <a:lstStyle/>
            <a:p>
              <a:endParaRPr lang="en-CA"/>
            </a:p>
          </p:txBody>
        </p:sp>
        <p:sp>
          <p:nvSpPr>
            <p:cNvPr id="34871" name="Freeform 178"/>
            <p:cNvSpPr>
              <a:spLocks/>
            </p:cNvSpPr>
            <p:nvPr/>
          </p:nvSpPr>
          <p:spPr bwMode="auto">
            <a:xfrm>
              <a:off x="1980" y="3537"/>
              <a:ext cx="55" cy="97"/>
            </a:xfrm>
            <a:custGeom>
              <a:avLst/>
              <a:gdLst>
                <a:gd name="T0" fmla="*/ 34 w 21"/>
                <a:gd name="T1" fmla="*/ 0 h 24"/>
                <a:gd name="T2" fmla="*/ 212 w 21"/>
                <a:gd name="T3" fmla="*/ 0 h 24"/>
                <a:gd name="T4" fmla="*/ 123 w 21"/>
                <a:gd name="T5" fmla="*/ 865 h 24"/>
                <a:gd name="T6" fmla="*/ 178 w 21"/>
                <a:gd name="T7" fmla="*/ 590 h 24"/>
                <a:gd name="T8" fmla="*/ 233 w 21"/>
                <a:gd name="T9" fmla="*/ 327 h 24"/>
                <a:gd name="T10" fmla="*/ 288 w 21"/>
                <a:gd name="T11" fmla="*/ 129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129 h 24"/>
                <a:gd name="T24" fmla="*/ 356 w 21"/>
                <a:gd name="T25" fmla="*/ 327 h 24"/>
                <a:gd name="T26" fmla="*/ 356 w 21"/>
                <a:gd name="T27" fmla="*/ 392 h 24"/>
                <a:gd name="T28" fmla="*/ 343 w 21"/>
                <a:gd name="T29" fmla="*/ 457 h 24"/>
                <a:gd name="T30" fmla="*/ 343 w 21"/>
                <a:gd name="T31" fmla="*/ 457 h 24"/>
                <a:gd name="T32" fmla="*/ 309 w 21"/>
                <a:gd name="T33" fmla="*/ 457 h 24"/>
                <a:gd name="T34" fmla="*/ 309 w 21"/>
                <a:gd name="T35" fmla="*/ 457 h 24"/>
                <a:gd name="T36" fmla="*/ 309 w 21"/>
                <a:gd name="T37" fmla="*/ 392 h 24"/>
                <a:gd name="T38" fmla="*/ 309 w 21"/>
                <a:gd name="T39" fmla="*/ 392 h 24"/>
                <a:gd name="T40" fmla="*/ 288 w 21"/>
                <a:gd name="T41" fmla="*/ 327 h 24"/>
                <a:gd name="T42" fmla="*/ 288 w 21"/>
                <a:gd name="T43" fmla="*/ 327 h 24"/>
                <a:gd name="T44" fmla="*/ 288 w 21"/>
                <a:gd name="T45" fmla="*/ 327 h 24"/>
                <a:gd name="T46" fmla="*/ 288 w 21"/>
                <a:gd name="T47" fmla="*/ 327 h 24"/>
                <a:gd name="T48" fmla="*/ 288 w 21"/>
                <a:gd name="T49" fmla="*/ 327 h 24"/>
                <a:gd name="T50" fmla="*/ 254 w 21"/>
                <a:gd name="T51" fmla="*/ 327 h 24"/>
                <a:gd name="T52" fmla="*/ 254 w 21"/>
                <a:gd name="T53" fmla="*/ 392 h 24"/>
                <a:gd name="T54" fmla="*/ 233 w 21"/>
                <a:gd name="T55" fmla="*/ 457 h 24"/>
                <a:gd name="T56" fmla="*/ 178 w 21"/>
                <a:gd name="T57" fmla="*/ 655 h 24"/>
                <a:gd name="T58" fmla="*/ 165 w 21"/>
                <a:gd name="T59" fmla="*/ 865 h 24"/>
                <a:gd name="T60" fmla="*/ 123 w 21"/>
                <a:gd name="T61" fmla="*/ 1063 h 24"/>
                <a:gd name="T62" fmla="*/ 110 w 21"/>
                <a:gd name="T63" fmla="*/ 1128 h 24"/>
                <a:gd name="T64" fmla="*/ 110 w 21"/>
                <a:gd name="T65" fmla="*/ 1322 h 24"/>
                <a:gd name="T66" fmla="*/ 89 w 21"/>
                <a:gd name="T67" fmla="*/ 1390 h 24"/>
                <a:gd name="T68" fmla="*/ 89 w 21"/>
                <a:gd name="T69" fmla="*/ 1584 h 24"/>
                <a:gd name="T70" fmla="*/ 0 w 21"/>
                <a:gd name="T71" fmla="*/ 1584 h 24"/>
                <a:gd name="T72" fmla="*/ 89 w 21"/>
                <a:gd name="T73" fmla="*/ 457 h 24"/>
                <a:gd name="T74" fmla="*/ 110 w 21"/>
                <a:gd name="T75" fmla="*/ 327 h 24"/>
                <a:gd name="T76" fmla="*/ 110 w 21"/>
                <a:gd name="T77" fmla="*/ 198 h 24"/>
                <a:gd name="T78" fmla="*/ 110 w 21"/>
                <a:gd name="T79" fmla="*/ 198 h 24"/>
                <a:gd name="T80" fmla="*/ 89 w 21"/>
                <a:gd name="T81" fmla="*/ 129 h 24"/>
                <a:gd name="T82" fmla="*/ 89 w 21"/>
                <a:gd name="T83" fmla="*/ 129 h 24"/>
                <a:gd name="T84" fmla="*/ 55 w 21"/>
                <a:gd name="T85" fmla="*/ 129 h 24"/>
                <a:gd name="T86" fmla="*/ 55 w 21"/>
                <a:gd name="T87" fmla="*/ 129 h 24"/>
                <a:gd name="T88" fmla="*/ 34 w 21"/>
                <a:gd name="T89" fmla="*/ 129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3"/>
                  </a:lnTo>
                  <a:lnTo>
                    <a:pt x="10" y="9"/>
                  </a:lnTo>
                  <a:lnTo>
                    <a:pt x="13" y="5"/>
                  </a:lnTo>
                  <a:lnTo>
                    <a:pt x="16" y="2"/>
                  </a:lnTo>
                  <a:lnTo>
                    <a:pt x="17" y="0"/>
                  </a:lnTo>
                  <a:lnTo>
                    <a:pt x="19" y="0"/>
                  </a:lnTo>
                  <a:lnTo>
                    <a:pt x="20" y="0"/>
                  </a:lnTo>
                  <a:lnTo>
                    <a:pt x="21" y="0"/>
                  </a:lnTo>
                  <a:lnTo>
                    <a:pt x="21" y="2"/>
                  </a:lnTo>
                  <a:lnTo>
                    <a:pt x="20" y="5"/>
                  </a:lnTo>
                  <a:lnTo>
                    <a:pt x="20" y="6"/>
                  </a:lnTo>
                  <a:lnTo>
                    <a:pt x="19" y="7"/>
                  </a:lnTo>
                  <a:lnTo>
                    <a:pt x="17" y="7"/>
                  </a:lnTo>
                  <a:lnTo>
                    <a:pt x="17" y="6"/>
                  </a:lnTo>
                  <a:lnTo>
                    <a:pt x="16" y="5"/>
                  </a:lnTo>
                  <a:lnTo>
                    <a:pt x="14" y="5"/>
                  </a:lnTo>
                  <a:lnTo>
                    <a:pt x="14" y="6"/>
                  </a:lnTo>
                  <a:lnTo>
                    <a:pt x="13" y="7"/>
                  </a:lnTo>
                  <a:lnTo>
                    <a:pt x="10" y="10"/>
                  </a:lnTo>
                  <a:lnTo>
                    <a:pt x="9" y="13"/>
                  </a:lnTo>
                  <a:lnTo>
                    <a:pt x="7" y="16"/>
                  </a:lnTo>
                  <a:lnTo>
                    <a:pt x="6" y="17"/>
                  </a:lnTo>
                  <a:lnTo>
                    <a:pt x="6" y="20"/>
                  </a:lnTo>
                  <a:lnTo>
                    <a:pt x="5" y="21"/>
                  </a:lnTo>
                  <a:lnTo>
                    <a:pt x="5" y="24"/>
                  </a:lnTo>
                  <a:lnTo>
                    <a:pt x="0" y="24"/>
                  </a:lnTo>
                  <a:lnTo>
                    <a:pt x="5" y="7"/>
                  </a:lnTo>
                  <a:lnTo>
                    <a:pt x="6" y="5"/>
                  </a:lnTo>
                  <a:lnTo>
                    <a:pt x="6" y="3"/>
                  </a:lnTo>
                  <a:lnTo>
                    <a:pt x="5" y="2"/>
                  </a:lnTo>
                  <a:lnTo>
                    <a:pt x="3" y="2"/>
                  </a:lnTo>
                  <a:lnTo>
                    <a:pt x="2" y="2"/>
                  </a:lnTo>
                  <a:lnTo>
                    <a:pt x="2" y="0"/>
                  </a:lnTo>
                  <a:close/>
                </a:path>
              </a:pathLst>
            </a:custGeom>
            <a:solidFill>
              <a:srgbClr val="000000"/>
            </a:solidFill>
            <a:ln w="0">
              <a:solidFill>
                <a:srgbClr val="000000"/>
              </a:solidFill>
              <a:round/>
              <a:headEnd/>
              <a:tailEnd/>
            </a:ln>
          </p:spPr>
          <p:txBody>
            <a:bodyPr/>
            <a:lstStyle/>
            <a:p>
              <a:endParaRPr lang="en-CA"/>
            </a:p>
          </p:txBody>
        </p:sp>
        <p:sp>
          <p:nvSpPr>
            <p:cNvPr id="34872" name="Freeform 179"/>
            <p:cNvSpPr>
              <a:spLocks noEditPoints="1"/>
            </p:cNvSpPr>
            <p:nvPr/>
          </p:nvSpPr>
          <p:spPr bwMode="auto">
            <a:xfrm>
              <a:off x="2040" y="3481"/>
              <a:ext cx="63" cy="161"/>
            </a:xfrm>
            <a:custGeom>
              <a:avLst/>
              <a:gdLst>
                <a:gd name="T0" fmla="*/ 255 w 24"/>
                <a:gd name="T1" fmla="*/ 0 h 40"/>
                <a:gd name="T2" fmla="*/ 144 w 24"/>
                <a:gd name="T3" fmla="*/ 1232 h 40"/>
                <a:gd name="T4" fmla="*/ 200 w 24"/>
                <a:gd name="T5" fmla="*/ 1103 h 40"/>
                <a:gd name="T6" fmla="*/ 221 w 24"/>
                <a:gd name="T7" fmla="*/ 906 h 40"/>
                <a:gd name="T8" fmla="*/ 268 w 24"/>
                <a:gd name="T9" fmla="*/ 906 h 40"/>
                <a:gd name="T10" fmla="*/ 310 w 24"/>
                <a:gd name="T11" fmla="*/ 906 h 40"/>
                <a:gd name="T12" fmla="*/ 344 w 24"/>
                <a:gd name="T13" fmla="*/ 906 h 40"/>
                <a:gd name="T14" fmla="*/ 399 w 24"/>
                <a:gd name="T15" fmla="*/ 1038 h 40"/>
                <a:gd name="T16" fmla="*/ 433 w 24"/>
                <a:gd name="T17" fmla="*/ 1232 h 40"/>
                <a:gd name="T18" fmla="*/ 433 w 24"/>
                <a:gd name="T19" fmla="*/ 1377 h 40"/>
                <a:gd name="T20" fmla="*/ 433 w 24"/>
                <a:gd name="T21" fmla="*/ 1703 h 40"/>
                <a:gd name="T22" fmla="*/ 378 w 24"/>
                <a:gd name="T23" fmla="*/ 1960 h 40"/>
                <a:gd name="T24" fmla="*/ 323 w 24"/>
                <a:gd name="T25" fmla="*/ 2218 h 40"/>
                <a:gd name="T26" fmla="*/ 268 w 24"/>
                <a:gd name="T27" fmla="*/ 2415 h 40"/>
                <a:gd name="T28" fmla="*/ 200 w 24"/>
                <a:gd name="T29" fmla="*/ 2479 h 40"/>
                <a:gd name="T30" fmla="*/ 144 w 24"/>
                <a:gd name="T31" fmla="*/ 2608 h 40"/>
                <a:gd name="T32" fmla="*/ 76 w 24"/>
                <a:gd name="T33" fmla="*/ 2479 h 40"/>
                <a:gd name="T34" fmla="*/ 0 w 24"/>
                <a:gd name="T35" fmla="*/ 2286 h 40"/>
                <a:gd name="T36" fmla="*/ 144 w 24"/>
                <a:gd name="T37" fmla="*/ 455 h 40"/>
                <a:gd name="T38" fmla="*/ 144 w 24"/>
                <a:gd name="T39" fmla="*/ 326 h 40"/>
                <a:gd name="T40" fmla="*/ 144 w 24"/>
                <a:gd name="T41" fmla="*/ 193 h 40"/>
                <a:gd name="T42" fmla="*/ 144 w 24"/>
                <a:gd name="T43" fmla="*/ 193 h 40"/>
                <a:gd name="T44" fmla="*/ 144 w 24"/>
                <a:gd name="T45" fmla="*/ 129 h 40"/>
                <a:gd name="T46" fmla="*/ 144 w 24"/>
                <a:gd name="T47" fmla="*/ 129 h 40"/>
                <a:gd name="T48" fmla="*/ 123 w 24"/>
                <a:gd name="T49" fmla="*/ 129 h 40"/>
                <a:gd name="T50" fmla="*/ 89 w 24"/>
                <a:gd name="T51" fmla="*/ 129 h 40"/>
                <a:gd name="T52" fmla="*/ 89 w 24"/>
                <a:gd name="T53" fmla="*/ 129 h 40"/>
                <a:gd name="T54" fmla="*/ 89 w 24"/>
                <a:gd name="T55" fmla="*/ 0 h 40"/>
                <a:gd name="T56" fmla="*/ 255 w 24"/>
                <a:gd name="T57" fmla="*/ 0 h 40"/>
                <a:gd name="T58" fmla="*/ 76 w 24"/>
                <a:gd name="T59" fmla="*/ 2415 h 40"/>
                <a:gd name="T60" fmla="*/ 89 w 24"/>
                <a:gd name="T61" fmla="*/ 2479 h 40"/>
                <a:gd name="T62" fmla="*/ 144 w 24"/>
                <a:gd name="T63" fmla="*/ 2479 h 40"/>
                <a:gd name="T64" fmla="*/ 200 w 24"/>
                <a:gd name="T65" fmla="*/ 2479 h 40"/>
                <a:gd name="T66" fmla="*/ 221 w 24"/>
                <a:gd name="T67" fmla="*/ 2415 h 40"/>
                <a:gd name="T68" fmla="*/ 268 w 24"/>
                <a:gd name="T69" fmla="*/ 2218 h 40"/>
                <a:gd name="T70" fmla="*/ 310 w 24"/>
                <a:gd name="T71" fmla="*/ 2025 h 40"/>
                <a:gd name="T72" fmla="*/ 323 w 24"/>
                <a:gd name="T73" fmla="*/ 1767 h 40"/>
                <a:gd name="T74" fmla="*/ 323 w 24"/>
                <a:gd name="T75" fmla="*/ 1505 h 40"/>
                <a:gd name="T76" fmla="*/ 323 w 24"/>
                <a:gd name="T77" fmla="*/ 1312 h 40"/>
                <a:gd name="T78" fmla="*/ 323 w 24"/>
                <a:gd name="T79" fmla="*/ 1232 h 40"/>
                <a:gd name="T80" fmla="*/ 310 w 24"/>
                <a:gd name="T81" fmla="*/ 1103 h 40"/>
                <a:gd name="T82" fmla="*/ 268 w 24"/>
                <a:gd name="T83" fmla="*/ 1103 h 40"/>
                <a:gd name="T84" fmla="*/ 221 w 24"/>
                <a:gd name="T85" fmla="*/ 1103 h 40"/>
                <a:gd name="T86" fmla="*/ 200 w 24"/>
                <a:gd name="T87" fmla="*/ 1232 h 40"/>
                <a:gd name="T88" fmla="*/ 144 w 24"/>
                <a:gd name="T89" fmla="*/ 1377 h 40"/>
                <a:gd name="T90" fmla="*/ 123 w 24"/>
                <a:gd name="T91" fmla="*/ 1570 h 40"/>
                <a:gd name="T92" fmla="*/ 76 w 24"/>
                <a:gd name="T93" fmla="*/ 2415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4" y="0"/>
                  </a:moveTo>
                  <a:lnTo>
                    <a:pt x="8" y="19"/>
                  </a:lnTo>
                  <a:lnTo>
                    <a:pt x="11" y="17"/>
                  </a:lnTo>
                  <a:lnTo>
                    <a:pt x="12" y="14"/>
                  </a:lnTo>
                  <a:lnTo>
                    <a:pt x="15" y="14"/>
                  </a:lnTo>
                  <a:lnTo>
                    <a:pt x="17" y="14"/>
                  </a:lnTo>
                  <a:lnTo>
                    <a:pt x="19" y="14"/>
                  </a:lnTo>
                  <a:lnTo>
                    <a:pt x="22" y="16"/>
                  </a:lnTo>
                  <a:lnTo>
                    <a:pt x="24" y="19"/>
                  </a:lnTo>
                  <a:lnTo>
                    <a:pt x="24" y="21"/>
                  </a:lnTo>
                  <a:lnTo>
                    <a:pt x="24" y="26"/>
                  </a:lnTo>
                  <a:lnTo>
                    <a:pt x="21" y="30"/>
                  </a:lnTo>
                  <a:lnTo>
                    <a:pt x="18" y="34"/>
                  </a:lnTo>
                  <a:lnTo>
                    <a:pt x="15" y="37"/>
                  </a:lnTo>
                  <a:lnTo>
                    <a:pt x="11" y="38"/>
                  </a:lnTo>
                  <a:lnTo>
                    <a:pt x="8" y="40"/>
                  </a:lnTo>
                  <a:lnTo>
                    <a:pt x="4" y="38"/>
                  </a:lnTo>
                  <a:lnTo>
                    <a:pt x="0" y="35"/>
                  </a:lnTo>
                  <a:lnTo>
                    <a:pt x="8" y="7"/>
                  </a:lnTo>
                  <a:lnTo>
                    <a:pt x="8" y="5"/>
                  </a:lnTo>
                  <a:lnTo>
                    <a:pt x="8" y="3"/>
                  </a:lnTo>
                  <a:lnTo>
                    <a:pt x="8" y="2"/>
                  </a:lnTo>
                  <a:lnTo>
                    <a:pt x="7" y="2"/>
                  </a:lnTo>
                  <a:lnTo>
                    <a:pt x="5" y="2"/>
                  </a:lnTo>
                  <a:lnTo>
                    <a:pt x="5" y="0"/>
                  </a:lnTo>
                  <a:lnTo>
                    <a:pt x="14" y="0"/>
                  </a:lnTo>
                  <a:close/>
                  <a:moveTo>
                    <a:pt x="4" y="37"/>
                  </a:moveTo>
                  <a:lnTo>
                    <a:pt x="5" y="38"/>
                  </a:lnTo>
                  <a:lnTo>
                    <a:pt x="8" y="38"/>
                  </a:lnTo>
                  <a:lnTo>
                    <a:pt x="11" y="38"/>
                  </a:lnTo>
                  <a:lnTo>
                    <a:pt x="12" y="37"/>
                  </a:lnTo>
                  <a:lnTo>
                    <a:pt x="15" y="34"/>
                  </a:lnTo>
                  <a:lnTo>
                    <a:pt x="17" y="31"/>
                  </a:lnTo>
                  <a:lnTo>
                    <a:pt x="18" y="27"/>
                  </a:lnTo>
                  <a:lnTo>
                    <a:pt x="18" y="23"/>
                  </a:lnTo>
                  <a:lnTo>
                    <a:pt x="18" y="20"/>
                  </a:lnTo>
                  <a:lnTo>
                    <a:pt x="18" y="19"/>
                  </a:lnTo>
                  <a:lnTo>
                    <a:pt x="17" y="17"/>
                  </a:lnTo>
                  <a:lnTo>
                    <a:pt x="15" y="17"/>
                  </a:lnTo>
                  <a:lnTo>
                    <a:pt x="12" y="17"/>
                  </a:lnTo>
                  <a:lnTo>
                    <a:pt x="11" y="19"/>
                  </a:lnTo>
                  <a:lnTo>
                    <a:pt x="8" y="21"/>
                  </a:lnTo>
                  <a:lnTo>
                    <a:pt x="7" y="24"/>
                  </a:lnTo>
                  <a:lnTo>
                    <a:pt x="4" y="37"/>
                  </a:lnTo>
                  <a:close/>
                </a:path>
              </a:pathLst>
            </a:custGeom>
            <a:solidFill>
              <a:srgbClr val="000000"/>
            </a:solidFill>
            <a:ln w="0">
              <a:solidFill>
                <a:srgbClr val="000000"/>
              </a:solidFill>
              <a:round/>
              <a:headEnd/>
              <a:tailEnd/>
            </a:ln>
          </p:spPr>
          <p:txBody>
            <a:bodyPr/>
            <a:lstStyle/>
            <a:p>
              <a:endParaRPr lang="en-CA"/>
            </a:p>
          </p:txBody>
        </p:sp>
        <p:sp>
          <p:nvSpPr>
            <p:cNvPr id="34873" name="Freeform 180"/>
            <p:cNvSpPr>
              <a:spLocks/>
            </p:cNvSpPr>
            <p:nvPr/>
          </p:nvSpPr>
          <p:spPr bwMode="auto">
            <a:xfrm>
              <a:off x="2827" y="3481"/>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74" name="Freeform 181"/>
            <p:cNvSpPr>
              <a:spLocks noEditPoints="1"/>
            </p:cNvSpPr>
            <p:nvPr/>
          </p:nvSpPr>
          <p:spPr bwMode="auto">
            <a:xfrm>
              <a:off x="287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198 w 23"/>
                <a:gd name="T13" fmla="*/ 0 h 40"/>
                <a:gd name="T14" fmla="*/ 287 w 23"/>
                <a:gd name="T15" fmla="*/ 129 h 40"/>
                <a:gd name="T16" fmla="*/ 321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21 w 23"/>
                <a:gd name="T29" fmla="*/ 2286 h 40"/>
                <a:gd name="T30" fmla="*/ 300 w 23"/>
                <a:gd name="T31" fmla="*/ 2415 h 40"/>
                <a:gd name="T32" fmla="*/ 253 w 23"/>
                <a:gd name="T33" fmla="*/ 2479 h 40"/>
                <a:gd name="T34" fmla="*/ 198 w 23"/>
                <a:gd name="T35" fmla="*/ 2608 h 40"/>
                <a:gd name="T36" fmla="*/ 123 w 23"/>
                <a:gd name="T37" fmla="*/ 2479 h 40"/>
                <a:gd name="T38" fmla="*/ 68 w 23"/>
                <a:gd name="T39" fmla="*/ 2415 h 40"/>
                <a:gd name="T40" fmla="*/ 55 w 23"/>
                <a:gd name="T41" fmla="*/ 2153 h 40"/>
                <a:gd name="T42" fmla="*/ 0 w 23"/>
                <a:gd name="T43" fmla="*/ 1767 h 40"/>
                <a:gd name="T44" fmla="*/ 0 w 23"/>
                <a:gd name="T45" fmla="*/ 1312 h 40"/>
                <a:gd name="T46" fmla="*/ 68 w 23"/>
                <a:gd name="T47" fmla="*/ 1377 h 40"/>
                <a:gd name="T48" fmla="*/ 110 w 23"/>
                <a:gd name="T49" fmla="*/ 1831 h 40"/>
                <a:gd name="T50" fmla="*/ 123 w 23"/>
                <a:gd name="T51" fmla="*/ 2218 h 40"/>
                <a:gd name="T52" fmla="*/ 157 w 23"/>
                <a:gd name="T53" fmla="*/ 2415 h 40"/>
                <a:gd name="T54" fmla="*/ 198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198 w 23"/>
                <a:gd name="T79" fmla="*/ 193 h 40"/>
                <a:gd name="T80" fmla="*/ 177 w 23"/>
                <a:gd name="T81" fmla="*/ 193 h 40"/>
                <a:gd name="T82" fmla="*/ 157 w 23"/>
                <a:gd name="T83" fmla="*/ 326 h 40"/>
                <a:gd name="T84" fmla="*/ 123 w 23"/>
                <a:gd name="T85" fmla="*/ 455 h 40"/>
                <a:gd name="T86" fmla="*/ 110 w 23"/>
                <a:gd name="T87" fmla="*/ 777 h 40"/>
                <a:gd name="T88" fmla="*/ 68 w 23"/>
                <a:gd name="T89" fmla="*/ 1038 h 40"/>
                <a:gd name="T90" fmla="*/ 68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1" y="0"/>
                  </a:lnTo>
                  <a:lnTo>
                    <a:pt x="16" y="2"/>
                  </a:lnTo>
                  <a:lnTo>
                    <a:pt x="18" y="5"/>
                  </a:lnTo>
                  <a:lnTo>
                    <a:pt x="21" y="9"/>
                  </a:lnTo>
                  <a:lnTo>
                    <a:pt x="23" y="14"/>
                  </a:lnTo>
                  <a:lnTo>
                    <a:pt x="23" y="20"/>
                  </a:lnTo>
                  <a:lnTo>
                    <a:pt x="23" y="26"/>
                  </a:lnTo>
                  <a:lnTo>
                    <a:pt x="21" y="31"/>
                  </a:lnTo>
                  <a:lnTo>
                    <a:pt x="18" y="35"/>
                  </a:lnTo>
                  <a:lnTo>
                    <a:pt x="17" y="37"/>
                  </a:lnTo>
                  <a:lnTo>
                    <a:pt x="14" y="38"/>
                  </a:lnTo>
                  <a:lnTo>
                    <a:pt x="11" y="40"/>
                  </a:lnTo>
                  <a:lnTo>
                    <a:pt x="7" y="38"/>
                  </a:lnTo>
                  <a:lnTo>
                    <a:pt x="4" y="37"/>
                  </a:lnTo>
                  <a:lnTo>
                    <a:pt x="3" y="33"/>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1" y="3"/>
                  </a:lnTo>
                  <a:lnTo>
                    <a:pt x="10" y="3"/>
                  </a:lnTo>
                  <a:lnTo>
                    <a:pt x="9" y="5"/>
                  </a:lnTo>
                  <a:lnTo>
                    <a:pt x="7" y="7"/>
                  </a:lnTo>
                  <a:lnTo>
                    <a:pt x="6"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4875" name="Freeform 182"/>
            <p:cNvSpPr>
              <a:spLocks/>
            </p:cNvSpPr>
            <p:nvPr/>
          </p:nvSpPr>
          <p:spPr bwMode="auto">
            <a:xfrm>
              <a:off x="2944" y="3614"/>
              <a:ext cx="24" cy="60"/>
            </a:xfrm>
            <a:custGeom>
              <a:avLst/>
              <a:gdLst>
                <a:gd name="T0" fmla="*/ 0 w 9"/>
                <a:gd name="T1" fmla="*/ 960 h 15"/>
                <a:gd name="T2" fmla="*/ 0 w 9"/>
                <a:gd name="T3" fmla="*/ 896 h 15"/>
                <a:gd name="T4" fmla="*/ 56 w 9"/>
                <a:gd name="T5" fmla="*/ 768 h 15"/>
                <a:gd name="T6" fmla="*/ 93 w 9"/>
                <a:gd name="T7" fmla="*/ 704 h 15"/>
                <a:gd name="T8" fmla="*/ 115 w 9"/>
                <a:gd name="T9" fmla="*/ 576 h 15"/>
                <a:gd name="T10" fmla="*/ 136 w 9"/>
                <a:gd name="T11" fmla="*/ 448 h 15"/>
                <a:gd name="T12" fmla="*/ 136 w 9"/>
                <a:gd name="T13" fmla="*/ 448 h 15"/>
                <a:gd name="T14" fmla="*/ 115 w 9"/>
                <a:gd name="T15" fmla="*/ 320 h 15"/>
                <a:gd name="T16" fmla="*/ 115 w 9"/>
                <a:gd name="T17" fmla="*/ 320 h 15"/>
                <a:gd name="T18" fmla="*/ 115 w 9"/>
                <a:gd name="T19" fmla="*/ 320 h 15"/>
                <a:gd name="T20" fmla="*/ 115 w 9"/>
                <a:gd name="T21" fmla="*/ 320 h 15"/>
                <a:gd name="T22" fmla="*/ 93 w 9"/>
                <a:gd name="T23" fmla="*/ 448 h 15"/>
                <a:gd name="T24" fmla="*/ 93 w 9"/>
                <a:gd name="T25" fmla="*/ 448 h 15"/>
                <a:gd name="T26" fmla="*/ 56 w 9"/>
                <a:gd name="T27" fmla="*/ 448 h 15"/>
                <a:gd name="T28" fmla="*/ 35 w 9"/>
                <a:gd name="T29" fmla="*/ 448 h 15"/>
                <a:gd name="T30" fmla="*/ 35 w 9"/>
                <a:gd name="T31" fmla="*/ 320 h 15"/>
                <a:gd name="T32" fmla="*/ 0 w 9"/>
                <a:gd name="T33" fmla="*/ 320 h 15"/>
                <a:gd name="T34" fmla="*/ 0 w 9"/>
                <a:gd name="T35" fmla="*/ 256 h 15"/>
                <a:gd name="T36" fmla="*/ 0 w 9"/>
                <a:gd name="T37" fmla="*/ 128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20 h 15"/>
                <a:gd name="T52" fmla="*/ 136 w 9"/>
                <a:gd name="T53" fmla="*/ 512 h 15"/>
                <a:gd name="T54" fmla="*/ 115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5" y="11"/>
                  </a:lnTo>
                  <a:lnTo>
                    <a:pt x="6" y="9"/>
                  </a:lnTo>
                  <a:lnTo>
                    <a:pt x="7" y="7"/>
                  </a:lnTo>
                  <a:lnTo>
                    <a:pt x="6" y="5"/>
                  </a:lnTo>
                  <a:lnTo>
                    <a:pt x="5" y="7"/>
                  </a:lnTo>
                  <a:lnTo>
                    <a:pt x="3" y="7"/>
                  </a:lnTo>
                  <a:lnTo>
                    <a:pt x="2" y="7"/>
                  </a:lnTo>
                  <a:lnTo>
                    <a:pt x="2" y="5"/>
                  </a:lnTo>
                  <a:lnTo>
                    <a:pt x="0" y="5"/>
                  </a:lnTo>
                  <a:lnTo>
                    <a:pt x="0" y="4"/>
                  </a:lnTo>
                  <a:lnTo>
                    <a:pt x="0" y="2"/>
                  </a:lnTo>
                  <a:lnTo>
                    <a:pt x="2" y="1"/>
                  </a:lnTo>
                  <a:lnTo>
                    <a:pt x="3" y="0"/>
                  </a:lnTo>
                  <a:lnTo>
                    <a:pt x="5" y="0"/>
                  </a:lnTo>
                  <a:lnTo>
                    <a:pt x="6" y="1"/>
                  </a:lnTo>
                  <a:lnTo>
                    <a:pt x="7" y="1"/>
                  </a:lnTo>
                  <a:lnTo>
                    <a:pt x="9" y="4"/>
                  </a:lnTo>
                  <a:lnTo>
                    <a:pt x="9" y="5"/>
                  </a:lnTo>
                  <a:lnTo>
                    <a:pt x="7" y="8"/>
                  </a:lnTo>
                  <a:lnTo>
                    <a:pt x="6"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34876" name="Freeform 183"/>
            <p:cNvSpPr>
              <a:spLocks noEditPoints="1"/>
            </p:cNvSpPr>
            <p:nvPr/>
          </p:nvSpPr>
          <p:spPr bwMode="auto">
            <a:xfrm>
              <a:off x="298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211 w 23"/>
                <a:gd name="T13" fmla="*/ 0 h 40"/>
                <a:gd name="T14" fmla="*/ 287 w 23"/>
                <a:gd name="T15" fmla="*/ 129 h 40"/>
                <a:gd name="T16" fmla="*/ 339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39 w 23"/>
                <a:gd name="T29" fmla="*/ 2286 h 40"/>
                <a:gd name="T30" fmla="*/ 300 w 23"/>
                <a:gd name="T31" fmla="*/ 2415 h 40"/>
                <a:gd name="T32" fmla="*/ 253 w 23"/>
                <a:gd name="T33" fmla="*/ 2479 h 40"/>
                <a:gd name="T34" fmla="*/ 211 w 23"/>
                <a:gd name="T35" fmla="*/ 2608 h 40"/>
                <a:gd name="T36" fmla="*/ 123 w 23"/>
                <a:gd name="T37" fmla="*/ 2479 h 40"/>
                <a:gd name="T38" fmla="*/ 89 w 23"/>
                <a:gd name="T39" fmla="*/ 2415 h 40"/>
                <a:gd name="T40" fmla="*/ 55 w 23"/>
                <a:gd name="T41" fmla="*/ 2153 h 40"/>
                <a:gd name="T42" fmla="*/ 0 w 23"/>
                <a:gd name="T43" fmla="*/ 1767 h 40"/>
                <a:gd name="T44" fmla="*/ 0 w 23"/>
                <a:gd name="T45" fmla="*/ 1312 h 40"/>
                <a:gd name="T46" fmla="*/ 89 w 23"/>
                <a:gd name="T47" fmla="*/ 1377 h 40"/>
                <a:gd name="T48" fmla="*/ 110 w 23"/>
                <a:gd name="T49" fmla="*/ 1831 h 40"/>
                <a:gd name="T50" fmla="*/ 123 w 23"/>
                <a:gd name="T51" fmla="*/ 2218 h 40"/>
                <a:gd name="T52" fmla="*/ 157 w 23"/>
                <a:gd name="T53" fmla="*/ 2415 h 40"/>
                <a:gd name="T54" fmla="*/ 211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211 w 23"/>
                <a:gd name="T79" fmla="*/ 193 h 40"/>
                <a:gd name="T80" fmla="*/ 177 w 23"/>
                <a:gd name="T81" fmla="*/ 193 h 40"/>
                <a:gd name="T82" fmla="*/ 157 w 23"/>
                <a:gd name="T83" fmla="*/ 326 h 40"/>
                <a:gd name="T84" fmla="*/ 123 w 23"/>
                <a:gd name="T85" fmla="*/ 455 h 40"/>
                <a:gd name="T86" fmla="*/ 110 w 23"/>
                <a:gd name="T87" fmla="*/ 777 h 40"/>
                <a:gd name="T88" fmla="*/ 89 w 23"/>
                <a:gd name="T89" fmla="*/ 1038 h 40"/>
                <a:gd name="T90" fmla="*/ 89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2" y="0"/>
                  </a:lnTo>
                  <a:lnTo>
                    <a:pt x="16" y="2"/>
                  </a:lnTo>
                  <a:lnTo>
                    <a:pt x="19" y="5"/>
                  </a:lnTo>
                  <a:lnTo>
                    <a:pt x="21" y="9"/>
                  </a:lnTo>
                  <a:lnTo>
                    <a:pt x="23" y="14"/>
                  </a:lnTo>
                  <a:lnTo>
                    <a:pt x="23" y="20"/>
                  </a:lnTo>
                  <a:lnTo>
                    <a:pt x="23" y="26"/>
                  </a:lnTo>
                  <a:lnTo>
                    <a:pt x="21" y="31"/>
                  </a:lnTo>
                  <a:lnTo>
                    <a:pt x="19" y="35"/>
                  </a:lnTo>
                  <a:lnTo>
                    <a:pt x="17" y="37"/>
                  </a:lnTo>
                  <a:lnTo>
                    <a:pt x="14" y="38"/>
                  </a:lnTo>
                  <a:lnTo>
                    <a:pt x="12" y="40"/>
                  </a:lnTo>
                  <a:lnTo>
                    <a:pt x="7" y="38"/>
                  </a:lnTo>
                  <a:lnTo>
                    <a:pt x="5" y="37"/>
                  </a:lnTo>
                  <a:lnTo>
                    <a:pt x="3" y="33"/>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2" y="3"/>
                  </a:lnTo>
                  <a:lnTo>
                    <a:pt x="10" y="3"/>
                  </a:lnTo>
                  <a:lnTo>
                    <a:pt x="9" y="5"/>
                  </a:lnTo>
                  <a:lnTo>
                    <a:pt x="7" y="7"/>
                  </a:lnTo>
                  <a:lnTo>
                    <a:pt x="6" y="12"/>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34877" name="Freeform 184"/>
            <p:cNvSpPr>
              <a:spLocks/>
            </p:cNvSpPr>
            <p:nvPr/>
          </p:nvSpPr>
          <p:spPr bwMode="auto">
            <a:xfrm>
              <a:off x="3051" y="3481"/>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878" name="Freeform 185"/>
            <p:cNvSpPr>
              <a:spLocks noEditPoints="1"/>
            </p:cNvSpPr>
            <p:nvPr/>
          </p:nvSpPr>
          <p:spPr bwMode="auto">
            <a:xfrm>
              <a:off x="3718" y="3489"/>
              <a:ext cx="78" cy="145"/>
            </a:xfrm>
            <a:custGeom>
              <a:avLst/>
              <a:gdLst>
                <a:gd name="T0" fmla="*/ 211 w 30"/>
                <a:gd name="T1" fmla="*/ 1249 h 36"/>
                <a:gd name="T2" fmla="*/ 211 w 30"/>
                <a:gd name="T3" fmla="*/ 2026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55 w 30"/>
                <a:gd name="T23" fmla="*/ 2352 h 36"/>
                <a:gd name="T24" fmla="*/ 68 w 30"/>
                <a:gd name="T25" fmla="*/ 2288 h 36"/>
                <a:gd name="T26" fmla="*/ 109 w 30"/>
                <a:gd name="T27" fmla="*/ 2159 h 36"/>
                <a:gd name="T28" fmla="*/ 109 w 30"/>
                <a:gd name="T29" fmla="*/ 2026 h 36"/>
                <a:gd name="T30" fmla="*/ 109 w 30"/>
                <a:gd name="T31" fmla="*/ 326 h 36"/>
                <a:gd name="T32" fmla="*/ 109 w 30"/>
                <a:gd name="T33" fmla="*/ 193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64 h 36"/>
                <a:gd name="T50" fmla="*/ 419 w 30"/>
                <a:gd name="T51" fmla="*/ 64 h 36"/>
                <a:gd name="T52" fmla="*/ 473 w 30"/>
                <a:gd name="T53" fmla="*/ 258 h 36"/>
                <a:gd name="T54" fmla="*/ 494 w 30"/>
                <a:gd name="T55" fmla="*/ 455 h 36"/>
                <a:gd name="T56" fmla="*/ 528 w 30"/>
                <a:gd name="T57" fmla="*/ 648 h 36"/>
                <a:gd name="T58" fmla="*/ 494 w 30"/>
                <a:gd name="T59" fmla="*/ 910 h 36"/>
                <a:gd name="T60" fmla="*/ 460 w 30"/>
                <a:gd name="T61" fmla="*/ 1104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29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648 h 36"/>
                <a:gd name="T92" fmla="*/ 406 w 30"/>
                <a:gd name="T93" fmla="*/ 520 h 36"/>
                <a:gd name="T94" fmla="*/ 372 w 30"/>
                <a:gd name="T95" fmla="*/ 326 h 36"/>
                <a:gd name="T96" fmla="*/ 351 w 30"/>
                <a:gd name="T97" fmla="*/ 258 h 36"/>
                <a:gd name="T98" fmla="*/ 330 w 30"/>
                <a:gd name="T99" fmla="*/ 193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1"/>
                  </a:lnTo>
                  <a:lnTo>
                    <a:pt x="12" y="33"/>
                  </a:lnTo>
                  <a:lnTo>
                    <a:pt x="12" y="35"/>
                  </a:lnTo>
                  <a:lnTo>
                    <a:pt x="13" y="36"/>
                  </a:lnTo>
                  <a:lnTo>
                    <a:pt x="14" y="36"/>
                  </a:lnTo>
                  <a:lnTo>
                    <a:pt x="16" y="36"/>
                  </a:lnTo>
                  <a:lnTo>
                    <a:pt x="0" y="36"/>
                  </a:lnTo>
                  <a:lnTo>
                    <a:pt x="2" y="36"/>
                  </a:lnTo>
                  <a:lnTo>
                    <a:pt x="3" y="36"/>
                  </a:lnTo>
                  <a:lnTo>
                    <a:pt x="4" y="35"/>
                  </a:lnTo>
                  <a:lnTo>
                    <a:pt x="6" y="33"/>
                  </a:lnTo>
                  <a:lnTo>
                    <a:pt x="6" y="31"/>
                  </a:lnTo>
                  <a:lnTo>
                    <a:pt x="6" y="5"/>
                  </a:lnTo>
                  <a:lnTo>
                    <a:pt x="6" y="3"/>
                  </a:lnTo>
                  <a:lnTo>
                    <a:pt x="4" y="1"/>
                  </a:lnTo>
                  <a:lnTo>
                    <a:pt x="3" y="0"/>
                  </a:lnTo>
                  <a:lnTo>
                    <a:pt x="2" y="0"/>
                  </a:lnTo>
                  <a:lnTo>
                    <a:pt x="0" y="0"/>
                  </a:lnTo>
                  <a:lnTo>
                    <a:pt x="14" y="0"/>
                  </a:lnTo>
                  <a:lnTo>
                    <a:pt x="19" y="0"/>
                  </a:lnTo>
                  <a:lnTo>
                    <a:pt x="23" y="1"/>
                  </a:lnTo>
                  <a:lnTo>
                    <a:pt x="24" y="1"/>
                  </a:lnTo>
                  <a:lnTo>
                    <a:pt x="27" y="4"/>
                  </a:lnTo>
                  <a:lnTo>
                    <a:pt x="28" y="7"/>
                  </a:lnTo>
                  <a:lnTo>
                    <a:pt x="30" y="10"/>
                  </a:lnTo>
                  <a:lnTo>
                    <a:pt x="28" y="14"/>
                  </a:lnTo>
                  <a:lnTo>
                    <a:pt x="26" y="17"/>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10"/>
                  </a:lnTo>
                  <a:lnTo>
                    <a:pt x="23" y="8"/>
                  </a:lnTo>
                  <a:lnTo>
                    <a:pt x="21" y="5"/>
                  </a:lnTo>
                  <a:lnTo>
                    <a:pt x="20" y="4"/>
                  </a:lnTo>
                  <a:lnTo>
                    <a:pt x="19" y="3"/>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879" name="Freeform 186"/>
            <p:cNvSpPr>
              <a:spLocks/>
            </p:cNvSpPr>
            <p:nvPr/>
          </p:nvSpPr>
          <p:spPr bwMode="auto">
            <a:xfrm>
              <a:off x="3799" y="3533"/>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92 h 25"/>
                <a:gd name="T22" fmla="*/ 300 w 18"/>
                <a:gd name="T23" fmla="*/ 457 h 25"/>
                <a:gd name="T24" fmla="*/ 287 w 18"/>
                <a:gd name="T25" fmla="*/ 457 h 25"/>
                <a:gd name="T26" fmla="*/ 287 w 18"/>
                <a:gd name="T27" fmla="*/ 392 h 25"/>
                <a:gd name="T28" fmla="*/ 253 w 18"/>
                <a:gd name="T29" fmla="*/ 392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68 w 18"/>
                <a:gd name="T69" fmla="*/ 1454 h 25"/>
                <a:gd name="T70" fmla="*/ 68 w 18"/>
                <a:gd name="T71" fmla="*/ 1454 h 25"/>
                <a:gd name="T72" fmla="*/ 68 w 18"/>
                <a:gd name="T73" fmla="*/ 1321 h 25"/>
                <a:gd name="T74" fmla="*/ 68 w 18"/>
                <a:gd name="T75" fmla="*/ 719 h 25"/>
                <a:gd name="T76" fmla="*/ 68 w 18"/>
                <a:gd name="T77" fmla="*/ 457 h 25"/>
                <a:gd name="T78" fmla="*/ 68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6"/>
                  </a:lnTo>
                  <a:lnTo>
                    <a:pt x="17" y="7"/>
                  </a:lnTo>
                  <a:lnTo>
                    <a:pt x="16" y="7"/>
                  </a:lnTo>
                  <a:lnTo>
                    <a:pt x="16" y="6"/>
                  </a:lnTo>
                  <a:lnTo>
                    <a:pt x="14" y="6"/>
                  </a:lnTo>
                  <a:lnTo>
                    <a:pt x="13" y="4"/>
                  </a:lnTo>
                  <a:lnTo>
                    <a:pt x="11" y="4"/>
                  </a:lnTo>
                  <a:lnTo>
                    <a:pt x="10" y="7"/>
                  </a:lnTo>
                  <a:lnTo>
                    <a:pt x="9" y="8"/>
                  </a:lnTo>
                  <a:lnTo>
                    <a:pt x="9" y="20"/>
                  </a:lnTo>
                  <a:lnTo>
                    <a:pt x="9" y="22"/>
                  </a:lnTo>
                  <a:lnTo>
                    <a:pt x="9" y="24"/>
                  </a:lnTo>
                  <a:lnTo>
                    <a:pt x="10" y="24"/>
                  </a:lnTo>
                  <a:lnTo>
                    <a:pt x="10" y="25"/>
                  </a:lnTo>
                  <a:lnTo>
                    <a:pt x="11" y="25"/>
                  </a:lnTo>
                  <a:lnTo>
                    <a:pt x="13" y="25"/>
                  </a:lnTo>
                  <a:lnTo>
                    <a:pt x="0" y="25"/>
                  </a:lnTo>
                  <a:lnTo>
                    <a:pt x="2" y="25"/>
                  </a:lnTo>
                  <a:lnTo>
                    <a:pt x="3" y="25"/>
                  </a:lnTo>
                  <a:lnTo>
                    <a:pt x="3" y="24"/>
                  </a:lnTo>
                  <a:lnTo>
                    <a:pt x="4" y="22"/>
                  </a:lnTo>
                  <a:lnTo>
                    <a:pt x="4" y="20"/>
                  </a:lnTo>
                  <a:lnTo>
                    <a:pt x="4" y="11"/>
                  </a:lnTo>
                  <a:lnTo>
                    <a:pt x="4" y="7"/>
                  </a:lnTo>
                  <a:lnTo>
                    <a:pt x="4"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80" name="Freeform 187"/>
            <p:cNvSpPr>
              <a:spLocks noEditPoints="1"/>
            </p:cNvSpPr>
            <p:nvPr/>
          </p:nvSpPr>
          <p:spPr bwMode="auto">
            <a:xfrm>
              <a:off x="3851" y="3533"/>
              <a:ext cx="55" cy="109"/>
            </a:xfrm>
            <a:custGeom>
              <a:avLst/>
              <a:gdLst>
                <a:gd name="T0" fmla="*/ 68 w 21"/>
                <a:gd name="T1" fmla="*/ 650 h 27"/>
                <a:gd name="T2" fmla="*/ 89 w 21"/>
                <a:gd name="T3" fmla="*/ 993 h 27"/>
                <a:gd name="T4" fmla="*/ 123 w 21"/>
                <a:gd name="T5" fmla="*/ 1191 h 27"/>
                <a:gd name="T6" fmla="*/ 178 w 21"/>
                <a:gd name="T7" fmla="*/ 1385 h 27"/>
                <a:gd name="T8" fmla="*/ 254 w 21"/>
                <a:gd name="T9" fmla="*/ 1449 h 27"/>
                <a:gd name="T10" fmla="*/ 267 w 21"/>
                <a:gd name="T11" fmla="*/ 1385 h 27"/>
                <a:gd name="T12" fmla="*/ 322 w 21"/>
                <a:gd name="T13" fmla="*/ 1385 h 27"/>
                <a:gd name="T14" fmla="*/ 343 w 21"/>
                <a:gd name="T15" fmla="*/ 1191 h 27"/>
                <a:gd name="T16" fmla="*/ 377 w 21"/>
                <a:gd name="T17" fmla="*/ 993 h 27"/>
                <a:gd name="T18" fmla="*/ 377 w 21"/>
                <a:gd name="T19" fmla="*/ 1126 h 27"/>
                <a:gd name="T20" fmla="*/ 377 w 21"/>
                <a:gd name="T21" fmla="*/ 1320 h 27"/>
                <a:gd name="T22" fmla="*/ 322 w 21"/>
                <a:gd name="T23" fmla="*/ 1583 h 27"/>
                <a:gd name="T24" fmla="*/ 267 w 21"/>
                <a:gd name="T25" fmla="*/ 1647 h 27"/>
                <a:gd name="T26" fmla="*/ 199 w 21"/>
                <a:gd name="T27" fmla="*/ 1776 h 27"/>
                <a:gd name="T28" fmla="*/ 123 w 21"/>
                <a:gd name="T29" fmla="*/ 1647 h 27"/>
                <a:gd name="T30" fmla="*/ 68 w 21"/>
                <a:gd name="T31" fmla="*/ 1449 h 27"/>
                <a:gd name="T32" fmla="*/ 21 w 21"/>
                <a:gd name="T33" fmla="*/ 1191 h 27"/>
                <a:gd name="T34" fmla="*/ 0 w 21"/>
                <a:gd name="T35" fmla="*/ 929 h 27"/>
                <a:gd name="T36" fmla="*/ 21 w 21"/>
                <a:gd name="T37" fmla="*/ 650 h 27"/>
                <a:gd name="T38" fmla="*/ 21 w 21"/>
                <a:gd name="T39" fmla="*/ 456 h 27"/>
                <a:gd name="T40" fmla="*/ 68 w 21"/>
                <a:gd name="T41" fmla="*/ 262 h 27"/>
                <a:gd name="T42" fmla="*/ 123 w 21"/>
                <a:gd name="T43" fmla="*/ 65 h 27"/>
                <a:gd name="T44" fmla="*/ 212 w 21"/>
                <a:gd name="T45" fmla="*/ 0 h 27"/>
                <a:gd name="T46" fmla="*/ 267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67 w 21"/>
                <a:gd name="T59" fmla="*/ 521 h 27"/>
                <a:gd name="T60" fmla="*/ 267 w 21"/>
                <a:gd name="T61" fmla="*/ 456 h 27"/>
                <a:gd name="T62" fmla="*/ 267 w 21"/>
                <a:gd name="T63" fmla="*/ 392 h 27"/>
                <a:gd name="T64" fmla="*/ 254 w 21"/>
                <a:gd name="T65" fmla="*/ 262 h 27"/>
                <a:gd name="T66" fmla="*/ 212 w 21"/>
                <a:gd name="T67" fmla="*/ 194 h 27"/>
                <a:gd name="T68" fmla="*/ 199 w 21"/>
                <a:gd name="T69" fmla="*/ 194 h 27"/>
                <a:gd name="T70" fmla="*/ 178 w 21"/>
                <a:gd name="T71" fmla="*/ 65 h 27"/>
                <a:gd name="T72" fmla="*/ 144 w 21"/>
                <a:gd name="T73" fmla="*/ 194 h 27"/>
                <a:gd name="T74" fmla="*/ 123 w 21"/>
                <a:gd name="T75" fmla="*/ 262 h 27"/>
                <a:gd name="T76" fmla="*/ 89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5" y="15"/>
                  </a:lnTo>
                  <a:lnTo>
                    <a:pt x="7" y="18"/>
                  </a:lnTo>
                  <a:lnTo>
                    <a:pt x="10" y="21"/>
                  </a:lnTo>
                  <a:lnTo>
                    <a:pt x="14" y="22"/>
                  </a:lnTo>
                  <a:lnTo>
                    <a:pt x="15" y="21"/>
                  </a:lnTo>
                  <a:lnTo>
                    <a:pt x="18" y="21"/>
                  </a:lnTo>
                  <a:lnTo>
                    <a:pt x="19" y="18"/>
                  </a:lnTo>
                  <a:lnTo>
                    <a:pt x="21" y="15"/>
                  </a:lnTo>
                  <a:lnTo>
                    <a:pt x="21" y="17"/>
                  </a:lnTo>
                  <a:lnTo>
                    <a:pt x="21" y="20"/>
                  </a:lnTo>
                  <a:lnTo>
                    <a:pt x="18" y="24"/>
                  </a:lnTo>
                  <a:lnTo>
                    <a:pt x="15" y="25"/>
                  </a:lnTo>
                  <a:lnTo>
                    <a:pt x="11" y="27"/>
                  </a:lnTo>
                  <a:lnTo>
                    <a:pt x="7" y="25"/>
                  </a:lnTo>
                  <a:lnTo>
                    <a:pt x="4" y="22"/>
                  </a:lnTo>
                  <a:lnTo>
                    <a:pt x="1" y="18"/>
                  </a:lnTo>
                  <a:lnTo>
                    <a:pt x="0" y="14"/>
                  </a:lnTo>
                  <a:lnTo>
                    <a:pt x="1" y="10"/>
                  </a:lnTo>
                  <a:lnTo>
                    <a:pt x="1" y="7"/>
                  </a:lnTo>
                  <a:lnTo>
                    <a:pt x="4" y="4"/>
                  </a:lnTo>
                  <a:lnTo>
                    <a:pt x="7" y="1"/>
                  </a:lnTo>
                  <a:lnTo>
                    <a:pt x="12" y="0"/>
                  </a:lnTo>
                  <a:lnTo>
                    <a:pt x="15" y="1"/>
                  </a:lnTo>
                  <a:lnTo>
                    <a:pt x="18" y="3"/>
                  </a:lnTo>
                  <a:lnTo>
                    <a:pt x="21" y="6"/>
                  </a:lnTo>
                  <a:lnTo>
                    <a:pt x="21" y="10"/>
                  </a:lnTo>
                  <a:lnTo>
                    <a:pt x="4" y="10"/>
                  </a:lnTo>
                  <a:close/>
                  <a:moveTo>
                    <a:pt x="4" y="8"/>
                  </a:moveTo>
                  <a:lnTo>
                    <a:pt x="15" y="8"/>
                  </a:lnTo>
                  <a:lnTo>
                    <a:pt x="15" y="7"/>
                  </a:lnTo>
                  <a:lnTo>
                    <a:pt x="15" y="6"/>
                  </a:lnTo>
                  <a:lnTo>
                    <a:pt x="14" y="4"/>
                  </a:lnTo>
                  <a:lnTo>
                    <a:pt x="12" y="3"/>
                  </a:lnTo>
                  <a:lnTo>
                    <a:pt x="11" y="3"/>
                  </a:lnTo>
                  <a:lnTo>
                    <a:pt x="10" y="1"/>
                  </a:lnTo>
                  <a:lnTo>
                    <a:pt x="8" y="3"/>
                  </a:lnTo>
                  <a:lnTo>
                    <a:pt x="7" y="4"/>
                  </a:lnTo>
                  <a:lnTo>
                    <a:pt x="5" y="6"/>
                  </a:lnTo>
                  <a:lnTo>
                    <a:pt x="4" y="8"/>
                  </a:lnTo>
                  <a:close/>
                </a:path>
              </a:pathLst>
            </a:custGeom>
            <a:solidFill>
              <a:srgbClr val="000000"/>
            </a:solidFill>
            <a:ln w="0">
              <a:solidFill>
                <a:srgbClr val="000000"/>
              </a:solidFill>
              <a:round/>
              <a:headEnd/>
              <a:tailEnd/>
            </a:ln>
          </p:spPr>
          <p:txBody>
            <a:bodyPr/>
            <a:lstStyle/>
            <a:p>
              <a:endParaRPr lang="en-CA"/>
            </a:p>
          </p:txBody>
        </p:sp>
        <p:sp>
          <p:nvSpPr>
            <p:cNvPr id="34881" name="Freeform 188"/>
            <p:cNvSpPr>
              <a:spLocks noEditPoints="1"/>
            </p:cNvSpPr>
            <p:nvPr/>
          </p:nvSpPr>
          <p:spPr bwMode="auto">
            <a:xfrm>
              <a:off x="3917" y="3481"/>
              <a:ext cx="70" cy="161"/>
            </a:xfrm>
            <a:custGeom>
              <a:avLst/>
              <a:gdLst>
                <a:gd name="T0" fmla="*/ 316 w 27"/>
                <a:gd name="T1" fmla="*/ 2286 h 40"/>
                <a:gd name="T2" fmla="*/ 262 w 27"/>
                <a:gd name="T3" fmla="*/ 2415 h 40"/>
                <a:gd name="T4" fmla="*/ 241 w 27"/>
                <a:gd name="T5" fmla="*/ 2479 h 40"/>
                <a:gd name="T6" fmla="*/ 228 w 27"/>
                <a:gd name="T7" fmla="*/ 2608 h 40"/>
                <a:gd name="T8" fmla="*/ 194 w 27"/>
                <a:gd name="T9" fmla="*/ 2608 h 40"/>
                <a:gd name="T10" fmla="*/ 122 w 27"/>
                <a:gd name="T11" fmla="*/ 2479 h 40"/>
                <a:gd name="T12" fmla="*/ 54 w 27"/>
                <a:gd name="T13" fmla="*/ 2286 h 40"/>
                <a:gd name="T14" fmla="*/ 21 w 27"/>
                <a:gd name="T15" fmla="*/ 2153 h 40"/>
                <a:gd name="T16" fmla="*/ 0 w 27"/>
                <a:gd name="T17" fmla="*/ 1767 h 40"/>
                <a:gd name="T18" fmla="*/ 21 w 27"/>
                <a:gd name="T19" fmla="*/ 1505 h 40"/>
                <a:gd name="T20" fmla="*/ 67 w 27"/>
                <a:gd name="T21" fmla="*/ 1103 h 40"/>
                <a:gd name="T22" fmla="*/ 106 w 27"/>
                <a:gd name="T23" fmla="*/ 1038 h 40"/>
                <a:gd name="T24" fmla="*/ 140 w 27"/>
                <a:gd name="T25" fmla="*/ 841 h 40"/>
                <a:gd name="T26" fmla="*/ 228 w 27"/>
                <a:gd name="T27" fmla="*/ 841 h 40"/>
                <a:gd name="T28" fmla="*/ 262 w 27"/>
                <a:gd name="T29" fmla="*/ 906 h 40"/>
                <a:gd name="T30" fmla="*/ 316 w 27"/>
                <a:gd name="T31" fmla="*/ 1038 h 40"/>
                <a:gd name="T32" fmla="*/ 316 w 27"/>
                <a:gd name="T33" fmla="*/ 648 h 40"/>
                <a:gd name="T34" fmla="*/ 316 w 27"/>
                <a:gd name="T35" fmla="*/ 390 h 40"/>
                <a:gd name="T36" fmla="*/ 316 w 27"/>
                <a:gd name="T37" fmla="*/ 326 h 40"/>
                <a:gd name="T38" fmla="*/ 296 w 27"/>
                <a:gd name="T39" fmla="*/ 193 h 40"/>
                <a:gd name="T40" fmla="*/ 296 w 27"/>
                <a:gd name="T41" fmla="*/ 193 h 40"/>
                <a:gd name="T42" fmla="*/ 296 w 27"/>
                <a:gd name="T43" fmla="*/ 193 h 40"/>
                <a:gd name="T44" fmla="*/ 296 w 27"/>
                <a:gd name="T45" fmla="*/ 193 h 40"/>
                <a:gd name="T46" fmla="*/ 262 w 27"/>
                <a:gd name="T47" fmla="*/ 193 h 40"/>
                <a:gd name="T48" fmla="*/ 241 w 27"/>
                <a:gd name="T49" fmla="*/ 193 h 40"/>
                <a:gd name="T50" fmla="*/ 241 w 27"/>
                <a:gd name="T51" fmla="*/ 193 h 40"/>
                <a:gd name="T52" fmla="*/ 363 w 27"/>
                <a:gd name="T53" fmla="*/ 0 h 40"/>
                <a:gd name="T54" fmla="*/ 384 w 27"/>
                <a:gd name="T55" fmla="*/ 0 h 40"/>
                <a:gd name="T56" fmla="*/ 384 w 27"/>
                <a:gd name="T57" fmla="*/ 1831 h 40"/>
                <a:gd name="T58" fmla="*/ 384 w 27"/>
                <a:gd name="T59" fmla="*/ 2153 h 40"/>
                <a:gd name="T60" fmla="*/ 384 w 27"/>
                <a:gd name="T61" fmla="*/ 2218 h 40"/>
                <a:gd name="T62" fmla="*/ 384 w 27"/>
                <a:gd name="T63" fmla="*/ 2286 h 40"/>
                <a:gd name="T64" fmla="*/ 417 w 27"/>
                <a:gd name="T65" fmla="*/ 2286 h 40"/>
                <a:gd name="T66" fmla="*/ 417 w 27"/>
                <a:gd name="T67" fmla="*/ 2415 h 40"/>
                <a:gd name="T68" fmla="*/ 417 w 27"/>
                <a:gd name="T69" fmla="*/ 2415 h 40"/>
                <a:gd name="T70" fmla="*/ 438 w 27"/>
                <a:gd name="T71" fmla="*/ 2415 h 40"/>
                <a:gd name="T72" fmla="*/ 438 w 27"/>
                <a:gd name="T73" fmla="*/ 2286 h 40"/>
                <a:gd name="T74" fmla="*/ 469 w 27"/>
                <a:gd name="T75" fmla="*/ 2415 h 40"/>
                <a:gd name="T76" fmla="*/ 350 w 27"/>
                <a:gd name="T77" fmla="*/ 2608 h 40"/>
                <a:gd name="T78" fmla="*/ 316 w 27"/>
                <a:gd name="T79" fmla="*/ 2608 h 40"/>
                <a:gd name="T80" fmla="*/ 316 w 27"/>
                <a:gd name="T81" fmla="*/ 2286 h 40"/>
                <a:gd name="T82" fmla="*/ 316 w 27"/>
                <a:gd name="T83" fmla="*/ 2153 h 40"/>
                <a:gd name="T84" fmla="*/ 316 w 27"/>
                <a:gd name="T85" fmla="*/ 1377 h 40"/>
                <a:gd name="T86" fmla="*/ 316 w 27"/>
                <a:gd name="T87" fmla="*/ 1312 h 40"/>
                <a:gd name="T88" fmla="*/ 296 w 27"/>
                <a:gd name="T89" fmla="*/ 1103 h 40"/>
                <a:gd name="T90" fmla="*/ 262 w 27"/>
                <a:gd name="T91" fmla="*/ 1103 h 40"/>
                <a:gd name="T92" fmla="*/ 241 w 27"/>
                <a:gd name="T93" fmla="*/ 1038 h 40"/>
                <a:gd name="T94" fmla="*/ 228 w 27"/>
                <a:gd name="T95" fmla="*/ 906 h 40"/>
                <a:gd name="T96" fmla="*/ 228 w 27"/>
                <a:gd name="T97" fmla="*/ 906 h 40"/>
                <a:gd name="T98" fmla="*/ 174 w 27"/>
                <a:gd name="T99" fmla="*/ 1038 h 40"/>
                <a:gd name="T100" fmla="*/ 122 w 27"/>
                <a:gd name="T101" fmla="*/ 1103 h 40"/>
                <a:gd name="T102" fmla="*/ 106 w 27"/>
                <a:gd name="T103" fmla="*/ 1312 h 40"/>
                <a:gd name="T104" fmla="*/ 106 w 27"/>
                <a:gd name="T105" fmla="*/ 1703 h 40"/>
                <a:gd name="T106" fmla="*/ 106 w 27"/>
                <a:gd name="T107" fmla="*/ 1960 h 40"/>
                <a:gd name="T108" fmla="*/ 122 w 27"/>
                <a:gd name="T109" fmla="*/ 2153 h 40"/>
                <a:gd name="T110" fmla="*/ 174 w 27"/>
                <a:gd name="T111" fmla="*/ 2286 h 40"/>
                <a:gd name="T112" fmla="*/ 228 w 27"/>
                <a:gd name="T113" fmla="*/ 2286 h 40"/>
                <a:gd name="T114" fmla="*/ 262 w 27"/>
                <a:gd name="T115" fmla="*/ 2286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5"/>
                  </a:moveTo>
                  <a:lnTo>
                    <a:pt x="15" y="37"/>
                  </a:lnTo>
                  <a:lnTo>
                    <a:pt x="14" y="38"/>
                  </a:lnTo>
                  <a:lnTo>
                    <a:pt x="13" y="40"/>
                  </a:lnTo>
                  <a:lnTo>
                    <a:pt x="11" y="40"/>
                  </a:lnTo>
                  <a:lnTo>
                    <a:pt x="7" y="38"/>
                  </a:lnTo>
                  <a:lnTo>
                    <a:pt x="3" y="35"/>
                  </a:lnTo>
                  <a:lnTo>
                    <a:pt x="1" y="33"/>
                  </a:lnTo>
                  <a:lnTo>
                    <a:pt x="0" y="27"/>
                  </a:lnTo>
                  <a:lnTo>
                    <a:pt x="1" y="23"/>
                  </a:lnTo>
                  <a:lnTo>
                    <a:pt x="4" y="17"/>
                  </a:lnTo>
                  <a:lnTo>
                    <a:pt x="6" y="16"/>
                  </a:lnTo>
                  <a:lnTo>
                    <a:pt x="8" y="13"/>
                  </a:lnTo>
                  <a:lnTo>
                    <a:pt x="13" y="13"/>
                  </a:lnTo>
                  <a:lnTo>
                    <a:pt x="15" y="14"/>
                  </a:lnTo>
                  <a:lnTo>
                    <a:pt x="18" y="16"/>
                  </a:lnTo>
                  <a:lnTo>
                    <a:pt x="18" y="10"/>
                  </a:lnTo>
                  <a:lnTo>
                    <a:pt x="18" y="6"/>
                  </a:lnTo>
                  <a:lnTo>
                    <a:pt x="18" y="5"/>
                  </a:lnTo>
                  <a:lnTo>
                    <a:pt x="17" y="3"/>
                  </a:lnTo>
                  <a:lnTo>
                    <a:pt x="15" y="3"/>
                  </a:lnTo>
                  <a:lnTo>
                    <a:pt x="14" y="3"/>
                  </a:lnTo>
                  <a:lnTo>
                    <a:pt x="21" y="0"/>
                  </a:lnTo>
                  <a:lnTo>
                    <a:pt x="22" y="0"/>
                  </a:lnTo>
                  <a:lnTo>
                    <a:pt x="22" y="28"/>
                  </a:lnTo>
                  <a:lnTo>
                    <a:pt x="22" y="33"/>
                  </a:lnTo>
                  <a:lnTo>
                    <a:pt x="22" y="34"/>
                  </a:lnTo>
                  <a:lnTo>
                    <a:pt x="22" y="35"/>
                  </a:lnTo>
                  <a:lnTo>
                    <a:pt x="24" y="35"/>
                  </a:lnTo>
                  <a:lnTo>
                    <a:pt x="24" y="37"/>
                  </a:lnTo>
                  <a:lnTo>
                    <a:pt x="25" y="37"/>
                  </a:lnTo>
                  <a:lnTo>
                    <a:pt x="25" y="35"/>
                  </a:lnTo>
                  <a:lnTo>
                    <a:pt x="27" y="37"/>
                  </a:lnTo>
                  <a:lnTo>
                    <a:pt x="20" y="40"/>
                  </a:lnTo>
                  <a:lnTo>
                    <a:pt x="18" y="40"/>
                  </a:lnTo>
                  <a:lnTo>
                    <a:pt x="18" y="35"/>
                  </a:lnTo>
                  <a:close/>
                  <a:moveTo>
                    <a:pt x="18" y="33"/>
                  </a:moveTo>
                  <a:lnTo>
                    <a:pt x="18" y="21"/>
                  </a:lnTo>
                  <a:lnTo>
                    <a:pt x="18" y="20"/>
                  </a:lnTo>
                  <a:lnTo>
                    <a:pt x="17" y="17"/>
                  </a:lnTo>
                  <a:lnTo>
                    <a:pt x="15" y="17"/>
                  </a:lnTo>
                  <a:lnTo>
                    <a:pt x="14" y="16"/>
                  </a:lnTo>
                  <a:lnTo>
                    <a:pt x="13" y="14"/>
                  </a:lnTo>
                  <a:lnTo>
                    <a:pt x="10" y="16"/>
                  </a:lnTo>
                  <a:lnTo>
                    <a:pt x="7" y="17"/>
                  </a:lnTo>
                  <a:lnTo>
                    <a:pt x="6" y="20"/>
                  </a:lnTo>
                  <a:lnTo>
                    <a:pt x="6" y="26"/>
                  </a:lnTo>
                  <a:lnTo>
                    <a:pt x="6" y="30"/>
                  </a:lnTo>
                  <a:lnTo>
                    <a:pt x="7" y="33"/>
                  </a:lnTo>
                  <a:lnTo>
                    <a:pt x="10" y="35"/>
                  </a:lnTo>
                  <a:lnTo>
                    <a:pt x="13" y="35"/>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34882" name="Freeform 189"/>
            <p:cNvSpPr>
              <a:spLocks noEditPoints="1"/>
            </p:cNvSpPr>
            <p:nvPr/>
          </p:nvSpPr>
          <p:spPr bwMode="auto">
            <a:xfrm>
              <a:off x="3992" y="3481"/>
              <a:ext cx="32" cy="153"/>
            </a:xfrm>
            <a:custGeom>
              <a:avLst/>
              <a:gdLst>
                <a:gd name="T0" fmla="*/ 115 w 12"/>
                <a:gd name="T1" fmla="*/ 0 h 38"/>
                <a:gd name="T2" fmla="*/ 149 w 12"/>
                <a:gd name="T3" fmla="*/ 0 h 38"/>
                <a:gd name="T4" fmla="*/ 149 w 12"/>
                <a:gd name="T5" fmla="*/ 0 h 38"/>
                <a:gd name="T6" fmla="*/ 171 w 12"/>
                <a:gd name="T7" fmla="*/ 129 h 38"/>
                <a:gd name="T8" fmla="*/ 171 w 12"/>
                <a:gd name="T9" fmla="*/ 193 h 38"/>
                <a:gd name="T10" fmla="*/ 171 w 12"/>
                <a:gd name="T11" fmla="*/ 326 h 38"/>
                <a:gd name="T12" fmla="*/ 149 w 12"/>
                <a:gd name="T13" fmla="*/ 326 h 38"/>
                <a:gd name="T14" fmla="*/ 149 w 12"/>
                <a:gd name="T15" fmla="*/ 391 h 38"/>
                <a:gd name="T16" fmla="*/ 115 w 12"/>
                <a:gd name="T17" fmla="*/ 391 h 38"/>
                <a:gd name="T18" fmla="*/ 93 w 12"/>
                <a:gd name="T19" fmla="*/ 391 h 38"/>
                <a:gd name="T20" fmla="*/ 56 w 12"/>
                <a:gd name="T21" fmla="*/ 326 h 38"/>
                <a:gd name="T22" fmla="*/ 56 w 12"/>
                <a:gd name="T23" fmla="*/ 326 h 38"/>
                <a:gd name="T24" fmla="*/ 35 w 12"/>
                <a:gd name="T25" fmla="*/ 193 h 38"/>
                <a:gd name="T26" fmla="*/ 56 w 12"/>
                <a:gd name="T27" fmla="*/ 129 h 38"/>
                <a:gd name="T28" fmla="*/ 56 w 12"/>
                <a:gd name="T29" fmla="*/ 0 h 38"/>
                <a:gd name="T30" fmla="*/ 93 w 12"/>
                <a:gd name="T31" fmla="*/ 0 h 38"/>
                <a:gd name="T32" fmla="*/ 115 w 12"/>
                <a:gd name="T33" fmla="*/ 0 h 38"/>
                <a:gd name="T34" fmla="*/ 171 w 12"/>
                <a:gd name="T35" fmla="*/ 841 h 38"/>
                <a:gd name="T36" fmla="*/ 171 w 12"/>
                <a:gd name="T37" fmla="*/ 2158 h 38"/>
                <a:gd name="T38" fmla="*/ 171 w 12"/>
                <a:gd name="T39" fmla="*/ 2287 h 38"/>
                <a:gd name="T40" fmla="*/ 171 w 12"/>
                <a:gd name="T41" fmla="*/ 2416 h 38"/>
                <a:gd name="T42" fmla="*/ 171 w 12"/>
                <a:gd name="T43" fmla="*/ 2416 h 38"/>
                <a:gd name="T44" fmla="*/ 171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35 w 12"/>
                <a:gd name="T59" fmla="*/ 2480 h 38"/>
                <a:gd name="T60" fmla="*/ 56 w 12"/>
                <a:gd name="T61" fmla="*/ 2416 h 38"/>
                <a:gd name="T62" fmla="*/ 56 w 12"/>
                <a:gd name="T63" fmla="*/ 2416 h 38"/>
                <a:gd name="T64" fmla="*/ 56 w 12"/>
                <a:gd name="T65" fmla="*/ 2287 h 38"/>
                <a:gd name="T66" fmla="*/ 56 w 12"/>
                <a:gd name="T67" fmla="*/ 2158 h 38"/>
                <a:gd name="T68" fmla="*/ 56 w 12"/>
                <a:gd name="T69" fmla="*/ 1574 h 38"/>
                <a:gd name="T70" fmla="*/ 56 w 12"/>
                <a:gd name="T71" fmla="*/ 1313 h 38"/>
                <a:gd name="T72" fmla="*/ 56 w 12"/>
                <a:gd name="T73" fmla="*/ 1103 h 38"/>
                <a:gd name="T74" fmla="*/ 56 w 12"/>
                <a:gd name="T75" fmla="*/ 1103 h 38"/>
                <a:gd name="T76" fmla="*/ 56 w 12"/>
                <a:gd name="T77" fmla="*/ 1103 h 38"/>
                <a:gd name="T78" fmla="*/ 35 w 12"/>
                <a:gd name="T79" fmla="*/ 1039 h 38"/>
                <a:gd name="T80" fmla="*/ 35 w 12"/>
                <a:gd name="T81" fmla="*/ 1039 h 38"/>
                <a:gd name="T82" fmla="*/ 0 w 12"/>
                <a:gd name="T83" fmla="*/ 1039 h 38"/>
                <a:gd name="T84" fmla="*/ 0 w 12"/>
                <a:gd name="T85" fmla="*/ 1103 h 38"/>
                <a:gd name="T86" fmla="*/ 0 w 12"/>
                <a:gd name="T87" fmla="*/ 1039 h 38"/>
                <a:gd name="T88" fmla="*/ 149 w 12"/>
                <a:gd name="T89" fmla="*/ 841 h 38"/>
                <a:gd name="T90" fmla="*/ 171 w 12"/>
                <a:gd name="T91" fmla="*/ 841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2"/>
                  </a:lnTo>
                  <a:lnTo>
                    <a:pt x="9" y="3"/>
                  </a:lnTo>
                  <a:lnTo>
                    <a:pt x="9" y="5"/>
                  </a:lnTo>
                  <a:lnTo>
                    <a:pt x="8" y="5"/>
                  </a:lnTo>
                  <a:lnTo>
                    <a:pt x="8" y="6"/>
                  </a:lnTo>
                  <a:lnTo>
                    <a:pt x="6" y="6"/>
                  </a:lnTo>
                  <a:lnTo>
                    <a:pt x="5" y="6"/>
                  </a:lnTo>
                  <a:lnTo>
                    <a:pt x="3" y="5"/>
                  </a:lnTo>
                  <a:lnTo>
                    <a:pt x="2" y="3"/>
                  </a:lnTo>
                  <a:lnTo>
                    <a:pt x="3" y="2"/>
                  </a:lnTo>
                  <a:lnTo>
                    <a:pt x="3" y="0"/>
                  </a:lnTo>
                  <a:lnTo>
                    <a:pt x="5" y="0"/>
                  </a:lnTo>
                  <a:lnTo>
                    <a:pt x="6" y="0"/>
                  </a:lnTo>
                  <a:close/>
                  <a:moveTo>
                    <a:pt x="9" y="13"/>
                  </a:moveTo>
                  <a:lnTo>
                    <a:pt x="9" y="33"/>
                  </a:lnTo>
                  <a:lnTo>
                    <a:pt x="9" y="35"/>
                  </a:lnTo>
                  <a:lnTo>
                    <a:pt x="9" y="37"/>
                  </a:lnTo>
                  <a:lnTo>
                    <a:pt x="9" y="38"/>
                  </a:lnTo>
                  <a:lnTo>
                    <a:pt x="10" y="38"/>
                  </a:lnTo>
                  <a:lnTo>
                    <a:pt x="12" y="38"/>
                  </a:lnTo>
                  <a:lnTo>
                    <a:pt x="0" y="38"/>
                  </a:lnTo>
                  <a:lnTo>
                    <a:pt x="2" y="38"/>
                  </a:lnTo>
                  <a:lnTo>
                    <a:pt x="3" y="37"/>
                  </a:lnTo>
                  <a:lnTo>
                    <a:pt x="3" y="35"/>
                  </a:lnTo>
                  <a:lnTo>
                    <a:pt x="3" y="33"/>
                  </a:lnTo>
                  <a:lnTo>
                    <a:pt x="3" y="24"/>
                  </a:lnTo>
                  <a:lnTo>
                    <a:pt x="3" y="20"/>
                  </a:lnTo>
                  <a:lnTo>
                    <a:pt x="3" y="17"/>
                  </a:lnTo>
                  <a:lnTo>
                    <a:pt x="2" y="16"/>
                  </a:lnTo>
                  <a:lnTo>
                    <a:pt x="0" y="16"/>
                  </a:lnTo>
                  <a:lnTo>
                    <a:pt x="0" y="17"/>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34883" name="Freeform 190"/>
            <p:cNvSpPr>
              <a:spLocks/>
            </p:cNvSpPr>
            <p:nvPr/>
          </p:nvSpPr>
          <p:spPr bwMode="auto">
            <a:xfrm>
              <a:off x="4034" y="3533"/>
              <a:ext cx="55" cy="109"/>
            </a:xfrm>
            <a:custGeom>
              <a:avLst/>
              <a:gdLst>
                <a:gd name="T0" fmla="*/ 377 w 21"/>
                <a:gd name="T1" fmla="*/ 993 h 27"/>
                <a:gd name="T2" fmla="*/ 322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449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262 h 27"/>
                <a:gd name="T26" fmla="*/ 123 w 21"/>
                <a:gd name="T27" fmla="*/ 65 h 27"/>
                <a:gd name="T28" fmla="*/ 199 w 21"/>
                <a:gd name="T29" fmla="*/ 0 h 27"/>
                <a:gd name="T30" fmla="*/ 254 w 21"/>
                <a:gd name="T31" fmla="*/ 0 h 27"/>
                <a:gd name="T32" fmla="*/ 309 w 21"/>
                <a:gd name="T33" fmla="*/ 65 h 27"/>
                <a:gd name="T34" fmla="*/ 322 w 21"/>
                <a:gd name="T35" fmla="*/ 262 h 27"/>
                <a:gd name="T36" fmla="*/ 356 w 21"/>
                <a:gd name="T37" fmla="*/ 392 h 27"/>
                <a:gd name="T38" fmla="*/ 356 w 21"/>
                <a:gd name="T39" fmla="*/ 456 h 27"/>
                <a:gd name="T40" fmla="*/ 322 w 21"/>
                <a:gd name="T41" fmla="*/ 456 h 27"/>
                <a:gd name="T42" fmla="*/ 322 w 21"/>
                <a:gd name="T43" fmla="*/ 521 h 27"/>
                <a:gd name="T44" fmla="*/ 309 w 21"/>
                <a:gd name="T45" fmla="*/ 521 h 27"/>
                <a:gd name="T46" fmla="*/ 267 w 21"/>
                <a:gd name="T47" fmla="*/ 521 h 27"/>
                <a:gd name="T48" fmla="*/ 254 w 21"/>
                <a:gd name="T49" fmla="*/ 456 h 27"/>
                <a:gd name="T50" fmla="*/ 254 w 21"/>
                <a:gd name="T51" fmla="*/ 456 h 27"/>
                <a:gd name="T52" fmla="*/ 254 w 21"/>
                <a:gd name="T53" fmla="*/ 392 h 27"/>
                <a:gd name="T54" fmla="*/ 254 w 21"/>
                <a:gd name="T55" fmla="*/ 262 h 27"/>
                <a:gd name="T56" fmla="*/ 233 w 21"/>
                <a:gd name="T57" fmla="*/ 194 h 27"/>
                <a:gd name="T58" fmla="*/ 199 w 21"/>
                <a:gd name="T59" fmla="*/ 65 h 27"/>
                <a:gd name="T60" fmla="*/ 178 w 21"/>
                <a:gd name="T61" fmla="*/ 65 h 27"/>
                <a:gd name="T62" fmla="*/ 144 w 21"/>
                <a:gd name="T63" fmla="*/ 194 h 27"/>
                <a:gd name="T64" fmla="*/ 110 w 21"/>
                <a:gd name="T65" fmla="*/ 262 h 27"/>
                <a:gd name="T66" fmla="*/ 68 w 21"/>
                <a:gd name="T67" fmla="*/ 456 h 27"/>
                <a:gd name="T68" fmla="*/ 68 w 21"/>
                <a:gd name="T69" fmla="*/ 719 h 27"/>
                <a:gd name="T70" fmla="*/ 68 w 21"/>
                <a:gd name="T71" fmla="*/ 993 h 27"/>
                <a:gd name="T72" fmla="*/ 110 w 21"/>
                <a:gd name="T73" fmla="*/ 1191 h 27"/>
                <a:gd name="T74" fmla="*/ 144 w 21"/>
                <a:gd name="T75" fmla="*/ 1385 h 27"/>
                <a:gd name="T76" fmla="*/ 233 w 21"/>
                <a:gd name="T77" fmla="*/ 1449 h 27"/>
                <a:gd name="T78" fmla="*/ 254 w 21"/>
                <a:gd name="T79" fmla="*/ 1385 h 27"/>
                <a:gd name="T80" fmla="*/ 309 w 21"/>
                <a:gd name="T81" fmla="*/ 1320 h 27"/>
                <a:gd name="T82" fmla="*/ 322 w 21"/>
                <a:gd name="T83" fmla="*/ 1191 h 27"/>
                <a:gd name="T84" fmla="*/ 356 w 21"/>
                <a:gd name="T85" fmla="*/ 993 h 27"/>
                <a:gd name="T86" fmla="*/ 377 w 21"/>
                <a:gd name="T87" fmla="*/ 993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18" y="21"/>
                  </a:lnTo>
                  <a:lnTo>
                    <a:pt x="17" y="24"/>
                  </a:lnTo>
                  <a:lnTo>
                    <a:pt x="13" y="25"/>
                  </a:lnTo>
                  <a:lnTo>
                    <a:pt x="10" y="27"/>
                  </a:lnTo>
                  <a:lnTo>
                    <a:pt x="6" y="25"/>
                  </a:lnTo>
                  <a:lnTo>
                    <a:pt x="3" y="22"/>
                  </a:lnTo>
                  <a:lnTo>
                    <a:pt x="1" y="20"/>
                  </a:lnTo>
                  <a:lnTo>
                    <a:pt x="0" y="17"/>
                  </a:lnTo>
                  <a:lnTo>
                    <a:pt x="0" y="13"/>
                  </a:lnTo>
                  <a:lnTo>
                    <a:pt x="0" y="10"/>
                  </a:lnTo>
                  <a:lnTo>
                    <a:pt x="1" y="7"/>
                  </a:lnTo>
                  <a:lnTo>
                    <a:pt x="3" y="4"/>
                  </a:lnTo>
                  <a:lnTo>
                    <a:pt x="7" y="1"/>
                  </a:lnTo>
                  <a:lnTo>
                    <a:pt x="11" y="0"/>
                  </a:lnTo>
                  <a:lnTo>
                    <a:pt x="14" y="0"/>
                  </a:lnTo>
                  <a:lnTo>
                    <a:pt x="17" y="1"/>
                  </a:lnTo>
                  <a:lnTo>
                    <a:pt x="18" y="4"/>
                  </a:lnTo>
                  <a:lnTo>
                    <a:pt x="20" y="6"/>
                  </a:lnTo>
                  <a:lnTo>
                    <a:pt x="20" y="7"/>
                  </a:lnTo>
                  <a:lnTo>
                    <a:pt x="18" y="7"/>
                  </a:lnTo>
                  <a:lnTo>
                    <a:pt x="18" y="8"/>
                  </a:lnTo>
                  <a:lnTo>
                    <a:pt x="17" y="8"/>
                  </a:lnTo>
                  <a:lnTo>
                    <a:pt x="15" y="8"/>
                  </a:lnTo>
                  <a:lnTo>
                    <a:pt x="14" y="7"/>
                  </a:lnTo>
                  <a:lnTo>
                    <a:pt x="14" y="6"/>
                  </a:lnTo>
                  <a:lnTo>
                    <a:pt x="14" y="4"/>
                  </a:lnTo>
                  <a:lnTo>
                    <a:pt x="13" y="3"/>
                  </a:lnTo>
                  <a:lnTo>
                    <a:pt x="11" y="1"/>
                  </a:lnTo>
                  <a:lnTo>
                    <a:pt x="10" y="1"/>
                  </a:lnTo>
                  <a:lnTo>
                    <a:pt x="8" y="3"/>
                  </a:lnTo>
                  <a:lnTo>
                    <a:pt x="6" y="4"/>
                  </a:lnTo>
                  <a:lnTo>
                    <a:pt x="4" y="7"/>
                  </a:lnTo>
                  <a:lnTo>
                    <a:pt x="4" y="11"/>
                  </a:lnTo>
                  <a:lnTo>
                    <a:pt x="4" y="15"/>
                  </a:lnTo>
                  <a:lnTo>
                    <a:pt x="6" y="18"/>
                  </a:lnTo>
                  <a:lnTo>
                    <a:pt x="8" y="21"/>
                  </a:lnTo>
                  <a:lnTo>
                    <a:pt x="13" y="22"/>
                  </a:lnTo>
                  <a:lnTo>
                    <a:pt x="14" y="21"/>
                  </a:lnTo>
                  <a:lnTo>
                    <a:pt x="17" y="20"/>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34884" name="Freeform 191"/>
            <p:cNvSpPr>
              <a:spLocks/>
            </p:cNvSpPr>
            <p:nvPr/>
          </p:nvSpPr>
          <p:spPr bwMode="auto">
            <a:xfrm>
              <a:off x="4092" y="3505"/>
              <a:ext cx="41" cy="137"/>
            </a:xfrm>
            <a:custGeom>
              <a:avLst/>
              <a:gdLst>
                <a:gd name="T0" fmla="*/ 151 w 16"/>
                <a:gd name="T1" fmla="*/ 0 h 34"/>
                <a:gd name="T2" fmla="*/ 151 w 16"/>
                <a:gd name="T3" fmla="*/ 520 h 34"/>
                <a:gd name="T4" fmla="*/ 269 w 16"/>
                <a:gd name="T5" fmla="*/ 520 h 34"/>
                <a:gd name="T6" fmla="*/ 269 w 16"/>
                <a:gd name="T7" fmla="*/ 649 h 34"/>
                <a:gd name="T8" fmla="*/ 151 w 16"/>
                <a:gd name="T9" fmla="*/ 649 h 34"/>
                <a:gd name="T10" fmla="*/ 151 w 16"/>
                <a:gd name="T11" fmla="*/ 1640 h 34"/>
                <a:gd name="T12" fmla="*/ 172 w 16"/>
                <a:gd name="T13" fmla="*/ 1833 h 34"/>
                <a:gd name="T14" fmla="*/ 172 w 16"/>
                <a:gd name="T15" fmla="*/ 1898 h 34"/>
                <a:gd name="T16" fmla="*/ 202 w 16"/>
                <a:gd name="T17" fmla="*/ 1898 h 34"/>
                <a:gd name="T18" fmla="*/ 202 w 16"/>
                <a:gd name="T19" fmla="*/ 1898 h 34"/>
                <a:gd name="T20" fmla="*/ 218 w 16"/>
                <a:gd name="T21" fmla="*/ 1898 h 34"/>
                <a:gd name="T22" fmla="*/ 236 w 16"/>
                <a:gd name="T23" fmla="*/ 1898 h 34"/>
                <a:gd name="T24" fmla="*/ 236 w 16"/>
                <a:gd name="T25" fmla="*/ 1898 h 34"/>
                <a:gd name="T26" fmla="*/ 269 w 16"/>
                <a:gd name="T27" fmla="*/ 1833 h 34"/>
                <a:gd name="T28" fmla="*/ 269 w 16"/>
                <a:gd name="T29" fmla="*/ 1833 h 34"/>
                <a:gd name="T30" fmla="*/ 269 w 16"/>
                <a:gd name="T31" fmla="*/ 2031 h 34"/>
                <a:gd name="T32" fmla="*/ 218 w 16"/>
                <a:gd name="T33" fmla="*/ 2095 h 34"/>
                <a:gd name="T34" fmla="*/ 202 w 16"/>
                <a:gd name="T35" fmla="*/ 2224 h 34"/>
                <a:gd name="T36" fmla="*/ 172 w 16"/>
                <a:gd name="T37" fmla="*/ 2224 h 34"/>
                <a:gd name="T38" fmla="*/ 151 w 16"/>
                <a:gd name="T39" fmla="*/ 2224 h 34"/>
                <a:gd name="T40" fmla="*/ 118 w 16"/>
                <a:gd name="T41" fmla="*/ 2095 h 34"/>
                <a:gd name="T42" fmla="*/ 97 w 16"/>
                <a:gd name="T43" fmla="*/ 2095 h 34"/>
                <a:gd name="T44" fmla="*/ 97 w 16"/>
                <a:gd name="T45" fmla="*/ 2031 h 34"/>
                <a:gd name="T46" fmla="*/ 85 w 16"/>
                <a:gd name="T47" fmla="*/ 1898 h 34"/>
                <a:gd name="T48" fmla="*/ 85 w 16"/>
                <a:gd name="T49" fmla="*/ 1769 h 34"/>
                <a:gd name="T50" fmla="*/ 85 w 16"/>
                <a:gd name="T51" fmla="*/ 649 h 34"/>
                <a:gd name="T52" fmla="*/ 0 w 16"/>
                <a:gd name="T53" fmla="*/ 649 h 34"/>
                <a:gd name="T54" fmla="*/ 0 w 16"/>
                <a:gd name="T55" fmla="*/ 520 h 34"/>
                <a:gd name="T56" fmla="*/ 33 w 16"/>
                <a:gd name="T57" fmla="*/ 520 h 34"/>
                <a:gd name="T58" fmla="*/ 54 w 16"/>
                <a:gd name="T59" fmla="*/ 455 h 34"/>
                <a:gd name="T60" fmla="*/ 97 w 16"/>
                <a:gd name="T61" fmla="*/ 391 h 34"/>
                <a:gd name="T62" fmla="*/ 118 w 16"/>
                <a:gd name="T63" fmla="*/ 193 h 34"/>
                <a:gd name="T64" fmla="*/ 118 w 16"/>
                <a:gd name="T65" fmla="*/ 64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6" y="8"/>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4"/>
                  </a:lnTo>
                  <a:lnTo>
                    <a:pt x="10" y="34"/>
                  </a:lnTo>
                  <a:lnTo>
                    <a:pt x="9" y="34"/>
                  </a:lnTo>
                  <a:lnTo>
                    <a:pt x="7" y="32"/>
                  </a:lnTo>
                  <a:lnTo>
                    <a:pt x="6" y="32"/>
                  </a:lnTo>
                  <a:lnTo>
                    <a:pt x="6" y="31"/>
                  </a:lnTo>
                  <a:lnTo>
                    <a:pt x="5" y="29"/>
                  </a:lnTo>
                  <a:lnTo>
                    <a:pt x="5" y="27"/>
                  </a:lnTo>
                  <a:lnTo>
                    <a:pt x="5" y="10"/>
                  </a:lnTo>
                  <a:lnTo>
                    <a:pt x="0" y="10"/>
                  </a:lnTo>
                  <a:lnTo>
                    <a:pt x="0" y="8"/>
                  </a:lnTo>
                  <a:lnTo>
                    <a:pt x="2" y="8"/>
                  </a:lnTo>
                  <a:lnTo>
                    <a:pt x="3" y="7"/>
                  </a:lnTo>
                  <a:lnTo>
                    <a:pt x="6" y="6"/>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34885" name="Freeform 192"/>
            <p:cNvSpPr>
              <a:spLocks noEditPoints="1"/>
            </p:cNvSpPr>
            <p:nvPr/>
          </p:nvSpPr>
          <p:spPr bwMode="auto">
            <a:xfrm>
              <a:off x="4141" y="3533"/>
              <a:ext cx="60" cy="109"/>
            </a:xfrm>
            <a:custGeom>
              <a:avLst/>
              <a:gdLst>
                <a:gd name="T0" fmla="*/ 198 w 23"/>
                <a:gd name="T1" fmla="*/ 0 h 27"/>
                <a:gd name="T2" fmla="*/ 266 w 23"/>
                <a:gd name="T3" fmla="*/ 0 h 27"/>
                <a:gd name="T4" fmla="*/ 321 w 23"/>
                <a:gd name="T5" fmla="*/ 65 h 27"/>
                <a:gd name="T6" fmla="*/ 373 w 23"/>
                <a:gd name="T7" fmla="*/ 262 h 27"/>
                <a:gd name="T8" fmla="*/ 389 w 23"/>
                <a:gd name="T9" fmla="*/ 521 h 27"/>
                <a:gd name="T10" fmla="*/ 410 w 23"/>
                <a:gd name="T11" fmla="*/ 848 h 27"/>
                <a:gd name="T12" fmla="*/ 389 w 23"/>
                <a:gd name="T13" fmla="*/ 1126 h 27"/>
                <a:gd name="T14" fmla="*/ 389 w 23"/>
                <a:gd name="T15" fmla="*/ 1320 h 27"/>
                <a:gd name="T16" fmla="*/ 339 w 23"/>
                <a:gd name="T17" fmla="*/ 1449 h 27"/>
                <a:gd name="T18" fmla="*/ 287 w 23"/>
                <a:gd name="T19" fmla="*/ 1647 h 27"/>
                <a:gd name="T20" fmla="*/ 253 w 23"/>
                <a:gd name="T21" fmla="*/ 1776 h 27"/>
                <a:gd name="T22" fmla="*/ 198 w 23"/>
                <a:gd name="T23" fmla="*/ 1776 h 27"/>
                <a:gd name="T24" fmla="*/ 143 w 23"/>
                <a:gd name="T25" fmla="*/ 1776 h 27"/>
                <a:gd name="T26" fmla="*/ 68 w 23"/>
                <a:gd name="T27" fmla="*/ 1583 h 27"/>
                <a:gd name="T28" fmla="*/ 34 w 23"/>
                <a:gd name="T29" fmla="*/ 1449 h 27"/>
                <a:gd name="T30" fmla="*/ 0 w 23"/>
                <a:gd name="T31" fmla="*/ 1191 h 27"/>
                <a:gd name="T32" fmla="*/ 0 w 23"/>
                <a:gd name="T33" fmla="*/ 929 h 27"/>
                <a:gd name="T34" fmla="*/ 0 w 23"/>
                <a:gd name="T35" fmla="*/ 650 h 27"/>
                <a:gd name="T36" fmla="*/ 21 w 23"/>
                <a:gd name="T37" fmla="*/ 456 h 27"/>
                <a:gd name="T38" fmla="*/ 34 w 23"/>
                <a:gd name="T39" fmla="*/ 262 h 27"/>
                <a:gd name="T40" fmla="*/ 89 w 23"/>
                <a:gd name="T41" fmla="*/ 65 h 27"/>
                <a:gd name="T42" fmla="*/ 143 w 23"/>
                <a:gd name="T43" fmla="*/ 0 h 27"/>
                <a:gd name="T44" fmla="*/ 198 w 23"/>
                <a:gd name="T45" fmla="*/ 0 h 27"/>
                <a:gd name="T46" fmla="*/ 198 w 23"/>
                <a:gd name="T47" fmla="*/ 65 h 27"/>
                <a:gd name="T48" fmla="*/ 157 w 23"/>
                <a:gd name="T49" fmla="*/ 194 h 27"/>
                <a:gd name="T50" fmla="*/ 123 w 23"/>
                <a:gd name="T51" fmla="*/ 194 h 27"/>
                <a:gd name="T52" fmla="*/ 89 w 23"/>
                <a:gd name="T53" fmla="*/ 262 h 27"/>
                <a:gd name="T54" fmla="*/ 89 w 23"/>
                <a:gd name="T55" fmla="*/ 392 h 27"/>
                <a:gd name="T56" fmla="*/ 68 w 23"/>
                <a:gd name="T57" fmla="*/ 521 h 27"/>
                <a:gd name="T58" fmla="*/ 68 w 23"/>
                <a:gd name="T59" fmla="*/ 719 h 27"/>
                <a:gd name="T60" fmla="*/ 68 w 23"/>
                <a:gd name="T61" fmla="*/ 1126 h 27"/>
                <a:gd name="T62" fmla="*/ 123 w 23"/>
                <a:gd name="T63" fmla="*/ 1385 h 27"/>
                <a:gd name="T64" fmla="*/ 143 w 23"/>
                <a:gd name="T65" fmla="*/ 1583 h 27"/>
                <a:gd name="T66" fmla="*/ 211 w 23"/>
                <a:gd name="T67" fmla="*/ 1647 h 27"/>
                <a:gd name="T68" fmla="*/ 266 w 23"/>
                <a:gd name="T69" fmla="*/ 1583 h 27"/>
                <a:gd name="T70" fmla="*/ 287 w 23"/>
                <a:gd name="T71" fmla="*/ 1449 h 27"/>
                <a:gd name="T72" fmla="*/ 321 w 23"/>
                <a:gd name="T73" fmla="*/ 1320 h 27"/>
                <a:gd name="T74" fmla="*/ 321 w 23"/>
                <a:gd name="T75" fmla="*/ 993 h 27"/>
                <a:gd name="T76" fmla="*/ 321 w 23"/>
                <a:gd name="T77" fmla="*/ 719 h 27"/>
                <a:gd name="T78" fmla="*/ 287 w 23"/>
                <a:gd name="T79" fmla="*/ 456 h 27"/>
                <a:gd name="T80" fmla="*/ 266 w 23"/>
                <a:gd name="T81" fmla="*/ 262 h 27"/>
                <a:gd name="T82" fmla="*/ 253 w 23"/>
                <a:gd name="T83" fmla="*/ 194 h 27"/>
                <a:gd name="T84" fmla="*/ 198 w 23"/>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1" y="0"/>
                  </a:moveTo>
                  <a:lnTo>
                    <a:pt x="15" y="0"/>
                  </a:lnTo>
                  <a:lnTo>
                    <a:pt x="18" y="1"/>
                  </a:lnTo>
                  <a:lnTo>
                    <a:pt x="21" y="4"/>
                  </a:lnTo>
                  <a:lnTo>
                    <a:pt x="22" y="8"/>
                  </a:lnTo>
                  <a:lnTo>
                    <a:pt x="23" y="13"/>
                  </a:lnTo>
                  <a:lnTo>
                    <a:pt x="22" y="17"/>
                  </a:lnTo>
                  <a:lnTo>
                    <a:pt x="22" y="20"/>
                  </a:lnTo>
                  <a:lnTo>
                    <a:pt x="19" y="22"/>
                  </a:lnTo>
                  <a:lnTo>
                    <a:pt x="16" y="25"/>
                  </a:lnTo>
                  <a:lnTo>
                    <a:pt x="14" y="27"/>
                  </a:lnTo>
                  <a:lnTo>
                    <a:pt x="11" y="27"/>
                  </a:lnTo>
                  <a:lnTo>
                    <a:pt x="8" y="27"/>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3"/>
                  </a:lnTo>
                  <a:lnTo>
                    <a:pt x="7" y="3"/>
                  </a:lnTo>
                  <a:lnTo>
                    <a:pt x="5" y="4"/>
                  </a:lnTo>
                  <a:lnTo>
                    <a:pt x="5" y="6"/>
                  </a:lnTo>
                  <a:lnTo>
                    <a:pt x="4" y="8"/>
                  </a:lnTo>
                  <a:lnTo>
                    <a:pt x="4" y="11"/>
                  </a:lnTo>
                  <a:lnTo>
                    <a:pt x="4" y="17"/>
                  </a:lnTo>
                  <a:lnTo>
                    <a:pt x="7" y="21"/>
                  </a:lnTo>
                  <a:lnTo>
                    <a:pt x="8" y="24"/>
                  </a:lnTo>
                  <a:lnTo>
                    <a:pt x="12" y="25"/>
                  </a:lnTo>
                  <a:lnTo>
                    <a:pt x="15" y="24"/>
                  </a:lnTo>
                  <a:lnTo>
                    <a:pt x="16" y="22"/>
                  </a:lnTo>
                  <a:lnTo>
                    <a:pt x="18" y="20"/>
                  </a:lnTo>
                  <a:lnTo>
                    <a:pt x="18" y="15"/>
                  </a:lnTo>
                  <a:lnTo>
                    <a:pt x="18" y="11"/>
                  </a:lnTo>
                  <a:lnTo>
                    <a:pt x="16"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4886" name="Freeform 193"/>
            <p:cNvSpPr>
              <a:spLocks/>
            </p:cNvSpPr>
            <p:nvPr/>
          </p:nvSpPr>
          <p:spPr bwMode="auto">
            <a:xfrm>
              <a:off x="4209" y="3533"/>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92 h 25"/>
                <a:gd name="T22" fmla="*/ 300 w 18"/>
                <a:gd name="T23" fmla="*/ 457 h 25"/>
                <a:gd name="T24" fmla="*/ 287 w 18"/>
                <a:gd name="T25" fmla="*/ 457 h 25"/>
                <a:gd name="T26" fmla="*/ 253 w 18"/>
                <a:gd name="T27" fmla="*/ 392 h 25"/>
                <a:gd name="T28" fmla="*/ 253 w 18"/>
                <a:gd name="T29" fmla="*/ 392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55 w 18"/>
                <a:gd name="T69" fmla="*/ 1454 h 25"/>
                <a:gd name="T70" fmla="*/ 55 w 18"/>
                <a:gd name="T71" fmla="*/ 1454 h 25"/>
                <a:gd name="T72" fmla="*/ 55 w 18"/>
                <a:gd name="T73" fmla="*/ 1321 h 25"/>
                <a:gd name="T74" fmla="*/ 55 w 18"/>
                <a:gd name="T75" fmla="*/ 719 h 25"/>
                <a:gd name="T76" fmla="*/ 55 w 18"/>
                <a:gd name="T77" fmla="*/ 457 h 25"/>
                <a:gd name="T78" fmla="*/ 55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6"/>
                  </a:lnTo>
                  <a:lnTo>
                    <a:pt x="17" y="7"/>
                  </a:lnTo>
                  <a:lnTo>
                    <a:pt x="16" y="7"/>
                  </a:lnTo>
                  <a:lnTo>
                    <a:pt x="14" y="6"/>
                  </a:lnTo>
                  <a:lnTo>
                    <a:pt x="13" y="4"/>
                  </a:lnTo>
                  <a:lnTo>
                    <a:pt x="11" y="4"/>
                  </a:lnTo>
                  <a:lnTo>
                    <a:pt x="10" y="7"/>
                  </a:lnTo>
                  <a:lnTo>
                    <a:pt x="9" y="8"/>
                  </a:lnTo>
                  <a:lnTo>
                    <a:pt x="9" y="20"/>
                  </a:lnTo>
                  <a:lnTo>
                    <a:pt x="9" y="22"/>
                  </a:lnTo>
                  <a:lnTo>
                    <a:pt x="9" y="24"/>
                  </a:lnTo>
                  <a:lnTo>
                    <a:pt x="10" y="25"/>
                  </a:lnTo>
                  <a:lnTo>
                    <a:pt x="11" y="25"/>
                  </a:lnTo>
                  <a:lnTo>
                    <a:pt x="13" y="25"/>
                  </a:lnTo>
                  <a:lnTo>
                    <a:pt x="0" y="25"/>
                  </a:lnTo>
                  <a:lnTo>
                    <a:pt x="2" y="25"/>
                  </a:lnTo>
                  <a:lnTo>
                    <a:pt x="3" y="25"/>
                  </a:lnTo>
                  <a:lnTo>
                    <a:pt x="3" y="24"/>
                  </a:lnTo>
                  <a:lnTo>
                    <a:pt x="3" y="22"/>
                  </a:lnTo>
                  <a:lnTo>
                    <a:pt x="3" y="20"/>
                  </a:lnTo>
                  <a:lnTo>
                    <a:pt x="3" y="11"/>
                  </a:lnTo>
                  <a:lnTo>
                    <a:pt x="3" y="7"/>
                  </a:lnTo>
                  <a:lnTo>
                    <a:pt x="3"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87" name="Freeform 194"/>
            <p:cNvSpPr>
              <a:spLocks/>
            </p:cNvSpPr>
            <p:nvPr/>
          </p:nvSpPr>
          <p:spPr bwMode="auto">
            <a:xfrm>
              <a:off x="1303" y="3759"/>
              <a:ext cx="89" cy="153"/>
            </a:xfrm>
            <a:custGeom>
              <a:avLst/>
              <a:gdLst>
                <a:gd name="T0" fmla="*/ 21 w 34"/>
                <a:gd name="T1" fmla="*/ 2480 h 38"/>
                <a:gd name="T2" fmla="*/ 68 w 34"/>
                <a:gd name="T3" fmla="*/ 455 h 38"/>
                <a:gd name="T4" fmla="*/ 110 w 34"/>
                <a:gd name="T5" fmla="*/ 391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961 h 38"/>
                <a:gd name="T38" fmla="*/ 398 w 34"/>
                <a:gd name="T39" fmla="*/ 519 h 38"/>
                <a:gd name="T40" fmla="*/ 432 w 34"/>
                <a:gd name="T41" fmla="*/ 391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91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6"/>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88" name="Freeform 195"/>
            <p:cNvSpPr>
              <a:spLocks noEditPoints="1"/>
            </p:cNvSpPr>
            <p:nvPr/>
          </p:nvSpPr>
          <p:spPr bwMode="auto">
            <a:xfrm>
              <a:off x="1373" y="3759"/>
              <a:ext cx="92" cy="149"/>
            </a:xfrm>
            <a:custGeom>
              <a:avLst/>
              <a:gdLst>
                <a:gd name="T0" fmla="*/ 166 w 35"/>
                <a:gd name="T1" fmla="*/ 0 h 37"/>
                <a:gd name="T2" fmla="*/ 415 w 35"/>
                <a:gd name="T3" fmla="*/ 0 h 37"/>
                <a:gd name="T4" fmla="*/ 526 w 35"/>
                <a:gd name="T5" fmla="*/ 0 h 37"/>
                <a:gd name="T6" fmla="*/ 581 w 35"/>
                <a:gd name="T7" fmla="*/ 64 h 37"/>
                <a:gd name="T8" fmla="*/ 602 w 35"/>
                <a:gd name="T9" fmla="*/ 258 h 37"/>
                <a:gd name="T10" fmla="*/ 636 w 35"/>
                <a:gd name="T11" fmla="*/ 519 h 37"/>
                <a:gd name="T12" fmla="*/ 636 w 35"/>
                <a:gd name="T13" fmla="*/ 713 h 37"/>
                <a:gd name="T14" fmla="*/ 602 w 35"/>
                <a:gd name="T15" fmla="*/ 842 h 37"/>
                <a:gd name="T16" fmla="*/ 547 w 35"/>
                <a:gd name="T17" fmla="*/ 1039 h 37"/>
                <a:gd name="T18" fmla="*/ 513 w 35"/>
                <a:gd name="T19" fmla="*/ 1103 h 37"/>
                <a:gd name="T20" fmla="*/ 455 w 35"/>
                <a:gd name="T21" fmla="*/ 1168 h 37"/>
                <a:gd name="T22" fmla="*/ 381 w 35"/>
                <a:gd name="T23" fmla="*/ 1313 h 37"/>
                <a:gd name="T24" fmla="*/ 326 w 35"/>
                <a:gd name="T25" fmla="*/ 1168 h 37"/>
                <a:gd name="T26" fmla="*/ 271 w 35"/>
                <a:gd name="T27" fmla="*/ 1168 h 37"/>
                <a:gd name="T28" fmla="*/ 221 w 35"/>
                <a:gd name="T29" fmla="*/ 1961 h 37"/>
                <a:gd name="T30" fmla="*/ 200 w 35"/>
                <a:gd name="T31" fmla="*/ 2090 h 37"/>
                <a:gd name="T32" fmla="*/ 200 w 35"/>
                <a:gd name="T33" fmla="*/ 2223 h 37"/>
                <a:gd name="T34" fmla="*/ 200 w 35"/>
                <a:gd name="T35" fmla="*/ 2287 h 37"/>
                <a:gd name="T36" fmla="*/ 200 w 35"/>
                <a:gd name="T37" fmla="*/ 2287 h 37"/>
                <a:gd name="T38" fmla="*/ 221 w 35"/>
                <a:gd name="T39" fmla="*/ 2287 h 37"/>
                <a:gd name="T40" fmla="*/ 271 w 35"/>
                <a:gd name="T41" fmla="*/ 2416 h 37"/>
                <a:gd name="T42" fmla="*/ 271 w 35"/>
                <a:gd name="T43" fmla="*/ 2416 h 37"/>
                <a:gd name="T44" fmla="*/ 0 w 35"/>
                <a:gd name="T45" fmla="*/ 2416 h 37"/>
                <a:gd name="T46" fmla="*/ 21 w 35"/>
                <a:gd name="T47" fmla="*/ 2416 h 37"/>
                <a:gd name="T48" fmla="*/ 34 w 35"/>
                <a:gd name="T49" fmla="*/ 2287 h 37"/>
                <a:gd name="T50" fmla="*/ 76 w 35"/>
                <a:gd name="T51" fmla="*/ 2287 h 37"/>
                <a:gd name="T52" fmla="*/ 89 w 35"/>
                <a:gd name="T53" fmla="*/ 2223 h 37"/>
                <a:gd name="T54" fmla="*/ 124 w 35"/>
                <a:gd name="T55" fmla="*/ 1961 h 37"/>
                <a:gd name="T56" fmla="*/ 221 w 35"/>
                <a:gd name="T57" fmla="*/ 519 h 37"/>
                <a:gd name="T58" fmla="*/ 255 w 35"/>
                <a:gd name="T59" fmla="*/ 391 h 37"/>
                <a:gd name="T60" fmla="*/ 255 w 35"/>
                <a:gd name="T61" fmla="*/ 193 h 37"/>
                <a:gd name="T62" fmla="*/ 255 w 35"/>
                <a:gd name="T63" fmla="*/ 193 h 37"/>
                <a:gd name="T64" fmla="*/ 255 w 35"/>
                <a:gd name="T65" fmla="*/ 64 h 37"/>
                <a:gd name="T66" fmla="*/ 221 w 35"/>
                <a:gd name="T67" fmla="*/ 64 h 37"/>
                <a:gd name="T68" fmla="*/ 166 w 35"/>
                <a:gd name="T69" fmla="*/ 64 h 37"/>
                <a:gd name="T70" fmla="*/ 166 w 35"/>
                <a:gd name="T71" fmla="*/ 0 h 37"/>
                <a:gd name="T72" fmla="*/ 271 w 35"/>
                <a:gd name="T73" fmla="*/ 1103 h 37"/>
                <a:gd name="T74" fmla="*/ 326 w 35"/>
                <a:gd name="T75" fmla="*/ 1168 h 37"/>
                <a:gd name="T76" fmla="*/ 344 w 35"/>
                <a:gd name="T77" fmla="*/ 1168 h 37"/>
                <a:gd name="T78" fmla="*/ 400 w 35"/>
                <a:gd name="T79" fmla="*/ 1103 h 37"/>
                <a:gd name="T80" fmla="*/ 455 w 35"/>
                <a:gd name="T81" fmla="*/ 1103 h 37"/>
                <a:gd name="T82" fmla="*/ 471 w 35"/>
                <a:gd name="T83" fmla="*/ 1039 h 37"/>
                <a:gd name="T84" fmla="*/ 513 w 35"/>
                <a:gd name="T85" fmla="*/ 842 h 37"/>
                <a:gd name="T86" fmla="*/ 526 w 35"/>
                <a:gd name="T87" fmla="*/ 648 h 37"/>
                <a:gd name="T88" fmla="*/ 526 w 35"/>
                <a:gd name="T89" fmla="*/ 455 h 37"/>
                <a:gd name="T90" fmla="*/ 526 w 35"/>
                <a:gd name="T91" fmla="*/ 391 h 37"/>
                <a:gd name="T92" fmla="*/ 513 w 35"/>
                <a:gd name="T93" fmla="*/ 193 h 37"/>
                <a:gd name="T94" fmla="*/ 471 w 35"/>
                <a:gd name="T95" fmla="*/ 64 h 37"/>
                <a:gd name="T96" fmla="*/ 415 w 35"/>
                <a:gd name="T97" fmla="*/ 64 h 37"/>
                <a:gd name="T98" fmla="*/ 400 w 35"/>
                <a:gd name="T99" fmla="*/ 64 h 37"/>
                <a:gd name="T100" fmla="*/ 344 w 35"/>
                <a:gd name="T101" fmla="*/ 64 h 37"/>
                <a:gd name="T102" fmla="*/ 271 w 35"/>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9" y="0"/>
                  </a:moveTo>
                  <a:lnTo>
                    <a:pt x="23" y="0"/>
                  </a:lnTo>
                  <a:lnTo>
                    <a:pt x="29" y="0"/>
                  </a:lnTo>
                  <a:lnTo>
                    <a:pt x="32" y="1"/>
                  </a:lnTo>
                  <a:lnTo>
                    <a:pt x="33" y="4"/>
                  </a:lnTo>
                  <a:lnTo>
                    <a:pt x="35" y="8"/>
                  </a:lnTo>
                  <a:lnTo>
                    <a:pt x="35" y="11"/>
                  </a:lnTo>
                  <a:lnTo>
                    <a:pt x="33" y="13"/>
                  </a:lnTo>
                  <a:lnTo>
                    <a:pt x="30" y="16"/>
                  </a:lnTo>
                  <a:lnTo>
                    <a:pt x="28" y="17"/>
                  </a:lnTo>
                  <a:lnTo>
                    <a:pt x="25" y="18"/>
                  </a:lnTo>
                  <a:lnTo>
                    <a:pt x="21" y="20"/>
                  </a:lnTo>
                  <a:lnTo>
                    <a:pt x="18" y="18"/>
                  </a:lnTo>
                  <a:lnTo>
                    <a:pt x="15" y="18"/>
                  </a:lnTo>
                  <a:lnTo>
                    <a:pt x="12" y="30"/>
                  </a:lnTo>
                  <a:lnTo>
                    <a:pt x="11" y="32"/>
                  </a:lnTo>
                  <a:lnTo>
                    <a:pt x="11" y="34"/>
                  </a:lnTo>
                  <a:lnTo>
                    <a:pt x="11" y="35"/>
                  </a:lnTo>
                  <a:lnTo>
                    <a:pt x="12" y="35"/>
                  </a:lnTo>
                  <a:lnTo>
                    <a:pt x="15" y="37"/>
                  </a:lnTo>
                  <a:lnTo>
                    <a:pt x="0" y="37"/>
                  </a:lnTo>
                  <a:lnTo>
                    <a:pt x="1" y="37"/>
                  </a:lnTo>
                  <a:lnTo>
                    <a:pt x="2" y="35"/>
                  </a:lnTo>
                  <a:lnTo>
                    <a:pt x="4" y="35"/>
                  </a:lnTo>
                  <a:lnTo>
                    <a:pt x="5" y="34"/>
                  </a:lnTo>
                  <a:lnTo>
                    <a:pt x="7" y="30"/>
                  </a:lnTo>
                  <a:lnTo>
                    <a:pt x="12" y="8"/>
                  </a:lnTo>
                  <a:lnTo>
                    <a:pt x="14" y="6"/>
                  </a:lnTo>
                  <a:lnTo>
                    <a:pt x="14" y="3"/>
                  </a:lnTo>
                  <a:lnTo>
                    <a:pt x="14" y="1"/>
                  </a:lnTo>
                  <a:lnTo>
                    <a:pt x="12" y="1"/>
                  </a:lnTo>
                  <a:lnTo>
                    <a:pt x="9" y="1"/>
                  </a:lnTo>
                  <a:lnTo>
                    <a:pt x="9" y="0"/>
                  </a:lnTo>
                  <a:close/>
                  <a:moveTo>
                    <a:pt x="15" y="17"/>
                  </a:moveTo>
                  <a:lnTo>
                    <a:pt x="18" y="18"/>
                  </a:lnTo>
                  <a:lnTo>
                    <a:pt x="19" y="18"/>
                  </a:lnTo>
                  <a:lnTo>
                    <a:pt x="22" y="17"/>
                  </a:lnTo>
                  <a:lnTo>
                    <a:pt x="25" y="17"/>
                  </a:lnTo>
                  <a:lnTo>
                    <a:pt x="26" y="16"/>
                  </a:lnTo>
                  <a:lnTo>
                    <a:pt x="28" y="13"/>
                  </a:lnTo>
                  <a:lnTo>
                    <a:pt x="29" y="10"/>
                  </a:lnTo>
                  <a:lnTo>
                    <a:pt x="29" y="7"/>
                  </a:lnTo>
                  <a:lnTo>
                    <a:pt x="29" y="6"/>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34889" name="Picture 196"/>
            <p:cNvPicPr>
              <a:picLocks noChangeAspect="1" noChangeArrowheads="1"/>
            </p:cNvPicPr>
            <p:nvPr/>
          </p:nvPicPr>
          <p:blipFill>
            <a:blip r:embed="rId3" cstate="print"/>
            <a:srcRect/>
            <a:stretch>
              <a:fillRect/>
            </a:stretch>
          </p:blipFill>
          <p:spPr bwMode="auto">
            <a:xfrm>
              <a:off x="1538" y="3799"/>
              <a:ext cx="123" cy="117"/>
            </a:xfrm>
            <a:prstGeom prst="rect">
              <a:avLst/>
            </a:prstGeom>
            <a:noFill/>
            <a:ln w="9525">
              <a:noFill/>
              <a:miter lim="800000"/>
              <a:headEnd/>
              <a:tailEnd/>
            </a:ln>
          </p:spPr>
        </p:pic>
        <p:pic>
          <p:nvPicPr>
            <p:cNvPr id="34890" name="Picture 197"/>
            <p:cNvPicPr>
              <a:picLocks noChangeAspect="1" noChangeArrowheads="1"/>
            </p:cNvPicPr>
            <p:nvPr/>
          </p:nvPicPr>
          <p:blipFill>
            <a:blip r:embed="rId4" cstate="print"/>
            <a:srcRect/>
            <a:stretch>
              <a:fillRect/>
            </a:stretch>
          </p:blipFill>
          <p:spPr bwMode="auto">
            <a:xfrm>
              <a:off x="1538" y="3799"/>
              <a:ext cx="123" cy="117"/>
            </a:xfrm>
            <a:prstGeom prst="rect">
              <a:avLst/>
            </a:prstGeom>
            <a:noFill/>
            <a:ln w="9525">
              <a:noFill/>
              <a:miter lim="800000"/>
              <a:headEnd/>
              <a:tailEnd/>
            </a:ln>
          </p:spPr>
        </p:pic>
        <p:pic>
          <p:nvPicPr>
            <p:cNvPr id="34891" name="Picture 198"/>
            <p:cNvPicPr>
              <a:picLocks noChangeAspect="1" noChangeArrowheads="1"/>
            </p:cNvPicPr>
            <p:nvPr/>
          </p:nvPicPr>
          <p:blipFill>
            <a:blip r:embed="rId5" cstate="print"/>
            <a:srcRect/>
            <a:stretch>
              <a:fillRect/>
            </a:stretch>
          </p:blipFill>
          <p:spPr bwMode="auto">
            <a:xfrm>
              <a:off x="1750" y="3827"/>
              <a:ext cx="47" cy="73"/>
            </a:xfrm>
            <a:prstGeom prst="rect">
              <a:avLst/>
            </a:prstGeom>
            <a:noFill/>
            <a:ln w="9525">
              <a:noFill/>
              <a:miter lim="800000"/>
              <a:headEnd/>
              <a:tailEnd/>
            </a:ln>
          </p:spPr>
        </p:pic>
        <p:pic>
          <p:nvPicPr>
            <p:cNvPr id="34892" name="Picture 199"/>
            <p:cNvPicPr>
              <a:picLocks noChangeAspect="1" noChangeArrowheads="1"/>
            </p:cNvPicPr>
            <p:nvPr/>
          </p:nvPicPr>
          <p:blipFill>
            <a:blip r:embed="rId6" cstate="print"/>
            <a:srcRect/>
            <a:stretch>
              <a:fillRect/>
            </a:stretch>
          </p:blipFill>
          <p:spPr bwMode="auto">
            <a:xfrm>
              <a:off x="1750" y="3827"/>
              <a:ext cx="47" cy="73"/>
            </a:xfrm>
            <a:prstGeom prst="rect">
              <a:avLst/>
            </a:prstGeom>
            <a:noFill/>
            <a:ln w="9525">
              <a:noFill/>
              <a:miter lim="800000"/>
              <a:headEnd/>
              <a:tailEnd/>
            </a:ln>
          </p:spPr>
        </p:pic>
        <p:sp>
          <p:nvSpPr>
            <p:cNvPr id="34893" name="Freeform 200"/>
            <p:cNvSpPr>
              <a:spLocks/>
            </p:cNvSpPr>
            <p:nvPr/>
          </p:nvSpPr>
          <p:spPr bwMode="auto">
            <a:xfrm>
              <a:off x="1857" y="3759"/>
              <a:ext cx="86" cy="153"/>
            </a:xfrm>
            <a:custGeom>
              <a:avLst/>
              <a:gdLst>
                <a:gd name="T0" fmla="*/ 21 w 33"/>
                <a:gd name="T1" fmla="*/ 2480 h 38"/>
                <a:gd name="T2" fmla="*/ 68 w 33"/>
                <a:gd name="T3" fmla="*/ 455 h 38"/>
                <a:gd name="T4" fmla="*/ 89 w 33"/>
                <a:gd name="T5" fmla="*/ 391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961 h 38"/>
                <a:gd name="T38" fmla="*/ 388 w 33"/>
                <a:gd name="T39" fmla="*/ 519 h 38"/>
                <a:gd name="T40" fmla="*/ 427 w 33"/>
                <a:gd name="T41" fmla="*/ 391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91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6"/>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94" name="Freeform 201"/>
            <p:cNvSpPr>
              <a:spLocks noEditPoints="1"/>
            </p:cNvSpPr>
            <p:nvPr/>
          </p:nvSpPr>
          <p:spPr bwMode="auto">
            <a:xfrm>
              <a:off x="1914" y="3811"/>
              <a:ext cx="61" cy="101"/>
            </a:xfrm>
            <a:custGeom>
              <a:avLst/>
              <a:gdLst>
                <a:gd name="T0" fmla="*/ 111 w 23"/>
                <a:gd name="T1" fmla="*/ 929 h 25"/>
                <a:gd name="T2" fmla="*/ 111 w 23"/>
                <a:gd name="T3" fmla="*/ 994 h 25"/>
                <a:gd name="T4" fmla="*/ 111 w 23"/>
                <a:gd name="T5" fmla="*/ 994 h 25"/>
                <a:gd name="T6" fmla="*/ 111 w 23"/>
                <a:gd name="T7" fmla="*/ 1192 h 25"/>
                <a:gd name="T8" fmla="*/ 133 w 23"/>
                <a:gd name="T9" fmla="*/ 1256 h 25"/>
                <a:gd name="T10" fmla="*/ 170 w 23"/>
                <a:gd name="T11" fmla="*/ 1386 h 25"/>
                <a:gd name="T12" fmla="*/ 204 w 23"/>
                <a:gd name="T13" fmla="*/ 1386 h 25"/>
                <a:gd name="T14" fmla="*/ 239 w 23"/>
                <a:gd name="T15" fmla="*/ 1386 h 25"/>
                <a:gd name="T16" fmla="*/ 260 w 23"/>
                <a:gd name="T17" fmla="*/ 1386 h 25"/>
                <a:gd name="T18" fmla="*/ 316 w 23"/>
                <a:gd name="T19" fmla="*/ 1256 h 25"/>
                <a:gd name="T20" fmla="*/ 374 w 23"/>
                <a:gd name="T21" fmla="*/ 1127 h 25"/>
                <a:gd name="T22" fmla="*/ 374 w 23"/>
                <a:gd name="T23" fmla="*/ 1192 h 25"/>
                <a:gd name="T24" fmla="*/ 294 w 23"/>
                <a:gd name="T25" fmla="*/ 1454 h 25"/>
                <a:gd name="T26" fmla="*/ 204 w 23"/>
                <a:gd name="T27" fmla="*/ 1584 h 25"/>
                <a:gd name="T28" fmla="*/ 170 w 23"/>
                <a:gd name="T29" fmla="*/ 1648 h 25"/>
                <a:gd name="T30" fmla="*/ 77 w 23"/>
                <a:gd name="T31" fmla="*/ 1584 h 25"/>
                <a:gd name="T32" fmla="*/ 34 w 23"/>
                <a:gd name="T33" fmla="*/ 1454 h 25"/>
                <a:gd name="T34" fmla="*/ 0 w 23"/>
                <a:gd name="T35" fmla="*/ 1256 h 25"/>
                <a:gd name="T36" fmla="*/ 0 w 23"/>
                <a:gd name="T37" fmla="*/ 1127 h 25"/>
                <a:gd name="T38" fmla="*/ 34 w 23"/>
                <a:gd name="T39" fmla="*/ 784 h 25"/>
                <a:gd name="T40" fmla="*/ 56 w 23"/>
                <a:gd name="T41" fmla="*/ 521 h 25"/>
                <a:gd name="T42" fmla="*/ 111 w 23"/>
                <a:gd name="T43" fmla="*/ 263 h 25"/>
                <a:gd name="T44" fmla="*/ 170 w 23"/>
                <a:gd name="T45" fmla="*/ 65 h 25"/>
                <a:gd name="T46" fmla="*/ 239 w 23"/>
                <a:gd name="T47" fmla="*/ 0 h 25"/>
                <a:gd name="T48" fmla="*/ 316 w 23"/>
                <a:gd name="T49" fmla="*/ 0 h 25"/>
                <a:gd name="T50" fmla="*/ 337 w 23"/>
                <a:gd name="T51" fmla="*/ 0 h 25"/>
                <a:gd name="T52" fmla="*/ 395 w 23"/>
                <a:gd name="T53" fmla="*/ 0 h 25"/>
                <a:gd name="T54" fmla="*/ 395 w 23"/>
                <a:gd name="T55" fmla="*/ 65 h 25"/>
                <a:gd name="T56" fmla="*/ 430 w 23"/>
                <a:gd name="T57" fmla="*/ 194 h 25"/>
                <a:gd name="T58" fmla="*/ 395 w 23"/>
                <a:gd name="T59" fmla="*/ 327 h 25"/>
                <a:gd name="T60" fmla="*/ 374 w 23"/>
                <a:gd name="T61" fmla="*/ 521 h 25"/>
                <a:gd name="T62" fmla="*/ 316 w 23"/>
                <a:gd name="T63" fmla="*/ 654 h 25"/>
                <a:gd name="T64" fmla="*/ 260 w 23"/>
                <a:gd name="T65" fmla="*/ 784 h 25"/>
                <a:gd name="T66" fmla="*/ 191 w 23"/>
                <a:gd name="T67" fmla="*/ 784 h 25"/>
                <a:gd name="T68" fmla="*/ 111 w 23"/>
                <a:gd name="T69" fmla="*/ 929 h 25"/>
                <a:gd name="T70" fmla="*/ 111 w 23"/>
                <a:gd name="T71" fmla="*/ 784 h 25"/>
                <a:gd name="T72" fmla="*/ 170 w 23"/>
                <a:gd name="T73" fmla="*/ 784 h 25"/>
                <a:gd name="T74" fmla="*/ 204 w 23"/>
                <a:gd name="T75" fmla="*/ 719 h 25"/>
                <a:gd name="T76" fmla="*/ 260 w 23"/>
                <a:gd name="T77" fmla="*/ 654 h 25"/>
                <a:gd name="T78" fmla="*/ 294 w 23"/>
                <a:gd name="T79" fmla="*/ 457 h 25"/>
                <a:gd name="T80" fmla="*/ 316 w 23"/>
                <a:gd name="T81" fmla="*/ 327 h 25"/>
                <a:gd name="T82" fmla="*/ 337 w 23"/>
                <a:gd name="T83" fmla="*/ 194 h 25"/>
                <a:gd name="T84" fmla="*/ 316 w 23"/>
                <a:gd name="T85" fmla="*/ 65 h 25"/>
                <a:gd name="T86" fmla="*/ 316 w 23"/>
                <a:gd name="T87" fmla="*/ 65 h 25"/>
                <a:gd name="T88" fmla="*/ 316 w 23"/>
                <a:gd name="T89" fmla="*/ 0 h 25"/>
                <a:gd name="T90" fmla="*/ 294 w 23"/>
                <a:gd name="T91" fmla="*/ 0 h 25"/>
                <a:gd name="T92" fmla="*/ 239 w 23"/>
                <a:gd name="T93" fmla="*/ 65 h 25"/>
                <a:gd name="T94" fmla="*/ 191 w 23"/>
                <a:gd name="T95" fmla="*/ 263 h 25"/>
                <a:gd name="T96" fmla="*/ 133 w 23"/>
                <a:gd name="T97" fmla="*/ 457 h 25"/>
                <a:gd name="T98" fmla="*/ 111 w 23"/>
                <a:gd name="T99" fmla="*/ 784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5"/>
                <a:gd name="T152" fmla="*/ 23 w 23"/>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5">
                  <a:moveTo>
                    <a:pt x="6" y="14"/>
                  </a:moveTo>
                  <a:lnTo>
                    <a:pt x="6" y="15"/>
                  </a:lnTo>
                  <a:lnTo>
                    <a:pt x="6" y="18"/>
                  </a:lnTo>
                  <a:lnTo>
                    <a:pt x="7" y="19"/>
                  </a:lnTo>
                  <a:lnTo>
                    <a:pt x="9" y="21"/>
                  </a:lnTo>
                  <a:lnTo>
                    <a:pt x="11" y="21"/>
                  </a:lnTo>
                  <a:lnTo>
                    <a:pt x="13" y="21"/>
                  </a:lnTo>
                  <a:lnTo>
                    <a:pt x="14" y="21"/>
                  </a:lnTo>
                  <a:lnTo>
                    <a:pt x="17" y="19"/>
                  </a:lnTo>
                  <a:lnTo>
                    <a:pt x="20" y="17"/>
                  </a:lnTo>
                  <a:lnTo>
                    <a:pt x="20" y="18"/>
                  </a:lnTo>
                  <a:lnTo>
                    <a:pt x="16" y="22"/>
                  </a:lnTo>
                  <a:lnTo>
                    <a:pt x="11" y="24"/>
                  </a:lnTo>
                  <a:lnTo>
                    <a:pt x="9" y="25"/>
                  </a:lnTo>
                  <a:lnTo>
                    <a:pt x="4" y="24"/>
                  </a:lnTo>
                  <a:lnTo>
                    <a:pt x="2" y="22"/>
                  </a:lnTo>
                  <a:lnTo>
                    <a:pt x="0" y="19"/>
                  </a:lnTo>
                  <a:lnTo>
                    <a:pt x="0" y="17"/>
                  </a:lnTo>
                  <a:lnTo>
                    <a:pt x="2" y="12"/>
                  </a:lnTo>
                  <a:lnTo>
                    <a:pt x="3" y="8"/>
                  </a:lnTo>
                  <a:lnTo>
                    <a:pt x="6" y="4"/>
                  </a:lnTo>
                  <a:lnTo>
                    <a:pt x="9" y="1"/>
                  </a:lnTo>
                  <a:lnTo>
                    <a:pt x="13" y="0"/>
                  </a:lnTo>
                  <a:lnTo>
                    <a:pt x="17" y="0"/>
                  </a:lnTo>
                  <a:lnTo>
                    <a:pt x="18" y="0"/>
                  </a:lnTo>
                  <a:lnTo>
                    <a:pt x="21" y="0"/>
                  </a:lnTo>
                  <a:lnTo>
                    <a:pt x="21" y="1"/>
                  </a:lnTo>
                  <a:lnTo>
                    <a:pt x="23" y="3"/>
                  </a:lnTo>
                  <a:lnTo>
                    <a:pt x="21" y="5"/>
                  </a:lnTo>
                  <a:lnTo>
                    <a:pt x="20" y="8"/>
                  </a:lnTo>
                  <a:lnTo>
                    <a:pt x="17" y="10"/>
                  </a:lnTo>
                  <a:lnTo>
                    <a:pt x="14" y="12"/>
                  </a:lnTo>
                  <a:lnTo>
                    <a:pt x="10" y="12"/>
                  </a:lnTo>
                  <a:lnTo>
                    <a:pt x="6" y="14"/>
                  </a:lnTo>
                  <a:close/>
                  <a:moveTo>
                    <a:pt x="6" y="12"/>
                  </a:moveTo>
                  <a:lnTo>
                    <a:pt x="9" y="12"/>
                  </a:lnTo>
                  <a:lnTo>
                    <a:pt x="11" y="11"/>
                  </a:lnTo>
                  <a:lnTo>
                    <a:pt x="14" y="10"/>
                  </a:lnTo>
                  <a:lnTo>
                    <a:pt x="16" y="7"/>
                  </a:lnTo>
                  <a:lnTo>
                    <a:pt x="17" y="5"/>
                  </a:lnTo>
                  <a:lnTo>
                    <a:pt x="18" y="3"/>
                  </a:lnTo>
                  <a:lnTo>
                    <a:pt x="17" y="1"/>
                  </a:lnTo>
                  <a:lnTo>
                    <a:pt x="17" y="0"/>
                  </a:lnTo>
                  <a:lnTo>
                    <a:pt x="16" y="0"/>
                  </a:lnTo>
                  <a:lnTo>
                    <a:pt x="13" y="1"/>
                  </a:lnTo>
                  <a:lnTo>
                    <a:pt x="10" y="4"/>
                  </a:lnTo>
                  <a:lnTo>
                    <a:pt x="7" y="7"/>
                  </a:lnTo>
                  <a:lnTo>
                    <a:pt x="6" y="12"/>
                  </a:lnTo>
                  <a:close/>
                </a:path>
              </a:pathLst>
            </a:custGeom>
            <a:solidFill>
              <a:srgbClr val="000000"/>
            </a:solidFill>
            <a:ln w="0">
              <a:solidFill>
                <a:srgbClr val="000000"/>
              </a:solidFill>
              <a:round/>
              <a:headEnd/>
              <a:tailEnd/>
            </a:ln>
          </p:spPr>
          <p:txBody>
            <a:bodyPr/>
            <a:lstStyle/>
            <a:p>
              <a:endParaRPr lang="en-CA"/>
            </a:p>
          </p:txBody>
        </p:sp>
        <p:sp>
          <p:nvSpPr>
            <p:cNvPr id="34895" name="Freeform 202"/>
            <p:cNvSpPr>
              <a:spLocks/>
            </p:cNvSpPr>
            <p:nvPr/>
          </p:nvSpPr>
          <p:spPr bwMode="auto">
            <a:xfrm>
              <a:off x="1980" y="3811"/>
              <a:ext cx="55" cy="97"/>
            </a:xfrm>
            <a:custGeom>
              <a:avLst/>
              <a:gdLst>
                <a:gd name="T0" fmla="*/ 34 w 21"/>
                <a:gd name="T1" fmla="*/ 0 h 24"/>
                <a:gd name="T2" fmla="*/ 212 w 21"/>
                <a:gd name="T3" fmla="*/ 0 h 24"/>
                <a:gd name="T4" fmla="*/ 123 w 21"/>
                <a:gd name="T5" fmla="*/ 800 h 24"/>
                <a:gd name="T6" fmla="*/ 178 w 21"/>
                <a:gd name="T7" fmla="*/ 521 h 24"/>
                <a:gd name="T8" fmla="*/ 233 w 21"/>
                <a:gd name="T9" fmla="*/ 263 h 24"/>
                <a:gd name="T10" fmla="*/ 288 w 21"/>
                <a:gd name="T11" fmla="*/ 65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65 h 24"/>
                <a:gd name="T24" fmla="*/ 356 w 21"/>
                <a:gd name="T25" fmla="*/ 263 h 24"/>
                <a:gd name="T26" fmla="*/ 356 w 21"/>
                <a:gd name="T27" fmla="*/ 327 h 24"/>
                <a:gd name="T28" fmla="*/ 343 w 21"/>
                <a:gd name="T29" fmla="*/ 457 h 24"/>
                <a:gd name="T30" fmla="*/ 343 w 21"/>
                <a:gd name="T31" fmla="*/ 457 h 24"/>
                <a:gd name="T32" fmla="*/ 309 w 21"/>
                <a:gd name="T33" fmla="*/ 457 h 24"/>
                <a:gd name="T34" fmla="*/ 309 w 21"/>
                <a:gd name="T35" fmla="*/ 457 h 24"/>
                <a:gd name="T36" fmla="*/ 309 w 21"/>
                <a:gd name="T37" fmla="*/ 327 h 24"/>
                <a:gd name="T38" fmla="*/ 309 w 21"/>
                <a:gd name="T39" fmla="*/ 327 h 24"/>
                <a:gd name="T40" fmla="*/ 288 w 21"/>
                <a:gd name="T41" fmla="*/ 263 h 24"/>
                <a:gd name="T42" fmla="*/ 288 w 21"/>
                <a:gd name="T43" fmla="*/ 263 h 24"/>
                <a:gd name="T44" fmla="*/ 288 w 21"/>
                <a:gd name="T45" fmla="*/ 263 h 24"/>
                <a:gd name="T46" fmla="*/ 288 w 21"/>
                <a:gd name="T47" fmla="*/ 263 h 24"/>
                <a:gd name="T48" fmla="*/ 288 w 21"/>
                <a:gd name="T49" fmla="*/ 263 h 24"/>
                <a:gd name="T50" fmla="*/ 254 w 21"/>
                <a:gd name="T51" fmla="*/ 263 h 24"/>
                <a:gd name="T52" fmla="*/ 254 w 21"/>
                <a:gd name="T53" fmla="*/ 327 h 24"/>
                <a:gd name="T54" fmla="*/ 233 w 21"/>
                <a:gd name="T55" fmla="*/ 457 h 24"/>
                <a:gd name="T56" fmla="*/ 178 w 21"/>
                <a:gd name="T57" fmla="*/ 655 h 24"/>
                <a:gd name="T58" fmla="*/ 165 w 21"/>
                <a:gd name="T59" fmla="*/ 800 h 24"/>
                <a:gd name="T60" fmla="*/ 123 w 21"/>
                <a:gd name="T61" fmla="*/ 998 h 24"/>
                <a:gd name="T62" fmla="*/ 110 w 21"/>
                <a:gd name="T63" fmla="*/ 1128 h 24"/>
                <a:gd name="T64" fmla="*/ 110 w 21"/>
                <a:gd name="T65" fmla="*/ 1257 h 24"/>
                <a:gd name="T66" fmla="*/ 89 w 21"/>
                <a:gd name="T67" fmla="*/ 1390 h 24"/>
                <a:gd name="T68" fmla="*/ 89 w 21"/>
                <a:gd name="T69" fmla="*/ 1584 h 24"/>
                <a:gd name="T70" fmla="*/ 0 w 21"/>
                <a:gd name="T71" fmla="*/ 1584 h 24"/>
                <a:gd name="T72" fmla="*/ 89 w 21"/>
                <a:gd name="T73" fmla="*/ 457 h 24"/>
                <a:gd name="T74" fmla="*/ 110 w 21"/>
                <a:gd name="T75" fmla="*/ 263 h 24"/>
                <a:gd name="T76" fmla="*/ 110 w 21"/>
                <a:gd name="T77" fmla="*/ 198 h 24"/>
                <a:gd name="T78" fmla="*/ 110 w 21"/>
                <a:gd name="T79" fmla="*/ 198 h 24"/>
                <a:gd name="T80" fmla="*/ 89 w 21"/>
                <a:gd name="T81" fmla="*/ 65 h 24"/>
                <a:gd name="T82" fmla="*/ 89 w 21"/>
                <a:gd name="T83" fmla="*/ 65 h 24"/>
                <a:gd name="T84" fmla="*/ 55 w 21"/>
                <a:gd name="T85" fmla="*/ 65 h 24"/>
                <a:gd name="T86" fmla="*/ 55 w 21"/>
                <a:gd name="T87" fmla="*/ 65 h 24"/>
                <a:gd name="T88" fmla="*/ 34 w 21"/>
                <a:gd name="T89" fmla="*/ 65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2"/>
                  </a:lnTo>
                  <a:lnTo>
                    <a:pt x="10" y="8"/>
                  </a:lnTo>
                  <a:lnTo>
                    <a:pt x="13" y="4"/>
                  </a:lnTo>
                  <a:lnTo>
                    <a:pt x="16" y="1"/>
                  </a:lnTo>
                  <a:lnTo>
                    <a:pt x="17" y="0"/>
                  </a:lnTo>
                  <a:lnTo>
                    <a:pt x="19" y="0"/>
                  </a:lnTo>
                  <a:lnTo>
                    <a:pt x="20" y="0"/>
                  </a:lnTo>
                  <a:lnTo>
                    <a:pt x="21" y="0"/>
                  </a:lnTo>
                  <a:lnTo>
                    <a:pt x="21" y="1"/>
                  </a:lnTo>
                  <a:lnTo>
                    <a:pt x="20" y="4"/>
                  </a:lnTo>
                  <a:lnTo>
                    <a:pt x="20" y="5"/>
                  </a:lnTo>
                  <a:lnTo>
                    <a:pt x="19" y="7"/>
                  </a:lnTo>
                  <a:lnTo>
                    <a:pt x="17" y="7"/>
                  </a:lnTo>
                  <a:lnTo>
                    <a:pt x="17" y="5"/>
                  </a:lnTo>
                  <a:lnTo>
                    <a:pt x="16" y="4"/>
                  </a:lnTo>
                  <a:lnTo>
                    <a:pt x="14" y="4"/>
                  </a:lnTo>
                  <a:lnTo>
                    <a:pt x="14" y="5"/>
                  </a:lnTo>
                  <a:lnTo>
                    <a:pt x="13" y="7"/>
                  </a:lnTo>
                  <a:lnTo>
                    <a:pt x="10" y="10"/>
                  </a:lnTo>
                  <a:lnTo>
                    <a:pt x="9" y="12"/>
                  </a:lnTo>
                  <a:lnTo>
                    <a:pt x="7" y="15"/>
                  </a:lnTo>
                  <a:lnTo>
                    <a:pt x="6" y="17"/>
                  </a:lnTo>
                  <a:lnTo>
                    <a:pt x="6" y="19"/>
                  </a:lnTo>
                  <a:lnTo>
                    <a:pt x="5" y="21"/>
                  </a:lnTo>
                  <a:lnTo>
                    <a:pt x="5" y="24"/>
                  </a:lnTo>
                  <a:lnTo>
                    <a:pt x="0" y="24"/>
                  </a:lnTo>
                  <a:lnTo>
                    <a:pt x="5" y="7"/>
                  </a:lnTo>
                  <a:lnTo>
                    <a:pt x="6" y="4"/>
                  </a:lnTo>
                  <a:lnTo>
                    <a:pt x="6" y="3"/>
                  </a:lnTo>
                  <a:lnTo>
                    <a:pt x="5" y="1"/>
                  </a:lnTo>
                  <a:lnTo>
                    <a:pt x="3" y="1"/>
                  </a:lnTo>
                  <a:lnTo>
                    <a:pt x="2" y="1"/>
                  </a:lnTo>
                  <a:lnTo>
                    <a:pt x="2" y="0"/>
                  </a:lnTo>
                  <a:close/>
                </a:path>
              </a:pathLst>
            </a:custGeom>
            <a:solidFill>
              <a:srgbClr val="000000"/>
            </a:solidFill>
            <a:ln w="0">
              <a:solidFill>
                <a:srgbClr val="000000"/>
              </a:solidFill>
              <a:round/>
              <a:headEnd/>
              <a:tailEnd/>
            </a:ln>
          </p:spPr>
          <p:txBody>
            <a:bodyPr/>
            <a:lstStyle/>
            <a:p>
              <a:endParaRPr lang="en-CA"/>
            </a:p>
          </p:txBody>
        </p:sp>
        <p:sp>
          <p:nvSpPr>
            <p:cNvPr id="34896" name="Freeform 203"/>
            <p:cNvSpPr>
              <a:spLocks noEditPoints="1"/>
            </p:cNvSpPr>
            <p:nvPr/>
          </p:nvSpPr>
          <p:spPr bwMode="auto">
            <a:xfrm>
              <a:off x="2040" y="3755"/>
              <a:ext cx="63" cy="157"/>
            </a:xfrm>
            <a:custGeom>
              <a:avLst/>
              <a:gdLst>
                <a:gd name="T0" fmla="*/ 255 w 24"/>
                <a:gd name="T1" fmla="*/ 0 h 39"/>
                <a:gd name="T2" fmla="*/ 144 w 24"/>
                <a:gd name="T3" fmla="*/ 1167 h 39"/>
                <a:gd name="T4" fmla="*/ 200 w 24"/>
                <a:gd name="T5" fmla="*/ 1103 h 39"/>
                <a:gd name="T6" fmla="*/ 221 w 24"/>
                <a:gd name="T7" fmla="*/ 906 h 39"/>
                <a:gd name="T8" fmla="*/ 268 w 24"/>
                <a:gd name="T9" fmla="*/ 906 h 39"/>
                <a:gd name="T10" fmla="*/ 310 w 24"/>
                <a:gd name="T11" fmla="*/ 906 h 39"/>
                <a:gd name="T12" fmla="*/ 344 w 24"/>
                <a:gd name="T13" fmla="*/ 906 h 39"/>
                <a:gd name="T14" fmla="*/ 399 w 24"/>
                <a:gd name="T15" fmla="*/ 974 h 39"/>
                <a:gd name="T16" fmla="*/ 433 w 24"/>
                <a:gd name="T17" fmla="*/ 1167 h 39"/>
                <a:gd name="T18" fmla="*/ 433 w 24"/>
                <a:gd name="T19" fmla="*/ 1377 h 39"/>
                <a:gd name="T20" fmla="*/ 433 w 24"/>
                <a:gd name="T21" fmla="*/ 1638 h 39"/>
                <a:gd name="T22" fmla="*/ 378 w 24"/>
                <a:gd name="T23" fmla="*/ 1896 h 39"/>
                <a:gd name="T24" fmla="*/ 323 w 24"/>
                <a:gd name="T25" fmla="*/ 2154 h 39"/>
                <a:gd name="T26" fmla="*/ 268 w 24"/>
                <a:gd name="T27" fmla="*/ 2351 h 39"/>
                <a:gd name="T28" fmla="*/ 200 w 24"/>
                <a:gd name="T29" fmla="*/ 2480 h 39"/>
                <a:gd name="T30" fmla="*/ 144 w 24"/>
                <a:gd name="T31" fmla="*/ 2544 h 39"/>
                <a:gd name="T32" fmla="*/ 76 w 24"/>
                <a:gd name="T33" fmla="*/ 2480 h 39"/>
                <a:gd name="T34" fmla="*/ 0 w 24"/>
                <a:gd name="T35" fmla="*/ 2287 h 39"/>
                <a:gd name="T36" fmla="*/ 144 w 24"/>
                <a:gd name="T37" fmla="*/ 455 h 39"/>
                <a:gd name="T38" fmla="*/ 144 w 24"/>
                <a:gd name="T39" fmla="*/ 258 h 39"/>
                <a:gd name="T40" fmla="*/ 144 w 24"/>
                <a:gd name="T41" fmla="*/ 129 h 39"/>
                <a:gd name="T42" fmla="*/ 144 w 24"/>
                <a:gd name="T43" fmla="*/ 129 h 39"/>
                <a:gd name="T44" fmla="*/ 144 w 24"/>
                <a:gd name="T45" fmla="*/ 64 h 39"/>
                <a:gd name="T46" fmla="*/ 144 w 24"/>
                <a:gd name="T47" fmla="*/ 64 h 39"/>
                <a:gd name="T48" fmla="*/ 123 w 24"/>
                <a:gd name="T49" fmla="*/ 64 h 39"/>
                <a:gd name="T50" fmla="*/ 89 w 24"/>
                <a:gd name="T51" fmla="*/ 64 h 39"/>
                <a:gd name="T52" fmla="*/ 89 w 24"/>
                <a:gd name="T53" fmla="*/ 64 h 39"/>
                <a:gd name="T54" fmla="*/ 89 w 24"/>
                <a:gd name="T55" fmla="*/ 0 h 39"/>
                <a:gd name="T56" fmla="*/ 255 w 24"/>
                <a:gd name="T57" fmla="*/ 0 h 39"/>
                <a:gd name="T58" fmla="*/ 76 w 24"/>
                <a:gd name="T59" fmla="*/ 2351 h 39"/>
                <a:gd name="T60" fmla="*/ 89 w 24"/>
                <a:gd name="T61" fmla="*/ 2480 h 39"/>
                <a:gd name="T62" fmla="*/ 144 w 24"/>
                <a:gd name="T63" fmla="*/ 2480 h 39"/>
                <a:gd name="T64" fmla="*/ 200 w 24"/>
                <a:gd name="T65" fmla="*/ 2480 h 39"/>
                <a:gd name="T66" fmla="*/ 221 w 24"/>
                <a:gd name="T67" fmla="*/ 2351 h 39"/>
                <a:gd name="T68" fmla="*/ 268 w 24"/>
                <a:gd name="T69" fmla="*/ 2154 h 39"/>
                <a:gd name="T70" fmla="*/ 310 w 24"/>
                <a:gd name="T71" fmla="*/ 2025 h 39"/>
                <a:gd name="T72" fmla="*/ 323 w 24"/>
                <a:gd name="T73" fmla="*/ 1703 h 39"/>
                <a:gd name="T74" fmla="*/ 323 w 24"/>
                <a:gd name="T75" fmla="*/ 1441 h 39"/>
                <a:gd name="T76" fmla="*/ 323 w 24"/>
                <a:gd name="T77" fmla="*/ 1232 h 39"/>
                <a:gd name="T78" fmla="*/ 323 w 24"/>
                <a:gd name="T79" fmla="*/ 1167 h 39"/>
                <a:gd name="T80" fmla="*/ 310 w 24"/>
                <a:gd name="T81" fmla="*/ 1103 h 39"/>
                <a:gd name="T82" fmla="*/ 268 w 24"/>
                <a:gd name="T83" fmla="*/ 1103 h 39"/>
                <a:gd name="T84" fmla="*/ 221 w 24"/>
                <a:gd name="T85" fmla="*/ 1103 h 39"/>
                <a:gd name="T86" fmla="*/ 200 w 24"/>
                <a:gd name="T87" fmla="*/ 1167 h 39"/>
                <a:gd name="T88" fmla="*/ 144 w 24"/>
                <a:gd name="T89" fmla="*/ 1377 h 39"/>
                <a:gd name="T90" fmla="*/ 123 w 24"/>
                <a:gd name="T91" fmla="*/ 1570 h 39"/>
                <a:gd name="T92" fmla="*/ 76 w 24"/>
                <a:gd name="T93" fmla="*/ 235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4" y="0"/>
                  </a:moveTo>
                  <a:lnTo>
                    <a:pt x="8" y="18"/>
                  </a:lnTo>
                  <a:lnTo>
                    <a:pt x="11" y="17"/>
                  </a:lnTo>
                  <a:lnTo>
                    <a:pt x="12" y="14"/>
                  </a:lnTo>
                  <a:lnTo>
                    <a:pt x="15" y="14"/>
                  </a:lnTo>
                  <a:lnTo>
                    <a:pt x="17" y="14"/>
                  </a:lnTo>
                  <a:lnTo>
                    <a:pt x="19" y="14"/>
                  </a:lnTo>
                  <a:lnTo>
                    <a:pt x="22" y="15"/>
                  </a:lnTo>
                  <a:lnTo>
                    <a:pt x="24" y="18"/>
                  </a:lnTo>
                  <a:lnTo>
                    <a:pt x="24" y="21"/>
                  </a:lnTo>
                  <a:lnTo>
                    <a:pt x="24" y="25"/>
                  </a:lnTo>
                  <a:lnTo>
                    <a:pt x="21" y="29"/>
                  </a:lnTo>
                  <a:lnTo>
                    <a:pt x="18" y="33"/>
                  </a:lnTo>
                  <a:lnTo>
                    <a:pt x="15" y="36"/>
                  </a:lnTo>
                  <a:lnTo>
                    <a:pt x="11" y="38"/>
                  </a:lnTo>
                  <a:lnTo>
                    <a:pt x="8" y="39"/>
                  </a:lnTo>
                  <a:lnTo>
                    <a:pt x="4" y="38"/>
                  </a:lnTo>
                  <a:lnTo>
                    <a:pt x="0" y="35"/>
                  </a:lnTo>
                  <a:lnTo>
                    <a:pt x="8" y="7"/>
                  </a:lnTo>
                  <a:lnTo>
                    <a:pt x="8" y="4"/>
                  </a:lnTo>
                  <a:lnTo>
                    <a:pt x="8" y="2"/>
                  </a:lnTo>
                  <a:lnTo>
                    <a:pt x="8" y="1"/>
                  </a:lnTo>
                  <a:lnTo>
                    <a:pt x="7" y="1"/>
                  </a:lnTo>
                  <a:lnTo>
                    <a:pt x="5" y="1"/>
                  </a:lnTo>
                  <a:lnTo>
                    <a:pt x="5" y="0"/>
                  </a:lnTo>
                  <a:lnTo>
                    <a:pt x="14" y="0"/>
                  </a:lnTo>
                  <a:close/>
                  <a:moveTo>
                    <a:pt x="4" y="36"/>
                  </a:moveTo>
                  <a:lnTo>
                    <a:pt x="5" y="38"/>
                  </a:lnTo>
                  <a:lnTo>
                    <a:pt x="8" y="38"/>
                  </a:lnTo>
                  <a:lnTo>
                    <a:pt x="11" y="38"/>
                  </a:lnTo>
                  <a:lnTo>
                    <a:pt x="12" y="36"/>
                  </a:lnTo>
                  <a:lnTo>
                    <a:pt x="15" y="33"/>
                  </a:lnTo>
                  <a:lnTo>
                    <a:pt x="17" y="31"/>
                  </a:lnTo>
                  <a:lnTo>
                    <a:pt x="18" y="26"/>
                  </a:lnTo>
                  <a:lnTo>
                    <a:pt x="18" y="22"/>
                  </a:lnTo>
                  <a:lnTo>
                    <a:pt x="18" y="19"/>
                  </a:lnTo>
                  <a:lnTo>
                    <a:pt x="18" y="18"/>
                  </a:lnTo>
                  <a:lnTo>
                    <a:pt x="17" y="17"/>
                  </a:lnTo>
                  <a:lnTo>
                    <a:pt x="15" y="17"/>
                  </a:lnTo>
                  <a:lnTo>
                    <a:pt x="12" y="17"/>
                  </a:lnTo>
                  <a:lnTo>
                    <a:pt x="11" y="18"/>
                  </a:lnTo>
                  <a:lnTo>
                    <a:pt x="8" y="21"/>
                  </a:lnTo>
                  <a:lnTo>
                    <a:pt x="7" y="24"/>
                  </a:lnTo>
                  <a:lnTo>
                    <a:pt x="4" y="36"/>
                  </a:lnTo>
                  <a:close/>
                </a:path>
              </a:pathLst>
            </a:custGeom>
            <a:solidFill>
              <a:srgbClr val="000000"/>
            </a:solidFill>
            <a:ln w="0">
              <a:solidFill>
                <a:srgbClr val="000000"/>
              </a:solidFill>
              <a:round/>
              <a:headEnd/>
              <a:tailEnd/>
            </a:ln>
          </p:spPr>
          <p:txBody>
            <a:bodyPr/>
            <a:lstStyle/>
            <a:p>
              <a:endParaRPr lang="en-CA"/>
            </a:p>
          </p:txBody>
        </p:sp>
        <p:sp>
          <p:nvSpPr>
            <p:cNvPr id="34897" name="Freeform 204"/>
            <p:cNvSpPr>
              <a:spLocks/>
            </p:cNvSpPr>
            <p:nvPr/>
          </p:nvSpPr>
          <p:spPr bwMode="auto">
            <a:xfrm>
              <a:off x="2134" y="3759"/>
              <a:ext cx="115" cy="153"/>
            </a:xfrm>
            <a:custGeom>
              <a:avLst/>
              <a:gdLst>
                <a:gd name="T0" fmla="*/ 301 w 44"/>
                <a:gd name="T1" fmla="*/ 0 h 38"/>
                <a:gd name="T2" fmla="*/ 533 w 44"/>
                <a:gd name="T3" fmla="*/ 1961 h 38"/>
                <a:gd name="T4" fmla="*/ 622 w 44"/>
                <a:gd name="T5" fmla="*/ 455 h 38"/>
                <a:gd name="T6" fmla="*/ 664 w 44"/>
                <a:gd name="T7" fmla="*/ 258 h 38"/>
                <a:gd name="T8" fmla="*/ 664 w 44"/>
                <a:gd name="T9" fmla="*/ 193 h 38"/>
                <a:gd name="T10" fmla="*/ 664 w 44"/>
                <a:gd name="T11" fmla="*/ 193 h 38"/>
                <a:gd name="T12" fmla="*/ 622 w 44"/>
                <a:gd name="T13" fmla="*/ 64 h 38"/>
                <a:gd name="T14" fmla="*/ 622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50 w 44"/>
                <a:gd name="T29" fmla="*/ 64 h 38"/>
                <a:gd name="T30" fmla="*/ 732 w 44"/>
                <a:gd name="T31" fmla="*/ 64 h 38"/>
                <a:gd name="T32" fmla="*/ 716 w 44"/>
                <a:gd name="T33" fmla="*/ 64 h 38"/>
                <a:gd name="T34" fmla="*/ 716 w 44"/>
                <a:gd name="T35" fmla="*/ 193 h 38"/>
                <a:gd name="T36" fmla="*/ 677 w 44"/>
                <a:gd name="T37" fmla="*/ 258 h 38"/>
                <a:gd name="T38" fmla="*/ 677 w 44"/>
                <a:gd name="T39" fmla="*/ 455 h 38"/>
                <a:gd name="T40" fmla="*/ 499 w 44"/>
                <a:gd name="T41" fmla="*/ 2480 h 38"/>
                <a:gd name="T42" fmla="*/ 499 w 44"/>
                <a:gd name="T43" fmla="*/ 2480 h 38"/>
                <a:gd name="T44" fmla="*/ 287 w 44"/>
                <a:gd name="T45" fmla="*/ 455 h 38"/>
                <a:gd name="T46" fmla="*/ 165 w 44"/>
                <a:gd name="T47" fmla="*/ 1961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212 w 44"/>
                <a:gd name="T59" fmla="*/ 2416 h 38"/>
                <a:gd name="T60" fmla="*/ 212 w 44"/>
                <a:gd name="T61" fmla="*/ 2416 h 38"/>
                <a:gd name="T62" fmla="*/ 0 w 44"/>
                <a:gd name="T63" fmla="*/ 2416 h 38"/>
                <a:gd name="T64" fmla="*/ 0 w 44"/>
                <a:gd name="T65" fmla="*/ 2416 h 38"/>
                <a:gd name="T66" fmla="*/ 55 w 44"/>
                <a:gd name="T67" fmla="*/ 2416 h 38"/>
                <a:gd name="T68" fmla="*/ 55 w 44"/>
                <a:gd name="T69" fmla="*/ 2287 h 38"/>
                <a:gd name="T70" fmla="*/ 89 w 44"/>
                <a:gd name="T71" fmla="*/ 2287 h 38"/>
                <a:gd name="T72" fmla="*/ 89 w 44"/>
                <a:gd name="T73" fmla="*/ 2287 h 38"/>
                <a:gd name="T74" fmla="*/ 110 w 44"/>
                <a:gd name="T75" fmla="*/ 2090 h 38"/>
                <a:gd name="T76" fmla="*/ 123 w 44"/>
                <a:gd name="T77" fmla="*/ 2025 h 38"/>
                <a:gd name="T78" fmla="*/ 254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4"/>
                  </a:lnTo>
                  <a:lnTo>
                    <a:pt x="37" y="3"/>
                  </a:lnTo>
                  <a:lnTo>
                    <a:pt x="35" y="1"/>
                  </a:lnTo>
                  <a:lnTo>
                    <a:pt x="33" y="1"/>
                  </a:lnTo>
                  <a:lnTo>
                    <a:pt x="33" y="0"/>
                  </a:lnTo>
                  <a:lnTo>
                    <a:pt x="44" y="0"/>
                  </a:lnTo>
                  <a:lnTo>
                    <a:pt x="44" y="1"/>
                  </a:lnTo>
                  <a:lnTo>
                    <a:pt x="42" y="1"/>
                  </a:lnTo>
                  <a:lnTo>
                    <a:pt x="41" y="1"/>
                  </a:lnTo>
                  <a:lnTo>
                    <a:pt x="40" y="1"/>
                  </a:lnTo>
                  <a:lnTo>
                    <a:pt x="40" y="3"/>
                  </a:lnTo>
                  <a:lnTo>
                    <a:pt x="38" y="4"/>
                  </a:lnTo>
                  <a:lnTo>
                    <a:pt x="38" y="7"/>
                  </a:lnTo>
                  <a:lnTo>
                    <a:pt x="28" y="38"/>
                  </a:lnTo>
                  <a:lnTo>
                    <a:pt x="16" y="7"/>
                  </a:lnTo>
                  <a:lnTo>
                    <a:pt x="9" y="30"/>
                  </a:lnTo>
                  <a:lnTo>
                    <a:pt x="9" y="32"/>
                  </a:lnTo>
                  <a:lnTo>
                    <a:pt x="9" y="34"/>
                  </a:lnTo>
                  <a:lnTo>
                    <a:pt x="9" y="35"/>
                  </a:lnTo>
                  <a:lnTo>
                    <a:pt x="10" y="35"/>
                  </a:lnTo>
                  <a:lnTo>
                    <a:pt x="12" y="37"/>
                  </a:lnTo>
                  <a:lnTo>
                    <a:pt x="0" y="37"/>
                  </a:lnTo>
                  <a:lnTo>
                    <a:pt x="3" y="37"/>
                  </a:lnTo>
                  <a:lnTo>
                    <a:pt x="3" y="35"/>
                  </a:lnTo>
                  <a:lnTo>
                    <a:pt x="5" y="35"/>
                  </a:lnTo>
                  <a:lnTo>
                    <a:pt x="6" y="32"/>
                  </a:lnTo>
                  <a:lnTo>
                    <a:pt x="7" y="31"/>
                  </a:lnTo>
                  <a:lnTo>
                    <a:pt x="14"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898" name="Freeform 205"/>
            <p:cNvSpPr>
              <a:spLocks noEditPoints="1"/>
            </p:cNvSpPr>
            <p:nvPr/>
          </p:nvSpPr>
          <p:spPr bwMode="auto">
            <a:xfrm>
              <a:off x="2239" y="3759"/>
              <a:ext cx="86" cy="149"/>
            </a:xfrm>
            <a:custGeom>
              <a:avLst/>
              <a:gdLst>
                <a:gd name="T0" fmla="*/ 156 w 33"/>
                <a:gd name="T1" fmla="*/ 0 h 37"/>
                <a:gd name="T2" fmla="*/ 388 w 33"/>
                <a:gd name="T3" fmla="*/ 0 h 37"/>
                <a:gd name="T4" fmla="*/ 495 w 33"/>
                <a:gd name="T5" fmla="*/ 0 h 37"/>
                <a:gd name="T6" fmla="*/ 529 w 33"/>
                <a:gd name="T7" fmla="*/ 64 h 37"/>
                <a:gd name="T8" fmla="*/ 584 w 33"/>
                <a:gd name="T9" fmla="*/ 258 h 37"/>
                <a:gd name="T10" fmla="*/ 584 w 33"/>
                <a:gd name="T11" fmla="*/ 519 h 37"/>
                <a:gd name="T12" fmla="*/ 584 w 33"/>
                <a:gd name="T13" fmla="*/ 713 h 37"/>
                <a:gd name="T14" fmla="*/ 563 w 33"/>
                <a:gd name="T15" fmla="*/ 842 h 37"/>
                <a:gd name="T16" fmla="*/ 516 w 33"/>
                <a:gd name="T17" fmla="*/ 1039 h 37"/>
                <a:gd name="T18" fmla="*/ 461 w 33"/>
                <a:gd name="T19" fmla="*/ 1103 h 37"/>
                <a:gd name="T20" fmla="*/ 407 w 33"/>
                <a:gd name="T21" fmla="*/ 1168 h 37"/>
                <a:gd name="T22" fmla="*/ 339 w 33"/>
                <a:gd name="T23" fmla="*/ 1313 h 37"/>
                <a:gd name="T24" fmla="*/ 284 w 33"/>
                <a:gd name="T25" fmla="*/ 1168 h 37"/>
                <a:gd name="T26" fmla="*/ 245 w 33"/>
                <a:gd name="T27" fmla="*/ 1168 h 37"/>
                <a:gd name="T28" fmla="*/ 198 w 33"/>
                <a:gd name="T29" fmla="*/ 1961 h 37"/>
                <a:gd name="T30" fmla="*/ 156 w 33"/>
                <a:gd name="T31" fmla="*/ 2090 h 37"/>
                <a:gd name="T32" fmla="*/ 156 w 33"/>
                <a:gd name="T33" fmla="*/ 2223 h 37"/>
                <a:gd name="T34" fmla="*/ 156 w 33"/>
                <a:gd name="T35" fmla="*/ 2287 h 37"/>
                <a:gd name="T36" fmla="*/ 198 w 33"/>
                <a:gd name="T37" fmla="*/ 2287 h 37"/>
                <a:gd name="T38" fmla="*/ 211 w 33"/>
                <a:gd name="T39" fmla="*/ 2287 h 37"/>
                <a:gd name="T40" fmla="*/ 245 w 33"/>
                <a:gd name="T41" fmla="*/ 2416 h 37"/>
                <a:gd name="T42" fmla="*/ 245 w 33"/>
                <a:gd name="T43" fmla="*/ 2416 h 37"/>
                <a:gd name="T44" fmla="*/ 0 w 33"/>
                <a:gd name="T45" fmla="*/ 2416 h 37"/>
                <a:gd name="T46" fmla="*/ 0 w 33"/>
                <a:gd name="T47" fmla="*/ 2416 h 37"/>
                <a:gd name="T48" fmla="*/ 34 w 33"/>
                <a:gd name="T49" fmla="*/ 2287 h 37"/>
                <a:gd name="T50" fmla="*/ 68 w 33"/>
                <a:gd name="T51" fmla="*/ 2287 h 37"/>
                <a:gd name="T52" fmla="*/ 89 w 33"/>
                <a:gd name="T53" fmla="*/ 2223 h 37"/>
                <a:gd name="T54" fmla="*/ 89 w 33"/>
                <a:gd name="T55" fmla="*/ 1961 h 37"/>
                <a:gd name="T56" fmla="*/ 211 w 33"/>
                <a:gd name="T57" fmla="*/ 519 h 37"/>
                <a:gd name="T58" fmla="*/ 211 w 33"/>
                <a:gd name="T59" fmla="*/ 391 h 37"/>
                <a:gd name="T60" fmla="*/ 211 w 33"/>
                <a:gd name="T61" fmla="*/ 193 h 37"/>
                <a:gd name="T62" fmla="*/ 211 w 33"/>
                <a:gd name="T63" fmla="*/ 193 h 37"/>
                <a:gd name="T64" fmla="*/ 211 w 33"/>
                <a:gd name="T65" fmla="*/ 64 h 37"/>
                <a:gd name="T66" fmla="*/ 198 w 33"/>
                <a:gd name="T67" fmla="*/ 64 h 37"/>
                <a:gd name="T68" fmla="*/ 143 w 33"/>
                <a:gd name="T69" fmla="*/ 64 h 37"/>
                <a:gd name="T70" fmla="*/ 156 w 33"/>
                <a:gd name="T71" fmla="*/ 0 h 37"/>
                <a:gd name="T72" fmla="*/ 245 w 33"/>
                <a:gd name="T73" fmla="*/ 1103 h 37"/>
                <a:gd name="T74" fmla="*/ 284 w 33"/>
                <a:gd name="T75" fmla="*/ 1168 h 37"/>
                <a:gd name="T76" fmla="*/ 339 w 33"/>
                <a:gd name="T77" fmla="*/ 1168 h 37"/>
                <a:gd name="T78" fmla="*/ 373 w 33"/>
                <a:gd name="T79" fmla="*/ 1103 h 37"/>
                <a:gd name="T80" fmla="*/ 407 w 33"/>
                <a:gd name="T81" fmla="*/ 1103 h 37"/>
                <a:gd name="T82" fmla="*/ 440 w 33"/>
                <a:gd name="T83" fmla="*/ 1039 h 37"/>
                <a:gd name="T84" fmla="*/ 461 w 33"/>
                <a:gd name="T85" fmla="*/ 842 h 37"/>
                <a:gd name="T86" fmla="*/ 495 w 33"/>
                <a:gd name="T87" fmla="*/ 648 h 37"/>
                <a:gd name="T88" fmla="*/ 495 w 33"/>
                <a:gd name="T89" fmla="*/ 455 h 37"/>
                <a:gd name="T90" fmla="*/ 495 w 33"/>
                <a:gd name="T91" fmla="*/ 391 h 37"/>
                <a:gd name="T92" fmla="*/ 461 w 33"/>
                <a:gd name="T93" fmla="*/ 193 h 37"/>
                <a:gd name="T94" fmla="*/ 440 w 33"/>
                <a:gd name="T95" fmla="*/ 64 h 37"/>
                <a:gd name="T96" fmla="*/ 388 w 33"/>
                <a:gd name="T97" fmla="*/ 64 h 37"/>
                <a:gd name="T98" fmla="*/ 373 w 33"/>
                <a:gd name="T99" fmla="*/ 64 h 37"/>
                <a:gd name="T100" fmla="*/ 318 w 33"/>
                <a:gd name="T101" fmla="*/ 64 h 37"/>
                <a:gd name="T102" fmla="*/ 245 w 33"/>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7"/>
                <a:gd name="T158" fmla="*/ 33 w 33"/>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7">
                  <a:moveTo>
                    <a:pt x="9" y="0"/>
                  </a:moveTo>
                  <a:lnTo>
                    <a:pt x="22" y="0"/>
                  </a:lnTo>
                  <a:lnTo>
                    <a:pt x="28" y="0"/>
                  </a:lnTo>
                  <a:lnTo>
                    <a:pt x="30" y="1"/>
                  </a:lnTo>
                  <a:lnTo>
                    <a:pt x="33" y="4"/>
                  </a:lnTo>
                  <a:lnTo>
                    <a:pt x="33" y="8"/>
                  </a:lnTo>
                  <a:lnTo>
                    <a:pt x="33" y="11"/>
                  </a:lnTo>
                  <a:lnTo>
                    <a:pt x="32" y="13"/>
                  </a:lnTo>
                  <a:lnTo>
                    <a:pt x="29" y="16"/>
                  </a:lnTo>
                  <a:lnTo>
                    <a:pt x="26" y="17"/>
                  </a:lnTo>
                  <a:lnTo>
                    <a:pt x="23" y="18"/>
                  </a:lnTo>
                  <a:lnTo>
                    <a:pt x="19" y="20"/>
                  </a:lnTo>
                  <a:lnTo>
                    <a:pt x="16" y="18"/>
                  </a:lnTo>
                  <a:lnTo>
                    <a:pt x="14" y="18"/>
                  </a:lnTo>
                  <a:lnTo>
                    <a:pt x="11" y="30"/>
                  </a:lnTo>
                  <a:lnTo>
                    <a:pt x="9" y="32"/>
                  </a:lnTo>
                  <a:lnTo>
                    <a:pt x="9" y="34"/>
                  </a:lnTo>
                  <a:lnTo>
                    <a:pt x="9" y="35"/>
                  </a:lnTo>
                  <a:lnTo>
                    <a:pt x="11" y="35"/>
                  </a:lnTo>
                  <a:lnTo>
                    <a:pt x="12" y="35"/>
                  </a:lnTo>
                  <a:lnTo>
                    <a:pt x="14" y="37"/>
                  </a:lnTo>
                  <a:lnTo>
                    <a:pt x="0" y="37"/>
                  </a:lnTo>
                  <a:lnTo>
                    <a:pt x="2" y="35"/>
                  </a:lnTo>
                  <a:lnTo>
                    <a:pt x="4" y="35"/>
                  </a:lnTo>
                  <a:lnTo>
                    <a:pt x="5" y="34"/>
                  </a:lnTo>
                  <a:lnTo>
                    <a:pt x="5" y="30"/>
                  </a:lnTo>
                  <a:lnTo>
                    <a:pt x="12" y="8"/>
                  </a:lnTo>
                  <a:lnTo>
                    <a:pt x="12" y="6"/>
                  </a:lnTo>
                  <a:lnTo>
                    <a:pt x="12" y="3"/>
                  </a:lnTo>
                  <a:lnTo>
                    <a:pt x="12" y="1"/>
                  </a:lnTo>
                  <a:lnTo>
                    <a:pt x="11" y="1"/>
                  </a:lnTo>
                  <a:lnTo>
                    <a:pt x="8" y="1"/>
                  </a:lnTo>
                  <a:lnTo>
                    <a:pt x="9" y="0"/>
                  </a:lnTo>
                  <a:close/>
                  <a:moveTo>
                    <a:pt x="14" y="17"/>
                  </a:moveTo>
                  <a:lnTo>
                    <a:pt x="16" y="18"/>
                  </a:lnTo>
                  <a:lnTo>
                    <a:pt x="19" y="18"/>
                  </a:lnTo>
                  <a:lnTo>
                    <a:pt x="21" y="17"/>
                  </a:lnTo>
                  <a:lnTo>
                    <a:pt x="23" y="17"/>
                  </a:lnTo>
                  <a:lnTo>
                    <a:pt x="25" y="16"/>
                  </a:lnTo>
                  <a:lnTo>
                    <a:pt x="26" y="13"/>
                  </a:lnTo>
                  <a:lnTo>
                    <a:pt x="28" y="10"/>
                  </a:lnTo>
                  <a:lnTo>
                    <a:pt x="28" y="7"/>
                  </a:lnTo>
                  <a:lnTo>
                    <a:pt x="28" y="6"/>
                  </a:lnTo>
                  <a:lnTo>
                    <a:pt x="26" y="3"/>
                  </a:lnTo>
                  <a:lnTo>
                    <a:pt x="25" y="1"/>
                  </a:lnTo>
                  <a:lnTo>
                    <a:pt x="22" y="1"/>
                  </a:lnTo>
                  <a:lnTo>
                    <a:pt x="21" y="1"/>
                  </a:lnTo>
                  <a:lnTo>
                    <a:pt x="18" y="1"/>
                  </a:lnTo>
                  <a:lnTo>
                    <a:pt x="14" y="17"/>
                  </a:lnTo>
                  <a:close/>
                </a:path>
              </a:pathLst>
            </a:custGeom>
            <a:solidFill>
              <a:srgbClr val="000000"/>
            </a:solidFill>
            <a:ln w="0">
              <a:solidFill>
                <a:srgbClr val="000000"/>
              </a:solidFill>
              <a:round/>
              <a:headEnd/>
              <a:tailEnd/>
            </a:ln>
          </p:spPr>
          <p:txBody>
            <a:bodyPr/>
            <a:lstStyle/>
            <a:p>
              <a:endParaRPr lang="en-CA"/>
            </a:p>
          </p:txBody>
        </p:sp>
        <p:sp>
          <p:nvSpPr>
            <p:cNvPr id="34899" name="Freeform 206"/>
            <p:cNvSpPr>
              <a:spLocks/>
            </p:cNvSpPr>
            <p:nvPr/>
          </p:nvSpPr>
          <p:spPr bwMode="auto">
            <a:xfrm>
              <a:off x="2827" y="3755"/>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056 h 49"/>
                <a:gd name="T14" fmla="*/ 233 w 13"/>
                <a:gd name="T15" fmla="*/ 3056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34900" name="Freeform 207"/>
            <p:cNvSpPr>
              <a:spLocks noEditPoints="1"/>
            </p:cNvSpPr>
            <p:nvPr/>
          </p:nvSpPr>
          <p:spPr bwMode="auto">
            <a:xfrm>
              <a:off x="2871" y="3755"/>
              <a:ext cx="63" cy="157"/>
            </a:xfrm>
            <a:custGeom>
              <a:avLst/>
              <a:gdLst>
                <a:gd name="T0" fmla="*/ 0 w 24"/>
                <a:gd name="T1" fmla="*/ 1232 h 39"/>
                <a:gd name="T2" fmla="*/ 0 w 24"/>
                <a:gd name="T3" fmla="*/ 906 h 39"/>
                <a:gd name="T4" fmla="*/ 34 w 24"/>
                <a:gd name="T5" fmla="*/ 519 h 39"/>
                <a:gd name="T6" fmla="*/ 76 w 24"/>
                <a:gd name="T7" fmla="*/ 326 h 39"/>
                <a:gd name="T8" fmla="*/ 123 w 24"/>
                <a:gd name="T9" fmla="*/ 129 h 39"/>
                <a:gd name="T10" fmla="*/ 179 w 24"/>
                <a:gd name="T11" fmla="*/ 64 h 39"/>
                <a:gd name="T12" fmla="*/ 200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00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00 w 24"/>
                <a:gd name="T55" fmla="*/ 2480 h 39"/>
                <a:gd name="T56" fmla="*/ 234 w 24"/>
                <a:gd name="T57" fmla="*/ 2351 h 39"/>
                <a:gd name="T58" fmla="*/ 255 w 24"/>
                <a:gd name="T59" fmla="*/ 2351 h 39"/>
                <a:gd name="T60" fmla="*/ 289 w 24"/>
                <a:gd name="T61" fmla="*/ 2154 h 39"/>
                <a:gd name="T62" fmla="*/ 310 w 24"/>
                <a:gd name="T63" fmla="*/ 2025 h 39"/>
                <a:gd name="T64" fmla="*/ 323 w 24"/>
                <a:gd name="T65" fmla="*/ 1638 h 39"/>
                <a:gd name="T66" fmla="*/ 323 w 24"/>
                <a:gd name="T67" fmla="*/ 1167 h 39"/>
                <a:gd name="T68" fmla="*/ 323 w 24"/>
                <a:gd name="T69" fmla="*/ 777 h 39"/>
                <a:gd name="T70" fmla="*/ 310 w 24"/>
                <a:gd name="T71" fmla="*/ 455 h 39"/>
                <a:gd name="T72" fmla="*/ 289 w 24"/>
                <a:gd name="T73" fmla="*/ 326 h 39"/>
                <a:gd name="T74" fmla="*/ 255 w 24"/>
                <a:gd name="T75" fmla="*/ 129 h 39"/>
                <a:gd name="T76" fmla="*/ 234 w 24"/>
                <a:gd name="T77" fmla="*/ 129 h 39"/>
                <a:gd name="T78" fmla="*/ 200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4" y="5"/>
                  </a:lnTo>
                  <a:lnTo>
                    <a:pt x="7" y="2"/>
                  </a:lnTo>
                  <a:lnTo>
                    <a:pt x="10" y="1"/>
                  </a:lnTo>
                  <a:lnTo>
                    <a:pt x="11" y="0"/>
                  </a:lnTo>
                  <a:lnTo>
                    <a:pt x="16" y="1"/>
                  </a:lnTo>
                  <a:lnTo>
                    <a:pt x="20" y="4"/>
                  </a:lnTo>
                  <a:lnTo>
                    <a:pt x="21" y="8"/>
                  </a:lnTo>
                  <a:lnTo>
                    <a:pt x="23" y="14"/>
                  </a:lnTo>
                  <a:lnTo>
                    <a:pt x="24" y="19"/>
                  </a:lnTo>
                  <a:lnTo>
                    <a:pt x="23" y="25"/>
                  </a:lnTo>
                  <a:lnTo>
                    <a:pt x="21" y="31"/>
                  </a:lnTo>
                  <a:lnTo>
                    <a:pt x="20" y="35"/>
                  </a:lnTo>
                  <a:lnTo>
                    <a:pt x="17" y="36"/>
                  </a:lnTo>
                  <a:lnTo>
                    <a:pt x="14" y="38"/>
                  </a:lnTo>
                  <a:lnTo>
                    <a:pt x="11" y="39"/>
                  </a:lnTo>
                  <a:lnTo>
                    <a:pt x="9" y="38"/>
                  </a:lnTo>
                  <a:lnTo>
                    <a:pt x="6" y="36"/>
                  </a:lnTo>
                  <a:lnTo>
                    <a:pt x="3" y="32"/>
                  </a:lnTo>
                  <a:lnTo>
                    <a:pt x="0" y="26"/>
                  </a:lnTo>
                  <a:lnTo>
                    <a:pt x="0" y="19"/>
                  </a:lnTo>
                  <a:close/>
                  <a:moveTo>
                    <a:pt x="6" y="21"/>
                  </a:moveTo>
                  <a:lnTo>
                    <a:pt x="6" y="28"/>
                  </a:lnTo>
                  <a:lnTo>
                    <a:pt x="7" y="33"/>
                  </a:lnTo>
                  <a:lnTo>
                    <a:pt x="9" y="36"/>
                  </a:lnTo>
                  <a:lnTo>
                    <a:pt x="11" y="38"/>
                  </a:lnTo>
                  <a:lnTo>
                    <a:pt x="13" y="36"/>
                  </a:lnTo>
                  <a:lnTo>
                    <a:pt x="14" y="36"/>
                  </a:lnTo>
                  <a:lnTo>
                    <a:pt x="16" y="33"/>
                  </a:lnTo>
                  <a:lnTo>
                    <a:pt x="17" y="31"/>
                  </a:lnTo>
                  <a:lnTo>
                    <a:pt x="18" y="25"/>
                  </a:lnTo>
                  <a:lnTo>
                    <a:pt x="18" y="18"/>
                  </a:lnTo>
                  <a:lnTo>
                    <a:pt x="18" y="12"/>
                  </a:lnTo>
                  <a:lnTo>
                    <a:pt x="17" y="7"/>
                  </a:lnTo>
                  <a:lnTo>
                    <a:pt x="16" y="5"/>
                  </a:lnTo>
                  <a:lnTo>
                    <a:pt x="14" y="2"/>
                  </a:lnTo>
                  <a:lnTo>
                    <a:pt x="13" y="2"/>
                  </a:lnTo>
                  <a:lnTo>
                    <a:pt x="11"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34901" name="Freeform 208"/>
            <p:cNvSpPr>
              <a:spLocks/>
            </p:cNvSpPr>
            <p:nvPr/>
          </p:nvSpPr>
          <p:spPr bwMode="auto">
            <a:xfrm>
              <a:off x="2944" y="3884"/>
              <a:ext cx="24" cy="60"/>
            </a:xfrm>
            <a:custGeom>
              <a:avLst/>
              <a:gdLst>
                <a:gd name="T0" fmla="*/ 0 w 9"/>
                <a:gd name="T1" fmla="*/ 960 h 15"/>
                <a:gd name="T2" fmla="*/ 0 w 9"/>
                <a:gd name="T3" fmla="*/ 896 h 15"/>
                <a:gd name="T4" fmla="*/ 56 w 9"/>
                <a:gd name="T5" fmla="*/ 832 h 15"/>
                <a:gd name="T6" fmla="*/ 115 w 9"/>
                <a:gd name="T7" fmla="*/ 704 h 15"/>
                <a:gd name="T8" fmla="*/ 136 w 9"/>
                <a:gd name="T9" fmla="*/ 640 h 15"/>
                <a:gd name="T10" fmla="*/ 136 w 9"/>
                <a:gd name="T11" fmla="*/ 448 h 15"/>
                <a:gd name="T12" fmla="*/ 136 w 9"/>
                <a:gd name="T13" fmla="*/ 448 h 15"/>
                <a:gd name="T14" fmla="*/ 136 w 9"/>
                <a:gd name="T15" fmla="*/ 384 h 15"/>
                <a:gd name="T16" fmla="*/ 136 w 9"/>
                <a:gd name="T17" fmla="*/ 384 h 15"/>
                <a:gd name="T18" fmla="*/ 115 w 9"/>
                <a:gd name="T19" fmla="*/ 384 h 15"/>
                <a:gd name="T20" fmla="*/ 115 w 9"/>
                <a:gd name="T21" fmla="*/ 384 h 15"/>
                <a:gd name="T22" fmla="*/ 93 w 9"/>
                <a:gd name="T23" fmla="*/ 448 h 15"/>
                <a:gd name="T24" fmla="*/ 93 w 9"/>
                <a:gd name="T25" fmla="*/ 448 h 15"/>
                <a:gd name="T26" fmla="*/ 93 w 9"/>
                <a:gd name="T27" fmla="*/ 448 h 15"/>
                <a:gd name="T28" fmla="*/ 56 w 9"/>
                <a:gd name="T29" fmla="*/ 448 h 15"/>
                <a:gd name="T30" fmla="*/ 35 w 9"/>
                <a:gd name="T31" fmla="*/ 384 h 15"/>
                <a:gd name="T32" fmla="*/ 35 w 9"/>
                <a:gd name="T33" fmla="*/ 384 h 15"/>
                <a:gd name="T34" fmla="*/ 0 w 9"/>
                <a:gd name="T35" fmla="*/ 256 h 15"/>
                <a:gd name="T36" fmla="*/ 35 w 9"/>
                <a:gd name="T37" fmla="*/ 192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84 h 15"/>
                <a:gd name="T52" fmla="*/ 171 w 9"/>
                <a:gd name="T53" fmla="*/ 512 h 15"/>
                <a:gd name="T54" fmla="*/ 136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3"/>
                  </a:lnTo>
                  <a:lnTo>
                    <a:pt x="6" y="11"/>
                  </a:lnTo>
                  <a:lnTo>
                    <a:pt x="7" y="10"/>
                  </a:lnTo>
                  <a:lnTo>
                    <a:pt x="7" y="7"/>
                  </a:lnTo>
                  <a:lnTo>
                    <a:pt x="7" y="6"/>
                  </a:lnTo>
                  <a:lnTo>
                    <a:pt x="6" y="6"/>
                  </a:lnTo>
                  <a:lnTo>
                    <a:pt x="5" y="7"/>
                  </a:lnTo>
                  <a:lnTo>
                    <a:pt x="3" y="7"/>
                  </a:lnTo>
                  <a:lnTo>
                    <a:pt x="2" y="6"/>
                  </a:lnTo>
                  <a:lnTo>
                    <a:pt x="0" y="4"/>
                  </a:lnTo>
                  <a:lnTo>
                    <a:pt x="2" y="3"/>
                  </a:lnTo>
                  <a:lnTo>
                    <a:pt x="2" y="1"/>
                  </a:lnTo>
                  <a:lnTo>
                    <a:pt x="3" y="0"/>
                  </a:lnTo>
                  <a:lnTo>
                    <a:pt x="5" y="0"/>
                  </a:lnTo>
                  <a:lnTo>
                    <a:pt x="6" y="1"/>
                  </a:lnTo>
                  <a:lnTo>
                    <a:pt x="7" y="1"/>
                  </a:lnTo>
                  <a:lnTo>
                    <a:pt x="9" y="4"/>
                  </a:lnTo>
                  <a:lnTo>
                    <a:pt x="9" y="6"/>
                  </a:lnTo>
                  <a:lnTo>
                    <a:pt x="9" y="8"/>
                  </a:lnTo>
                  <a:lnTo>
                    <a:pt x="7"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34902" name="Freeform 209"/>
            <p:cNvSpPr>
              <a:spLocks noEditPoints="1"/>
            </p:cNvSpPr>
            <p:nvPr/>
          </p:nvSpPr>
          <p:spPr bwMode="auto">
            <a:xfrm>
              <a:off x="2981" y="3755"/>
              <a:ext cx="63" cy="157"/>
            </a:xfrm>
            <a:custGeom>
              <a:avLst/>
              <a:gdLst>
                <a:gd name="T0" fmla="*/ 0 w 24"/>
                <a:gd name="T1" fmla="*/ 1232 h 39"/>
                <a:gd name="T2" fmla="*/ 0 w 24"/>
                <a:gd name="T3" fmla="*/ 906 h 39"/>
                <a:gd name="T4" fmla="*/ 34 w 24"/>
                <a:gd name="T5" fmla="*/ 519 h 39"/>
                <a:gd name="T6" fmla="*/ 89 w 24"/>
                <a:gd name="T7" fmla="*/ 326 h 39"/>
                <a:gd name="T8" fmla="*/ 123 w 24"/>
                <a:gd name="T9" fmla="*/ 129 h 39"/>
                <a:gd name="T10" fmla="*/ 179 w 24"/>
                <a:gd name="T11" fmla="*/ 64 h 39"/>
                <a:gd name="T12" fmla="*/ 221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21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21 w 24"/>
                <a:gd name="T55" fmla="*/ 2480 h 39"/>
                <a:gd name="T56" fmla="*/ 234 w 24"/>
                <a:gd name="T57" fmla="*/ 2351 h 39"/>
                <a:gd name="T58" fmla="*/ 255 w 24"/>
                <a:gd name="T59" fmla="*/ 2351 h 39"/>
                <a:gd name="T60" fmla="*/ 289 w 24"/>
                <a:gd name="T61" fmla="*/ 2154 h 39"/>
                <a:gd name="T62" fmla="*/ 310 w 24"/>
                <a:gd name="T63" fmla="*/ 2025 h 39"/>
                <a:gd name="T64" fmla="*/ 344 w 24"/>
                <a:gd name="T65" fmla="*/ 1638 h 39"/>
                <a:gd name="T66" fmla="*/ 344 w 24"/>
                <a:gd name="T67" fmla="*/ 1167 h 39"/>
                <a:gd name="T68" fmla="*/ 344 w 24"/>
                <a:gd name="T69" fmla="*/ 777 h 39"/>
                <a:gd name="T70" fmla="*/ 310 w 24"/>
                <a:gd name="T71" fmla="*/ 455 h 39"/>
                <a:gd name="T72" fmla="*/ 289 w 24"/>
                <a:gd name="T73" fmla="*/ 326 h 39"/>
                <a:gd name="T74" fmla="*/ 255 w 24"/>
                <a:gd name="T75" fmla="*/ 129 h 39"/>
                <a:gd name="T76" fmla="*/ 234 w 24"/>
                <a:gd name="T77" fmla="*/ 129 h 39"/>
                <a:gd name="T78" fmla="*/ 221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5" y="5"/>
                  </a:lnTo>
                  <a:lnTo>
                    <a:pt x="7" y="2"/>
                  </a:lnTo>
                  <a:lnTo>
                    <a:pt x="10" y="1"/>
                  </a:lnTo>
                  <a:lnTo>
                    <a:pt x="12" y="0"/>
                  </a:lnTo>
                  <a:lnTo>
                    <a:pt x="16" y="1"/>
                  </a:lnTo>
                  <a:lnTo>
                    <a:pt x="20" y="4"/>
                  </a:lnTo>
                  <a:lnTo>
                    <a:pt x="21" y="8"/>
                  </a:lnTo>
                  <a:lnTo>
                    <a:pt x="23" y="14"/>
                  </a:lnTo>
                  <a:lnTo>
                    <a:pt x="24" y="19"/>
                  </a:lnTo>
                  <a:lnTo>
                    <a:pt x="23" y="25"/>
                  </a:lnTo>
                  <a:lnTo>
                    <a:pt x="21" y="31"/>
                  </a:lnTo>
                  <a:lnTo>
                    <a:pt x="20" y="35"/>
                  </a:lnTo>
                  <a:lnTo>
                    <a:pt x="17" y="36"/>
                  </a:lnTo>
                  <a:lnTo>
                    <a:pt x="14" y="38"/>
                  </a:lnTo>
                  <a:lnTo>
                    <a:pt x="12" y="39"/>
                  </a:lnTo>
                  <a:lnTo>
                    <a:pt x="9" y="38"/>
                  </a:lnTo>
                  <a:lnTo>
                    <a:pt x="6" y="36"/>
                  </a:lnTo>
                  <a:lnTo>
                    <a:pt x="3" y="32"/>
                  </a:lnTo>
                  <a:lnTo>
                    <a:pt x="0" y="26"/>
                  </a:lnTo>
                  <a:lnTo>
                    <a:pt x="0" y="19"/>
                  </a:lnTo>
                  <a:close/>
                  <a:moveTo>
                    <a:pt x="6" y="21"/>
                  </a:moveTo>
                  <a:lnTo>
                    <a:pt x="6" y="28"/>
                  </a:lnTo>
                  <a:lnTo>
                    <a:pt x="7" y="33"/>
                  </a:lnTo>
                  <a:lnTo>
                    <a:pt x="9" y="36"/>
                  </a:lnTo>
                  <a:lnTo>
                    <a:pt x="12" y="38"/>
                  </a:lnTo>
                  <a:lnTo>
                    <a:pt x="13" y="36"/>
                  </a:lnTo>
                  <a:lnTo>
                    <a:pt x="14" y="36"/>
                  </a:lnTo>
                  <a:lnTo>
                    <a:pt x="16" y="33"/>
                  </a:lnTo>
                  <a:lnTo>
                    <a:pt x="17" y="31"/>
                  </a:lnTo>
                  <a:lnTo>
                    <a:pt x="19" y="25"/>
                  </a:lnTo>
                  <a:lnTo>
                    <a:pt x="19" y="18"/>
                  </a:lnTo>
                  <a:lnTo>
                    <a:pt x="19" y="12"/>
                  </a:lnTo>
                  <a:lnTo>
                    <a:pt x="17" y="7"/>
                  </a:lnTo>
                  <a:lnTo>
                    <a:pt x="16" y="5"/>
                  </a:lnTo>
                  <a:lnTo>
                    <a:pt x="14" y="2"/>
                  </a:lnTo>
                  <a:lnTo>
                    <a:pt x="13" y="2"/>
                  </a:lnTo>
                  <a:lnTo>
                    <a:pt x="12"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34903" name="Freeform 210"/>
            <p:cNvSpPr>
              <a:spLocks/>
            </p:cNvSpPr>
            <p:nvPr/>
          </p:nvSpPr>
          <p:spPr bwMode="auto">
            <a:xfrm>
              <a:off x="3054" y="3755"/>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056 h 49"/>
                <a:gd name="T10" fmla="*/ 121 w 12"/>
                <a:gd name="T11" fmla="*/ 3056 h 49"/>
                <a:gd name="T12" fmla="*/ 121 w 12"/>
                <a:gd name="T13" fmla="*/ 129 h 49"/>
                <a:gd name="T14" fmla="*/ 0 w 12"/>
                <a:gd name="T15" fmla="*/ 129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7"/>
                  </a:lnTo>
                  <a:lnTo>
                    <a:pt x="7" y="47"/>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04" name="Freeform 211"/>
            <p:cNvSpPr>
              <a:spLocks noEditPoints="1"/>
            </p:cNvSpPr>
            <p:nvPr/>
          </p:nvSpPr>
          <p:spPr bwMode="auto">
            <a:xfrm>
              <a:off x="3718" y="3759"/>
              <a:ext cx="78" cy="149"/>
            </a:xfrm>
            <a:custGeom>
              <a:avLst/>
              <a:gdLst>
                <a:gd name="T0" fmla="*/ 211 w 30"/>
                <a:gd name="T1" fmla="*/ 1313 h 37"/>
                <a:gd name="T2" fmla="*/ 211 w 30"/>
                <a:gd name="T3" fmla="*/ 2026 h 37"/>
                <a:gd name="T4" fmla="*/ 211 w 30"/>
                <a:gd name="T5" fmla="*/ 2223 h 37"/>
                <a:gd name="T6" fmla="*/ 211 w 30"/>
                <a:gd name="T7" fmla="*/ 2287 h 37"/>
                <a:gd name="T8" fmla="*/ 229 w 30"/>
                <a:gd name="T9" fmla="*/ 2416 h 37"/>
                <a:gd name="T10" fmla="*/ 283 w 30"/>
                <a:gd name="T11" fmla="*/ 2416 h 37"/>
                <a:gd name="T12" fmla="*/ 296 w 30"/>
                <a:gd name="T13" fmla="*/ 2416 h 37"/>
                <a:gd name="T14" fmla="*/ 296 w 30"/>
                <a:gd name="T15" fmla="*/ 2416 h 37"/>
                <a:gd name="T16" fmla="*/ 0 w 30"/>
                <a:gd name="T17" fmla="*/ 2416 h 37"/>
                <a:gd name="T18" fmla="*/ 0 w 30"/>
                <a:gd name="T19" fmla="*/ 2416 h 37"/>
                <a:gd name="T20" fmla="*/ 34 w 30"/>
                <a:gd name="T21" fmla="*/ 2416 h 37"/>
                <a:gd name="T22" fmla="*/ 68 w 30"/>
                <a:gd name="T23" fmla="*/ 2416 h 37"/>
                <a:gd name="T24" fmla="*/ 109 w 30"/>
                <a:gd name="T25" fmla="*/ 2287 h 37"/>
                <a:gd name="T26" fmla="*/ 109 w 30"/>
                <a:gd name="T27" fmla="*/ 2223 h 37"/>
                <a:gd name="T28" fmla="*/ 109 w 30"/>
                <a:gd name="T29" fmla="*/ 2026 h 37"/>
                <a:gd name="T30" fmla="*/ 109 w 30"/>
                <a:gd name="T31" fmla="*/ 391 h 37"/>
                <a:gd name="T32" fmla="*/ 109 w 30"/>
                <a:gd name="T33" fmla="*/ 193 h 37"/>
                <a:gd name="T34" fmla="*/ 109 w 30"/>
                <a:gd name="T35" fmla="*/ 64 h 37"/>
                <a:gd name="T36" fmla="*/ 68 w 30"/>
                <a:gd name="T37" fmla="*/ 0 h 37"/>
                <a:gd name="T38" fmla="*/ 34 w 30"/>
                <a:gd name="T39" fmla="*/ 0 h 37"/>
                <a:gd name="T40" fmla="*/ 0 w 30"/>
                <a:gd name="T41" fmla="*/ 0 h 37"/>
                <a:gd name="T42" fmla="*/ 0 w 30"/>
                <a:gd name="T43" fmla="*/ 0 h 37"/>
                <a:gd name="T44" fmla="*/ 244 w 30"/>
                <a:gd name="T45" fmla="*/ 0 h 37"/>
                <a:gd name="T46" fmla="*/ 330 w 30"/>
                <a:gd name="T47" fmla="*/ 0 h 37"/>
                <a:gd name="T48" fmla="*/ 406 w 30"/>
                <a:gd name="T49" fmla="*/ 64 h 37"/>
                <a:gd name="T50" fmla="*/ 460 w 30"/>
                <a:gd name="T51" fmla="*/ 64 h 37"/>
                <a:gd name="T52" fmla="*/ 473 w 30"/>
                <a:gd name="T53" fmla="*/ 258 h 37"/>
                <a:gd name="T54" fmla="*/ 528 w 30"/>
                <a:gd name="T55" fmla="*/ 455 h 37"/>
                <a:gd name="T56" fmla="*/ 528 w 30"/>
                <a:gd name="T57" fmla="*/ 648 h 37"/>
                <a:gd name="T58" fmla="*/ 494 w 30"/>
                <a:gd name="T59" fmla="*/ 910 h 37"/>
                <a:gd name="T60" fmla="*/ 473 w 30"/>
                <a:gd name="T61" fmla="*/ 1103 h 37"/>
                <a:gd name="T62" fmla="*/ 406 w 30"/>
                <a:gd name="T63" fmla="*/ 1313 h 37"/>
                <a:gd name="T64" fmla="*/ 330 w 30"/>
                <a:gd name="T65" fmla="*/ 1313 h 37"/>
                <a:gd name="T66" fmla="*/ 283 w 30"/>
                <a:gd name="T67" fmla="*/ 1313 h 37"/>
                <a:gd name="T68" fmla="*/ 244 w 30"/>
                <a:gd name="T69" fmla="*/ 1313 h 37"/>
                <a:gd name="T70" fmla="*/ 229 w 30"/>
                <a:gd name="T71" fmla="*/ 1313 h 37"/>
                <a:gd name="T72" fmla="*/ 211 w 30"/>
                <a:gd name="T73" fmla="*/ 1313 h 37"/>
                <a:gd name="T74" fmla="*/ 211 w 30"/>
                <a:gd name="T75" fmla="*/ 1168 h 37"/>
                <a:gd name="T76" fmla="*/ 229 w 30"/>
                <a:gd name="T77" fmla="*/ 1168 h 37"/>
                <a:gd name="T78" fmla="*/ 244 w 30"/>
                <a:gd name="T79" fmla="*/ 1168 h 37"/>
                <a:gd name="T80" fmla="*/ 283 w 30"/>
                <a:gd name="T81" fmla="*/ 1168 h 37"/>
                <a:gd name="T82" fmla="*/ 283 w 30"/>
                <a:gd name="T83" fmla="*/ 1168 h 37"/>
                <a:gd name="T84" fmla="*/ 330 w 30"/>
                <a:gd name="T85" fmla="*/ 1168 h 37"/>
                <a:gd name="T86" fmla="*/ 372 w 30"/>
                <a:gd name="T87" fmla="*/ 1039 h 37"/>
                <a:gd name="T88" fmla="*/ 406 w 30"/>
                <a:gd name="T89" fmla="*/ 910 h 37"/>
                <a:gd name="T90" fmla="*/ 406 w 30"/>
                <a:gd name="T91" fmla="*/ 648 h 37"/>
                <a:gd name="T92" fmla="*/ 406 w 30"/>
                <a:gd name="T93" fmla="*/ 519 h 37"/>
                <a:gd name="T94" fmla="*/ 406 w 30"/>
                <a:gd name="T95" fmla="*/ 391 h 37"/>
                <a:gd name="T96" fmla="*/ 372 w 30"/>
                <a:gd name="T97" fmla="*/ 258 h 37"/>
                <a:gd name="T98" fmla="*/ 351 w 30"/>
                <a:gd name="T99" fmla="*/ 193 h 37"/>
                <a:gd name="T100" fmla="*/ 296 w 30"/>
                <a:gd name="T101" fmla="*/ 64 h 37"/>
                <a:gd name="T102" fmla="*/ 283 w 30"/>
                <a:gd name="T103" fmla="*/ 64 h 37"/>
                <a:gd name="T104" fmla="*/ 229 w 30"/>
                <a:gd name="T105" fmla="*/ 64 h 37"/>
                <a:gd name="T106" fmla="*/ 211 w 30"/>
                <a:gd name="T107" fmla="*/ 64 h 37"/>
                <a:gd name="T108" fmla="*/ 211 w 30"/>
                <a:gd name="T109" fmla="*/ 1168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7"/>
                <a:gd name="T167" fmla="*/ 30 w 30"/>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7">
                  <a:moveTo>
                    <a:pt x="12" y="20"/>
                  </a:moveTo>
                  <a:lnTo>
                    <a:pt x="12" y="31"/>
                  </a:lnTo>
                  <a:lnTo>
                    <a:pt x="12" y="34"/>
                  </a:lnTo>
                  <a:lnTo>
                    <a:pt x="12" y="35"/>
                  </a:lnTo>
                  <a:lnTo>
                    <a:pt x="13" y="37"/>
                  </a:lnTo>
                  <a:lnTo>
                    <a:pt x="16" y="37"/>
                  </a:lnTo>
                  <a:lnTo>
                    <a:pt x="17" y="37"/>
                  </a:lnTo>
                  <a:lnTo>
                    <a:pt x="0" y="37"/>
                  </a:lnTo>
                  <a:lnTo>
                    <a:pt x="2" y="37"/>
                  </a:lnTo>
                  <a:lnTo>
                    <a:pt x="4" y="37"/>
                  </a:lnTo>
                  <a:lnTo>
                    <a:pt x="6" y="35"/>
                  </a:lnTo>
                  <a:lnTo>
                    <a:pt x="6" y="34"/>
                  </a:lnTo>
                  <a:lnTo>
                    <a:pt x="6" y="31"/>
                  </a:lnTo>
                  <a:lnTo>
                    <a:pt x="6" y="6"/>
                  </a:lnTo>
                  <a:lnTo>
                    <a:pt x="6" y="3"/>
                  </a:lnTo>
                  <a:lnTo>
                    <a:pt x="6" y="1"/>
                  </a:lnTo>
                  <a:lnTo>
                    <a:pt x="4" y="0"/>
                  </a:lnTo>
                  <a:lnTo>
                    <a:pt x="2" y="0"/>
                  </a:lnTo>
                  <a:lnTo>
                    <a:pt x="0" y="0"/>
                  </a:lnTo>
                  <a:lnTo>
                    <a:pt x="14" y="0"/>
                  </a:lnTo>
                  <a:lnTo>
                    <a:pt x="19" y="0"/>
                  </a:lnTo>
                  <a:lnTo>
                    <a:pt x="23" y="1"/>
                  </a:lnTo>
                  <a:lnTo>
                    <a:pt x="26" y="1"/>
                  </a:lnTo>
                  <a:lnTo>
                    <a:pt x="27" y="4"/>
                  </a:lnTo>
                  <a:lnTo>
                    <a:pt x="30" y="7"/>
                  </a:lnTo>
                  <a:lnTo>
                    <a:pt x="30" y="10"/>
                  </a:lnTo>
                  <a:lnTo>
                    <a:pt x="28" y="14"/>
                  </a:lnTo>
                  <a:lnTo>
                    <a:pt x="27" y="17"/>
                  </a:lnTo>
                  <a:lnTo>
                    <a:pt x="23" y="20"/>
                  </a:lnTo>
                  <a:lnTo>
                    <a:pt x="19" y="20"/>
                  </a:lnTo>
                  <a:lnTo>
                    <a:pt x="16" y="20"/>
                  </a:lnTo>
                  <a:lnTo>
                    <a:pt x="14" y="20"/>
                  </a:lnTo>
                  <a:lnTo>
                    <a:pt x="13" y="20"/>
                  </a:lnTo>
                  <a:lnTo>
                    <a:pt x="12" y="20"/>
                  </a:lnTo>
                  <a:close/>
                  <a:moveTo>
                    <a:pt x="12" y="18"/>
                  </a:moveTo>
                  <a:lnTo>
                    <a:pt x="13" y="18"/>
                  </a:lnTo>
                  <a:lnTo>
                    <a:pt x="14" y="18"/>
                  </a:lnTo>
                  <a:lnTo>
                    <a:pt x="16" y="18"/>
                  </a:lnTo>
                  <a:lnTo>
                    <a:pt x="19" y="18"/>
                  </a:lnTo>
                  <a:lnTo>
                    <a:pt x="21" y="16"/>
                  </a:lnTo>
                  <a:lnTo>
                    <a:pt x="23" y="14"/>
                  </a:lnTo>
                  <a:lnTo>
                    <a:pt x="23" y="10"/>
                  </a:lnTo>
                  <a:lnTo>
                    <a:pt x="23" y="8"/>
                  </a:lnTo>
                  <a:lnTo>
                    <a:pt x="23" y="6"/>
                  </a:lnTo>
                  <a:lnTo>
                    <a:pt x="21" y="4"/>
                  </a:lnTo>
                  <a:lnTo>
                    <a:pt x="20" y="3"/>
                  </a:lnTo>
                  <a:lnTo>
                    <a:pt x="17" y="1"/>
                  </a:lnTo>
                  <a:lnTo>
                    <a:pt x="16"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905" name="Freeform 212"/>
            <p:cNvSpPr>
              <a:spLocks/>
            </p:cNvSpPr>
            <p:nvPr/>
          </p:nvSpPr>
          <p:spPr bwMode="auto">
            <a:xfrm>
              <a:off x="3804" y="3803"/>
              <a:ext cx="42" cy="105"/>
            </a:xfrm>
            <a:custGeom>
              <a:avLst/>
              <a:gdLst>
                <a:gd name="T0" fmla="*/ 123 w 16"/>
                <a:gd name="T1" fmla="*/ 0 h 26"/>
                <a:gd name="T2" fmla="*/ 123 w 16"/>
                <a:gd name="T3" fmla="*/ 456 h 26"/>
                <a:gd name="T4" fmla="*/ 165 w 16"/>
                <a:gd name="T5" fmla="*/ 194 h 26"/>
                <a:gd name="T6" fmla="*/ 199 w 16"/>
                <a:gd name="T7" fmla="*/ 129 h 26"/>
                <a:gd name="T8" fmla="*/ 255 w 16"/>
                <a:gd name="T9" fmla="*/ 0 h 26"/>
                <a:gd name="T10" fmla="*/ 268 w 16"/>
                <a:gd name="T11" fmla="*/ 0 h 26"/>
                <a:gd name="T12" fmla="*/ 289 w 16"/>
                <a:gd name="T13" fmla="*/ 129 h 26"/>
                <a:gd name="T14" fmla="*/ 289 w 16"/>
                <a:gd name="T15" fmla="*/ 194 h 26"/>
                <a:gd name="T16" fmla="*/ 289 w 16"/>
                <a:gd name="T17" fmla="*/ 327 h 26"/>
                <a:gd name="T18" fmla="*/ 289 w 16"/>
                <a:gd name="T19" fmla="*/ 327 h 26"/>
                <a:gd name="T20" fmla="*/ 289 w 16"/>
                <a:gd name="T21" fmla="*/ 392 h 26"/>
                <a:gd name="T22" fmla="*/ 268 w 16"/>
                <a:gd name="T23" fmla="*/ 456 h 26"/>
                <a:gd name="T24" fmla="*/ 268 w 16"/>
                <a:gd name="T25" fmla="*/ 456 h 26"/>
                <a:gd name="T26" fmla="*/ 255 w 16"/>
                <a:gd name="T27" fmla="*/ 392 h 26"/>
                <a:gd name="T28" fmla="*/ 213 w 16"/>
                <a:gd name="T29" fmla="*/ 392 h 26"/>
                <a:gd name="T30" fmla="*/ 213 w 16"/>
                <a:gd name="T31" fmla="*/ 327 h 26"/>
                <a:gd name="T32" fmla="*/ 199 w 16"/>
                <a:gd name="T33" fmla="*/ 327 h 26"/>
                <a:gd name="T34" fmla="*/ 199 w 16"/>
                <a:gd name="T35" fmla="*/ 327 h 26"/>
                <a:gd name="T36" fmla="*/ 165 w 16"/>
                <a:gd name="T37" fmla="*/ 327 h 26"/>
                <a:gd name="T38" fmla="*/ 144 w 16"/>
                <a:gd name="T39" fmla="*/ 456 h 26"/>
                <a:gd name="T40" fmla="*/ 123 w 16"/>
                <a:gd name="T41" fmla="*/ 586 h 26"/>
                <a:gd name="T42" fmla="*/ 123 w 16"/>
                <a:gd name="T43" fmla="*/ 1321 h 26"/>
                <a:gd name="T44" fmla="*/ 123 w 16"/>
                <a:gd name="T45" fmla="*/ 1518 h 26"/>
                <a:gd name="T46" fmla="*/ 144 w 16"/>
                <a:gd name="T47" fmla="*/ 1583 h 26"/>
                <a:gd name="T48" fmla="*/ 144 w 16"/>
                <a:gd name="T49" fmla="*/ 1583 h 26"/>
                <a:gd name="T50" fmla="*/ 165 w 16"/>
                <a:gd name="T51" fmla="*/ 1712 h 26"/>
                <a:gd name="T52" fmla="*/ 199 w 16"/>
                <a:gd name="T53" fmla="*/ 1712 h 26"/>
                <a:gd name="T54" fmla="*/ 213 w 16"/>
                <a:gd name="T55" fmla="*/ 1712 h 26"/>
                <a:gd name="T56" fmla="*/ 213 w 16"/>
                <a:gd name="T57" fmla="*/ 1712 h 26"/>
                <a:gd name="T58" fmla="*/ 0 w 16"/>
                <a:gd name="T59" fmla="*/ 1712 h 26"/>
                <a:gd name="T60" fmla="*/ 0 w 16"/>
                <a:gd name="T61" fmla="*/ 1712 h 26"/>
                <a:gd name="T62" fmla="*/ 21 w 16"/>
                <a:gd name="T63" fmla="*/ 1712 h 26"/>
                <a:gd name="T64" fmla="*/ 21 w 16"/>
                <a:gd name="T65" fmla="*/ 1712 h 26"/>
                <a:gd name="T66" fmla="*/ 34 w 16"/>
                <a:gd name="T67" fmla="*/ 1583 h 26"/>
                <a:gd name="T68" fmla="*/ 34 w 16"/>
                <a:gd name="T69" fmla="*/ 1518 h 26"/>
                <a:gd name="T70" fmla="*/ 34 w 16"/>
                <a:gd name="T71" fmla="*/ 1518 h 26"/>
                <a:gd name="T72" fmla="*/ 34 w 16"/>
                <a:gd name="T73" fmla="*/ 1321 h 26"/>
                <a:gd name="T74" fmla="*/ 34 w 16"/>
                <a:gd name="T75" fmla="*/ 783 h 26"/>
                <a:gd name="T76" fmla="*/ 34 w 16"/>
                <a:gd name="T77" fmla="*/ 456 h 26"/>
                <a:gd name="T78" fmla="*/ 34 w 16"/>
                <a:gd name="T79" fmla="*/ 392 h 26"/>
                <a:gd name="T80" fmla="*/ 34 w 16"/>
                <a:gd name="T81" fmla="*/ 327 h 26"/>
                <a:gd name="T82" fmla="*/ 34 w 16"/>
                <a:gd name="T83" fmla="*/ 327 h 26"/>
                <a:gd name="T84" fmla="*/ 21 w 16"/>
                <a:gd name="T85" fmla="*/ 194 h 26"/>
                <a:gd name="T86" fmla="*/ 21 w 16"/>
                <a:gd name="T87" fmla="*/ 194 h 26"/>
                <a:gd name="T88" fmla="*/ 0 w 16"/>
                <a:gd name="T89" fmla="*/ 194 h 26"/>
                <a:gd name="T90" fmla="*/ 0 w 16"/>
                <a:gd name="T91" fmla="*/ 327 h 26"/>
                <a:gd name="T92" fmla="*/ 0 w 16"/>
                <a:gd name="T93" fmla="*/ 194 h 26"/>
                <a:gd name="T94" fmla="*/ 123 w 16"/>
                <a:gd name="T95" fmla="*/ 0 h 26"/>
                <a:gd name="T96" fmla="*/ 123 w 16"/>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6"/>
                <a:gd name="T149" fmla="*/ 16 w 16"/>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6">
                  <a:moveTo>
                    <a:pt x="7" y="0"/>
                  </a:moveTo>
                  <a:lnTo>
                    <a:pt x="7" y="7"/>
                  </a:lnTo>
                  <a:lnTo>
                    <a:pt x="9" y="3"/>
                  </a:lnTo>
                  <a:lnTo>
                    <a:pt x="11" y="2"/>
                  </a:lnTo>
                  <a:lnTo>
                    <a:pt x="14" y="0"/>
                  </a:lnTo>
                  <a:lnTo>
                    <a:pt x="15" y="0"/>
                  </a:lnTo>
                  <a:lnTo>
                    <a:pt x="16" y="2"/>
                  </a:lnTo>
                  <a:lnTo>
                    <a:pt x="16" y="3"/>
                  </a:lnTo>
                  <a:lnTo>
                    <a:pt x="16" y="5"/>
                  </a:lnTo>
                  <a:lnTo>
                    <a:pt x="16" y="6"/>
                  </a:lnTo>
                  <a:lnTo>
                    <a:pt x="15" y="7"/>
                  </a:lnTo>
                  <a:lnTo>
                    <a:pt x="14" y="6"/>
                  </a:lnTo>
                  <a:lnTo>
                    <a:pt x="12" y="6"/>
                  </a:lnTo>
                  <a:lnTo>
                    <a:pt x="12" y="5"/>
                  </a:lnTo>
                  <a:lnTo>
                    <a:pt x="11" y="5"/>
                  </a:lnTo>
                  <a:lnTo>
                    <a:pt x="9" y="5"/>
                  </a:lnTo>
                  <a:lnTo>
                    <a:pt x="8" y="7"/>
                  </a:lnTo>
                  <a:lnTo>
                    <a:pt x="7" y="9"/>
                  </a:lnTo>
                  <a:lnTo>
                    <a:pt x="7" y="20"/>
                  </a:lnTo>
                  <a:lnTo>
                    <a:pt x="7" y="23"/>
                  </a:lnTo>
                  <a:lnTo>
                    <a:pt x="8" y="24"/>
                  </a:lnTo>
                  <a:lnTo>
                    <a:pt x="9" y="26"/>
                  </a:lnTo>
                  <a:lnTo>
                    <a:pt x="11" y="26"/>
                  </a:lnTo>
                  <a:lnTo>
                    <a:pt x="12" y="26"/>
                  </a:lnTo>
                  <a:lnTo>
                    <a:pt x="0" y="26"/>
                  </a:lnTo>
                  <a:lnTo>
                    <a:pt x="1" y="26"/>
                  </a:lnTo>
                  <a:lnTo>
                    <a:pt x="2" y="24"/>
                  </a:lnTo>
                  <a:lnTo>
                    <a:pt x="2" y="23"/>
                  </a:lnTo>
                  <a:lnTo>
                    <a:pt x="2" y="20"/>
                  </a:lnTo>
                  <a:lnTo>
                    <a:pt x="2" y="12"/>
                  </a:lnTo>
                  <a:lnTo>
                    <a:pt x="2" y="7"/>
                  </a:lnTo>
                  <a:lnTo>
                    <a:pt x="2" y="6"/>
                  </a:lnTo>
                  <a:lnTo>
                    <a:pt x="2" y="5"/>
                  </a:lnTo>
                  <a:lnTo>
                    <a:pt x="1" y="3"/>
                  </a:lnTo>
                  <a:lnTo>
                    <a:pt x="0" y="3"/>
                  </a:lnTo>
                  <a:lnTo>
                    <a:pt x="0" y="5"/>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906" name="Freeform 213"/>
            <p:cNvSpPr>
              <a:spLocks noEditPoints="1"/>
            </p:cNvSpPr>
            <p:nvPr/>
          </p:nvSpPr>
          <p:spPr bwMode="auto">
            <a:xfrm>
              <a:off x="3854" y="3803"/>
              <a:ext cx="55" cy="109"/>
            </a:xfrm>
            <a:custGeom>
              <a:avLst/>
              <a:gdLst>
                <a:gd name="T0" fmla="*/ 68 w 21"/>
                <a:gd name="T1" fmla="*/ 650 h 27"/>
                <a:gd name="T2" fmla="*/ 68 w 21"/>
                <a:gd name="T3" fmla="*/ 1058 h 27"/>
                <a:gd name="T4" fmla="*/ 123 w 21"/>
                <a:gd name="T5" fmla="*/ 1256 h 27"/>
                <a:gd name="T6" fmla="*/ 178 w 21"/>
                <a:gd name="T7" fmla="*/ 1385 h 27"/>
                <a:gd name="T8" fmla="*/ 233 w 21"/>
                <a:gd name="T9" fmla="*/ 1514 h 27"/>
                <a:gd name="T10" fmla="*/ 288 w 21"/>
                <a:gd name="T11" fmla="*/ 1385 h 27"/>
                <a:gd name="T12" fmla="*/ 309 w 21"/>
                <a:gd name="T13" fmla="*/ 1385 h 27"/>
                <a:gd name="T14" fmla="*/ 322 w 21"/>
                <a:gd name="T15" fmla="*/ 1256 h 27"/>
                <a:gd name="T16" fmla="*/ 356 w 21"/>
                <a:gd name="T17" fmla="*/ 1058 h 27"/>
                <a:gd name="T18" fmla="*/ 377 w 21"/>
                <a:gd name="T19" fmla="*/ 1126 h 27"/>
                <a:gd name="T20" fmla="*/ 356 w 21"/>
                <a:gd name="T21" fmla="*/ 1320 h 27"/>
                <a:gd name="T22" fmla="*/ 309 w 21"/>
                <a:gd name="T23" fmla="*/ 1583 h 27"/>
                <a:gd name="T24" fmla="*/ 254 w 21"/>
                <a:gd name="T25" fmla="*/ 1712 h 27"/>
                <a:gd name="T26" fmla="*/ 178 w 21"/>
                <a:gd name="T27" fmla="*/ 1776 h 27"/>
                <a:gd name="T28" fmla="*/ 110 w 21"/>
                <a:gd name="T29" fmla="*/ 1712 h 27"/>
                <a:gd name="T30" fmla="*/ 55 w 21"/>
                <a:gd name="T31" fmla="*/ 1514 h 27"/>
                <a:gd name="T32" fmla="*/ 0 w 21"/>
                <a:gd name="T33" fmla="*/ 1256 h 27"/>
                <a:gd name="T34" fmla="*/ 0 w 21"/>
                <a:gd name="T35" fmla="*/ 929 h 27"/>
                <a:gd name="T36" fmla="*/ 0 w 21"/>
                <a:gd name="T37" fmla="*/ 650 h 27"/>
                <a:gd name="T38" fmla="*/ 34 w 21"/>
                <a:gd name="T39" fmla="*/ 456 h 27"/>
                <a:gd name="T40" fmla="*/ 55 w 21"/>
                <a:gd name="T41" fmla="*/ 327 h 27"/>
                <a:gd name="T42" fmla="*/ 123 w 21"/>
                <a:gd name="T43" fmla="*/ 129 h 27"/>
                <a:gd name="T44" fmla="*/ 199 w 21"/>
                <a:gd name="T45" fmla="*/ 0 h 27"/>
                <a:gd name="T46" fmla="*/ 288 w 21"/>
                <a:gd name="T47" fmla="*/ 129 h 27"/>
                <a:gd name="T48" fmla="*/ 322 w 21"/>
                <a:gd name="T49" fmla="*/ 194 h 27"/>
                <a:gd name="T50" fmla="*/ 356 w 21"/>
                <a:gd name="T51" fmla="*/ 392 h 27"/>
                <a:gd name="T52" fmla="*/ 377 w 21"/>
                <a:gd name="T53" fmla="*/ 650 h 27"/>
                <a:gd name="T54" fmla="*/ 68 w 21"/>
                <a:gd name="T55" fmla="*/ 650 h 27"/>
                <a:gd name="T56" fmla="*/ 68 w 21"/>
                <a:gd name="T57" fmla="*/ 585 h 27"/>
                <a:gd name="T58" fmla="*/ 288 w 21"/>
                <a:gd name="T59" fmla="*/ 585 h 27"/>
                <a:gd name="T60" fmla="*/ 254 w 21"/>
                <a:gd name="T61" fmla="*/ 456 h 27"/>
                <a:gd name="T62" fmla="*/ 254 w 21"/>
                <a:gd name="T63" fmla="*/ 392 h 27"/>
                <a:gd name="T64" fmla="*/ 254 w 21"/>
                <a:gd name="T65" fmla="*/ 327 h 27"/>
                <a:gd name="T66" fmla="*/ 233 w 21"/>
                <a:gd name="T67" fmla="*/ 194 h 27"/>
                <a:gd name="T68" fmla="*/ 199 w 21"/>
                <a:gd name="T69" fmla="*/ 194 h 27"/>
                <a:gd name="T70" fmla="*/ 178 w 21"/>
                <a:gd name="T71" fmla="*/ 129 h 27"/>
                <a:gd name="T72" fmla="*/ 123 w 21"/>
                <a:gd name="T73" fmla="*/ 194 h 27"/>
                <a:gd name="T74" fmla="*/ 110 w 21"/>
                <a:gd name="T75" fmla="*/ 327 h 27"/>
                <a:gd name="T76" fmla="*/ 68 w 21"/>
                <a:gd name="T77" fmla="*/ 392 h 27"/>
                <a:gd name="T78" fmla="*/ 68 w 21"/>
                <a:gd name="T79" fmla="*/ 585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6"/>
                  </a:lnTo>
                  <a:lnTo>
                    <a:pt x="7" y="19"/>
                  </a:lnTo>
                  <a:lnTo>
                    <a:pt x="10" y="21"/>
                  </a:lnTo>
                  <a:lnTo>
                    <a:pt x="13" y="23"/>
                  </a:lnTo>
                  <a:lnTo>
                    <a:pt x="16" y="21"/>
                  </a:lnTo>
                  <a:lnTo>
                    <a:pt x="17" y="21"/>
                  </a:lnTo>
                  <a:lnTo>
                    <a:pt x="18" y="19"/>
                  </a:lnTo>
                  <a:lnTo>
                    <a:pt x="20" y="16"/>
                  </a:lnTo>
                  <a:lnTo>
                    <a:pt x="21" y="17"/>
                  </a:lnTo>
                  <a:lnTo>
                    <a:pt x="20" y="20"/>
                  </a:lnTo>
                  <a:lnTo>
                    <a:pt x="17" y="24"/>
                  </a:lnTo>
                  <a:lnTo>
                    <a:pt x="14" y="26"/>
                  </a:lnTo>
                  <a:lnTo>
                    <a:pt x="10" y="27"/>
                  </a:lnTo>
                  <a:lnTo>
                    <a:pt x="6" y="26"/>
                  </a:lnTo>
                  <a:lnTo>
                    <a:pt x="3" y="23"/>
                  </a:lnTo>
                  <a:lnTo>
                    <a:pt x="0" y="19"/>
                  </a:lnTo>
                  <a:lnTo>
                    <a:pt x="0" y="14"/>
                  </a:lnTo>
                  <a:lnTo>
                    <a:pt x="0" y="10"/>
                  </a:lnTo>
                  <a:lnTo>
                    <a:pt x="2" y="7"/>
                  </a:lnTo>
                  <a:lnTo>
                    <a:pt x="3" y="5"/>
                  </a:lnTo>
                  <a:lnTo>
                    <a:pt x="7" y="2"/>
                  </a:lnTo>
                  <a:lnTo>
                    <a:pt x="11" y="0"/>
                  </a:lnTo>
                  <a:lnTo>
                    <a:pt x="16" y="2"/>
                  </a:lnTo>
                  <a:lnTo>
                    <a:pt x="18" y="3"/>
                  </a:lnTo>
                  <a:lnTo>
                    <a:pt x="20" y="6"/>
                  </a:lnTo>
                  <a:lnTo>
                    <a:pt x="21" y="10"/>
                  </a:lnTo>
                  <a:lnTo>
                    <a:pt x="4" y="10"/>
                  </a:lnTo>
                  <a:close/>
                  <a:moveTo>
                    <a:pt x="4" y="9"/>
                  </a:moveTo>
                  <a:lnTo>
                    <a:pt x="16" y="9"/>
                  </a:lnTo>
                  <a:lnTo>
                    <a:pt x="14" y="7"/>
                  </a:lnTo>
                  <a:lnTo>
                    <a:pt x="14" y="6"/>
                  </a:lnTo>
                  <a:lnTo>
                    <a:pt x="14" y="5"/>
                  </a:lnTo>
                  <a:lnTo>
                    <a:pt x="13" y="3"/>
                  </a:lnTo>
                  <a:lnTo>
                    <a:pt x="11" y="3"/>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34907" name="Freeform 214"/>
            <p:cNvSpPr>
              <a:spLocks noEditPoints="1"/>
            </p:cNvSpPr>
            <p:nvPr/>
          </p:nvSpPr>
          <p:spPr bwMode="auto">
            <a:xfrm>
              <a:off x="3919" y="3755"/>
              <a:ext cx="68" cy="157"/>
            </a:xfrm>
            <a:custGeom>
              <a:avLst/>
              <a:gdLst>
                <a:gd name="T0" fmla="*/ 301 w 26"/>
                <a:gd name="T1" fmla="*/ 2287 h 39"/>
                <a:gd name="T2" fmla="*/ 288 w 26"/>
                <a:gd name="T3" fmla="*/ 2351 h 39"/>
                <a:gd name="T4" fmla="*/ 254 w 26"/>
                <a:gd name="T5" fmla="*/ 2480 h 39"/>
                <a:gd name="T6" fmla="*/ 212 w 26"/>
                <a:gd name="T7" fmla="*/ 2544 h 39"/>
                <a:gd name="T8" fmla="*/ 178 w 26"/>
                <a:gd name="T9" fmla="*/ 2544 h 39"/>
                <a:gd name="T10" fmla="*/ 110 w 26"/>
                <a:gd name="T11" fmla="*/ 2480 h 39"/>
                <a:gd name="T12" fmla="*/ 55 w 26"/>
                <a:gd name="T13" fmla="*/ 2287 h 39"/>
                <a:gd name="T14" fmla="*/ 0 w 26"/>
                <a:gd name="T15" fmla="*/ 2089 h 39"/>
                <a:gd name="T16" fmla="*/ 0 w 26"/>
                <a:gd name="T17" fmla="*/ 1703 h 39"/>
                <a:gd name="T18" fmla="*/ 0 w 26"/>
                <a:gd name="T19" fmla="*/ 1441 h 39"/>
                <a:gd name="T20" fmla="*/ 55 w 26"/>
                <a:gd name="T21" fmla="*/ 1103 h 39"/>
                <a:gd name="T22" fmla="*/ 110 w 26"/>
                <a:gd name="T23" fmla="*/ 974 h 39"/>
                <a:gd name="T24" fmla="*/ 165 w 26"/>
                <a:gd name="T25" fmla="*/ 777 h 39"/>
                <a:gd name="T26" fmla="*/ 212 w 26"/>
                <a:gd name="T27" fmla="*/ 777 h 39"/>
                <a:gd name="T28" fmla="*/ 254 w 26"/>
                <a:gd name="T29" fmla="*/ 906 h 39"/>
                <a:gd name="T30" fmla="*/ 301 w 26"/>
                <a:gd name="T31" fmla="*/ 974 h 39"/>
                <a:gd name="T32" fmla="*/ 301 w 26"/>
                <a:gd name="T33" fmla="*/ 584 h 39"/>
                <a:gd name="T34" fmla="*/ 301 w 26"/>
                <a:gd name="T35" fmla="*/ 326 h 39"/>
                <a:gd name="T36" fmla="*/ 301 w 26"/>
                <a:gd name="T37" fmla="*/ 258 h 39"/>
                <a:gd name="T38" fmla="*/ 301 w 26"/>
                <a:gd name="T39" fmla="*/ 129 h 39"/>
                <a:gd name="T40" fmla="*/ 301 w 26"/>
                <a:gd name="T41" fmla="*/ 129 h 39"/>
                <a:gd name="T42" fmla="*/ 288 w 26"/>
                <a:gd name="T43" fmla="*/ 129 h 39"/>
                <a:gd name="T44" fmla="*/ 288 w 26"/>
                <a:gd name="T45" fmla="*/ 129 h 39"/>
                <a:gd name="T46" fmla="*/ 254 w 26"/>
                <a:gd name="T47" fmla="*/ 129 h 39"/>
                <a:gd name="T48" fmla="*/ 254 w 26"/>
                <a:gd name="T49" fmla="*/ 129 h 39"/>
                <a:gd name="T50" fmla="*/ 254 w 26"/>
                <a:gd name="T51" fmla="*/ 129 h 39"/>
                <a:gd name="T52" fmla="*/ 377 w 26"/>
                <a:gd name="T53" fmla="*/ 0 h 39"/>
                <a:gd name="T54" fmla="*/ 377 w 26"/>
                <a:gd name="T55" fmla="*/ 0 h 39"/>
                <a:gd name="T56" fmla="*/ 377 w 26"/>
                <a:gd name="T57" fmla="*/ 1832 h 39"/>
                <a:gd name="T58" fmla="*/ 377 w 26"/>
                <a:gd name="T59" fmla="*/ 2089 h 39"/>
                <a:gd name="T60" fmla="*/ 411 w 26"/>
                <a:gd name="T61" fmla="*/ 2154 h 39"/>
                <a:gd name="T62" fmla="*/ 411 w 26"/>
                <a:gd name="T63" fmla="*/ 2287 h 39"/>
                <a:gd name="T64" fmla="*/ 411 w 26"/>
                <a:gd name="T65" fmla="*/ 2287 h 39"/>
                <a:gd name="T66" fmla="*/ 411 w 26"/>
                <a:gd name="T67" fmla="*/ 2351 h 39"/>
                <a:gd name="T68" fmla="*/ 432 w 26"/>
                <a:gd name="T69" fmla="*/ 2351 h 39"/>
                <a:gd name="T70" fmla="*/ 432 w 26"/>
                <a:gd name="T71" fmla="*/ 2351 h 39"/>
                <a:gd name="T72" fmla="*/ 466 w 26"/>
                <a:gd name="T73" fmla="*/ 2287 h 39"/>
                <a:gd name="T74" fmla="*/ 466 w 26"/>
                <a:gd name="T75" fmla="*/ 2351 h 39"/>
                <a:gd name="T76" fmla="*/ 343 w 26"/>
                <a:gd name="T77" fmla="*/ 2544 h 39"/>
                <a:gd name="T78" fmla="*/ 301 w 26"/>
                <a:gd name="T79" fmla="*/ 2544 h 39"/>
                <a:gd name="T80" fmla="*/ 301 w 26"/>
                <a:gd name="T81" fmla="*/ 2287 h 39"/>
                <a:gd name="T82" fmla="*/ 301 w 26"/>
                <a:gd name="T83" fmla="*/ 2089 h 39"/>
                <a:gd name="T84" fmla="*/ 301 w 26"/>
                <a:gd name="T85" fmla="*/ 1377 h 39"/>
                <a:gd name="T86" fmla="*/ 301 w 26"/>
                <a:gd name="T87" fmla="*/ 1232 h 39"/>
                <a:gd name="T88" fmla="*/ 288 w 26"/>
                <a:gd name="T89" fmla="*/ 1103 h 39"/>
                <a:gd name="T90" fmla="*/ 288 w 26"/>
                <a:gd name="T91" fmla="*/ 1103 h 39"/>
                <a:gd name="T92" fmla="*/ 254 w 26"/>
                <a:gd name="T93" fmla="*/ 974 h 39"/>
                <a:gd name="T94" fmla="*/ 233 w 26"/>
                <a:gd name="T95" fmla="*/ 906 h 39"/>
                <a:gd name="T96" fmla="*/ 212 w 26"/>
                <a:gd name="T97" fmla="*/ 906 h 39"/>
                <a:gd name="T98" fmla="*/ 165 w 26"/>
                <a:gd name="T99" fmla="*/ 974 h 39"/>
                <a:gd name="T100" fmla="*/ 123 w 26"/>
                <a:gd name="T101" fmla="*/ 1103 h 39"/>
                <a:gd name="T102" fmla="*/ 89 w 26"/>
                <a:gd name="T103" fmla="*/ 1232 h 39"/>
                <a:gd name="T104" fmla="*/ 89 w 26"/>
                <a:gd name="T105" fmla="*/ 1638 h 39"/>
                <a:gd name="T106" fmla="*/ 89 w 26"/>
                <a:gd name="T107" fmla="*/ 1896 h 39"/>
                <a:gd name="T108" fmla="*/ 123 w 26"/>
                <a:gd name="T109" fmla="*/ 2089 h 39"/>
                <a:gd name="T110" fmla="*/ 178 w 26"/>
                <a:gd name="T111" fmla="*/ 2287 h 39"/>
                <a:gd name="T112" fmla="*/ 233 w 26"/>
                <a:gd name="T113" fmla="*/ 2287 h 39"/>
                <a:gd name="T114" fmla="*/ 254 w 26"/>
                <a:gd name="T115" fmla="*/ 2287 h 39"/>
                <a:gd name="T116" fmla="*/ 301 w 26"/>
                <a:gd name="T117" fmla="*/ 2089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9"/>
                <a:gd name="T179" fmla="*/ 26 w 26"/>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9">
                  <a:moveTo>
                    <a:pt x="17" y="35"/>
                  </a:moveTo>
                  <a:lnTo>
                    <a:pt x="16" y="36"/>
                  </a:lnTo>
                  <a:lnTo>
                    <a:pt x="14" y="38"/>
                  </a:lnTo>
                  <a:lnTo>
                    <a:pt x="12" y="39"/>
                  </a:lnTo>
                  <a:lnTo>
                    <a:pt x="10" y="39"/>
                  </a:lnTo>
                  <a:lnTo>
                    <a:pt x="6" y="38"/>
                  </a:lnTo>
                  <a:lnTo>
                    <a:pt x="3" y="35"/>
                  </a:lnTo>
                  <a:lnTo>
                    <a:pt x="0" y="32"/>
                  </a:lnTo>
                  <a:lnTo>
                    <a:pt x="0" y="26"/>
                  </a:lnTo>
                  <a:lnTo>
                    <a:pt x="0" y="22"/>
                  </a:lnTo>
                  <a:lnTo>
                    <a:pt x="3" y="17"/>
                  </a:lnTo>
                  <a:lnTo>
                    <a:pt x="6" y="15"/>
                  </a:lnTo>
                  <a:lnTo>
                    <a:pt x="9" y="12"/>
                  </a:lnTo>
                  <a:lnTo>
                    <a:pt x="12" y="12"/>
                  </a:lnTo>
                  <a:lnTo>
                    <a:pt x="14" y="14"/>
                  </a:lnTo>
                  <a:lnTo>
                    <a:pt x="17" y="15"/>
                  </a:lnTo>
                  <a:lnTo>
                    <a:pt x="17" y="9"/>
                  </a:lnTo>
                  <a:lnTo>
                    <a:pt x="17" y="5"/>
                  </a:lnTo>
                  <a:lnTo>
                    <a:pt x="17" y="4"/>
                  </a:lnTo>
                  <a:lnTo>
                    <a:pt x="17" y="2"/>
                  </a:lnTo>
                  <a:lnTo>
                    <a:pt x="16" y="2"/>
                  </a:lnTo>
                  <a:lnTo>
                    <a:pt x="14" y="2"/>
                  </a:lnTo>
                  <a:lnTo>
                    <a:pt x="21" y="0"/>
                  </a:lnTo>
                  <a:lnTo>
                    <a:pt x="21" y="28"/>
                  </a:lnTo>
                  <a:lnTo>
                    <a:pt x="21" y="32"/>
                  </a:lnTo>
                  <a:lnTo>
                    <a:pt x="23" y="33"/>
                  </a:lnTo>
                  <a:lnTo>
                    <a:pt x="23" y="35"/>
                  </a:lnTo>
                  <a:lnTo>
                    <a:pt x="23" y="36"/>
                  </a:lnTo>
                  <a:lnTo>
                    <a:pt x="24" y="36"/>
                  </a:lnTo>
                  <a:lnTo>
                    <a:pt x="26" y="35"/>
                  </a:lnTo>
                  <a:lnTo>
                    <a:pt x="26" y="36"/>
                  </a:lnTo>
                  <a:lnTo>
                    <a:pt x="19" y="39"/>
                  </a:lnTo>
                  <a:lnTo>
                    <a:pt x="17" y="39"/>
                  </a:lnTo>
                  <a:lnTo>
                    <a:pt x="17" y="35"/>
                  </a:lnTo>
                  <a:close/>
                  <a:moveTo>
                    <a:pt x="17" y="32"/>
                  </a:moveTo>
                  <a:lnTo>
                    <a:pt x="17" y="21"/>
                  </a:lnTo>
                  <a:lnTo>
                    <a:pt x="17" y="19"/>
                  </a:lnTo>
                  <a:lnTo>
                    <a:pt x="16" y="17"/>
                  </a:lnTo>
                  <a:lnTo>
                    <a:pt x="14" y="15"/>
                  </a:lnTo>
                  <a:lnTo>
                    <a:pt x="13" y="14"/>
                  </a:lnTo>
                  <a:lnTo>
                    <a:pt x="12" y="14"/>
                  </a:lnTo>
                  <a:lnTo>
                    <a:pt x="9" y="15"/>
                  </a:lnTo>
                  <a:lnTo>
                    <a:pt x="7" y="17"/>
                  </a:lnTo>
                  <a:lnTo>
                    <a:pt x="5" y="19"/>
                  </a:lnTo>
                  <a:lnTo>
                    <a:pt x="5" y="25"/>
                  </a:lnTo>
                  <a:lnTo>
                    <a:pt x="5" y="29"/>
                  </a:lnTo>
                  <a:lnTo>
                    <a:pt x="7" y="32"/>
                  </a:lnTo>
                  <a:lnTo>
                    <a:pt x="10" y="35"/>
                  </a:lnTo>
                  <a:lnTo>
                    <a:pt x="13" y="35"/>
                  </a:lnTo>
                  <a:lnTo>
                    <a:pt x="14" y="35"/>
                  </a:lnTo>
                  <a:lnTo>
                    <a:pt x="17" y="32"/>
                  </a:lnTo>
                  <a:close/>
                </a:path>
              </a:pathLst>
            </a:custGeom>
            <a:solidFill>
              <a:srgbClr val="000000"/>
            </a:solidFill>
            <a:ln w="0">
              <a:solidFill>
                <a:srgbClr val="000000"/>
              </a:solidFill>
              <a:round/>
              <a:headEnd/>
              <a:tailEnd/>
            </a:ln>
          </p:spPr>
          <p:txBody>
            <a:bodyPr/>
            <a:lstStyle/>
            <a:p>
              <a:endParaRPr lang="en-CA"/>
            </a:p>
          </p:txBody>
        </p:sp>
        <p:sp>
          <p:nvSpPr>
            <p:cNvPr id="34908" name="Freeform 215"/>
            <p:cNvSpPr>
              <a:spLocks noEditPoints="1"/>
            </p:cNvSpPr>
            <p:nvPr/>
          </p:nvSpPr>
          <p:spPr bwMode="auto">
            <a:xfrm>
              <a:off x="3992" y="3755"/>
              <a:ext cx="32" cy="153"/>
            </a:xfrm>
            <a:custGeom>
              <a:avLst/>
              <a:gdLst>
                <a:gd name="T0" fmla="*/ 115 w 12"/>
                <a:gd name="T1" fmla="*/ 0 h 38"/>
                <a:gd name="T2" fmla="*/ 149 w 12"/>
                <a:gd name="T3" fmla="*/ 0 h 38"/>
                <a:gd name="T4" fmla="*/ 171 w 12"/>
                <a:gd name="T5" fmla="*/ 0 h 38"/>
                <a:gd name="T6" fmla="*/ 171 w 12"/>
                <a:gd name="T7" fmla="*/ 64 h 38"/>
                <a:gd name="T8" fmla="*/ 171 w 12"/>
                <a:gd name="T9" fmla="*/ 129 h 38"/>
                <a:gd name="T10" fmla="*/ 171 w 12"/>
                <a:gd name="T11" fmla="*/ 258 h 38"/>
                <a:gd name="T12" fmla="*/ 171 w 12"/>
                <a:gd name="T13" fmla="*/ 258 h 38"/>
                <a:gd name="T14" fmla="*/ 149 w 12"/>
                <a:gd name="T15" fmla="*/ 326 h 38"/>
                <a:gd name="T16" fmla="*/ 115 w 12"/>
                <a:gd name="T17" fmla="*/ 326 h 38"/>
                <a:gd name="T18" fmla="*/ 93 w 12"/>
                <a:gd name="T19" fmla="*/ 326 h 38"/>
                <a:gd name="T20" fmla="*/ 56 w 12"/>
                <a:gd name="T21" fmla="*/ 258 h 38"/>
                <a:gd name="T22" fmla="*/ 56 w 12"/>
                <a:gd name="T23" fmla="*/ 258 h 38"/>
                <a:gd name="T24" fmla="*/ 56 w 12"/>
                <a:gd name="T25" fmla="*/ 129 h 38"/>
                <a:gd name="T26" fmla="*/ 56 w 12"/>
                <a:gd name="T27" fmla="*/ 64 h 38"/>
                <a:gd name="T28" fmla="*/ 56 w 12"/>
                <a:gd name="T29" fmla="*/ 0 h 38"/>
                <a:gd name="T30" fmla="*/ 93 w 12"/>
                <a:gd name="T31" fmla="*/ 0 h 38"/>
                <a:gd name="T32" fmla="*/ 115 w 12"/>
                <a:gd name="T33" fmla="*/ 0 h 38"/>
                <a:gd name="T34" fmla="*/ 171 w 12"/>
                <a:gd name="T35" fmla="*/ 777 h 38"/>
                <a:gd name="T36" fmla="*/ 171 w 12"/>
                <a:gd name="T37" fmla="*/ 2090 h 38"/>
                <a:gd name="T38" fmla="*/ 171 w 12"/>
                <a:gd name="T39" fmla="*/ 2287 h 38"/>
                <a:gd name="T40" fmla="*/ 171 w 12"/>
                <a:gd name="T41" fmla="*/ 2351 h 38"/>
                <a:gd name="T42" fmla="*/ 171 w 12"/>
                <a:gd name="T43" fmla="*/ 2351 h 38"/>
                <a:gd name="T44" fmla="*/ 192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56 w 12"/>
                <a:gd name="T59" fmla="*/ 2480 h 38"/>
                <a:gd name="T60" fmla="*/ 56 w 12"/>
                <a:gd name="T61" fmla="*/ 2351 h 38"/>
                <a:gd name="T62" fmla="*/ 56 w 12"/>
                <a:gd name="T63" fmla="*/ 2351 h 38"/>
                <a:gd name="T64" fmla="*/ 56 w 12"/>
                <a:gd name="T65" fmla="*/ 2287 h 38"/>
                <a:gd name="T66" fmla="*/ 93 w 12"/>
                <a:gd name="T67" fmla="*/ 2090 h 38"/>
                <a:gd name="T68" fmla="*/ 93 w 12"/>
                <a:gd name="T69" fmla="*/ 1574 h 38"/>
                <a:gd name="T70" fmla="*/ 93 w 12"/>
                <a:gd name="T71" fmla="*/ 1248 h 38"/>
                <a:gd name="T72" fmla="*/ 56 w 12"/>
                <a:gd name="T73" fmla="*/ 1103 h 38"/>
                <a:gd name="T74" fmla="*/ 56 w 12"/>
                <a:gd name="T75" fmla="*/ 1103 h 38"/>
                <a:gd name="T76" fmla="*/ 56 w 12"/>
                <a:gd name="T77" fmla="*/ 1103 h 38"/>
                <a:gd name="T78" fmla="*/ 56 w 12"/>
                <a:gd name="T79" fmla="*/ 974 h 38"/>
                <a:gd name="T80" fmla="*/ 35 w 12"/>
                <a:gd name="T81" fmla="*/ 974 h 38"/>
                <a:gd name="T82" fmla="*/ 35 w 12"/>
                <a:gd name="T83" fmla="*/ 974 h 38"/>
                <a:gd name="T84" fmla="*/ 0 w 12"/>
                <a:gd name="T85" fmla="*/ 1103 h 38"/>
                <a:gd name="T86" fmla="*/ 0 w 12"/>
                <a:gd name="T87" fmla="*/ 974 h 38"/>
                <a:gd name="T88" fmla="*/ 149 w 12"/>
                <a:gd name="T89" fmla="*/ 777 h 38"/>
                <a:gd name="T90" fmla="*/ 171 w 12"/>
                <a:gd name="T91" fmla="*/ 77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0"/>
                  </a:lnTo>
                  <a:lnTo>
                    <a:pt x="9" y="1"/>
                  </a:lnTo>
                  <a:lnTo>
                    <a:pt x="9" y="2"/>
                  </a:lnTo>
                  <a:lnTo>
                    <a:pt x="9" y="4"/>
                  </a:lnTo>
                  <a:lnTo>
                    <a:pt x="8" y="5"/>
                  </a:lnTo>
                  <a:lnTo>
                    <a:pt x="6" y="5"/>
                  </a:lnTo>
                  <a:lnTo>
                    <a:pt x="5" y="5"/>
                  </a:lnTo>
                  <a:lnTo>
                    <a:pt x="3" y="4"/>
                  </a:lnTo>
                  <a:lnTo>
                    <a:pt x="3" y="2"/>
                  </a:lnTo>
                  <a:lnTo>
                    <a:pt x="3" y="1"/>
                  </a:lnTo>
                  <a:lnTo>
                    <a:pt x="3" y="0"/>
                  </a:lnTo>
                  <a:lnTo>
                    <a:pt x="5" y="0"/>
                  </a:lnTo>
                  <a:lnTo>
                    <a:pt x="6" y="0"/>
                  </a:lnTo>
                  <a:close/>
                  <a:moveTo>
                    <a:pt x="9" y="12"/>
                  </a:moveTo>
                  <a:lnTo>
                    <a:pt x="9" y="32"/>
                  </a:lnTo>
                  <a:lnTo>
                    <a:pt x="9" y="35"/>
                  </a:lnTo>
                  <a:lnTo>
                    <a:pt x="9" y="36"/>
                  </a:lnTo>
                  <a:lnTo>
                    <a:pt x="10" y="38"/>
                  </a:lnTo>
                  <a:lnTo>
                    <a:pt x="12" y="38"/>
                  </a:lnTo>
                  <a:lnTo>
                    <a:pt x="0" y="38"/>
                  </a:lnTo>
                  <a:lnTo>
                    <a:pt x="2" y="38"/>
                  </a:lnTo>
                  <a:lnTo>
                    <a:pt x="3" y="38"/>
                  </a:lnTo>
                  <a:lnTo>
                    <a:pt x="3" y="36"/>
                  </a:lnTo>
                  <a:lnTo>
                    <a:pt x="3" y="35"/>
                  </a:lnTo>
                  <a:lnTo>
                    <a:pt x="5" y="32"/>
                  </a:lnTo>
                  <a:lnTo>
                    <a:pt x="5" y="24"/>
                  </a:lnTo>
                  <a:lnTo>
                    <a:pt x="5" y="19"/>
                  </a:lnTo>
                  <a:lnTo>
                    <a:pt x="3" y="17"/>
                  </a:lnTo>
                  <a:lnTo>
                    <a:pt x="3" y="15"/>
                  </a:lnTo>
                  <a:lnTo>
                    <a:pt x="2" y="15"/>
                  </a:lnTo>
                  <a:lnTo>
                    <a:pt x="0" y="17"/>
                  </a:lnTo>
                  <a:lnTo>
                    <a:pt x="0" y="15"/>
                  </a:lnTo>
                  <a:lnTo>
                    <a:pt x="8" y="12"/>
                  </a:lnTo>
                  <a:lnTo>
                    <a:pt x="9" y="12"/>
                  </a:lnTo>
                  <a:close/>
                </a:path>
              </a:pathLst>
            </a:custGeom>
            <a:solidFill>
              <a:srgbClr val="000000"/>
            </a:solidFill>
            <a:ln w="0">
              <a:solidFill>
                <a:srgbClr val="000000"/>
              </a:solidFill>
              <a:round/>
              <a:headEnd/>
              <a:tailEnd/>
            </a:ln>
          </p:spPr>
          <p:txBody>
            <a:bodyPr/>
            <a:lstStyle/>
            <a:p>
              <a:endParaRPr lang="en-CA"/>
            </a:p>
          </p:txBody>
        </p:sp>
        <p:sp>
          <p:nvSpPr>
            <p:cNvPr id="34909" name="Freeform 216"/>
            <p:cNvSpPr>
              <a:spLocks/>
            </p:cNvSpPr>
            <p:nvPr/>
          </p:nvSpPr>
          <p:spPr bwMode="auto">
            <a:xfrm>
              <a:off x="4034" y="3803"/>
              <a:ext cx="55" cy="109"/>
            </a:xfrm>
            <a:custGeom>
              <a:avLst/>
              <a:gdLst>
                <a:gd name="T0" fmla="*/ 377 w 21"/>
                <a:gd name="T1" fmla="*/ 1058 h 27"/>
                <a:gd name="T2" fmla="*/ 356 w 21"/>
                <a:gd name="T3" fmla="*/ 1385 h 27"/>
                <a:gd name="T4" fmla="*/ 309 w 21"/>
                <a:gd name="T5" fmla="*/ 1583 h 27"/>
                <a:gd name="T6" fmla="*/ 254 w 21"/>
                <a:gd name="T7" fmla="*/ 1712 h 27"/>
                <a:gd name="T8" fmla="*/ 178 w 21"/>
                <a:gd name="T9" fmla="*/ 1776 h 27"/>
                <a:gd name="T10" fmla="*/ 123 w 21"/>
                <a:gd name="T11" fmla="*/ 1712 h 27"/>
                <a:gd name="T12" fmla="*/ 55 w 21"/>
                <a:gd name="T13" fmla="*/ 1514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327 h 27"/>
                <a:gd name="T26" fmla="*/ 123 w 21"/>
                <a:gd name="T27" fmla="*/ 129 h 27"/>
                <a:gd name="T28" fmla="*/ 199 w 21"/>
                <a:gd name="T29" fmla="*/ 0 h 27"/>
                <a:gd name="T30" fmla="*/ 267 w 21"/>
                <a:gd name="T31" fmla="*/ 0 h 27"/>
                <a:gd name="T32" fmla="*/ 309 w 21"/>
                <a:gd name="T33" fmla="*/ 129 h 27"/>
                <a:gd name="T34" fmla="*/ 356 w 21"/>
                <a:gd name="T35" fmla="*/ 327 h 27"/>
                <a:gd name="T36" fmla="*/ 356 w 21"/>
                <a:gd name="T37" fmla="*/ 392 h 27"/>
                <a:gd name="T38" fmla="*/ 356 w 21"/>
                <a:gd name="T39" fmla="*/ 456 h 27"/>
                <a:gd name="T40" fmla="*/ 356 w 21"/>
                <a:gd name="T41" fmla="*/ 456 h 27"/>
                <a:gd name="T42" fmla="*/ 322 w 21"/>
                <a:gd name="T43" fmla="*/ 585 h 27"/>
                <a:gd name="T44" fmla="*/ 309 w 21"/>
                <a:gd name="T45" fmla="*/ 585 h 27"/>
                <a:gd name="T46" fmla="*/ 267 w 21"/>
                <a:gd name="T47" fmla="*/ 585 h 27"/>
                <a:gd name="T48" fmla="*/ 267 w 21"/>
                <a:gd name="T49" fmla="*/ 456 h 27"/>
                <a:gd name="T50" fmla="*/ 254 w 21"/>
                <a:gd name="T51" fmla="*/ 456 h 27"/>
                <a:gd name="T52" fmla="*/ 254 w 21"/>
                <a:gd name="T53" fmla="*/ 392 h 27"/>
                <a:gd name="T54" fmla="*/ 254 w 21"/>
                <a:gd name="T55" fmla="*/ 327 h 27"/>
                <a:gd name="T56" fmla="*/ 233 w 21"/>
                <a:gd name="T57" fmla="*/ 194 h 27"/>
                <a:gd name="T58" fmla="*/ 233 w 21"/>
                <a:gd name="T59" fmla="*/ 129 h 27"/>
                <a:gd name="T60" fmla="*/ 199 w 21"/>
                <a:gd name="T61" fmla="*/ 129 h 27"/>
                <a:gd name="T62" fmla="*/ 144 w 21"/>
                <a:gd name="T63" fmla="*/ 194 h 27"/>
                <a:gd name="T64" fmla="*/ 123 w 21"/>
                <a:gd name="T65" fmla="*/ 327 h 27"/>
                <a:gd name="T66" fmla="*/ 110 w 21"/>
                <a:gd name="T67" fmla="*/ 456 h 27"/>
                <a:gd name="T68" fmla="*/ 68 w 21"/>
                <a:gd name="T69" fmla="*/ 783 h 27"/>
                <a:gd name="T70" fmla="*/ 110 w 21"/>
                <a:gd name="T71" fmla="*/ 1058 h 27"/>
                <a:gd name="T72" fmla="*/ 123 w 21"/>
                <a:gd name="T73" fmla="*/ 1256 h 27"/>
                <a:gd name="T74" fmla="*/ 178 w 21"/>
                <a:gd name="T75" fmla="*/ 1385 h 27"/>
                <a:gd name="T76" fmla="*/ 233 w 21"/>
                <a:gd name="T77" fmla="*/ 1514 h 27"/>
                <a:gd name="T78" fmla="*/ 267 w 21"/>
                <a:gd name="T79" fmla="*/ 1385 h 27"/>
                <a:gd name="T80" fmla="*/ 309 w 21"/>
                <a:gd name="T81" fmla="*/ 1320 h 27"/>
                <a:gd name="T82" fmla="*/ 322 w 21"/>
                <a:gd name="T83" fmla="*/ 1256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20" y="21"/>
                  </a:lnTo>
                  <a:lnTo>
                    <a:pt x="17" y="24"/>
                  </a:lnTo>
                  <a:lnTo>
                    <a:pt x="14" y="26"/>
                  </a:lnTo>
                  <a:lnTo>
                    <a:pt x="10" y="27"/>
                  </a:lnTo>
                  <a:lnTo>
                    <a:pt x="7" y="26"/>
                  </a:lnTo>
                  <a:lnTo>
                    <a:pt x="3" y="23"/>
                  </a:lnTo>
                  <a:lnTo>
                    <a:pt x="1" y="20"/>
                  </a:lnTo>
                  <a:lnTo>
                    <a:pt x="0" y="17"/>
                  </a:lnTo>
                  <a:lnTo>
                    <a:pt x="0" y="13"/>
                  </a:lnTo>
                  <a:lnTo>
                    <a:pt x="0" y="10"/>
                  </a:lnTo>
                  <a:lnTo>
                    <a:pt x="1" y="7"/>
                  </a:lnTo>
                  <a:lnTo>
                    <a:pt x="3" y="5"/>
                  </a:lnTo>
                  <a:lnTo>
                    <a:pt x="7" y="2"/>
                  </a:lnTo>
                  <a:lnTo>
                    <a:pt x="11" y="0"/>
                  </a:lnTo>
                  <a:lnTo>
                    <a:pt x="15" y="0"/>
                  </a:lnTo>
                  <a:lnTo>
                    <a:pt x="17" y="2"/>
                  </a:lnTo>
                  <a:lnTo>
                    <a:pt x="20" y="5"/>
                  </a:lnTo>
                  <a:lnTo>
                    <a:pt x="20" y="6"/>
                  </a:lnTo>
                  <a:lnTo>
                    <a:pt x="20" y="7"/>
                  </a:lnTo>
                  <a:lnTo>
                    <a:pt x="18" y="9"/>
                  </a:lnTo>
                  <a:lnTo>
                    <a:pt x="17" y="9"/>
                  </a:lnTo>
                  <a:lnTo>
                    <a:pt x="15" y="9"/>
                  </a:lnTo>
                  <a:lnTo>
                    <a:pt x="15" y="7"/>
                  </a:lnTo>
                  <a:lnTo>
                    <a:pt x="14" y="7"/>
                  </a:lnTo>
                  <a:lnTo>
                    <a:pt x="14" y="6"/>
                  </a:lnTo>
                  <a:lnTo>
                    <a:pt x="14" y="5"/>
                  </a:lnTo>
                  <a:lnTo>
                    <a:pt x="13" y="3"/>
                  </a:lnTo>
                  <a:lnTo>
                    <a:pt x="13" y="2"/>
                  </a:lnTo>
                  <a:lnTo>
                    <a:pt x="11" y="2"/>
                  </a:lnTo>
                  <a:lnTo>
                    <a:pt x="8" y="3"/>
                  </a:lnTo>
                  <a:lnTo>
                    <a:pt x="7" y="5"/>
                  </a:lnTo>
                  <a:lnTo>
                    <a:pt x="6" y="7"/>
                  </a:lnTo>
                  <a:lnTo>
                    <a:pt x="4" y="12"/>
                  </a:lnTo>
                  <a:lnTo>
                    <a:pt x="6" y="16"/>
                  </a:lnTo>
                  <a:lnTo>
                    <a:pt x="7" y="19"/>
                  </a:lnTo>
                  <a:lnTo>
                    <a:pt x="10" y="21"/>
                  </a:lnTo>
                  <a:lnTo>
                    <a:pt x="13" y="23"/>
                  </a:lnTo>
                  <a:lnTo>
                    <a:pt x="15" y="21"/>
                  </a:lnTo>
                  <a:lnTo>
                    <a:pt x="17" y="20"/>
                  </a:lnTo>
                  <a:lnTo>
                    <a:pt x="18" y="19"/>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34910" name="Freeform 217"/>
            <p:cNvSpPr>
              <a:spLocks/>
            </p:cNvSpPr>
            <p:nvPr/>
          </p:nvSpPr>
          <p:spPr bwMode="auto">
            <a:xfrm>
              <a:off x="4097" y="3775"/>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04 h 34"/>
                <a:gd name="T12" fmla="*/ 143 w 15"/>
                <a:gd name="T13" fmla="*/ 1833 h 34"/>
                <a:gd name="T14" fmla="*/ 143 w 15"/>
                <a:gd name="T15" fmla="*/ 1966 h 34"/>
                <a:gd name="T16" fmla="*/ 177 w 15"/>
                <a:gd name="T17" fmla="*/ 1966 h 34"/>
                <a:gd name="T18" fmla="*/ 195 w 15"/>
                <a:gd name="T19" fmla="*/ 1966 h 34"/>
                <a:gd name="T20" fmla="*/ 195 w 15"/>
                <a:gd name="T21" fmla="*/ 1966 h 34"/>
                <a:gd name="T22" fmla="*/ 211 w 15"/>
                <a:gd name="T23" fmla="*/ 1966 h 34"/>
                <a:gd name="T24" fmla="*/ 244 w 15"/>
                <a:gd name="T25" fmla="*/ 1966 h 34"/>
                <a:gd name="T26" fmla="*/ 244 w 15"/>
                <a:gd name="T27" fmla="*/ 1833 h 34"/>
                <a:gd name="T28" fmla="*/ 263 w 15"/>
                <a:gd name="T29" fmla="*/ 1833 h 34"/>
                <a:gd name="T30" fmla="*/ 244 w 15"/>
                <a:gd name="T31" fmla="*/ 2031 h 34"/>
                <a:gd name="T32" fmla="*/ 211 w 15"/>
                <a:gd name="T33" fmla="*/ 2160 h 34"/>
                <a:gd name="T34" fmla="*/ 177 w 15"/>
                <a:gd name="T35" fmla="*/ 2224 h 34"/>
                <a:gd name="T36" fmla="*/ 143 w 15"/>
                <a:gd name="T37" fmla="*/ 2224 h 34"/>
                <a:gd name="T38" fmla="*/ 122 w 15"/>
                <a:gd name="T39" fmla="*/ 2224 h 34"/>
                <a:gd name="T40" fmla="*/ 88 w 15"/>
                <a:gd name="T41" fmla="*/ 2160 h 34"/>
                <a:gd name="T42" fmla="*/ 68 w 15"/>
                <a:gd name="T43" fmla="*/ 2160 h 34"/>
                <a:gd name="T44" fmla="*/ 68 w 15"/>
                <a:gd name="T45" fmla="*/ 2031 h 34"/>
                <a:gd name="T46" fmla="*/ 68 w 15"/>
                <a:gd name="T47" fmla="*/ 1966 h 34"/>
                <a:gd name="T48" fmla="*/ 55 w 15"/>
                <a:gd name="T49" fmla="*/ 1769 h 34"/>
                <a:gd name="T50" fmla="*/ 55 w 15"/>
                <a:gd name="T51" fmla="*/ 649 h 34"/>
                <a:gd name="T52" fmla="*/ 0 w 15"/>
                <a:gd name="T53" fmla="*/ 649 h 34"/>
                <a:gd name="T54" fmla="*/ 0 w 15"/>
                <a:gd name="T55" fmla="*/ 584 h 34"/>
                <a:gd name="T56" fmla="*/ 21 w 15"/>
                <a:gd name="T57" fmla="*/ 584 h 34"/>
                <a:gd name="T58" fmla="*/ 55 w 15"/>
                <a:gd name="T59" fmla="*/ 455 h 34"/>
                <a:gd name="T60" fmla="*/ 68 w 15"/>
                <a:gd name="T61" fmla="*/ 391 h 34"/>
                <a:gd name="T62" fmla="*/ 88 w 15"/>
                <a:gd name="T63" fmla="*/ 193 h 34"/>
                <a:gd name="T64" fmla="*/ 122 w 15"/>
                <a:gd name="T65" fmla="*/ 129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6"/>
                  </a:lnTo>
                  <a:lnTo>
                    <a:pt x="8" y="28"/>
                  </a:lnTo>
                  <a:lnTo>
                    <a:pt x="8" y="30"/>
                  </a:lnTo>
                  <a:lnTo>
                    <a:pt x="10" y="30"/>
                  </a:lnTo>
                  <a:lnTo>
                    <a:pt x="11" y="30"/>
                  </a:lnTo>
                  <a:lnTo>
                    <a:pt x="12" y="30"/>
                  </a:lnTo>
                  <a:lnTo>
                    <a:pt x="14" y="30"/>
                  </a:lnTo>
                  <a:lnTo>
                    <a:pt x="14" y="28"/>
                  </a:lnTo>
                  <a:lnTo>
                    <a:pt x="15" y="28"/>
                  </a:lnTo>
                  <a:lnTo>
                    <a:pt x="14" y="31"/>
                  </a:lnTo>
                  <a:lnTo>
                    <a:pt x="12" y="33"/>
                  </a:lnTo>
                  <a:lnTo>
                    <a:pt x="10" y="34"/>
                  </a:lnTo>
                  <a:lnTo>
                    <a:pt x="8" y="34"/>
                  </a:lnTo>
                  <a:lnTo>
                    <a:pt x="7" y="34"/>
                  </a:lnTo>
                  <a:lnTo>
                    <a:pt x="5" y="33"/>
                  </a:lnTo>
                  <a:lnTo>
                    <a:pt x="4" y="33"/>
                  </a:lnTo>
                  <a:lnTo>
                    <a:pt x="4" y="31"/>
                  </a:lnTo>
                  <a:lnTo>
                    <a:pt x="4" y="30"/>
                  </a:lnTo>
                  <a:lnTo>
                    <a:pt x="3" y="27"/>
                  </a:lnTo>
                  <a:lnTo>
                    <a:pt x="3" y="10"/>
                  </a:lnTo>
                  <a:lnTo>
                    <a:pt x="0" y="10"/>
                  </a:lnTo>
                  <a:lnTo>
                    <a:pt x="0" y="9"/>
                  </a:lnTo>
                  <a:lnTo>
                    <a:pt x="1" y="9"/>
                  </a:lnTo>
                  <a:lnTo>
                    <a:pt x="3" y="7"/>
                  </a:lnTo>
                  <a:lnTo>
                    <a:pt x="4" y="6"/>
                  </a:lnTo>
                  <a:lnTo>
                    <a:pt x="5" y="3"/>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4911" name="Freeform 218"/>
            <p:cNvSpPr>
              <a:spLocks noEditPoints="1"/>
            </p:cNvSpPr>
            <p:nvPr/>
          </p:nvSpPr>
          <p:spPr bwMode="auto">
            <a:xfrm>
              <a:off x="4141" y="3803"/>
              <a:ext cx="60" cy="109"/>
            </a:xfrm>
            <a:custGeom>
              <a:avLst/>
              <a:gdLst>
                <a:gd name="T0" fmla="*/ 211 w 23"/>
                <a:gd name="T1" fmla="*/ 0 h 27"/>
                <a:gd name="T2" fmla="*/ 266 w 23"/>
                <a:gd name="T3" fmla="*/ 0 h 27"/>
                <a:gd name="T4" fmla="*/ 321 w 23"/>
                <a:gd name="T5" fmla="*/ 129 h 27"/>
                <a:gd name="T6" fmla="*/ 373 w 23"/>
                <a:gd name="T7" fmla="*/ 327 h 27"/>
                <a:gd name="T8" fmla="*/ 410 w 23"/>
                <a:gd name="T9" fmla="*/ 585 h 27"/>
                <a:gd name="T10" fmla="*/ 410 w 23"/>
                <a:gd name="T11" fmla="*/ 848 h 27"/>
                <a:gd name="T12" fmla="*/ 410 w 23"/>
                <a:gd name="T13" fmla="*/ 1126 h 27"/>
                <a:gd name="T14" fmla="*/ 389 w 23"/>
                <a:gd name="T15" fmla="*/ 1320 h 27"/>
                <a:gd name="T16" fmla="*/ 373 w 23"/>
                <a:gd name="T17" fmla="*/ 1514 h 27"/>
                <a:gd name="T18" fmla="*/ 321 w 23"/>
                <a:gd name="T19" fmla="*/ 1712 h 27"/>
                <a:gd name="T20" fmla="*/ 266 w 23"/>
                <a:gd name="T21" fmla="*/ 1776 h 27"/>
                <a:gd name="T22" fmla="*/ 198 w 23"/>
                <a:gd name="T23" fmla="*/ 1776 h 27"/>
                <a:gd name="T24" fmla="*/ 143 w 23"/>
                <a:gd name="T25" fmla="*/ 1776 h 27"/>
                <a:gd name="T26" fmla="*/ 89 w 23"/>
                <a:gd name="T27" fmla="*/ 1583 h 27"/>
                <a:gd name="T28" fmla="*/ 34 w 23"/>
                <a:gd name="T29" fmla="*/ 1514 h 27"/>
                <a:gd name="T30" fmla="*/ 21 w 23"/>
                <a:gd name="T31" fmla="*/ 1256 h 27"/>
                <a:gd name="T32" fmla="*/ 0 w 23"/>
                <a:gd name="T33" fmla="*/ 929 h 27"/>
                <a:gd name="T34" fmla="*/ 0 w 23"/>
                <a:gd name="T35" fmla="*/ 650 h 27"/>
                <a:gd name="T36" fmla="*/ 21 w 23"/>
                <a:gd name="T37" fmla="*/ 456 h 27"/>
                <a:gd name="T38" fmla="*/ 68 w 23"/>
                <a:gd name="T39" fmla="*/ 327 h 27"/>
                <a:gd name="T40" fmla="*/ 89 w 23"/>
                <a:gd name="T41" fmla="*/ 129 h 27"/>
                <a:gd name="T42" fmla="*/ 143 w 23"/>
                <a:gd name="T43" fmla="*/ 0 h 27"/>
                <a:gd name="T44" fmla="*/ 211 w 23"/>
                <a:gd name="T45" fmla="*/ 0 h 27"/>
                <a:gd name="T46" fmla="*/ 198 w 23"/>
                <a:gd name="T47" fmla="*/ 129 h 27"/>
                <a:gd name="T48" fmla="*/ 157 w 23"/>
                <a:gd name="T49" fmla="*/ 194 h 27"/>
                <a:gd name="T50" fmla="*/ 143 w 23"/>
                <a:gd name="T51" fmla="*/ 194 h 27"/>
                <a:gd name="T52" fmla="*/ 123 w 23"/>
                <a:gd name="T53" fmla="*/ 327 h 27"/>
                <a:gd name="T54" fmla="*/ 89 w 23"/>
                <a:gd name="T55" fmla="*/ 392 h 27"/>
                <a:gd name="T56" fmla="*/ 89 w 23"/>
                <a:gd name="T57" fmla="*/ 585 h 27"/>
                <a:gd name="T58" fmla="*/ 68 w 23"/>
                <a:gd name="T59" fmla="*/ 783 h 27"/>
                <a:gd name="T60" fmla="*/ 89 w 23"/>
                <a:gd name="T61" fmla="*/ 1126 h 27"/>
                <a:gd name="T62" fmla="*/ 123 w 23"/>
                <a:gd name="T63" fmla="*/ 1385 h 27"/>
                <a:gd name="T64" fmla="*/ 157 w 23"/>
                <a:gd name="T65" fmla="*/ 1583 h 27"/>
                <a:gd name="T66" fmla="*/ 211 w 23"/>
                <a:gd name="T67" fmla="*/ 1712 h 27"/>
                <a:gd name="T68" fmla="*/ 266 w 23"/>
                <a:gd name="T69" fmla="*/ 1583 h 27"/>
                <a:gd name="T70" fmla="*/ 321 w 23"/>
                <a:gd name="T71" fmla="*/ 1514 h 27"/>
                <a:gd name="T72" fmla="*/ 321 w 23"/>
                <a:gd name="T73" fmla="*/ 1320 h 27"/>
                <a:gd name="T74" fmla="*/ 339 w 23"/>
                <a:gd name="T75" fmla="*/ 1058 h 27"/>
                <a:gd name="T76" fmla="*/ 339 w 23"/>
                <a:gd name="T77" fmla="*/ 783 h 27"/>
                <a:gd name="T78" fmla="*/ 321 w 23"/>
                <a:gd name="T79" fmla="*/ 456 h 27"/>
                <a:gd name="T80" fmla="*/ 287 w 23"/>
                <a:gd name="T81" fmla="*/ 327 h 27"/>
                <a:gd name="T82" fmla="*/ 253 w 23"/>
                <a:gd name="T83" fmla="*/ 194 h 27"/>
                <a:gd name="T84" fmla="*/ 198 w 23"/>
                <a:gd name="T85" fmla="*/ 12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8" y="2"/>
                  </a:lnTo>
                  <a:lnTo>
                    <a:pt x="21" y="5"/>
                  </a:lnTo>
                  <a:lnTo>
                    <a:pt x="23" y="9"/>
                  </a:lnTo>
                  <a:lnTo>
                    <a:pt x="23" y="13"/>
                  </a:lnTo>
                  <a:lnTo>
                    <a:pt x="23" y="17"/>
                  </a:lnTo>
                  <a:lnTo>
                    <a:pt x="22" y="20"/>
                  </a:lnTo>
                  <a:lnTo>
                    <a:pt x="21" y="23"/>
                  </a:lnTo>
                  <a:lnTo>
                    <a:pt x="18" y="26"/>
                  </a:lnTo>
                  <a:lnTo>
                    <a:pt x="15" y="27"/>
                  </a:lnTo>
                  <a:lnTo>
                    <a:pt x="11" y="27"/>
                  </a:lnTo>
                  <a:lnTo>
                    <a:pt x="8" y="27"/>
                  </a:lnTo>
                  <a:lnTo>
                    <a:pt x="5" y="24"/>
                  </a:lnTo>
                  <a:lnTo>
                    <a:pt x="2" y="23"/>
                  </a:lnTo>
                  <a:lnTo>
                    <a:pt x="1" y="19"/>
                  </a:lnTo>
                  <a:lnTo>
                    <a:pt x="0" y="14"/>
                  </a:lnTo>
                  <a:lnTo>
                    <a:pt x="0" y="10"/>
                  </a:lnTo>
                  <a:lnTo>
                    <a:pt x="1" y="7"/>
                  </a:lnTo>
                  <a:lnTo>
                    <a:pt x="4" y="5"/>
                  </a:lnTo>
                  <a:lnTo>
                    <a:pt x="5" y="2"/>
                  </a:lnTo>
                  <a:lnTo>
                    <a:pt x="8" y="0"/>
                  </a:lnTo>
                  <a:lnTo>
                    <a:pt x="12" y="0"/>
                  </a:lnTo>
                  <a:close/>
                  <a:moveTo>
                    <a:pt x="11" y="2"/>
                  </a:moveTo>
                  <a:lnTo>
                    <a:pt x="9" y="3"/>
                  </a:lnTo>
                  <a:lnTo>
                    <a:pt x="8" y="3"/>
                  </a:lnTo>
                  <a:lnTo>
                    <a:pt x="7" y="5"/>
                  </a:lnTo>
                  <a:lnTo>
                    <a:pt x="5" y="6"/>
                  </a:lnTo>
                  <a:lnTo>
                    <a:pt x="5" y="9"/>
                  </a:lnTo>
                  <a:lnTo>
                    <a:pt x="4" y="12"/>
                  </a:lnTo>
                  <a:lnTo>
                    <a:pt x="5" y="17"/>
                  </a:lnTo>
                  <a:lnTo>
                    <a:pt x="7" y="21"/>
                  </a:lnTo>
                  <a:lnTo>
                    <a:pt x="9" y="24"/>
                  </a:lnTo>
                  <a:lnTo>
                    <a:pt x="12" y="26"/>
                  </a:lnTo>
                  <a:lnTo>
                    <a:pt x="15" y="24"/>
                  </a:lnTo>
                  <a:lnTo>
                    <a:pt x="18" y="23"/>
                  </a:lnTo>
                  <a:lnTo>
                    <a:pt x="18" y="20"/>
                  </a:lnTo>
                  <a:lnTo>
                    <a:pt x="19" y="16"/>
                  </a:lnTo>
                  <a:lnTo>
                    <a:pt x="19" y="12"/>
                  </a:lnTo>
                  <a:lnTo>
                    <a:pt x="18" y="7"/>
                  </a:lnTo>
                  <a:lnTo>
                    <a:pt x="16" y="5"/>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34912" name="Freeform 219"/>
            <p:cNvSpPr>
              <a:spLocks/>
            </p:cNvSpPr>
            <p:nvPr/>
          </p:nvSpPr>
          <p:spPr bwMode="auto">
            <a:xfrm>
              <a:off x="4209" y="3803"/>
              <a:ext cx="47" cy="105"/>
            </a:xfrm>
            <a:custGeom>
              <a:avLst/>
              <a:gdLst>
                <a:gd name="T0" fmla="*/ 164 w 18"/>
                <a:gd name="T1" fmla="*/ 0 h 26"/>
                <a:gd name="T2" fmla="*/ 164 w 18"/>
                <a:gd name="T3" fmla="*/ 456 h 26"/>
                <a:gd name="T4" fmla="*/ 198 w 18"/>
                <a:gd name="T5" fmla="*/ 194 h 26"/>
                <a:gd name="T6" fmla="*/ 232 w 18"/>
                <a:gd name="T7" fmla="*/ 129 h 26"/>
                <a:gd name="T8" fmla="*/ 287 w 18"/>
                <a:gd name="T9" fmla="*/ 0 h 26"/>
                <a:gd name="T10" fmla="*/ 300 w 18"/>
                <a:gd name="T11" fmla="*/ 0 h 26"/>
                <a:gd name="T12" fmla="*/ 300 w 18"/>
                <a:gd name="T13" fmla="*/ 129 h 26"/>
                <a:gd name="T14" fmla="*/ 321 w 18"/>
                <a:gd name="T15" fmla="*/ 194 h 26"/>
                <a:gd name="T16" fmla="*/ 321 w 18"/>
                <a:gd name="T17" fmla="*/ 327 h 26"/>
                <a:gd name="T18" fmla="*/ 321 w 18"/>
                <a:gd name="T19" fmla="*/ 327 h 26"/>
                <a:gd name="T20" fmla="*/ 321 w 18"/>
                <a:gd name="T21" fmla="*/ 392 h 26"/>
                <a:gd name="T22" fmla="*/ 300 w 18"/>
                <a:gd name="T23" fmla="*/ 456 h 26"/>
                <a:gd name="T24" fmla="*/ 300 w 18"/>
                <a:gd name="T25" fmla="*/ 456 h 26"/>
                <a:gd name="T26" fmla="*/ 287 w 18"/>
                <a:gd name="T27" fmla="*/ 392 h 26"/>
                <a:gd name="T28" fmla="*/ 253 w 18"/>
                <a:gd name="T29" fmla="*/ 392 h 26"/>
                <a:gd name="T30" fmla="*/ 232 w 18"/>
                <a:gd name="T31" fmla="*/ 327 h 26"/>
                <a:gd name="T32" fmla="*/ 232 w 18"/>
                <a:gd name="T33" fmla="*/ 327 h 26"/>
                <a:gd name="T34" fmla="*/ 198 w 18"/>
                <a:gd name="T35" fmla="*/ 327 h 26"/>
                <a:gd name="T36" fmla="*/ 198 w 18"/>
                <a:gd name="T37" fmla="*/ 327 h 26"/>
                <a:gd name="T38" fmla="*/ 178 w 18"/>
                <a:gd name="T39" fmla="*/ 456 h 26"/>
                <a:gd name="T40" fmla="*/ 164 w 18"/>
                <a:gd name="T41" fmla="*/ 586 h 26"/>
                <a:gd name="T42" fmla="*/ 164 w 18"/>
                <a:gd name="T43" fmla="*/ 1321 h 26"/>
                <a:gd name="T44" fmla="*/ 164 w 18"/>
                <a:gd name="T45" fmla="*/ 1518 h 26"/>
                <a:gd name="T46" fmla="*/ 164 w 18"/>
                <a:gd name="T47" fmla="*/ 1583 h 26"/>
                <a:gd name="T48" fmla="*/ 178 w 18"/>
                <a:gd name="T49" fmla="*/ 1583 h 26"/>
                <a:gd name="T50" fmla="*/ 178 w 18"/>
                <a:gd name="T51" fmla="*/ 1712 h 26"/>
                <a:gd name="T52" fmla="*/ 198 w 18"/>
                <a:gd name="T53" fmla="*/ 1712 h 26"/>
                <a:gd name="T54" fmla="*/ 232 w 18"/>
                <a:gd name="T55" fmla="*/ 1712 h 26"/>
                <a:gd name="T56" fmla="*/ 232 w 18"/>
                <a:gd name="T57" fmla="*/ 1712 h 26"/>
                <a:gd name="T58" fmla="*/ 0 w 18"/>
                <a:gd name="T59" fmla="*/ 1712 h 26"/>
                <a:gd name="T60" fmla="*/ 0 w 18"/>
                <a:gd name="T61" fmla="*/ 1712 h 26"/>
                <a:gd name="T62" fmla="*/ 34 w 18"/>
                <a:gd name="T63" fmla="*/ 1712 h 26"/>
                <a:gd name="T64" fmla="*/ 55 w 18"/>
                <a:gd name="T65" fmla="*/ 1712 h 26"/>
                <a:gd name="T66" fmla="*/ 55 w 18"/>
                <a:gd name="T67" fmla="*/ 1583 h 26"/>
                <a:gd name="T68" fmla="*/ 68 w 18"/>
                <a:gd name="T69" fmla="*/ 1518 h 26"/>
                <a:gd name="T70" fmla="*/ 68 w 18"/>
                <a:gd name="T71" fmla="*/ 1518 h 26"/>
                <a:gd name="T72" fmla="*/ 68 w 18"/>
                <a:gd name="T73" fmla="*/ 1321 h 26"/>
                <a:gd name="T74" fmla="*/ 68 w 18"/>
                <a:gd name="T75" fmla="*/ 783 h 26"/>
                <a:gd name="T76" fmla="*/ 68 w 18"/>
                <a:gd name="T77" fmla="*/ 456 h 26"/>
                <a:gd name="T78" fmla="*/ 68 w 18"/>
                <a:gd name="T79" fmla="*/ 392 h 26"/>
                <a:gd name="T80" fmla="*/ 55 w 18"/>
                <a:gd name="T81" fmla="*/ 327 h 26"/>
                <a:gd name="T82" fmla="*/ 55 w 18"/>
                <a:gd name="T83" fmla="*/ 327 h 26"/>
                <a:gd name="T84" fmla="*/ 55 w 18"/>
                <a:gd name="T85" fmla="*/ 194 h 26"/>
                <a:gd name="T86" fmla="*/ 55 w 18"/>
                <a:gd name="T87" fmla="*/ 194 h 26"/>
                <a:gd name="T88" fmla="*/ 34 w 18"/>
                <a:gd name="T89" fmla="*/ 194 h 26"/>
                <a:gd name="T90" fmla="*/ 0 w 18"/>
                <a:gd name="T91" fmla="*/ 327 h 26"/>
                <a:gd name="T92" fmla="*/ 0 w 18"/>
                <a:gd name="T93" fmla="*/ 194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7"/>
                  </a:lnTo>
                  <a:lnTo>
                    <a:pt x="11" y="3"/>
                  </a:lnTo>
                  <a:lnTo>
                    <a:pt x="13" y="2"/>
                  </a:lnTo>
                  <a:lnTo>
                    <a:pt x="16" y="0"/>
                  </a:lnTo>
                  <a:lnTo>
                    <a:pt x="17" y="0"/>
                  </a:lnTo>
                  <a:lnTo>
                    <a:pt x="17" y="2"/>
                  </a:lnTo>
                  <a:lnTo>
                    <a:pt x="18" y="3"/>
                  </a:lnTo>
                  <a:lnTo>
                    <a:pt x="18" y="5"/>
                  </a:lnTo>
                  <a:lnTo>
                    <a:pt x="18" y="6"/>
                  </a:lnTo>
                  <a:lnTo>
                    <a:pt x="17" y="7"/>
                  </a:lnTo>
                  <a:lnTo>
                    <a:pt x="16" y="6"/>
                  </a:lnTo>
                  <a:lnTo>
                    <a:pt x="14" y="6"/>
                  </a:lnTo>
                  <a:lnTo>
                    <a:pt x="13" y="5"/>
                  </a:lnTo>
                  <a:lnTo>
                    <a:pt x="11" y="5"/>
                  </a:lnTo>
                  <a:lnTo>
                    <a:pt x="10" y="7"/>
                  </a:lnTo>
                  <a:lnTo>
                    <a:pt x="9" y="9"/>
                  </a:lnTo>
                  <a:lnTo>
                    <a:pt x="9" y="20"/>
                  </a:lnTo>
                  <a:lnTo>
                    <a:pt x="9" y="23"/>
                  </a:lnTo>
                  <a:lnTo>
                    <a:pt x="9" y="24"/>
                  </a:lnTo>
                  <a:lnTo>
                    <a:pt x="10" y="24"/>
                  </a:lnTo>
                  <a:lnTo>
                    <a:pt x="10" y="26"/>
                  </a:lnTo>
                  <a:lnTo>
                    <a:pt x="11" y="26"/>
                  </a:lnTo>
                  <a:lnTo>
                    <a:pt x="13" y="26"/>
                  </a:lnTo>
                  <a:lnTo>
                    <a:pt x="0" y="26"/>
                  </a:lnTo>
                  <a:lnTo>
                    <a:pt x="2" y="26"/>
                  </a:lnTo>
                  <a:lnTo>
                    <a:pt x="3" y="26"/>
                  </a:lnTo>
                  <a:lnTo>
                    <a:pt x="3" y="24"/>
                  </a:lnTo>
                  <a:lnTo>
                    <a:pt x="4" y="23"/>
                  </a:lnTo>
                  <a:lnTo>
                    <a:pt x="4" y="20"/>
                  </a:lnTo>
                  <a:lnTo>
                    <a:pt x="4" y="12"/>
                  </a:lnTo>
                  <a:lnTo>
                    <a:pt x="4" y="7"/>
                  </a:lnTo>
                  <a:lnTo>
                    <a:pt x="4" y="6"/>
                  </a:lnTo>
                  <a:lnTo>
                    <a:pt x="3" y="5"/>
                  </a:lnTo>
                  <a:lnTo>
                    <a:pt x="3" y="3"/>
                  </a:lnTo>
                  <a:lnTo>
                    <a:pt x="2" y="3"/>
                  </a:lnTo>
                  <a:lnTo>
                    <a:pt x="0"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sp>
        <p:nvSpPr>
          <p:cNvPr id="34860" name="Rectangle 220"/>
          <p:cNvSpPr>
            <a:spLocks noChangeArrowheads="1"/>
          </p:cNvSpPr>
          <p:nvPr/>
        </p:nvSpPr>
        <p:spPr bwMode="auto">
          <a:xfrm>
            <a:off x="4114800" y="457200"/>
            <a:ext cx="3886200" cy="6858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“Book that flight”</a:t>
            </a:r>
            <a:endParaRPr lang="en-US" sz="2800" b="1">
              <a:latin typeface="Comic Sans MS" pitchFamily="66" charset="0"/>
            </a:endParaRPr>
          </a:p>
        </p:txBody>
      </p:sp>
      <p:sp>
        <p:nvSpPr>
          <p:cNvPr id="34861" name="Rectangle 221"/>
          <p:cNvSpPr>
            <a:spLocks noChangeArrowheads="1"/>
          </p:cNvSpPr>
          <p:nvPr/>
        </p:nvSpPr>
        <p:spPr bwMode="auto">
          <a:xfrm>
            <a:off x="762000" y="1219200"/>
            <a:ext cx="7772400" cy="11430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We should find… an </a:t>
            </a:r>
            <a:r>
              <a:rPr lang="en-US" sz="2800" b="1">
                <a:solidFill>
                  <a:schemeClr val="accent2"/>
                </a:solidFill>
                <a:latin typeface="Comic Sans MS" pitchFamily="66" charset="0"/>
              </a:rPr>
              <a:t>S from 0 to 3</a:t>
            </a:r>
            <a:r>
              <a:rPr lang="en-US" sz="2800" b="1">
                <a:latin typeface="Comic Sans MS" pitchFamily="66" charset="0"/>
              </a:rPr>
              <a:t> that is a completed state…</a:t>
            </a:r>
          </a:p>
          <a:p>
            <a:pPr marL="342900" indent="-342900">
              <a:spcBef>
                <a:spcPct val="20000"/>
              </a:spcBef>
            </a:pPr>
            <a:endParaRPr lang="en-US" sz="2800" b="1">
              <a:latin typeface="Comic Sans MS" pitchFamily="66" charset="0"/>
            </a:endParaRPr>
          </a:p>
        </p:txBody>
      </p:sp>
      <p:sp>
        <p:nvSpPr>
          <p:cNvPr id="34862" name="Rectangle 225"/>
          <p:cNvSpPr>
            <a:spLocks noChangeArrowheads="1"/>
          </p:cNvSpPr>
          <p:nvPr/>
        </p:nvSpPr>
        <p:spPr bwMode="auto">
          <a:xfrm>
            <a:off x="3810000" y="2362200"/>
            <a:ext cx="1143000" cy="533400"/>
          </a:xfrm>
          <a:prstGeom prst="rect">
            <a:avLst/>
          </a:prstGeom>
          <a:noFill/>
          <a:ln w="28575">
            <a:solidFill>
              <a:schemeClr val="accent2"/>
            </a:solidFill>
            <a:miter lim="800000"/>
            <a:headEnd/>
            <a:tailEnd/>
          </a:ln>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4" name="Date Placeholder 3"/>
          <p:cNvSpPr>
            <a:spLocks noGrp="1"/>
          </p:cNvSpPr>
          <p:nvPr>
            <p:ph type="dt" sz="quarter" idx="10"/>
          </p:nvPr>
        </p:nvSpPr>
        <p:spPr>
          <a:noFill/>
        </p:spPr>
        <p:txBody>
          <a:bodyPr/>
          <a:lstStyle/>
          <a:p>
            <a:fld id="{0206452E-02B1-419E-8983-DC7368973CAC}" type="datetime1">
              <a:rPr lang="en-US" smtClean="0"/>
              <a:t>2/5/2020</a:t>
            </a:fld>
            <a:endParaRPr lang="en-US"/>
          </a:p>
        </p:txBody>
      </p:sp>
      <p:sp>
        <p:nvSpPr>
          <p:cNvPr id="10245" name="Footer Placeholder 4"/>
          <p:cNvSpPr>
            <a:spLocks noGrp="1"/>
          </p:cNvSpPr>
          <p:nvPr>
            <p:ph type="ftr" sz="quarter" idx="11"/>
          </p:nvPr>
        </p:nvSpPr>
        <p:spPr>
          <a:noFill/>
        </p:spPr>
        <p:txBody>
          <a:bodyPr/>
          <a:lstStyle/>
          <a:p>
            <a:r>
              <a:rPr lang="en-US"/>
              <a:t>CPSC503 Winter 2020</a:t>
            </a:r>
          </a:p>
        </p:txBody>
      </p:sp>
      <p:sp>
        <p:nvSpPr>
          <p:cNvPr id="10246" name="Slide Number Placeholder 5"/>
          <p:cNvSpPr>
            <a:spLocks noGrp="1"/>
          </p:cNvSpPr>
          <p:nvPr>
            <p:ph type="sldNum" sz="quarter" idx="12"/>
          </p:nvPr>
        </p:nvSpPr>
        <p:spPr>
          <a:noFill/>
        </p:spPr>
        <p:txBody>
          <a:bodyPr/>
          <a:lstStyle/>
          <a:p>
            <a:fld id="{DBEFAD9C-43B6-41A0-B9BB-4EE768EC8E1F}" type="slidenum">
              <a:rPr lang="en-US" smtClean="0"/>
              <a:pPr/>
              <a:t>75</a:t>
            </a:fld>
            <a:endParaRPr lang="en-US"/>
          </a:p>
        </p:txBody>
      </p:sp>
      <p:sp>
        <p:nvSpPr>
          <p:cNvPr id="10247" name="Rectangle 2"/>
          <p:cNvSpPr>
            <a:spLocks noGrp="1" noChangeArrowheads="1"/>
          </p:cNvSpPr>
          <p:nvPr>
            <p:ph type="title"/>
          </p:nvPr>
        </p:nvSpPr>
        <p:spPr>
          <a:xfrm>
            <a:off x="762000" y="0"/>
            <a:ext cx="2514600" cy="1143000"/>
          </a:xfrm>
        </p:spPr>
        <p:txBody>
          <a:bodyPr/>
          <a:lstStyle/>
          <a:p>
            <a:pPr eaLnBrk="1" hangingPunct="1"/>
            <a:r>
              <a:rPr lang="en-US"/>
              <a:t>Example</a:t>
            </a:r>
          </a:p>
        </p:txBody>
      </p:sp>
      <p:sp>
        <p:nvSpPr>
          <p:cNvPr id="10248" name="Freeform 220"/>
          <p:cNvSpPr>
            <a:spLocks/>
          </p:cNvSpPr>
          <p:nvPr/>
        </p:nvSpPr>
        <p:spPr bwMode="auto">
          <a:xfrm>
            <a:off x="4087813" y="3821113"/>
            <a:ext cx="131762" cy="204787"/>
          </a:xfrm>
          <a:custGeom>
            <a:avLst/>
            <a:gdLst>
              <a:gd name="T0" fmla="*/ 2147483647 w 34"/>
              <a:gd name="T1" fmla="*/ 0 h 38"/>
              <a:gd name="T2" fmla="*/ 2147483647 w 34"/>
              <a:gd name="T3" fmla="*/ 2147483647 h 38"/>
              <a:gd name="T4" fmla="*/ 2147483647 w 34"/>
              <a:gd name="T5" fmla="*/ 2147483647 h 38"/>
              <a:gd name="T6" fmla="*/ 2147483647 w 34"/>
              <a:gd name="T7" fmla="*/ 2147483647 h 38"/>
              <a:gd name="T8" fmla="*/ 2147483647 w 34"/>
              <a:gd name="T9" fmla="*/ 2147483647 h 38"/>
              <a:gd name="T10" fmla="*/ 2147483647 w 34"/>
              <a:gd name="T11" fmla="*/ 2147483647 h 38"/>
              <a:gd name="T12" fmla="*/ 2147483647 w 34"/>
              <a:gd name="T13" fmla="*/ 2147483647 h 38"/>
              <a:gd name="T14" fmla="*/ 2147483647 w 34"/>
              <a:gd name="T15" fmla="*/ 2147483647 h 38"/>
              <a:gd name="T16" fmla="*/ 2147483647 w 34"/>
              <a:gd name="T17" fmla="*/ 2147483647 h 38"/>
              <a:gd name="T18" fmla="*/ 2147483647 w 34"/>
              <a:gd name="T19" fmla="*/ 2147483647 h 38"/>
              <a:gd name="T20" fmla="*/ 2147483647 w 34"/>
              <a:gd name="T21" fmla="*/ 2147483647 h 38"/>
              <a:gd name="T22" fmla="*/ 2147483647 w 34"/>
              <a:gd name="T23" fmla="*/ 2147483647 h 38"/>
              <a:gd name="T24" fmla="*/ 2147483647 w 34"/>
              <a:gd name="T25" fmla="*/ 2147483647 h 38"/>
              <a:gd name="T26" fmla="*/ 2147483647 w 34"/>
              <a:gd name="T27" fmla="*/ 2147483647 h 38"/>
              <a:gd name="T28" fmla="*/ 2147483647 w 34"/>
              <a:gd name="T29" fmla="*/ 2147483647 h 38"/>
              <a:gd name="T30" fmla="*/ 2147483647 w 34"/>
              <a:gd name="T31" fmla="*/ 2147483647 h 38"/>
              <a:gd name="T32" fmla="*/ 2147483647 w 34"/>
              <a:gd name="T33" fmla="*/ 2147483647 h 38"/>
              <a:gd name="T34" fmla="*/ 2147483647 w 34"/>
              <a:gd name="T35" fmla="*/ 2147483647 h 38"/>
              <a:gd name="T36" fmla="*/ 2147483647 w 34"/>
              <a:gd name="T37" fmla="*/ 2147483647 h 38"/>
              <a:gd name="T38" fmla="*/ 2147483647 w 34"/>
              <a:gd name="T39" fmla="*/ 2147483647 h 38"/>
              <a:gd name="T40" fmla="*/ 2147483647 w 34"/>
              <a:gd name="T41" fmla="*/ 2147483647 h 38"/>
              <a:gd name="T42" fmla="*/ 2147483647 w 34"/>
              <a:gd name="T43" fmla="*/ 2147483647 h 38"/>
              <a:gd name="T44" fmla="*/ 2147483647 w 34"/>
              <a:gd name="T45" fmla="*/ 2147483647 h 38"/>
              <a:gd name="T46" fmla="*/ 2147483647 w 34"/>
              <a:gd name="T47" fmla="*/ 2147483647 h 38"/>
              <a:gd name="T48" fmla="*/ 2147483647 w 34"/>
              <a:gd name="T49" fmla="*/ 2147483647 h 38"/>
              <a:gd name="T50" fmla="*/ 2147483647 w 34"/>
              <a:gd name="T51" fmla="*/ 2147483647 h 38"/>
              <a:gd name="T52" fmla="*/ 2147483647 w 34"/>
              <a:gd name="T53" fmla="*/ 2147483647 h 38"/>
              <a:gd name="T54" fmla="*/ 2147483647 w 34"/>
              <a:gd name="T55" fmla="*/ 2147483647 h 38"/>
              <a:gd name="T56" fmla="*/ 2147483647 w 34"/>
              <a:gd name="T57" fmla="*/ 2147483647 h 38"/>
              <a:gd name="T58" fmla="*/ 2147483647 w 34"/>
              <a:gd name="T59" fmla="*/ 2147483647 h 38"/>
              <a:gd name="T60" fmla="*/ 2147483647 w 34"/>
              <a:gd name="T61" fmla="*/ 2147483647 h 38"/>
              <a:gd name="T62" fmla="*/ 2147483647 w 34"/>
              <a:gd name="T63" fmla="*/ 2147483647 h 38"/>
              <a:gd name="T64" fmla="*/ 0 w 34"/>
              <a:gd name="T65" fmla="*/ 2147483647 h 38"/>
              <a:gd name="T66" fmla="*/ 2147483647 w 34"/>
              <a:gd name="T67" fmla="*/ 2147483647 h 38"/>
              <a:gd name="T68" fmla="*/ 2147483647 w 34"/>
              <a:gd name="T69" fmla="*/ 2147483647 h 38"/>
              <a:gd name="T70" fmla="*/ 2147483647 w 34"/>
              <a:gd name="T71" fmla="*/ 2147483647 h 38"/>
              <a:gd name="T72" fmla="*/ 2147483647 w 34"/>
              <a:gd name="T73" fmla="*/ 2147483647 h 38"/>
              <a:gd name="T74" fmla="*/ 2147483647 w 34"/>
              <a:gd name="T75" fmla="*/ 0 h 38"/>
              <a:gd name="T76" fmla="*/ 2147483647 w 34"/>
              <a:gd name="T77" fmla="*/ 0 h 38"/>
              <a:gd name="T78" fmla="*/ 2147483647 w 34"/>
              <a:gd name="T79" fmla="*/ 0 h 38"/>
              <a:gd name="T80" fmla="*/ 2147483647 w 34"/>
              <a:gd name="T81" fmla="*/ 2147483647 h 38"/>
              <a:gd name="T82" fmla="*/ 2147483647 w 34"/>
              <a:gd name="T83" fmla="*/ 2147483647 h 38"/>
              <a:gd name="T84" fmla="*/ 2147483647 w 34"/>
              <a:gd name="T85" fmla="*/ 2147483647 h 38"/>
              <a:gd name="T86" fmla="*/ 2147483647 w 34"/>
              <a:gd name="T87" fmla="*/ 2147483647 h 38"/>
              <a:gd name="T88" fmla="*/ 2147483647 w 34"/>
              <a:gd name="T89" fmla="*/ 2147483647 h 38"/>
              <a:gd name="T90" fmla="*/ 2147483647 w 34"/>
              <a:gd name="T91" fmla="*/ 0 h 38"/>
              <a:gd name="T92" fmla="*/ 2147483647 w 34"/>
              <a:gd name="T93" fmla="*/ 0 h 38"/>
              <a:gd name="T94" fmla="*/ 2147483647 w 34"/>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8"/>
              <a:gd name="T146" fmla="*/ 34 w 34"/>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8">
                <a:moveTo>
                  <a:pt x="31" y="0"/>
                </a:moveTo>
                <a:lnTo>
                  <a:pt x="33" y="12"/>
                </a:lnTo>
                <a:lnTo>
                  <a:pt x="31" y="12"/>
                </a:lnTo>
                <a:lnTo>
                  <a:pt x="30" y="7"/>
                </a:lnTo>
                <a:lnTo>
                  <a:pt x="27" y="4"/>
                </a:lnTo>
                <a:lnTo>
                  <a:pt x="24" y="1"/>
                </a:lnTo>
                <a:lnTo>
                  <a:pt x="20" y="1"/>
                </a:lnTo>
                <a:lnTo>
                  <a:pt x="16" y="1"/>
                </a:lnTo>
                <a:lnTo>
                  <a:pt x="13" y="2"/>
                </a:lnTo>
                <a:lnTo>
                  <a:pt x="10" y="5"/>
                </a:lnTo>
                <a:lnTo>
                  <a:pt x="9" y="8"/>
                </a:lnTo>
                <a:lnTo>
                  <a:pt x="7" y="14"/>
                </a:lnTo>
                <a:lnTo>
                  <a:pt x="7" y="19"/>
                </a:lnTo>
                <a:lnTo>
                  <a:pt x="7" y="23"/>
                </a:lnTo>
                <a:lnTo>
                  <a:pt x="9" y="28"/>
                </a:lnTo>
                <a:lnTo>
                  <a:pt x="10" y="30"/>
                </a:lnTo>
                <a:lnTo>
                  <a:pt x="13" y="33"/>
                </a:lnTo>
                <a:lnTo>
                  <a:pt x="17" y="35"/>
                </a:lnTo>
                <a:lnTo>
                  <a:pt x="20" y="35"/>
                </a:lnTo>
                <a:lnTo>
                  <a:pt x="24" y="35"/>
                </a:lnTo>
                <a:lnTo>
                  <a:pt x="27" y="33"/>
                </a:lnTo>
                <a:lnTo>
                  <a:pt x="30" y="32"/>
                </a:lnTo>
                <a:lnTo>
                  <a:pt x="33" y="28"/>
                </a:lnTo>
                <a:lnTo>
                  <a:pt x="34" y="28"/>
                </a:lnTo>
                <a:lnTo>
                  <a:pt x="30" y="32"/>
                </a:lnTo>
                <a:lnTo>
                  <a:pt x="27" y="35"/>
                </a:lnTo>
                <a:lnTo>
                  <a:pt x="23" y="38"/>
                </a:lnTo>
                <a:lnTo>
                  <a:pt x="19" y="38"/>
                </a:lnTo>
                <a:lnTo>
                  <a:pt x="13" y="38"/>
                </a:lnTo>
                <a:lnTo>
                  <a:pt x="9" y="35"/>
                </a:lnTo>
                <a:lnTo>
                  <a:pt x="5" y="30"/>
                </a:lnTo>
                <a:lnTo>
                  <a:pt x="2" y="25"/>
                </a:lnTo>
                <a:lnTo>
                  <a:pt x="0" y="19"/>
                </a:lnTo>
                <a:lnTo>
                  <a:pt x="2" y="14"/>
                </a:lnTo>
                <a:lnTo>
                  <a:pt x="3" y="9"/>
                </a:lnTo>
                <a:lnTo>
                  <a:pt x="6" y="5"/>
                </a:lnTo>
                <a:lnTo>
                  <a:pt x="10" y="1"/>
                </a:lnTo>
                <a:lnTo>
                  <a:pt x="14" y="0"/>
                </a:lnTo>
                <a:lnTo>
                  <a:pt x="19" y="0"/>
                </a:lnTo>
                <a:lnTo>
                  <a:pt x="23" y="0"/>
                </a:lnTo>
                <a:lnTo>
                  <a:pt x="27" y="1"/>
                </a:lnTo>
                <a:lnTo>
                  <a:pt x="28" y="1"/>
                </a:lnTo>
                <a:lnTo>
                  <a:pt x="30" y="1"/>
                </a:lnTo>
                <a:lnTo>
                  <a:pt x="31" y="0"/>
                </a:lnTo>
                <a:close/>
              </a:path>
            </a:pathLst>
          </a:custGeom>
          <a:solidFill>
            <a:srgbClr val="000000"/>
          </a:solidFill>
          <a:ln w="0">
            <a:solidFill>
              <a:srgbClr val="000000"/>
            </a:solidFill>
            <a:round/>
            <a:headEnd/>
            <a:tailEnd/>
          </a:ln>
        </p:spPr>
        <p:txBody>
          <a:bodyPr/>
          <a:lstStyle/>
          <a:p>
            <a:endParaRPr lang="en-CA"/>
          </a:p>
        </p:txBody>
      </p:sp>
      <p:sp>
        <p:nvSpPr>
          <p:cNvPr id="10249" name="Freeform 221"/>
          <p:cNvSpPr>
            <a:spLocks/>
          </p:cNvSpPr>
          <p:nvPr/>
        </p:nvSpPr>
        <p:spPr bwMode="auto">
          <a:xfrm>
            <a:off x="4230688" y="3810000"/>
            <a:ext cx="104775" cy="215900"/>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0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0 w 27"/>
              <a:gd name="T63" fmla="*/ 2147483647 h 40"/>
              <a:gd name="T64" fmla="*/ 0 w 27"/>
              <a:gd name="T65" fmla="*/ 2147483647 h 40"/>
              <a:gd name="T66" fmla="*/ 2147483647 w 27"/>
              <a:gd name="T67" fmla="*/ 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40"/>
              <a:gd name="T104" fmla="*/ 27 w 27"/>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40">
                <a:moveTo>
                  <a:pt x="7" y="0"/>
                </a:moveTo>
                <a:lnTo>
                  <a:pt x="7" y="18"/>
                </a:lnTo>
                <a:lnTo>
                  <a:pt x="10" y="16"/>
                </a:lnTo>
                <a:lnTo>
                  <a:pt x="13" y="14"/>
                </a:lnTo>
                <a:lnTo>
                  <a:pt x="14" y="14"/>
                </a:lnTo>
                <a:lnTo>
                  <a:pt x="17" y="13"/>
                </a:lnTo>
                <a:lnTo>
                  <a:pt x="18" y="14"/>
                </a:lnTo>
                <a:lnTo>
                  <a:pt x="20" y="14"/>
                </a:lnTo>
                <a:lnTo>
                  <a:pt x="21" y="16"/>
                </a:lnTo>
                <a:lnTo>
                  <a:pt x="22" y="18"/>
                </a:lnTo>
                <a:lnTo>
                  <a:pt x="22" y="21"/>
                </a:lnTo>
                <a:lnTo>
                  <a:pt x="22" y="24"/>
                </a:lnTo>
                <a:lnTo>
                  <a:pt x="22" y="34"/>
                </a:lnTo>
                <a:lnTo>
                  <a:pt x="22" y="35"/>
                </a:lnTo>
                <a:lnTo>
                  <a:pt x="24" y="37"/>
                </a:lnTo>
                <a:lnTo>
                  <a:pt x="24" y="38"/>
                </a:lnTo>
                <a:lnTo>
                  <a:pt x="25" y="38"/>
                </a:lnTo>
                <a:lnTo>
                  <a:pt x="27" y="38"/>
                </a:lnTo>
                <a:lnTo>
                  <a:pt x="27" y="40"/>
                </a:lnTo>
                <a:lnTo>
                  <a:pt x="14" y="40"/>
                </a:lnTo>
                <a:lnTo>
                  <a:pt x="14" y="38"/>
                </a:lnTo>
                <a:lnTo>
                  <a:pt x="15" y="38"/>
                </a:lnTo>
                <a:lnTo>
                  <a:pt x="17" y="38"/>
                </a:lnTo>
                <a:lnTo>
                  <a:pt x="18" y="37"/>
                </a:lnTo>
                <a:lnTo>
                  <a:pt x="18" y="35"/>
                </a:lnTo>
                <a:lnTo>
                  <a:pt x="18" y="34"/>
                </a:lnTo>
                <a:lnTo>
                  <a:pt x="18" y="24"/>
                </a:lnTo>
                <a:lnTo>
                  <a:pt x="18" y="21"/>
                </a:lnTo>
                <a:lnTo>
                  <a:pt x="18" y="20"/>
                </a:lnTo>
                <a:lnTo>
                  <a:pt x="17" y="18"/>
                </a:lnTo>
                <a:lnTo>
                  <a:pt x="17" y="17"/>
                </a:lnTo>
                <a:lnTo>
                  <a:pt x="15" y="17"/>
                </a:lnTo>
                <a:lnTo>
                  <a:pt x="14" y="17"/>
                </a:lnTo>
                <a:lnTo>
                  <a:pt x="13" y="17"/>
                </a:lnTo>
                <a:lnTo>
                  <a:pt x="11" y="17"/>
                </a:lnTo>
                <a:lnTo>
                  <a:pt x="10" y="18"/>
                </a:lnTo>
                <a:lnTo>
                  <a:pt x="7" y="20"/>
                </a:lnTo>
                <a:lnTo>
                  <a:pt x="7" y="34"/>
                </a:lnTo>
                <a:lnTo>
                  <a:pt x="7" y="35"/>
                </a:lnTo>
                <a:lnTo>
                  <a:pt x="8" y="37"/>
                </a:lnTo>
                <a:lnTo>
                  <a:pt x="8" y="38"/>
                </a:lnTo>
                <a:lnTo>
                  <a:pt x="10" y="38"/>
                </a:lnTo>
                <a:lnTo>
                  <a:pt x="11" y="38"/>
                </a:lnTo>
                <a:lnTo>
                  <a:pt x="11" y="40"/>
                </a:lnTo>
                <a:lnTo>
                  <a:pt x="0" y="40"/>
                </a:lnTo>
                <a:lnTo>
                  <a:pt x="0" y="38"/>
                </a:lnTo>
                <a:lnTo>
                  <a:pt x="1" y="38"/>
                </a:lnTo>
                <a:lnTo>
                  <a:pt x="3" y="38"/>
                </a:lnTo>
                <a:lnTo>
                  <a:pt x="3" y="37"/>
                </a:lnTo>
                <a:lnTo>
                  <a:pt x="3" y="35"/>
                </a:lnTo>
                <a:lnTo>
                  <a:pt x="3" y="34"/>
                </a:lnTo>
                <a:lnTo>
                  <a:pt x="3" y="10"/>
                </a:lnTo>
                <a:lnTo>
                  <a:pt x="3" y="7"/>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50" name="Freeform 222"/>
          <p:cNvSpPr>
            <a:spLocks noEditPoints="1"/>
          </p:cNvSpPr>
          <p:nvPr/>
        </p:nvSpPr>
        <p:spPr bwMode="auto">
          <a:xfrm>
            <a:off x="4338638" y="3881438"/>
            <a:ext cx="93662" cy="144462"/>
          </a:xfrm>
          <a:custGeom>
            <a:avLst/>
            <a:gdLst>
              <a:gd name="T0" fmla="*/ 2147483647 w 24"/>
              <a:gd name="T1" fmla="*/ 2147483647 h 27"/>
              <a:gd name="T2" fmla="*/ 2147483647 w 24"/>
              <a:gd name="T3" fmla="*/ 2147483647 h 27"/>
              <a:gd name="T4" fmla="*/ 2147483647 w 24"/>
              <a:gd name="T5" fmla="*/ 2147483647 h 27"/>
              <a:gd name="T6" fmla="*/ 2147483647 w 24"/>
              <a:gd name="T7" fmla="*/ 2147483647 h 27"/>
              <a:gd name="T8" fmla="*/ 2147483647 w 24"/>
              <a:gd name="T9" fmla="*/ 2147483647 h 27"/>
              <a:gd name="T10" fmla="*/ 2147483647 w 24"/>
              <a:gd name="T11" fmla="*/ 2147483647 h 27"/>
              <a:gd name="T12" fmla="*/ 2147483647 w 24"/>
              <a:gd name="T13" fmla="*/ 2147483647 h 27"/>
              <a:gd name="T14" fmla="*/ 2147483647 w 24"/>
              <a:gd name="T15" fmla="*/ 2147483647 h 27"/>
              <a:gd name="T16" fmla="*/ 2147483647 w 24"/>
              <a:gd name="T17" fmla="*/ 2147483647 h 27"/>
              <a:gd name="T18" fmla="*/ 2147483647 w 24"/>
              <a:gd name="T19" fmla="*/ 2147483647 h 27"/>
              <a:gd name="T20" fmla="*/ 2147483647 w 24"/>
              <a:gd name="T21" fmla="*/ 2147483647 h 27"/>
              <a:gd name="T22" fmla="*/ 2147483647 w 24"/>
              <a:gd name="T23" fmla="*/ 2147483647 h 27"/>
              <a:gd name="T24" fmla="*/ 2147483647 w 24"/>
              <a:gd name="T25" fmla="*/ 2147483647 h 27"/>
              <a:gd name="T26" fmla="*/ 2147483647 w 24"/>
              <a:gd name="T27" fmla="*/ 2147483647 h 27"/>
              <a:gd name="T28" fmla="*/ 2147483647 w 24"/>
              <a:gd name="T29" fmla="*/ 2147483647 h 27"/>
              <a:gd name="T30" fmla="*/ 2147483647 w 24"/>
              <a:gd name="T31" fmla="*/ 2147483647 h 27"/>
              <a:gd name="T32" fmla="*/ 2147483647 w 24"/>
              <a:gd name="T33" fmla="*/ 2147483647 h 27"/>
              <a:gd name="T34" fmla="*/ 2147483647 w 24"/>
              <a:gd name="T35" fmla="*/ 2147483647 h 27"/>
              <a:gd name="T36" fmla="*/ 2147483647 w 24"/>
              <a:gd name="T37" fmla="*/ 2147483647 h 27"/>
              <a:gd name="T38" fmla="*/ 2147483647 w 24"/>
              <a:gd name="T39" fmla="*/ 2147483647 h 27"/>
              <a:gd name="T40" fmla="*/ 2147483647 w 24"/>
              <a:gd name="T41" fmla="*/ 2147483647 h 27"/>
              <a:gd name="T42" fmla="*/ 2147483647 w 24"/>
              <a:gd name="T43" fmla="*/ 2147483647 h 27"/>
              <a:gd name="T44" fmla="*/ 2147483647 w 24"/>
              <a:gd name="T45" fmla="*/ 2147483647 h 27"/>
              <a:gd name="T46" fmla="*/ 2147483647 w 24"/>
              <a:gd name="T47" fmla="*/ 2147483647 h 27"/>
              <a:gd name="T48" fmla="*/ 2147483647 w 24"/>
              <a:gd name="T49" fmla="*/ 2147483647 h 27"/>
              <a:gd name="T50" fmla="*/ 2147483647 w 24"/>
              <a:gd name="T51" fmla="*/ 2147483647 h 27"/>
              <a:gd name="T52" fmla="*/ 2147483647 w 24"/>
              <a:gd name="T53" fmla="*/ 2147483647 h 27"/>
              <a:gd name="T54" fmla="*/ 2147483647 w 24"/>
              <a:gd name="T55" fmla="*/ 2147483647 h 27"/>
              <a:gd name="T56" fmla="*/ 2147483647 w 24"/>
              <a:gd name="T57" fmla="*/ 2147483647 h 27"/>
              <a:gd name="T58" fmla="*/ 2147483647 w 24"/>
              <a:gd name="T59" fmla="*/ 2147483647 h 27"/>
              <a:gd name="T60" fmla="*/ 2147483647 w 24"/>
              <a:gd name="T61" fmla="*/ 2147483647 h 27"/>
              <a:gd name="T62" fmla="*/ 2147483647 w 24"/>
              <a:gd name="T63" fmla="*/ 2147483647 h 27"/>
              <a:gd name="T64" fmla="*/ 2147483647 w 24"/>
              <a:gd name="T65" fmla="*/ 2147483647 h 27"/>
              <a:gd name="T66" fmla="*/ 2147483647 w 24"/>
              <a:gd name="T67" fmla="*/ 2147483647 h 27"/>
              <a:gd name="T68" fmla="*/ 2147483647 w 24"/>
              <a:gd name="T69" fmla="*/ 2147483647 h 27"/>
              <a:gd name="T70" fmla="*/ 2147483647 w 24"/>
              <a:gd name="T71" fmla="*/ 2147483647 h 27"/>
              <a:gd name="T72" fmla="*/ 2147483647 w 24"/>
              <a:gd name="T73" fmla="*/ 214748364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7"/>
              <a:gd name="T113" fmla="*/ 24 w 24"/>
              <a:gd name="T114" fmla="*/ 27 h 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7">
                <a:moveTo>
                  <a:pt x="14" y="22"/>
                </a:moveTo>
                <a:lnTo>
                  <a:pt x="11" y="25"/>
                </a:lnTo>
                <a:lnTo>
                  <a:pt x="10" y="27"/>
                </a:lnTo>
                <a:lnTo>
                  <a:pt x="8" y="27"/>
                </a:lnTo>
                <a:lnTo>
                  <a:pt x="7" y="27"/>
                </a:lnTo>
                <a:lnTo>
                  <a:pt x="4" y="27"/>
                </a:lnTo>
                <a:lnTo>
                  <a:pt x="3" y="25"/>
                </a:lnTo>
                <a:lnTo>
                  <a:pt x="1" y="22"/>
                </a:lnTo>
                <a:lnTo>
                  <a:pt x="0" y="21"/>
                </a:lnTo>
                <a:lnTo>
                  <a:pt x="1" y="18"/>
                </a:lnTo>
                <a:lnTo>
                  <a:pt x="1" y="17"/>
                </a:lnTo>
                <a:lnTo>
                  <a:pt x="3" y="15"/>
                </a:lnTo>
                <a:lnTo>
                  <a:pt x="6" y="14"/>
                </a:lnTo>
                <a:lnTo>
                  <a:pt x="8" y="12"/>
                </a:lnTo>
                <a:lnTo>
                  <a:pt x="14" y="10"/>
                </a:lnTo>
                <a:lnTo>
                  <a:pt x="14" y="8"/>
                </a:lnTo>
                <a:lnTo>
                  <a:pt x="14" y="5"/>
                </a:lnTo>
                <a:lnTo>
                  <a:pt x="14" y="4"/>
                </a:lnTo>
                <a:lnTo>
                  <a:pt x="13" y="3"/>
                </a:lnTo>
                <a:lnTo>
                  <a:pt x="10" y="3"/>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1"/>
                </a:lnTo>
                <a:lnTo>
                  <a:pt x="11" y="0"/>
                </a:lnTo>
                <a:lnTo>
                  <a:pt x="14" y="1"/>
                </a:lnTo>
                <a:lnTo>
                  <a:pt x="17" y="1"/>
                </a:lnTo>
                <a:lnTo>
                  <a:pt x="18" y="3"/>
                </a:lnTo>
                <a:lnTo>
                  <a:pt x="18" y="4"/>
                </a:lnTo>
                <a:lnTo>
                  <a:pt x="20" y="5"/>
                </a:lnTo>
                <a:lnTo>
                  <a:pt x="20" y="8"/>
                </a:lnTo>
                <a:lnTo>
                  <a:pt x="20" y="18"/>
                </a:lnTo>
                <a:lnTo>
                  <a:pt x="20" y="21"/>
                </a:lnTo>
                <a:lnTo>
                  <a:pt x="20" y="22"/>
                </a:lnTo>
                <a:lnTo>
                  <a:pt x="20" y="24"/>
                </a:lnTo>
                <a:lnTo>
                  <a:pt x="21" y="24"/>
                </a:lnTo>
                <a:lnTo>
                  <a:pt x="21" y="22"/>
                </a:lnTo>
                <a:lnTo>
                  <a:pt x="22" y="22"/>
                </a:lnTo>
                <a:lnTo>
                  <a:pt x="24" y="21"/>
                </a:lnTo>
                <a:lnTo>
                  <a:pt x="24" y="22"/>
                </a:lnTo>
                <a:lnTo>
                  <a:pt x="21" y="25"/>
                </a:lnTo>
                <a:lnTo>
                  <a:pt x="18" y="27"/>
                </a:lnTo>
                <a:lnTo>
                  <a:pt x="17" y="27"/>
                </a:lnTo>
                <a:lnTo>
                  <a:pt x="15" y="25"/>
                </a:lnTo>
                <a:lnTo>
                  <a:pt x="15" y="24"/>
                </a:lnTo>
                <a:lnTo>
                  <a:pt x="14" y="22"/>
                </a:lnTo>
                <a:close/>
                <a:moveTo>
                  <a:pt x="14" y="21"/>
                </a:moveTo>
                <a:lnTo>
                  <a:pt x="14" y="11"/>
                </a:lnTo>
                <a:lnTo>
                  <a:pt x="11" y="12"/>
                </a:lnTo>
                <a:lnTo>
                  <a:pt x="10" y="14"/>
                </a:lnTo>
                <a:lnTo>
                  <a:pt x="7" y="15"/>
                </a:lnTo>
                <a:lnTo>
                  <a:pt x="6" y="17"/>
                </a:lnTo>
                <a:lnTo>
                  <a:pt x="6" y="18"/>
                </a:lnTo>
                <a:lnTo>
                  <a:pt x="6" y="21"/>
                </a:lnTo>
                <a:lnTo>
                  <a:pt x="7" y="22"/>
                </a:lnTo>
                <a:lnTo>
                  <a:pt x="8" y="22"/>
                </a:lnTo>
                <a:lnTo>
                  <a:pt x="10" y="24"/>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10251" name="Freeform 223"/>
          <p:cNvSpPr>
            <a:spLocks/>
          </p:cNvSpPr>
          <p:nvPr/>
        </p:nvSpPr>
        <p:spPr bwMode="auto">
          <a:xfrm>
            <a:off x="4437063" y="3881438"/>
            <a:ext cx="65087" cy="144462"/>
          </a:xfrm>
          <a:custGeom>
            <a:avLst/>
            <a:gdLst>
              <a:gd name="T0" fmla="*/ 2147483647 w 17"/>
              <a:gd name="T1" fmla="*/ 0 h 27"/>
              <a:gd name="T2" fmla="*/ 2147483647 w 17"/>
              <a:gd name="T3" fmla="*/ 2147483647 h 27"/>
              <a:gd name="T4" fmla="*/ 2147483647 w 17"/>
              <a:gd name="T5" fmla="*/ 2147483647 h 27"/>
              <a:gd name="T6" fmla="*/ 2147483647 w 17"/>
              <a:gd name="T7" fmla="*/ 2147483647 h 27"/>
              <a:gd name="T8" fmla="*/ 2147483647 w 17"/>
              <a:gd name="T9" fmla="*/ 0 h 27"/>
              <a:gd name="T10" fmla="*/ 2147483647 w 17"/>
              <a:gd name="T11" fmla="*/ 2147483647 h 27"/>
              <a:gd name="T12" fmla="*/ 2147483647 w 17"/>
              <a:gd name="T13" fmla="*/ 2147483647 h 27"/>
              <a:gd name="T14" fmla="*/ 2147483647 w 17"/>
              <a:gd name="T15" fmla="*/ 2147483647 h 27"/>
              <a:gd name="T16" fmla="*/ 2147483647 w 17"/>
              <a:gd name="T17" fmla="*/ 2147483647 h 27"/>
              <a:gd name="T18" fmla="*/ 2147483647 w 17"/>
              <a:gd name="T19" fmla="*/ 2147483647 h 27"/>
              <a:gd name="T20" fmla="*/ 2147483647 w 17"/>
              <a:gd name="T21" fmla="*/ 2147483647 h 27"/>
              <a:gd name="T22" fmla="*/ 2147483647 w 17"/>
              <a:gd name="T23" fmla="*/ 2147483647 h 27"/>
              <a:gd name="T24" fmla="*/ 2147483647 w 17"/>
              <a:gd name="T25" fmla="*/ 2147483647 h 27"/>
              <a:gd name="T26" fmla="*/ 2147483647 w 17"/>
              <a:gd name="T27" fmla="*/ 2147483647 h 27"/>
              <a:gd name="T28" fmla="*/ 2147483647 w 17"/>
              <a:gd name="T29" fmla="*/ 2147483647 h 27"/>
              <a:gd name="T30" fmla="*/ 2147483647 w 17"/>
              <a:gd name="T31" fmla="*/ 2147483647 h 27"/>
              <a:gd name="T32" fmla="*/ 2147483647 w 17"/>
              <a:gd name="T33" fmla="*/ 2147483647 h 27"/>
              <a:gd name="T34" fmla="*/ 2147483647 w 17"/>
              <a:gd name="T35" fmla="*/ 2147483647 h 27"/>
              <a:gd name="T36" fmla="*/ 2147483647 w 17"/>
              <a:gd name="T37" fmla="*/ 2147483647 h 27"/>
              <a:gd name="T38" fmla="*/ 2147483647 w 17"/>
              <a:gd name="T39" fmla="*/ 2147483647 h 27"/>
              <a:gd name="T40" fmla="*/ 2147483647 w 17"/>
              <a:gd name="T41" fmla="*/ 2147483647 h 27"/>
              <a:gd name="T42" fmla="*/ 2147483647 w 17"/>
              <a:gd name="T43" fmla="*/ 2147483647 h 27"/>
              <a:gd name="T44" fmla="*/ 2147483647 w 17"/>
              <a:gd name="T45" fmla="*/ 2147483647 h 27"/>
              <a:gd name="T46" fmla="*/ 2147483647 w 17"/>
              <a:gd name="T47" fmla="*/ 2147483647 h 27"/>
              <a:gd name="T48" fmla="*/ 2147483647 w 17"/>
              <a:gd name="T49" fmla="*/ 2147483647 h 27"/>
              <a:gd name="T50" fmla="*/ 2147483647 w 17"/>
              <a:gd name="T51" fmla="*/ 2147483647 h 27"/>
              <a:gd name="T52" fmla="*/ 2147483647 w 17"/>
              <a:gd name="T53" fmla="*/ 2147483647 h 27"/>
              <a:gd name="T54" fmla="*/ 2147483647 w 17"/>
              <a:gd name="T55" fmla="*/ 2147483647 h 27"/>
              <a:gd name="T56" fmla="*/ 2147483647 w 17"/>
              <a:gd name="T57" fmla="*/ 2147483647 h 27"/>
              <a:gd name="T58" fmla="*/ 0 w 17"/>
              <a:gd name="T59" fmla="*/ 2147483647 h 27"/>
              <a:gd name="T60" fmla="*/ 0 w 17"/>
              <a:gd name="T61" fmla="*/ 2147483647 h 27"/>
              <a:gd name="T62" fmla="*/ 2147483647 w 17"/>
              <a:gd name="T63" fmla="*/ 2147483647 h 27"/>
              <a:gd name="T64" fmla="*/ 2147483647 w 17"/>
              <a:gd name="T65" fmla="*/ 2147483647 h 27"/>
              <a:gd name="T66" fmla="*/ 2147483647 w 17"/>
              <a:gd name="T67" fmla="*/ 2147483647 h 27"/>
              <a:gd name="T68" fmla="*/ 2147483647 w 17"/>
              <a:gd name="T69" fmla="*/ 2147483647 h 27"/>
              <a:gd name="T70" fmla="*/ 2147483647 w 17"/>
              <a:gd name="T71" fmla="*/ 2147483647 h 27"/>
              <a:gd name="T72" fmla="*/ 2147483647 w 17"/>
              <a:gd name="T73" fmla="*/ 2147483647 h 27"/>
              <a:gd name="T74" fmla="*/ 2147483647 w 17"/>
              <a:gd name="T75" fmla="*/ 2147483647 h 27"/>
              <a:gd name="T76" fmla="*/ 2147483647 w 17"/>
              <a:gd name="T77" fmla="*/ 2147483647 h 27"/>
              <a:gd name="T78" fmla="*/ 2147483647 w 17"/>
              <a:gd name="T79" fmla="*/ 2147483647 h 27"/>
              <a:gd name="T80" fmla="*/ 2147483647 w 17"/>
              <a:gd name="T81" fmla="*/ 2147483647 h 27"/>
              <a:gd name="T82" fmla="*/ 2147483647 w 17"/>
              <a:gd name="T83" fmla="*/ 2147483647 h 27"/>
              <a:gd name="T84" fmla="*/ 2147483647 w 17"/>
              <a:gd name="T85" fmla="*/ 2147483647 h 27"/>
              <a:gd name="T86" fmla="*/ 2147483647 w 17"/>
              <a:gd name="T87" fmla="*/ 2147483647 h 27"/>
              <a:gd name="T88" fmla="*/ 0 w 17"/>
              <a:gd name="T89" fmla="*/ 2147483647 h 27"/>
              <a:gd name="T90" fmla="*/ 0 w 17"/>
              <a:gd name="T91" fmla="*/ 2147483647 h 27"/>
              <a:gd name="T92" fmla="*/ 0 w 17"/>
              <a:gd name="T93" fmla="*/ 2147483647 h 27"/>
              <a:gd name="T94" fmla="*/ 2147483647 w 17"/>
              <a:gd name="T95" fmla="*/ 0 h 27"/>
              <a:gd name="T96" fmla="*/ 2147483647 w 17"/>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7"/>
              <a:gd name="T149" fmla="*/ 17 w 17"/>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7">
                <a:moveTo>
                  <a:pt x="7" y="0"/>
                </a:moveTo>
                <a:lnTo>
                  <a:pt x="7" y="7"/>
                </a:lnTo>
                <a:lnTo>
                  <a:pt x="10" y="3"/>
                </a:lnTo>
                <a:lnTo>
                  <a:pt x="11" y="1"/>
                </a:lnTo>
                <a:lnTo>
                  <a:pt x="14" y="0"/>
                </a:lnTo>
                <a:lnTo>
                  <a:pt x="16" y="1"/>
                </a:lnTo>
                <a:lnTo>
                  <a:pt x="17" y="1"/>
                </a:lnTo>
                <a:lnTo>
                  <a:pt x="17" y="3"/>
                </a:lnTo>
                <a:lnTo>
                  <a:pt x="17" y="4"/>
                </a:lnTo>
                <a:lnTo>
                  <a:pt x="17" y="5"/>
                </a:lnTo>
                <a:lnTo>
                  <a:pt x="16" y="7"/>
                </a:lnTo>
                <a:lnTo>
                  <a:pt x="14" y="7"/>
                </a:lnTo>
                <a:lnTo>
                  <a:pt x="13" y="5"/>
                </a:lnTo>
                <a:lnTo>
                  <a:pt x="13" y="4"/>
                </a:lnTo>
                <a:lnTo>
                  <a:pt x="11" y="4"/>
                </a:lnTo>
                <a:lnTo>
                  <a:pt x="10" y="5"/>
                </a:lnTo>
                <a:lnTo>
                  <a:pt x="9" y="7"/>
                </a:lnTo>
                <a:lnTo>
                  <a:pt x="7" y="10"/>
                </a:lnTo>
                <a:lnTo>
                  <a:pt x="7" y="21"/>
                </a:lnTo>
                <a:lnTo>
                  <a:pt x="7" y="22"/>
                </a:lnTo>
                <a:lnTo>
                  <a:pt x="9" y="24"/>
                </a:lnTo>
                <a:lnTo>
                  <a:pt x="10" y="25"/>
                </a:lnTo>
                <a:lnTo>
                  <a:pt x="11" y="25"/>
                </a:lnTo>
                <a:lnTo>
                  <a:pt x="13" y="25"/>
                </a:lnTo>
                <a:lnTo>
                  <a:pt x="13" y="27"/>
                </a:lnTo>
                <a:lnTo>
                  <a:pt x="0" y="27"/>
                </a:lnTo>
                <a:lnTo>
                  <a:pt x="0" y="25"/>
                </a:lnTo>
                <a:lnTo>
                  <a:pt x="2" y="25"/>
                </a:lnTo>
                <a:lnTo>
                  <a:pt x="3" y="24"/>
                </a:lnTo>
                <a:lnTo>
                  <a:pt x="3" y="22"/>
                </a:lnTo>
                <a:lnTo>
                  <a:pt x="3" y="21"/>
                </a:lnTo>
                <a:lnTo>
                  <a:pt x="3" y="11"/>
                </a:lnTo>
                <a:lnTo>
                  <a:pt x="3" y="7"/>
                </a:lnTo>
                <a:lnTo>
                  <a:pt x="3" y="5"/>
                </a:lnTo>
                <a:lnTo>
                  <a:pt x="3" y="4"/>
                </a:lnTo>
                <a:lnTo>
                  <a:pt x="2" y="4"/>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52" name="Freeform 224"/>
          <p:cNvSpPr>
            <a:spLocks/>
          </p:cNvSpPr>
          <p:nvPr/>
        </p:nvSpPr>
        <p:spPr bwMode="auto">
          <a:xfrm>
            <a:off x="4502150" y="3841750"/>
            <a:ext cx="66675" cy="184150"/>
          </a:xfrm>
          <a:custGeom>
            <a:avLst/>
            <a:gdLst>
              <a:gd name="T0" fmla="*/ 2147483647 w 17"/>
              <a:gd name="T1" fmla="*/ 0 h 34"/>
              <a:gd name="T2" fmla="*/ 2147483647 w 17"/>
              <a:gd name="T3" fmla="*/ 2147483647 h 34"/>
              <a:gd name="T4" fmla="*/ 2147483647 w 17"/>
              <a:gd name="T5" fmla="*/ 2147483647 h 34"/>
              <a:gd name="T6" fmla="*/ 2147483647 w 17"/>
              <a:gd name="T7" fmla="*/ 2147483647 h 34"/>
              <a:gd name="T8" fmla="*/ 2147483647 w 17"/>
              <a:gd name="T9" fmla="*/ 2147483647 h 34"/>
              <a:gd name="T10" fmla="*/ 2147483647 w 17"/>
              <a:gd name="T11" fmla="*/ 2147483647 h 34"/>
              <a:gd name="T12" fmla="*/ 2147483647 w 17"/>
              <a:gd name="T13" fmla="*/ 2147483647 h 34"/>
              <a:gd name="T14" fmla="*/ 2147483647 w 17"/>
              <a:gd name="T15" fmla="*/ 2147483647 h 34"/>
              <a:gd name="T16" fmla="*/ 2147483647 w 17"/>
              <a:gd name="T17" fmla="*/ 2147483647 h 34"/>
              <a:gd name="T18" fmla="*/ 2147483647 w 17"/>
              <a:gd name="T19" fmla="*/ 2147483647 h 34"/>
              <a:gd name="T20" fmla="*/ 2147483647 w 17"/>
              <a:gd name="T21" fmla="*/ 2147483647 h 34"/>
              <a:gd name="T22" fmla="*/ 2147483647 w 17"/>
              <a:gd name="T23" fmla="*/ 2147483647 h 34"/>
              <a:gd name="T24" fmla="*/ 2147483647 w 17"/>
              <a:gd name="T25" fmla="*/ 2147483647 h 34"/>
              <a:gd name="T26" fmla="*/ 2147483647 w 17"/>
              <a:gd name="T27" fmla="*/ 2147483647 h 34"/>
              <a:gd name="T28" fmla="*/ 2147483647 w 17"/>
              <a:gd name="T29" fmla="*/ 2147483647 h 34"/>
              <a:gd name="T30" fmla="*/ 2147483647 w 17"/>
              <a:gd name="T31" fmla="*/ 2147483647 h 34"/>
              <a:gd name="T32" fmla="*/ 2147483647 w 17"/>
              <a:gd name="T33" fmla="*/ 2147483647 h 34"/>
              <a:gd name="T34" fmla="*/ 2147483647 w 17"/>
              <a:gd name="T35" fmla="*/ 2147483647 h 34"/>
              <a:gd name="T36" fmla="*/ 2147483647 w 17"/>
              <a:gd name="T37" fmla="*/ 2147483647 h 34"/>
              <a:gd name="T38" fmla="*/ 2147483647 w 17"/>
              <a:gd name="T39" fmla="*/ 2147483647 h 34"/>
              <a:gd name="T40" fmla="*/ 2147483647 w 17"/>
              <a:gd name="T41" fmla="*/ 2147483647 h 34"/>
              <a:gd name="T42" fmla="*/ 2147483647 w 17"/>
              <a:gd name="T43" fmla="*/ 2147483647 h 34"/>
              <a:gd name="T44" fmla="*/ 2147483647 w 17"/>
              <a:gd name="T45" fmla="*/ 2147483647 h 34"/>
              <a:gd name="T46" fmla="*/ 2147483647 w 17"/>
              <a:gd name="T47" fmla="*/ 2147483647 h 34"/>
              <a:gd name="T48" fmla="*/ 2147483647 w 17"/>
              <a:gd name="T49" fmla="*/ 2147483647 h 34"/>
              <a:gd name="T50" fmla="*/ 2147483647 w 17"/>
              <a:gd name="T51" fmla="*/ 2147483647 h 34"/>
              <a:gd name="T52" fmla="*/ 0 w 17"/>
              <a:gd name="T53" fmla="*/ 2147483647 h 34"/>
              <a:gd name="T54" fmla="*/ 0 w 17"/>
              <a:gd name="T55" fmla="*/ 2147483647 h 34"/>
              <a:gd name="T56" fmla="*/ 2147483647 w 17"/>
              <a:gd name="T57" fmla="*/ 2147483647 h 34"/>
              <a:gd name="T58" fmla="*/ 2147483647 w 17"/>
              <a:gd name="T59" fmla="*/ 2147483647 h 34"/>
              <a:gd name="T60" fmla="*/ 2147483647 w 17"/>
              <a:gd name="T61" fmla="*/ 2147483647 h 34"/>
              <a:gd name="T62" fmla="*/ 2147483647 w 17"/>
              <a:gd name="T63" fmla="*/ 2147483647 h 34"/>
              <a:gd name="T64" fmla="*/ 2147483647 w 17"/>
              <a:gd name="T65" fmla="*/ 2147483647 h 34"/>
              <a:gd name="T66" fmla="*/ 2147483647 w 17"/>
              <a:gd name="T67" fmla="*/ 0 h 34"/>
              <a:gd name="T68" fmla="*/ 2147483647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8"/>
                </a:lnTo>
                <a:lnTo>
                  <a:pt x="15" y="8"/>
                </a:lnTo>
                <a:lnTo>
                  <a:pt x="15" y="10"/>
                </a:lnTo>
                <a:lnTo>
                  <a:pt x="10" y="10"/>
                </a:lnTo>
                <a:lnTo>
                  <a:pt x="10" y="26"/>
                </a:lnTo>
                <a:lnTo>
                  <a:pt x="10" y="28"/>
                </a:lnTo>
                <a:lnTo>
                  <a:pt x="10" y="29"/>
                </a:lnTo>
                <a:lnTo>
                  <a:pt x="11" y="29"/>
                </a:lnTo>
                <a:lnTo>
                  <a:pt x="13" y="31"/>
                </a:lnTo>
                <a:lnTo>
                  <a:pt x="14" y="29"/>
                </a:lnTo>
                <a:lnTo>
                  <a:pt x="15" y="28"/>
                </a:lnTo>
                <a:lnTo>
                  <a:pt x="17" y="28"/>
                </a:lnTo>
                <a:lnTo>
                  <a:pt x="15" y="31"/>
                </a:lnTo>
                <a:lnTo>
                  <a:pt x="14" y="32"/>
                </a:lnTo>
                <a:lnTo>
                  <a:pt x="11" y="34"/>
                </a:lnTo>
                <a:lnTo>
                  <a:pt x="10" y="34"/>
                </a:lnTo>
                <a:lnTo>
                  <a:pt x="8" y="34"/>
                </a:lnTo>
                <a:lnTo>
                  <a:pt x="7" y="34"/>
                </a:lnTo>
                <a:lnTo>
                  <a:pt x="6" y="32"/>
                </a:lnTo>
                <a:lnTo>
                  <a:pt x="6" y="31"/>
                </a:lnTo>
                <a:lnTo>
                  <a:pt x="4" y="29"/>
                </a:lnTo>
                <a:lnTo>
                  <a:pt x="4" y="26"/>
                </a:lnTo>
                <a:lnTo>
                  <a:pt x="4" y="10"/>
                </a:lnTo>
                <a:lnTo>
                  <a:pt x="0" y="10"/>
                </a:lnTo>
                <a:lnTo>
                  <a:pt x="0" y="8"/>
                </a:lnTo>
                <a:lnTo>
                  <a:pt x="3" y="8"/>
                </a:lnTo>
                <a:lnTo>
                  <a:pt x="4" y="7"/>
                </a:lnTo>
                <a:lnTo>
                  <a:pt x="6" y="5"/>
                </a:lnTo>
                <a:lnTo>
                  <a:pt x="7" y="4"/>
                </a:lnTo>
                <a:lnTo>
                  <a:pt x="7" y="3"/>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10253" name="Freeform 225"/>
          <p:cNvSpPr>
            <a:spLocks/>
          </p:cNvSpPr>
          <p:nvPr/>
        </p:nvSpPr>
        <p:spPr bwMode="auto">
          <a:xfrm>
            <a:off x="4584700" y="3821113"/>
            <a:ext cx="49213" cy="265112"/>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1"/>
                </a:lnTo>
                <a:lnTo>
                  <a:pt x="4" y="1"/>
                </a:lnTo>
                <a:lnTo>
                  <a:pt x="4" y="46"/>
                </a:lnTo>
                <a:lnTo>
                  <a:pt x="13" y="46"/>
                </a:lnTo>
                <a:lnTo>
                  <a:pt x="13" y="49"/>
                </a:lnTo>
                <a:close/>
              </a:path>
            </a:pathLst>
          </a:custGeom>
          <a:solidFill>
            <a:srgbClr val="000000"/>
          </a:solidFill>
          <a:ln w="0">
            <a:solidFill>
              <a:srgbClr val="000000"/>
            </a:solidFill>
            <a:round/>
            <a:headEnd/>
            <a:tailEnd/>
          </a:ln>
        </p:spPr>
        <p:txBody>
          <a:bodyPr/>
          <a:lstStyle/>
          <a:p>
            <a:endParaRPr lang="en-CA"/>
          </a:p>
        </p:txBody>
      </p:sp>
      <p:sp>
        <p:nvSpPr>
          <p:cNvPr id="10254" name="Freeform 226"/>
          <p:cNvSpPr>
            <a:spLocks/>
          </p:cNvSpPr>
          <p:nvPr/>
        </p:nvSpPr>
        <p:spPr bwMode="auto">
          <a:xfrm>
            <a:off x="4665663" y="3821113"/>
            <a:ext cx="55562" cy="204787"/>
          </a:xfrm>
          <a:custGeom>
            <a:avLst/>
            <a:gdLst>
              <a:gd name="T0" fmla="*/ 0 w 14"/>
              <a:gd name="T1" fmla="*/ 2147483647 h 38"/>
              <a:gd name="T2" fmla="*/ 2147483647 w 14"/>
              <a:gd name="T3" fmla="*/ 0 h 38"/>
              <a:gd name="T4" fmla="*/ 2147483647 w 14"/>
              <a:gd name="T5" fmla="*/ 0 h 38"/>
              <a:gd name="T6" fmla="*/ 2147483647 w 14"/>
              <a:gd name="T7" fmla="*/ 2147483647 h 38"/>
              <a:gd name="T8" fmla="*/ 2147483647 w 14"/>
              <a:gd name="T9" fmla="*/ 2147483647 h 38"/>
              <a:gd name="T10" fmla="*/ 2147483647 w 14"/>
              <a:gd name="T11" fmla="*/ 2147483647 h 38"/>
              <a:gd name="T12" fmla="*/ 2147483647 w 14"/>
              <a:gd name="T13" fmla="*/ 2147483647 h 38"/>
              <a:gd name="T14" fmla="*/ 2147483647 w 14"/>
              <a:gd name="T15" fmla="*/ 2147483647 h 38"/>
              <a:gd name="T16" fmla="*/ 2147483647 w 14"/>
              <a:gd name="T17" fmla="*/ 2147483647 h 38"/>
              <a:gd name="T18" fmla="*/ 2147483647 w 14"/>
              <a:gd name="T19" fmla="*/ 2147483647 h 38"/>
              <a:gd name="T20" fmla="*/ 2147483647 w 14"/>
              <a:gd name="T21" fmla="*/ 2147483647 h 38"/>
              <a:gd name="T22" fmla="*/ 0 w 14"/>
              <a:gd name="T23" fmla="*/ 2147483647 h 38"/>
              <a:gd name="T24" fmla="*/ 0 w 14"/>
              <a:gd name="T25" fmla="*/ 2147483647 h 38"/>
              <a:gd name="T26" fmla="*/ 2147483647 w 14"/>
              <a:gd name="T27" fmla="*/ 2147483647 h 38"/>
              <a:gd name="T28" fmla="*/ 2147483647 w 14"/>
              <a:gd name="T29" fmla="*/ 2147483647 h 38"/>
              <a:gd name="T30" fmla="*/ 2147483647 w 14"/>
              <a:gd name="T31" fmla="*/ 2147483647 h 38"/>
              <a:gd name="T32" fmla="*/ 2147483647 w 14"/>
              <a:gd name="T33" fmla="*/ 2147483647 h 38"/>
              <a:gd name="T34" fmla="*/ 2147483647 w 14"/>
              <a:gd name="T35" fmla="*/ 2147483647 h 38"/>
              <a:gd name="T36" fmla="*/ 2147483647 w 14"/>
              <a:gd name="T37" fmla="*/ 2147483647 h 38"/>
              <a:gd name="T38" fmla="*/ 2147483647 w 14"/>
              <a:gd name="T39" fmla="*/ 2147483647 h 38"/>
              <a:gd name="T40" fmla="*/ 2147483647 w 14"/>
              <a:gd name="T41" fmla="*/ 2147483647 h 38"/>
              <a:gd name="T42" fmla="*/ 2147483647 w 14"/>
              <a:gd name="T43" fmla="*/ 2147483647 h 38"/>
              <a:gd name="T44" fmla="*/ 2147483647 w 14"/>
              <a:gd name="T45" fmla="*/ 2147483647 h 38"/>
              <a:gd name="T46" fmla="*/ 2147483647 w 14"/>
              <a:gd name="T47" fmla="*/ 2147483647 h 38"/>
              <a:gd name="T48" fmla="*/ 2147483647 w 14"/>
              <a:gd name="T49" fmla="*/ 2147483647 h 38"/>
              <a:gd name="T50" fmla="*/ 2147483647 w 14"/>
              <a:gd name="T51" fmla="*/ 2147483647 h 38"/>
              <a:gd name="T52" fmla="*/ 2147483647 w 14"/>
              <a:gd name="T53" fmla="*/ 2147483647 h 38"/>
              <a:gd name="T54" fmla="*/ 0 w 14"/>
              <a:gd name="T55" fmla="*/ 2147483647 h 38"/>
              <a:gd name="T56" fmla="*/ 0 w 14"/>
              <a:gd name="T57" fmla="*/ 2147483647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4"/>
                </a:moveTo>
                <a:lnTo>
                  <a:pt x="9" y="0"/>
                </a:lnTo>
                <a:lnTo>
                  <a:pt x="10" y="0"/>
                </a:lnTo>
                <a:lnTo>
                  <a:pt x="10" y="30"/>
                </a:lnTo>
                <a:lnTo>
                  <a:pt x="10" y="33"/>
                </a:lnTo>
                <a:lnTo>
                  <a:pt x="10" y="35"/>
                </a:lnTo>
                <a:lnTo>
                  <a:pt x="10" y="36"/>
                </a:lnTo>
                <a:lnTo>
                  <a:pt x="11" y="36"/>
                </a:lnTo>
                <a:lnTo>
                  <a:pt x="13" y="36"/>
                </a:lnTo>
                <a:lnTo>
                  <a:pt x="14" y="36"/>
                </a:lnTo>
                <a:lnTo>
                  <a:pt x="14" y="38"/>
                </a:lnTo>
                <a:lnTo>
                  <a:pt x="0" y="38"/>
                </a:lnTo>
                <a:lnTo>
                  <a:pt x="0" y="36"/>
                </a:lnTo>
                <a:lnTo>
                  <a:pt x="3" y="36"/>
                </a:lnTo>
                <a:lnTo>
                  <a:pt x="4" y="36"/>
                </a:lnTo>
                <a:lnTo>
                  <a:pt x="4" y="35"/>
                </a:lnTo>
                <a:lnTo>
                  <a:pt x="4" y="33"/>
                </a:lnTo>
                <a:lnTo>
                  <a:pt x="4" y="30"/>
                </a:lnTo>
                <a:lnTo>
                  <a:pt x="4" y="9"/>
                </a:lnTo>
                <a:lnTo>
                  <a:pt x="4" y="7"/>
                </a:lnTo>
                <a:lnTo>
                  <a:pt x="4" y="5"/>
                </a:lnTo>
                <a:lnTo>
                  <a:pt x="4" y="4"/>
                </a:lnTo>
                <a:lnTo>
                  <a:pt x="3" y="2"/>
                </a:lnTo>
                <a:lnTo>
                  <a:pt x="1" y="2"/>
                </a:lnTo>
                <a:lnTo>
                  <a:pt x="0" y="4"/>
                </a:lnTo>
                <a:close/>
              </a:path>
            </a:pathLst>
          </a:custGeom>
          <a:solidFill>
            <a:srgbClr val="000000"/>
          </a:solidFill>
          <a:ln w="0">
            <a:solidFill>
              <a:srgbClr val="000000"/>
            </a:solidFill>
            <a:round/>
            <a:headEnd/>
            <a:tailEnd/>
          </a:ln>
        </p:spPr>
        <p:txBody>
          <a:bodyPr/>
          <a:lstStyle/>
          <a:p>
            <a:endParaRPr lang="en-CA"/>
          </a:p>
        </p:txBody>
      </p:sp>
      <p:sp>
        <p:nvSpPr>
          <p:cNvPr id="10255" name="Freeform 227"/>
          <p:cNvSpPr>
            <a:spLocks/>
          </p:cNvSpPr>
          <p:nvPr/>
        </p:nvSpPr>
        <p:spPr bwMode="auto">
          <a:xfrm>
            <a:off x="4754563" y="3821113"/>
            <a:ext cx="46037" cy="265112"/>
          </a:xfrm>
          <a:custGeom>
            <a:avLst/>
            <a:gdLst>
              <a:gd name="T0" fmla="*/ 0 w 12"/>
              <a:gd name="T1" fmla="*/ 0 h 49"/>
              <a:gd name="T2" fmla="*/ 2147483647 w 12"/>
              <a:gd name="T3" fmla="*/ 0 h 49"/>
              <a:gd name="T4" fmla="*/ 2147483647 w 12"/>
              <a:gd name="T5" fmla="*/ 2147483647 h 49"/>
              <a:gd name="T6" fmla="*/ 0 w 12"/>
              <a:gd name="T7" fmla="*/ 2147483647 h 49"/>
              <a:gd name="T8" fmla="*/ 0 w 12"/>
              <a:gd name="T9" fmla="*/ 2147483647 h 49"/>
              <a:gd name="T10" fmla="*/ 2147483647 w 12"/>
              <a:gd name="T11" fmla="*/ 2147483647 h 49"/>
              <a:gd name="T12" fmla="*/ 2147483647 w 12"/>
              <a:gd name="T13" fmla="*/ 2147483647 h 49"/>
              <a:gd name="T14" fmla="*/ 0 w 12"/>
              <a:gd name="T15" fmla="*/ 2147483647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6"/>
                </a:lnTo>
                <a:lnTo>
                  <a:pt x="8" y="46"/>
                </a:lnTo>
                <a:lnTo>
                  <a:pt x="8"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256" name="Rectangle 228"/>
          <p:cNvSpPr>
            <a:spLocks noChangeArrowheads="1"/>
          </p:cNvSpPr>
          <p:nvPr/>
        </p:nvSpPr>
        <p:spPr bwMode="auto">
          <a:xfrm>
            <a:off x="2514600" y="4127500"/>
            <a:ext cx="3867150" cy="17463"/>
          </a:xfrm>
          <a:prstGeom prst="rect">
            <a:avLst/>
          </a:prstGeom>
          <a:solidFill>
            <a:srgbClr val="000000"/>
          </a:solidFill>
          <a:ln w="0">
            <a:solidFill>
              <a:srgbClr val="000000"/>
            </a:solidFill>
            <a:miter lim="800000"/>
            <a:headEnd/>
            <a:tailEnd/>
          </a:ln>
        </p:spPr>
        <p:txBody>
          <a:bodyPr/>
          <a:lstStyle/>
          <a:p>
            <a:endParaRPr lang="en-US"/>
          </a:p>
        </p:txBody>
      </p:sp>
      <p:sp>
        <p:nvSpPr>
          <p:cNvPr id="10257" name="Freeform 229"/>
          <p:cNvSpPr>
            <a:spLocks/>
          </p:cNvSpPr>
          <p:nvPr/>
        </p:nvSpPr>
        <p:spPr bwMode="auto">
          <a:xfrm>
            <a:off x="2608263" y="4186238"/>
            <a:ext cx="131762" cy="217487"/>
          </a:xfrm>
          <a:custGeom>
            <a:avLst/>
            <a:gdLst>
              <a:gd name="T0" fmla="*/ 2147483647 w 34"/>
              <a:gd name="T1" fmla="*/ 2147483647 h 40"/>
              <a:gd name="T2" fmla="*/ 2147483647 w 34"/>
              <a:gd name="T3" fmla="*/ 2147483647 h 40"/>
              <a:gd name="T4" fmla="*/ 2147483647 w 34"/>
              <a:gd name="T5" fmla="*/ 2147483647 h 40"/>
              <a:gd name="T6" fmla="*/ 2147483647 w 34"/>
              <a:gd name="T7" fmla="*/ 2147483647 h 40"/>
              <a:gd name="T8" fmla="*/ 2147483647 w 34"/>
              <a:gd name="T9" fmla="*/ 2147483647 h 40"/>
              <a:gd name="T10" fmla="*/ 2147483647 w 34"/>
              <a:gd name="T11" fmla="*/ 2147483647 h 40"/>
              <a:gd name="T12" fmla="*/ 2147483647 w 34"/>
              <a:gd name="T13" fmla="*/ 2147483647 h 40"/>
              <a:gd name="T14" fmla="*/ 2147483647 w 34"/>
              <a:gd name="T15" fmla="*/ 2147483647 h 40"/>
              <a:gd name="T16" fmla="*/ 0 w 34"/>
              <a:gd name="T17" fmla="*/ 2147483647 h 40"/>
              <a:gd name="T18" fmla="*/ 0 w 34"/>
              <a:gd name="T19" fmla="*/ 0 h 40"/>
              <a:gd name="T20" fmla="*/ 2147483647 w 34"/>
              <a:gd name="T21" fmla="*/ 0 h 40"/>
              <a:gd name="T22" fmla="*/ 2147483647 w 34"/>
              <a:gd name="T23" fmla="*/ 2147483647 h 40"/>
              <a:gd name="T24" fmla="*/ 2147483647 w 34"/>
              <a:gd name="T25" fmla="*/ 2147483647 h 40"/>
              <a:gd name="T26" fmla="*/ 2147483647 w 34"/>
              <a:gd name="T27" fmla="*/ 2147483647 h 40"/>
              <a:gd name="T28" fmla="*/ 2147483647 w 34"/>
              <a:gd name="T29" fmla="*/ 2147483647 h 40"/>
              <a:gd name="T30" fmla="*/ 2147483647 w 34"/>
              <a:gd name="T31" fmla="*/ 2147483647 h 40"/>
              <a:gd name="T32" fmla="*/ 2147483647 w 34"/>
              <a:gd name="T33" fmla="*/ 2147483647 h 40"/>
              <a:gd name="T34" fmla="*/ 2147483647 w 34"/>
              <a:gd name="T35" fmla="*/ 2147483647 h 40"/>
              <a:gd name="T36" fmla="*/ 2147483647 w 34"/>
              <a:gd name="T37" fmla="*/ 2147483647 h 40"/>
              <a:gd name="T38" fmla="*/ 2147483647 w 34"/>
              <a:gd name="T39" fmla="*/ 2147483647 h 40"/>
              <a:gd name="T40" fmla="*/ 2147483647 w 34"/>
              <a:gd name="T41" fmla="*/ 2147483647 h 40"/>
              <a:gd name="T42" fmla="*/ 2147483647 w 34"/>
              <a:gd name="T43" fmla="*/ 2147483647 h 40"/>
              <a:gd name="T44" fmla="*/ 2147483647 w 34"/>
              <a:gd name="T45" fmla="*/ 2147483647 h 40"/>
              <a:gd name="T46" fmla="*/ 2147483647 w 34"/>
              <a:gd name="T47" fmla="*/ 2147483647 h 40"/>
              <a:gd name="T48" fmla="*/ 2147483647 w 34"/>
              <a:gd name="T49" fmla="*/ 2147483647 h 40"/>
              <a:gd name="T50" fmla="*/ 2147483647 w 34"/>
              <a:gd name="T51" fmla="*/ 2147483647 h 40"/>
              <a:gd name="T52" fmla="*/ 2147483647 w 34"/>
              <a:gd name="T53" fmla="*/ 2147483647 h 40"/>
              <a:gd name="T54" fmla="*/ 2147483647 w 34"/>
              <a:gd name="T55" fmla="*/ 2147483647 h 40"/>
              <a:gd name="T56" fmla="*/ 2147483647 w 34"/>
              <a:gd name="T57" fmla="*/ 0 h 40"/>
              <a:gd name="T58" fmla="*/ 2147483647 w 34"/>
              <a:gd name="T59" fmla="*/ 0 h 40"/>
              <a:gd name="T60" fmla="*/ 2147483647 w 34"/>
              <a:gd name="T61" fmla="*/ 2147483647 h 40"/>
              <a:gd name="T62" fmla="*/ 2147483647 w 34"/>
              <a:gd name="T63" fmla="*/ 2147483647 h 40"/>
              <a:gd name="T64" fmla="*/ 2147483647 w 34"/>
              <a:gd name="T65" fmla="*/ 2147483647 h 40"/>
              <a:gd name="T66" fmla="*/ 2147483647 w 34"/>
              <a:gd name="T67" fmla="*/ 2147483647 h 40"/>
              <a:gd name="T68" fmla="*/ 2147483647 w 34"/>
              <a:gd name="T69" fmla="*/ 2147483647 h 40"/>
              <a:gd name="T70" fmla="*/ 2147483647 w 34"/>
              <a:gd name="T71" fmla="*/ 2147483647 h 40"/>
              <a:gd name="T72" fmla="*/ 2147483647 w 34"/>
              <a:gd name="T73" fmla="*/ 2147483647 h 40"/>
              <a:gd name="T74" fmla="*/ 2147483647 w 34"/>
              <a:gd name="T75" fmla="*/ 2147483647 h 40"/>
              <a:gd name="T76" fmla="*/ 2147483647 w 34"/>
              <a:gd name="T77" fmla="*/ 2147483647 h 4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40"/>
              <a:gd name="T119" fmla="*/ 34 w 34"/>
              <a:gd name="T120" fmla="*/ 40 h 4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40">
                <a:moveTo>
                  <a:pt x="1" y="40"/>
                </a:moveTo>
                <a:lnTo>
                  <a:pt x="4" y="9"/>
                </a:lnTo>
                <a:lnTo>
                  <a:pt x="5" y="6"/>
                </a:lnTo>
                <a:lnTo>
                  <a:pt x="5" y="5"/>
                </a:lnTo>
                <a:lnTo>
                  <a:pt x="4" y="5"/>
                </a:lnTo>
                <a:lnTo>
                  <a:pt x="4" y="3"/>
                </a:lnTo>
                <a:lnTo>
                  <a:pt x="3" y="2"/>
                </a:lnTo>
                <a:lnTo>
                  <a:pt x="1" y="2"/>
                </a:lnTo>
                <a:lnTo>
                  <a:pt x="0" y="2"/>
                </a:lnTo>
                <a:lnTo>
                  <a:pt x="0" y="0"/>
                </a:lnTo>
                <a:lnTo>
                  <a:pt x="15" y="0"/>
                </a:lnTo>
                <a:lnTo>
                  <a:pt x="15" y="2"/>
                </a:lnTo>
                <a:lnTo>
                  <a:pt x="13" y="2"/>
                </a:lnTo>
                <a:lnTo>
                  <a:pt x="11" y="3"/>
                </a:lnTo>
                <a:lnTo>
                  <a:pt x="10" y="5"/>
                </a:lnTo>
                <a:lnTo>
                  <a:pt x="10" y="6"/>
                </a:lnTo>
                <a:lnTo>
                  <a:pt x="10" y="7"/>
                </a:lnTo>
                <a:lnTo>
                  <a:pt x="7" y="30"/>
                </a:lnTo>
                <a:lnTo>
                  <a:pt x="22" y="10"/>
                </a:lnTo>
                <a:lnTo>
                  <a:pt x="24" y="7"/>
                </a:lnTo>
                <a:lnTo>
                  <a:pt x="25" y="6"/>
                </a:lnTo>
                <a:lnTo>
                  <a:pt x="25" y="5"/>
                </a:lnTo>
                <a:lnTo>
                  <a:pt x="25" y="3"/>
                </a:lnTo>
                <a:lnTo>
                  <a:pt x="24" y="2"/>
                </a:lnTo>
                <a:lnTo>
                  <a:pt x="22" y="2"/>
                </a:lnTo>
                <a:lnTo>
                  <a:pt x="22" y="0"/>
                </a:lnTo>
                <a:lnTo>
                  <a:pt x="34" y="0"/>
                </a:lnTo>
                <a:lnTo>
                  <a:pt x="34" y="2"/>
                </a:lnTo>
                <a:lnTo>
                  <a:pt x="32" y="2"/>
                </a:lnTo>
                <a:lnTo>
                  <a:pt x="31" y="3"/>
                </a:lnTo>
                <a:lnTo>
                  <a:pt x="29" y="3"/>
                </a:lnTo>
                <a:lnTo>
                  <a:pt x="28" y="5"/>
                </a:lnTo>
                <a:lnTo>
                  <a:pt x="27" y="7"/>
                </a:lnTo>
                <a:lnTo>
                  <a:pt x="24" y="10"/>
                </a:lnTo>
                <a:lnTo>
                  <a:pt x="3" y="40"/>
                </a:lnTo>
                <a:lnTo>
                  <a:pt x="1" y="40"/>
                </a:lnTo>
                <a:close/>
              </a:path>
            </a:pathLst>
          </a:custGeom>
          <a:solidFill>
            <a:srgbClr val="000000"/>
          </a:solidFill>
          <a:ln w="0">
            <a:solidFill>
              <a:srgbClr val="000000"/>
            </a:solidFill>
            <a:round/>
            <a:headEnd/>
            <a:tailEnd/>
          </a:ln>
        </p:spPr>
        <p:txBody>
          <a:bodyPr/>
          <a:lstStyle/>
          <a:p>
            <a:endParaRPr lang="en-CA"/>
          </a:p>
        </p:txBody>
      </p:sp>
      <p:sp>
        <p:nvSpPr>
          <p:cNvPr id="10258" name="Freeform 230"/>
          <p:cNvSpPr>
            <a:spLocks noEditPoints="1"/>
          </p:cNvSpPr>
          <p:nvPr/>
        </p:nvSpPr>
        <p:spPr bwMode="auto">
          <a:xfrm>
            <a:off x="2693988" y="4257675"/>
            <a:ext cx="88900" cy="146050"/>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2147483647 w 23"/>
              <a:gd name="T33" fmla="*/ 2147483647 h 27"/>
              <a:gd name="T34" fmla="*/ 0 w 23"/>
              <a:gd name="T35" fmla="*/ 2147483647 h 27"/>
              <a:gd name="T36" fmla="*/ 0 w 23"/>
              <a:gd name="T37" fmla="*/ 2147483647 h 27"/>
              <a:gd name="T38" fmla="*/ 2147483647 w 23"/>
              <a:gd name="T39" fmla="*/ 2147483647 h 27"/>
              <a:gd name="T40" fmla="*/ 2147483647 w 23"/>
              <a:gd name="T41" fmla="*/ 2147483647 h 27"/>
              <a:gd name="T42" fmla="*/ 2147483647 w 23"/>
              <a:gd name="T43" fmla="*/ 2147483647 h 27"/>
              <a:gd name="T44" fmla="*/ 2147483647 w 23"/>
              <a:gd name="T45" fmla="*/ 2147483647 h 27"/>
              <a:gd name="T46" fmla="*/ 2147483647 w 23"/>
              <a:gd name="T47" fmla="*/ 2147483647 h 27"/>
              <a:gd name="T48" fmla="*/ 2147483647 w 23"/>
              <a:gd name="T49" fmla="*/ 0 h 27"/>
              <a:gd name="T50" fmla="*/ 2147483647 w 23"/>
              <a:gd name="T51" fmla="*/ 0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2147483647 w 23"/>
              <a:gd name="T81" fmla="*/ 2147483647 h 27"/>
              <a:gd name="T82" fmla="*/ 2147483647 w 23"/>
              <a:gd name="T83" fmla="*/ 2147483647 h 27"/>
              <a:gd name="T84" fmla="*/ 2147483647 w 23"/>
              <a:gd name="T85" fmla="*/ 2147483647 h 27"/>
              <a:gd name="T86" fmla="*/ 2147483647 w 23"/>
              <a:gd name="T87" fmla="*/ 2147483647 h 27"/>
              <a:gd name="T88" fmla="*/ 2147483647 w 23"/>
              <a:gd name="T89" fmla="*/ 2147483647 h 27"/>
              <a:gd name="T90" fmla="*/ 2147483647 w 23"/>
              <a:gd name="T91" fmla="*/ 2147483647 h 27"/>
              <a:gd name="T92" fmla="*/ 2147483647 w 23"/>
              <a:gd name="T93" fmla="*/ 2147483647 h 27"/>
              <a:gd name="T94" fmla="*/ 2147483647 w 23"/>
              <a:gd name="T95" fmla="*/ 2147483647 h 27"/>
              <a:gd name="T96" fmla="*/ 2147483647 w 23"/>
              <a:gd name="T97" fmla="*/ 2147483647 h 27"/>
              <a:gd name="T98" fmla="*/ 2147483647 w 23"/>
              <a:gd name="T99" fmla="*/ 2147483647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7"/>
              <a:gd name="T152" fmla="*/ 23 w 23"/>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7">
                <a:moveTo>
                  <a:pt x="6" y="15"/>
                </a:moveTo>
                <a:lnTo>
                  <a:pt x="6" y="15"/>
                </a:lnTo>
                <a:lnTo>
                  <a:pt x="6" y="17"/>
                </a:lnTo>
                <a:lnTo>
                  <a:pt x="6" y="20"/>
                </a:lnTo>
                <a:lnTo>
                  <a:pt x="7" y="21"/>
                </a:lnTo>
                <a:lnTo>
                  <a:pt x="9" y="22"/>
                </a:lnTo>
                <a:lnTo>
                  <a:pt x="12" y="22"/>
                </a:lnTo>
                <a:lnTo>
                  <a:pt x="13" y="22"/>
                </a:lnTo>
                <a:lnTo>
                  <a:pt x="14" y="21"/>
                </a:lnTo>
                <a:lnTo>
                  <a:pt x="17" y="21"/>
                </a:lnTo>
                <a:lnTo>
                  <a:pt x="20" y="18"/>
                </a:lnTo>
                <a:lnTo>
                  <a:pt x="20" y="20"/>
                </a:lnTo>
                <a:lnTo>
                  <a:pt x="16" y="22"/>
                </a:lnTo>
                <a:lnTo>
                  <a:pt x="12" y="25"/>
                </a:lnTo>
                <a:lnTo>
                  <a:pt x="9" y="27"/>
                </a:lnTo>
                <a:lnTo>
                  <a:pt x="5" y="25"/>
                </a:lnTo>
                <a:lnTo>
                  <a:pt x="2" y="24"/>
                </a:lnTo>
                <a:lnTo>
                  <a:pt x="0" y="21"/>
                </a:lnTo>
                <a:lnTo>
                  <a:pt x="0" y="18"/>
                </a:lnTo>
                <a:lnTo>
                  <a:pt x="2" y="14"/>
                </a:lnTo>
                <a:lnTo>
                  <a:pt x="3" y="10"/>
                </a:lnTo>
                <a:lnTo>
                  <a:pt x="6" y="6"/>
                </a:lnTo>
                <a:lnTo>
                  <a:pt x="9" y="3"/>
                </a:lnTo>
                <a:lnTo>
                  <a:pt x="13" y="1"/>
                </a:lnTo>
                <a:lnTo>
                  <a:pt x="17" y="0"/>
                </a:lnTo>
                <a:lnTo>
                  <a:pt x="19" y="0"/>
                </a:lnTo>
                <a:lnTo>
                  <a:pt x="21" y="1"/>
                </a:lnTo>
                <a:lnTo>
                  <a:pt x="21" y="3"/>
                </a:lnTo>
                <a:lnTo>
                  <a:pt x="23" y="4"/>
                </a:lnTo>
                <a:lnTo>
                  <a:pt x="21" y="7"/>
                </a:lnTo>
                <a:lnTo>
                  <a:pt x="20" y="8"/>
                </a:lnTo>
                <a:lnTo>
                  <a:pt x="17" y="11"/>
                </a:lnTo>
                <a:lnTo>
                  <a:pt x="14" y="13"/>
                </a:lnTo>
                <a:lnTo>
                  <a:pt x="10" y="14"/>
                </a:lnTo>
                <a:lnTo>
                  <a:pt x="6" y="15"/>
                </a:lnTo>
                <a:close/>
                <a:moveTo>
                  <a:pt x="6" y="14"/>
                </a:moveTo>
                <a:lnTo>
                  <a:pt x="9" y="13"/>
                </a:lnTo>
                <a:lnTo>
                  <a:pt x="12" y="13"/>
                </a:lnTo>
                <a:lnTo>
                  <a:pt x="14" y="10"/>
                </a:lnTo>
                <a:lnTo>
                  <a:pt x="16" y="8"/>
                </a:lnTo>
                <a:lnTo>
                  <a:pt x="17" y="6"/>
                </a:lnTo>
                <a:lnTo>
                  <a:pt x="19" y="4"/>
                </a:lnTo>
                <a:lnTo>
                  <a:pt x="17" y="3"/>
                </a:lnTo>
                <a:lnTo>
                  <a:pt x="17" y="1"/>
                </a:lnTo>
                <a:lnTo>
                  <a:pt x="16" y="1"/>
                </a:lnTo>
                <a:lnTo>
                  <a:pt x="13" y="3"/>
                </a:lnTo>
                <a:lnTo>
                  <a:pt x="10" y="4"/>
                </a:lnTo>
                <a:lnTo>
                  <a:pt x="7" y="8"/>
                </a:lnTo>
                <a:lnTo>
                  <a:pt x="6" y="14"/>
                </a:lnTo>
                <a:close/>
              </a:path>
            </a:pathLst>
          </a:custGeom>
          <a:solidFill>
            <a:srgbClr val="000000"/>
          </a:solidFill>
          <a:ln w="0">
            <a:solidFill>
              <a:srgbClr val="000000"/>
            </a:solidFill>
            <a:round/>
            <a:headEnd/>
            <a:tailEnd/>
          </a:ln>
        </p:spPr>
        <p:txBody>
          <a:bodyPr/>
          <a:lstStyle/>
          <a:p>
            <a:endParaRPr lang="en-CA"/>
          </a:p>
        </p:txBody>
      </p:sp>
      <p:sp>
        <p:nvSpPr>
          <p:cNvPr id="10259" name="Freeform 231"/>
          <p:cNvSpPr>
            <a:spLocks/>
          </p:cNvSpPr>
          <p:nvPr/>
        </p:nvSpPr>
        <p:spPr bwMode="auto">
          <a:xfrm>
            <a:off x="2794000" y="4257675"/>
            <a:ext cx="82550" cy="133350"/>
          </a:xfrm>
          <a:custGeom>
            <a:avLst/>
            <a:gdLst>
              <a:gd name="T0" fmla="*/ 2147483647 w 21"/>
              <a:gd name="T1" fmla="*/ 2147483647 h 25"/>
              <a:gd name="T2" fmla="*/ 2147483647 w 21"/>
              <a:gd name="T3" fmla="*/ 0 h 25"/>
              <a:gd name="T4" fmla="*/ 2147483647 w 21"/>
              <a:gd name="T5" fmla="*/ 2147483647 h 25"/>
              <a:gd name="T6" fmla="*/ 2147483647 w 21"/>
              <a:gd name="T7" fmla="*/ 2147483647 h 25"/>
              <a:gd name="T8" fmla="*/ 2147483647 w 21"/>
              <a:gd name="T9" fmla="*/ 2147483647 h 25"/>
              <a:gd name="T10" fmla="*/ 2147483647 w 21"/>
              <a:gd name="T11" fmla="*/ 2147483647 h 25"/>
              <a:gd name="T12" fmla="*/ 2147483647 w 21"/>
              <a:gd name="T13" fmla="*/ 2147483647 h 25"/>
              <a:gd name="T14" fmla="*/ 2147483647 w 21"/>
              <a:gd name="T15" fmla="*/ 0 h 25"/>
              <a:gd name="T16" fmla="*/ 2147483647 w 21"/>
              <a:gd name="T17" fmla="*/ 0 h 25"/>
              <a:gd name="T18" fmla="*/ 2147483647 w 21"/>
              <a:gd name="T19" fmla="*/ 2147483647 h 25"/>
              <a:gd name="T20" fmla="*/ 2147483647 w 21"/>
              <a:gd name="T21" fmla="*/ 2147483647 h 25"/>
              <a:gd name="T22" fmla="*/ 2147483647 w 21"/>
              <a:gd name="T23" fmla="*/ 2147483647 h 25"/>
              <a:gd name="T24" fmla="*/ 2147483647 w 21"/>
              <a:gd name="T25" fmla="*/ 2147483647 h 25"/>
              <a:gd name="T26" fmla="*/ 2147483647 w 21"/>
              <a:gd name="T27" fmla="*/ 2147483647 h 25"/>
              <a:gd name="T28" fmla="*/ 2147483647 w 21"/>
              <a:gd name="T29" fmla="*/ 2147483647 h 25"/>
              <a:gd name="T30" fmla="*/ 2147483647 w 21"/>
              <a:gd name="T31" fmla="*/ 2147483647 h 25"/>
              <a:gd name="T32" fmla="*/ 2147483647 w 21"/>
              <a:gd name="T33" fmla="*/ 2147483647 h 25"/>
              <a:gd name="T34" fmla="*/ 2147483647 w 21"/>
              <a:gd name="T35" fmla="*/ 2147483647 h 25"/>
              <a:gd name="T36" fmla="*/ 2147483647 w 21"/>
              <a:gd name="T37" fmla="*/ 2147483647 h 25"/>
              <a:gd name="T38" fmla="*/ 2147483647 w 21"/>
              <a:gd name="T39" fmla="*/ 2147483647 h 25"/>
              <a:gd name="T40" fmla="*/ 2147483647 w 21"/>
              <a:gd name="T41" fmla="*/ 2147483647 h 25"/>
              <a:gd name="T42" fmla="*/ 2147483647 w 21"/>
              <a:gd name="T43" fmla="*/ 2147483647 h 25"/>
              <a:gd name="T44" fmla="*/ 2147483647 w 21"/>
              <a:gd name="T45" fmla="*/ 2147483647 h 25"/>
              <a:gd name="T46" fmla="*/ 2147483647 w 21"/>
              <a:gd name="T47" fmla="*/ 2147483647 h 25"/>
              <a:gd name="T48" fmla="*/ 2147483647 w 21"/>
              <a:gd name="T49" fmla="*/ 2147483647 h 25"/>
              <a:gd name="T50" fmla="*/ 2147483647 w 21"/>
              <a:gd name="T51" fmla="*/ 2147483647 h 25"/>
              <a:gd name="T52" fmla="*/ 2147483647 w 21"/>
              <a:gd name="T53" fmla="*/ 2147483647 h 25"/>
              <a:gd name="T54" fmla="*/ 2147483647 w 21"/>
              <a:gd name="T55" fmla="*/ 2147483647 h 25"/>
              <a:gd name="T56" fmla="*/ 2147483647 w 21"/>
              <a:gd name="T57" fmla="*/ 2147483647 h 25"/>
              <a:gd name="T58" fmla="*/ 2147483647 w 21"/>
              <a:gd name="T59" fmla="*/ 2147483647 h 25"/>
              <a:gd name="T60" fmla="*/ 2147483647 w 21"/>
              <a:gd name="T61" fmla="*/ 2147483647 h 25"/>
              <a:gd name="T62" fmla="*/ 2147483647 w 21"/>
              <a:gd name="T63" fmla="*/ 2147483647 h 25"/>
              <a:gd name="T64" fmla="*/ 2147483647 w 21"/>
              <a:gd name="T65" fmla="*/ 2147483647 h 25"/>
              <a:gd name="T66" fmla="*/ 2147483647 w 21"/>
              <a:gd name="T67" fmla="*/ 2147483647 h 25"/>
              <a:gd name="T68" fmla="*/ 2147483647 w 21"/>
              <a:gd name="T69" fmla="*/ 2147483647 h 25"/>
              <a:gd name="T70" fmla="*/ 0 w 21"/>
              <a:gd name="T71" fmla="*/ 2147483647 h 25"/>
              <a:gd name="T72" fmla="*/ 2147483647 w 21"/>
              <a:gd name="T73" fmla="*/ 2147483647 h 25"/>
              <a:gd name="T74" fmla="*/ 2147483647 w 21"/>
              <a:gd name="T75" fmla="*/ 2147483647 h 25"/>
              <a:gd name="T76" fmla="*/ 2147483647 w 21"/>
              <a:gd name="T77" fmla="*/ 2147483647 h 25"/>
              <a:gd name="T78" fmla="*/ 2147483647 w 21"/>
              <a:gd name="T79" fmla="*/ 2147483647 h 25"/>
              <a:gd name="T80" fmla="*/ 2147483647 w 21"/>
              <a:gd name="T81" fmla="*/ 2147483647 h 25"/>
              <a:gd name="T82" fmla="*/ 2147483647 w 21"/>
              <a:gd name="T83" fmla="*/ 2147483647 h 25"/>
              <a:gd name="T84" fmla="*/ 2147483647 w 21"/>
              <a:gd name="T85" fmla="*/ 2147483647 h 25"/>
              <a:gd name="T86" fmla="*/ 2147483647 w 21"/>
              <a:gd name="T87" fmla="*/ 2147483647 h 25"/>
              <a:gd name="T88" fmla="*/ 2147483647 w 21"/>
              <a:gd name="T89" fmla="*/ 2147483647 h 25"/>
              <a:gd name="T90" fmla="*/ 2147483647 w 21"/>
              <a:gd name="T91" fmla="*/ 2147483647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1" y="1"/>
                </a:moveTo>
                <a:lnTo>
                  <a:pt x="11" y="0"/>
                </a:lnTo>
                <a:lnTo>
                  <a:pt x="7" y="14"/>
                </a:lnTo>
                <a:lnTo>
                  <a:pt x="9" y="8"/>
                </a:lnTo>
                <a:lnTo>
                  <a:pt x="12" y="6"/>
                </a:lnTo>
                <a:lnTo>
                  <a:pt x="15" y="3"/>
                </a:lnTo>
                <a:lnTo>
                  <a:pt x="16" y="1"/>
                </a:lnTo>
                <a:lnTo>
                  <a:pt x="18" y="0"/>
                </a:lnTo>
                <a:lnTo>
                  <a:pt x="19" y="0"/>
                </a:lnTo>
                <a:lnTo>
                  <a:pt x="19" y="1"/>
                </a:lnTo>
                <a:lnTo>
                  <a:pt x="21" y="1"/>
                </a:lnTo>
                <a:lnTo>
                  <a:pt x="21" y="3"/>
                </a:lnTo>
                <a:lnTo>
                  <a:pt x="19" y="4"/>
                </a:lnTo>
                <a:lnTo>
                  <a:pt x="19" y="7"/>
                </a:lnTo>
                <a:lnTo>
                  <a:pt x="18" y="7"/>
                </a:lnTo>
                <a:lnTo>
                  <a:pt x="18" y="8"/>
                </a:lnTo>
                <a:lnTo>
                  <a:pt x="16" y="8"/>
                </a:lnTo>
                <a:lnTo>
                  <a:pt x="16" y="7"/>
                </a:lnTo>
                <a:lnTo>
                  <a:pt x="16" y="6"/>
                </a:lnTo>
                <a:lnTo>
                  <a:pt x="15" y="6"/>
                </a:lnTo>
                <a:lnTo>
                  <a:pt x="14" y="6"/>
                </a:lnTo>
                <a:lnTo>
                  <a:pt x="12" y="7"/>
                </a:lnTo>
                <a:lnTo>
                  <a:pt x="9" y="10"/>
                </a:lnTo>
                <a:lnTo>
                  <a:pt x="8" y="14"/>
                </a:lnTo>
                <a:lnTo>
                  <a:pt x="7" y="15"/>
                </a:lnTo>
                <a:lnTo>
                  <a:pt x="5" y="18"/>
                </a:lnTo>
                <a:lnTo>
                  <a:pt x="5" y="21"/>
                </a:lnTo>
                <a:lnTo>
                  <a:pt x="4" y="22"/>
                </a:lnTo>
                <a:lnTo>
                  <a:pt x="4" y="25"/>
                </a:lnTo>
                <a:lnTo>
                  <a:pt x="0" y="25"/>
                </a:lnTo>
                <a:lnTo>
                  <a:pt x="4" y="8"/>
                </a:lnTo>
                <a:lnTo>
                  <a:pt x="5" y="6"/>
                </a:lnTo>
                <a:lnTo>
                  <a:pt x="5" y="4"/>
                </a:lnTo>
                <a:lnTo>
                  <a:pt x="5" y="3"/>
                </a:lnTo>
                <a:lnTo>
                  <a:pt x="4" y="3"/>
                </a:lnTo>
                <a:lnTo>
                  <a:pt x="2" y="3"/>
                </a:lnTo>
                <a:lnTo>
                  <a:pt x="1" y="3"/>
                </a:lnTo>
                <a:lnTo>
                  <a:pt x="1" y="1"/>
                </a:lnTo>
                <a:close/>
              </a:path>
            </a:pathLst>
          </a:custGeom>
          <a:solidFill>
            <a:srgbClr val="000000"/>
          </a:solidFill>
          <a:ln w="0">
            <a:solidFill>
              <a:srgbClr val="000000"/>
            </a:solidFill>
            <a:round/>
            <a:headEnd/>
            <a:tailEnd/>
          </a:ln>
        </p:spPr>
        <p:txBody>
          <a:bodyPr/>
          <a:lstStyle/>
          <a:p>
            <a:endParaRPr lang="en-CA"/>
          </a:p>
        </p:txBody>
      </p:sp>
      <p:sp>
        <p:nvSpPr>
          <p:cNvPr id="10260" name="Freeform 232"/>
          <p:cNvSpPr>
            <a:spLocks noEditPoints="1"/>
          </p:cNvSpPr>
          <p:nvPr/>
        </p:nvSpPr>
        <p:spPr bwMode="auto">
          <a:xfrm>
            <a:off x="2879725" y="4181475"/>
            <a:ext cx="93663" cy="222250"/>
          </a:xfrm>
          <a:custGeom>
            <a:avLst/>
            <a:gdLst>
              <a:gd name="T0" fmla="*/ 2147483647 w 24"/>
              <a:gd name="T1" fmla="*/ 0 h 41"/>
              <a:gd name="T2" fmla="*/ 2147483647 w 24"/>
              <a:gd name="T3" fmla="*/ 2147483647 h 41"/>
              <a:gd name="T4" fmla="*/ 2147483647 w 24"/>
              <a:gd name="T5" fmla="*/ 2147483647 h 41"/>
              <a:gd name="T6" fmla="*/ 2147483647 w 24"/>
              <a:gd name="T7" fmla="*/ 2147483647 h 41"/>
              <a:gd name="T8" fmla="*/ 2147483647 w 24"/>
              <a:gd name="T9" fmla="*/ 2147483647 h 41"/>
              <a:gd name="T10" fmla="*/ 2147483647 w 24"/>
              <a:gd name="T11" fmla="*/ 2147483647 h 41"/>
              <a:gd name="T12" fmla="*/ 2147483647 w 24"/>
              <a:gd name="T13" fmla="*/ 2147483647 h 41"/>
              <a:gd name="T14" fmla="*/ 2147483647 w 24"/>
              <a:gd name="T15" fmla="*/ 2147483647 h 41"/>
              <a:gd name="T16" fmla="*/ 2147483647 w 24"/>
              <a:gd name="T17" fmla="*/ 2147483647 h 41"/>
              <a:gd name="T18" fmla="*/ 2147483647 w 24"/>
              <a:gd name="T19" fmla="*/ 2147483647 h 41"/>
              <a:gd name="T20" fmla="*/ 2147483647 w 24"/>
              <a:gd name="T21" fmla="*/ 2147483647 h 41"/>
              <a:gd name="T22" fmla="*/ 2147483647 w 24"/>
              <a:gd name="T23" fmla="*/ 2147483647 h 41"/>
              <a:gd name="T24" fmla="*/ 2147483647 w 24"/>
              <a:gd name="T25" fmla="*/ 2147483647 h 41"/>
              <a:gd name="T26" fmla="*/ 2147483647 w 24"/>
              <a:gd name="T27" fmla="*/ 2147483647 h 41"/>
              <a:gd name="T28" fmla="*/ 2147483647 w 24"/>
              <a:gd name="T29" fmla="*/ 2147483647 h 41"/>
              <a:gd name="T30" fmla="*/ 2147483647 w 24"/>
              <a:gd name="T31" fmla="*/ 2147483647 h 41"/>
              <a:gd name="T32" fmla="*/ 2147483647 w 24"/>
              <a:gd name="T33" fmla="*/ 2147483647 h 41"/>
              <a:gd name="T34" fmla="*/ 0 w 24"/>
              <a:gd name="T35" fmla="*/ 2147483647 h 41"/>
              <a:gd name="T36" fmla="*/ 2147483647 w 24"/>
              <a:gd name="T37" fmla="*/ 2147483647 h 41"/>
              <a:gd name="T38" fmla="*/ 2147483647 w 24"/>
              <a:gd name="T39" fmla="*/ 2147483647 h 41"/>
              <a:gd name="T40" fmla="*/ 2147483647 w 24"/>
              <a:gd name="T41" fmla="*/ 2147483647 h 41"/>
              <a:gd name="T42" fmla="*/ 2147483647 w 24"/>
              <a:gd name="T43" fmla="*/ 2147483647 h 41"/>
              <a:gd name="T44" fmla="*/ 2147483647 w 24"/>
              <a:gd name="T45" fmla="*/ 2147483647 h 41"/>
              <a:gd name="T46" fmla="*/ 2147483647 w 24"/>
              <a:gd name="T47" fmla="*/ 2147483647 h 41"/>
              <a:gd name="T48" fmla="*/ 2147483647 w 24"/>
              <a:gd name="T49" fmla="*/ 2147483647 h 41"/>
              <a:gd name="T50" fmla="*/ 2147483647 w 24"/>
              <a:gd name="T51" fmla="*/ 2147483647 h 41"/>
              <a:gd name="T52" fmla="*/ 2147483647 w 24"/>
              <a:gd name="T53" fmla="*/ 2147483647 h 41"/>
              <a:gd name="T54" fmla="*/ 2147483647 w 24"/>
              <a:gd name="T55" fmla="*/ 2147483647 h 41"/>
              <a:gd name="T56" fmla="*/ 2147483647 w 24"/>
              <a:gd name="T57" fmla="*/ 0 h 41"/>
              <a:gd name="T58" fmla="*/ 2147483647 w 24"/>
              <a:gd name="T59" fmla="*/ 2147483647 h 41"/>
              <a:gd name="T60" fmla="*/ 2147483647 w 24"/>
              <a:gd name="T61" fmla="*/ 2147483647 h 41"/>
              <a:gd name="T62" fmla="*/ 2147483647 w 24"/>
              <a:gd name="T63" fmla="*/ 2147483647 h 41"/>
              <a:gd name="T64" fmla="*/ 2147483647 w 24"/>
              <a:gd name="T65" fmla="*/ 2147483647 h 41"/>
              <a:gd name="T66" fmla="*/ 2147483647 w 24"/>
              <a:gd name="T67" fmla="*/ 2147483647 h 41"/>
              <a:gd name="T68" fmla="*/ 2147483647 w 24"/>
              <a:gd name="T69" fmla="*/ 2147483647 h 41"/>
              <a:gd name="T70" fmla="*/ 2147483647 w 24"/>
              <a:gd name="T71" fmla="*/ 2147483647 h 41"/>
              <a:gd name="T72" fmla="*/ 2147483647 w 24"/>
              <a:gd name="T73" fmla="*/ 2147483647 h 41"/>
              <a:gd name="T74" fmla="*/ 2147483647 w 24"/>
              <a:gd name="T75" fmla="*/ 2147483647 h 41"/>
              <a:gd name="T76" fmla="*/ 2147483647 w 24"/>
              <a:gd name="T77" fmla="*/ 2147483647 h 41"/>
              <a:gd name="T78" fmla="*/ 2147483647 w 24"/>
              <a:gd name="T79" fmla="*/ 2147483647 h 41"/>
              <a:gd name="T80" fmla="*/ 2147483647 w 24"/>
              <a:gd name="T81" fmla="*/ 2147483647 h 41"/>
              <a:gd name="T82" fmla="*/ 2147483647 w 24"/>
              <a:gd name="T83" fmla="*/ 2147483647 h 41"/>
              <a:gd name="T84" fmla="*/ 2147483647 w 24"/>
              <a:gd name="T85" fmla="*/ 2147483647 h 41"/>
              <a:gd name="T86" fmla="*/ 2147483647 w 24"/>
              <a:gd name="T87" fmla="*/ 2147483647 h 41"/>
              <a:gd name="T88" fmla="*/ 2147483647 w 24"/>
              <a:gd name="T89" fmla="*/ 2147483647 h 41"/>
              <a:gd name="T90" fmla="*/ 2147483647 w 24"/>
              <a:gd name="T91" fmla="*/ 2147483647 h 41"/>
              <a:gd name="T92" fmla="*/ 2147483647 w 24"/>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1"/>
              <a:gd name="T143" fmla="*/ 24 w 24"/>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1">
                <a:moveTo>
                  <a:pt x="14" y="0"/>
                </a:moveTo>
                <a:lnTo>
                  <a:pt x="8" y="20"/>
                </a:lnTo>
                <a:lnTo>
                  <a:pt x="11" y="17"/>
                </a:lnTo>
                <a:lnTo>
                  <a:pt x="13" y="15"/>
                </a:lnTo>
                <a:lnTo>
                  <a:pt x="15" y="14"/>
                </a:lnTo>
                <a:lnTo>
                  <a:pt x="17" y="14"/>
                </a:lnTo>
                <a:lnTo>
                  <a:pt x="20" y="15"/>
                </a:lnTo>
                <a:lnTo>
                  <a:pt x="22" y="17"/>
                </a:lnTo>
                <a:lnTo>
                  <a:pt x="24" y="18"/>
                </a:lnTo>
                <a:lnTo>
                  <a:pt x="24" y="22"/>
                </a:lnTo>
                <a:lnTo>
                  <a:pt x="22" y="27"/>
                </a:lnTo>
                <a:lnTo>
                  <a:pt x="21" y="31"/>
                </a:lnTo>
                <a:lnTo>
                  <a:pt x="18" y="35"/>
                </a:lnTo>
                <a:lnTo>
                  <a:pt x="15" y="38"/>
                </a:lnTo>
                <a:lnTo>
                  <a:pt x="11" y="39"/>
                </a:lnTo>
                <a:lnTo>
                  <a:pt x="8" y="41"/>
                </a:lnTo>
                <a:lnTo>
                  <a:pt x="4" y="39"/>
                </a:lnTo>
                <a:lnTo>
                  <a:pt x="0" y="36"/>
                </a:lnTo>
                <a:lnTo>
                  <a:pt x="8" y="8"/>
                </a:lnTo>
                <a:lnTo>
                  <a:pt x="8" y="6"/>
                </a:lnTo>
                <a:lnTo>
                  <a:pt x="8" y="4"/>
                </a:lnTo>
                <a:lnTo>
                  <a:pt x="8" y="3"/>
                </a:lnTo>
                <a:lnTo>
                  <a:pt x="7" y="3"/>
                </a:lnTo>
                <a:lnTo>
                  <a:pt x="6" y="3"/>
                </a:lnTo>
                <a:lnTo>
                  <a:pt x="6" y="1"/>
                </a:lnTo>
                <a:lnTo>
                  <a:pt x="14" y="0"/>
                </a:lnTo>
                <a:close/>
                <a:moveTo>
                  <a:pt x="4" y="36"/>
                </a:moveTo>
                <a:lnTo>
                  <a:pt x="6" y="38"/>
                </a:lnTo>
                <a:lnTo>
                  <a:pt x="8" y="39"/>
                </a:lnTo>
                <a:lnTo>
                  <a:pt x="11" y="38"/>
                </a:lnTo>
                <a:lnTo>
                  <a:pt x="13" y="36"/>
                </a:lnTo>
                <a:lnTo>
                  <a:pt x="15" y="35"/>
                </a:lnTo>
                <a:lnTo>
                  <a:pt x="17" y="31"/>
                </a:lnTo>
                <a:lnTo>
                  <a:pt x="18" y="27"/>
                </a:lnTo>
                <a:lnTo>
                  <a:pt x="18" y="22"/>
                </a:lnTo>
                <a:lnTo>
                  <a:pt x="18" y="21"/>
                </a:lnTo>
                <a:lnTo>
                  <a:pt x="18" y="20"/>
                </a:lnTo>
                <a:lnTo>
                  <a:pt x="17" y="18"/>
                </a:lnTo>
                <a:lnTo>
                  <a:pt x="15" y="18"/>
                </a:lnTo>
                <a:lnTo>
                  <a:pt x="13" y="18"/>
                </a:lnTo>
                <a:lnTo>
                  <a:pt x="11" y="20"/>
                </a:lnTo>
                <a:lnTo>
                  <a:pt x="8" y="22"/>
                </a:lnTo>
                <a:lnTo>
                  <a:pt x="7" y="25"/>
                </a:lnTo>
                <a:lnTo>
                  <a:pt x="4" y="36"/>
                </a:lnTo>
                <a:close/>
              </a:path>
            </a:pathLst>
          </a:custGeom>
          <a:solidFill>
            <a:srgbClr val="000000"/>
          </a:solidFill>
          <a:ln w="0">
            <a:solidFill>
              <a:srgbClr val="000000"/>
            </a:solidFill>
            <a:round/>
            <a:headEnd/>
            <a:tailEnd/>
          </a:ln>
        </p:spPr>
        <p:txBody>
          <a:bodyPr/>
          <a:lstStyle/>
          <a:p>
            <a:endParaRPr lang="en-CA"/>
          </a:p>
        </p:txBody>
      </p:sp>
      <p:pic>
        <p:nvPicPr>
          <p:cNvPr id="10261" name="Picture 233"/>
          <p:cNvPicPr>
            <a:picLocks noChangeAspect="1" noChangeArrowheads="1"/>
          </p:cNvPicPr>
          <p:nvPr/>
        </p:nvPicPr>
        <p:blipFill>
          <a:blip r:embed="rId3" cstate="print"/>
          <a:srcRect/>
          <a:stretch>
            <a:fillRect/>
          </a:stretch>
        </p:blipFill>
        <p:spPr bwMode="auto">
          <a:xfrm>
            <a:off x="3086100" y="4251325"/>
            <a:ext cx="185738" cy="155575"/>
          </a:xfrm>
          <a:prstGeom prst="rect">
            <a:avLst/>
          </a:prstGeom>
          <a:noFill/>
          <a:ln w="9525">
            <a:noFill/>
            <a:miter lim="800000"/>
            <a:headEnd/>
            <a:tailEnd/>
          </a:ln>
        </p:spPr>
      </p:pic>
      <p:pic>
        <p:nvPicPr>
          <p:cNvPr id="10262" name="Picture 234"/>
          <p:cNvPicPr>
            <a:picLocks noChangeAspect="1" noChangeArrowheads="1"/>
          </p:cNvPicPr>
          <p:nvPr/>
        </p:nvPicPr>
        <p:blipFill>
          <a:blip r:embed="rId4" cstate="print"/>
          <a:srcRect/>
          <a:stretch>
            <a:fillRect/>
          </a:stretch>
        </p:blipFill>
        <p:spPr bwMode="auto">
          <a:xfrm>
            <a:off x="3086100" y="4251325"/>
            <a:ext cx="185738" cy="155575"/>
          </a:xfrm>
          <a:prstGeom prst="rect">
            <a:avLst/>
          </a:prstGeom>
          <a:noFill/>
          <a:ln w="9525">
            <a:noFill/>
            <a:miter lim="800000"/>
            <a:headEnd/>
            <a:tailEnd/>
          </a:ln>
        </p:spPr>
      </p:pic>
      <p:sp>
        <p:nvSpPr>
          <p:cNvPr id="10263" name="Freeform 235"/>
          <p:cNvSpPr>
            <a:spLocks noEditPoints="1"/>
          </p:cNvSpPr>
          <p:nvPr/>
        </p:nvSpPr>
        <p:spPr bwMode="auto">
          <a:xfrm>
            <a:off x="3395663" y="4181475"/>
            <a:ext cx="93662" cy="222250"/>
          </a:xfrm>
          <a:custGeom>
            <a:avLst/>
            <a:gdLst>
              <a:gd name="T0" fmla="*/ 2147483647 w 24"/>
              <a:gd name="T1" fmla="*/ 0 h 41"/>
              <a:gd name="T2" fmla="*/ 2147483647 w 24"/>
              <a:gd name="T3" fmla="*/ 2147483647 h 41"/>
              <a:gd name="T4" fmla="*/ 2147483647 w 24"/>
              <a:gd name="T5" fmla="*/ 2147483647 h 41"/>
              <a:gd name="T6" fmla="*/ 2147483647 w 24"/>
              <a:gd name="T7" fmla="*/ 2147483647 h 41"/>
              <a:gd name="T8" fmla="*/ 2147483647 w 24"/>
              <a:gd name="T9" fmla="*/ 2147483647 h 41"/>
              <a:gd name="T10" fmla="*/ 2147483647 w 24"/>
              <a:gd name="T11" fmla="*/ 2147483647 h 41"/>
              <a:gd name="T12" fmla="*/ 2147483647 w 24"/>
              <a:gd name="T13" fmla="*/ 2147483647 h 41"/>
              <a:gd name="T14" fmla="*/ 2147483647 w 24"/>
              <a:gd name="T15" fmla="*/ 2147483647 h 41"/>
              <a:gd name="T16" fmla="*/ 2147483647 w 24"/>
              <a:gd name="T17" fmla="*/ 2147483647 h 41"/>
              <a:gd name="T18" fmla="*/ 2147483647 w 24"/>
              <a:gd name="T19" fmla="*/ 2147483647 h 41"/>
              <a:gd name="T20" fmla="*/ 2147483647 w 24"/>
              <a:gd name="T21" fmla="*/ 2147483647 h 41"/>
              <a:gd name="T22" fmla="*/ 2147483647 w 24"/>
              <a:gd name="T23" fmla="*/ 2147483647 h 41"/>
              <a:gd name="T24" fmla="*/ 2147483647 w 24"/>
              <a:gd name="T25" fmla="*/ 2147483647 h 41"/>
              <a:gd name="T26" fmla="*/ 2147483647 w 24"/>
              <a:gd name="T27" fmla="*/ 2147483647 h 41"/>
              <a:gd name="T28" fmla="*/ 2147483647 w 24"/>
              <a:gd name="T29" fmla="*/ 2147483647 h 41"/>
              <a:gd name="T30" fmla="*/ 2147483647 w 24"/>
              <a:gd name="T31" fmla="*/ 2147483647 h 41"/>
              <a:gd name="T32" fmla="*/ 2147483647 w 24"/>
              <a:gd name="T33" fmla="*/ 2147483647 h 41"/>
              <a:gd name="T34" fmla="*/ 0 w 24"/>
              <a:gd name="T35" fmla="*/ 2147483647 h 41"/>
              <a:gd name="T36" fmla="*/ 2147483647 w 24"/>
              <a:gd name="T37" fmla="*/ 2147483647 h 41"/>
              <a:gd name="T38" fmla="*/ 2147483647 w 24"/>
              <a:gd name="T39" fmla="*/ 2147483647 h 41"/>
              <a:gd name="T40" fmla="*/ 2147483647 w 24"/>
              <a:gd name="T41" fmla="*/ 2147483647 h 41"/>
              <a:gd name="T42" fmla="*/ 2147483647 w 24"/>
              <a:gd name="T43" fmla="*/ 2147483647 h 41"/>
              <a:gd name="T44" fmla="*/ 2147483647 w 24"/>
              <a:gd name="T45" fmla="*/ 2147483647 h 41"/>
              <a:gd name="T46" fmla="*/ 2147483647 w 24"/>
              <a:gd name="T47" fmla="*/ 2147483647 h 41"/>
              <a:gd name="T48" fmla="*/ 2147483647 w 24"/>
              <a:gd name="T49" fmla="*/ 2147483647 h 41"/>
              <a:gd name="T50" fmla="*/ 2147483647 w 24"/>
              <a:gd name="T51" fmla="*/ 2147483647 h 41"/>
              <a:gd name="T52" fmla="*/ 2147483647 w 24"/>
              <a:gd name="T53" fmla="*/ 2147483647 h 41"/>
              <a:gd name="T54" fmla="*/ 2147483647 w 24"/>
              <a:gd name="T55" fmla="*/ 2147483647 h 41"/>
              <a:gd name="T56" fmla="*/ 2147483647 w 24"/>
              <a:gd name="T57" fmla="*/ 0 h 41"/>
              <a:gd name="T58" fmla="*/ 2147483647 w 24"/>
              <a:gd name="T59" fmla="*/ 2147483647 h 41"/>
              <a:gd name="T60" fmla="*/ 2147483647 w 24"/>
              <a:gd name="T61" fmla="*/ 2147483647 h 41"/>
              <a:gd name="T62" fmla="*/ 2147483647 w 24"/>
              <a:gd name="T63" fmla="*/ 2147483647 h 41"/>
              <a:gd name="T64" fmla="*/ 2147483647 w 24"/>
              <a:gd name="T65" fmla="*/ 2147483647 h 41"/>
              <a:gd name="T66" fmla="*/ 2147483647 w 24"/>
              <a:gd name="T67" fmla="*/ 2147483647 h 41"/>
              <a:gd name="T68" fmla="*/ 2147483647 w 24"/>
              <a:gd name="T69" fmla="*/ 2147483647 h 41"/>
              <a:gd name="T70" fmla="*/ 2147483647 w 24"/>
              <a:gd name="T71" fmla="*/ 2147483647 h 41"/>
              <a:gd name="T72" fmla="*/ 2147483647 w 24"/>
              <a:gd name="T73" fmla="*/ 2147483647 h 41"/>
              <a:gd name="T74" fmla="*/ 2147483647 w 24"/>
              <a:gd name="T75" fmla="*/ 2147483647 h 41"/>
              <a:gd name="T76" fmla="*/ 2147483647 w 24"/>
              <a:gd name="T77" fmla="*/ 2147483647 h 41"/>
              <a:gd name="T78" fmla="*/ 2147483647 w 24"/>
              <a:gd name="T79" fmla="*/ 2147483647 h 41"/>
              <a:gd name="T80" fmla="*/ 2147483647 w 24"/>
              <a:gd name="T81" fmla="*/ 2147483647 h 41"/>
              <a:gd name="T82" fmla="*/ 2147483647 w 24"/>
              <a:gd name="T83" fmla="*/ 2147483647 h 41"/>
              <a:gd name="T84" fmla="*/ 2147483647 w 24"/>
              <a:gd name="T85" fmla="*/ 2147483647 h 41"/>
              <a:gd name="T86" fmla="*/ 2147483647 w 24"/>
              <a:gd name="T87" fmla="*/ 2147483647 h 41"/>
              <a:gd name="T88" fmla="*/ 2147483647 w 24"/>
              <a:gd name="T89" fmla="*/ 2147483647 h 41"/>
              <a:gd name="T90" fmla="*/ 2147483647 w 24"/>
              <a:gd name="T91" fmla="*/ 2147483647 h 41"/>
              <a:gd name="T92" fmla="*/ 2147483647 w 24"/>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1"/>
              <a:gd name="T143" fmla="*/ 24 w 24"/>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1">
                <a:moveTo>
                  <a:pt x="14" y="0"/>
                </a:moveTo>
                <a:lnTo>
                  <a:pt x="9" y="20"/>
                </a:lnTo>
                <a:lnTo>
                  <a:pt x="11" y="17"/>
                </a:lnTo>
                <a:lnTo>
                  <a:pt x="13" y="15"/>
                </a:lnTo>
                <a:lnTo>
                  <a:pt x="16" y="14"/>
                </a:lnTo>
                <a:lnTo>
                  <a:pt x="17" y="14"/>
                </a:lnTo>
                <a:lnTo>
                  <a:pt x="20" y="15"/>
                </a:lnTo>
                <a:lnTo>
                  <a:pt x="21" y="17"/>
                </a:lnTo>
                <a:lnTo>
                  <a:pt x="23" y="18"/>
                </a:lnTo>
                <a:lnTo>
                  <a:pt x="24" y="22"/>
                </a:lnTo>
                <a:lnTo>
                  <a:pt x="23" y="27"/>
                </a:lnTo>
                <a:lnTo>
                  <a:pt x="21" y="31"/>
                </a:lnTo>
                <a:lnTo>
                  <a:pt x="19" y="35"/>
                </a:lnTo>
                <a:lnTo>
                  <a:pt x="16" y="38"/>
                </a:lnTo>
                <a:lnTo>
                  <a:pt x="11" y="39"/>
                </a:lnTo>
                <a:lnTo>
                  <a:pt x="9" y="41"/>
                </a:lnTo>
                <a:lnTo>
                  <a:pt x="4" y="39"/>
                </a:lnTo>
                <a:lnTo>
                  <a:pt x="0" y="36"/>
                </a:lnTo>
                <a:lnTo>
                  <a:pt x="9" y="8"/>
                </a:lnTo>
                <a:lnTo>
                  <a:pt x="9" y="6"/>
                </a:lnTo>
                <a:lnTo>
                  <a:pt x="9" y="4"/>
                </a:lnTo>
                <a:lnTo>
                  <a:pt x="9" y="3"/>
                </a:lnTo>
                <a:lnTo>
                  <a:pt x="7" y="3"/>
                </a:lnTo>
                <a:lnTo>
                  <a:pt x="6" y="3"/>
                </a:lnTo>
                <a:lnTo>
                  <a:pt x="6" y="1"/>
                </a:lnTo>
                <a:lnTo>
                  <a:pt x="14" y="0"/>
                </a:lnTo>
                <a:close/>
                <a:moveTo>
                  <a:pt x="4" y="36"/>
                </a:moveTo>
                <a:lnTo>
                  <a:pt x="6" y="38"/>
                </a:lnTo>
                <a:lnTo>
                  <a:pt x="9" y="39"/>
                </a:lnTo>
                <a:lnTo>
                  <a:pt x="10" y="38"/>
                </a:lnTo>
                <a:lnTo>
                  <a:pt x="13" y="36"/>
                </a:lnTo>
                <a:lnTo>
                  <a:pt x="16" y="35"/>
                </a:lnTo>
                <a:lnTo>
                  <a:pt x="17" y="31"/>
                </a:lnTo>
                <a:lnTo>
                  <a:pt x="19" y="27"/>
                </a:lnTo>
                <a:lnTo>
                  <a:pt x="19" y="22"/>
                </a:lnTo>
                <a:lnTo>
                  <a:pt x="19" y="21"/>
                </a:lnTo>
                <a:lnTo>
                  <a:pt x="17" y="20"/>
                </a:lnTo>
                <a:lnTo>
                  <a:pt x="17" y="18"/>
                </a:lnTo>
                <a:lnTo>
                  <a:pt x="16" y="18"/>
                </a:lnTo>
                <a:lnTo>
                  <a:pt x="13" y="18"/>
                </a:lnTo>
                <a:lnTo>
                  <a:pt x="10" y="20"/>
                </a:lnTo>
                <a:lnTo>
                  <a:pt x="9" y="22"/>
                </a:lnTo>
                <a:lnTo>
                  <a:pt x="7" y="25"/>
                </a:lnTo>
                <a:lnTo>
                  <a:pt x="4" y="36"/>
                </a:lnTo>
                <a:close/>
              </a:path>
            </a:pathLst>
          </a:custGeom>
          <a:solidFill>
            <a:srgbClr val="000000"/>
          </a:solidFill>
          <a:ln w="0">
            <a:solidFill>
              <a:srgbClr val="000000"/>
            </a:solidFill>
            <a:round/>
            <a:headEnd/>
            <a:tailEnd/>
          </a:ln>
        </p:spPr>
        <p:txBody>
          <a:bodyPr/>
          <a:lstStyle/>
          <a:p>
            <a:endParaRPr lang="en-CA"/>
          </a:p>
        </p:txBody>
      </p:sp>
      <p:sp>
        <p:nvSpPr>
          <p:cNvPr id="10264" name="Freeform 236"/>
          <p:cNvSpPr>
            <a:spLocks noEditPoints="1"/>
          </p:cNvSpPr>
          <p:nvPr/>
        </p:nvSpPr>
        <p:spPr bwMode="auto">
          <a:xfrm>
            <a:off x="3500438" y="4257675"/>
            <a:ext cx="98425" cy="146050"/>
          </a:xfrm>
          <a:custGeom>
            <a:avLst/>
            <a:gdLst>
              <a:gd name="T0" fmla="*/ 2147483647 w 25"/>
              <a:gd name="T1" fmla="*/ 2147483647 h 27"/>
              <a:gd name="T2" fmla="*/ 2147483647 w 25"/>
              <a:gd name="T3" fmla="*/ 2147483647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0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2147483647 w 25"/>
              <a:gd name="T33" fmla="*/ 0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2147483647 h 27"/>
              <a:gd name="T44" fmla="*/ 2147483647 w 25"/>
              <a:gd name="T45" fmla="*/ 2147483647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8"/>
                </a:moveTo>
                <a:lnTo>
                  <a:pt x="24" y="13"/>
                </a:lnTo>
                <a:lnTo>
                  <a:pt x="22" y="17"/>
                </a:lnTo>
                <a:lnTo>
                  <a:pt x="20" y="21"/>
                </a:lnTo>
                <a:lnTo>
                  <a:pt x="17" y="24"/>
                </a:lnTo>
                <a:lnTo>
                  <a:pt x="13" y="25"/>
                </a:lnTo>
                <a:lnTo>
                  <a:pt x="8" y="27"/>
                </a:lnTo>
                <a:lnTo>
                  <a:pt x="6" y="25"/>
                </a:lnTo>
                <a:lnTo>
                  <a:pt x="3" y="24"/>
                </a:lnTo>
                <a:lnTo>
                  <a:pt x="1" y="21"/>
                </a:lnTo>
                <a:lnTo>
                  <a:pt x="0" y="17"/>
                </a:lnTo>
                <a:lnTo>
                  <a:pt x="1" y="13"/>
                </a:lnTo>
                <a:lnTo>
                  <a:pt x="3" y="10"/>
                </a:lnTo>
                <a:lnTo>
                  <a:pt x="6" y="6"/>
                </a:lnTo>
                <a:lnTo>
                  <a:pt x="8" y="3"/>
                </a:lnTo>
                <a:lnTo>
                  <a:pt x="13" y="1"/>
                </a:lnTo>
                <a:lnTo>
                  <a:pt x="17" y="0"/>
                </a:lnTo>
                <a:lnTo>
                  <a:pt x="20" y="1"/>
                </a:lnTo>
                <a:lnTo>
                  <a:pt x="22" y="3"/>
                </a:lnTo>
                <a:lnTo>
                  <a:pt x="24" y="6"/>
                </a:lnTo>
                <a:lnTo>
                  <a:pt x="25" y="8"/>
                </a:lnTo>
                <a:close/>
                <a:moveTo>
                  <a:pt x="20" y="7"/>
                </a:moveTo>
                <a:lnTo>
                  <a:pt x="20" y="4"/>
                </a:lnTo>
                <a:lnTo>
                  <a:pt x="18" y="3"/>
                </a:lnTo>
                <a:lnTo>
                  <a:pt x="17" y="1"/>
                </a:lnTo>
                <a:lnTo>
                  <a:pt x="15" y="1"/>
                </a:lnTo>
                <a:lnTo>
                  <a:pt x="13" y="3"/>
                </a:lnTo>
                <a:lnTo>
                  <a:pt x="11" y="4"/>
                </a:lnTo>
                <a:lnTo>
                  <a:pt x="8" y="7"/>
                </a:lnTo>
                <a:lnTo>
                  <a:pt x="6" y="14"/>
                </a:lnTo>
                <a:lnTo>
                  <a:pt x="6" y="20"/>
                </a:lnTo>
                <a:lnTo>
                  <a:pt x="6" y="21"/>
                </a:lnTo>
                <a:lnTo>
                  <a:pt x="7" y="24"/>
                </a:lnTo>
                <a:lnTo>
                  <a:pt x="8" y="24"/>
                </a:lnTo>
                <a:lnTo>
                  <a:pt x="10" y="25"/>
                </a:lnTo>
                <a:lnTo>
                  <a:pt x="13" y="24"/>
                </a:lnTo>
                <a:lnTo>
                  <a:pt x="14" y="22"/>
                </a:lnTo>
                <a:lnTo>
                  <a:pt x="17" y="18"/>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265" name="Freeform 237"/>
          <p:cNvSpPr>
            <a:spLocks noEditPoints="1"/>
          </p:cNvSpPr>
          <p:nvPr/>
        </p:nvSpPr>
        <p:spPr bwMode="auto">
          <a:xfrm>
            <a:off x="3609975" y="4257675"/>
            <a:ext cx="96838" cy="146050"/>
          </a:xfrm>
          <a:custGeom>
            <a:avLst/>
            <a:gdLst>
              <a:gd name="T0" fmla="*/ 2147483647 w 25"/>
              <a:gd name="T1" fmla="*/ 2147483647 h 27"/>
              <a:gd name="T2" fmla="*/ 2147483647 w 25"/>
              <a:gd name="T3" fmla="*/ 2147483647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0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2147483647 w 25"/>
              <a:gd name="T33" fmla="*/ 0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2147483647 h 27"/>
              <a:gd name="T44" fmla="*/ 2147483647 w 25"/>
              <a:gd name="T45" fmla="*/ 2147483647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8"/>
                </a:moveTo>
                <a:lnTo>
                  <a:pt x="24" y="13"/>
                </a:lnTo>
                <a:lnTo>
                  <a:pt x="22" y="17"/>
                </a:lnTo>
                <a:lnTo>
                  <a:pt x="20" y="21"/>
                </a:lnTo>
                <a:lnTo>
                  <a:pt x="17" y="24"/>
                </a:lnTo>
                <a:lnTo>
                  <a:pt x="13" y="25"/>
                </a:lnTo>
                <a:lnTo>
                  <a:pt x="8" y="27"/>
                </a:lnTo>
                <a:lnTo>
                  <a:pt x="6" y="25"/>
                </a:lnTo>
                <a:lnTo>
                  <a:pt x="3" y="24"/>
                </a:lnTo>
                <a:lnTo>
                  <a:pt x="1" y="21"/>
                </a:lnTo>
                <a:lnTo>
                  <a:pt x="0" y="17"/>
                </a:lnTo>
                <a:lnTo>
                  <a:pt x="1" y="13"/>
                </a:lnTo>
                <a:lnTo>
                  <a:pt x="3" y="10"/>
                </a:lnTo>
                <a:lnTo>
                  <a:pt x="6" y="6"/>
                </a:lnTo>
                <a:lnTo>
                  <a:pt x="8" y="3"/>
                </a:lnTo>
                <a:lnTo>
                  <a:pt x="13" y="1"/>
                </a:lnTo>
                <a:lnTo>
                  <a:pt x="17" y="0"/>
                </a:lnTo>
                <a:lnTo>
                  <a:pt x="20" y="1"/>
                </a:lnTo>
                <a:lnTo>
                  <a:pt x="22" y="3"/>
                </a:lnTo>
                <a:lnTo>
                  <a:pt x="24" y="6"/>
                </a:lnTo>
                <a:lnTo>
                  <a:pt x="25" y="8"/>
                </a:lnTo>
                <a:close/>
                <a:moveTo>
                  <a:pt x="20" y="7"/>
                </a:moveTo>
                <a:lnTo>
                  <a:pt x="20" y="4"/>
                </a:lnTo>
                <a:lnTo>
                  <a:pt x="18" y="3"/>
                </a:lnTo>
                <a:lnTo>
                  <a:pt x="17" y="1"/>
                </a:lnTo>
                <a:lnTo>
                  <a:pt x="15" y="1"/>
                </a:lnTo>
                <a:lnTo>
                  <a:pt x="13" y="3"/>
                </a:lnTo>
                <a:lnTo>
                  <a:pt x="11" y="4"/>
                </a:lnTo>
                <a:lnTo>
                  <a:pt x="8" y="7"/>
                </a:lnTo>
                <a:lnTo>
                  <a:pt x="6" y="14"/>
                </a:lnTo>
                <a:lnTo>
                  <a:pt x="6" y="20"/>
                </a:lnTo>
                <a:lnTo>
                  <a:pt x="6" y="21"/>
                </a:lnTo>
                <a:lnTo>
                  <a:pt x="7" y="24"/>
                </a:lnTo>
                <a:lnTo>
                  <a:pt x="8" y="24"/>
                </a:lnTo>
                <a:lnTo>
                  <a:pt x="10" y="25"/>
                </a:lnTo>
                <a:lnTo>
                  <a:pt x="13" y="24"/>
                </a:lnTo>
                <a:lnTo>
                  <a:pt x="14" y="22"/>
                </a:lnTo>
                <a:lnTo>
                  <a:pt x="17" y="18"/>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266" name="Freeform 238"/>
          <p:cNvSpPr>
            <a:spLocks/>
          </p:cNvSpPr>
          <p:nvPr/>
        </p:nvSpPr>
        <p:spPr bwMode="auto">
          <a:xfrm>
            <a:off x="3719513" y="4181475"/>
            <a:ext cx="103187" cy="222250"/>
          </a:xfrm>
          <a:custGeom>
            <a:avLst/>
            <a:gdLst>
              <a:gd name="T0" fmla="*/ 2147483647 w 27"/>
              <a:gd name="T1" fmla="*/ 0 h 41"/>
              <a:gd name="T2" fmla="*/ 2147483647 w 27"/>
              <a:gd name="T3" fmla="*/ 2147483647 h 41"/>
              <a:gd name="T4" fmla="*/ 2147483647 w 27"/>
              <a:gd name="T5" fmla="*/ 2147483647 h 41"/>
              <a:gd name="T6" fmla="*/ 2147483647 w 27"/>
              <a:gd name="T7" fmla="*/ 2147483647 h 41"/>
              <a:gd name="T8" fmla="*/ 2147483647 w 27"/>
              <a:gd name="T9" fmla="*/ 2147483647 h 41"/>
              <a:gd name="T10" fmla="*/ 2147483647 w 27"/>
              <a:gd name="T11" fmla="*/ 2147483647 h 41"/>
              <a:gd name="T12" fmla="*/ 2147483647 w 27"/>
              <a:gd name="T13" fmla="*/ 2147483647 h 41"/>
              <a:gd name="T14" fmla="*/ 2147483647 w 27"/>
              <a:gd name="T15" fmla="*/ 2147483647 h 41"/>
              <a:gd name="T16" fmla="*/ 2147483647 w 27"/>
              <a:gd name="T17" fmla="*/ 2147483647 h 41"/>
              <a:gd name="T18" fmla="*/ 2147483647 w 27"/>
              <a:gd name="T19" fmla="*/ 2147483647 h 41"/>
              <a:gd name="T20" fmla="*/ 2147483647 w 27"/>
              <a:gd name="T21" fmla="*/ 2147483647 h 41"/>
              <a:gd name="T22" fmla="*/ 2147483647 w 27"/>
              <a:gd name="T23" fmla="*/ 2147483647 h 41"/>
              <a:gd name="T24" fmla="*/ 2147483647 w 27"/>
              <a:gd name="T25" fmla="*/ 2147483647 h 41"/>
              <a:gd name="T26" fmla="*/ 2147483647 w 27"/>
              <a:gd name="T27" fmla="*/ 2147483647 h 41"/>
              <a:gd name="T28" fmla="*/ 2147483647 w 27"/>
              <a:gd name="T29" fmla="*/ 2147483647 h 41"/>
              <a:gd name="T30" fmla="*/ 2147483647 w 27"/>
              <a:gd name="T31" fmla="*/ 2147483647 h 41"/>
              <a:gd name="T32" fmla="*/ 2147483647 w 27"/>
              <a:gd name="T33" fmla="*/ 2147483647 h 41"/>
              <a:gd name="T34" fmla="*/ 2147483647 w 27"/>
              <a:gd name="T35" fmla="*/ 2147483647 h 41"/>
              <a:gd name="T36" fmla="*/ 2147483647 w 27"/>
              <a:gd name="T37" fmla="*/ 2147483647 h 41"/>
              <a:gd name="T38" fmla="*/ 2147483647 w 27"/>
              <a:gd name="T39" fmla="*/ 2147483647 h 41"/>
              <a:gd name="T40" fmla="*/ 2147483647 w 27"/>
              <a:gd name="T41" fmla="*/ 2147483647 h 41"/>
              <a:gd name="T42" fmla="*/ 2147483647 w 27"/>
              <a:gd name="T43" fmla="*/ 2147483647 h 41"/>
              <a:gd name="T44" fmla="*/ 2147483647 w 27"/>
              <a:gd name="T45" fmla="*/ 2147483647 h 41"/>
              <a:gd name="T46" fmla="*/ 2147483647 w 27"/>
              <a:gd name="T47" fmla="*/ 2147483647 h 41"/>
              <a:gd name="T48" fmla="*/ 2147483647 w 27"/>
              <a:gd name="T49" fmla="*/ 2147483647 h 41"/>
              <a:gd name="T50" fmla="*/ 2147483647 w 27"/>
              <a:gd name="T51" fmla="*/ 2147483647 h 41"/>
              <a:gd name="T52" fmla="*/ 2147483647 w 27"/>
              <a:gd name="T53" fmla="*/ 2147483647 h 41"/>
              <a:gd name="T54" fmla="*/ 2147483647 w 27"/>
              <a:gd name="T55" fmla="*/ 2147483647 h 41"/>
              <a:gd name="T56" fmla="*/ 2147483647 w 27"/>
              <a:gd name="T57" fmla="*/ 2147483647 h 41"/>
              <a:gd name="T58" fmla="*/ 2147483647 w 27"/>
              <a:gd name="T59" fmla="*/ 2147483647 h 41"/>
              <a:gd name="T60" fmla="*/ 2147483647 w 27"/>
              <a:gd name="T61" fmla="*/ 2147483647 h 41"/>
              <a:gd name="T62" fmla="*/ 2147483647 w 27"/>
              <a:gd name="T63" fmla="*/ 2147483647 h 41"/>
              <a:gd name="T64" fmla="*/ 2147483647 w 27"/>
              <a:gd name="T65" fmla="*/ 2147483647 h 41"/>
              <a:gd name="T66" fmla="*/ 2147483647 w 27"/>
              <a:gd name="T67" fmla="*/ 2147483647 h 41"/>
              <a:gd name="T68" fmla="*/ 2147483647 w 27"/>
              <a:gd name="T69" fmla="*/ 2147483647 h 41"/>
              <a:gd name="T70" fmla="*/ 2147483647 w 27"/>
              <a:gd name="T71" fmla="*/ 2147483647 h 41"/>
              <a:gd name="T72" fmla="*/ 2147483647 w 27"/>
              <a:gd name="T73" fmla="*/ 2147483647 h 41"/>
              <a:gd name="T74" fmla="*/ 2147483647 w 27"/>
              <a:gd name="T75" fmla="*/ 2147483647 h 41"/>
              <a:gd name="T76" fmla="*/ 2147483647 w 27"/>
              <a:gd name="T77" fmla="*/ 2147483647 h 41"/>
              <a:gd name="T78" fmla="*/ 2147483647 w 27"/>
              <a:gd name="T79" fmla="*/ 2147483647 h 41"/>
              <a:gd name="T80" fmla="*/ 2147483647 w 27"/>
              <a:gd name="T81" fmla="*/ 2147483647 h 41"/>
              <a:gd name="T82" fmla="*/ 2147483647 w 27"/>
              <a:gd name="T83" fmla="*/ 2147483647 h 41"/>
              <a:gd name="T84" fmla="*/ 2147483647 w 27"/>
              <a:gd name="T85" fmla="*/ 2147483647 h 41"/>
              <a:gd name="T86" fmla="*/ 2147483647 w 27"/>
              <a:gd name="T87" fmla="*/ 2147483647 h 41"/>
              <a:gd name="T88" fmla="*/ 2147483647 w 27"/>
              <a:gd name="T89" fmla="*/ 2147483647 h 41"/>
              <a:gd name="T90" fmla="*/ 2147483647 w 27"/>
              <a:gd name="T91" fmla="*/ 2147483647 h 41"/>
              <a:gd name="T92" fmla="*/ 2147483647 w 27"/>
              <a:gd name="T93" fmla="*/ 2147483647 h 41"/>
              <a:gd name="T94" fmla="*/ 2147483647 w 27"/>
              <a:gd name="T95" fmla="*/ 2147483647 h 41"/>
              <a:gd name="T96" fmla="*/ 0 w 27"/>
              <a:gd name="T97" fmla="*/ 2147483647 h 41"/>
              <a:gd name="T98" fmla="*/ 2147483647 w 27"/>
              <a:gd name="T99" fmla="*/ 2147483647 h 41"/>
              <a:gd name="T100" fmla="*/ 2147483647 w 27"/>
              <a:gd name="T101" fmla="*/ 2147483647 h 41"/>
              <a:gd name="T102" fmla="*/ 2147483647 w 27"/>
              <a:gd name="T103" fmla="*/ 2147483647 h 41"/>
              <a:gd name="T104" fmla="*/ 2147483647 w 27"/>
              <a:gd name="T105" fmla="*/ 2147483647 h 41"/>
              <a:gd name="T106" fmla="*/ 2147483647 w 27"/>
              <a:gd name="T107" fmla="*/ 2147483647 h 41"/>
              <a:gd name="T108" fmla="*/ 2147483647 w 27"/>
              <a:gd name="T109" fmla="*/ 2147483647 h 41"/>
              <a:gd name="T110" fmla="*/ 2147483647 w 27"/>
              <a:gd name="T111" fmla="*/ 2147483647 h 41"/>
              <a:gd name="T112" fmla="*/ 2147483647 w 27"/>
              <a:gd name="T113" fmla="*/ 2147483647 h 41"/>
              <a:gd name="T114" fmla="*/ 2147483647 w 27"/>
              <a:gd name="T115" fmla="*/ 2147483647 h 41"/>
              <a:gd name="T116" fmla="*/ 2147483647 w 27"/>
              <a:gd name="T117" fmla="*/ 2147483647 h 41"/>
              <a:gd name="T118" fmla="*/ 2147483647 w 27"/>
              <a:gd name="T119" fmla="*/ 2147483647 h 41"/>
              <a:gd name="T120" fmla="*/ 2147483647 w 27"/>
              <a:gd name="T121" fmla="*/ 0 h 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
              <a:gd name="T184" fmla="*/ 0 h 41"/>
              <a:gd name="T185" fmla="*/ 27 w 27"/>
              <a:gd name="T186" fmla="*/ 41 h 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 h="41">
                <a:moveTo>
                  <a:pt x="15" y="0"/>
                </a:moveTo>
                <a:lnTo>
                  <a:pt x="8" y="25"/>
                </a:lnTo>
                <a:lnTo>
                  <a:pt x="10" y="24"/>
                </a:lnTo>
                <a:lnTo>
                  <a:pt x="13" y="21"/>
                </a:lnTo>
                <a:lnTo>
                  <a:pt x="15" y="20"/>
                </a:lnTo>
                <a:lnTo>
                  <a:pt x="17" y="18"/>
                </a:lnTo>
                <a:lnTo>
                  <a:pt x="17" y="17"/>
                </a:lnTo>
                <a:lnTo>
                  <a:pt x="18" y="17"/>
                </a:lnTo>
                <a:lnTo>
                  <a:pt x="17" y="17"/>
                </a:lnTo>
                <a:lnTo>
                  <a:pt x="17" y="15"/>
                </a:lnTo>
                <a:lnTo>
                  <a:pt x="15" y="15"/>
                </a:lnTo>
                <a:lnTo>
                  <a:pt x="14" y="15"/>
                </a:lnTo>
                <a:lnTo>
                  <a:pt x="27" y="15"/>
                </a:lnTo>
                <a:lnTo>
                  <a:pt x="24" y="17"/>
                </a:lnTo>
                <a:lnTo>
                  <a:pt x="22" y="17"/>
                </a:lnTo>
                <a:lnTo>
                  <a:pt x="21" y="18"/>
                </a:lnTo>
                <a:lnTo>
                  <a:pt x="20" y="18"/>
                </a:lnTo>
                <a:lnTo>
                  <a:pt x="18" y="21"/>
                </a:lnTo>
                <a:lnTo>
                  <a:pt x="17" y="21"/>
                </a:lnTo>
                <a:lnTo>
                  <a:pt x="14" y="24"/>
                </a:lnTo>
                <a:lnTo>
                  <a:pt x="15" y="25"/>
                </a:lnTo>
                <a:lnTo>
                  <a:pt x="15" y="29"/>
                </a:lnTo>
                <a:lnTo>
                  <a:pt x="17" y="32"/>
                </a:lnTo>
                <a:lnTo>
                  <a:pt x="17" y="35"/>
                </a:lnTo>
                <a:lnTo>
                  <a:pt x="18" y="36"/>
                </a:lnTo>
                <a:lnTo>
                  <a:pt x="20" y="36"/>
                </a:lnTo>
                <a:lnTo>
                  <a:pt x="21" y="35"/>
                </a:lnTo>
                <a:lnTo>
                  <a:pt x="22" y="32"/>
                </a:lnTo>
                <a:lnTo>
                  <a:pt x="24" y="34"/>
                </a:lnTo>
                <a:lnTo>
                  <a:pt x="21" y="36"/>
                </a:lnTo>
                <a:lnTo>
                  <a:pt x="20" y="39"/>
                </a:lnTo>
                <a:lnTo>
                  <a:pt x="18" y="39"/>
                </a:lnTo>
                <a:lnTo>
                  <a:pt x="17" y="41"/>
                </a:lnTo>
                <a:lnTo>
                  <a:pt x="15" y="39"/>
                </a:lnTo>
                <a:lnTo>
                  <a:pt x="14" y="39"/>
                </a:lnTo>
                <a:lnTo>
                  <a:pt x="14" y="36"/>
                </a:lnTo>
                <a:lnTo>
                  <a:pt x="13" y="32"/>
                </a:lnTo>
                <a:lnTo>
                  <a:pt x="11" y="27"/>
                </a:lnTo>
                <a:lnTo>
                  <a:pt x="7" y="29"/>
                </a:lnTo>
                <a:lnTo>
                  <a:pt x="4" y="39"/>
                </a:lnTo>
                <a:lnTo>
                  <a:pt x="0" y="39"/>
                </a:lnTo>
                <a:lnTo>
                  <a:pt x="10" y="7"/>
                </a:lnTo>
                <a:lnTo>
                  <a:pt x="10" y="6"/>
                </a:lnTo>
                <a:lnTo>
                  <a:pt x="10" y="4"/>
                </a:lnTo>
                <a:lnTo>
                  <a:pt x="10" y="3"/>
                </a:lnTo>
                <a:lnTo>
                  <a:pt x="8" y="3"/>
                </a:lnTo>
                <a:lnTo>
                  <a:pt x="7" y="3"/>
                </a:lnTo>
                <a:lnTo>
                  <a:pt x="6" y="3"/>
                </a:lnTo>
                <a:lnTo>
                  <a:pt x="7" y="1"/>
                </a:lnTo>
                <a:lnTo>
                  <a:pt x="15" y="0"/>
                </a:lnTo>
                <a:close/>
              </a:path>
            </a:pathLst>
          </a:custGeom>
          <a:solidFill>
            <a:srgbClr val="000000"/>
          </a:solidFill>
          <a:ln w="0">
            <a:solidFill>
              <a:srgbClr val="000000"/>
            </a:solidFill>
            <a:round/>
            <a:headEnd/>
            <a:tailEnd/>
          </a:ln>
        </p:spPr>
        <p:txBody>
          <a:bodyPr/>
          <a:lstStyle/>
          <a:p>
            <a:endParaRPr lang="en-CA"/>
          </a:p>
        </p:txBody>
      </p:sp>
      <p:pic>
        <p:nvPicPr>
          <p:cNvPr id="10267" name="Picture 239"/>
          <p:cNvPicPr>
            <a:picLocks noChangeAspect="1" noChangeArrowheads="1"/>
          </p:cNvPicPr>
          <p:nvPr/>
        </p:nvPicPr>
        <p:blipFill>
          <a:blip r:embed="rId5" cstate="print"/>
          <a:srcRect/>
          <a:stretch>
            <a:fillRect/>
          </a:stretch>
        </p:blipFill>
        <p:spPr bwMode="auto">
          <a:xfrm>
            <a:off x="3868738" y="4278313"/>
            <a:ext cx="74612" cy="98425"/>
          </a:xfrm>
          <a:prstGeom prst="rect">
            <a:avLst/>
          </a:prstGeom>
          <a:noFill/>
          <a:ln w="9525">
            <a:noFill/>
            <a:miter lim="800000"/>
            <a:headEnd/>
            <a:tailEnd/>
          </a:ln>
        </p:spPr>
      </p:pic>
      <p:pic>
        <p:nvPicPr>
          <p:cNvPr id="10268" name="Picture 240"/>
          <p:cNvPicPr>
            <a:picLocks noChangeAspect="1" noChangeArrowheads="1"/>
          </p:cNvPicPr>
          <p:nvPr/>
        </p:nvPicPr>
        <p:blipFill>
          <a:blip r:embed="rId6" cstate="print"/>
          <a:srcRect/>
          <a:stretch>
            <a:fillRect/>
          </a:stretch>
        </p:blipFill>
        <p:spPr bwMode="auto">
          <a:xfrm>
            <a:off x="3868738" y="4278313"/>
            <a:ext cx="74612" cy="98425"/>
          </a:xfrm>
          <a:prstGeom prst="rect">
            <a:avLst/>
          </a:prstGeom>
          <a:noFill/>
          <a:ln w="9525">
            <a:noFill/>
            <a:miter lim="800000"/>
            <a:headEnd/>
            <a:tailEnd/>
          </a:ln>
        </p:spPr>
      </p:pic>
      <p:sp>
        <p:nvSpPr>
          <p:cNvPr id="10269" name="Freeform 241"/>
          <p:cNvSpPr>
            <a:spLocks/>
          </p:cNvSpPr>
          <p:nvPr/>
        </p:nvSpPr>
        <p:spPr bwMode="auto">
          <a:xfrm>
            <a:off x="4867275" y="4186238"/>
            <a:ext cx="50800" cy="265112"/>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270" name="Freeform 242"/>
          <p:cNvSpPr>
            <a:spLocks noEditPoints="1"/>
          </p:cNvSpPr>
          <p:nvPr/>
        </p:nvSpPr>
        <p:spPr bwMode="auto">
          <a:xfrm>
            <a:off x="4933950" y="4186238"/>
            <a:ext cx="93663" cy="217487"/>
          </a:xfrm>
          <a:custGeom>
            <a:avLst/>
            <a:gdLst>
              <a:gd name="T0" fmla="*/ 0 w 24"/>
              <a:gd name="T1" fmla="*/ 2147483647 h 40"/>
              <a:gd name="T2" fmla="*/ 0 w 24"/>
              <a:gd name="T3" fmla="*/ 2147483647 h 40"/>
              <a:gd name="T4" fmla="*/ 2147483647 w 24"/>
              <a:gd name="T5" fmla="*/ 2147483647 h 40"/>
              <a:gd name="T6" fmla="*/ 2147483647 w 24"/>
              <a:gd name="T7" fmla="*/ 2147483647 h 40"/>
              <a:gd name="T8" fmla="*/ 2147483647 w 24"/>
              <a:gd name="T9" fmla="*/ 2147483647 h 40"/>
              <a:gd name="T10" fmla="*/ 2147483647 w 24"/>
              <a:gd name="T11" fmla="*/ 0 h 40"/>
              <a:gd name="T12" fmla="*/ 2147483647 w 24"/>
              <a:gd name="T13" fmla="*/ 0 h 40"/>
              <a:gd name="T14" fmla="*/ 2147483647 w 24"/>
              <a:gd name="T15" fmla="*/ 2147483647 h 40"/>
              <a:gd name="T16" fmla="*/ 2147483647 w 24"/>
              <a:gd name="T17" fmla="*/ 2147483647 h 40"/>
              <a:gd name="T18" fmla="*/ 2147483647 w 24"/>
              <a:gd name="T19" fmla="*/ 2147483647 h 40"/>
              <a:gd name="T20" fmla="*/ 2147483647 w 24"/>
              <a:gd name="T21" fmla="*/ 2147483647 h 40"/>
              <a:gd name="T22" fmla="*/ 2147483647 w 24"/>
              <a:gd name="T23" fmla="*/ 2147483647 h 40"/>
              <a:gd name="T24" fmla="*/ 2147483647 w 24"/>
              <a:gd name="T25" fmla="*/ 2147483647 h 40"/>
              <a:gd name="T26" fmla="*/ 2147483647 w 24"/>
              <a:gd name="T27" fmla="*/ 2147483647 h 40"/>
              <a:gd name="T28" fmla="*/ 2147483647 w 24"/>
              <a:gd name="T29" fmla="*/ 2147483647 h 40"/>
              <a:gd name="T30" fmla="*/ 2147483647 w 24"/>
              <a:gd name="T31" fmla="*/ 2147483647 h 40"/>
              <a:gd name="T32" fmla="*/ 2147483647 w 24"/>
              <a:gd name="T33" fmla="*/ 2147483647 h 40"/>
              <a:gd name="T34" fmla="*/ 2147483647 w 24"/>
              <a:gd name="T35" fmla="*/ 2147483647 h 40"/>
              <a:gd name="T36" fmla="*/ 2147483647 w 24"/>
              <a:gd name="T37" fmla="*/ 2147483647 h 40"/>
              <a:gd name="T38" fmla="*/ 2147483647 w 24"/>
              <a:gd name="T39" fmla="*/ 2147483647 h 40"/>
              <a:gd name="T40" fmla="*/ 2147483647 w 24"/>
              <a:gd name="T41" fmla="*/ 2147483647 h 40"/>
              <a:gd name="T42" fmla="*/ 0 w 24"/>
              <a:gd name="T43" fmla="*/ 2147483647 h 40"/>
              <a:gd name="T44" fmla="*/ 0 w 24"/>
              <a:gd name="T45" fmla="*/ 2147483647 h 40"/>
              <a:gd name="T46" fmla="*/ 2147483647 w 24"/>
              <a:gd name="T47" fmla="*/ 2147483647 h 40"/>
              <a:gd name="T48" fmla="*/ 2147483647 w 24"/>
              <a:gd name="T49" fmla="*/ 2147483647 h 40"/>
              <a:gd name="T50" fmla="*/ 2147483647 w 24"/>
              <a:gd name="T51" fmla="*/ 2147483647 h 40"/>
              <a:gd name="T52" fmla="*/ 2147483647 w 24"/>
              <a:gd name="T53" fmla="*/ 2147483647 h 40"/>
              <a:gd name="T54" fmla="*/ 2147483647 w 24"/>
              <a:gd name="T55" fmla="*/ 2147483647 h 40"/>
              <a:gd name="T56" fmla="*/ 2147483647 w 24"/>
              <a:gd name="T57" fmla="*/ 2147483647 h 40"/>
              <a:gd name="T58" fmla="*/ 2147483647 w 24"/>
              <a:gd name="T59" fmla="*/ 2147483647 h 40"/>
              <a:gd name="T60" fmla="*/ 2147483647 w 24"/>
              <a:gd name="T61" fmla="*/ 2147483647 h 40"/>
              <a:gd name="T62" fmla="*/ 2147483647 w 24"/>
              <a:gd name="T63" fmla="*/ 2147483647 h 40"/>
              <a:gd name="T64" fmla="*/ 2147483647 w 24"/>
              <a:gd name="T65" fmla="*/ 2147483647 h 40"/>
              <a:gd name="T66" fmla="*/ 2147483647 w 24"/>
              <a:gd name="T67" fmla="*/ 2147483647 h 40"/>
              <a:gd name="T68" fmla="*/ 2147483647 w 24"/>
              <a:gd name="T69" fmla="*/ 2147483647 h 40"/>
              <a:gd name="T70" fmla="*/ 2147483647 w 24"/>
              <a:gd name="T71" fmla="*/ 2147483647 h 40"/>
              <a:gd name="T72" fmla="*/ 2147483647 w 24"/>
              <a:gd name="T73" fmla="*/ 2147483647 h 40"/>
              <a:gd name="T74" fmla="*/ 2147483647 w 24"/>
              <a:gd name="T75" fmla="*/ 2147483647 h 40"/>
              <a:gd name="T76" fmla="*/ 2147483647 w 24"/>
              <a:gd name="T77" fmla="*/ 2147483647 h 40"/>
              <a:gd name="T78" fmla="*/ 2147483647 w 24"/>
              <a:gd name="T79" fmla="*/ 2147483647 h 40"/>
              <a:gd name="T80" fmla="*/ 2147483647 w 24"/>
              <a:gd name="T81" fmla="*/ 2147483647 h 40"/>
              <a:gd name="T82" fmla="*/ 2147483647 w 24"/>
              <a:gd name="T83" fmla="*/ 2147483647 h 40"/>
              <a:gd name="T84" fmla="*/ 2147483647 w 24"/>
              <a:gd name="T85" fmla="*/ 2147483647 h 40"/>
              <a:gd name="T86" fmla="*/ 2147483647 w 24"/>
              <a:gd name="T87" fmla="*/ 2147483647 h 40"/>
              <a:gd name="T88" fmla="*/ 2147483647 w 24"/>
              <a:gd name="T89" fmla="*/ 2147483647 h 40"/>
              <a:gd name="T90" fmla="*/ 2147483647 w 24"/>
              <a:gd name="T91" fmla="*/ 214748364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40"/>
              <a:gd name="T140" fmla="*/ 24 w 2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40">
                <a:moveTo>
                  <a:pt x="0" y="20"/>
                </a:moveTo>
                <a:lnTo>
                  <a:pt x="0" y="14"/>
                </a:lnTo>
                <a:lnTo>
                  <a:pt x="1" y="9"/>
                </a:lnTo>
                <a:lnTo>
                  <a:pt x="4" y="5"/>
                </a:lnTo>
                <a:lnTo>
                  <a:pt x="7" y="2"/>
                </a:lnTo>
                <a:lnTo>
                  <a:pt x="10" y="0"/>
                </a:lnTo>
                <a:lnTo>
                  <a:pt x="11" y="0"/>
                </a:lnTo>
                <a:lnTo>
                  <a:pt x="15" y="2"/>
                </a:lnTo>
                <a:lnTo>
                  <a:pt x="19" y="5"/>
                </a:lnTo>
                <a:lnTo>
                  <a:pt x="21" y="9"/>
                </a:lnTo>
                <a:lnTo>
                  <a:pt x="22" y="13"/>
                </a:lnTo>
                <a:lnTo>
                  <a:pt x="24" y="20"/>
                </a:lnTo>
                <a:lnTo>
                  <a:pt x="22" y="26"/>
                </a:lnTo>
                <a:lnTo>
                  <a:pt x="21" y="30"/>
                </a:lnTo>
                <a:lnTo>
                  <a:pt x="19" y="34"/>
                </a:lnTo>
                <a:lnTo>
                  <a:pt x="17" y="37"/>
                </a:lnTo>
                <a:lnTo>
                  <a:pt x="14" y="38"/>
                </a:lnTo>
                <a:lnTo>
                  <a:pt x="11" y="40"/>
                </a:lnTo>
                <a:lnTo>
                  <a:pt x="8" y="38"/>
                </a:lnTo>
                <a:lnTo>
                  <a:pt x="5" y="37"/>
                </a:lnTo>
                <a:lnTo>
                  <a:pt x="3" y="33"/>
                </a:lnTo>
                <a:lnTo>
                  <a:pt x="0" y="27"/>
                </a:lnTo>
                <a:lnTo>
                  <a:pt x="0" y="20"/>
                </a:lnTo>
                <a:close/>
                <a:moveTo>
                  <a:pt x="5" y="20"/>
                </a:moveTo>
                <a:lnTo>
                  <a:pt x="5" y="27"/>
                </a:lnTo>
                <a:lnTo>
                  <a:pt x="7" y="33"/>
                </a:lnTo>
                <a:lnTo>
                  <a:pt x="8" y="37"/>
                </a:lnTo>
                <a:lnTo>
                  <a:pt x="11" y="37"/>
                </a:lnTo>
                <a:lnTo>
                  <a:pt x="12" y="37"/>
                </a:lnTo>
                <a:lnTo>
                  <a:pt x="14" y="35"/>
                </a:lnTo>
                <a:lnTo>
                  <a:pt x="15" y="34"/>
                </a:lnTo>
                <a:lnTo>
                  <a:pt x="17" y="31"/>
                </a:lnTo>
                <a:lnTo>
                  <a:pt x="18" y="26"/>
                </a:lnTo>
                <a:lnTo>
                  <a:pt x="18" y="19"/>
                </a:lnTo>
                <a:lnTo>
                  <a:pt x="18" y="13"/>
                </a:lnTo>
                <a:lnTo>
                  <a:pt x="17" y="7"/>
                </a:lnTo>
                <a:lnTo>
                  <a:pt x="15" y="5"/>
                </a:lnTo>
                <a:lnTo>
                  <a:pt x="14" y="3"/>
                </a:lnTo>
                <a:lnTo>
                  <a:pt x="12" y="2"/>
                </a:lnTo>
                <a:lnTo>
                  <a:pt x="11" y="2"/>
                </a:lnTo>
                <a:lnTo>
                  <a:pt x="10" y="3"/>
                </a:lnTo>
                <a:lnTo>
                  <a:pt x="8" y="3"/>
                </a:lnTo>
                <a:lnTo>
                  <a:pt x="7" y="7"/>
                </a:lnTo>
                <a:lnTo>
                  <a:pt x="5" y="12"/>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271" name="Freeform 243"/>
          <p:cNvSpPr>
            <a:spLocks/>
          </p:cNvSpPr>
          <p:nvPr/>
        </p:nvSpPr>
        <p:spPr bwMode="auto">
          <a:xfrm>
            <a:off x="5043488" y="4364038"/>
            <a:ext cx="30162" cy="74612"/>
          </a:xfrm>
          <a:custGeom>
            <a:avLst/>
            <a:gdLst>
              <a:gd name="T0" fmla="*/ 0 w 8"/>
              <a:gd name="T1" fmla="*/ 2147483647 h 14"/>
              <a:gd name="T2" fmla="*/ 0 w 8"/>
              <a:gd name="T3" fmla="*/ 2147483647 h 14"/>
              <a:gd name="T4" fmla="*/ 2147483647 w 8"/>
              <a:gd name="T5" fmla="*/ 2147483647 h 14"/>
              <a:gd name="T6" fmla="*/ 2147483647 w 8"/>
              <a:gd name="T7" fmla="*/ 2147483647 h 14"/>
              <a:gd name="T8" fmla="*/ 2147483647 w 8"/>
              <a:gd name="T9" fmla="*/ 2147483647 h 14"/>
              <a:gd name="T10" fmla="*/ 2147483647 w 8"/>
              <a:gd name="T11" fmla="*/ 2147483647 h 14"/>
              <a:gd name="T12" fmla="*/ 2147483647 w 8"/>
              <a:gd name="T13" fmla="*/ 2147483647 h 14"/>
              <a:gd name="T14" fmla="*/ 2147483647 w 8"/>
              <a:gd name="T15" fmla="*/ 2147483647 h 14"/>
              <a:gd name="T16" fmla="*/ 2147483647 w 8"/>
              <a:gd name="T17" fmla="*/ 2147483647 h 14"/>
              <a:gd name="T18" fmla="*/ 2147483647 w 8"/>
              <a:gd name="T19" fmla="*/ 2147483647 h 14"/>
              <a:gd name="T20" fmla="*/ 2147483647 w 8"/>
              <a:gd name="T21" fmla="*/ 2147483647 h 14"/>
              <a:gd name="T22" fmla="*/ 2147483647 w 8"/>
              <a:gd name="T23" fmla="*/ 2147483647 h 14"/>
              <a:gd name="T24" fmla="*/ 2147483647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0 w 8"/>
              <a:gd name="T35" fmla="*/ 2147483647 h 14"/>
              <a:gd name="T36" fmla="*/ 2147483647 w 8"/>
              <a:gd name="T37" fmla="*/ 2147483647 h 14"/>
              <a:gd name="T38" fmla="*/ 2147483647 w 8"/>
              <a:gd name="T39" fmla="*/ 2147483647 h 14"/>
              <a:gd name="T40" fmla="*/ 2147483647 w 8"/>
              <a:gd name="T41" fmla="*/ 0 h 14"/>
              <a:gd name="T42" fmla="*/ 2147483647 w 8"/>
              <a:gd name="T43" fmla="*/ 0 h 14"/>
              <a:gd name="T44" fmla="*/ 2147483647 w 8"/>
              <a:gd name="T45" fmla="*/ 0 h 14"/>
              <a:gd name="T46" fmla="*/ 2147483647 w 8"/>
              <a:gd name="T47" fmla="*/ 2147483647 h 14"/>
              <a:gd name="T48" fmla="*/ 2147483647 w 8"/>
              <a:gd name="T49" fmla="*/ 2147483647 h 14"/>
              <a:gd name="T50" fmla="*/ 2147483647 w 8"/>
              <a:gd name="T51" fmla="*/ 2147483647 h 14"/>
              <a:gd name="T52" fmla="*/ 2147483647 w 8"/>
              <a:gd name="T53" fmla="*/ 2147483647 h 14"/>
              <a:gd name="T54" fmla="*/ 2147483647 w 8"/>
              <a:gd name="T55" fmla="*/ 2147483647 h 14"/>
              <a:gd name="T56" fmla="*/ 2147483647 w 8"/>
              <a:gd name="T57" fmla="*/ 2147483647 h 14"/>
              <a:gd name="T58" fmla="*/ 0 w 8"/>
              <a:gd name="T59" fmla="*/ 2147483647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4"/>
                </a:lnTo>
                <a:lnTo>
                  <a:pt x="3" y="12"/>
                </a:lnTo>
                <a:lnTo>
                  <a:pt x="5" y="11"/>
                </a:lnTo>
                <a:lnTo>
                  <a:pt x="7" y="8"/>
                </a:lnTo>
                <a:lnTo>
                  <a:pt x="7" y="7"/>
                </a:lnTo>
                <a:lnTo>
                  <a:pt x="7" y="5"/>
                </a:lnTo>
                <a:lnTo>
                  <a:pt x="5" y="5"/>
                </a:lnTo>
                <a:lnTo>
                  <a:pt x="4" y="5"/>
                </a:lnTo>
                <a:lnTo>
                  <a:pt x="4" y="7"/>
                </a:lnTo>
                <a:lnTo>
                  <a:pt x="3" y="5"/>
                </a:lnTo>
                <a:lnTo>
                  <a:pt x="1" y="5"/>
                </a:lnTo>
                <a:lnTo>
                  <a:pt x="1" y="4"/>
                </a:lnTo>
                <a:lnTo>
                  <a:pt x="0" y="2"/>
                </a:lnTo>
                <a:lnTo>
                  <a:pt x="1" y="1"/>
                </a:lnTo>
                <a:lnTo>
                  <a:pt x="3" y="0"/>
                </a:lnTo>
                <a:lnTo>
                  <a:pt x="4" y="0"/>
                </a:lnTo>
                <a:lnTo>
                  <a:pt x="5" y="0"/>
                </a:lnTo>
                <a:lnTo>
                  <a:pt x="7" y="1"/>
                </a:lnTo>
                <a:lnTo>
                  <a:pt x="8" y="2"/>
                </a:lnTo>
                <a:lnTo>
                  <a:pt x="8" y="5"/>
                </a:lnTo>
                <a:lnTo>
                  <a:pt x="8" y="8"/>
                </a:lnTo>
                <a:lnTo>
                  <a:pt x="7" y="11"/>
                </a:lnTo>
                <a:lnTo>
                  <a:pt x="4" y="12"/>
                </a:lnTo>
                <a:lnTo>
                  <a:pt x="0" y="14"/>
                </a:lnTo>
                <a:close/>
              </a:path>
            </a:pathLst>
          </a:custGeom>
          <a:solidFill>
            <a:srgbClr val="000000"/>
          </a:solidFill>
          <a:ln w="0">
            <a:solidFill>
              <a:srgbClr val="000000"/>
            </a:solidFill>
            <a:round/>
            <a:headEnd/>
            <a:tailEnd/>
          </a:ln>
        </p:spPr>
        <p:txBody>
          <a:bodyPr/>
          <a:lstStyle/>
          <a:p>
            <a:endParaRPr lang="en-CA"/>
          </a:p>
        </p:txBody>
      </p:sp>
      <p:sp>
        <p:nvSpPr>
          <p:cNvPr id="10272" name="Freeform 244"/>
          <p:cNvSpPr>
            <a:spLocks/>
          </p:cNvSpPr>
          <p:nvPr/>
        </p:nvSpPr>
        <p:spPr bwMode="auto">
          <a:xfrm>
            <a:off x="5113338" y="4186238"/>
            <a:ext cx="53975" cy="204787"/>
          </a:xfrm>
          <a:custGeom>
            <a:avLst/>
            <a:gdLst>
              <a:gd name="T0" fmla="*/ 0 w 14"/>
              <a:gd name="T1" fmla="*/ 2147483647 h 38"/>
              <a:gd name="T2" fmla="*/ 2147483647 w 14"/>
              <a:gd name="T3" fmla="*/ 0 h 38"/>
              <a:gd name="T4" fmla="*/ 2147483647 w 14"/>
              <a:gd name="T5" fmla="*/ 0 h 38"/>
              <a:gd name="T6" fmla="*/ 2147483647 w 14"/>
              <a:gd name="T7" fmla="*/ 2147483647 h 38"/>
              <a:gd name="T8" fmla="*/ 2147483647 w 14"/>
              <a:gd name="T9" fmla="*/ 2147483647 h 38"/>
              <a:gd name="T10" fmla="*/ 2147483647 w 14"/>
              <a:gd name="T11" fmla="*/ 2147483647 h 38"/>
              <a:gd name="T12" fmla="*/ 2147483647 w 14"/>
              <a:gd name="T13" fmla="*/ 2147483647 h 38"/>
              <a:gd name="T14" fmla="*/ 2147483647 w 14"/>
              <a:gd name="T15" fmla="*/ 2147483647 h 38"/>
              <a:gd name="T16" fmla="*/ 2147483647 w 14"/>
              <a:gd name="T17" fmla="*/ 2147483647 h 38"/>
              <a:gd name="T18" fmla="*/ 2147483647 w 14"/>
              <a:gd name="T19" fmla="*/ 2147483647 h 38"/>
              <a:gd name="T20" fmla="*/ 2147483647 w 14"/>
              <a:gd name="T21" fmla="*/ 2147483647 h 38"/>
              <a:gd name="T22" fmla="*/ 0 w 14"/>
              <a:gd name="T23" fmla="*/ 2147483647 h 38"/>
              <a:gd name="T24" fmla="*/ 0 w 14"/>
              <a:gd name="T25" fmla="*/ 2147483647 h 38"/>
              <a:gd name="T26" fmla="*/ 2147483647 w 14"/>
              <a:gd name="T27" fmla="*/ 2147483647 h 38"/>
              <a:gd name="T28" fmla="*/ 2147483647 w 14"/>
              <a:gd name="T29" fmla="*/ 2147483647 h 38"/>
              <a:gd name="T30" fmla="*/ 2147483647 w 14"/>
              <a:gd name="T31" fmla="*/ 2147483647 h 38"/>
              <a:gd name="T32" fmla="*/ 2147483647 w 14"/>
              <a:gd name="T33" fmla="*/ 2147483647 h 38"/>
              <a:gd name="T34" fmla="*/ 2147483647 w 14"/>
              <a:gd name="T35" fmla="*/ 2147483647 h 38"/>
              <a:gd name="T36" fmla="*/ 2147483647 w 14"/>
              <a:gd name="T37" fmla="*/ 2147483647 h 38"/>
              <a:gd name="T38" fmla="*/ 2147483647 w 14"/>
              <a:gd name="T39" fmla="*/ 2147483647 h 38"/>
              <a:gd name="T40" fmla="*/ 2147483647 w 14"/>
              <a:gd name="T41" fmla="*/ 2147483647 h 38"/>
              <a:gd name="T42" fmla="*/ 2147483647 w 14"/>
              <a:gd name="T43" fmla="*/ 2147483647 h 38"/>
              <a:gd name="T44" fmla="*/ 2147483647 w 14"/>
              <a:gd name="T45" fmla="*/ 2147483647 h 38"/>
              <a:gd name="T46" fmla="*/ 2147483647 w 14"/>
              <a:gd name="T47" fmla="*/ 2147483647 h 38"/>
              <a:gd name="T48" fmla="*/ 2147483647 w 14"/>
              <a:gd name="T49" fmla="*/ 2147483647 h 38"/>
              <a:gd name="T50" fmla="*/ 2147483647 w 14"/>
              <a:gd name="T51" fmla="*/ 2147483647 h 38"/>
              <a:gd name="T52" fmla="*/ 2147483647 w 14"/>
              <a:gd name="T53" fmla="*/ 2147483647 h 38"/>
              <a:gd name="T54" fmla="*/ 0 w 14"/>
              <a:gd name="T55" fmla="*/ 2147483647 h 38"/>
              <a:gd name="T56" fmla="*/ 0 w 14"/>
              <a:gd name="T57" fmla="*/ 2147483647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5"/>
                </a:moveTo>
                <a:lnTo>
                  <a:pt x="9" y="0"/>
                </a:lnTo>
                <a:lnTo>
                  <a:pt x="10" y="0"/>
                </a:lnTo>
                <a:lnTo>
                  <a:pt x="10" y="33"/>
                </a:lnTo>
                <a:lnTo>
                  <a:pt x="10" y="34"/>
                </a:lnTo>
                <a:lnTo>
                  <a:pt x="10" y="35"/>
                </a:lnTo>
                <a:lnTo>
                  <a:pt x="10" y="37"/>
                </a:lnTo>
                <a:lnTo>
                  <a:pt x="11" y="37"/>
                </a:lnTo>
                <a:lnTo>
                  <a:pt x="13" y="38"/>
                </a:lnTo>
                <a:lnTo>
                  <a:pt x="14" y="38"/>
                </a:lnTo>
                <a:lnTo>
                  <a:pt x="0" y="38"/>
                </a:lnTo>
                <a:lnTo>
                  <a:pt x="3" y="38"/>
                </a:lnTo>
                <a:lnTo>
                  <a:pt x="4" y="37"/>
                </a:lnTo>
                <a:lnTo>
                  <a:pt x="6" y="35"/>
                </a:lnTo>
                <a:lnTo>
                  <a:pt x="6" y="33"/>
                </a:lnTo>
                <a:lnTo>
                  <a:pt x="6" y="12"/>
                </a:lnTo>
                <a:lnTo>
                  <a:pt x="6" y="7"/>
                </a:lnTo>
                <a:lnTo>
                  <a:pt x="4" y="6"/>
                </a:lnTo>
                <a:lnTo>
                  <a:pt x="4" y="5"/>
                </a:lnTo>
                <a:lnTo>
                  <a:pt x="3" y="5"/>
                </a:lnTo>
                <a:lnTo>
                  <a:pt x="2" y="5"/>
                </a:lnTo>
                <a:lnTo>
                  <a:pt x="0" y="5"/>
                </a:lnTo>
                <a:close/>
              </a:path>
            </a:pathLst>
          </a:custGeom>
          <a:solidFill>
            <a:srgbClr val="000000"/>
          </a:solidFill>
          <a:ln w="0">
            <a:solidFill>
              <a:srgbClr val="000000"/>
            </a:solidFill>
            <a:round/>
            <a:headEnd/>
            <a:tailEnd/>
          </a:ln>
        </p:spPr>
        <p:txBody>
          <a:bodyPr/>
          <a:lstStyle/>
          <a:p>
            <a:endParaRPr lang="en-CA"/>
          </a:p>
        </p:txBody>
      </p:sp>
      <p:sp>
        <p:nvSpPr>
          <p:cNvPr id="10273" name="Freeform 245"/>
          <p:cNvSpPr>
            <a:spLocks/>
          </p:cNvSpPr>
          <p:nvPr/>
        </p:nvSpPr>
        <p:spPr bwMode="auto">
          <a:xfrm>
            <a:off x="5205413" y="4186238"/>
            <a:ext cx="41275" cy="265112"/>
          </a:xfrm>
          <a:custGeom>
            <a:avLst/>
            <a:gdLst>
              <a:gd name="T0" fmla="*/ 0 w 11"/>
              <a:gd name="T1" fmla="*/ 0 h 49"/>
              <a:gd name="T2" fmla="*/ 2147483647 w 11"/>
              <a:gd name="T3" fmla="*/ 0 h 49"/>
              <a:gd name="T4" fmla="*/ 2147483647 w 11"/>
              <a:gd name="T5" fmla="*/ 2147483647 h 49"/>
              <a:gd name="T6" fmla="*/ 0 w 11"/>
              <a:gd name="T7" fmla="*/ 2147483647 h 49"/>
              <a:gd name="T8" fmla="*/ 0 w 11"/>
              <a:gd name="T9" fmla="*/ 2147483647 h 49"/>
              <a:gd name="T10" fmla="*/ 2147483647 w 11"/>
              <a:gd name="T11" fmla="*/ 2147483647 h 49"/>
              <a:gd name="T12" fmla="*/ 2147483647 w 11"/>
              <a:gd name="T13" fmla="*/ 2147483647 h 49"/>
              <a:gd name="T14" fmla="*/ 0 w 11"/>
              <a:gd name="T15" fmla="*/ 2147483647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274" name="Freeform 246"/>
          <p:cNvSpPr>
            <a:spLocks/>
          </p:cNvSpPr>
          <p:nvPr/>
        </p:nvSpPr>
        <p:spPr bwMode="auto">
          <a:xfrm>
            <a:off x="5626100" y="4186238"/>
            <a:ext cx="96838" cy="217487"/>
          </a:xfrm>
          <a:custGeom>
            <a:avLst/>
            <a:gdLst>
              <a:gd name="T0" fmla="*/ 2147483647 w 25"/>
              <a:gd name="T1" fmla="*/ 2147483647 h 40"/>
              <a:gd name="T2" fmla="*/ 2147483647 w 25"/>
              <a:gd name="T3" fmla="*/ 2147483647 h 40"/>
              <a:gd name="T4" fmla="*/ 2147483647 w 25"/>
              <a:gd name="T5" fmla="*/ 2147483647 h 40"/>
              <a:gd name="T6" fmla="*/ 2147483647 w 25"/>
              <a:gd name="T7" fmla="*/ 2147483647 h 40"/>
              <a:gd name="T8" fmla="*/ 2147483647 w 25"/>
              <a:gd name="T9" fmla="*/ 2147483647 h 40"/>
              <a:gd name="T10" fmla="*/ 2147483647 w 25"/>
              <a:gd name="T11" fmla="*/ 2147483647 h 40"/>
              <a:gd name="T12" fmla="*/ 2147483647 w 25"/>
              <a:gd name="T13" fmla="*/ 2147483647 h 40"/>
              <a:gd name="T14" fmla="*/ 2147483647 w 25"/>
              <a:gd name="T15" fmla="*/ 2147483647 h 40"/>
              <a:gd name="T16" fmla="*/ 2147483647 w 25"/>
              <a:gd name="T17" fmla="*/ 2147483647 h 40"/>
              <a:gd name="T18" fmla="*/ 2147483647 w 25"/>
              <a:gd name="T19" fmla="*/ 2147483647 h 40"/>
              <a:gd name="T20" fmla="*/ 2147483647 w 25"/>
              <a:gd name="T21" fmla="*/ 2147483647 h 40"/>
              <a:gd name="T22" fmla="*/ 2147483647 w 25"/>
              <a:gd name="T23" fmla="*/ 2147483647 h 40"/>
              <a:gd name="T24" fmla="*/ 2147483647 w 25"/>
              <a:gd name="T25" fmla="*/ 2147483647 h 40"/>
              <a:gd name="T26" fmla="*/ 2147483647 w 25"/>
              <a:gd name="T27" fmla="*/ 2147483647 h 40"/>
              <a:gd name="T28" fmla="*/ 2147483647 w 25"/>
              <a:gd name="T29" fmla="*/ 2147483647 h 40"/>
              <a:gd name="T30" fmla="*/ 2147483647 w 25"/>
              <a:gd name="T31" fmla="*/ 2147483647 h 40"/>
              <a:gd name="T32" fmla="*/ 2147483647 w 25"/>
              <a:gd name="T33" fmla="*/ 2147483647 h 40"/>
              <a:gd name="T34" fmla="*/ 2147483647 w 25"/>
              <a:gd name="T35" fmla="*/ 2147483647 h 40"/>
              <a:gd name="T36" fmla="*/ 2147483647 w 25"/>
              <a:gd name="T37" fmla="*/ 2147483647 h 40"/>
              <a:gd name="T38" fmla="*/ 0 w 25"/>
              <a:gd name="T39" fmla="*/ 2147483647 h 40"/>
              <a:gd name="T40" fmla="*/ 2147483647 w 25"/>
              <a:gd name="T41" fmla="*/ 2147483647 h 40"/>
              <a:gd name="T42" fmla="*/ 2147483647 w 25"/>
              <a:gd name="T43" fmla="*/ 2147483647 h 40"/>
              <a:gd name="T44" fmla="*/ 2147483647 w 25"/>
              <a:gd name="T45" fmla="*/ 2147483647 h 40"/>
              <a:gd name="T46" fmla="*/ 2147483647 w 25"/>
              <a:gd name="T47" fmla="*/ 2147483647 h 40"/>
              <a:gd name="T48" fmla="*/ 2147483647 w 25"/>
              <a:gd name="T49" fmla="*/ 2147483647 h 40"/>
              <a:gd name="T50" fmla="*/ 2147483647 w 25"/>
              <a:gd name="T51" fmla="*/ 2147483647 h 40"/>
              <a:gd name="T52" fmla="*/ 2147483647 w 25"/>
              <a:gd name="T53" fmla="*/ 2147483647 h 40"/>
              <a:gd name="T54" fmla="*/ 2147483647 w 25"/>
              <a:gd name="T55" fmla="*/ 2147483647 h 40"/>
              <a:gd name="T56" fmla="*/ 2147483647 w 25"/>
              <a:gd name="T57" fmla="*/ 2147483647 h 40"/>
              <a:gd name="T58" fmla="*/ 2147483647 w 25"/>
              <a:gd name="T59" fmla="*/ 2147483647 h 40"/>
              <a:gd name="T60" fmla="*/ 0 w 25"/>
              <a:gd name="T61" fmla="*/ 2147483647 h 40"/>
              <a:gd name="T62" fmla="*/ 2147483647 w 25"/>
              <a:gd name="T63" fmla="*/ 2147483647 h 40"/>
              <a:gd name="T64" fmla="*/ 2147483647 w 25"/>
              <a:gd name="T65" fmla="*/ 2147483647 h 40"/>
              <a:gd name="T66" fmla="*/ 2147483647 w 25"/>
              <a:gd name="T67" fmla="*/ 0 h 40"/>
              <a:gd name="T68" fmla="*/ 2147483647 w 25"/>
              <a:gd name="T69" fmla="*/ 2147483647 h 40"/>
              <a:gd name="T70" fmla="*/ 2147483647 w 25"/>
              <a:gd name="T71" fmla="*/ 2147483647 h 40"/>
              <a:gd name="T72" fmla="*/ 2147483647 w 25"/>
              <a:gd name="T73" fmla="*/ 2147483647 h 40"/>
              <a:gd name="T74" fmla="*/ 2147483647 w 25"/>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40"/>
              <a:gd name="T116" fmla="*/ 25 w 25"/>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40">
                <a:moveTo>
                  <a:pt x="22" y="0"/>
                </a:moveTo>
                <a:lnTo>
                  <a:pt x="22" y="13"/>
                </a:lnTo>
                <a:lnTo>
                  <a:pt x="21" y="13"/>
                </a:lnTo>
                <a:lnTo>
                  <a:pt x="21" y="10"/>
                </a:lnTo>
                <a:lnTo>
                  <a:pt x="20" y="7"/>
                </a:lnTo>
                <a:lnTo>
                  <a:pt x="18" y="5"/>
                </a:lnTo>
                <a:lnTo>
                  <a:pt x="17" y="3"/>
                </a:lnTo>
                <a:lnTo>
                  <a:pt x="14" y="3"/>
                </a:lnTo>
                <a:lnTo>
                  <a:pt x="11" y="2"/>
                </a:lnTo>
                <a:lnTo>
                  <a:pt x="8" y="3"/>
                </a:lnTo>
                <a:lnTo>
                  <a:pt x="7" y="5"/>
                </a:lnTo>
                <a:lnTo>
                  <a:pt x="6" y="6"/>
                </a:lnTo>
                <a:lnTo>
                  <a:pt x="4" y="7"/>
                </a:lnTo>
                <a:lnTo>
                  <a:pt x="6" y="10"/>
                </a:lnTo>
                <a:lnTo>
                  <a:pt x="6" y="12"/>
                </a:lnTo>
                <a:lnTo>
                  <a:pt x="7" y="13"/>
                </a:lnTo>
                <a:lnTo>
                  <a:pt x="10" y="14"/>
                </a:lnTo>
                <a:lnTo>
                  <a:pt x="14" y="17"/>
                </a:lnTo>
                <a:lnTo>
                  <a:pt x="18" y="19"/>
                </a:lnTo>
                <a:lnTo>
                  <a:pt x="21" y="21"/>
                </a:lnTo>
                <a:lnTo>
                  <a:pt x="22" y="23"/>
                </a:lnTo>
                <a:lnTo>
                  <a:pt x="24" y="24"/>
                </a:lnTo>
                <a:lnTo>
                  <a:pt x="24" y="27"/>
                </a:lnTo>
                <a:lnTo>
                  <a:pt x="25" y="28"/>
                </a:lnTo>
                <a:lnTo>
                  <a:pt x="24" y="33"/>
                </a:lnTo>
                <a:lnTo>
                  <a:pt x="21" y="35"/>
                </a:lnTo>
                <a:lnTo>
                  <a:pt x="17" y="38"/>
                </a:lnTo>
                <a:lnTo>
                  <a:pt x="13" y="40"/>
                </a:lnTo>
                <a:lnTo>
                  <a:pt x="11" y="38"/>
                </a:lnTo>
                <a:lnTo>
                  <a:pt x="10" y="38"/>
                </a:lnTo>
                <a:lnTo>
                  <a:pt x="8" y="38"/>
                </a:lnTo>
                <a:lnTo>
                  <a:pt x="6" y="38"/>
                </a:lnTo>
                <a:lnTo>
                  <a:pt x="4" y="37"/>
                </a:lnTo>
                <a:lnTo>
                  <a:pt x="3" y="37"/>
                </a:lnTo>
                <a:lnTo>
                  <a:pt x="1" y="37"/>
                </a:lnTo>
                <a:lnTo>
                  <a:pt x="1" y="38"/>
                </a:lnTo>
                <a:lnTo>
                  <a:pt x="1" y="40"/>
                </a:lnTo>
                <a:lnTo>
                  <a:pt x="0" y="40"/>
                </a:lnTo>
                <a:lnTo>
                  <a:pt x="0" y="26"/>
                </a:lnTo>
                <a:lnTo>
                  <a:pt x="1" y="26"/>
                </a:lnTo>
                <a:lnTo>
                  <a:pt x="1" y="30"/>
                </a:lnTo>
                <a:lnTo>
                  <a:pt x="3" y="33"/>
                </a:lnTo>
                <a:lnTo>
                  <a:pt x="4" y="34"/>
                </a:lnTo>
                <a:lnTo>
                  <a:pt x="7" y="35"/>
                </a:lnTo>
                <a:lnTo>
                  <a:pt x="10" y="37"/>
                </a:lnTo>
                <a:lnTo>
                  <a:pt x="13" y="37"/>
                </a:lnTo>
                <a:lnTo>
                  <a:pt x="15" y="37"/>
                </a:lnTo>
                <a:lnTo>
                  <a:pt x="18" y="35"/>
                </a:lnTo>
                <a:lnTo>
                  <a:pt x="20" y="34"/>
                </a:lnTo>
                <a:lnTo>
                  <a:pt x="20" y="31"/>
                </a:lnTo>
                <a:lnTo>
                  <a:pt x="20" y="30"/>
                </a:lnTo>
                <a:lnTo>
                  <a:pt x="20" y="28"/>
                </a:lnTo>
                <a:lnTo>
                  <a:pt x="18" y="27"/>
                </a:lnTo>
                <a:lnTo>
                  <a:pt x="17" y="26"/>
                </a:lnTo>
                <a:lnTo>
                  <a:pt x="15" y="24"/>
                </a:lnTo>
                <a:lnTo>
                  <a:pt x="11" y="23"/>
                </a:lnTo>
                <a:lnTo>
                  <a:pt x="7" y="20"/>
                </a:lnTo>
                <a:lnTo>
                  <a:pt x="4" y="19"/>
                </a:lnTo>
                <a:lnTo>
                  <a:pt x="3" y="16"/>
                </a:lnTo>
                <a:lnTo>
                  <a:pt x="1" y="14"/>
                </a:lnTo>
                <a:lnTo>
                  <a:pt x="0" y="13"/>
                </a:lnTo>
                <a:lnTo>
                  <a:pt x="0" y="10"/>
                </a:lnTo>
                <a:lnTo>
                  <a:pt x="1" y="6"/>
                </a:lnTo>
                <a:lnTo>
                  <a:pt x="3" y="3"/>
                </a:lnTo>
                <a:lnTo>
                  <a:pt x="7" y="2"/>
                </a:lnTo>
                <a:lnTo>
                  <a:pt x="11" y="0"/>
                </a:lnTo>
                <a:lnTo>
                  <a:pt x="14" y="0"/>
                </a:lnTo>
                <a:lnTo>
                  <a:pt x="17" y="2"/>
                </a:lnTo>
                <a:lnTo>
                  <a:pt x="18" y="3"/>
                </a:lnTo>
                <a:lnTo>
                  <a:pt x="20" y="3"/>
                </a:lnTo>
                <a:lnTo>
                  <a:pt x="21" y="3"/>
                </a:lnTo>
                <a:lnTo>
                  <a:pt x="21" y="2"/>
                </a:lnTo>
                <a:lnTo>
                  <a:pt x="21" y="0"/>
                </a:lnTo>
                <a:lnTo>
                  <a:pt x="22" y="0"/>
                </a:lnTo>
                <a:close/>
              </a:path>
            </a:pathLst>
          </a:custGeom>
          <a:solidFill>
            <a:srgbClr val="000000"/>
          </a:solidFill>
          <a:ln w="0">
            <a:solidFill>
              <a:srgbClr val="000000"/>
            </a:solidFill>
            <a:round/>
            <a:headEnd/>
            <a:tailEnd/>
          </a:ln>
        </p:spPr>
        <p:txBody>
          <a:bodyPr/>
          <a:lstStyle/>
          <a:p>
            <a:endParaRPr lang="en-CA"/>
          </a:p>
        </p:txBody>
      </p:sp>
      <p:sp>
        <p:nvSpPr>
          <p:cNvPr id="10275" name="Freeform 247"/>
          <p:cNvSpPr>
            <a:spLocks/>
          </p:cNvSpPr>
          <p:nvPr/>
        </p:nvSpPr>
        <p:spPr bwMode="auto">
          <a:xfrm>
            <a:off x="5737225" y="4257675"/>
            <a:ext cx="82550" cy="14605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0 w 21"/>
              <a:gd name="T17" fmla="*/ 2147483647 h 27"/>
              <a:gd name="T18" fmla="*/ 0 w 21"/>
              <a:gd name="T19" fmla="*/ 2147483647 h 27"/>
              <a:gd name="T20" fmla="*/ 0 w 21"/>
              <a:gd name="T21" fmla="*/ 2147483647 h 27"/>
              <a:gd name="T22" fmla="*/ 2147483647 w 21"/>
              <a:gd name="T23" fmla="*/ 2147483647 h 27"/>
              <a:gd name="T24" fmla="*/ 2147483647 w 21"/>
              <a:gd name="T25" fmla="*/ 2147483647 h 27"/>
              <a:gd name="T26" fmla="*/ 2147483647 w 21"/>
              <a:gd name="T27" fmla="*/ 0 h 27"/>
              <a:gd name="T28" fmla="*/ 2147483647 w 21"/>
              <a:gd name="T29" fmla="*/ 0 h 27"/>
              <a:gd name="T30" fmla="*/ 2147483647 w 21"/>
              <a:gd name="T31" fmla="*/ 0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2147483647 w 21"/>
              <a:gd name="T43" fmla="*/ 2147483647 h 27"/>
              <a:gd name="T44" fmla="*/ 2147483647 w 21"/>
              <a:gd name="T45" fmla="*/ 2147483647 h 27"/>
              <a:gd name="T46" fmla="*/ 2147483647 w 21"/>
              <a:gd name="T47" fmla="*/ 2147483647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2147483647 w 21"/>
              <a:gd name="T65" fmla="*/ 2147483647 h 27"/>
              <a:gd name="T66" fmla="*/ 2147483647 w 21"/>
              <a:gd name="T67" fmla="*/ 2147483647 h 27"/>
              <a:gd name="T68" fmla="*/ 2147483647 w 21"/>
              <a:gd name="T69" fmla="*/ 2147483647 h 27"/>
              <a:gd name="T70" fmla="*/ 2147483647 w 21"/>
              <a:gd name="T71" fmla="*/ 2147483647 h 27"/>
              <a:gd name="T72" fmla="*/ 2147483647 w 21"/>
              <a:gd name="T73" fmla="*/ 2147483647 h 27"/>
              <a:gd name="T74" fmla="*/ 2147483647 w 21"/>
              <a:gd name="T75" fmla="*/ 2147483647 h 27"/>
              <a:gd name="T76" fmla="*/ 2147483647 w 21"/>
              <a:gd name="T77" fmla="*/ 2147483647 h 27"/>
              <a:gd name="T78" fmla="*/ 2147483647 w 21"/>
              <a:gd name="T79" fmla="*/ 2147483647 h 27"/>
              <a:gd name="T80" fmla="*/ 2147483647 w 21"/>
              <a:gd name="T81" fmla="*/ 2147483647 h 27"/>
              <a:gd name="T82" fmla="*/ 2147483647 w 21"/>
              <a:gd name="T83" fmla="*/ 2147483647 h 27"/>
              <a:gd name="T84" fmla="*/ 2147483647 w 21"/>
              <a:gd name="T85" fmla="*/ 2147483647 h 27"/>
              <a:gd name="T86" fmla="*/ 2147483647 w 21"/>
              <a:gd name="T87" fmla="*/ 2147483647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20" y="20"/>
                </a:lnTo>
                <a:lnTo>
                  <a:pt x="17" y="24"/>
                </a:lnTo>
                <a:lnTo>
                  <a:pt x="14" y="25"/>
                </a:lnTo>
                <a:lnTo>
                  <a:pt x="10" y="27"/>
                </a:lnTo>
                <a:lnTo>
                  <a:pt x="7" y="25"/>
                </a:lnTo>
                <a:lnTo>
                  <a:pt x="3" y="22"/>
                </a:lnTo>
                <a:lnTo>
                  <a:pt x="2" y="20"/>
                </a:lnTo>
                <a:lnTo>
                  <a:pt x="0" y="17"/>
                </a:lnTo>
                <a:lnTo>
                  <a:pt x="0" y="13"/>
                </a:lnTo>
                <a:lnTo>
                  <a:pt x="0" y="10"/>
                </a:lnTo>
                <a:lnTo>
                  <a:pt x="2" y="6"/>
                </a:lnTo>
                <a:lnTo>
                  <a:pt x="3" y="3"/>
                </a:lnTo>
                <a:lnTo>
                  <a:pt x="7" y="0"/>
                </a:lnTo>
                <a:lnTo>
                  <a:pt x="12" y="0"/>
                </a:lnTo>
                <a:lnTo>
                  <a:pt x="14" y="0"/>
                </a:lnTo>
                <a:lnTo>
                  <a:pt x="17" y="1"/>
                </a:lnTo>
                <a:lnTo>
                  <a:pt x="20" y="4"/>
                </a:lnTo>
                <a:lnTo>
                  <a:pt x="20" y="6"/>
                </a:lnTo>
                <a:lnTo>
                  <a:pt x="20" y="7"/>
                </a:lnTo>
                <a:lnTo>
                  <a:pt x="19" y="8"/>
                </a:lnTo>
                <a:lnTo>
                  <a:pt x="17" y="8"/>
                </a:lnTo>
                <a:lnTo>
                  <a:pt x="16" y="7"/>
                </a:lnTo>
                <a:lnTo>
                  <a:pt x="14" y="6"/>
                </a:lnTo>
                <a:lnTo>
                  <a:pt x="14" y="4"/>
                </a:lnTo>
                <a:lnTo>
                  <a:pt x="14" y="3"/>
                </a:lnTo>
                <a:lnTo>
                  <a:pt x="13" y="3"/>
                </a:lnTo>
                <a:lnTo>
                  <a:pt x="13" y="1"/>
                </a:lnTo>
                <a:lnTo>
                  <a:pt x="12" y="1"/>
                </a:lnTo>
                <a:lnTo>
                  <a:pt x="9" y="1"/>
                </a:lnTo>
                <a:lnTo>
                  <a:pt x="7" y="3"/>
                </a:lnTo>
                <a:lnTo>
                  <a:pt x="6" y="7"/>
                </a:lnTo>
                <a:lnTo>
                  <a:pt x="5" y="10"/>
                </a:lnTo>
                <a:lnTo>
                  <a:pt x="6" y="14"/>
                </a:lnTo>
                <a:lnTo>
                  <a:pt x="7" y="18"/>
                </a:lnTo>
                <a:lnTo>
                  <a:pt x="10" y="21"/>
                </a:lnTo>
                <a:lnTo>
                  <a:pt x="13" y="21"/>
                </a:lnTo>
                <a:lnTo>
                  <a:pt x="16" y="21"/>
                </a:lnTo>
                <a:lnTo>
                  <a:pt x="17" y="20"/>
                </a:lnTo>
                <a:lnTo>
                  <a:pt x="19"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276" name="Freeform 248"/>
          <p:cNvSpPr>
            <a:spLocks noEditPoints="1"/>
          </p:cNvSpPr>
          <p:nvPr/>
        </p:nvSpPr>
        <p:spPr bwMode="auto">
          <a:xfrm>
            <a:off x="5838825" y="4257675"/>
            <a:ext cx="84138" cy="146050"/>
          </a:xfrm>
          <a:custGeom>
            <a:avLst/>
            <a:gdLst>
              <a:gd name="T0" fmla="*/ 2147483647 w 22"/>
              <a:gd name="T1" fmla="*/ 2147483647 h 27"/>
              <a:gd name="T2" fmla="*/ 2147483647 w 22"/>
              <a:gd name="T3" fmla="*/ 2147483647 h 27"/>
              <a:gd name="T4" fmla="*/ 2147483647 w 22"/>
              <a:gd name="T5" fmla="*/ 2147483647 h 27"/>
              <a:gd name="T6" fmla="*/ 0 w 22"/>
              <a:gd name="T7" fmla="*/ 2147483647 h 27"/>
              <a:gd name="T8" fmla="*/ 0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2147483647 w 22"/>
              <a:gd name="T35" fmla="*/ 0 h 27"/>
              <a:gd name="T36" fmla="*/ 2147483647 w 22"/>
              <a:gd name="T37" fmla="*/ 0 h 27"/>
              <a:gd name="T38" fmla="*/ 2147483647 w 22"/>
              <a:gd name="T39" fmla="*/ 2147483647 h 27"/>
              <a:gd name="T40" fmla="*/ 2147483647 w 22"/>
              <a:gd name="T41" fmla="*/ 2147483647 h 27"/>
              <a:gd name="T42" fmla="*/ 2147483647 w 22"/>
              <a:gd name="T43" fmla="*/ 2147483647 h 27"/>
              <a:gd name="T44" fmla="*/ 2147483647 w 22"/>
              <a:gd name="T45" fmla="*/ 2147483647 h 27"/>
              <a:gd name="T46" fmla="*/ 2147483647 w 22"/>
              <a:gd name="T47" fmla="*/ 2147483647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27"/>
              <a:gd name="T113" fmla="*/ 22 w 22"/>
              <a:gd name="T114" fmla="*/ 27 h 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27">
                <a:moveTo>
                  <a:pt x="14" y="21"/>
                </a:moveTo>
                <a:lnTo>
                  <a:pt x="9" y="24"/>
                </a:lnTo>
                <a:lnTo>
                  <a:pt x="8" y="25"/>
                </a:lnTo>
                <a:lnTo>
                  <a:pt x="7" y="25"/>
                </a:lnTo>
                <a:lnTo>
                  <a:pt x="5" y="27"/>
                </a:lnTo>
                <a:lnTo>
                  <a:pt x="2" y="25"/>
                </a:lnTo>
                <a:lnTo>
                  <a:pt x="1" y="24"/>
                </a:lnTo>
                <a:lnTo>
                  <a:pt x="0" y="22"/>
                </a:lnTo>
                <a:lnTo>
                  <a:pt x="0" y="20"/>
                </a:lnTo>
                <a:lnTo>
                  <a:pt x="0" y="18"/>
                </a:lnTo>
                <a:lnTo>
                  <a:pt x="0" y="17"/>
                </a:lnTo>
                <a:lnTo>
                  <a:pt x="1" y="14"/>
                </a:lnTo>
                <a:lnTo>
                  <a:pt x="4" y="13"/>
                </a:lnTo>
                <a:lnTo>
                  <a:pt x="8" y="11"/>
                </a:lnTo>
                <a:lnTo>
                  <a:pt x="14" y="8"/>
                </a:lnTo>
                <a:lnTo>
                  <a:pt x="14" y="4"/>
                </a:lnTo>
                <a:lnTo>
                  <a:pt x="12" y="3"/>
                </a:lnTo>
                <a:lnTo>
                  <a:pt x="11" y="1"/>
                </a:lnTo>
                <a:lnTo>
                  <a:pt x="9" y="1"/>
                </a:lnTo>
                <a:lnTo>
                  <a:pt x="7" y="1"/>
                </a:lnTo>
                <a:lnTo>
                  <a:pt x="7" y="3"/>
                </a:lnTo>
                <a:lnTo>
                  <a:pt x="5" y="3"/>
                </a:lnTo>
                <a:lnTo>
                  <a:pt x="5" y="4"/>
                </a:lnTo>
                <a:lnTo>
                  <a:pt x="5" y="6"/>
                </a:lnTo>
                <a:lnTo>
                  <a:pt x="5" y="7"/>
                </a:lnTo>
                <a:lnTo>
                  <a:pt x="4" y="8"/>
                </a:lnTo>
                <a:lnTo>
                  <a:pt x="2" y="8"/>
                </a:lnTo>
                <a:lnTo>
                  <a:pt x="1" y="8"/>
                </a:lnTo>
                <a:lnTo>
                  <a:pt x="1" y="7"/>
                </a:lnTo>
                <a:lnTo>
                  <a:pt x="1" y="6"/>
                </a:lnTo>
                <a:lnTo>
                  <a:pt x="1" y="4"/>
                </a:lnTo>
                <a:lnTo>
                  <a:pt x="2" y="1"/>
                </a:lnTo>
                <a:lnTo>
                  <a:pt x="5" y="0"/>
                </a:lnTo>
                <a:lnTo>
                  <a:pt x="9" y="0"/>
                </a:lnTo>
                <a:lnTo>
                  <a:pt x="12" y="0"/>
                </a:lnTo>
                <a:lnTo>
                  <a:pt x="15" y="1"/>
                </a:lnTo>
                <a:lnTo>
                  <a:pt x="17" y="1"/>
                </a:lnTo>
                <a:lnTo>
                  <a:pt x="18" y="3"/>
                </a:lnTo>
                <a:lnTo>
                  <a:pt x="18" y="6"/>
                </a:lnTo>
                <a:lnTo>
                  <a:pt x="18" y="8"/>
                </a:lnTo>
                <a:lnTo>
                  <a:pt x="18" y="17"/>
                </a:lnTo>
                <a:lnTo>
                  <a:pt x="18" y="20"/>
                </a:lnTo>
                <a:lnTo>
                  <a:pt x="18" y="21"/>
                </a:lnTo>
                <a:lnTo>
                  <a:pt x="18" y="22"/>
                </a:lnTo>
                <a:lnTo>
                  <a:pt x="19" y="22"/>
                </a:lnTo>
                <a:lnTo>
                  <a:pt x="21" y="22"/>
                </a:lnTo>
                <a:lnTo>
                  <a:pt x="22" y="21"/>
                </a:lnTo>
                <a:lnTo>
                  <a:pt x="22" y="22"/>
                </a:lnTo>
                <a:lnTo>
                  <a:pt x="19" y="25"/>
                </a:lnTo>
                <a:lnTo>
                  <a:pt x="17" y="27"/>
                </a:lnTo>
                <a:lnTo>
                  <a:pt x="15" y="25"/>
                </a:lnTo>
                <a:lnTo>
                  <a:pt x="14" y="25"/>
                </a:lnTo>
                <a:lnTo>
                  <a:pt x="14" y="24"/>
                </a:lnTo>
                <a:lnTo>
                  <a:pt x="14" y="21"/>
                </a:lnTo>
                <a:close/>
                <a:moveTo>
                  <a:pt x="14" y="20"/>
                </a:moveTo>
                <a:lnTo>
                  <a:pt x="14" y="11"/>
                </a:lnTo>
                <a:lnTo>
                  <a:pt x="9" y="13"/>
                </a:lnTo>
                <a:lnTo>
                  <a:pt x="8" y="13"/>
                </a:lnTo>
                <a:lnTo>
                  <a:pt x="7" y="14"/>
                </a:lnTo>
                <a:lnTo>
                  <a:pt x="5" y="15"/>
                </a:lnTo>
                <a:lnTo>
                  <a:pt x="4" y="17"/>
                </a:lnTo>
                <a:lnTo>
                  <a:pt x="4" y="18"/>
                </a:lnTo>
                <a:lnTo>
                  <a:pt x="4" y="20"/>
                </a:lnTo>
                <a:lnTo>
                  <a:pt x="5" y="21"/>
                </a:lnTo>
                <a:lnTo>
                  <a:pt x="7" y="22"/>
                </a:lnTo>
                <a:lnTo>
                  <a:pt x="8" y="22"/>
                </a:lnTo>
                <a:lnTo>
                  <a:pt x="11" y="22"/>
                </a:lnTo>
                <a:lnTo>
                  <a:pt x="14" y="20"/>
                </a:lnTo>
                <a:close/>
              </a:path>
            </a:pathLst>
          </a:custGeom>
          <a:solidFill>
            <a:srgbClr val="000000"/>
          </a:solidFill>
          <a:ln w="0">
            <a:solidFill>
              <a:srgbClr val="000000"/>
            </a:solidFill>
            <a:round/>
            <a:headEnd/>
            <a:tailEnd/>
          </a:ln>
        </p:spPr>
        <p:txBody>
          <a:bodyPr/>
          <a:lstStyle/>
          <a:p>
            <a:endParaRPr lang="en-CA"/>
          </a:p>
        </p:txBody>
      </p:sp>
      <p:sp>
        <p:nvSpPr>
          <p:cNvPr id="10277" name="Freeform 249"/>
          <p:cNvSpPr>
            <a:spLocks/>
          </p:cNvSpPr>
          <p:nvPr/>
        </p:nvSpPr>
        <p:spPr bwMode="auto">
          <a:xfrm>
            <a:off x="5932488" y="4257675"/>
            <a:ext cx="100012" cy="133350"/>
          </a:xfrm>
          <a:custGeom>
            <a:avLst/>
            <a:gdLst>
              <a:gd name="T0" fmla="*/ 2147483647 w 26"/>
              <a:gd name="T1" fmla="*/ 2147483647 h 25"/>
              <a:gd name="T2" fmla="*/ 2147483647 w 26"/>
              <a:gd name="T3" fmla="*/ 2147483647 h 25"/>
              <a:gd name="T4" fmla="*/ 2147483647 w 26"/>
              <a:gd name="T5" fmla="*/ 0 h 25"/>
              <a:gd name="T6" fmla="*/ 2147483647 w 26"/>
              <a:gd name="T7" fmla="*/ 0 h 25"/>
              <a:gd name="T8" fmla="*/ 2147483647 w 26"/>
              <a:gd name="T9" fmla="*/ 0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2147483647 h 25"/>
              <a:gd name="T60" fmla="*/ 2147483647 w 26"/>
              <a:gd name="T61" fmla="*/ 2147483647 h 25"/>
              <a:gd name="T62" fmla="*/ 2147483647 w 26"/>
              <a:gd name="T63" fmla="*/ 2147483647 h 25"/>
              <a:gd name="T64" fmla="*/ 2147483647 w 26"/>
              <a:gd name="T65" fmla="*/ 2147483647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0 w 26"/>
              <a:gd name="T85" fmla="*/ 2147483647 h 25"/>
              <a:gd name="T86" fmla="*/ 0 w 26"/>
              <a:gd name="T87" fmla="*/ 2147483647 h 25"/>
              <a:gd name="T88" fmla="*/ 0 w 26"/>
              <a:gd name="T89" fmla="*/ 2147483647 h 25"/>
              <a:gd name="T90" fmla="*/ 2147483647 w 26"/>
              <a:gd name="T91" fmla="*/ 2147483647 h 25"/>
              <a:gd name="T92" fmla="*/ 2147483647 w 26"/>
              <a:gd name="T93" fmla="*/ 2147483647 h 25"/>
              <a:gd name="T94" fmla="*/ 2147483647 w 26"/>
              <a:gd name="T95" fmla="*/ 2147483647 h 25"/>
              <a:gd name="T96" fmla="*/ 2147483647 w 26"/>
              <a:gd name="T97" fmla="*/ 2147483647 h 25"/>
              <a:gd name="T98" fmla="*/ 2147483647 w 26"/>
              <a:gd name="T99" fmla="*/ 2147483647 h 25"/>
              <a:gd name="T100" fmla="*/ 2147483647 w 26"/>
              <a:gd name="T101" fmla="*/ 2147483647 h 25"/>
              <a:gd name="T102" fmla="*/ 2147483647 w 26"/>
              <a:gd name="T103" fmla="*/ 2147483647 h 25"/>
              <a:gd name="T104" fmla="*/ 2147483647 w 26"/>
              <a:gd name="T105" fmla="*/ 2147483647 h 25"/>
              <a:gd name="T106" fmla="*/ 2147483647 w 26"/>
              <a:gd name="T107" fmla="*/ 2147483647 h 25"/>
              <a:gd name="T108" fmla="*/ 2147483647 w 26"/>
              <a:gd name="T109" fmla="*/ 2147483647 h 25"/>
              <a:gd name="T110" fmla="*/ 2147483647 w 26"/>
              <a:gd name="T111" fmla="*/ 2147483647 h 25"/>
              <a:gd name="T112" fmla="*/ 2147483647 w 26"/>
              <a:gd name="T113" fmla="*/ 2147483647 h 25"/>
              <a:gd name="T114" fmla="*/ 0 w 26"/>
              <a:gd name="T115" fmla="*/ 2147483647 h 25"/>
              <a:gd name="T116" fmla="*/ 0 w 26"/>
              <a:gd name="T117" fmla="*/ 2147483647 h 25"/>
              <a:gd name="T118" fmla="*/ 2147483647 w 26"/>
              <a:gd name="T119" fmla="*/ 0 h 25"/>
              <a:gd name="T120" fmla="*/ 2147483647 w 26"/>
              <a:gd name="T121" fmla="*/ 0 h 25"/>
              <a:gd name="T122" fmla="*/ 2147483647 w 26"/>
              <a:gd name="T123" fmla="*/ 2147483647 h 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
              <a:gd name="T187" fmla="*/ 0 h 25"/>
              <a:gd name="T188" fmla="*/ 26 w 26"/>
              <a:gd name="T189" fmla="*/ 25 h 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 h="25">
                <a:moveTo>
                  <a:pt x="8" y="6"/>
                </a:moveTo>
                <a:lnTo>
                  <a:pt x="11" y="3"/>
                </a:lnTo>
                <a:lnTo>
                  <a:pt x="14" y="0"/>
                </a:lnTo>
                <a:lnTo>
                  <a:pt x="16" y="0"/>
                </a:lnTo>
                <a:lnTo>
                  <a:pt x="18" y="0"/>
                </a:lnTo>
                <a:lnTo>
                  <a:pt x="19" y="1"/>
                </a:lnTo>
                <a:lnTo>
                  <a:pt x="21" y="1"/>
                </a:lnTo>
                <a:lnTo>
                  <a:pt x="22" y="4"/>
                </a:lnTo>
                <a:lnTo>
                  <a:pt x="22" y="6"/>
                </a:lnTo>
                <a:lnTo>
                  <a:pt x="23" y="8"/>
                </a:lnTo>
                <a:lnTo>
                  <a:pt x="23" y="20"/>
                </a:lnTo>
                <a:lnTo>
                  <a:pt x="23" y="22"/>
                </a:lnTo>
                <a:lnTo>
                  <a:pt x="23" y="24"/>
                </a:lnTo>
                <a:lnTo>
                  <a:pt x="25" y="25"/>
                </a:lnTo>
                <a:lnTo>
                  <a:pt x="26" y="25"/>
                </a:lnTo>
                <a:lnTo>
                  <a:pt x="15" y="25"/>
                </a:lnTo>
                <a:lnTo>
                  <a:pt x="16" y="25"/>
                </a:lnTo>
                <a:lnTo>
                  <a:pt x="18" y="24"/>
                </a:lnTo>
                <a:lnTo>
                  <a:pt x="18" y="22"/>
                </a:lnTo>
                <a:lnTo>
                  <a:pt x="18" y="21"/>
                </a:lnTo>
                <a:lnTo>
                  <a:pt x="18" y="20"/>
                </a:lnTo>
                <a:lnTo>
                  <a:pt x="18" y="10"/>
                </a:lnTo>
                <a:lnTo>
                  <a:pt x="18" y="7"/>
                </a:lnTo>
                <a:lnTo>
                  <a:pt x="18" y="4"/>
                </a:lnTo>
                <a:lnTo>
                  <a:pt x="16" y="4"/>
                </a:lnTo>
                <a:lnTo>
                  <a:pt x="14" y="3"/>
                </a:lnTo>
                <a:lnTo>
                  <a:pt x="11" y="4"/>
                </a:lnTo>
                <a:lnTo>
                  <a:pt x="8" y="7"/>
                </a:lnTo>
                <a:lnTo>
                  <a:pt x="8" y="20"/>
                </a:lnTo>
                <a:lnTo>
                  <a:pt x="8" y="22"/>
                </a:lnTo>
                <a:lnTo>
                  <a:pt x="8" y="24"/>
                </a:lnTo>
                <a:lnTo>
                  <a:pt x="9" y="25"/>
                </a:lnTo>
                <a:lnTo>
                  <a:pt x="11" y="25"/>
                </a:lnTo>
                <a:lnTo>
                  <a:pt x="0" y="25"/>
                </a:lnTo>
                <a:lnTo>
                  <a:pt x="1" y="25"/>
                </a:lnTo>
                <a:lnTo>
                  <a:pt x="2" y="24"/>
                </a:lnTo>
                <a:lnTo>
                  <a:pt x="2" y="22"/>
                </a:lnTo>
                <a:lnTo>
                  <a:pt x="2" y="20"/>
                </a:lnTo>
                <a:lnTo>
                  <a:pt x="2" y="10"/>
                </a:lnTo>
                <a:lnTo>
                  <a:pt x="2" y="7"/>
                </a:lnTo>
                <a:lnTo>
                  <a:pt x="2" y="4"/>
                </a:lnTo>
                <a:lnTo>
                  <a:pt x="2" y="3"/>
                </a:lnTo>
                <a:lnTo>
                  <a:pt x="1" y="3"/>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278" name="Freeform 250"/>
          <p:cNvSpPr>
            <a:spLocks/>
          </p:cNvSpPr>
          <p:nvPr/>
        </p:nvSpPr>
        <p:spPr bwMode="auto">
          <a:xfrm>
            <a:off x="6038850" y="4257675"/>
            <a:ext cx="103188" cy="133350"/>
          </a:xfrm>
          <a:custGeom>
            <a:avLst/>
            <a:gdLst>
              <a:gd name="T0" fmla="*/ 2147483647 w 26"/>
              <a:gd name="T1" fmla="*/ 2147483647 h 25"/>
              <a:gd name="T2" fmla="*/ 2147483647 w 26"/>
              <a:gd name="T3" fmla="*/ 2147483647 h 25"/>
              <a:gd name="T4" fmla="*/ 2147483647 w 26"/>
              <a:gd name="T5" fmla="*/ 0 h 25"/>
              <a:gd name="T6" fmla="*/ 2147483647 w 26"/>
              <a:gd name="T7" fmla="*/ 0 h 25"/>
              <a:gd name="T8" fmla="*/ 2147483647 w 26"/>
              <a:gd name="T9" fmla="*/ 0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2147483647 h 25"/>
              <a:gd name="T60" fmla="*/ 2147483647 w 26"/>
              <a:gd name="T61" fmla="*/ 2147483647 h 25"/>
              <a:gd name="T62" fmla="*/ 2147483647 w 26"/>
              <a:gd name="T63" fmla="*/ 2147483647 h 25"/>
              <a:gd name="T64" fmla="*/ 2147483647 w 26"/>
              <a:gd name="T65" fmla="*/ 2147483647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0 w 26"/>
              <a:gd name="T85" fmla="*/ 2147483647 h 25"/>
              <a:gd name="T86" fmla="*/ 0 w 26"/>
              <a:gd name="T87" fmla="*/ 2147483647 h 25"/>
              <a:gd name="T88" fmla="*/ 0 w 26"/>
              <a:gd name="T89" fmla="*/ 2147483647 h 25"/>
              <a:gd name="T90" fmla="*/ 2147483647 w 26"/>
              <a:gd name="T91" fmla="*/ 2147483647 h 25"/>
              <a:gd name="T92" fmla="*/ 2147483647 w 26"/>
              <a:gd name="T93" fmla="*/ 2147483647 h 25"/>
              <a:gd name="T94" fmla="*/ 2147483647 w 26"/>
              <a:gd name="T95" fmla="*/ 2147483647 h 25"/>
              <a:gd name="T96" fmla="*/ 2147483647 w 26"/>
              <a:gd name="T97" fmla="*/ 2147483647 h 25"/>
              <a:gd name="T98" fmla="*/ 2147483647 w 26"/>
              <a:gd name="T99" fmla="*/ 2147483647 h 25"/>
              <a:gd name="T100" fmla="*/ 2147483647 w 26"/>
              <a:gd name="T101" fmla="*/ 2147483647 h 25"/>
              <a:gd name="T102" fmla="*/ 2147483647 w 26"/>
              <a:gd name="T103" fmla="*/ 2147483647 h 25"/>
              <a:gd name="T104" fmla="*/ 2147483647 w 26"/>
              <a:gd name="T105" fmla="*/ 2147483647 h 25"/>
              <a:gd name="T106" fmla="*/ 2147483647 w 26"/>
              <a:gd name="T107" fmla="*/ 2147483647 h 25"/>
              <a:gd name="T108" fmla="*/ 2147483647 w 26"/>
              <a:gd name="T109" fmla="*/ 2147483647 h 25"/>
              <a:gd name="T110" fmla="*/ 2147483647 w 26"/>
              <a:gd name="T111" fmla="*/ 2147483647 h 25"/>
              <a:gd name="T112" fmla="*/ 2147483647 w 26"/>
              <a:gd name="T113" fmla="*/ 2147483647 h 25"/>
              <a:gd name="T114" fmla="*/ 0 w 26"/>
              <a:gd name="T115" fmla="*/ 2147483647 h 25"/>
              <a:gd name="T116" fmla="*/ 0 w 26"/>
              <a:gd name="T117" fmla="*/ 2147483647 h 25"/>
              <a:gd name="T118" fmla="*/ 2147483647 w 26"/>
              <a:gd name="T119" fmla="*/ 0 h 25"/>
              <a:gd name="T120" fmla="*/ 2147483647 w 26"/>
              <a:gd name="T121" fmla="*/ 0 h 25"/>
              <a:gd name="T122" fmla="*/ 2147483647 w 26"/>
              <a:gd name="T123" fmla="*/ 2147483647 h 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
              <a:gd name="T187" fmla="*/ 0 h 25"/>
              <a:gd name="T188" fmla="*/ 26 w 26"/>
              <a:gd name="T189" fmla="*/ 25 h 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 h="25">
                <a:moveTo>
                  <a:pt x="8" y="6"/>
                </a:moveTo>
                <a:lnTo>
                  <a:pt x="11" y="3"/>
                </a:lnTo>
                <a:lnTo>
                  <a:pt x="14" y="0"/>
                </a:lnTo>
                <a:lnTo>
                  <a:pt x="16" y="0"/>
                </a:lnTo>
                <a:lnTo>
                  <a:pt x="18" y="0"/>
                </a:lnTo>
                <a:lnTo>
                  <a:pt x="19" y="1"/>
                </a:lnTo>
                <a:lnTo>
                  <a:pt x="21" y="1"/>
                </a:lnTo>
                <a:lnTo>
                  <a:pt x="22" y="4"/>
                </a:lnTo>
                <a:lnTo>
                  <a:pt x="22" y="6"/>
                </a:lnTo>
                <a:lnTo>
                  <a:pt x="23" y="8"/>
                </a:lnTo>
                <a:lnTo>
                  <a:pt x="23" y="20"/>
                </a:lnTo>
                <a:lnTo>
                  <a:pt x="23" y="22"/>
                </a:lnTo>
                <a:lnTo>
                  <a:pt x="23" y="24"/>
                </a:lnTo>
                <a:lnTo>
                  <a:pt x="25" y="25"/>
                </a:lnTo>
                <a:lnTo>
                  <a:pt x="26" y="25"/>
                </a:lnTo>
                <a:lnTo>
                  <a:pt x="15" y="25"/>
                </a:lnTo>
                <a:lnTo>
                  <a:pt x="16" y="25"/>
                </a:lnTo>
                <a:lnTo>
                  <a:pt x="18" y="24"/>
                </a:lnTo>
                <a:lnTo>
                  <a:pt x="18" y="22"/>
                </a:lnTo>
                <a:lnTo>
                  <a:pt x="18" y="21"/>
                </a:lnTo>
                <a:lnTo>
                  <a:pt x="18" y="20"/>
                </a:lnTo>
                <a:lnTo>
                  <a:pt x="18" y="10"/>
                </a:lnTo>
                <a:lnTo>
                  <a:pt x="18" y="7"/>
                </a:lnTo>
                <a:lnTo>
                  <a:pt x="18" y="4"/>
                </a:lnTo>
                <a:lnTo>
                  <a:pt x="16" y="4"/>
                </a:lnTo>
                <a:lnTo>
                  <a:pt x="14" y="3"/>
                </a:lnTo>
                <a:lnTo>
                  <a:pt x="11" y="4"/>
                </a:lnTo>
                <a:lnTo>
                  <a:pt x="8" y="7"/>
                </a:lnTo>
                <a:lnTo>
                  <a:pt x="8" y="20"/>
                </a:lnTo>
                <a:lnTo>
                  <a:pt x="8" y="22"/>
                </a:lnTo>
                <a:lnTo>
                  <a:pt x="8" y="24"/>
                </a:lnTo>
                <a:lnTo>
                  <a:pt x="9" y="25"/>
                </a:lnTo>
                <a:lnTo>
                  <a:pt x="11" y="25"/>
                </a:lnTo>
                <a:lnTo>
                  <a:pt x="0" y="25"/>
                </a:lnTo>
                <a:lnTo>
                  <a:pt x="1" y="25"/>
                </a:lnTo>
                <a:lnTo>
                  <a:pt x="2" y="24"/>
                </a:lnTo>
                <a:lnTo>
                  <a:pt x="2" y="22"/>
                </a:lnTo>
                <a:lnTo>
                  <a:pt x="2" y="20"/>
                </a:lnTo>
                <a:lnTo>
                  <a:pt x="2" y="10"/>
                </a:lnTo>
                <a:lnTo>
                  <a:pt x="2" y="7"/>
                </a:lnTo>
                <a:lnTo>
                  <a:pt x="2" y="4"/>
                </a:lnTo>
                <a:lnTo>
                  <a:pt x="2" y="3"/>
                </a:lnTo>
                <a:lnTo>
                  <a:pt x="1" y="3"/>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279" name="Freeform 251"/>
          <p:cNvSpPr>
            <a:spLocks noEditPoints="1"/>
          </p:cNvSpPr>
          <p:nvPr/>
        </p:nvSpPr>
        <p:spPr bwMode="auto">
          <a:xfrm>
            <a:off x="6153150" y="4257675"/>
            <a:ext cx="80963" cy="14605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0 w 21"/>
              <a:gd name="T33" fmla="*/ 2147483647 h 27"/>
              <a:gd name="T34" fmla="*/ 0 w 21"/>
              <a:gd name="T35" fmla="*/ 2147483647 h 27"/>
              <a:gd name="T36" fmla="*/ 0 w 21"/>
              <a:gd name="T37" fmla="*/ 2147483647 h 27"/>
              <a:gd name="T38" fmla="*/ 2147483647 w 21"/>
              <a:gd name="T39" fmla="*/ 2147483647 h 27"/>
              <a:gd name="T40" fmla="*/ 2147483647 w 21"/>
              <a:gd name="T41" fmla="*/ 2147483647 h 27"/>
              <a:gd name="T42" fmla="*/ 2147483647 w 21"/>
              <a:gd name="T43" fmla="*/ 0 h 27"/>
              <a:gd name="T44" fmla="*/ 2147483647 w 21"/>
              <a:gd name="T45" fmla="*/ 0 h 27"/>
              <a:gd name="T46" fmla="*/ 2147483647 w 21"/>
              <a:gd name="T47" fmla="*/ 0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2147483647 w 21"/>
              <a:gd name="T65" fmla="*/ 2147483647 h 27"/>
              <a:gd name="T66" fmla="*/ 2147483647 w 21"/>
              <a:gd name="T67" fmla="*/ 2147483647 h 27"/>
              <a:gd name="T68" fmla="*/ 2147483647 w 21"/>
              <a:gd name="T69" fmla="*/ 2147483647 h 27"/>
              <a:gd name="T70" fmla="*/ 2147483647 w 21"/>
              <a:gd name="T71" fmla="*/ 2147483647 h 27"/>
              <a:gd name="T72" fmla="*/ 2147483647 w 21"/>
              <a:gd name="T73" fmla="*/ 2147483647 h 27"/>
              <a:gd name="T74" fmla="*/ 2147483647 w 21"/>
              <a:gd name="T75" fmla="*/ 2147483647 h 27"/>
              <a:gd name="T76" fmla="*/ 2147483647 w 21"/>
              <a:gd name="T77" fmla="*/ 2147483647 h 27"/>
              <a:gd name="T78" fmla="*/ 2147483647 w 21"/>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3" y="21"/>
                </a:lnTo>
                <a:lnTo>
                  <a:pt x="15" y="21"/>
                </a:lnTo>
                <a:lnTo>
                  <a:pt x="17" y="20"/>
                </a:lnTo>
                <a:lnTo>
                  <a:pt x="18" y="18"/>
                </a:lnTo>
                <a:lnTo>
                  <a:pt x="20" y="15"/>
                </a:lnTo>
                <a:lnTo>
                  <a:pt x="21" y="15"/>
                </a:lnTo>
                <a:lnTo>
                  <a:pt x="20" y="20"/>
                </a:lnTo>
                <a:lnTo>
                  <a:pt x="17" y="22"/>
                </a:lnTo>
                <a:lnTo>
                  <a:pt x="14" y="25"/>
                </a:lnTo>
                <a:lnTo>
                  <a:pt x="10" y="27"/>
                </a:lnTo>
                <a:lnTo>
                  <a:pt x="6" y="25"/>
                </a:lnTo>
                <a:lnTo>
                  <a:pt x="3" y="22"/>
                </a:lnTo>
                <a:lnTo>
                  <a:pt x="0" y="18"/>
                </a:lnTo>
                <a:lnTo>
                  <a:pt x="0" y="13"/>
                </a:lnTo>
                <a:lnTo>
                  <a:pt x="0" y="10"/>
                </a:lnTo>
                <a:lnTo>
                  <a:pt x="1" y="6"/>
                </a:lnTo>
                <a:lnTo>
                  <a:pt x="3" y="3"/>
                </a:lnTo>
                <a:lnTo>
                  <a:pt x="7" y="0"/>
                </a:lnTo>
                <a:lnTo>
                  <a:pt x="11" y="0"/>
                </a:lnTo>
                <a:lnTo>
                  <a:pt x="15" y="0"/>
                </a:lnTo>
                <a:lnTo>
                  <a:pt x="18" y="3"/>
                </a:lnTo>
                <a:lnTo>
                  <a:pt x="20" y="6"/>
                </a:lnTo>
                <a:lnTo>
                  <a:pt x="21" y="10"/>
                </a:lnTo>
                <a:lnTo>
                  <a:pt x="4" y="10"/>
                </a:lnTo>
                <a:close/>
                <a:moveTo>
                  <a:pt x="4" y="8"/>
                </a:moveTo>
                <a:lnTo>
                  <a:pt x="15" y="8"/>
                </a:lnTo>
                <a:lnTo>
                  <a:pt x="14" y="6"/>
                </a:lnTo>
                <a:lnTo>
                  <a:pt x="14" y="4"/>
                </a:lnTo>
                <a:lnTo>
                  <a:pt x="14" y="3"/>
                </a:lnTo>
                <a:lnTo>
                  <a:pt x="13" y="3"/>
                </a:lnTo>
                <a:lnTo>
                  <a:pt x="11" y="1"/>
                </a:lnTo>
                <a:lnTo>
                  <a:pt x="10" y="1"/>
                </a:lnTo>
                <a:lnTo>
                  <a:pt x="7" y="1"/>
                </a:lnTo>
                <a:lnTo>
                  <a:pt x="6" y="3"/>
                </a:lnTo>
                <a:lnTo>
                  <a:pt x="4" y="6"/>
                </a:lnTo>
                <a:lnTo>
                  <a:pt x="4" y="8"/>
                </a:lnTo>
                <a:close/>
              </a:path>
            </a:pathLst>
          </a:custGeom>
          <a:solidFill>
            <a:srgbClr val="000000"/>
          </a:solidFill>
          <a:ln w="0">
            <a:solidFill>
              <a:srgbClr val="000000"/>
            </a:solidFill>
            <a:round/>
            <a:headEnd/>
            <a:tailEnd/>
          </a:ln>
        </p:spPr>
        <p:txBody>
          <a:bodyPr/>
          <a:lstStyle/>
          <a:p>
            <a:endParaRPr lang="en-CA"/>
          </a:p>
        </p:txBody>
      </p:sp>
      <p:sp>
        <p:nvSpPr>
          <p:cNvPr id="10280" name="Freeform 252"/>
          <p:cNvSpPr>
            <a:spLocks/>
          </p:cNvSpPr>
          <p:nvPr/>
        </p:nvSpPr>
        <p:spPr bwMode="auto">
          <a:xfrm>
            <a:off x="6245225" y="4257675"/>
            <a:ext cx="69850" cy="133350"/>
          </a:xfrm>
          <a:custGeom>
            <a:avLst/>
            <a:gdLst>
              <a:gd name="T0" fmla="*/ 2147483647 w 18"/>
              <a:gd name="T1" fmla="*/ 0 h 25"/>
              <a:gd name="T2" fmla="*/ 2147483647 w 18"/>
              <a:gd name="T3" fmla="*/ 2147483647 h 25"/>
              <a:gd name="T4" fmla="*/ 2147483647 w 18"/>
              <a:gd name="T5" fmla="*/ 2147483647 h 25"/>
              <a:gd name="T6" fmla="*/ 2147483647 w 18"/>
              <a:gd name="T7" fmla="*/ 0 h 25"/>
              <a:gd name="T8" fmla="*/ 2147483647 w 18"/>
              <a:gd name="T9" fmla="*/ 0 h 25"/>
              <a:gd name="T10" fmla="*/ 2147483647 w 18"/>
              <a:gd name="T11" fmla="*/ 0 h 25"/>
              <a:gd name="T12" fmla="*/ 2147483647 w 18"/>
              <a:gd name="T13" fmla="*/ 2147483647 h 25"/>
              <a:gd name="T14" fmla="*/ 2147483647 w 18"/>
              <a:gd name="T15" fmla="*/ 2147483647 h 25"/>
              <a:gd name="T16" fmla="*/ 2147483647 w 18"/>
              <a:gd name="T17" fmla="*/ 2147483647 h 25"/>
              <a:gd name="T18" fmla="*/ 2147483647 w 18"/>
              <a:gd name="T19" fmla="*/ 2147483647 h 25"/>
              <a:gd name="T20" fmla="*/ 2147483647 w 18"/>
              <a:gd name="T21" fmla="*/ 2147483647 h 25"/>
              <a:gd name="T22" fmla="*/ 2147483647 w 18"/>
              <a:gd name="T23" fmla="*/ 2147483647 h 25"/>
              <a:gd name="T24" fmla="*/ 2147483647 w 18"/>
              <a:gd name="T25" fmla="*/ 2147483647 h 25"/>
              <a:gd name="T26" fmla="*/ 2147483647 w 18"/>
              <a:gd name="T27" fmla="*/ 2147483647 h 25"/>
              <a:gd name="T28" fmla="*/ 2147483647 w 18"/>
              <a:gd name="T29" fmla="*/ 2147483647 h 25"/>
              <a:gd name="T30" fmla="*/ 2147483647 w 18"/>
              <a:gd name="T31" fmla="*/ 2147483647 h 25"/>
              <a:gd name="T32" fmla="*/ 2147483647 w 18"/>
              <a:gd name="T33" fmla="*/ 2147483647 h 25"/>
              <a:gd name="T34" fmla="*/ 2147483647 w 18"/>
              <a:gd name="T35" fmla="*/ 2147483647 h 25"/>
              <a:gd name="T36" fmla="*/ 2147483647 w 18"/>
              <a:gd name="T37" fmla="*/ 2147483647 h 25"/>
              <a:gd name="T38" fmla="*/ 2147483647 w 18"/>
              <a:gd name="T39" fmla="*/ 2147483647 h 25"/>
              <a:gd name="T40" fmla="*/ 2147483647 w 18"/>
              <a:gd name="T41" fmla="*/ 2147483647 h 25"/>
              <a:gd name="T42" fmla="*/ 2147483647 w 18"/>
              <a:gd name="T43" fmla="*/ 2147483647 h 25"/>
              <a:gd name="T44" fmla="*/ 2147483647 w 18"/>
              <a:gd name="T45" fmla="*/ 2147483647 h 25"/>
              <a:gd name="T46" fmla="*/ 2147483647 w 18"/>
              <a:gd name="T47" fmla="*/ 2147483647 h 25"/>
              <a:gd name="T48" fmla="*/ 2147483647 w 18"/>
              <a:gd name="T49" fmla="*/ 2147483647 h 25"/>
              <a:gd name="T50" fmla="*/ 2147483647 w 18"/>
              <a:gd name="T51" fmla="*/ 2147483647 h 25"/>
              <a:gd name="T52" fmla="*/ 2147483647 w 18"/>
              <a:gd name="T53" fmla="*/ 2147483647 h 25"/>
              <a:gd name="T54" fmla="*/ 2147483647 w 18"/>
              <a:gd name="T55" fmla="*/ 2147483647 h 25"/>
              <a:gd name="T56" fmla="*/ 2147483647 w 18"/>
              <a:gd name="T57" fmla="*/ 2147483647 h 25"/>
              <a:gd name="T58" fmla="*/ 0 w 18"/>
              <a:gd name="T59" fmla="*/ 2147483647 h 25"/>
              <a:gd name="T60" fmla="*/ 0 w 18"/>
              <a:gd name="T61" fmla="*/ 2147483647 h 25"/>
              <a:gd name="T62" fmla="*/ 2147483647 w 18"/>
              <a:gd name="T63" fmla="*/ 2147483647 h 25"/>
              <a:gd name="T64" fmla="*/ 2147483647 w 18"/>
              <a:gd name="T65" fmla="*/ 2147483647 h 25"/>
              <a:gd name="T66" fmla="*/ 2147483647 w 18"/>
              <a:gd name="T67" fmla="*/ 2147483647 h 25"/>
              <a:gd name="T68" fmla="*/ 2147483647 w 18"/>
              <a:gd name="T69" fmla="*/ 2147483647 h 25"/>
              <a:gd name="T70" fmla="*/ 2147483647 w 18"/>
              <a:gd name="T71" fmla="*/ 2147483647 h 25"/>
              <a:gd name="T72" fmla="*/ 2147483647 w 18"/>
              <a:gd name="T73" fmla="*/ 2147483647 h 25"/>
              <a:gd name="T74" fmla="*/ 2147483647 w 18"/>
              <a:gd name="T75" fmla="*/ 2147483647 h 25"/>
              <a:gd name="T76" fmla="*/ 2147483647 w 18"/>
              <a:gd name="T77" fmla="*/ 2147483647 h 25"/>
              <a:gd name="T78" fmla="*/ 2147483647 w 18"/>
              <a:gd name="T79" fmla="*/ 2147483647 h 25"/>
              <a:gd name="T80" fmla="*/ 2147483647 w 18"/>
              <a:gd name="T81" fmla="*/ 2147483647 h 25"/>
              <a:gd name="T82" fmla="*/ 2147483647 w 18"/>
              <a:gd name="T83" fmla="*/ 2147483647 h 25"/>
              <a:gd name="T84" fmla="*/ 2147483647 w 18"/>
              <a:gd name="T85" fmla="*/ 2147483647 h 25"/>
              <a:gd name="T86" fmla="*/ 2147483647 w 18"/>
              <a:gd name="T87" fmla="*/ 2147483647 h 25"/>
              <a:gd name="T88" fmla="*/ 2147483647 w 18"/>
              <a:gd name="T89" fmla="*/ 2147483647 h 25"/>
              <a:gd name="T90" fmla="*/ 0 w 18"/>
              <a:gd name="T91" fmla="*/ 2147483647 h 25"/>
              <a:gd name="T92" fmla="*/ 0 w 18"/>
              <a:gd name="T93" fmla="*/ 2147483647 h 25"/>
              <a:gd name="T94" fmla="*/ 2147483647 w 18"/>
              <a:gd name="T95" fmla="*/ 0 h 25"/>
              <a:gd name="T96" fmla="*/ 2147483647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6"/>
                </a:lnTo>
                <a:lnTo>
                  <a:pt x="10" y="3"/>
                </a:lnTo>
                <a:lnTo>
                  <a:pt x="13" y="0"/>
                </a:lnTo>
                <a:lnTo>
                  <a:pt x="14" y="0"/>
                </a:lnTo>
                <a:lnTo>
                  <a:pt x="15" y="0"/>
                </a:lnTo>
                <a:lnTo>
                  <a:pt x="17" y="1"/>
                </a:lnTo>
                <a:lnTo>
                  <a:pt x="18" y="3"/>
                </a:lnTo>
                <a:lnTo>
                  <a:pt x="18" y="4"/>
                </a:lnTo>
                <a:lnTo>
                  <a:pt x="17" y="6"/>
                </a:lnTo>
                <a:lnTo>
                  <a:pt x="15" y="6"/>
                </a:lnTo>
                <a:lnTo>
                  <a:pt x="14" y="6"/>
                </a:lnTo>
                <a:lnTo>
                  <a:pt x="13" y="4"/>
                </a:lnTo>
                <a:lnTo>
                  <a:pt x="11" y="4"/>
                </a:lnTo>
                <a:lnTo>
                  <a:pt x="10" y="4"/>
                </a:lnTo>
                <a:lnTo>
                  <a:pt x="10" y="6"/>
                </a:lnTo>
                <a:lnTo>
                  <a:pt x="8" y="8"/>
                </a:lnTo>
                <a:lnTo>
                  <a:pt x="8" y="20"/>
                </a:lnTo>
                <a:lnTo>
                  <a:pt x="8" y="21"/>
                </a:lnTo>
                <a:lnTo>
                  <a:pt x="8" y="22"/>
                </a:lnTo>
                <a:lnTo>
                  <a:pt x="8" y="24"/>
                </a:lnTo>
                <a:lnTo>
                  <a:pt x="10" y="24"/>
                </a:lnTo>
                <a:lnTo>
                  <a:pt x="11" y="25"/>
                </a:lnTo>
                <a:lnTo>
                  <a:pt x="13" y="25"/>
                </a:lnTo>
                <a:lnTo>
                  <a:pt x="0" y="25"/>
                </a:lnTo>
                <a:lnTo>
                  <a:pt x="1" y="25"/>
                </a:lnTo>
                <a:lnTo>
                  <a:pt x="3" y="24"/>
                </a:lnTo>
                <a:lnTo>
                  <a:pt x="3" y="22"/>
                </a:lnTo>
                <a:lnTo>
                  <a:pt x="3" y="21"/>
                </a:lnTo>
                <a:lnTo>
                  <a:pt x="3" y="20"/>
                </a:lnTo>
                <a:lnTo>
                  <a:pt x="3" y="10"/>
                </a:lnTo>
                <a:lnTo>
                  <a:pt x="3" y="7"/>
                </a:lnTo>
                <a:lnTo>
                  <a:pt x="3" y="4"/>
                </a:lnTo>
                <a:lnTo>
                  <a:pt x="3"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grpSp>
        <p:nvGrpSpPr>
          <p:cNvPr id="2" name="Group 609"/>
          <p:cNvGrpSpPr>
            <a:grpSpLocks/>
          </p:cNvGrpSpPr>
          <p:nvPr/>
        </p:nvGrpSpPr>
        <p:grpSpPr bwMode="auto">
          <a:xfrm>
            <a:off x="2590800" y="5257800"/>
            <a:ext cx="3733800" cy="269875"/>
            <a:chOff x="1626" y="3092"/>
            <a:chExt cx="2352" cy="170"/>
          </a:xfrm>
        </p:grpSpPr>
        <p:sp>
          <p:nvSpPr>
            <p:cNvPr id="10618" name="Freeform 277"/>
            <p:cNvSpPr>
              <a:spLocks/>
            </p:cNvSpPr>
            <p:nvPr/>
          </p:nvSpPr>
          <p:spPr bwMode="auto">
            <a:xfrm>
              <a:off x="1626" y="3095"/>
              <a:ext cx="75" cy="129"/>
            </a:xfrm>
            <a:custGeom>
              <a:avLst/>
              <a:gdLst>
                <a:gd name="T0" fmla="*/ 41 w 31"/>
                <a:gd name="T1" fmla="*/ 934 h 38"/>
                <a:gd name="T2" fmla="*/ 58 w 31"/>
                <a:gd name="T3" fmla="*/ 981 h 38"/>
                <a:gd name="T4" fmla="*/ 58 w 31"/>
                <a:gd name="T5" fmla="*/ 1209 h 38"/>
                <a:gd name="T6" fmla="*/ 140 w 31"/>
                <a:gd name="T7" fmla="*/ 1405 h 38"/>
                <a:gd name="T8" fmla="*/ 240 w 31"/>
                <a:gd name="T9" fmla="*/ 1405 h 38"/>
                <a:gd name="T10" fmla="*/ 281 w 31"/>
                <a:gd name="T11" fmla="*/ 1256 h 38"/>
                <a:gd name="T12" fmla="*/ 281 w 31"/>
                <a:gd name="T13" fmla="*/ 1093 h 38"/>
                <a:gd name="T14" fmla="*/ 256 w 31"/>
                <a:gd name="T15" fmla="*/ 934 h 38"/>
                <a:gd name="T16" fmla="*/ 169 w 31"/>
                <a:gd name="T17" fmla="*/ 703 h 38"/>
                <a:gd name="T18" fmla="*/ 111 w 31"/>
                <a:gd name="T19" fmla="*/ 553 h 38"/>
                <a:gd name="T20" fmla="*/ 99 w 31"/>
                <a:gd name="T21" fmla="*/ 312 h 38"/>
                <a:gd name="T22" fmla="*/ 140 w 31"/>
                <a:gd name="T23" fmla="*/ 115 h 38"/>
                <a:gd name="T24" fmla="*/ 256 w 31"/>
                <a:gd name="T25" fmla="*/ 0 h 38"/>
                <a:gd name="T26" fmla="*/ 298 w 31"/>
                <a:gd name="T27" fmla="*/ 0 h 38"/>
                <a:gd name="T28" fmla="*/ 339 w 31"/>
                <a:gd name="T29" fmla="*/ 34 h 38"/>
                <a:gd name="T30" fmla="*/ 351 w 31"/>
                <a:gd name="T31" fmla="*/ 34 h 38"/>
                <a:gd name="T32" fmla="*/ 380 w 31"/>
                <a:gd name="T33" fmla="*/ 34 h 38"/>
                <a:gd name="T34" fmla="*/ 399 w 31"/>
                <a:gd name="T35" fmla="*/ 34 h 38"/>
                <a:gd name="T36" fmla="*/ 409 w 31"/>
                <a:gd name="T37" fmla="*/ 0 h 38"/>
                <a:gd name="T38" fmla="*/ 399 w 31"/>
                <a:gd name="T39" fmla="*/ 428 h 38"/>
                <a:gd name="T40" fmla="*/ 380 w 31"/>
                <a:gd name="T41" fmla="*/ 390 h 38"/>
                <a:gd name="T42" fmla="*/ 351 w 31"/>
                <a:gd name="T43" fmla="*/ 231 h 38"/>
                <a:gd name="T44" fmla="*/ 298 w 31"/>
                <a:gd name="T45" fmla="*/ 34 h 38"/>
                <a:gd name="T46" fmla="*/ 210 w 31"/>
                <a:gd name="T47" fmla="*/ 34 h 38"/>
                <a:gd name="T48" fmla="*/ 169 w 31"/>
                <a:gd name="T49" fmla="*/ 163 h 38"/>
                <a:gd name="T50" fmla="*/ 169 w 31"/>
                <a:gd name="T51" fmla="*/ 312 h 38"/>
                <a:gd name="T52" fmla="*/ 210 w 31"/>
                <a:gd name="T53" fmla="*/ 506 h 38"/>
                <a:gd name="T54" fmla="*/ 310 w 31"/>
                <a:gd name="T55" fmla="*/ 784 h 38"/>
                <a:gd name="T56" fmla="*/ 351 w 31"/>
                <a:gd name="T57" fmla="*/ 981 h 38"/>
                <a:gd name="T58" fmla="*/ 351 w 31"/>
                <a:gd name="T59" fmla="*/ 1130 h 38"/>
                <a:gd name="T60" fmla="*/ 310 w 31"/>
                <a:gd name="T61" fmla="*/ 1371 h 38"/>
                <a:gd name="T62" fmla="*/ 240 w 31"/>
                <a:gd name="T63" fmla="*/ 1487 h 38"/>
                <a:gd name="T64" fmla="*/ 157 w 31"/>
                <a:gd name="T65" fmla="*/ 1487 h 38"/>
                <a:gd name="T66" fmla="*/ 111 w 31"/>
                <a:gd name="T67" fmla="*/ 1405 h 38"/>
                <a:gd name="T68" fmla="*/ 58 w 31"/>
                <a:gd name="T69" fmla="*/ 1371 h 38"/>
                <a:gd name="T70" fmla="*/ 41 w 31"/>
                <a:gd name="T71" fmla="*/ 1405 h 38"/>
                <a:gd name="T72" fmla="*/ 0 w 31"/>
                <a:gd name="T73" fmla="*/ 148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5"/>
                  </a:lnTo>
                  <a:lnTo>
                    <a:pt x="4" y="28"/>
                  </a:lnTo>
                  <a:lnTo>
                    <a:pt x="4" y="31"/>
                  </a:lnTo>
                  <a:lnTo>
                    <a:pt x="7" y="34"/>
                  </a:lnTo>
                  <a:lnTo>
                    <a:pt x="10" y="36"/>
                  </a:lnTo>
                  <a:lnTo>
                    <a:pt x="12" y="36"/>
                  </a:lnTo>
                  <a:lnTo>
                    <a:pt x="17" y="36"/>
                  </a:lnTo>
                  <a:lnTo>
                    <a:pt x="18" y="35"/>
                  </a:lnTo>
                  <a:lnTo>
                    <a:pt x="20" y="32"/>
                  </a:lnTo>
                  <a:lnTo>
                    <a:pt x="21" y="29"/>
                  </a:lnTo>
                  <a:lnTo>
                    <a:pt x="20" y="28"/>
                  </a:lnTo>
                  <a:lnTo>
                    <a:pt x="20" y="25"/>
                  </a:lnTo>
                  <a:lnTo>
                    <a:pt x="18" y="24"/>
                  </a:lnTo>
                  <a:lnTo>
                    <a:pt x="15" y="21"/>
                  </a:lnTo>
                  <a:lnTo>
                    <a:pt x="12" y="18"/>
                  </a:lnTo>
                  <a:lnTo>
                    <a:pt x="10" y="15"/>
                  </a:lnTo>
                  <a:lnTo>
                    <a:pt x="8" y="14"/>
                  </a:lnTo>
                  <a:lnTo>
                    <a:pt x="7" y="11"/>
                  </a:lnTo>
                  <a:lnTo>
                    <a:pt x="7" y="8"/>
                  </a:lnTo>
                  <a:lnTo>
                    <a:pt x="8" y="6"/>
                  </a:lnTo>
                  <a:lnTo>
                    <a:pt x="10" y="3"/>
                  </a:lnTo>
                  <a:lnTo>
                    <a:pt x="14" y="0"/>
                  </a:lnTo>
                  <a:lnTo>
                    <a:pt x="18" y="0"/>
                  </a:lnTo>
                  <a:lnTo>
                    <a:pt x="20" y="0"/>
                  </a:lnTo>
                  <a:lnTo>
                    <a:pt x="21" y="0"/>
                  </a:lnTo>
                  <a:lnTo>
                    <a:pt x="22" y="0"/>
                  </a:lnTo>
                  <a:lnTo>
                    <a:pt x="24" y="1"/>
                  </a:lnTo>
                  <a:lnTo>
                    <a:pt x="25" y="1"/>
                  </a:lnTo>
                  <a:lnTo>
                    <a:pt x="27" y="1"/>
                  </a:lnTo>
                  <a:lnTo>
                    <a:pt x="28" y="1"/>
                  </a:lnTo>
                  <a:lnTo>
                    <a:pt x="28" y="0"/>
                  </a:lnTo>
                  <a:lnTo>
                    <a:pt x="29" y="0"/>
                  </a:lnTo>
                  <a:lnTo>
                    <a:pt x="31" y="0"/>
                  </a:lnTo>
                  <a:lnTo>
                    <a:pt x="28" y="11"/>
                  </a:lnTo>
                  <a:lnTo>
                    <a:pt x="27" y="11"/>
                  </a:lnTo>
                  <a:lnTo>
                    <a:pt x="27" y="10"/>
                  </a:lnTo>
                  <a:lnTo>
                    <a:pt x="27" y="8"/>
                  </a:lnTo>
                  <a:lnTo>
                    <a:pt x="25" y="6"/>
                  </a:lnTo>
                  <a:lnTo>
                    <a:pt x="24" y="3"/>
                  </a:lnTo>
                  <a:lnTo>
                    <a:pt x="21" y="1"/>
                  </a:lnTo>
                  <a:lnTo>
                    <a:pt x="18" y="1"/>
                  </a:lnTo>
                  <a:lnTo>
                    <a:pt x="15" y="1"/>
                  </a:lnTo>
                  <a:lnTo>
                    <a:pt x="14" y="3"/>
                  </a:lnTo>
                  <a:lnTo>
                    <a:pt x="12" y="4"/>
                  </a:lnTo>
                  <a:lnTo>
                    <a:pt x="11" y="7"/>
                  </a:lnTo>
                  <a:lnTo>
                    <a:pt x="12" y="8"/>
                  </a:lnTo>
                  <a:lnTo>
                    <a:pt x="12" y="11"/>
                  </a:lnTo>
                  <a:lnTo>
                    <a:pt x="15" y="13"/>
                  </a:lnTo>
                  <a:lnTo>
                    <a:pt x="18" y="17"/>
                  </a:lnTo>
                  <a:lnTo>
                    <a:pt x="22" y="20"/>
                  </a:lnTo>
                  <a:lnTo>
                    <a:pt x="24" y="22"/>
                  </a:lnTo>
                  <a:lnTo>
                    <a:pt x="25" y="25"/>
                  </a:lnTo>
                  <a:lnTo>
                    <a:pt x="25" y="27"/>
                  </a:lnTo>
                  <a:lnTo>
                    <a:pt x="25" y="29"/>
                  </a:lnTo>
                  <a:lnTo>
                    <a:pt x="24" y="32"/>
                  </a:lnTo>
                  <a:lnTo>
                    <a:pt x="22" y="35"/>
                  </a:lnTo>
                  <a:lnTo>
                    <a:pt x="20" y="36"/>
                  </a:lnTo>
                  <a:lnTo>
                    <a:pt x="17" y="38"/>
                  </a:lnTo>
                  <a:lnTo>
                    <a:pt x="12" y="38"/>
                  </a:lnTo>
                  <a:lnTo>
                    <a:pt x="11" y="38"/>
                  </a:lnTo>
                  <a:lnTo>
                    <a:pt x="10" y="38"/>
                  </a:lnTo>
                  <a:lnTo>
                    <a:pt x="8" y="36"/>
                  </a:lnTo>
                  <a:lnTo>
                    <a:pt x="5" y="36"/>
                  </a:lnTo>
                  <a:lnTo>
                    <a:pt x="4" y="35"/>
                  </a:lnTo>
                  <a:lnTo>
                    <a:pt x="3" y="36"/>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619" name="Picture 278"/>
            <p:cNvPicPr>
              <a:picLocks noChangeAspect="1" noChangeArrowheads="1"/>
            </p:cNvPicPr>
            <p:nvPr/>
          </p:nvPicPr>
          <p:blipFill>
            <a:blip r:embed="rId3" cstate="print"/>
            <a:srcRect/>
            <a:stretch>
              <a:fillRect/>
            </a:stretch>
          </p:blipFill>
          <p:spPr bwMode="auto">
            <a:xfrm>
              <a:off x="1762" y="3129"/>
              <a:ext cx="118" cy="99"/>
            </a:xfrm>
            <a:prstGeom prst="rect">
              <a:avLst/>
            </a:prstGeom>
            <a:noFill/>
            <a:ln w="9525">
              <a:noFill/>
              <a:miter lim="800000"/>
              <a:headEnd/>
              <a:tailEnd/>
            </a:ln>
          </p:spPr>
        </p:pic>
        <p:pic>
          <p:nvPicPr>
            <p:cNvPr id="10620" name="Picture 279"/>
            <p:cNvPicPr>
              <a:picLocks noChangeAspect="1" noChangeArrowheads="1"/>
            </p:cNvPicPr>
            <p:nvPr/>
          </p:nvPicPr>
          <p:blipFill>
            <a:blip r:embed="rId4" cstate="print"/>
            <a:srcRect/>
            <a:stretch>
              <a:fillRect/>
            </a:stretch>
          </p:blipFill>
          <p:spPr bwMode="auto">
            <a:xfrm>
              <a:off x="1762" y="3129"/>
              <a:ext cx="118" cy="99"/>
            </a:xfrm>
            <a:prstGeom prst="rect">
              <a:avLst/>
            </a:prstGeom>
            <a:noFill/>
            <a:ln w="9525">
              <a:noFill/>
              <a:miter lim="800000"/>
              <a:headEnd/>
              <a:tailEnd/>
            </a:ln>
          </p:spPr>
        </p:pic>
        <p:sp>
          <p:nvSpPr>
            <p:cNvPr id="10621" name="Freeform 280"/>
            <p:cNvSpPr>
              <a:spLocks/>
            </p:cNvSpPr>
            <p:nvPr/>
          </p:nvSpPr>
          <p:spPr bwMode="auto">
            <a:xfrm>
              <a:off x="1973" y="3095"/>
              <a:ext cx="78" cy="129"/>
            </a:xfrm>
            <a:custGeom>
              <a:avLst/>
              <a:gdLst>
                <a:gd name="T0" fmla="*/ 12 w 32"/>
                <a:gd name="T1" fmla="*/ 1487 h 38"/>
                <a:gd name="T2" fmla="*/ 58 w 32"/>
                <a:gd name="T3" fmla="*/ 275 h 38"/>
                <a:gd name="T4" fmla="*/ 58 w 32"/>
                <a:gd name="T5" fmla="*/ 231 h 38"/>
                <a:gd name="T6" fmla="*/ 58 w 32"/>
                <a:gd name="T7" fmla="*/ 163 h 38"/>
                <a:gd name="T8" fmla="*/ 58 w 32"/>
                <a:gd name="T9" fmla="*/ 115 h 38"/>
                <a:gd name="T10" fmla="*/ 29 w 32"/>
                <a:gd name="T11" fmla="*/ 34 h 38"/>
                <a:gd name="T12" fmla="*/ 12 w 32"/>
                <a:gd name="T13" fmla="*/ 34 h 38"/>
                <a:gd name="T14" fmla="*/ 0 w 32"/>
                <a:gd name="T15" fmla="*/ 34 h 38"/>
                <a:gd name="T16" fmla="*/ 0 w 32"/>
                <a:gd name="T17" fmla="*/ 34 h 38"/>
                <a:gd name="T18" fmla="*/ 0 w 32"/>
                <a:gd name="T19" fmla="*/ 0 h 38"/>
                <a:gd name="T20" fmla="*/ 202 w 32"/>
                <a:gd name="T21" fmla="*/ 0 h 38"/>
                <a:gd name="T22" fmla="*/ 202 w 32"/>
                <a:gd name="T23" fmla="*/ 34 h 38"/>
                <a:gd name="T24" fmla="*/ 161 w 32"/>
                <a:gd name="T25" fmla="*/ 34 h 38"/>
                <a:gd name="T26" fmla="*/ 161 w 32"/>
                <a:gd name="T27" fmla="*/ 34 h 38"/>
                <a:gd name="T28" fmla="*/ 132 w 32"/>
                <a:gd name="T29" fmla="*/ 115 h 38"/>
                <a:gd name="T30" fmla="*/ 132 w 32"/>
                <a:gd name="T31" fmla="*/ 115 h 38"/>
                <a:gd name="T32" fmla="*/ 119 w 32"/>
                <a:gd name="T33" fmla="*/ 163 h 38"/>
                <a:gd name="T34" fmla="*/ 119 w 32"/>
                <a:gd name="T35" fmla="*/ 275 h 38"/>
                <a:gd name="T36" fmla="*/ 100 w 32"/>
                <a:gd name="T37" fmla="*/ 1130 h 38"/>
                <a:gd name="T38" fmla="*/ 302 w 32"/>
                <a:gd name="T39" fmla="*/ 390 h 38"/>
                <a:gd name="T40" fmla="*/ 322 w 32"/>
                <a:gd name="T41" fmla="*/ 275 h 38"/>
                <a:gd name="T42" fmla="*/ 331 w 32"/>
                <a:gd name="T43" fmla="*/ 163 h 38"/>
                <a:gd name="T44" fmla="*/ 331 w 32"/>
                <a:gd name="T45" fmla="*/ 163 h 38"/>
                <a:gd name="T46" fmla="*/ 331 w 32"/>
                <a:gd name="T47" fmla="*/ 115 h 38"/>
                <a:gd name="T48" fmla="*/ 331 w 32"/>
                <a:gd name="T49" fmla="*/ 115 h 38"/>
                <a:gd name="T50" fmla="*/ 331 w 32"/>
                <a:gd name="T51" fmla="*/ 34 h 38"/>
                <a:gd name="T52" fmla="*/ 322 w 32"/>
                <a:gd name="T53" fmla="*/ 34 h 38"/>
                <a:gd name="T54" fmla="*/ 302 w 32"/>
                <a:gd name="T55" fmla="*/ 34 h 38"/>
                <a:gd name="T56" fmla="*/ 302 w 32"/>
                <a:gd name="T57" fmla="*/ 0 h 38"/>
                <a:gd name="T58" fmla="*/ 463 w 32"/>
                <a:gd name="T59" fmla="*/ 0 h 38"/>
                <a:gd name="T60" fmla="*/ 463 w 32"/>
                <a:gd name="T61" fmla="*/ 34 h 38"/>
                <a:gd name="T62" fmla="*/ 434 w 32"/>
                <a:gd name="T63" fmla="*/ 34 h 38"/>
                <a:gd name="T64" fmla="*/ 434 w 32"/>
                <a:gd name="T65" fmla="*/ 34 h 38"/>
                <a:gd name="T66" fmla="*/ 422 w 32"/>
                <a:gd name="T67" fmla="*/ 115 h 38"/>
                <a:gd name="T68" fmla="*/ 375 w 32"/>
                <a:gd name="T69" fmla="*/ 163 h 38"/>
                <a:gd name="T70" fmla="*/ 363 w 32"/>
                <a:gd name="T71" fmla="*/ 231 h 38"/>
                <a:gd name="T72" fmla="*/ 322 w 32"/>
                <a:gd name="T73" fmla="*/ 390 h 38"/>
                <a:gd name="T74" fmla="*/ 29 w 32"/>
                <a:gd name="T75" fmla="*/ 1487 h 38"/>
                <a:gd name="T76" fmla="*/ 12 w 32"/>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2" y="1"/>
                  </a:lnTo>
                  <a:lnTo>
                    <a:pt x="1" y="1"/>
                  </a:lnTo>
                  <a:lnTo>
                    <a:pt x="0" y="1"/>
                  </a:lnTo>
                  <a:lnTo>
                    <a:pt x="0" y="0"/>
                  </a:lnTo>
                  <a:lnTo>
                    <a:pt x="14" y="0"/>
                  </a:lnTo>
                  <a:lnTo>
                    <a:pt x="14" y="1"/>
                  </a:lnTo>
                  <a:lnTo>
                    <a:pt x="11" y="1"/>
                  </a:lnTo>
                  <a:lnTo>
                    <a:pt x="9" y="3"/>
                  </a:lnTo>
                  <a:lnTo>
                    <a:pt x="8" y="4"/>
                  </a:lnTo>
                  <a:lnTo>
                    <a:pt x="8" y="7"/>
                  </a:lnTo>
                  <a:lnTo>
                    <a:pt x="7" y="29"/>
                  </a:lnTo>
                  <a:lnTo>
                    <a:pt x="21" y="10"/>
                  </a:lnTo>
                  <a:lnTo>
                    <a:pt x="22" y="7"/>
                  </a:lnTo>
                  <a:lnTo>
                    <a:pt x="23" y="4"/>
                  </a:lnTo>
                  <a:lnTo>
                    <a:pt x="23" y="3"/>
                  </a:lnTo>
                  <a:lnTo>
                    <a:pt x="23" y="1"/>
                  </a:lnTo>
                  <a:lnTo>
                    <a:pt x="22" y="1"/>
                  </a:lnTo>
                  <a:lnTo>
                    <a:pt x="21" y="1"/>
                  </a:lnTo>
                  <a:lnTo>
                    <a:pt x="21" y="0"/>
                  </a:lnTo>
                  <a:lnTo>
                    <a:pt x="32" y="0"/>
                  </a:lnTo>
                  <a:lnTo>
                    <a:pt x="32" y="1"/>
                  </a:lnTo>
                  <a:lnTo>
                    <a:pt x="30" y="1"/>
                  </a:lnTo>
                  <a:lnTo>
                    <a:pt x="29" y="3"/>
                  </a:lnTo>
                  <a:lnTo>
                    <a:pt x="26" y="4"/>
                  </a:lnTo>
                  <a:lnTo>
                    <a:pt x="25" y="6"/>
                  </a:lnTo>
                  <a:lnTo>
                    <a:pt x="22" y="10"/>
                  </a:lnTo>
                  <a:lnTo>
                    <a:pt x="2" y="38"/>
                  </a:lnTo>
                  <a:lnTo>
                    <a:pt x="1" y="38"/>
                  </a:lnTo>
                  <a:close/>
                </a:path>
              </a:pathLst>
            </a:custGeom>
            <a:solidFill>
              <a:srgbClr val="000000"/>
            </a:solidFill>
            <a:ln w="0">
              <a:solidFill>
                <a:srgbClr val="000000"/>
              </a:solidFill>
              <a:round/>
              <a:headEnd/>
              <a:tailEnd/>
            </a:ln>
          </p:spPr>
          <p:txBody>
            <a:bodyPr/>
            <a:lstStyle/>
            <a:p>
              <a:endParaRPr lang="en-CA"/>
            </a:p>
          </p:txBody>
        </p:sp>
        <p:sp>
          <p:nvSpPr>
            <p:cNvPr id="10622" name="Freeform 281"/>
            <p:cNvSpPr>
              <a:spLocks noEditPoints="1"/>
            </p:cNvSpPr>
            <p:nvPr/>
          </p:nvSpPr>
          <p:spPr bwMode="auto">
            <a:xfrm>
              <a:off x="2037" y="3095"/>
              <a:ext cx="83" cy="129"/>
            </a:xfrm>
            <a:custGeom>
              <a:avLst/>
              <a:gdLst>
                <a:gd name="T0" fmla="*/ 144 w 34"/>
                <a:gd name="T1" fmla="*/ 0 h 38"/>
                <a:gd name="T2" fmla="*/ 334 w 34"/>
                <a:gd name="T3" fmla="*/ 0 h 38"/>
                <a:gd name="T4" fmla="*/ 405 w 34"/>
                <a:gd name="T5" fmla="*/ 0 h 38"/>
                <a:gd name="T6" fmla="*/ 454 w 34"/>
                <a:gd name="T7" fmla="*/ 115 h 38"/>
                <a:gd name="T8" fmla="*/ 496 w 34"/>
                <a:gd name="T9" fmla="*/ 231 h 38"/>
                <a:gd name="T10" fmla="*/ 496 w 34"/>
                <a:gd name="T11" fmla="*/ 312 h 38"/>
                <a:gd name="T12" fmla="*/ 496 w 34"/>
                <a:gd name="T13" fmla="*/ 428 h 38"/>
                <a:gd name="T14" fmla="*/ 464 w 34"/>
                <a:gd name="T15" fmla="*/ 553 h 38"/>
                <a:gd name="T16" fmla="*/ 435 w 34"/>
                <a:gd name="T17" fmla="*/ 587 h 38"/>
                <a:gd name="T18" fmla="*/ 393 w 34"/>
                <a:gd name="T19" fmla="*/ 703 h 38"/>
                <a:gd name="T20" fmla="*/ 352 w 34"/>
                <a:gd name="T21" fmla="*/ 703 h 38"/>
                <a:gd name="T22" fmla="*/ 293 w 34"/>
                <a:gd name="T23" fmla="*/ 784 h 38"/>
                <a:gd name="T24" fmla="*/ 251 w 34"/>
                <a:gd name="T25" fmla="*/ 784 h 38"/>
                <a:gd name="T26" fmla="*/ 203 w 34"/>
                <a:gd name="T27" fmla="*/ 784 h 38"/>
                <a:gd name="T28" fmla="*/ 161 w 34"/>
                <a:gd name="T29" fmla="*/ 1130 h 38"/>
                <a:gd name="T30" fmla="*/ 144 w 34"/>
                <a:gd name="T31" fmla="*/ 1256 h 38"/>
                <a:gd name="T32" fmla="*/ 144 w 34"/>
                <a:gd name="T33" fmla="*/ 1324 h 38"/>
                <a:gd name="T34" fmla="*/ 144 w 34"/>
                <a:gd name="T35" fmla="*/ 1371 h 38"/>
                <a:gd name="T36" fmla="*/ 161 w 34"/>
                <a:gd name="T37" fmla="*/ 1371 h 38"/>
                <a:gd name="T38" fmla="*/ 190 w 34"/>
                <a:gd name="T39" fmla="*/ 1405 h 38"/>
                <a:gd name="T40" fmla="*/ 203 w 34"/>
                <a:gd name="T41" fmla="*/ 1405 h 38"/>
                <a:gd name="T42" fmla="*/ 203 w 34"/>
                <a:gd name="T43" fmla="*/ 1487 h 38"/>
                <a:gd name="T44" fmla="*/ 0 w 34"/>
                <a:gd name="T45" fmla="*/ 1487 h 38"/>
                <a:gd name="T46" fmla="*/ 0 w 34"/>
                <a:gd name="T47" fmla="*/ 1405 h 38"/>
                <a:gd name="T48" fmla="*/ 42 w 34"/>
                <a:gd name="T49" fmla="*/ 1405 h 38"/>
                <a:gd name="T50" fmla="*/ 59 w 34"/>
                <a:gd name="T51" fmla="*/ 1371 h 38"/>
                <a:gd name="T52" fmla="*/ 90 w 34"/>
                <a:gd name="T53" fmla="*/ 1324 h 38"/>
                <a:gd name="T54" fmla="*/ 90 w 34"/>
                <a:gd name="T55" fmla="*/ 1130 h 38"/>
                <a:gd name="T56" fmla="*/ 190 w 34"/>
                <a:gd name="T57" fmla="*/ 312 h 38"/>
                <a:gd name="T58" fmla="*/ 190 w 34"/>
                <a:gd name="T59" fmla="*/ 231 h 38"/>
                <a:gd name="T60" fmla="*/ 203 w 34"/>
                <a:gd name="T61" fmla="*/ 115 h 38"/>
                <a:gd name="T62" fmla="*/ 190 w 34"/>
                <a:gd name="T63" fmla="*/ 115 h 38"/>
                <a:gd name="T64" fmla="*/ 190 w 34"/>
                <a:gd name="T65" fmla="*/ 34 h 38"/>
                <a:gd name="T66" fmla="*/ 161 w 34"/>
                <a:gd name="T67" fmla="*/ 34 h 38"/>
                <a:gd name="T68" fmla="*/ 132 w 34"/>
                <a:gd name="T69" fmla="*/ 34 h 38"/>
                <a:gd name="T70" fmla="*/ 144 w 34"/>
                <a:gd name="T71" fmla="*/ 0 h 38"/>
                <a:gd name="T72" fmla="*/ 203 w 34"/>
                <a:gd name="T73" fmla="*/ 703 h 38"/>
                <a:gd name="T74" fmla="*/ 251 w 34"/>
                <a:gd name="T75" fmla="*/ 703 h 38"/>
                <a:gd name="T76" fmla="*/ 293 w 34"/>
                <a:gd name="T77" fmla="*/ 703 h 38"/>
                <a:gd name="T78" fmla="*/ 303 w 34"/>
                <a:gd name="T79" fmla="*/ 703 h 38"/>
                <a:gd name="T80" fmla="*/ 352 w 34"/>
                <a:gd name="T81" fmla="*/ 669 h 38"/>
                <a:gd name="T82" fmla="*/ 364 w 34"/>
                <a:gd name="T83" fmla="*/ 587 h 38"/>
                <a:gd name="T84" fmla="*/ 393 w 34"/>
                <a:gd name="T85" fmla="*/ 506 h 38"/>
                <a:gd name="T86" fmla="*/ 405 w 34"/>
                <a:gd name="T87" fmla="*/ 390 h 38"/>
                <a:gd name="T88" fmla="*/ 405 w 34"/>
                <a:gd name="T89" fmla="*/ 312 h 38"/>
                <a:gd name="T90" fmla="*/ 405 w 34"/>
                <a:gd name="T91" fmla="*/ 231 h 38"/>
                <a:gd name="T92" fmla="*/ 393 w 34"/>
                <a:gd name="T93" fmla="*/ 115 h 38"/>
                <a:gd name="T94" fmla="*/ 364 w 34"/>
                <a:gd name="T95" fmla="*/ 115 h 38"/>
                <a:gd name="T96" fmla="*/ 334 w 34"/>
                <a:gd name="T97" fmla="*/ 34 h 38"/>
                <a:gd name="T98" fmla="*/ 303 w 34"/>
                <a:gd name="T99" fmla="*/ 34 h 38"/>
                <a:gd name="T100" fmla="*/ 261 w 34"/>
                <a:gd name="T101" fmla="*/ 115 h 38"/>
                <a:gd name="T102" fmla="*/ 203 w 34"/>
                <a:gd name="T103" fmla="*/ 703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3" y="0"/>
                  </a:lnTo>
                  <a:lnTo>
                    <a:pt x="28" y="0"/>
                  </a:lnTo>
                  <a:lnTo>
                    <a:pt x="31" y="3"/>
                  </a:lnTo>
                  <a:lnTo>
                    <a:pt x="34" y="6"/>
                  </a:lnTo>
                  <a:lnTo>
                    <a:pt x="34" y="8"/>
                  </a:lnTo>
                  <a:lnTo>
                    <a:pt x="34" y="11"/>
                  </a:lnTo>
                  <a:lnTo>
                    <a:pt x="32" y="14"/>
                  </a:lnTo>
                  <a:lnTo>
                    <a:pt x="30" y="15"/>
                  </a:lnTo>
                  <a:lnTo>
                    <a:pt x="27" y="18"/>
                  </a:lnTo>
                  <a:lnTo>
                    <a:pt x="24" y="18"/>
                  </a:lnTo>
                  <a:lnTo>
                    <a:pt x="20" y="20"/>
                  </a:lnTo>
                  <a:lnTo>
                    <a:pt x="17" y="20"/>
                  </a:lnTo>
                  <a:lnTo>
                    <a:pt x="14" y="20"/>
                  </a:lnTo>
                  <a:lnTo>
                    <a:pt x="11" y="29"/>
                  </a:lnTo>
                  <a:lnTo>
                    <a:pt x="10" y="32"/>
                  </a:lnTo>
                  <a:lnTo>
                    <a:pt x="10" y="34"/>
                  </a:lnTo>
                  <a:lnTo>
                    <a:pt x="10" y="35"/>
                  </a:lnTo>
                  <a:lnTo>
                    <a:pt x="11" y="35"/>
                  </a:lnTo>
                  <a:lnTo>
                    <a:pt x="13" y="36"/>
                  </a:lnTo>
                  <a:lnTo>
                    <a:pt x="14" y="36"/>
                  </a:lnTo>
                  <a:lnTo>
                    <a:pt x="14" y="38"/>
                  </a:lnTo>
                  <a:lnTo>
                    <a:pt x="0" y="38"/>
                  </a:lnTo>
                  <a:lnTo>
                    <a:pt x="0" y="36"/>
                  </a:lnTo>
                  <a:lnTo>
                    <a:pt x="3" y="36"/>
                  </a:lnTo>
                  <a:lnTo>
                    <a:pt x="4" y="35"/>
                  </a:lnTo>
                  <a:lnTo>
                    <a:pt x="6" y="34"/>
                  </a:lnTo>
                  <a:lnTo>
                    <a:pt x="6" y="29"/>
                  </a:lnTo>
                  <a:lnTo>
                    <a:pt x="13" y="8"/>
                  </a:lnTo>
                  <a:lnTo>
                    <a:pt x="13" y="6"/>
                  </a:lnTo>
                  <a:lnTo>
                    <a:pt x="14" y="3"/>
                  </a:lnTo>
                  <a:lnTo>
                    <a:pt x="13" y="3"/>
                  </a:lnTo>
                  <a:lnTo>
                    <a:pt x="13" y="1"/>
                  </a:lnTo>
                  <a:lnTo>
                    <a:pt x="11" y="1"/>
                  </a:lnTo>
                  <a:lnTo>
                    <a:pt x="9" y="1"/>
                  </a:lnTo>
                  <a:lnTo>
                    <a:pt x="10" y="0"/>
                  </a:lnTo>
                  <a:close/>
                  <a:moveTo>
                    <a:pt x="14" y="18"/>
                  </a:moveTo>
                  <a:lnTo>
                    <a:pt x="17" y="18"/>
                  </a:lnTo>
                  <a:lnTo>
                    <a:pt x="20" y="18"/>
                  </a:lnTo>
                  <a:lnTo>
                    <a:pt x="21" y="18"/>
                  </a:lnTo>
                  <a:lnTo>
                    <a:pt x="24" y="17"/>
                  </a:lnTo>
                  <a:lnTo>
                    <a:pt x="25" y="15"/>
                  </a:lnTo>
                  <a:lnTo>
                    <a:pt x="27" y="13"/>
                  </a:lnTo>
                  <a:lnTo>
                    <a:pt x="28" y="10"/>
                  </a:lnTo>
                  <a:lnTo>
                    <a:pt x="28" y="8"/>
                  </a:lnTo>
                  <a:lnTo>
                    <a:pt x="28" y="6"/>
                  </a:lnTo>
                  <a:lnTo>
                    <a:pt x="27" y="3"/>
                  </a:lnTo>
                  <a:lnTo>
                    <a:pt x="25" y="3"/>
                  </a:lnTo>
                  <a:lnTo>
                    <a:pt x="23" y="1"/>
                  </a:lnTo>
                  <a:lnTo>
                    <a:pt x="21" y="1"/>
                  </a:lnTo>
                  <a:lnTo>
                    <a:pt x="18" y="3"/>
                  </a:lnTo>
                  <a:lnTo>
                    <a:pt x="14" y="18"/>
                  </a:lnTo>
                  <a:close/>
                </a:path>
              </a:pathLst>
            </a:custGeom>
            <a:solidFill>
              <a:srgbClr val="000000"/>
            </a:solidFill>
            <a:ln w="0">
              <a:solidFill>
                <a:srgbClr val="000000"/>
              </a:solidFill>
              <a:round/>
              <a:headEnd/>
              <a:tailEnd/>
            </a:ln>
          </p:spPr>
          <p:txBody>
            <a:bodyPr/>
            <a:lstStyle/>
            <a:p>
              <a:endParaRPr lang="en-CA"/>
            </a:p>
          </p:txBody>
        </p:sp>
        <p:pic>
          <p:nvPicPr>
            <p:cNvPr id="10623" name="Picture 282"/>
            <p:cNvPicPr>
              <a:picLocks noChangeAspect="1" noChangeArrowheads="1"/>
            </p:cNvPicPr>
            <p:nvPr/>
          </p:nvPicPr>
          <p:blipFill>
            <a:blip r:embed="rId5" cstate="print"/>
            <a:srcRect/>
            <a:stretch>
              <a:fillRect/>
            </a:stretch>
          </p:blipFill>
          <p:spPr bwMode="auto">
            <a:xfrm>
              <a:off x="2127" y="3153"/>
              <a:ext cx="44" cy="60"/>
            </a:xfrm>
            <a:prstGeom prst="rect">
              <a:avLst/>
            </a:prstGeom>
            <a:noFill/>
            <a:ln w="9525">
              <a:noFill/>
              <a:miter lim="800000"/>
              <a:headEnd/>
              <a:tailEnd/>
            </a:ln>
          </p:spPr>
        </p:pic>
        <p:pic>
          <p:nvPicPr>
            <p:cNvPr id="10624" name="Picture 283"/>
            <p:cNvPicPr>
              <a:picLocks noChangeAspect="1" noChangeArrowheads="1"/>
            </p:cNvPicPr>
            <p:nvPr/>
          </p:nvPicPr>
          <p:blipFill>
            <a:blip r:embed="rId6" cstate="print"/>
            <a:srcRect/>
            <a:stretch>
              <a:fillRect/>
            </a:stretch>
          </p:blipFill>
          <p:spPr bwMode="auto">
            <a:xfrm>
              <a:off x="2127" y="3153"/>
              <a:ext cx="44" cy="60"/>
            </a:xfrm>
            <a:prstGeom prst="rect">
              <a:avLst/>
            </a:prstGeom>
            <a:noFill/>
            <a:ln w="9525">
              <a:noFill/>
              <a:miter lim="800000"/>
              <a:headEnd/>
              <a:tailEnd/>
            </a:ln>
          </p:spPr>
        </p:pic>
        <p:sp>
          <p:nvSpPr>
            <p:cNvPr id="10625" name="Freeform 284"/>
            <p:cNvSpPr>
              <a:spLocks/>
            </p:cNvSpPr>
            <p:nvPr/>
          </p:nvSpPr>
          <p:spPr bwMode="auto">
            <a:xfrm>
              <a:off x="3068" y="3095"/>
              <a:ext cx="30" cy="167"/>
            </a:xfrm>
            <a:custGeom>
              <a:avLst/>
              <a:gdLst>
                <a:gd name="T0" fmla="*/ 188 w 12"/>
                <a:gd name="T1" fmla="*/ 1939 h 49"/>
                <a:gd name="T2" fmla="*/ 0 w 12"/>
                <a:gd name="T3" fmla="*/ 1939 h 49"/>
                <a:gd name="T4" fmla="*/ 0 w 12"/>
                <a:gd name="T5" fmla="*/ 0 h 49"/>
                <a:gd name="T6" fmla="*/ 188 w 12"/>
                <a:gd name="T7" fmla="*/ 0 h 49"/>
                <a:gd name="T8" fmla="*/ 188 w 12"/>
                <a:gd name="T9" fmla="*/ 34 h 49"/>
                <a:gd name="T10" fmla="*/ 80 w 12"/>
                <a:gd name="T11" fmla="*/ 34 h 49"/>
                <a:gd name="T12" fmla="*/ 80 w 12"/>
                <a:gd name="T13" fmla="*/ 1823 h 49"/>
                <a:gd name="T14" fmla="*/ 188 w 12"/>
                <a:gd name="T15" fmla="*/ 1823 h 49"/>
                <a:gd name="T16" fmla="*/ 188 w 12"/>
                <a:gd name="T17" fmla="*/ 193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6"/>
                  </a:lnTo>
                  <a:lnTo>
                    <a:pt x="12" y="46"/>
                  </a:lnTo>
                  <a:lnTo>
                    <a:pt x="12" y="49"/>
                  </a:lnTo>
                  <a:close/>
                </a:path>
              </a:pathLst>
            </a:custGeom>
            <a:solidFill>
              <a:srgbClr val="000000"/>
            </a:solidFill>
            <a:ln w="0">
              <a:solidFill>
                <a:srgbClr val="000000"/>
              </a:solidFill>
              <a:round/>
              <a:headEnd/>
              <a:tailEnd/>
            </a:ln>
          </p:spPr>
          <p:txBody>
            <a:bodyPr/>
            <a:lstStyle/>
            <a:p>
              <a:endParaRPr lang="en-CA"/>
            </a:p>
          </p:txBody>
        </p:sp>
        <p:sp>
          <p:nvSpPr>
            <p:cNvPr id="10626" name="Freeform 285"/>
            <p:cNvSpPr>
              <a:spLocks noEditPoints="1"/>
            </p:cNvSpPr>
            <p:nvPr/>
          </p:nvSpPr>
          <p:spPr bwMode="auto">
            <a:xfrm>
              <a:off x="3108" y="3095"/>
              <a:ext cx="59" cy="129"/>
            </a:xfrm>
            <a:custGeom>
              <a:avLst/>
              <a:gdLst>
                <a:gd name="T0" fmla="*/ 0 w 24"/>
                <a:gd name="T1" fmla="*/ 784 h 38"/>
                <a:gd name="T2" fmla="*/ 0 w 24"/>
                <a:gd name="T3" fmla="*/ 506 h 38"/>
                <a:gd name="T4" fmla="*/ 12 w 24"/>
                <a:gd name="T5" fmla="*/ 312 h 38"/>
                <a:gd name="T6" fmla="*/ 61 w 24"/>
                <a:gd name="T7" fmla="*/ 163 h 38"/>
                <a:gd name="T8" fmla="*/ 103 w 24"/>
                <a:gd name="T9" fmla="*/ 34 h 38"/>
                <a:gd name="T10" fmla="*/ 150 w 24"/>
                <a:gd name="T11" fmla="*/ 0 h 38"/>
                <a:gd name="T12" fmla="*/ 182 w 24"/>
                <a:gd name="T13" fmla="*/ 0 h 38"/>
                <a:gd name="T14" fmla="*/ 224 w 24"/>
                <a:gd name="T15" fmla="*/ 0 h 38"/>
                <a:gd name="T16" fmla="*/ 285 w 24"/>
                <a:gd name="T17" fmla="*/ 163 h 38"/>
                <a:gd name="T18" fmla="*/ 327 w 24"/>
                <a:gd name="T19" fmla="*/ 312 h 38"/>
                <a:gd name="T20" fmla="*/ 356 w 24"/>
                <a:gd name="T21" fmla="*/ 506 h 38"/>
                <a:gd name="T22" fmla="*/ 356 w 24"/>
                <a:gd name="T23" fmla="*/ 703 h 38"/>
                <a:gd name="T24" fmla="*/ 356 w 24"/>
                <a:gd name="T25" fmla="*/ 934 h 38"/>
                <a:gd name="T26" fmla="*/ 327 w 24"/>
                <a:gd name="T27" fmla="*/ 1130 h 38"/>
                <a:gd name="T28" fmla="*/ 285 w 24"/>
                <a:gd name="T29" fmla="*/ 1324 h 38"/>
                <a:gd name="T30" fmla="*/ 253 w 24"/>
                <a:gd name="T31" fmla="*/ 1405 h 38"/>
                <a:gd name="T32" fmla="*/ 207 w 24"/>
                <a:gd name="T33" fmla="*/ 1487 h 38"/>
                <a:gd name="T34" fmla="*/ 162 w 24"/>
                <a:gd name="T35" fmla="*/ 1487 h 38"/>
                <a:gd name="T36" fmla="*/ 120 w 24"/>
                <a:gd name="T37" fmla="*/ 1487 h 38"/>
                <a:gd name="T38" fmla="*/ 74 w 24"/>
                <a:gd name="T39" fmla="*/ 1371 h 38"/>
                <a:gd name="T40" fmla="*/ 42 w 24"/>
                <a:gd name="T41" fmla="*/ 1256 h 38"/>
                <a:gd name="T42" fmla="*/ 12 w 24"/>
                <a:gd name="T43" fmla="*/ 981 h 38"/>
                <a:gd name="T44" fmla="*/ 0 w 24"/>
                <a:gd name="T45" fmla="*/ 784 h 38"/>
                <a:gd name="T46" fmla="*/ 74 w 24"/>
                <a:gd name="T47" fmla="*/ 784 h 38"/>
                <a:gd name="T48" fmla="*/ 74 w 24"/>
                <a:gd name="T49" fmla="*/ 1059 h 38"/>
                <a:gd name="T50" fmla="*/ 103 w 24"/>
                <a:gd name="T51" fmla="*/ 1256 h 38"/>
                <a:gd name="T52" fmla="*/ 150 w 24"/>
                <a:gd name="T53" fmla="*/ 1371 h 38"/>
                <a:gd name="T54" fmla="*/ 162 w 24"/>
                <a:gd name="T55" fmla="*/ 1405 h 38"/>
                <a:gd name="T56" fmla="*/ 182 w 24"/>
                <a:gd name="T57" fmla="*/ 1405 h 38"/>
                <a:gd name="T58" fmla="*/ 224 w 24"/>
                <a:gd name="T59" fmla="*/ 1371 h 38"/>
                <a:gd name="T60" fmla="*/ 253 w 24"/>
                <a:gd name="T61" fmla="*/ 1324 h 38"/>
                <a:gd name="T62" fmla="*/ 253 w 24"/>
                <a:gd name="T63" fmla="*/ 1209 h 38"/>
                <a:gd name="T64" fmla="*/ 265 w 24"/>
                <a:gd name="T65" fmla="*/ 981 h 38"/>
                <a:gd name="T66" fmla="*/ 265 w 24"/>
                <a:gd name="T67" fmla="*/ 669 h 38"/>
                <a:gd name="T68" fmla="*/ 265 w 24"/>
                <a:gd name="T69" fmla="*/ 428 h 38"/>
                <a:gd name="T70" fmla="*/ 253 w 24"/>
                <a:gd name="T71" fmla="*/ 275 h 38"/>
                <a:gd name="T72" fmla="*/ 224 w 24"/>
                <a:gd name="T73" fmla="*/ 163 h 38"/>
                <a:gd name="T74" fmla="*/ 207 w 24"/>
                <a:gd name="T75" fmla="*/ 34 h 38"/>
                <a:gd name="T76" fmla="*/ 207 w 24"/>
                <a:gd name="T77" fmla="*/ 34 h 38"/>
                <a:gd name="T78" fmla="*/ 182 w 24"/>
                <a:gd name="T79" fmla="*/ 34 h 38"/>
                <a:gd name="T80" fmla="*/ 150 w 24"/>
                <a:gd name="T81" fmla="*/ 34 h 38"/>
                <a:gd name="T82" fmla="*/ 120 w 24"/>
                <a:gd name="T83" fmla="*/ 115 h 38"/>
                <a:gd name="T84" fmla="*/ 103 w 24"/>
                <a:gd name="T85" fmla="*/ 231 h 38"/>
                <a:gd name="T86" fmla="*/ 74 w 24"/>
                <a:gd name="T87" fmla="*/ 390 h 38"/>
                <a:gd name="T88" fmla="*/ 74 w 24"/>
                <a:gd name="T89" fmla="*/ 587 h 38"/>
                <a:gd name="T90" fmla="*/ 74 w 24"/>
                <a:gd name="T91" fmla="*/ 784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3"/>
                  </a:lnTo>
                  <a:lnTo>
                    <a:pt x="1" y="8"/>
                  </a:lnTo>
                  <a:lnTo>
                    <a:pt x="4" y="4"/>
                  </a:lnTo>
                  <a:lnTo>
                    <a:pt x="7" y="1"/>
                  </a:lnTo>
                  <a:lnTo>
                    <a:pt x="10" y="0"/>
                  </a:lnTo>
                  <a:lnTo>
                    <a:pt x="12" y="0"/>
                  </a:lnTo>
                  <a:lnTo>
                    <a:pt x="15" y="0"/>
                  </a:lnTo>
                  <a:lnTo>
                    <a:pt x="19" y="4"/>
                  </a:lnTo>
                  <a:lnTo>
                    <a:pt x="22" y="8"/>
                  </a:lnTo>
                  <a:lnTo>
                    <a:pt x="24" y="13"/>
                  </a:lnTo>
                  <a:lnTo>
                    <a:pt x="24" y="18"/>
                  </a:lnTo>
                  <a:lnTo>
                    <a:pt x="24" y="24"/>
                  </a:lnTo>
                  <a:lnTo>
                    <a:pt x="22" y="29"/>
                  </a:lnTo>
                  <a:lnTo>
                    <a:pt x="19" y="34"/>
                  </a:lnTo>
                  <a:lnTo>
                    <a:pt x="17" y="36"/>
                  </a:lnTo>
                  <a:lnTo>
                    <a:pt x="14" y="38"/>
                  </a:lnTo>
                  <a:lnTo>
                    <a:pt x="11" y="38"/>
                  </a:lnTo>
                  <a:lnTo>
                    <a:pt x="8" y="38"/>
                  </a:lnTo>
                  <a:lnTo>
                    <a:pt x="5" y="35"/>
                  </a:lnTo>
                  <a:lnTo>
                    <a:pt x="3" y="32"/>
                  </a:lnTo>
                  <a:lnTo>
                    <a:pt x="1" y="25"/>
                  </a:lnTo>
                  <a:lnTo>
                    <a:pt x="0" y="20"/>
                  </a:lnTo>
                  <a:close/>
                  <a:moveTo>
                    <a:pt x="5" y="20"/>
                  </a:moveTo>
                  <a:lnTo>
                    <a:pt x="5" y="27"/>
                  </a:lnTo>
                  <a:lnTo>
                    <a:pt x="7" y="32"/>
                  </a:lnTo>
                  <a:lnTo>
                    <a:pt x="10" y="35"/>
                  </a:lnTo>
                  <a:lnTo>
                    <a:pt x="11" y="36"/>
                  </a:lnTo>
                  <a:lnTo>
                    <a:pt x="12" y="36"/>
                  </a:lnTo>
                  <a:lnTo>
                    <a:pt x="15" y="35"/>
                  </a:lnTo>
                  <a:lnTo>
                    <a:pt x="17" y="34"/>
                  </a:lnTo>
                  <a:lnTo>
                    <a:pt x="17" y="31"/>
                  </a:lnTo>
                  <a:lnTo>
                    <a:pt x="18" y="25"/>
                  </a:lnTo>
                  <a:lnTo>
                    <a:pt x="18" y="17"/>
                  </a:lnTo>
                  <a:lnTo>
                    <a:pt x="18" y="11"/>
                  </a:lnTo>
                  <a:lnTo>
                    <a:pt x="17" y="7"/>
                  </a:lnTo>
                  <a:lnTo>
                    <a:pt x="15" y="4"/>
                  </a:lnTo>
                  <a:lnTo>
                    <a:pt x="14" y="1"/>
                  </a:lnTo>
                  <a:lnTo>
                    <a:pt x="12" y="1"/>
                  </a:lnTo>
                  <a:lnTo>
                    <a:pt x="10" y="1"/>
                  </a:lnTo>
                  <a:lnTo>
                    <a:pt x="8" y="3"/>
                  </a:lnTo>
                  <a:lnTo>
                    <a:pt x="7" y="6"/>
                  </a:lnTo>
                  <a:lnTo>
                    <a:pt x="5" y="10"/>
                  </a:lnTo>
                  <a:lnTo>
                    <a:pt x="5" y="15"/>
                  </a:lnTo>
                  <a:lnTo>
                    <a:pt x="5" y="20"/>
                  </a:lnTo>
                  <a:close/>
                </a:path>
              </a:pathLst>
            </a:custGeom>
            <a:solidFill>
              <a:srgbClr val="000000"/>
            </a:solidFill>
            <a:ln w="0">
              <a:solidFill>
                <a:srgbClr val="000000"/>
              </a:solidFill>
              <a:round/>
              <a:headEnd/>
              <a:tailEnd/>
            </a:ln>
          </p:spPr>
          <p:txBody>
            <a:bodyPr/>
            <a:lstStyle/>
            <a:p>
              <a:endParaRPr lang="en-CA"/>
            </a:p>
          </p:txBody>
        </p:sp>
        <p:sp>
          <p:nvSpPr>
            <p:cNvPr id="10627" name="Freeform 286"/>
            <p:cNvSpPr>
              <a:spLocks/>
            </p:cNvSpPr>
            <p:nvPr/>
          </p:nvSpPr>
          <p:spPr bwMode="auto">
            <a:xfrm>
              <a:off x="3179" y="3200"/>
              <a:ext cx="17" cy="51"/>
            </a:xfrm>
            <a:custGeom>
              <a:avLst/>
              <a:gdLst>
                <a:gd name="T0" fmla="*/ 0 w 7"/>
                <a:gd name="T1" fmla="*/ 588 h 15"/>
                <a:gd name="T2" fmla="*/ 0 w 7"/>
                <a:gd name="T3" fmla="*/ 554 h 15"/>
                <a:gd name="T4" fmla="*/ 41 w 7"/>
                <a:gd name="T5" fmla="*/ 473 h 15"/>
                <a:gd name="T6" fmla="*/ 58 w 7"/>
                <a:gd name="T7" fmla="*/ 428 h 15"/>
                <a:gd name="T8" fmla="*/ 87 w 7"/>
                <a:gd name="T9" fmla="*/ 394 h 15"/>
                <a:gd name="T10" fmla="*/ 87 w 7"/>
                <a:gd name="T11" fmla="*/ 279 h 15"/>
                <a:gd name="T12" fmla="*/ 87 w 7"/>
                <a:gd name="T13" fmla="*/ 279 h 15"/>
                <a:gd name="T14" fmla="*/ 87 w 7"/>
                <a:gd name="T15" fmla="*/ 279 h 15"/>
                <a:gd name="T16" fmla="*/ 87 w 7"/>
                <a:gd name="T17" fmla="*/ 279 h 15"/>
                <a:gd name="T18" fmla="*/ 87 w 7"/>
                <a:gd name="T19" fmla="*/ 197 h 15"/>
                <a:gd name="T20" fmla="*/ 58 w 7"/>
                <a:gd name="T21" fmla="*/ 279 h 15"/>
                <a:gd name="T22" fmla="*/ 58 w 7"/>
                <a:gd name="T23" fmla="*/ 279 h 15"/>
                <a:gd name="T24" fmla="*/ 41 w 7"/>
                <a:gd name="T25" fmla="*/ 279 h 15"/>
                <a:gd name="T26" fmla="*/ 41 w 7"/>
                <a:gd name="T27" fmla="*/ 279 h 15"/>
                <a:gd name="T28" fmla="*/ 29 w 7"/>
                <a:gd name="T29" fmla="*/ 279 h 15"/>
                <a:gd name="T30" fmla="*/ 0 w 7"/>
                <a:gd name="T31" fmla="*/ 197 h 15"/>
                <a:gd name="T32" fmla="*/ 0 w 7"/>
                <a:gd name="T33" fmla="*/ 197 h 15"/>
                <a:gd name="T34" fmla="*/ 0 w 7"/>
                <a:gd name="T35" fmla="*/ 163 h 15"/>
                <a:gd name="T36" fmla="*/ 0 w 7"/>
                <a:gd name="T37" fmla="*/ 116 h 15"/>
                <a:gd name="T38" fmla="*/ 0 w 7"/>
                <a:gd name="T39" fmla="*/ 34 h 15"/>
                <a:gd name="T40" fmla="*/ 29 w 7"/>
                <a:gd name="T41" fmla="*/ 34 h 15"/>
                <a:gd name="T42" fmla="*/ 41 w 7"/>
                <a:gd name="T43" fmla="*/ 0 h 15"/>
                <a:gd name="T44" fmla="*/ 58 w 7"/>
                <a:gd name="T45" fmla="*/ 34 h 15"/>
                <a:gd name="T46" fmla="*/ 87 w 7"/>
                <a:gd name="T47" fmla="*/ 116 h 15"/>
                <a:gd name="T48" fmla="*/ 100 w 7"/>
                <a:gd name="T49" fmla="*/ 163 h 15"/>
                <a:gd name="T50" fmla="*/ 100 w 7"/>
                <a:gd name="T51" fmla="*/ 279 h 15"/>
                <a:gd name="T52" fmla="*/ 100 w 7"/>
                <a:gd name="T53" fmla="*/ 313 h 15"/>
                <a:gd name="T54" fmla="*/ 87 w 7"/>
                <a:gd name="T55" fmla="*/ 428 h 15"/>
                <a:gd name="T56" fmla="*/ 41 w 7"/>
                <a:gd name="T57" fmla="*/ 554 h 15"/>
                <a:gd name="T58" fmla="*/ 0 w 7"/>
                <a:gd name="T59" fmla="*/ 588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5"/>
                <a:gd name="T92" fmla="*/ 7 w 7"/>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5">
                  <a:moveTo>
                    <a:pt x="0" y="15"/>
                  </a:moveTo>
                  <a:lnTo>
                    <a:pt x="0" y="14"/>
                  </a:lnTo>
                  <a:lnTo>
                    <a:pt x="3" y="12"/>
                  </a:lnTo>
                  <a:lnTo>
                    <a:pt x="4" y="11"/>
                  </a:lnTo>
                  <a:lnTo>
                    <a:pt x="6" y="10"/>
                  </a:lnTo>
                  <a:lnTo>
                    <a:pt x="6" y="7"/>
                  </a:lnTo>
                  <a:lnTo>
                    <a:pt x="6" y="5"/>
                  </a:lnTo>
                  <a:lnTo>
                    <a:pt x="4" y="7"/>
                  </a:lnTo>
                  <a:lnTo>
                    <a:pt x="3" y="7"/>
                  </a:lnTo>
                  <a:lnTo>
                    <a:pt x="2" y="7"/>
                  </a:lnTo>
                  <a:lnTo>
                    <a:pt x="0" y="5"/>
                  </a:lnTo>
                  <a:lnTo>
                    <a:pt x="0" y="4"/>
                  </a:lnTo>
                  <a:lnTo>
                    <a:pt x="0" y="3"/>
                  </a:lnTo>
                  <a:lnTo>
                    <a:pt x="0" y="1"/>
                  </a:lnTo>
                  <a:lnTo>
                    <a:pt x="2" y="1"/>
                  </a:lnTo>
                  <a:lnTo>
                    <a:pt x="3" y="0"/>
                  </a:lnTo>
                  <a:lnTo>
                    <a:pt x="4" y="1"/>
                  </a:lnTo>
                  <a:lnTo>
                    <a:pt x="6" y="3"/>
                  </a:lnTo>
                  <a:lnTo>
                    <a:pt x="7" y="4"/>
                  </a:lnTo>
                  <a:lnTo>
                    <a:pt x="7" y="7"/>
                  </a:lnTo>
                  <a:lnTo>
                    <a:pt x="7" y="8"/>
                  </a:lnTo>
                  <a:lnTo>
                    <a:pt x="6" y="11"/>
                  </a:lnTo>
                  <a:lnTo>
                    <a:pt x="3" y="14"/>
                  </a:lnTo>
                  <a:lnTo>
                    <a:pt x="0" y="15"/>
                  </a:lnTo>
                  <a:close/>
                </a:path>
              </a:pathLst>
            </a:custGeom>
            <a:solidFill>
              <a:srgbClr val="000000"/>
            </a:solidFill>
            <a:ln w="0">
              <a:solidFill>
                <a:srgbClr val="000000"/>
              </a:solidFill>
              <a:round/>
              <a:headEnd/>
              <a:tailEnd/>
            </a:ln>
          </p:spPr>
          <p:txBody>
            <a:bodyPr/>
            <a:lstStyle/>
            <a:p>
              <a:endParaRPr lang="en-CA"/>
            </a:p>
          </p:txBody>
        </p:sp>
        <p:sp>
          <p:nvSpPr>
            <p:cNvPr id="10628" name="Freeform 287"/>
            <p:cNvSpPr>
              <a:spLocks/>
            </p:cNvSpPr>
            <p:nvPr/>
          </p:nvSpPr>
          <p:spPr bwMode="auto">
            <a:xfrm>
              <a:off x="3221" y="3095"/>
              <a:ext cx="38" cy="129"/>
            </a:xfrm>
            <a:custGeom>
              <a:avLst/>
              <a:gdLst>
                <a:gd name="T0" fmla="*/ 0 w 16"/>
                <a:gd name="T1" fmla="*/ 115 h 38"/>
                <a:gd name="T2" fmla="*/ 135 w 16"/>
                <a:gd name="T3" fmla="*/ 0 h 38"/>
                <a:gd name="T4" fmla="*/ 135 w 16"/>
                <a:gd name="T5" fmla="*/ 0 h 38"/>
                <a:gd name="T6" fmla="*/ 135 w 16"/>
                <a:gd name="T7" fmla="*/ 1209 h 38"/>
                <a:gd name="T8" fmla="*/ 135 w 16"/>
                <a:gd name="T9" fmla="*/ 1324 h 38"/>
                <a:gd name="T10" fmla="*/ 135 w 16"/>
                <a:gd name="T11" fmla="*/ 1371 h 38"/>
                <a:gd name="T12" fmla="*/ 147 w 16"/>
                <a:gd name="T13" fmla="*/ 1371 h 38"/>
                <a:gd name="T14" fmla="*/ 147 w 16"/>
                <a:gd name="T15" fmla="*/ 1405 h 38"/>
                <a:gd name="T16" fmla="*/ 176 w 16"/>
                <a:gd name="T17" fmla="*/ 1405 h 38"/>
                <a:gd name="T18" fmla="*/ 214 w 16"/>
                <a:gd name="T19" fmla="*/ 1405 h 38"/>
                <a:gd name="T20" fmla="*/ 214 w 16"/>
                <a:gd name="T21" fmla="*/ 1487 h 38"/>
                <a:gd name="T22" fmla="*/ 28 w 16"/>
                <a:gd name="T23" fmla="*/ 1487 h 38"/>
                <a:gd name="T24" fmla="*/ 28 w 16"/>
                <a:gd name="T25" fmla="*/ 1405 h 38"/>
                <a:gd name="T26" fmla="*/ 40 w 16"/>
                <a:gd name="T27" fmla="*/ 1405 h 38"/>
                <a:gd name="T28" fmla="*/ 57 w 16"/>
                <a:gd name="T29" fmla="*/ 1405 h 38"/>
                <a:gd name="T30" fmla="*/ 57 w 16"/>
                <a:gd name="T31" fmla="*/ 1405 h 38"/>
                <a:gd name="T32" fmla="*/ 78 w 16"/>
                <a:gd name="T33" fmla="*/ 1371 h 38"/>
                <a:gd name="T34" fmla="*/ 78 w 16"/>
                <a:gd name="T35" fmla="*/ 1324 h 38"/>
                <a:gd name="T36" fmla="*/ 78 w 16"/>
                <a:gd name="T37" fmla="*/ 1209 h 38"/>
                <a:gd name="T38" fmla="*/ 78 w 16"/>
                <a:gd name="T39" fmla="*/ 390 h 38"/>
                <a:gd name="T40" fmla="*/ 78 w 16"/>
                <a:gd name="T41" fmla="*/ 275 h 38"/>
                <a:gd name="T42" fmla="*/ 78 w 16"/>
                <a:gd name="T43" fmla="*/ 163 h 38"/>
                <a:gd name="T44" fmla="*/ 57 w 16"/>
                <a:gd name="T45" fmla="*/ 163 h 38"/>
                <a:gd name="T46" fmla="*/ 57 w 16"/>
                <a:gd name="T47" fmla="*/ 163 h 38"/>
                <a:gd name="T48" fmla="*/ 57 w 16"/>
                <a:gd name="T49" fmla="*/ 115 h 38"/>
                <a:gd name="T50" fmla="*/ 40 w 16"/>
                <a:gd name="T51" fmla="*/ 115 h 38"/>
                <a:gd name="T52" fmla="*/ 28 w 16"/>
                <a:gd name="T53" fmla="*/ 115 h 38"/>
                <a:gd name="T54" fmla="*/ 0 w 16"/>
                <a:gd name="T55" fmla="*/ 163 h 38"/>
                <a:gd name="T56" fmla="*/ 0 w 16"/>
                <a:gd name="T57" fmla="*/ 115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3"/>
                  </a:moveTo>
                  <a:lnTo>
                    <a:pt x="10" y="0"/>
                  </a:lnTo>
                  <a:lnTo>
                    <a:pt x="10" y="31"/>
                  </a:lnTo>
                  <a:lnTo>
                    <a:pt x="10" y="34"/>
                  </a:lnTo>
                  <a:lnTo>
                    <a:pt x="10" y="35"/>
                  </a:lnTo>
                  <a:lnTo>
                    <a:pt x="11" y="35"/>
                  </a:lnTo>
                  <a:lnTo>
                    <a:pt x="11" y="36"/>
                  </a:lnTo>
                  <a:lnTo>
                    <a:pt x="13" y="36"/>
                  </a:lnTo>
                  <a:lnTo>
                    <a:pt x="16" y="36"/>
                  </a:lnTo>
                  <a:lnTo>
                    <a:pt x="16" y="38"/>
                  </a:lnTo>
                  <a:lnTo>
                    <a:pt x="2" y="38"/>
                  </a:lnTo>
                  <a:lnTo>
                    <a:pt x="2" y="36"/>
                  </a:lnTo>
                  <a:lnTo>
                    <a:pt x="3" y="36"/>
                  </a:lnTo>
                  <a:lnTo>
                    <a:pt x="4" y="36"/>
                  </a:lnTo>
                  <a:lnTo>
                    <a:pt x="6" y="35"/>
                  </a:lnTo>
                  <a:lnTo>
                    <a:pt x="6" y="34"/>
                  </a:lnTo>
                  <a:lnTo>
                    <a:pt x="6" y="31"/>
                  </a:lnTo>
                  <a:lnTo>
                    <a:pt x="6" y="10"/>
                  </a:lnTo>
                  <a:lnTo>
                    <a:pt x="6" y="7"/>
                  </a:lnTo>
                  <a:lnTo>
                    <a:pt x="6" y="4"/>
                  </a:lnTo>
                  <a:lnTo>
                    <a:pt x="4" y="4"/>
                  </a:lnTo>
                  <a:lnTo>
                    <a:pt x="4" y="3"/>
                  </a:lnTo>
                  <a:lnTo>
                    <a:pt x="3" y="3"/>
                  </a:lnTo>
                  <a:lnTo>
                    <a:pt x="2" y="3"/>
                  </a:lnTo>
                  <a:lnTo>
                    <a:pt x="0" y="4"/>
                  </a:lnTo>
                  <a:lnTo>
                    <a:pt x="0" y="3"/>
                  </a:lnTo>
                  <a:close/>
                </a:path>
              </a:pathLst>
            </a:custGeom>
            <a:solidFill>
              <a:srgbClr val="000000"/>
            </a:solidFill>
            <a:ln w="0">
              <a:solidFill>
                <a:srgbClr val="000000"/>
              </a:solidFill>
              <a:round/>
              <a:headEnd/>
              <a:tailEnd/>
            </a:ln>
          </p:spPr>
          <p:txBody>
            <a:bodyPr/>
            <a:lstStyle/>
            <a:p>
              <a:endParaRPr lang="en-CA"/>
            </a:p>
          </p:txBody>
        </p:sp>
        <p:sp>
          <p:nvSpPr>
            <p:cNvPr id="10629" name="Freeform 288"/>
            <p:cNvSpPr>
              <a:spLocks/>
            </p:cNvSpPr>
            <p:nvPr/>
          </p:nvSpPr>
          <p:spPr bwMode="auto">
            <a:xfrm>
              <a:off x="3279" y="3095"/>
              <a:ext cx="32" cy="167"/>
            </a:xfrm>
            <a:custGeom>
              <a:avLst/>
              <a:gdLst>
                <a:gd name="T0" fmla="*/ 0 w 13"/>
                <a:gd name="T1" fmla="*/ 0 h 49"/>
                <a:gd name="T2" fmla="*/ 194 w 13"/>
                <a:gd name="T3" fmla="*/ 0 h 49"/>
                <a:gd name="T4" fmla="*/ 194 w 13"/>
                <a:gd name="T5" fmla="*/ 1939 h 49"/>
                <a:gd name="T6" fmla="*/ 0 w 13"/>
                <a:gd name="T7" fmla="*/ 1939 h 49"/>
                <a:gd name="T8" fmla="*/ 0 w 13"/>
                <a:gd name="T9" fmla="*/ 1823 h 49"/>
                <a:gd name="T10" fmla="*/ 103 w 13"/>
                <a:gd name="T11" fmla="*/ 1823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6"/>
                  </a:lnTo>
                  <a:lnTo>
                    <a:pt x="7" y="46"/>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630" name="Freeform 289"/>
            <p:cNvSpPr>
              <a:spLocks/>
            </p:cNvSpPr>
            <p:nvPr/>
          </p:nvSpPr>
          <p:spPr bwMode="auto">
            <a:xfrm>
              <a:off x="3406" y="3095"/>
              <a:ext cx="79" cy="129"/>
            </a:xfrm>
            <a:custGeom>
              <a:avLst/>
              <a:gdLst>
                <a:gd name="T0" fmla="*/ 469 w 32"/>
                <a:gd name="T1" fmla="*/ 0 h 38"/>
                <a:gd name="T2" fmla="*/ 469 w 32"/>
                <a:gd name="T3" fmla="*/ 506 h 38"/>
                <a:gd name="T4" fmla="*/ 469 w 32"/>
                <a:gd name="T5" fmla="*/ 506 h 38"/>
                <a:gd name="T6" fmla="*/ 420 w 32"/>
                <a:gd name="T7" fmla="*/ 275 h 38"/>
                <a:gd name="T8" fmla="*/ 378 w 32"/>
                <a:gd name="T9" fmla="*/ 163 h 38"/>
                <a:gd name="T10" fmla="*/ 328 w 32"/>
                <a:gd name="T11" fmla="*/ 34 h 38"/>
                <a:gd name="T12" fmla="*/ 269 w 32"/>
                <a:gd name="T13" fmla="*/ 34 h 38"/>
                <a:gd name="T14" fmla="*/ 225 w 32"/>
                <a:gd name="T15" fmla="*/ 34 h 38"/>
                <a:gd name="T16" fmla="*/ 183 w 32"/>
                <a:gd name="T17" fmla="*/ 115 h 38"/>
                <a:gd name="T18" fmla="*/ 153 w 32"/>
                <a:gd name="T19" fmla="*/ 231 h 38"/>
                <a:gd name="T20" fmla="*/ 104 w 32"/>
                <a:gd name="T21" fmla="*/ 312 h 38"/>
                <a:gd name="T22" fmla="*/ 74 w 32"/>
                <a:gd name="T23" fmla="*/ 553 h 38"/>
                <a:gd name="T24" fmla="*/ 74 w 32"/>
                <a:gd name="T25" fmla="*/ 784 h 38"/>
                <a:gd name="T26" fmla="*/ 74 w 32"/>
                <a:gd name="T27" fmla="*/ 934 h 38"/>
                <a:gd name="T28" fmla="*/ 104 w 32"/>
                <a:gd name="T29" fmla="*/ 1093 h 38"/>
                <a:gd name="T30" fmla="*/ 153 w 32"/>
                <a:gd name="T31" fmla="*/ 1209 h 38"/>
                <a:gd name="T32" fmla="*/ 183 w 32"/>
                <a:gd name="T33" fmla="*/ 1324 h 38"/>
                <a:gd name="T34" fmla="*/ 225 w 32"/>
                <a:gd name="T35" fmla="*/ 1371 h 38"/>
                <a:gd name="T36" fmla="*/ 286 w 32"/>
                <a:gd name="T37" fmla="*/ 1371 h 38"/>
                <a:gd name="T38" fmla="*/ 328 w 32"/>
                <a:gd name="T39" fmla="*/ 1371 h 38"/>
                <a:gd name="T40" fmla="*/ 378 w 32"/>
                <a:gd name="T41" fmla="*/ 1324 h 38"/>
                <a:gd name="T42" fmla="*/ 420 w 32"/>
                <a:gd name="T43" fmla="*/ 1256 h 38"/>
                <a:gd name="T44" fmla="*/ 469 w 32"/>
                <a:gd name="T45" fmla="*/ 1093 h 38"/>
                <a:gd name="T46" fmla="*/ 481 w 32"/>
                <a:gd name="T47" fmla="*/ 1093 h 38"/>
                <a:gd name="T48" fmla="*/ 439 w 32"/>
                <a:gd name="T49" fmla="*/ 1256 h 38"/>
                <a:gd name="T50" fmla="*/ 378 w 32"/>
                <a:gd name="T51" fmla="*/ 1371 h 38"/>
                <a:gd name="T52" fmla="*/ 316 w 32"/>
                <a:gd name="T53" fmla="*/ 1487 h 38"/>
                <a:gd name="T54" fmla="*/ 257 w 32"/>
                <a:gd name="T55" fmla="*/ 1487 h 38"/>
                <a:gd name="T56" fmla="*/ 165 w 32"/>
                <a:gd name="T57" fmla="*/ 1487 h 38"/>
                <a:gd name="T58" fmla="*/ 104 w 32"/>
                <a:gd name="T59" fmla="*/ 1371 h 38"/>
                <a:gd name="T60" fmla="*/ 42 w 32"/>
                <a:gd name="T61" fmla="*/ 1209 h 38"/>
                <a:gd name="T62" fmla="*/ 0 w 32"/>
                <a:gd name="T63" fmla="*/ 981 h 38"/>
                <a:gd name="T64" fmla="*/ 0 w 32"/>
                <a:gd name="T65" fmla="*/ 784 h 38"/>
                <a:gd name="T66" fmla="*/ 0 w 32"/>
                <a:gd name="T67" fmla="*/ 553 h 38"/>
                <a:gd name="T68" fmla="*/ 12 w 32"/>
                <a:gd name="T69" fmla="*/ 312 h 38"/>
                <a:gd name="T70" fmla="*/ 62 w 32"/>
                <a:gd name="T71" fmla="*/ 231 h 38"/>
                <a:gd name="T72" fmla="*/ 121 w 32"/>
                <a:gd name="T73" fmla="*/ 34 h 38"/>
                <a:gd name="T74" fmla="*/ 183 w 32"/>
                <a:gd name="T75" fmla="*/ 0 h 38"/>
                <a:gd name="T76" fmla="*/ 269 w 32"/>
                <a:gd name="T77" fmla="*/ 0 h 38"/>
                <a:gd name="T78" fmla="*/ 328 w 32"/>
                <a:gd name="T79" fmla="*/ 0 h 38"/>
                <a:gd name="T80" fmla="*/ 378 w 32"/>
                <a:gd name="T81" fmla="*/ 34 h 38"/>
                <a:gd name="T82" fmla="*/ 407 w 32"/>
                <a:gd name="T83" fmla="*/ 34 h 38"/>
                <a:gd name="T84" fmla="*/ 420 w 32"/>
                <a:gd name="T85" fmla="*/ 34 h 38"/>
                <a:gd name="T86" fmla="*/ 420 w 32"/>
                <a:gd name="T87" fmla="*/ 34 h 38"/>
                <a:gd name="T88" fmla="*/ 420 w 32"/>
                <a:gd name="T89" fmla="*/ 34 h 38"/>
                <a:gd name="T90" fmla="*/ 439 w 32"/>
                <a:gd name="T91" fmla="*/ 0 h 38"/>
                <a:gd name="T92" fmla="*/ 439 w 32"/>
                <a:gd name="T93" fmla="*/ 0 h 38"/>
                <a:gd name="T94" fmla="*/ 469 w 32"/>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38"/>
                <a:gd name="T146" fmla="*/ 32 w 32"/>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38">
                  <a:moveTo>
                    <a:pt x="31" y="0"/>
                  </a:moveTo>
                  <a:lnTo>
                    <a:pt x="31" y="13"/>
                  </a:lnTo>
                  <a:lnTo>
                    <a:pt x="28" y="7"/>
                  </a:lnTo>
                  <a:lnTo>
                    <a:pt x="25" y="4"/>
                  </a:lnTo>
                  <a:lnTo>
                    <a:pt x="22" y="1"/>
                  </a:lnTo>
                  <a:lnTo>
                    <a:pt x="18" y="1"/>
                  </a:lnTo>
                  <a:lnTo>
                    <a:pt x="15" y="1"/>
                  </a:lnTo>
                  <a:lnTo>
                    <a:pt x="12" y="3"/>
                  </a:lnTo>
                  <a:lnTo>
                    <a:pt x="10" y="6"/>
                  </a:lnTo>
                  <a:lnTo>
                    <a:pt x="7" y="8"/>
                  </a:lnTo>
                  <a:lnTo>
                    <a:pt x="5" y="14"/>
                  </a:lnTo>
                  <a:lnTo>
                    <a:pt x="5" y="20"/>
                  </a:lnTo>
                  <a:lnTo>
                    <a:pt x="5" y="24"/>
                  </a:lnTo>
                  <a:lnTo>
                    <a:pt x="7" y="28"/>
                  </a:lnTo>
                  <a:lnTo>
                    <a:pt x="10" y="31"/>
                  </a:lnTo>
                  <a:lnTo>
                    <a:pt x="12" y="34"/>
                  </a:lnTo>
                  <a:lnTo>
                    <a:pt x="15" y="35"/>
                  </a:lnTo>
                  <a:lnTo>
                    <a:pt x="19" y="35"/>
                  </a:lnTo>
                  <a:lnTo>
                    <a:pt x="22" y="35"/>
                  </a:lnTo>
                  <a:lnTo>
                    <a:pt x="25" y="34"/>
                  </a:lnTo>
                  <a:lnTo>
                    <a:pt x="28" y="32"/>
                  </a:lnTo>
                  <a:lnTo>
                    <a:pt x="31" y="28"/>
                  </a:lnTo>
                  <a:lnTo>
                    <a:pt x="32" y="28"/>
                  </a:lnTo>
                  <a:lnTo>
                    <a:pt x="29" y="32"/>
                  </a:lnTo>
                  <a:lnTo>
                    <a:pt x="25" y="35"/>
                  </a:lnTo>
                  <a:lnTo>
                    <a:pt x="21" y="38"/>
                  </a:lnTo>
                  <a:lnTo>
                    <a:pt x="17" y="38"/>
                  </a:lnTo>
                  <a:lnTo>
                    <a:pt x="11" y="38"/>
                  </a:lnTo>
                  <a:lnTo>
                    <a:pt x="7" y="35"/>
                  </a:lnTo>
                  <a:lnTo>
                    <a:pt x="3" y="31"/>
                  </a:lnTo>
                  <a:lnTo>
                    <a:pt x="0" y="25"/>
                  </a:lnTo>
                  <a:lnTo>
                    <a:pt x="0" y="20"/>
                  </a:lnTo>
                  <a:lnTo>
                    <a:pt x="0" y="14"/>
                  </a:lnTo>
                  <a:lnTo>
                    <a:pt x="1" y="8"/>
                  </a:lnTo>
                  <a:lnTo>
                    <a:pt x="4" y="6"/>
                  </a:lnTo>
                  <a:lnTo>
                    <a:pt x="8" y="1"/>
                  </a:lnTo>
                  <a:lnTo>
                    <a:pt x="12" y="0"/>
                  </a:lnTo>
                  <a:lnTo>
                    <a:pt x="18" y="0"/>
                  </a:lnTo>
                  <a:lnTo>
                    <a:pt x="22" y="0"/>
                  </a:lnTo>
                  <a:lnTo>
                    <a:pt x="25" y="1"/>
                  </a:lnTo>
                  <a:lnTo>
                    <a:pt x="27" y="1"/>
                  </a:lnTo>
                  <a:lnTo>
                    <a:pt x="28" y="1"/>
                  </a:lnTo>
                  <a:lnTo>
                    <a:pt x="29" y="0"/>
                  </a:lnTo>
                  <a:lnTo>
                    <a:pt x="31" y="0"/>
                  </a:lnTo>
                  <a:close/>
                </a:path>
              </a:pathLst>
            </a:custGeom>
            <a:solidFill>
              <a:srgbClr val="000000"/>
            </a:solidFill>
            <a:ln w="0">
              <a:solidFill>
                <a:srgbClr val="000000"/>
              </a:solidFill>
              <a:round/>
              <a:headEnd/>
              <a:tailEnd/>
            </a:ln>
          </p:spPr>
          <p:txBody>
            <a:bodyPr/>
            <a:lstStyle/>
            <a:p>
              <a:endParaRPr lang="en-CA"/>
            </a:p>
          </p:txBody>
        </p:sp>
        <p:sp>
          <p:nvSpPr>
            <p:cNvPr id="10631" name="Freeform 290"/>
            <p:cNvSpPr>
              <a:spLocks noEditPoints="1"/>
            </p:cNvSpPr>
            <p:nvPr/>
          </p:nvSpPr>
          <p:spPr bwMode="auto">
            <a:xfrm>
              <a:off x="3494" y="3133"/>
              <a:ext cx="59" cy="91"/>
            </a:xfrm>
            <a:custGeom>
              <a:avLst/>
              <a:gdLst>
                <a:gd name="T0" fmla="*/ 182 w 24"/>
                <a:gd name="T1" fmla="*/ 0 h 27"/>
                <a:gd name="T2" fmla="*/ 236 w 24"/>
                <a:gd name="T3" fmla="*/ 81 h 27"/>
                <a:gd name="T4" fmla="*/ 285 w 24"/>
                <a:gd name="T5" fmla="*/ 115 h 27"/>
                <a:gd name="T6" fmla="*/ 315 w 24"/>
                <a:gd name="T7" fmla="*/ 148 h 27"/>
                <a:gd name="T8" fmla="*/ 344 w 24"/>
                <a:gd name="T9" fmla="*/ 340 h 27"/>
                <a:gd name="T10" fmla="*/ 356 w 24"/>
                <a:gd name="T11" fmla="*/ 499 h 27"/>
                <a:gd name="T12" fmla="*/ 356 w 24"/>
                <a:gd name="T13" fmla="*/ 647 h 27"/>
                <a:gd name="T14" fmla="*/ 344 w 24"/>
                <a:gd name="T15" fmla="*/ 762 h 27"/>
                <a:gd name="T16" fmla="*/ 295 w 24"/>
                <a:gd name="T17" fmla="*/ 886 h 27"/>
                <a:gd name="T18" fmla="*/ 285 w 24"/>
                <a:gd name="T19" fmla="*/ 954 h 27"/>
                <a:gd name="T20" fmla="*/ 207 w 24"/>
                <a:gd name="T21" fmla="*/ 1035 h 27"/>
                <a:gd name="T22" fmla="*/ 182 w 24"/>
                <a:gd name="T23" fmla="*/ 1035 h 27"/>
                <a:gd name="T24" fmla="*/ 133 w 24"/>
                <a:gd name="T25" fmla="*/ 1035 h 27"/>
                <a:gd name="T26" fmla="*/ 91 w 24"/>
                <a:gd name="T27" fmla="*/ 954 h 27"/>
                <a:gd name="T28" fmla="*/ 42 w 24"/>
                <a:gd name="T29" fmla="*/ 886 h 27"/>
                <a:gd name="T30" fmla="*/ 0 w 24"/>
                <a:gd name="T31" fmla="*/ 694 h 27"/>
                <a:gd name="T32" fmla="*/ 0 w 24"/>
                <a:gd name="T33" fmla="*/ 533 h 27"/>
                <a:gd name="T34" fmla="*/ 0 w 24"/>
                <a:gd name="T35" fmla="*/ 388 h 27"/>
                <a:gd name="T36" fmla="*/ 30 w 24"/>
                <a:gd name="T37" fmla="*/ 273 h 27"/>
                <a:gd name="T38" fmla="*/ 42 w 24"/>
                <a:gd name="T39" fmla="*/ 148 h 27"/>
                <a:gd name="T40" fmla="*/ 91 w 24"/>
                <a:gd name="T41" fmla="*/ 81 h 27"/>
                <a:gd name="T42" fmla="*/ 133 w 24"/>
                <a:gd name="T43" fmla="*/ 81 h 27"/>
                <a:gd name="T44" fmla="*/ 182 w 24"/>
                <a:gd name="T45" fmla="*/ 0 h 27"/>
                <a:gd name="T46" fmla="*/ 182 w 24"/>
                <a:gd name="T47" fmla="*/ 115 h 27"/>
                <a:gd name="T48" fmla="*/ 150 w 24"/>
                <a:gd name="T49" fmla="*/ 115 h 27"/>
                <a:gd name="T50" fmla="*/ 133 w 24"/>
                <a:gd name="T51" fmla="*/ 115 h 27"/>
                <a:gd name="T52" fmla="*/ 103 w 24"/>
                <a:gd name="T53" fmla="*/ 148 h 27"/>
                <a:gd name="T54" fmla="*/ 91 w 24"/>
                <a:gd name="T55" fmla="*/ 226 h 27"/>
                <a:gd name="T56" fmla="*/ 74 w 24"/>
                <a:gd name="T57" fmla="*/ 340 h 27"/>
                <a:gd name="T58" fmla="*/ 74 w 24"/>
                <a:gd name="T59" fmla="*/ 421 h 27"/>
                <a:gd name="T60" fmla="*/ 91 w 24"/>
                <a:gd name="T61" fmla="*/ 647 h 27"/>
                <a:gd name="T62" fmla="*/ 103 w 24"/>
                <a:gd name="T63" fmla="*/ 806 h 27"/>
                <a:gd name="T64" fmla="*/ 150 w 24"/>
                <a:gd name="T65" fmla="*/ 920 h 27"/>
                <a:gd name="T66" fmla="*/ 194 w 24"/>
                <a:gd name="T67" fmla="*/ 954 h 27"/>
                <a:gd name="T68" fmla="*/ 236 w 24"/>
                <a:gd name="T69" fmla="*/ 920 h 27"/>
                <a:gd name="T70" fmla="*/ 253 w 24"/>
                <a:gd name="T71" fmla="*/ 886 h 27"/>
                <a:gd name="T72" fmla="*/ 285 w 24"/>
                <a:gd name="T73" fmla="*/ 762 h 27"/>
                <a:gd name="T74" fmla="*/ 295 w 24"/>
                <a:gd name="T75" fmla="*/ 613 h 27"/>
                <a:gd name="T76" fmla="*/ 285 w 24"/>
                <a:gd name="T77" fmla="*/ 421 h 27"/>
                <a:gd name="T78" fmla="*/ 285 w 24"/>
                <a:gd name="T79" fmla="*/ 273 h 27"/>
                <a:gd name="T80" fmla="*/ 236 w 24"/>
                <a:gd name="T81" fmla="*/ 148 h 27"/>
                <a:gd name="T82" fmla="*/ 207 w 24"/>
                <a:gd name="T83" fmla="*/ 115 h 27"/>
                <a:gd name="T84" fmla="*/ 182 w 24"/>
                <a:gd name="T85" fmla="*/ 11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2" y="0"/>
                  </a:moveTo>
                  <a:lnTo>
                    <a:pt x="16" y="2"/>
                  </a:lnTo>
                  <a:lnTo>
                    <a:pt x="19" y="3"/>
                  </a:lnTo>
                  <a:lnTo>
                    <a:pt x="21" y="4"/>
                  </a:lnTo>
                  <a:lnTo>
                    <a:pt x="23" y="9"/>
                  </a:lnTo>
                  <a:lnTo>
                    <a:pt x="24" y="13"/>
                  </a:lnTo>
                  <a:lnTo>
                    <a:pt x="24" y="17"/>
                  </a:lnTo>
                  <a:lnTo>
                    <a:pt x="23" y="20"/>
                  </a:lnTo>
                  <a:lnTo>
                    <a:pt x="20" y="23"/>
                  </a:lnTo>
                  <a:lnTo>
                    <a:pt x="19" y="25"/>
                  </a:lnTo>
                  <a:lnTo>
                    <a:pt x="14" y="27"/>
                  </a:lnTo>
                  <a:lnTo>
                    <a:pt x="12" y="27"/>
                  </a:lnTo>
                  <a:lnTo>
                    <a:pt x="9" y="27"/>
                  </a:lnTo>
                  <a:lnTo>
                    <a:pt x="6" y="25"/>
                  </a:lnTo>
                  <a:lnTo>
                    <a:pt x="3" y="23"/>
                  </a:lnTo>
                  <a:lnTo>
                    <a:pt x="0" y="18"/>
                  </a:lnTo>
                  <a:lnTo>
                    <a:pt x="0" y="14"/>
                  </a:lnTo>
                  <a:lnTo>
                    <a:pt x="0" y="10"/>
                  </a:lnTo>
                  <a:lnTo>
                    <a:pt x="2" y="7"/>
                  </a:lnTo>
                  <a:lnTo>
                    <a:pt x="3" y="4"/>
                  </a:lnTo>
                  <a:lnTo>
                    <a:pt x="6" y="2"/>
                  </a:lnTo>
                  <a:lnTo>
                    <a:pt x="9" y="2"/>
                  </a:lnTo>
                  <a:lnTo>
                    <a:pt x="12" y="0"/>
                  </a:lnTo>
                  <a:close/>
                  <a:moveTo>
                    <a:pt x="12" y="3"/>
                  </a:moveTo>
                  <a:lnTo>
                    <a:pt x="10" y="3"/>
                  </a:lnTo>
                  <a:lnTo>
                    <a:pt x="9" y="3"/>
                  </a:lnTo>
                  <a:lnTo>
                    <a:pt x="7" y="4"/>
                  </a:lnTo>
                  <a:lnTo>
                    <a:pt x="6" y="6"/>
                  </a:lnTo>
                  <a:lnTo>
                    <a:pt x="5" y="9"/>
                  </a:lnTo>
                  <a:lnTo>
                    <a:pt x="5" y="11"/>
                  </a:lnTo>
                  <a:lnTo>
                    <a:pt x="6" y="17"/>
                  </a:lnTo>
                  <a:lnTo>
                    <a:pt x="7" y="21"/>
                  </a:lnTo>
                  <a:lnTo>
                    <a:pt x="10" y="24"/>
                  </a:lnTo>
                  <a:lnTo>
                    <a:pt x="13" y="25"/>
                  </a:lnTo>
                  <a:lnTo>
                    <a:pt x="16" y="24"/>
                  </a:lnTo>
                  <a:lnTo>
                    <a:pt x="17" y="23"/>
                  </a:lnTo>
                  <a:lnTo>
                    <a:pt x="19" y="20"/>
                  </a:lnTo>
                  <a:lnTo>
                    <a:pt x="20" y="16"/>
                  </a:lnTo>
                  <a:lnTo>
                    <a:pt x="19" y="11"/>
                  </a:lnTo>
                  <a:lnTo>
                    <a:pt x="19" y="7"/>
                  </a:lnTo>
                  <a:lnTo>
                    <a:pt x="16" y="4"/>
                  </a:lnTo>
                  <a:lnTo>
                    <a:pt x="14" y="3"/>
                  </a:lnTo>
                  <a:lnTo>
                    <a:pt x="12" y="3"/>
                  </a:lnTo>
                  <a:close/>
                </a:path>
              </a:pathLst>
            </a:custGeom>
            <a:solidFill>
              <a:srgbClr val="000000"/>
            </a:solidFill>
            <a:ln w="0">
              <a:solidFill>
                <a:srgbClr val="000000"/>
              </a:solidFill>
              <a:round/>
              <a:headEnd/>
              <a:tailEnd/>
            </a:ln>
          </p:spPr>
          <p:txBody>
            <a:bodyPr/>
            <a:lstStyle/>
            <a:p>
              <a:endParaRPr lang="en-CA"/>
            </a:p>
          </p:txBody>
        </p:sp>
        <p:sp>
          <p:nvSpPr>
            <p:cNvPr id="10632" name="Freeform 291"/>
            <p:cNvSpPr>
              <a:spLocks/>
            </p:cNvSpPr>
            <p:nvPr/>
          </p:nvSpPr>
          <p:spPr bwMode="auto">
            <a:xfrm>
              <a:off x="3561" y="3133"/>
              <a:ext cx="102" cy="91"/>
            </a:xfrm>
            <a:custGeom>
              <a:avLst/>
              <a:gdLst>
                <a:gd name="T0" fmla="*/ 141 w 42"/>
                <a:gd name="T1" fmla="*/ 148 h 27"/>
                <a:gd name="T2" fmla="*/ 189 w 42"/>
                <a:gd name="T3" fmla="*/ 81 h 27"/>
                <a:gd name="T4" fmla="*/ 211 w 42"/>
                <a:gd name="T5" fmla="*/ 0 h 27"/>
                <a:gd name="T6" fmla="*/ 289 w 42"/>
                <a:gd name="T7" fmla="*/ 81 h 27"/>
                <a:gd name="T8" fmla="*/ 313 w 42"/>
                <a:gd name="T9" fmla="*/ 148 h 27"/>
                <a:gd name="T10" fmla="*/ 359 w 42"/>
                <a:gd name="T11" fmla="*/ 115 h 27"/>
                <a:gd name="T12" fmla="*/ 413 w 42"/>
                <a:gd name="T13" fmla="*/ 0 h 27"/>
                <a:gd name="T14" fmla="*/ 491 w 42"/>
                <a:gd name="T15" fmla="*/ 0 h 27"/>
                <a:gd name="T16" fmla="*/ 512 w 42"/>
                <a:gd name="T17" fmla="*/ 115 h 27"/>
                <a:gd name="T18" fmla="*/ 542 w 42"/>
                <a:gd name="T19" fmla="*/ 273 h 27"/>
                <a:gd name="T20" fmla="*/ 542 w 42"/>
                <a:gd name="T21" fmla="*/ 762 h 27"/>
                <a:gd name="T22" fmla="*/ 561 w 42"/>
                <a:gd name="T23" fmla="*/ 920 h 27"/>
                <a:gd name="T24" fmla="*/ 561 w 42"/>
                <a:gd name="T25" fmla="*/ 954 h 27"/>
                <a:gd name="T26" fmla="*/ 602 w 42"/>
                <a:gd name="T27" fmla="*/ 954 h 27"/>
                <a:gd name="T28" fmla="*/ 442 w 42"/>
                <a:gd name="T29" fmla="*/ 1035 h 27"/>
                <a:gd name="T30" fmla="*/ 442 w 42"/>
                <a:gd name="T31" fmla="*/ 954 h 27"/>
                <a:gd name="T32" fmla="*/ 459 w 42"/>
                <a:gd name="T33" fmla="*/ 954 h 27"/>
                <a:gd name="T34" fmla="*/ 491 w 42"/>
                <a:gd name="T35" fmla="*/ 920 h 27"/>
                <a:gd name="T36" fmla="*/ 491 w 42"/>
                <a:gd name="T37" fmla="*/ 762 h 27"/>
                <a:gd name="T38" fmla="*/ 491 w 42"/>
                <a:gd name="T39" fmla="*/ 273 h 27"/>
                <a:gd name="T40" fmla="*/ 459 w 42"/>
                <a:gd name="T41" fmla="*/ 148 h 27"/>
                <a:gd name="T42" fmla="*/ 401 w 42"/>
                <a:gd name="T43" fmla="*/ 148 h 27"/>
                <a:gd name="T44" fmla="*/ 359 w 42"/>
                <a:gd name="T45" fmla="*/ 226 h 27"/>
                <a:gd name="T46" fmla="*/ 342 w 42"/>
                <a:gd name="T47" fmla="*/ 273 h 27"/>
                <a:gd name="T48" fmla="*/ 342 w 42"/>
                <a:gd name="T49" fmla="*/ 762 h 27"/>
                <a:gd name="T50" fmla="*/ 342 w 42"/>
                <a:gd name="T51" fmla="*/ 920 h 27"/>
                <a:gd name="T52" fmla="*/ 342 w 42"/>
                <a:gd name="T53" fmla="*/ 954 h 27"/>
                <a:gd name="T54" fmla="*/ 389 w 42"/>
                <a:gd name="T55" fmla="*/ 954 h 27"/>
                <a:gd name="T56" fmla="*/ 211 w 42"/>
                <a:gd name="T57" fmla="*/ 1035 h 27"/>
                <a:gd name="T58" fmla="*/ 243 w 42"/>
                <a:gd name="T59" fmla="*/ 954 h 27"/>
                <a:gd name="T60" fmla="*/ 260 w 42"/>
                <a:gd name="T61" fmla="*/ 920 h 27"/>
                <a:gd name="T62" fmla="*/ 260 w 42"/>
                <a:gd name="T63" fmla="*/ 886 h 27"/>
                <a:gd name="T64" fmla="*/ 260 w 42"/>
                <a:gd name="T65" fmla="*/ 388 h 27"/>
                <a:gd name="T66" fmla="*/ 260 w 42"/>
                <a:gd name="T67" fmla="*/ 226 h 27"/>
                <a:gd name="T68" fmla="*/ 202 w 42"/>
                <a:gd name="T69" fmla="*/ 148 h 27"/>
                <a:gd name="T70" fmla="*/ 160 w 42"/>
                <a:gd name="T71" fmla="*/ 148 h 27"/>
                <a:gd name="T72" fmla="*/ 112 w 42"/>
                <a:gd name="T73" fmla="*/ 273 h 27"/>
                <a:gd name="T74" fmla="*/ 112 w 42"/>
                <a:gd name="T75" fmla="*/ 886 h 27"/>
                <a:gd name="T76" fmla="*/ 112 w 42"/>
                <a:gd name="T77" fmla="*/ 954 h 27"/>
                <a:gd name="T78" fmla="*/ 141 w 42"/>
                <a:gd name="T79" fmla="*/ 954 h 27"/>
                <a:gd name="T80" fmla="*/ 160 w 42"/>
                <a:gd name="T81" fmla="*/ 1035 h 27"/>
                <a:gd name="T82" fmla="*/ 0 w 42"/>
                <a:gd name="T83" fmla="*/ 954 h 27"/>
                <a:gd name="T84" fmla="*/ 41 w 42"/>
                <a:gd name="T85" fmla="*/ 954 h 27"/>
                <a:gd name="T86" fmla="*/ 41 w 42"/>
                <a:gd name="T87" fmla="*/ 920 h 27"/>
                <a:gd name="T88" fmla="*/ 41 w 42"/>
                <a:gd name="T89" fmla="*/ 762 h 27"/>
                <a:gd name="T90" fmla="*/ 41 w 42"/>
                <a:gd name="T91" fmla="*/ 273 h 27"/>
                <a:gd name="T92" fmla="*/ 41 w 42"/>
                <a:gd name="T93" fmla="*/ 148 h 27"/>
                <a:gd name="T94" fmla="*/ 41 w 42"/>
                <a:gd name="T95" fmla="*/ 148 h 27"/>
                <a:gd name="T96" fmla="*/ 12 w 42"/>
                <a:gd name="T97" fmla="*/ 148 h 27"/>
                <a:gd name="T98" fmla="*/ 0 w 42"/>
                <a:gd name="T99" fmla="*/ 115 h 27"/>
                <a:gd name="T100" fmla="*/ 112 w 42"/>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7"/>
                <a:gd name="T155" fmla="*/ 42 w 42"/>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7">
                  <a:moveTo>
                    <a:pt x="8" y="6"/>
                  </a:moveTo>
                  <a:lnTo>
                    <a:pt x="10" y="4"/>
                  </a:lnTo>
                  <a:lnTo>
                    <a:pt x="11" y="3"/>
                  </a:lnTo>
                  <a:lnTo>
                    <a:pt x="13" y="2"/>
                  </a:lnTo>
                  <a:lnTo>
                    <a:pt x="14" y="2"/>
                  </a:lnTo>
                  <a:lnTo>
                    <a:pt x="15" y="0"/>
                  </a:lnTo>
                  <a:lnTo>
                    <a:pt x="17" y="0"/>
                  </a:lnTo>
                  <a:lnTo>
                    <a:pt x="20" y="2"/>
                  </a:lnTo>
                  <a:lnTo>
                    <a:pt x="21" y="2"/>
                  </a:lnTo>
                  <a:lnTo>
                    <a:pt x="22" y="4"/>
                  </a:lnTo>
                  <a:lnTo>
                    <a:pt x="24" y="6"/>
                  </a:lnTo>
                  <a:lnTo>
                    <a:pt x="25" y="3"/>
                  </a:lnTo>
                  <a:lnTo>
                    <a:pt x="28" y="2"/>
                  </a:lnTo>
                  <a:lnTo>
                    <a:pt x="29" y="0"/>
                  </a:lnTo>
                  <a:lnTo>
                    <a:pt x="32" y="0"/>
                  </a:lnTo>
                  <a:lnTo>
                    <a:pt x="34" y="0"/>
                  </a:lnTo>
                  <a:lnTo>
                    <a:pt x="35" y="2"/>
                  </a:lnTo>
                  <a:lnTo>
                    <a:pt x="36" y="3"/>
                  </a:lnTo>
                  <a:lnTo>
                    <a:pt x="38" y="4"/>
                  </a:lnTo>
                  <a:lnTo>
                    <a:pt x="38" y="7"/>
                  </a:lnTo>
                  <a:lnTo>
                    <a:pt x="38" y="10"/>
                  </a:lnTo>
                  <a:lnTo>
                    <a:pt x="38" y="20"/>
                  </a:lnTo>
                  <a:lnTo>
                    <a:pt x="39" y="23"/>
                  </a:lnTo>
                  <a:lnTo>
                    <a:pt x="39" y="24"/>
                  </a:lnTo>
                  <a:lnTo>
                    <a:pt x="39" y="25"/>
                  </a:lnTo>
                  <a:lnTo>
                    <a:pt x="41" y="25"/>
                  </a:lnTo>
                  <a:lnTo>
                    <a:pt x="42" y="25"/>
                  </a:lnTo>
                  <a:lnTo>
                    <a:pt x="42" y="27"/>
                  </a:lnTo>
                  <a:lnTo>
                    <a:pt x="31" y="27"/>
                  </a:lnTo>
                  <a:lnTo>
                    <a:pt x="31" y="25"/>
                  </a:lnTo>
                  <a:lnTo>
                    <a:pt x="32" y="25"/>
                  </a:lnTo>
                  <a:lnTo>
                    <a:pt x="34" y="24"/>
                  </a:lnTo>
                  <a:lnTo>
                    <a:pt x="34" y="23"/>
                  </a:lnTo>
                  <a:lnTo>
                    <a:pt x="34" y="20"/>
                  </a:lnTo>
                  <a:lnTo>
                    <a:pt x="34" y="10"/>
                  </a:lnTo>
                  <a:lnTo>
                    <a:pt x="34" y="7"/>
                  </a:lnTo>
                  <a:lnTo>
                    <a:pt x="34" y="6"/>
                  </a:lnTo>
                  <a:lnTo>
                    <a:pt x="32" y="4"/>
                  </a:lnTo>
                  <a:lnTo>
                    <a:pt x="29" y="4"/>
                  </a:lnTo>
                  <a:lnTo>
                    <a:pt x="28" y="4"/>
                  </a:lnTo>
                  <a:lnTo>
                    <a:pt x="27" y="4"/>
                  </a:lnTo>
                  <a:lnTo>
                    <a:pt x="25" y="6"/>
                  </a:lnTo>
                  <a:lnTo>
                    <a:pt x="24" y="7"/>
                  </a:lnTo>
                  <a:lnTo>
                    <a:pt x="24" y="9"/>
                  </a:lnTo>
                  <a:lnTo>
                    <a:pt x="24" y="20"/>
                  </a:lnTo>
                  <a:lnTo>
                    <a:pt x="24" y="23"/>
                  </a:lnTo>
                  <a:lnTo>
                    <a:pt x="24" y="24"/>
                  </a:lnTo>
                  <a:lnTo>
                    <a:pt x="24" y="25"/>
                  </a:lnTo>
                  <a:lnTo>
                    <a:pt x="25" y="25"/>
                  </a:lnTo>
                  <a:lnTo>
                    <a:pt x="27" y="25"/>
                  </a:lnTo>
                  <a:lnTo>
                    <a:pt x="27" y="27"/>
                  </a:lnTo>
                  <a:lnTo>
                    <a:pt x="15" y="27"/>
                  </a:lnTo>
                  <a:lnTo>
                    <a:pt x="15" y="25"/>
                  </a:lnTo>
                  <a:lnTo>
                    <a:pt x="17" y="25"/>
                  </a:lnTo>
                  <a:lnTo>
                    <a:pt x="18" y="25"/>
                  </a:lnTo>
                  <a:lnTo>
                    <a:pt x="18" y="24"/>
                  </a:lnTo>
                  <a:lnTo>
                    <a:pt x="18" y="23"/>
                  </a:lnTo>
                  <a:lnTo>
                    <a:pt x="18" y="20"/>
                  </a:lnTo>
                  <a:lnTo>
                    <a:pt x="18" y="10"/>
                  </a:lnTo>
                  <a:lnTo>
                    <a:pt x="18" y="7"/>
                  </a:lnTo>
                  <a:lnTo>
                    <a:pt x="18" y="6"/>
                  </a:lnTo>
                  <a:lnTo>
                    <a:pt x="17" y="4"/>
                  </a:lnTo>
                  <a:lnTo>
                    <a:pt x="14" y="4"/>
                  </a:lnTo>
                  <a:lnTo>
                    <a:pt x="13" y="4"/>
                  </a:lnTo>
                  <a:lnTo>
                    <a:pt x="11" y="4"/>
                  </a:lnTo>
                  <a:lnTo>
                    <a:pt x="10" y="6"/>
                  </a:lnTo>
                  <a:lnTo>
                    <a:pt x="8" y="7"/>
                  </a:lnTo>
                  <a:lnTo>
                    <a:pt x="8" y="20"/>
                  </a:lnTo>
                  <a:lnTo>
                    <a:pt x="8" y="23"/>
                  </a:lnTo>
                  <a:lnTo>
                    <a:pt x="8" y="24"/>
                  </a:lnTo>
                  <a:lnTo>
                    <a:pt x="8" y="25"/>
                  </a:lnTo>
                  <a:lnTo>
                    <a:pt x="10" y="25"/>
                  </a:lnTo>
                  <a:lnTo>
                    <a:pt x="11" y="25"/>
                  </a:lnTo>
                  <a:lnTo>
                    <a:pt x="11" y="27"/>
                  </a:lnTo>
                  <a:lnTo>
                    <a:pt x="0" y="27"/>
                  </a:lnTo>
                  <a:lnTo>
                    <a:pt x="0" y="25"/>
                  </a:lnTo>
                  <a:lnTo>
                    <a:pt x="1" y="25"/>
                  </a:lnTo>
                  <a:lnTo>
                    <a:pt x="3" y="25"/>
                  </a:lnTo>
                  <a:lnTo>
                    <a:pt x="3" y="24"/>
                  </a:lnTo>
                  <a:lnTo>
                    <a:pt x="3" y="23"/>
                  </a:lnTo>
                  <a:lnTo>
                    <a:pt x="3" y="20"/>
                  </a:lnTo>
                  <a:lnTo>
                    <a:pt x="3" y="11"/>
                  </a:lnTo>
                  <a:lnTo>
                    <a:pt x="3" y="7"/>
                  </a:lnTo>
                  <a:lnTo>
                    <a:pt x="3" y="6"/>
                  </a:lnTo>
                  <a:lnTo>
                    <a:pt x="3" y="4"/>
                  </a:lnTo>
                  <a:lnTo>
                    <a:pt x="1" y="4"/>
                  </a:lnTo>
                  <a:lnTo>
                    <a:pt x="0" y="4"/>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633" name="Freeform 292"/>
            <p:cNvSpPr>
              <a:spLocks noEditPoints="1"/>
            </p:cNvSpPr>
            <p:nvPr/>
          </p:nvSpPr>
          <p:spPr bwMode="auto">
            <a:xfrm>
              <a:off x="3663" y="3133"/>
              <a:ext cx="68" cy="129"/>
            </a:xfrm>
            <a:custGeom>
              <a:avLst/>
              <a:gdLst>
                <a:gd name="T0" fmla="*/ 112 w 28"/>
                <a:gd name="T1" fmla="*/ 0 h 38"/>
                <a:gd name="T2" fmla="*/ 141 w 28"/>
                <a:gd name="T3" fmla="*/ 275 h 38"/>
                <a:gd name="T4" fmla="*/ 202 w 28"/>
                <a:gd name="T5" fmla="*/ 81 h 38"/>
                <a:gd name="T6" fmla="*/ 260 w 28"/>
                <a:gd name="T7" fmla="*/ 0 h 38"/>
                <a:gd name="T8" fmla="*/ 342 w 28"/>
                <a:gd name="T9" fmla="*/ 115 h 38"/>
                <a:gd name="T10" fmla="*/ 401 w 28"/>
                <a:gd name="T11" fmla="*/ 506 h 38"/>
                <a:gd name="T12" fmla="*/ 359 w 28"/>
                <a:gd name="T13" fmla="*/ 784 h 38"/>
                <a:gd name="T14" fmla="*/ 289 w 28"/>
                <a:gd name="T15" fmla="*/ 981 h 38"/>
                <a:gd name="T16" fmla="*/ 202 w 28"/>
                <a:gd name="T17" fmla="*/ 1059 h 38"/>
                <a:gd name="T18" fmla="*/ 160 w 28"/>
                <a:gd name="T19" fmla="*/ 981 h 38"/>
                <a:gd name="T20" fmla="*/ 141 w 28"/>
                <a:gd name="T21" fmla="*/ 1256 h 38"/>
                <a:gd name="T22" fmla="*/ 141 w 28"/>
                <a:gd name="T23" fmla="*/ 1453 h 38"/>
                <a:gd name="T24" fmla="*/ 160 w 28"/>
                <a:gd name="T25" fmla="*/ 1487 h 38"/>
                <a:gd name="T26" fmla="*/ 202 w 28"/>
                <a:gd name="T27" fmla="*/ 1487 h 38"/>
                <a:gd name="T28" fmla="*/ 0 w 28"/>
                <a:gd name="T29" fmla="*/ 1487 h 38"/>
                <a:gd name="T30" fmla="*/ 12 w 28"/>
                <a:gd name="T31" fmla="*/ 1487 h 38"/>
                <a:gd name="T32" fmla="*/ 58 w 28"/>
                <a:gd name="T33" fmla="*/ 1487 h 38"/>
                <a:gd name="T34" fmla="*/ 58 w 28"/>
                <a:gd name="T35" fmla="*/ 1453 h 38"/>
                <a:gd name="T36" fmla="*/ 87 w 28"/>
                <a:gd name="T37" fmla="*/ 1256 h 38"/>
                <a:gd name="T38" fmla="*/ 87 w 28"/>
                <a:gd name="T39" fmla="*/ 231 h 38"/>
                <a:gd name="T40" fmla="*/ 58 w 28"/>
                <a:gd name="T41" fmla="*/ 163 h 38"/>
                <a:gd name="T42" fmla="*/ 58 w 28"/>
                <a:gd name="T43" fmla="*/ 163 h 38"/>
                <a:gd name="T44" fmla="*/ 41 w 28"/>
                <a:gd name="T45" fmla="*/ 163 h 38"/>
                <a:gd name="T46" fmla="*/ 12 w 28"/>
                <a:gd name="T47" fmla="*/ 115 h 38"/>
                <a:gd name="T48" fmla="*/ 141 w 28"/>
                <a:gd name="T49" fmla="*/ 669 h 38"/>
                <a:gd name="T50" fmla="*/ 141 w 28"/>
                <a:gd name="T51" fmla="*/ 818 h 38"/>
                <a:gd name="T52" fmla="*/ 189 w 28"/>
                <a:gd name="T53" fmla="*/ 934 h 38"/>
                <a:gd name="T54" fmla="*/ 211 w 28"/>
                <a:gd name="T55" fmla="*/ 981 h 38"/>
                <a:gd name="T56" fmla="*/ 301 w 28"/>
                <a:gd name="T57" fmla="*/ 900 h 38"/>
                <a:gd name="T58" fmla="*/ 330 w 28"/>
                <a:gd name="T59" fmla="*/ 621 h 38"/>
                <a:gd name="T60" fmla="*/ 289 w 28"/>
                <a:gd name="T61" fmla="*/ 275 h 38"/>
                <a:gd name="T62" fmla="*/ 211 w 28"/>
                <a:gd name="T63" fmla="*/ 163 h 38"/>
                <a:gd name="T64" fmla="*/ 189 w 28"/>
                <a:gd name="T65" fmla="*/ 231 h 38"/>
                <a:gd name="T66" fmla="*/ 141 w 28"/>
                <a:gd name="T67" fmla="*/ 35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38"/>
                <a:gd name="T104" fmla="*/ 28 w 2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38">
                  <a:moveTo>
                    <a:pt x="1" y="3"/>
                  </a:moveTo>
                  <a:lnTo>
                    <a:pt x="8" y="0"/>
                  </a:lnTo>
                  <a:lnTo>
                    <a:pt x="10" y="0"/>
                  </a:lnTo>
                  <a:lnTo>
                    <a:pt x="10" y="7"/>
                  </a:lnTo>
                  <a:lnTo>
                    <a:pt x="11" y="4"/>
                  </a:lnTo>
                  <a:lnTo>
                    <a:pt x="14" y="2"/>
                  </a:lnTo>
                  <a:lnTo>
                    <a:pt x="15" y="2"/>
                  </a:lnTo>
                  <a:lnTo>
                    <a:pt x="18" y="0"/>
                  </a:lnTo>
                  <a:lnTo>
                    <a:pt x="21" y="2"/>
                  </a:lnTo>
                  <a:lnTo>
                    <a:pt x="24" y="3"/>
                  </a:lnTo>
                  <a:lnTo>
                    <a:pt x="27" y="7"/>
                  </a:lnTo>
                  <a:lnTo>
                    <a:pt x="28" y="13"/>
                  </a:lnTo>
                  <a:lnTo>
                    <a:pt x="27" y="17"/>
                  </a:lnTo>
                  <a:lnTo>
                    <a:pt x="25" y="20"/>
                  </a:lnTo>
                  <a:lnTo>
                    <a:pt x="24" y="24"/>
                  </a:lnTo>
                  <a:lnTo>
                    <a:pt x="20" y="25"/>
                  </a:lnTo>
                  <a:lnTo>
                    <a:pt x="15" y="27"/>
                  </a:lnTo>
                  <a:lnTo>
                    <a:pt x="14" y="27"/>
                  </a:lnTo>
                  <a:lnTo>
                    <a:pt x="13" y="27"/>
                  </a:lnTo>
                  <a:lnTo>
                    <a:pt x="11" y="25"/>
                  </a:lnTo>
                  <a:lnTo>
                    <a:pt x="10" y="24"/>
                  </a:lnTo>
                  <a:lnTo>
                    <a:pt x="10" y="32"/>
                  </a:lnTo>
                  <a:lnTo>
                    <a:pt x="10" y="35"/>
                  </a:lnTo>
                  <a:lnTo>
                    <a:pt x="10" y="37"/>
                  </a:lnTo>
                  <a:lnTo>
                    <a:pt x="11" y="38"/>
                  </a:lnTo>
                  <a:lnTo>
                    <a:pt x="13" y="38"/>
                  </a:lnTo>
                  <a:lnTo>
                    <a:pt x="14" y="38"/>
                  </a:lnTo>
                  <a:lnTo>
                    <a:pt x="0" y="38"/>
                  </a:lnTo>
                  <a:lnTo>
                    <a:pt x="1" y="38"/>
                  </a:lnTo>
                  <a:lnTo>
                    <a:pt x="3" y="38"/>
                  </a:lnTo>
                  <a:lnTo>
                    <a:pt x="4" y="38"/>
                  </a:lnTo>
                  <a:lnTo>
                    <a:pt x="4" y="37"/>
                  </a:lnTo>
                  <a:lnTo>
                    <a:pt x="6" y="35"/>
                  </a:lnTo>
                  <a:lnTo>
                    <a:pt x="6" y="32"/>
                  </a:lnTo>
                  <a:lnTo>
                    <a:pt x="6" y="9"/>
                  </a:lnTo>
                  <a:lnTo>
                    <a:pt x="6" y="6"/>
                  </a:lnTo>
                  <a:lnTo>
                    <a:pt x="6" y="4"/>
                  </a:lnTo>
                  <a:lnTo>
                    <a:pt x="4" y="4"/>
                  </a:lnTo>
                  <a:lnTo>
                    <a:pt x="3" y="4"/>
                  </a:lnTo>
                  <a:lnTo>
                    <a:pt x="1" y="4"/>
                  </a:lnTo>
                  <a:lnTo>
                    <a:pt x="1" y="3"/>
                  </a:lnTo>
                  <a:close/>
                  <a:moveTo>
                    <a:pt x="10" y="9"/>
                  </a:moveTo>
                  <a:lnTo>
                    <a:pt x="10" y="17"/>
                  </a:lnTo>
                  <a:lnTo>
                    <a:pt x="10" y="20"/>
                  </a:lnTo>
                  <a:lnTo>
                    <a:pt x="10" y="21"/>
                  </a:lnTo>
                  <a:lnTo>
                    <a:pt x="11" y="23"/>
                  </a:lnTo>
                  <a:lnTo>
                    <a:pt x="13" y="24"/>
                  </a:lnTo>
                  <a:lnTo>
                    <a:pt x="14" y="25"/>
                  </a:lnTo>
                  <a:lnTo>
                    <a:pt x="15" y="25"/>
                  </a:lnTo>
                  <a:lnTo>
                    <a:pt x="18" y="24"/>
                  </a:lnTo>
                  <a:lnTo>
                    <a:pt x="21" y="23"/>
                  </a:lnTo>
                  <a:lnTo>
                    <a:pt x="23" y="20"/>
                  </a:lnTo>
                  <a:lnTo>
                    <a:pt x="23" y="16"/>
                  </a:lnTo>
                  <a:lnTo>
                    <a:pt x="23" y="10"/>
                  </a:lnTo>
                  <a:lnTo>
                    <a:pt x="20" y="7"/>
                  </a:lnTo>
                  <a:lnTo>
                    <a:pt x="18" y="6"/>
                  </a:lnTo>
                  <a:lnTo>
                    <a:pt x="15" y="4"/>
                  </a:lnTo>
                  <a:lnTo>
                    <a:pt x="14" y="4"/>
                  </a:lnTo>
                  <a:lnTo>
                    <a:pt x="13" y="6"/>
                  </a:lnTo>
                  <a:lnTo>
                    <a:pt x="11" y="6"/>
                  </a:lnTo>
                  <a:lnTo>
                    <a:pt x="10" y="9"/>
                  </a:lnTo>
                  <a:close/>
                </a:path>
              </a:pathLst>
            </a:custGeom>
            <a:solidFill>
              <a:srgbClr val="000000"/>
            </a:solidFill>
            <a:ln w="0">
              <a:solidFill>
                <a:srgbClr val="000000"/>
              </a:solidFill>
              <a:round/>
              <a:headEnd/>
              <a:tailEnd/>
            </a:ln>
          </p:spPr>
          <p:txBody>
            <a:bodyPr/>
            <a:lstStyle/>
            <a:p>
              <a:endParaRPr lang="en-CA"/>
            </a:p>
          </p:txBody>
        </p:sp>
        <p:sp>
          <p:nvSpPr>
            <p:cNvPr id="10634" name="Freeform 293"/>
            <p:cNvSpPr>
              <a:spLocks/>
            </p:cNvSpPr>
            <p:nvPr/>
          </p:nvSpPr>
          <p:spPr bwMode="auto">
            <a:xfrm>
              <a:off x="3739" y="3092"/>
              <a:ext cx="32" cy="132"/>
            </a:xfrm>
            <a:custGeom>
              <a:avLst/>
              <a:gdLst>
                <a:gd name="T0" fmla="*/ 121 w 13"/>
                <a:gd name="T1" fmla="*/ 0 h 39"/>
                <a:gd name="T2" fmla="*/ 121 w 13"/>
                <a:gd name="T3" fmla="*/ 1239 h 39"/>
                <a:gd name="T4" fmla="*/ 121 w 13"/>
                <a:gd name="T5" fmla="*/ 1350 h 39"/>
                <a:gd name="T6" fmla="*/ 153 w 13"/>
                <a:gd name="T7" fmla="*/ 1398 h 39"/>
                <a:gd name="T8" fmla="*/ 153 w 13"/>
                <a:gd name="T9" fmla="*/ 1432 h 39"/>
                <a:gd name="T10" fmla="*/ 153 w 13"/>
                <a:gd name="T11" fmla="*/ 1432 h 39"/>
                <a:gd name="T12" fmla="*/ 162 w 13"/>
                <a:gd name="T13" fmla="*/ 1432 h 39"/>
                <a:gd name="T14" fmla="*/ 194 w 13"/>
                <a:gd name="T15" fmla="*/ 1432 h 39"/>
                <a:gd name="T16" fmla="*/ 194 w 13"/>
                <a:gd name="T17" fmla="*/ 1513 h 39"/>
                <a:gd name="T18" fmla="*/ 0 w 13"/>
                <a:gd name="T19" fmla="*/ 1513 h 39"/>
                <a:gd name="T20" fmla="*/ 0 w 13"/>
                <a:gd name="T21" fmla="*/ 1432 h 39"/>
                <a:gd name="T22" fmla="*/ 12 w 13"/>
                <a:gd name="T23" fmla="*/ 1432 h 39"/>
                <a:gd name="T24" fmla="*/ 42 w 13"/>
                <a:gd name="T25" fmla="*/ 1432 h 39"/>
                <a:gd name="T26" fmla="*/ 42 w 13"/>
                <a:gd name="T27" fmla="*/ 1432 h 39"/>
                <a:gd name="T28" fmla="*/ 62 w 13"/>
                <a:gd name="T29" fmla="*/ 1398 h 39"/>
                <a:gd name="T30" fmla="*/ 62 w 13"/>
                <a:gd name="T31" fmla="*/ 1350 h 39"/>
                <a:gd name="T32" fmla="*/ 62 w 13"/>
                <a:gd name="T33" fmla="*/ 1239 h 39"/>
                <a:gd name="T34" fmla="*/ 62 w 13"/>
                <a:gd name="T35" fmla="*/ 345 h 39"/>
                <a:gd name="T36" fmla="*/ 62 w 13"/>
                <a:gd name="T37" fmla="*/ 274 h 39"/>
                <a:gd name="T38" fmla="*/ 62 w 13"/>
                <a:gd name="T39" fmla="*/ 159 h 39"/>
                <a:gd name="T40" fmla="*/ 62 w 13"/>
                <a:gd name="T41" fmla="*/ 159 h 39"/>
                <a:gd name="T42" fmla="*/ 42 w 13"/>
                <a:gd name="T43" fmla="*/ 81 h 39"/>
                <a:gd name="T44" fmla="*/ 42 w 13"/>
                <a:gd name="T45" fmla="*/ 81 h 39"/>
                <a:gd name="T46" fmla="*/ 42 w 13"/>
                <a:gd name="T47" fmla="*/ 81 h 39"/>
                <a:gd name="T48" fmla="*/ 12 w 13"/>
                <a:gd name="T49" fmla="*/ 81 h 39"/>
                <a:gd name="T50" fmla="*/ 12 w 13"/>
                <a:gd name="T51" fmla="*/ 81 h 39"/>
                <a:gd name="T52" fmla="*/ 0 w 13"/>
                <a:gd name="T53" fmla="*/ 81 h 39"/>
                <a:gd name="T54" fmla="*/ 103 w 13"/>
                <a:gd name="T55" fmla="*/ 0 h 39"/>
                <a:gd name="T56" fmla="*/ 121 w 13"/>
                <a:gd name="T57" fmla="*/ 0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
                <a:gd name="T88" fmla="*/ 0 h 39"/>
                <a:gd name="T89" fmla="*/ 13 w 13"/>
                <a:gd name="T90" fmla="*/ 39 h 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 h="39">
                  <a:moveTo>
                    <a:pt x="8" y="0"/>
                  </a:moveTo>
                  <a:lnTo>
                    <a:pt x="8" y="32"/>
                  </a:lnTo>
                  <a:lnTo>
                    <a:pt x="8" y="35"/>
                  </a:lnTo>
                  <a:lnTo>
                    <a:pt x="10" y="36"/>
                  </a:lnTo>
                  <a:lnTo>
                    <a:pt x="10" y="37"/>
                  </a:lnTo>
                  <a:lnTo>
                    <a:pt x="11" y="37"/>
                  </a:lnTo>
                  <a:lnTo>
                    <a:pt x="13" y="37"/>
                  </a:lnTo>
                  <a:lnTo>
                    <a:pt x="13" y="39"/>
                  </a:lnTo>
                  <a:lnTo>
                    <a:pt x="0" y="39"/>
                  </a:lnTo>
                  <a:lnTo>
                    <a:pt x="0" y="37"/>
                  </a:lnTo>
                  <a:lnTo>
                    <a:pt x="1" y="37"/>
                  </a:lnTo>
                  <a:lnTo>
                    <a:pt x="3" y="37"/>
                  </a:lnTo>
                  <a:lnTo>
                    <a:pt x="4" y="36"/>
                  </a:lnTo>
                  <a:lnTo>
                    <a:pt x="4" y="35"/>
                  </a:lnTo>
                  <a:lnTo>
                    <a:pt x="4" y="32"/>
                  </a:lnTo>
                  <a:lnTo>
                    <a:pt x="4" y="9"/>
                  </a:lnTo>
                  <a:lnTo>
                    <a:pt x="4" y="7"/>
                  </a:lnTo>
                  <a:lnTo>
                    <a:pt x="4" y="4"/>
                  </a:lnTo>
                  <a:lnTo>
                    <a:pt x="3" y="2"/>
                  </a:lnTo>
                  <a:lnTo>
                    <a:pt x="1"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635" name="Freeform 294"/>
            <p:cNvSpPr>
              <a:spLocks noEditPoints="1"/>
            </p:cNvSpPr>
            <p:nvPr/>
          </p:nvSpPr>
          <p:spPr bwMode="auto">
            <a:xfrm>
              <a:off x="3775" y="3133"/>
              <a:ext cx="52" cy="91"/>
            </a:xfrm>
            <a:custGeom>
              <a:avLst/>
              <a:gdLst>
                <a:gd name="T0" fmla="*/ 74 w 21"/>
                <a:gd name="T1" fmla="*/ 388 h 27"/>
                <a:gd name="T2" fmla="*/ 92 w 21"/>
                <a:gd name="T3" fmla="*/ 613 h 27"/>
                <a:gd name="T4" fmla="*/ 104 w 21"/>
                <a:gd name="T5" fmla="*/ 762 h 27"/>
                <a:gd name="T6" fmla="*/ 154 w 21"/>
                <a:gd name="T7" fmla="*/ 806 h 27"/>
                <a:gd name="T8" fmla="*/ 215 w 21"/>
                <a:gd name="T9" fmla="*/ 886 h 27"/>
                <a:gd name="T10" fmla="*/ 245 w 21"/>
                <a:gd name="T11" fmla="*/ 886 h 27"/>
                <a:gd name="T12" fmla="*/ 287 w 21"/>
                <a:gd name="T13" fmla="*/ 806 h 27"/>
                <a:gd name="T14" fmla="*/ 307 w 21"/>
                <a:gd name="T15" fmla="*/ 762 h 27"/>
                <a:gd name="T16" fmla="*/ 319 w 21"/>
                <a:gd name="T17" fmla="*/ 647 h 27"/>
                <a:gd name="T18" fmla="*/ 319 w 21"/>
                <a:gd name="T19" fmla="*/ 647 h 27"/>
                <a:gd name="T20" fmla="*/ 307 w 21"/>
                <a:gd name="T21" fmla="*/ 806 h 27"/>
                <a:gd name="T22" fmla="*/ 287 w 21"/>
                <a:gd name="T23" fmla="*/ 920 h 27"/>
                <a:gd name="T24" fmla="*/ 245 w 21"/>
                <a:gd name="T25" fmla="*/ 1035 h 27"/>
                <a:gd name="T26" fmla="*/ 183 w 21"/>
                <a:gd name="T27" fmla="*/ 1035 h 27"/>
                <a:gd name="T28" fmla="*/ 104 w 21"/>
                <a:gd name="T29" fmla="*/ 954 h 27"/>
                <a:gd name="T30" fmla="*/ 74 w 21"/>
                <a:gd name="T31" fmla="*/ 920 h 27"/>
                <a:gd name="T32" fmla="*/ 30 w 21"/>
                <a:gd name="T33" fmla="*/ 762 h 27"/>
                <a:gd name="T34" fmla="*/ 0 w 21"/>
                <a:gd name="T35" fmla="*/ 533 h 27"/>
                <a:gd name="T36" fmla="*/ 30 w 21"/>
                <a:gd name="T37" fmla="*/ 388 h 27"/>
                <a:gd name="T38" fmla="*/ 30 w 21"/>
                <a:gd name="T39" fmla="*/ 273 h 27"/>
                <a:gd name="T40" fmla="*/ 74 w 21"/>
                <a:gd name="T41" fmla="*/ 148 h 27"/>
                <a:gd name="T42" fmla="*/ 104 w 21"/>
                <a:gd name="T43" fmla="*/ 81 h 27"/>
                <a:gd name="T44" fmla="*/ 183 w 21"/>
                <a:gd name="T45" fmla="*/ 0 h 27"/>
                <a:gd name="T46" fmla="*/ 245 w 21"/>
                <a:gd name="T47" fmla="*/ 81 h 27"/>
                <a:gd name="T48" fmla="*/ 287 w 21"/>
                <a:gd name="T49" fmla="*/ 115 h 27"/>
                <a:gd name="T50" fmla="*/ 319 w 21"/>
                <a:gd name="T51" fmla="*/ 226 h 27"/>
                <a:gd name="T52" fmla="*/ 319 w 21"/>
                <a:gd name="T53" fmla="*/ 388 h 27"/>
                <a:gd name="T54" fmla="*/ 74 w 21"/>
                <a:gd name="T55" fmla="*/ 388 h 27"/>
                <a:gd name="T56" fmla="*/ 74 w 21"/>
                <a:gd name="T57" fmla="*/ 340 h 27"/>
                <a:gd name="T58" fmla="*/ 245 w 21"/>
                <a:gd name="T59" fmla="*/ 340 h 27"/>
                <a:gd name="T60" fmla="*/ 245 w 21"/>
                <a:gd name="T61" fmla="*/ 273 h 27"/>
                <a:gd name="T62" fmla="*/ 245 w 21"/>
                <a:gd name="T63" fmla="*/ 226 h 27"/>
                <a:gd name="T64" fmla="*/ 215 w 21"/>
                <a:gd name="T65" fmla="*/ 148 h 27"/>
                <a:gd name="T66" fmla="*/ 196 w 21"/>
                <a:gd name="T67" fmla="*/ 115 h 27"/>
                <a:gd name="T68" fmla="*/ 183 w 21"/>
                <a:gd name="T69" fmla="*/ 115 h 27"/>
                <a:gd name="T70" fmla="*/ 154 w 21"/>
                <a:gd name="T71" fmla="*/ 115 h 27"/>
                <a:gd name="T72" fmla="*/ 134 w 21"/>
                <a:gd name="T73" fmla="*/ 115 h 27"/>
                <a:gd name="T74" fmla="*/ 104 w 21"/>
                <a:gd name="T75" fmla="*/ 148 h 27"/>
                <a:gd name="T76" fmla="*/ 92 w 21"/>
                <a:gd name="T77" fmla="*/ 226 h 27"/>
                <a:gd name="T78" fmla="*/ 74 w 21"/>
                <a:gd name="T79" fmla="*/ 340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5" y="10"/>
                  </a:moveTo>
                  <a:lnTo>
                    <a:pt x="6" y="16"/>
                  </a:lnTo>
                  <a:lnTo>
                    <a:pt x="7" y="20"/>
                  </a:lnTo>
                  <a:lnTo>
                    <a:pt x="10" y="21"/>
                  </a:lnTo>
                  <a:lnTo>
                    <a:pt x="14" y="23"/>
                  </a:lnTo>
                  <a:lnTo>
                    <a:pt x="16" y="23"/>
                  </a:lnTo>
                  <a:lnTo>
                    <a:pt x="19" y="21"/>
                  </a:lnTo>
                  <a:lnTo>
                    <a:pt x="20" y="20"/>
                  </a:lnTo>
                  <a:lnTo>
                    <a:pt x="21" y="17"/>
                  </a:lnTo>
                  <a:lnTo>
                    <a:pt x="20" y="21"/>
                  </a:lnTo>
                  <a:lnTo>
                    <a:pt x="19" y="24"/>
                  </a:lnTo>
                  <a:lnTo>
                    <a:pt x="16" y="27"/>
                  </a:lnTo>
                  <a:lnTo>
                    <a:pt x="12" y="27"/>
                  </a:lnTo>
                  <a:lnTo>
                    <a:pt x="7" y="25"/>
                  </a:lnTo>
                  <a:lnTo>
                    <a:pt x="5" y="24"/>
                  </a:lnTo>
                  <a:lnTo>
                    <a:pt x="2" y="20"/>
                  </a:lnTo>
                  <a:lnTo>
                    <a:pt x="0" y="14"/>
                  </a:lnTo>
                  <a:lnTo>
                    <a:pt x="2" y="10"/>
                  </a:lnTo>
                  <a:lnTo>
                    <a:pt x="2" y="7"/>
                  </a:lnTo>
                  <a:lnTo>
                    <a:pt x="5" y="4"/>
                  </a:lnTo>
                  <a:lnTo>
                    <a:pt x="7" y="2"/>
                  </a:lnTo>
                  <a:lnTo>
                    <a:pt x="12" y="0"/>
                  </a:lnTo>
                  <a:lnTo>
                    <a:pt x="16" y="2"/>
                  </a:lnTo>
                  <a:lnTo>
                    <a:pt x="19" y="3"/>
                  </a:lnTo>
                  <a:lnTo>
                    <a:pt x="21" y="6"/>
                  </a:lnTo>
                  <a:lnTo>
                    <a:pt x="21" y="10"/>
                  </a:lnTo>
                  <a:lnTo>
                    <a:pt x="5" y="10"/>
                  </a:lnTo>
                  <a:close/>
                  <a:moveTo>
                    <a:pt x="5" y="9"/>
                  </a:moveTo>
                  <a:lnTo>
                    <a:pt x="16" y="9"/>
                  </a:lnTo>
                  <a:lnTo>
                    <a:pt x="16" y="7"/>
                  </a:lnTo>
                  <a:lnTo>
                    <a:pt x="16" y="6"/>
                  </a:lnTo>
                  <a:lnTo>
                    <a:pt x="14" y="4"/>
                  </a:lnTo>
                  <a:lnTo>
                    <a:pt x="13" y="3"/>
                  </a:lnTo>
                  <a:lnTo>
                    <a:pt x="12" y="3"/>
                  </a:lnTo>
                  <a:lnTo>
                    <a:pt x="10" y="3"/>
                  </a:lnTo>
                  <a:lnTo>
                    <a:pt x="9" y="3"/>
                  </a:lnTo>
                  <a:lnTo>
                    <a:pt x="7" y="4"/>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0636" name="Freeform 295"/>
            <p:cNvSpPr>
              <a:spLocks/>
            </p:cNvSpPr>
            <p:nvPr/>
          </p:nvSpPr>
          <p:spPr bwMode="auto">
            <a:xfrm>
              <a:off x="3834" y="3109"/>
              <a:ext cx="39" cy="115"/>
            </a:xfrm>
            <a:custGeom>
              <a:avLst/>
              <a:gdLst>
                <a:gd name="T0" fmla="*/ 132 w 16"/>
                <a:gd name="T1" fmla="*/ 0 h 34"/>
                <a:gd name="T2" fmla="*/ 132 w 16"/>
                <a:gd name="T3" fmla="*/ 342 h 34"/>
                <a:gd name="T4" fmla="*/ 202 w 16"/>
                <a:gd name="T5" fmla="*/ 342 h 34"/>
                <a:gd name="T6" fmla="*/ 202 w 16"/>
                <a:gd name="T7" fmla="*/ 389 h 34"/>
                <a:gd name="T8" fmla="*/ 132 w 16"/>
                <a:gd name="T9" fmla="*/ 389 h 34"/>
                <a:gd name="T10" fmla="*/ 132 w 16"/>
                <a:gd name="T11" fmla="*/ 1042 h 34"/>
                <a:gd name="T12" fmla="*/ 132 w 16"/>
                <a:gd name="T13" fmla="*/ 1086 h 34"/>
                <a:gd name="T14" fmla="*/ 141 w 16"/>
                <a:gd name="T15" fmla="*/ 1157 h 34"/>
                <a:gd name="T16" fmla="*/ 141 w 16"/>
                <a:gd name="T17" fmla="*/ 1157 h 34"/>
                <a:gd name="T18" fmla="*/ 161 w 16"/>
                <a:gd name="T19" fmla="*/ 1201 h 34"/>
                <a:gd name="T20" fmla="*/ 190 w 16"/>
                <a:gd name="T21" fmla="*/ 1157 h 34"/>
                <a:gd name="T22" fmla="*/ 190 w 16"/>
                <a:gd name="T23" fmla="*/ 1157 h 34"/>
                <a:gd name="T24" fmla="*/ 202 w 16"/>
                <a:gd name="T25" fmla="*/ 1157 h 34"/>
                <a:gd name="T26" fmla="*/ 202 w 16"/>
                <a:gd name="T27" fmla="*/ 1086 h 34"/>
                <a:gd name="T28" fmla="*/ 232 w 16"/>
                <a:gd name="T29" fmla="*/ 1086 h 34"/>
                <a:gd name="T30" fmla="*/ 202 w 16"/>
                <a:gd name="T31" fmla="*/ 1201 h 34"/>
                <a:gd name="T32" fmla="*/ 190 w 16"/>
                <a:gd name="T33" fmla="*/ 1235 h 34"/>
                <a:gd name="T34" fmla="*/ 161 w 16"/>
                <a:gd name="T35" fmla="*/ 1316 h 34"/>
                <a:gd name="T36" fmla="*/ 132 w 16"/>
                <a:gd name="T37" fmla="*/ 1316 h 34"/>
                <a:gd name="T38" fmla="*/ 132 w 16"/>
                <a:gd name="T39" fmla="*/ 1316 h 34"/>
                <a:gd name="T40" fmla="*/ 100 w 16"/>
                <a:gd name="T41" fmla="*/ 1316 h 34"/>
                <a:gd name="T42" fmla="*/ 90 w 16"/>
                <a:gd name="T43" fmla="*/ 1235 h 34"/>
                <a:gd name="T44" fmla="*/ 58 w 16"/>
                <a:gd name="T45" fmla="*/ 1201 h 34"/>
                <a:gd name="T46" fmla="*/ 58 w 16"/>
                <a:gd name="T47" fmla="*/ 1157 h 34"/>
                <a:gd name="T48" fmla="*/ 58 w 16"/>
                <a:gd name="T49" fmla="*/ 1042 h 34"/>
                <a:gd name="T50" fmla="*/ 58 w 16"/>
                <a:gd name="T51" fmla="*/ 389 h 34"/>
                <a:gd name="T52" fmla="*/ 0 w 16"/>
                <a:gd name="T53" fmla="*/ 389 h 34"/>
                <a:gd name="T54" fmla="*/ 0 w 16"/>
                <a:gd name="T55" fmla="*/ 342 h 34"/>
                <a:gd name="T56" fmla="*/ 29 w 16"/>
                <a:gd name="T57" fmla="*/ 342 h 34"/>
                <a:gd name="T58" fmla="*/ 41 w 16"/>
                <a:gd name="T59" fmla="*/ 274 h 34"/>
                <a:gd name="T60" fmla="*/ 58 w 16"/>
                <a:gd name="T61" fmla="*/ 230 h 34"/>
                <a:gd name="T62" fmla="*/ 90 w 16"/>
                <a:gd name="T63" fmla="*/ 159 h 34"/>
                <a:gd name="T64" fmla="*/ 100 w 16"/>
                <a:gd name="T65" fmla="*/ 115 h 34"/>
                <a:gd name="T66" fmla="*/ 132 w 16"/>
                <a:gd name="T67" fmla="*/ 0 h 34"/>
                <a:gd name="T68" fmla="*/ 132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1" y="31"/>
                  </a:lnTo>
                  <a:lnTo>
                    <a:pt x="13" y="30"/>
                  </a:lnTo>
                  <a:lnTo>
                    <a:pt x="14" y="30"/>
                  </a:lnTo>
                  <a:lnTo>
                    <a:pt x="14" y="28"/>
                  </a:lnTo>
                  <a:lnTo>
                    <a:pt x="16" y="28"/>
                  </a:lnTo>
                  <a:lnTo>
                    <a:pt x="14" y="31"/>
                  </a:lnTo>
                  <a:lnTo>
                    <a:pt x="13" y="32"/>
                  </a:lnTo>
                  <a:lnTo>
                    <a:pt x="11" y="34"/>
                  </a:lnTo>
                  <a:lnTo>
                    <a:pt x="9" y="34"/>
                  </a:lnTo>
                  <a:lnTo>
                    <a:pt x="7" y="34"/>
                  </a:lnTo>
                  <a:lnTo>
                    <a:pt x="6" y="32"/>
                  </a:lnTo>
                  <a:lnTo>
                    <a:pt x="4" y="31"/>
                  </a:lnTo>
                  <a:lnTo>
                    <a:pt x="4" y="30"/>
                  </a:lnTo>
                  <a:lnTo>
                    <a:pt x="4" y="27"/>
                  </a:lnTo>
                  <a:lnTo>
                    <a:pt x="4" y="10"/>
                  </a:lnTo>
                  <a:lnTo>
                    <a:pt x="0" y="10"/>
                  </a:lnTo>
                  <a:lnTo>
                    <a:pt x="0" y="9"/>
                  </a:lnTo>
                  <a:lnTo>
                    <a:pt x="2" y="9"/>
                  </a:lnTo>
                  <a:lnTo>
                    <a:pt x="3" y="7"/>
                  </a:lnTo>
                  <a:lnTo>
                    <a:pt x="4"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637" name="Freeform 296"/>
            <p:cNvSpPr>
              <a:spLocks noEditPoints="1"/>
            </p:cNvSpPr>
            <p:nvPr/>
          </p:nvSpPr>
          <p:spPr bwMode="auto">
            <a:xfrm>
              <a:off x="3876" y="3133"/>
              <a:ext cx="51" cy="91"/>
            </a:xfrm>
            <a:custGeom>
              <a:avLst/>
              <a:gdLst>
                <a:gd name="T0" fmla="*/ 58 w 21"/>
                <a:gd name="T1" fmla="*/ 388 h 27"/>
                <a:gd name="T2" fmla="*/ 87 w 21"/>
                <a:gd name="T3" fmla="*/ 613 h 27"/>
                <a:gd name="T4" fmla="*/ 100 w 21"/>
                <a:gd name="T5" fmla="*/ 762 h 27"/>
                <a:gd name="T6" fmla="*/ 141 w 21"/>
                <a:gd name="T7" fmla="*/ 806 h 27"/>
                <a:gd name="T8" fmla="*/ 202 w 21"/>
                <a:gd name="T9" fmla="*/ 886 h 27"/>
                <a:gd name="T10" fmla="*/ 211 w 21"/>
                <a:gd name="T11" fmla="*/ 886 h 27"/>
                <a:gd name="T12" fmla="*/ 260 w 21"/>
                <a:gd name="T13" fmla="*/ 806 h 27"/>
                <a:gd name="T14" fmla="*/ 289 w 21"/>
                <a:gd name="T15" fmla="*/ 762 h 27"/>
                <a:gd name="T16" fmla="*/ 301 w 21"/>
                <a:gd name="T17" fmla="*/ 647 h 27"/>
                <a:gd name="T18" fmla="*/ 301 w 21"/>
                <a:gd name="T19" fmla="*/ 647 h 27"/>
                <a:gd name="T20" fmla="*/ 301 w 21"/>
                <a:gd name="T21" fmla="*/ 806 h 27"/>
                <a:gd name="T22" fmla="*/ 260 w 21"/>
                <a:gd name="T23" fmla="*/ 920 h 27"/>
                <a:gd name="T24" fmla="*/ 211 w 21"/>
                <a:gd name="T25" fmla="*/ 1035 h 27"/>
                <a:gd name="T26" fmla="*/ 160 w 21"/>
                <a:gd name="T27" fmla="*/ 1035 h 27"/>
                <a:gd name="T28" fmla="*/ 100 w 21"/>
                <a:gd name="T29" fmla="*/ 954 h 27"/>
                <a:gd name="T30" fmla="*/ 58 w 21"/>
                <a:gd name="T31" fmla="*/ 920 h 27"/>
                <a:gd name="T32" fmla="*/ 12 w 21"/>
                <a:gd name="T33" fmla="*/ 762 h 27"/>
                <a:gd name="T34" fmla="*/ 0 w 21"/>
                <a:gd name="T35" fmla="*/ 533 h 27"/>
                <a:gd name="T36" fmla="*/ 12 w 21"/>
                <a:gd name="T37" fmla="*/ 388 h 27"/>
                <a:gd name="T38" fmla="*/ 12 w 21"/>
                <a:gd name="T39" fmla="*/ 273 h 27"/>
                <a:gd name="T40" fmla="*/ 58 w 21"/>
                <a:gd name="T41" fmla="*/ 148 h 27"/>
                <a:gd name="T42" fmla="*/ 100 w 21"/>
                <a:gd name="T43" fmla="*/ 81 h 27"/>
                <a:gd name="T44" fmla="*/ 189 w 21"/>
                <a:gd name="T45" fmla="*/ 0 h 27"/>
                <a:gd name="T46" fmla="*/ 211 w 21"/>
                <a:gd name="T47" fmla="*/ 81 h 27"/>
                <a:gd name="T48" fmla="*/ 289 w 21"/>
                <a:gd name="T49" fmla="*/ 115 h 27"/>
                <a:gd name="T50" fmla="*/ 301 w 21"/>
                <a:gd name="T51" fmla="*/ 226 h 27"/>
                <a:gd name="T52" fmla="*/ 301 w 21"/>
                <a:gd name="T53" fmla="*/ 388 h 27"/>
                <a:gd name="T54" fmla="*/ 58 w 21"/>
                <a:gd name="T55" fmla="*/ 388 h 27"/>
                <a:gd name="T56" fmla="*/ 58 w 21"/>
                <a:gd name="T57" fmla="*/ 340 h 27"/>
                <a:gd name="T58" fmla="*/ 211 w 21"/>
                <a:gd name="T59" fmla="*/ 340 h 27"/>
                <a:gd name="T60" fmla="*/ 211 w 21"/>
                <a:gd name="T61" fmla="*/ 273 h 27"/>
                <a:gd name="T62" fmla="*/ 211 w 21"/>
                <a:gd name="T63" fmla="*/ 226 h 27"/>
                <a:gd name="T64" fmla="*/ 202 w 21"/>
                <a:gd name="T65" fmla="*/ 148 h 27"/>
                <a:gd name="T66" fmla="*/ 202 w 21"/>
                <a:gd name="T67" fmla="*/ 115 h 27"/>
                <a:gd name="T68" fmla="*/ 189 w 21"/>
                <a:gd name="T69" fmla="*/ 115 h 27"/>
                <a:gd name="T70" fmla="*/ 160 w 21"/>
                <a:gd name="T71" fmla="*/ 115 h 27"/>
                <a:gd name="T72" fmla="*/ 112 w 21"/>
                <a:gd name="T73" fmla="*/ 115 h 27"/>
                <a:gd name="T74" fmla="*/ 100 w 21"/>
                <a:gd name="T75" fmla="*/ 148 h 27"/>
                <a:gd name="T76" fmla="*/ 87 w 21"/>
                <a:gd name="T77" fmla="*/ 226 h 27"/>
                <a:gd name="T78" fmla="*/ 58 w 21"/>
                <a:gd name="T79" fmla="*/ 340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20"/>
                  </a:lnTo>
                  <a:lnTo>
                    <a:pt x="10" y="21"/>
                  </a:lnTo>
                  <a:lnTo>
                    <a:pt x="14" y="23"/>
                  </a:lnTo>
                  <a:lnTo>
                    <a:pt x="15" y="23"/>
                  </a:lnTo>
                  <a:lnTo>
                    <a:pt x="18" y="21"/>
                  </a:lnTo>
                  <a:lnTo>
                    <a:pt x="20" y="20"/>
                  </a:lnTo>
                  <a:lnTo>
                    <a:pt x="21" y="17"/>
                  </a:lnTo>
                  <a:lnTo>
                    <a:pt x="21" y="21"/>
                  </a:lnTo>
                  <a:lnTo>
                    <a:pt x="18" y="24"/>
                  </a:lnTo>
                  <a:lnTo>
                    <a:pt x="15" y="27"/>
                  </a:lnTo>
                  <a:lnTo>
                    <a:pt x="11" y="27"/>
                  </a:lnTo>
                  <a:lnTo>
                    <a:pt x="7" y="25"/>
                  </a:lnTo>
                  <a:lnTo>
                    <a:pt x="4" y="24"/>
                  </a:lnTo>
                  <a:lnTo>
                    <a:pt x="1" y="20"/>
                  </a:lnTo>
                  <a:lnTo>
                    <a:pt x="0" y="14"/>
                  </a:lnTo>
                  <a:lnTo>
                    <a:pt x="1" y="10"/>
                  </a:lnTo>
                  <a:lnTo>
                    <a:pt x="1" y="7"/>
                  </a:lnTo>
                  <a:lnTo>
                    <a:pt x="4" y="4"/>
                  </a:lnTo>
                  <a:lnTo>
                    <a:pt x="7" y="2"/>
                  </a:lnTo>
                  <a:lnTo>
                    <a:pt x="13" y="0"/>
                  </a:lnTo>
                  <a:lnTo>
                    <a:pt x="15" y="2"/>
                  </a:lnTo>
                  <a:lnTo>
                    <a:pt x="20" y="3"/>
                  </a:lnTo>
                  <a:lnTo>
                    <a:pt x="21" y="6"/>
                  </a:lnTo>
                  <a:lnTo>
                    <a:pt x="21" y="10"/>
                  </a:lnTo>
                  <a:lnTo>
                    <a:pt x="4" y="10"/>
                  </a:lnTo>
                  <a:close/>
                  <a:moveTo>
                    <a:pt x="4" y="9"/>
                  </a:moveTo>
                  <a:lnTo>
                    <a:pt x="15" y="9"/>
                  </a:lnTo>
                  <a:lnTo>
                    <a:pt x="15" y="7"/>
                  </a:lnTo>
                  <a:lnTo>
                    <a:pt x="15" y="6"/>
                  </a:lnTo>
                  <a:lnTo>
                    <a:pt x="14" y="4"/>
                  </a:lnTo>
                  <a:lnTo>
                    <a:pt x="14" y="3"/>
                  </a:lnTo>
                  <a:lnTo>
                    <a:pt x="13" y="3"/>
                  </a:lnTo>
                  <a:lnTo>
                    <a:pt x="11" y="3"/>
                  </a:lnTo>
                  <a:lnTo>
                    <a:pt x="8"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0638" name="Freeform 297"/>
            <p:cNvSpPr>
              <a:spLocks/>
            </p:cNvSpPr>
            <p:nvPr/>
          </p:nvSpPr>
          <p:spPr bwMode="auto">
            <a:xfrm>
              <a:off x="3936" y="3133"/>
              <a:ext cx="42" cy="91"/>
            </a:xfrm>
            <a:custGeom>
              <a:avLst/>
              <a:gdLst>
                <a:gd name="T0" fmla="*/ 104 w 17"/>
                <a:gd name="T1" fmla="*/ 0 h 27"/>
                <a:gd name="T2" fmla="*/ 104 w 17"/>
                <a:gd name="T3" fmla="*/ 273 h 27"/>
                <a:gd name="T4" fmla="*/ 153 w 17"/>
                <a:gd name="T5" fmla="*/ 115 h 27"/>
                <a:gd name="T6" fmla="*/ 183 w 17"/>
                <a:gd name="T7" fmla="*/ 81 h 27"/>
                <a:gd name="T8" fmla="*/ 212 w 17"/>
                <a:gd name="T9" fmla="*/ 0 h 27"/>
                <a:gd name="T10" fmla="*/ 245 w 17"/>
                <a:gd name="T11" fmla="*/ 0 h 27"/>
                <a:gd name="T12" fmla="*/ 257 w 17"/>
                <a:gd name="T13" fmla="*/ 81 h 27"/>
                <a:gd name="T14" fmla="*/ 257 w 17"/>
                <a:gd name="T15" fmla="*/ 115 h 27"/>
                <a:gd name="T16" fmla="*/ 257 w 17"/>
                <a:gd name="T17" fmla="*/ 148 h 27"/>
                <a:gd name="T18" fmla="*/ 257 w 17"/>
                <a:gd name="T19" fmla="*/ 226 h 27"/>
                <a:gd name="T20" fmla="*/ 257 w 17"/>
                <a:gd name="T21" fmla="*/ 226 h 27"/>
                <a:gd name="T22" fmla="*/ 245 w 17"/>
                <a:gd name="T23" fmla="*/ 273 h 27"/>
                <a:gd name="T24" fmla="*/ 245 w 17"/>
                <a:gd name="T25" fmla="*/ 273 h 27"/>
                <a:gd name="T26" fmla="*/ 212 w 17"/>
                <a:gd name="T27" fmla="*/ 273 h 27"/>
                <a:gd name="T28" fmla="*/ 195 w 17"/>
                <a:gd name="T29" fmla="*/ 226 h 27"/>
                <a:gd name="T30" fmla="*/ 195 w 17"/>
                <a:gd name="T31" fmla="*/ 148 h 27"/>
                <a:gd name="T32" fmla="*/ 183 w 17"/>
                <a:gd name="T33" fmla="*/ 148 h 27"/>
                <a:gd name="T34" fmla="*/ 183 w 17"/>
                <a:gd name="T35" fmla="*/ 148 h 27"/>
                <a:gd name="T36" fmla="*/ 153 w 17"/>
                <a:gd name="T37" fmla="*/ 226 h 27"/>
                <a:gd name="T38" fmla="*/ 133 w 17"/>
                <a:gd name="T39" fmla="*/ 273 h 27"/>
                <a:gd name="T40" fmla="*/ 104 w 17"/>
                <a:gd name="T41" fmla="*/ 340 h 27"/>
                <a:gd name="T42" fmla="*/ 104 w 17"/>
                <a:gd name="T43" fmla="*/ 762 h 27"/>
                <a:gd name="T44" fmla="*/ 104 w 17"/>
                <a:gd name="T45" fmla="*/ 886 h 27"/>
                <a:gd name="T46" fmla="*/ 133 w 17"/>
                <a:gd name="T47" fmla="*/ 920 h 27"/>
                <a:gd name="T48" fmla="*/ 133 w 17"/>
                <a:gd name="T49" fmla="*/ 920 h 27"/>
                <a:gd name="T50" fmla="*/ 153 w 17"/>
                <a:gd name="T51" fmla="*/ 954 h 27"/>
                <a:gd name="T52" fmla="*/ 183 w 17"/>
                <a:gd name="T53" fmla="*/ 954 h 27"/>
                <a:gd name="T54" fmla="*/ 195 w 17"/>
                <a:gd name="T55" fmla="*/ 954 h 27"/>
                <a:gd name="T56" fmla="*/ 195 w 17"/>
                <a:gd name="T57" fmla="*/ 1035 h 27"/>
                <a:gd name="T58" fmla="*/ 0 w 17"/>
                <a:gd name="T59" fmla="*/ 1035 h 27"/>
                <a:gd name="T60" fmla="*/ 0 w 17"/>
                <a:gd name="T61" fmla="*/ 954 h 27"/>
                <a:gd name="T62" fmla="*/ 30 w 17"/>
                <a:gd name="T63" fmla="*/ 954 h 27"/>
                <a:gd name="T64" fmla="*/ 30 w 17"/>
                <a:gd name="T65" fmla="*/ 954 h 27"/>
                <a:gd name="T66" fmla="*/ 42 w 17"/>
                <a:gd name="T67" fmla="*/ 920 h 27"/>
                <a:gd name="T68" fmla="*/ 42 w 17"/>
                <a:gd name="T69" fmla="*/ 920 h 27"/>
                <a:gd name="T70" fmla="*/ 42 w 17"/>
                <a:gd name="T71" fmla="*/ 886 h 27"/>
                <a:gd name="T72" fmla="*/ 42 w 17"/>
                <a:gd name="T73" fmla="*/ 762 h 27"/>
                <a:gd name="T74" fmla="*/ 42 w 17"/>
                <a:gd name="T75" fmla="*/ 421 h 27"/>
                <a:gd name="T76" fmla="*/ 42 w 17"/>
                <a:gd name="T77" fmla="*/ 273 h 27"/>
                <a:gd name="T78" fmla="*/ 42 w 17"/>
                <a:gd name="T79" fmla="*/ 226 h 27"/>
                <a:gd name="T80" fmla="*/ 42 w 17"/>
                <a:gd name="T81" fmla="*/ 148 h 27"/>
                <a:gd name="T82" fmla="*/ 42 w 17"/>
                <a:gd name="T83" fmla="*/ 148 h 27"/>
                <a:gd name="T84" fmla="*/ 30 w 17"/>
                <a:gd name="T85" fmla="*/ 148 h 27"/>
                <a:gd name="T86" fmla="*/ 30 w 17"/>
                <a:gd name="T87" fmla="*/ 148 h 27"/>
                <a:gd name="T88" fmla="*/ 0 w 17"/>
                <a:gd name="T89" fmla="*/ 148 h 27"/>
                <a:gd name="T90" fmla="*/ 0 w 17"/>
                <a:gd name="T91" fmla="*/ 148 h 27"/>
                <a:gd name="T92" fmla="*/ 0 w 17"/>
                <a:gd name="T93" fmla="*/ 115 h 27"/>
                <a:gd name="T94" fmla="*/ 104 w 17"/>
                <a:gd name="T95" fmla="*/ 0 h 27"/>
                <a:gd name="T96" fmla="*/ 104 w 17"/>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7"/>
                <a:gd name="T149" fmla="*/ 17 w 17"/>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7">
                  <a:moveTo>
                    <a:pt x="7" y="0"/>
                  </a:moveTo>
                  <a:lnTo>
                    <a:pt x="7" y="7"/>
                  </a:lnTo>
                  <a:lnTo>
                    <a:pt x="10" y="3"/>
                  </a:lnTo>
                  <a:lnTo>
                    <a:pt x="12" y="2"/>
                  </a:lnTo>
                  <a:lnTo>
                    <a:pt x="14" y="0"/>
                  </a:lnTo>
                  <a:lnTo>
                    <a:pt x="16" y="0"/>
                  </a:lnTo>
                  <a:lnTo>
                    <a:pt x="17" y="2"/>
                  </a:lnTo>
                  <a:lnTo>
                    <a:pt x="17" y="3"/>
                  </a:lnTo>
                  <a:lnTo>
                    <a:pt x="17" y="4"/>
                  </a:lnTo>
                  <a:lnTo>
                    <a:pt x="17" y="6"/>
                  </a:lnTo>
                  <a:lnTo>
                    <a:pt x="16" y="7"/>
                  </a:lnTo>
                  <a:lnTo>
                    <a:pt x="14" y="7"/>
                  </a:lnTo>
                  <a:lnTo>
                    <a:pt x="13" y="6"/>
                  </a:lnTo>
                  <a:lnTo>
                    <a:pt x="13" y="4"/>
                  </a:lnTo>
                  <a:lnTo>
                    <a:pt x="12" y="4"/>
                  </a:lnTo>
                  <a:lnTo>
                    <a:pt x="10" y="6"/>
                  </a:lnTo>
                  <a:lnTo>
                    <a:pt x="9" y="7"/>
                  </a:lnTo>
                  <a:lnTo>
                    <a:pt x="7" y="9"/>
                  </a:lnTo>
                  <a:lnTo>
                    <a:pt x="7" y="20"/>
                  </a:lnTo>
                  <a:lnTo>
                    <a:pt x="7" y="23"/>
                  </a:lnTo>
                  <a:lnTo>
                    <a:pt x="9" y="24"/>
                  </a:lnTo>
                  <a:lnTo>
                    <a:pt x="10" y="25"/>
                  </a:lnTo>
                  <a:lnTo>
                    <a:pt x="12" y="25"/>
                  </a:lnTo>
                  <a:lnTo>
                    <a:pt x="13" y="25"/>
                  </a:lnTo>
                  <a:lnTo>
                    <a:pt x="13" y="27"/>
                  </a:lnTo>
                  <a:lnTo>
                    <a:pt x="0" y="27"/>
                  </a:lnTo>
                  <a:lnTo>
                    <a:pt x="0" y="25"/>
                  </a:lnTo>
                  <a:lnTo>
                    <a:pt x="2" y="25"/>
                  </a:lnTo>
                  <a:lnTo>
                    <a:pt x="3" y="24"/>
                  </a:lnTo>
                  <a:lnTo>
                    <a:pt x="3" y="23"/>
                  </a:lnTo>
                  <a:lnTo>
                    <a:pt x="3" y="20"/>
                  </a:lnTo>
                  <a:lnTo>
                    <a:pt x="3" y="11"/>
                  </a:lnTo>
                  <a:lnTo>
                    <a:pt x="3" y="7"/>
                  </a:lnTo>
                  <a:lnTo>
                    <a:pt x="3" y="6"/>
                  </a:lnTo>
                  <a:lnTo>
                    <a:pt x="3" y="4"/>
                  </a:lnTo>
                  <a:lnTo>
                    <a:pt x="2" y="4"/>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3" name="Group 611"/>
          <p:cNvGrpSpPr>
            <a:grpSpLocks/>
          </p:cNvGrpSpPr>
          <p:nvPr/>
        </p:nvGrpSpPr>
        <p:grpSpPr bwMode="auto">
          <a:xfrm>
            <a:off x="2590800" y="4543425"/>
            <a:ext cx="3733800" cy="601663"/>
            <a:chOff x="1632" y="2862"/>
            <a:chExt cx="2352" cy="379"/>
          </a:xfrm>
        </p:grpSpPr>
        <p:sp>
          <p:nvSpPr>
            <p:cNvPr id="10567" name="Freeform 253"/>
            <p:cNvSpPr>
              <a:spLocks/>
            </p:cNvSpPr>
            <p:nvPr/>
          </p:nvSpPr>
          <p:spPr bwMode="auto">
            <a:xfrm>
              <a:off x="1643" y="2868"/>
              <a:ext cx="83" cy="128"/>
            </a:xfrm>
            <a:custGeom>
              <a:avLst/>
              <a:gdLst>
                <a:gd name="T0" fmla="*/ 12 w 34"/>
                <a:gd name="T1" fmla="*/ 1452 h 38"/>
                <a:gd name="T2" fmla="*/ 59 w 34"/>
                <a:gd name="T3" fmla="*/ 273 h 38"/>
                <a:gd name="T4" fmla="*/ 71 w 34"/>
                <a:gd name="T5" fmla="*/ 192 h 38"/>
                <a:gd name="T6" fmla="*/ 71 w 34"/>
                <a:gd name="T7" fmla="*/ 148 h 38"/>
                <a:gd name="T8" fmla="*/ 59 w 34"/>
                <a:gd name="T9" fmla="*/ 81 h 38"/>
                <a:gd name="T10" fmla="*/ 59 w 34"/>
                <a:gd name="T11" fmla="*/ 34 h 38"/>
                <a:gd name="T12" fmla="*/ 42 w 34"/>
                <a:gd name="T13" fmla="*/ 34 h 38"/>
                <a:gd name="T14" fmla="*/ 12 w 34"/>
                <a:gd name="T15" fmla="*/ 34 h 38"/>
                <a:gd name="T16" fmla="*/ 0 w 34"/>
                <a:gd name="T17" fmla="*/ 34 h 38"/>
                <a:gd name="T18" fmla="*/ 0 w 34"/>
                <a:gd name="T19" fmla="*/ 0 h 38"/>
                <a:gd name="T20" fmla="*/ 220 w 34"/>
                <a:gd name="T21" fmla="*/ 0 h 38"/>
                <a:gd name="T22" fmla="*/ 220 w 34"/>
                <a:gd name="T23" fmla="*/ 34 h 38"/>
                <a:gd name="T24" fmla="*/ 190 w 34"/>
                <a:gd name="T25" fmla="*/ 34 h 38"/>
                <a:gd name="T26" fmla="*/ 161 w 34"/>
                <a:gd name="T27" fmla="*/ 34 h 38"/>
                <a:gd name="T28" fmla="*/ 161 w 34"/>
                <a:gd name="T29" fmla="*/ 81 h 38"/>
                <a:gd name="T30" fmla="*/ 144 w 34"/>
                <a:gd name="T31" fmla="*/ 81 h 38"/>
                <a:gd name="T32" fmla="*/ 144 w 34"/>
                <a:gd name="T33" fmla="*/ 148 h 38"/>
                <a:gd name="T34" fmla="*/ 144 w 34"/>
                <a:gd name="T35" fmla="*/ 273 h 38"/>
                <a:gd name="T36" fmla="*/ 103 w 34"/>
                <a:gd name="T37" fmla="*/ 1112 h 38"/>
                <a:gd name="T38" fmla="*/ 322 w 34"/>
                <a:gd name="T39" fmla="*/ 387 h 38"/>
                <a:gd name="T40" fmla="*/ 352 w 34"/>
                <a:gd name="T41" fmla="*/ 273 h 38"/>
                <a:gd name="T42" fmla="*/ 364 w 34"/>
                <a:gd name="T43" fmla="*/ 148 h 38"/>
                <a:gd name="T44" fmla="*/ 364 w 34"/>
                <a:gd name="T45" fmla="*/ 148 h 38"/>
                <a:gd name="T46" fmla="*/ 364 w 34"/>
                <a:gd name="T47" fmla="*/ 81 h 38"/>
                <a:gd name="T48" fmla="*/ 364 w 34"/>
                <a:gd name="T49" fmla="*/ 81 h 38"/>
                <a:gd name="T50" fmla="*/ 364 w 34"/>
                <a:gd name="T51" fmla="*/ 34 h 38"/>
                <a:gd name="T52" fmla="*/ 352 w 34"/>
                <a:gd name="T53" fmla="*/ 34 h 38"/>
                <a:gd name="T54" fmla="*/ 322 w 34"/>
                <a:gd name="T55" fmla="*/ 34 h 38"/>
                <a:gd name="T56" fmla="*/ 322 w 34"/>
                <a:gd name="T57" fmla="*/ 0 h 38"/>
                <a:gd name="T58" fmla="*/ 496 w 34"/>
                <a:gd name="T59" fmla="*/ 0 h 38"/>
                <a:gd name="T60" fmla="*/ 496 w 34"/>
                <a:gd name="T61" fmla="*/ 34 h 38"/>
                <a:gd name="T62" fmla="*/ 464 w 34"/>
                <a:gd name="T63" fmla="*/ 34 h 38"/>
                <a:gd name="T64" fmla="*/ 454 w 34"/>
                <a:gd name="T65" fmla="*/ 34 h 38"/>
                <a:gd name="T66" fmla="*/ 422 w 34"/>
                <a:gd name="T67" fmla="*/ 81 h 38"/>
                <a:gd name="T68" fmla="*/ 405 w 34"/>
                <a:gd name="T69" fmla="*/ 148 h 38"/>
                <a:gd name="T70" fmla="*/ 393 w 34"/>
                <a:gd name="T71" fmla="*/ 192 h 38"/>
                <a:gd name="T72" fmla="*/ 352 w 34"/>
                <a:gd name="T73" fmla="*/ 387 h 38"/>
                <a:gd name="T74" fmla="*/ 42 w 34"/>
                <a:gd name="T75" fmla="*/ 1452 h 38"/>
                <a:gd name="T76" fmla="*/ 12 w 34"/>
                <a:gd name="T77" fmla="*/ 1452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5" y="5"/>
                  </a:lnTo>
                  <a:lnTo>
                    <a:pt x="5" y="4"/>
                  </a:lnTo>
                  <a:lnTo>
                    <a:pt x="4" y="2"/>
                  </a:lnTo>
                  <a:lnTo>
                    <a:pt x="4" y="1"/>
                  </a:lnTo>
                  <a:lnTo>
                    <a:pt x="3" y="1"/>
                  </a:lnTo>
                  <a:lnTo>
                    <a:pt x="1" y="1"/>
                  </a:lnTo>
                  <a:lnTo>
                    <a:pt x="0" y="1"/>
                  </a:lnTo>
                  <a:lnTo>
                    <a:pt x="0" y="0"/>
                  </a:lnTo>
                  <a:lnTo>
                    <a:pt x="15" y="0"/>
                  </a:lnTo>
                  <a:lnTo>
                    <a:pt x="15" y="1"/>
                  </a:lnTo>
                  <a:lnTo>
                    <a:pt x="13" y="1"/>
                  </a:lnTo>
                  <a:lnTo>
                    <a:pt x="11" y="1"/>
                  </a:lnTo>
                  <a:lnTo>
                    <a:pt x="11" y="2"/>
                  </a:lnTo>
                  <a:lnTo>
                    <a:pt x="10" y="2"/>
                  </a:lnTo>
                  <a:lnTo>
                    <a:pt x="10" y="4"/>
                  </a:lnTo>
                  <a:lnTo>
                    <a:pt x="10" y="7"/>
                  </a:lnTo>
                  <a:lnTo>
                    <a:pt x="7" y="29"/>
                  </a:lnTo>
                  <a:lnTo>
                    <a:pt x="22" y="10"/>
                  </a:lnTo>
                  <a:lnTo>
                    <a:pt x="24" y="7"/>
                  </a:lnTo>
                  <a:lnTo>
                    <a:pt x="25" y="4"/>
                  </a:lnTo>
                  <a:lnTo>
                    <a:pt x="25" y="2"/>
                  </a:lnTo>
                  <a:lnTo>
                    <a:pt x="25" y="1"/>
                  </a:lnTo>
                  <a:lnTo>
                    <a:pt x="24" y="1"/>
                  </a:lnTo>
                  <a:lnTo>
                    <a:pt x="22" y="1"/>
                  </a:lnTo>
                  <a:lnTo>
                    <a:pt x="22" y="0"/>
                  </a:lnTo>
                  <a:lnTo>
                    <a:pt x="34" y="0"/>
                  </a:lnTo>
                  <a:lnTo>
                    <a:pt x="34" y="1"/>
                  </a:lnTo>
                  <a:lnTo>
                    <a:pt x="32" y="1"/>
                  </a:lnTo>
                  <a:lnTo>
                    <a:pt x="31" y="1"/>
                  </a:lnTo>
                  <a:lnTo>
                    <a:pt x="29" y="2"/>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568" name="Freeform 254"/>
            <p:cNvSpPr>
              <a:spLocks noEditPoints="1"/>
            </p:cNvSpPr>
            <p:nvPr/>
          </p:nvSpPr>
          <p:spPr bwMode="auto">
            <a:xfrm>
              <a:off x="1709" y="2868"/>
              <a:ext cx="85" cy="128"/>
            </a:xfrm>
            <a:custGeom>
              <a:avLst/>
              <a:gdLst>
                <a:gd name="T0" fmla="*/ 129 w 35"/>
                <a:gd name="T1" fmla="*/ 0 h 38"/>
                <a:gd name="T2" fmla="*/ 330 w 35"/>
                <a:gd name="T3" fmla="*/ 0 h 38"/>
                <a:gd name="T4" fmla="*/ 401 w 35"/>
                <a:gd name="T5" fmla="*/ 0 h 38"/>
                <a:gd name="T6" fmla="*/ 459 w 35"/>
                <a:gd name="T7" fmla="*/ 81 h 38"/>
                <a:gd name="T8" fmla="*/ 471 w 35"/>
                <a:gd name="T9" fmla="*/ 192 h 38"/>
                <a:gd name="T10" fmla="*/ 500 w 35"/>
                <a:gd name="T11" fmla="*/ 307 h 38"/>
                <a:gd name="T12" fmla="*/ 471 w 35"/>
                <a:gd name="T13" fmla="*/ 421 h 38"/>
                <a:gd name="T14" fmla="*/ 471 w 35"/>
                <a:gd name="T15" fmla="*/ 532 h 38"/>
                <a:gd name="T16" fmla="*/ 430 w 35"/>
                <a:gd name="T17" fmla="*/ 579 h 38"/>
                <a:gd name="T18" fmla="*/ 401 w 35"/>
                <a:gd name="T19" fmla="*/ 691 h 38"/>
                <a:gd name="T20" fmla="*/ 359 w 35"/>
                <a:gd name="T21" fmla="*/ 691 h 38"/>
                <a:gd name="T22" fmla="*/ 301 w 35"/>
                <a:gd name="T23" fmla="*/ 728 h 38"/>
                <a:gd name="T24" fmla="*/ 260 w 35"/>
                <a:gd name="T25" fmla="*/ 728 h 38"/>
                <a:gd name="T26" fmla="*/ 211 w 35"/>
                <a:gd name="T27" fmla="*/ 728 h 38"/>
                <a:gd name="T28" fmla="*/ 170 w 35"/>
                <a:gd name="T29" fmla="*/ 1112 h 38"/>
                <a:gd name="T30" fmla="*/ 160 w 35"/>
                <a:gd name="T31" fmla="*/ 1226 h 38"/>
                <a:gd name="T32" fmla="*/ 160 w 35"/>
                <a:gd name="T33" fmla="*/ 1260 h 38"/>
                <a:gd name="T34" fmla="*/ 160 w 35"/>
                <a:gd name="T35" fmla="*/ 1337 h 38"/>
                <a:gd name="T36" fmla="*/ 160 w 35"/>
                <a:gd name="T37" fmla="*/ 1337 h 38"/>
                <a:gd name="T38" fmla="*/ 170 w 35"/>
                <a:gd name="T39" fmla="*/ 1374 h 38"/>
                <a:gd name="T40" fmla="*/ 211 w 35"/>
                <a:gd name="T41" fmla="*/ 1374 h 38"/>
                <a:gd name="T42" fmla="*/ 211 w 35"/>
                <a:gd name="T43" fmla="*/ 1452 h 38"/>
                <a:gd name="T44" fmla="*/ 0 w 35"/>
                <a:gd name="T45" fmla="*/ 1452 h 38"/>
                <a:gd name="T46" fmla="*/ 0 w 35"/>
                <a:gd name="T47" fmla="*/ 1374 h 38"/>
                <a:gd name="T48" fmla="*/ 29 w 35"/>
                <a:gd name="T49" fmla="*/ 1374 h 38"/>
                <a:gd name="T50" fmla="*/ 58 w 35"/>
                <a:gd name="T51" fmla="*/ 1337 h 38"/>
                <a:gd name="T52" fmla="*/ 70 w 35"/>
                <a:gd name="T53" fmla="*/ 1260 h 38"/>
                <a:gd name="T54" fmla="*/ 100 w 35"/>
                <a:gd name="T55" fmla="*/ 1112 h 38"/>
                <a:gd name="T56" fmla="*/ 170 w 35"/>
                <a:gd name="T57" fmla="*/ 307 h 38"/>
                <a:gd name="T58" fmla="*/ 202 w 35"/>
                <a:gd name="T59" fmla="*/ 192 h 38"/>
                <a:gd name="T60" fmla="*/ 202 w 35"/>
                <a:gd name="T61" fmla="*/ 81 h 38"/>
                <a:gd name="T62" fmla="*/ 202 w 35"/>
                <a:gd name="T63" fmla="*/ 81 h 38"/>
                <a:gd name="T64" fmla="*/ 202 w 35"/>
                <a:gd name="T65" fmla="*/ 34 h 38"/>
                <a:gd name="T66" fmla="*/ 170 w 35"/>
                <a:gd name="T67" fmla="*/ 34 h 38"/>
                <a:gd name="T68" fmla="*/ 129 w 35"/>
                <a:gd name="T69" fmla="*/ 34 h 38"/>
                <a:gd name="T70" fmla="*/ 129 w 35"/>
                <a:gd name="T71" fmla="*/ 0 h 38"/>
                <a:gd name="T72" fmla="*/ 211 w 35"/>
                <a:gd name="T73" fmla="*/ 691 h 38"/>
                <a:gd name="T74" fmla="*/ 260 w 35"/>
                <a:gd name="T75" fmla="*/ 691 h 38"/>
                <a:gd name="T76" fmla="*/ 272 w 35"/>
                <a:gd name="T77" fmla="*/ 691 h 38"/>
                <a:gd name="T78" fmla="*/ 313 w 35"/>
                <a:gd name="T79" fmla="*/ 691 h 38"/>
                <a:gd name="T80" fmla="*/ 359 w 35"/>
                <a:gd name="T81" fmla="*/ 647 h 38"/>
                <a:gd name="T82" fmla="*/ 372 w 35"/>
                <a:gd name="T83" fmla="*/ 579 h 38"/>
                <a:gd name="T84" fmla="*/ 401 w 35"/>
                <a:gd name="T85" fmla="*/ 455 h 38"/>
                <a:gd name="T86" fmla="*/ 413 w 35"/>
                <a:gd name="T87" fmla="*/ 387 h 38"/>
                <a:gd name="T88" fmla="*/ 413 w 35"/>
                <a:gd name="T89" fmla="*/ 307 h 38"/>
                <a:gd name="T90" fmla="*/ 413 w 35"/>
                <a:gd name="T91" fmla="*/ 192 h 38"/>
                <a:gd name="T92" fmla="*/ 401 w 35"/>
                <a:gd name="T93" fmla="*/ 81 h 38"/>
                <a:gd name="T94" fmla="*/ 372 w 35"/>
                <a:gd name="T95" fmla="*/ 81 h 38"/>
                <a:gd name="T96" fmla="*/ 330 w 35"/>
                <a:gd name="T97" fmla="*/ 34 h 38"/>
                <a:gd name="T98" fmla="*/ 313 w 35"/>
                <a:gd name="T99" fmla="*/ 34 h 38"/>
                <a:gd name="T100" fmla="*/ 272 w 35"/>
                <a:gd name="T101" fmla="*/ 81 h 38"/>
                <a:gd name="T102" fmla="*/ 211 w 35"/>
                <a:gd name="T103" fmla="*/ 691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0"/>
                  </a:lnTo>
                  <a:lnTo>
                    <a:pt x="32" y="2"/>
                  </a:lnTo>
                  <a:lnTo>
                    <a:pt x="33" y="5"/>
                  </a:lnTo>
                  <a:lnTo>
                    <a:pt x="35" y="8"/>
                  </a:lnTo>
                  <a:lnTo>
                    <a:pt x="33" y="11"/>
                  </a:lnTo>
                  <a:lnTo>
                    <a:pt x="33" y="14"/>
                  </a:lnTo>
                  <a:lnTo>
                    <a:pt x="30" y="15"/>
                  </a:lnTo>
                  <a:lnTo>
                    <a:pt x="28" y="18"/>
                  </a:lnTo>
                  <a:lnTo>
                    <a:pt x="25" y="18"/>
                  </a:lnTo>
                  <a:lnTo>
                    <a:pt x="21" y="19"/>
                  </a:lnTo>
                  <a:lnTo>
                    <a:pt x="18" y="19"/>
                  </a:lnTo>
                  <a:lnTo>
                    <a:pt x="15" y="19"/>
                  </a:lnTo>
                  <a:lnTo>
                    <a:pt x="12" y="29"/>
                  </a:lnTo>
                  <a:lnTo>
                    <a:pt x="11" y="32"/>
                  </a:lnTo>
                  <a:lnTo>
                    <a:pt x="11" y="33"/>
                  </a:lnTo>
                  <a:lnTo>
                    <a:pt x="11" y="35"/>
                  </a:lnTo>
                  <a:lnTo>
                    <a:pt x="12" y="36"/>
                  </a:lnTo>
                  <a:lnTo>
                    <a:pt x="15" y="36"/>
                  </a:lnTo>
                  <a:lnTo>
                    <a:pt x="15" y="38"/>
                  </a:lnTo>
                  <a:lnTo>
                    <a:pt x="0" y="38"/>
                  </a:lnTo>
                  <a:lnTo>
                    <a:pt x="0" y="36"/>
                  </a:lnTo>
                  <a:lnTo>
                    <a:pt x="2" y="36"/>
                  </a:lnTo>
                  <a:lnTo>
                    <a:pt x="4" y="35"/>
                  </a:lnTo>
                  <a:lnTo>
                    <a:pt x="5" y="33"/>
                  </a:lnTo>
                  <a:lnTo>
                    <a:pt x="7" y="29"/>
                  </a:lnTo>
                  <a:lnTo>
                    <a:pt x="12" y="8"/>
                  </a:lnTo>
                  <a:lnTo>
                    <a:pt x="14" y="5"/>
                  </a:lnTo>
                  <a:lnTo>
                    <a:pt x="14" y="2"/>
                  </a:lnTo>
                  <a:lnTo>
                    <a:pt x="14" y="1"/>
                  </a:lnTo>
                  <a:lnTo>
                    <a:pt x="12" y="1"/>
                  </a:lnTo>
                  <a:lnTo>
                    <a:pt x="9" y="1"/>
                  </a:lnTo>
                  <a:lnTo>
                    <a:pt x="9" y="0"/>
                  </a:lnTo>
                  <a:close/>
                  <a:moveTo>
                    <a:pt x="15" y="18"/>
                  </a:moveTo>
                  <a:lnTo>
                    <a:pt x="18" y="18"/>
                  </a:lnTo>
                  <a:lnTo>
                    <a:pt x="19" y="18"/>
                  </a:lnTo>
                  <a:lnTo>
                    <a:pt x="22" y="18"/>
                  </a:lnTo>
                  <a:lnTo>
                    <a:pt x="25" y="17"/>
                  </a:lnTo>
                  <a:lnTo>
                    <a:pt x="26" y="15"/>
                  </a:lnTo>
                  <a:lnTo>
                    <a:pt x="28" y="12"/>
                  </a:lnTo>
                  <a:lnTo>
                    <a:pt x="29" y="10"/>
                  </a:lnTo>
                  <a:lnTo>
                    <a:pt x="29" y="8"/>
                  </a:lnTo>
                  <a:lnTo>
                    <a:pt x="29" y="5"/>
                  </a:lnTo>
                  <a:lnTo>
                    <a:pt x="28" y="2"/>
                  </a:lnTo>
                  <a:lnTo>
                    <a:pt x="26" y="2"/>
                  </a:lnTo>
                  <a:lnTo>
                    <a:pt x="23" y="1"/>
                  </a:lnTo>
                  <a:lnTo>
                    <a:pt x="22" y="1"/>
                  </a:lnTo>
                  <a:lnTo>
                    <a:pt x="19" y="2"/>
                  </a:lnTo>
                  <a:lnTo>
                    <a:pt x="15" y="18"/>
                  </a:lnTo>
                  <a:close/>
                </a:path>
              </a:pathLst>
            </a:custGeom>
            <a:solidFill>
              <a:srgbClr val="000000"/>
            </a:solidFill>
            <a:ln w="0">
              <a:solidFill>
                <a:srgbClr val="000000"/>
              </a:solidFill>
              <a:round/>
              <a:headEnd/>
              <a:tailEnd/>
            </a:ln>
          </p:spPr>
          <p:txBody>
            <a:bodyPr/>
            <a:lstStyle/>
            <a:p>
              <a:endParaRPr lang="en-CA"/>
            </a:p>
          </p:txBody>
        </p:sp>
        <p:pic>
          <p:nvPicPr>
            <p:cNvPr id="10569" name="Picture 255"/>
            <p:cNvPicPr>
              <a:picLocks noChangeAspect="1" noChangeArrowheads="1"/>
            </p:cNvPicPr>
            <p:nvPr/>
          </p:nvPicPr>
          <p:blipFill>
            <a:blip r:embed="rId3" cstate="print"/>
            <a:srcRect/>
            <a:stretch>
              <a:fillRect/>
            </a:stretch>
          </p:blipFill>
          <p:spPr bwMode="auto">
            <a:xfrm>
              <a:off x="1863" y="2902"/>
              <a:ext cx="115" cy="98"/>
            </a:xfrm>
            <a:prstGeom prst="rect">
              <a:avLst/>
            </a:prstGeom>
            <a:noFill/>
            <a:ln w="9525">
              <a:noFill/>
              <a:miter lim="800000"/>
              <a:headEnd/>
              <a:tailEnd/>
            </a:ln>
          </p:spPr>
        </p:pic>
        <p:pic>
          <p:nvPicPr>
            <p:cNvPr id="10570" name="Picture 256"/>
            <p:cNvPicPr>
              <a:picLocks noChangeAspect="1" noChangeArrowheads="1"/>
            </p:cNvPicPr>
            <p:nvPr/>
          </p:nvPicPr>
          <p:blipFill>
            <a:blip r:embed="rId4" cstate="print"/>
            <a:srcRect/>
            <a:stretch>
              <a:fillRect/>
            </a:stretch>
          </p:blipFill>
          <p:spPr bwMode="auto">
            <a:xfrm>
              <a:off x="1863" y="2902"/>
              <a:ext cx="115" cy="98"/>
            </a:xfrm>
            <a:prstGeom prst="rect">
              <a:avLst/>
            </a:prstGeom>
            <a:noFill/>
            <a:ln w="9525">
              <a:noFill/>
              <a:miter lim="800000"/>
              <a:headEnd/>
              <a:tailEnd/>
            </a:ln>
          </p:spPr>
        </p:pic>
        <p:sp>
          <p:nvSpPr>
            <p:cNvPr id="10571" name="Freeform 257"/>
            <p:cNvSpPr>
              <a:spLocks/>
            </p:cNvSpPr>
            <p:nvPr/>
          </p:nvSpPr>
          <p:spPr bwMode="auto">
            <a:xfrm>
              <a:off x="2071" y="2868"/>
              <a:ext cx="79" cy="128"/>
            </a:xfrm>
            <a:custGeom>
              <a:avLst/>
              <a:gdLst>
                <a:gd name="T0" fmla="*/ 30 w 32"/>
                <a:gd name="T1" fmla="*/ 1452 h 38"/>
                <a:gd name="T2" fmla="*/ 62 w 32"/>
                <a:gd name="T3" fmla="*/ 273 h 38"/>
                <a:gd name="T4" fmla="*/ 62 w 32"/>
                <a:gd name="T5" fmla="*/ 192 h 38"/>
                <a:gd name="T6" fmla="*/ 62 w 32"/>
                <a:gd name="T7" fmla="*/ 148 h 38"/>
                <a:gd name="T8" fmla="*/ 62 w 32"/>
                <a:gd name="T9" fmla="*/ 81 h 38"/>
                <a:gd name="T10" fmla="*/ 42 w 32"/>
                <a:gd name="T11" fmla="*/ 34 h 38"/>
                <a:gd name="T12" fmla="*/ 42 w 32"/>
                <a:gd name="T13" fmla="*/ 34 h 38"/>
                <a:gd name="T14" fmla="*/ 0 w 32"/>
                <a:gd name="T15" fmla="*/ 34 h 38"/>
                <a:gd name="T16" fmla="*/ 0 w 32"/>
                <a:gd name="T17" fmla="*/ 34 h 38"/>
                <a:gd name="T18" fmla="*/ 0 w 32"/>
                <a:gd name="T19" fmla="*/ 0 h 38"/>
                <a:gd name="T20" fmla="*/ 212 w 32"/>
                <a:gd name="T21" fmla="*/ 0 h 38"/>
                <a:gd name="T22" fmla="*/ 212 w 32"/>
                <a:gd name="T23" fmla="*/ 34 h 38"/>
                <a:gd name="T24" fmla="*/ 195 w 32"/>
                <a:gd name="T25" fmla="*/ 34 h 38"/>
                <a:gd name="T26" fmla="*/ 165 w 32"/>
                <a:gd name="T27" fmla="*/ 34 h 38"/>
                <a:gd name="T28" fmla="*/ 153 w 32"/>
                <a:gd name="T29" fmla="*/ 81 h 38"/>
                <a:gd name="T30" fmla="*/ 153 w 32"/>
                <a:gd name="T31" fmla="*/ 81 h 38"/>
                <a:gd name="T32" fmla="*/ 153 w 32"/>
                <a:gd name="T33" fmla="*/ 148 h 38"/>
                <a:gd name="T34" fmla="*/ 133 w 32"/>
                <a:gd name="T35" fmla="*/ 273 h 38"/>
                <a:gd name="T36" fmla="*/ 104 w 32"/>
                <a:gd name="T37" fmla="*/ 1112 h 38"/>
                <a:gd name="T38" fmla="*/ 316 w 32"/>
                <a:gd name="T39" fmla="*/ 387 h 38"/>
                <a:gd name="T40" fmla="*/ 348 w 32"/>
                <a:gd name="T41" fmla="*/ 273 h 38"/>
                <a:gd name="T42" fmla="*/ 360 w 32"/>
                <a:gd name="T43" fmla="*/ 148 h 38"/>
                <a:gd name="T44" fmla="*/ 360 w 32"/>
                <a:gd name="T45" fmla="*/ 148 h 38"/>
                <a:gd name="T46" fmla="*/ 360 w 32"/>
                <a:gd name="T47" fmla="*/ 81 h 38"/>
                <a:gd name="T48" fmla="*/ 360 w 32"/>
                <a:gd name="T49" fmla="*/ 81 h 38"/>
                <a:gd name="T50" fmla="*/ 360 w 32"/>
                <a:gd name="T51" fmla="*/ 34 h 38"/>
                <a:gd name="T52" fmla="*/ 348 w 32"/>
                <a:gd name="T53" fmla="*/ 34 h 38"/>
                <a:gd name="T54" fmla="*/ 316 w 32"/>
                <a:gd name="T55" fmla="*/ 34 h 38"/>
                <a:gd name="T56" fmla="*/ 348 w 32"/>
                <a:gd name="T57" fmla="*/ 0 h 38"/>
                <a:gd name="T58" fmla="*/ 481 w 32"/>
                <a:gd name="T59" fmla="*/ 0 h 38"/>
                <a:gd name="T60" fmla="*/ 481 w 32"/>
                <a:gd name="T61" fmla="*/ 34 h 38"/>
                <a:gd name="T62" fmla="*/ 469 w 32"/>
                <a:gd name="T63" fmla="*/ 34 h 38"/>
                <a:gd name="T64" fmla="*/ 469 w 32"/>
                <a:gd name="T65" fmla="*/ 34 h 38"/>
                <a:gd name="T66" fmla="*/ 452 w 32"/>
                <a:gd name="T67" fmla="*/ 81 h 38"/>
                <a:gd name="T68" fmla="*/ 420 w 32"/>
                <a:gd name="T69" fmla="*/ 148 h 38"/>
                <a:gd name="T70" fmla="*/ 378 w 32"/>
                <a:gd name="T71" fmla="*/ 192 h 38"/>
                <a:gd name="T72" fmla="*/ 348 w 32"/>
                <a:gd name="T73" fmla="*/ 387 h 38"/>
                <a:gd name="T74" fmla="*/ 42 w 32"/>
                <a:gd name="T75" fmla="*/ 1452 h 38"/>
                <a:gd name="T76" fmla="*/ 30 w 32"/>
                <a:gd name="T77" fmla="*/ 1452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2" y="38"/>
                  </a:moveTo>
                  <a:lnTo>
                    <a:pt x="4" y="7"/>
                  </a:lnTo>
                  <a:lnTo>
                    <a:pt x="4" y="5"/>
                  </a:lnTo>
                  <a:lnTo>
                    <a:pt x="4" y="4"/>
                  </a:lnTo>
                  <a:lnTo>
                    <a:pt x="4" y="2"/>
                  </a:lnTo>
                  <a:lnTo>
                    <a:pt x="3" y="1"/>
                  </a:lnTo>
                  <a:lnTo>
                    <a:pt x="0" y="1"/>
                  </a:lnTo>
                  <a:lnTo>
                    <a:pt x="0" y="0"/>
                  </a:lnTo>
                  <a:lnTo>
                    <a:pt x="14" y="0"/>
                  </a:lnTo>
                  <a:lnTo>
                    <a:pt x="14" y="1"/>
                  </a:lnTo>
                  <a:lnTo>
                    <a:pt x="13" y="1"/>
                  </a:lnTo>
                  <a:lnTo>
                    <a:pt x="11" y="1"/>
                  </a:lnTo>
                  <a:lnTo>
                    <a:pt x="10" y="2"/>
                  </a:lnTo>
                  <a:lnTo>
                    <a:pt x="10" y="4"/>
                  </a:lnTo>
                  <a:lnTo>
                    <a:pt x="9" y="7"/>
                  </a:lnTo>
                  <a:lnTo>
                    <a:pt x="7" y="29"/>
                  </a:lnTo>
                  <a:lnTo>
                    <a:pt x="21" y="10"/>
                  </a:lnTo>
                  <a:lnTo>
                    <a:pt x="23" y="7"/>
                  </a:lnTo>
                  <a:lnTo>
                    <a:pt x="24" y="4"/>
                  </a:lnTo>
                  <a:lnTo>
                    <a:pt x="24" y="2"/>
                  </a:lnTo>
                  <a:lnTo>
                    <a:pt x="24" y="1"/>
                  </a:lnTo>
                  <a:lnTo>
                    <a:pt x="23" y="1"/>
                  </a:lnTo>
                  <a:lnTo>
                    <a:pt x="21" y="1"/>
                  </a:lnTo>
                  <a:lnTo>
                    <a:pt x="23" y="0"/>
                  </a:lnTo>
                  <a:lnTo>
                    <a:pt x="32" y="0"/>
                  </a:lnTo>
                  <a:lnTo>
                    <a:pt x="32" y="1"/>
                  </a:lnTo>
                  <a:lnTo>
                    <a:pt x="31" y="1"/>
                  </a:lnTo>
                  <a:lnTo>
                    <a:pt x="30" y="2"/>
                  </a:lnTo>
                  <a:lnTo>
                    <a:pt x="28" y="4"/>
                  </a:lnTo>
                  <a:lnTo>
                    <a:pt x="25" y="5"/>
                  </a:lnTo>
                  <a:lnTo>
                    <a:pt x="23" y="10"/>
                  </a:lnTo>
                  <a:lnTo>
                    <a:pt x="3" y="38"/>
                  </a:lnTo>
                  <a:lnTo>
                    <a:pt x="2" y="38"/>
                  </a:lnTo>
                  <a:close/>
                </a:path>
              </a:pathLst>
            </a:custGeom>
            <a:solidFill>
              <a:srgbClr val="000000"/>
            </a:solidFill>
            <a:ln w="0">
              <a:solidFill>
                <a:srgbClr val="000000"/>
              </a:solidFill>
              <a:round/>
              <a:headEnd/>
              <a:tailEnd/>
            </a:ln>
          </p:spPr>
          <p:txBody>
            <a:bodyPr/>
            <a:lstStyle/>
            <a:p>
              <a:endParaRPr lang="en-CA"/>
            </a:p>
          </p:txBody>
        </p:sp>
        <p:sp>
          <p:nvSpPr>
            <p:cNvPr id="10572" name="Freeform 258"/>
            <p:cNvSpPr>
              <a:spLocks noEditPoints="1"/>
            </p:cNvSpPr>
            <p:nvPr/>
          </p:nvSpPr>
          <p:spPr bwMode="auto">
            <a:xfrm>
              <a:off x="2127" y="2909"/>
              <a:ext cx="52" cy="87"/>
            </a:xfrm>
            <a:custGeom>
              <a:avLst/>
              <a:gdLst>
                <a:gd name="T0" fmla="*/ 62 w 21"/>
                <a:gd name="T1" fmla="*/ 525 h 26"/>
                <a:gd name="T2" fmla="*/ 62 w 21"/>
                <a:gd name="T3" fmla="*/ 606 h 26"/>
                <a:gd name="T4" fmla="*/ 62 w 21"/>
                <a:gd name="T5" fmla="*/ 639 h 26"/>
                <a:gd name="T6" fmla="*/ 62 w 21"/>
                <a:gd name="T7" fmla="*/ 716 h 26"/>
                <a:gd name="T8" fmla="*/ 74 w 21"/>
                <a:gd name="T9" fmla="*/ 750 h 26"/>
                <a:gd name="T10" fmla="*/ 124 w 21"/>
                <a:gd name="T11" fmla="*/ 783 h 26"/>
                <a:gd name="T12" fmla="*/ 134 w 21"/>
                <a:gd name="T13" fmla="*/ 863 h 26"/>
                <a:gd name="T14" fmla="*/ 166 w 21"/>
                <a:gd name="T15" fmla="*/ 783 h 26"/>
                <a:gd name="T16" fmla="*/ 215 w 21"/>
                <a:gd name="T17" fmla="*/ 783 h 26"/>
                <a:gd name="T18" fmla="*/ 228 w 21"/>
                <a:gd name="T19" fmla="*/ 750 h 26"/>
                <a:gd name="T20" fmla="*/ 275 w 21"/>
                <a:gd name="T21" fmla="*/ 716 h 26"/>
                <a:gd name="T22" fmla="*/ 287 w 21"/>
                <a:gd name="T23" fmla="*/ 716 h 26"/>
                <a:gd name="T24" fmla="*/ 228 w 21"/>
                <a:gd name="T25" fmla="*/ 863 h 26"/>
                <a:gd name="T26" fmla="*/ 166 w 21"/>
                <a:gd name="T27" fmla="*/ 974 h 26"/>
                <a:gd name="T28" fmla="*/ 104 w 21"/>
                <a:gd name="T29" fmla="*/ 974 h 26"/>
                <a:gd name="T30" fmla="*/ 62 w 21"/>
                <a:gd name="T31" fmla="*/ 974 h 26"/>
                <a:gd name="T32" fmla="*/ 12 w 21"/>
                <a:gd name="T33" fmla="*/ 863 h 26"/>
                <a:gd name="T34" fmla="*/ 0 w 21"/>
                <a:gd name="T35" fmla="*/ 750 h 26"/>
                <a:gd name="T36" fmla="*/ 0 w 21"/>
                <a:gd name="T37" fmla="*/ 639 h 26"/>
                <a:gd name="T38" fmla="*/ 0 w 21"/>
                <a:gd name="T39" fmla="*/ 492 h 26"/>
                <a:gd name="T40" fmla="*/ 12 w 21"/>
                <a:gd name="T41" fmla="*/ 335 h 26"/>
                <a:gd name="T42" fmla="*/ 62 w 21"/>
                <a:gd name="T43" fmla="*/ 191 h 26"/>
                <a:gd name="T44" fmla="*/ 124 w 21"/>
                <a:gd name="T45" fmla="*/ 77 h 26"/>
                <a:gd name="T46" fmla="*/ 166 w 21"/>
                <a:gd name="T47" fmla="*/ 0 h 26"/>
                <a:gd name="T48" fmla="*/ 228 w 21"/>
                <a:gd name="T49" fmla="*/ 0 h 26"/>
                <a:gd name="T50" fmla="*/ 275 w 21"/>
                <a:gd name="T51" fmla="*/ 0 h 26"/>
                <a:gd name="T52" fmla="*/ 287 w 21"/>
                <a:gd name="T53" fmla="*/ 77 h 26"/>
                <a:gd name="T54" fmla="*/ 319 w 21"/>
                <a:gd name="T55" fmla="*/ 77 h 26"/>
                <a:gd name="T56" fmla="*/ 319 w 21"/>
                <a:gd name="T57" fmla="*/ 191 h 26"/>
                <a:gd name="T58" fmla="*/ 319 w 21"/>
                <a:gd name="T59" fmla="*/ 224 h 26"/>
                <a:gd name="T60" fmla="*/ 287 w 21"/>
                <a:gd name="T61" fmla="*/ 335 h 26"/>
                <a:gd name="T62" fmla="*/ 245 w 21"/>
                <a:gd name="T63" fmla="*/ 368 h 26"/>
                <a:gd name="T64" fmla="*/ 183 w 21"/>
                <a:gd name="T65" fmla="*/ 492 h 26"/>
                <a:gd name="T66" fmla="*/ 134 w 21"/>
                <a:gd name="T67" fmla="*/ 525 h 26"/>
                <a:gd name="T68" fmla="*/ 62 w 21"/>
                <a:gd name="T69" fmla="*/ 525 h 26"/>
                <a:gd name="T70" fmla="*/ 62 w 21"/>
                <a:gd name="T71" fmla="*/ 492 h 26"/>
                <a:gd name="T72" fmla="*/ 124 w 21"/>
                <a:gd name="T73" fmla="*/ 492 h 26"/>
                <a:gd name="T74" fmla="*/ 166 w 21"/>
                <a:gd name="T75" fmla="*/ 448 h 26"/>
                <a:gd name="T76" fmla="*/ 215 w 21"/>
                <a:gd name="T77" fmla="*/ 368 h 26"/>
                <a:gd name="T78" fmla="*/ 228 w 21"/>
                <a:gd name="T79" fmla="*/ 258 h 26"/>
                <a:gd name="T80" fmla="*/ 245 w 21"/>
                <a:gd name="T81" fmla="*/ 224 h 26"/>
                <a:gd name="T82" fmla="*/ 245 w 21"/>
                <a:gd name="T83" fmla="*/ 110 h 26"/>
                <a:gd name="T84" fmla="*/ 245 w 21"/>
                <a:gd name="T85" fmla="*/ 110 h 26"/>
                <a:gd name="T86" fmla="*/ 245 w 21"/>
                <a:gd name="T87" fmla="*/ 77 h 26"/>
                <a:gd name="T88" fmla="*/ 228 w 21"/>
                <a:gd name="T89" fmla="*/ 77 h 26"/>
                <a:gd name="T90" fmla="*/ 215 w 21"/>
                <a:gd name="T91" fmla="*/ 77 h 26"/>
                <a:gd name="T92" fmla="*/ 166 w 21"/>
                <a:gd name="T93" fmla="*/ 77 h 26"/>
                <a:gd name="T94" fmla="*/ 124 w 21"/>
                <a:gd name="T95" fmla="*/ 191 h 26"/>
                <a:gd name="T96" fmla="*/ 104 w 21"/>
                <a:gd name="T97" fmla="*/ 335 h 26"/>
                <a:gd name="T98" fmla="*/ 62 w 21"/>
                <a:gd name="T99" fmla="*/ 492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6"/>
                <a:gd name="T152" fmla="*/ 21 w 21"/>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6">
                  <a:moveTo>
                    <a:pt x="4" y="14"/>
                  </a:moveTo>
                  <a:lnTo>
                    <a:pt x="4" y="16"/>
                  </a:lnTo>
                  <a:lnTo>
                    <a:pt x="4" y="17"/>
                  </a:lnTo>
                  <a:lnTo>
                    <a:pt x="4" y="19"/>
                  </a:lnTo>
                  <a:lnTo>
                    <a:pt x="5" y="20"/>
                  </a:lnTo>
                  <a:lnTo>
                    <a:pt x="8" y="21"/>
                  </a:lnTo>
                  <a:lnTo>
                    <a:pt x="9" y="23"/>
                  </a:lnTo>
                  <a:lnTo>
                    <a:pt x="11" y="21"/>
                  </a:lnTo>
                  <a:lnTo>
                    <a:pt x="14" y="21"/>
                  </a:lnTo>
                  <a:lnTo>
                    <a:pt x="15" y="20"/>
                  </a:lnTo>
                  <a:lnTo>
                    <a:pt x="18" y="19"/>
                  </a:lnTo>
                  <a:lnTo>
                    <a:pt x="19" y="19"/>
                  </a:lnTo>
                  <a:lnTo>
                    <a:pt x="15" y="23"/>
                  </a:lnTo>
                  <a:lnTo>
                    <a:pt x="11" y="26"/>
                  </a:lnTo>
                  <a:lnTo>
                    <a:pt x="7" y="26"/>
                  </a:lnTo>
                  <a:lnTo>
                    <a:pt x="4" y="26"/>
                  </a:lnTo>
                  <a:lnTo>
                    <a:pt x="1" y="23"/>
                  </a:lnTo>
                  <a:lnTo>
                    <a:pt x="0" y="20"/>
                  </a:lnTo>
                  <a:lnTo>
                    <a:pt x="0" y="17"/>
                  </a:lnTo>
                  <a:lnTo>
                    <a:pt x="0" y="13"/>
                  </a:lnTo>
                  <a:lnTo>
                    <a:pt x="1" y="9"/>
                  </a:lnTo>
                  <a:lnTo>
                    <a:pt x="4" y="5"/>
                  </a:lnTo>
                  <a:lnTo>
                    <a:pt x="8" y="2"/>
                  </a:lnTo>
                  <a:lnTo>
                    <a:pt x="11" y="0"/>
                  </a:lnTo>
                  <a:lnTo>
                    <a:pt x="15" y="0"/>
                  </a:lnTo>
                  <a:lnTo>
                    <a:pt x="18" y="0"/>
                  </a:lnTo>
                  <a:lnTo>
                    <a:pt x="19" y="2"/>
                  </a:lnTo>
                  <a:lnTo>
                    <a:pt x="21" y="2"/>
                  </a:lnTo>
                  <a:lnTo>
                    <a:pt x="21" y="5"/>
                  </a:lnTo>
                  <a:lnTo>
                    <a:pt x="21" y="6"/>
                  </a:lnTo>
                  <a:lnTo>
                    <a:pt x="19" y="9"/>
                  </a:lnTo>
                  <a:lnTo>
                    <a:pt x="16" y="10"/>
                  </a:lnTo>
                  <a:lnTo>
                    <a:pt x="12" y="13"/>
                  </a:lnTo>
                  <a:lnTo>
                    <a:pt x="9" y="14"/>
                  </a:lnTo>
                  <a:lnTo>
                    <a:pt x="4" y="14"/>
                  </a:lnTo>
                  <a:close/>
                  <a:moveTo>
                    <a:pt x="4" y="13"/>
                  </a:moveTo>
                  <a:lnTo>
                    <a:pt x="8" y="13"/>
                  </a:lnTo>
                  <a:lnTo>
                    <a:pt x="11" y="12"/>
                  </a:lnTo>
                  <a:lnTo>
                    <a:pt x="14" y="10"/>
                  </a:lnTo>
                  <a:lnTo>
                    <a:pt x="15" y="7"/>
                  </a:lnTo>
                  <a:lnTo>
                    <a:pt x="16" y="6"/>
                  </a:lnTo>
                  <a:lnTo>
                    <a:pt x="16" y="3"/>
                  </a:lnTo>
                  <a:lnTo>
                    <a:pt x="16" y="2"/>
                  </a:lnTo>
                  <a:lnTo>
                    <a:pt x="15" y="2"/>
                  </a:lnTo>
                  <a:lnTo>
                    <a:pt x="14" y="2"/>
                  </a:lnTo>
                  <a:lnTo>
                    <a:pt x="11" y="2"/>
                  </a:lnTo>
                  <a:lnTo>
                    <a:pt x="8" y="5"/>
                  </a:lnTo>
                  <a:lnTo>
                    <a:pt x="7" y="9"/>
                  </a:lnTo>
                  <a:lnTo>
                    <a:pt x="4" y="13"/>
                  </a:lnTo>
                  <a:close/>
                </a:path>
              </a:pathLst>
            </a:custGeom>
            <a:solidFill>
              <a:srgbClr val="000000"/>
            </a:solidFill>
            <a:ln w="0">
              <a:solidFill>
                <a:srgbClr val="000000"/>
              </a:solidFill>
              <a:round/>
              <a:headEnd/>
              <a:tailEnd/>
            </a:ln>
          </p:spPr>
          <p:txBody>
            <a:bodyPr/>
            <a:lstStyle/>
            <a:p>
              <a:endParaRPr lang="en-CA"/>
            </a:p>
          </p:txBody>
        </p:sp>
        <p:sp>
          <p:nvSpPr>
            <p:cNvPr id="10573" name="Freeform 259"/>
            <p:cNvSpPr>
              <a:spLocks/>
            </p:cNvSpPr>
            <p:nvPr/>
          </p:nvSpPr>
          <p:spPr bwMode="auto">
            <a:xfrm>
              <a:off x="2186" y="2909"/>
              <a:ext cx="52" cy="87"/>
            </a:xfrm>
            <a:custGeom>
              <a:avLst/>
              <a:gdLst>
                <a:gd name="T0" fmla="*/ 30 w 21"/>
                <a:gd name="T1" fmla="*/ 77 h 26"/>
                <a:gd name="T2" fmla="*/ 166 w 21"/>
                <a:gd name="T3" fmla="*/ 0 h 26"/>
                <a:gd name="T4" fmla="*/ 104 w 21"/>
                <a:gd name="T5" fmla="*/ 525 h 26"/>
                <a:gd name="T6" fmla="*/ 134 w 21"/>
                <a:gd name="T7" fmla="*/ 335 h 26"/>
                <a:gd name="T8" fmla="*/ 183 w 21"/>
                <a:gd name="T9" fmla="*/ 191 h 26"/>
                <a:gd name="T10" fmla="*/ 228 w 21"/>
                <a:gd name="T11" fmla="*/ 77 h 26"/>
                <a:gd name="T12" fmla="*/ 275 w 21"/>
                <a:gd name="T13" fmla="*/ 0 h 26"/>
                <a:gd name="T14" fmla="*/ 287 w 21"/>
                <a:gd name="T15" fmla="*/ 0 h 26"/>
                <a:gd name="T16" fmla="*/ 287 w 21"/>
                <a:gd name="T17" fmla="*/ 0 h 26"/>
                <a:gd name="T18" fmla="*/ 319 w 21"/>
                <a:gd name="T19" fmla="*/ 0 h 26"/>
                <a:gd name="T20" fmla="*/ 319 w 21"/>
                <a:gd name="T21" fmla="*/ 77 h 26"/>
                <a:gd name="T22" fmla="*/ 319 w 21"/>
                <a:gd name="T23" fmla="*/ 77 h 26"/>
                <a:gd name="T24" fmla="*/ 319 w 21"/>
                <a:gd name="T25" fmla="*/ 191 h 26"/>
                <a:gd name="T26" fmla="*/ 287 w 21"/>
                <a:gd name="T27" fmla="*/ 224 h 26"/>
                <a:gd name="T28" fmla="*/ 287 w 21"/>
                <a:gd name="T29" fmla="*/ 258 h 26"/>
                <a:gd name="T30" fmla="*/ 275 w 21"/>
                <a:gd name="T31" fmla="*/ 258 h 26"/>
                <a:gd name="T32" fmla="*/ 275 w 21"/>
                <a:gd name="T33" fmla="*/ 258 h 26"/>
                <a:gd name="T34" fmla="*/ 245 w 21"/>
                <a:gd name="T35" fmla="*/ 258 h 26"/>
                <a:gd name="T36" fmla="*/ 245 w 21"/>
                <a:gd name="T37" fmla="*/ 224 h 26"/>
                <a:gd name="T38" fmla="*/ 245 w 21"/>
                <a:gd name="T39" fmla="*/ 224 h 26"/>
                <a:gd name="T40" fmla="*/ 245 w 21"/>
                <a:gd name="T41" fmla="*/ 191 h 26"/>
                <a:gd name="T42" fmla="*/ 245 w 21"/>
                <a:gd name="T43" fmla="*/ 191 h 26"/>
                <a:gd name="T44" fmla="*/ 245 w 21"/>
                <a:gd name="T45" fmla="*/ 191 h 26"/>
                <a:gd name="T46" fmla="*/ 245 w 21"/>
                <a:gd name="T47" fmla="*/ 191 h 26"/>
                <a:gd name="T48" fmla="*/ 228 w 21"/>
                <a:gd name="T49" fmla="*/ 191 h 26"/>
                <a:gd name="T50" fmla="*/ 228 w 21"/>
                <a:gd name="T51" fmla="*/ 191 h 26"/>
                <a:gd name="T52" fmla="*/ 215 w 21"/>
                <a:gd name="T53" fmla="*/ 224 h 26"/>
                <a:gd name="T54" fmla="*/ 183 w 21"/>
                <a:gd name="T55" fmla="*/ 258 h 26"/>
                <a:gd name="T56" fmla="*/ 166 w 21"/>
                <a:gd name="T57" fmla="*/ 368 h 26"/>
                <a:gd name="T58" fmla="*/ 124 w 21"/>
                <a:gd name="T59" fmla="*/ 525 h 26"/>
                <a:gd name="T60" fmla="*/ 104 w 21"/>
                <a:gd name="T61" fmla="*/ 606 h 26"/>
                <a:gd name="T62" fmla="*/ 104 w 21"/>
                <a:gd name="T63" fmla="*/ 639 h 26"/>
                <a:gd name="T64" fmla="*/ 74 w 21"/>
                <a:gd name="T65" fmla="*/ 750 h 26"/>
                <a:gd name="T66" fmla="*/ 74 w 21"/>
                <a:gd name="T67" fmla="*/ 783 h 26"/>
                <a:gd name="T68" fmla="*/ 62 w 21"/>
                <a:gd name="T69" fmla="*/ 974 h 26"/>
                <a:gd name="T70" fmla="*/ 0 w 21"/>
                <a:gd name="T71" fmla="*/ 974 h 26"/>
                <a:gd name="T72" fmla="*/ 74 w 21"/>
                <a:gd name="T73" fmla="*/ 258 h 26"/>
                <a:gd name="T74" fmla="*/ 74 w 21"/>
                <a:gd name="T75" fmla="*/ 191 h 26"/>
                <a:gd name="T76" fmla="*/ 74 w 21"/>
                <a:gd name="T77" fmla="*/ 110 h 26"/>
                <a:gd name="T78" fmla="*/ 74 w 21"/>
                <a:gd name="T79" fmla="*/ 110 h 26"/>
                <a:gd name="T80" fmla="*/ 74 w 21"/>
                <a:gd name="T81" fmla="*/ 110 h 26"/>
                <a:gd name="T82" fmla="*/ 74 w 21"/>
                <a:gd name="T83" fmla="*/ 77 h 26"/>
                <a:gd name="T84" fmla="*/ 62 w 21"/>
                <a:gd name="T85" fmla="*/ 77 h 26"/>
                <a:gd name="T86" fmla="*/ 30 w 21"/>
                <a:gd name="T87" fmla="*/ 77 h 26"/>
                <a:gd name="T88" fmla="*/ 12 w 21"/>
                <a:gd name="T89" fmla="*/ 77 h 26"/>
                <a:gd name="T90" fmla="*/ 30 w 21"/>
                <a:gd name="T91" fmla="*/ 77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2" y="2"/>
                  </a:moveTo>
                  <a:lnTo>
                    <a:pt x="11" y="0"/>
                  </a:lnTo>
                  <a:lnTo>
                    <a:pt x="7" y="14"/>
                  </a:lnTo>
                  <a:lnTo>
                    <a:pt x="9" y="9"/>
                  </a:lnTo>
                  <a:lnTo>
                    <a:pt x="12" y="5"/>
                  </a:lnTo>
                  <a:lnTo>
                    <a:pt x="15" y="2"/>
                  </a:lnTo>
                  <a:lnTo>
                    <a:pt x="18" y="0"/>
                  </a:lnTo>
                  <a:lnTo>
                    <a:pt x="19" y="0"/>
                  </a:lnTo>
                  <a:lnTo>
                    <a:pt x="21" y="0"/>
                  </a:lnTo>
                  <a:lnTo>
                    <a:pt x="21" y="2"/>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7"/>
                  </a:lnTo>
                  <a:lnTo>
                    <a:pt x="5" y="20"/>
                  </a:lnTo>
                  <a:lnTo>
                    <a:pt x="5" y="21"/>
                  </a:lnTo>
                  <a:lnTo>
                    <a:pt x="4" y="26"/>
                  </a:lnTo>
                  <a:lnTo>
                    <a:pt x="0" y="26"/>
                  </a:lnTo>
                  <a:lnTo>
                    <a:pt x="5" y="7"/>
                  </a:lnTo>
                  <a:lnTo>
                    <a:pt x="5" y="5"/>
                  </a:lnTo>
                  <a:lnTo>
                    <a:pt x="5" y="3"/>
                  </a:lnTo>
                  <a:lnTo>
                    <a:pt x="5" y="2"/>
                  </a:lnTo>
                  <a:lnTo>
                    <a:pt x="4" y="2"/>
                  </a:lnTo>
                  <a:lnTo>
                    <a:pt x="2" y="2"/>
                  </a:lnTo>
                  <a:lnTo>
                    <a:pt x="1" y="2"/>
                  </a:lnTo>
                  <a:lnTo>
                    <a:pt x="2" y="2"/>
                  </a:lnTo>
                  <a:close/>
                </a:path>
              </a:pathLst>
            </a:custGeom>
            <a:solidFill>
              <a:srgbClr val="000000"/>
            </a:solidFill>
            <a:ln w="0">
              <a:solidFill>
                <a:srgbClr val="000000"/>
              </a:solidFill>
              <a:round/>
              <a:headEnd/>
              <a:tailEnd/>
            </a:ln>
          </p:spPr>
          <p:txBody>
            <a:bodyPr/>
            <a:lstStyle/>
            <a:p>
              <a:endParaRPr lang="en-CA"/>
            </a:p>
          </p:txBody>
        </p:sp>
        <p:sp>
          <p:nvSpPr>
            <p:cNvPr id="10574" name="Freeform 260"/>
            <p:cNvSpPr>
              <a:spLocks noEditPoints="1"/>
            </p:cNvSpPr>
            <p:nvPr/>
          </p:nvSpPr>
          <p:spPr bwMode="auto">
            <a:xfrm>
              <a:off x="2240" y="2862"/>
              <a:ext cx="59" cy="134"/>
            </a:xfrm>
            <a:custGeom>
              <a:avLst/>
              <a:gdLst>
                <a:gd name="T0" fmla="*/ 224 w 24"/>
                <a:gd name="T1" fmla="*/ 0 h 40"/>
                <a:gd name="T2" fmla="*/ 150 w 24"/>
                <a:gd name="T3" fmla="*/ 750 h 40"/>
                <a:gd name="T4" fmla="*/ 162 w 24"/>
                <a:gd name="T5" fmla="*/ 640 h 40"/>
                <a:gd name="T6" fmla="*/ 207 w 24"/>
                <a:gd name="T7" fmla="*/ 606 h 40"/>
                <a:gd name="T8" fmla="*/ 224 w 24"/>
                <a:gd name="T9" fmla="*/ 526 h 40"/>
                <a:gd name="T10" fmla="*/ 265 w 24"/>
                <a:gd name="T11" fmla="*/ 526 h 40"/>
                <a:gd name="T12" fmla="*/ 315 w 24"/>
                <a:gd name="T13" fmla="*/ 526 h 40"/>
                <a:gd name="T14" fmla="*/ 327 w 24"/>
                <a:gd name="T15" fmla="*/ 606 h 40"/>
                <a:gd name="T16" fmla="*/ 356 w 24"/>
                <a:gd name="T17" fmla="*/ 717 h 40"/>
                <a:gd name="T18" fmla="*/ 356 w 24"/>
                <a:gd name="T19" fmla="*/ 787 h 40"/>
                <a:gd name="T20" fmla="*/ 356 w 24"/>
                <a:gd name="T21" fmla="*/ 975 h 40"/>
                <a:gd name="T22" fmla="*/ 327 w 24"/>
                <a:gd name="T23" fmla="*/ 1122 h 40"/>
                <a:gd name="T24" fmla="*/ 295 w 24"/>
                <a:gd name="T25" fmla="*/ 1280 h 40"/>
                <a:gd name="T26" fmla="*/ 224 w 24"/>
                <a:gd name="T27" fmla="*/ 1390 h 40"/>
                <a:gd name="T28" fmla="*/ 194 w 24"/>
                <a:gd name="T29" fmla="*/ 1504 h 40"/>
                <a:gd name="T30" fmla="*/ 120 w 24"/>
                <a:gd name="T31" fmla="*/ 1504 h 40"/>
                <a:gd name="T32" fmla="*/ 61 w 24"/>
                <a:gd name="T33" fmla="*/ 1424 h 40"/>
                <a:gd name="T34" fmla="*/ 0 w 24"/>
                <a:gd name="T35" fmla="*/ 1390 h 40"/>
                <a:gd name="T36" fmla="*/ 120 w 24"/>
                <a:gd name="T37" fmla="*/ 258 h 40"/>
                <a:gd name="T38" fmla="*/ 150 w 24"/>
                <a:gd name="T39" fmla="*/ 147 h 40"/>
                <a:gd name="T40" fmla="*/ 150 w 24"/>
                <a:gd name="T41" fmla="*/ 114 h 40"/>
                <a:gd name="T42" fmla="*/ 150 w 24"/>
                <a:gd name="T43" fmla="*/ 114 h 40"/>
                <a:gd name="T44" fmla="*/ 150 w 24"/>
                <a:gd name="T45" fmla="*/ 114 h 40"/>
                <a:gd name="T46" fmla="*/ 120 w 24"/>
                <a:gd name="T47" fmla="*/ 77 h 40"/>
                <a:gd name="T48" fmla="*/ 103 w 24"/>
                <a:gd name="T49" fmla="*/ 77 h 40"/>
                <a:gd name="T50" fmla="*/ 103 w 24"/>
                <a:gd name="T51" fmla="*/ 77 h 40"/>
                <a:gd name="T52" fmla="*/ 91 w 24"/>
                <a:gd name="T53" fmla="*/ 77 h 40"/>
                <a:gd name="T54" fmla="*/ 91 w 24"/>
                <a:gd name="T55" fmla="*/ 77 h 40"/>
                <a:gd name="T56" fmla="*/ 224 w 24"/>
                <a:gd name="T57" fmla="*/ 0 h 40"/>
                <a:gd name="T58" fmla="*/ 61 w 24"/>
                <a:gd name="T59" fmla="*/ 1390 h 40"/>
                <a:gd name="T60" fmla="*/ 103 w 24"/>
                <a:gd name="T61" fmla="*/ 1424 h 40"/>
                <a:gd name="T62" fmla="*/ 120 w 24"/>
                <a:gd name="T63" fmla="*/ 1424 h 40"/>
                <a:gd name="T64" fmla="*/ 162 w 24"/>
                <a:gd name="T65" fmla="*/ 1424 h 40"/>
                <a:gd name="T66" fmla="*/ 207 w 24"/>
                <a:gd name="T67" fmla="*/ 1390 h 40"/>
                <a:gd name="T68" fmla="*/ 224 w 24"/>
                <a:gd name="T69" fmla="*/ 1280 h 40"/>
                <a:gd name="T70" fmla="*/ 265 w 24"/>
                <a:gd name="T71" fmla="*/ 1166 h 40"/>
                <a:gd name="T72" fmla="*/ 295 w 24"/>
                <a:gd name="T73" fmla="*/ 1008 h 40"/>
                <a:gd name="T74" fmla="*/ 295 w 24"/>
                <a:gd name="T75" fmla="*/ 864 h 40"/>
                <a:gd name="T76" fmla="*/ 295 w 24"/>
                <a:gd name="T77" fmla="*/ 750 h 40"/>
                <a:gd name="T78" fmla="*/ 265 w 24"/>
                <a:gd name="T79" fmla="*/ 717 h 40"/>
                <a:gd name="T80" fmla="*/ 253 w 24"/>
                <a:gd name="T81" fmla="*/ 640 h 40"/>
                <a:gd name="T82" fmla="*/ 224 w 24"/>
                <a:gd name="T83" fmla="*/ 640 h 40"/>
                <a:gd name="T84" fmla="*/ 207 w 24"/>
                <a:gd name="T85" fmla="*/ 717 h 40"/>
                <a:gd name="T86" fmla="*/ 162 w 24"/>
                <a:gd name="T87" fmla="*/ 717 h 40"/>
                <a:gd name="T88" fmla="*/ 150 w 24"/>
                <a:gd name="T89" fmla="*/ 787 h 40"/>
                <a:gd name="T90" fmla="*/ 120 w 24"/>
                <a:gd name="T91" fmla="*/ 898 h 40"/>
                <a:gd name="T92" fmla="*/ 61 w 24"/>
                <a:gd name="T93" fmla="*/ 1390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5" y="0"/>
                  </a:moveTo>
                  <a:lnTo>
                    <a:pt x="10" y="20"/>
                  </a:lnTo>
                  <a:lnTo>
                    <a:pt x="11" y="17"/>
                  </a:lnTo>
                  <a:lnTo>
                    <a:pt x="14" y="16"/>
                  </a:lnTo>
                  <a:lnTo>
                    <a:pt x="15" y="14"/>
                  </a:lnTo>
                  <a:lnTo>
                    <a:pt x="18" y="14"/>
                  </a:lnTo>
                  <a:lnTo>
                    <a:pt x="21" y="14"/>
                  </a:lnTo>
                  <a:lnTo>
                    <a:pt x="22" y="16"/>
                  </a:lnTo>
                  <a:lnTo>
                    <a:pt x="24" y="19"/>
                  </a:lnTo>
                  <a:lnTo>
                    <a:pt x="24" y="21"/>
                  </a:lnTo>
                  <a:lnTo>
                    <a:pt x="24" y="26"/>
                  </a:lnTo>
                  <a:lnTo>
                    <a:pt x="22" y="30"/>
                  </a:lnTo>
                  <a:lnTo>
                    <a:pt x="20" y="34"/>
                  </a:lnTo>
                  <a:lnTo>
                    <a:pt x="15" y="37"/>
                  </a:lnTo>
                  <a:lnTo>
                    <a:pt x="13" y="40"/>
                  </a:lnTo>
                  <a:lnTo>
                    <a:pt x="8" y="40"/>
                  </a:lnTo>
                  <a:lnTo>
                    <a:pt x="4" y="38"/>
                  </a:lnTo>
                  <a:lnTo>
                    <a:pt x="0" y="37"/>
                  </a:lnTo>
                  <a:lnTo>
                    <a:pt x="8" y="7"/>
                  </a:lnTo>
                  <a:lnTo>
                    <a:pt x="10" y="4"/>
                  </a:lnTo>
                  <a:lnTo>
                    <a:pt x="10" y="3"/>
                  </a:lnTo>
                  <a:lnTo>
                    <a:pt x="8" y="2"/>
                  </a:lnTo>
                  <a:lnTo>
                    <a:pt x="7" y="2"/>
                  </a:lnTo>
                  <a:lnTo>
                    <a:pt x="6" y="2"/>
                  </a:lnTo>
                  <a:lnTo>
                    <a:pt x="15" y="0"/>
                  </a:lnTo>
                  <a:close/>
                  <a:moveTo>
                    <a:pt x="4" y="37"/>
                  </a:moveTo>
                  <a:lnTo>
                    <a:pt x="7" y="38"/>
                  </a:lnTo>
                  <a:lnTo>
                    <a:pt x="8" y="38"/>
                  </a:lnTo>
                  <a:lnTo>
                    <a:pt x="11" y="38"/>
                  </a:lnTo>
                  <a:lnTo>
                    <a:pt x="14" y="37"/>
                  </a:lnTo>
                  <a:lnTo>
                    <a:pt x="15" y="34"/>
                  </a:lnTo>
                  <a:lnTo>
                    <a:pt x="18" y="31"/>
                  </a:lnTo>
                  <a:lnTo>
                    <a:pt x="20" y="27"/>
                  </a:lnTo>
                  <a:lnTo>
                    <a:pt x="20" y="23"/>
                  </a:lnTo>
                  <a:lnTo>
                    <a:pt x="20" y="20"/>
                  </a:lnTo>
                  <a:lnTo>
                    <a:pt x="18" y="19"/>
                  </a:lnTo>
                  <a:lnTo>
                    <a:pt x="17" y="17"/>
                  </a:lnTo>
                  <a:lnTo>
                    <a:pt x="15" y="17"/>
                  </a:lnTo>
                  <a:lnTo>
                    <a:pt x="14" y="19"/>
                  </a:lnTo>
                  <a:lnTo>
                    <a:pt x="11" y="19"/>
                  </a:lnTo>
                  <a:lnTo>
                    <a:pt x="10" y="21"/>
                  </a:lnTo>
                  <a:lnTo>
                    <a:pt x="8" y="24"/>
                  </a:lnTo>
                  <a:lnTo>
                    <a:pt x="4" y="37"/>
                  </a:lnTo>
                  <a:close/>
                </a:path>
              </a:pathLst>
            </a:custGeom>
            <a:solidFill>
              <a:srgbClr val="000000"/>
            </a:solidFill>
            <a:ln w="0">
              <a:solidFill>
                <a:srgbClr val="000000"/>
              </a:solidFill>
              <a:round/>
              <a:headEnd/>
              <a:tailEnd/>
            </a:ln>
          </p:spPr>
          <p:txBody>
            <a:bodyPr/>
            <a:lstStyle/>
            <a:p>
              <a:endParaRPr lang="en-CA"/>
            </a:p>
          </p:txBody>
        </p:sp>
        <p:pic>
          <p:nvPicPr>
            <p:cNvPr id="10575" name="Picture 261"/>
            <p:cNvPicPr>
              <a:picLocks noChangeAspect="1" noChangeArrowheads="1"/>
            </p:cNvPicPr>
            <p:nvPr/>
          </p:nvPicPr>
          <p:blipFill>
            <a:blip r:embed="rId5" cstate="print"/>
            <a:srcRect/>
            <a:stretch>
              <a:fillRect/>
            </a:stretch>
          </p:blipFill>
          <p:spPr bwMode="auto">
            <a:xfrm>
              <a:off x="2311" y="2925"/>
              <a:ext cx="46" cy="62"/>
            </a:xfrm>
            <a:prstGeom prst="rect">
              <a:avLst/>
            </a:prstGeom>
            <a:noFill/>
            <a:ln w="9525">
              <a:noFill/>
              <a:miter lim="800000"/>
              <a:headEnd/>
              <a:tailEnd/>
            </a:ln>
          </p:spPr>
        </p:pic>
        <p:pic>
          <p:nvPicPr>
            <p:cNvPr id="10576" name="Picture 262"/>
            <p:cNvPicPr>
              <a:picLocks noChangeAspect="1" noChangeArrowheads="1"/>
            </p:cNvPicPr>
            <p:nvPr/>
          </p:nvPicPr>
          <p:blipFill>
            <a:blip r:embed="rId6" cstate="print"/>
            <a:srcRect/>
            <a:stretch>
              <a:fillRect/>
            </a:stretch>
          </p:blipFill>
          <p:spPr bwMode="auto">
            <a:xfrm>
              <a:off x="2311" y="2925"/>
              <a:ext cx="46" cy="62"/>
            </a:xfrm>
            <a:prstGeom prst="rect">
              <a:avLst/>
            </a:prstGeom>
            <a:noFill/>
            <a:ln w="9525">
              <a:noFill/>
              <a:miter lim="800000"/>
              <a:headEnd/>
              <a:tailEnd/>
            </a:ln>
          </p:spPr>
        </p:pic>
        <p:sp>
          <p:nvSpPr>
            <p:cNvPr id="10577" name="Freeform 263"/>
            <p:cNvSpPr>
              <a:spLocks/>
            </p:cNvSpPr>
            <p:nvPr/>
          </p:nvSpPr>
          <p:spPr bwMode="auto">
            <a:xfrm>
              <a:off x="3068" y="2868"/>
              <a:ext cx="32" cy="166"/>
            </a:xfrm>
            <a:custGeom>
              <a:avLst/>
              <a:gdLst>
                <a:gd name="T0" fmla="*/ 194 w 13"/>
                <a:gd name="T1" fmla="*/ 1904 h 49"/>
                <a:gd name="T2" fmla="*/ 0 w 13"/>
                <a:gd name="T3" fmla="*/ 1904 h 49"/>
                <a:gd name="T4" fmla="*/ 0 w 13"/>
                <a:gd name="T5" fmla="*/ 0 h 49"/>
                <a:gd name="T6" fmla="*/ 194 w 13"/>
                <a:gd name="T7" fmla="*/ 0 h 49"/>
                <a:gd name="T8" fmla="*/ 194 w 13"/>
                <a:gd name="T9" fmla="*/ 34 h 49"/>
                <a:gd name="T10" fmla="*/ 74 w 13"/>
                <a:gd name="T11" fmla="*/ 34 h 49"/>
                <a:gd name="T12" fmla="*/ 74 w 13"/>
                <a:gd name="T13" fmla="*/ 1789 h 49"/>
                <a:gd name="T14" fmla="*/ 194 w 13"/>
                <a:gd name="T15" fmla="*/ 1789 h 49"/>
                <a:gd name="T16" fmla="*/ 194 w 13"/>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1"/>
                  </a:lnTo>
                  <a:lnTo>
                    <a:pt x="5" y="1"/>
                  </a:lnTo>
                  <a:lnTo>
                    <a:pt x="5" y="46"/>
                  </a:lnTo>
                  <a:lnTo>
                    <a:pt x="13" y="46"/>
                  </a:lnTo>
                  <a:lnTo>
                    <a:pt x="13" y="49"/>
                  </a:lnTo>
                  <a:close/>
                </a:path>
              </a:pathLst>
            </a:custGeom>
            <a:solidFill>
              <a:srgbClr val="000000"/>
            </a:solidFill>
            <a:ln w="0">
              <a:solidFill>
                <a:srgbClr val="000000"/>
              </a:solidFill>
              <a:round/>
              <a:headEnd/>
              <a:tailEnd/>
            </a:ln>
          </p:spPr>
          <p:txBody>
            <a:bodyPr/>
            <a:lstStyle/>
            <a:p>
              <a:endParaRPr lang="en-CA"/>
            </a:p>
          </p:txBody>
        </p:sp>
        <p:sp>
          <p:nvSpPr>
            <p:cNvPr id="10578" name="Freeform 264"/>
            <p:cNvSpPr>
              <a:spLocks noEditPoints="1"/>
            </p:cNvSpPr>
            <p:nvPr/>
          </p:nvSpPr>
          <p:spPr bwMode="auto">
            <a:xfrm>
              <a:off x="3108" y="2868"/>
              <a:ext cx="59" cy="128"/>
            </a:xfrm>
            <a:custGeom>
              <a:avLst/>
              <a:gdLst>
                <a:gd name="T0" fmla="*/ 0 w 24"/>
                <a:gd name="T1" fmla="*/ 728 h 38"/>
                <a:gd name="T2" fmla="*/ 12 w 24"/>
                <a:gd name="T3" fmla="*/ 455 h 38"/>
                <a:gd name="T4" fmla="*/ 42 w 24"/>
                <a:gd name="T5" fmla="*/ 307 h 38"/>
                <a:gd name="T6" fmla="*/ 61 w 24"/>
                <a:gd name="T7" fmla="*/ 148 h 38"/>
                <a:gd name="T8" fmla="*/ 103 w 24"/>
                <a:gd name="T9" fmla="*/ 34 h 38"/>
                <a:gd name="T10" fmla="*/ 150 w 24"/>
                <a:gd name="T11" fmla="*/ 0 h 38"/>
                <a:gd name="T12" fmla="*/ 182 w 24"/>
                <a:gd name="T13" fmla="*/ 0 h 38"/>
                <a:gd name="T14" fmla="*/ 253 w 24"/>
                <a:gd name="T15" fmla="*/ 0 h 38"/>
                <a:gd name="T16" fmla="*/ 285 w 24"/>
                <a:gd name="T17" fmla="*/ 148 h 38"/>
                <a:gd name="T18" fmla="*/ 327 w 24"/>
                <a:gd name="T19" fmla="*/ 307 h 38"/>
                <a:gd name="T20" fmla="*/ 356 w 24"/>
                <a:gd name="T21" fmla="*/ 455 h 38"/>
                <a:gd name="T22" fmla="*/ 356 w 24"/>
                <a:gd name="T23" fmla="*/ 691 h 38"/>
                <a:gd name="T24" fmla="*/ 356 w 24"/>
                <a:gd name="T25" fmla="*/ 920 h 38"/>
                <a:gd name="T26" fmla="*/ 327 w 24"/>
                <a:gd name="T27" fmla="*/ 1112 h 38"/>
                <a:gd name="T28" fmla="*/ 285 w 24"/>
                <a:gd name="T29" fmla="*/ 1260 h 38"/>
                <a:gd name="T30" fmla="*/ 265 w 24"/>
                <a:gd name="T31" fmla="*/ 1374 h 38"/>
                <a:gd name="T32" fmla="*/ 224 w 24"/>
                <a:gd name="T33" fmla="*/ 1452 h 38"/>
                <a:gd name="T34" fmla="*/ 182 w 24"/>
                <a:gd name="T35" fmla="*/ 1452 h 38"/>
                <a:gd name="T36" fmla="*/ 120 w 24"/>
                <a:gd name="T37" fmla="*/ 1452 h 38"/>
                <a:gd name="T38" fmla="*/ 74 w 24"/>
                <a:gd name="T39" fmla="*/ 1337 h 38"/>
                <a:gd name="T40" fmla="*/ 61 w 24"/>
                <a:gd name="T41" fmla="*/ 1226 h 38"/>
                <a:gd name="T42" fmla="*/ 12 w 24"/>
                <a:gd name="T43" fmla="*/ 953 h 38"/>
                <a:gd name="T44" fmla="*/ 0 w 24"/>
                <a:gd name="T45" fmla="*/ 728 h 38"/>
                <a:gd name="T46" fmla="*/ 74 w 24"/>
                <a:gd name="T47" fmla="*/ 728 h 38"/>
                <a:gd name="T48" fmla="*/ 103 w 24"/>
                <a:gd name="T49" fmla="*/ 997 h 38"/>
                <a:gd name="T50" fmla="*/ 120 w 24"/>
                <a:gd name="T51" fmla="*/ 1226 h 38"/>
                <a:gd name="T52" fmla="*/ 150 w 24"/>
                <a:gd name="T53" fmla="*/ 1337 h 38"/>
                <a:gd name="T54" fmla="*/ 182 w 24"/>
                <a:gd name="T55" fmla="*/ 1374 h 38"/>
                <a:gd name="T56" fmla="*/ 207 w 24"/>
                <a:gd name="T57" fmla="*/ 1374 h 38"/>
                <a:gd name="T58" fmla="*/ 224 w 24"/>
                <a:gd name="T59" fmla="*/ 1337 h 38"/>
                <a:gd name="T60" fmla="*/ 253 w 24"/>
                <a:gd name="T61" fmla="*/ 1260 h 38"/>
                <a:gd name="T62" fmla="*/ 265 w 24"/>
                <a:gd name="T63" fmla="*/ 1179 h 38"/>
                <a:gd name="T64" fmla="*/ 265 w 24"/>
                <a:gd name="T65" fmla="*/ 953 h 38"/>
                <a:gd name="T66" fmla="*/ 265 w 24"/>
                <a:gd name="T67" fmla="*/ 647 h 38"/>
                <a:gd name="T68" fmla="*/ 265 w 24"/>
                <a:gd name="T69" fmla="*/ 421 h 38"/>
                <a:gd name="T70" fmla="*/ 253 w 24"/>
                <a:gd name="T71" fmla="*/ 273 h 38"/>
                <a:gd name="T72" fmla="*/ 253 w 24"/>
                <a:gd name="T73" fmla="*/ 148 h 38"/>
                <a:gd name="T74" fmla="*/ 224 w 24"/>
                <a:gd name="T75" fmla="*/ 34 h 38"/>
                <a:gd name="T76" fmla="*/ 207 w 24"/>
                <a:gd name="T77" fmla="*/ 34 h 38"/>
                <a:gd name="T78" fmla="*/ 182 w 24"/>
                <a:gd name="T79" fmla="*/ 34 h 38"/>
                <a:gd name="T80" fmla="*/ 162 w 24"/>
                <a:gd name="T81" fmla="*/ 34 h 38"/>
                <a:gd name="T82" fmla="*/ 150 w 24"/>
                <a:gd name="T83" fmla="*/ 81 h 38"/>
                <a:gd name="T84" fmla="*/ 103 w 24"/>
                <a:gd name="T85" fmla="*/ 192 h 38"/>
                <a:gd name="T86" fmla="*/ 103 w 24"/>
                <a:gd name="T87" fmla="*/ 387 h 38"/>
                <a:gd name="T88" fmla="*/ 74 w 24"/>
                <a:gd name="T89" fmla="*/ 579 h 38"/>
                <a:gd name="T90" fmla="*/ 74 w 24"/>
                <a:gd name="T91" fmla="*/ 72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2"/>
                  </a:lnTo>
                  <a:lnTo>
                    <a:pt x="3" y="8"/>
                  </a:lnTo>
                  <a:lnTo>
                    <a:pt x="4" y="4"/>
                  </a:lnTo>
                  <a:lnTo>
                    <a:pt x="7" y="1"/>
                  </a:lnTo>
                  <a:lnTo>
                    <a:pt x="10" y="0"/>
                  </a:lnTo>
                  <a:lnTo>
                    <a:pt x="12" y="0"/>
                  </a:lnTo>
                  <a:lnTo>
                    <a:pt x="17" y="0"/>
                  </a:lnTo>
                  <a:lnTo>
                    <a:pt x="19" y="4"/>
                  </a:lnTo>
                  <a:lnTo>
                    <a:pt x="22" y="8"/>
                  </a:lnTo>
                  <a:lnTo>
                    <a:pt x="24" y="12"/>
                  </a:lnTo>
                  <a:lnTo>
                    <a:pt x="24" y="18"/>
                  </a:lnTo>
                  <a:lnTo>
                    <a:pt x="24" y="24"/>
                  </a:lnTo>
                  <a:lnTo>
                    <a:pt x="22" y="29"/>
                  </a:lnTo>
                  <a:lnTo>
                    <a:pt x="19" y="33"/>
                  </a:lnTo>
                  <a:lnTo>
                    <a:pt x="18" y="36"/>
                  </a:lnTo>
                  <a:lnTo>
                    <a:pt x="15" y="38"/>
                  </a:lnTo>
                  <a:lnTo>
                    <a:pt x="12" y="38"/>
                  </a:lnTo>
                  <a:lnTo>
                    <a:pt x="8" y="38"/>
                  </a:lnTo>
                  <a:lnTo>
                    <a:pt x="5" y="35"/>
                  </a:lnTo>
                  <a:lnTo>
                    <a:pt x="4" y="32"/>
                  </a:lnTo>
                  <a:lnTo>
                    <a:pt x="1" y="25"/>
                  </a:lnTo>
                  <a:lnTo>
                    <a:pt x="0" y="19"/>
                  </a:lnTo>
                  <a:close/>
                  <a:moveTo>
                    <a:pt x="5" y="19"/>
                  </a:moveTo>
                  <a:lnTo>
                    <a:pt x="7" y="26"/>
                  </a:lnTo>
                  <a:lnTo>
                    <a:pt x="8" y="32"/>
                  </a:lnTo>
                  <a:lnTo>
                    <a:pt x="10" y="35"/>
                  </a:lnTo>
                  <a:lnTo>
                    <a:pt x="12" y="36"/>
                  </a:lnTo>
                  <a:lnTo>
                    <a:pt x="14" y="36"/>
                  </a:lnTo>
                  <a:lnTo>
                    <a:pt x="15" y="35"/>
                  </a:lnTo>
                  <a:lnTo>
                    <a:pt x="17" y="33"/>
                  </a:lnTo>
                  <a:lnTo>
                    <a:pt x="18" y="31"/>
                  </a:lnTo>
                  <a:lnTo>
                    <a:pt x="18" y="25"/>
                  </a:lnTo>
                  <a:lnTo>
                    <a:pt x="18" y="17"/>
                  </a:lnTo>
                  <a:lnTo>
                    <a:pt x="18" y="11"/>
                  </a:lnTo>
                  <a:lnTo>
                    <a:pt x="17" y="7"/>
                  </a:lnTo>
                  <a:lnTo>
                    <a:pt x="17" y="4"/>
                  </a:lnTo>
                  <a:lnTo>
                    <a:pt x="15" y="1"/>
                  </a:lnTo>
                  <a:lnTo>
                    <a:pt x="14" y="1"/>
                  </a:lnTo>
                  <a:lnTo>
                    <a:pt x="12" y="1"/>
                  </a:lnTo>
                  <a:lnTo>
                    <a:pt x="11" y="1"/>
                  </a:lnTo>
                  <a:lnTo>
                    <a:pt x="10" y="2"/>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10579" name="Freeform 265"/>
            <p:cNvSpPr>
              <a:spLocks/>
            </p:cNvSpPr>
            <p:nvPr/>
          </p:nvSpPr>
          <p:spPr bwMode="auto">
            <a:xfrm>
              <a:off x="3179" y="2974"/>
              <a:ext cx="21" cy="50"/>
            </a:xfrm>
            <a:custGeom>
              <a:avLst/>
              <a:gdLst>
                <a:gd name="T0" fmla="*/ 0 w 9"/>
                <a:gd name="T1" fmla="*/ 557 h 15"/>
                <a:gd name="T2" fmla="*/ 0 w 9"/>
                <a:gd name="T3" fmla="*/ 523 h 15"/>
                <a:gd name="T4" fmla="*/ 37 w 9"/>
                <a:gd name="T5" fmla="*/ 443 h 15"/>
                <a:gd name="T6" fmla="*/ 49 w 9"/>
                <a:gd name="T7" fmla="*/ 410 h 15"/>
                <a:gd name="T8" fmla="*/ 77 w 9"/>
                <a:gd name="T9" fmla="*/ 333 h 15"/>
                <a:gd name="T10" fmla="*/ 77 w 9"/>
                <a:gd name="T11" fmla="*/ 257 h 15"/>
                <a:gd name="T12" fmla="*/ 77 w 9"/>
                <a:gd name="T13" fmla="*/ 257 h 15"/>
                <a:gd name="T14" fmla="*/ 77 w 9"/>
                <a:gd name="T15" fmla="*/ 257 h 15"/>
                <a:gd name="T16" fmla="*/ 77 w 9"/>
                <a:gd name="T17" fmla="*/ 257 h 15"/>
                <a:gd name="T18" fmla="*/ 77 w 9"/>
                <a:gd name="T19" fmla="*/ 190 h 15"/>
                <a:gd name="T20" fmla="*/ 77 w 9"/>
                <a:gd name="T21" fmla="*/ 257 h 15"/>
                <a:gd name="T22" fmla="*/ 49 w 9"/>
                <a:gd name="T23" fmla="*/ 257 h 15"/>
                <a:gd name="T24" fmla="*/ 49 w 9"/>
                <a:gd name="T25" fmla="*/ 257 h 15"/>
                <a:gd name="T26" fmla="*/ 37 w 9"/>
                <a:gd name="T27" fmla="*/ 257 h 15"/>
                <a:gd name="T28" fmla="*/ 28 w 9"/>
                <a:gd name="T29" fmla="*/ 257 h 15"/>
                <a:gd name="T30" fmla="*/ 28 w 9"/>
                <a:gd name="T31" fmla="*/ 190 h 15"/>
                <a:gd name="T32" fmla="*/ 0 w 9"/>
                <a:gd name="T33" fmla="*/ 190 h 15"/>
                <a:gd name="T34" fmla="*/ 0 w 9"/>
                <a:gd name="T35" fmla="*/ 143 h 15"/>
                <a:gd name="T36" fmla="*/ 0 w 9"/>
                <a:gd name="T37" fmla="*/ 77 h 15"/>
                <a:gd name="T38" fmla="*/ 28 w 9"/>
                <a:gd name="T39" fmla="*/ 33 h 15"/>
                <a:gd name="T40" fmla="*/ 28 w 9"/>
                <a:gd name="T41" fmla="*/ 33 h 15"/>
                <a:gd name="T42" fmla="*/ 37 w 9"/>
                <a:gd name="T43" fmla="*/ 0 h 15"/>
                <a:gd name="T44" fmla="*/ 77 w 9"/>
                <a:gd name="T45" fmla="*/ 33 h 15"/>
                <a:gd name="T46" fmla="*/ 86 w 9"/>
                <a:gd name="T47" fmla="*/ 77 h 15"/>
                <a:gd name="T48" fmla="*/ 86 w 9"/>
                <a:gd name="T49" fmla="*/ 143 h 15"/>
                <a:gd name="T50" fmla="*/ 114 w 9"/>
                <a:gd name="T51" fmla="*/ 257 h 15"/>
                <a:gd name="T52" fmla="*/ 86 w 9"/>
                <a:gd name="T53" fmla="*/ 300 h 15"/>
                <a:gd name="T54" fmla="*/ 77 w 9"/>
                <a:gd name="T55" fmla="*/ 410 h 15"/>
                <a:gd name="T56" fmla="*/ 49 w 9"/>
                <a:gd name="T57" fmla="*/ 523 h 15"/>
                <a:gd name="T58" fmla="*/ 0 w 9"/>
                <a:gd name="T59" fmla="*/ 557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4" y="11"/>
                  </a:lnTo>
                  <a:lnTo>
                    <a:pt x="6" y="9"/>
                  </a:lnTo>
                  <a:lnTo>
                    <a:pt x="6" y="7"/>
                  </a:lnTo>
                  <a:lnTo>
                    <a:pt x="6" y="5"/>
                  </a:lnTo>
                  <a:lnTo>
                    <a:pt x="6" y="7"/>
                  </a:lnTo>
                  <a:lnTo>
                    <a:pt x="4" y="7"/>
                  </a:lnTo>
                  <a:lnTo>
                    <a:pt x="3" y="7"/>
                  </a:lnTo>
                  <a:lnTo>
                    <a:pt x="2" y="7"/>
                  </a:lnTo>
                  <a:lnTo>
                    <a:pt x="2" y="5"/>
                  </a:lnTo>
                  <a:lnTo>
                    <a:pt x="0" y="5"/>
                  </a:lnTo>
                  <a:lnTo>
                    <a:pt x="0" y="4"/>
                  </a:lnTo>
                  <a:lnTo>
                    <a:pt x="0" y="2"/>
                  </a:lnTo>
                  <a:lnTo>
                    <a:pt x="2" y="1"/>
                  </a:lnTo>
                  <a:lnTo>
                    <a:pt x="3" y="0"/>
                  </a:lnTo>
                  <a:lnTo>
                    <a:pt x="6" y="1"/>
                  </a:lnTo>
                  <a:lnTo>
                    <a:pt x="7" y="2"/>
                  </a:lnTo>
                  <a:lnTo>
                    <a:pt x="7" y="4"/>
                  </a:lnTo>
                  <a:lnTo>
                    <a:pt x="9" y="7"/>
                  </a:lnTo>
                  <a:lnTo>
                    <a:pt x="7" y="8"/>
                  </a:lnTo>
                  <a:lnTo>
                    <a:pt x="6" y="11"/>
                  </a:lnTo>
                  <a:lnTo>
                    <a:pt x="4" y="14"/>
                  </a:lnTo>
                  <a:lnTo>
                    <a:pt x="0" y="15"/>
                  </a:lnTo>
                  <a:close/>
                </a:path>
              </a:pathLst>
            </a:custGeom>
            <a:solidFill>
              <a:srgbClr val="000000"/>
            </a:solidFill>
            <a:ln w="0">
              <a:solidFill>
                <a:srgbClr val="000000"/>
              </a:solidFill>
              <a:round/>
              <a:headEnd/>
              <a:tailEnd/>
            </a:ln>
          </p:spPr>
          <p:txBody>
            <a:bodyPr/>
            <a:lstStyle/>
            <a:p>
              <a:endParaRPr lang="en-CA"/>
            </a:p>
          </p:txBody>
        </p:sp>
        <p:sp>
          <p:nvSpPr>
            <p:cNvPr id="10580" name="Freeform 266"/>
            <p:cNvSpPr>
              <a:spLocks/>
            </p:cNvSpPr>
            <p:nvPr/>
          </p:nvSpPr>
          <p:spPr bwMode="auto">
            <a:xfrm>
              <a:off x="3221" y="2868"/>
              <a:ext cx="38" cy="128"/>
            </a:xfrm>
            <a:custGeom>
              <a:avLst/>
              <a:gdLst>
                <a:gd name="T0" fmla="*/ 0 w 16"/>
                <a:gd name="T1" fmla="*/ 81 h 38"/>
                <a:gd name="T2" fmla="*/ 135 w 16"/>
                <a:gd name="T3" fmla="*/ 0 h 38"/>
                <a:gd name="T4" fmla="*/ 135 w 16"/>
                <a:gd name="T5" fmla="*/ 0 h 38"/>
                <a:gd name="T6" fmla="*/ 135 w 16"/>
                <a:gd name="T7" fmla="*/ 1179 h 38"/>
                <a:gd name="T8" fmla="*/ 147 w 16"/>
                <a:gd name="T9" fmla="*/ 1260 h 38"/>
                <a:gd name="T10" fmla="*/ 147 w 16"/>
                <a:gd name="T11" fmla="*/ 1337 h 38"/>
                <a:gd name="T12" fmla="*/ 147 w 16"/>
                <a:gd name="T13" fmla="*/ 1337 h 38"/>
                <a:gd name="T14" fmla="*/ 147 w 16"/>
                <a:gd name="T15" fmla="*/ 1374 h 38"/>
                <a:gd name="T16" fmla="*/ 176 w 16"/>
                <a:gd name="T17" fmla="*/ 1374 h 38"/>
                <a:gd name="T18" fmla="*/ 214 w 16"/>
                <a:gd name="T19" fmla="*/ 1374 h 38"/>
                <a:gd name="T20" fmla="*/ 214 w 16"/>
                <a:gd name="T21" fmla="*/ 1452 h 38"/>
                <a:gd name="T22" fmla="*/ 28 w 16"/>
                <a:gd name="T23" fmla="*/ 1452 h 38"/>
                <a:gd name="T24" fmla="*/ 28 w 16"/>
                <a:gd name="T25" fmla="*/ 1374 h 38"/>
                <a:gd name="T26" fmla="*/ 40 w 16"/>
                <a:gd name="T27" fmla="*/ 1374 h 38"/>
                <a:gd name="T28" fmla="*/ 57 w 16"/>
                <a:gd name="T29" fmla="*/ 1374 h 38"/>
                <a:gd name="T30" fmla="*/ 78 w 16"/>
                <a:gd name="T31" fmla="*/ 1374 h 38"/>
                <a:gd name="T32" fmla="*/ 78 w 16"/>
                <a:gd name="T33" fmla="*/ 1337 h 38"/>
                <a:gd name="T34" fmla="*/ 78 w 16"/>
                <a:gd name="T35" fmla="*/ 1260 h 38"/>
                <a:gd name="T36" fmla="*/ 78 w 16"/>
                <a:gd name="T37" fmla="*/ 1179 h 38"/>
                <a:gd name="T38" fmla="*/ 78 w 16"/>
                <a:gd name="T39" fmla="*/ 387 h 38"/>
                <a:gd name="T40" fmla="*/ 78 w 16"/>
                <a:gd name="T41" fmla="*/ 273 h 38"/>
                <a:gd name="T42" fmla="*/ 78 w 16"/>
                <a:gd name="T43" fmla="*/ 148 h 38"/>
                <a:gd name="T44" fmla="*/ 78 w 16"/>
                <a:gd name="T45" fmla="*/ 148 h 38"/>
                <a:gd name="T46" fmla="*/ 57 w 16"/>
                <a:gd name="T47" fmla="*/ 148 h 38"/>
                <a:gd name="T48" fmla="*/ 57 w 16"/>
                <a:gd name="T49" fmla="*/ 81 h 38"/>
                <a:gd name="T50" fmla="*/ 57 w 16"/>
                <a:gd name="T51" fmla="*/ 81 h 38"/>
                <a:gd name="T52" fmla="*/ 40 w 16"/>
                <a:gd name="T53" fmla="*/ 81 h 38"/>
                <a:gd name="T54" fmla="*/ 28 w 16"/>
                <a:gd name="T55" fmla="*/ 148 h 38"/>
                <a:gd name="T56" fmla="*/ 0 w 16"/>
                <a:gd name="T57" fmla="*/ 81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2"/>
                  </a:moveTo>
                  <a:lnTo>
                    <a:pt x="10" y="0"/>
                  </a:lnTo>
                  <a:lnTo>
                    <a:pt x="10" y="31"/>
                  </a:lnTo>
                  <a:lnTo>
                    <a:pt x="11" y="33"/>
                  </a:lnTo>
                  <a:lnTo>
                    <a:pt x="11" y="35"/>
                  </a:lnTo>
                  <a:lnTo>
                    <a:pt x="11" y="36"/>
                  </a:lnTo>
                  <a:lnTo>
                    <a:pt x="13" y="36"/>
                  </a:lnTo>
                  <a:lnTo>
                    <a:pt x="16" y="36"/>
                  </a:lnTo>
                  <a:lnTo>
                    <a:pt x="16" y="38"/>
                  </a:lnTo>
                  <a:lnTo>
                    <a:pt x="2" y="38"/>
                  </a:lnTo>
                  <a:lnTo>
                    <a:pt x="2" y="36"/>
                  </a:lnTo>
                  <a:lnTo>
                    <a:pt x="3" y="36"/>
                  </a:lnTo>
                  <a:lnTo>
                    <a:pt x="4" y="36"/>
                  </a:lnTo>
                  <a:lnTo>
                    <a:pt x="6" y="36"/>
                  </a:lnTo>
                  <a:lnTo>
                    <a:pt x="6" y="35"/>
                  </a:lnTo>
                  <a:lnTo>
                    <a:pt x="6" y="33"/>
                  </a:lnTo>
                  <a:lnTo>
                    <a:pt x="6" y="31"/>
                  </a:lnTo>
                  <a:lnTo>
                    <a:pt x="6" y="10"/>
                  </a:lnTo>
                  <a:lnTo>
                    <a:pt x="6" y="7"/>
                  </a:lnTo>
                  <a:lnTo>
                    <a:pt x="6" y="4"/>
                  </a:lnTo>
                  <a:lnTo>
                    <a:pt x="4" y="4"/>
                  </a:lnTo>
                  <a:lnTo>
                    <a:pt x="4" y="2"/>
                  </a:lnTo>
                  <a:lnTo>
                    <a:pt x="3" y="2"/>
                  </a:lnTo>
                  <a:lnTo>
                    <a:pt x="2" y="4"/>
                  </a:lnTo>
                  <a:lnTo>
                    <a:pt x="0" y="2"/>
                  </a:lnTo>
                  <a:close/>
                </a:path>
              </a:pathLst>
            </a:custGeom>
            <a:solidFill>
              <a:srgbClr val="000000"/>
            </a:solidFill>
            <a:ln w="0">
              <a:solidFill>
                <a:srgbClr val="000000"/>
              </a:solidFill>
              <a:round/>
              <a:headEnd/>
              <a:tailEnd/>
            </a:ln>
          </p:spPr>
          <p:txBody>
            <a:bodyPr/>
            <a:lstStyle/>
            <a:p>
              <a:endParaRPr lang="en-CA"/>
            </a:p>
          </p:txBody>
        </p:sp>
        <p:sp>
          <p:nvSpPr>
            <p:cNvPr id="10581" name="Freeform 267"/>
            <p:cNvSpPr>
              <a:spLocks/>
            </p:cNvSpPr>
            <p:nvPr/>
          </p:nvSpPr>
          <p:spPr bwMode="auto">
            <a:xfrm>
              <a:off x="3279" y="2868"/>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789 h 49"/>
                <a:gd name="T10" fmla="*/ 103 w 13"/>
                <a:gd name="T11" fmla="*/ 1789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6"/>
                  </a:lnTo>
                  <a:lnTo>
                    <a:pt x="7" y="46"/>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582" name="Freeform 268"/>
            <p:cNvSpPr>
              <a:spLocks/>
            </p:cNvSpPr>
            <p:nvPr/>
          </p:nvSpPr>
          <p:spPr bwMode="auto">
            <a:xfrm>
              <a:off x="3406" y="2868"/>
              <a:ext cx="79" cy="128"/>
            </a:xfrm>
            <a:custGeom>
              <a:avLst/>
              <a:gdLst>
                <a:gd name="T0" fmla="*/ 469 w 32"/>
                <a:gd name="T1" fmla="*/ 0 h 38"/>
                <a:gd name="T2" fmla="*/ 469 w 32"/>
                <a:gd name="T3" fmla="*/ 455 h 38"/>
                <a:gd name="T4" fmla="*/ 469 w 32"/>
                <a:gd name="T5" fmla="*/ 455 h 38"/>
                <a:gd name="T6" fmla="*/ 439 w 32"/>
                <a:gd name="T7" fmla="*/ 273 h 38"/>
                <a:gd name="T8" fmla="*/ 407 w 32"/>
                <a:gd name="T9" fmla="*/ 148 h 38"/>
                <a:gd name="T10" fmla="*/ 328 w 32"/>
                <a:gd name="T11" fmla="*/ 34 h 38"/>
                <a:gd name="T12" fmla="*/ 269 w 32"/>
                <a:gd name="T13" fmla="*/ 34 h 38"/>
                <a:gd name="T14" fmla="*/ 225 w 32"/>
                <a:gd name="T15" fmla="*/ 34 h 38"/>
                <a:gd name="T16" fmla="*/ 183 w 32"/>
                <a:gd name="T17" fmla="*/ 81 h 38"/>
                <a:gd name="T18" fmla="*/ 153 w 32"/>
                <a:gd name="T19" fmla="*/ 192 h 38"/>
                <a:gd name="T20" fmla="*/ 121 w 32"/>
                <a:gd name="T21" fmla="*/ 307 h 38"/>
                <a:gd name="T22" fmla="*/ 104 w 32"/>
                <a:gd name="T23" fmla="*/ 532 h 38"/>
                <a:gd name="T24" fmla="*/ 74 w 32"/>
                <a:gd name="T25" fmla="*/ 728 h 38"/>
                <a:gd name="T26" fmla="*/ 104 w 32"/>
                <a:gd name="T27" fmla="*/ 920 h 38"/>
                <a:gd name="T28" fmla="*/ 121 w 32"/>
                <a:gd name="T29" fmla="*/ 1068 h 38"/>
                <a:gd name="T30" fmla="*/ 153 w 32"/>
                <a:gd name="T31" fmla="*/ 1179 h 38"/>
                <a:gd name="T32" fmla="*/ 183 w 32"/>
                <a:gd name="T33" fmla="*/ 1260 h 38"/>
                <a:gd name="T34" fmla="*/ 225 w 32"/>
                <a:gd name="T35" fmla="*/ 1337 h 38"/>
                <a:gd name="T36" fmla="*/ 286 w 32"/>
                <a:gd name="T37" fmla="*/ 1337 h 38"/>
                <a:gd name="T38" fmla="*/ 328 w 32"/>
                <a:gd name="T39" fmla="*/ 1337 h 38"/>
                <a:gd name="T40" fmla="*/ 378 w 32"/>
                <a:gd name="T41" fmla="*/ 1260 h 38"/>
                <a:gd name="T42" fmla="*/ 420 w 32"/>
                <a:gd name="T43" fmla="*/ 1226 h 38"/>
                <a:gd name="T44" fmla="*/ 481 w 32"/>
                <a:gd name="T45" fmla="*/ 1068 h 38"/>
                <a:gd name="T46" fmla="*/ 481 w 32"/>
                <a:gd name="T47" fmla="*/ 1068 h 38"/>
                <a:gd name="T48" fmla="*/ 439 w 32"/>
                <a:gd name="T49" fmla="*/ 1226 h 38"/>
                <a:gd name="T50" fmla="*/ 407 w 32"/>
                <a:gd name="T51" fmla="*/ 1337 h 38"/>
                <a:gd name="T52" fmla="*/ 328 w 32"/>
                <a:gd name="T53" fmla="*/ 1452 h 38"/>
                <a:gd name="T54" fmla="*/ 257 w 32"/>
                <a:gd name="T55" fmla="*/ 1452 h 38"/>
                <a:gd name="T56" fmla="*/ 165 w 32"/>
                <a:gd name="T57" fmla="*/ 1452 h 38"/>
                <a:gd name="T58" fmla="*/ 104 w 32"/>
                <a:gd name="T59" fmla="*/ 1337 h 38"/>
                <a:gd name="T60" fmla="*/ 42 w 32"/>
                <a:gd name="T61" fmla="*/ 1179 h 38"/>
                <a:gd name="T62" fmla="*/ 12 w 32"/>
                <a:gd name="T63" fmla="*/ 953 h 38"/>
                <a:gd name="T64" fmla="*/ 0 w 32"/>
                <a:gd name="T65" fmla="*/ 728 h 38"/>
                <a:gd name="T66" fmla="*/ 0 w 32"/>
                <a:gd name="T67" fmla="*/ 532 h 38"/>
                <a:gd name="T68" fmla="*/ 42 w 32"/>
                <a:gd name="T69" fmla="*/ 307 h 38"/>
                <a:gd name="T70" fmla="*/ 74 w 32"/>
                <a:gd name="T71" fmla="*/ 192 h 38"/>
                <a:gd name="T72" fmla="*/ 121 w 32"/>
                <a:gd name="T73" fmla="*/ 34 h 38"/>
                <a:gd name="T74" fmla="*/ 212 w 32"/>
                <a:gd name="T75" fmla="*/ 0 h 38"/>
                <a:gd name="T76" fmla="*/ 269 w 32"/>
                <a:gd name="T77" fmla="*/ 0 h 38"/>
                <a:gd name="T78" fmla="*/ 328 w 32"/>
                <a:gd name="T79" fmla="*/ 0 h 38"/>
                <a:gd name="T80" fmla="*/ 407 w 32"/>
                <a:gd name="T81" fmla="*/ 34 h 38"/>
                <a:gd name="T82" fmla="*/ 407 w 32"/>
                <a:gd name="T83" fmla="*/ 34 h 38"/>
                <a:gd name="T84" fmla="*/ 420 w 32"/>
                <a:gd name="T85" fmla="*/ 34 h 38"/>
                <a:gd name="T86" fmla="*/ 420 w 32"/>
                <a:gd name="T87" fmla="*/ 34 h 38"/>
                <a:gd name="T88" fmla="*/ 439 w 32"/>
                <a:gd name="T89" fmla="*/ 34 h 38"/>
                <a:gd name="T90" fmla="*/ 439 w 32"/>
                <a:gd name="T91" fmla="*/ 0 h 38"/>
                <a:gd name="T92" fmla="*/ 469 w 32"/>
                <a:gd name="T93" fmla="*/ 0 h 38"/>
                <a:gd name="T94" fmla="*/ 469 w 32"/>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38"/>
                <a:gd name="T146" fmla="*/ 32 w 32"/>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38">
                  <a:moveTo>
                    <a:pt x="31" y="0"/>
                  </a:moveTo>
                  <a:lnTo>
                    <a:pt x="31" y="12"/>
                  </a:lnTo>
                  <a:lnTo>
                    <a:pt x="29" y="7"/>
                  </a:lnTo>
                  <a:lnTo>
                    <a:pt x="27" y="4"/>
                  </a:lnTo>
                  <a:lnTo>
                    <a:pt x="22" y="1"/>
                  </a:lnTo>
                  <a:lnTo>
                    <a:pt x="18" y="1"/>
                  </a:lnTo>
                  <a:lnTo>
                    <a:pt x="15" y="1"/>
                  </a:lnTo>
                  <a:lnTo>
                    <a:pt x="12" y="2"/>
                  </a:lnTo>
                  <a:lnTo>
                    <a:pt x="10" y="5"/>
                  </a:lnTo>
                  <a:lnTo>
                    <a:pt x="8" y="8"/>
                  </a:lnTo>
                  <a:lnTo>
                    <a:pt x="7" y="14"/>
                  </a:lnTo>
                  <a:lnTo>
                    <a:pt x="5" y="19"/>
                  </a:lnTo>
                  <a:lnTo>
                    <a:pt x="7" y="24"/>
                  </a:lnTo>
                  <a:lnTo>
                    <a:pt x="8" y="28"/>
                  </a:lnTo>
                  <a:lnTo>
                    <a:pt x="10" y="31"/>
                  </a:lnTo>
                  <a:lnTo>
                    <a:pt x="12" y="33"/>
                  </a:lnTo>
                  <a:lnTo>
                    <a:pt x="15" y="35"/>
                  </a:lnTo>
                  <a:lnTo>
                    <a:pt x="19" y="35"/>
                  </a:lnTo>
                  <a:lnTo>
                    <a:pt x="22" y="35"/>
                  </a:lnTo>
                  <a:lnTo>
                    <a:pt x="25" y="33"/>
                  </a:lnTo>
                  <a:lnTo>
                    <a:pt x="28" y="32"/>
                  </a:lnTo>
                  <a:lnTo>
                    <a:pt x="32" y="28"/>
                  </a:lnTo>
                  <a:lnTo>
                    <a:pt x="29" y="32"/>
                  </a:lnTo>
                  <a:lnTo>
                    <a:pt x="27" y="35"/>
                  </a:lnTo>
                  <a:lnTo>
                    <a:pt x="22" y="38"/>
                  </a:lnTo>
                  <a:lnTo>
                    <a:pt x="17" y="38"/>
                  </a:lnTo>
                  <a:lnTo>
                    <a:pt x="11" y="38"/>
                  </a:lnTo>
                  <a:lnTo>
                    <a:pt x="7" y="35"/>
                  </a:lnTo>
                  <a:lnTo>
                    <a:pt x="3" y="31"/>
                  </a:lnTo>
                  <a:lnTo>
                    <a:pt x="1" y="25"/>
                  </a:lnTo>
                  <a:lnTo>
                    <a:pt x="0" y="19"/>
                  </a:lnTo>
                  <a:lnTo>
                    <a:pt x="0" y="14"/>
                  </a:lnTo>
                  <a:lnTo>
                    <a:pt x="3" y="8"/>
                  </a:lnTo>
                  <a:lnTo>
                    <a:pt x="5" y="5"/>
                  </a:lnTo>
                  <a:lnTo>
                    <a:pt x="8" y="1"/>
                  </a:lnTo>
                  <a:lnTo>
                    <a:pt x="14" y="0"/>
                  </a:lnTo>
                  <a:lnTo>
                    <a:pt x="18" y="0"/>
                  </a:lnTo>
                  <a:lnTo>
                    <a:pt x="22" y="0"/>
                  </a:lnTo>
                  <a:lnTo>
                    <a:pt x="27" y="1"/>
                  </a:lnTo>
                  <a:lnTo>
                    <a:pt x="28" y="1"/>
                  </a:lnTo>
                  <a:lnTo>
                    <a:pt x="29" y="1"/>
                  </a:lnTo>
                  <a:lnTo>
                    <a:pt x="29" y="0"/>
                  </a:lnTo>
                  <a:lnTo>
                    <a:pt x="31" y="0"/>
                  </a:lnTo>
                  <a:close/>
                </a:path>
              </a:pathLst>
            </a:custGeom>
            <a:solidFill>
              <a:srgbClr val="000000"/>
            </a:solidFill>
            <a:ln w="0">
              <a:solidFill>
                <a:srgbClr val="000000"/>
              </a:solidFill>
              <a:round/>
              <a:headEnd/>
              <a:tailEnd/>
            </a:ln>
          </p:spPr>
          <p:txBody>
            <a:bodyPr/>
            <a:lstStyle/>
            <a:p>
              <a:endParaRPr lang="en-CA"/>
            </a:p>
          </p:txBody>
        </p:sp>
        <p:sp>
          <p:nvSpPr>
            <p:cNvPr id="10583" name="Freeform 269"/>
            <p:cNvSpPr>
              <a:spLocks noEditPoints="1"/>
            </p:cNvSpPr>
            <p:nvPr/>
          </p:nvSpPr>
          <p:spPr bwMode="auto">
            <a:xfrm>
              <a:off x="3494" y="2905"/>
              <a:ext cx="59" cy="91"/>
            </a:xfrm>
            <a:custGeom>
              <a:avLst/>
              <a:gdLst>
                <a:gd name="T0" fmla="*/ 194 w 24"/>
                <a:gd name="T1" fmla="*/ 0 h 27"/>
                <a:gd name="T2" fmla="*/ 236 w 24"/>
                <a:gd name="T3" fmla="*/ 34 h 27"/>
                <a:gd name="T4" fmla="*/ 285 w 24"/>
                <a:gd name="T5" fmla="*/ 115 h 27"/>
                <a:gd name="T6" fmla="*/ 315 w 24"/>
                <a:gd name="T7" fmla="*/ 148 h 27"/>
                <a:gd name="T8" fmla="*/ 356 w 24"/>
                <a:gd name="T9" fmla="*/ 307 h 27"/>
                <a:gd name="T10" fmla="*/ 356 w 24"/>
                <a:gd name="T11" fmla="*/ 499 h 27"/>
                <a:gd name="T12" fmla="*/ 356 w 24"/>
                <a:gd name="T13" fmla="*/ 647 h 27"/>
                <a:gd name="T14" fmla="*/ 344 w 24"/>
                <a:gd name="T15" fmla="*/ 762 h 27"/>
                <a:gd name="T16" fmla="*/ 315 w 24"/>
                <a:gd name="T17" fmla="*/ 839 h 27"/>
                <a:gd name="T18" fmla="*/ 285 w 24"/>
                <a:gd name="T19" fmla="*/ 954 h 27"/>
                <a:gd name="T20" fmla="*/ 236 w 24"/>
                <a:gd name="T21" fmla="*/ 1035 h 27"/>
                <a:gd name="T22" fmla="*/ 182 w 24"/>
                <a:gd name="T23" fmla="*/ 1035 h 27"/>
                <a:gd name="T24" fmla="*/ 133 w 24"/>
                <a:gd name="T25" fmla="*/ 1035 h 27"/>
                <a:gd name="T26" fmla="*/ 91 w 24"/>
                <a:gd name="T27" fmla="*/ 954 h 27"/>
                <a:gd name="T28" fmla="*/ 42 w 24"/>
                <a:gd name="T29" fmla="*/ 839 h 27"/>
                <a:gd name="T30" fmla="*/ 30 w 24"/>
                <a:gd name="T31" fmla="*/ 694 h 27"/>
                <a:gd name="T32" fmla="*/ 0 w 24"/>
                <a:gd name="T33" fmla="*/ 533 h 27"/>
                <a:gd name="T34" fmla="*/ 0 w 24"/>
                <a:gd name="T35" fmla="*/ 388 h 27"/>
                <a:gd name="T36" fmla="*/ 30 w 24"/>
                <a:gd name="T37" fmla="*/ 273 h 27"/>
                <a:gd name="T38" fmla="*/ 74 w 24"/>
                <a:gd name="T39" fmla="*/ 148 h 27"/>
                <a:gd name="T40" fmla="*/ 91 w 24"/>
                <a:gd name="T41" fmla="*/ 34 h 27"/>
                <a:gd name="T42" fmla="*/ 150 w 24"/>
                <a:gd name="T43" fmla="*/ 34 h 27"/>
                <a:gd name="T44" fmla="*/ 194 w 24"/>
                <a:gd name="T45" fmla="*/ 0 h 27"/>
                <a:gd name="T46" fmla="*/ 182 w 24"/>
                <a:gd name="T47" fmla="*/ 115 h 27"/>
                <a:gd name="T48" fmla="*/ 150 w 24"/>
                <a:gd name="T49" fmla="*/ 115 h 27"/>
                <a:gd name="T50" fmla="*/ 133 w 24"/>
                <a:gd name="T51" fmla="*/ 115 h 27"/>
                <a:gd name="T52" fmla="*/ 103 w 24"/>
                <a:gd name="T53" fmla="*/ 148 h 27"/>
                <a:gd name="T54" fmla="*/ 91 w 24"/>
                <a:gd name="T55" fmla="*/ 226 h 27"/>
                <a:gd name="T56" fmla="*/ 91 w 24"/>
                <a:gd name="T57" fmla="*/ 307 h 27"/>
                <a:gd name="T58" fmla="*/ 74 w 24"/>
                <a:gd name="T59" fmla="*/ 421 h 27"/>
                <a:gd name="T60" fmla="*/ 91 w 24"/>
                <a:gd name="T61" fmla="*/ 647 h 27"/>
                <a:gd name="T62" fmla="*/ 103 w 24"/>
                <a:gd name="T63" fmla="*/ 806 h 27"/>
                <a:gd name="T64" fmla="*/ 150 w 24"/>
                <a:gd name="T65" fmla="*/ 920 h 27"/>
                <a:gd name="T66" fmla="*/ 194 w 24"/>
                <a:gd name="T67" fmla="*/ 954 h 27"/>
                <a:gd name="T68" fmla="*/ 236 w 24"/>
                <a:gd name="T69" fmla="*/ 920 h 27"/>
                <a:gd name="T70" fmla="*/ 285 w 24"/>
                <a:gd name="T71" fmla="*/ 839 h 27"/>
                <a:gd name="T72" fmla="*/ 295 w 24"/>
                <a:gd name="T73" fmla="*/ 762 h 27"/>
                <a:gd name="T74" fmla="*/ 295 w 24"/>
                <a:gd name="T75" fmla="*/ 580 h 27"/>
                <a:gd name="T76" fmla="*/ 295 w 24"/>
                <a:gd name="T77" fmla="*/ 421 h 27"/>
                <a:gd name="T78" fmla="*/ 285 w 24"/>
                <a:gd name="T79" fmla="*/ 273 h 27"/>
                <a:gd name="T80" fmla="*/ 253 w 24"/>
                <a:gd name="T81" fmla="*/ 148 h 27"/>
                <a:gd name="T82" fmla="*/ 207 w 24"/>
                <a:gd name="T83" fmla="*/ 115 h 27"/>
                <a:gd name="T84" fmla="*/ 182 w 24"/>
                <a:gd name="T85" fmla="*/ 11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3" y="0"/>
                  </a:moveTo>
                  <a:lnTo>
                    <a:pt x="16" y="1"/>
                  </a:lnTo>
                  <a:lnTo>
                    <a:pt x="19" y="3"/>
                  </a:lnTo>
                  <a:lnTo>
                    <a:pt x="21" y="4"/>
                  </a:lnTo>
                  <a:lnTo>
                    <a:pt x="24" y="8"/>
                  </a:lnTo>
                  <a:lnTo>
                    <a:pt x="24" y="13"/>
                  </a:lnTo>
                  <a:lnTo>
                    <a:pt x="24" y="17"/>
                  </a:lnTo>
                  <a:lnTo>
                    <a:pt x="23" y="20"/>
                  </a:lnTo>
                  <a:lnTo>
                    <a:pt x="21" y="22"/>
                  </a:lnTo>
                  <a:lnTo>
                    <a:pt x="19" y="25"/>
                  </a:lnTo>
                  <a:lnTo>
                    <a:pt x="16" y="27"/>
                  </a:lnTo>
                  <a:lnTo>
                    <a:pt x="12" y="27"/>
                  </a:lnTo>
                  <a:lnTo>
                    <a:pt x="9" y="27"/>
                  </a:lnTo>
                  <a:lnTo>
                    <a:pt x="6" y="25"/>
                  </a:lnTo>
                  <a:lnTo>
                    <a:pt x="3" y="22"/>
                  </a:lnTo>
                  <a:lnTo>
                    <a:pt x="2" y="18"/>
                  </a:lnTo>
                  <a:lnTo>
                    <a:pt x="0" y="14"/>
                  </a:lnTo>
                  <a:lnTo>
                    <a:pt x="0" y="10"/>
                  </a:lnTo>
                  <a:lnTo>
                    <a:pt x="2" y="7"/>
                  </a:lnTo>
                  <a:lnTo>
                    <a:pt x="5" y="4"/>
                  </a:lnTo>
                  <a:lnTo>
                    <a:pt x="6" y="1"/>
                  </a:lnTo>
                  <a:lnTo>
                    <a:pt x="10" y="1"/>
                  </a:lnTo>
                  <a:lnTo>
                    <a:pt x="13" y="0"/>
                  </a:lnTo>
                  <a:close/>
                  <a:moveTo>
                    <a:pt x="12" y="3"/>
                  </a:moveTo>
                  <a:lnTo>
                    <a:pt x="10" y="3"/>
                  </a:lnTo>
                  <a:lnTo>
                    <a:pt x="9" y="3"/>
                  </a:lnTo>
                  <a:lnTo>
                    <a:pt x="7" y="4"/>
                  </a:lnTo>
                  <a:lnTo>
                    <a:pt x="6" y="6"/>
                  </a:lnTo>
                  <a:lnTo>
                    <a:pt x="6" y="8"/>
                  </a:lnTo>
                  <a:lnTo>
                    <a:pt x="5" y="11"/>
                  </a:lnTo>
                  <a:lnTo>
                    <a:pt x="6" y="17"/>
                  </a:lnTo>
                  <a:lnTo>
                    <a:pt x="7" y="21"/>
                  </a:lnTo>
                  <a:lnTo>
                    <a:pt x="10" y="24"/>
                  </a:lnTo>
                  <a:lnTo>
                    <a:pt x="13" y="25"/>
                  </a:lnTo>
                  <a:lnTo>
                    <a:pt x="16" y="24"/>
                  </a:lnTo>
                  <a:lnTo>
                    <a:pt x="19" y="22"/>
                  </a:lnTo>
                  <a:lnTo>
                    <a:pt x="20" y="20"/>
                  </a:lnTo>
                  <a:lnTo>
                    <a:pt x="20" y="15"/>
                  </a:lnTo>
                  <a:lnTo>
                    <a:pt x="20" y="11"/>
                  </a:lnTo>
                  <a:lnTo>
                    <a:pt x="19" y="7"/>
                  </a:lnTo>
                  <a:lnTo>
                    <a:pt x="17" y="4"/>
                  </a:lnTo>
                  <a:lnTo>
                    <a:pt x="14" y="3"/>
                  </a:lnTo>
                  <a:lnTo>
                    <a:pt x="12" y="3"/>
                  </a:lnTo>
                  <a:close/>
                </a:path>
              </a:pathLst>
            </a:custGeom>
            <a:solidFill>
              <a:srgbClr val="000000"/>
            </a:solidFill>
            <a:ln w="0">
              <a:solidFill>
                <a:srgbClr val="000000"/>
              </a:solidFill>
              <a:round/>
              <a:headEnd/>
              <a:tailEnd/>
            </a:ln>
          </p:spPr>
          <p:txBody>
            <a:bodyPr/>
            <a:lstStyle/>
            <a:p>
              <a:endParaRPr lang="en-CA"/>
            </a:p>
          </p:txBody>
        </p:sp>
        <p:sp>
          <p:nvSpPr>
            <p:cNvPr id="10584" name="Freeform 270"/>
            <p:cNvSpPr>
              <a:spLocks/>
            </p:cNvSpPr>
            <p:nvPr/>
          </p:nvSpPr>
          <p:spPr bwMode="auto">
            <a:xfrm>
              <a:off x="3561" y="2905"/>
              <a:ext cx="102" cy="91"/>
            </a:xfrm>
            <a:custGeom>
              <a:avLst/>
              <a:gdLst>
                <a:gd name="T0" fmla="*/ 160 w 42"/>
                <a:gd name="T1" fmla="*/ 148 h 27"/>
                <a:gd name="T2" fmla="*/ 189 w 42"/>
                <a:gd name="T3" fmla="*/ 34 h 27"/>
                <a:gd name="T4" fmla="*/ 211 w 42"/>
                <a:gd name="T5" fmla="*/ 0 h 27"/>
                <a:gd name="T6" fmla="*/ 289 w 42"/>
                <a:gd name="T7" fmla="*/ 34 h 27"/>
                <a:gd name="T8" fmla="*/ 313 w 42"/>
                <a:gd name="T9" fmla="*/ 148 h 27"/>
                <a:gd name="T10" fmla="*/ 389 w 42"/>
                <a:gd name="T11" fmla="*/ 115 h 27"/>
                <a:gd name="T12" fmla="*/ 442 w 42"/>
                <a:gd name="T13" fmla="*/ 0 h 27"/>
                <a:gd name="T14" fmla="*/ 491 w 42"/>
                <a:gd name="T15" fmla="*/ 0 h 27"/>
                <a:gd name="T16" fmla="*/ 542 w 42"/>
                <a:gd name="T17" fmla="*/ 115 h 27"/>
                <a:gd name="T18" fmla="*/ 561 w 42"/>
                <a:gd name="T19" fmla="*/ 273 h 27"/>
                <a:gd name="T20" fmla="*/ 561 w 42"/>
                <a:gd name="T21" fmla="*/ 762 h 27"/>
                <a:gd name="T22" fmla="*/ 561 w 42"/>
                <a:gd name="T23" fmla="*/ 920 h 27"/>
                <a:gd name="T24" fmla="*/ 590 w 42"/>
                <a:gd name="T25" fmla="*/ 954 h 27"/>
                <a:gd name="T26" fmla="*/ 602 w 42"/>
                <a:gd name="T27" fmla="*/ 954 h 27"/>
                <a:gd name="T28" fmla="*/ 442 w 42"/>
                <a:gd name="T29" fmla="*/ 1035 h 27"/>
                <a:gd name="T30" fmla="*/ 442 w 42"/>
                <a:gd name="T31" fmla="*/ 954 h 27"/>
                <a:gd name="T32" fmla="*/ 491 w 42"/>
                <a:gd name="T33" fmla="*/ 954 h 27"/>
                <a:gd name="T34" fmla="*/ 491 w 42"/>
                <a:gd name="T35" fmla="*/ 920 h 27"/>
                <a:gd name="T36" fmla="*/ 491 w 42"/>
                <a:gd name="T37" fmla="*/ 762 h 27"/>
                <a:gd name="T38" fmla="*/ 491 w 42"/>
                <a:gd name="T39" fmla="*/ 273 h 27"/>
                <a:gd name="T40" fmla="*/ 459 w 42"/>
                <a:gd name="T41" fmla="*/ 148 h 27"/>
                <a:gd name="T42" fmla="*/ 401 w 42"/>
                <a:gd name="T43" fmla="*/ 148 h 27"/>
                <a:gd name="T44" fmla="*/ 359 w 42"/>
                <a:gd name="T45" fmla="*/ 226 h 27"/>
                <a:gd name="T46" fmla="*/ 342 w 42"/>
                <a:gd name="T47" fmla="*/ 273 h 27"/>
                <a:gd name="T48" fmla="*/ 342 w 42"/>
                <a:gd name="T49" fmla="*/ 762 h 27"/>
                <a:gd name="T50" fmla="*/ 342 w 42"/>
                <a:gd name="T51" fmla="*/ 920 h 27"/>
                <a:gd name="T52" fmla="*/ 359 w 42"/>
                <a:gd name="T53" fmla="*/ 954 h 27"/>
                <a:gd name="T54" fmla="*/ 389 w 42"/>
                <a:gd name="T55" fmla="*/ 954 h 27"/>
                <a:gd name="T56" fmla="*/ 211 w 42"/>
                <a:gd name="T57" fmla="*/ 1035 h 27"/>
                <a:gd name="T58" fmla="*/ 243 w 42"/>
                <a:gd name="T59" fmla="*/ 954 h 27"/>
                <a:gd name="T60" fmla="*/ 260 w 42"/>
                <a:gd name="T61" fmla="*/ 920 h 27"/>
                <a:gd name="T62" fmla="*/ 289 w 42"/>
                <a:gd name="T63" fmla="*/ 839 h 27"/>
                <a:gd name="T64" fmla="*/ 289 w 42"/>
                <a:gd name="T65" fmla="*/ 388 h 27"/>
                <a:gd name="T66" fmla="*/ 260 w 42"/>
                <a:gd name="T67" fmla="*/ 226 h 27"/>
                <a:gd name="T68" fmla="*/ 211 w 42"/>
                <a:gd name="T69" fmla="*/ 148 h 27"/>
                <a:gd name="T70" fmla="*/ 189 w 42"/>
                <a:gd name="T71" fmla="*/ 148 h 27"/>
                <a:gd name="T72" fmla="*/ 112 w 42"/>
                <a:gd name="T73" fmla="*/ 273 h 27"/>
                <a:gd name="T74" fmla="*/ 112 w 42"/>
                <a:gd name="T75" fmla="*/ 839 h 27"/>
                <a:gd name="T76" fmla="*/ 141 w 42"/>
                <a:gd name="T77" fmla="*/ 954 h 27"/>
                <a:gd name="T78" fmla="*/ 160 w 42"/>
                <a:gd name="T79" fmla="*/ 954 h 27"/>
                <a:gd name="T80" fmla="*/ 189 w 42"/>
                <a:gd name="T81" fmla="*/ 1035 h 27"/>
                <a:gd name="T82" fmla="*/ 0 w 42"/>
                <a:gd name="T83" fmla="*/ 954 h 27"/>
                <a:gd name="T84" fmla="*/ 41 w 42"/>
                <a:gd name="T85" fmla="*/ 954 h 27"/>
                <a:gd name="T86" fmla="*/ 58 w 42"/>
                <a:gd name="T87" fmla="*/ 920 h 27"/>
                <a:gd name="T88" fmla="*/ 58 w 42"/>
                <a:gd name="T89" fmla="*/ 762 h 27"/>
                <a:gd name="T90" fmla="*/ 58 w 42"/>
                <a:gd name="T91" fmla="*/ 273 h 27"/>
                <a:gd name="T92" fmla="*/ 41 w 42"/>
                <a:gd name="T93" fmla="*/ 148 h 27"/>
                <a:gd name="T94" fmla="*/ 41 w 42"/>
                <a:gd name="T95" fmla="*/ 148 h 27"/>
                <a:gd name="T96" fmla="*/ 12 w 42"/>
                <a:gd name="T97" fmla="*/ 148 h 27"/>
                <a:gd name="T98" fmla="*/ 0 w 42"/>
                <a:gd name="T99" fmla="*/ 115 h 27"/>
                <a:gd name="T100" fmla="*/ 112 w 42"/>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7"/>
                <a:gd name="T155" fmla="*/ 42 w 42"/>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7">
                  <a:moveTo>
                    <a:pt x="8" y="6"/>
                  </a:moveTo>
                  <a:lnTo>
                    <a:pt x="11" y="4"/>
                  </a:lnTo>
                  <a:lnTo>
                    <a:pt x="11" y="3"/>
                  </a:lnTo>
                  <a:lnTo>
                    <a:pt x="13" y="1"/>
                  </a:lnTo>
                  <a:lnTo>
                    <a:pt x="14" y="1"/>
                  </a:lnTo>
                  <a:lnTo>
                    <a:pt x="15" y="0"/>
                  </a:lnTo>
                  <a:lnTo>
                    <a:pt x="17" y="0"/>
                  </a:lnTo>
                  <a:lnTo>
                    <a:pt x="20" y="1"/>
                  </a:lnTo>
                  <a:lnTo>
                    <a:pt x="21" y="1"/>
                  </a:lnTo>
                  <a:lnTo>
                    <a:pt x="22" y="4"/>
                  </a:lnTo>
                  <a:lnTo>
                    <a:pt x="24" y="6"/>
                  </a:lnTo>
                  <a:lnTo>
                    <a:pt x="27" y="3"/>
                  </a:lnTo>
                  <a:lnTo>
                    <a:pt x="28" y="1"/>
                  </a:lnTo>
                  <a:lnTo>
                    <a:pt x="31" y="0"/>
                  </a:lnTo>
                  <a:lnTo>
                    <a:pt x="32" y="0"/>
                  </a:lnTo>
                  <a:lnTo>
                    <a:pt x="34" y="0"/>
                  </a:lnTo>
                  <a:lnTo>
                    <a:pt x="36" y="1"/>
                  </a:lnTo>
                  <a:lnTo>
                    <a:pt x="38" y="3"/>
                  </a:lnTo>
                  <a:lnTo>
                    <a:pt x="38" y="4"/>
                  </a:lnTo>
                  <a:lnTo>
                    <a:pt x="39" y="7"/>
                  </a:lnTo>
                  <a:lnTo>
                    <a:pt x="39" y="10"/>
                  </a:lnTo>
                  <a:lnTo>
                    <a:pt x="39" y="20"/>
                  </a:lnTo>
                  <a:lnTo>
                    <a:pt x="39" y="22"/>
                  </a:lnTo>
                  <a:lnTo>
                    <a:pt x="39" y="24"/>
                  </a:lnTo>
                  <a:lnTo>
                    <a:pt x="39" y="25"/>
                  </a:lnTo>
                  <a:lnTo>
                    <a:pt x="41" y="25"/>
                  </a:lnTo>
                  <a:lnTo>
                    <a:pt x="42" y="25"/>
                  </a:lnTo>
                  <a:lnTo>
                    <a:pt x="42" y="27"/>
                  </a:lnTo>
                  <a:lnTo>
                    <a:pt x="31" y="27"/>
                  </a:lnTo>
                  <a:lnTo>
                    <a:pt x="31" y="25"/>
                  </a:lnTo>
                  <a:lnTo>
                    <a:pt x="32" y="25"/>
                  </a:lnTo>
                  <a:lnTo>
                    <a:pt x="34" y="25"/>
                  </a:lnTo>
                  <a:lnTo>
                    <a:pt x="34" y="24"/>
                  </a:lnTo>
                  <a:lnTo>
                    <a:pt x="34" y="22"/>
                  </a:lnTo>
                  <a:lnTo>
                    <a:pt x="34" y="20"/>
                  </a:lnTo>
                  <a:lnTo>
                    <a:pt x="34" y="10"/>
                  </a:lnTo>
                  <a:lnTo>
                    <a:pt x="34" y="7"/>
                  </a:lnTo>
                  <a:lnTo>
                    <a:pt x="34" y="6"/>
                  </a:lnTo>
                  <a:lnTo>
                    <a:pt x="32" y="4"/>
                  </a:lnTo>
                  <a:lnTo>
                    <a:pt x="31" y="4"/>
                  </a:lnTo>
                  <a:lnTo>
                    <a:pt x="28" y="4"/>
                  </a:lnTo>
                  <a:lnTo>
                    <a:pt x="27" y="4"/>
                  </a:lnTo>
                  <a:lnTo>
                    <a:pt x="25" y="6"/>
                  </a:lnTo>
                  <a:lnTo>
                    <a:pt x="24" y="7"/>
                  </a:lnTo>
                  <a:lnTo>
                    <a:pt x="24" y="8"/>
                  </a:lnTo>
                  <a:lnTo>
                    <a:pt x="24" y="20"/>
                  </a:lnTo>
                  <a:lnTo>
                    <a:pt x="24" y="22"/>
                  </a:lnTo>
                  <a:lnTo>
                    <a:pt x="24" y="24"/>
                  </a:lnTo>
                  <a:lnTo>
                    <a:pt x="24" y="25"/>
                  </a:lnTo>
                  <a:lnTo>
                    <a:pt x="25" y="25"/>
                  </a:lnTo>
                  <a:lnTo>
                    <a:pt x="27" y="25"/>
                  </a:lnTo>
                  <a:lnTo>
                    <a:pt x="27" y="27"/>
                  </a:lnTo>
                  <a:lnTo>
                    <a:pt x="15" y="27"/>
                  </a:lnTo>
                  <a:lnTo>
                    <a:pt x="15" y="25"/>
                  </a:lnTo>
                  <a:lnTo>
                    <a:pt x="17" y="25"/>
                  </a:lnTo>
                  <a:lnTo>
                    <a:pt x="18" y="25"/>
                  </a:lnTo>
                  <a:lnTo>
                    <a:pt x="18" y="24"/>
                  </a:lnTo>
                  <a:lnTo>
                    <a:pt x="20" y="24"/>
                  </a:lnTo>
                  <a:lnTo>
                    <a:pt x="20" y="22"/>
                  </a:lnTo>
                  <a:lnTo>
                    <a:pt x="20" y="20"/>
                  </a:lnTo>
                  <a:lnTo>
                    <a:pt x="20" y="10"/>
                  </a:lnTo>
                  <a:lnTo>
                    <a:pt x="18" y="7"/>
                  </a:lnTo>
                  <a:lnTo>
                    <a:pt x="18" y="6"/>
                  </a:lnTo>
                  <a:lnTo>
                    <a:pt x="17" y="4"/>
                  </a:lnTo>
                  <a:lnTo>
                    <a:pt x="15" y="4"/>
                  </a:lnTo>
                  <a:lnTo>
                    <a:pt x="14" y="4"/>
                  </a:lnTo>
                  <a:lnTo>
                    <a:pt x="13" y="4"/>
                  </a:lnTo>
                  <a:lnTo>
                    <a:pt x="10" y="6"/>
                  </a:lnTo>
                  <a:lnTo>
                    <a:pt x="8" y="7"/>
                  </a:lnTo>
                  <a:lnTo>
                    <a:pt x="8" y="20"/>
                  </a:lnTo>
                  <a:lnTo>
                    <a:pt x="8" y="22"/>
                  </a:lnTo>
                  <a:lnTo>
                    <a:pt x="8" y="24"/>
                  </a:lnTo>
                  <a:lnTo>
                    <a:pt x="10" y="25"/>
                  </a:lnTo>
                  <a:lnTo>
                    <a:pt x="11" y="25"/>
                  </a:lnTo>
                  <a:lnTo>
                    <a:pt x="13" y="25"/>
                  </a:lnTo>
                  <a:lnTo>
                    <a:pt x="13" y="27"/>
                  </a:lnTo>
                  <a:lnTo>
                    <a:pt x="0" y="27"/>
                  </a:lnTo>
                  <a:lnTo>
                    <a:pt x="0" y="25"/>
                  </a:lnTo>
                  <a:lnTo>
                    <a:pt x="1" y="25"/>
                  </a:lnTo>
                  <a:lnTo>
                    <a:pt x="3" y="25"/>
                  </a:lnTo>
                  <a:lnTo>
                    <a:pt x="4" y="24"/>
                  </a:lnTo>
                  <a:lnTo>
                    <a:pt x="4" y="22"/>
                  </a:lnTo>
                  <a:lnTo>
                    <a:pt x="4" y="20"/>
                  </a:lnTo>
                  <a:lnTo>
                    <a:pt x="4" y="11"/>
                  </a:lnTo>
                  <a:lnTo>
                    <a:pt x="4" y="7"/>
                  </a:lnTo>
                  <a:lnTo>
                    <a:pt x="4" y="6"/>
                  </a:lnTo>
                  <a:lnTo>
                    <a:pt x="3" y="4"/>
                  </a:lnTo>
                  <a:lnTo>
                    <a:pt x="1" y="4"/>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585" name="Freeform 271"/>
            <p:cNvSpPr>
              <a:spLocks noEditPoints="1"/>
            </p:cNvSpPr>
            <p:nvPr/>
          </p:nvSpPr>
          <p:spPr bwMode="auto">
            <a:xfrm>
              <a:off x="3666" y="2905"/>
              <a:ext cx="65" cy="129"/>
            </a:xfrm>
            <a:custGeom>
              <a:avLst/>
              <a:gdLst>
                <a:gd name="T0" fmla="*/ 128 w 27"/>
                <a:gd name="T1" fmla="*/ 0 h 38"/>
                <a:gd name="T2" fmla="*/ 128 w 27"/>
                <a:gd name="T3" fmla="*/ 275 h 38"/>
                <a:gd name="T4" fmla="*/ 181 w 27"/>
                <a:gd name="T5" fmla="*/ 34 h 38"/>
                <a:gd name="T6" fmla="*/ 238 w 27"/>
                <a:gd name="T7" fmla="*/ 0 h 38"/>
                <a:gd name="T8" fmla="*/ 337 w 27"/>
                <a:gd name="T9" fmla="*/ 115 h 38"/>
                <a:gd name="T10" fmla="*/ 376 w 27"/>
                <a:gd name="T11" fmla="*/ 506 h 38"/>
                <a:gd name="T12" fmla="*/ 366 w 27"/>
                <a:gd name="T13" fmla="*/ 784 h 38"/>
                <a:gd name="T14" fmla="*/ 279 w 27"/>
                <a:gd name="T15" fmla="*/ 981 h 38"/>
                <a:gd name="T16" fmla="*/ 181 w 27"/>
                <a:gd name="T17" fmla="*/ 1059 h 38"/>
                <a:gd name="T18" fmla="*/ 140 w 27"/>
                <a:gd name="T19" fmla="*/ 981 h 38"/>
                <a:gd name="T20" fmla="*/ 128 w 27"/>
                <a:gd name="T21" fmla="*/ 1256 h 38"/>
                <a:gd name="T22" fmla="*/ 140 w 27"/>
                <a:gd name="T23" fmla="*/ 1405 h 38"/>
                <a:gd name="T24" fmla="*/ 140 w 27"/>
                <a:gd name="T25" fmla="*/ 1487 h 38"/>
                <a:gd name="T26" fmla="*/ 181 w 27"/>
                <a:gd name="T27" fmla="*/ 1487 h 38"/>
                <a:gd name="T28" fmla="*/ 0 w 27"/>
                <a:gd name="T29" fmla="*/ 1487 h 38"/>
                <a:gd name="T30" fmla="*/ 0 w 27"/>
                <a:gd name="T31" fmla="*/ 1487 h 38"/>
                <a:gd name="T32" fmla="*/ 41 w 27"/>
                <a:gd name="T33" fmla="*/ 1487 h 38"/>
                <a:gd name="T34" fmla="*/ 70 w 27"/>
                <a:gd name="T35" fmla="*/ 1405 h 38"/>
                <a:gd name="T36" fmla="*/ 70 w 27"/>
                <a:gd name="T37" fmla="*/ 1256 h 38"/>
                <a:gd name="T38" fmla="*/ 70 w 27"/>
                <a:gd name="T39" fmla="*/ 231 h 38"/>
                <a:gd name="T40" fmla="*/ 70 w 27"/>
                <a:gd name="T41" fmla="*/ 163 h 38"/>
                <a:gd name="T42" fmla="*/ 41 w 27"/>
                <a:gd name="T43" fmla="*/ 163 h 38"/>
                <a:gd name="T44" fmla="*/ 29 w 27"/>
                <a:gd name="T45" fmla="*/ 163 h 38"/>
                <a:gd name="T46" fmla="*/ 29 w 27"/>
                <a:gd name="T47" fmla="*/ 115 h 38"/>
                <a:gd name="T48" fmla="*/ 128 w 27"/>
                <a:gd name="T49" fmla="*/ 669 h 38"/>
                <a:gd name="T50" fmla="*/ 140 w 27"/>
                <a:gd name="T51" fmla="*/ 818 h 38"/>
                <a:gd name="T52" fmla="*/ 169 w 27"/>
                <a:gd name="T53" fmla="*/ 934 h 38"/>
                <a:gd name="T54" fmla="*/ 226 w 27"/>
                <a:gd name="T55" fmla="*/ 981 h 38"/>
                <a:gd name="T56" fmla="*/ 279 w 27"/>
                <a:gd name="T57" fmla="*/ 866 h 38"/>
                <a:gd name="T58" fmla="*/ 318 w 27"/>
                <a:gd name="T59" fmla="*/ 587 h 38"/>
                <a:gd name="T60" fmla="*/ 279 w 27"/>
                <a:gd name="T61" fmla="*/ 275 h 38"/>
                <a:gd name="T62" fmla="*/ 226 w 27"/>
                <a:gd name="T63" fmla="*/ 163 h 38"/>
                <a:gd name="T64" fmla="*/ 181 w 27"/>
                <a:gd name="T65" fmla="*/ 231 h 38"/>
                <a:gd name="T66" fmla="*/ 128 w 27"/>
                <a:gd name="T67" fmla="*/ 312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2" y="3"/>
                  </a:moveTo>
                  <a:lnTo>
                    <a:pt x="9" y="0"/>
                  </a:lnTo>
                  <a:lnTo>
                    <a:pt x="9" y="7"/>
                  </a:lnTo>
                  <a:lnTo>
                    <a:pt x="12" y="4"/>
                  </a:lnTo>
                  <a:lnTo>
                    <a:pt x="13" y="1"/>
                  </a:lnTo>
                  <a:lnTo>
                    <a:pt x="16" y="1"/>
                  </a:lnTo>
                  <a:lnTo>
                    <a:pt x="17" y="0"/>
                  </a:lnTo>
                  <a:lnTo>
                    <a:pt x="22" y="1"/>
                  </a:lnTo>
                  <a:lnTo>
                    <a:pt x="24" y="3"/>
                  </a:lnTo>
                  <a:lnTo>
                    <a:pt x="26" y="7"/>
                  </a:lnTo>
                  <a:lnTo>
                    <a:pt x="27" y="13"/>
                  </a:lnTo>
                  <a:lnTo>
                    <a:pt x="27" y="17"/>
                  </a:lnTo>
                  <a:lnTo>
                    <a:pt x="26" y="20"/>
                  </a:lnTo>
                  <a:lnTo>
                    <a:pt x="23" y="24"/>
                  </a:lnTo>
                  <a:lnTo>
                    <a:pt x="20" y="25"/>
                  </a:lnTo>
                  <a:lnTo>
                    <a:pt x="16" y="27"/>
                  </a:lnTo>
                  <a:lnTo>
                    <a:pt x="13" y="27"/>
                  </a:lnTo>
                  <a:lnTo>
                    <a:pt x="12" y="27"/>
                  </a:lnTo>
                  <a:lnTo>
                    <a:pt x="10" y="25"/>
                  </a:lnTo>
                  <a:lnTo>
                    <a:pt x="9" y="24"/>
                  </a:lnTo>
                  <a:lnTo>
                    <a:pt x="9" y="32"/>
                  </a:lnTo>
                  <a:lnTo>
                    <a:pt x="9" y="35"/>
                  </a:lnTo>
                  <a:lnTo>
                    <a:pt x="10" y="36"/>
                  </a:lnTo>
                  <a:lnTo>
                    <a:pt x="10" y="38"/>
                  </a:lnTo>
                  <a:lnTo>
                    <a:pt x="12" y="38"/>
                  </a:lnTo>
                  <a:lnTo>
                    <a:pt x="13" y="38"/>
                  </a:lnTo>
                  <a:lnTo>
                    <a:pt x="0" y="38"/>
                  </a:lnTo>
                  <a:lnTo>
                    <a:pt x="2" y="38"/>
                  </a:lnTo>
                  <a:lnTo>
                    <a:pt x="3" y="38"/>
                  </a:lnTo>
                  <a:lnTo>
                    <a:pt x="5" y="36"/>
                  </a:lnTo>
                  <a:lnTo>
                    <a:pt x="5" y="35"/>
                  </a:lnTo>
                  <a:lnTo>
                    <a:pt x="5" y="32"/>
                  </a:lnTo>
                  <a:lnTo>
                    <a:pt x="5" y="8"/>
                  </a:lnTo>
                  <a:lnTo>
                    <a:pt x="5" y="6"/>
                  </a:lnTo>
                  <a:lnTo>
                    <a:pt x="5" y="4"/>
                  </a:lnTo>
                  <a:lnTo>
                    <a:pt x="3" y="4"/>
                  </a:lnTo>
                  <a:lnTo>
                    <a:pt x="2" y="4"/>
                  </a:lnTo>
                  <a:lnTo>
                    <a:pt x="2" y="3"/>
                  </a:lnTo>
                  <a:close/>
                  <a:moveTo>
                    <a:pt x="9" y="8"/>
                  </a:moveTo>
                  <a:lnTo>
                    <a:pt x="9" y="17"/>
                  </a:lnTo>
                  <a:lnTo>
                    <a:pt x="9" y="20"/>
                  </a:lnTo>
                  <a:lnTo>
                    <a:pt x="10" y="21"/>
                  </a:lnTo>
                  <a:lnTo>
                    <a:pt x="10" y="22"/>
                  </a:lnTo>
                  <a:lnTo>
                    <a:pt x="12" y="24"/>
                  </a:lnTo>
                  <a:lnTo>
                    <a:pt x="13" y="25"/>
                  </a:lnTo>
                  <a:lnTo>
                    <a:pt x="16" y="25"/>
                  </a:lnTo>
                  <a:lnTo>
                    <a:pt x="17" y="24"/>
                  </a:lnTo>
                  <a:lnTo>
                    <a:pt x="20" y="22"/>
                  </a:lnTo>
                  <a:lnTo>
                    <a:pt x="22" y="20"/>
                  </a:lnTo>
                  <a:lnTo>
                    <a:pt x="23" y="15"/>
                  </a:lnTo>
                  <a:lnTo>
                    <a:pt x="22" y="10"/>
                  </a:lnTo>
                  <a:lnTo>
                    <a:pt x="20" y="7"/>
                  </a:lnTo>
                  <a:lnTo>
                    <a:pt x="17" y="6"/>
                  </a:lnTo>
                  <a:lnTo>
                    <a:pt x="16" y="4"/>
                  </a:lnTo>
                  <a:lnTo>
                    <a:pt x="14" y="4"/>
                  </a:lnTo>
                  <a:lnTo>
                    <a:pt x="13" y="6"/>
                  </a:lnTo>
                  <a:lnTo>
                    <a:pt x="12" y="6"/>
                  </a:lnTo>
                  <a:lnTo>
                    <a:pt x="9" y="8"/>
                  </a:lnTo>
                  <a:close/>
                </a:path>
              </a:pathLst>
            </a:custGeom>
            <a:solidFill>
              <a:srgbClr val="000000"/>
            </a:solidFill>
            <a:ln w="0">
              <a:solidFill>
                <a:srgbClr val="000000"/>
              </a:solidFill>
              <a:round/>
              <a:headEnd/>
              <a:tailEnd/>
            </a:ln>
          </p:spPr>
          <p:txBody>
            <a:bodyPr/>
            <a:lstStyle/>
            <a:p>
              <a:endParaRPr lang="en-CA"/>
            </a:p>
          </p:txBody>
        </p:sp>
        <p:sp>
          <p:nvSpPr>
            <p:cNvPr id="10586" name="Freeform 272"/>
            <p:cNvSpPr>
              <a:spLocks/>
            </p:cNvSpPr>
            <p:nvPr/>
          </p:nvSpPr>
          <p:spPr bwMode="auto">
            <a:xfrm>
              <a:off x="3741" y="2862"/>
              <a:ext cx="30" cy="134"/>
            </a:xfrm>
            <a:custGeom>
              <a:avLst/>
              <a:gdLst>
                <a:gd name="T0" fmla="*/ 145 w 12"/>
                <a:gd name="T1" fmla="*/ 0 h 40"/>
                <a:gd name="T2" fmla="*/ 145 w 12"/>
                <a:gd name="T3" fmla="*/ 1246 h 40"/>
                <a:gd name="T4" fmla="*/ 145 w 12"/>
                <a:gd name="T5" fmla="*/ 1313 h 40"/>
                <a:gd name="T6" fmla="*/ 145 w 12"/>
                <a:gd name="T7" fmla="*/ 1390 h 40"/>
                <a:gd name="T8" fmla="*/ 145 w 12"/>
                <a:gd name="T9" fmla="*/ 1424 h 40"/>
                <a:gd name="T10" fmla="*/ 145 w 12"/>
                <a:gd name="T11" fmla="*/ 1424 h 40"/>
                <a:gd name="T12" fmla="*/ 155 w 12"/>
                <a:gd name="T13" fmla="*/ 1424 h 40"/>
                <a:gd name="T14" fmla="*/ 188 w 12"/>
                <a:gd name="T15" fmla="*/ 1424 h 40"/>
                <a:gd name="T16" fmla="*/ 188 w 12"/>
                <a:gd name="T17" fmla="*/ 1504 h 40"/>
                <a:gd name="T18" fmla="*/ 0 w 12"/>
                <a:gd name="T19" fmla="*/ 1504 h 40"/>
                <a:gd name="T20" fmla="*/ 0 w 12"/>
                <a:gd name="T21" fmla="*/ 1424 h 40"/>
                <a:gd name="T22" fmla="*/ 32 w 12"/>
                <a:gd name="T23" fmla="*/ 1424 h 40"/>
                <a:gd name="T24" fmla="*/ 32 w 12"/>
                <a:gd name="T25" fmla="*/ 1424 h 40"/>
                <a:gd name="T26" fmla="*/ 50 w 12"/>
                <a:gd name="T27" fmla="*/ 1424 h 40"/>
                <a:gd name="T28" fmla="*/ 50 w 12"/>
                <a:gd name="T29" fmla="*/ 1390 h 40"/>
                <a:gd name="T30" fmla="*/ 50 w 12"/>
                <a:gd name="T31" fmla="*/ 1313 h 40"/>
                <a:gd name="T32" fmla="*/ 50 w 12"/>
                <a:gd name="T33" fmla="*/ 1246 h 40"/>
                <a:gd name="T34" fmla="*/ 50 w 12"/>
                <a:gd name="T35" fmla="*/ 382 h 40"/>
                <a:gd name="T36" fmla="*/ 50 w 12"/>
                <a:gd name="T37" fmla="*/ 258 h 40"/>
                <a:gd name="T38" fmla="*/ 50 w 12"/>
                <a:gd name="T39" fmla="*/ 147 h 40"/>
                <a:gd name="T40" fmla="*/ 50 w 12"/>
                <a:gd name="T41" fmla="*/ 147 h 40"/>
                <a:gd name="T42" fmla="*/ 50 w 12"/>
                <a:gd name="T43" fmla="*/ 114 h 40"/>
                <a:gd name="T44" fmla="*/ 32 w 12"/>
                <a:gd name="T45" fmla="*/ 114 h 40"/>
                <a:gd name="T46" fmla="*/ 32 w 12"/>
                <a:gd name="T47" fmla="*/ 114 h 40"/>
                <a:gd name="T48" fmla="*/ 32 w 12"/>
                <a:gd name="T49" fmla="*/ 114 h 40"/>
                <a:gd name="T50" fmla="*/ 0 w 12"/>
                <a:gd name="T51" fmla="*/ 114 h 40"/>
                <a:gd name="T52" fmla="*/ 0 w 12"/>
                <a:gd name="T53" fmla="*/ 114 h 40"/>
                <a:gd name="T54" fmla="*/ 108 w 12"/>
                <a:gd name="T55" fmla="*/ 0 h 40"/>
                <a:gd name="T56" fmla="*/ 145 w 12"/>
                <a:gd name="T57" fmla="*/ 0 h 4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40"/>
                <a:gd name="T89" fmla="*/ 12 w 12"/>
                <a:gd name="T90" fmla="*/ 40 h 4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40">
                  <a:moveTo>
                    <a:pt x="9" y="0"/>
                  </a:moveTo>
                  <a:lnTo>
                    <a:pt x="9" y="33"/>
                  </a:lnTo>
                  <a:lnTo>
                    <a:pt x="9" y="35"/>
                  </a:lnTo>
                  <a:lnTo>
                    <a:pt x="9" y="37"/>
                  </a:lnTo>
                  <a:lnTo>
                    <a:pt x="9" y="38"/>
                  </a:lnTo>
                  <a:lnTo>
                    <a:pt x="10" y="38"/>
                  </a:lnTo>
                  <a:lnTo>
                    <a:pt x="12" y="38"/>
                  </a:lnTo>
                  <a:lnTo>
                    <a:pt x="12" y="40"/>
                  </a:lnTo>
                  <a:lnTo>
                    <a:pt x="0" y="40"/>
                  </a:lnTo>
                  <a:lnTo>
                    <a:pt x="0" y="38"/>
                  </a:lnTo>
                  <a:lnTo>
                    <a:pt x="2" y="38"/>
                  </a:lnTo>
                  <a:lnTo>
                    <a:pt x="3" y="38"/>
                  </a:lnTo>
                  <a:lnTo>
                    <a:pt x="3" y="37"/>
                  </a:lnTo>
                  <a:lnTo>
                    <a:pt x="3" y="35"/>
                  </a:lnTo>
                  <a:lnTo>
                    <a:pt x="3" y="33"/>
                  </a:lnTo>
                  <a:lnTo>
                    <a:pt x="3" y="10"/>
                  </a:lnTo>
                  <a:lnTo>
                    <a:pt x="3" y="7"/>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587" name="Freeform 273"/>
            <p:cNvSpPr>
              <a:spLocks noEditPoints="1"/>
            </p:cNvSpPr>
            <p:nvPr/>
          </p:nvSpPr>
          <p:spPr bwMode="auto">
            <a:xfrm>
              <a:off x="3781" y="2905"/>
              <a:ext cx="50" cy="91"/>
            </a:xfrm>
            <a:custGeom>
              <a:avLst/>
              <a:gdLst>
                <a:gd name="T0" fmla="*/ 57 w 21"/>
                <a:gd name="T1" fmla="*/ 388 h 27"/>
                <a:gd name="T2" fmla="*/ 57 w 21"/>
                <a:gd name="T3" fmla="*/ 580 h 27"/>
                <a:gd name="T4" fmla="*/ 69 w 21"/>
                <a:gd name="T5" fmla="*/ 762 h 27"/>
                <a:gd name="T6" fmla="*/ 136 w 21"/>
                <a:gd name="T7" fmla="*/ 806 h 27"/>
                <a:gd name="T8" fmla="*/ 164 w 21"/>
                <a:gd name="T9" fmla="*/ 839 h 27"/>
                <a:gd name="T10" fmla="*/ 205 w 21"/>
                <a:gd name="T11" fmla="*/ 839 h 27"/>
                <a:gd name="T12" fmla="*/ 226 w 21"/>
                <a:gd name="T13" fmla="*/ 806 h 27"/>
                <a:gd name="T14" fmla="*/ 243 w 21"/>
                <a:gd name="T15" fmla="*/ 762 h 27"/>
                <a:gd name="T16" fmla="*/ 255 w 21"/>
                <a:gd name="T17" fmla="*/ 647 h 27"/>
                <a:gd name="T18" fmla="*/ 283 w 21"/>
                <a:gd name="T19" fmla="*/ 647 h 27"/>
                <a:gd name="T20" fmla="*/ 255 w 21"/>
                <a:gd name="T21" fmla="*/ 806 h 27"/>
                <a:gd name="T22" fmla="*/ 226 w 21"/>
                <a:gd name="T23" fmla="*/ 920 h 27"/>
                <a:gd name="T24" fmla="*/ 188 w 21"/>
                <a:gd name="T25" fmla="*/ 1035 h 27"/>
                <a:gd name="T26" fmla="*/ 136 w 21"/>
                <a:gd name="T27" fmla="*/ 1035 h 27"/>
                <a:gd name="T28" fmla="*/ 69 w 21"/>
                <a:gd name="T29" fmla="*/ 954 h 27"/>
                <a:gd name="T30" fmla="*/ 40 w 21"/>
                <a:gd name="T31" fmla="*/ 920 h 27"/>
                <a:gd name="T32" fmla="*/ 0 w 21"/>
                <a:gd name="T33" fmla="*/ 762 h 27"/>
                <a:gd name="T34" fmla="*/ 0 w 21"/>
                <a:gd name="T35" fmla="*/ 533 h 27"/>
                <a:gd name="T36" fmla="*/ 0 w 21"/>
                <a:gd name="T37" fmla="*/ 388 h 27"/>
                <a:gd name="T38" fmla="*/ 12 w 21"/>
                <a:gd name="T39" fmla="*/ 273 h 27"/>
                <a:gd name="T40" fmla="*/ 40 w 21"/>
                <a:gd name="T41" fmla="*/ 148 h 27"/>
                <a:gd name="T42" fmla="*/ 95 w 21"/>
                <a:gd name="T43" fmla="*/ 34 h 27"/>
                <a:gd name="T44" fmla="*/ 148 w 21"/>
                <a:gd name="T45" fmla="*/ 0 h 27"/>
                <a:gd name="T46" fmla="*/ 205 w 21"/>
                <a:gd name="T47" fmla="*/ 34 h 27"/>
                <a:gd name="T48" fmla="*/ 243 w 21"/>
                <a:gd name="T49" fmla="*/ 115 h 27"/>
                <a:gd name="T50" fmla="*/ 255 w 21"/>
                <a:gd name="T51" fmla="*/ 226 h 27"/>
                <a:gd name="T52" fmla="*/ 283 w 21"/>
                <a:gd name="T53" fmla="*/ 388 h 27"/>
                <a:gd name="T54" fmla="*/ 57 w 21"/>
                <a:gd name="T55" fmla="*/ 388 h 27"/>
                <a:gd name="T56" fmla="*/ 57 w 21"/>
                <a:gd name="T57" fmla="*/ 307 h 27"/>
                <a:gd name="T58" fmla="*/ 188 w 21"/>
                <a:gd name="T59" fmla="*/ 307 h 27"/>
                <a:gd name="T60" fmla="*/ 188 w 21"/>
                <a:gd name="T61" fmla="*/ 273 h 27"/>
                <a:gd name="T62" fmla="*/ 188 w 21"/>
                <a:gd name="T63" fmla="*/ 226 h 27"/>
                <a:gd name="T64" fmla="*/ 164 w 21"/>
                <a:gd name="T65" fmla="*/ 148 h 27"/>
                <a:gd name="T66" fmla="*/ 164 w 21"/>
                <a:gd name="T67" fmla="*/ 115 h 27"/>
                <a:gd name="T68" fmla="*/ 148 w 21"/>
                <a:gd name="T69" fmla="*/ 115 h 27"/>
                <a:gd name="T70" fmla="*/ 136 w 21"/>
                <a:gd name="T71" fmla="*/ 115 h 27"/>
                <a:gd name="T72" fmla="*/ 95 w 21"/>
                <a:gd name="T73" fmla="*/ 115 h 27"/>
                <a:gd name="T74" fmla="*/ 69 w 21"/>
                <a:gd name="T75" fmla="*/ 148 h 27"/>
                <a:gd name="T76" fmla="*/ 57 w 21"/>
                <a:gd name="T77" fmla="*/ 226 h 27"/>
                <a:gd name="T78" fmla="*/ 57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5"/>
                  </a:lnTo>
                  <a:lnTo>
                    <a:pt x="5" y="20"/>
                  </a:lnTo>
                  <a:lnTo>
                    <a:pt x="10" y="21"/>
                  </a:lnTo>
                  <a:lnTo>
                    <a:pt x="12" y="22"/>
                  </a:lnTo>
                  <a:lnTo>
                    <a:pt x="15" y="22"/>
                  </a:lnTo>
                  <a:lnTo>
                    <a:pt x="17" y="21"/>
                  </a:lnTo>
                  <a:lnTo>
                    <a:pt x="18" y="20"/>
                  </a:lnTo>
                  <a:lnTo>
                    <a:pt x="19" y="17"/>
                  </a:lnTo>
                  <a:lnTo>
                    <a:pt x="21" y="17"/>
                  </a:lnTo>
                  <a:lnTo>
                    <a:pt x="19" y="21"/>
                  </a:lnTo>
                  <a:lnTo>
                    <a:pt x="17" y="24"/>
                  </a:lnTo>
                  <a:lnTo>
                    <a:pt x="14" y="27"/>
                  </a:lnTo>
                  <a:lnTo>
                    <a:pt x="10" y="27"/>
                  </a:lnTo>
                  <a:lnTo>
                    <a:pt x="5" y="25"/>
                  </a:lnTo>
                  <a:lnTo>
                    <a:pt x="3" y="24"/>
                  </a:lnTo>
                  <a:lnTo>
                    <a:pt x="0" y="20"/>
                  </a:lnTo>
                  <a:lnTo>
                    <a:pt x="0" y="14"/>
                  </a:lnTo>
                  <a:lnTo>
                    <a:pt x="0" y="10"/>
                  </a:lnTo>
                  <a:lnTo>
                    <a:pt x="1" y="7"/>
                  </a:lnTo>
                  <a:lnTo>
                    <a:pt x="3" y="4"/>
                  </a:lnTo>
                  <a:lnTo>
                    <a:pt x="7" y="1"/>
                  </a:lnTo>
                  <a:lnTo>
                    <a:pt x="11" y="0"/>
                  </a:lnTo>
                  <a:lnTo>
                    <a:pt x="15" y="1"/>
                  </a:lnTo>
                  <a:lnTo>
                    <a:pt x="18" y="3"/>
                  </a:lnTo>
                  <a:lnTo>
                    <a:pt x="19" y="6"/>
                  </a:lnTo>
                  <a:lnTo>
                    <a:pt x="21" y="10"/>
                  </a:lnTo>
                  <a:lnTo>
                    <a:pt x="4" y="10"/>
                  </a:lnTo>
                  <a:close/>
                  <a:moveTo>
                    <a:pt x="4" y="8"/>
                  </a:moveTo>
                  <a:lnTo>
                    <a:pt x="14" y="8"/>
                  </a:lnTo>
                  <a:lnTo>
                    <a:pt x="14" y="7"/>
                  </a:lnTo>
                  <a:lnTo>
                    <a:pt x="14" y="6"/>
                  </a:lnTo>
                  <a:lnTo>
                    <a:pt x="12" y="4"/>
                  </a:lnTo>
                  <a:lnTo>
                    <a:pt x="12" y="3"/>
                  </a:lnTo>
                  <a:lnTo>
                    <a:pt x="11" y="3"/>
                  </a:lnTo>
                  <a:lnTo>
                    <a:pt x="10" y="3"/>
                  </a:lnTo>
                  <a:lnTo>
                    <a:pt x="7" y="3"/>
                  </a:lnTo>
                  <a:lnTo>
                    <a:pt x="5" y="4"/>
                  </a:lnTo>
                  <a:lnTo>
                    <a:pt x="4" y="6"/>
                  </a:lnTo>
                  <a:lnTo>
                    <a:pt x="4" y="8"/>
                  </a:lnTo>
                  <a:close/>
                </a:path>
              </a:pathLst>
            </a:custGeom>
            <a:solidFill>
              <a:srgbClr val="000000"/>
            </a:solidFill>
            <a:ln w="0">
              <a:solidFill>
                <a:srgbClr val="000000"/>
              </a:solidFill>
              <a:round/>
              <a:headEnd/>
              <a:tailEnd/>
            </a:ln>
          </p:spPr>
          <p:txBody>
            <a:bodyPr/>
            <a:lstStyle/>
            <a:p>
              <a:endParaRPr lang="en-CA"/>
            </a:p>
          </p:txBody>
        </p:sp>
        <p:sp>
          <p:nvSpPr>
            <p:cNvPr id="10588" name="Freeform 274"/>
            <p:cNvSpPr>
              <a:spLocks/>
            </p:cNvSpPr>
            <p:nvPr/>
          </p:nvSpPr>
          <p:spPr bwMode="auto">
            <a:xfrm>
              <a:off x="3834" y="2882"/>
              <a:ext cx="42" cy="114"/>
            </a:xfrm>
            <a:custGeom>
              <a:avLst/>
              <a:gdLst>
                <a:gd name="T0" fmla="*/ 153 w 17"/>
                <a:gd name="T1" fmla="*/ 0 h 34"/>
                <a:gd name="T2" fmla="*/ 153 w 17"/>
                <a:gd name="T3" fmla="*/ 305 h 34"/>
                <a:gd name="T4" fmla="*/ 245 w 17"/>
                <a:gd name="T5" fmla="*/ 305 h 34"/>
                <a:gd name="T6" fmla="*/ 245 w 17"/>
                <a:gd name="T7" fmla="*/ 382 h 34"/>
                <a:gd name="T8" fmla="*/ 153 w 17"/>
                <a:gd name="T9" fmla="*/ 382 h 34"/>
                <a:gd name="T10" fmla="*/ 153 w 17"/>
                <a:gd name="T11" fmla="*/ 1023 h 34"/>
                <a:gd name="T12" fmla="*/ 153 w 17"/>
                <a:gd name="T13" fmla="*/ 1056 h 34"/>
                <a:gd name="T14" fmla="*/ 153 w 17"/>
                <a:gd name="T15" fmla="*/ 1090 h 34"/>
                <a:gd name="T16" fmla="*/ 166 w 17"/>
                <a:gd name="T17" fmla="*/ 1090 h 34"/>
                <a:gd name="T18" fmla="*/ 166 w 17"/>
                <a:gd name="T19" fmla="*/ 1170 h 34"/>
                <a:gd name="T20" fmla="*/ 195 w 17"/>
                <a:gd name="T21" fmla="*/ 1090 h 34"/>
                <a:gd name="T22" fmla="*/ 212 w 17"/>
                <a:gd name="T23" fmla="*/ 1090 h 34"/>
                <a:gd name="T24" fmla="*/ 212 w 17"/>
                <a:gd name="T25" fmla="*/ 1090 h 34"/>
                <a:gd name="T26" fmla="*/ 245 w 17"/>
                <a:gd name="T27" fmla="*/ 1056 h 34"/>
                <a:gd name="T28" fmla="*/ 257 w 17"/>
                <a:gd name="T29" fmla="*/ 1056 h 34"/>
                <a:gd name="T30" fmla="*/ 245 w 17"/>
                <a:gd name="T31" fmla="*/ 1170 h 34"/>
                <a:gd name="T32" fmla="*/ 195 w 17"/>
                <a:gd name="T33" fmla="*/ 1204 h 34"/>
                <a:gd name="T34" fmla="*/ 166 w 17"/>
                <a:gd name="T35" fmla="*/ 1281 h 34"/>
                <a:gd name="T36" fmla="*/ 153 w 17"/>
                <a:gd name="T37" fmla="*/ 1281 h 34"/>
                <a:gd name="T38" fmla="*/ 133 w 17"/>
                <a:gd name="T39" fmla="*/ 1281 h 34"/>
                <a:gd name="T40" fmla="*/ 104 w 17"/>
                <a:gd name="T41" fmla="*/ 1281 h 34"/>
                <a:gd name="T42" fmla="*/ 91 w 17"/>
                <a:gd name="T43" fmla="*/ 1204 h 34"/>
                <a:gd name="T44" fmla="*/ 91 w 17"/>
                <a:gd name="T45" fmla="*/ 1170 h 34"/>
                <a:gd name="T46" fmla="*/ 62 w 17"/>
                <a:gd name="T47" fmla="*/ 1090 h 34"/>
                <a:gd name="T48" fmla="*/ 62 w 17"/>
                <a:gd name="T49" fmla="*/ 1023 h 34"/>
                <a:gd name="T50" fmla="*/ 62 w 17"/>
                <a:gd name="T51" fmla="*/ 382 h 34"/>
                <a:gd name="T52" fmla="*/ 0 w 17"/>
                <a:gd name="T53" fmla="*/ 382 h 34"/>
                <a:gd name="T54" fmla="*/ 0 w 17"/>
                <a:gd name="T55" fmla="*/ 305 h 34"/>
                <a:gd name="T56" fmla="*/ 30 w 17"/>
                <a:gd name="T57" fmla="*/ 305 h 34"/>
                <a:gd name="T58" fmla="*/ 62 w 17"/>
                <a:gd name="T59" fmla="*/ 258 h 34"/>
                <a:gd name="T60" fmla="*/ 91 w 17"/>
                <a:gd name="T61" fmla="*/ 225 h 34"/>
                <a:gd name="T62" fmla="*/ 104 w 17"/>
                <a:gd name="T63" fmla="*/ 148 h 34"/>
                <a:gd name="T64" fmla="*/ 104 w 17"/>
                <a:gd name="T65" fmla="*/ 114 h 34"/>
                <a:gd name="T66" fmla="*/ 133 w 17"/>
                <a:gd name="T67" fmla="*/ 0 h 34"/>
                <a:gd name="T68" fmla="*/ 15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8"/>
                  </a:lnTo>
                  <a:lnTo>
                    <a:pt x="16" y="8"/>
                  </a:lnTo>
                  <a:lnTo>
                    <a:pt x="16" y="10"/>
                  </a:lnTo>
                  <a:lnTo>
                    <a:pt x="10" y="10"/>
                  </a:lnTo>
                  <a:lnTo>
                    <a:pt x="10" y="27"/>
                  </a:lnTo>
                  <a:lnTo>
                    <a:pt x="10" y="28"/>
                  </a:lnTo>
                  <a:lnTo>
                    <a:pt x="10" y="29"/>
                  </a:lnTo>
                  <a:lnTo>
                    <a:pt x="11" y="29"/>
                  </a:lnTo>
                  <a:lnTo>
                    <a:pt x="11" y="31"/>
                  </a:lnTo>
                  <a:lnTo>
                    <a:pt x="13" y="29"/>
                  </a:lnTo>
                  <a:lnTo>
                    <a:pt x="14" y="29"/>
                  </a:lnTo>
                  <a:lnTo>
                    <a:pt x="16" y="28"/>
                  </a:lnTo>
                  <a:lnTo>
                    <a:pt x="17" y="28"/>
                  </a:lnTo>
                  <a:lnTo>
                    <a:pt x="16" y="31"/>
                  </a:lnTo>
                  <a:lnTo>
                    <a:pt x="13" y="32"/>
                  </a:lnTo>
                  <a:lnTo>
                    <a:pt x="11" y="34"/>
                  </a:lnTo>
                  <a:lnTo>
                    <a:pt x="10" y="34"/>
                  </a:lnTo>
                  <a:lnTo>
                    <a:pt x="9" y="34"/>
                  </a:lnTo>
                  <a:lnTo>
                    <a:pt x="7" y="34"/>
                  </a:lnTo>
                  <a:lnTo>
                    <a:pt x="6" y="32"/>
                  </a:lnTo>
                  <a:lnTo>
                    <a:pt x="6" y="31"/>
                  </a:lnTo>
                  <a:lnTo>
                    <a:pt x="4" y="29"/>
                  </a:lnTo>
                  <a:lnTo>
                    <a:pt x="4" y="27"/>
                  </a:lnTo>
                  <a:lnTo>
                    <a:pt x="4" y="10"/>
                  </a:lnTo>
                  <a:lnTo>
                    <a:pt x="0" y="10"/>
                  </a:lnTo>
                  <a:lnTo>
                    <a:pt x="0" y="8"/>
                  </a:lnTo>
                  <a:lnTo>
                    <a:pt x="2" y="8"/>
                  </a:lnTo>
                  <a:lnTo>
                    <a:pt x="4" y="7"/>
                  </a:lnTo>
                  <a:lnTo>
                    <a:pt x="6" y="6"/>
                  </a:lnTo>
                  <a:lnTo>
                    <a:pt x="7" y="4"/>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0589" name="Freeform 275"/>
            <p:cNvSpPr>
              <a:spLocks noEditPoints="1"/>
            </p:cNvSpPr>
            <p:nvPr/>
          </p:nvSpPr>
          <p:spPr bwMode="auto">
            <a:xfrm>
              <a:off x="3878" y="2905"/>
              <a:ext cx="52" cy="91"/>
            </a:xfrm>
            <a:custGeom>
              <a:avLst/>
              <a:gdLst>
                <a:gd name="T0" fmla="*/ 74 w 21"/>
                <a:gd name="T1" fmla="*/ 388 h 27"/>
                <a:gd name="T2" fmla="*/ 74 w 21"/>
                <a:gd name="T3" fmla="*/ 580 h 27"/>
                <a:gd name="T4" fmla="*/ 104 w 21"/>
                <a:gd name="T5" fmla="*/ 762 h 27"/>
                <a:gd name="T6" fmla="*/ 154 w 21"/>
                <a:gd name="T7" fmla="*/ 806 h 27"/>
                <a:gd name="T8" fmla="*/ 196 w 21"/>
                <a:gd name="T9" fmla="*/ 839 h 27"/>
                <a:gd name="T10" fmla="*/ 245 w 21"/>
                <a:gd name="T11" fmla="*/ 839 h 27"/>
                <a:gd name="T12" fmla="*/ 258 w 21"/>
                <a:gd name="T13" fmla="*/ 806 h 27"/>
                <a:gd name="T14" fmla="*/ 287 w 21"/>
                <a:gd name="T15" fmla="*/ 762 h 27"/>
                <a:gd name="T16" fmla="*/ 307 w 21"/>
                <a:gd name="T17" fmla="*/ 647 h 27"/>
                <a:gd name="T18" fmla="*/ 319 w 21"/>
                <a:gd name="T19" fmla="*/ 647 h 27"/>
                <a:gd name="T20" fmla="*/ 307 w 21"/>
                <a:gd name="T21" fmla="*/ 806 h 27"/>
                <a:gd name="T22" fmla="*/ 258 w 21"/>
                <a:gd name="T23" fmla="*/ 920 h 27"/>
                <a:gd name="T24" fmla="*/ 215 w 21"/>
                <a:gd name="T25" fmla="*/ 1035 h 27"/>
                <a:gd name="T26" fmla="*/ 183 w 21"/>
                <a:gd name="T27" fmla="*/ 1035 h 27"/>
                <a:gd name="T28" fmla="*/ 104 w 21"/>
                <a:gd name="T29" fmla="*/ 954 h 27"/>
                <a:gd name="T30" fmla="*/ 42 w 21"/>
                <a:gd name="T31" fmla="*/ 920 h 27"/>
                <a:gd name="T32" fmla="*/ 0 w 21"/>
                <a:gd name="T33" fmla="*/ 762 h 27"/>
                <a:gd name="T34" fmla="*/ 0 w 21"/>
                <a:gd name="T35" fmla="*/ 533 h 27"/>
                <a:gd name="T36" fmla="*/ 0 w 21"/>
                <a:gd name="T37" fmla="*/ 388 h 27"/>
                <a:gd name="T38" fmla="*/ 30 w 21"/>
                <a:gd name="T39" fmla="*/ 273 h 27"/>
                <a:gd name="T40" fmla="*/ 42 w 21"/>
                <a:gd name="T41" fmla="*/ 148 h 27"/>
                <a:gd name="T42" fmla="*/ 104 w 21"/>
                <a:gd name="T43" fmla="*/ 34 h 27"/>
                <a:gd name="T44" fmla="*/ 183 w 21"/>
                <a:gd name="T45" fmla="*/ 0 h 27"/>
                <a:gd name="T46" fmla="*/ 245 w 21"/>
                <a:gd name="T47" fmla="*/ 34 h 27"/>
                <a:gd name="T48" fmla="*/ 287 w 21"/>
                <a:gd name="T49" fmla="*/ 115 h 27"/>
                <a:gd name="T50" fmla="*/ 307 w 21"/>
                <a:gd name="T51" fmla="*/ 226 h 27"/>
                <a:gd name="T52" fmla="*/ 319 w 21"/>
                <a:gd name="T53" fmla="*/ 388 h 27"/>
                <a:gd name="T54" fmla="*/ 74 w 21"/>
                <a:gd name="T55" fmla="*/ 388 h 27"/>
                <a:gd name="T56" fmla="*/ 74 w 21"/>
                <a:gd name="T57" fmla="*/ 307 h 27"/>
                <a:gd name="T58" fmla="*/ 245 w 21"/>
                <a:gd name="T59" fmla="*/ 307 h 27"/>
                <a:gd name="T60" fmla="*/ 215 w 21"/>
                <a:gd name="T61" fmla="*/ 273 h 27"/>
                <a:gd name="T62" fmla="*/ 215 w 21"/>
                <a:gd name="T63" fmla="*/ 226 h 27"/>
                <a:gd name="T64" fmla="*/ 215 w 21"/>
                <a:gd name="T65" fmla="*/ 148 h 27"/>
                <a:gd name="T66" fmla="*/ 196 w 21"/>
                <a:gd name="T67" fmla="*/ 115 h 27"/>
                <a:gd name="T68" fmla="*/ 183 w 21"/>
                <a:gd name="T69" fmla="*/ 115 h 27"/>
                <a:gd name="T70" fmla="*/ 154 w 21"/>
                <a:gd name="T71" fmla="*/ 115 h 27"/>
                <a:gd name="T72" fmla="*/ 104 w 21"/>
                <a:gd name="T73" fmla="*/ 115 h 27"/>
                <a:gd name="T74" fmla="*/ 92 w 21"/>
                <a:gd name="T75" fmla="*/ 148 h 27"/>
                <a:gd name="T76" fmla="*/ 74 w 21"/>
                <a:gd name="T77" fmla="*/ 226 h 27"/>
                <a:gd name="T78" fmla="*/ 74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5" y="10"/>
                  </a:moveTo>
                  <a:lnTo>
                    <a:pt x="5" y="15"/>
                  </a:lnTo>
                  <a:lnTo>
                    <a:pt x="7" y="20"/>
                  </a:lnTo>
                  <a:lnTo>
                    <a:pt x="10" y="21"/>
                  </a:lnTo>
                  <a:lnTo>
                    <a:pt x="13" y="22"/>
                  </a:lnTo>
                  <a:lnTo>
                    <a:pt x="16" y="22"/>
                  </a:lnTo>
                  <a:lnTo>
                    <a:pt x="17" y="21"/>
                  </a:lnTo>
                  <a:lnTo>
                    <a:pt x="19" y="20"/>
                  </a:lnTo>
                  <a:lnTo>
                    <a:pt x="20" y="17"/>
                  </a:lnTo>
                  <a:lnTo>
                    <a:pt x="21" y="17"/>
                  </a:lnTo>
                  <a:lnTo>
                    <a:pt x="20" y="21"/>
                  </a:lnTo>
                  <a:lnTo>
                    <a:pt x="17" y="24"/>
                  </a:lnTo>
                  <a:lnTo>
                    <a:pt x="14" y="27"/>
                  </a:lnTo>
                  <a:lnTo>
                    <a:pt x="12" y="27"/>
                  </a:lnTo>
                  <a:lnTo>
                    <a:pt x="7" y="25"/>
                  </a:lnTo>
                  <a:lnTo>
                    <a:pt x="3" y="24"/>
                  </a:lnTo>
                  <a:lnTo>
                    <a:pt x="0" y="20"/>
                  </a:lnTo>
                  <a:lnTo>
                    <a:pt x="0" y="14"/>
                  </a:lnTo>
                  <a:lnTo>
                    <a:pt x="0" y="10"/>
                  </a:lnTo>
                  <a:lnTo>
                    <a:pt x="2" y="7"/>
                  </a:lnTo>
                  <a:lnTo>
                    <a:pt x="3" y="4"/>
                  </a:lnTo>
                  <a:lnTo>
                    <a:pt x="7" y="1"/>
                  </a:lnTo>
                  <a:lnTo>
                    <a:pt x="12" y="0"/>
                  </a:lnTo>
                  <a:lnTo>
                    <a:pt x="16" y="1"/>
                  </a:lnTo>
                  <a:lnTo>
                    <a:pt x="19" y="3"/>
                  </a:lnTo>
                  <a:lnTo>
                    <a:pt x="20" y="6"/>
                  </a:lnTo>
                  <a:lnTo>
                    <a:pt x="21" y="10"/>
                  </a:lnTo>
                  <a:lnTo>
                    <a:pt x="5" y="10"/>
                  </a:lnTo>
                  <a:close/>
                  <a:moveTo>
                    <a:pt x="5" y="8"/>
                  </a:moveTo>
                  <a:lnTo>
                    <a:pt x="16" y="8"/>
                  </a:lnTo>
                  <a:lnTo>
                    <a:pt x="14" y="7"/>
                  </a:lnTo>
                  <a:lnTo>
                    <a:pt x="14" y="6"/>
                  </a:lnTo>
                  <a:lnTo>
                    <a:pt x="14" y="4"/>
                  </a:lnTo>
                  <a:lnTo>
                    <a:pt x="13" y="3"/>
                  </a:lnTo>
                  <a:lnTo>
                    <a:pt x="12" y="3"/>
                  </a:lnTo>
                  <a:lnTo>
                    <a:pt x="10" y="3"/>
                  </a:lnTo>
                  <a:lnTo>
                    <a:pt x="7" y="3"/>
                  </a:lnTo>
                  <a:lnTo>
                    <a:pt x="6" y="4"/>
                  </a:lnTo>
                  <a:lnTo>
                    <a:pt x="5" y="6"/>
                  </a:lnTo>
                  <a:lnTo>
                    <a:pt x="5" y="8"/>
                  </a:lnTo>
                  <a:close/>
                </a:path>
              </a:pathLst>
            </a:custGeom>
            <a:solidFill>
              <a:srgbClr val="000000"/>
            </a:solidFill>
            <a:ln w="0">
              <a:solidFill>
                <a:srgbClr val="000000"/>
              </a:solidFill>
              <a:round/>
              <a:headEnd/>
              <a:tailEnd/>
            </a:ln>
          </p:spPr>
          <p:txBody>
            <a:bodyPr/>
            <a:lstStyle/>
            <a:p>
              <a:endParaRPr lang="en-CA"/>
            </a:p>
          </p:txBody>
        </p:sp>
        <p:sp>
          <p:nvSpPr>
            <p:cNvPr id="10590" name="Freeform 276"/>
            <p:cNvSpPr>
              <a:spLocks/>
            </p:cNvSpPr>
            <p:nvPr/>
          </p:nvSpPr>
          <p:spPr bwMode="auto">
            <a:xfrm>
              <a:off x="3936" y="2905"/>
              <a:ext cx="48" cy="91"/>
            </a:xfrm>
            <a:custGeom>
              <a:avLst/>
              <a:gdLst>
                <a:gd name="T0" fmla="*/ 147 w 19"/>
                <a:gd name="T1" fmla="*/ 0 h 27"/>
                <a:gd name="T2" fmla="*/ 147 w 19"/>
                <a:gd name="T3" fmla="*/ 273 h 27"/>
                <a:gd name="T4" fmla="*/ 159 w 19"/>
                <a:gd name="T5" fmla="*/ 115 h 27"/>
                <a:gd name="T6" fmla="*/ 210 w 19"/>
                <a:gd name="T7" fmla="*/ 34 h 27"/>
                <a:gd name="T8" fmla="*/ 222 w 19"/>
                <a:gd name="T9" fmla="*/ 0 h 27"/>
                <a:gd name="T10" fmla="*/ 255 w 19"/>
                <a:gd name="T11" fmla="*/ 0 h 27"/>
                <a:gd name="T12" fmla="*/ 275 w 19"/>
                <a:gd name="T13" fmla="*/ 34 h 27"/>
                <a:gd name="T14" fmla="*/ 306 w 19"/>
                <a:gd name="T15" fmla="*/ 115 h 27"/>
                <a:gd name="T16" fmla="*/ 306 w 19"/>
                <a:gd name="T17" fmla="*/ 148 h 27"/>
                <a:gd name="T18" fmla="*/ 306 w 19"/>
                <a:gd name="T19" fmla="*/ 226 h 27"/>
                <a:gd name="T20" fmla="*/ 275 w 19"/>
                <a:gd name="T21" fmla="*/ 226 h 27"/>
                <a:gd name="T22" fmla="*/ 275 w 19"/>
                <a:gd name="T23" fmla="*/ 273 h 27"/>
                <a:gd name="T24" fmla="*/ 255 w 19"/>
                <a:gd name="T25" fmla="*/ 273 h 27"/>
                <a:gd name="T26" fmla="*/ 222 w 19"/>
                <a:gd name="T27" fmla="*/ 273 h 27"/>
                <a:gd name="T28" fmla="*/ 222 w 19"/>
                <a:gd name="T29" fmla="*/ 226 h 27"/>
                <a:gd name="T30" fmla="*/ 210 w 19"/>
                <a:gd name="T31" fmla="*/ 148 h 27"/>
                <a:gd name="T32" fmla="*/ 192 w 19"/>
                <a:gd name="T33" fmla="*/ 148 h 27"/>
                <a:gd name="T34" fmla="*/ 192 w 19"/>
                <a:gd name="T35" fmla="*/ 148 h 27"/>
                <a:gd name="T36" fmla="*/ 192 w 19"/>
                <a:gd name="T37" fmla="*/ 226 h 27"/>
                <a:gd name="T38" fmla="*/ 159 w 19"/>
                <a:gd name="T39" fmla="*/ 273 h 27"/>
                <a:gd name="T40" fmla="*/ 147 w 19"/>
                <a:gd name="T41" fmla="*/ 307 h 27"/>
                <a:gd name="T42" fmla="*/ 147 w 19"/>
                <a:gd name="T43" fmla="*/ 762 h 27"/>
                <a:gd name="T44" fmla="*/ 147 w 19"/>
                <a:gd name="T45" fmla="*/ 839 h 27"/>
                <a:gd name="T46" fmla="*/ 147 w 19"/>
                <a:gd name="T47" fmla="*/ 920 h 27"/>
                <a:gd name="T48" fmla="*/ 147 w 19"/>
                <a:gd name="T49" fmla="*/ 920 h 27"/>
                <a:gd name="T50" fmla="*/ 159 w 19"/>
                <a:gd name="T51" fmla="*/ 954 h 27"/>
                <a:gd name="T52" fmla="*/ 192 w 19"/>
                <a:gd name="T53" fmla="*/ 954 h 27"/>
                <a:gd name="T54" fmla="*/ 210 w 19"/>
                <a:gd name="T55" fmla="*/ 954 h 27"/>
                <a:gd name="T56" fmla="*/ 210 w 19"/>
                <a:gd name="T57" fmla="*/ 1035 h 27"/>
                <a:gd name="T58" fmla="*/ 0 w 19"/>
                <a:gd name="T59" fmla="*/ 1035 h 27"/>
                <a:gd name="T60" fmla="*/ 0 w 19"/>
                <a:gd name="T61" fmla="*/ 954 h 27"/>
                <a:gd name="T62" fmla="*/ 33 w 19"/>
                <a:gd name="T63" fmla="*/ 954 h 27"/>
                <a:gd name="T64" fmla="*/ 51 w 19"/>
                <a:gd name="T65" fmla="*/ 954 h 27"/>
                <a:gd name="T66" fmla="*/ 51 w 19"/>
                <a:gd name="T67" fmla="*/ 920 h 27"/>
                <a:gd name="T68" fmla="*/ 51 w 19"/>
                <a:gd name="T69" fmla="*/ 920 h 27"/>
                <a:gd name="T70" fmla="*/ 51 w 19"/>
                <a:gd name="T71" fmla="*/ 839 h 27"/>
                <a:gd name="T72" fmla="*/ 51 w 19"/>
                <a:gd name="T73" fmla="*/ 762 h 27"/>
                <a:gd name="T74" fmla="*/ 51 w 19"/>
                <a:gd name="T75" fmla="*/ 421 h 27"/>
                <a:gd name="T76" fmla="*/ 51 w 19"/>
                <a:gd name="T77" fmla="*/ 273 h 27"/>
                <a:gd name="T78" fmla="*/ 51 w 19"/>
                <a:gd name="T79" fmla="*/ 226 h 27"/>
                <a:gd name="T80" fmla="*/ 51 w 19"/>
                <a:gd name="T81" fmla="*/ 148 h 27"/>
                <a:gd name="T82" fmla="*/ 51 w 19"/>
                <a:gd name="T83" fmla="*/ 148 h 27"/>
                <a:gd name="T84" fmla="*/ 51 w 19"/>
                <a:gd name="T85" fmla="*/ 148 h 27"/>
                <a:gd name="T86" fmla="*/ 33 w 19"/>
                <a:gd name="T87" fmla="*/ 148 h 27"/>
                <a:gd name="T88" fmla="*/ 33 w 19"/>
                <a:gd name="T89" fmla="*/ 148 h 27"/>
                <a:gd name="T90" fmla="*/ 0 w 19"/>
                <a:gd name="T91" fmla="*/ 148 h 27"/>
                <a:gd name="T92" fmla="*/ 0 w 19"/>
                <a:gd name="T93" fmla="*/ 115 h 27"/>
                <a:gd name="T94" fmla="*/ 114 w 19"/>
                <a:gd name="T95" fmla="*/ 0 h 27"/>
                <a:gd name="T96" fmla="*/ 147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0" y="3"/>
                  </a:lnTo>
                  <a:lnTo>
                    <a:pt x="13" y="1"/>
                  </a:lnTo>
                  <a:lnTo>
                    <a:pt x="14" y="0"/>
                  </a:lnTo>
                  <a:lnTo>
                    <a:pt x="16" y="0"/>
                  </a:lnTo>
                  <a:lnTo>
                    <a:pt x="17" y="1"/>
                  </a:lnTo>
                  <a:lnTo>
                    <a:pt x="19" y="3"/>
                  </a:lnTo>
                  <a:lnTo>
                    <a:pt x="19" y="4"/>
                  </a:lnTo>
                  <a:lnTo>
                    <a:pt x="19" y="6"/>
                  </a:lnTo>
                  <a:lnTo>
                    <a:pt x="17" y="6"/>
                  </a:lnTo>
                  <a:lnTo>
                    <a:pt x="17" y="7"/>
                  </a:lnTo>
                  <a:lnTo>
                    <a:pt x="16" y="7"/>
                  </a:lnTo>
                  <a:lnTo>
                    <a:pt x="14" y="7"/>
                  </a:lnTo>
                  <a:lnTo>
                    <a:pt x="14" y="6"/>
                  </a:lnTo>
                  <a:lnTo>
                    <a:pt x="13" y="4"/>
                  </a:lnTo>
                  <a:lnTo>
                    <a:pt x="12" y="4"/>
                  </a:lnTo>
                  <a:lnTo>
                    <a:pt x="12" y="6"/>
                  </a:lnTo>
                  <a:lnTo>
                    <a:pt x="10" y="7"/>
                  </a:lnTo>
                  <a:lnTo>
                    <a:pt x="9" y="8"/>
                  </a:lnTo>
                  <a:lnTo>
                    <a:pt x="9" y="20"/>
                  </a:lnTo>
                  <a:lnTo>
                    <a:pt x="9" y="22"/>
                  </a:lnTo>
                  <a:lnTo>
                    <a:pt x="9" y="24"/>
                  </a:lnTo>
                  <a:lnTo>
                    <a:pt x="10" y="25"/>
                  </a:lnTo>
                  <a:lnTo>
                    <a:pt x="12" y="25"/>
                  </a:lnTo>
                  <a:lnTo>
                    <a:pt x="13" y="25"/>
                  </a:lnTo>
                  <a:lnTo>
                    <a:pt x="13" y="27"/>
                  </a:lnTo>
                  <a:lnTo>
                    <a:pt x="0" y="27"/>
                  </a:lnTo>
                  <a:lnTo>
                    <a:pt x="0" y="25"/>
                  </a:lnTo>
                  <a:lnTo>
                    <a:pt x="2" y="25"/>
                  </a:lnTo>
                  <a:lnTo>
                    <a:pt x="3" y="25"/>
                  </a:lnTo>
                  <a:lnTo>
                    <a:pt x="3" y="24"/>
                  </a:lnTo>
                  <a:lnTo>
                    <a:pt x="3" y="22"/>
                  </a:lnTo>
                  <a:lnTo>
                    <a:pt x="3" y="20"/>
                  </a:lnTo>
                  <a:lnTo>
                    <a:pt x="3" y="11"/>
                  </a:lnTo>
                  <a:lnTo>
                    <a:pt x="3" y="7"/>
                  </a:lnTo>
                  <a:lnTo>
                    <a:pt x="3" y="6"/>
                  </a:lnTo>
                  <a:lnTo>
                    <a:pt x="3" y="4"/>
                  </a:lnTo>
                  <a:lnTo>
                    <a:pt x="2" y="4"/>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4" name="Group 610"/>
            <p:cNvGrpSpPr>
              <a:grpSpLocks/>
            </p:cNvGrpSpPr>
            <p:nvPr/>
          </p:nvGrpSpPr>
          <p:grpSpPr bwMode="auto">
            <a:xfrm>
              <a:off x="1632" y="3072"/>
              <a:ext cx="2341" cy="169"/>
              <a:chOff x="1643" y="3319"/>
              <a:chExt cx="2341" cy="169"/>
            </a:xfrm>
          </p:grpSpPr>
          <p:sp>
            <p:nvSpPr>
              <p:cNvPr id="10592" name="Freeform 298"/>
              <p:cNvSpPr>
                <a:spLocks/>
              </p:cNvSpPr>
              <p:nvPr/>
            </p:nvSpPr>
            <p:spPr bwMode="auto">
              <a:xfrm>
                <a:off x="1643" y="3322"/>
                <a:ext cx="83" cy="129"/>
              </a:xfrm>
              <a:custGeom>
                <a:avLst/>
                <a:gdLst>
                  <a:gd name="T0" fmla="*/ 12 w 34"/>
                  <a:gd name="T1" fmla="*/ 1487 h 38"/>
                  <a:gd name="T2" fmla="*/ 59 w 34"/>
                  <a:gd name="T3" fmla="*/ 275 h 38"/>
                  <a:gd name="T4" fmla="*/ 71 w 34"/>
                  <a:gd name="T5" fmla="*/ 231 h 38"/>
                  <a:gd name="T6" fmla="*/ 71 w 34"/>
                  <a:gd name="T7" fmla="*/ 197 h 38"/>
                  <a:gd name="T8" fmla="*/ 59 w 34"/>
                  <a:gd name="T9" fmla="*/ 115 h 38"/>
                  <a:gd name="T10" fmla="*/ 59 w 34"/>
                  <a:gd name="T11" fmla="*/ 81 h 38"/>
                  <a:gd name="T12" fmla="*/ 42 w 34"/>
                  <a:gd name="T13" fmla="*/ 81 h 38"/>
                  <a:gd name="T14" fmla="*/ 12 w 34"/>
                  <a:gd name="T15" fmla="*/ 81 h 38"/>
                  <a:gd name="T16" fmla="*/ 0 w 34"/>
                  <a:gd name="T17" fmla="*/ 81 h 38"/>
                  <a:gd name="T18" fmla="*/ 0 w 34"/>
                  <a:gd name="T19" fmla="*/ 0 h 38"/>
                  <a:gd name="T20" fmla="*/ 220 w 34"/>
                  <a:gd name="T21" fmla="*/ 0 h 38"/>
                  <a:gd name="T22" fmla="*/ 220 w 34"/>
                  <a:gd name="T23" fmla="*/ 81 h 38"/>
                  <a:gd name="T24" fmla="*/ 190 w 34"/>
                  <a:gd name="T25" fmla="*/ 81 h 38"/>
                  <a:gd name="T26" fmla="*/ 161 w 34"/>
                  <a:gd name="T27" fmla="*/ 81 h 38"/>
                  <a:gd name="T28" fmla="*/ 161 w 34"/>
                  <a:gd name="T29" fmla="*/ 115 h 38"/>
                  <a:gd name="T30" fmla="*/ 144 w 34"/>
                  <a:gd name="T31" fmla="*/ 115 h 38"/>
                  <a:gd name="T32" fmla="*/ 144 w 34"/>
                  <a:gd name="T33" fmla="*/ 197 h 38"/>
                  <a:gd name="T34" fmla="*/ 144 w 34"/>
                  <a:gd name="T35" fmla="*/ 275 h 38"/>
                  <a:gd name="T36" fmla="*/ 103 w 34"/>
                  <a:gd name="T37" fmla="*/ 1175 h 38"/>
                  <a:gd name="T38" fmla="*/ 322 w 34"/>
                  <a:gd name="T39" fmla="*/ 390 h 38"/>
                  <a:gd name="T40" fmla="*/ 352 w 34"/>
                  <a:gd name="T41" fmla="*/ 275 h 38"/>
                  <a:gd name="T42" fmla="*/ 364 w 34"/>
                  <a:gd name="T43" fmla="*/ 197 h 38"/>
                  <a:gd name="T44" fmla="*/ 364 w 34"/>
                  <a:gd name="T45" fmla="*/ 197 h 38"/>
                  <a:gd name="T46" fmla="*/ 364 w 34"/>
                  <a:gd name="T47" fmla="*/ 115 h 38"/>
                  <a:gd name="T48" fmla="*/ 364 w 34"/>
                  <a:gd name="T49" fmla="*/ 115 h 38"/>
                  <a:gd name="T50" fmla="*/ 364 w 34"/>
                  <a:gd name="T51" fmla="*/ 81 h 38"/>
                  <a:gd name="T52" fmla="*/ 352 w 34"/>
                  <a:gd name="T53" fmla="*/ 81 h 38"/>
                  <a:gd name="T54" fmla="*/ 322 w 34"/>
                  <a:gd name="T55" fmla="*/ 81 h 38"/>
                  <a:gd name="T56" fmla="*/ 322 w 34"/>
                  <a:gd name="T57" fmla="*/ 0 h 38"/>
                  <a:gd name="T58" fmla="*/ 496 w 34"/>
                  <a:gd name="T59" fmla="*/ 0 h 38"/>
                  <a:gd name="T60" fmla="*/ 496 w 34"/>
                  <a:gd name="T61" fmla="*/ 81 h 38"/>
                  <a:gd name="T62" fmla="*/ 464 w 34"/>
                  <a:gd name="T63" fmla="*/ 81 h 38"/>
                  <a:gd name="T64" fmla="*/ 454 w 34"/>
                  <a:gd name="T65" fmla="*/ 81 h 38"/>
                  <a:gd name="T66" fmla="*/ 422 w 34"/>
                  <a:gd name="T67" fmla="*/ 115 h 38"/>
                  <a:gd name="T68" fmla="*/ 405 w 34"/>
                  <a:gd name="T69" fmla="*/ 197 h 38"/>
                  <a:gd name="T70" fmla="*/ 393 w 34"/>
                  <a:gd name="T71" fmla="*/ 231 h 38"/>
                  <a:gd name="T72" fmla="*/ 352 w 34"/>
                  <a:gd name="T73" fmla="*/ 390 h 38"/>
                  <a:gd name="T74" fmla="*/ 42 w 34"/>
                  <a:gd name="T75" fmla="*/ 1487 h 38"/>
                  <a:gd name="T76" fmla="*/ 12 w 34"/>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5" y="6"/>
                    </a:lnTo>
                    <a:lnTo>
                      <a:pt x="5" y="5"/>
                    </a:lnTo>
                    <a:lnTo>
                      <a:pt x="4" y="3"/>
                    </a:lnTo>
                    <a:lnTo>
                      <a:pt x="4" y="2"/>
                    </a:lnTo>
                    <a:lnTo>
                      <a:pt x="3" y="2"/>
                    </a:lnTo>
                    <a:lnTo>
                      <a:pt x="1" y="2"/>
                    </a:lnTo>
                    <a:lnTo>
                      <a:pt x="0" y="2"/>
                    </a:lnTo>
                    <a:lnTo>
                      <a:pt x="0" y="0"/>
                    </a:lnTo>
                    <a:lnTo>
                      <a:pt x="15" y="0"/>
                    </a:lnTo>
                    <a:lnTo>
                      <a:pt x="15" y="2"/>
                    </a:lnTo>
                    <a:lnTo>
                      <a:pt x="13" y="2"/>
                    </a:lnTo>
                    <a:lnTo>
                      <a:pt x="11" y="2"/>
                    </a:lnTo>
                    <a:lnTo>
                      <a:pt x="11" y="3"/>
                    </a:lnTo>
                    <a:lnTo>
                      <a:pt x="10" y="3"/>
                    </a:lnTo>
                    <a:lnTo>
                      <a:pt x="10" y="5"/>
                    </a:lnTo>
                    <a:lnTo>
                      <a:pt x="10" y="7"/>
                    </a:lnTo>
                    <a:lnTo>
                      <a:pt x="7" y="30"/>
                    </a:lnTo>
                    <a:lnTo>
                      <a:pt x="22" y="10"/>
                    </a:lnTo>
                    <a:lnTo>
                      <a:pt x="24" y="7"/>
                    </a:lnTo>
                    <a:lnTo>
                      <a:pt x="25" y="5"/>
                    </a:lnTo>
                    <a:lnTo>
                      <a:pt x="25" y="3"/>
                    </a:lnTo>
                    <a:lnTo>
                      <a:pt x="25" y="2"/>
                    </a:lnTo>
                    <a:lnTo>
                      <a:pt x="24" y="2"/>
                    </a:lnTo>
                    <a:lnTo>
                      <a:pt x="22" y="2"/>
                    </a:lnTo>
                    <a:lnTo>
                      <a:pt x="22" y="0"/>
                    </a:lnTo>
                    <a:lnTo>
                      <a:pt x="34" y="0"/>
                    </a:lnTo>
                    <a:lnTo>
                      <a:pt x="34" y="2"/>
                    </a:lnTo>
                    <a:lnTo>
                      <a:pt x="32" y="2"/>
                    </a:lnTo>
                    <a:lnTo>
                      <a:pt x="31" y="2"/>
                    </a:lnTo>
                    <a:lnTo>
                      <a:pt x="29" y="3"/>
                    </a:lnTo>
                    <a:lnTo>
                      <a:pt x="28" y="5"/>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593" name="Freeform 299"/>
              <p:cNvSpPr>
                <a:spLocks noEditPoints="1"/>
              </p:cNvSpPr>
              <p:nvPr/>
            </p:nvSpPr>
            <p:spPr bwMode="auto">
              <a:xfrm>
                <a:off x="1709" y="3322"/>
                <a:ext cx="85" cy="129"/>
              </a:xfrm>
              <a:custGeom>
                <a:avLst/>
                <a:gdLst>
                  <a:gd name="T0" fmla="*/ 129 w 35"/>
                  <a:gd name="T1" fmla="*/ 0 h 38"/>
                  <a:gd name="T2" fmla="*/ 330 w 35"/>
                  <a:gd name="T3" fmla="*/ 0 h 38"/>
                  <a:gd name="T4" fmla="*/ 401 w 35"/>
                  <a:gd name="T5" fmla="*/ 0 h 38"/>
                  <a:gd name="T6" fmla="*/ 459 w 35"/>
                  <a:gd name="T7" fmla="*/ 115 h 38"/>
                  <a:gd name="T8" fmla="*/ 471 w 35"/>
                  <a:gd name="T9" fmla="*/ 231 h 38"/>
                  <a:gd name="T10" fmla="*/ 500 w 35"/>
                  <a:gd name="T11" fmla="*/ 356 h 38"/>
                  <a:gd name="T12" fmla="*/ 471 w 35"/>
                  <a:gd name="T13" fmla="*/ 472 h 38"/>
                  <a:gd name="T14" fmla="*/ 471 w 35"/>
                  <a:gd name="T15" fmla="*/ 553 h 38"/>
                  <a:gd name="T16" fmla="*/ 430 w 35"/>
                  <a:gd name="T17" fmla="*/ 621 h 38"/>
                  <a:gd name="T18" fmla="*/ 401 w 35"/>
                  <a:gd name="T19" fmla="*/ 750 h 38"/>
                  <a:gd name="T20" fmla="*/ 359 w 35"/>
                  <a:gd name="T21" fmla="*/ 750 h 38"/>
                  <a:gd name="T22" fmla="*/ 301 w 35"/>
                  <a:gd name="T23" fmla="*/ 784 h 38"/>
                  <a:gd name="T24" fmla="*/ 260 w 35"/>
                  <a:gd name="T25" fmla="*/ 784 h 38"/>
                  <a:gd name="T26" fmla="*/ 211 w 35"/>
                  <a:gd name="T27" fmla="*/ 784 h 38"/>
                  <a:gd name="T28" fmla="*/ 170 w 35"/>
                  <a:gd name="T29" fmla="*/ 1175 h 38"/>
                  <a:gd name="T30" fmla="*/ 160 w 35"/>
                  <a:gd name="T31" fmla="*/ 1290 h 38"/>
                  <a:gd name="T32" fmla="*/ 160 w 35"/>
                  <a:gd name="T33" fmla="*/ 1324 h 38"/>
                  <a:gd name="T34" fmla="*/ 160 w 35"/>
                  <a:gd name="T35" fmla="*/ 1371 h 38"/>
                  <a:gd name="T36" fmla="*/ 160 w 35"/>
                  <a:gd name="T37" fmla="*/ 1371 h 38"/>
                  <a:gd name="T38" fmla="*/ 170 w 35"/>
                  <a:gd name="T39" fmla="*/ 1453 h 38"/>
                  <a:gd name="T40" fmla="*/ 211 w 35"/>
                  <a:gd name="T41" fmla="*/ 1453 h 38"/>
                  <a:gd name="T42" fmla="*/ 211 w 35"/>
                  <a:gd name="T43" fmla="*/ 1487 h 38"/>
                  <a:gd name="T44" fmla="*/ 0 w 35"/>
                  <a:gd name="T45" fmla="*/ 1487 h 38"/>
                  <a:gd name="T46" fmla="*/ 0 w 35"/>
                  <a:gd name="T47" fmla="*/ 1453 h 38"/>
                  <a:gd name="T48" fmla="*/ 29 w 35"/>
                  <a:gd name="T49" fmla="*/ 1453 h 38"/>
                  <a:gd name="T50" fmla="*/ 58 w 35"/>
                  <a:gd name="T51" fmla="*/ 1371 h 38"/>
                  <a:gd name="T52" fmla="*/ 70 w 35"/>
                  <a:gd name="T53" fmla="*/ 1324 h 38"/>
                  <a:gd name="T54" fmla="*/ 100 w 35"/>
                  <a:gd name="T55" fmla="*/ 1175 h 38"/>
                  <a:gd name="T56" fmla="*/ 170 w 35"/>
                  <a:gd name="T57" fmla="*/ 356 h 38"/>
                  <a:gd name="T58" fmla="*/ 202 w 35"/>
                  <a:gd name="T59" fmla="*/ 231 h 38"/>
                  <a:gd name="T60" fmla="*/ 202 w 35"/>
                  <a:gd name="T61" fmla="*/ 115 h 38"/>
                  <a:gd name="T62" fmla="*/ 202 w 35"/>
                  <a:gd name="T63" fmla="*/ 115 h 38"/>
                  <a:gd name="T64" fmla="*/ 202 w 35"/>
                  <a:gd name="T65" fmla="*/ 81 h 38"/>
                  <a:gd name="T66" fmla="*/ 170 w 35"/>
                  <a:gd name="T67" fmla="*/ 81 h 38"/>
                  <a:gd name="T68" fmla="*/ 129 w 35"/>
                  <a:gd name="T69" fmla="*/ 81 h 38"/>
                  <a:gd name="T70" fmla="*/ 129 w 35"/>
                  <a:gd name="T71" fmla="*/ 0 h 38"/>
                  <a:gd name="T72" fmla="*/ 211 w 35"/>
                  <a:gd name="T73" fmla="*/ 750 h 38"/>
                  <a:gd name="T74" fmla="*/ 260 w 35"/>
                  <a:gd name="T75" fmla="*/ 750 h 38"/>
                  <a:gd name="T76" fmla="*/ 272 w 35"/>
                  <a:gd name="T77" fmla="*/ 750 h 38"/>
                  <a:gd name="T78" fmla="*/ 313 w 35"/>
                  <a:gd name="T79" fmla="*/ 750 h 38"/>
                  <a:gd name="T80" fmla="*/ 359 w 35"/>
                  <a:gd name="T81" fmla="*/ 669 h 38"/>
                  <a:gd name="T82" fmla="*/ 372 w 35"/>
                  <a:gd name="T83" fmla="*/ 621 h 38"/>
                  <a:gd name="T84" fmla="*/ 401 w 35"/>
                  <a:gd name="T85" fmla="*/ 506 h 38"/>
                  <a:gd name="T86" fmla="*/ 413 w 35"/>
                  <a:gd name="T87" fmla="*/ 390 h 38"/>
                  <a:gd name="T88" fmla="*/ 413 w 35"/>
                  <a:gd name="T89" fmla="*/ 356 h 38"/>
                  <a:gd name="T90" fmla="*/ 413 w 35"/>
                  <a:gd name="T91" fmla="*/ 231 h 38"/>
                  <a:gd name="T92" fmla="*/ 401 w 35"/>
                  <a:gd name="T93" fmla="*/ 115 h 38"/>
                  <a:gd name="T94" fmla="*/ 372 w 35"/>
                  <a:gd name="T95" fmla="*/ 115 h 38"/>
                  <a:gd name="T96" fmla="*/ 330 w 35"/>
                  <a:gd name="T97" fmla="*/ 81 h 38"/>
                  <a:gd name="T98" fmla="*/ 313 w 35"/>
                  <a:gd name="T99" fmla="*/ 81 h 38"/>
                  <a:gd name="T100" fmla="*/ 272 w 35"/>
                  <a:gd name="T101" fmla="*/ 115 h 38"/>
                  <a:gd name="T102" fmla="*/ 211 w 35"/>
                  <a:gd name="T103" fmla="*/ 750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0"/>
                    </a:lnTo>
                    <a:lnTo>
                      <a:pt x="32" y="3"/>
                    </a:lnTo>
                    <a:lnTo>
                      <a:pt x="33" y="6"/>
                    </a:lnTo>
                    <a:lnTo>
                      <a:pt x="35" y="9"/>
                    </a:lnTo>
                    <a:lnTo>
                      <a:pt x="33" y="12"/>
                    </a:lnTo>
                    <a:lnTo>
                      <a:pt x="33" y="14"/>
                    </a:lnTo>
                    <a:lnTo>
                      <a:pt x="30" y="16"/>
                    </a:lnTo>
                    <a:lnTo>
                      <a:pt x="28" y="19"/>
                    </a:lnTo>
                    <a:lnTo>
                      <a:pt x="25" y="19"/>
                    </a:lnTo>
                    <a:lnTo>
                      <a:pt x="21" y="20"/>
                    </a:lnTo>
                    <a:lnTo>
                      <a:pt x="18" y="20"/>
                    </a:lnTo>
                    <a:lnTo>
                      <a:pt x="15" y="20"/>
                    </a:lnTo>
                    <a:lnTo>
                      <a:pt x="12" y="30"/>
                    </a:lnTo>
                    <a:lnTo>
                      <a:pt x="11" y="33"/>
                    </a:lnTo>
                    <a:lnTo>
                      <a:pt x="11" y="34"/>
                    </a:lnTo>
                    <a:lnTo>
                      <a:pt x="11" y="35"/>
                    </a:lnTo>
                    <a:lnTo>
                      <a:pt x="12" y="37"/>
                    </a:lnTo>
                    <a:lnTo>
                      <a:pt x="15" y="37"/>
                    </a:lnTo>
                    <a:lnTo>
                      <a:pt x="15" y="38"/>
                    </a:lnTo>
                    <a:lnTo>
                      <a:pt x="0" y="38"/>
                    </a:lnTo>
                    <a:lnTo>
                      <a:pt x="0" y="37"/>
                    </a:lnTo>
                    <a:lnTo>
                      <a:pt x="2" y="37"/>
                    </a:lnTo>
                    <a:lnTo>
                      <a:pt x="4" y="35"/>
                    </a:lnTo>
                    <a:lnTo>
                      <a:pt x="5" y="34"/>
                    </a:lnTo>
                    <a:lnTo>
                      <a:pt x="7" y="30"/>
                    </a:lnTo>
                    <a:lnTo>
                      <a:pt x="12" y="9"/>
                    </a:lnTo>
                    <a:lnTo>
                      <a:pt x="14" y="6"/>
                    </a:lnTo>
                    <a:lnTo>
                      <a:pt x="14" y="3"/>
                    </a:lnTo>
                    <a:lnTo>
                      <a:pt x="14" y="2"/>
                    </a:lnTo>
                    <a:lnTo>
                      <a:pt x="12" y="2"/>
                    </a:lnTo>
                    <a:lnTo>
                      <a:pt x="9" y="2"/>
                    </a:lnTo>
                    <a:lnTo>
                      <a:pt x="9" y="0"/>
                    </a:lnTo>
                    <a:close/>
                    <a:moveTo>
                      <a:pt x="15" y="19"/>
                    </a:moveTo>
                    <a:lnTo>
                      <a:pt x="18" y="19"/>
                    </a:lnTo>
                    <a:lnTo>
                      <a:pt x="19" y="19"/>
                    </a:lnTo>
                    <a:lnTo>
                      <a:pt x="22" y="19"/>
                    </a:lnTo>
                    <a:lnTo>
                      <a:pt x="25" y="17"/>
                    </a:lnTo>
                    <a:lnTo>
                      <a:pt x="26" y="16"/>
                    </a:lnTo>
                    <a:lnTo>
                      <a:pt x="28" y="13"/>
                    </a:lnTo>
                    <a:lnTo>
                      <a:pt x="29" y="10"/>
                    </a:lnTo>
                    <a:lnTo>
                      <a:pt x="29" y="9"/>
                    </a:lnTo>
                    <a:lnTo>
                      <a:pt x="29" y="6"/>
                    </a:lnTo>
                    <a:lnTo>
                      <a:pt x="28" y="3"/>
                    </a:lnTo>
                    <a:lnTo>
                      <a:pt x="26" y="3"/>
                    </a:lnTo>
                    <a:lnTo>
                      <a:pt x="23" y="2"/>
                    </a:lnTo>
                    <a:lnTo>
                      <a:pt x="22" y="2"/>
                    </a:lnTo>
                    <a:lnTo>
                      <a:pt x="19" y="3"/>
                    </a:lnTo>
                    <a:lnTo>
                      <a:pt x="15" y="19"/>
                    </a:lnTo>
                    <a:close/>
                  </a:path>
                </a:pathLst>
              </a:custGeom>
              <a:solidFill>
                <a:srgbClr val="000000"/>
              </a:solidFill>
              <a:ln w="0">
                <a:solidFill>
                  <a:srgbClr val="000000"/>
                </a:solidFill>
                <a:round/>
                <a:headEnd/>
                <a:tailEnd/>
              </a:ln>
            </p:spPr>
            <p:txBody>
              <a:bodyPr/>
              <a:lstStyle/>
              <a:p>
                <a:endParaRPr lang="en-CA"/>
              </a:p>
            </p:txBody>
          </p:sp>
          <p:pic>
            <p:nvPicPr>
              <p:cNvPr id="10594" name="Picture 300"/>
              <p:cNvPicPr>
                <a:picLocks noChangeAspect="1" noChangeArrowheads="1"/>
              </p:cNvPicPr>
              <p:nvPr/>
            </p:nvPicPr>
            <p:blipFill>
              <a:blip r:embed="rId3" cstate="print"/>
              <a:srcRect/>
              <a:stretch>
                <a:fillRect/>
              </a:stretch>
            </p:blipFill>
            <p:spPr bwMode="auto">
              <a:xfrm>
                <a:off x="1863" y="3357"/>
                <a:ext cx="115" cy="101"/>
              </a:xfrm>
              <a:prstGeom prst="rect">
                <a:avLst/>
              </a:prstGeom>
              <a:noFill/>
              <a:ln w="9525">
                <a:noFill/>
                <a:miter lim="800000"/>
                <a:headEnd/>
                <a:tailEnd/>
              </a:ln>
            </p:spPr>
          </p:pic>
          <p:pic>
            <p:nvPicPr>
              <p:cNvPr id="10595" name="Picture 301"/>
              <p:cNvPicPr>
                <a:picLocks noChangeAspect="1" noChangeArrowheads="1"/>
              </p:cNvPicPr>
              <p:nvPr/>
            </p:nvPicPr>
            <p:blipFill>
              <a:blip r:embed="rId4" cstate="print"/>
              <a:srcRect/>
              <a:stretch>
                <a:fillRect/>
              </a:stretch>
            </p:blipFill>
            <p:spPr bwMode="auto">
              <a:xfrm>
                <a:off x="1863" y="3357"/>
                <a:ext cx="115" cy="101"/>
              </a:xfrm>
              <a:prstGeom prst="rect">
                <a:avLst/>
              </a:prstGeom>
              <a:noFill/>
              <a:ln w="9525">
                <a:noFill/>
                <a:miter lim="800000"/>
                <a:headEnd/>
                <a:tailEnd/>
              </a:ln>
            </p:spPr>
          </p:pic>
          <p:sp>
            <p:nvSpPr>
              <p:cNvPr id="10596" name="Freeform 302"/>
              <p:cNvSpPr>
                <a:spLocks/>
              </p:cNvSpPr>
              <p:nvPr/>
            </p:nvSpPr>
            <p:spPr bwMode="auto">
              <a:xfrm>
                <a:off x="2071" y="3322"/>
                <a:ext cx="79" cy="129"/>
              </a:xfrm>
              <a:custGeom>
                <a:avLst/>
                <a:gdLst>
                  <a:gd name="T0" fmla="*/ 30 w 32"/>
                  <a:gd name="T1" fmla="*/ 1487 h 38"/>
                  <a:gd name="T2" fmla="*/ 62 w 32"/>
                  <a:gd name="T3" fmla="*/ 275 h 38"/>
                  <a:gd name="T4" fmla="*/ 62 w 32"/>
                  <a:gd name="T5" fmla="*/ 231 h 38"/>
                  <a:gd name="T6" fmla="*/ 62 w 32"/>
                  <a:gd name="T7" fmla="*/ 197 h 38"/>
                  <a:gd name="T8" fmla="*/ 62 w 32"/>
                  <a:gd name="T9" fmla="*/ 115 h 38"/>
                  <a:gd name="T10" fmla="*/ 42 w 32"/>
                  <a:gd name="T11" fmla="*/ 81 h 38"/>
                  <a:gd name="T12" fmla="*/ 42 w 32"/>
                  <a:gd name="T13" fmla="*/ 81 h 38"/>
                  <a:gd name="T14" fmla="*/ 0 w 32"/>
                  <a:gd name="T15" fmla="*/ 81 h 38"/>
                  <a:gd name="T16" fmla="*/ 0 w 32"/>
                  <a:gd name="T17" fmla="*/ 81 h 38"/>
                  <a:gd name="T18" fmla="*/ 0 w 32"/>
                  <a:gd name="T19" fmla="*/ 0 h 38"/>
                  <a:gd name="T20" fmla="*/ 212 w 32"/>
                  <a:gd name="T21" fmla="*/ 0 h 38"/>
                  <a:gd name="T22" fmla="*/ 212 w 32"/>
                  <a:gd name="T23" fmla="*/ 81 h 38"/>
                  <a:gd name="T24" fmla="*/ 195 w 32"/>
                  <a:gd name="T25" fmla="*/ 81 h 38"/>
                  <a:gd name="T26" fmla="*/ 165 w 32"/>
                  <a:gd name="T27" fmla="*/ 81 h 38"/>
                  <a:gd name="T28" fmla="*/ 153 w 32"/>
                  <a:gd name="T29" fmla="*/ 115 h 38"/>
                  <a:gd name="T30" fmla="*/ 153 w 32"/>
                  <a:gd name="T31" fmla="*/ 115 h 38"/>
                  <a:gd name="T32" fmla="*/ 153 w 32"/>
                  <a:gd name="T33" fmla="*/ 197 h 38"/>
                  <a:gd name="T34" fmla="*/ 133 w 32"/>
                  <a:gd name="T35" fmla="*/ 275 h 38"/>
                  <a:gd name="T36" fmla="*/ 104 w 32"/>
                  <a:gd name="T37" fmla="*/ 1175 h 38"/>
                  <a:gd name="T38" fmla="*/ 316 w 32"/>
                  <a:gd name="T39" fmla="*/ 390 h 38"/>
                  <a:gd name="T40" fmla="*/ 348 w 32"/>
                  <a:gd name="T41" fmla="*/ 275 h 38"/>
                  <a:gd name="T42" fmla="*/ 360 w 32"/>
                  <a:gd name="T43" fmla="*/ 197 h 38"/>
                  <a:gd name="T44" fmla="*/ 360 w 32"/>
                  <a:gd name="T45" fmla="*/ 197 h 38"/>
                  <a:gd name="T46" fmla="*/ 360 w 32"/>
                  <a:gd name="T47" fmla="*/ 115 h 38"/>
                  <a:gd name="T48" fmla="*/ 360 w 32"/>
                  <a:gd name="T49" fmla="*/ 115 h 38"/>
                  <a:gd name="T50" fmla="*/ 360 w 32"/>
                  <a:gd name="T51" fmla="*/ 81 h 38"/>
                  <a:gd name="T52" fmla="*/ 348 w 32"/>
                  <a:gd name="T53" fmla="*/ 81 h 38"/>
                  <a:gd name="T54" fmla="*/ 316 w 32"/>
                  <a:gd name="T55" fmla="*/ 81 h 38"/>
                  <a:gd name="T56" fmla="*/ 348 w 32"/>
                  <a:gd name="T57" fmla="*/ 0 h 38"/>
                  <a:gd name="T58" fmla="*/ 481 w 32"/>
                  <a:gd name="T59" fmla="*/ 0 h 38"/>
                  <a:gd name="T60" fmla="*/ 481 w 32"/>
                  <a:gd name="T61" fmla="*/ 81 h 38"/>
                  <a:gd name="T62" fmla="*/ 469 w 32"/>
                  <a:gd name="T63" fmla="*/ 81 h 38"/>
                  <a:gd name="T64" fmla="*/ 469 w 32"/>
                  <a:gd name="T65" fmla="*/ 81 h 38"/>
                  <a:gd name="T66" fmla="*/ 452 w 32"/>
                  <a:gd name="T67" fmla="*/ 115 h 38"/>
                  <a:gd name="T68" fmla="*/ 420 w 32"/>
                  <a:gd name="T69" fmla="*/ 197 h 38"/>
                  <a:gd name="T70" fmla="*/ 378 w 32"/>
                  <a:gd name="T71" fmla="*/ 231 h 38"/>
                  <a:gd name="T72" fmla="*/ 348 w 32"/>
                  <a:gd name="T73" fmla="*/ 390 h 38"/>
                  <a:gd name="T74" fmla="*/ 42 w 32"/>
                  <a:gd name="T75" fmla="*/ 1487 h 38"/>
                  <a:gd name="T76" fmla="*/ 30 w 32"/>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2" y="38"/>
                    </a:moveTo>
                    <a:lnTo>
                      <a:pt x="4" y="7"/>
                    </a:lnTo>
                    <a:lnTo>
                      <a:pt x="4" y="6"/>
                    </a:lnTo>
                    <a:lnTo>
                      <a:pt x="4" y="5"/>
                    </a:lnTo>
                    <a:lnTo>
                      <a:pt x="4" y="3"/>
                    </a:lnTo>
                    <a:lnTo>
                      <a:pt x="3" y="2"/>
                    </a:lnTo>
                    <a:lnTo>
                      <a:pt x="0" y="2"/>
                    </a:lnTo>
                    <a:lnTo>
                      <a:pt x="0" y="0"/>
                    </a:lnTo>
                    <a:lnTo>
                      <a:pt x="14" y="0"/>
                    </a:lnTo>
                    <a:lnTo>
                      <a:pt x="14" y="2"/>
                    </a:lnTo>
                    <a:lnTo>
                      <a:pt x="13" y="2"/>
                    </a:lnTo>
                    <a:lnTo>
                      <a:pt x="11" y="2"/>
                    </a:lnTo>
                    <a:lnTo>
                      <a:pt x="10" y="3"/>
                    </a:lnTo>
                    <a:lnTo>
                      <a:pt x="10" y="5"/>
                    </a:lnTo>
                    <a:lnTo>
                      <a:pt x="9" y="7"/>
                    </a:lnTo>
                    <a:lnTo>
                      <a:pt x="7" y="30"/>
                    </a:lnTo>
                    <a:lnTo>
                      <a:pt x="21" y="10"/>
                    </a:lnTo>
                    <a:lnTo>
                      <a:pt x="23" y="7"/>
                    </a:lnTo>
                    <a:lnTo>
                      <a:pt x="24" y="5"/>
                    </a:lnTo>
                    <a:lnTo>
                      <a:pt x="24" y="3"/>
                    </a:lnTo>
                    <a:lnTo>
                      <a:pt x="24" y="2"/>
                    </a:lnTo>
                    <a:lnTo>
                      <a:pt x="23" y="2"/>
                    </a:lnTo>
                    <a:lnTo>
                      <a:pt x="21" y="2"/>
                    </a:lnTo>
                    <a:lnTo>
                      <a:pt x="23" y="0"/>
                    </a:lnTo>
                    <a:lnTo>
                      <a:pt x="32" y="0"/>
                    </a:lnTo>
                    <a:lnTo>
                      <a:pt x="32" y="2"/>
                    </a:lnTo>
                    <a:lnTo>
                      <a:pt x="31" y="2"/>
                    </a:lnTo>
                    <a:lnTo>
                      <a:pt x="30" y="3"/>
                    </a:lnTo>
                    <a:lnTo>
                      <a:pt x="28" y="5"/>
                    </a:lnTo>
                    <a:lnTo>
                      <a:pt x="25" y="6"/>
                    </a:lnTo>
                    <a:lnTo>
                      <a:pt x="23" y="10"/>
                    </a:lnTo>
                    <a:lnTo>
                      <a:pt x="3" y="38"/>
                    </a:lnTo>
                    <a:lnTo>
                      <a:pt x="2" y="38"/>
                    </a:lnTo>
                    <a:close/>
                  </a:path>
                </a:pathLst>
              </a:custGeom>
              <a:solidFill>
                <a:srgbClr val="000000"/>
              </a:solidFill>
              <a:ln w="0">
                <a:solidFill>
                  <a:srgbClr val="000000"/>
                </a:solidFill>
                <a:round/>
                <a:headEnd/>
                <a:tailEnd/>
              </a:ln>
            </p:spPr>
            <p:txBody>
              <a:bodyPr/>
              <a:lstStyle/>
              <a:p>
                <a:endParaRPr lang="en-CA"/>
              </a:p>
            </p:txBody>
          </p:sp>
          <p:sp>
            <p:nvSpPr>
              <p:cNvPr id="10597" name="Freeform 303"/>
              <p:cNvSpPr>
                <a:spLocks noEditPoints="1"/>
              </p:cNvSpPr>
              <p:nvPr/>
            </p:nvSpPr>
            <p:spPr bwMode="auto">
              <a:xfrm>
                <a:off x="2127" y="3366"/>
                <a:ext cx="52" cy="85"/>
              </a:xfrm>
              <a:custGeom>
                <a:avLst/>
                <a:gdLst>
                  <a:gd name="T0" fmla="*/ 62 w 21"/>
                  <a:gd name="T1" fmla="*/ 554 h 25"/>
                  <a:gd name="T2" fmla="*/ 62 w 21"/>
                  <a:gd name="T3" fmla="*/ 588 h 25"/>
                  <a:gd name="T4" fmla="*/ 62 w 21"/>
                  <a:gd name="T5" fmla="*/ 670 h 25"/>
                  <a:gd name="T6" fmla="*/ 62 w 21"/>
                  <a:gd name="T7" fmla="*/ 704 h 25"/>
                  <a:gd name="T8" fmla="*/ 74 w 21"/>
                  <a:gd name="T9" fmla="*/ 785 h 25"/>
                  <a:gd name="T10" fmla="*/ 124 w 21"/>
                  <a:gd name="T11" fmla="*/ 819 h 25"/>
                  <a:gd name="T12" fmla="*/ 134 w 21"/>
                  <a:gd name="T13" fmla="*/ 867 h 25"/>
                  <a:gd name="T14" fmla="*/ 166 w 21"/>
                  <a:gd name="T15" fmla="*/ 819 h 25"/>
                  <a:gd name="T16" fmla="*/ 215 w 21"/>
                  <a:gd name="T17" fmla="*/ 819 h 25"/>
                  <a:gd name="T18" fmla="*/ 228 w 21"/>
                  <a:gd name="T19" fmla="*/ 785 h 25"/>
                  <a:gd name="T20" fmla="*/ 275 w 21"/>
                  <a:gd name="T21" fmla="*/ 704 h 25"/>
                  <a:gd name="T22" fmla="*/ 287 w 21"/>
                  <a:gd name="T23" fmla="*/ 704 h 25"/>
                  <a:gd name="T24" fmla="*/ 228 w 21"/>
                  <a:gd name="T25" fmla="*/ 867 h 25"/>
                  <a:gd name="T26" fmla="*/ 166 w 21"/>
                  <a:gd name="T27" fmla="*/ 983 h 25"/>
                  <a:gd name="T28" fmla="*/ 104 w 21"/>
                  <a:gd name="T29" fmla="*/ 983 h 25"/>
                  <a:gd name="T30" fmla="*/ 62 w 21"/>
                  <a:gd name="T31" fmla="*/ 983 h 25"/>
                  <a:gd name="T32" fmla="*/ 12 w 21"/>
                  <a:gd name="T33" fmla="*/ 867 h 25"/>
                  <a:gd name="T34" fmla="*/ 0 w 21"/>
                  <a:gd name="T35" fmla="*/ 785 h 25"/>
                  <a:gd name="T36" fmla="*/ 0 w 21"/>
                  <a:gd name="T37" fmla="*/ 670 h 25"/>
                  <a:gd name="T38" fmla="*/ 0 w 21"/>
                  <a:gd name="T39" fmla="*/ 510 h 25"/>
                  <a:gd name="T40" fmla="*/ 12 w 21"/>
                  <a:gd name="T41" fmla="*/ 313 h 25"/>
                  <a:gd name="T42" fmla="*/ 62 w 21"/>
                  <a:gd name="T43" fmla="*/ 163 h 25"/>
                  <a:gd name="T44" fmla="*/ 124 w 21"/>
                  <a:gd name="T45" fmla="*/ 34 h 25"/>
                  <a:gd name="T46" fmla="*/ 166 w 21"/>
                  <a:gd name="T47" fmla="*/ 0 h 25"/>
                  <a:gd name="T48" fmla="*/ 228 w 21"/>
                  <a:gd name="T49" fmla="*/ 0 h 25"/>
                  <a:gd name="T50" fmla="*/ 275 w 21"/>
                  <a:gd name="T51" fmla="*/ 0 h 25"/>
                  <a:gd name="T52" fmla="*/ 287 w 21"/>
                  <a:gd name="T53" fmla="*/ 34 h 25"/>
                  <a:gd name="T54" fmla="*/ 319 w 21"/>
                  <a:gd name="T55" fmla="*/ 34 h 25"/>
                  <a:gd name="T56" fmla="*/ 319 w 21"/>
                  <a:gd name="T57" fmla="*/ 163 h 25"/>
                  <a:gd name="T58" fmla="*/ 319 w 21"/>
                  <a:gd name="T59" fmla="*/ 231 h 25"/>
                  <a:gd name="T60" fmla="*/ 287 w 21"/>
                  <a:gd name="T61" fmla="*/ 313 h 25"/>
                  <a:gd name="T62" fmla="*/ 245 w 21"/>
                  <a:gd name="T63" fmla="*/ 394 h 25"/>
                  <a:gd name="T64" fmla="*/ 183 w 21"/>
                  <a:gd name="T65" fmla="*/ 510 h 25"/>
                  <a:gd name="T66" fmla="*/ 134 w 21"/>
                  <a:gd name="T67" fmla="*/ 554 h 25"/>
                  <a:gd name="T68" fmla="*/ 62 w 21"/>
                  <a:gd name="T69" fmla="*/ 554 h 25"/>
                  <a:gd name="T70" fmla="*/ 62 w 21"/>
                  <a:gd name="T71" fmla="*/ 510 h 25"/>
                  <a:gd name="T72" fmla="*/ 124 w 21"/>
                  <a:gd name="T73" fmla="*/ 510 h 25"/>
                  <a:gd name="T74" fmla="*/ 166 w 21"/>
                  <a:gd name="T75" fmla="*/ 428 h 25"/>
                  <a:gd name="T76" fmla="*/ 215 w 21"/>
                  <a:gd name="T77" fmla="*/ 394 h 25"/>
                  <a:gd name="T78" fmla="*/ 228 w 21"/>
                  <a:gd name="T79" fmla="*/ 279 h 25"/>
                  <a:gd name="T80" fmla="*/ 245 w 21"/>
                  <a:gd name="T81" fmla="*/ 231 h 25"/>
                  <a:gd name="T82" fmla="*/ 245 w 21"/>
                  <a:gd name="T83" fmla="*/ 116 h 25"/>
                  <a:gd name="T84" fmla="*/ 245 w 21"/>
                  <a:gd name="T85" fmla="*/ 116 h 25"/>
                  <a:gd name="T86" fmla="*/ 245 w 21"/>
                  <a:gd name="T87" fmla="*/ 34 h 25"/>
                  <a:gd name="T88" fmla="*/ 228 w 21"/>
                  <a:gd name="T89" fmla="*/ 34 h 25"/>
                  <a:gd name="T90" fmla="*/ 215 w 21"/>
                  <a:gd name="T91" fmla="*/ 34 h 25"/>
                  <a:gd name="T92" fmla="*/ 166 w 21"/>
                  <a:gd name="T93" fmla="*/ 34 h 25"/>
                  <a:gd name="T94" fmla="*/ 124 w 21"/>
                  <a:gd name="T95" fmla="*/ 163 h 25"/>
                  <a:gd name="T96" fmla="*/ 104 w 21"/>
                  <a:gd name="T97" fmla="*/ 313 h 25"/>
                  <a:gd name="T98" fmla="*/ 62 w 21"/>
                  <a:gd name="T99" fmla="*/ 510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5"/>
                  <a:gd name="T152" fmla="*/ 21 w 21"/>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5">
                    <a:moveTo>
                      <a:pt x="4" y="14"/>
                    </a:moveTo>
                    <a:lnTo>
                      <a:pt x="4" y="15"/>
                    </a:lnTo>
                    <a:lnTo>
                      <a:pt x="4" y="17"/>
                    </a:lnTo>
                    <a:lnTo>
                      <a:pt x="4" y="18"/>
                    </a:lnTo>
                    <a:lnTo>
                      <a:pt x="5" y="20"/>
                    </a:lnTo>
                    <a:lnTo>
                      <a:pt x="8" y="21"/>
                    </a:lnTo>
                    <a:lnTo>
                      <a:pt x="9" y="22"/>
                    </a:lnTo>
                    <a:lnTo>
                      <a:pt x="11" y="21"/>
                    </a:lnTo>
                    <a:lnTo>
                      <a:pt x="14" y="21"/>
                    </a:lnTo>
                    <a:lnTo>
                      <a:pt x="15" y="20"/>
                    </a:lnTo>
                    <a:lnTo>
                      <a:pt x="18" y="18"/>
                    </a:lnTo>
                    <a:lnTo>
                      <a:pt x="19" y="18"/>
                    </a:lnTo>
                    <a:lnTo>
                      <a:pt x="15" y="22"/>
                    </a:lnTo>
                    <a:lnTo>
                      <a:pt x="11" y="25"/>
                    </a:lnTo>
                    <a:lnTo>
                      <a:pt x="7" y="25"/>
                    </a:lnTo>
                    <a:lnTo>
                      <a:pt x="4" y="25"/>
                    </a:lnTo>
                    <a:lnTo>
                      <a:pt x="1" y="22"/>
                    </a:lnTo>
                    <a:lnTo>
                      <a:pt x="0" y="20"/>
                    </a:lnTo>
                    <a:lnTo>
                      <a:pt x="0" y="17"/>
                    </a:lnTo>
                    <a:lnTo>
                      <a:pt x="0" y="13"/>
                    </a:lnTo>
                    <a:lnTo>
                      <a:pt x="1" y="8"/>
                    </a:lnTo>
                    <a:lnTo>
                      <a:pt x="4" y="4"/>
                    </a:lnTo>
                    <a:lnTo>
                      <a:pt x="8" y="1"/>
                    </a:lnTo>
                    <a:lnTo>
                      <a:pt x="11" y="0"/>
                    </a:lnTo>
                    <a:lnTo>
                      <a:pt x="15" y="0"/>
                    </a:lnTo>
                    <a:lnTo>
                      <a:pt x="18" y="0"/>
                    </a:lnTo>
                    <a:lnTo>
                      <a:pt x="19" y="1"/>
                    </a:lnTo>
                    <a:lnTo>
                      <a:pt x="21" y="1"/>
                    </a:lnTo>
                    <a:lnTo>
                      <a:pt x="21" y="4"/>
                    </a:lnTo>
                    <a:lnTo>
                      <a:pt x="21" y="6"/>
                    </a:lnTo>
                    <a:lnTo>
                      <a:pt x="19" y="8"/>
                    </a:lnTo>
                    <a:lnTo>
                      <a:pt x="16" y="10"/>
                    </a:lnTo>
                    <a:lnTo>
                      <a:pt x="12" y="13"/>
                    </a:lnTo>
                    <a:lnTo>
                      <a:pt x="9" y="14"/>
                    </a:lnTo>
                    <a:lnTo>
                      <a:pt x="4" y="14"/>
                    </a:lnTo>
                    <a:close/>
                    <a:moveTo>
                      <a:pt x="4" y="13"/>
                    </a:moveTo>
                    <a:lnTo>
                      <a:pt x="8" y="13"/>
                    </a:lnTo>
                    <a:lnTo>
                      <a:pt x="11" y="11"/>
                    </a:lnTo>
                    <a:lnTo>
                      <a:pt x="14" y="10"/>
                    </a:lnTo>
                    <a:lnTo>
                      <a:pt x="15" y="7"/>
                    </a:lnTo>
                    <a:lnTo>
                      <a:pt x="16" y="6"/>
                    </a:lnTo>
                    <a:lnTo>
                      <a:pt x="16" y="3"/>
                    </a:lnTo>
                    <a:lnTo>
                      <a:pt x="16" y="1"/>
                    </a:lnTo>
                    <a:lnTo>
                      <a:pt x="15" y="1"/>
                    </a:lnTo>
                    <a:lnTo>
                      <a:pt x="14" y="1"/>
                    </a:lnTo>
                    <a:lnTo>
                      <a:pt x="11" y="1"/>
                    </a:lnTo>
                    <a:lnTo>
                      <a:pt x="8" y="4"/>
                    </a:lnTo>
                    <a:lnTo>
                      <a:pt x="7" y="8"/>
                    </a:lnTo>
                    <a:lnTo>
                      <a:pt x="4" y="13"/>
                    </a:lnTo>
                    <a:close/>
                  </a:path>
                </a:pathLst>
              </a:custGeom>
              <a:solidFill>
                <a:srgbClr val="000000"/>
              </a:solidFill>
              <a:ln w="0">
                <a:solidFill>
                  <a:srgbClr val="000000"/>
                </a:solidFill>
                <a:round/>
                <a:headEnd/>
                <a:tailEnd/>
              </a:ln>
            </p:spPr>
            <p:txBody>
              <a:bodyPr/>
              <a:lstStyle/>
              <a:p>
                <a:endParaRPr lang="en-CA"/>
              </a:p>
            </p:txBody>
          </p:sp>
          <p:sp>
            <p:nvSpPr>
              <p:cNvPr id="10598" name="Freeform 304"/>
              <p:cNvSpPr>
                <a:spLocks/>
              </p:cNvSpPr>
              <p:nvPr/>
            </p:nvSpPr>
            <p:spPr bwMode="auto">
              <a:xfrm>
                <a:off x="2186" y="3366"/>
                <a:ext cx="52" cy="85"/>
              </a:xfrm>
              <a:custGeom>
                <a:avLst/>
                <a:gdLst>
                  <a:gd name="T0" fmla="*/ 30 w 21"/>
                  <a:gd name="T1" fmla="*/ 34 h 25"/>
                  <a:gd name="T2" fmla="*/ 166 w 21"/>
                  <a:gd name="T3" fmla="*/ 0 h 25"/>
                  <a:gd name="T4" fmla="*/ 104 w 21"/>
                  <a:gd name="T5" fmla="*/ 554 h 25"/>
                  <a:gd name="T6" fmla="*/ 134 w 21"/>
                  <a:gd name="T7" fmla="*/ 313 h 25"/>
                  <a:gd name="T8" fmla="*/ 183 w 21"/>
                  <a:gd name="T9" fmla="*/ 163 h 25"/>
                  <a:gd name="T10" fmla="*/ 228 w 21"/>
                  <a:gd name="T11" fmla="*/ 34 h 25"/>
                  <a:gd name="T12" fmla="*/ 275 w 21"/>
                  <a:gd name="T13" fmla="*/ 0 h 25"/>
                  <a:gd name="T14" fmla="*/ 287 w 21"/>
                  <a:gd name="T15" fmla="*/ 0 h 25"/>
                  <a:gd name="T16" fmla="*/ 287 w 21"/>
                  <a:gd name="T17" fmla="*/ 0 h 25"/>
                  <a:gd name="T18" fmla="*/ 319 w 21"/>
                  <a:gd name="T19" fmla="*/ 0 h 25"/>
                  <a:gd name="T20" fmla="*/ 319 w 21"/>
                  <a:gd name="T21" fmla="*/ 34 h 25"/>
                  <a:gd name="T22" fmla="*/ 319 w 21"/>
                  <a:gd name="T23" fmla="*/ 34 h 25"/>
                  <a:gd name="T24" fmla="*/ 319 w 21"/>
                  <a:gd name="T25" fmla="*/ 163 h 25"/>
                  <a:gd name="T26" fmla="*/ 287 w 21"/>
                  <a:gd name="T27" fmla="*/ 231 h 25"/>
                  <a:gd name="T28" fmla="*/ 287 w 21"/>
                  <a:gd name="T29" fmla="*/ 279 h 25"/>
                  <a:gd name="T30" fmla="*/ 275 w 21"/>
                  <a:gd name="T31" fmla="*/ 279 h 25"/>
                  <a:gd name="T32" fmla="*/ 275 w 21"/>
                  <a:gd name="T33" fmla="*/ 279 h 25"/>
                  <a:gd name="T34" fmla="*/ 245 w 21"/>
                  <a:gd name="T35" fmla="*/ 279 h 25"/>
                  <a:gd name="T36" fmla="*/ 245 w 21"/>
                  <a:gd name="T37" fmla="*/ 231 h 25"/>
                  <a:gd name="T38" fmla="*/ 245 w 21"/>
                  <a:gd name="T39" fmla="*/ 231 h 25"/>
                  <a:gd name="T40" fmla="*/ 245 w 21"/>
                  <a:gd name="T41" fmla="*/ 163 h 25"/>
                  <a:gd name="T42" fmla="*/ 245 w 21"/>
                  <a:gd name="T43" fmla="*/ 163 h 25"/>
                  <a:gd name="T44" fmla="*/ 245 w 21"/>
                  <a:gd name="T45" fmla="*/ 163 h 25"/>
                  <a:gd name="T46" fmla="*/ 245 w 21"/>
                  <a:gd name="T47" fmla="*/ 163 h 25"/>
                  <a:gd name="T48" fmla="*/ 228 w 21"/>
                  <a:gd name="T49" fmla="*/ 163 h 25"/>
                  <a:gd name="T50" fmla="*/ 228 w 21"/>
                  <a:gd name="T51" fmla="*/ 163 h 25"/>
                  <a:gd name="T52" fmla="*/ 215 w 21"/>
                  <a:gd name="T53" fmla="*/ 231 h 25"/>
                  <a:gd name="T54" fmla="*/ 183 w 21"/>
                  <a:gd name="T55" fmla="*/ 279 h 25"/>
                  <a:gd name="T56" fmla="*/ 166 w 21"/>
                  <a:gd name="T57" fmla="*/ 394 h 25"/>
                  <a:gd name="T58" fmla="*/ 124 w 21"/>
                  <a:gd name="T59" fmla="*/ 554 h 25"/>
                  <a:gd name="T60" fmla="*/ 104 w 21"/>
                  <a:gd name="T61" fmla="*/ 588 h 25"/>
                  <a:gd name="T62" fmla="*/ 104 w 21"/>
                  <a:gd name="T63" fmla="*/ 670 h 25"/>
                  <a:gd name="T64" fmla="*/ 74 w 21"/>
                  <a:gd name="T65" fmla="*/ 785 h 25"/>
                  <a:gd name="T66" fmla="*/ 74 w 21"/>
                  <a:gd name="T67" fmla="*/ 819 h 25"/>
                  <a:gd name="T68" fmla="*/ 62 w 21"/>
                  <a:gd name="T69" fmla="*/ 983 h 25"/>
                  <a:gd name="T70" fmla="*/ 0 w 21"/>
                  <a:gd name="T71" fmla="*/ 983 h 25"/>
                  <a:gd name="T72" fmla="*/ 74 w 21"/>
                  <a:gd name="T73" fmla="*/ 279 h 25"/>
                  <a:gd name="T74" fmla="*/ 74 w 21"/>
                  <a:gd name="T75" fmla="*/ 163 h 25"/>
                  <a:gd name="T76" fmla="*/ 74 w 21"/>
                  <a:gd name="T77" fmla="*/ 116 h 25"/>
                  <a:gd name="T78" fmla="*/ 74 w 21"/>
                  <a:gd name="T79" fmla="*/ 116 h 25"/>
                  <a:gd name="T80" fmla="*/ 74 w 21"/>
                  <a:gd name="T81" fmla="*/ 116 h 25"/>
                  <a:gd name="T82" fmla="*/ 74 w 21"/>
                  <a:gd name="T83" fmla="*/ 34 h 25"/>
                  <a:gd name="T84" fmla="*/ 62 w 21"/>
                  <a:gd name="T85" fmla="*/ 34 h 25"/>
                  <a:gd name="T86" fmla="*/ 30 w 21"/>
                  <a:gd name="T87" fmla="*/ 34 h 25"/>
                  <a:gd name="T88" fmla="*/ 12 w 21"/>
                  <a:gd name="T89" fmla="*/ 34 h 25"/>
                  <a:gd name="T90" fmla="*/ 30 w 21"/>
                  <a:gd name="T91" fmla="*/ 34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2" y="1"/>
                    </a:moveTo>
                    <a:lnTo>
                      <a:pt x="11" y="0"/>
                    </a:lnTo>
                    <a:lnTo>
                      <a:pt x="7" y="14"/>
                    </a:lnTo>
                    <a:lnTo>
                      <a:pt x="9" y="8"/>
                    </a:lnTo>
                    <a:lnTo>
                      <a:pt x="12" y="4"/>
                    </a:lnTo>
                    <a:lnTo>
                      <a:pt x="15" y="1"/>
                    </a:lnTo>
                    <a:lnTo>
                      <a:pt x="18" y="0"/>
                    </a:lnTo>
                    <a:lnTo>
                      <a:pt x="19" y="0"/>
                    </a:lnTo>
                    <a:lnTo>
                      <a:pt x="21" y="0"/>
                    </a:lnTo>
                    <a:lnTo>
                      <a:pt x="21" y="1"/>
                    </a:lnTo>
                    <a:lnTo>
                      <a:pt x="21" y="4"/>
                    </a:lnTo>
                    <a:lnTo>
                      <a:pt x="19" y="6"/>
                    </a:lnTo>
                    <a:lnTo>
                      <a:pt x="19" y="7"/>
                    </a:lnTo>
                    <a:lnTo>
                      <a:pt x="18" y="7"/>
                    </a:lnTo>
                    <a:lnTo>
                      <a:pt x="16" y="7"/>
                    </a:lnTo>
                    <a:lnTo>
                      <a:pt x="16" y="6"/>
                    </a:lnTo>
                    <a:lnTo>
                      <a:pt x="16" y="4"/>
                    </a:lnTo>
                    <a:lnTo>
                      <a:pt x="15" y="4"/>
                    </a:lnTo>
                    <a:lnTo>
                      <a:pt x="14" y="6"/>
                    </a:lnTo>
                    <a:lnTo>
                      <a:pt x="12" y="7"/>
                    </a:lnTo>
                    <a:lnTo>
                      <a:pt x="11" y="10"/>
                    </a:lnTo>
                    <a:lnTo>
                      <a:pt x="8" y="14"/>
                    </a:lnTo>
                    <a:lnTo>
                      <a:pt x="7" y="15"/>
                    </a:lnTo>
                    <a:lnTo>
                      <a:pt x="7" y="17"/>
                    </a:lnTo>
                    <a:lnTo>
                      <a:pt x="5" y="20"/>
                    </a:lnTo>
                    <a:lnTo>
                      <a:pt x="5" y="21"/>
                    </a:lnTo>
                    <a:lnTo>
                      <a:pt x="4" y="25"/>
                    </a:lnTo>
                    <a:lnTo>
                      <a:pt x="0" y="25"/>
                    </a:lnTo>
                    <a:lnTo>
                      <a:pt x="5" y="7"/>
                    </a:lnTo>
                    <a:lnTo>
                      <a:pt x="5" y="4"/>
                    </a:lnTo>
                    <a:lnTo>
                      <a:pt x="5" y="3"/>
                    </a:lnTo>
                    <a:lnTo>
                      <a:pt x="5" y="1"/>
                    </a:lnTo>
                    <a:lnTo>
                      <a:pt x="4" y="1"/>
                    </a:lnTo>
                    <a:lnTo>
                      <a:pt x="2" y="1"/>
                    </a:lnTo>
                    <a:lnTo>
                      <a:pt x="1" y="1"/>
                    </a:lnTo>
                    <a:lnTo>
                      <a:pt x="2" y="1"/>
                    </a:lnTo>
                    <a:close/>
                  </a:path>
                </a:pathLst>
              </a:custGeom>
              <a:solidFill>
                <a:srgbClr val="000000"/>
              </a:solidFill>
              <a:ln w="0">
                <a:solidFill>
                  <a:srgbClr val="000000"/>
                </a:solidFill>
                <a:round/>
                <a:headEnd/>
                <a:tailEnd/>
              </a:ln>
            </p:spPr>
            <p:txBody>
              <a:bodyPr/>
              <a:lstStyle/>
              <a:p>
                <a:endParaRPr lang="en-CA"/>
              </a:p>
            </p:txBody>
          </p:sp>
          <p:sp>
            <p:nvSpPr>
              <p:cNvPr id="10599" name="Freeform 305"/>
              <p:cNvSpPr>
                <a:spLocks noEditPoints="1"/>
              </p:cNvSpPr>
              <p:nvPr/>
            </p:nvSpPr>
            <p:spPr bwMode="auto">
              <a:xfrm>
                <a:off x="2240" y="3319"/>
                <a:ext cx="59" cy="132"/>
              </a:xfrm>
              <a:custGeom>
                <a:avLst/>
                <a:gdLst>
                  <a:gd name="T0" fmla="*/ 224 w 24"/>
                  <a:gd name="T1" fmla="*/ 0 h 39"/>
                  <a:gd name="T2" fmla="*/ 150 w 24"/>
                  <a:gd name="T3" fmla="*/ 778 h 39"/>
                  <a:gd name="T4" fmla="*/ 162 w 24"/>
                  <a:gd name="T5" fmla="*/ 663 h 39"/>
                  <a:gd name="T6" fmla="*/ 207 w 24"/>
                  <a:gd name="T7" fmla="*/ 586 h 39"/>
                  <a:gd name="T8" fmla="*/ 224 w 24"/>
                  <a:gd name="T9" fmla="*/ 538 h 39"/>
                  <a:gd name="T10" fmla="*/ 265 w 24"/>
                  <a:gd name="T11" fmla="*/ 538 h 39"/>
                  <a:gd name="T12" fmla="*/ 315 w 24"/>
                  <a:gd name="T13" fmla="*/ 538 h 39"/>
                  <a:gd name="T14" fmla="*/ 327 w 24"/>
                  <a:gd name="T15" fmla="*/ 586 h 39"/>
                  <a:gd name="T16" fmla="*/ 356 w 24"/>
                  <a:gd name="T17" fmla="*/ 697 h 39"/>
                  <a:gd name="T18" fmla="*/ 356 w 24"/>
                  <a:gd name="T19" fmla="*/ 812 h 39"/>
                  <a:gd name="T20" fmla="*/ 356 w 24"/>
                  <a:gd name="T21" fmla="*/ 975 h 39"/>
                  <a:gd name="T22" fmla="*/ 327 w 24"/>
                  <a:gd name="T23" fmla="*/ 1124 h 39"/>
                  <a:gd name="T24" fmla="*/ 295 w 24"/>
                  <a:gd name="T25" fmla="*/ 1317 h 39"/>
                  <a:gd name="T26" fmla="*/ 224 w 24"/>
                  <a:gd name="T27" fmla="*/ 1398 h 39"/>
                  <a:gd name="T28" fmla="*/ 194 w 24"/>
                  <a:gd name="T29" fmla="*/ 1513 h 39"/>
                  <a:gd name="T30" fmla="*/ 120 w 24"/>
                  <a:gd name="T31" fmla="*/ 1513 h 39"/>
                  <a:gd name="T32" fmla="*/ 61 w 24"/>
                  <a:gd name="T33" fmla="*/ 1479 h 39"/>
                  <a:gd name="T34" fmla="*/ 0 w 24"/>
                  <a:gd name="T35" fmla="*/ 1398 h 39"/>
                  <a:gd name="T36" fmla="*/ 120 w 24"/>
                  <a:gd name="T37" fmla="*/ 274 h 39"/>
                  <a:gd name="T38" fmla="*/ 150 w 24"/>
                  <a:gd name="T39" fmla="*/ 159 h 39"/>
                  <a:gd name="T40" fmla="*/ 150 w 24"/>
                  <a:gd name="T41" fmla="*/ 115 h 39"/>
                  <a:gd name="T42" fmla="*/ 150 w 24"/>
                  <a:gd name="T43" fmla="*/ 115 h 39"/>
                  <a:gd name="T44" fmla="*/ 150 w 24"/>
                  <a:gd name="T45" fmla="*/ 115 h 39"/>
                  <a:gd name="T46" fmla="*/ 120 w 24"/>
                  <a:gd name="T47" fmla="*/ 34 h 39"/>
                  <a:gd name="T48" fmla="*/ 103 w 24"/>
                  <a:gd name="T49" fmla="*/ 34 h 39"/>
                  <a:gd name="T50" fmla="*/ 103 w 24"/>
                  <a:gd name="T51" fmla="*/ 34 h 39"/>
                  <a:gd name="T52" fmla="*/ 91 w 24"/>
                  <a:gd name="T53" fmla="*/ 34 h 39"/>
                  <a:gd name="T54" fmla="*/ 91 w 24"/>
                  <a:gd name="T55" fmla="*/ 34 h 39"/>
                  <a:gd name="T56" fmla="*/ 224 w 24"/>
                  <a:gd name="T57" fmla="*/ 0 h 39"/>
                  <a:gd name="T58" fmla="*/ 61 w 24"/>
                  <a:gd name="T59" fmla="*/ 1398 h 39"/>
                  <a:gd name="T60" fmla="*/ 103 w 24"/>
                  <a:gd name="T61" fmla="*/ 1479 h 39"/>
                  <a:gd name="T62" fmla="*/ 120 w 24"/>
                  <a:gd name="T63" fmla="*/ 1479 h 39"/>
                  <a:gd name="T64" fmla="*/ 162 w 24"/>
                  <a:gd name="T65" fmla="*/ 1479 h 39"/>
                  <a:gd name="T66" fmla="*/ 207 w 24"/>
                  <a:gd name="T67" fmla="*/ 1398 h 39"/>
                  <a:gd name="T68" fmla="*/ 224 w 24"/>
                  <a:gd name="T69" fmla="*/ 1317 h 39"/>
                  <a:gd name="T70" fmla="*/ 265 w 24"/>
                  <a:gd name="T71" fmla="*/ 1202 h 39"/>
                  <a:gd name="T72" fmla="*/ 295 w 24"/>
                  <a:gd name="T73" fmla="*/ 1042 h 39"/>
                  <a:gd name="T74" fmla="*/ 295 w 24"/>
                  <a:gd name="T75" fmla="*/ 846 h 39"/>
                  <a:gd name="T76" fmla="*/ 295 w 24"/>
                  <a:gd name="T77" fmla="*/ 778 h 39"/>
                  <a:gd name="T78" fmla="*/ 265 w 24"/>
                  <a:gd name="T79" fmla="*/ 697 h 39"/>
                  <a:gd name="T80" fmla="*/ 253 w 24"/>
                  <a:gd name="T81" fmla="*/ 663 h 39"/>
                  <a:gd name="T82" fmla="*/ 224 w 24"/>
                  <a:gd name="T83" fmla="*/ 663 h 39"/>
                  <a:gd name="T84" fmla="*/ 207 w 24"/>
                  <a:gd name="T85" fmla="*/ 697 h 39"/>
                  <a:gd name="T86" fmla="*/ 162 w 24"/>
                  <a:gd name="T87" fmla="*/ 697 h 39"/>
                  <a:gd name="T88" fmla="*/ 150 w 24"/>
                  <a:gd name="T89" fmla="*/ 812 h 39"/>
                  <a:gd name="T90" fmla="*/ 120 w 24"/>
                  <a:gd name="T91" fmla="*/ 927 h 39"/>
                  <a:gd name="T92" fmla="*/ 61 w 24"/>
                  <a:gd name="T93" fmla="*/ 1398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5" y="0"/>
                    </a:moveTo>
                    <a:lnTo>
                      <a:pt x="10" y="20"/>
                    </a:lnTo>
                    <a:lnTo>
                      <a:pt x="11" y="17"/>
                    </a:lnTo>
                    <a:lnTo>
                      <a:pt x="14" y="15"/>
                    </a:lnTo>
                    <a:lnTo>
                      <a:pt x="15" y="14"/>
                    </a:lnTo>
                    <a:lnTo>
                      <a:pt x="18" y="14"/>
                    </a:lnTo>
                    <a:lnTo>
                      <a:pt x="21" y="14"/>
                    </a:lnTo>
                    <a:lnTo>
                      <a:pt x="22" y="15"/>
                    </a:lnTo>
                    <a:lnTo>
                      <a:pt x="24" y="18"/>
                    </a:lnTo>
                    <a:lnTo>
                      <a:pt x="24" y="21"/>
                    </a:lnTo>
                    <a:lnTo>
                      <a:pt x="24" y="25"/>
                    </a:lnTo>
                    <a:lnTo>
                      <a:pt x="22" y="29"/>
                    </a:lnTo>
                    <a:lnTo>
                      <a:pt x="20" y="34"/>
                    </a:lnTo>
                    <a:lnTo>
                      <a:pt x="15" y="36"/>
                    </a:lnTo>
                    <a:lnTo>
                      <a:pt x="13" y="39"/>
                    </a:lnTo>
                    <a:lnTo>
                      <a:pt x="8" y="39"/>
                    </a:lnTo>
                    <a:lnTo>
                      <a:pt x="4" y="38"/>
                    </a:lnTo>
                    <a:lnTo>
                      <a:pt x="0" y="36"/>
                    </a:lnTo>
                    <a:lnTo>
                      <a:pt x="8" y="7"/>
                    </a:lnTo>
                    <a:lnTo>
                      <a:pt x="10" y="4"/>
                    </a:lnTo>
                    <a:lnTo>
                      <a:pt x="10" y="3"/>
                    </a:lnTo>
                    <a:lnTo>
                      <a:pt x="8" y="1"/>
                    </a:lnTo>
                    <a:lnTo>
                      <a:pt x="7" y="1"/>
                    </a:lnTo>
                    <a:lnTo>
                      <a:pt x="6" y="1"/>
                    </a:lnTo>
                    <a:lnTo>
                      <a:pt x="15" y="0"/>
                    </a:lnTo>
                    <a:close/>
                    <a:moveTo>
                      <a:pt x="4" y="36"/>
                    </a:moveTo>
                    <a:lnTo>
                      <a:pt x="7" y="38"/>
                    </a:lnTo>
                    <a:lnTo>
                      <a:pt x="8" y="38"/>
                    </a:lnTo>
                    <a:lnTo>
                      <a:pt x="11" y="38"/>
                    </a:lnTo>
                    <a:lnTo>
                      <a:pt x="14" y="36"/>
                    </a:lnTo>
                    <a:lnTo>
                      <a:pt x="15" y="34"/>
                    </a:lnTo>
                    <a:lnTo>
                      <a:pt x="18" y="31"/>
                    </a:lnTo>
                    <a:lnTo>
                      <a:pt x="20" y="27"/>
                    </a:lnTo>
                    <a:lnTo>
                      <a:pt x="20" y="22"/>
                    </a:lnTo>
                    <a:lnTo>
                      <a:pt x="20" y="20"/>
                    </a:lnTo>
                    <a:lnTo>
                      <a:pt x="18" y="18"/>
                    </a:lnTo>
                    <a:lnTo>
                      <a:pt x="17" y="17"/>
                    </a:lnTo>
                    <a:lnTo>
                      <a:pt x="15" y="17"/>
                    </a:lnTo>
                    <a:lnTo>
                      <a:pt x="14" y="18"/>
                    </a:lnTo>
                    <a:lnTo>
                      <a:pt x="11" y="18"/>
                    </a:lnTo>
                    <a:lnTo>
                      <a:pt x="10" y="21"/>
                    </a:lnTo>
                    <a:lnTo>
                      <a:pt x="8" y="24"/>
                    </a:lnTo>
                    <a:lnTo>
                      <a:pt x="4" y="36"/>
                    </a:lnTo>
                    <a:close/>
                  </a:path>
                </a:pathLst>
              </a:custGeom>
              <a:solidFill>
                <a:srgbClr val="000000"/>
              </a:solidFill>
              <a:ln w="0">
                <a:solidFill>
                  <a:srgbClr val="000000"/>
                </a:solidFill>
                <a:round/>
                <a:headEnd/>
                <a:tailEnd/>
              </a:ln>
            </p:spPr>
            <p:txBody>
              <a:bodyPr/>
              <a:lstStyle/>
              <a:p>
                <a:endParaRPr lang="en-CA"/>
              </a:p>
            </p:txBody>
          </p:sp>
          <p:pic>
            <p:nvPicPr>
              <p:cNvPr id="10600" name="Picture 306"/>
              <p:cNvPicPr>
                <a:picLocks noChangeAspect="1" noChangeArrowheads="1"/>
              </p:cNvPicPr>
              <p:nvPr/>
            </p:nvPicPr>
            <p:blipFill>
              <a:blip r:embed="rId5" cstate="print"/>
              <a:srcRect/>
              <a:stretch>
                <a:fillRect/>
              </a:stretch>
            </p:blipFill>
            <p:spPr bwMode="auto">
              <a:xfrm>
                <a:off x="2340" y="3380"/>
                <a:ext cx="44" cy="61"/>
              </a:xfrm>
              <a:prstGeom prst="rect">
                <a:avLst/>
              </a:prstGeom>
              <a:noFill/>
              <a:ln w="9525">
                <a:noFill/>
                <a:miter lim="800000"/>
                <a:headEnd/>
                <a:tailEnd/>
              </a:ln>
            </p:spPr>
          </p:pic>
          <p:pic>
            <p:nvPicPr>
              <p:cNvPr id="10601" name="Picture 307"/>
              <p:cNvPicPr>
                <a:picLocks noChangeAspect="1" noChangeArrowheads="1"/>
              </p:cNvPicPr>
              <p:nvPr/>
            </p:nvPicPr>
            <p:blipFill>
              <a:blip r:embed="rId6" cstate="print"/>
              <a:srcRect/>
              <a:stretch>
                <a:fillRect/>
              </a:stretch>
            </p:blipFill>
            <p:spPr bwMode="auto">
              <a:xfrm>
                <a:off x="2340" y="3380"/>
                <a:ext cx="44" cy="61"/>
              </a:xfrm>
              <a:prstGeom prst="rect">
                <a:avLst/>
              </a:prstGeom>
              <a:noFill/>
              <a:ln w="9525">
                <a:noFill/>
                <a:miter lim="800000"/>
                <a:headEnd/>
                <a:tailEnd/>
              </a:ln>
            </p:spPr>
          </p:pic>
          <p:sp>
            <p:nvSpPr>
              <p:cNvPr id="10602" name="Freeform 308"/>
              <p:cNvSpPr>
                <a:spLocks/>
              </p:cNvSpPr>
              <p:nvPr/>
            </p:nvSpPr>
            <p:spPr bwMode="auto">
              <a:xfrm>
                <a:off x="2420" y="3322"/>
                <a:ext cx="108" cy="129"/>
              </a:xfrm>
              <a:custGeom>
                <a:avLst/>
                <a:gdLst>
                  <a:gd name="T0" fmla="*/ 253 w 44"/>
                  <a:gd name="T1" fmla="*/ 0 h 38"/>
                  <a:gd name="T2" fmla="*/ 447 w 44"/>
                  <a:gd name="T3" fmla="*/ 1175 h 38"/>
                  <a:gd name="T4" fmla="*/ 518 w 44"/>
                  <a:gd name="T5" fmla="*/ 275 h 38"/>
                  <a:gd name="T6" fmla="*/ 547 w 44"/>
                  <a:gd name="T7" fmla="*/ 231 h 38"/>
                  <a:gd name="T8" fmla="*/ 547 w 44"/>
                  <a:gd name="T9" fmla="*/ 115 h 38"/>
                  <a:gd name="T10" fmla="*/ 547 w 44"/>
                  <a:gd name="T11" fmla="*/ 115 h 38"/>
                  <a:gd name="T12" fmla="*/ 518 w 44"/>
                  <a:gd name="T13" fmla="*/ 81 h 38"/>
                  <a:gd name="T14" fmla="*/ 501 w 44"/>
                  <a:gd name="T15" fmla="*/ 81 h 38"/>
                  <a:gd name="T16" fmla="*/ 488 w 44"/>
                  <a:gd name="T17" fmla="*/ 81 h 38"/>
                  <a:gd name="T18" fmla="*/ 488 w 44"/>
                  <a:gd name="T19" fmla="*/ 81 h 38"/>
                  <a:gd name="T20" fmla="*/ 488 w 44"/>
                  <a:gd name="T21" fmla="*/ 81 h 38"/>
                  <a:gd name="T22" fmla="*/ 488 w 44"/>
                  <a:gd name="T23" fmla="*/ 0 h 38"/>
                  <a:gd name="T24" fmla="*/ 650 w 44"/>
                  <a:gd name="T25" fmla="*/ 0 h 38"/>
                  <a:gd name="T26" fmla="*/ 650 w 44"/>
                  <a:gd name="T27" fmla="*/ 81 h 38"/>
                  <a:gd name="T28" fmla="*/ 621 w 44"/>
                  <a:gd name="T29" fmla="*/ 81 h 38"/>
                  <a:gd name="T30" fmla="*/ 609 w 44"/>
                  <a:gd name="T31" fmla="*/ 81 h 38"/>
                  <a:gd name="T32" fmla="*/ 592 w 44"/>
                  <a:gd name="T33" fmla="*/ 115 h 38"/>
                  <a:gd name="T34" fmla="*/ 592 w 44"/>
                  <a:gd name="T35" fmla="*/ 115 h 38"/>
                  <a:gd name="T36" fmla="*/ 560 w 44"/>
                  <a:gd name="T37" fmla="*/ 197 h 38"/>
                  <a:gd name="T38" fmla="*/ 547 w 44"/>
                  <a:gd name="T39" fmla="*/ 275 h 38"/>
                  <a:gd name="T40" fmla="*/ 415 w 44"/>
                  <a:gd name="T41" fmla="*/ 1487 h 38"/>
                  <a:gd name="T42" fmla="*/ 415 w 44"/>
                  <a:gd name="T43" fmla="*/ 1487 h 38"/>
                  <a:gd name="T44" fmla="*/ 236 w 44"/>
                  <a:gd name="T45" fmla="*/ 275 h 38"/>
                  <a:gd name="T46" fmla="*/ 133 w 44"/>
                  <a:gd name="T47" fmla="*/ 1175 h 38"/>
                  <a:gd name="T48" fmla="*/ 133 w 44"/>
                  <a:gd name="T49" fmla="*/ 1290 h 38"/>
                  <a:gd name="T50" fmla="*/ 133 w 44"/>
                  <a:gd name="T51" fmla="*/ 1324 h 38"/>
                  <a:gd name="T52" fmla="*/ 133 w 44"/>
                  <a:gd name="T53" fmla="*/ 1371 h 38"/>
                  <a:gd name="T54" fmla="*/ 133 w 44"/>
                  <a:gd name="T55" fmla="*/ 1371 h 38"/>
                  <a:gd name="T56" fmla="*/ 150 w 44"/>
                  <a:gd name="T57" fmla="*/ 1453 h 38"/>
                  <a:gd name="T58" fmla="*/ 174 w 44"/>
                  <a:gd name="T59" fmla="*/ 1453 h 38"/>
                  <a:gd name="T60" fmla="*/ 174 w 44"/>
                  <a:gd name="T61" fmla="*/ 1487 h 38"/>
                  <a:gd name="T62" fmla="*/ 0 w 44"/>
                  <a:gd name="T63" fmla="*/ 1487 h 38"/>
                  <a:gd name="T64" fmla="*/ 0 w 44"/>
                  <a:gd name="T65" fmla="*/ 1453 h 38"/>
                  <a:gd name="T66" fmla="*/ 29 w 44"/>
                  <a:gd name="T67" fmla="*/ 1453 h 38"/>
                  <a:gd name="T68" fmla="*/ 42 w 44"/>
                  <a:gd name="T69" fmla="*/ 1453 h 38"/>
                  <a:gd name="T70" fmla="*/ 61 w 44"/>
                  <a:gd name="T71" fmla="*/ 1371 h 38"/>
                  <a:gd name="T72" fmla="*/ 61 w 44"/>
                  <a:gd name="T73" fmla="*/ 1371 h 38"/>
                  <a:gd name="T74" fmla="*/ 91 w 44"/>
                  <a:gd name="T75" fmla="*/ 1324 h 38"/>
                  <a:gd name="T76" fmla="*/ 103 w 44"/>
                  <a:gd name="T77" fmla="*/ 1209 h 38"/>
                  <a:gd name="T78" fmla="*/ 204 w 44"/>
                  <a:gd name="T79" fmla="*/ 197 h 38"/>
                  <a:gd name="T80" fmla="*/ 194 w 44"/>
                  <a:gd name="T81" fmla="*/ 115 h 38"/>
                  <a:gd name="T82" fmla="*/ 174 w 44"/>
                  <a:gd name="T83" fmla="*/ 81 h 38"/>
                  <a:gd name="T84" fmla="*/ 150 w 44"/>
                  <a:gd name="T85" fmla="*/ 81 h 38"/>
                  <a:gd name="T86" fmla="*/ 133 w 44"/>
                  <a:gd name="T87" fmla="*/ 81 h 38"/>
                  <a:gd name="T88" fmla="*/ 133 w 44"/>
                  <a:gd name="T89" fmla="*/ 0 h 38"/>
                  <a:gd name="T90" fmla="*/ 253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6"/>
                    </a:lnTo>
                    <a:lnTo>
                      <a:pt x="37" y="3"/>
                    </a:lnTo>
                    <a:lnTo>
                      <a:pt x="35" y="2"/>
                    </a:lnTo>
                    <a:lnTo>
                      <a:pt x="34" y="2"/>
                    </a:lnTo>
                    <a:lnTo>
                      <a:pt x="33" y="2"/>
                    </a:lnTo>
                    <a:lnTo>
                      <a:pt x="33" y="0"/>
                    </a:lnTo>
                    <a:lnTo>
                      <a:pt x="44" y="0"/>
                    </a:lnTo>
                    <a:lnTo>
                      <a:pt x="44" y="2"/>
                    </a:lnTo>
                    <a:lnTo>
                      <a:pt x="42" y="2"/>
                    </a:lnTo>
                    <a:lnTo>
                      <a:pt x="41" y="2"/>
                    </a:lnTo>
                    <a:lnTo>
                      <a:pt x="40" y="3"/>
                    </a:lnTo>
                    <a:lnTo>
                      <a:pt x="38" y="5"/>
                    </a:lnTo>
                    <a:lnTo>
                      <a:pt x="37" y="7"/>
                    </a:lnTo>
                    <a:lnTo>
                      <a:pt x="28" y="38"/>
                    </a:lnTo>
                    <a:lnTo>
                      <a:pt x="16" y="7"/>
                    </a:lnTo>
                    <a:lnTo>
                      <a:pt x="9" y="30"/>
                    </a:lnTo>
                    <a:lnTo>
                      <a:pt x="9" y="33"/>
                    </a:lnTo>
                    <a:lnTo>
                      <a:pt x="9" y="34"/>
                    </a:lnTo>
                    <a:lnTo>
                      <a:pt x="9" y="35"/>
                    </a:lnTo>
                    <a:lnTo>
                      <a:pt x="10" y="37"/>
                    </a:lnTo>
                    <a:lnTo>
                      <a:pt x="12" y="37"/>
                    </a:lnTo>
                    <a:lnTo>
                      <a:pt x="12" y="38"/>
                    </a:lnTo>
                    <a:lnTo>
                      <a:pt x="0" y="38"/>
                    </a:lnTo>
                    <a:lnTo>
                      <a:pt x="0" y="37"/>
                    </a:lnTo>
                    <a:lnTo>
                      <a:pt x="2" y="37"/>
                    </a:lnTo>
                    <a:lnTo>
                      <a:pt x="3" y="37"/>
                    </a:lnTo>
                    <a:lnTo>
                      <a:pt x="4" y="35"/>
                    </a:lnTo>
                    <a:lnTo>
                      <a:pt x="6" y="34"/>
                    </a:lnTo>
                    <a:lnTo>
                      <a:pt x="7" y="31"/>
                    </a:lnTo>
                    <a:lnTo>
                      <a:pt x="14" y="5"/>
                    </a:lnTo>
                    <a:lnTo>
                      <a:pt x="13" y="3"/>
                    </a:lnTo>
                    <a:lnTo>
                      <a:pt x="12" y="2"/>
                    </a:lnTo>
                    <a:lnTo>
                      <a:pt x="10" y="2"/>
                    </a:lnTo>
                    <a:lnTo>
                      <a:pt x="9"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603" name="Freeform 309"/>
              <p:cNvSpPr>
                <a:spLocks noEditPoints="1"/>
              </p:cNvSpPr>
              <p:nvPr/>
            </p:nvSpPr>
            <p:spPr bwMode="auto">
              <a:xfrm>
                <a:off x="2519" y="3322"/>
                <a:ext cx="80" cy="129"/>
              </a:xfrm>
              <a:custGeom>
                <a:avLst/>
                <a:gdLst>
                  <a:gd name="T0" fmla="*/ 128 w 33"/>
                  <a:gd name="T1" fmla="*/ 0 h 38"/>
                  <a:gd name="T2" fmla="*/ 310 w 33"/>
                  <a:gd name="T3" fmla="*/ 0 h 38"/>
                  <a:gd name="T4" fmla="*/ 400 w 33"/>
                  <a:gd name="T5" fmla="*/ 0 h 38"/>
                  <a:gd name="T6" fmla="*/ 429 w 33"/>
                  <a:gd name="T7" fmla="*/ 115 h 38"/>
                  <a:gd name="T8" fmla="*/ 470 w 33"/>
                  <a:gd name="T9" fmla="*/ 231 h 38"/>
                  <a:gd name="T10" fmla="*/ 470 w 33"/>
                  <a:gd name="T11" fmla="*/ 356 h 38"/>
                  <a:gd name="T12" fmla="*/ 470 w 33"/>
                  <a:gd name="T13" fmla="*/ 472 h 38"/>
                  <a:gd name="T14" fmla="*/ 458 w 33"/>
                  <a:gd name="T15" fmla="*/ 553 h 38"/>
                  <a:gd name="T16" fmla="*/ 412 w 33"/>
                  <a:gd name="T17" fmla="*/ 621 h 38"/>
                  <a:gd name="T18" fmla="*/ 371 w 33"/>
                  <a:gd name="T19" fmla="*/ 750 h 38"/>
                  <a:gd name="T20" fmla="*/ 330 w 33"/>
                  <a:gd name="T21" fmla="*/ 750 h 38"/>
                  <a:gd name="T22" fmla="*/ 272 w 33"/>
                  <a:gd name="T23" fmla="*/ 784 h 38"/>
                  <a:gd name="T24" fmla="*/ 230 w 33"/>
                  <a:gd name="T25" fmla="*/ 784 h 38"/>
                  <a:gd name="T26" fmla="*/ 199 w 33"/>
                  <a:gd name="T27" fmla="*/ 784 h 38"/>
                  <a:gd name="T28" fmla="*/ 158 w 33"/>
                  <a:gd name="T29" fmla="*/ 1175 h 38"/>
                  <a:gd name="T30" fmla="*/ 128 w 33"/>
                  <a:gd name="T31" fmla="*/ 1290 h 38"/>
                  <a:gd name="T32" fmla="*/ 128 w 33"/>
                  <a:gd name="T33" fmla="*/ 1324 h 38"/>
                  <a:gd name="T34" fmla="*/ 128 w 33"/>
                  <a:gd name="T35" fmla="*/ 1371 h 38"/>
                  <a:gd name="T36" fmla="*/ 158 w 33"/>
                  <a:gd name="T37" fmla="*/ 1371 h 38"/>
                  <a:gd name="T38" fmla="*/ 158 w 33"/>
                  <a:gd name="T39" fmla="*/ 1453 h 38"/>
                  <a:gd name="T40" fmla="*/ 199 w 33"/>
                  <a:gd name="T41" fmla="*/ 1453 h 38"/>
                  <a:gd name="T42" fmla="*/ 199 w 33"/>
                  <a:gd name="T43" fmla="*/ 1487 h 38"/>
                  <a:gd name="T44" fmla="*/ 0 w 33"/>
                  <a:gd name="T45" fmla="*/ 1487 h 38"/>
                  <a:gd name="T46" fmla="*/ 0 w 33"/>
                  <a:gd name="T47" fmla="*/ 1453 h 38"/>
                  <a:gd name="T48" fmla="*/ 29 w 33"/>
                  <a:gd name="T49" fmla="*/ 1453 h 38"/>
                  <a:gd name="T50" fmla="*/ 58 w 33"/>
                  <a:gd name="T51" fmla="*/ 1371 h 38"/>
                  <a:gd name="T52" fmla="*/ 58 w 33"/>
                  <a:gd name="T53" fmla="*/ 1324 h 38"/>
                  <a:gd name="T54" fmla="*/ 70 w 33"/>
                  <a:gd name="T55" fmla="*/ 1175 h 38"/>
                  <a:gd name="T56" fmla="*/ 170 w 33"/>
                  <a:gd name="T57" fmla="*/ 356 h 38"/>
                  <a:gd name="T58" fmla="*/ 170 w 33"/>
                  <a:gd name="T59" fmla="*/ 231 h 38"/>
                  <a:gd name="T60" fmla="*/ 170 w 33"/>
                  <a:gd name="T61" fmla="*/ 115 h 38"/>
                  <a:gd name="T62" fmla="*/ 170 w 33"/>
                  <a:gd name="T63" fmla="*/ 115 h 38"/>
                  <a:gd name="T64" fmla="*/ 170 w 33"/>
                  <a:gd name="T65" fmla="*/ 81 h 38"/>
                  <a:gd name="T66" fmla="*/ 158 w 33"/>
                  <a:gd name="T67" fmla="*/ 81 h 38"/>
                  <a:gd name="T68" fmla="*/ 112 w 33"/>
                  <a:gd name="T69" fmla="*/ 81 h 38"/>
                  <a:gd name="T70" fmla="*/ 128 w 33"/>
                  <a:gd name="T71" fmla="*/ 0 h 38"/>
                  <a:gd name="T72" fmla="*/ 199 w 33"/>
                  <a:gd name="T73" fmla="*/ 750 h 38"/>
                  <a:gd name="T74" fmla="*/ 230 w 33"/>
                  <a:gd name="T75" fmla="*/ 750 h 38"/>
                  <a:gd name="T76" fmla="*/ 259 w 33"/>
                  <a:gd name="T77" fmla="*/ 750 h 38"/>
                  <a:gd name="T78" fmla="*/ 301 w 33"/>
                  <a:gd name="T79" fmla="*/ 750 h 38"/>
                  <a:gd name="T80" fmla="*/ 330 w 33"/>
                  <a:gd name="T81" fmla="*/ 669 h 38"/>
                  <a:gd name="T82" fmla="*/ 359 w 33"/>
                  <a:gd name="T83" fmla="*/ 621 h 38"/>
                  <a:gd name="T84" fmla="*/ 371 w 33"/>
                  <a:gd name="T85" fmla="*/ 506 h 38"/>
                  <a:gd name="T86" fmla="*/ 400 w 33"/>
                  <a:gd name="T87" fmla="*/ 390 h 38"/>
                  <a:gd name="T88" fmla="*/ 400 w 33"/>
                  <a:gd name="T89" fmla="*/ 356 h 38"/>
                  <a:gd name="T90" fmla="*/ 400 w 33"/>
                  <a:gd name="T91" fmla="*/ 231 h 38"/>
                  <a:gd name="T92" fmla="*/ 371 w 33"/>
                  <a:gd name="T93" fmla="*/ 115 h 38"/>
                  <a:gd name="T94" fmla="*/ 359 w 33"/>
                  <a:gd name="T95" fmla="*/ 115 h 38"/>
                  <a:gd name="T96" fmla="*/ 310 w 33"/>
                  <a:gd name="T97" fmla="*/ 81 h 38"/>
                  <a:gd name="T98" fmla="*/ 301 w 33"/>
                  <a:gd name="T99" fmla="*/ 81 h 38"/>
                  <a:gd name="T100" fmla="*/ 259 w 33"/>
                  <a:gd name="T101" fmla="*/ 115 h 38"/>
                  <a:gd name="T102" fmla="*/ 199 w 33"/>
                  <a:gd name="T103" fmla="*/ 750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8"/>
                  <a:gd name="T158" fmla="*/ 33 w 33"/>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8">
                    <a:moveTo>
                      <a:pt x="9" y="0"/>
                    </a:moveTo>
                    <a:lnTo>
                      <a:pt x="22" y="0"/>
                    </a:lnTo>
                    <a:lnTo>
                      <a:pt x="28" y="0"/>
                    </a:lnTo>
                    <a:lnTo>
                      <a:pt x="30" y="3"/>
                    </a:lnTo>
                    <a:lnTo>
                      <a:pt x="33" y="6"/>
                    </a:lnTo>
                    <a:lnTo>
                      <a:pt x="33" y="9"/>
                    </a:lnTo>
                    <a:lnTo>
                      <a:pt x="33" y="12"/>
                    </a:lnTo>
                    <a:lnTo>
                      <a:pt x="32" y="14"/>
                    </a:lnTo>
                    <a:lnTo>
                      <a:pt x="29" y="16"/>
                    </a:lnTo>
                    <a:lnTo>
                      <a:pt x="26" y="19"/>
                    </a:lnTo>
                    <a:lnTo>
                      <a:pt x="23" y="19"/>
                    </a:lnTo>
                    <a:lnTo>
                      <a:pt x="19" y="20"/>
                    </a:lnTo>
                    <a:lnTo>
                      <a:pt x="16" y="20"/>
                    </a:lnTo>
                    <a:lnTo>
                      <a:pt x="14" y="20"/>
                    </a:lnTo>
                    <a:lnTo>
                      <a:pt x="11" y="30"/>
                    </a:lnTo>
                    <a:lnTo>
                      <a:pt x="9" y="33"/>
                    </a:lnTo>
                    <a:lnTo>
                      <a:pt x="9" y="34"/>
                    </a:lnTo>
                    <a:lnTo>
                      <a:pt x="9" y="35"/>
                    </a:lnTo>
                    <a:lnTo>
                      <a:pt x="11" y="35"/>
                    </a:lnTo>
                    <a:lnTo>
                      <a:pt x="11" y="37"/>
                    </a:lnTo>
                    <a:lnTo>
                      <a:pt x="14" y="37"/>
                    </a:lnTo>
                    <a:lnTo>
                      <a:pt x="14" y="38"/>
                    </a:lnTo>
                    <a:lnTo>
                      <a:pt x="0" y="38"/>
                    </a:lnTo>
                    <a:lnTo>
                      <a:pt x="0" y="37"/>
                    </a:lnTo>
                    <a:lnTo>
                      <a:pt x="2" y="37"/>
                    </a:lnTo>
                    <a:lnTo>
                      <a:pt x="4" y="35"/>
                    </a:lnTo>
                    <a:lnTo>
                      <a:pt x="4" y="34"/>
                    </a:lnTo>
                    <a:lnTo>
                      <a:pt x="5" y="30"/>
                    </a:lnTo>
                    <a:lnTo>
                      <a:pt x="12" y="9"/>
                    </a:lnTo>
                    <a:lnTo>
                      <a:pt x="12" y="6"/>
                    </a:lnTo>
                    <a:lnTo>
                      <a:pt x="12" y="3"/>
                    </a:lnTo>
                    <a:lnTo>
                      <a:pt x="12" y="2"/>
                    </a:lnTo>
                    <a:lnTo>
                      <a:pt x="11" y="2"/>
                    </a:lnTo>
                    <a:lnTo>
                      <a:pt x="8" y="2"/>
                    </a:lnTo>
                    <a:lnTo>
                      <a:pt x="9" y="0"/>
                    </a:lnTo>
                    <a:close/>
                    <a:moveTo>
                      <a:pt x="14" y="19"/>
                    </a:moveTo>
                    <a:lnTo>
                      <a:pt x="16" y="19"/>
                    </a:lnTo>
                    <a:lnTo>
                      <a:pt x="18" y="19"/>
                    </a:lnTo>
                    <a:lnTo>
                      <a:pt x="21" y="19"/>
                    </a:lnTo>
                    <a:lnTo>
                      <a:pt x="23" y="17"/>
                    </a:lnTo>
                    <a:lnTo>
                      <a:pt x="25" y="16"/>
                    </a:lnTo>
                    <a:lnTo>
                      <a:pt x="26" y="13"/>
                    </a:lnTo>
                    <a:lnTo>
                      <a:pt x="28" y="10"/>
                    </a:lnTo>
                    <a:lnTo>
                      <a:pt x="28" y="9"/>
                    </a:lnTo>
                    <a:lnTo>
                      <a:pt x="28" y="6"/>
                    </a:lnTo>
                    <a:lnTo>
                      <a:pt x="26" y="3"/>
                    </a:lnTo>
                    <a:lnTo>
                      <a:pt x="25" y="3"/>
                    </a:lnTo>
                    <a:lnTo>
                      <a:pt x="22" y="2"/>
                    </a:lnTo>
                    <a:lnTo>
                      <a:pt x="21" y="2"/>
                    </a:lnTo>
                    <a:lnTo>
                      <a:pt x="18" y="3"/>
                    </a:lnTo>
                    <a:lnTo>
                      <a:pt x="14" y="19"/>
                    </a:lnTo>
                    <a:close/>
                  </a:path>
                </a:pathLst>
              </a:custGeom>
              <a:solidFill>
                <a:srgbClr val="000000"/>
              </a:solidFill>
              <a:ln w="0">
                <a:solidFill>
                  <a:srgbClr val="000000"/>
                </a:solidFill>
                <a:round/>
                <a:headEnd/>
                <a:tailEnd/>
              </a:ln>
            </p:spPr>
            <p:txBody>
              <a:bodyPr/>
              <a:lstStyle/>
              <a:p>
                <a:endParaRPr lang="en-CA"/>
              </a:p>
            </p:txBody>
          </p:sp>
          <p:sp>
            <p:nvSpPr>
              <p:cNvPr id="10604" name="Freeform 310"/>
              <p:cNvSpPr>
                <a:spLocks/>
              </p:cNvSpPr>
              <p:nvPr/>
            </p:nvSpPr>
            <p:spPr bwMode="auto">
              <a:xfrm>
                <a:off x="3068" y="3322"/>
                <a:ext cx="32" cy="166"/>
              </a:xfrm>
              <a:custGeom>
                <a:avLst/>
                <a:gdLst>
                  <a:gd name="T0" fmla="*/ 194 w 13"/>
                  <a:gd name="T1" fmla="*/ 1904 h 49"/>
                  <a:gd name="T2" fmla="*/ 0 w 13"/>
                  <a:gd name="T3" fmla="*/ 1904 h 49"/>
                  <a:gd name="T4" fmla="*/ 0 w 13"/>
                  <a:gd name="T5" fmla="*/ 0 h 49"/>
                  <a:gd name="T6" fmla="*/ 194 w 13"/>
                  <a:gd name="T7" fmla="*/ 0 h 49"/>
                  <a:gd name="T8" fmla="*/ 194 w 13"/>
                  <a:gd name="T9" fmla="*/ 81 h 49"/>
                  <a:gd name="T10" fmla="*/ 91 w 13"/>
                  <a:gd name="T11" fmla="*/ 81 h 49"/>
                  <a:gd name="T12" fmla="*/ 91 w 13"/>
                  <a:gd name="T13" fmla="*/ 1826 h 49"/>
                  <a:gd name="T14" fmla="*/ 194 w 13"/>
                  <a:gd name="T15" fmla="*/ 1826 h 49"/>
                  <a:gd name="T16" fmla="*/ 194 w 13"/>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10605" name="Freeform 311"/>
              <p:cNvSpPr>
                <a:spLocks noEditPoints="1"/>
              </p:cNvSpPr>
              <p:nvPr/>
            </p:nvSpPr>
            <p:spPr bwMode="auto">
              <a:xfrm>
                <a:off x="3110" y="3322"/>
                <a:ext cx="59" cy="129"/>
              </a:xfrm>
              <a:custGeom>
                <a:avLst/>
                <a:gdLst>
                  <a:gd name="T0" fmla="*/ 0 w 24"/>
                  <a:gd name="T1" fmla="*/ 784 h 38"/>
                  <a:gd name="T2" fmla="*/ 0 w 24"/>
                  <a:gd name="T3" fmla="*/ 506 h 38"/>
                  <a:gd name="T4" fmla="*/ 30 w 24"/>
                  <a:gd name="T5" fmla="*/ 356 h 38"/>
                  <a:gd name="T6" fmla="*/ 61 w 24"/>
                  <a:gd name="T7" fmla="*/ 197 h 38"/>
                  <a:gd name="T8" fmla="*/ 103 w 24"/>
                  <a:gd name="T9" fmla="*/ 81 h 38"/>
                  <a:gd name="T10" fmla="*/ 133 w 24"/>
                  <a:gd name="T11" fmla="*/ 0 h 38"/>
                  <a:gd name="T12" fmla="*/ 162 w 24"/>
                  <a:gd name="T13" fmla="*/ 0 h 38"/>
                  <a:gd name="T14" fmla="*/ 236 w 24"/>
                  <a:gd name="T15" fmla="*/ 0 h 38"/>
                  <a:gd name="T16" fmla="*/ 295 w 24"/>
                  <a:gd name="T17" fmla="*/ 197 h 38"/>
                  <a:gd name="T18" fmla="*/ 315 w 24"/>
                  <a:gd name="T19" fmla="*/ 356 h 38"/>
                  <a:gd name="T20" fmla="*/ 344 w 24"/>
                  <a:gd name="T21" fmla="*/ 506 h 38"/>
                  <a:gd name="T22" fmla="*/ 356 w 24"/>
                  <a:gd name="T23" fmla="*/ 750 h 38"/>
                  <a:gd name="T24" fmla="*/ 344 w 24"/>
                  <a:gd name="T25" fmla="*/ 934 h 38"/>
                  <a:gd name="T26" fmla="*/ 315 w 24"/>
                  <a:gd name="T27" fmla="*/ 1175 h 38"/>
                  <a:gd name="T28" fmla="*/ 295 w 24"/>
                  <a:gd name="T29" fmla="*/ 1324 h 38"/>
                  <a:gd name="T30" fmla="*/ 253 w 24"/>
                  <a:gd name="T31" fmla="*/ 1453 h 38"/>
                  <a:gd name="T32" fmla="*/ 207 w 24"/>
                  <a:gd name="T33" fmla="*/ 1487 h 38"/>
                  <a:gd name="T34" fmla="*/ 162 w 24"/>
                  <a:gd name="T35" fmla="*/ 1487 h 38"/>
                  <a:gd name="T36" fmla="*/ 133 w 24"/>
                  <a:gd name="T37" fmla="*/ 1487 h 38"/>
                  <a:gd name="T38" fmla="*/ 91 w 24"/>
                  <a:gd name="T39" fmla="*/ 1371 h 38"/>
                  <a:gd name="T40" fmla="*/ 42 w 24"/>
                  <a:gd name="T41" fmla="*/ 1290 h 38"/>
                  <a:gd name="T42" fmla="*/ 0 w 24"/>
                  <a:gd name="T43" fmla="*/ 1015 h 38"/>
                  <a:gd name="T44" fmla="*/ 0 w 24"/>
                  <a:gd name="T45" fmla="*/ 784 h 38"/>
                  <a:gd name="T46" fmla="*/ 91 w 24"/>
                  <a:gd name="T47" fmla="*/ 784 h 38"/>
                  <a:gd name="T48" fmla="*/ 91 w 24"/>
                  <a:gd name="T49" fmla="*/ 1059 h 38"/>
                  <a:gd name="T50" fmla="*/ 103 w 24"/>
                  <a:gd name="T51" fmla="*/ 1290 h 38"/>
                  <a:gd name="T52" fmla="*/ 133 w 24"/>
                  <a:gd name="T53" fmla="*/ 1371 h 38"/>
                  <a:gd name="T54" fmla="*/ 162 w 24"/>
                  <a:gd name="T55" fmla="*/ 1453 h 38"/>
                  <a:gd name="T56" fmla="*/ 194 w 24"/>
                  <a:gd name="T57" fmla="*/ 1453 h 38"/>
                  <a:gd name="T58" fmla="*/ 207 w 24"/>
                  <a:gd name="T59" fmla="*/ 1371 h 38"/>
                  <a:gd name="T60" fmla="*/ 236 w 24"/>
                  <a:gd name="T61" fmla="*/ 1324 h 38"/>
                  <a:gd name="T62" fmla="*/ 253 w 24"/>
                  <a:gd name="T63" fmla="*/ 1209 h 38"/>
                  <a:gd name="T64" fmla="*/ 265 w 24"/>
                  <a:gd name="T65" fmla="*/ 1015 h 38"/>
                  <a:gd name="T66" fmla="*/ 265 w 24"/>
                  <a:gd name="T67" fmla="*/ 669 h 38"/>
                  <a:gd name="T68" fmla="*/ 265 w 24"/>
                  <a:gd name="T69" fmla="*/ 472 h 38"/>
                  <a:gd name="T70" fmla="*/ 253 w 24"/>
                  <a:gd name="T71" fmla="*/ 275 h 38"/>
                  <a:gd name="T72" fmla="*/ 236 w 24"/>
                  <a:gd name="T73" fmla="*/ 197 h 38"/>
                  <a:gd name="T74" fmla="*/ 207 w 24"/>
                  <a:gd name="T75" fmla="*/ 81 h 38"/>
                  <a:gd name="T76" fmla="*/ 194 w 24"/>
                  <a:gd name="T77" fmla="*/ 81 h 38"/>
                  <a:gd name="T78" fmla="*/ 162 w 24"/>
                  <a:gd name="T79" fmla="*/ 81 h 38"/>
                  <a:gd name="T80" fmla="*/ 150 w 24"/>
                  <a:gd name="T81" fmla="*/ 81 h 38"/>
                  <a:gd name="T82" fmla="*/ 133 w 24"/>
                  <a:gd name="T83" fmla="*/ 115 h 38"/>
                  <a:gd name="T84" fmla="*/ 103 w 24"/>
                  <a:gd name="T85" fmla="*/ 231 h 38"/>
                  <a:gd name="T86" fmla="*/ 91 w 24"/>
                  <a:gd name="T87" fmla="*/ 390 h 38"/>
                  <a:gd name="T88" fmla="*/ 91 w 24"/>
                  <a:gd name="T89" fmla="*/ 621 h 38"/>
                  <a:gd name="T90" fmla="*/ 91 w 24"/>
                  <a:gd name="T91" fmla="*/ 784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3"/>
                    </a:lnTo>
                    <a:lnTo>
                      <a:pt x="2" y="9"/>
                    </a:lnTo>
                    <a:lnTo>
                      <a:pt x="4" y="5"/>
                    </a:lnTo>
                    <a:lnTo>
                      <a:pt x="7" y="2"/>
                    </a:lnTo>
                    <a:lnTo>
                      <a:pt x="9" y="0"/>
                    </a:lnTo>
                    <a:lnTo>
                      <a:pt x="11" y="0"/>
                    </a:lnTo>
                    <a:lnTo>
                      <a:pt x="16" y="0"/>
                    </a:lnTo>
                    <a:lnTo>
                      <a:pt x="20" y="5"/>
                    </a:lnTo>
                    <a:lnTo>
                      <a:pt x="21" y="9"/>
                    </a:lnTo>
                    <a:lnTo>
                      <a:pt x="23" y="13"/>
                    </a:lnTo>
                    <a:lnTo>
                      <a:pt x="24" y="19"/>
                    </a:lnTo>
                    <a:lnTo>
                      <a:pt x="23" y="24"/>
                    </a:lnTo>
                    <a:lnTo>
                      <a:pt x="21" y="30"/>
                    </a:lnTo>
                    <a:lnTo>
                      <a:pt x="20" y="34"/>
                    </a:lnTo>
                    <a:lnTo>
                      <a:pt x="17" y="37"/>
                    </a:lnTo>
                    <a:lnTo>
                      <a:pt x="14" y="38"/>
                    </a:lnTo>
                    <a:lnTo>
                      <a:pt x="11" y="38"/>
                    </a:lnTo>
                    <a:lnTo>
                      <a:pt x="9" y="38"/>
                    </a:lnTo>
                    <a:lnTo>
                      <a:pt x="6" y="35"/>
                    </a:lnTo>
                    <a:lnTo>
                      <a:pt x="3" y="33"/>
                    </a:lnTo>
                    <a:lnTo>
                      <a:pt x="0" y="26"/>
                    </a:lnTo>
                    <a:lnTo>
                      <a:pt x="0" y="20"/>
                    </a:lnTo>
                    <a:close/>
                    <a:moveTo>
                      <a:pt x="6" y="20"/>
                    </a:moveTo>
                    <a:lnTo>
                      <a:pt x="6" y="27"/>
                    </a:lnTo>
                    <a:lnTo>
                      <a:pt x="7" y="33"/>
                    </a:lnTo>
                    <a:lnTo>
                      <a:pt x="9" y="35"/>
                    </a:lnTo>
                    <a:lnTo>
                      <a:pt x="11" y="37"/>
                    </a:lnTo>
                    <a:lnTo>
                      <a:pt x="13" y="37"/>
                    </a:lnTo>
                    <a:lnTo>
                      <a:pt x="14" y="35"/>
                    </a:lnTo>
                    <a:lnTo>
                      <a:pt x="16" y="34"/>
                    </a:lnTo>
                    <a:lnTo>
                      <a:pt x="17" y="31"/>
                    </a:lnTo>
                    <a:lnTo>
                      <a:pt x="18" y="26"/>
                    </a:lnTo>
                    <a:lnTo>
                      <a:pt x="18" y="17"/>
                    </a:lnTo>
                    <a:lnTo>
                      <a:pt x="18" y="12"/>
                    </a:lnTo>
                    <a:lnTo>
                      <a:pt x="17" y="7"/>
                    </a:lnTo>
                    <a:lnTo>
                      <a:pt x="16" y="5"/>
                    </a:lnTo>
                    <a:lnTo>
                      <a:pt x="14" y="2"/>
                    </a:lnTo>
                    <a:lnTo>
                      <a:pt x="13" y="2"/>
                    </a:lnTo>
                    <a:lnTo>
                      <a:pt x="11" y="2"/>
                    </a:lnTo>
                    <a:lnTo>
                      <a:pt x="10" y="2"/>
                    </a:lnTo>
                    <a:lnTo>
                      <a:pt x="9"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606" name="Freeform 312"/>
              <p:cNvSpPr>
                <a:spLocks/>
              </p:cNvSpPr>
              <p:nvPr/>
            </p:nvSpPr>
            <p:spPr bwMode="auto">
              <a:xfrm>
                <a:off x="3179" y="3428"/>
                <a:ext cx="21" cy="54"/>
              </a:xfrm>
              <a:custGeom>
                <a:avLst/>
                <a:gdLst>
                  <a:gd name="T0" fmla="*/ 0 w 9"/>
                  <a:gd name="T1" fmla="*/ 614 h 16"/>
                  <a:gd name="T2" fmla="*/ 0 w 9"/>
                  <a:gd name="T3" fmla="*/ 537 h 16"/>
                  <a:gd name="T4" fmla="*/ 37 w 9"/>
                  <a:gd name="T5" fmla="*/ 499 h 16"/>
                  <a:gd name="T6" fmla="*/ 77 w 9"/>
                  <a:gd name="T7" fmla="*/ 422 h 16"/>
                  <a:gd name="T8" fmla="*/ 86 w 9"/>
                  <a:gd name="T9" fmla="*/ 388 h 16"/>
                  <a:gd name="T10" fmla="*/ 86 w 9"/>
                  <a:gd name="T11" fmla="*/ 273 h 16"/>
                  <a:gd name="T12" fmla="*/ 86 w 9"/>
                  <a:gd name="T13" fmla="*/ 273 h 16"/>
                  <a:gd name="T14" fmla="*/ 86 w 9"/>
                  <a:gd name="T15" fmla="*/ 273 h 16"/>
                  <a:gd name="T16" fmla="*/ 86 w 9"/>
                  <a:gd name="T17" fmla="*/ 273 h 16"/>
                  <a:gd name="T18" fmla="*/ 77 w 9"/>
                  <a:gd name="T19" fmla="*/ 226 h 16"/>
                  <a:gd name="T20" fmla="*/ 77 w 9"/>
                  <a:gd name="T21" fmla="*/ 273 h 16"/>
                  <a:gd name="T22" fmla="*/ 49 w 9"/>
                  <a:gd name="T23" fmla="*/ 273 h 16"/>
                  <a:gd name="T24" fmla="*/ 49 w 9"/>
                  <a:gd name="T25" fmla="*/ 273 h 16"/>
                  <a:gd name="T26" fmla="*/ 49 w 9"/>
                  <a:gd name="T27" fmla="*/ 273 h 16"/>
                  <a:gd name="T28" fmla="*/ 37 w 9"/>
                  <a:gd name="T29" fmla="*/ 273 h 16"/>
                  <a:gd name="T30" fmla="*/ 28 w 9"/>
                  <a:gd name="T31" fmla="*/ 226 h 16"/>
                  <a:gd name="T32" fmla="*/ 0 w 9"/>
                  <a:gd name="T33" fmla="*/ 226 h 16"/>
                  <a:gd name="T34" fmla="*/ 0 w 9"/>
                  <a:gd name="T35" fmla="*/ 159 h 16"/>
                  <a:gd name="T36" fmla="*/ 0 w 9"/>
                  <a:gd name="T37" fmla="*/ 115 h 16"/>
                  <a:gd name="T38" fmla="*/ 28 w 9"/>
                  <a:gd name="T39" fmla="*/ 81 h 16"/>
                  <a:gd name="T40" fmla="*/ 37 w 9"/>
                  <a:gd name="T41" fmla="*/ 81 h 16"/>
                  <a:gd name="T42" fmla="*/ 49 w 9"/>
                  <a:gd name="T43" fmla="*/ 0 h 16"/>
                  <a:gd name="T44" fmla="*/ 77 w 9"/>
                  <a:gd name="T45" fmla="*/ 81 h 16"/>
                  <a:gd name="T46" fmla="*/ 86 w 9"/>
                  <a:gd name="T47" fmla="*/ 115 h 16"/>
                  <a:gd name="T48" fmla="*/ 114 w 9"/>
                  <a:gd name="T49" fmla="*/ 159 h 16"/>
                  <a:gd name="T50" fmla="*/ 114 w 9"/>
                  <a:gd name="T51" fmla="*/ 273 h 16"/>
                  <a:gd name="T52" fmla="*/ 114 w 9"/>
                  <a:gd name="T53" fmla="*/ 341 h 16"/>
                  <a:gd name="T54" fmla="*/ 86 w 9"/>
                  <a:gd name="T55" fmla="*/ 422 h 16"/>
                  <a:gd name="T56" fmla="*/ 49 w 9"/>
                  <a:gd name="T57" fmla="*/ 537 h 16"/>
                  <a:gd name="T58" fmla="*/ 0 w 9"/>
                  <a:gd name="T59" fmla="*/ 61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6" y="11"/>
                    </a:lnTo>
                    <a:lnTo>
                      <a:pt x="7" y="10"/>
                    </a:lnTo>
                    <a:lnTo>
                      <a:pt x="7" y="7"/>
                    </a:lnTo>
                    <a:lnTo>
                      <a:pt x="6" y="6"/>
                    </a:lnTo>
                    <a:lnTo>
                      <a:pt x="6" y="7"/>
                    </a:lnTo>
                    <a:lnTo>
                      <a:pt x="4" y="7"/>
                    </a:lnTo>
                    <a:lnTo>
                      <a:pt x="3" y="7"/>
                    </a:lnTo>
                    <a:lnTo>
                      <a:pt x="2" y="6"/>
                    </a:lnTo>
                    <a:lnTo>
                      <a:pt x="0" y="6"/>
                    </a:lnTo>
                    <a:lnTo>
                      <a:pt x="0" y="4"/>
                    </a:lnTo>
                    <a:lnTo>
                      <a:pt x="0" y="3"/>
                    </a:lnTo>
                    <a:lnTo>
                      <a:pt x="2" y="2"/>
                    </a:lnTo>
                    <a:lnTo>
                      <a:pt x="3" y="2"/>
                    </a:lnTo>
                    <a:lnTo>
                      <a:pt x="4" y="0"/>
                    </a:lnTo>
                    <a:lnTo>
                      <a:pt x="6" y="2"/>
                    </a:lnTo>
                    <a:lnTo>
                      <a:pt x="7" y="3"/>
                    </a:lnTo>
                    <a:lnTo>
                      <a:pt x="9" y="4"/>
                    </a:lnTo>
                    <a:lnTo>
                      <a:pt x="9" y="7"/>
                    </a:lnTo>
                    <a:lnTo>
                      <a:pt x="9" y="9"/>
                    </a:lnTo>
                    <a:lnTo>
                      <a:pt x="7" y="11"/>
                    </a:lnTo>
                    <a:lnTo>
                      <a:pt x="4" y="14"/>
                    </a:lnTo>
                    <a:lnTo>
                      <a:pt x="0" y="16"/>
                    </a:lnTo>
                    <a:close/>
                  </a:path>
                </a:pathLst>
              </a:custGeom>
              <a:solidFill>
                <a:srgbClr val="000000"/>
              </a:solidFill>
              <a:ln w="0">
                <a:solidFill>
                  <a:srgbClr val="000000"/>
                </a:solidFill>
                <a:round/>
                <a:headEnd/>
                <a:tailEnd/>
              </a:ln>
            </p:spPr>
            <p:txBody>
              <a:bodyPr/>
              <a:lstStyle/>
              <a:p>
                <a:endParaRPr lang="en-CA"/>
              </a:p>
            </p:txBody>
          </p:sp>
          <p:sp>
            <p:nvSpPr>
              <p:cNvPr id="10607" name="Freeform 313"/>
              <p:cNvSpPr>
                <a:spLocks/>
              </p:cNvSpPr>
              <p:nvPr/>
            </p:nvSpPr>
            <p:spPr bwMode="auto">
              <a:xfrm>
                <a:off x="3225" y="3322"/>
                <a:ext cx="34" cy="129"/>
              </a:xfrm>
              <a:custGeom>
                <a:avLst/>
                <a:gdLst>
                  <a:gd name="T0" fmla="*/ 0 w 14"/>
                  <a:gd name="T1" fmla="*/ 115 h 38"/>
                  <a:gd name="T2" fmla="*/ 112 w 14"/>
                  <a:gd name="T3" fmla="*/ 0 h 38"/>
                  <a:gd name="T4" fmla="*/ 129 w 14"/>
                  <a:gd name="T5" fmla="*/ 0 h 38"/>
                  <a:gd name="T6" fmla="*/ 129 w 14"/>
                  <a:gd name="T7" fmla="*/ 1209 h 38"/>
                  <a:gd name="T8" fmla="*/ 129 w 14"/>
                  <a:gd name="T9" fmla="*/ 1324 h 38"/>
                  <a:gd name="T10" fmla="*/ 129 w 14"/>
                  <a:gd name="T11" fmla="*/ 1371 h 38"/>
                  <a:gd name="T12" fmla="*/ 129 w 14"/>
                  <a:gd name="T13" fmla="*/ 1371 h 38"/>
                  <a:gd name="T14" fmla="*/ 160 w 14"/>
                  <a:gd name="T15" fmla="*/ 1453 h 38"/>
                  <a:gd name="T16" fmla="*/ 170 w 14"/>
                  <a:gd name="T17" fmla="*/ 1453 h 38"/>
                  <a:gd name="T18" fmla="*/ 202 w 14"/>
                  <a:gd name="T19" fmla="*/ 1453 h 38"/>
                  <a:gd name="T20" fmla="*/ 202 w 14"/>
                  <a:gd name="T21" fmla="*/ 1487 h 38"/>
                  <a:gd name="T22" fmla="*/ 0 w 14"/>
                  <a:gd name="T23" fmla="*/ 1487 h 38"/>
                  <a:gd name="T24" fmla="*/ 0 w 14"/>
                  <a:gd name="T25" fmla="*/ 1453 h 38"/>
                  <a:gd name="T26" fmla="*/ 29 w 14"/>
                  <a:gd name="T27" fmla="*/ 1453 h 38"/>
                  <a:gd name="T28" fmla="*/ 58 w 14"/>
                  <a:gd name="T29" fmla="*/ 1453 h 38"/>
                  <a:gd name="T30" fmla="*/ 58 w 14"/>
                  <a:gd name="T31" fmla="*/ 1453 h 38"/>
                  <a:gd name="T32" fmla="*/ 58 w 14"/>
                  <a:gd name="T33" fmla="*/ 1371 h 38"/>
                  <a:gd name="T34" fmla="*/ 58 w 14"/>
                  <a:gd name="T35" fmla="*/ 1324 h 38"/>
                  <a:gd name="T36" fmla="*/ 70 w 14"/>
                  <a:gd name="T37" fmla="*/ 1209 h 38"/>
                  <a:gd name="T38" fmla="*/ 70 w 14"/>
                  <a:gd name="T39" fmla="*/ 390 h 38"/>
                  <a:gd name="T40" fmla="*/ 58 w 14"/>
                  <a:gd name="T41" fmla="*/ 275 h 38"/>
                  <a:gd name="T42" fmla="*/ 58 w 14"/>
                  <a:gd name="T43" fmla="*/ 197 h 38"/>
                  <a:gd name="T44" fmla="*/ 58 w 14"/>
                  <a:gd name="T45" fmla="*/ 197 h 38"/>
                  <a:gd name="T46" fmla="*/ 58 w 14"/>
                  <a:gd name="T47" fmla="*/ 197 h 38"/>
                  <a:gd name="T48" fmla="*/ 29 w 14"/>
                  <a:gd name="T49" fmla="*/ 115 h 38"/>
                  <a:gd name="T50" fmla="*/ 29 w 14"/>
                  <a:gd name="T51" fmla="*/ 115 h 38"/>
                  <a:gd name="T52" fmla="*/ 12 w 14"/>
                  <a:gd name="T53" fmla="*/ 115 h 38"/>
                  <a:gd name="T54" fmla="*/ 0 w 14"/>
                  <a:gd name="T55" fmla="*/ 197 h 38"/>
                  <a:gd name="T56" fmla="*/ 0 w 14"/>
                  <a:gd name="T57" fmla="*/ 115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3"/>
                    </a:moveTo>
                    <a:lnTo>
                      <a:pt x="8" y="0"/>
                    </a:lnTo>
                    <a:lnTo>
                      <a:pt x="9" y="0"/>
                    </a:lnTo>
                    <a:lnTo>
                      <a:pt x="9" y="31"/>
                    </a:lnTo>
                    <a:lnTo>
                      <a:pt x="9" y="34"/>
                    </a:lnTo>
                    <a:lnTo>
                      <a:pt x="9" y="35"/>
                    </a:lnTo>
                    <a:lnTo>
                      <a:pt x="11" y="37"/>
                    </a:lnTo>
                    <a:lnTo>
                      <a:pt x="12" y="37"/>
                    </a:lnTo>
                    <a:lnTo>
                      <a:pt x="14" y="37"/>
                    </a:lnTo>
                    <a:lnTo>
                      <a:pt x="14" y="38"/>
                    </a:lnTo>
                    <a:lnTo>
                      <a:pt x="0" y="38"/>
                    </a:lnTo>
                    <a:lnTo>
                      <a:pt x="0" y="37"/>
                    </a:lnTo>
                    <a:lnTo>
                      <a:pt x="2" y="37"/>
                    </a:lnTo>
                    <a:lnTo>
                      <a:pt x="4" y="37"/>
                    </a:lnTo>
                    <a:lnTo>
                      <a:pt x="4" y="35"/>
                    </a:lnTo>
                    <a:lnTo>
                      <a:pt x="4" y="34"/>
                    </a:lnTo>
                    <a:lnTo>
                      <a:pt x="5" y="31"/>
                    </a:lnTo>
                    <a:lnTo>
                      <a:pt x="5" y="10"/>
                    </a:lnTo>
                    <a:lnTo>
                      <a:pt x="4" y="7"/>
                    </a:lnTo>
                    <a:lnTo>
                      <a:pt x="4" y="5"/>
                    </a:lnTo>
                    <a:lnTo>
                      <a:pt x="2" y="3"/>
                    </a:lnTo>
                    <a:lnTo>
                      <a:pt x="1" y="3"/>
                    </a:lnTo>
                    <a:lnTo>
                      <a:pt x="0" y="5"/>
                    </a:lnTo>
                    <a:lnTo>
                      <a:pt x="0" y="3"/>
                    </a:lnTo>
                    <a:close/>
                  </a:path>
                </a:pathLst>
              </a:custGeom>
              <a:solidFill>
                <a:srgbClr val="000000"/>
              </a:solidFill>
              <a:ln w="0">
                <a:solidFill>
                  <a:srgbClr val="000000"/>
                </a:solidFill>
                <a:round/>
                <a:headEnd/>
                <a:tailEnd/>
              </a:ln>
            </p:spPr>
            <p:txBody>
              <a:bodyPr/>
              <a:lstStyle/>
              <a:p>
                <a:endParaRPr lang="en-CA"/>
              </a:p>
            </p:txBody>
          </p:sp>
          <p:sp>
            <p:nvSpPr>
              <p:cNvPr id="10608" name="Freeform 314"/>
              <p:cNvSpPr>
                <a:spLocks/>
              </p:cNvSpPr>
              <p:nvPr/>
            </p:nvSpPr>
            <p:spPr bwMode="auto">
              <a:xfrm>
                <a:off x="3279" y="3322"/>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826 h 49"/>
                  <a:gd name="T10" fmla="*/ 121 w 13"/>
                  <a:gd name="T11" fmla="*/ 1826 h 49"/>
                  <a:gd name="T12" fmla="*/ 121 w 13"/>
                  <a:gd name="T13" fmla="*/ 81 h 49"/>
                  <a:gd name="T14" fmla="*/ 0 w 13"/>
                  <a:gd name="T15" fmla="*/ 81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8" y="47"/>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609" name="Freeform 315"/>
              <p:cNvSpPr>
                <a:spLocks/>
              </p:cNvSpPr>
              <p:nvPr/>
            </p:nvSpPr>
            <p:spPr bwMode="auto">
              <a:xfrm>
                <a:off x="3406" y="3322"/>
                <a:ext cx="83" cy="129"/>
              </a:xfrm>
              <a:custGeom>
                <a:avLst/>
                <a:gdLst>
                  <a:gd name="T0" fmla="*/ 454 w 34"/>
                  <a:gd name="T1" fmla="*/ 0 h 38"/>
                  <a:gd name="T2" fmla="*/ 464 w 34"/>
                  <a:gd name="T3" fmla="*/ 506 h 38"/>
                  <a:gd name="T4" fmla="*/ 454 w 34"/>
                  <a:gd name="T5" fmla="*/ 506 h 38"/>
                  <a:gd name="T6" fmla="*/ 422 w 34"/>
                  <a:gd name="T7" fmla="*/ 275 h 38"/>
                  <a:gd name="T8" fmla="*/ 393 w 34"/>
                  <a:gd name="T9" fmla="*/ 197 h 38"/>
                  <a:gd name="T10" fmla="*/ 352 w 34"/>
                  <a:gd name="T11" fmla="*/ 81 h 38"/>
                  <a:gd name="T12" fmla="*/ 273 w 34"/>
                  <a:gd name="T13" fmla="*/ 81 h 38"/>
                  <a:gd name="T14" fmla="*/ 220 w 34"/>
                  <a:gd name="T15" fmla="*/ 81 h 38"/>
                  <a:gd name="T16" fmla="*/ 173 w 34"/>
                  <a:gd name="T17" fmla="*/ 115 h 38"/>
                  <a:gd name="T18" fmla="*/ 144 w 34"/>
                  <a:gd name="T19" fmla="*/ 231 h 38"/>
                  <a:gd name="T20" fmla="*/ 120 w 34"/>
                  <a:gd name="T21" fmla="*/ 356 h 38"/>
                  <a:gd name="T22" fmla="*/ 103 w 34"/>
                  <a:gd name="T23" fmla="*/ 553 h 38"/>
                  <a:gd name="T24" fmla="*/ 103 w 34"/>
                  <a:gd name="T25" fmla="*/ 784 h 38"/>
                  <a:gd name="T26" fmla="*/ 103 w 34"/>
                  <a:gd name="T27" fmla="*/ 934 h 38"/>
                  <a:gd name="T28" fmla="*/ 120 w 34"/>
                  <a:gd name="T29" fmla="*/ 1093 h 38"/>
                  <a:gd name="T30" fmla="*/ 144 w 34"/>
                  <a:gd name="T31" fmla="*/ 1209 h 38"/>
                  <a:gd name="T32" fmla="*/ 173 w 34"/>
                  <a:gd name="T33" fmla="*/ 1324 h 38"/>
                  <a:gd name="T34" fmla="*/ 251 w 34"/>
                  <a:gd name="T35" fmla="*/ 1371 h 38"/>
                  <a:gd name="T36" fmla="*/ 273 w 34"/>
                  <a:gd name="T37" fmla="*/ 1371 h 38"/>
                  <a:gd name="T38" fmla="*/ 352 w 34"/>
                  <a:gd name="T39" fmla="*/ 1371 h 38"/>
                  <a:gd name="T40" fmla="*/ 393 w 34"/>
                  <a:gd name="T41" fmla="*/ 1324 h 38"/>
                  <a:gd name="T42" fmla="*/ 422 w 34"/>
                  <a:gd name="T43" fmla="*/ 1290 h 38"/>
                  <a:gd name="T44" fmla="*/ 464 w 34"/>
                  <a:gd name="T45" fmla="*/ 1093 h 38"/>
                  <a:gd name="T46" fmla="*/ 496 w 34"/>
                  <a:gd name="T47" fmla="*/ 1093 h 38"/>
                  <a:gd name="T48" fmla="*/ 422 w 34"/>
                  <a:gd name="T49" fmla="*/ 1290 h 38"/>
                  <a:gd name="T50" fmla="*/ 393 w 34"/>
                  <a:gd name="T51" fmla="*/ 1371 h 38"/>
                  <a:gd name="T52" fmla="*/ 322 w 34"/>
                  <a:gd name="T53" fmla="*/ 1487 h 38"/>
                  <a:gd name="T54" fmla="*/ 261 w 34"/>
                  <a:gd name="T55" fmla="*/ 1487 h 38"/>
                  <a:gd name="T56" fmla="*/ 173 w 34"/>
                  <a:gd name="T57" fmla="*/ 1487 h 38"/>
                  <a:gd name="T58" fmla="*/ 120 w 34"/>
                  <a:gd name="T59" fmla="*/ 1371 h 38"/>
                  <a:gd name="T60" fmla="*/ 59 w 34"/>
                  <a:gd name="T61" fmla="*/ 1209 h 38"/>
                  <a:gd name="T62" fmla="*/ 12 w 34"/>
                  <a:gd name="T63" fmla="*/ 1015 h 38"/>
                  <a:gd name="T64" fmla="*/ 0 w 34"/>
                  <a:gd name="T65" fmla="*/ 784 h 38"/>
                  <a:gd name="T66" fmla="*/ 12 w 34"/>
                  <a:gd name="T67" fmla="*/ 553 h 38"/>
                  <a:gd name="T68" fmla="*/ 42 w 34"/>
                  <a:gd name="T69" fmla="*/ 356 h 38"/>
                  <a:gd name="T70" fmla="*/ 71 w 34"/>
                  <a:gd name="T71" fmla="*/ 231 h 38"/>
                  <a:gd name="T72" fmla="*/ 144 w 34"/>
                  <a:gd name="T73" fmla="*/ 81 h 38"/>
                  <a:gd name="T74" fmla="*/ 203 w 34"/>
                  <a:gd name="T75" fmla="*/ 0 h 38"/>
                  <a:gd name="T76" fmla="*/ 273 w 34"/>
                  <a:gd name="T77" fmla="*/ 0 h 38"/>
                  <a:gd name="T78" fmla="*/ 322 w 34"/>
                  <a:gd name="T79" fmla="*/ 0 h 38"/>
                  <a:gd name="T80" fmla="*/ 393 w 34"/>
                  <a:gd name="T81" fmla="*/ 81 h 38"/>
                  <a:gd name="T82" fmla="*/ 405 w 34"/>
                  <a:gd name="T83" fmla="*/ 81 h 38"/>
                  <a:gd name="T84" fmla="*/ 405 w 34"/>
                  <a:gd name="T85" fmla="*/ 81 h 38"/>
                  <a:gd name="T86" fmla="*/ 422 w 34"/>
                  <a:gd name="T87" fmla="*/ 81 h 38"/>
                  <a:gd name="T88" fmla="*/ 422 w 34"/>
                  <a:gd name="T89" fmla="*/ 81 h 38"/>
                  <a:gd name="T90" fmla="*/ 454 w 34"/>
                  <a:gd name="T91" fmla="*/ 0 h 38"/>
                  <a:gd name="T92" fmla="*/ 454 w 34"/>
                  <a:gd name="T93" fmla="*/ 0 h 38"/>
                  <a:gd name="T94" fmla="*/ 454 w 34"/>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8"/>
                  <a:gd name="T146" fmla="*/ 34 w 34"/>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8">
                    <a:moveTo>
                      <a:pt x="31" y="0"/>
                    </a:moveTo>
                    <a:lnTo>
                      <a:pt x="32" y="13"/>
                    </a:lnTo>
                    <a:lnTo>
                      <a:pt x="31" y="13"/>
                    </a:lnTo>
                    <a:lnTo>
                      <a:pt x="29" y="7"/>
                    </a:lnTo>
                    <a:lnTo>
                      <a:pt x="27" y="5"/>
                    </a:lnTo>
                    <a:lnTo>
                      <a:pt x="24" y="2"/>
                    </a:lnTo>
                    <a:lnTo>
                      <a:pt x="19" y="2"/>
                    </a:lnTo>
                    <a:lnTo>
                      <a:pt x="15" y="2"/>
                    </a:lnTo>
                    <a:lnTo>
                      <a:pt x="12" y="3"/>
                    </a:lnTo>
                    <a:lnTo>
                      <a:pt x="10" y="6"/>
                    </a:lnTo>
                    <a:lnTo>
                      <a:pt x="8" y="9"/>
                    </a:lnTo>
                    <a:lnTo>
                      <a:pt x="7" y="14"/>
                    </a:lnTo>
                    <a:lnTo>
                      <a:pt x="7" y="20"/>
                    </a:lnTo>
                    <a:lnTo>
                      <a:pt x="7" y="24"/>
                    </a:lnTo>
                    <a:lnTo>
                      <a:pt x="8" y="28"/>
                    </a:lnTo>
                    <a:lnTo>
                      <a:pt x="10" y="31"/>
                    </a:lnTo>
                    <a:lnTo>
                      <a:pt x="12" y="34"/>
                    </a:lnTo>
                    <a:lnTo>
                      <a:pt x="17" y="35"/>
                    </a:lnTo>
                    <a:lnTo>
                      <a:pt x="19" y="35"/>
                    </a:lnTo>
                    <a:lnTo>
                      <a:pt x="24" y="35"/>
                    </a:lnTo>
                    <a:lnTo>
                      <a:pt x="27" y="34"/>
                    </a:lnTo>
                    <a:lnTo>
                      <a:pt x="29" y="33"/>
                    </a:lnTo>
                    <a:lnTo>
                      <a:pt x="32" y="28"/>
                    </a:lnTo>
                    <a:lnTo>
                      <a:pt x="34" y="28"/>
                    </a:lnTo>
                    <a:lnTo>
                      <a:pt x="29" y="33"/>
                    </a:lnTo>
                    <a:lnTo>
                      <a:pt x="27" y="35"/>
                    </a:lnTo>
                    <a:lnTo>
                      <a:pt x="22" y="38"/>
                    </a:lnTo>
                    <a:lnTo>
                      <a:pt x="18" y="38"/>
                    </a:lnTo>
                    <a:lnTo>
                      <a:pt x="12" y="38"/>
                    </a:lnTo>
                    <a:lnTo>
                      <a:pt x="8" y="35"/>
                    </a:lnTo>
                    <a:lnTo>
                      <a:pt x="4" y="31"/>
                    </a:lnTo>
                    <a:lnTo>
                      <a:pt x="1" y="26"/>
                    </a:lnTo>
                    <a:lnTo>
                      <a:pt x="0" y="20"/>
                    </a:lnTo>
                    <a:lnTo>
                      <a:pt x="1" y="14"/>
                    </a:lnTo>
                    <a:lnTo>
                      <a:pt x="3" y="9"/>
                    </a:lnTo>
                    <a:lnTo>
                      <a:pt x="5" y="6"/>
                    </a:lnTo>
                    <a:lnTo>
                      <a:pt x="10" y="2"/>
                    </a:lnTo>
                    <a:lnTo>
                      <a:pt x="14" y="0"/>
                    </a:lnTo>
                    <a:lnTo>
                      <a:pt x="19" y="0"/>
                    </a:lnTo>
                    <a:lnTo>
                      <a:pt x="22" y="0"/>
                    </a:lnTo>
                    <a:lnTo>
                      <a:pt x="27" y="2"/>
                    </a:lnTo>
                    <a:lnTo>
                      <a:pt x="28" y="2"/>
                    </a:lnTo>
                    <a:lnTo>
                      <a:pt x="29" y="2"/>
                    </a:lnTo>
                    <a:lnTo>
                      <a:pt x="31" y="0"/>
                    </a:lnTo>
                    <a:close/>
                  </a:path>
                </a:pathLst>
              </a:custGeom>
              <a:solidFill>
                <a:srgbClr val="000000"/>
              </a:solidFill>
              <a:ln w="0">
                <a:solidFill>
                  <a:srgbClr val="000000"/>
                </a:solidFill>
                <a:round/>
                <a:headEnd/>
                <a:tailEnd/>
              </a:ln>
            </p:spPr>
            <p:txBody>
              <a:bodyPr/>
              <a:lstStyle/>
              <a:p>
                <a:endParaRPr lang="en-CA"/>
              </a:p>
            </p:txBody>
          </p:sp>
          <p:sp>
            <p:nvSpPr>
              <p:cNvPr id="10610" name="Freeform 316"/>
              <p:cNvSpPr>
                <a:spLocks noEditPoints="1"/>
              </p:cNvSpPr>
              <p:nvPr/>
            </p:nvSpPr>
            <p:spPr bwMode="auto">
              <a:xfrm>
                <a:off x="3494" y="3363"/>
                <a:ext cx="64" cy="88"/>
              </a:xfrm>
              <a:custGeom>
                <a:avLst/>
                <a:gdLst>
                  <a:gd name="T0" fmla="*/ 194 w 26"/>
                  <a:gd name="T1" fmla="*/ 0 h 26"/>
                  <a:gd name="T2" fmla="*/ 254 w 26"/>
                  <a:gd name="T3" fmla="*/ 34 h 26"/>
                  <a:gd name="T4" fmla="*/ 298 w 26"/>
                  <a:gd name="T5" fmla="*/ 81 h 26"/>
                  <a:gd name="T6" fmla="*/ 315 w 26"/>
                  <a:gd name="T7" fmla="*/ 159 h 26"/>
                  <a:gd name="T8" fmla="*/ 357 w 26"/>
                  <a:gd name="T9" fmla="*/ 308 h 26"/>
                  <a:gd name="T10" fmla="*/ 389 w 26"/>
                  <a:gd name="T11" fmla="*/ 470 h 26"/>
                  <a:gd name="T12" fmla="*/ 357 w 26"/>
                  <a:gd name="T13" fmla="*/ 619 h 26"/>
                  <a:gd name="T14" fmla="*/ 345 w 26"/>
                  <a:gd name="T15" fmla="*/ 734 h 26"/>
                  <a:gd name="T16" fmla="*/ 315 w 26"/>
                  <a:gd name="T17" fmla="*/ 846 h 26"/>
                  <a:gd name="T18" fmla="*/ 286 w 26"/>
                  <a:gd name="T19" fmla="*/ 975 h 26"/>
                  <a:gd name="T20" fmla="*/ 236 w 26"/>
                  <a:gd name="T21" fmla="*/ 1009 h 26"/>
                  <a:gd name="T22" fmla="*/ 194 w 26"/>
                  <a:gd name="T23" fmla="*/ 1009 h 26"/>
                  <a:gd name="T24" fmla="*/ 133 w 26"/>
                  <a:gd name="T25" fmla="*/ 1009 h 26"/>
                  <a:gd name="T26" fmla="*/ 91 w 26"/>
                  <a:gd name="T27" fmla="*/ 975 h 26"/>
                  <a:gd name="T28" fmla="*/ 42 w 26"/>
                  <a:gd name="T29" fmla="*/ 846 h 26"/>
                  <a:gd name="T30" fmla="*/ 30 w 26"/>
                  <a:gd name="T31" fmla="*/ 697 h 26"/>
                  <a:gd name="T32" fmla="*/ 0 w 26"/>
                  <a:gd name="T33" fmla="*/ 538 h 26"/>
                  <a:gd name="T34" fmla="*/ 30 w 26"/>
                  <a:gd name="T35" fmla="*/ 345 h 26"/>
                  <a:gd name="T36" fmla="*/ 42 w 26"/>
                  <a:gd name="T37" fmla="*/ 274 h 26"/>
                  <a:gd name="T38" fmla="*/ 74 w 26"/>
                  <a:gd name="T39" fmla="*/ 159 h 26"/>
                  <a:gd name="T40" fmla="*/ 103 w 26"/>
                  <a:gd name="T41" fmla="*/ 34 h 26"/>
                  <a:gd name="T42" fmla="*/ 153 w 26"/>
                  <a:gd name="T43" fmla="*/ 34 h 26"/>
                  <a:gd name="T44" fmla="*/ 194 w 26"/>
                  <a:gd name="T45" fmla="*/ 0 h 26"/>
                  <a:gd name="T46" fmla="*/ 182 w 26"/>
                  <a:gd name="T47" fmla="*/ 81 h 26"/>
                  <a:gd name="T48" fmla="*/ 153 w 26"/>
                  <a:gd name="T49" fmla="*/ 81 h 26"/>
                  <a:gd name="T50" fmla="*/ 133 w 26"/>
                  <a:gd name="T51" fmla="*/ 81 h 26"/>
                  <a:gd name="T52" fmla="*/ 103 w 26"/>
                  <a:gd name="T53" fmla="*/ 159 h 26"/>
                  <a:gd name="T54" fmla="*/ 91 w 26"/>
                  <a:gd name="T55" fmla="*/ 196 h 26"/>
                  <a:gd name="T56" fmla="*/ 91 w 26"/>
                  <a:gd name="T57" fmla="*/ 308 h 26"/>
                  <a:gd name="T58" fmla="*/ 91 w 26"/>
                  <a:gd name="T59" fmla="*/ 423 h 26"/>
                  <a:gd name="T60" fmla="*/ 91 w 26"/>
                  <a:gd name="T61" fmla="*/ 619 h 26"/>
                  <a:gd name="T62" fmla="*/ 103 w 26"/>
                  <a:gd name="T63" fmla="*/ 812 h 26"/>
                  <a:gd name="T64" fmla="*/ 153 w 26"/>
                  <a:gd name="T65" fmla="*/ 894 h 26"/>
                  <a:gd name="T66" fmla="*/ 207 w 26"/>
                  <a:gd name="T67" fmla="*/ 975 h 26"/>
                  <a:gd name="T68" fmla="*/ 236 w 26"/>
                  <a:gd name="T69" fmla="*/ 894 h 26"/>
                  <a:gd name="T70" fmla="*/ 286 w 26"/>
                  <a:gd name="T71" fmla="*/ 846 h 26"/>
                  <a:gd name="T72" fmla="*/ 298 w 26"/>
                  <a:gd name="T73" fmla="*/ 734 h 26"/>
                  <a:gd name="T74" fmla="*/ 298 w 26"/>
                  <a:gd name="T75" fmla="*/ 586 h 26"/>
                  <a:gd name="T76" fmla="*/ 298 w 26"/>
                  <a:gd name="T77" fmla="*/ 423 h 26"/>
                  <a:gd name="T78" fmla="*/ 286 w 26"/>
                  <a:gd name="T79" fmla="*/ 274 h 26"/>
                  <a:gd name="T80" fmla="*/ 254 w 26"/>
                  <a:gd name="T81" fmla="*/ 159 h 26"/>
                  <a:gd name="T82" fmla="*/ 207 w 26"/>
                  <a:gd name="T83" fmla="*/ 81 h 26"/>
                  <a:gd name="T84" fmla="*/ 182 w 26"/>
                  <a:gd name="T85" fmla="*/ 81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6"/>
                  <a:gd name="T131" fmla="*/ 26 w 26"/>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6">
                    <a:moveTo>
                      <a:pt x="13" y="0"/>
                    </a:moveTo>
                    <a:lnTo>
                      <a:pt x="17" y="1"/>
                    </a:lnTo>
                    <a:lnTo>
                      <a:pt x="20" y="2"/>
                    </a:lnTo>
                    <a:lnTo>
                      <a:pt x="21" y="4"/>
                    </a:lnTo>
                    <a:lnTo>
                      <a:pt x="24" y="8"/>
                    </a:lnTo>
                    <a:lnTo>
                      <a:pt x="26" y="12"/>
                    </a:lnTo>
                    <a:lnTo>
                      <a:pt x="24" y="16"/>
                    </a:lnTo>
                    <a:lnTo>
                      <a:pt x="23" y="19"/>
                    </a:lnTo>
                    <a:lnTo>
                      <a:pt x="21" y="22"/>
                    </a:lnTo>
                    <a:lnTo>
                      <a:pt x="19" y="25"/>
                    </a:lnTo>
                    <a:lnTo>
                      <a:pt x="16" y="26"/>
                    </a:lnTo>
                    <a:lnTo>
                      <a:pt x="13" y="26"/>
                    </a:lnTo>
                    <a:lnTo>
                      <a:pt x="9" y="26"/>
                    </a:lnTo>
                    <a:lnTo>
                      <a:pt x="6" y="25"/>
                    </a:lnTo>
                    <a:lnTo>
                      <a:pt x="3" y="22"/>
                    </a:lnTo>
                    <a:lnTo>
                      <a:pt x="2" y="18"/>
                    </a:lnTo>
                    <a:lnTo>
                      <a:pt x="0" y="14"/>
                    </a:lnTo>
                    <a:lnTo>
                      <a:pt x="2" y="9"/>
                    </a:lnTo>
                    <a:lnTo>
                      <a:pt x="3" y="7"/>
                    </a:lnTo>
                    <a:lnTo>
                      <a:pt x="5" y="4"/>
                    </a:lnTo>
                    <a:lnTo>
                      <a:pt x="7" y="1"/>
                    </a:lnTo>
                    <a:lnTo>
                      <a:pt x="10" y="1"/>
                    </a:lnTo>
                    <a:lnTo>
                      <a:pt x="13" y="0"/>
                    </a:lnTo>
                    <a:close/>
                    <a:moveTo>
                      <a:pt x="12" y="2"/>
                    </a:moveTo>
                    <a:lnTo>
                      <a:pt x="10" y="2"/>
                    </a:lnTo>
                    <a:lnTo>
                      <a:pt x="9" y="2"/>
                    </a:lnTo>
                    <a:lnTo>
                      <a:pt x="7" y="4"/>
                    </a:lnTo>
                    <a:lnTo>
                      <a:pt x="6" y="5"/>
                    </a:lnTo>
                    <a:lnTo>
                      <a:pt x="6" y="8"/>
                    </a:lnTo>
                    <a:lnTo>
                      <a:pt x="6" y="11"/>
                    </a:lnTo>
                    <a:lnTo>
                      <a:pt x="6" y="16"/>
                    </a:lnTo>
                    <a:lnTo>
                      <a:pt x="7" y="21"/>
                    </a:lnTo>
                    <a:lnTo>
                      <a:pt x="10" y="23"/>
                    </a:lnTo>
                    <a:lnTo>
                      <a:pt x="14" y="25"/>
                    </a:lnTo>
                    <a:lnTo>
                      <a:pt x="16" y="23"/>
                    </a:lnTo>
                    <a:lnTo>
                      <a:pt x="19" y="22"/>
                    </a:lnTo>
                    <a:lnTo>
                      <a:pt x="20" y="19"/>
                    </a:lnTo>
                    <a:lnTo>
                      <a:pt x="20" y="15"/>
                    </a:lnTo>
                    <a:lnTo>
                      <a:pt x="20" y="11"/>
                    </a:lnTo>
                    <a:lnTo>
                      <a:pt x="19" y="7"/>
                    </a:lnTo>
                    <a:lnTo>
                      <a:pt x="17" y="4"/>
                    </a:lnTo>
                    <a:lnTo>
                      <a:pt x="14" y="2"/>
                    </a:lnTo>
                    <a:lnTo>
                      <a:pt x="12" y="2"/>
                    </a:lnTo>
                    <a:close/>
                  </a:path>
                </a:pathLst>
              </a:custGeom>
              <a:solidFill>
                <a:srgbClr val="000000"/>
              </a:solidFill>
              <a:ln w="0">
                <a:solidFill>
                  <a:srgbClr val="000000"/>
                </a:solidFill>
                <a:round/>
                <a:headEnd/>
                <a:tailEnd/>
              </a:ln>
            </p:spPr>
            <p:txBody>
              <a:bodyPr/>
              <a:lstStyle/>
              <a:p>
                <a:endParaRPr lang="en-CA"/>
              </a:p>
            </p:txBody>
          </p:sp>
          <p:sp>
            <p:nvSpPr>
              <p:cNvPr id="10611" name="Freeform 317"/>
              <p:cNvSpPr>
                <a:spLocks/>
              </p:cNvSpPr>
              <p:nvPr/>
            </p:nvSpPr>
            <p:spPr bwMode="auto">
              <a:xfrm>
                <a:off x="3563" y="3363"/>
                <a:ext cx="103" cy="88"/>
              </a:xfrm>
              <a:custGeom>
                <a:avLst/>
                <a:gdLst>
                  <a:gd name="T0" fmla="*/ 150 w 42"/>
                  <a:gd name="T1" fmla="*/ 159 h 26"/>
                  <a:gd name="T2" fmla="*/ 191 w 42"/>
                  <a:gd name="T3" fmla="*/ 34 h 26"/>
                  <a:gd name="T4" fmla="*/ 235 w 42"/>
                  <a:gd name="T5" fmla="*/ 0 h 26"/>
                  <a:gd name="T6" fmla="*/ 282 w 42"/>
                  <a:gd name="T7" fmla="*/ 34 h 26"/>
                  <a:gd name="T8" fmla="*/ 336 w 42"/>
                  <a:gd name="T9" fmla="*/ 159 h 26"/>
                  <a:gd name="T10" fmla="*/ 385 w 42"/>
                  <a:gd name="T11" fmla="*/ 81 h 26"/>
                  <a:gd name="T12" fmla="*/ 444 w 42"/>
                  <a:gd name="T13" fmla="*/ 0 h 26"/>
                  <a:gd name="T14" fmla="*/ 500 w 42"/>
                  <a:gd name="T15" fmla="*/ 0 h 26"/>
                  <a:gd name="T16" fmla="*/ 547 w 42"/>
                  <a:gd name="T17" fmla="*/ 81 h 26"/>
                  <a:gd name="T18" fmla="*/ 559 w 42"/>
                  <a:gd name="T19" fmla="*/ 274 h 26"/>
                  <a:gd name="T20" fmla="*/ 559 w 42"/>
                  <a:gd name="T21" fmla="*/ 734 h 26"/>
                  <a:gd name="T22" fmla="*/ 559 w 42"/>
                  <a:gd name="T23" fmla="*/ 894 h 26"/>
                  <a:gd name="T24" fmla="*/ 589 w 42"/>
                  <a:gd name="T25" fmla="*/ 975 h 26"/>
                  <a:gd name="T26" fmla="*/ 620 w 42"/>
                  <a:gd name="T27" fmla="*/ 975 h 26"/>
                  <a:gd name="T28" fmla="*/ 444 w 42"/>
                  <a:gd name="T29" fmla="*/ 1009 h 26"/>
                  <a:gd name="T30" fmla="*/ 456 w 42"/>
                  <a:gd name="T31" fmla="*/ 975 h 26"/>
                  <a:gd name="T32" fmla="*/ 488 w 42"/>
                  <a:gd name="T33" fmla="*/ 975 h 26"/>
                  <a:gd name="T34" fmla="*/ 500 w 42"/>
                  <a:gd name="T35" fmla="*/ 894 h 26"/>
                  <a:gd name="T36" fmla="*/ 500 w 42"/>
                  <a:gd name="T37" fmla="*/ 734 h 26"/>
                  <a:gd name="T38" fmla="*/ 500 w 42"/>
                  <a:gd name="T39" fmla="*/ 274 h 26"/>
                  <a:gd name="T40" fmla="*/ 456 w 42"/>
                  <a:gd name="T41" fmla="*/ 159 h 26"/>
                  <a:gd name="T42" fmla="*/ 414 w 42"/>
                  <a:gd name="T43" fmla="*/ 159 h 26"/>
                  <a:gd name="T44" fmla="*/ 385 w 42"/>
                  <a:gd name="T45" fmla="*/ 196 h 26"/>
                  <a:gd name="T46" fmla="*/ 336 w 42"/>
                  <a:gd name="T47" fmla="*/ 274 h 26"/>
                  <a:gd name="T48" fmla="*/ 336 w 42"/>
                  <a:gd name="T49" fmla="*/ 734 h 26"/>
                  <a:gd name="T50" fmla="*/ 336 w 42"/>
                  <a:gd name="T51" fmla="*/ 894 h 26"/>
                  <a:gd name="T52" fmla="*/ 356 w 42"/>
                  <a:gd name="T53" fmla="*/ 975 h 26"/>
                  <a:gd name="T54" fmla="*/ 397 w 42"/>
                  <a:gd name="T55" fmla="*/ 975 h 26"/>
                  <a:gd name="T56" fmla="*/ 204 w 42"/>
                  <a:gd name="T57" fmla="*/ 1009 h 26"/>
                  <a:gd name="T58" fmla="*/ 253 w 42"/>
                  <a:gd name="T59" fmla="*/ 975 h 26"/>
                  <a:gd name="T60" fmla="*/ 282 w 42"/>
                  <a:gd name="T61" fmla="*/ 894 h 26"/>
                  <a:gd name="T62" fmla="*/ 282 w 42"/>
                  <a:gd name="T63" fmla="*/ 846 h 26"/>
                  <a:gd name="T64" fmla="*/ 282 w 42"/>
                  <a:gd name="T65" fmla="*/ 345 h 26"/>
                  <a:gd name="T66" fmla="*/ 253 w 42"/>
                  <a:gd name="T67" fmla="*/ 196 h 26"/>
                  <a:gd name="T68" fmla="*/ 204 w 42"/>
                  <a:gd name="T69" fmla="*/ 159 h 26"/>
                  <a:gd name="T70" fmla="*/ 174 w 42"/>
                  <a:gd name="T71" fmla="*/ 159 h 26"/>
                  <a:gd name="T72" fmla="*/ 103 w 42"/>
                  <a:gd name="T73" fmla="*/ 274 h 26"/>
                  <a:gd name="T74" fmla="*/ 132 w 42"/>
                  <a:gd name="T75" fmla="*/ 846 h 26"/>
                  <a:gd name="T76" fmla="*/ 132 w 42"/>
                  <a:gd name="T77" fmla="*/ 975 h 26"/>
                  <a:gd name="T78" fmla="*/ 150 w 42"/>
                  <a:gd name="T79" fmla="*/ 975 h 26"/>
                  <a:gd name="T80" fmla="*/ 174 w 42"/>
                  <a:gd name="T81" fmla="*/ 1009 h 26"/>
                  <a:gd name="T82" fmla="*/ 0 w 42"/>
                  <a:gd name="T83" fmla="*/ 975 h 26"/>
                  <a:gd name="T84" fmla="*/ 29 w 42"/>
                  <a:gd name="T85" fmla="*/ 975 h 26"/>
                  <a:gd name="T86" fmla="*/ 42 w 42"/>
                  <a:gd name="T87" fmla="*/ 894 h 26"/>
                  <a:gd name="T88" fmla="*/ 42 w 42"/>
                  <a:gd name="T89" fmla="*/ 734 h 26"/>
                  <a:gd name="T90" fmla="*/ 42 w 42"/>
                  <a:gd name="T91" fmla="*/ 274 h 26"/>
                  <a:gd name="T92" fmla="*/ 42 w 42"/>
                  <a:gd name="T93" fmla="*/ 159 h 26"/>
                  <a:gd name="T94" fmla="*/ 29 w 42"/>
                  <a:gd name="T95" fmla="*/ 159 h 26"/>
                  <a:gd name="T96" fmla="*/ 0 w 42"/>
                  <a:gd name="T97" fmla="*/ 159 h 26"/>
                  <a:gd name="T98" fmla="*/ 0 w 42"/>
                  <a:gd name="T99" fmla="*/ 81 h 26"/>
                  <a:gd name="T100" fmla="*/ 103 w 42"/>
                  <a:gd name="T101" fmla="*/ 0 h 2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6"/>
                  <a:gd name="T155" fmla="*/ 42 w 42"/>
                  <a:gd name="T156" fmla="*/ 26 h 2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6">
                    <a:moveTo>
                      <a:pt x="7" y="5"/>
                    </a:moveTo>
                    <a:lnTo>
                      <a:pt x="10" y="4"/>
                    </a:lnTo>
                    <a:lnTo>
                      <a:pt x="12" y="2"/>
                    </a:lnTo>
                    <a:lnTo>
                      <a:pt x="13" y="1"/>
                    </a:lnTo>
                    <a:lnTo>
                      <a:pt x="14" y="1"/>
                    </a:lnTo>
                    <a:lnTo>
                      <a:pt x="16" y="0"/>
                    </a:lnTo>
                    <a:lnTo>
                      <a:pt x="17" y="0"/>
                    </a:lnTo>
                    <a:lnTo>
                      <a:pt x="19" y="1"/>
                    </a:lnTo>
                    <a:lnTo>
                      <a:pt x="21" y="1"/>
                    </a:lnTo>
                    <a:lnTo>
                      <a:pt x="23" y="4"/>
                    </a:lnTo>
                    <a:lnTo>
                      <a:pt x="23" y="5"/>
                    </a:lnTo>
                    <a:lnTo>
                      <a:pt x="26" y="2"/>
                    </a:lnTo>
                    <a:lnTo>
                      <a:pt x="28" y="1"/>
                    </a:lnTo>
                    <a:lnTo>
                      <a:pt x="30" y="0"/>
                    </a:lnTo>
                    <a:lnTo>
                      <a:pt x="31" y="0"/>
                    </a:lnTo>
                    <a:lnTo>
                      <a:pt x="34" y="0"/>
                    </a:lnTo>
                    <a:lnTo>
                      <a:pt x="35" y="1"/>
                    </a:lnTo>
                    <a:lnTo>
                      <a:pt x="37" y="2"/>
                    </a:lnTo>
                    <a:lnTo>
                      <a:pt x="38" y="4"/>
                    </a:lnTo>
                    <a:lnTo>
                      <a:pt x="38" y="7"/>
                    </a:lnTo>
                    <a:lnTo>
                      <a:pt x="38" y="9"/>
                    </a:lnTo>
                    <a:lnTo>
                      <a:pt x="38" y="19"/>
                    </a:lnTo>
                    <a:lnTo>
                      <a:pt x="38" y="22"/>
                    </a:lnTo>
                    <a:lnTo>
                      <a:pt x="38" y="23"/>
                    </a:lnTo>
                    <a:lnTo>
                      <a:pt x="40" y="25"/>
                    </a:lnTo>
                    <a:lnTo>
                      <a:pt x="41" y="25"/>
                    </a:lnTo>
                    <a:lnTo>
                      <a:pt x="42" y="25"/>
                    </a:lnTo>
                    <a:lnTo>
                      <a:pt x="42" y="26"/>
                    </a:lnTo>
                    <a:lnTo>
                      <a:pt x="30" y="26"/>
                    </a:lnTo>
                    <a:lnTo>
                      <a:pt x="30" y="25"/>
                    </a:lnTo>
                    <a:lnTo>
                      <a:pt x="31" y="25"/>
                    </a:lnTo>
                    <a:lnTo>
                      <a:pt x="33" y="25"/>
                    </a:lnTo>
                    <a:lnTo>
                      <a:pt x="34" y="23"/>
                    </a:lnTo>
                    <a:lnTo>
                      <a:pt x="34" y="22"/>
                    </a:lnTo>
                    <a:lnTo>
                      <a:pt x="34" y="19"/>
                    </a:lnTo>
                    <a:lnTo>
                      <a:pt x="34" y="9"/>
                    </a:lnTo>
                    <a:lnTo>
                      <a:pt x="34" y="7"/>
                    </a:lnTo>
                    <a:lnTo>
                      <a:pt x="33" y="5"/>
                    </a:lnTo>
                    <a:lnTo>
                      <a:pt x="31" y="4"/>
                    </a:lnTo>
                    <a:lnTo>
                      <a:pt x="30" y="4"/>
                    </a:lnTo>
                    <a:lnTo>
                      <a:pt x="28" y="4"/>
                    </a:lnTo>
                    <a:lnTo>
                      <a:pt x="27" y="4"/>
                    </a:lnTo>
                    <a:lnTo>
                      <a:pt x="26" y="5"/>
                    </a:lnTo>
                    <a:lnTo>
                      <a:pt x="23" y="7"/>
                    </a:lnTo>
                    <a:lnTo>
                      <a:pt x="23" y="8"/>
                    </a:lnTo>
                    <a:lnTo>
                      <a:pt x="23" y="19"/>
                    </a:lnTo>
                    <a:lnTo>
                      <a:pt x="23" y="22"/>
                    </a:lnTo>
                    <a:lnTo>
                      <a:pt x="23" y="23"/>
                    </a:lnTo>
                    <a:lnTo>
                      <a:pt x="24" y="25"/>
                    </a:lnTo>
                    <a:lnTo>
                      <a:pt x="26" y="25"/>
                    </a:lnTo>
                    <a:lnTo>
                      <a:pt x="27" y="25"/>
                    </a:lnTo>
                    <a:lnTo>
                      <a:pt x="27" y="26"/>
                    </a:lnTo>
                    <a:lnTo>
                      <a:pt x="14" y="26"/>
                    </a:lnTo>
                    <a:lnTo>
                      <a:pt x="14" y="25"/>
                    </a:lnTo>
                    <a:lnTo>
                      <a:pt x="17" y="25"/>
                    </a:lnTo>
                    <a:lnTo>
                      <a:pt x="19" y="23"/>
                    </a:lnTo>
                    <a:lnTo>
                      <a:pt x="19" y="22"/>
                    </a:lnTo>
                    <a:lnTo>
                      <a:pt x="19" y="19"/>
                    </a:lnTo>
                    <a:lnTo>
                      <a:pt x="19" y="9"/>
                    </a:lnTo>
                    <a:lnTo>
                      <a:pt x="19" y="7"/>
                    </a:lnTo>
                    <a:lnTo>
                      <a:pt x="17" y="5"/>
                    </a:lnTo>
                    <a:lnTo>
                      <a:pt x="16" y="4"/>
                    </a:lnTo>
                    <a:lnTo>
                      <a:pt x="14" y="4"/>
                    </a:lnTo>
                    <a:lnTo>
                      <a:pt x="13" y="4"/>
                    </a:lnTo>
                    <a:lnTo>
                      <a:pt x="12" y="4"/>
                    </a:lnTo>
                    <a:lnTo>
                      <a:pt x="10" y="5"/>
                    </a:lnTo>
                    <a:lnTo>
                      <a:pt x="7" y="7"/>
                    </a:lnTo>
                    <a:lnTo>
                      <a:pt x="7" y="19"/>
                    </a:lnTo>
                    <a:lnTo>
                      <a:pt x="9" y="22"/>
                    </a:lnTo>
                    <a:lnTo>
                      <a:pt x="9" y="23"/>
                    </a:lnTo>
                    <a:lnTo>
                      <a:pt x="9" y="25"/>
                    </a:lnTo>
                    <a:lnTo>
                      <a:pt x="10" y="25"/>
                    </a:lnTo>
                    <a:lnTo>
                      <a:pt x="12" y="25"/>
                    </a:lnTo>
                    <a:lnTo>
                      <a:pt x="12" y="26"/>
                    </a:lnTo>
                    <a:lnTo>
                      <a:pt x="0" y="26"/>
                    </a:lnTo>
                    <a:lnTo>
                      <a:pt x="0" y="25"/>
                    </a:lnTo>
                    <a:lnTo>
                      <a:pt x="2" y="25"/>
                    </a:lnTo>
                    <a:lnTo>
                      <a:pt x="3" y="25"/>
                    </a:lnTo>
                    <a:lnTo>
                      <a:pt x="3" y="23"/>
                    </a:lnTo>
                    <a:lnTo>
                      <a:pt x="3" y="22"/>
                    </a:lnTo>
                    <a:lnTo>
                      <a:pt x="3" y="19"/>
                    </a:lnTo>
                    <a:lnTo>
                      <a:pt x="3" y="11"/>
                    </a:lnTo>
                    <a:lnTo>
                      <a:pt x="3" y="7"/>
                    </a:lnTo>
                    <a:lnTo>
                      <a:pt x="3" y="5"/>
                    </a:lnTo>
                    <a:lnTo>
                      <a:pt x="3" y="4"/>
                    </a:lnTo>
                    <a:lnTo>
                      <a:pt x="2" y="4"/>
                    </a:lnTo>
                    <a:lnTo>
                      <a:pt x="0" y="4"/>
                    </a:lnTo>
                    <a:lnTo>
                      <a:pt x="0" y="2"/>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10612" name="Freeform 318"/>
              <p:cNvSpPr>
                <a:spLocks noEditPoints="1"/>
              </p:cNvSpPr>
              <p:nvPr/>
            </p:nvSpPr>
            <p:spPr bwMode="auto">
              <a:xfrm>
                <a:off x="3666" y="3363"/>
                <a:ext cx="65" cy="125"/>
              </a:xfrm>
              <a:custGeom>
                <a:avLst/>
                <a:gdLst>
                  <a:gd name="T0" fmla="*/ 128 w 27"/>
                  <a:gd name="T1" fmla="*/ 0 h 37"/>
                  <a:gd name="T2" fmla="*/ 140 w 27"/>
                  <a:gd name="T3" fmla="*/ 274 h 37"/>
                  <a:gd name="T4" fmla="*/ 197 w 27"/>
                  <a:gd name="T5" fmla="*/ 34 h 37"/>
                  <a:gd name="T6" fmla="*/ 238 w 27"/>
                  <a:gd name="T7" fmla="*/ 0 h 37"/>
                  <a:gd name="T8" fmla="*/ 337 w 27"/>
                  <a:gd name="T9" fmla="*/ 81 h 37"/>
                  <a:gd name="T10" fmla="*/ 376 w 27"/>
                  <a:gd name="T11" fmla="*/ 470 h 37"/>
                  <a:gd name="T12" fmla="*/ 366 w 27"/>
                  <a:gd name="T13" fmla="*/ 730 h 37"/>
                  <a:gd name="T14" fmla="*/ 279 w 27"/>
                  <a:gd name="T15" fmla="*/ 959 h 37"/>
                  <a:gd name="T16" fmla="*/ 197 w 27"/>
                  <a:gd name="T17" fmla="*/ 1003 h 37"/>
                  <a:gd name="T18" fmla="*/ 169 w 27"/>
                  <a:gd name="T19" fmla="*/ 959 h 37"/>
                  <a:gd name="T20" fmla="*/ 140 w 27"/>
                  <a:gd name="T21" fmla="*/ 1233 h 37"/>
                  <a:gd name="T22" fmla="*/ 140 w 27"/>
                  <a:gd name="T23" fmla="*/ 1392 h 37"/>
                  <a:gd name="T24" fmla="*/ 169 w 27"/>
                  <a:gd name="T25" fmla="*/ 1426 h 37"/>
                  <a:gd name="T26" fmla="*/ 181 w 27"/>
                  <a:gd name="T27" fmla="*/ 1426 h 37"/>
                  <a:gd name="T28" fmla="*/ 0 w 27"/>
                  <a:gd name="T29" fmla="*/ 1426 h 37"/>
                  <a:gd name="T30" fmla="*/ 29 w 27"/>
                  <a:gd name="T31" fmla="*/ 1426 h 37"/>
                  <a:gd name="T32" fmla="*/ 70 w 27"/>
                  <a:gd name="T33" fmla="*/ 1426 h 37"/>
                  <a:gd name="T34" fmla="*/ 70 w 27"/>
                  <a:gd name="T35" fmla="*/ 1392 h 37"/>
                  <a:gd name="T36" fmla="*/ 70 w 27"/>
                  <a:gd name="T37" fmla="*/ 1233 h 37"/>
                  <a:gd name="T38" fmla="*/ 70 w 27"/>
                  <a:gd name="T39" fmla="*/ 193 h 37"/>
                  <a:gd name="T40" fmla="*/ 70 w 27"/>
                  <a:gd name="T41" fmla="*/ 159 h 37"/>
                  <a:gd name="T42" fmla="*/ 70 w 27"/>
                  <a:gd name="T43" fmla="*/ 159 h 37"/>
                  <a:gd name="T44" fmla="*/ 41 w 27"/>
                  <a:gd name="T45" fmla="*/ 159 h 37"/>
                  <a:gd name="T46" fmla="*/ 29 w 27"/>
                  <a:gd name="T47" fmla="*/ 81 h 37"/>
                  <a:gd name="T48" fmla="*/ 140 w 27"/>
                  <a:gd name="T49" fmla="*/ 615 h 37"/>
                  <a:gd name="T50" fmla="*/ 140 w 27"/>
                  <a:gd name="T51" fmla="*/ 811 h 37"/>
                  <a:gd name="T52" fmla="*/ 169 w 27"/>
                  <a:gd name="T53" fmla="*/ 892 h 37"/>
                  <a:gd name="T54" fmla="*/ 226 w 27"/>
                  <a:gd name="T55" fmla="*/ 959 h 37"/>
                  <a:gd name="T56" fmla="*/ 279 w 27"/>
                  <a:gd name="T57" fmla="*/ 845 h 37"/>
                  <a:gd name="T58" fmla="*/ 318 w 27"/>
                  <a:gd name="T59" fmla="*/ 581 h 37"/>
                  <a:gd name="T60" fmla="*/ 279 w 27"/>
                  <a:gd name="T61" fmla="*/ 274 h 37"/>
                  <a:gd name="T62" fmla="*/ 226 w 27"/>
                  <a:gd name="T63" fmla="*/ 159 h 37"/>
                  <a:gd name="T64" fmla="*/ 181 w 27"/>
                  <a:gd name="T65" fmla="*/ 193 h 37"/>
                  <a:gd name="T66" fmla="*/ 140 w 27"/>
                  <a:gd name="T67" fmla="*/ 307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7"/>
                  <a:gd name="T104" fmla="*/ 27 w 27"/>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7">
                    <a:moveTo>
                      <a:pt x="2" y="2"/>
                    </a:moveTo>
                    <a:lnTo>
                      <a:pt x="9" y="0"/>
                    </a:lnTo>
                    <a:lnTo>
                      <a:pt x="10" y="0"/>
                    </a:lnTo>
                    <a:lnTo>
                      <a:pt x="10" y="7"/>
                    </a:lnTo>
                    <a:lnTo>
                      <a:pt x="12" y="4"/>
                    </a:lnTo>
                    <a:lnTo>
                      <a:pt x="14" y="1"/>
                    </a:lnTo>
                    <a:lnTo>
                      <a:pt x="16" y="1"/>
                    </a:lnTo>
                    <a:lnTo>
                      <a:pt x="17" y="0"/>
                    </a:lnTo>
                    <a:lnTo>
                      <a:pt x="22" y="1"/>
                    </a:lnTo>
                    <a:lnTo>
                      <a:pt x="24" y="2"/>
                    </a:lnTo>
                    <a:lnTo>
                      <a:pt x="27" y="7"/>
                    </a:lnTo>
                    <a:lnTo>
                      <a:pt x="27" y="12"/>
                    </a:lnTo>
                    <a:lnTo>
                      <a:pt x="27" y="16"/>
                    </a:lnTo>
                    <a:lnTo>
                      <a:pt x="26" y="19"/>
                    </a:lnTo>
                    <a:lnTo>
                      <a:pt x="24" y="23"/>
                    </a:lnTo>
                    <a:lnTo>
                      <a:pt x="20" y="25"/>
                    </a:lnTo>
                    <a:lnTo>
                      <a:pt x="16" y="26"/>
                    </a:lnTo>
                    <a:lnTo>
                      <a:pt x="14" y="26"/>
                    </a:lnTo>
                    <a:lnTo>
                      <a:pt x="12" y="26"/>
                    </a:lnTo>
                    <a:lnTo>
                      <a:pt x="12" y="25"/>
                    </a:lnTo>
                    <a:lnTo>
                      <a:pt x="10" y="23"/>
                    </a:lnTo>
                    <a:lnTo>
                      <a:pt x="10" y="32"/>
                    </a:lnTo>
                    <a:lnTo>
                      <a:pt x="10" y="35"/>
                    </a:lnTo>
                    <a:lnTo>
                      <a:pt x="10" y="36"/>
                    </a:lnTo>
                    <a:lnTo>
                      <a:pt x="12" y="37"/>
                    </a:lnTo>
                    <a:lnTo>
                      <a:pt x="13" y="37"/>
                    </a:lnTo>
                    <a:lnTo>
                      <a:pt x="0" y="37"/>
                    </a:lnTo>
                    <a:lnTo>
                      <a:pt x="2" y="37"/>
                    </a:lnTo>
                    <a:lnTo>
                      <a:pt x="3" y="37"/>
                    </a:lnTo>
                    <a:lnTo>
                      <a:pt x="5" y="37"/>
                    </a:lnTo>
                    <a:lnTo>
                      <a:pt x="5" y="36"/>
                    </a:lnTo>
                    <a:lnTo>
                      <a:pt x="5" y="35"/>
                    </a:lnTo>
                    <a:lnTo>
                      <a:pt x="5" y="32"/>
                    </a:lnTo>
                    <a:lnTo>
                      <a:pt x="5" y="8"/>
                    </a:lnTo>
                    <a:lnTo>
                      <a:pt x="5" y="5"/>
                    </a:lnTo>
                    <a:lnTo>
                      <a:pt x="5" y="4"/>
                    </a:lnTo>
                    <a:lnTo>
                      <a:pt x="3" y="4"/>
                    </a:lnTo>
                    <a:lnTo>
                      <a:pt x="2" y="4"/>
                    </a:lnTo>
                    <a:lnTo>
                      <a:pt x="2" y="2"/>
                    </a:lnTo>
                    <a:close/>
                    <a:moveTo>
                      <a:pt x="10" y="8"/>
                    </a:moveTo>
                    <a:lnTo>
                      <a:pt x="10" y="16"/>
                    </a:lnTo>
                    <a:lnTo>
                      <a:pt x="10" y="19"/>
                    </a:lnTo>
                    <a:lnTo>
                      <a:pt x="10" y="21"/>
                    </a:lnTo>
                    <a:lnTo>
                      <a:pt x="10" y="22"/>
                    </a:lnTo>
                    <a:lnTo>
                      <a:pt x="12" y="23"/>
                    </a:lnTo>
                    <a:lnTo>
                      <a:pt x="14" y="25"/>
                    </a:lnTo>
                    <a:lnTo>
                      <a:pt x="16" y="25"/>
                    </a:lnTo>
                    <a:lnTo>
                      <a:pt x="19" y="23"/>
                    </a:lnTo>
                    <a:lnTo>
                      <a:pt x="20" y="22"/>
                    </a:lnTo>
                    <a:lnTo>
                      <a:pt x="22" y="19"/>
                    </a:lnTo>
                    <a:lnTo>
                      <a:pt x="23" y="15"/>
                    </a:lnTo>
                    <a:lnTo>
                      <a:pt x="22" y="9"/>
                    </a:lnTo>
                    <a:lnTo>
                      <a:pt x="20" y="7"/>
                    </a:lnTo>
                    <a:lnTo>
                      <a:pt x="19" y="5"/>
                    </a:lnTo>
                    <a:lnTo>
                      <a:pt x="16" y="4"/>
                    </a:lnTo>
                    <a:lnTo>
                      <a:pt x="14" y="4"/>
                    </a:lnTo>
                    <a:lnTo>
                      <a:pt x="13" y="5"/>
                    </a:lnTo>
                    <a:lnTo>
                      <a:pt x="12" y="5"/>
                    </a:lnTo>
                    <a:lnTo>
                      <a:pt x="10" y="8"/>
                    </a:lnTo>
                    <a:close/>
                  </a:path>
                </a:pathLst>
              </a:custGeom>
              <a:solidFill>
                <a:srgbClr val="000000"/>
              </a:solidFill>
              <a:ln w="0">
                <a:solidFill>
                  <a:srgbClr val="000000"/>
                </a:solidFill>
                <a:round/>
                <a:headEnd/>
                <a:tailEnd/>
              </a:ln>
            </p:spPr>
            <p:txBody>
              <a:bodyPr/>
              <a:lstStyle/>
              <a:p>
                <a:endParaRPr lang="en-CA"/>
              </a:p>
            </p:txBody>
          </p:sp>
          <p:sp>
            <p:nvSpPr>
              <p:cNvPr id="10613" name="Freeform 319"/>
              <p:cNvSpPr>
                <a:spLocks/>
              </p:cNvSpPr>
              <p:nvPr/>
            </p:nvSpPr>
            <p:spPr bwMode="auto">
              <a:xfrm>
                <a:off x="3741" y="3319"/>
                <a:ext cx="30" cy="132"/>
              </a:xfrm>
              <a:custGeom>
                <a:avLst/>
                <a:gdLst>
                  <a:gd name="T0" fmla="*/ 145 w 12"/>
                  <a:gd name="T1" fmla="*/ 0 h 39"/>
                  <a:gd name="T2" fmla="*/ 145 w 12"/>
                  <a:gd name="T3" fmla="*/ 1239 h 39"/>
                  <a:gd name="T4" fmla="*/ 145 w 12"/>
                  <a:gd name="T5" fmla="*/ 1350 h 39"/>
                  <a:gd name="T6" fmla="*/ 145 w 12"/>
                  <a:gd name="T7" fmla="*/ 1398 h 39"/>
                  <a:gd name="T8" fmla="*/ 145 w 12"/>
                  <a:gd name="T9" fmla="*/ 1479 h 39"/>
                  <a:gd name="T10" fmla="*/ 155 w 12"/>
                  <a:gd name="T11" fmla="*/ 1479 h 39"/>
                  <a:gd name="T12" fmla="*/ 155 w 12"/>
                  <a:gd name="T13" fmla="*/ 1479 h 39"/>
                  <a:gd name="T14" fmla="*/ 188 w 12"/>
                  <a:gd name="T15" fmla="*/ 1479 h 39"/>
                  <a:gd name="T16" fmla="*/ 188 w 12"/>
                  <a:gd name="T17" fmla="*/ 1513 h 39"/>
                  <a:gd name="T18" fmla="*/ 0 w 12"/>
                  <a:gd name="T19" fmla="*/ 1513 h 39"/>
                  <a:gd name="T20" fmla="*/ 0 w 12"/>
                  <a:gd name="T21" fmla="*/ 1479 h 39"/>
                  <a:gd name="T22" fmla="*/ 32 w 12"/>
                  <a:gd name="T23" fmla="*/ 1479 h 39"/>
                  <a:gd name="T24" fmla="*/ 50 w 12"/>
                  <a:gd name="T25" fmla="*/ 1479 h 39"/>
                  <a:gd name="T26" fmla="*/ 50 w 12"/>
                  <a:gd name="T27" fmla="*/ 1479 h 39"/>
                  <a:gd name="T28" fmla="*/ 50 w 12"/>
                  <a:gd name="T29" fmla="*/ 1398 h 39"/>
                  <a:gd name="T30" fmla="*/ 80 w 12"/>
                  <a:gd name="T31" fmla="*/ 1350 h 39"/>
                  <a:gd name="T32" fmla="*/ 80 w 12"/>
                  <a:gd name="T33" fmla="*/ 1239 h 39"/>
                  <a:gd name="T34" fmla="*/ 80 w 12"/>
                  <a:gd name="T35" fmla="*/ 389 h 39"/>
                  <a:gd name="T36" fmla="*/ 80 w 12"/>
                  <a:gd name="T37" fmla="*/ 274 h 39"/>
                  <a:gd name="T38" fmla="*/ 80 w 12"/>
                  <a:gd name="T39" fmla="*/ 159 h 39"/>
                  <a:gd name="T40" fmla="*/ 50 w 12"/>
                  <a:gd name="T41" fmla="*/ 159 h 39"/>
                  <a:gd name="T42" fmla="*/ 50 w 12"/>
                  <a:gd name="T43" fmla="*/ 115 h 39"/>
                  <a:gd name="T44" fmla="*/ 50 w 12"/>
                  <a:gd name="T45" fmla="*/ 115 h 39"/>
                  <a:gd name="T46" fmla="*/ 50 w 12"/>
                  <a:gd name="T47" fmla="*/ 115 h 39"/>
                  <a:gd name="T48" fmla="*/ 32 w 12"/>
                  <a:gd name="T49" fmla="*/ 115 h 39"/>
                  <a:gd name="T50" fmla="*/ 0 w 12"/>
                  <a:gd name="T51" fmla="*/ 115 h 39"/>
                  <a:gd name="T52" fmla="*/ 0 w 12"/>
                  <a:gd name="T53" fmla="*/ 115 h 39"/>
                  <a:gd name="T54" fmla="*/ 108 w 12"/>
                  <a:gd name="T55" fmla="*/ 0 h 39"/>
                  <a:gd name="T56" fmla="*/ 145 w 12"/>
                  <a:gd name="T57" fmla="*/ 0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39"/>
                  <a:gd name="T89" fmla="*/ 12 w 12"/>
                  <a:gd name="T90" fmla="*/ 39 h 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39">
                    <a:moveTo>
                      <a:pt x="9" y="0"/>
                    </a:moveTo>
                    <a:lnTo>
                      <a:pt x="9" y="32"/>
                    </a:lnTo>
                    <a:lnTo>
                      <a:pt x="9" y="35"/>
                    </a:lnTo>
                    <a:lnTo>
                      <a:pt x="9" y="36"/>
                    </a:lnTo>
                    <a:lnTo>
                      <a:pt x="9" y="38"/>
                    </a:lnTo>
                    <a:lnTo>
                      <a:pt x="10" y="38"/>
                    </a:lnTo>
                    <a:lnTo>
                      <a:pt x="12" y="38"/>
                    </a:lnTo>
                    <a:lnTo>
                      <a:pt x="12" y="39"/>
                    </a:lnTo>
                    <a:lnTo>
                      <a:pt x="0" y="39"/>
                    </a:lnTo>
                    <a:lnTo>
                      <a:pt x="0" y="38"/>
                    </a:lnTo>
                    <a:lnTo>
                      <a:pt x="2" y="38"/>
                    </a:lnTo>
                    <a:lnTo>
                      <a:pt x="3" y="38"/>
                    </a:lnTo>
                    <a:lnTo>
                      <a:pt x="3" y="36"/>
                    </a:lnTo>
                    <a:lnTo>
                      <a:pt x="5" y="35"/>
                    </a:lnTo>
                    <a:lnTo>
                      <a:pt x="5" y="32"/>
                    </a:lnTo>
                    <a:lnTo>
                      <a:pt x="5" y="10"/>
                    </a:lnTo>
                    <a:lnTo>
                      <a:pt x="5" y="7"/>
                    </a:lnTo>
                    <a:lnTo>
                      <a:pt x="5" y="4"/>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614" name="Freeform 320"/>
              <p:cNvSpPr>
                <a:spLocks noEditPoints="1"/>
              </p:cNvSpPr>
              <p:nvPr/>
            </p:nvSpPr>
            <p:spPr bwMode="auto">
              <a:xfrm>
                <a:off x="3781" y="3363"/>
                <a:ext cx="50" cy="88"/>
              </a:xfrm>
              <a:custGeom>
                <a:avLst/>
                <a:gdLst>
                  <a:gd name="T0" fmla="*/ 57 w 21"/>
                  <a:gd name="T1" fmla="*/ 345 h 26"/>
                  <a:gd name="T2" fmla="*/ 57 w 21"/>
                  <a:gd name="T3" fmla="*/ 586 h 26"/>
                  <a:gd name="T4" fmla="*/ 95 w 21"/>
                  <a:gd name="T5" fmla="*/ 734 h 26"/>
                  <a:gd name="T6" fmla="*/ 136 w 21"/>
                  <a:gd name="T7" fmla="*/ 812 h 26"/>
                  <a:gd name="T8" fmla="*/ 164 w 21"/>
                  <a:gd name="T9" fmla="*/ 846 h 26"/>
                  <a:gd name="T10" fmla="*/ 205 w 21"/>
                  <a:gd name="T11" fmla="*/ 846 h 26"/>
                  <a:gd name="T12" fmla="*/ 226 w 21"/>
                  <a:gd name="T13" fmla="*/ 812 h 26"/>
                  <a:gd name="T14" fmla="*/ 255 w 21"/>
                  <a:gd name="T15" fmla="*/ 734 h 26"/>
                  <a:gd name="T16" fmla="*/ 283 w 21"/>
                  <a:gd name="T17" fmla="*/ 619 h 26"/>
                  <a:gd name="T18" fmla="*/ 283 w 21"/>
                  <a:gd name="T19" fmla="*/ 619 h 26"/>
                  <a:gd name="T20" fmla="*/ 255 w 21"/>
                  <a:gd name="T21" fmla="*/ 812 h 26"/>
                  <a:gd name="T22" fmla="*/ 243 w 21"/>
                  <a:gd name="T23" fmla="*/ 894 h 26"/>
                  <a:gd name="T24" fmla="*/ 188 w 21"/>
                  <a:gd name="T25" fmla="*/ 1009 h 26"/>
                  <a:gd name="T26" fmla="*/ 148 w 21"/>
                  <a:gd name="T27" fmla="*/ 1009 h 26"/>
                  <a:gd name="T28" fmla="*/ 95 w 21"/>
                  <a:gd name="T29" fmla="*/ 975 h 26"/>
                  <a:gd name="T30" fmla="*/ 40 w 21"/>
                  <a:gd name="T31" fmla="*/ 894 h 26"/>
                  <a:gd name="T32" fmla="*/ 12 w 21"/>
                  <a:gd name="T33" fmla="*/ 734 h 26"/>
                  <a:gd name="T34" fmla="*/ 0 w 21"/>
                  <a:gd name="T35" fmla="*/ 538 h 26"/>
                  <a:gd name="T36" fmla="*/ 0 w 21"/>
                  <a:gd name="T37" fmla="*/ 345 h 26"/>
                  <a:gd name="T38" fmla="*/ 12 w 21"/>
                  <a:gd name="T39" fmla="*/ 274 h 26"/>
                  <a:gd name="T40" fmla="*/ 40 w 21"/>
                  <a:gd name="T41" fmla="*/ 159 h 26"/>
                  <a:gd name="T42" fmla="*/ 95 w 21"/>
                  <a:gd name="T43" fmla="*/ 34 h 26"/>
                  <a:gd name="T44" fmla="*/ 148 w 21"/>
                  <a:gd name="T45" fmla="*/ 0 h 26"/>
                  <a:gd name="T46" fmla="*/ 205 w 21"/>
                  <a:gd name="T47" fmla="*/ 34 h 26"/>
                  <a:gd name="T48" fmla="*/ 243 w 21"/>
                  <a:gd name="T49" fmla="*/ 81 h 26"/>
                  <a:gd name="T50" fmla="*/ 255 w 21"/>
                  <a:gd name="T51" fmla="*/ 196 h 26"/>
                  <a:gd name="T52" fmla="*/ 283 w 21"/>
                  <a:gd name="T53" fmla="*/ 345 h 26"/>
                  <a:gd name="T54" fmla="*/ 57 w 21"/>
                  <a:gd name="T55" fmla="*/ 345 h 26"/>
                  <a:gd name="T56" fmla="*/ 57 w 21"/>
                  <a:gd name="T57" fmla="*/ 308 h 26"/>
                  <a:gd name="T58" fmla="*/ 205 w 21"/>
                  <a:gd name="T59" fmla="*/ 308 h 26"/>
                  <a:gd name="T60" fmla="*/ 205 w 21"/>
                  <a:gd name="T61" fmla="*/ 274 h 26"/>
                  <a:gd name="T62" fmla="*/ 188 w 21"/>
                  <a:gd name="T63" fmla="*/ 196 h 26"/>
                  <a:gd name="T64" fmla="*/ 188 w 21"/>
                  <a:gd name="T65" fmla="*/ 159 h 26"/>
                  <a:gd name="T66" fmla="*/ 164 w 21"/>
                  <a:gd name="T67" fmla="*/ 81 h 26"/>
                  <a:gd name="T68" fmla="*/ 148 w 21"/>
                  <a:gd name="T69" fmla="*/ 81 h 26"/>
                  <a:gd name="T70" fmla="*/ 136 w 21"/>
                  <a:gd name="T71" fmla="*/ 81 h 26"/>
                  <a:gd name="T72" fmla="*/ 107 w 21"/>
                  <a:gd name="T73" fmla="*/ 81 h 26"/>
                  <a:gd name="T74" fmla="*/ 69 w 21"/>
                  <a:gd name="T75" fmla="*/ 159 h 26"/>
                  <a:gd name="T76" fmla="*/ 57 w 21"/>
                  <a:gd name="T77" fmla="*/ 196 h 26"/>
                  <a:gd name="T78" fmla="*/ 57 w 21"/>
                  <a:gd name="T79" fmla="*/ 30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9"/>
                    </a:moveTo>
                    <a:lnTo>
                      <a:pt x="4" y="15"/>
                    </a:lnTo>
                    <a:lnTo>
                      <a:pt x="7" y="19"/>
                    </a:lnTo>
                    <a:lnTo>
                      <a:pt x="10" y="21"/>
                    </a:lnTo>
                    <a:lnTo>
                      <a:pt x="12" y="22"/>
                    </a:lnTo>
                    <a:lnTo>
                      <a:pt x="15" y="22"/>
                    </a:lnTo>
                    <a:lnTo>
                      <a:pt x="17" y="21"/>
                    </a:lnTo>
                    <a:lnTo>
                      <a:pt x="19" y="19"/>
                    </a:lnTo>
                    <a:lnTo>
                      <a:pt x="21" y="16"/>
                    </a:lnTo>
                    <a:lnTo>
                      <a:pt x="19" y="21"/>
                    </a:lnTo>
                    <a:lnTo>
                      <a:pt x="18" y="23"/>
                    </a:lnTo>
                    <a:lnTo>
                      <a:pt x="14" y="26"/>
                    </a:lnTo>
                    <a:lnTo>
                      <a:pt x="11" y="26"/>
                    </a:lnTo>
                    <a:lnTo>
                      <a:pt x="7" y="25"/>
                    </a:lnTo>
                    <a:lnTo>
                      <a:pt x="3" y="23"/>
                    </a:lnTo>
                    <a:lnTo>
                      <a:pt x="1" y="19"/>
                    </a:lnTo>
                    <a:lnTo>
                      <a:pt x="0" y="14"/>
                    </a:lnTo>
                    <a:lnTo>
                      <a:pt x="0" y="9"/>
                    </a:lnTo>
                    <a:lnTo>
                      <a:pt x="1" y="7"/>
                    </a:lnTo>
                    <a:lnTo>
                      <a:pt x="3" y="4"/>
                    </a:lnTo>
                    <a:lnTo>
                      <a:pt x="7" y="1"/>
                    </a:lnTo>
                    <a:lnTo>
                      <a:pt x="11" y="0"/>
                    </a:lnTo>
                    <a:lnTo>
                      <a:pt x="15" y="1"/>
                    </a:lnTo>
                    <a:lnTo>
                      <a:pt x="18" y="2"/>
                    </a:lnTo>
                    <a:lnTo>
                      <a:pt x="19" y="5"/>
                    </a:lnTo>
                    <a:lnTo>
                      <a:pt x="21" y="9"/>
                    </a:lnTo>
                    <a:lnTo>
                      <a:pt x="4" y="9"/>
                    </a:lnTo>
                    <a:close/>
                    <a:moveTo>
                      <a:pt x="4" y="8"/>
                    </a:moveTo>
                    <a:lnTo>
                      <a:pt x="15" y="8"/>
                    </a:lnTo>
                    <a:lnTo>
                      <a:pt x="15" y="7"/>
                    </a:lnTo>
                    <a:lnTo>
                      <a:pt x="14" y="5"/>
                    </a:lnTo>
                    <a:lnTo>
                      <a:pt x="14" y="4"/>
                    </a:lnTo>
                    <a:lnTo>
                      <a:pt x="12" y="2"/>
                    </a:lnTo>
                    <a:lnTo>
                      <a:pt x="11" y="2"/>
                    </a:lnTo>
                    <a:lnTo>
                      <a:pt x="10" y="2"/>
                    </a:lnTo>
                    <a:lnTo>
                      <a:pt x="8" y="2"/>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10615" name="Freeform 321"/>
              <p:cNvSpPr>
                <a:spLocks/>
              </p:cNvSpPr>
              <p:nvPr/>
            </p:nvSpPr>
            <p:spPr bwMode="auto">
              <a:xfrm>
                <a:off x="3839" y="3339"/>
                <a:ext cx="37" cy="112"/>
              </a:xfrm>
              <a:custGeom>
                <a:avLst/>
                <a:gdLst>
                  <a:gd name="T0" fmla="*/ 121 w 15"/>
                  <a:gd name="T1" fmla="*/ 0 h 33"/>
                  <a:gd name="T2" fmla="*/ 121 w 15"/>
                  <a:gd name="T3" fmla="*/ 312 h 33"/>
                  <a:gd name="T4" fmla="*/ 212 w 15"/>
                  <a:gd name="T5" fmla="*/ 312 h 33"/>
                  <a:gd name="T6" fmla="*/ 212 w 15"/>
                  <a:gd name="T7" fmla="*/ 356 h 33"/>
                  <a:gd name="T8" fmla="*/ 121 w 15"/>
                  <a:gd name="T9" fmla="*/ 356 h 33"/>
                  <a:gd name="T10" fmla="*/ 121 w 15"/>
                  <a:gd name="T11" fmla="*/ 1015 h 33"/>
                  <a:gd name="T12" fmla="*/ 121 w 15"/>
                  <a:gd name="T13" fmla="*/ 1093 h 33"/>
                  <a:gd name="T14" fmla="*/ 121 w 15"/>
                  <a:gd name="T15" fmla="*/ 1130 h 33"/>
                  <a:gd name="T16" fmla="*/ 133 w 15"/>
                  <a:gd name="T17" fmla="*/ 1130 h 33"/>
                  <a:gd name="T18" fmla="*/ 165 w 15"/>
                  <a:gd name="T19" fmla="*/ 1174 h 33"/>
                  <a:gd name="T20" fmla="*/ 165 w 15"/>
                  <a:gd name="T21" fmla="*/ 1130 h 33"/>
                  <a:gd name="T22" fmla="*/ 183 w 15"/>
                  <a:gd name="T23" fmla="*/ 1130 h 33"/>
                  <a:gd name="T24" fmla="*/ 212 w 15"/>
                  <a:gd name="T25" fmla="*/ 1130 h 33"/>
                  <a:gd name="T26" fmla="*/ 212 w 15"/>
                  <a:gd name="T27" fmla="*/ 1093 h 33"/>
                  <a:gd name="T28" fmla="*/ 224 w 15"/>
                  <a:gd name="T29" fmla="*/ 1093 h 33"/>
                  <a:gd name="T30" fmla="*/ 212 w 15"/>
                  <a:gd name="T31" fmla="*/ 1174 h 33"/>
                  <a:gd name="T32" fmla="*/ 183 w 15"/>
                  <a:gd name="T33" fmla="*/ 1256 h 33"/>
                  <a:gd name="T34" fmla="*/ 165 w 15"/>
                  <a:gd name="T35" fmla="*/ 1290 h 33"/>
                  <a:gd name="T36" fmla="*/ 121 w 15"/>
                  <a:gd name="T37" fmla="*/ 1290 h 33"/>
                  <a:gd name="T38" fmla="*/ 104 w 15"/>
                  <a:gd name="T39" fmla="*/ 1290 h 33"/>
                  <a:gd name="T40" fmla="*/ 74 w 15"/>
                  <a:gd name="T41" fmla="*/ 1290 h 33"/>
                  <a:gd name="T42" fmla="*/ 74 w 15"/>
                  <a:gd name="T43" fmla="*/ 1256 h 33"/>
                  <a:gd name="T44" fmla="*/ 62 w 15"/>
                  <a:gd name="T45" fmla="*/ 1174 h 33"/>
                  <a:gd name="T46" fmla="*/ 62 w 15"/>
                  <a:gd name="T47" fmla="*/ 1130 h 33"/>
                  <a:gd name="T48" fmla="*/ 62 w 15"/>
                  <a:gd name="T49" fmla="*/ 1015 h 33"/>
                  <a:gd name="T50" fmla="*/ 62 w 15"/>
                  <a:gd name="T51" fmla="*/ 356 h 33"/>
                  <a:gd name="T52" fmla="*/ 0 w 15"/>
                  <a:gd name="T53" fmla="*/ 356 h 33"/>
                  <a:gd name="T54" fmla="*/ 0 w 15"/>
                  <a:gd name="T55" fmla="*/ 312 h 33"/>
                  <a:gd name="T56" fmla="*/ 12 w 15"/>
                  <a:gd name="T57" fmla="*/ 312 h 33"/>
                  <a:gd name="T58" fmla="*/ 30 w 15"/>
                  <a:gd name="T59" fmla="*/ 275 h 33"/>
                  <a:gd name="T60" fmla="*/ 62 w 15"/>
                  <a:gd name="T61" fmla="*/ 197 h 33"/>
                  <a:gd name="T62" fmla="*/ 74 w 15"/>
                  <a:gd name="T63" fmla="*/ 163 h 33"/>
                  <a:gd name="T64" fmla="*/ 104 w 15"/>
                  <a:gd name="T65" fmla="*/ 81 h 33"/>
                  <a:gd name="T66" fmla="*/ 104 w 15"/>
                  <a:gd name="T67" fmla="*/ 0 h 33"/>
                  <a:gd name="T68" fmla="*/ 121 w 15"/>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3"/>
                  <a:gd name="T107" fmla="*/ 15 w 15"/>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3">
                    <a:moveTo>
                      <a:pt x="8" y="0"/>
                    </a:moveTo>
                    <a:lnTo>
                      <a:pt x="8" y="8"/>
                    </a:lnTo>
                    <a:lnTo>
                      <a:pt x="14" y="8"/>
                    </a:lnTo>
                    <a:lnTo>
                      <a:pt x="14" y="9"/>
                    </a:lnTo>
                    <a:lnTo>
                      <a:pt x="8" y="9"/>
                    </a:lnTo>
                    <a:lnTo>
                      <a:pt x="8" y="26"/>
                    </a:lnTo>
                    <a:lnTo>
                      <a:pt x="8" y="28"/>
                    </a:lnTo>
                    <a:lnTo>
                      <a:pt x="8" y="29"/>
                    </a:lnTo>
                    <a:lnTo>
                      <a:pt x="9" y="29"/>
                    </a:lnTo>
                    <a:lnTo>
                      <a:pt x="11" y="30"/>
                    </a:lnTo>
                    <a:lnTo>
                      <a:pt x="11" y="29"/>
                    </a:lnTo>
                    <a:lnTo>
                      <a:pt x="12" y="29"/>
                    </a:lnTo>
                    <a:lnTo>
                      <a:pt x="14" y="29"/>
                    </a:lnTo>
                    <a:lnTo>
                      <a:pt x="14" y="28"/>
                    </a:lnTo>
                    <a:lnTo>
                      <a:pt x="15" y="28"/>
                    </a:lnTo>
                    <a:lnTo>
                      <a:pt x="14" y="30"/>
                    </a:lnTo>
                    <a:lnTo>
                      <a:pt x="12" y="32"/>
                    </a:lnTo>
                    <a:lnTo>
                      <a:pt x="11" y="33"/>
                    </a:lnTo>
                    <a:lnTo>
                      <a:pt x="8" y="33"/>
                    </a:lnTo>
                    <a:lnTo>
                      <a:pt x="7" y="33"/>
                    </a:lnTo>
                    <a:lnTo>
                      <a:pt x="5" y="33"/>
                    </a:lnTo>
                    <a:lnTo>
                      <a:pt x="5" y="32"/>
                    </a:lnTo>
                    <a:lnTo>
                      <a:pt x="4" y="30"/>
                    </a:lnTo>
                    <a:lnTo>
                      <a:pt x="4" y="29"/>
                    </a:lnTo>
                    <a:lnTo>
                      <a:pt x="4" y="26"/>
                    </a:lnTo>
                    <a:lnTo>
                      <a:pt x="4" y="9"/>
                    </a:lnTo>
                    <a:lnTo>
                      <a:pt x="0" y="9"/>
                    </a:lnTo>
                    <a:lnTo>
                      <a:pt x="0" y="8"/>
                    </a:lnTo>
                    <a:lnTo>
                      <a:pt x="1" y="8"/>
                    </a:lnTo>
                    <a:lnTo>
                      <a:pt x="2" y="7"/>
                    </a:lnTo>
                    <a:lnTo>
                      <a:pt x="4" y="5"/>
                    </a:lnTo>
                    <a:lnTo>
                      <a:pt x="5" y="4"/>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616" name="Freeform 322"/>
              <p:cNvSpPr>
                <a:spLocks noEditPoints="1"/>
              </p:cNvSpPr>
              <p:nvPr/>
            </p:nvSpPr>
            <p:spPr bwMode="auto">
              <a:xfrm>
                <a:off x="3878" y="3363"/>
                <a:ext cx="52" cy="88"/>
              </a:xfrm>
              <a:custGeom>
                <a:avLst/>
                <a:gdLst>
                  <a:gd name="T0" fmla="*/ 74 w 21"/>
                  <a:gd name="T1" fmla="*/ 345 h 26"/>
                  <a:gd name="T2" fmla="*/ 92 w 21"/>
                  <a:gd name="T3" fmla="*/ 586 h 26"/>
                  <a:gd name="T4" fmla="*/ 104 w 21"/>
                  <a:gd name="T5" fmla="*/ 734 h 26"/>
                  <a:gd name="T6" fmla="*/ 154 w 21"/>
                  <a:gd name="T7" fmla="*/ 812 h 26"/>
                  <a:gd name="T8" fmla="*/ 215 w 21"/>
                  <a:gd name="T9" fmla="*/ 846 h 26"/>
                  <a:gd name="T10" fmla="*/ 245 w 21"/>
                  <a:gd name="T11" fmla="*/ 846 h 26"/>
                  <a:gd name="T12" fmla="*/ 287 w 21"/>
                  <a:gd name="T13" fmla="*/ 812 h 26"/>
                  <a:gd name="T14" fmla="*/ 307 w 21"/>
                  <a:gd name="T15" fmla="*/ 734 h 26"/>
                  <a:gd name="T16" fmla="*/ 319 w 21"/>
                  <a:gd name="T17" fmla="*/ 619 h 26"/>
                  <a:gd name="T18" fmla="*/ 319 w 21"/>
                  <a:gd name="T19" fmla="*/ 619 h 26"/>
                  <a:gd name="T20" fmla="*/ 307 w 21"/>
                  <a:gd name="T21" fmla="*/ 812 h 26"/>
                  <a:gd name="T22" fmla="*/ 287 w 21"/>
                  <a:gd name="T23" fmla="*/ 894 h 26"/>
                  <a:gd name="T24" fmla="*/ 245 w 21"/>
                  <a:gd name="T25" fmla="*/ 1009 h 26"/>
                  <a:gd name="T26" fmla="*/ 183 w 21"/>
                  <a:gd name="T27" fmla="*/ 1009 h 26"/>
                  <a:gd name="T28" fmla="*/ 104 w 21"/>
                  <a:gd name="T29" fmla="*/ 975 h 26"/>
                  <a:gd name="T30" fmla="*/ 42 w 21"/>
                  <a:gd name="T31" fmla="*/ 894 h 26"/>
                  <a:gd name="T32" fmla="*/ 30 w 21"/>
                  <a:gd name="T33" fmla="*/ 734 h 26"/>
                  <a:gd name="T34" fmla="*/ 0 w 21"/>
                  <a:gd name="T35" fmla="*/ 538 h 26"/>
                  <a:gd name="T36" fmla="*/ 0 w 21"/>
                  <a:gd name="T37" fmla="*/ 345 h 26"/>
                  <a:gd name="T38" fmla="*/ 30 w 21"/>
                  <a:gd name="T39" fmla="*/ 274 h 26"/>
                  <a:gd name="T40" fmla="*/ 42 w 21"/>
                  <a:gd name="T41" fmla="*/ 159 h 26"/>
                  <a:gd name="T42" fmla="*/ 104 w 21"/>
                  <a:gd name="T43" fmla="*/ 34 h 26"/>
                  <a:gd name="T44" fmla="*/ 183 w 21"/>
                  <a:gd name="T45" fmla="*/ 0 h 26"/>
                  <a:gd name="T46" fmla="*/ 245 w 21"/>
                  <a:gd name="T47" fmla="*/ 34 h 26"/>
                  <a:gd name="T48" fmla="*/ 287 w 21"/>
                  <a:gd name="T49" fmla="*/ 81 h 26"/>
                  <a:gd name="T50" fmla="*/ 319 w 21"/>
                  <a:gd name="T51" fmla="*/ 196 h 26"/>
                  <a:gd name="T52" fmla="*/ 319 w 21"/>
                  <a:gd name="T53" fmla="*/ 345 h 26"/>
                  <a:gd name="T54" fmla="*/ 74 w 21"/>
                  <a:gd name="T55" fmla="*/ 345 h 26"/>
                  <a:gd name="T56" fmla="*/ 74 w 21"/>
                  <a:gd name="T57" fmla="*/ 308 h 26"/>
                  <a:gd name="T58" fmla="*/ 245 w 21"/>
                  <a:gd name="T59" fmla="*/ 308 h 26"/>
                  <a:gd name="T60" fmla="*/ 245 w 21"/>
                  <a:gd name="T61" fmla="*/ 274 h 26"/>
                  <a:gd name="T62" fmla="*/ 245 w 21"/>
                  <a:gd name="T63" fmla="*/ 196 h 26"/>
                  <a:gd name="T64" fmla="*/ 215 w 21"/>
                  <a:gd name="T65" fmla="*/ 159 h 26"/>
                  <a:gd name="T66" fmla="*/ 196 w 21"/>
                  <a:gd name="T67" fmla="*/ 81 h 26"/>
                  <a:gd name="T68" fmla="*/ 183 w 21"/>
                  <a:gd name="T69" fmla="*/ 81 h 26"/>
                  <a:gd name="T70" fmla="*/ 154 w 21"/>
                  <a:gd name="T71" fmla="*/ 81 h 26"/>
                  <a:gd name="T72" fmla="*/ 134 w 21"/>
                  <a:gd name="T73" fmla="*/ 81 h 26"/>
                  <a:gd name="T74" fmla="*/ 92 w 21"/>
                  <a:gd name="T75" fmla="*/ 159 h 26"/>
                  <a:gd name="T76" fmla="*/ 92 w 21"/>
                  <a:gd name="T77" fmla="*/ 196 h 26"/>
                  <a:gd name="T78" fmla="*/ 74 w 21"/>
                  <a:gd name="T79" fmla="*/ 30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5" y="9"/>
                    </a:moveTo>
                    <a:lnTo>
                      <a:pt x="6" y="15"/>
                    </a:lnTo>
                    <a:lnTo>
                      <a:pt x="7" y="19"/>
                    </a:lnTo>
                    <a:lnTo>
                      <a:pt x="10" y="21"/>
                    </a:lnTo>
                    <a:lnTo>
                      <a:pt x="14" y="22"/>
                    </a:lnTo>
                    <a:lnTo>
                      <a:pt x="16" y="22"/>
                    </a:lnTo>
                    <a:lnTo>
                      <a:pt x="19" y="21"/>
                    </a:lnTo>
                    <a:lnTo>
                      <a:pt x="20" y="19"/>
                    </a:lnTo>
                    <a:lnTo>
                      <a:pt x="21" y="16"/>
                    </a:lnTo>
                    <a:lnTo>
                      <a:pt x="20" y="21"/>
                    </a:lnTo>
                    <a:lnTo>
                      <a:pt x="19" y="23"/>
                    </a:lnTo>
                    <a:lnTo>
                      <a:pt x="16" y="26"/>
                    </a:lnTo>
                    <a:lnTo>
                      <a:pt x="12" y="26"/>
                    </a:lnTo>
                    <a:lnTo>
                      <a:pt x="7" y="25"/>
                    </a:lnTo>
                    <a:lnTo>
                      <a:pt x="3" y="23"/>
                    </a:lnTo>
                    <a:lnTo>
                      <a:pt x="2" y="19"/>
                    </a:lnTo>
                    <a:lnTo>
                      <a:pt x="0" y="14"/>
                    </a:lnTo>
                    <a:lnTo>
                      <a:pt x="0" y="9"/>
                    </a:lnTo>
                    <a:lnTo>
                      <a:pt x="2" y="7"/>
                    </a:lnTo>
                    <a:lnTo>
                      <a:pt x="3" y="4"/>
                    </a:lnTo>
                    <a:lnTo>
                      <a:pt x="7" y="1"/>
                    </a:lnTo>
                    <a:lnTo>
                      <a:pt x="12" y="0"/>
                    </a:lnTo>
                    <a:lnTo>
                      <a:pt x="16" y="1"/>
                    </a:lnTo>
                    <a:lnTo>
                      <a:pt x="19" y="2"/>
                    </a:lnTo>
                    <a:lnTo>
                      <a:pt x="21" y="5"/>
                    </a:lnTo>
                    <a:lnTo>
                      <a:pt x="21" y="9"/>
                    </a:lnTo>
                    <a:lnTo>
                      <a:pt x="5" y="9"/>
                    </a:lnTo>
                    <a:close/>
                    <a:moveTo>
                      <a:pt x="5" y="8"/>
                    </a:moveTo>
                    <a:lnTo>
                      <a:pt x="16" y="8"/>
                    </a:lnTo>
                    <a:lnTo>
                      <a:pt x="16" y="7"/>
                    </a:lnTo>
                    <a:lnTo>
                      <a:pt x="16" y="5"/>
                    </a:lnTo>
                    <a:lnTo>
                      <a:pt x="14" y="4"/>
                    </a:lnTo>
                    <a:lnTo>
                      <a:pt x="13" y="2"/>
                    </a:lnTo>
                    <a:lnTo>
                      <a:pt x="12" y="2"/>
                    </a:lnTo>
                    <a:lnTo>
                      <a:pt x="10" y="2"/>
                    </a:lnTo>
                    <a:lnTo>
                      <a:pt x="9" y="2"/>
                    </a:lnTo>
                    <a:lnTo>
                      <a:pt x="6" y="4"/>
                    </a:lnTo>
                    <a:lnTo>
                      <a:pt x="6" y="5"/>
                    </a:lnTo>
                    <a:lnTo>
                      <a:pt x="5" y="8"/>
                    </a:lnTo>
                    <a:close/>
                  </a:path>
                </a:pathLst>
              </a:custGeom>
              <a:solidFill>
                <a:srgbClr val="000000"/>
              </a:solidFill>
              <a:ln w="0">
                <a:solidFill>
                  <a:srgbClr val="000000"/>
                </a:solidFill>
                <a:round/>
                <a:headEnd/>
                <a:tailEnd/>
              </a:ln>
            </p:spPr>
            <p:txBody>
              <a:bodyPr/>
              <a:lstStyle/>
              <a:p>
                <a:endParaRPr lang="en-CA"/>
              </a:p>
            </p:txBody>
          </p:sp>
          <p:sp>
            <p:nvSpPr>
              <p:cNvPr id="10617" name="Freeform 323"/>
              <p:cNvSpPr>
                <a:spLocks/>
              </p:cNvSpPr>
              <p:nvPr/>
            </p:nvSpPr>
            <p:spPr bwMode="auto">
              <a:xfrm>
                <a:off x="3936" y="3363"/>
                <a:ext cx="48" cy="88"/>
              </a:xfrm>
              <a:custGeom>
                <a:avLst/>
                <a:gdLst>
                  <a:gd name="T0" fmla="*/ 147 w 19"/>
                  <a:gd name="T1" fmla="*/ 0 h 26"/>
                  <a:gd name="T2" fmla="*/ 147 w 19"/>
                  <a:gd name="T3" fmla="*/ 274 h 26"/>
                  <a:gd name="T4" fmla="*/ 192 w 19"/>
                  <a:gd name="T5" fmla="*/ 81 h 26"/>
                  <a:gd name="T6" fmla="*/ 210 w 19"/>
                  <a:gd name="T7" fmla="*/ 34 h 26"/>
                  <a:gd name="T8" fmla="*/ 255 w 19"/>
                  <a:gd name="T9" fmla="*/ 0 h 26"/>
                  <a:gd name="T10" fmla="*/ 275 w 19"/>
                  <a:gd name="T11" fmla="*/ 0 h 26"/>
                  <a:gd name="T12" fmla="*/ 275 w 19"/>
                  <a:gd name="T13" fmla="*/ 34 h 26"/>
                  <a:gd name="T14" fmla="*/ 306 w 19"/>
                  <a:gd name="T15" fmla="*/ 81 h 26"/>
                  <a:gd name="T16" fmla="*/ 306 w 19"/>
                  <a:gd name="T17" fmla="*/ 159 h 26"/>
                  <a:gd name="T18" fmla="*/ 306 w 19"/>
                  <a:gd name="T19" fmla="*/ 196 h 26"/>
                  <a:gd name="T20" fmla="*/ 306 w 19"/>
                  <a:gd name="T21" fmla="*/ 196 h 26"/>
                  <a:gd name="T22" fmla="*/ 275 w 19"/>
                  <a:gd name="T23" fmla="*/ 274 h 26"/>
                  <a:gd name="T24" fmla="*/ 275 w 19"/>
                  <a:gd name="T25" fmla="*/ 274 h 26"/>
                  <a:gd name="T26" fmla="*/ 255 w 19"/>
                  <a:gd name="T27" fmla="*/ 274 h 26"/>
                  <a:gd name="T28" fmla="*/ 222 w 19"/>
                  <a:gd name="T29" fmla="*/ 196 h 26"/>
                  <a:gd name="T30" fmla="*/ 210 w 19"/>
                  <a:gd name="T31" fmla="*/ 159 h 26"/>
                  <a:gd name="T32" fmla="*/ 210 w 19"/>
                  <a:gd name="T33" fmla="*/ 159 h 26"/>
                  <a:gd name="T34" fmla="*/ 192 w 19"/>
                  <a:gd name="T35" fmla="*/ 159 h 26"/>
                  <a:gd name="T36" fmla="*/ 192 w 19"/>
                  <a:gd name="T37" fmla="*/ 196 h 26"/>
                  <a:gd name="T38" fmla="*/ 159 w 19"/>
                  <a:gd name="T39" fmla="*/ 274 h 26"/>
                  <a:gd name="T40" fmla="*/ 147 w 19"/>
                  <a:gd name="T41" fmla="*/ 308 h 26"/>
                  <a:gd name="T42" fmla="*/ 147 w 19"/>
                  <a:gd name="T43" fmla="*/ 734 h 26"/>
                  <a:gd name="T44" fmla="*/ 147 w 19"/>
                  <a:gd name="T45" fmla="*/ 846 h 26"/>
                  <a:gd name="T46" fmla="*/ 147 w 19"/>
                  <a:gd name="T47" fmla="*/ 894 h 26"/>
                  <a:gd name="T48" fmla="*/ 159 w 19"/>
                  <a:gd name="T49" fmla="*/ 894 h 26"/>
                  <a:gd name="T50" fmla="*/ 159 w 19"/>
                  <a:gd name="T51" fmla="*/ 975 h 26"/>
                  <a:gd name="T52" fmla="*/ 192 w 19"/>
                  <a:gd name="T53" fmla="*/ 975 h 26"/>
                  <a:gd name="T54" fmla="*/ 210 w 19"/>
                  <a:gd name="T55" fmla="*/ 975 h 26"/>
                  <a:gd name="T56" fmla="*/ 210 w 19"/>
                  <a:gd name="T57" fmla="*/ 1009 h 26"/>
                  <a:gd name="T58" fmla="*/ 0 w 19"/>
                  <a:gd name="T59" fmla="*/ 1009 h 26"/>
                  <a:gd name="T60" fmla="*/ 0 w 19"/>
                  <a:gd name="T61" fmla="*/ 975 h 26"/>
                  <a:gd name="T62" fmla="*/ 33 w 19"/>
                  <a:gd name="T63" fmla="*/ 975 h 26"/>
                  <a:gd name="T64" fmla="*/ 51 w 19"/>
                  <a:gd name="T65" fmla="*/ 975 h 26"/>
                  <a:gd name="T66" fmla="*/ 51 w 19"/>
                  <a:gd name="T67" fmla="*/ 894 h 26"/>
                  <a:gd name="T68" fmla="*/ 63 w 19"/>
                  <a:gd name="T69" fmla="*/ 894 h 26"/>
                  <a:gd name="T70" fmla="*/ 63 w 19"/>
                  <a:gd name="T71" fmla="*/ 846 h 26"/>
                  <a:gd name="T72" fmla="*/ 63 w 19"/>
                  <a:gd name="T73" fmla="*/ 734 h 26"/>
                  <a:gd name="T74" fmla="*/ 63 w 19"/>
                  <a:gd name="T75" fmla="*/ 423 h 26"/>
                  <a:gd name="T76" fmla="*/ 63 w 19"/>
                  <a:gd name="T77" fmla="*/ 274 h 26"/>
                  <a:gd name="T78" fmla="*/ 63 w 19"/>
                  <a:gd name="T79" fmla="*/ 196 h 26"/>
                  <a:gd name="T80" fmla="*/ 51 w 19"/>
                  <a:gd name="T81" fmla="*/ 159 h 26"/>
                  <a:gd name="T82" fmla="*/ 51 w 19"/>
                  <a:gd name="T83" fmla="*/ 159 h 26"/>
                  <a:gd name="T84" fmla="*/ 51 w 19"/>
                  <a:gd name="T85" fmla="*/ 159 h 26"/>
                  <a:gd name="T86" fmla="*/ 51 w 19"/>
                  <a:gd name="T87" fmla="*/ 159 h 26"/>
                  <a:gd name="T88" fmla="*/ 33 w 19"/>
                  <a:gd name="T89" fmla="*/ 159 h 26"/>
                  <a:gd name="T90" fmla="*/ 0 w 19"/>
                  <a:gd name="T91" fmla="*/ 159 h 26"/>
                  <a:gd name="T92" fmla="*/ 0 w 19"/>
                  <a:gd name="T93" fmla="*/ 81 h 26"/>
                  <a:gd name="T94" fmla="*/ 114 w 19"/>
                  <a:gd name="T95" fmla="*/ 0 h 26"/>
                  <a:gd name="T96" fmla="*/ 147 w 19"/>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6"/>
                  <a:gd name="T149" fmla="*/ 19 w 19"/>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6">
                    <a:moveTo>
                      <a:pt x="9" y="0"/>
                    </a:moveTo>
                    <a:lnTo>
                      <a:pt x="9" y="7"/>
                    </a:lnTo>
                    <a:lnTo>
                      <a:pt x="12" y="2"/>
                    </a:lnTo>
                    <a:lnTo>
                      <a:pt x="13" y="1"/>
                    </a:lnTo>
                    <a:lnTo>
                      <a:pt x="16" y="0"/>
                    </a:lnTo>
                    <a:lnTo>
                      <a:pt x="17" y="0"/>
                    </a:lnTo>
                    <a:lnTo>
                      <a:pt x="17" y="1"/>
                    </a:lnTo>
                    <a:lnTo>
                      <a:pt x="19" y="2"/>
                    </a:lnTo>
                    <a:lnTo>
                      <a:pt x="19" y="4"/>
                    </a:lnTo>
                    <a:lnTo>
                      <a:pt x="19" y="5"/>
                    </a:lnTo>
                    <a:lnTo>
                      <a:pt x="17" y="7"/>
                    </a:lnTo>
                    <a:lnTo>
                      <a:pt x="16" y="7"/>
                    </a:lnTo>
                    <a:lnTo>
                      <a:pt x="14" y="5"/>
                    </a:lnTo>
                    <a:lnTo>
                      <a:pt x="13" y="4"/>
                    </a:lnTo>
                    <a:lnTo>
                      <a:pt x="12" y="4"/>
                    </a:lnTo>
                    <a:lnTo>
                      <a:pt x="12" y="5"/>
                    </a:lnTo>
                    <a:lnTo>
                      <a:pt x="10" y="7"/>
                    </a:lnTo>
                    <a:lnTo>
                      <a:pt x="9" y="8"/>
                    </a:lnTo>
                    <a:lnTo>
                      <a:pt x="9" y="19"/>
                    </a:lnTo>
                    <a:lnTo>
                      <a:pt x="9" y="22"/>
                    </a:lnTo>
                    <a:lnTo>
                      <a:pt x="9" y="23"/>
                    </a:lnTo>
                    <a:lnTo>
                      <a:pt x="10" y="23"/>
                    </a:lnTo>
                    <a:lnTo>
                      <a:pt x="10" y="25"/>
                    </a:lnTo>
                    <a:lnTo>
                      <a:pt x="12" y="25"/>
                    </a:lnTo>
                    <a:lnTo>
                      <a:pt x="13" y="25"/>
                    </a:lnTo>
                    <a:lnTo>
                      <a:pt x="13" y="26"/>
                    </a:lnTo>
                    <a:lnTo>
                      <a:pt x="0" y="26"/>
                    </a:lnTo>
                    <a:lnTo>
                      <a:pt x="0" y="25"/>
                    </a:lnTo>
                    <a:lnTo>
                      <a:pt x="2" y="25"/>
                    </a:lnTo>
                    <a:lnTo>
                      <a:pt x="3" y="25"/>
                    </a:lnTo>
                    <a:lnTo>
                      <a:pt x="3" y="23"/>
                    </a:lnTo>
                    <a:lnTo>
                      <a:pt x="4" y="23"/>
                    </a:lnTo>
                    <a:lnTo>
                      <a:pt x="4" y="22"/>
                    </a:lnTo>
                    <a:lnTo>
                      <a:pt x="4" y="19"/>
                    </a:lnTo>
                    <a:lnTo>
                      <a:pt x="4" y="11"/>
                    </a:lnTo>
                    <a:lnTo>
                      <a:pt x="4" y="7"/>
                    </a:lnTo>
                    <a:lnTo>
                      <a:pt x="4" y="5"/>
                    </a:lnTo>
                    <a:lnTo>
                      <a:pt x="3" y="4"/>
                    </a:lnTo>
                    <a:lnTo>
                      <a:pt x="2" y="4"/>
                    </a:lnTo>
                    <a:lnTo>
                      <a:pt x="0" y="4"/>
                    </a:lnTo>
                    <a:lnTo>
                      <a:pt x="0" y="2"/>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grpSp>
      <p:grpSp>
        <p:nvGrpSpPr>
          <p:cNvPr id="5" name="Group 612"/>
          <p:cNvGrpSpPr>
            <a:grpSpLocks/>
          </p:cNvGrpSpPr>
          <p:nvPr/>
        </p:nvGrpSpPr>
        <p:grpSpPr bwMode="auto">
          <a:xfrm>
            <a:off x="2573338" y="5622925"/>
            <a:ext cx="3751262" cy="641350"/>
            <a:chOff x="1621" y="3542"/>
            <a:chExt cx="2363" cy="404"/>
          </a:xfrm>
        </p:grpSpPr>
        <p:sp>
          <p:nvSpPr>
            <p:cNvPr id="10506" name="Freeform 324"/>
            <p:cNvSpPr>
              <a:spLocks/>
            </p:cNvSpPr>
            <p:nvPr/>
          </p:nvSpPr>
          <p:spPr bwMode="auto">
            <a:xfrm>
              <a:off x="1621" y="3546"/>
              <a:ext cx="107" cy="136"/>
            </a:xfrm>
            <a:custGeom>
              <a:avLst/>
              <a:gdLst>
                <a:gd name="T0" fmla="*/ 243 w 44"/>
                <a:gd name="T1" fmla="*/ 0 h 40"/>
                <a:gd name="T2" fmla="*/ 433 w 44"/>
                <a:gd name="T3" fmla="*/ 1180 h 40"/>
                <a:gd name="T4" fmla="*/ 520 w 44"/>
                <a:gd name="T5" fmla="*/ 357 h 40"/>
                <a:gd name="T6" fmla="*/ 520 w 44"/>
                <a:gd name="T7" fmla="*/ 231 h 40"/>
                <a:gd name="T8" fmla="*/ 533 w 44"/>
                <a:gd name="T9" fmla="*/ 163 h 40"/>
                <a:gd name="T10" fmla="*/ 520 w 44"/>
                <a:gd name="T11" fmla="*/ 116 h 40"/>
                <a:gd name="T12" fmla="*/ 520 w 44"/>
                <a:gd name="T13" fmla="*/ 116 h 40"/>
                <a:gd name="T14" fmla="*/ 491 w 44"/>
                <a:gd name="T15" fmla="*/ 82 h 40"/>
                <a:gd name="T16" fmla="*/ 474 w 44"/>
                <a:gd name="T17" fmla="*/ 82 h 40"/>
                <a:gd name="T18" fmla="*/ 474 w 44"/>
                <a:gd name="T19" fmla="*/ 82 h 40"/>
                <a:gd name="T20" fmla="*/ 474 w 44"/>
                <a:gd name="T21" fmla="*/ 82 h 40"/>
                <a:gd name="T22" fmla="*/ 474 w 44"/>
                <a:gd name="T23" fmla="*/ 0 h 40"/>
                <a:gd name="T24" fmla="*/ 632 w 44"/>
                <a:gd name="T25" fmla="*/ 0 h 40"/>
                <a:gd name="T26" fmla="*/ 632 w 44"/>
                <a:gd name="T27" fmla="*/ 82 h 40"/>
                <a:gd name="T28" fmla="*/ 620 w 44"/>
                <a:gd name="T29" fmla="*/ 82 h 40"/>
                <a:gd name="T30" fmla="*/ 591 w 44"/>
                <a:gd name="T31" fmla="*/ 116 h 40"/>
                <a:gd name="T32" fmla="*/ 574 w 44"/>
                <a:gd name="T33" fmla="*/ 116 h 40"/>
                <a:gd name="T34" fmla="*/ 574 w 44"/>
                <a:gd name="T35" fmla="*/ 163 h 40"/>
                <a:gd name="T36" fmla="*/ 545 w 44"/>
                <a:gd name="T37" fmla="*/ 231 h 40"/>
                <a:gd name="T38" fmla="*/ 533 w 44"/>
                <a:gd name="T39" fmla="*/ 357 h 40"/>
                <a:gd name="T40" fmla="*/ 421 w 44"/>
                <a:gd name="T41" fmla="*/ 1571 h 40"/>
                <a:gd name="T42" fmla="*/ 392 w 44"/>
                <a:gd name="T43" fmla="*/ 1571 h 40"/>
                <a:gd name="T44" fmla="*/ 231 w 44"/>
                <a:gd name="T45" fmla="*/ 279 h 40"/>
                <a:gd name="T46" fmla="*/ 131 w 44"/>
                <a:gd name="T47" fmla="*/ 1214 h 40"/>
                <a:gd name="T48" fmla="*/ 131 w 44"/>
                <a:gd name="T49" fmla="*/ 1340 h 40"/>
                <a:gd name="T50" fmla="*/ 100 w 44"/>
                <a:gd name="T51" fmla="*/ 1377 h 40"/>
                <a:gd name="T52" fmla="*/ 131 w 44"/>
                <a:gd name="T53" fmla="*/ 1377 h 40"/>
                <a:gd name="T54" fmla="*/ 131 w 44"/>
                <a:gd name="T55" fmla="*/ 1455 h 40"/>
                <a:gd name="T56" fmla="*/ 141 w 44"/>
                <a:gd name="T57" fmla="*/ 1455 h 40"/>
                <a:gd name="T58" fmla="*/ 173 w 44"/>
                <a:gd name="T59" fmla="*/ 1455 h 40"/>
                <a:gd name="T60" fmla="*/ 173 w 44"/>
                <a:gd name="T61" fmla="*/ 1493 h 40"/>
                <a:gd name="T62" fmla="*/ 0 w 44"/>
                <a:gd name="T63" fmla="*/ 1493 h 40"/>
                <a:gd name="T64" fmla="*/ 0 w 44"/>
                <a:gd name="T65" fmla="*/ 1455 h 40"/>
                <a:gd name="T66" fmla="*/ 29 w 44"/>
                <a:gd name="T67" fmla="*/ 1455 h 40"/>
                <a:gd name="T68" fmla="*/ 41 w 44"/>
                <a:gd name="T69" fmla="*/ 1455 h 40"/>
                <a:gd name="T70" fmla="*/ 71 w 44"/>
                <a:gd name="T71" fmla="*/ 1455 h 40"/>
                <a:gd name="T72" fmla="*/ 71 w 44"/>
                <a:gd name="T73" fmla="*/ 1377 h 40"/>
                <a:gd name="T74" fmla="*/ 88 w 44"/>
                <a:gd name="T75" fmla="*/ 1340 h 40"/>
                <a:gd name="T76" fmla="*/ 100 w 44"/>
                <a:gd name="T77" fmla="*/ 1214 h 40"/>
                <a:gd name="T78" fmla="*/ 202 w 44"/>
                <a:gd name="T79" fmla="*/ 163 h 40"/>
                <a:gd name="T80" fmla="*/ 190 w 44"/>
                <a:gd name="T81" fmla="*/ 116 h 40"/>
                <a:gd name="T82" fmla="*/ 173 w 44"/>
                <a:gd name="T83" fmla="*/ 116 h 40"/>
                <a:gd name="T84" fmla="*/ 141 w 44"/>
                <a:gd name="T85" fmla="*/ 82 h 40"/>
                <a:gd name="T86" fmla="*/ 100 w 44"/>
                <a:gd name="T87" fmla="*/ 82 h 40"/>
                <a:gd name="T88" fmla="*/ 131 w 44"/>
                <a:gd name="T89" fmla="*/ 0 h 40"/>
                <a:gd name="T90" fmla="*/ 24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6" y="9"/>
                  </a:lnTo>
                  <a:lnTo>
                    <a:pt x="36" y="6"/>
                  </a:lnTo>
                  <a:lnTo>
                    <a:pt x="37" y="4"/>
                  </a:lnTo>
                  <a:lnTo>
                    <a:pt x="36" y="3"/>
                  </a:lnTo>
                  <a:lnTo>
                    <a:pt x="34" y="2"/>
                  </a:lnTo>
                  <a:lnTo>
                    <a:pt x="33" y="2"/>
                  </a:lnTo>
                  <a:lnTo>
                    <a:pt x="33" y="0"/>
                  </a:lnTo>
                  <a:lnTo>
                    <a:pt x="44" y="0"/>
                  </a:lnTo>
                  <a:lnTo>
                    <a:pt x="44" y="2"/>
                  </a:lnTo>
                  <a:lnTo>
                    <a:pt x="43" y="2"/>
                  </a:lnTo>
                  <a:lnTo>
                    <a:pt x="41" y="3"/>
                  </a:lnTo>
                  <a:lnTo>
                    <a:pt x="40" y="3"/>
                  </a:lnTo>
                  <a:lnTo>
                    <a:pt x="40" y="4"/>
                  </a:lnTo>
                  <a:lnTo>
                    <a:pt x="38" y="6"/>
                  </a:lnTo>
                  <a:lnTo>
                    <a:pt x="37" y="9"/>
                  </a:lnTo>
                  <a:lnTo>
                    <a:pt x="29" y="40"/>
                  </a:lnTo>
                  <a:lnTo>
                    <a:pt x="27" y="40"/>
                  </a:lnTo>
                  <a:lnTo>
                    <a:pt x="16" y="7"/>
                  </a:lnTo>
                  <a:lnTo>
                    <a:pt x="9" y="31"/>
                  </a:lnTo>
                  <a:lnTo>
                    <a:pt x="9" y="34"/>
                  </a:lnTo>
                  <a:lnTo>
                    <a:pt x="7" y="35"/>
                  </a:lnTo>
                  <a:lnTo>
                    <a:pt x="9" y="35"/>
                  </a:lnTo>
                  <a:lnTo>
                    <a:pt x="9" y="37"/>
                  </a:lnTo>
                  <a:lnTo>
                    <a:pt x="10" y="37"/>
                  </a:lnTo>
                  <a:lnTo>
                    <a:pt x="12" y="37"/>
                  </a:lnTo>
                  <a:lnTo>
                    <a:pt x="12" y="38"/>
                  </a:lnTo>
                  <a:lnTo>
                    <a:pt x="0" y="38"/>
                  </a:lnTo>
                  <a:lnTo>
                    <a:pt x="0" y="37"/>
                  </a:lnTo>
                  <a:lnTo>
                    <a:pt x="2" y="37"/>
                  </a:lnTo>
                  <a:lnTo>
                    <a:pt x="3" y="37"/>
                  </a:lnTo>
                  <a:lnTo>
                    <a:pt x="5" y="37"/>
                  </a:lnTo>
                  <a:lnTo>
                    <a:pt x="5" y="35"/>
                  </a:lnTo>
                  <a:lnTo>
                    <a:pt x="6" y="34"/>
                  </a:lnTo>
                  <a:lnTo>
                    <a:pt x="7" y="31"/>
                  </a:lnTo>
                  <a:lnTo>
                    <a:pt x="14" y="4"/>
                  </a:lnTo>
                  <a:lnTo>
                    <a:pt x="13" y="3"/>
                  </a:lnTo>
                  <a:lnTo>
                    <a:pt x="12" y="3"/>
                  </a:lnTo>
                  <a:lnTo>
                    <a:pt x="10" y="2"/>
                  </a:lnTo>
                  <a:lnTo>
                    <a:pt x="7"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07" name="Freeform 325"/>
            <p:cNvSpPr>
              <a:spLocks noEditPoints="1"/>
            </p:cNvSpPr>
            <p:nvPr/>
          </p:nvSpPr>
          <p:spPr bwMode="auto">
            <a:xfrm>
              <a:off x="1714" y="3546"/>
              <a:ext cx="86" cy="129"/>
            </a:xfrm>
            <a:custGeom>
              <a:avLst/>
              <a:gdLst>
                <a:gd name="T0" fmla="*/ 150 w 35"/>
                <a:gd name="T1" fmla="*/ 0 h 38"/>
                <a:gd name="T2" fmla="*/ 356 w 35"/>
                <a:gd name="T3" fmla="*/ 0 h 38"/>
                <a:gd name="T4" fmla="*/ 447 w 35"/>
                <a:gd name="T5" fmla="*/ 81 h 38"/>
                <a:gd name="T6" fmla="*/ 489 w 35"/>
                <a:gd name="T7" fmla="*/ 115 h 38"/>
                <a:gd name="T8" fmla="*/ 506 w 35"/>
                <a:gd name="T9" fmla="*/ 231 h 38"/>
                <a:gd name="T10" fmla="*/ 518 w 35"/>
                <a:gd name="T11" fmla="*/ 356 h 38"/>
                <a:gd name="T12" fmla="*/ 518 w 35"/>
                <a:gd name="T13" fmla="*/ 428 h 38"/>
                <a:gd name="T14" fmla="*/ 506 w 35"/>
                <a:gd name="T15" fmla="*/ 553 h 38"/>
                <a:gd name="T16" fmla="*/ 459 w 35"/>
                <a:gd name="T17" fmla="*/ 669 h 38"/>
                <a:gd name="T18" fmla="*/ 418 w 35"/>
                <a:gd name="T19" fmla="*/ 703 h 38"/>
                <a:gd name="T20" fmla="*/ 386 w 35"/>
                <a:gd name="T21" fmla="*/ 784 h 38"/>
                <a:gd name="T22" fmla="*/ 315 w 35"/>
                <a:gd name="T23" fmla="*/ 784 h 38"/>
                <a:gd name="T24" fmla="*/ 283 w 35"/>
                <a:gd name="T25" fmla="*/ 784 h 38"/>
                <a:gd name="T26" fmla="*/ 236 w 35"/>
                <a:gd name="T27" fmla="*/ 784 h 38"/>
                <a:gd name="T28" fmla="*/ 194 w 35"/>
                <a:gd name="T29" fmla="*/ 1209 h 38"/>
                <a:gd name="T30" fmla="*/ 174 w 35"/>
                <a:gd name="T31" fmla="*/ 1324 h 38"/>
                <a:gd name="T32" fmla="*/ 174 w 35"/>
                <a:gd name="T33" fmla="*/ 1371 h 38"/>
                <a:gd name="T34" fmla="*/ 174 w 35"/>
                <a:gd name="T35" fmla="*/ 1371 h 38"/>
                <a:gd name="T36" fmla="*/ 174 w 35"/>
                <a:gd name="T37" fmla="*/ 1453 h 38"/>
                <a:gd name="T38" fmla="*/ 194 w 35"/>
                <a:gd name="T39" fmla="*/ 1453 h 38"/>
                <a:gd name="T40" fmla="*/ 236 w 35"/>
                <a:gd name="T41" fmla="*/ 1453 h 38"/>
                <a:gd name="T42" fmla="*/ 236 w 35"/>
                <a:gd name="T43" fmla="*/ 1487 h 38"/>
                <a:gd name="T44" fmla="*/ 0 w 35"/>
                <a:gd name="T45" fmla="*/ 1487 h 38"/>
                <a:gd name="T46" fmla="*/ 29 w 35"/>
                <a:gd name="T47" fmla="*/ 1453 h 38"/>
                <a:gd name="T48" fmla="*/ 42 w 35"/>
                <a:gd name="T49" fmla="*/ 1453 h 38"/>
                <a:gd name="T50" fmla="*/ 71 w 35"/>
                <a:gd name="T51" fmla="*/ 1453 h 38"/>
                <a:gd name="T52" fmla="*/ 91 w 35"/>
                <a:gd name="T53" fmla="*/ 1324 h 38"/>
                <a:gd name="T54" fmla="*/ 103 w 35"/>
                <a:gd name="T55" fmla="*/ 1209 h 38"/>
                <a:gd name="T56" fmla="*/ 194 w 35"/>
                <a:gd name="T57" fmla="*/ 390 h 38"/>
                <a:gd name="T58" fmla="*/ 206 w 35"/>
                <a:gd name="T59" fmla="*/ 231 h 38"/>
                <a:gd name="T60" fmla="*/ 206 w 35"/>
                <a:gd name="T61" fmla="*/ 163 h 38"/>
                <a:gd name="T62" fmla="*/ 206 w 35"/>
                <a:gd name="T63" fmla="*/ 115 h 38"/>
                <a:gd name="T64" fmla="*/ 206 w 35"/>
                <a:gd name="T65" fmla="*/ 115 h 38"/>
                <a:gd name="T66" fmla="*/ 194 w 35"/>
                <a:gd name="T67" fmla="*/ 115 h 38"/>
                <a:gd name="T68" fmla="*/ 150 w 35"/>
                <a:gd name="T69" fmla="*/ 81 h 38"/>
                <a:gd name="T70" fmla="*/ 150 w 35"/>
                <a:gd name="T71" fmla="*/ 0 h 38"/>
                <a:gd name="T72" fmla="*/ 236 w 35"/>
                <a:gd name="T73" fmla="*/ 703 h 38"/>
                <a:gd name="T74" fmla="*/ 283 w 35"/>
                <a:gd name="T75" fmla="*/ 703 h 38"/>
                <a:gd name="T76" fmla="*/ 295 w 35"/>
                <a:gd name="T77" fmla="*/ 703 h 38"/>
                <a:gd name="T78" fmla="*/ 344 w 35"/>
                <a:gd name="T79" fmla="*/ 703 h 38"/>
                <a:gd name="T80" fmla="*/ 386 w 35"/>
                <a:gd name="T81" fmla="*/ 703 h 38"/>
                <a:gd name="T82" fmla="*/ 398 w 35"/>
                <a:gd name="T83" fmla="*/ 621 h 38"/>
                <a:gd name="T84" fmla="*/ 418 w 35"/>
                <a:gd name="T85" fmla="*/ 553 h 38"/>
                <a:gd name="T86" fmla="*/ 447 w 35"/>
                <a:gd name="T87" fmla="*/ 428 h 38"/>
                <a:gd name="T88" fmla="*/ 447 w 35"/>
                <a:gd name="T89" fmla="*/ 356 h 38"/>
                <a:gd name="T90" fmla="*/ 447 w 35"/>
                <a:gd name="T91" fmla="*/ 231 h 38"/>
                <a:gd name="T92" fmla="*/ 418 w 35"/>
                <a:gd name="T93" fmla="*/ 163 h 38"/>
                <a:gd name="T94" fmla="*/ 398 w 35"/>
                <a:gd name="T95" fmla="*/ 115 h 38"/>
                <a:gd name="T96" fmla="*/ 356 w 35"/>
                <a:gd name="T97" fmla="*/ 115 h 38"/>
                <a:gd name="T98" fmla="*/ 344 w 35"/>
                <a:gd name="T99" fmla="*/ 115 h 38"/>
                <a:gd name="T100" fmla="*/ 295 w 35"/>
                <a:gd name="T101" fmla="*/ 115 h 38"/>
                <a:gd name="T102" fmla="*/ 236 w 35"/>
                <a:gd name="T103" fmla="*/ 703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30" y="2"/>
                  </a:lnTo>
                  <a:lnTo>
                    <a:pt x="33" y="3"/>
                  </a:lnTo>
                  <a:lnTo>
                    <a:pt x="34" y="6"/>
                  </a:lnTo>
                  <a:lnTo>
                    <a:pt x="35" y="9"/>
                  </a:lnTo>
                  <a:lnTo>
                    <a:pt x="35" y="11"/>
                  </a:lnTo>
                  <a:lnTo>
                    <a:pt x="34" y="14"/>
                  </a:lnTo>
                  <a:lnTo>
                    <a:pt x="31" y="17"/>
                  </a:lnTo>
                  <a:lnTo>
                    <a:pt x="28" y="18"/>
                  </a:lnTo>
                  <a:lnTo>
                    <a:pt x="26" y="20"/>
                  </a:lnTo>
                  <a:lnTo>
                    <a:pt x="21" y="20"/>
                  </a:lnTo>
                  <a:lnTo>
                    <a:pt x="19" y="20"/>
                  </a:lnTo>
                  <a:lnTo>
                    <a:pt x="16" y="20"/>
                  </a:lnTo>
                  <a:lnTo>
                    <a:pt x="13" y="31"/>
                  </a:lnTo>
                  <a:lnTo>
                    <a:pt x="12" y="34"/>
                  </a:lnTo>
                  <a:lnTo>
                    <a:pt x="12" y="35"/>
                  </a:lnTo>
                  <a:lnTo>
                    <a:pt x="12" y="37"/>
                  </a:lnTo>
                  <a:lnTo>
                    <a:pt x="13" y="37"/>
                  </a:lnTo>
                  <a:lnTo>
                    <a:pt x="16" y="37"/>
                  </a:lnTo>
                  <a:lnTo>
                    <a:pt x="16" y="38"/>
                  </a:lnTo>
                  <a:lnTo>
                    <a:pt x="0" y="38"/>
                  </a:lnTo>
                  <a:lnTo>
                    <a:pt x="2" y="37"/>
                  </a:lnTo>
                  <a:lnTo>
                    <a:pt x="3" y="37"/>
                  </a:lnTo>
                  <a:lnTo>
                    <a:pt x="5" y="37"/>
                  </a:lnTo>
                  <a:lnTo>
                    <a:pt x="6" y="34"/>
                  </a:lnTo>
                  <a:lnTo>
                    <a:pt x="7" y="31"/>
                  </a:lnTo>
                  <a:lnTo>
                    <a:pt x="13" y="10"/>
                  </a:lnTo>
                  <a:lnTo>
                    <a:pt x="14" y="6"/>
                  </a:lnTo>
                  <a:lnTo>
                    <a:pt x="14" y="4"/>
                  </a:lnTo>
                  <a:lnTo>
                    <a:pt x="14" y="3"/>
                  </a:lnTo>
                  <a:lnTo>
                    <a:pt x="13" y="3"/>
                  </a:lnTo>
                  <a:lnTo>
                    <a:pt x="10" y="2"/>
                  </a:lnTo>
                  <a:lnTo>
                    <a:pt x="10" y="0"/>
                  </a:lnTo>
                  <a:close/>
                  <a:moveTo>
                    <a:pt x="16" y="18"/>
                  </a:moveTo>
                  <a:lnTo>
                    <a:pt x="19" y="18"/>
                  </a:lnTo>
                  <a:lnTo>
                    <a:pt x="20" y="18"/>
                  </a:lnTo>
                  <a:lnTo>
                    <a:pt x="23" y="18"/>
                  </a:lnTo>
                  <a:lnTo>
                    <a:pt x="26" y="18"/>
                  </a:lnTo>
                  <a:lnTo>
                    <a:pt x="27" y="16"/>
                  </a:lnTo>
                  <a:lnTo>
                    <a:pt x="28" y="14"/>
                  </a:lnTo>
                  <a:lnTo>
                    <a:pt x="30" y="11"/>
                  </a:lnTo>
                  <a:lnTo>
                    <a:pt x="30" y="9"/>
                  </a:lnTo>
                  <a:lnTo>
                    <a:pt x="30" y="6"/>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10508" name="Picture 326"/>
            <p:cNvPicPr>
              <a:picLocks noChangeAspect="1" noChangeArrowheads="1"/>
            </p:cNvPicPr>
            <p:nvPr/>
          </p:nvPicPr>
          <p:blipFill>
            <a:blip r:embed="rId3" cstate="print"/>
            <a:srcRect/>
            <a:stretch>
              <a:fillRect/>
            </a:stretch>
          </p:blipFill>
          <p:spPr bwMode="auto">
            <a:xfrm>
              <a:off x="1867" y="3583"/>
              <a:ext cx="118" cy="102"/>
            </a:xfrm>
            <a:prstGeom prst="rect">
              <a:avLst/>
            </a:prstGeom>
            <a:noFill/>
            <a:ln w="9525">
              <a:noFill/>
              <a:miter lim="800000"/>
              <a:headEnd/>
              <a:tailEnd/>
            </a:ln>
          </p:spPr>
        </p:pic>
        <p:pic>
          <p:nvPicPr>
            <p:cNvPr id="10509" name="Picture 327"/>
            <p:cNvPicPr>
              <a:picLocks noChangeAspect="1" noChangeArrowheads="1"/>
            </p:cNvPicPr>
            <p:nvPr/>
          </p:nvPicPr>
          <p:blipFill>
            <a:blip r:embed="rId4" cstate="print"/>
            <a:srcRect/>
            <a:stretch>
              <a:fillRect/>
            </a:stretch>
          </p:blipFill>
          <p:spPr bwMode="auto">
            <a:xfrm>
              <a:off x="1867" y="3583"/>
              <a:ext cx="118" cy="102"/>
            </a:xfrm>
            <a:prstGeom prst="rect">
              <a:avLst/>
            </a:prstGeom>
            <a:noFill/>
            <a:ln w="9525">
              <a:noFill/>
              <a:miter lim="800000"/>
              <a:headEnd/>
              <a:tailEnd/>
            </a:ln>
          </p:spPr>
        </p:pic>
        <p:pic>
          <p:nvPicPr>
            <p:cNvPr id="10510" name="Picture 328"/>
            <p:cNvPicPr>
              <a:picLocks noChangeAspect="1" noChangeArrowheads="1"/>
            </p:cNvPicPr>
            <p:nvPr/>
          </p:nvPicPr>
          <p:blipFill>
            <a:blip r:embed="rId5" cstate="print"/>
            <a:srcRect/>
            <a:stretch>
              <a:fillRect/>
            </a:stretch>
          </p:blipFill>
          <p:spPr bwMode="auto">
            <a:xfrm>
              <a:off x="2068" y="3604"/>
              <a:ext cx="44" cy="61"/>
            </a:xfrm>
            <a:prstGeom prst="rect">
              <a:avLst/>
            </a:prstGeom>
            <a:noFill/>
            <a:ln w="9525">
              <a:noFill/>
              <a:miter lim="800000"/>
              <a:headEnd/>
              <a:tailEnd/>
            </a:ln>
          </p:spPr>
        </p:pic>
        <p:pic>
          <p:nvPicPr>
            <p:cNvPr id="10511" name="Picture 329"/>
            <p:cNvPicPr>
              <a:picLocks noChangeAspect="1" noChangeArrowheads="1"/>
            </p:cNvPicPr>
            <p:nvPr/>
          </p:nvPicPr>
          <p:blipFill>
            <a:blip r:embed="rId6" cstate="print"/>
            <a:srcRect/>
            <a:stretch>
              <a:fillRect/>
            </a:stretch>
          </p:blipFill>
          <p:spPr bwMode="auto">
            <a:xfrm>
              <a:off x="2068" y="3604"/>
              <a:ext cx="44" cy="61"/>
            </a:xfrm>
            <a:prstGeom prst="rect">
              <a:avLst/>
            </a:prstGeom>
            <a:noFill/>
            <a:ln w="9525">
              <a:noFill/>
              <a:miter lim="800000"/>
              <a:headEnd/>
              <a:tailEnd/>
            </a:ln>
          </p:spPr>
        </p:pic>
        <p:sp>
          <p:nvSpPr>
            <p:cNvPr id="10512" name="Freeform 330"/>
            <p:cNvSpPr>
              <a:spLocks noEditPoints="1"/>
            </p:cNvSpPr>
            <p:nvPr/>
          </p:nvSpPr>
          <p:spPr bwMode="auto">
            <a:xfrm>
              <a:off x="2150" y="3546"/>
              <a:ext cx="99" cy="129"/>
            </a:xfrm>
            <a:custGeom>
              <a:avLst/>
              <a:gdLst>
                <a:gd name="T0" fmla="*/ 140 w 41"/>
                <a:gd name="T1" fmla="*/ 81 h 38"/>
                <a:gd name="T2" fmla="*/ 140 w 41"/>
                <a:gd name="T3" fmla="*/ 0 h 38"/>
                <a:gd name="T4" fmla="*/ 326 w 41"/>
                <a:gd name="T5" fmla="*/ 0 h 38"/>
                <a:gd name="T6" fmla="*/ 408 w 41"/>
                <a:gd name="T7" fmla="*/ 81 h 38"/>
                <a:gd name="T8" fmla="*/ 466 w 41"/>
                <a:gd name="T9" fmla="*/ 115 h 38"/>
                <a:gd name="T10" fmla="*/ 519 w 41"/>
                <a:gd name="T11" fmla="*/ 163 h 38"/>
                <a:gd name="T12" fmla="*/ 536 w 41"/>
                <a:gd name="T13" fmla="*/ 356 h 38"/>
                <a:gd name="T14" fmla="*/ 565 w 41"/>
                <a:gd name="T15" fmla="*/ 428 h 38"/>
                <a:gd name="T16" fmla="*/ 577 w 41"/>
                <a:gd name="T17" fmla="*/ 621 h 38"/>
                <a:gd name="T18" fmla="*/ 577 w 41"/>
                <a:gd name="T19" fmla="*/ 784 h 38"/>
                <a:gd name="T20" fmla="*/ 565 w 41"/>
                <a:gd name="T21" fmla="*/ 900 h 38"/>
                <a:gd name="T22" fmla="*/ 536 w 41"/>
                <a:gd name="T23" fmla="*/ 1059 h 38"/>
                <a:gd name="T24" fmla="*/ 519 w 41"/>
                <a:gd name="T25" fmla="*/ 1093 h 38"/>
                <a:gd name="T26" fmla="*/ 507 w 41"/>
                <a:gd name="T27" fmla="*/ 1209 h 38"/>
                <a:gd name="T28" fmla="*/ 466 w 41"/>
                <a:gd name="T29" fmla="*/ 1324 h 38"/>
                <a:gd name="T30" fmla="*/ 408 w 41"/>
                <a:gd name="T31" fmla="*/ 1371 h 38"/>
                <a:gd name="T32" fmla="*/ 367 w 41"/>
                <a:gd name="T33" fmla="*/ 1453 h 38"/>
                <a:gd name="T34" fmla="*/ 309 w 41"/>
                <a:gd name="T35" fmla="*/ 1487 h 38"/>
                <a:gd name="T36" fmla="*/ 227 w 41"/>
                <a:gd name="T37" fmla="*/ 1487 h 38"/>
                <a:gd name="T38" fmla="*/ 0 w 41"/>
                <a:gd name="T39" fmla="*/ 1487 h 38"/>
                <a:gd name="T40" fmla="*/ 0 w 41"/>
                <a:gd name="T41" fmla="*/ 1453 h 38"/>
                <a:gd name="T42" fmla="*/ 41 w 41"/>
                <a:gd name="T43" fmla="*/ 1453 h 38"/>
                <a:gd name="T44" fmla="*/ 70 w 41"/>
                <a:gd name="T45" fmla="*/ 1453 h 38"/>
                <a:gd name="T46" fmla="*/ 70 w 41"/>
                <a:gd name="T47" fmla="*/ 1453 h 38"/>
                <a:gd name="T48" fmla="*/ 82 w 41"/>
                <a:gd name="T49" fmla="*/ 1371 h 38"/>
                <a:gd name="T50" fmla="*/ 82 w 41"/>
                <a:gd name="T51" fmla="*/ 1324 h 38"/>
                <a:gd name="T52" fmla="*/ 99 w 41"/>
                <a:gd name="T53" fmla="*/ 1209 h 38"/>
                <a:gd name="T54" fmla="*/ 181 w 41"/>
                <a:gd name="T55" fmla="*/ 356 h 38"/>
                <a:gd name="T56" fmla="*/ 210 w 41"/>
                <a:gd name="T57" fmla="*/ 231 h 38"/>
                <a:gd name="T58" fmla="*/ 210 w 41"/>
                <a:gd name="T59" fmla="*/ 163 h 38"/>
                <a:gd name="T60" fmla="*/ 210 w 41"/>
                <a:gd name="T61" fmla="*/ 115 h 38"/>
                <a:gd name="T62" fmla="*/ 210 w 41"/>
                <a:gd name="T63" fmla="*/ 115 h 38"/>
                <a:gd name="T64" fmla="*/ 181 w 41"/>
                <a:gd name="T65" fmla="*/ 81 h 38"/>
                <a:gd name="T66" fmla="*/ 169 w 41"/>
                <a:gd name="T67" fmla="*/ 81 h 38"/>
                <a:gd name="T68" fmla="*/ 140 w 41"/>
                <a:gd name="T69" fmla="*/ 81 h 38"/>
                <a:gd name="T70" fmla="*/ 280 w 41"/>
                <a:gd name="T71" fmla="*/ 115 h 38"/>
                <a:gd name="T72" fmla="*/ 169 w 41"/>
                <a:gd name="T73" fmla="*/ 1209 h 38"/>
                <a:gd name="T74" fmla="*/ 169 w 41"/>
                <a:gd name="T75" fmla="*/ 1324 h 38"/>
                <a:gd name="T76" fmla="*/ 169 w 41"/>
                <a:gd name="T77" fmla="*/ 1371 h 38"/>
                <a:gd name="T78" fmla="*/ 169 w 41"/>
                <a:gd name="T79" fmla="*/ 1371 h 38"/>
                <a:gd name="T80" fmla="*/ 169 w 41"/>
                <a:gd name="T81" fmla="*/ 1371 h 38"/>
                <a:gd name="T82" fmla="*/ 169 w 41"/>
                <a:gd name="T83" fmla="*/ 1453 h 38"/>
                <a:gd name="T84" fmla="*/ 169 w 41"/>
                <a:gd name="T85" fmla="*/ 1453 h 38"/>
                <a:gd name="T86" fmla="*/ 181 w 41"/>
                <a:gd name="T87" fmla="*/ 1453 h 38"/>
                <a:gd name="T88" fmla="*/ 210 w 41"/>
                <a:gd name="T89" fmla="*/ 1453 h 38"/>
                <a:gd name="T90" fmla="*/ 268 w 41"/>
                <a:gd name="T91" fmla="*/ 1453 h 38"/>
                <a:gd name="T92" fmla="*/ 326 w 41"/>
                <a:gd name="T93" fmla="*/ 1371 h 38"/>
                <a:gd name="T94" fmla="*/ 367 w 41"/>
                <a:gd name="T95" fmla="*/ 1324 h 38"/>
                <a:gd name="T96" fmla="*/ 408 w 41"/>
                <a:gd name="T97" fmla="*/ 1290 h 38"/>
                <a:gd name="T98" fmla="*/ 437 w 41"/>
                <a:gd name="T99" fmla="*/ 1175 h 38"/>
                <a:gd name="T100" fmla="*/ 478 w 41"/>
                <a:gd name="T101" fmla="*/ 1015 h 38"/>
                <a:gd name="T102" fmla="*/ 507 w 41"/>
                <a:gd name="T103" fmla="*/ 818 h 38"/>
                <a:gd name="T104" fmla="*/ 507 w 41"/>
                <a:gd name="T105" fmla="*/ 621 h 38"/>
                <a:gd name="T106" fmla="*/ 507 w 41"/>
                <a:gd name="T107" fmla="*/ 428 h 38"/>
                <a:gd name="T108" fmla="*/ 478 w 41"/>
                <a:gd name="T109" fmla="*/ 356 h 38"/>
                <a:gd name="T110" fmla="*/ 466 w 41"/>
                <a:gd name="T111" fmla="*/ 231 h 38"/>
                <a:gd name="T112" fmla="*/ 420 w 41"/>
                <a:gd name="T113" fmla="*/ 163 h 38"/>
                <a:gd name="T114" fmla="*/ 379 w 41"/>
                <a:gd name="T115" fmla="*/ 115 h 38"/>
                <a:gd name="T116" fmla="*/ 338 w 41"/>
                <a:gd name="T117" fmla="*/ 115 h 38"/>
                <a:gd name="T118" fmla="*/ 309 w 41"/>
                <a:gd name="T119" fmla="*/ 115 h 38"/>
                <a:gd name="T120" fmla="*/ 280 w 41"/>
                <a:gd name="T121" fmla="*/ 115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1"/>
                <a:gd name="T184" fmla="*/ 0 h 38"/>
                <a:gd name="T185" fmla="*/ 41 w 41"/>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1" h="38">
                  <a:moveTo>
                    <a:pt x="10" y="2"/>
                  </a:moveTo>
                  <a:lnTo>
                    <a:pt x="10" y="0"/>
                  </a:lnTo>
                  <a:lnTo>
                    <a:pt x="23" y="0"/>
                  </a:lnTo>
                  <a:lnTo>
                    <a:pt x="29" y="2"/>
                  </a:lnTo>
                  <a:lnTo>
                    <a:pt x="33" y="3"/>
                  </a:lnTo>
                  <a:lnTo>
                    <a:pt x="37" y="4"/>
                  </a:lnTo>
                  <a:lnTo>
                    <a:pt x="38" y="9"/>
                  </a:lnTo>
                  <a:lnTo>
                    <a:pt x="40" y="11"/>
                  </a:lnTo>
                  <a:lnTo>
                    <a:pt x="41" y="16"/>
                  </a:lnTo>
                  <a:lnTo>
                    <a:pt x="41" y="20"/>
                  </a:lnTo>
                  <a:lnTo>
                    <a:pt x="40" y="23"/>
                  </a:lnTo>
                  <a:lnTo>
                    <a:pt x="38" y="27"/>
                  </a:lnTo>
                  <a:lnTo>
                    <a:pt x="37" y="28"/>
                  </a:lnTo>
                  <a:lnTo>
                    <a:pt x="36" y="31"/>
                  </a:lnTo>
                  <a:lnTo>
                    <a:pt x="33" y="34"/>
                  </a:lnTo>
                  <a:lnTo>
                    <a:pt x="29" y="35"/>
                  </a:lnTo>
                  <a:lnTo>
                    <a:pt x="26" y="37"/>
                  </a:lnTo>
                  <a:lnTo>
                    <a:pt x="22" y="38"/>
                  </a:lnTo>
                  <a:lnTo>
                    <a:pt x="16" y="38"/>
                  </a:lnTo>
                  <a:lnTo>
                    <a:pt x="0" y="38"/>
                  </a:lnTo>
                  <a:lnTo>
                    <a:pt x="0" y="37"/>
                  </a:lnTo>
                  <a:lnTo>
                    <a:pt x="3" y="37"/>
                  </a:lnTo>
                  <a:lnTo>
                    <a:pt x="5" y="37"/>
                  </a:lnTo>
                  <a:lnTo>
                    <a:pt x="6" y="35"/>
                  </a:lnTo>
                  <a:lnTo>
                    <a:pt x="6" y="34"/>
                  </a:lnTo>
                  <a:lnTo>
                    <a:pt x="7" y="31"/>
                  </a:lnTo>
                  <a:lnTo>
                    <a:pt x="13" y="9"/>
                  </a:lnTo>
                  <a:lnTo>
                    <a:pt x="15" y="6"/>
                  </a:lnTo>
                  <a:lnTo>
                    <a:pt x="15" y="4"/>
                  </a:lnTo>
                  <a:lnTo>
                    <a:pt x="15" y="3"/>
                  </a:lnTo>
                  <a:lnTo>
                    <a:pt x="13" y="2"/>
                  </a:lnTo>
                  <a:lnTo>
                    <a:pt x="12" y="2"/>
                  </a:lnTo>
                  <a:lnTo>
                    <a:pt x="10" y="2"/>
                  </a:lnTo>
                  <a:close/>
                  <a:moveTo>
                    <a:pt x="20" y="3"/>
                  </a:moveTo>
                  <a:lnTo>
                    <a:pt x="12" y="31"/>
                  </a:lnTo>
                  <a:lnTo>
                    <a:pt x="12" y="34"/>
                  </a:lnTo>
                  <a:lnTo>
                    <a:pt x="12" y="35"/>
                  </a:lnTo>
                  <a:lnTo>
                    <a:pt x="12" y="37"/>
                  </a:lnTo>
                  <a:lnTo>
                    <a:pt x="13" y="37"/>
                  </a:lnTo>
                  <a:lnTo>
                    <a:pt x="15" y="37"/>
                  </a:lnTo>
                  <a:lnTo>
                    <a:pt x="19" y="37"/>
                  </a:lnTo>
                  <a:lnTo>
                    <a:pt x="23" y="35"/>
                  </a:lnTo>
                  <a:lnTo>
                    <a:pt x="26" y="34"/>
                  </a:lnTo>
                  <a:lnTo>
                    <a:pt x="29" y="33"/>
                  </a:lnTo>
                  <a:lnTo>
                    <a:pt x="31" y="30"/>
                  </a:lnTo>
                  <a:lnTo>
                    <a:pt x="34" y="26"/>
                  </a:lnTo>
                  <a:lnTo>
                    <a:pt x="36" y="21"/>
                  </a:lnTo>
                  <a:lnTo>
                    <a:pt x="36" y="16"/>
                  </a:lnTo>
                  <a:lnTo>
                    <a:pt x="36" y="11"/>
                  </a:lnTo>
                  <a:lnTo>
                    <a:pt x="34" y="9"/>
                  </a:lnTo>
                  <a:lnTo>
                    <a:pt x="33" y="6"/>
                  </a:lnTo>
                  <a:lnTo>
                    <a:pt x="30" y="4"/>
                  </a:lnTo>
                  <a:lnTo>
                    <a:pt x="27" y="3"/>
                  </a:lnTo>
                  <a:lnTo>
                    <a:pt x="24" y="3"/>
                  </a:lnTo>
                  <a:lnTo>
                    <a:pt x="22" y="3"/>
                  </a:lnTo>
                  <a:lnTo>
                    <a:pt x="20" y="3"/>
                  </a:lnTo>
                  <a:close/>
                </a:path>
              </a:pathLst>
            </a:custGeom>
            <a:solidFill>
              <a:srgbClr val="000000"/>
            </a:solidFill>
            <a:ln w="0">
              <a:solidFill>
                <a:srgbClr val="000000"/>
              </a:solidFill>
              <a:round/>
              <a:headEnd/>
              <a:tailEnd/>
            </a:ln>
          </p:spPr>
          <p:txBody>
            <a:bodyPr/>
            <a:lstStyle/>
            <a:p>
              <a:endParaRPr lang="en-CA"/>
            </a:p>
          </p:txBody>
        </p:sp>
        <p:sp>
          <p:nvSpPr>
            <p:cNvPr id="10513" name="Freeform 331"/>
            <p:cNvSpPr>
              <a:spLocks noEditPoints="1"/>
            </p:cNvSpPr>
            <p:nvPr/>
          </p:nvSpPr>
          <p:spPr bwMode="auto">
            <a:xfrm>
              <a:off x="2255" y="3591"/>
              <a:ext cx="50" cy="91"/>
            </a:xfrm>
            <a:custGeom>
              <a:avLst/>
              <a:gdLst>
                <a:gd name="T0" fmla="*/ 69 w 21"/>
                <a:gd name="T1" fmla="*/ 580 h 27"/>
                <a:gd name="T2" fmla="*/ 69 w 21"/>
                <a:gd name="T3" fmla="*/ 580 h 27"/>
                <a:gd name="T4" fmla="*/ 69 w 21"/>
                <a:gd name="T5" fmla="*/ 647 h 27"/>
                <a:gd name="T6" fmla="*/ 69 w 21"/>
                <a:gd name="T7" fmla="*/ 762 h 27"/>
                <a:gd name="T8" fmla="*/ 95 w 21"/>
                <a:gd name="T9" fmla="*/ 806 h 27"/>
                <a:gd name="T10" fmla="*/ 107 w 21"/>
                <a:gd name="T11" fmla="*/ 839 h 27"/>
                <a:gd name="T12" fmla="*/ 148 w 21"/>
                <a:gd name="T13" fmla="*/ 839 h 27"/>
                <a:gd name="T14" fmla="*/ 164 w 21"/>
                <a:gd name="T15" fmla="*/ 839 h 27"/>
                <a:gd name="T16" fmla="*/ 188 w 21"/>
                <a:gd name="T17" fmla="*/ 839 h 27"/>
                <a:gd name="T18" fmla="*/ 214 w 21"/>
                <a:gd name="T19" fmla="*/ 806 h 27"/>
                <a:gd name="T20" fmla="*/ 255 w 21"/>
                <a:gd name="T21" fmla="*/ 694 h 27"/>
                <a:gd name="T22" fmla="*/ 255 w 21"/>
                <a:gd name="T23" fmla="*/ 762 h 27"/>
                <a:gd name="T24" fmla="*/ 205 w 21"/>
                <a:gd name="T25" fmla="*/ 839 h 27"/>
                <a:gd name="T26" fmla="*/ 148 w 21"/>
                <a:gd name="T27" fmla="*/ 954 h 27"/>
                <a:gd name="T28" fmla="*/ 107 w 21"/>
                <a:gd name="T29" fmla="*/ 1035 h 27"/>
                <a:gd name="T30" fmla="*/ 57 w 21"/>
                <a:gd name="T31" fmla="*/ 954 h 27"/>
                <a:gd name="T32" fmla="*/ 12 w 21"/>
                <a:gd name="T33" fmla="*/ 920 h 27"/>
                <a:gd name="T34" fmla="*/ 0 w 21"/>
                <a:gd name="T35" fmla="*/ 806 h 27"/>
                <a:gd name="T36" fmla="*/ 0 w 21"/>
                <a:gd name="T37" fmla="*/ 694 h 27"/>
                <a:gd name="T38" fmla="*/ 12 w 21"/>
                <a:gd name="T39" fmla="*/ 533 h 27"/>
                <a:gd name="T40" fmla="*/ 29 w 21"/>
                <a:gd name="T41" fmla="*/ 388 h 27"/>
                <a:gd name="T42" fmla="*/ 69 w 21"/>
                <a:gd name="T43" fmla="*/ 192 h 27"/>
                <a:gd name="T44" fmla="*/ 107 w 21"/>
                <a:gd name="T45" fmla="*/ 115 h 27"/>
                <a:gd name="T46" fmla="*/ 164 w 21"/>
                <a:gd name="T47" fmla="*/ 34 h 27"/>
                <a:gd name="T48" fmla="*/ 214 w 21"/>
                <a:gd name="T49" fmla="*/ 0 h 27"/>
                <a:gd name="T50" fmla="*/ 243 w 21"/>
                <a:gd name="T51" fmla="*/ 0 h 27"/>
                <a:gd name="T52" fmla="*/ 283 w 21"/>
                <a:gd name="T53" fmla="*/ 34 h 27"/>
                <a:gd name="T54" fmla="*/ 283 w 21"/>
                <a:gd name="T55" fmla="*/ 115 h 27"/>
                <a:gd name="T56" fmla="*/ 283 w 21"/>
                <a:gd name="T57" fmla="*/ 148 h 27"/>
                <a:gd name="T58" fmla="*/ 283 w 21"/>
                <a:gd name="T59" fmla="*/ 273 h 27"/>
                <a:gd name="T60" fmla="*/ 255 w 21"/>
                <a:gd name="T61" fmla="*/ 307 h 27"/>
                <a:gd name="T62" fmla="*/ 214 w 21"/>
                <a:gd name="T63" fmla="*/ 421 h 27"/>
                <a:gd name="T64" fmla="*/ 164 w 21"/>
                <a:gd name="T65" fmla="*/ 499 h 27"/>
                <a:gd name="T66" fmla="*/ 119 w 21"/>
                <a:gd name="T67" fmla="*/ 533 h 27"/>
                <a:gd name="T68" fmla="*/ 69 w 21"/>
                <a:gd name="T69" fmla="*/ 580 h 27"/>
                <a:gd name="T70" fmla="*/ 69 w 21"/>
                <a:gd name="T71" fmla="*/ 533 h 27"/>
                <a:gd name="T72" fmla="*/ 107 w 21"/>
                <a:gd name="T73" fmla="*/ 499 h 27"/>
                <a:gd name="T74" fmla="*/ 148 w 21"/>
                <a:gd name="T75" fmla="*/ 499 h 27"/>
                <a:gd name="T76" fmla="*/ 188 w 21"/>
                <a:gd name="T77" fmla="*/ 388 h 27"/>
                <a:gd name="T78" fmla="*/ 205 w 21"/>
                <a:gd name="T79" fmla="*/ 307 h 27"/>
                <a:gd name="T80" fmla="*/ 214 w 21"/>
                <a:gd name="T81" fmla="*/ 192 h 27"/>
                <a:gd name="T82" fmla="*/ 243 w 21"/>
                <a:gd name="T83" fmla="*/ 148 h 27"/>
                <a:gd name="T84" fmla="*/ 214 w 21"/>
                <a:gd name="T85" fmla="*/ 115 h 27"/>
                <a:gd name="T86" fmla="*/ 214 w 21"/>
                <a:gd name="T87" fmla="*/ 115 h 27"/>
                <a:gd name="T88" fmla="*/ 214 w 21"/>
                <a:gd name="T89" fmla="*/ 34 h 27"/>
                <a:gd name="T90" fmla="*/ 205 w 21"/>
                <a:gd name="T91" fmla="*/ 34 h 27"/>
                <a:gd name="T92" fmla="*/ 164 w 21"/>
                <a:gd name="T93" fmla="*/ 115 h 27"/>
                <a:gd name="T94" fmla="*/ 119 w 21"/>
                <a:gd name="T95" fmla="*/ 148 h 27"/>
                <a:gd name="T96" fmla="*/ 95 w 21"/>
                <a:gd name="T97" fmla="*/ 307 h 27"/>
                <a:gd name="T98" fmla="*/ 69 w 21"/>
                <a:gd name="T99" fmla="*/ 533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7"/>
                <a:gd name="T152" fmla="*/ 21 w 21"/>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7">
                  <a:moveTo>
                    <a:pt x="5" y="15"/>
                  </a:moveTo>
                  <a:lnTo>
                    <a:pt x="5" y="15"/>
                  </a:lnTo>
                  <a:lnTo>
                    <a:pt x="5" y="17"/>
                  </a:lnTo>
                  <a:lnTo>
                    <a:pt x="5" y="20"/>
                  </a:lnTo>
                  <a:lnTo>
                    <a:pt x="7" y="21"/>
                  </a:lnTo>
                  <a:lnTo>
                    <a:pt x="8" y="22"/>
                  </a:lnTo>
                  <a:lnTo>
                    <a:pt x="11" y="22"/>
                  </a:lnTo>
                  <a:lnTo>
                    <a:pt x="12" y="22"/>
                  </a:lnTo>
                  <a:lnTo>
                    <a:pt x="14" y="22"/>
                  </a:lnTo>
                  <a:lnTo>
                    <a:pt x="16" y="21"/>
                  </a:lnTo>
                  <a:lnTo>
                    <a:pt x="19" y="18"/>
                  </a:lnTo>
                  <a:lnTo>
                    <a:pt x="19" y="20"/>
                  </a:lnTo>
                  <a:lnTo>
                    <a:pt x="15" y="22"/>
                  </a:lnTo>
                  <a:lnTo>
                    <a:pt x="11" y="25"/>
                  </a:lnTo>
                  <a:lnTo>
                    <a:pt x="8" y="27"/>
                  </a:lnTo>
                  <a:lnTo>
                    <a:pt x="4" y="25"/>
                  </a:lnTo>
                  <a:lnTo>
                    <a:pt x="1" y="24"/>
                  </a:lnTo>
                  <a:lnTo>
                    <a:pt x="0" y="21"/>
                  </a:lnTo>
                  <a:lnTo>
                    <a:pt x="0" y="18"/>
                  </a:lnTo>
                  <a:lnTo>
                    <a:pt x="1" y="14"/>
                  </a:lnTo>
                  <a:lnTo>
                    <a:pt x="2" y="10"/>
                  </a:lnTo>
                  <a:lnTo>
                    <a:pt x="5" y="5"/>
                  </a:lnTo>
                  <a:lnTo>
                    <a:pt x="8" y="3"/>
                  </a:lnTo>
                  <a:lnTo>
                    <a:pt x="12" y="1"/>
                  </a:lnTo>
                  <a:lnTo>
                    <a:pt x="16" y="0"/>
                  </a:lnTo>
                  <a:lnTo>
                    <a:pt x="18" y="0"/>
                  </a:lnTo>
                  <a:lnTo>
                    <a:pt x="21" y="1"/>
                  </a:lnTo>
                  <a:lnTo>
                    <a:pt x="21" y="3"/>
                  </a:lnTo>
                  <a:lnTo>
                    <a:pt x="21" y="4"/>
                  </a:lnTo>
                  <a:lnTo>
                    <a:pt x="21" y="7"/>
                  </a:lnTo>
                  <a:lnTo>
                    <a:pt x="19" y="8"/>
                  </a:lnTo>
                  <a:lnTo>
                    <a:pt x="16" y="11"/>
                  </a:lnTo>
                  <a:lnTo>
                    <a:pt x="12" y="13"/>
                  </a:lnTo>
                  <a:lnTo>
                    <a:pt x="9" y="14"/>
                  </a:lnTo>
                  <a:lnTo>
                    <a:pt x="5" y="15"/>
                  </a:lnTo>
                  <a:close/>
                  <a:moveTo>
                    <a:pt x="5" y="14"/>
                  </a:moveTo>
                  <a:lnTo>
                    <a:pt x="8" y="13"/>
                  </a:lnTo>
                  <a:lnTo>
                    <a:pt x="11" y="13"/>
                  </a:lnTo>
                  <a:lnTo>
                    <a:pt x="14" y="10"/>
                  </a:lnTo>
                  <a:lnTo>
                    <a:pt x="15" y="8"/>
                  </a:lnTo>
                  <a:lnTo>
                    <a:pt x="16" y="5"/>
                  </a:lnTo>
                  <a:lnTo>
                    <a:pt x="18" y="4"/>
                  </a:lnTo>
                  <a:lnTo>
                    <a:pt x="16" y="3"/>
                  </a:lnTo>
                  <a:lnTo>
                    <a:pt x="16" y="1"/>
                  </a:lnTo>
                  <a:lnTo>
                    <a:pt x="15" y="1"/>
                  </a:lnTo>
                  <a:lnTo>
                    <a:pt x="12" y="3"/>
                  </a:lnTo>
                  <a:lnTo>
                    <a:pt x="9" y="4"/>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10514" name="Freeform 332"/>
            <p:cNvSpPr>
              <a:spLocks/>
            </p:cNvSpPr>
            <p:nvPr/>
          </p:nvSpPr>
          <p:spPr bwMode="auto">
            <a:xfrm>
              <a:off x="2315" y="3566"/>
              <a:ext cx="37" cy="116"/>
            </a:xfrm>
            <a:custGeom>
              <a:avLst/>
              <a:gdLst>
                <a:gd name="T0" fmla="*/ 183 w 15"/>
                <a:gd name="T1" fmla="*/ 0 h 34"/>
                <a:gd name="T2" fmla="*/ 165 w 15"/>
                <a:gd name="T3" fmla="*/ 314 h 34"/>
                <a:gd name="T4" fmla="*/ 224 w 15"/>
                <a:gd name="T5" fmla="*/ 314 h 34"/>
                <a:gd name="T6" fmla="*/ 224 w 15"/>
                <a:gd name="T7" fmla="*/ 314 h 34"/>
                <a:gd name="T8" fmla="*/ 165 w 15"/>
                <a:gd name="T9" fmla="*/ 314 h 34"/>
                <a:gd name="T10" fmla="*/ 74 w 15"/>
                <a:gd name="T11" fmla="*/ 1071 h 34"/>
                <a:gd name="T12" fmla="*/ 74 w 15"/>
                <a:gd name="T13" fmla="*/ 1119 h 34"/>
                <a:gd name="T14" fmla="*/ 74 w 15"/>
                <a:gd name="T15" fmla="*/ 1153 h 34"/>
                <a:gd name="T16" fmla="*/ 74 w 15"/>
                <a:gd name="T17" fmla="*/ 1235 h 34"/>
                <a:gd name="T18" fmla="*/ 74 w 15"/>
                <a:gd name="T19" fmla="*/ 1235 h 34"/>
                <a:gd name="T20" fmla="*/ 74 w 15"/>
                <a:gd name="T21" fmla="*/ 1235 h 34"/>
                <a:gd name="T22" fmla="*/ 74 w 15"/>
                <a:gd name="T23" fmla="*/ 1235 h 34"/>
                <a:gd name="T24" fmla="*/ 74 w 15"/>
                <a:gd name="T25" fmla="*/ 1235 h 34"/>
                <a:gd name="T26" fmla="*/ 104 w 15"/>
                <a:gd name="T27" fmla="*/ 1153 h 34"/>
                <a:gd name="T28" fmla="*/ 121 w 15"/>
                <a:gd name="T29" fmla="*/ 1119 h 34"/>
                <a:gd name="T30" fmla="*/ 153 w 15"/>
                <a:gd name="T31" fmla="*/ 1071 h 34"/>
                <a:gd name="T32" fmla="*/ 165 w 15"/>
                <a:gd name="T33" fmla="*/ 1071 h 34"/>
                <a:gd name="T34" fmla="*/ 121 w 15"/>
                <a:gd name="T35" fmla="*/ 1235 h 34"/>
                <a:gd name="T36" fmla="*/ 74 w 15"/>
                <a:gd name="T37" fmla="*/ 1269 h 34"/>
                <a:gd name="T38" fmla="*/ 62 w 15"/>
                <a:gd name="T39" fmla="*/ 1269 h 34"/>
                <a:gd name="T40" fmla="*/ 42 w 15"/>
                <a:gd name="T41" fmla="*/ 1351 h 34"/>
                <a:gd name="T42" fmla="*/ 42 w 15"/>
                <a:gd name="T43" fmla="*/ 1269 h 34"/>
                <a:gd name="T44" fmla="*/ 12 w 15"/>
                <a:gd name="T45" fmla="*/ 1269 h 34"/>
                <a:gd name="T46" fmla="*/ 12 w 15"/>
                <a:gd name="T47" fmla="*/ 1235 h 34"/>
                <a:gd name="T48" fmla="*/ 0 w 15"/>
                <a:gd name="T49" fmla="*/ 1235 h 34"/>
                <a:gd name="T50" fmla="*/ 12 w 15"/>
                <a:gd name="T51" fmla="*/ 1119 h 34"/>
                <a:gd name="T52" fmla="*/ 12 w 15"/>
                <a:gd name="T53" fmla="*/ 989 h 34"/>
                <a:gd name="T54" fmla="*/ 74 w 15"/>
                <a:gd name="T55" fmla="*/ 314 h 34"/>
                <a:gd name="T56" fmla="*/ 12 w 15"/>
                <a:gd name="T57" fmla="*/ 314 h 34"/>
                <a:gd name="T58" fmla="*/ 42 w 15"/>
                <a:gd name="T59" fmla="*/ 314 h 34"/>
                <a:gd name="T60" fmla="*/ 74 w 15"/>
                <a:gd name="T61" fmla="*/ 280 h 34"/>
                <a:gd name="T62" fmla="*/ 104 w 15"/>
                <a:gd name="T63" fmla="*/ 198 h 34"/>
                <a:gd name="T64" fmla="*/ 153 w 15"/>
                <a:gd name="T65" fmla="*/ 164 h 34"/>
                <a:gd name="T66" fmla="*/ 183 w 15"/>
                <a:gd name="T67" fmla="*/ 0 h 34"/>
                <a:gd name="T68" fmla="*/ 18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12" y="0"/>
                  </a:moveTo>
                  <a:lnTo>
                    <a:pt x="11" y="8"/>
                  </a:lnTo>
                  <a:lnTo>
                    <a:pt x="15" y="8"/>
                  </a:lnTo>
                  <a:lnTo>
                    <a:pt x="11" y="8"/>
                  </a:lnTo>
                  <a:lnTo>
                    <a:pt x="5" y="27"/>
                  </a:lnTo>
                  <a:lnTo>
                    <a:pt x="5" y="28"/>
                  </a:lnTo>
                  <a:lnTo>
                    <a:pt x="5" y="29"/>
                  </a:lnTo>
                  <a:lnTo>
                    <a:pt x="5" y="31"/>
                  </a:lnTo>
                  <a:lnTo>
                    <a:pt x="7" y="29"/>
                  </a:lnTo>
                  <a:lnTo>
                    <a:pt x="8" y="28"/>
                  </a:lnTo>
                  <a:lnTo>
                    <a:pt x="10" y="27"/>
                  </a:lnTo>
                  <a:lnTo>
                    <a:pt x="11" y="27"/>
                  </a:lnTo>
                  <a:lnTo>
                    <a:pt x="8" y="31"/>
                  </a:lnTo>
                  <a:lnTo>
                    <a:pt x="5" y="32"/>
                  </a:lnTo>
                  <a:lnTo>
                    <a:pt x="4" y="32"/>
                  </a:lnTo>
                  <a:lnTo>
                    <a:pt x="3" y="34"/>
                  </a:lnTo>
                  <a:lnTo>
                    <a:pt x="3" y="32"/>
                  </a:lnTo>
                  <a:lnTo>
                    <a:pt x="1" y="32"/>
                  </a:lnTo>
                  <a:lnTo>
                    <a:pt x="1" y="31"/>
                  </a:lnTo>
                  <a:lnTo>
                    <a:pt x="0" y="31"/>
                  </a:lnTo>
                  <a:lnTo>
                    <a:pt x="1" y="28"/>
                  </a:lnTo>
                  <a:lnTo>
                    <a:pt x="1" y="25"/>
                  </a:lnTo>
                  <a:lnTo>
                    <a:pt x="5" y="8"/>
                  </a:lnTo>
                  <a:lnTo>
                    <a:pt x="1" y="8"/>
                  </a:lnTo>
                  <a:lnTo>
                    <a:pt x="3" y="8"/>
                  </a:lnTo>
                  <a:lnTo>
                    <a:pt x="5" y="7"/>
                  </a:lnTo>
                  <a:lnTo>
                    <a:pt x="7" y="5"/>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0515" name="Freeform 333"/>
            <p:cNvSpPr>
              <a:spLocks/>
            </p:cNvSpPr>
            <p:nvPr/>
          </p:nvSpPr>
          <p:spPr bwMode="auto">
            <a:xfrm>
              <a:off x="2376" y="3546"/>
              <a:ext cx="108" cy="136"/>
            </a:xfrm>
            <a:custGeom>
              <a:avLst/>
              <a:gdLst>
                <a:gd name="T0" fmla="*/ 253 w 44"/>
                <a:gd name="T1" fmla="*/ 0 h 40"/>
                <a:gd name="T2" fmla="*/ 447 w 44"/>
                <a:gd name="T3" fmla="*/ 1180 h 40"/>
                <a:gd name="T4" fmla="*/ 518 w 44"/>
                <a:gd name="T5" fmla="*/ 357 h 40"/>
                <a:gd name="T6" fmla="*/ 518 w 44"/>
                <a:gd name="T7" fmla="*/ 231 h 40"/>
                <a:gd name="T8" fmla="*/ 547 w 44"/>
                <a:gd name="T9" fmla="*/ 163 h 40"/>
                <a:gd name="T10" fmla="*/ 518 w 44"/>
                <a:gd name="T11" fmla="*/ 116 h 40"/>
                <a:gd name="T12" fmla="*/ 518 w 44"/>
                <a:gd name="T13" fmla="*/ 116 h 40"/>
                <a:gd name="T14" fmla="*/ 501 w 44"/>
                <a:gd name="T15" fmla="*/ 82 h 40"/>
                <a:gd name="T16" fmla="*/ 476 w 44"/>
                <a:gd name="T17" fmla="*/ 82 h 40"/>
                <a:gd name="T18" fmla="*/ 476 w 44"/>
                <a:gd name="T19" fmla="*/ 82 h 40"/>
                <a:gd name="T20" fmla="*/ 476 w 44"/>
                <a:gd name="T21" fmla="*/ 82 h 40"/>
                <a:gd name="T22" fmla="*/ 476 w 44"/>
                <a:gd name="T23" fmla="*/ 0 h 40"/>
                <a:gd name="T24" fmla="*/ 650 w 44"/>
                <a:gd name="T25" fmla="*/ 0 h 40"/>
                <a:gd name="T26" fmla="*/ 650 w 44"/>
                <a:gd name="T27" fmla="*/ 82 h 40"/>
                <a:gd name="T28" fmla="*/ 621 w 44"/>
                <a:gd name="T29" fmla="*/ 82 h 40"/>
                <a:gd name="T30" fmla="*/ 609 w 44"/>
                <a:gd name="T31" fmla="*/ 116 h 40"/>
                <a:gd name="T32" fmla="*/ 579 w 44"/>
                <a:gd name="T33" fmla="*/ 116 h 40"/>
                <a:gd name="T34" fmla="*/ 579 w 44"/>
                <a:gd name="T35" fmla="*/ 163 h 40"/>
                <a:gd name="T36" fmla="*/ 560 w 44"/>
                <a:gd name="T37" fmla="*/ 231 h 40"/>
                <a:gd name="T38" fmla="*/ 547 w 44"/>
                <a:gd name="T39" fmla="*/ 357 h 40"/>
                <a:gd name="T40" fmla="*/ 415 w 44"/>
                <a:gd name="T41" fmla="*/ 1571 h 40"/>
                <a:gd name="T42" fmla="*/ 415 w 44"/>
                <a:gd name="T43" fmla="*/ 1571 h 40"/>
                <a:gd name="T44" fmla="*/ 223 w 44"/>
                <a:gd name="T45" fmla="*/ 279 h 40"/>
                <a:gd name="T46" fmla="*/ 120 w 44"/>
                <a:gd name="T47" fmla="*/ 1214 h 40"/>
                <a:gd name="T48" fmla="*/ 120 w 44"/>
                <a:gd name="T49" fmla="*/ 1340 h 40"/>
                <a:gd name="T50" fmla="*/ 103 w 44"/>
                <a:gd name="T51" fmla="*/ 1377 h 40"/>
                <a:gd name="T52" fmla="*/ 120 w 44"/>
                <a:gd name="T53" fmla="*/ 1377 h 40"/>
                <a:gd name="T54" fmla="*/ 120 w 44"/>
                <a:gd name="T55" fmla="*/ 1455 h 40"/>
                <a:gd name="T56" fmla="*/ 150 w 44"/>
                <a:gd name="T57" fmla="*/ 1455 h 40"/>
                <a:gd name="T58" fmla="*/ 162 w 44"/>
                <a:gd name="T59" fmla="*/ 1455 h 40"/>
                <a:gd name="T60" fmla="*/ 162 w 44"/>
                <a:gd name="T61" fmla="*/ 1493 h 40"/>
                <a:gd name="T62" fmla="*/ 0 w 44"/>
                <a:gd name="T63" fmla="*/ 1493 h 40"/>
                <a:gd name="T64" fmla="*/ 0 w 44"/>
                <a:gd name="T65" fmla="*/ 1455 h 40"/>
                <a:gd name="T66" fmla="*/ 12 w 44"/>
                <a:gd name="T67" fmla="*/ 1455 h 40"/>
                <a:gd name="T68" fmla="*/ 42 w 44"/>
                <a:gd name="T69" fmla="*/ 1455 h 40"/>
                <a:gd name="T70" fmla="*/ 61 w 44"/>
                <a:gd name="T71" fmla="*/ 1455 h 40"/>
                <a:gd name="T72" fmla="*/ 61 w 44"/>
                <a:gd name="T73" fmla="*/ 1377 h 40"/>
                <a:gd name="T74" fmla="*/ 91 w 44"/>
                <a:gd name="T75" fmla="*/ 1340 h 40"/>
                <a:gd name="T76" fmla="*/ 103 w 44"/>
                <a:gd name="T77" fmla="*/ 1214 h 40"/>
                <a:gd name="T78" fmla="*/ 204 w 44"/>
                <a:gd name="T79" fmla="*/ 163 h 40"/>
                <a:gd name="T80" fmla="*/ 194 w 44"/>
                <a:gd name="T81" fmla="*/ 116 h 40"/>
                <a:gd name="T82" fmla="*/ 162 w 44"/>
                <a:gd name="T83" fmla="*/ 116 h 40"/>
                <a:gd name="T84" fmla="*/ 150 w 44"/>
                <a:gd name="T85" fmla="*/ 82 h 40"/>
                <a:gd name="T86" fmla="*/ 120 w 44"/>
                <a:gd name="T87" fmla="*/ 82 h 40"/>
                <a:gd name="T88" fmla="*/ 120 w 44"/>
                <a:gd name="T89" fmla="*/ 0 h 40"/>
                <a:gd name="T90" fmla="*/ 25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5" y="9"/>
                  </a:lnTo>
                  <a:lnTo>
                    <a:pt x="35" y="6"/>
                  </a:lnTo>
                  <a:lnTo>
                    <a:pt x="37" y="4"/>
                  </a:lnTo>
                  <a:lnTo>
                    <a:pt x="35" y="3"/>
                  </a:lnTo>
                  <a:lnTo>
                    <a:pt x="34" y="2"/>
                  </a:lnTo>
                  <a:lnTo>
                    <a:pt x="32" y="2"/>
                  </a:lnTo>
                  <a:lnTo>
                    <a:pt x="32" y="0"/>
                  </a:lnTo>
                  <a:lnTo>
                    <a:pt x="44" y="0"/>
                  </a:lnTo>
                  <a:lnTo>
                    <a:pt x="44" y="2"/>
                  </a:lnTo>
                  <a:lnTo>
                    <a:pt x="42" y="2"/>
                  </a:lnTo>
                  <a:lnTo>
                    <a:pt x="41" y="3"/>
                  </a:lnTo>
                  <a:lnTo>
                    <a:pt x="39" y="3"/>
                  </a:lnTo>
                  <a:lnTo>
                    <a:pt x="39" y="4"/>
                  </a:lnTo>
                  <a:lnTo>
                    <a:pt x="38" y="6"/>
                  </a:lnTo>
                  <a:lnTo>
                    <a:pt x="37" y="9"/>
                  </a:lnTo>
                  <a:lnTo>
                    <a:pt x="28" y="40"/>
                  </a:lnTo>
                  <a:lnTo>
                    <a:pt x="15" y="7"/>
                  </a:lnTo>
                  <a:lnTo>
                    <a:pt x="8" y="31"/>
                  </a:lnTo>
                  <a:lnTo>
                    <a:pt x="8" y="34"/>
                  </a:lnTo>
                  <a:lnTo>
                    <a:pt x="7" y="35"/>
                  </a:lnTo>
                  <a:lnTo>
                    <a:pt x="8" y="35"/>
                  </a:lnTo>
                  <a:lnTo>
                    <a:pt x="8" y="37"/>
                  </a:lnTo>
                  <a:lnTo>
                    <a:pt x="10" y="37"/>
                  </a:lnTo>
                  <a:lnTo>
                    <a:pt x="11" y="37"/>
                  </a:lnTo>
                  <a:lnTo>
                    <a:pt x="11" y="38"/>
                  </a:lnTo>
                  <a:lnTo>
                    <a:pt x="0" y="38"/>
                  </a:lnTo>
                  <a:lnTo>
                    <a:pt x="0" y="37"/>
                  </a:lnTo>
                  <a:lnTo>
                    <a:pt x="1" y="37"/>
                  </a:lnTo>
                  <a:lnTo>
                    <a:pt x="3" y="37"/>
                  </a:lnTo>
                  <a:lnTo>
                    <a:pt x="4" y="37"/>
                  </a:lnTo>
                  <a:lnTo>
                    <a:pt x="4" y="35"/>
                  </a:lnTo>
                  <a:lnTo>
                    <a:pt x="6" y="34"/>
                  </a:lnTo>
                  <a:lnTo>
                    <a:pt x="7" y="31"/>
                  </a:lnTo>
                  <a:lnTo>
                    <a:pt x="14" y="4"/>
                  </a:lnTo>
                  <a:lnTo>
                    <a:pt x="13"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516" name="Freeform 334"/>
            <p:cNvSpPr>
              <a:spLocks noEditPoints="1"/>
            </p:cNvSpPr>
            <p:nvPr/>
          </p:nvSpPr>
          <p:spPr bwMode="auto">
            <a:xfrm>
              <a:off x="2479" y="3546"/>
              <a:ext cx="90" cy="136"/>
            </a:xfrm>
            <a:custGeom>
              <a:avLst/>
              <a:gdLst>
                <a:gd name="T0" fmla="*/ 343 w 37"/>
                <a:gd name="T1" fmla="*/ 0 h 40"/>
                <a:gd name="T2" fmla="*/ 401 w 37"/>
                <a:gd name="T3" fmla="*/ 0 h 40"/>
                <a:gd name="T4" fmla="*/ 443 w 37"/>
                <a:gd name="T5" fmla="*/ 82 h 40"/>
                <a:gd name="T6" fmla="*/ 491 w 37"/>
                <a:gd name="T7" fmla="*/ 163 h 40"/>
                <a:gd name="T8" fmla="*/ 504 w 37"/>
                <a:gd name="T9" fmla="*/ 279 h 40"/>
                <a:gd name="T10" fmla="*/ 533 w 37"/>
                <a:gd name="T11" fmla="*/ 394 h 40"/>
                <a:gd name="T12" fmla="*/ 533 w 37"/>
                <a:gd name="T13" fmla="*/ 510 h 40"/>
                <a:gd name="T14" fmla="*/ 533 w 37"/>
                <a:gd name="T15" fmla="*/ 785 h 40"/>
                <a:gd name="T16" fmla="*/ 491 w 37"/>
                <a:gd name="T17" fmla="*/ 1017 h 40"/>
                <a:gd name="T18" fmla="*/ 433 w 37"/>
                <a:gd name="T19" fmla="*/ 1214 h 40"/>
                <a:gd name="T20" fmla="*/ 360 w 37"/>
                <a:gd name="T21" fmla="*/ 1377 h 40"/>
                <a:gd name="T22" fmla="*/ 289 w 37"/>
                <a:gd name="T23" fmla="*/ 1493 h 40"/>
                <a:gd name="T24" fmla="*/ 190 w 37"/>
                <a:gd name="T25" fmla="*/ 1571 h 40"/>
                <a:gd name="T26" fmla="*/ 141 w 37"/>
                <a:gd name="T27" fmla="*/ 1493 h 40"/>
                <a:gd name="T28" fmla="*/ 88 w 37"/>
                <a:gd name="T29" fmla="*/ 1455 h 40"/>
                <a:gd name="T30" fmla="*/ 41 w 37"/>
                <a:gd name="T31" fmla="*/ 1377 h 40"/>
                <a:gd name="T32" fmla="*/ 29 w 37"/>
                <a:gd name="T33" fmla="*/ 1295 h 40"/>
                <a:gd name="T34" fmla="*/ 0 w 37"/>
                <a:gd name="T35" fmla="*/ 1098 h 40"/>
                <a:gd name="T36" fmla="*/ 0 w 37"/>
                <a:gd name="T37" fmla="*/ 1017 h 40"/>
                <a:gd name="T38" fmla="*/ 29 w 37"/>
                <a:gd name="T39" fmla="*/ 819 h 40"/>
                <a:gd name="T40" fmla="*/ 41 w 37"/>
                <a:gd name="T41" fmla="*/ 626 h 40"/>
                <a:gd name="T42" fmla="*/ 88 w 37"/>
                <a:gd name="T43" fmla="*/ 428 h 40"/>
                <a:gd name="T44" fmla="*/ 131 w 37"/>
                <a:gd name="T45" fmla="*/ 279 h 40"/>
                <a:gd name="T46" fmla="*/ 190 w 37"/>
                <a:gd name="T47" fmla="*/ 163 h 40"/>
                <a:gd name="T48" fmla="*/ 243 w 37"/>
                <a:gd name="T49" fmla="*/ 82 h 40"/>
                <a:gd name="T50" fmla="*/ 289 w 37"/>
                <a:gd name="T51" fmla="*/ 0 h 40"/>
                <a:gd name="T52" fmla="*/ 343 w 37"/>
                <a:gd name="T53" fmla="*/ 0 h 40"/>
                <a:gd name="T54" fmla="*/ 343 w 37"/>
                <a:gd name="T55" fmla="*/ 82 h 40"/>
                <a:gd name="T56" fmla="*/ 302 w 37"/>
                <a:gd name="T57" fmla="*/ 82 h 40"/>
                <a:gd name="T58" fmla="*/ 260 w 37"/>
                <a:gd name="T59" fmla="*/ 116 h 40"/>
                <a:gd name="T60" fmla="*/ 231 w 37"/>
                <a:gd name="T61" fmla="*/ 163 h 40"/>
                <a:gd name="T62" fmla="*/ 190 w 37"/>
                <a:gd name="T63" fmla="*/ 279 h 40"/>
                <a:gd name="T64" fmla="*/ 141 w 37"/>
                <a:gd name="T65" fmla="*/ 428 h 40"/>
                <a:gd name="T66" fmla="*/ 131 w 37"/>
                <a:gd name="T67" fmla="*/ 626 h 40"/>
                <a:gd name="T68" fmla="*/ 88 w 37"/>
                <a:gd name="T69" fmla="*/ 819 h 40"/>
                <a:gd name="T70" fmla="*/ 88 w 37"/>
                <a:gd name="T71" fmla="*/ 1098 h 40"/>
                <a:gd name="T72" fmla="*/ 88 w 37"/>
                <a:gd name="T73" fmla="*/ 1214 h 40"/>
                <a:gd name="T74" fmla="*/ 100 w 37"/>
                <a:gd name="T75" fmla="*/ 1377 h 40"/>
                <a:gd name="T76" fmla="*/ 141 w 37"/>
                <a:gd name="T77" fmla="*/ 1455 h 40"/>
                <a:gd name="T78" fmla="*/ 202 w 37"/>
                <a:gd name="T79" fmla="*/ 1493 h 40"/>
                <a:gd name="T80" fmla="*/ 243 w 37"/>
                <a:gd name="T81" fmla="*/ 1493 h 40"/>
                <a:gd name="T82" fmla="*/ 260 w 37"/>
                <a:gd name="T83" fmla="*/ 1455 h 40"/>
                <a:gd name="T84" fmla="*/ 302 w 37"/>
                <a:gd name="T85" fmla="*/ 1377 h 40"/>
                <a:gd name="T86" fmla="*/ 343 w 37"/>
                <a:gd name="T87" fmla="*/ 1295 h 40"/>
                <a:gd name="T88" fmla="*/ 392 w 37"/>
                <a:gd name="T89" fmla="*/ 1098 h 40"/>
                <a:gd name="T90" fmla="*/ 433 w 37"/>
                <a:gd name="T91" fmla="*/ 901 h 40"/>
                <a:gd name="T92" fmla="*/ 443 w 37"/>
                <a:gd name="T93" fmla="*/ 670 h 40"/>
                <a:gd name="T94" fmla="*/ 462 w 37"/>
                <a:gd name="T95" fmla="*/ 428 h 40"/>
                <a:gd name="T96" fmla="*/ 443 w 37"/>
                <a:gd name="T97" fmla="*/ 279 h 40"/>
                <a:gd name="T98" fmla="*/ 433 w 37"/>
                <a:gd name="T99" fmla="*/ 163 h 40"/>
                <a:gd name="T100" fmla="*/ 392 w 37"/>
                <a:gd name="T101" fmla="*/ 82 h 40"/>
                <a:gd name="T102" fmla="*/ 343 w 37"/>
                <a:gd name="T103" fmla="*/ 82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7"/>
                <a:gd name="T157" fmla="*/ 0 h 40"/>
                <a:gd name="T158" fmla="*/ 37 w 37"/>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7" h="40">
                  <a:moveTo>
                    <a:pt x="24" y="0"/>
                  </a:moveTo>
                  <a:lnTo>
                    <a:pt x="28" y="0"/>
                  </a:lnTo>
                  <a:lnTo>
                    <a:pt x="31" y="2"/>
                  </a:lnTo>
                  <a:lnTo>
                    <a:pt x="34" y="4"/>
                  </a:lnTo>
                  <a:lnTo>
                    <a:pt x="35" y="7"/>
                  </a:lnTo>
                  <a:lnTo>
                    <a:pt x="37" y="10"/>
                  </a:lnTo>
                  <a:lnTo>
                    <a:pt x="37" y="13"/>
                  </a:lnTo>
                  <a:lnTo>
                    <a:pt x="37" y="20"/>
                  </a:lnTo>
                  <a:lnTo>
                    <a:pt x="34" y="26"/>
                  </a:lnTo>
                  <a:lnTo>
                    <a:pt x="30" y="31"/>
                  </a:lnTo>
                  <a:lnTo>
                    <a:pt x="25" y="35"/>
                  </a:lnTo>
                  <a:lnTo>
                    <a:pt x="20" y="38"/>
                  </a:lnTo>
                  <a:lnTo>
                    <a:pt x="13" y="40"/>
                  </a:lnTo>
                  <a:lnTo>
                    <a:pt x="10" y="38"/>
                  </a:lnTo>
                  <a:lnTo>
                    <a:pt x="6" y="37"/>
                  </a:lnTo>
                  <a:lnTo>
                    <a:pt x="3" y="35"/>
                  </a:lnTo>
                  <a:lnTo>
                    <a:pt x="2" y="33"/>
                  </a:lnTo>
                  <a:lnTo>
                    <a:pt x="0" y="28"/>
                  </a:lnTo>
                  <a:lnTo>
                    <a:pt x="0" y="26"/>
                  </a:lnTo>
                  <a:lnTo>
                    <a:pt x="2" y="21"/>
                  </a:lnTo>
                  <a:lnTo>
                    <a:pt x="3" y="16"/>
                  </a:lnTo>
                  <a:lnTo>
                    <a:pt x="6" y="11"/>
                  </a:lnTo>
                  <a:lnTo>
                    <a:pt x="9" y="7"/>
                  </a:lnTo>
                  <a:lnTo>
                    <a:pt x="13" y="4"/>
                  </a:lnTo>
                  <a:lnTo>
                    <a:pt x="17" y="2"/>
                  </a:lnTo>
                  <a:lnTo>
                    <a:pt x="20" y="0"/>
                  </a:lnTo>
                  <a:lnTo>
                    <a:pt x="24" y="0"/>
                  </a:lnTo>
                  <a:close/>
                  <a:moveTo>
                    <a:pt x="24" y="2"/>
                  </a:moveTo>
                  <a:lnTo>
                    <a:pt x="21" y="2"/>
                  </a:lnTo>
                  <a:lnTo>
                    <a:pt x="18" y="3"/>
                  </a:lnTo>
                  <a:lnTo>
                    <a:pt x="16" y="4"/>
                  </a:lnTo>
                  <a:lnTo>
                    <a:pt x="13" y="7"/>
                  </a:lnTo>
                  <a:lnTo>
                    <a:pt x="10" y="11"/>
                  </a:lnTo>
                  <a:lnTo>
                    <a:pt x="9" y="16"/>
                  </a:lnTo>
                  <a:lnTo>
                    <a:pt x="6" y="21"/>
                  </a:lnTo>
                  <a:lnTo>
                    <a:pt x="6" y="28"/>
                  </a:lnTo>
                  <a:lnTo>
                    <a:pt x="6" y="31"/>
                  </a:lnTo>
                  <a:lnTo>
                    <a:pt x="7" y="35"/>
                  </a:lnTo>
                  <a:lnTo>
                    <a:pt x="10" y="37"/>
                  </a:lnTo>
                  <a:lnTo>
                    <a:pt x="14" y="38"/>
                  </a:lnTo>
                  <a:lnTo>
                    <a:pt x="17" y="38"/>
                  </a:lnTo>
                  <a:lnTo>
                    <a:pt x="18" y="37"/>
                  </a:lnTo>
                  <a:lnTo>
                    <a:pt x="21" y="35"/>
                  </a:lnTo>
                  <a:lnTo>
                    <a:pt x="24" y="33"/>
                  </a:lnTo>
                  <a:lnTo>
                    <a:pt x="27" y="28"/>
                  </a:lnTo>
                  <a:lnTo>
                    <a:pt x="30" y="23"/>
                  </a:lnTo>
                  <a:lnTo>
                    <a:pt x="31" y="17"/>
                  </a:lnTo>
                  <a:lnTo>
                    <a:pt x="32" y="11"/>
                  </a:lnTo>
                  <a:lnTo>
                    <a:pt x="31" y="7"/>
                  </a:lnTo>
                  <a:lnTo>
                    <a:pt x="30" y="4"/>
                  </a:lnTo>
                  <a:lnTo>
                    <a:pt x="27" y="2"/>
                  </a:lnTo>
                  <a:lnTo>
                    <a:pt x="24" y="2"/>
                  </a:lnTo>
                  <a:close/>
                </a:path>
              </a:pathLst>
            </a:custGeom>
            <a:solidFill>
              <a:srgbClr val="000000"/>
            </a:solidFill>
            <a:ln w="0">
              <a:solidFill>
                <a:srgbClr val="000000"/>
              </a:solidFill>
              <a:round/>
              <a:headEnd/>
              <a:tailEnd/>
            </a:ln>
          </p:spPr>
          <p:txBody>
            <a:bodyPr/>
            <a:lstStyle/>
            <a:p>
              <a:endParaRPr lang="en-CA"/>
            </a:p>
          </p:txBody>
        </p:sp>
        <p:sp>
          <p:nvSpPr>
            <p:cNvPr id="10517" name="Freeform 335"/>
            <p:cNvSpPr>
              <a:spLocks/>
            </p:cNvSpPr>
            <p:nvPr/>
          </p:nvSpPr>
          <p:spPr bwMode="auto">
            <a:xfrm>
              <a:off x="2569" y="3546"/>
              <a:ext cx="130" cy="129"/>
            </a:xfrm>
            <a:custGeom>
              <a:avLst/>
              <a:gdLst>
                <a:gd name="T0" fmla="*/ 265 w 53"/>
                <a:gd name="T1" fmla="*/ 0 h 38"/>
                <a:gd name="T2" fmla="*/ 324 w 53"/>
                <a:gd name="T3" fmla="*/ 1290 h 38"/>
                <a:gd name="T4" fmla="*/ 679 w 53"/>
                <a:gd name="T5" fmla="*/ 0 h 38"/>
                <a:gd name="T6" fmla="*/ 782 w 53"/>
                <a:gd name="T7" fmla="*/ 0 h 38"/>
                <a:gd name="T8" fmla="*/ 782 w 53"/>
                <a:gd name="T9" fmla="*/ 81 h 38"/>
                <a:gd name="T10" fmla="*/ 770 w 53"/>
                <a:gd name="T11" fmla="*/ 81 h 38"/>
                <a:gd name="T12" fmla="*/ 741 w 53"/>
                <a:gd name="T13" fmla="*/ 115 h 38"/>
                <a:gd name="T14" fmla="*/ 721 w 53"/>
                <a:gd name="T15" fmla="*/ 115 h 38"/>
                <a:gd name="T16" fmla="*/ 721 w 53"/>
                <a:gd name="T17" fmla="*/ 163 h 38"/>
                <a:gd name="T18" fmla="*/ 692 w 53"/>
                <a:gd name="T19" fmla="*/ 231 h 38"/>
                <a:gd name="T20" fmla="*/ 692 w 53"/>
                <a:gd name="T21" fmla="*/ 356 h 38"/>
                <a:gd name="T22" fmla="*/ 589 w 53"/>
                <a:gd name="T23" fmla="*/ 1290 h 38"/>
                <a:gd name="T24" fmla="*/ 589 w 53"/>
                <a:gd name="T25" fmla="*/ 1324 h 38"/>
                <a:gd name="T26" fmla="*/ 576 w 53"/>
                <a:gd name="T27" fmla="*/ 1371 h 38"/>
                <a:gd name="T28" fmla="*/ 589 w 53"/>
                <a:gd name="T29" fmla="*/ 1371 h 38"/>
                <a:gd name="T30" fmla="*/ 589 w 53"/>
                <a:gd name="T31" fmla="*/ 1453 h 38"/>
                <a:gd name="T32" fmla="*/ 621 w 53"/>
                <a:gd name="T33" fmla="*/ 1453 h 38"/>
                <a:gd name="T34" fmla="*/ 633 w 53"/>
                <a:gd name="T35" fmla="*/ 1453 h 38"/>
                <a:gd name="T36" fmla="*/ 650 w 53"/>
                <a:gd name="T37" fmla="*/ 1453 h 38"/>
                <a:gd name="T38" fmla="*/ 650 w 53"/>
                <a:gd name="T39" fmla="*/ 1487 h 38"/>
                <a:gd name="T40" fmla="*/ 427 w 53"/>
                <a:gd name="T41" fmla="*/ 1487 h 38"/>
                <a:gd name="T42" fmla="*/ 427 w 53"/>
                <a:gd name="T43" fmla="*/ 1453 h 38"/>
                <a:gd name="T44" fmla="*/ 427 w 53"/>
                <a:gd name="T45" fmla="*/ 1453 h 38"/>
                <a:gd name="T46" fmla="*/ 468 w 53"/>
                <a:gd name="T47" fmla="*/ 1453 h 38"/>
                <a:gd name="T48" fmla="*/ 488 w 53"/>
                <a:gd name="T49" fmla="*/ 1453 h 38"/>
                <a:gd name="T50" fmla="*/ 488 w 53"/>
                <a:gd name="T51" fmla="*/ 1371 h 38"/>
                <a:gd name="T52" fmla="*/ 518 w 53"/>
                <a:gd name="T53" fmla="*/ 1371 h 38"/>
                <a:gd name="T54" fmla="*/ 518 w 53"/>
                <a:gd name="T55" fmla="*/ 1290 h 38"/>
                <a:gd name="T56" fmla="*/ 530 w 53"/>
                <a:gd name="T57" fmla="*/ 1175 h 38"/>
                <a:gd name="T58" fmla="*/ 621 w 53"/>
                <a:gd name="T59" fmla="*/ 356 h 38"/>
                <a:gd name="T60" fmla="*/ 282 w 53"/>
                <a:gd name="T61" fmla="*/ 1487 h 38"/>
                <a:gd name="T62" fmla="*/ 282 w 53"/>
                <a:gd name="T63" fmla="*/ 1487 h 38"/>
                <a:gd name="T64" fmla="*/ 223 w 53"/>
                <a:gd name="T65" fmla="*/ 356 h 38"/>
                <a:gd name="T66" fmla="*/ 120 w 53"/>
                <a:gd name="T67" fmla="*/ 1209 h 38"/>
                <a:gd name="T68" fmla="*/ 120 w 53"/>
                <a:gd name="T69" fmla="*/ 1324 h 38"/>
                <a:gd name="T70" fmla="*/ 103 w 53"/>
                <a:gd name="T71" fmla="*/ 1371 h 38"/>
                <a:gd name="T72" fmla="*/ 120 w 53"/>
                <a:gd name="T73" fmla="*/ 1371 h 38"/>
                <a:gd name="T74" fmla="*/ 120 w 53"/>
                <a:gd name="T75" fmla="*/ 1453 h 38"/>
                <a:gd name="T76" fmla="*/ 132 w 53"/>
                <a:gd name="T77" fmla="*/ 1453 h 38"/>
                <a:gd name="T78" fmla="*/ 174 w 53"/>
                <a:gd name="T79" fmla="*/ 1453 h 38"/>
                <a:gd name="T80" fmla="*/ 162 w 53"/>
                <a:gd name="T81" fmla="*/ 1487 h 38"/>
                <a:gd name="T82" fmla="*/ 0 w 53"/>
                <a:gd name="T83" fmla="*/ 1487 h 38"/>
                <a:gd name="T84" fmla="*/ 0 w 53"/>
                <a:gd name="T85" fmla="*/ 1453 h 38"/>
                <a:gd name="T86" fmla="*/ 0 w 53"/>
                <a:gd name="T87" fmla="*/ 1453 h 38"/>
                <a:gd name="T88" fmla="*/ 29 w 53"/>
                <a:gd name="T89" fmla="*/ 1453 h 38"/>
                <a:gd name="T90" fmla="*/ 61 w 53"/>
                <a:gd name="T91" fmla="*/ 1371 h 38"/>
                <a:gd name="T92" fmla="*/ 71 w 53"/>
                <a:gd name="T93" fmla="*/ 1371 h 38"/>
                <a:gd name="T94" fmla="*/ 103 w 53"/>
                <a:gd name="T95" fmla="*/ 1290 h 38"/>
                <a:gd name="T96" fmla="*/ 204 w 53"/>
                <a:gd name="T97" fmla="*/ 163 h 38"/>
                <a:gd name="T98" fmla="*/ 204 w 53"/>
                <a:gd name="T99" fmla="*/ 115 h 38"/>
                <a:gd name="T100" fmla="*/ 174 w 53"/>
                <a:gd name="T101" fmla="*/ 115 h 38"/>
                <a:gd name="T102" fmla="*/ 162 w 53"/>
                <a:gd name="T103" fmla="*/ 115 h 38"/>
                <a:gd name="T104" fmla="*/ 132 w 53"/>
                <a:gd name="T105" fmla="*/ 81 h 38"/>
                <a:gd name="T106" fmla="*/ 132 w 53"/>
                <a:gd name="T107" fmla="*/ 0 h 38"/>
                <a:gd name="T108" fmla="*/ 265 w 53"/>
                <a:gd name="T109" fmla="*/ 0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
                <a:gd name="T166" fmla="*/ 0 h 38"/>
                <a:gd name="T167" fmla="*/ 53 w 53"/>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 h="38">
                  <a:moveTo>
                    <a:pt x="18" y="0"/>
                  </a:moveTo>
                  <a:lnTo>
                    <a:pt x="22" y="33"/>
                  </a:lnTo>
                  <a:lnTo>
                    <a:pt x="46" y="0"/>
                  </a:lnTo>
                  <a:lnTo>
                    <a:pt x="53" y="0"/>
                  </a:lnTo>
                  <a:lnTo>
                    <a:pt x="53" y="2"/>
                  </a:lnTo>
                  <a:lnTo>
                    <a:pt x="52" y="2"/>
                  </a:lnTo>
                  <a:lnTo>
                    <a:pt x="50" y="3"/>
                  </a:lnTo>
                  <a:lnTo>
                    <a:pt x="49" y="3"/>
                  </a:lnTo>
                  <a:lnTo>
                    <a:pt x="49" y="4"/>
                  </a:lnTo>
                  <a:lnTo>
                    <a:pt x="47" y="6"/>
                  </a:lnTo>
                  <a:lnTo>
                    <a:pt x="47" y="9"/>
                  </a:lnTo>
                  <a:lnTo>
                    <a:pt x="40" y="33"/>
                  </a:lnTo>
                  <a:lnTo>
                    <a:pt x="40" y="34"/>
                  </a:lnTo>
                  <a:lnTo>
                    <a:pt x="39" y="35"/>
                  </a:lnTo>
                  <a:lnTo>
                    <a:pt x="40" y="35"/>
                  </a:lnTo>
                  <a:lnTo>
                    <a:pt x="40" y="37"/>
                  </a:lnTo>
                  <a:lnTo>
                    <a:pt x="42" y="37"/>
                  </a:lnTo>
                  <a:lnTo>
                    <a:pt x="43" y="37"/>
                  </a:lnTo>
                  <a:lnTo>
                    <a:pt x="44" y="37"/>
                  </a:lnTo>
                  <a:lnTo>
                    <a:pt x="44" y="38"/>
                  </a:lnTo>
                  <a:lnTo>
                    <a:pt x="29" y="38"/>
                  </a:lnTo>
                  <a:lnTo>
                    <a:pt x="29" y="37"/>
                  </a:lnTo>
                  <a:lnTo>
                    <a:pt x="32" y="37"/>
                  </a:lnTo>
                  <a:lnTo>
                    <a:pt x="33" y="37"/>
                  </a:lnTo>
                  <a:lnTo>
                    <a:pt x="33" y="35"/>
                  </a:lnTo>
                  <a:lnTo>
                    <a:pt x="35" y="35"/>
                  </a:lnTo>
                  <a:lnTo>
                    <a:pt x="35" y="33"/>
                  </a:lnTo>
                  <a:lnTo>
                    <a:pt x="36" y="30"/>
                  </a:lnTo>
                  <a:lnTo>
                    <a:pt x="42" y="9"/>
                  </a:lnTo>
                  <a:lnTo>
                    <a:pt x="19" y="38"/>
                  </a:lnTo>
                  <a:lnTo>
                    <a:pt x="15" y="9"/>
                  </a:lnTo>
                  <a:lnTo>
                    <a:pt x="8" y="31"/>
                  </a:lnTo>
                  <a:lnTo>
                    <a:pt x="8" y="34"/>
                  </a:lnTo>
                  <a:lnTo>
                    <a:pt x="7" y="35"/>
                  </a:lnTo>
                  <a:lnTo>
                    <a:pt x="8" y="35"/>
                  </a:lnTo>
                  <a:lnTo>
                    <a:pt x="8" y="37"/>
                  </a:lnTo>
                  <a:lnTo>
                    <a:pt x="9" y="37"/>
                  </a:lnTo>
                  <a:lnTo>
                    <a:pt x="12" y="37"/>
                  </a:lnTo>
                  <a:lnTo>
                    <a:pt x="11" y="38"/>
                  </a:lnTo>
                  <a:lnTo>
                    <a:pt x="0" y="38"/>
                  </a:lnTo>
                  <a:lnTo>
                    <a:pt x="0" y="37"/>
                  </a:lnTo>
                  <a:lnTo>
                    <a:pt x="2" y="37"/>
                  </a:lnTo>
                  <a:lnTo>
                    <a:pt x="4" y="35"/>
                  </a:lnTo>
                  <a:lnTo>
                    <a:pt x="5" y="35"/>
                  </a:lnTo>
                  <a:lnTo>
                    <a:pt x="7" y="33"/>
                  </a:lnTo>
                  <a:lnTo>
                    <a:pt x="14" y="4"/>
                  </a:lnTo>
                  <a:lnTo>
                    <a:pt x="14" y="3"/>
                  </a:lnTo>
                  <a:lnTo>
                    <a:pt x="12" y="3"/>
                  </a:lnTo>
                  <a:lnTo>
                    <a:pt x="11" y="3"/>
                  </a:lnTo>
                  <a:lnTo>
                    <a:pt x="9" y="2"/>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10518" name="Freeform 336"/>
            <p:cNvSpPr>
              <a:spLocks/>
            </p:cNvSpPr>
            <p:nvPr/>
          </p:nvSpPr>
          <p:spPr bwMode="auto">
            <a:xfrm>
              <a:off x="2682" y="3546"/>
              <a:ext cx="61" cy="129"/>
            </a:xfrm>
            <a:custGeom>
              <a:avLst/>
              <a:gdLst>
                <a:gd name="T0" fmla="*/ 220 w 25"/>
                <a:gd name="T1" fmla="*/ 1453 h 38"/>
                <a:gd name="T2" fmla="*/ 220 w 25"/>
                <a:gd name="T3" fmla="*/ 1487 h 38"/>
                <a:gd name="T4" fmla="*/ 0 w 25"/>
                <a:gd name="T5" fmla="*/ 1487 h 38"/>
                <a:gd name="T6" fmla="*/ 12 w 25"/>
                <a:gd name="T7" fmla="*/ 1453 h 38"/>
                <a:gd name="T8" fmla="*/ 41 w 25"/>
                <a:gd name="T9" fmla="*/ 1453 h 38"/>
                <a:gd name="T10" fmla="*/ 59 w 25"/>
                <a:gd name="T11" fmla="*/ 1453 h 38"/>
                <a:gd name="T12" fmla="*/ 59 w 25"/>
                <a:gd name="T13" fmla="*/ 1453 h 38"/>
                <a:gd name="T14" fmla="*/ 90 w 25"/>
                <a:gd name="T15" fmla="*/ 1371 h 38"/>
                <a:gd name="T16" fmla="*/ 100 w 25"/>
                <a:gd name="T17" fmla="*/ 1324 h 38"/>
                <a:gd name="T18" fmla="*/ 100 w 25"/>
                <a:gd name="T19" fmla="*/ 1209 h 38"/>
                <a:gd name="T20" fmla="*/ 203 w 25"/>
                <a:gd name="T21" fmla="*/ 356 h 38"/>
                <a:gd name="T22" fmla="*/ 203 w 25"/>
                <a:gd name="T23" fmla="*/ 231 h 38"/>
                <a:gd name="T24" fmla="*/ 203 w 25"/>
                <a:gd name="T25" fmla="*/ 163 h 38"/>
                <a:gd name="T26" fmla="*/ 203 w 25"/>
                <a:gd name="T27" fmla="*/ 115 h 38"/>
                <a:gd name="T28" fmla="*/ 203 w 25"/>
                <a:gd name="T29" fmla="*/ 115 h 38"/>
                <a:gd name="T30" fmla="*/ 203 w 25"/>
                <a:gd name="T31" fmla="*/ 115 h 38"/>
                <a:gd name="T32" fmla="*/ 190 w 25"/>
                <a:gd name="T33" fmla="*/ 115 h 38"/>
                <a:gd name="T34" fmla="*/ 190 w 25"/>
                <a:gd name="T35" fmla="*/ 81 h 38"/>
                <a:gd name="T36" fmla="*/ 144 w 25"/>
                <a:gd name="T37" fmla="*/ 81 h 38"/>
                <a:gd name="T38" fmla="*/ 161 w 25"/>
                <a:gd name="T39" fmla="*/ 0 h 38"/>
                <a:gd name="T40" fmla="*/ 364 w 25"/>
                <a:gd name="T41" fmla="*/ 0 h 38"/>
                <a:gd name="T42" fmla="*/ 351 w 25"/>
                <a:gd name="T43" fmla="*/ 81 h 38"/>
                <a:gd name="T44" fmla="*/ 322 w 25"/>
                <a:gd name="T45" fmla="*/ 81 h 38"/>
                <a:gd name="T46" fmla="*/ 322 w 25"/>
                <a:gd name="T47" fmla="*/ 115 h 38"/>
                <a:gd name="T48" fmla="*/ 303 w 25"/>
                <a:gd name="T49" fmla="*/ 115 h 38"/>
                <a:gd name="T50" fmla="*/ 293 w 25"/>
                <a:gd name="T51" fmla="*/ 163 h 38"/>
                <a:gd name="T52" fmla="*/ 293 w 25"/>
                <a:gd name="T53" fmla="*/ 231 h 38"/>
                <a:gd name="T54" fmla="*/ 261 w 25"/>
                <a:gd name="T55" fmla="*/ 356 h 38"/>
                <a:gd name="T56" fmla="*/ 190 w 25"/>
                <a:gd name="T57" fmla="*/ 1209 h 38"/>
                <a:gd name="T58" fmla="*/ 161 w 25"/>
                <a:gd name="T59" fmla="*/ 1324 h 38"/>
                <a:gd name="T60" fmla="*/ 161 w 25"/>
                <a:gd name="T61" fmla="*/ 1371 h 38"/>
                <a:gd name="T62" fmla="*/ 161 w 25"/>
                <a:gd name="T63" fmla="*/ 1371 h 38"/>
                <a:gd name="T64" fmla="*/ 161 w 25"/>
                <a:gd name="T65" fmla="*/ 1453 h 38"/>
                <a:gd name="T66" fmla="*/ 190 w 25"/>
                <a:gd name="T67" fmla="*/ 1453 h 38"/>
                <a:gd name="T68" fmla="*/ 190 w 25"/>
                <a:gd name="T69" fmla="*/ 1453 h 38"/>
                <a:gd name="T70" fmla="*/ 203 w 25"/>
                <a:gd name="T71" fmla="*/ 1453 h 38"/>
                <a:gd name="T72" fmla="*/ 220 w 25"/>
                <a:gd name="T73" fmla="*/ 1453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8"/>
                <a:gd name="T113" fmla="*/ 25 w 25"/>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8">
                  <a:moveTo>
                    <a:pt x="15" y="37"/>
                  </a:moveTo>
                  <a:lnTo>
                    <a:pt x="15" y="38"/>
                  </a:lnTo>
                  <a:lnTo>
                    <a:pt x="0" y="38"/>
                  </a:lnTo>
                  <a:lnTo>
                    <a:pt x="1" y="37"/>
                  </a:lnTo>
                  <a:lnTo>
                    <a:pt x="3" y="37"/>
                  </a:lnTo>
                  <a:lnTo>
                    <a:pt x="4" y="37"/>
                  </a:lnTo>
                  <a:lnTo>
                    <a:pt x="6" y="35"/>
                  </a:lnTo>
                  <a:lnTo>
                    <a:pt x="7" y="34"/>
                  </a:lnTo>
                  <a:lnTo>
                    <a:pt x="7" y="31"/>
                  </a:lnTo>
                  <a:lnTo>
                    <a:pt x="14" y="9"/>
                  </a:lnTo>
                  <a:lnTo>
                    <a:pt x="14" y="6"/>
                  </a:lnTo>
                  <a:lnTo>
                    <a:pt x="14" y="4"/>
                  </a:lnTo>
                  <a:lnTo>
                    <a:pt x="14" y="3"/>
                  </a:lnTo>
                  <a:lnTo>
                    <a:pt x="13" y="3"/>
                  </a:lnTo>
                  <a:lnTo>
                    <a:pt x="13" y="2"/>
                  </a:lnTo>
                  <a:lnTo>
                    <a:pt x="10" y="2"/>
                  </a:lnTo>
                  <a:lnTo>
                    <a:pt x="11" y="0"/>
                  </a:lnTo>
                  <a:lnTo>
                    <a:pt x="25" y="0"/>
                  </a:lnTo>
                  <a:lnTo>
                    <a:pt x="24" y="2"/>
                  </a:lnTo>
                  <a:lnTo>
                    <a:pt x="22" y="2"/>
                  </a:lnTo>
                  <a:lnTo>
                    <a:pt x="22" y="3"/>
                  </a:lnTo>
                  <a:lnTo>
                    <a:pt x="21" y="3"/>
                  </a:lnTo>
                  <a:lnTo>
                    <a:pt x="20" y="4"/>
                  </a:lnTo>
                  <a:lnTo>
                    <a:pt x="20" y="6"/>
                  </a:lnTo>
                  <a:lnTo>
                    <a:pt x="18" y="9"/>
                  </a:lnTo>
                  <a:lnTo>
                    <a:pt x="13" y="31"/>
                  </a:lnTo>
                  <a:lnTo>
                    <a:pt x="11" y="34"/>
                  </a:lnTo>
                  <a:lnTo>
                    <a:pt x="11" y="35"/>
                  </a:lnTo>
                  <a:lnTo>
                    <a:pt x="11" y="37"/>
                  </a:lnTo>
                  <a:lnTo>
                    <a:pt x="13" y="37"/>
                  </a:lnTo>
                  <a:lnTo>
                    <a:pt x="14" y="37"/>
                  </a:lnTo>
                  <a:lnTo>
                    <a:pt x="15" y="37"/>
                  </a:lnTo>
                  <a:close/>
                </a:path>
              </a:pathLst>
            </a:custGeom>
            <a:solidFill>
              <a:srgbClr val="000000"/>
            </a:solidFill>
            <a:ln w="0">
              <a:solidFill>
                <a:srgbClr val="000000"/>
              </a:solidFill>
              <a:round/>
              <a:headEnd/>
              <a:tailEnd/>
            </a:ln>
          </p:spPr>
          <p:txBody>
            <a:bodyPr/>
            <a:lstStyle/>
            <a:p>
              <a:endParaRPr lang="en-CA"/>
            </a:p>
          </p:txBody>
        </p:sp>
        <p:sp>
          <p:nvSpPr>
            <p:cNvPr id="10519" name="Freeform 337"/>
            <p:cNvSpPr>
              <a:spLocks/>
            </p:cNvSpPr>
            <p:nvPr/>
          </p:nvSpPr>
          <p:spPr bwMode="auto">
            <a:xfrm>
              <a:off x="2726" y="3546"/>
              <a:ext cx="108" cy="136"/>
            </a:xfrm>
            <a:custGeom>
              <a:avLst/>
              <a:gdLst>
                <a:gd name="T0" fmla="*/ 253 w 44"/>
                <a:gd name="T1" fmla="*/ 0 h 40"/>
                <a:gd name="T2" fmla="*/ 447 w 44"/>
                <a:gd name="T3" fmla="*/ 1180 h 40"/>
                <a:gd name="T4" fmla="*/ 518 w 44"/>
                <a:gd name="T5" fmla="*/ 357 h 40"/>
                <a:gd name="T6" fmla="*/ 547 w 44"/>
                <a:gd name="T7" fmla="*/ 231 h 40"/>
                <a:gd name="T8" fmla="*/ 547 w 44"/>
                <a:gd name="T9" fmla="*/ 163 h 40"/>
                <a:gd name="T10" fmla="*/ 547 w 44"/>
                <a:gd name="T11" fmla="*/ 116 h 40"/>
                <a:gd name="T12" fmla="*/ 518 w 44"/>
                <a:gd name="T13" fmla="*/ 116 h 40"/>
                <a:gd name="T14" fmla="*/ 501 w 44"/>
                <a:gd name="T15" fmla="*/ 82 h 40"/>
                <a:gd name="T16" fmla="*/ 476 w 44"/>
                <a:gd name="T17" fmla="*/ 82 h 40"/>
                <a:gd name="T18" fmla="*/ 476 w 44"/>
                <a:gd name="T19" fmla="*/ 82 h 40"/>
                <a:gd name="T20" fmla="*/ 476 w 44"/>
                <a:gd name="T21" fmla="*/ 82 h 40"/>
                <a:gd name="T22" fmla="*/ 476 w 44"/>
                <a:gd name="T23" fmla="*/ 0 h 40"/>
                <a:gd name="T24" fmla="*/ 650 w 44"/>
                <a:gd name="T25" fmla="*/ 0 h 40"/>
                <a:gd name="T26" fmla="*/ 650 w 44"/>
                <a:gd name="T27" fmla="*/ 82 h 40"/>
                <a:gd name="T28" fmla="*/ 621 w 44"/>
                <a:gd name="T29" fmla="*/ 82 h 40"/>
                <a:gd name="T30" fmla="*/ 609 w 44"/>
                <a:gd name="T31" fmla="*/ 116 h 40"/>
                <a:gd name="T32" fmla="*/ 579 w 44"/>
                <a:gd name="T33" fmla="*/ 116 h 40"/>
                <a:gd name="T34" fmla="*/ 579 w 44"/>
                <a:gd name="T35" fmla="*/ 163 h 40"/>
                <a:gd name="T36" fmla="*/ 560 w 44"/>
                <a:gd name="T37" fmla="*/ 231 h 40"/>
                <a:gd name="T38" fmla="*/ 547 w 44"/>
                <a:gd name="T39" fmla="*/ 357 h 40"/>
                <a:gd name="T40" fmla="*/ 415 w 44"/>
                <a:gd name="T41" fmla="*/ 1571 h 40"/>
                <a:gd name="T42" fmla="*/ 415 w 44"/>
                <a:gd name="T43" fmla="*/ 1571 h 40"/>
                <a:gd name="T44" fmla="*/ 236 w 44"/>
                <a:gd name="T45" fmla="*/ 279 h 40"/>
                <a:gd name="T46" fmla="*/ 133 w 44"/>
                <a:gd name="T47" fmla="*/ 1214 h 40"/>
                <a:gd name="T48" fmla="*/ 133 w 44"/>
                <a:gd name="T49" fmla="*/ 1340 h 40"/>
                <a:gd name="T50" fmla="*/ 133 w 44"/>
                <a:gd name="T51" fmla="*/ 1377 h 40"/>
                <a:gd name="T52" fmla="*/ 133 w 44"/>
                <a:gd name="T53" fmla="*/ 1377 h 40"/>
                <a:gd name="T54" fmla="*/ 133 w 44"/>
                <a:gd name="T55" fmla="*/ 1455 h 40"/>
                <a:gd name="T56" fmla="*/ 150 w 44"/>
                <a:gd name="T57" fmla="*/ 1455 h 40"/>
                <a:gd name="T58" fmla="*/ 162 w 44"/>
                <a:gd name="T59" fmla="*/ 1455 h 40"/>
                <a:gd name="T60" fmla="*/ 162 w 44"/>
                <a:gd name="T61" fmla="*/ 1493 h 40"/>
                <a:gd name="T62" fmla="*/ 0 w 44"/>
                <a:gd name="T63" fmla="*/ 1493 h 40"/>
                <a:gd name="T64" fmla="*/ 0 w 44"/>
                <a:gd name="T65" fmla="*/ 1455 h 40"/>
                <a:gd name="T66" fmla="*/ 29 w 44"/>
                <a:gd name="T67" fmla="*/ 1455 h 40"/>
                <a:gd name="T68" fmla="*/ 42 w 44"/>
                <a:gd name="T69" fmla="*/ 1455 h 40"/>
                <a:gd name="T70" fmla="*/ 61 w 44"/>
                <a:gd name="T71" fmla="*/ 1455 h 40"/>
                <a:gd name="T72" fmla="*/ 61 w 44"/>
                <a:gd name="T73" fmla="*/ 1377 h 40"/>
                <a:gd name="T74" fmla="*/ 91 w 44"/>
                <a:gd name="T75" fmla="*/ 1340 h 40"/>
                <a:gd name="T76" fmla="*/ 103 w 44"/>
                <a:gd name="T77" fmla="*/ 1214 h 40"/>
                <a:gd name="T78" fmla="*/ 204 w 44"/>
                <a:gd name="T79" fmla="*/ 163 h 40"/>
                <a:gd name="T80" fmla="*/ 194 w 44"/>
                <a:gd name="T81" fmla="*/ 116 h 40"/>
                <a:gd name="T82" fmla="*/ 162 w 44"/>
                <a:gd name="T83" fmla="*/ 116 h 40"/>
                <a:gd name="T84" fmla="*/ 150 w 44"/>
                <a:gd name="T85" fmla="*/ 82 h 40"/>
                <a:gd name="T86" fmla="*/ 133 w 44"/>
                <a:gd name="T87" fmla="*/ 82 h 40"/>
                <a:gd name="T88" fmla="*/ 133 w 44"/>
                <a:gd name="T89" fmla="*/ 0 h 40"/>
                <a:gd name="T90" fmla="*/ 25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5" y="9"/>
                  </a:lnTo>
                  <a:lnTo>
                    <a:pt x="37" y="6"/>
                  </a:lnTo>
                  <a:lnTo>
                    <a:pt x="37" y="4"/>
                  </a:lnTo>
                  <a:lnTo>
                    <a:pt x="37" y="3"/>
                  </a:lnTo>
                  <a:lnTo>
                    <a:pt x="35" y="3"/>
                  </a:lnTo>
                  <a:lnTo>
                    <a:pt x="34" y="2"/>
                  </a:lnTo>
                  <a:lnTo>
                    <a:pt x="32" y="2"/>
                  </a:lnTo>
                  <a:lnTo>
                    <a:pt x="32" y="0"/>
                  </a:lnTo>
                  <a:lnTo>
                    <a:pt x="44" y="0"/>
                  </a:lnTo>
                  <a:lnTo>
                    <a:pt x="44" y="2"/>
                  </a:lnTo>
                  <a:lnTo>
                    <a:pt x="42" y="2"/>
                  </a:lnTo>
                  <a:lnTo>
                    <a:pt x="41" y="3"/>
                  </a:lnTo>
                  <a:lnTo>
                    <a:pt x="39" y="3"/>
                  </a:lnTo>
                  <a:lnTo>
                    <a:pt x="39" y="4"/>
                  </a:lnTo>
                  <a:lnTo>
                    <a:pt x="38" y="6"/>
                  </a:lnTo>
                  <a:lnTo>
                    <a:pt x="37" y="9"/>
                  </a:lnTo>
                  <a:lnTo>
                    <a:pt x="28" y="40"/>
                  </a:lnTo>
                  <a:lnTo>
                    <a:pt x="16" y="7"/>
                  </a:lnTo>
                  <a:lnTo>
                    <a:pt x="9" y="31"/>
                  </a:lnTo>
                  <a:lnTo>
                    <a:pt x="9" y="34"/>
                  </a:lnTo>
                  <a:lnTo>
                    <a:pt x="9" y="35"/>
                  </a:lnTo>
                  <a:lnTo>
                    <a:pt x="9" y="37"/>
                  </a:lnTo>
                  <a:lnTo>
                    <a:pt x="10" y="37"/>
                  </a:lnTo>
                  <a:lnTo>
                    <a:pt x="11" y="37"/>
                  </a:lnTo>
                  <a:lnTo>
                    <a:pt x="11" y="38"/>
                  </a:lnTo>
                  <a:lnTo>
                    <a:pt x="0" y="38"/>
                  </a:lnTo>
                  <a:lnTo>
                    <a:pt x="0" y="37"/>
                  </a:lnTo>
                  <a:lnTo>
                    <a:pt x="2" y="37"/>
                  </a:lnTo>
                  <a:lnTo>
                    <a:pt x="3" y="37"/>
                  </a:lnTo>
                  <a:lnTo>
                    <a:pt x="4" y="37"/>
                  </a:lnTo>
                  <a:lnTo>
                    <a:pt x="4" y="35"/>
                  </a:lnTo>
                  <a:lnTo>
                    <a:pt x="6" y="34"/>
                  </a:lnTo>
                  <a:lnTo>
                    <a:pt x="7" y="31"/>
                  </a:lnTo>
                  <a:lnTo>
                    <a:pt x="14" y="4"/>
                  </a:lnTo>
                  <a:lnTo>
                    <a:pt x="13" y="3"/>
                  </a:lnTo>
                  <a:lnTo>
                    <a:pt x="11" y="3"/>
                  </a:lnTo>
                  <a:lnTo>
                    <a:pt x="10" y="2"/>
                  </a:lnTo>
                  <a:lnTo>
                    <a:pt x="9"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20" name="Freeform 338"/>
            <p:cNvSpPr>
              <a:spLocks noEditPoints="1"/>
            </p:cNvSpPr>
            <p:nvPr/>
          </p:nvSpPr>
          <p:spPr bwMode="auto">
            <a:xfrm>
              <a:off x="2812" y="3546"/>
              <a:ext cx="83" cy="129"/>
            </a:xfrm>
            <a:custGeom>
              <a:avLst/>
              <a:gdLst>
                <a:gd name="T0" fmla="*/ 464 w 34"/>
                <a:gd name="T1" fmla="*/ 0 h 38"/>
                <a:gd name="T2" fmla="*/ 435 w 34"/>
                <a:gd name="T3" fmla="*/ 1209 h 38"/>
                <a:gd name="T4" fmla="*/ 405 w 34"/>
                <a:gd name="T5" fmla="*/ 1290 h 38"/>
                <a:gd name="T6" fmla="*/ 405 w 34"/>
                <a:gd name="T7" fmla="*/ 1324 h 38"/>
                <a:gd name="T8" fmla="*/ 435 w 34"/>
                <a:gd name="T9" fmla="*/ 1371 h 38"/>
                <a:gd name="T10" fmla="*/ 435 w 34"/>
                <a:gd name="T11" fmla="*/ 1371 h 38"/>
                <a:gd name="T12" fmla="*/ 435 w 34"/>
                <a:gd name="T13" fmla="*/ 1453 h 38"/>
                <a:gd name="T14" fmla="*/ 454 w 34"/>
                <a:gd name="T15" fmla="*/ 1453 h 38"/>
                <a:gd name="T16" fmla="*/ 464 w 34"/>
                <a:gd name="T17" fmla="*/ 1453 h 38"/>
                <a:gd name="T18" fmla="*/ 496 w 34"/>
                <a:gd name="T19" fmla="*/ 1453 h 38"/>
                <a:gd name="T20" fmla="*/ 496 w 34"/>
                <a:gd name="T21" fmla="*/ 1487 h 38"/>
                <a:gd name="T22" fmla="*/ 261 w 34"/>
                <a:gd name="T23" fmla="*/ 1487 h 38"/>
                <a:gd name="T24" fmla="*/ 261 w 34"/>
                <a:gd name="T25" fmla="*/ 1453 h 38"/>
                <a:gd name="T26" fmla="*/ 293 w 34"/>
                <a:gd name="T27" fmla="*/ 1453 h 38"/>
                <a:gd name="T28" fmla="*/ 303 w 34"/>
                <a:gd name="T29" fmla="*/ 1453 h 38"/>
                <a:gd name="T30" fmla="*/ 334 w 34"/>
                <a:gd name="T31" fmla="*/ 1453 h 38"/>
                <a:gd name="T32" fmla="*/ 334 w 34"/>
                <a:gd name="T33" fmla="*/ 1371 h 38"/>
                <a:gd name="T34" fmla="*/ 352 w 34"/>
                <a:gd name="T35" fmla="*/ 1371 h 38"/>
                <a:gd name="T36" fmla="*/ 352 w 34"/>
                <a:gd name="T37" fmla="*/ 1324 h 38"/>
                <a:gd name="T38" fmla="*/ 352 w 34"/>
                <a:gd name="T39" fmla="*/ 1209 h 38"/>
                <a:gd name="T40" fmla="*/ 364 w 34"/>
                <a:gd name="T41" fmla="*/ 1015 h 38"/>
                <a:gd name="T42" fmla="*/ 203 w 34"/>
                <a:gd name="T43" fmla="*/ 1015 h 38"/>
                <a:gd name="T44" fmla="*/ 144 w 34"/>
                <a:gd name="T45" fmla="*/ 1209 h 38"/>
                <a:gd name="T46" fmla="*/ 132 w 34"/>
                <a:gd name="T47" fmla="*/ 1290 h 38"/>
                <a:gd name="T48" fmla="*/ 132 w 34"/>
                <a:gd name="T49" fmla="*/ 1324 h 38"/>
                <a:gd name="T50" fmla="*/ 132 w 34"/>
                <a:gd name="T51" fmla="*/ 1324 h 38"/>
                <a:gd name="T52" fmla="*/ 132 w 34"/>
                <a:gd name="T53" fmla="*/ 1371 h 38"/>
                <a:gd name="T54" fmla="*/ 132 w 34"/>
                <a:gd name="T55" fmla="*/ 1371 h 38"/>
                <a:gd name="T56" fmla="*/ 132 w 34"/>
                <a:gd name="T57" fmla="*/ 1453 h 38"/>
                <a:gd name="T58" fmla="*/ 144 w 34"/>
                <a:gd name="T59" fmla="*/ 1453 h 38"/>
                <a:gd name="T60" fmla="*/ 161 w 34"/>
                <a:gd name="T61" fmla="*/ 1453 h 38"/>
                <a:gd name="T62" fmla="*/ 161 w 34"/>
                <a:gd name="T63" fmla="*/ 1487 h 38"/>
                <a:gd name="T64" fmla="*/ 0 w 34"/>
                <a:gd name="T65" fmla="*/ 1487 h 38"/>
                <a:gd name="T66" fmla="*/ 0 w 34"/>
                <a:gd name="T67" fmla="*/ 1453 h 38"/>
                <a:gd name="T68" fmla="*/ 29 w 34"/>
                <a:gd name="T69" fmla="*/ 1453 h 38"/>
                <a:gd name="T70" fmla="*/ 59 w 34"/>
                <a:gd name="T71" fmla="*/ 1371 h 38"/>
                <a:gd name="T72" fmla="*/ 90 w 34"/>
                <a:gd name="T73" fmla="*/ 1324 h 38"/>
                <a:gd name="T74" fmla="*/ 132 w 34"/>
                <a:gd name="T75" fmla="*/ 1209 h 38"/>
                <a:gd name="T76" fmla="*/ 454 w 34"/>
                <a:gd name="T77" fmla="*/ 0 h 38"/>
                <a:gd name="T78" fmla="*/ 464 w 34"/>
                <a:gd name="T79" fmla="*/ 0 h 38"/>
                <a:gd name="T80" fmla="*/ 393 w 34"/>
                <a:gd name="T81" fmla="*/ 356 h 38"/>
                <a:gd name="T82" fmla="*/ 232 w 34"/>
                <a:gd name="T83" fmla="*/ 934 h 38"/>
                <a:gd name="T84" fmla="*/ 364 w 34"/>
                <a:gd name="T85" fmla="*/ 934 h 38"/>
                <a:gd name="T86" fmla="*/ 393 w 34"/>
                <a:gd name="T87" fmla="*/ 356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3"/>
                  </a:lnTo>
                  <a:lnTo>
                    <a:pt x="28" y="34"/>
                  </a:lnTo>
                  <a:lnTo>
                    <a:pt x="30" y="35"/>
                  </a:lnTo>
                  <a:lnTo>
                    <a:pt x="30" y="37"/>
                  </a:lnTo>
                  <a:lnTo>
                    <a:pt x="31" y="37"/>
                  </a:lnTo>
                  <a:lnTo>
                    <a:pt x="32" y="37"/>
                  </a:lnTo>
                  <a:lnTo>
                    <a:pt x="34" y="37"/>
                  </a:lnTo>
                  <a:lnTo>
                    <a:pt x="34" y="38"/>
                  </a:lnTo>
                  <a:lnTo>
                    <a:pt x="18" y="38"/>
                  </a:lnTo>
                  <a:lnTo>
                    <a:pt x="18" y="37"/>
                  </a:lnTo>
                  <a:lnTo>
                    <a:pt x="20" y="37"/>
                  </a:lnTo>
                  <a:lnTo>
                    <a:pt x="21" y="37"/>
                  </a:lnTo>
                  <a:lnTo>
                    <a:pt x="23" y="37"/>
                  </a:lnTo>
                  <a:lnTo>
                    <a:pt x="23" y="35"/>
                  </a:lnTo>
                  <a:lnTo>
                    <a:pt x="24" y="35"/>
                  </a:lnTo>
                  <a:lnTo>
                    <a:pt x="24" y="34"/>
                  </a:lnTo>
                  <a:lnTo>
                    <a:pt x="24" y="31"/>
                  </a:lnTo>
                  <a:lnTo>
                    <a:pt x="25" y="26"/>
                  </a:lnTo>
                  <a:lnTo>
                    <a:pt x="14" y="26"/>
                  </a:lnTo>
                  <a:lnTo>
                    <a:pt x="10" y="31"/>
                  </a:lnTo>
                  <a:lnTo>
                    <a:pt x="9" y="33"/>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10521" name="Freeform 339"/>
            <p:cNvSpPr>
              <a:spLocks/>
            </p:cNvSpPr>
            <p:nvPr/>
          </p:nvSpPr>
          <p:spPr bwMode="auto">
            <a:xfrm>
              <a:off x="2902" y="3546"/>
              <a:ext cx="72" cy="129"/>
            </a:xfrm>
            <a:custGeom>
              <a:avLst/>
              <a:gdLst>
                <a:gd name="T0" fmla="*/ 400 w 29"/>
                <a:gd name="T1" fmla="*/ 1487 h 38"/>
                <a:gd name="T2" fmla="*/ 0 w 29"/>
                <a:gd name="T3" fmla="*/ 1487 h 38"/>
                <a:gd name="T4" fmla="*/ 0 w 29"/>
                <a:gd name="T5" fmla="*/ 1453 h 38"/>
                <a:gd name="T6" fmla="*/ 30 w 29"/>
                <a:gd name="T7" fmla="*/ 1453 h 38"/>
                <a:gd name="T8" fmla="*/ 30 w 29"/>
                <a:gd name="T9" fmla="*/ 1453 h 38"/>
                <a:gd name="T10" fmla="*/ 62 w 29"/>
                <a:gd name="T11" fmla="*/ 1453 h 38"/>
                <a:gd name="T12" fmla="*/ 74 w 29"/>
                <a:gd name="T13" fmla="*/ 1371 h 38"/>
                <a:gd name="T14" fmla="*/ 74 w 29"/>
                <a:gd name="T15" fmla="*/ 1324 h 38"/>
                <a:gd name="T16" fmla="*/ 104 w 29"/>
                <a:gd name="T17" fmla="*/ 1209 h 38"/>
                <a:gd name="T18" fmla="*/ 184 w 29"/>
                <a:gd name="T19" fmla="*/ 356 h 38"/>
                <a:gd name="T20" fmla="*/ 216 w 29"/>
                <a:gd name="T21" fmla="*/ 231 h 38"/>
                <a:gd name="T22" fmla="*/ 216 w 29"/>
                <a:gd name="T23" fmla="*/ 163 h 38"/>
                <a:gd name="T24" fmla="*/ 216 w 29"/>
                <a:gd name="T25" fmla="*/ 115 h 38"/>
                <a:gd name="T26" fmla="*/ 184 w 29"/>
                <a:gd name="T27" fmla="*/ 115 h 38"/>
                <a:gd name="T28" fmla="*/ 184 w 29"/>
                <a:gd name="T29" fmla="*/ 81 h 38"/>
                <a:gd name="T30" fmla="*/ 137 w 29"/>
                <a:gd name="T31" fmla="*/ 81 h 38"/>
                <a:gd name="T32" fmla="*/ 137 w 29"/>
                <a:gd name="T33" fmla="*/ 81 h 38"/>
                <a:gd name="T34" fmla="*/ 137 w 29"/>
                <a:gd name="T35" fmla="*/ 81 h 38"/>
                <a:gd name="T36" fmla="*/ 137 w 29"/>
                <a:gd name="T37" fmla="*/ 0 h 38"/>
                <a:gd name="T38" fmla="*/ 382 w 29"/>
                <a:gd name="T39" fmla="*/ 0 h 38"/>
                <a:gd name="T40" fmla="*/ 382 w 29"/>
                <a:gd name="T41" fmla="*/ 81 h 38"/>
                <a:gd name="T42" fmla="*/ 340 w 29"/>
                <a:gd name="T43" fmla="*/ 81 h 38"/>
                <a:gd name="T44" fmla="*/ 320 w 29"/>
                <a:gd name="T45" fmla="*/ 115 h 38"/>
                <a:gd name="T46" fmla="*/ 290 w 29"/>
                <a:gd name="T47" fmla="*/ 115 h 38"/>
                <a:gd name="T48" fmla="*/ 290 w 29"/>
                <a:gd name="T49" fmla="*/ 163 h 38"/>
                <a:gd name="T50" fmla="*/ 278 w 29"/>
                <a:gd name="T51" fmla="*/ 231 h 38"/>
                <a:gd name="T52" fmla="*/ 278 w 29"/>
                <a:gd name="T53" fmla="*/ 356 h 38"/>
                <a:gd name="T54" fmla="*/ 166 w 29"/>
                <a:gd name="T55" fmla="*/ 1209 h 38"/>
                <a:gd name="T56" fmla="*/ 166 w 29"/>
                <a:gd name="T57" fmla="*/ 1324 h 38"/>
                <a:gd name="T58" fmla="*/ 166 w 29"/>
                <a:gd name="T59" fmla="*/ 1371 h 38"/>
                <a:gd name="T60" fmla="*/ 166 w 29"/>
                <a:gd name="T61" fmla="*/ 1371 h 38"/>
                <a:gd name="T62" fmla="*/ 166 w 29"/>
                <a:gd name="T63" fmla="*/ 1453 h 38"/>
                <a:gd name="T64" fmla="*/ 184 w 29"/>
                <a:gd name="T65" fmla="*/ 1453 h 38"/>
                <a:gd name="T66" fmla="*/ 216 w 29"/>
                <a:gd name="T67" fmla="*/ 1453 h 38"/>
                <a:gd name="T68" fmla="*/ 246 w 29"/>
                <a:gd name="T69" fmla="*/ 1453 h 38"/>
                <a:gd name="T70" fmla="*/ 290 w 29"/>
                <a:gd name="T71" fmla="*/ 1453 h 38"/>
                <a:gd name="T72" fmla="*/ 340 w 29"/>
                <a:gd name="T73" fmla="*/ 1371 h 38"/>
                <a:gd name="T74" fmla="*/ 370 w 29"/>
                <a:gd name="T75" fmla="*/ 1371 h 38"/>
                <a:gd name="T76" fmla="*/ 382 w 29"/>
                <a:gd name="T77" fmla="*/ 1324 h 38"/>
                <a:gd name="T78" fmla="*/ 400 w 29"/>
                <a:gd name="T79" fmla="*/ 1290 h 38"/>
                <a:gd name="T80" fmla="*/ 432 w 29"/>
                <a:gd name="T81" fmla="*/ 1175 h 38"/>
                <a:gd name="T82" fmla="*/ 432 w 29"/>
                <a:gd name="T83" fmla="*/ 1093 h 38"/>
                <a:gd name="T84" fmla="*/ 444 w 29"/>
                <a:gd name="T85" fmla="*/ 1093 h 38"/>
                <a:gd name="T86" fmla="*/ 400 w 29"/>
                <a:gd name="T87" fmla="*/ 1487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8"/>
                <a:gd name="T134" fmla="*/ 29 w 29"/>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8">
                  <a:moveTo>
                    <a:pt x="26" y="38"/>
                  </a:moveTo>
                  <a:lnTo>
                    <a:pt x="0" y="38"/>
                  </a:lnTo>
                  <a:lnTo>
                    <a:pt x="0" y="37"/>
                  </a:lnTo>
                  <a:lnTo>
                    <a:pt x="2" y="37"/>
                  </a:lnTo>
                  <a:lnTo>
                    <a:pt x="4" y="37"/>
                  </a:lnTo>
                  <a:lnTo>
                    <a:pt x="5" y="35"/>
                  </a:lnTo>
                  <a:lnTo>
                    <a:pt x="5" y="34"/>
                  </a:lnTo>
                  <a:lnTo>
                    <a:pt x="7" y="31"/>
                  </a:lnTo>
                  <a:lnTo>
                    <a:pt x="12" y="9"/>
                  </a:lnTo>
                  <a:lnTo>
                    <a:pt x="14" y="6"/>
                  </a:lnTo>
                  <a:lnTo>
                    <a:pt x="14" y="4"/>
                  </a:lnTo>
                  <a:lnTo>
                    <a:pt x="14" y="3"/>
                  </a:lnTo>
                  <a:lnTo>
                    <a:pt x="12" y="3"/>
                  </a:lnTo>
                  <a:lnTo>
                    <a:pt x="12" y="2"/>
                  </a:lnTo>
                  <a:lnTo>
                    <a:pt x="9" y="2"/>
                  </a:lnTo>
                  <a:lnTo>
                    <a:pt x="9" y="0"/>
                  </a:lnTo>
                  <a:lnTo>
                    <a:pt x="25" y="0"/>
                  </a:lnTo>
                  <a:lnTo>
                    <a:pt x="25" y="2"/>
                  </a:lnTo>
                  <a:lnTo>
                    <a:pt x="22" y="2"/>
                  </a:lnTo>
                  <a:lnTo>
                    <a:pt x="21" y="3"/>
                  </a:lnTo>
                  <a:lnTo>
                    <a:pt x="19" y="3"/>
                  </a:lnTo>
                  <a:lnTo>
                    <a:pt x="19" y="4"/>
                  </a:lnTo>
                  <a:lnTo>
                    <a:pt x="18" y="6"/>
                  </a:lnTo>
                  <a:lnTo>
                    <a:pt x="18" y="9"/>
                  </a:lnTo>
                  <a:lnTo>
                    <a:pt x="11" y="31"/>
                  </a:lnTo>
                  <a:lnTo>
                    <a:pt x="11" y="34"/>
                  </a:lnTo>
                  <a:lnTo>
                    <a:pt x="11" y="35"/>
                  </a:lnTo>
                  <a:lnTo>
                    <a:pt x="11" y="37"/>
                  </a:lnTo>
                  <a:lnTo>
                    <a:pt x="12" y="37"/>
                  </a:lnTo>
                  <a:lnTo>
                    <a:pt x="14" y="37"/>
                  </a:lnTo>
                  <a:lnTo>
                    <a:pt x="16" y="37"/>
                  </a:lnTo>
                  <a:lnTo>
                    <a:pt x="19" y="37"/>
                  </a:lnTo>
                  <a:lnTo>
                    <a:pt x="22" y="35"/>
                  </a:lnTo>
                  <a:lnTo>
                    <a:pt x="24" y="35"/>
                  </a:lnTo>
                  <a:lnTo>
                    <a:pt x="25" y="34"/>
                  </a:lnTo>
                  <a:lnTo>
                    <a:pt x="26" y="33"/>
                  </a:lnTo>
                  <a:lnTo>
                    <a:pt x="28" y="30"/>
                  </a:lnTo>
                  <a:lnTo>
                    <a:pt x="28" y="28"/>
                  </a:lnTo>
                  <a:lnTo>
                    <a:pt x="29" y="28"/>
                  </a:lnTo>
                  <a:lnTo>
                    <a:pt x="26" y="38"/>
                  </a:lnTo>
                  <a:close/>
                </a:path>
              </a:pathLst>
            </a:custGeom>
            <a:solidFill>
              <a:srgbClr val="000000"/>
            </a:solidFill>
            <a:ln w="0">
              <a:solidFill>
                <a:srgbClr val="000000"/>
              </a:solidFill>
              <a:round/>
              <a:headEnd/>
              <a:tailEnd/>
            </a:ln>
          </p:spPr>
          <p:txBody>
            <a:bodyPr/>
            <a:lstStyle/>
            <a:p>
              <a:endParaRPr lang="en-CA"/>
            </a:p>
          </p:txBody>
        </p:sp>
        <p:sp>
          <p:nvSpPr>
            <p:cNvPr id="10522" name="Freeform 340"/>
            <p:cNvSpPr>
              <a:spLocks/>
            </p:cNvSpPr>
            <p:nvPr/>
          </p:nvSpPr>
          <p:spPr bwMode="auto">
            <a:xfrm>
              <a:off x="3074" y="3546"/>
              <a:ext cx="29" cy="166"/>
            </a:xfrm>
            <a:custGeom>
              <a:avLst/>
              <a:gdLst>
                <a:gd name="T0" fmla="*/ 169 w 12"/>
                <a:gd name="T1" fmla="*/ 1904 h 49"/>
                <a:gd name="T2" fmla="*/ 0 w 12"/>
                <a:gd name="T3" fmla="*/ 1904 h 49"/>
                <a:gd name="T4" fmla="*/ 0 w 12"/>
                <a:gd name="T5" fmla="*/ 0 h 49"/>
                <a:gd name="T6" fmla="*/ 169 w 12"/>
                <a:gd name="T7" fmla="*/ 0 h 49"/>
                <a:gd name="T8" fmla="*/ 169 w 12"/>
                <a:gd name="T9" fmla="*/ 81 h 49"/>
                <a:gd name="T10" fmla="*/ 58 w 12"/>
                <a:gd name="T11" fmla="*/ 81 h 49"/>
                <a:gd name="T12" fmla="*/ 58 w 12"/>
                <a:gd name="T13" fmla="*/ 1870 h 49"/>
                <a:gd name="T14" fmla="*/ 169 w 12"/>
                <a:gd name="T15" fmla="*/ 1870 h 49"/>
                <a:gd name="T16" fmla="*/ 169 w 12"/>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2"/>
                  </a:lnTo>
                  <a:lnTo>
                    <a:pt x="4" y="2"/>
                  </a:lnTo>
                  <a:lnTo>
                    <a:pt x="4" y="48"/>
                  </a:lnTo>
                  <a:lnTo>
                    <a:pt x="12" y="48"/>
                  </a:lnTo>
                  <a:lnTo>
                    <a:pt x="12" y="49"/>
                  </a:lnTo>
                  <a:close/>
                </a:path>
              </a:pathLst>
            </a:custGeom>
            <a:solidFill>
              <a:srgbClr val="000000"/>
            </a:solidFill>
            <a:ln w="0">
              <a:solidFill>
                <a:srgbClr val="000000"/>
              </a:solidFill>
              <a:round/>
              <a:headEnd/>
              <a:tailEnd/>
            </a:ln>
          </p:spPr>
          <p:txBody>
            <a:bodyPr/>
            <a:lstStyle/>
            <a:p>
              <a:endParaRPr lang="en-CA"/>
            </a:p>
          </p:txBody>
        </p:sp>
        <p:sp>
          <p:nvSpPr>
            <p:cNvPr id="10523" name="Freeform 341"/>
            <p:cNvSpPr>
              <a:spLocks/>
            </p:cNvSpPr>
            <p:nvPr/>
          </p:nvSpPr>
          <p:spPr bwMode="auto">
            <a:xfrm>
              <a:off x="3120" y="3546"/>
              <a:ext cx="39" cy="129"/>
            </a:xfrm>
            <a:custGeom>
              <a:avLst/>
              <a:gdLst>
                <a:gd name="T0" fmla="*/ 0 w 16"/>
                <a:gd name="T1" fmla="*/ 163 h 38"/>
                <a:gd name="T2" fmla="*/ 141 w 16"/>
                <a:gd name="T3" fmla="*/ 0 h 38"/>
                <a:gd name="T4" fmla="*/ 173 w 16"/>
                <a:gd name="T5" fmla="*/ 0 h 38"/>
                <a:gd name="T6" fmla="*/ 173 w 16"/>
                <a:gd name="T7" fmla="*/ 1290 h 38"/>
                <a:gd name="T8" fmla="*/ 173 w 16"/>
                <a:gd name="T9" fmla="*/ 1324 h 38"/>
                <a:gd name="T10" fmla="*/ 173 w 16"/>
                <a:gd name="T11" fmla="*/ 1453 h 38"/>
                <a:gd name="T12" fmla="*/ 173 w 16"/>
                <a:gd name="T13" fmla="*/ 1453 h 38"/>
                <a:gd name="T14" fmla="*/ 173 w 16"/>
                <a:gd name="T15" fmla="*/ 1453 h 38"/>
                <a:gd name="T16" fmla="*/ 190 w 16"/>
                <a:gd name="T17" fmla="*/ 1487 h 38"/>
                <a:gd name="T18" fmla="*/ 232 w 16"/>
                <a:gd name="T19" fmla="*/ 1487 h 38"/>
                <a:gd name="T20" fmla="*/ 232 w 16"/>
                <a:gd name="T21" fmla="*/ 1487 h 38"/>
                <a:gd name="T22" fmla="*/ 29 w 16"/>
                <a:gd name="T23" fmla="*/ 1487 h 38"/>
                <a:gd name="T24" fmla="*/ 29 w 16"/>
                <a:gd name="T25" fmla="*/ 1487 h 38"/>
                <a:gd name="T26" fmla="*/ 41 w 16"/>
                <a:gd name="T27" fmla="*/ 1487 h 38"/>
                <a:gd name="T28" fmla="*/ 71 w 16"/>
                <a:gd name="T29" fmla="*/ 1453 h 38"/>
                <a:gd name="T30" fmla="*/ 90 w 16"/>
                <a:gd name="T31" fmla="*/ 1453 h 38"/>
                <a:gd name="T32" fmla="*/ 90 w 16"/>
                <a:gd name="T33" fmla="*/ 1453 h 38"/>
                <a:gd name="T34" fmla="*/ 90 w 16"/>
                <a:gd name="T35" fmla="*/ 1371 h 38"/>
                <a:gd name="T36" fmla="*/ 90 w 16"/>
                <a:gd name="T37" fmla="*/ 1290 h 38"/>
                <a:gd name="T38" fmla="*/ 90 w 16"/>
                <a:gd name="T39" fmla="*/ 428 h 38"/>
                <a:gd name="T40" fmla="*/ 90 w 16"/>
                <a:gd name="T41" fmla="*/ 275 h 38"/>
                <a:gd name="T42" fmla="*/ 90 w 16"/>
                <a:gd name="T43" fmla="*/ 231 h 38"/>
                <a:gd name="T44" fmla="*/ 90 w 16"/>
                <a:gd name="T45" fmla="*/ 163 h 38"/>
                <a:gd name="T46" fmla="*/ 90 w 16"/>
                <a:gd name="T47" fmla="*/ 163 h 38"/>
                <a:gd name="T48" fmla="*/ 71 w 16"/>
                <a:gd name="T49" fmla="*/ 163 h 38"/>
                <a:gd name="T50" fmla="*/ 71 w 16"/>
                <a:gd name="T51" fmla="*/ 163 h 38"/>
                <a:gd name="T52" fmla="*/ 41 w 16"/>
                <a:gd name="T53" fmla="*/ 163 h 38"/>
                <a:gd name="T54" fmla="*/ 29 w 16"/>
                <a:gd name="T55" fmla="*/ 163 h 38"/>
                <a:gd name="T56" fmla="*/ 0 w 16"/>
                <a:gd name="T57" fmla="*/ 163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4"/>
                  </a:moveTo>
                  <a:lnTo>
                    <a:pt x="10" y="0"/>
                  </a:lnTo>
                  <a:lnTo>
                    <a:pt x="12" y="0"/>
                  </a:lnTo>
                  <a:lnTo>
                    <a:pt x="12" y="33"/>
                  </a:lnTo>
                  <a:lnTo>
                    <a:pt x="12" y="34"/>
                  </a:lnTo>
                  <a:lnTo>
                    <a:pt x="12" y="37"/>
                  </a:lnTo>
                  <a:lnTo>
                    <a:pt x="13" y="38"/>
                  </a:lnTo>
                  <a:lnTo>
                    <a:pt x="16" y="38"/>
                  </a:lnTo>
                  <a:lnTo>
                    <a:pt x="2" y="38"/>
                  </a:lnTo>
                  <a:lnTo>
                    <a:pt x="3" y="38"/>
                  </a:lnTo>
                  <a:lnTo>
                    <a:pt x="5" y="37"/>
                  </a:lnTo>
                  <a:lnTo>
                    <a:pt x="6" y="37"/>
                  </a:lnTo>
                  <a:lnTo>
                    <a:pt x="6" y="35"/>
                  </a:lnTo>
                  <a:lnTo>
                    <a:pt x="6" y="33"/>
                  </a:lnTo>
                  <a:lnTo>
                    <a:pt x="6" y="11"/>
                  </a:lnTo>
                  <a:lnTo>
                    <a:pt x="6" y="7"/>
                  </a:lnTo>
                  <a:lnTo>
                    <a:pt x="6" y="6"/>
                  </a:lnTo>
                  <a:lnTo>
                    <a:pt x="6" y="4"/>
                  </a:lnTo>
                  <a:lnTo>
                    <a:pt x="5" y="4"/>
                  </a:lnTo>
                  <a:lnTo>
                    <a:pt x="3" y="4"/>
                  </a:lnTo>
                  <a:lnTo>
                    <a:pt x="2" y="4"/>
                  </a:lnTo>
                  <a:lnTo>
                    <a:pt x="0" y="4"/>
                  </a:lnTo>
                  <a:close/>
                </a:path>
              </a:pathLst>
            </a:custGeom>
            <a:solidFill>
              <a:srgbClr val="000000"/>
            </a:solidFill>
            <a:ln w="0">
              <a:solidFill>
                <a:srgbClr val="000000"/>
              </a:solidFill>
              <a:round/>
              <a:headEnd/>
              <a:tailEnd/>
            </a:ln>
          </p:spPr>
          <p:txBody>
            <a:bodyPr/>
            <a:lstStyle/>
            <a:p>
              <a:endParaRPr lang="en-CA"/>
            </a:p>
          </p:txBody>
        </p:sp>
        <p:sp>
          <p:nvSpPr>
            <p:cNvPr id="10524" name="Freeform 342"/>
            <p:cNvSpPr>
              <a:spLocks/>
            </p:cNvSpPr>
            <p:nvPr/>
          </p:nvSpPr>
          <p:spPr bwMode="auto">
            <a:xfrm>
              <a:off x="3184" y="3658"/>
              <a:ext cx="19" cy="47"/>
            </a:xfrm>
            <a:custGeom>
              <a:avLst/>
              <a:gdLst>
                <a:gd name="T0" fmla="*/ 0 w 8"/>
                <a:gd name="T1" fmla="*/ 530 h 14"/>
                <a:gd name="T2" fmla="*/ 0 w 8"/>
                <a:gd name="T3" fmla="*/ 530 h 14"/>
                <a:gd name="T4" fmla="*/ 28 w 8"/>
                <a:gd name="T5" fmla="*/ 450 h 14"/>
                <a:gd name="T6" fmla="*/ 57 w 8"/>
                <a:gd name="T7" fmla="*/ 416 h 14"/>
                <a:gd name="T8" fmla="*/ 66 w 8"/>
                <a:gd name="T9" fmla="*/ 306 h 14"/>
                <a:gd name="T10" fmla="*/ 95 w 8"/>
                <a:gd name="T11" fmla="*/ 272 h 14"/>
                <a:gd name="T12" fmla="*/ 66 w 8"/>
                <a:gd name="T13" fmla="*/ 191 h 14"/>
                <a:gd name="T14" fmla="*/ 66 w 8"/>
                <a:gd name="T15" fmla="*/ 191 h 14"/>
                <a:gd name="T16" fmla="*/ 66 w 8"/>
                <a:gd name="T17" fmla="*/ 191 h 14"/>
                <a:gd name="T18" fmla="*/ 66 w 8"/>
                <a:gd name="T19" fmla="*/ 191 h 14"/>
                <a:gd name="T20" fmla="*/ 66 w 8"/>
                <a:gd name="T21" fmla="*/ 191 h 14"/>
                <a:gd name="T22" fmla="*/ 57 w 8"/>
                <a:gd name="T23" fmla="*/ 191 h 14"/>
                <a:gd name="T24" fmla="*/ 57 w 8"/>
                <a:gd name="T25" fmla="*/ 272 h 14"/>
                <a:gd name="T26" fmla="*/ 28 w 8"/>
                <a:gd name="T27" fmla="*/ 272 h 14"/>
                <a:gd name="T28" fmla="*/ 12 w 8"/>
                <a:gd name="T29" fmla="*/ 191 h 14"/>
                <a:gd name="T30" fmla="*/ 12 w 8"/>
                <a:gd name="T31" fmla="*/ 191 h 14"/>
                <a:gd name="T32" fmla="*/ 0 w 8"/>
                <a:gd name="T33" fmla="*/ 148 h 14"/>
                <a:gd name="T34" fmla="*/ 0 w 8"/>
                <a:gd name="T35" fmla="*/ 81 h 14"/>
                <a:gd name="T36" fmla="*/ 0 w 8"/>
                <a:gd name="T37" fmla="*/ 34 h 14"/>
                <a:gd name="T38" fmla="*/ 12 w 8"/>
                <a:gd name="T39" fmla="*/ 34 h 14"/>
                <a:gd name="T40" fmla="*/ 12 w 8"/>
                <a:gd name="T41" fmla="*/ 0 h 14"/>
                <a:gd name="T42" fmla="*/ 28 w 8"/>
                <a:gd name="T43" fmla="*/ 0 h 14"/>
                <a:gd name="T44" fmla="*/ 66 w 8"/>
                <a:gd name="T45" fmla="*/ 0 h 14"/>
                <a:gd name="T46" fmla="*/ 95 w 8"/>
                <a:gd name="T47" fmla="*/ 34 h 14"/>
                <a:gd name="T48" fmla="*/ 107 w 8"/>
                <a:gd name="T49" fmla="*/ 81 h 14"/>
                <a:gd name="T50" fmla="*/ 107 w 8"/>
                <a:gd name="T51" fmla="*/ 191 h 14"/>
                <a:gd name="T52" fmla="*/ 95 w 8"/>
                <a:gd name="T53" fmla="*/ 306 h 14"/>
                <a:gd name="T54" fmla="*/ 66 w 8"/>
                <a:gd name="T55" fmla="*/ 416 h 14"/>
                <a:gd name="T56" fmla="*/ 57 w 8"/>
                <a:gd name="T57" fmla="*/ 450 h 14"/>
                <a:gd name="T58" fmla="*/ 0 w 8"/>
                <a:gd name="T59" fmla="*/ 530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4"/>
                  </a:lnTo>
                  <a:lnTo>
                    <a:pt x="2" y="12"/>
                  </a:lnTo>
                  <a:lnTo>
                    <a:pt x="4" y="11"/>
                  </a:lnTo>
                  <a:lnTo>
                    <a:pt x="5" y="8"/>
                  </a:lnTo>
                  <a:lnTo>
                    <a:pt x="7" y="7"/>
                  </a:lnTo>
                  <a:lnTo>
                    <a:pt x="5" y="5"/>
                  </a:lnTo>
                  <a:lnTo>
                    <a:pt x="4" y="5"/>
                  </a:lnTo>
                  <a:lnTo>
                    <a:pt x="4" y="7"/>
                  </a:lnTo>
                  <a:lnTo>
                    <a:pt x="2" y="7"/>
                  </a:lnTo>
                  <a:lnTo>
                    <a:pt x="1" y="5"/>
                  </a:lnTo>
                  <a:lnTo>
                    <a:pt x="0" y="4"/>
                  </a:lnTo>
                  <a:lnTo>
                    <a:pt x="0" y="2"/>
                  </a:lnTo>
                  <a:lnTo>
                    <a:pt x="0" y="1"/>
                  </a:lnTo>
                  <a:lnTo>
                    <a:pt x="1" y="1"/>
                  </a:lnTo>
                  <a:lnTo>
                    <a:pt x="1" y="0"/>
                  </a:lnTo>
                  <a:lnTo>
                    <a:pt x="2" y="0"/>
                  </a:lnTo>
                  <a:lnTo>
                    <a:pt x="5" y="0"/>
                  </a:lnTo>
                  <a:lnTo>
                    <a:pt x="7" y="1"/>
                  </a:lnTo>
                  <a:lnTo>
                    <a:pt x="8" y="2"/>
                  </a:lnTo>
                  <a:lnTo>
                    <a:pt x="8" y="5"/>
                  </a:lnTo>
                  <a:lnTo>
                    <a:pt x="7" y="8"/>
                  </a:lnTo>
                  <a:lnTo>
                    <a:pt x="5" y="11"/>
                  </a:lnTo>
                  <a:lnTo>
                    <a:pt x="4" y="12"/>
                  </a:lnTo>
                  <a:lnTo>
                    <a:pt x="0" y="14"/>
                  </a:lnTo>
                  <a:close/>
                </a:path>
              </a:pathLst>
            </a:custGeom>
            <a:solidFill>
              <a:srgbClr val="000000"/>
            </a:solidFill>
            <a:ln w="0">
              <a:solidFill>
                <a:srgbClr val="000000"/>
              </a:solidFill>
              <a:round/>
              <a:headEnd/>
              <a:tailEnd/>
            </a:ln>
          </p:spPr>
          <p:txBody>
            <a:bodyPr/>
            <a:lstStyle/>
            <a:p>
              <a:endParaRPr lang="en-CA"/>
            </a:p>
          </p:txBody>
        </p:sp>
        <p:sp>
          <p:nvSpPr>
            <p:cNvPr id="10525" name="Freeform 343"/>
            <p:cNvSpPr>
              <a:spLocks/>
            </p:cNvSpPr>
            <p:nvPr/>
          </p:nvSpPr>
          <p:spPr bwMode="auto">
            <a:xfrm>
              <a:off x="3225" y="3546"/>
              <a:ext cx="36" cy="129"/>
            </a:xfrm>
            <a:custGeom>
              <a:avLst/>
              <a:gdLst>
                <a:gd name="T0" fmla="*/ 0 w 15"/>
                <a:gd name="T1" fmla="*/ 163 h 38"/>
                <a:gd name="T2" fmla="*/ 127 w 15"/>
                <a:gd name="T3" fmla="*/ 0 h 38"/>
                <a:gd name="T4" fmla="*/ 149 w 15"/>
                <a:gd name="T5" fmla="*/ 0 h 38"/>
                <a:gd name="T6" fmla="*/ 149 w 15"/>
                <a:gd name="T7" fmla="*/ 1290 h 38"/>
                <a:gd name="T8" fmla="*/ 149 w 15"/>
                <a:gd name="T9" fmla="*/ 1324 h 38"/>
                <a:gd name="T10" fmla="*/ 149 w 15"/>
                <a:gd name="T11" fmla="*/ 1453 h 38"/>
                <a:gd name="T12" fmla="*/ 149 w 15"/>
                <a:gd name="T13" fmla="*/ 1453 h 38"/>
                <a:gd name="T14" fmla="*/ 149 w 15"/>
                <a:gd name="T15" fmla="*/ 1453 h 38"/>
                <a:gd name="T16" fmla="*/ 168 w 15"/>
                <a:gd name="T17" fmla="*/ 1487 h 38"/>
                <a:gd name="T18" fmla="*/ 206 w 15"/>
                <a:gd name="T19" fmla="*/ 1487 h 38"/>
                <a:gd name="T20" fmla="*/ 206 w 15"/>
                <a:gd name="T21" fmla="*/ 1487 h 38"/>
                <a:gd name="T22" fmla="*/ 12 w 15"/>
                <a:gd name="T23" fmla="*/ 1487 h 38"/>
                <a:gd name="T24" fmla="*/ 12 w 15"/>
                <a:gd name="T25" fmla="*/ 1487 h 38"/>
                <a:gd name="T26" fmla="*/ 29 w 15"/>
                <a:gd name="T27" fmla="*/ 1487 h 38"/>
                <a:gd name="T28" fmla="*/ 58 w 15"/>
                <a:gd name="T29" fmla="*/ 1453 h 38"/>
                <a:gd name="T30" fmla="*/ 70 w 15"/>
                <a:gd name="T31" fmla="*/ 1453 h 38"/>
                <a:gd name="T32" fmla="*/ 70 w 15"/>
                <a:gd name="T33" fmla="*/ 1453 h 38"/>
                <a:gd name="T34" fmla="*/ 70 w 15"/>
                <a:gd name="T35" fmla="*/ 1371 h 38"/>
                <a:gd name="T36" fmla="*/ 70 w 15"/>
                <a:gd name="T37" fmla="*/ 1290 h 38"/>
                <a:gd name="T38" fmla="*/ 70 w 15"/>
                <a:gd name="T39" fmla="*/ 428 h 38"/>
                <a:gd name="T40" fmla="*/ 70 w 15"/>
                <a:gd name="T41" fmla="*/ 275 h 38"/>
                <a:gd name="T42" fmla="*/ 70 w 15"/>
                <a:gd name="T43" fmla="*/ 231 h 38"/>
                <a:gd name="T44" fmla="*/ 70 w 15"/>
                <a:gd name="T45" fmla="*/ 163 h 38"/>
                <a:gd name="T46" fmla="*/ 70 w 15"/>
                <a:gd name="T47" fmla="*/ 163 h 38"/>
                <a:gd name="T48" fmla="*/ 58 w 15"/>
                <a:gd name="T49" fmla="*/ 163 h 38"/>
                <a:gd name="T50" fmla="*/ 58 w 15"/>
                <a:gd name="T51" fmla="*/ 163 h 38"/>
                <a:gd name="T52" fmla="*/ 29 w 15"/>
                <a:gd name="T53" fmla="*/ 163 h 38"/>
                <a:gd name="T54" fmla="*/ 12 w 15"/>
                <a:gd name="T55" fmla="*/ 163 h 38"/>
                <a:gd name="T56" fmla="*/ 0 w 15"/>
                <a:gd name="T57" fmla="*/ 163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
                <a:gd name="T88" fmla="*/ 0 h 38"/>
                <a:gd name="T89" fmla="*/ 15 w 15"/>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 h="38">
                  <a:moveTo>
                    <a:pt x="0" y="4"/>
                  </a:moveTo>
                  <a:lnTo>
                    <a:pt x="9" y="0"/>
                  </a:lnTo>
                  <a:lnTo>
                    <a:pt x="11" y="0"/>
                  </a:lnTo>
                  <a:lnTo>
                    <a:pt x="11" y="33"/>
                  </a:lnTo>
                  <a:lnTo>
                    <a:pt x="11" y="34"/>
                  </a:lnTo>
                  <a:lnTo>
                    <a:pt x="11" y="37"/>
                  </a:lnTo>
                  <a:lnTo>
                    <a:pt x="12" y="38"/>
                  </a:lnTo>
                  <a:lnTo>
                    <a:pt x="15" y="38"/>
                  </a:lnTo>
                  <a:lnTo>
                    <a:pt x="1" y="38"/>
                  </a:lnTo>
                  <a:lnTo>
                    <a:pt x="2" y="38"/>
                  </a:lnTo>
                  <a:lnTo>
                    <a:pt x="4" y="37"/>
                  </a:lnTo>
                  <a:lnTo>
                    <a:pt x="5" y="37"/>
                  </a:lnTo>
                  <a:lnTo>
                    <a:pt x="5" y="35"/>
                  </a:lnTo>
                  <a:lnTo>
                    <a:pt x="5" y="33"/>
                  </a:lnTo>
                  <a:lnTo>
                    <a:pt x="5" y="11"/>
                  </a:lnTo>
                  <a:lnTo>
                    <a:pt x="5" y="7"/>
                  </a:lnTo>
                  <a:lnTo>
                    <a:pt x="5" y="6"/>
                  </a:lnTo>
                  <a:lnTo>
                    <a:pt x="5" y="4"/>
                  </a:lnTo>
                  <a:lnTo>
                    <a:pt x="4" y="4"/>
                  </a:lnTo>
                  <a:lnTo>
                    <a:pt x="2" y="4"/>
                  </a:lnTo>
                  <a:lnTo>
                    <a:pt x="1" y="4"/>
                  </a:lnTo>
                  <a:lnTo>
                    <a:pt x="0" y="4"/>
                  </a:lnTo>
                  <a:close/>
                </a:path>
              </a:pathLst>
            </a:custGeom>
            <a:solidFill>
              <a:srgbClr val="000000"/>
            </a:solidFill>
            <a:ln w="0">
              <a:solidFill>
                <a:srgbClr val="000000"/>
              </a:solidFill>
              <a:round/>
              <a:headEnd/>
              <a:tailEnd/>
            </a:ln>
          </p:spPr>
          <p:txBody>
            <a:bodyPr/>
            <a:lstStyle/>
            <a:p>
              <a:endParaRPr lang="en-CA"/>
            </a:p>
          </p:txBody>
        </p:sp>
        <p:sp>
          <p:nvSpPr>
            <p:cNvPr id="10526" name="Freeform 344"/>
            <p:cNvSpPr>
              <a:spLocks/>
            </p:cNvSpPr>
            <p:nvPr/>
          </p:nvSpPr>
          <p:spPr bwMode="auto">
            <a:xfrm>
              <a:off x="3282" y="3546"/>
              <a:ext cx="31" cy="166"/>
            </a:xfrm>
            <a:custGeom>
              <a:avLst/>
              <a:gdLst>
                <a:gd name="T0" fmla="*/ 0 w 13"/>
                <a:gd name="T1" fmla="*/ 0 h 49"/>
                <a:gd name="T2" fmla="*/ 176 w 13"/>
                <a:gd name="T3" fmla="*/ 0 h 49"/>
                <a:gd name="T4" fmla="*/ 176 w 13"/>
                <a:gd name="T5" fmla="*/ 1904 h 49"/>
                <a:gd name="T6" fmla="*/ 0 w 13"/>
                <a:gd name="T7" fmla="*/ 1904 h 49"/>
                <a:gd name="T8" fmla="*/ 0 w 13"/>
                <a:gd name="T9" fmla="*/ 1870 h 49"/>
                <a:gd name="T10" fmla="*/ 119 w 13"/>
                <a:gd name="T11" fmla="*/ 1870 h 49"/>
                <a:gd name="T12" fmla="*/ 119 w 13"/>
                <a:gd name="T13" fmla="*/ 81 h 49"/>
                <a:gd name="T14" fmla="*/ 0 w 13"/>
                <a:gd name="T15" fmla="*/ 81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9" y="48"/>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527" name="Freeform 345"/>
            <p:cNvSpPr>
              <a:spLocks noEditPoints="1"/>
            </p:cNvSpPr>
            <p:nvPr/>
          </p:nvSpPr>
          <p:spPr bwMode="auto">
            <a:xfrm>
              <a:off x="3482" y="3546"/>
              <a:ext cx="68" cy="129"/>
            </a:xfrm>
            <a:custGeom>
              <a:avLst/>
              <a:gdLst>
                <a:gd name="T0" fmla="*/ 141 w 28"/>
                <a:gd name="T1" fmla="*/ 818 h 38"/>
                <a:gd name="T2" fmla="*/ 141 w 28"/>
                <a:gd name="T3" fmla="*/ 1290 h 38"/>
                <a:gd name="T4" fmla="*/ 141 w 28"/>
                <a:gd name="T5" fmla="*/ 1371 h 38"/>
                <a:gd name="T6" fmla="*/ 160 w 28"/>
                <a:gd name="T7" fmla="*/ 1453 h 38"/>
                <a:gd name="T8" fmla="*/ 170 w 28"/>
                <a:gd name="T9" fmla="*/ 1487 h 38"/>
                <a:gd name="T10" fmla="*/ 202 w 28"/>
                <a:gd name="T11" fmla="*/ 1487 h 38"/>
                <a:gd name="T12" fmla="*/ 211 w 28"/>
                <a:gd name="T13" fmla="*/ 1487 h 38"/>
                <a:gd name="T14" fmla="*/ 211 w 28"/>
                <a:gd name="T15" fmla="*/ 1487 h 38"/>
                <a:gd name="T16" fmla="*/ 0 w 28"/>
                <a:gd name="T17" fmla="*/ 1487 h 38"/>
                <a:gd name="T18" fmla="*/ 0 w 28"/>
                <a:gd name="T19" fmla="*/ 1487 h 38"/>
                <a:gd name="T20" fmla="*/ 12 w 28"/>
                <a:gd name="T21" fmla="*/ 1487 h 38"/>
                <a:gd name="T22" fmla="*/ 41 w 28"/>
                <a:gd name="T23" fmla="*/ 1453 h 38"/>
                <a:gd name="T24" fmla="*/ 58 w 28"/>
                <a:gd name="T25" fmla="*/ 1453 h 38"/>
                <a:gd name="T26" fmla="*/ 58 w 28"/>
                <a:gd name="T27" fmla="*/ 1371 h 38"/>
                <a:gd name="T28" fmla="*/ 58 w 28"/>
                <a:gd name="T29" fmla="*/ 1290 h 38"/>
                <a:gd name="T30" fmla="*/ 58 w 28"/>
                <a:gd name="T31" fmla="*/ 275 h 38"/>
                <a:gd name="T32" fmla="*/ 58 w 28"/>
                <a:gd name="T33" fmla="*/ 163 h 38"/>
                <a:gd name="T34" fmla="*/ 58 w 28"/>
                <a:gd name="T35" fmla="*/ 115 h 38"/>
                <a:gd name="T36" fmla="*/ 41 w 28"/>
                <a:gd name="T37" fmla="*/ 81 h 38"/>
                <a:gd name="T38" fmla="*/ 12 w 28"/>
                <a:gd name="T39" fmla="*/ 81 h 38"/>
                <a:gd name="T40" fmla="*/ 0 w 28"/>
                <a:gd name="T41" fmla="*/ 81 h 38"/>
                <a:gd name="T42" fmla="*/ 0 w 28"/>
                <a:gd name="T43" fmla="*/ 0 h 38"/>
                <a:gd name="T44" fmla="*/ 202 w 28"/>
                <a:gd name="T45" fmla="*/ 0 h 38"/>
                <a:gd name="T46" fmla="*/ 260 w 28"/>
                <a:gd name="T47" fmla="*/ 81 h 38"/>
                <a:gd name="T48" fmla="*/ 301 w 28"/>
                <a:gd name="T49" fmla="*/ 81 h 38"/>
                <a:gd name="T50" fmla="*/ 342 w 28"/>
                <a:gd name="T51" fmla="*/ 115 h 38"/>
                <a:gd name="T52" fmla="*/ 372 w 28"/>
                <a:gd name="T53" fmla="*/ 231 h 38"/>
                <a:gd name="T54" fmla="*/ 401 w 28"/>
                <a:gd name="T55" fmla="*/ 356 h 38"/>
                <a:gd name="T56" fmla="*/ 401 w 28"/>
                <a:gd name="T57" fmla="*/ 428 h 38"/>
                <a:gd name="T58" fmla="*/ 401 w 28"/>
                <a:gd name="T59" fmla="*/ 621 h 38"/>
                <a:gd name="T60" fmla="*/ 359 w 28"/>
                <a:gd name="T61" fmla="*/ 703 h 38"/>
                <a:gd name="T62" fmla="*/ 301 w 28"/>
                <a:gd name="T63" fmla="*/ 818 h 38"/>
                <a:gd name="T64" fmla="*/ 243 w 28"/>
                <a:gd name="T65" fmla="*/ 818 h 38"/>
                <a:gd name="T66" fmla="*/ 211 w 28"/>
                <a:gd name="T67" fmla="*/ 818 h 38"/>
                <a:gd name="T68" fmla="*/ 202 w 28"/>
                <a:gd name="T69" fmla="*/ 818 h 38"/>
                <a:gd name="T70" fmla="*/ 160 w 28"/>
                <a:gd name="T71" fmla="*/ 818 h 38"/>
                <a:gd name="T72" fmla="*/ 141 w 28"/>
                <a:gd name="T73" fmla="*/ 818 h 38"/>
                <a:gd name="T74" fmla="*/ 141 w 28"/>
                <a:gd name="T75" fmla="*/ 703 h 38"/>
                <a:gd name="T76" fmla="*/ 160 w 28"/>
                <a:gd name="T77" fmla="*/ 784 h 38"/>
                <a:gd name="T78" fmla="*/ 170 w 28"/>
                <a:gd name="T79" fmla="*/ 784 h 38"/>
                <a:gd name="T80" fmla="*/ 202 w 28"/>
                <a:gd name="T81" fmla="*/ 784 h 38"/>
                <a:gd name="T82" fmla="*/ 202 w 28"/>
                <a:gd name="T83" fmla="*/ 784 h 38"/>
                <a:gd name="T84" fmla="*/ 243 w 28"/>
                <a:gd name="T85" fmla="*/ 703 h 38"/>
                <a:gd name="T86" fmla="*/ 272 w 28"/>
                <a:gd name="T87" fmla="*/ 669 h 38"/>
                <a:gd name="T88" fmla="*/ 301 w 28"/>
                <a:gd name="T89" fmla="*/ 553 h 38"/>
                <a:gd name="T90" fmla="*/ 313 w 28"/>
                <a:gd name="T91" fmla="*/ 428 h 38"/>
                <a:gd name="T92" fmla="*/ 301 w 28"/>
                <a:gd name="T93" fmla="*/ 356 h 38"/>
                <a:gd name="T94" fmla="*/ 301 w 28"/>
                <a:gd name="T95" fmla="*/ 275 h 38"/>
                <a:gd name="T96" fmla="*/ 272 w 28"/>
                <a:gd name="T97" fmla="*/ 163 h 38"/>
                <a:gd name="T98" fmla="*/ 260 w 28"/>
                <a:gd name="T99" fmla="*/ 115 h 38"/>
                <a:gd name="T100" fmla="*/ 211 w 28"/>
                <a:gd name="T101" fmla="*/ 115 h 38"/>
                <a:gd name="T102" fmla="*/ 202 w 28"/>
                <a:gd name="T103" fmla="*/ 115 h 38"/>
                <a:gd name="T104" fmla="*/ 170 w 28"/>
                <a:gd name="T105" fmla="*/ 115 h 38"/>
                <a:gd name="T106" fmla="*/ 141 w 28"/>
                <a:gd name="T107" fmla="*/ 115 h 38"/>
                <a:gd name="T108" fmla="*/ 141 w 28"/>
                <a:gd name="T109" fmla="*/ 703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1"/>
                  </a:moveTo>
                  <a:lnTo>
                    <a:pt x="10" y="33"/>
                  </a:lnTo>
                  <a:lnTo>
                    <a:pt x="10" y="35"/>
                  </a:lnTo>
                  <a:lnTo>
                    <a:pt x="11" y="37"/>
                  </a:lnTo>
                  <a:lnTo>
                    <a:pt x="12" y="38"/>
                  </a:lnTo>
                  <a:lnTo>
                    <a:pt x="14" y="38"/>
                  </a:lnTo>
                  <a:lnTo>
                    <a:pt x="15" y="38"/>
                  </a:lnTo>
                  <a:lnTo>
                    <a:pt x="0" y="38"/>
                  </a:lnTo>
                  <a:lnTo>
                    <a:pt x="1" y="38"/>
                  </a:lnTo>
                  <a:lnTo>
                    <a:pt x="3" y="37"/>
                  </a:lnTo>
                  <a:lnTo>
                    <a:pt x="4" y="37"/>
                  </a:lnTo>
                  <a:lnTo>
                    <a:pt x="4" y="35"/>
                  </a:lnTo>
                  <a:lnTo>
                    <a:pt x="4" y="33"/>
                  </a:lnTo>
                  <a:lnTo>
                    <a:pt x="4" y="7"/>
                  </a:lnTo>
                  <a:lnTo>
                    <a:pt x="4" y="4"/>
                  </a:lnTo>
                  <a:lnTo>
                    <a:pt x="4" y="3"/>
                  </a:lnTo>
                  <a:lnTo>
                    <a:pt x="3" y="2"/>
                  </a:lnTo>
                  <a:lnTo>
                    <a:pt x="1" y="2"/>
                  </a:lnTo>
                  <a:lnTo>
                    <a:pt x="0" y="2"/>
                  </a:lnTo>
                  <a:lnTo>
                    <a:pt x="0" y="0"/>
                  </a:lnTo>
                  <a:lnTo>
                    <a:pt x="14" y="0"/>
                  </a:lnTo>
                  <a:lnTo>
                    <a:pt x="18" y="2"/>
                  </a:lnTo>
                  <a:lnTo>
                    <a:pt x="21" y="2"/>
                  </a:lnTo>
                  <a:lnTo>
                    <a:pt x="24" y="3"/>
                  </a:lnTo>
                  <a:lnTo>
                    <a:pt x="26" y="6"/>
                  </a:lnTo>
                  <a:lnTo>
                    <a:pt x="28" y="9"/>
                  </a:lnTo>
                  <a:lnTo>
                    <a:pt x="28" y="11"/>
                  </a:lnTo>
                  <a:lnTo>
                    <a:pt x="28" y="16"/>
                  </a:lnTo>
                  <a:lnTo>
                    <a:pt x="25" y="18"/>
                  </a:lnTo>
                  <a:lnTo>
                    <a:pt x="21" y="21"/>
                  </a:lnTo>
                  <a:lnTo>
                    <a:pt x="17" y="21"/>
                  </a:lnTo>
                  <a:lnTo>
                    <a:pt x="15" y="21"/>
                  </a:lnTo>
                  <a:lnTo>
                    <a:pt x="14" y="21"/>
                  </a:lnTo>
                  <a:lnTo>
                    <a:pt x="11" y="21"/>
                  </a:lnTo>
                  <a:lnTo>
                    <a:pt x="10" y="21"/>
                  </a:lnTo>
                  <a:close/>
                  <a:moveTo>
                    <a:pt x="10" y="18"/>
                  </a:moveTo>
                  <a:lnTo>
                    <a:pt x="11" y="20"/>
                  </a:lnTo>
                  <a:lnTo>
                    <a:pt x="12" y="20"/>
                  </a:lnTo>
                  <a:lnTo>
                    <a:pt x="14" y="20"/>
                  </a:lnTo>
                  <a:lnTo>
                    <a:pt x="17" y="18"/>
                  </a:lnTo>
                  <a:lnTo>
                    <a:pt x="19" y="17"/>
                  </a:lnTo>
                  <a:lnTo>
                    <a:pt x="21" y="14"/>
                  </a:lnTo>
                  <a:lnTo>
                    <a:pt x="22" y="11"/>
                  </a:lnTo>
                  <a:lnTo>
                    <a:pt x="21" y="9"/>
                  </a:lnTo>
                  <a:lnTo>
                    <a:pt x="21" y="7"/>
                  </a:lnTo>
                  <a:lnTo>
                    <a:pt x="19" y="4"/>
                  </a:lnTo>
                  <a:lnTo>
                    <a:pt x="18" y="3"/>
                  </a:lnTo>
                  <a:lnTo>
                    <a:pt x="15" y="3"/>
                  </a:lnTo>
                  <a:lnTo>
                    <a:pt x="14" y="3"/>
                  </a:lnTo>
                  <a:lnTo>
                    <a:pt x="12"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10528" name="Freeform 346"/>
            <p:cNvSpPr>
              <a:spLocks/>
            </p:cNvSpPr>
            <p:nvPr/>
          </p:nvSpPr>
          <p:spPr bwMode="auto">
            <a:xfrm>
              <a:off x="3558" y="3591"/>
              <a:ext cx="44" cy="84"/>
            </a:xfrm>
            <a:custGeom>
              <a:avLst/>
              <a:gdLst>
                <a:gd name="T0" fmla="*/ 120 w 18"/>
                <a:gd name="T1" fmla="*/ 0 h 25"/>
                <a:gd name="T2" fmla="*/ 120 w 18"/>
                <a:gd name="T3" fmla="*/ 192 h 25"/>
                <a:gd name="T4" fmla="*/ 132 w 18"/>
                <a:gd name="T5" fmla="*/ 114 h 25"/>
                <a:gd name="T6" fmla="*/ 174 w 18"/>
                <a:gd name="T7" fmla="*/ 0 h 25"/>
                <a:gd name="T8" fmla="*/ 203 w 18"/>
                <a:gd name="T9" fmla="*/ 0 h 25"/>
                <a:gd name="T10" fmla="*/ 220 w 18"/>
                <a:gd name="T11" fmla="*/ 0 h 25"/>
                <a:gd name="T12" fmla="*/ 232 w 18"/>
                <a:gd name="T13" fmla="*/ 34 h 25"/>
                <a:gd name="T14" fmla="*/ 264 w 18"/>
                <a:gd name="T15" fmla="*/ 34 h 25"/>
                <a:gd name="T16" fmla="*/ 264 w 18"/>
                <a:gd name="T17" fmla="*/ 114 h 25"/>
                <a:gd name="T18" fmla="*/ 264 w 18"/>
                <a:gd name="T19" fmla="*/ 148 h 25"/>
                <a:gd name="T20" fmla="*/ 232 w 18"/>
                <a:gd name="T21" fmla="*/ 192 h 25"/>
                <a:gd name="T22" fmla="*/ 232 w 18"/>
                <a:gd name="T23" fmla="*/ 192 h 25"/>
                <a:gd name="T24" fmla="*/ 220 w 18"/>
                <a:gd name="T25" fmla="*/ 192 h 25"/>
                <a:gd name="T26" fmla="*/ 203 w 18"/>
                <a:gd name="T27" fmla="*/ 192 h 25"/>
                <a:gd name="T28" fmla="*/ 203 w 18"/>
                <a:gd name="T29" fmla="*/ 192 h 25"/>
                <a:gd name="T30" fmla="*/ 174 w 18"/>
                <a:gd name="T31" fmla="*/ 148 h 25"/>
                <a:gd name="T32" fmla="*/ 161 w 18"/>
                <a:gd name="T33" fmla="*/ 148 h 25"/>
                <a:gd name="T34" fmla="*/ 161 w 18"/>
                <a:gd name="T35" fmla="*/ 148 h 25"/>
                <a:gd name="T36" fmla="*/ 161 w 18"/>
                <a:gd name="T37" fmla="*/ 148 h 25"/>
                <a:gd name="T38" fmla="*/ 132 w 18"/>
                <a:gd name="T39" fmla="*/ 192 h 25"/>
                <a:gd name="T40" fmla="*/ 120 w 18"/>
                <a:gd name="T41" fmla="*/ 306 h 25"/>
                <a:gd name="T42" fmla="*/ 120 w 18"/>
                <a:gd name="T43" fmla="*/ 756 h 25"/>
                <a:gd name="T44" fmla="*/ 120 w 18"/>
                <a:gd name="T45" fmla="*/ 803 h 25"/>
                <a:gd name="T46" fmla="*/ 120 w 18"/>
                <a:gd name="T47" fmla="*/ 837 h 25"/>
                <a:gd name="T48" fmla="*/ 120 w 18"/>
                <a:gd name="T49" fmla="*/ 914 h 25"/>
                <a:gd name="T50" fmla="*/ 132 w 18"/>
                <a:gd name="T51" fmla="*/ 914 h 25"/>
                <a:gd name="T52" fmla="*/ 161 w 18"/>
                <a:gd name="T53" fmla="*/ 948 h 25"/>
                <a:gd name="T54" fmla="*/ 174 w 18"/>
                <a:gd name="T55" fmla="*/ 948 h 25"/>
                <a:gd name="T56" fmla="*/ 174 w 18"/>
                <a:gd name="T57" fmla="*/ 948 h 25"/>
                <a:gd name="T58" fmla="*/ 0 w 18"/>
                <a:gd name="T59" fmla="*/ 948 h 25"/>
                <a:gd name="T60" fmla="*/ 0 w 18"/>
                <a:gd name="T61" fmla="*/ 948 h 25"/>
                <a:gd name="T62" fmla="*/ 12 w 18"/>
                <a:gd name="T63" fmla="*/ 948 h 25"/>
                <a:gd name="T64" fmla="*/ 29 w 18"/>
                <a:gd name="T65" fmla="*/ 914 h 25"/>
                <a:gd name="T66" fmla="*/ 29 w 18"/>
                <a:gd name="T67" fmla="*/ 914 h 25"/>
                <a:gd name="T68" fmla="*/ 29 w 18"/>
                <a:gd name="T69" fmla="*/ 837 h 25"/>
                <a:gd name="T70" fmla="*/ 29 w 18"/>
                <a:gd name="T71" fmla="*/ 803 h 25"/>
                <a:gd name="T72" fmla="*/ 29 w 18"/>
                <a:gd name="T73" fmla="*/ 756 h 25"/>
                <a:gd name="T74" fmla="*/ 29 w 18"/>
                <a:gd name="T75" fmla="*/ 383 h 25"/>
                <a:gd name="T76" fmla="*/ 29 w 18"/>
                <a:gd name="T77" fmla="*/ 272 h 25"/>
                <a:gd name="T78" fmla="*/ 29 w 18"/>
                <a:gd name="T79" fmla="*/ 148 h 25"/>
                <a:gd name="T80" fmla="*/ 29 w 18"/>
                <a:gd name="T81" fmla="*/ 148 h 25"/>
                <a:gd name="T82" fmla="*/ 29 w 18"/>
                <a:gd name="T83" fmla="*/ 114 h 25"/>
                <a:gd name="T84" fmla="*/ 12 w 18"/>
                <a:gd name="T85" fmla="*/ 114 h 25"/>
                <a:gd name="T86" fmla="*/ 12 w 18"/>
                <a:gd name="T87" fmla="*/ 114 h 25"/>
                <a:gd name="T88" fmla="*/ 12 w 18"/>
                <a:gd name="T89" fmla="*/ 114 h 25"/>
                <a:gd name="T90" fmla="*/ 0 w 18"/>
                <a:gd name="T91" fmla="*/ 114 h 25"/>
                <a:gd name="T92" fmla="*/ 0 w 18"/>
                <a:gd name="T93" fmla="*/ 114 h 25"/>
                <a:gd name="T94" fmla="*/ 103 w 18"/>
                <a:gd name="T95" fmla="*/ 0 h 25"/>
                <a:gd name="T96" fmla="*/ 120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5"/>
                  </a:lnTo>
                  <a:lnTo>
                    <a:pt x="9" y="3"/>
                  </a:lnTo>
                  <a:lnTo>
                    <a:pt x="12" y="0"/>
                  </a:lnTo>
                  <a:lnTo>
                    <a:pt x="14" y="0"/>
                  </a:lnTo>
                  <a:lnTo>
                    <a:pt x="15" y="0"/>
                  </a:lnTo>
                  <a:lnTo>
                    <a:pt x="16" y="1"/>
                  </a:lnTo>
                  <a:lnTo>
                    <a:pt x="18" y="1"/>
                  </a:lnTo>
                  <a:lnTo>
                    <a:pt x="18" y="3"/>
                  </a:lnTo>
                  <a:lnTo>
                    <a:pt x="18" y="4"/>
                  </a:lnTo>
                  <a:lnTo>
                    <a:pt x="16" y="5"/>
                  </a:lnTo>
                  <a:lnTo>
                    <a:pt x="15" y="5"/>
                  </a:lnTo>
                  <a:lnTo>
                    <a:pt x="14" y="5"/>
                  </a:lnTo>
                  <a:lnTo>
                    <a:pt x="12" y="4"/>
                  </a:lnTo>
                  <a:lnTo>
                    <a:pt x="11" y="4"/>
                  </a:lnTo>
                  <a:lnTo>
                    <a:pt x="9" y="5"/>
                  </a:lnTo>
                  <a:lnTo>
                    <a:pt x="8" y="8"/>
                  </a:lnTo>
                  <a:lnTo>
                    <a:pt x="8" y="20"/>
                  </a:lnTo>
                  <a:lnTo>
                    <a:pt x="8" y="21"/>
                  </a:lnTo>
                  <a:lnTo>
                    <a:pt x="8" y="22"/>
                  </a:lnTo>
                  <a:lnTo>
                    <a:pt x="8" y="24"/>
                  </a:lnTo>
                  <a:lnTo>
                    <a:pt x="9" y="24"/>
                  </a:lnTo>
                  <a:lnTo>
                    <a:pt x="11" y="25"/>
                  </a:lnTo>
                  <a:lnTo>
                    <a:pt x="12" y="25"/>
                  </a:lnTo>
                  <a:lnTo>
                    <a:pt x="0" y="25"/>
                  </a:lnTo>
                  <a:lnTo>
                    <a:pt x="1" y="25"/>
                  </a:lnTo>
                  <a:lnTo>
                    <a:pt x="2" y="24"/>
                  </a:lnTo>
                  <a:lnTo>
                    <a:pt x="2" y="22"/>
                  </a:lnTo>
                  <a:lnTo>
                    <a:pt x="2" y="21"/>
                  </a:lnTo>
                  <a:lnTo>
                    <a:pt x="2" y="20"/>
                  </a:lnTo>
                  <a:lnTo>
                    <a:pt x="2" y="10"/>
                  </a:lnTo>
                  <a:lnTo>
                    <a:pt x="2" y="7"/>
                  </a:lnTo>
                  <a:lnTo>
                    <a:pt x="2" y="4"/>
                  </a:lnTo>
                  <a:lnTo>
                    <a:pt x="2"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529" name="Freeform 347"/>
            <p:cNvSpPr>
              <a:spLocks noEditPoints="1"/>
            </p:cNvSpPr>
            <p:nvPr/>
          </p:nvSpPr>
          <p:spPr bwMode="auto">
            <a:xfrm>
              <a:off x="3605" y="3591"/>
              <a:ext cx="50" cy="91"/>
            </a:xfrm>
            <a:custGeom>
              <a:avLst/>
              <a:gdLst>
                <a:gd name="T0" fmla="*/ 57 w 21"/>
                <a:gd name="T1" fmla="*/ 388 h 27"/>
                <a:gd name="T2" fmla="*/ 57 w 21"/>
                <a:gd name="T3" fmla="*/ 533 h 27"/>
                <a:gd name="T4" fmla="*/ 95 w 21"/>
                <a:gd name="T5" fmla="*/ 694 h 27"/>
                <a:gd name="T6" fmla="*/ 136 w 21"/>
                <a:gd name="T7" fmla="*/ 806 h 27"/>
                <a:gd name="T8" fmla="*/ 176 w 21"/>
                <a:gd name="T9" fmla="*/ 806 h 27"/>
                <a:gd name="T10" fmla="*/ 214 w 21"/>
                <a:gd name="T11" fmla="*/ 806 h 27"/>
                <a:gd name="T12" fmla="*/ 226 w 21"/>
                <a:gd name="T13" fmla="*/ 762 h 27"/>
                <a:gd name="T14" fmla="*/ 271 w 21"/>
                <a:gd name="T15" fmla="*/ 694 h 27"/>
                <a:gd name="T16" fmla="*/ 283 w 21"/>
                <a:gd name="T17" fmla="*/ 580 h 27"/>
                <a:gd name="T18" fmla="*/ 283 w 21"/>
                <a:gd name="T19" fmla="*/ 580 h 27"/>
                <a:gd name="T20" fmla="*/ 271 w 21"/>
                <a:gd name="T21" fmla="*/ 762 h 27"/>
                <a:gd name="T22" fmla="*/ 243 w 21"/>
                <a:gd name="T23" fmla="*/ 839 h 27"/>
                <a:gd name="T24" fmla="*/ 188 w 21"/>
                <a:gd name="T25" fmla="*/ 954 h 27"/>
                <a:gd name="T26" fmla="*/ 148 w 21"/>
                <a:gd name="T27" fmla="*/ 1035 h 27"/>
                <a:gd name="T28" fmla="*/ 95 w 21"/>
                <a:gd name="T29" fmla="*/ 954 h 27"/>
                <a:gd name="T30" fmla="*/ 40 w 21"/>
                <a:gd name="T31" fmla="*/ 839 h 27"/>
                <a:gd name="T32" fmla="*/ 29 w 21"/>
                <a:gd name="T33" fmla="*/ 694 h 27"/>
                <a:gd name="T34" fmla="*/ 0 w 21"/>
                <a:gd name="T35" fmla="*/ 499 h 27"/>
                <a:gd name="T36" fmla="*/ 0 w 21"/>
                <a:gd name="T37" fmla="*/ 388 h 27"/>
                <a:gd name="T38" fmla="*/ 29 w 21"/>
                <a:gd name="T39" fmla="*/ 192 h 27"/>
                <a:gd name="T40" fmla="*/ 40 w 21"/>
                <a:gd name="T41" fmla="*/ 115 h 27"/>
                <a:gd name="T42" fmla="*/ 95 w 21"/>
                <a:gd name="T43" fmla="*/ 0 h 27"/>
                <a:gd name="T44" fmla="*/ 148 w 21"/>
                <a:gd name="T45" fmla="*/ 0 h 27"/>
                <a:gd name="T46" fmla="*/ 214 w 21"/>
                <a:gd name="T47" fmla="*/ 0 h 27"/>
                <a:gd name="T48" fmla="*/ 243 w 21"/>
                <a:gd name="T49" fmla="*/ 115 h 27"/>
                <a:gd name="T50" fmla="*/ 271 w 21"/>
                <a:gd name="T51" fmla="*/ 192 h 27"/>
                <a:gd name="T52" fmla="*/ 283 w 21"/>
                <a:gd name="T53" fmla="*/ 388 h 27"/>
                <a:gd name="T54" fmla="*/ 57 w 21"/>
                <a:gd name="T55" fmla="*/ 388 h 27"/>
                <a:gd name="T56" fmla="*/ 57 w 21"/>
                <a:gd name="T57" fmla="*/ 307 h 27"/>
                <a:gd name="T58" fmla="*/ 214 w 21"/>
                <a:gd name="T59" fmla="*/ 307 h 27"/>
                <a:gd name="T60" fmla="*/ 214 w 21"/>
                <a:gd name="T61" fmla="*/ 192 h 27"/>
                <a:gd name="T62" fmla="*/ 188 w 21"/>
                <a:gd name="T63" fmla="*/ 148 h 27"/>
                <a:gd name="T64" fmla="*/ 188 w 21"/>
                <a:gd name="T65" fmla="*/ 115 h 27"/>
                <a:gd name="T66" fmla="*/ 176 w 21"/>
                <a:gd name="T67" fmla="*/ 115 h 27"/>
                <a:gd name="T68" fmla="*/ 148 w 21"/>
                <a:gd name="T69" fmla="*/ 34 h 27"/>
                <a:gd name="T70" fmla="*/ 136 w 21"/>
                <a:gd name="T71" fmla="*/ 34 h 27"/>
                <a:gd name="T72" fmla="*/ 119 w 21"/>
                <a:gd name="T73" fmla="*/ 34 h 27"/>
                <a:gd name="T74" fmla="*/ 79 w 21"/>
                <a:gd name="T75" fmla="*/ 115 h 27"/>
                <a:gd name="T76" fmla="*/ 57 w 21"/>
                <a:gd name="T77" fmla="*/ 192 h 27"/>
                <a:gd name="T78" fmla="*/ 57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3" y="21"/>
                  </a:lnTo>
                  <a:lnTo>
                    <a:pt x="16" y="21"/>
                  </a:lnTo>
                  <a:lnTo>
                    <a:pt x="17" y="20"/>
                  </a:lnTo>
                  <a:lnTo>
                    <a:pt x="20" y="18"/>
                  </a:lnTo>
                  <a:lnTo>
                    <a:pt x="21" y="15"/>
                  </a:lnTo>
                  <a:lnTo>
                    <a:pt x="20" y="20"/>
                  </a:lnTo>
                  <a:lnTo>
                    <a:pt x="18" y="22"/>
                  </a:lnTo>
                  <a:lnTo>
                    <a:pt x="14" y="25"/>
                  </a:lnTo>
                  <a:lnTo>
                    <a:pt x="11" y="27"/>
                  </a:lnTo>
                  <a:lnTo>
                    <a:pt x="7" y="25"/>
                  </a:lnTo>
                  <a:lnTo>
                    <a:pt x="3" y="22"/>
                  </a:lnTo>
                  <a:lnTo>
                    <a:pt x="2" y="18"/>
                  </a:lnTo>
                  <a:lnTo>
                    <a:pt x="0" y="13"/>
                  </a:lnTo>
                  <a:lnTo>
                    <a:pt x="0" y="10"/>
                  </a:lnTo>
                  <a:lnTo>
                    <a:pt x="2" y="5"/>
                  </a:lnTo>
                  <a:lnTo>
                    <a:pt x="3" y="3"/>
                  </a:lnTo>
                  <a:lnTo>
                    <a:pt x="7" y="0"/>
                  </a:lnTo>
                  <a:lnTo>
                    <a:pt x="11" y="0"/>
                  </a:lnTo>
                  <a:lnTo>
                    <a:pt x="16" y="0"/>
                  </a:lnTo>
                  <a:lnTo>
                    <a:pt x="18" y="3"/>
                  </a:lnTo>
                  <a:lnTo>
                    <a:pt x="20" y="5"/>
                  </a:lnTo>
                  <a:lnTo>
                    <a:pt x="21" y="10"/>
                  </a:lnTo>
                  <a:lnTo>
                    <a:pt x="4" y="10"/>
                  </a:lnTo>
                  <a:close/>
                  <a:moveTo>
                    <a:pt x="4" y="8"/>
                  </a:moveTo>
                  <a:lnTo>
                    <a:pt x="16" y="8"/>
                  </a:lnTo>
                  <a:lnTo>
                    <a:pt x="16" y="5"/>
                  </a:lnTo>
                  <a:lnTo>
                    <a:pt x="14" y="4"/>
                  </a:lnTo>
                  <a:lnTo>
                    <a:pt x="14" y="3"/>
                  </a:lnTo>
                  <a:lnTo>
                    <a:pt x="13" y="3"/>
                  </a:lnTo>
                  <a:lnTo>
                    <a:pt x="11" y="1"/>
                  </a:lnTo>
                  <a:lnTo>
                    <a:pt x="10" y="1"/>
                  </a:lnTo>
                  <a:lnTo>
                    <a:pt x="9" y="1"/>
                  </a:lnTo>
                  <a:lnTo>
                    <a:pt x="6"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10530" name="Freeform 348"/>
            <p:cNvSpPr>
              <a:spLocks noEditPoints="1"/>
            </p:cNvSpPr>
            <p:nvPr/>
          </p:nvSpPr>
          <p:spPr bwMode="auto">
            <a:xfrm>
              <a:off x="3666" y="3542"/>
              <a:ext cx="63" cy="140"/>
            </a:xfrm>
            <a:custGeom>
              <a:avLst/>
              <a:gdLst>
                <a:gd name="T0" fmla="*/ 240 w 26"/>
                <a:gd name="T1" fmla="*/ 1400 h 41"/>
                <a:gd name="T2" fmla="*/ 230 w 26"/>
                <a:gd name="T3" fmla="*/ 1516 h 41"/>
                <a:gd name="T4" fmla="*/ 199 w 26"/>
                <a:gd name="T5" fmla="*/ 1550 h 41"/>
                <a:gd name="T6" fmla="*/ 189 w 26"/>
                <a:gd name="T7" fmla="*/ 1550 h 41"/>
                <a:gd name="T8" fmla="*/ 141 w 26"/>
                <a:gd name="T9" fmla="*/ 1632 h 41"/>
                <a:gd name="T10" fmla="*/ 87 w 26"/>
                <a:gd name="T11" fmla="*/ 1550 h 41"/>
                <a:gd name="T12" fmla="*/ 41 w 26"/>
                <a:gd name="T13" fmla="*/ 1434 h 41"/>
                <a:gd name="T14" fmla="*/ 0 w 26"/>
                <a:gd name="T15" fmla="*/ 1270 h 41"/>
                <a:gd name="T16" fmla="*/ 0 w 26"/>
                <a:gd name="T17" fmla="*/ 1120 h 41"/>
                <a:gd name="T18" fmla="*/ 0 w 26"/>
                <a:gd name="T19" fmla="*/ 874 h 41"/>
                <a:gd name="T20" fmla="*/ 41 w 26"/>
                <a:gd name="T21" fmla="*/ 710 h 41"/>
                <a:gd name="T22" fmla="*/ 87 w 26"/>
                <a:gd name="T23" fmla="*/ 594 h 41"/>
                <a:gd name="T24" fmla="*/ 128 w 26"/>
                <a:gd name="T25" fmla="*/ 560 h 41"/>
                <a:gd name="T26" fmla="*/ 170 w 26"/>
                <a:gd name="T27" fmla="*/ 560 h 41"/>
                <a:gd name="T28" fmla="*/ 230 w 26"/>
                <a:gd name="T29" fmla="*/ 560 h 41"/>
                <a:gd name="T30" fmla="*/ 240 w 26"/>
                <a:gd name="T31" fmla="*/ 676 h 41"/>
                <a:gd name="T32" fmla="*/ 240 w 26"/>
                <a:gd name="T33" fmla="*/ 444 h 41"/>
                <a:gd name="T34" fmla="*/ 240 w 26"/>
                <a:gd name="T35" fmla="*/ 280 h 41"/>
                <a:gd name="T36" fmla="*/ 240 w 26"/>
                <a:gd name="T37" fmla="*/ 198 h 41"/>
                <a:gd name="T38" fmla="*/ 240 w 26"/>
                <a:gd name="T39" fmla="*/ 164 h 41"/>
                <a:gd name="T40" fmla="*/ 240 w 26"/>
                <a:gd name="T41" fmla="*/ 164 h 41"/>
                <a:gd name="T42" fmla="*/ 240 w 26"/>
                <a:gd name="T43" fmla="*/ 116 h 41"/>
                <a:gd name="T44" fmla="*/ 230 w 26"/>
                <a:gd name="T45" fmla="*/ 116 h 41"/>
                <a:gd name="T46" fmla="*/ 230 w 26"/>
                <a:gd name="T47" fmla="*/ 164 h 41"/>
                <a:gd name="T48" fmla="*/ 199 w 26"/>
                <a:gd name="T49" fmla="*/ 164 h 41"/>
                <a:gd name="T50" fmla="*/ 199 w 26"/>
                <a:gd name="T51" fmla="*/ 116 h 41"/>
                <a:gd name="T52" fmla="*/ 310 w 26"/>
                <a:gd name="T53" fmla="*/ 0 h 41"/>
                <a:gd name="T54" fmla="*/ 330 w 26"/>
                <a:gd name="T55" fmla="*/ 0 h 41"/>
                <a:gd name="T56" fmla="*/ 330 w 26"/>
                <a:gd name="T57" fmla="*/ 1154 h 41"/>
                <a:gd name="T58" fmla="*/ 330 w 26"/>
                <a:gd name="T59" fmla="*/ 1352 h 41"/>
                <a:gd name="T60" fmla="*/ 330 w 26"/>
                <a:gd name="T61" fmla="*/ 1400 h 41"/>
                <a:gd name="T62" fmla="*/ 330 w 26"/>
                <a:gd name="T63" fmla="*/ 1434 h 41"/>
                <a:gd name="T64" fmla="*/ 330 w 26"/>
                <a:gd name="T65" fmla="*/ 1434 h 41"/>
                <a:gd name="T66" fmla="*/ 342 w 26"/>
                <a:gd name="T67" fmla="*/ 1434 h 41"/>
                <a:gd name="T68" fmla="*/ 342 w 26"/>
                <a:gd name="T69" fmla="*/ 1434 h 41"/>
                <a:gd name="T70" fmla="*/ 342 w 26"/>
                <a:gd name="T71" fmla="*/ 1434 h 41"/>
                <a:gd name="T72" fmla="*/ 371 w 26"/>
                <a:gd name="T73" fmla="*/ 1434 h 41"/>
                <a:gd name="T74" fmla="*/ 371 w 26"/>
                <a:gd name="T75" fmla="*/ 1434 h 41"/>
                <a:gd name="T76" fmla="*/ 269 w 26"/>
                <a:gd name="T77" fmla="*/ 1632 h 41"/>
                <a:gd name="T78" fmla="*/ 240 w 26"/>
                <a:gd name="T79" fmla="*/ 1632 h 41"/>
                <a:gd name="T80" fmla="*/ 240 w 26"/>
                <a:gd name="T81" fmla="*/ 1400 h 41"/>
                <a:gd name="T82" fmla="*/ 240 w 26"/>
                <a:gd name="T83" fmla="*/ 1352 h 41"/>
                <a:gd name="T84" fmla="*/ 240 w 26"/>
                <a:gd name="T85" fmla="*/ 874 h 41"/>
                <a:gd name="T86" fmla="*/ 240 w 26"/>
                <a:gd name="T87" fmla="*/ 758 h 41"/>
                <a:gd name="T88" fmla="*/ 240 w 26"/>
                <a:gd name="T89" fmla="*/ 710 h 41"/>
                <a:gd name="T90" fmla="*/ 230 w 26"/>
                <a:gd name="T91" fmla="*/ 676 h 41"/>
                <a:gd name="T92" fmla="*/ 199 w 26"/>
                <a:gd name="T93" fmla="*/ 676 h 41"/>
                <a:gd name="T94" fmla="*/ 189 w 26"/>
                <a:gd name="T95" fmla="*/ 594 h 41"/>
                <a:gd name="T96" fmla="*/ 170 w 26"/>
                <a:gd name="T97" fmla="*/ 594 h 41"/>
                <a:gd name="T98" fmla="*/ 128 w 26"/>
                <a:gd name="T99" fmla="*/ 594 h 41"/>
                <a:gd name="T100" fmla="*/ 99 w 26"/>
                <a:gd name="T101" fmla="*/ 710 h 41"/>
                <a:gd name="T102" fmla="*/ 87 w 26"/>
                <a:gd name="T103" fmla="*/ 840 h 41"/>
                <a:gd name="T104" fmla="*/ 70 w 26"/>
                <a:gd name="T105" fmla="*/ 990 h 41"/>
                <a:gd name="T106" fmla="*/ 87 w 26"/>
                <a:gd name="T107" fmla="*/ 1236 h 41"/>
                <a:gd name="T108" fmla="*/ 99 w 26"/>
                <a:gd name="T109" fmla="*/ 1352 h 41"/>
                <a:gd name="T110" fmla="*/ 141 w 26"/>
                <a:gd name="T111" fmla="*/ 1434 h 41"/>
                <a:gd name="T112" fmla="*/ 189 w 26"/>
                <a:gd name="T113" fmla="*/ 1434 h 41"/>
                <a:gd name="T114" fmla="*/ 230 w 26"/>
                <a:gd name="T115" fmla="*/ 1434 h 41"/>
                <a:gd name="T116" fmla="*/ 240 w 26"/>
                <a:gd name="T117" fmla="*/ 1352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41"/>
                <a:gd name="T179" fmla="*/ 26 w 26"/>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41">
                  <a:moveTo>
                    <a:pt x="17" y="35"/>
                  </a:moveTo>
                  <a:lnTo>
                    <a:pt x="16" y="38"/>
                  </a:lnTo>
                  <a:lnTo>
                    <a:pt x="14" y="39"/>
                  </a:lnTo>
                  <a:lnTo>
                    <a:pt x="13" y="39"/>
                  </a:lnTo>
                  <a:lnTo>
                    <a:pt x="10" y="41"/>
                  </a:lnTo>
                  <a:lnTo>
                    <a:pt x="6" y="39"/>
                  </a:lnTo>
                  <a:lnTo>
                    <a:pt x="3" y="36"/>
                  </a:lnTo>
                  <a:lnTo>
                    <a:pt x="0" y="32"/>
                  </a:lnTo>
                  <a:lnTo>
                    <a:pt x="0" y="28"/>
                  </a:lnTo>
                  <a:lnTo>
                    <a:pt x="0" y="22"/>
                  </a:lnTo>
                  <a:lnTo>
                    <a:pt x="3" y="18"/>
                  </a:lnTo>
                  <a:lnTo>
                    <a:pt x="6" y="15"/>
                  </a:lnTo>
                  <a:lnTo>
                    <a:pt x="9" y="14"/>
                  </a:lnTo>
                  <a:lnTo>
                    <a:pt x="12" y="14"/>
                  </a:lnTo>
                  <a:lnTo>
                    <a:pt x="16" y="14"/>
                  </a:lnTo>
                  <a:lnTo>
                    <a:pt x="17" y="17"/>
                  </a:lnTo>
                  <a:lnTo>
                    <a:pt x="17" y="11"/>
                  </a:lnTo>
                  <a:lnTo>
                    <a:pt x="17" y="7"/>
                  </a:lnTo>
                  <a:lnTo>
                    <a:pt x="17" y="5"/>
                  </a:lnTo>
                  <a:lnTo>
                    <a:pt x="17" y="4"/>
                  </a:lnTo>
                  <a:lnTo>
                    <a:pt x="17" y="3"/>
                  </a:lnTo>
                  <a:lnTo>
                    <a:pt x="16" y="3"/>
                  </a:lnTo>
                  <a:lnTo>
                    <a:pt x="16" y="4"/>
                  </a:lnTo>
                  <a:lnTo>
                    <a:pt x="14" y="4"/>
                  </a:lnTo>
                  <a:lnTo>
                    <a:pt x="14" y="3"/>
                  </a:lnTo>
                  <a:lnTo>
                    <a:pt x="22" y="0"/>
                  </a:lnTo>
                  <a:lnTo>
                    <a:pt x="23" y="0"/>
                  </a:lnTo>
                  <a:lnTo>
                    <a:pt x="23" y="29"/>
                  </a:lnTo>
                  <a:lnTo>
                    <a:pt x="23" y="34"/>
                  </a:lnTo>
                  <a:lnTo>
                    <a:pt x="23" y="35"/>
                  </a:lnTo>
                  <a:lnTo>
                    <a:pt x="23" y="36"/>
                  </a:lnTo>
                  <a:lnTo>
                    <a:pt x="24" y="36"/>
                  </a:lnTo>
                  <a:lnTo>
                    <a:pt x="26" y="36"/>
                  </a:lnTo>
                  <a:lnTo>
                    <a:pt x="19" y="41"/>
                  </a:lnTo>
                  <a:lnTo>
                    <a:pt x="17" y="41"/>
                  </a:lnTo>
                  <a:lnTo>
                    <a:pt x="17" y="35"/>
                  </a:lnTo>
                  <a:close/>
                  <a:moveTo>
                    <a:pt x="17" y="34"/>
                  </a:moveTo>
                  <a:lnTo>
                    <a:pt x="17" y="22"/>
                  </a:lnTo>
                  <a:lnTo>
                    <a:pt x="17" y="19"/>
                  </a:lnTo>
                  <a:lnTo>
                    <a:pt x="17" y="18"/>
                  </a:lnTo>
                  <a:lnTo>
                    <a:pt x="16" y="17"/>
                  </a:lnTo>
                  <a:lnTo>
                    <a:pt x="14" y="17"/>
                  </a:lnTo>
                  <a:lnTo>
                    <a:pt x="13" y="15"/>
                  </a:lnTo>
                  <a:lnTo>
                    <a:pt x="12" y="15"/>
                  </a:lnTo>
                  <a:lnTo>
                    <a:pt x="9" y="15"/>
                  </a:lnTo>
                  <a:lnTo>
                    <a:pt x="7" y="18"/>
                  </a:lnTo>
                  <a:lnTo>
                    <a:pt x="6" y="21"/>
                  </a:lnTo>
                  <a:lnTo>
                    <a:pt x="5" y="25"/>
                  </a:lnTo>
                  <a:lnTo>
                    <a:pt x="6" y="31"/>
                  </a:lnTo>
                  <a:lnTo>
                    <a:pt x="7" y="34"/>
                  </a:lnTo>
                  <a:lnTo>
                    <a:pt x="10" y="36"/>
                  </a:lnTo>
                  <a:lnTo>
                    <a:pt x="13" y="36"/>
                  </a:lnTo>
                  <a:lnTo>
                    <a:pt x="16" y="36"/>
                  </a:lnTo>
                  <a:lnTo>
                    <a:pt x="17" y="34"/>
                  </a:lnTo>
                  <a:close/>
                </a:path>
              </a:pathLst>
            </a:custGeom>
            <a:solidFill>
              <a:srgbClr val="000000"/>
            </a:solidFill>
            <a:ln w="0">
              <a:solidFill>
                <a:srgbClr val="000000"/>
              </a:solidFill>
              <a:round/>
              <a:headEnd/>
              <a:tailEnd/>
            </a:ln>
          </p:spPr>
          <p:txBody>
            <a:bodyPr/>
            <a:lstStyle/>
            <a:p>
              <a:endParaRPr lang="en-CA"/>
            </a:p>
          </p:txBody>
        </p:sp>
        <p:sp>
          <p:nvSpPr>
            <p:cNvPr id="10531" name="Freeform 349"/>
            <p:cNvSpPr>
              <a:spLocks noEditPoints="1"/>
            </p:cNvSpPr>
            <p:nvPr/>
          </p:nvSpPr>
          <p:spPr bwMode="auto">
            <a:xfrm>
              <a:off x="3737" y="3542"/>
              <a:ext cx="29" cy="133"/>
            </a:xfrm>
            <a:custGeom>
              <a:avLst/>
              <a:gdLst>
                <a:gd name="T0" fmla="*/ 70 w 12"/>
                <a:gd name="T1" fmla="*/ 0 h 39"/>
                <a:gd name="T2" fmla="*/ 99 w 12"/>
                <a:gd name="T3" fmla="*/ 0 h 39"/>
                <a:gd name="T4" fmla="*/ 111 w 12"/>
                <a:gd name="T5" fmla="*/ 34 h 39"/>
                <a:gd name="T6" fmla="*/ 111 w 12"/>
                <a:gd name="T7" fmla="*/ 116 h 39"/>
                <a:gd name="T8" fmla="*/ 128 w 12"/>
                <a:gd name="T9" fmla="*/ 164 h 39"/>
                <a:gd name="T10" fmla="*/ 111 w 12"/>
                <a:gd name="T11" fmla="*/ 164 h 39"/>
                <a:gd name="T12" fmla="*/ 111 w 12"/>
                <a:gd name="T13" fmla="*/ 198 h 39"/>
                <a:gd name="T14" fmla="*/ 99 w 12"/>
                <a:gd name="T15" fmla="*/ 280 h 39"/>
                <a:gd name="T16" fmla="*/ 70 w 12"/>
                <a:gd name="T17" fmla="*/ 280 h 39"/>
                <a:gd name="T18" fmla="*/ 58 w 12"/>
                <a:gd name="T19" fmla="*/ 280 h 39"/>
                <a:gd name="T20" fmla="*/ 58 w 12"/>
                <a:gd name="T21" fmla="*/ 198 h 39"/>
                <a:gd name="T22" fmla="*/ 29 w 12"/>
                <a:gd name="T23" fmla="*/ 164 h 39"/>
                <a:gd name="T24" fmla="*/ 29 w 12"/>
                <a:gd name="T25" fmla="*/ 164 h 39"/>
                <a:gd name="T26" fmla="*/ 29 w 12"/>
                <a:gd name="T27" fmla="*/ 116 h 39"/>
                <a:gd name="T28" fmla="*/ 58 w 12"/>
                <a:gd name="T29" fmla="*/ 34 h 39"/>
                <a:gd name="T30" fmla="*/ 58 w 12"/>
                <a:gd name="T31" fmla="*/ 0 h 39"/>
                <a:gd name="T32" fmla="*/ 70 w 12"/>
                <a:gd name="T33" fmla="*/ 0 h 39"/>
                <a:gd name="T34" fmla="*/ 111 w 12"/>
                <a:gd name="T35" fmla="*/ 559 h 39"/>
                <a:gd name="T36" fmla="*/ 111 w 12"/>
                <a:gd name="T37" fmla="*/ 1350 h 39"/>
                <a:gd name="T38" fmla="*/ 111 w 12"/>
                <a:gd name="T39" fmla="*/ 1429 h 39"/>
                <a:gd name="T40" fmla="*/ 111 w 12"/>
                <a:gd name="T41" fmla="*/ 1511 h 39"/>
                <a:gd name="T42" fmla="*/ 128 w 12"/>
                <a:gd name="T43" fmla="*/ 1511 h 39"/>
                <a:gd name="T44" fmla="*/ 128 w 12"/>
                <a:gd name="T45" fmla="*/ 1511 h 39"/>
                <a:gd name="T46" fmla="*/ 157 w 12"/>
                <a:gd name="T47" fmla="*/ 1548 h 39"/>
                <a:gd name="T48" fmla="*/ 169 w 12"/>
                <a:gd name="T49" fmla="*/ 1548 h 39"/>
                <a:gd name="T50" fmla="*/ 169 w 12"/>
                <a:gd name="T51" fmla="*/ 1548 h 39"/>
                <a:gd name="T52" fmla="*/ 0 w 12"/>
                <a:gd name="T53" fmla="*/ 1548 h 39"/>
                <a:gd name="T54" fmla="*/ 0 w 12"/>
                <a:gd name="T55" fmla="*/ 1548 h 39"/>
                <a:gd name="T56" fmla="*/ 12 w 12"/>
                <a:gd name="T57" fmla="*/ 1548 h 39"/>
                <a:gd name="T58" fmla="*/ 29 w 12"/>
                <a:gd name="T59" fmla="*/ 1511 h 39"/>
                <a:gd name="T60" fmla="*/ 29 w 12"/>
                <a:gd name="T61" fmla="*/ 1511 h 39"/>
                <a:gd name="T62" fmla="*/ 58 w 12"/>
                <a:gd name="T63" fmla="*/ 1511 h 39"/>
                <a:gd name="T64" fmla="*/ 58 w 12"/>
                <a:gd name="T65" fmla="*/ 1429 h 39"/>
                <a:gd name="T66" fmla="*/ 58 w 12"/>
                <a:gd name="T67" fmla="*/ 1350 h 39"/>
                <a:gd name="T68" fmla="*/ 58 w 12"/>
                <a:gd name="T69" fmla="*/ 955 h 39"/>
                <a:gd name="T70" fmla="*/ 58 w 12"/>
                <a:gd name="T71" fmla="*/ 839 h 39"/>
                <a:gd name="T72" fmla="*/ 58 w 12"/>
                <a:gd name="T73" fmla="*/ 709 h 39"/>
                <a:gd name="T74" fmla="*/ 29 w 12"/>
                <a:gd name="T75" fmla="*/ 709 h 39"/>
                <a:gd name="T76" fmla="*/ 29 w 12"/>
                <a:gd name="T77" fmla="*/ 675 h 39"/>
                <a:gd name="T78" fmla="*/ 29 w 12"/>
                <a:gd name="T79" fmla="*/ 675 h 39"/>
                <a:gd name="T80" fmla="*/ 29 w 12"/>
                <a:gd name="T81" fmla="*/ 675 h 39"/>
                <a:gd name="T82" fmla="*/ 12 w 12"/>
                <a:gd name="T83" fmla="*/ 675 h 39"/>
                <a:gd name="T84" fmla="*/ 12 w 12"/>
                <a:gd name="T85" fmla="*/ 675 h 39"/>
                <a:gd name="T86" fmla="*/ 0 w 12"/>
                <a:gd name="T87" fmla="*/ 675 h 39"/>
                <a:gd name="T88" fmla="*/ 99 w 12"/>
                <a:gd name="T89" fmla="*/ 559 h 39"/>
                <a:gd name="T90" fmla="*/ 111 w 12"/>
                <a:gd name="T91" fmla="*/ 559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5" y="0"/>
                  </a:moveTo>
                  <a:lnTo>
                    <a:pt x="7" y="0"/>
                  </a:lnTo>
                  <a:lnTo>
                    <a:pt x="8" y="1"/>
                  </a:lnTo>
                  <a:lnTo>
                    <a:pt x="8" y="3"/>
                  </a:lnTo>
                  <a:lnTo>
                    <a:pt x="9" y="4"/>
                  </a:lnTo>
                  <a:lnTo>
                    <a:pt x="8" y="4"/>
                  </a:lnTo>
                  <a:lnTo>
                    <a:pt x="8" y="5"/>
                  </a:lnTo>
                  <a:lnTo>
                    <a:pt x="7" y="7"/>
                  </a:lnTo>
                  <a:lnTo>
                    <a:pt x="5" y="7"/>
                  </a:lnTo>
                  <a:lnTo>
                    <a:pt x="4" y="7"/>
                  </a:lnTo>
                  <a:lnTo>
                    <a:pt x="4" y="5"/>
                  </a:lnTo>
                  <a:lnTo>
                    <a:pt x="2" y="4"/>
                  </a:lnTo>
                  <a:lnTo>
                    <a:pt x="2" y="3"/>
                  </a:lnTo>
                  <a:lnTo>
                    <a:pt x="4" y="1"/>
                  </a:lnTo>
                  <a:lnTo>
                    <a:pt x="4" y="0"/>
                  </a:lnTo>
                  <a:lnTo>
                    <a:pt x="5" y="0"/>
                  </a:lnTo>
                  <a:close/>
                  <a:moveTo>
                    <a:pt x="8" y="14"/>
                  </a:moveTo>
                  <a:lnTo>
                    <a:pt x="8" y="34"/>
                  </a:lnTo>
                  <a:lnTo>
                    <a:pt x="8" y="36"/>
                  </a:lnTo>
                  <a:lnTo>
                    <a:pt x="8" y="38"/>
                  </a:lnTo>
                  <a:lnTo>
                    <a:pt x="9" y="38"/>
                  </a:lnTo>
                  <a:lnTo>
                    <a:pt x="11" y="39"/>
                  </a:lnTo>
                  <a:lnTo>
                    <a:pt x="12" y="39"/>
                  </a:lnTo>
                  <a:lnTo>
                    <a:pt x="0" y="39"/>
                  </a:lnTo>
                  <a:lnTo>
                    <a:pt x="1" y="39"/>
                  </a:lnTo>
                  <a:lnTo>
                    <a:pt x="2" y="38"/>
                  </a:lnTo>
                  <a:lnTo>
                    <a:pt x="4" y="38"/>
                  </a:lnTo>
                  <a:lnTo>
                    <a:pt x="4" y="36"/>
                  </a:lnTo>
                  <a:lnTo>
                    <a:pt x="4" y="34"/>
                  </a:lnTo>
                  <a:lnTo>
                    <a:pt x="4" y="24"/>
                  </a:lnTo>
                  <a:lnTo>
                    <a:pt x="4" y="21"/>
                  </a:lnTo>
                  <a:lnTo>
                    <a:pt x="4" y="18"/>
                  </a:lnTo>
                  <a:lnTo>
                    <a:pt x="2" y="18"/>
                  </a:lnTo>
                  <a:lnTo>
                    <a:pt x="2" y="17"/>
                  </a:lnTo>
                  <a:lnTo>
                    <a:pt x="1" y="17"/>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10532" name="Freeform 350"/>
            <p:cNvSpPr>
              <a:spLocks/>
            </p:cNvSpPr>
            <p:nvPr/>
          </p:nvSpPr>
          <p:spPr bwMode="auto">
            <a:xfrm>
              <a:off x="3773" y="3591"/>
              <a:ext cx="52" cy="91"/>
            </a:xfrm>
            <a:custGeom>
              <a:avLst/>
              <a:gdLst>
                <a:gd name="T0" fmla="*/ 319 w 21"/>
                <a:gd name="T1" fmla="*/ 580 h 27"/>
                <a:gd name="T2" fmla="*/ 307 w 21"/>
                <a:gd name="T3" fmla="*/ 762 h 27"/>
                <a:gd name="T4" fmla="*/ 258 w 21"/>
                <a:gd name="T5" fmla="*/ 920 h 27"/>
                <a:gd name="T6" fmla="*/ 215 w 21"/>
                <a:gd name="T7" fmla="*/ 954 h 27"/>
                <a:gd name="T8" fmla="*/ 166 w 21"/>
                <a:gd name="T9" fmla="*/ 1035 h 27"/>
                <a:gd name="T10" fmla="*/ 104 w 21"/>
                <a:gd name="T11" fmla="*/ 954 h 27"/>
                <a:gd name="T12" fmla="*/ 42 w 21"/>
                <a:gd name="T13" fmla="*/ 839 h 27"/>
                <a:gd name="T14" fmla="*/ 12 w 21"/>
                <a:gd name="T15" fmla="*/ 762 h 27"/>
                <a:gd name="T16" fmla="*/ 0 w 21"/>
                <a:gd name="T17" fmla="*/ 647 h 27"/>
                <a:gd name="T18" fmla="*/ 0 w 21"/>
                <a:gd name="T19" fmla="*/ 499 h 27"/>
                <a:gd name="T20" fmla="*/ 0 w 21"/>
                <a:gd name="T21" fmla="*/ 388 h 27"/>
                <a:gd name="T22" fmla="*/ 12 w 21"/>
                <a:gd name="T23" fmla="*/ 192 h 27"/>
                <a:gd name="T24" fmla="*/ 62 w 21"/>
                <a:gd name="T25" fmla="*/ 115 h 27"/>
                <a:gd name="T26" fmla="*/ 104 w 21"/>
                <a:gd name="T27" fmla="*/ 0 h 27"/>
                <a:gd name="T28" fmla="*/ 166 w 21"/>
                <a:gd name="T29" fmla="*/ 0 h 27"/>
                <a:gd name="T30" fmla="*/ 228 w 21"/>
                <a:gd name="T31" fmla="*/ 0 h 27"/>
                <a:gd name="T32" fmla="*/ 275 w 21"/>
                <a:gd name="T33" fmla="*/ 34 h 27"/>
                <a:gd name="T34" fmla="*/ 307 w 21"/>
                <a:gd name="T35" fmla="*/ 148 h 27"/>
                <a:gd name="T36" fmla="*/ 307 w 21"/>
                <a:gd name="T37" fmla="*/ 192 h 27"/>
                <a:gd name="T38" fmla="*/ 307 w 21"/>
                <a:gd name="T39" fmla="*/ 273 h 27"/>
                <a:gd name="T40" fmla="*/ 307 w 21"/>
                <a:gd name="T41" fmla="*/ 273 h 27"/>
                <a:gd name="T42" fmla="*/ 275 w 21"/>
                <a:gd name="T43" fmla="*/ 307 h 27"/>
                <a:gd name="T44" fmla="*/ 275 w 21"/>
                <a:gd name="T45" fmla="*/ 307 h 27"/>
                <a:gd name="T46" fmla="*/ 258 w 21"/>
                <a:gd name="T47" fmla="*/ 273 h 27"/>
                <a:gd name="T48" fmla="*/ 228 w 21"/>
                <a:gd name="T49" fmla="*/ 273 h 27"/>
                <a:gd name="T50" fmla="*/ 228 w 21"/>
                <a:gd name="T51" fmla="*/ 192 h 27"/>
                <a:gd name="T52" fmla="*/ 215 w 21"/>
                <a:gd name="T53" fmla="*/ 148 h 27"/>
                <a:gd name="T54" fmla="*/ 215 w 21"/>
                <a:gd name="T55" fmla="*/ 115 h 27"/>
                <a:gd name="T56" fmla="*/ 215 w 21"/>
                <a:gd name="T57" fmla="*/ 115 h 27"/>
                <a:gd name="T58" fmla="*/ 196 w 21"/>
                <a:gd name="T59" fmla="*/ 34 h 27"/>
                <a:gd name="T60" fmla="*/ 166 w 21"/>
                <a:gd name="T61" fmla="*/ 34 h 27"/>
                <a:gd name="T62" fmla="*/ 124 w 21"/>
                <a:gd name="T63" fmla="*/ 34 h 27"/>
                <a:gd name="T64" fmla="*/ 104 w 21"/>
                <a:gd name="T65" fmla="*/ 115 h 27"/>
                <a:gd name="T66" fmla="*/ 92 w 21"/>
                <a:gd name="T67" fmla="*/ 273 h 27"/>
                <a:gd name="T68" fmla="*/ 62 w 21"/>
                <a:gd name="T69" fmla="*/ 388 h 27"/>
                <a:gd name="T70" fmla="*/ 92 w 21"/>
                <a:gd name="T71" fmla="*/ 533 h 27"/>
                <a:gd name="T72" fmla="*/ 104 w 21"/>
                <a:gd name="T73" fmla="*/ 694 h 27"/>
                <a:gd name="T74" fmla="*/ 154 w 21"/>
                <a:gd name="T75" fmla="*/ 806 h 27"/>
                <a:gd name="T76" fmla="*/ 196 w 21"/>
                <a:gd name="T77" fmla="*/ 806 h 27"/>
                <a:gd name="T78" fmla="*/ 228 w 21"/>
                <a:gd name="T79" fmla="*/ 806 h 27"/>
                <a:gd name="T80" fmla="*/ 275 w 21"/>
                <a:gd name="T81" fmla="*/ 762 h 27"/>
                <a:gd name="T82" fmla="*/ 307 w 21"/>
                <a:gd name="T83" fmla="*/ 694 h 27"/>
                <a:gd name="T84" fmla="*/ 319 w 21"/>
                <a:gd name="T85" fmla="*/ 580 h 27"/>
                <a:gd name="T86" fmla="*/ 319 w 21"/>
                <a:gd name="T87" fmla="*/ 580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20" y="20"/>
                  </a:lnTo>
                  <a:lnTo>
                    <a:pt x="17" y="24"/>
                  </a:lnTo>
                  <a:lnTo>
                    <a:pt x="14" y="25"/>
                  </a:lnTo>
                  <a:lnTo>
                    <a:pt x="11" y="27"/>
                  </a:lnTo>
                  <a:lnTo>
                    <a:pt x="7" y="25"/>
                  </a:lnTo>
                  <a:lnTo>
                    <a:pt x="3" y="22"/>
                  </a:lnTo>
                  <a:lnTo>
                    <a:pt x="1" y="20"/>
                  </a:lnTo>
                  <a:lnTo>
                    <a:pt x="0" y="17"/>
                  </a:lnTo>
                  <a:lnTo>
                    <a:pt x="0" y="13"/>
                  </a:lnTo>
                  <a:lnTo>
                    <a:pt x="0" y="10"/>
                  </a:lnTo>
                  <a:lnTo>
                    <a:pt x="1" y="5"/>
                  </a:lnTo>
                  <a:lnTo>
                    <a:pt x="4" y="3"/>
                  </a:lnTo>
                  <a:lnTo>
                    <a:pt x="7" y="0"/>
                  </a:lnTo>
                  <a:lnTo>
                    <a:pt x="11" y="0"/>
                  </a:lnTo>
                  <a:lnTo>
                    <a:pt x="15" y="0"/>
                  </a:lnTo>
                  <a:lnTo>
                    <a:pt x="18" y="1"/>
                  </a:lnTo>
                  <a:lnTo>
                    <a:pt x="20" y="4"/>
                  </a:lnTo>
                  <a:lnTo>
                    <a:pt x="20" y="5"/>
                  </a:lnTo>
                  <a:lnTo>
                    <a:pt x="20" y="7"/>
                  </a:lnTo>
                  <a:lnTo>
                    <a:pt x="18" y="8"/>
                  </a:lnTo>
                  <a:lnTo>
                    <a:pt x="17" y="7"/>
                  </a:lnTo>
                  <a:lnTo>
                    <a:pt x="15" y="7"/>
                  </a:lnTo>
                  <a:lnTo>
                    <a:pt x="15" y="5"/>
                  </a:lnTo>
                  <a:lnTo>
                    <a:pt x="14" y="4"/>
                  </a:lnTo>
                  <a:lnTo>
                    <a:pt x="14" y="3"/>
                  </a:lnTo>
                  <a:lnTo>
                    <a:pt x="13" y="1"/>
                  </a:lnTo>
                  <a:lnTo>
                    <a:pt x="11" y="1"/>
                  </a:lnTo>
                  <a:lnTo>
                    <a:pt x="8" y="1"/>
                  </a:lnTo>
                  <a:lnTo>
                    <a:pt x="7" y="3"/>
                  </a:lnTo>
                  <a:lnTo>
                    <a:pt x="6" y="7"/>
                  </a:lnTo>
                  <a:lnTo>
                    <a:pt x="4" y="10"/>
                  </a:lnTo>
                  <a:lnTo>
                    <a:pt x="6" y="14"/>
                  </a:lnTo>
                  <a:lnTo>
                    <a:pt x="7" y="18"/>
                  </a:lnTo>
                  <a:lnTo>
                    <a:pt x="10" y="21"/>
                  </a:lnTo>
                  <a:lnTo>
                    <a:pt x="13" y="21"/>
                  </a:lnTo>
                  <a:lnTo>
                    <a:pt x="15" y="21"/>
                  </a:lnTo>
                  <a:lnTo>
                    <a:pt x="18" y="20"/>
                  </a:lnTo>
                  <a:lnTo>
                    <a:pt x="20" y="18"/>
                  </a:lnTo>
                  <a:lnTo>
                    <a:pt x="21" y="15"/>
                  </a:lnTo>
                  <a:close/>
                </a:path>
              </a:pathLst>
            </a:custGeom>
            <a:solidFill>
              <a:srgbClr val="000000"/>
            </a:solidFill>
            <a:ln w="0">
              <a:solidFill>
                <a:srgbClr val="000000"/>
              </a:solidFill>
              <a:round/>
              <a:headEnd/>
              <a:tailEnd/>
            </a:ln>
          </p:spPr>
          <p:txBody>
            <a:bodyPr/>
            <a:lstStyle/>
            <a:p>
              <a:endParaRPr lang="en-CA"/>
            </a:p>
          </p:txBody>
        </p:sp>
        <p:sp>
          <p:nvSpPr>
            <p:cNvPr id="10533" name="Freeform 351"/>
            <p:cNvSpPr>
              <a:spLocks/>
            </p:cNvSpPr>
            <p:nvPr/>
          </p:nvSpPr>
          <p:spPr bwMode="auto">
            <a:xfrm>
              <a:off x="3831" y="3559"/>
              <a:ext cx="38" cy="123"/>
            </a:xfrm>
            <a:custGeom>
              <a:avLst/>
              <a:gdLst>
                <a:gd name="T0" fmla="*/ 129 w 15"/>
                <a:gd name="T1" fmla="*/ 0 h 36"/>
                <a:gd name="T2" fmla="*/ 129 w 15"/>
                <a:gd name="T3" fmla="*/ 362 h 36"/>
                <a:gd name="T4" fmla="*/ 225 w 15"/>
                <a:gd name="T5" fmla="*/ 362 h 36"/>
                <a:gd name="T6" fmla="*/ 225 w 15"/>
                <a:gd name="T7" fmla="*/ 396 h 36"/>
                <a:gd name="T8" fmla="*/ 129 w 15"/>
                <a:gd name="T9" fmla="*/ 396 h 36"/>
                <a:gd name="T10" fmla="*/ 129 w 15"/>
                <a:gd name="T11" fmla="*/ 1073 h 36"/>
                <a:gd name="T12" fmla="*/ 129 w 15"/>
                <a:gd name="T13" fmla="*/ 1189 h 36"/>
                <a:gd name="T14" fmla="*/ 160 w 15"/>
                <a:gd name="T15" fmla="*/ 1189 h 36"/>
                <a:gd name="T16" fmla="*/ 160 w 15"/>
                <a:gd name="T17" fmla="*/ 1237 h 36"/>
                <a:gd name="T18" fmla="*/ 180 w 15"/>
                <a:gd name="T19" fmla="*/ 1237 h 36"/>
                <a:gd name="T20" fmla="*/ 193 w 15"/>
                <a:gd name="T21" fmla="*/ 1237 h 36"/>
                <a:gd name="T22" fmla="*/ 193 w 15"/>
                <a:gd name="T23" fmla="*/ 1237 h 36"/>
                <a:gd name="T24" fmla="*/ 225 w 15"/>
                <a:gd name="T25" fmla="*/ 1189 h 36"/>
                <a:gd name="T26" fmla="*/ 225 w 15"/>
                <a:gd name="T27" fmla="*/ 1189 h 36"/>
                <a:gd name="T28" fmla="*/ 243 w 15"/>
                <a:gd name="T29" fmla="*/ 1189 h 36"/>
                <a:gd name="T30" fmla="*/ 225 w 15"/>
                <a:gd name="T31" fmla="*/ 1237 h 36"/>
                <a:gd name="T32" fmla="*/ 193 w 15"/>
                <a:gd name="T33" fmla="*/ 1353 h 36"/>
                <a:gd name="T34" fmla="*/ 180 w 15"/>
                <a:gd name="T35" fmla="*/ 1353 h 36"/>
                <a:gd name="T36" fmla="*/ 129 w 15"/>
                <a:gd name="T37" fmla="*/ 1435 h 36"/>
                <a:gd name="T38" fmla="*/ 117 w 15"/>
                <a:gd name="T39" fmla="*/ 1353 h 36"/>
                <a:gd name="T40" fmla="*/ 84 w 15"/>
                <a:gd name="T41" fmla="*/ 1353 h 36"/>
                <a:gd name="T42" fmla="*/ 84 w 15"/>
                <a:gd name="T43" fmla="*/ 1319 h 36"/>
                <a:gd name="T44" fmla="*/ 63 w 15"/>
                <a:gd name="T45" fmla="*/ 1319 h 36"/>
                <a:gd name="T46" fmla="*/ 63 w 15"/>
                <a:gd name="T47" fmla="*/ 1189 h 36"/>
                <a:gd name="T48" fmla="*/ 63 w 15"/>
                <a:gd name="T49" fmla="*/ 1155 h 36"/>
                <a:gd name="T50" fmla="*/ 63 w 15"/>
                <a:gd name="T51" fmla="*/ 396 h 36"/>
                <a:gd name="T52" fmla="*/ 0 w 15"/>
                <a:gd name="T53" fmla="*/ 396 h 36"/>
                <a:gd name="T54" fmla="*/ 0 w 15"/>
                <a:gd name="T55" fmla="*/ 396 h 36"/>
                <a:gd name="T56" fmla="*/ 20 w 15"/>
                <a:gd name="T57" fmla="*/ 362 h 36"/>
                <a:gd name="T58" fmla="*/ 51 w 15"/>
                <a:gd name="T59" fmla="*/ 280 h 36"/>
                <a:gd name="T60" fmla="*/ 63 w 15"/>
                <a:gd name="T61" fmla="*/ 232 h 36"/>
                <a:gd name="T62" fmla="*/ 84 w 15"/>
                <a:gd name="T63" fmla="*/ 198 h 36"/>
                <a:gd name="T64" fmla="*/ 117 w 15"/>
                <a:gd name="T65" fmla="*/ 116 h 36"/>
                <a:gd name="T66" fmla="*/ 129 w 15"/>
                <a:gd name="T67" fmla="*/ 0 h 36"/>
                <a:gd name="T68" fmla="*/ 129 w 15"/>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6"/>
                <a:gd name="T107" fmla="*/ 15 w 15"/>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6">
                  <a:moveTo>
                    <a:pt x="8" y="0"/>
                  </a:moveTo>
                  <a:lnTo>
                    <a:pt x="8" y="9"/>
                  </a:lnTo>
                  <a:lnTo>
                    <a:pt x="14" y="9"/>
                  </a:lnTo>
                  <a:lnTo>
                    <a:pt x="14" y="10"/>
                  </a:lnTo>
                  <a:lnTo>
                    <a:pt x="8" y="10"/>
                  </a:lnTo>
                  <a:lnTo>
                    <a:pt x="8" y="27"/>
                  </a:lnTo>
                  <a:lnTo>
                    <a:pt x="8" y="30"/>
                  </a:lnTo>
                  <a:lnTo>
                    <a:pt x="10" y="30"/>
                  </a:lnTo>
                  <a:lnTo>
                    <a:pt x="10" y="31"/>
                  </a:lnTo>
                  <a:lnTo>
                    <a:pt x="11" y="31"/>
                  </a:lnTo>
                  <a:lnTo>
                    <a:pt x="12" y="31"/>
                  </a:lnTo>
                  <a:lnTo>
                    <a:pt x="14" y="30"/>
                  </a:lnTo>
                  <a:lnTo>
                    <a:pt x="15" y="30"/>
                  </a:lnTo>
                  <a:lnTo>
                    <a:pt x="14" y="31"/>
                  </a:lnTo>
                  <a:lnTo>
                    <a:pt x="12" y="34"/>
                  </a:lnTo>
                  <a:lnTo>
                    <a:pt x="11" y="34"/>
                  </a:lnTo>
                  <a:lnTo>
                    <a:pt x="8" y="36"/>
                  </a:lnTo>
                  <a:lnTo>
                    <a:pt x="7" y="34"/>
                  </a:lnTo>
                  <a:lnTo>
                    <a:pt x="5" y="34"/>
                  </a:lnTo>
                  <a:lnTo>
                    <a:pt x="5" y="33"/>
                  </a:lnTo>
                  <a:lnTo>
                    <a:pt x="4" y="33"/>
                  </a:lnTo>
                  <a:lnTo>
                    <a:pt x="4" y="30"/>
                  </a:lnTo>
                  <a:lnTo>
                    <a:pt x="4" y="29"/>
                  </a:lnTo>
                  <a:lnTo>
                    <a:pt x="4" y="10"/>
                  </a:lnTo>
                  <a:lnTo>
                    <a:pt x="0" y="10"/>
                  </a:lnTo>
                  <a:lnTo>
                    <a:pt x="1" y="9"/>
                  </a:lnTo>
                  <a:lnTo>
                    <a:pt x="3" y="7"/>
                  </a:lnTo>
                  <a:lnTo>
                    <a:pt x="4" y="6"/>
                  </a:lnTo>
                  <a:lnTo>
                    <a:pt x="5"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10534" name="Freeform 352"/>
            <p:cNvSpPr>
              <a:spLocks noEditPoints="1"/>
            </p:cNvSpPr>
            <p:nvPr/>
          </p:nvSpPr>
          <p:spPr bwMode="auto">
            <a:xfrm>
              <a:off x="3873" y="3591"/>
              <a:ext cx="57" cy="91"/>
            </a:xfrm>
            <a:custGeom>
              <a:avLst/>
              <a:gdLst>
                <a:gd name="T0" fmla="*/ 183 w 23"/>
                <a:gd name="T1" fmla="*/ 0 h 27"/>
                <a:gd name="T2" fmla="*/ 228 w 23"/>
                <a:gd name="T3" fmla="*/ 0 h 27"/>
                <a:gd name="T4" fmla="*/ 287 w 23"/>
                <a:gd name="T5" fmla="*/ 34 h 27"/>
                <a:gd name="T6" fmla="*/ 320 w 23"/>
                <a:gd name="T7" fmla="*/ 148 h 27"/>
                <a:gd name="T8" fmla="*/ 349 w 23"/>
                <a:gd name="T9" fmla="*/ 307 h 27"/>
                <a:gd name="T10" fmla="*/ 349 w 23"/>
                <a:gd name="T11" fmla="*/ 499 h 27"/>
                <a:gd name="T12" fmla="*/ 349 w 23"/>
                <a:gd name="T13" fmla="*/ 580 h 27"/>
                <a:gd name="T14" fmla="*/ 337 w 23"/>
                <a:gd name="T15" fmla="*/ 762 h 27"/>
                <a:gd name="T16" fmla="*/ 320 w 23"/>
                <a:gd name="T17" fmla="*/ 839 h 27"/>
                <a:gd name="T18" fmla="*/ 278 w 23"/>
                <a:gd name="T19" fmla="*/ 920 h 27"/>
                <a:gd name="T20" fmla="*/ 228 w 23"/>
                <a:gd name="T21" fmla="*/ 954 h 27"/>
                <a:gd name="T22" fmla="*/ 183 w 23"/>
                <a:gd name="T23" fmla="*/ 1035 h 27"/>
                <a:gd name="T24" fmla="*/ 124 w 23"/>
                <a:gd name="T25" fmla="*/ 954 h 27"/>
                <a:gd name="T26" fmla="*/ 74 w 23"/>
                <a:gd name="T27" fmla="*/ 920 h 27"/>
                <a:gd name="T28" fmla="*/ 30 w 23"/>
                <a:gd name="T29" fmla="*/ 806 h 27"/>
                <a:gd name="T30" fmla="*/ 12 w 23"/>
                <a:gd name="T31" fmla="*/ 694 h 27"/>
                <a:gd name="T32" fmla="*/ 0 w 23"/>
                <a:gd name="T33" fmla="*/ 499 h 27"/>
                <a:gd name="T34" fmla="*/ 12 w 23"/>
                <a:gd name="T35" fmla="*/ 388 h 27"/>
                <a:gd name="T36" fmla="*/ 12 w 23"/>
                <a:gd name="T37" fmla="*/ 273 h 27"/>
                <a:gd name="T38" fmla="*/ 62 w 23"/>
                <a:gd name="T39" fmla="*/ 115 h 27"/>
                <a:gd name="T40" fmla="*/ 104 w 23"/>
                <a:gd name="T41" fmla="*/ 34 h 27"/>
                <a:gd name="T42" fmla="*/ 136 w 23"/>
                <a:gd name="T43" fmla="*/ 0 h 27"/>
                <a:gd name="T44" fmla="*/ 183 w 23"/>
                <a:gd name="T45" fmla="*/ 0 h 27"/>
                <a:gd name="T46" fmla="*/ 166 w 23"/>
                <a:gd name="T47" fmla="*/ 34 h 27"/>
                <a:gd name="T48" fmla="*/ 136 w 23"/>
                <a:gd name="T49" fmla="*/ 34 h 27"/>
                <a:gd name="T50" fmla="*/ 124 w 23"/>
                <a:gd name="T51" fmla="*/ 115 h 27"/>
                <a:gd name="T52" fmla="*/ 104 w 23"/>
                <a:gd name="T53" fmla="*/ 148 h 27"/>
                <a:gd name="T54" fmla="*/ 74 w 23"/>
                <a:gd name="T55" fmla="*/ 192 h 27"/>
                <a:gd name="T56" fmla="*/ 74 w 23"/>
                <a:gd name="T57" fmla="*/ 307 h 27"/>
                <a:gd name="T58" fmla="*/ 74 w 23"/>
                <a:gd name="T59" fmla="*/ 421 h 27"/>
                <a:gd name="T60" fmla="*/ 74 w 23"/>
                <a:gd name="T61" fmla="*/ 580 h 27"/>
                <a:gd name="T62" fmla="*/ 104 w 23"/>
                <a:gd name="T63" fmla="*/ 806 h 27"/>
                <a:gd name="T64" fmla="*/ 136 w 23"/>
                <a:gd name="T65" fmla="*/ 920 h 27"/>
                <a:gd name="T66" fmla="*/ 216 w 23"/>
                <a:gd name="T67" fmla="*/ 920 h 27"/>
                <a:gd name="T68" fmla="*/ 228 w 23"/>
                <a:gd name="T69" fmla="*/ 920 h 27"/>
                <a:gd name="T70" fmla="*/ 278 w 23"/>
                <a:gd name="T71" fmla="*/ 839 h 27"/>
                <a:gd name="T72" fmla="*/ 287 w 23"/>
                <a:gd name="T73" fmla="*/ 762 h 27"/>
                <a:gd name="T74" fmla="*/ 287 w 23"/>
                <a:gd name="T75" fmla="*/ 533 h 27"/>
                <a:gd name="T76" fmla="*/ 287 w 23"/>
                <a:gd name="T77" fmla="*/ 388 h 27"/>
                <a:gd name="T78" fmla="*/ 278 w 23"/>
                <a:gd name="T79" fmla="*/ 273 h 27"/>
                <a:gd name="T80" fmla="*/ 245 w 23"/>
                <a:gd name="T81" fmla="*/ 148 h 27"/>
                <a:gd name="T82" fmla="*/ 216 w 23"/>
                <a:gd name="T83" fmla="*/ 115 h 27"/>
                <a:gd name="T84" fmla="*/ 166 w 23"/>
                <a:gd name="T85" fmla="*/ 34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9" y="1"/>
                  </a:lnTo>
                  <a:lnTo>
                    <a:pt x="21" y="4"/>
                  </a:lnTo>
                  <a:lnTo>
                    <a:pt x="23" y="8"/>
                  </a:lnTo>
                  <a:lnTo>
                    <a:pt x="23" y="13"/>
                  </a:lnTo>
                  <a:lnTo>
                    <a:pt x="23" y="15"/>
                  </a:lnTo>
                  <a:lnTo>
                    <a:pt x="22" y="20"/>
                  </a:lnTo>
                  <a:lnTo>
                    <a:pt x="21" y="22"/>
                  </a:lnTo>
                  <a:lnTo>
                    <a:pt x="18" y="24"/>
                  </a:lnTo>
                  <a:lnTo>
                    <a:pt x="15" y="25"/>
                  </a:lnTo>
                  <a:lnTo>
                    <a:pt x="12" y="27"/>
                  </a:lnTo>
                  <a:lnTo>
                    <a:pt x="8" y="25"/>
                  </a:lnTo>
                  <a:lnTo>
                    <a:pt x="5" y="24"/>
                  </a:lnTo>
                  <a:lnTo>
                    <a:pt x="2" y="21"/>
                  </a:lnTo>
                  <a:lnTo>
                    <a:pt x="1" y="18"/>
                  </a:lnTo>
                  <a:lnTo>
                    <a:pt x="0" y="13"/>
                  </a:lnTo>
                  <a:lnTo>
                    <a:pt x="1" y="10"/>
                  </a:lnTo>
                  <a:lnTo>
                    <a:pt x="1" y="7"/>
                  </a:lnTo>
                  <a:lnTo>
                    <a:pt x="4" y="3"/>
                  </a:lnTo>
                  <a:lnTo>
                    <a:pt x="7" y="1"/>
                  </a:lnTo>
                  <a:lnTo>
                    <a:pt x="9" y="0"/>
                  </a:lnTo>
                  <a:lnTo>
                    <a:pt x="12" y="0"/>
                  </a:lnTo>
                  <a:close/>
                  <a:moveTo>
                    <a:pt x="11" y="1"/>
                  </a:moveTo>
                  <a:lnTo>
                    <a:pt x="9" y="1"/>
                  </a:lnTo>
                  <a:lnTo>
                    <a:pt x="8" y="3"/>
                  </a:lnTo>
                  <a:lnTo>
                    <a:pt x="7" y="4"/>
                  </a:lnTo>
                  <a:lnTo>
                    <a:pt x="5" y="5"/>
                  </a:lnTo>
                  <a:lnTo>
                    <a:pt x="5" y="8"/>
                  </a:lnTo>
                  <a:lnTo>
                    <a:pt x="5" y="11"/>
                  </a:lnTo>
                  <a:lnTo>
                    <a:pt x="5" y="15"/>
                  </a:lnTo>
                  <a:lnTo>
                    <a:pt x="7" y="21"/>
                  </a:lnTo>
                  <a:lnTo>
                    <a:pt x="9" y="24"/>
                  </a:lnTo>
                  <a:lnTo>
                    <a:pt x="14" y="24"/>
                  </a:lnTo>
                  <a:lnTo>
                    <a:pt x="15" y="24"/>
                  </a:lnTo>
                  <a:lnTo>
                    <a:pt x="18" y="22"/>
                  </a:lnTo>
                  <a:lnTo>
                    <a:pt x="19" y="20"/>
                  </a:lnTo>
                  <a:lnTo>
                    <a:pt x="19" y="14"/>
                  </a:lnTo>
                  <a:lnTo>
                    <a:pt x="19" y="10"/>
                  </a:lnTo>
                  <a:lnTo>
                    <a:pt x="18" y="7"/>
                  </a:lnTo>
                  <a:lnTo>
                    <a:pt x="16"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535" name="Freeform 353"/>
            <p:cNvSpPr>
              <a:spLocks/>
            </p:cNvSpPr>
            <p:nvPr/>
          </p:nvSpPr>
          <p:spPr bwMode="auto">
            <a:xfrm>
              <a:off x="3936" y="3591"/>
              <a:ext cx="48" cy="84"/>
            </a:xfrm>
            <a:custGeom>
              <a:avLst/>
              <a:gdLst>
                <a:gd name="T0" fmla="*/ 147 w 19"/>
                <a:gd name="T1" fmla="*/ 0 h 25"/>
                <a:gd name="T2" fmla="*/ 147 w 19"/>
                <a:gd name="T3" fmla="*/ 192 h 25"/>
                <a:gd name="T4" fmla="*/ 192 w 19"/>
                <a:gd name="T5" fmla="*/ 114 h 25"/>
                <a:gd name="T6" fmla="*/ 210 w 19"/>
                <a:gd name="T7" fmla="*/ 0 h 25"/>
                <a:gd name="T8" fmla="*/ 255 w 19"/>
                <a:gd name="T9" fmla="*/ 0 h 25"/>
                <a:gd name="T10" fmla="*/ 275 w 19"/>
                <a:gd name="T11" fmla="*/ 0 h 25"/>
                <a:gd name="T12" fmla="*/ 306 w 19"/>
                <a:gd name="T13" fmla="*/ 34 h 25"/>
                <a:gd name="T14" fmla="*/ 306 w 19"/>
                <a:gd name="T15" fmla="*/ 34 h 25"/>
                <a:gd name="T16" fmla="*/ 306 w 19"/>
                <a:gd name="T17" fmla="*/ 114 h 25"/>
                <a:gd name="T18" fmla="*/ 306 w 19"/>
                <a:gd name="T19" fmla="*/ 148 h 25"/>
                <a:gd name="T20" fmla="*/ 306 w 19"/>
                <a:gd name="T21" fmla="*/ 192 h 25"/>
                <a:gd name="T22" fmla="*/ 275 w 19"/>
                <a:gd name="T23" fmla="*/ 192 h 25"/>
                <a:gd name="T24" fmla="*/ 275 w 19"/>
                <a:gd name="T25" fmla="*/ 192 h 25"/>
                <a:gd name="T26" fmla="*/ 255 w 19"/>
                <a:gd name="T27" fmla="*/ 192 h 25"/>
                <a:gd name="T28" fmla="*/ 222 w 19"/>
                <a:gd name="T29" fmla="*/ 192 h 25"/>
                <a:gd name="T30" fmla="*/ 222 w 19"/>
                <a:gd name="T31" fmla="*/ 148 h 25"/>
                <a:gd name="T32" fmla="*/ 210 w 19"/>
                <a:gd name="T33" fmla="*/ 148 h 25"/>
                <a:gd name="T34" fmla="*/ 210 w 19"/>
                <a:gd name="T35" fmla="*/ 148 h 25"/>
                <a:gd name="T36" fmla="*/ 192 w 19"/>
                <a:gd name="T37" fmla="*/ 148 h 25"/>
                <a:gd name="T38" fmla="*/ 159 w 19"/>
                <a:gd name="T39" fmla="*/ 192 h 25"/>
                <a:gd name="T40" fmla="*/ 147 w 19"/>
                <a:gd name="T41" fmla="*/ 306 h 25"/>
                <a:gd name="T42" fmla="*/ 147 w 19"/>
                <a:gd name="T43" fmla="*/ 756 h 25"/>
                <a:gd name="T44" fmla="*/ 147 w 19"/>
                <a:gd name="T45" fmla="*/ 803 h 25"/>
                <a:gd name="T46" fmla="*/ 159 w 19"/>
                <a:gd name="T47" fmla="*/ 837 h 25"/>
                <a:gd name="T48" fmla="*/ 159 w 19"/>
                <a:gd name="T49" fmla="*/ 914 h 25"/>
                <a:gd name="T50" fmla="*/ 192 w 19"/>
                <a:gd name="T51" fmla="*/ 914 h 25"/>
                <a:gd name="T52" fmla="*/ 192 w 19"/>
                <a:gd name="T53" fmla="*/ 948 h 25"/>
                <a:gd name="T54" fmla="*/ 222 w 19"/>
                <a:gd name="T55" fmla="*/ 948 h 25"/>
                <a:gd name="T56" fmla="*/ 222 w 19"/>
                <a:gd name="T57" fmla="*/ 948 h 25"/>
                <a:gd name="T58" fmla="*/ 0 w 19"/>
                <a:gd name="T59" fmla="*/ 948 h 25"/>
                <a:gd name="T60" fmla="*/ 0 w 19"/>
                <a:gd name="T61" fmla="*/ 948 h 25"/>
                <a:gd name="T62" fmla="*/ 51 w 19"/>
                <a:gd name="T63" fmla="*/ 948 h 25"/>
                <a:gd name="T64" fmla="*/ 51 w 19"/>
                <a:gd name="T65" fmla="*/ 914 h 25"/>
                <a:gd name="T66" fmla="*/ 63 w 19"/>
                <a:gd name="T67" fmla="*/ 914 h 25"/>
                <a:gd name="T68" fmla="*/ 63 w 19"/>
                <a:gd name="T69" fmla="*/ 837 h 25"/>
                <a:gd name="T70" fmla="*/ 63 w 19"/>
                <a:gd name="T71" fmla="*/ 803 h 25"/>
                <a:gd name="T72" fmla="*/ 63 w 19"/>
                <a:gd name="T73" fmla="*/ 756 h 25"/>
                <a:gd name="T74" fmla="*/ 63 w 19"/>
                <a:gd name="T75" fmla="*/ 383 h 25"/>
                <a:gd name="T76" fmla="*/ 63 w 19"/>
                <a:gd name="T77" fmla="*/ 272 h 25"/>
                <a:gd name="T78" fmla="*/ 63 w 19"/>
                <a:gd name="T79" fmla="*/ 148 h 25"/>
                <a:gd name="T80" fmla="*/ 63 w 19"/>
                <a:gd name="T81" fmla="*/ 148 h 25"/>
                <a:gd name="T82" fmla="*/ 51 w 19"/>
                <a:gd name="T83" fmla="*/ 114 h 25"/>
                <a:gd name="T84" fmla="*/ 51 w 19"/>
                <a:gd name="T85" fmla="*/ 114 h 25"/>
                <a:gd name="T86" fmla="*/ 51 w 19"/>
                <a:gd name="T87" fmla="*/ 114 h 25"/>
                <a:gd name="T88" fmla="*/ 33 w 19"/>
                <a:gd name="T89" fmla="*/ 114 h 25"/>
                <a:gd name="T90" fmla="*/ 33 w 19"/>
                <a:gd name="T91" fmla="*/ 114 h 25"/>
                <a:gd name="T92" fmla="*/ 0 w 19"/>
                <a:gd name="T93" fmla="*/ 114 h 25"/>
                <a:gd name="T94" fmla="*/ 147 w 19"/>
                <a:gd name="T95" fmla="*/ 0 h 25"/>
                <a:gd name="T96" fmla="*/ 147 w 19"/>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5"/>
                <a:gd name="T149" fmla="*/ 19 w 19"/>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5">
                  <a:moveTo>
                    <a:pt x="9" y="0"/>
                  </a:moveTo>
                  <a:lnTo>
                    <a:pt x="9" y="5"/>
                  </a:lnTo>
                  <a:lnTo>
                    <a:pt x="12" y="3"/>
                  </a:lnTo>
                  <a:lnTo>
                    <a:pt x="13" y="0"/>
                  </a:lnTo>
                  <a:lnTo>
                    <a:pt x="16" y="0"/>
                  </a:lnTo>
                  <a:lnTo>
                    <a:pt x="17" y="0"/>
                  </a:lnTo>
                  <a:lnTo>
                    <a:pt x="19" y="1"/>
                  </a:lnTo>
                  <a:lnTo>
                    <a:pt x="19" y="3"/>
                  </a:lnTo>
                  <a:lnTo>
                    <a:pt x="19" y="4"/>
                  </a:lnTo>
                  <a:lnTo>
                    <a:pt x="19" y="5"/>
                  </a:lnTo>
                  <a:lnTo>
                    <a:pt x="17" y="5"/>
                  </a:lnTo>
                  <a:lnTo>
                    <a:pt x="16" y="5"/>
                  </a:lnTo>
                  <a:lnTo>
                    <a:pt x="14" y="5"/>
                  </a:lnTo>
                  <a:lnTo>
                    <a:pt x="14" y="4"/>
                  </a:lnTo>
                  <a:lnTo>
                    <a:pt x="13" y="4"/>
                  </a:lnTo>
                  <a:lnTo>
                    <a:pt x="12" y="4"/>
                  </a:lnTo>
                  <a:lnTo>
                    <a:pt x="10" y="5"/>
                  </a:lnTo>
                  <a:lnTo>
                    <a:pt x="9" y="8"/>
                  </a:lnTo>
                  <a:lnTo>
                    <a:pt x="9" y="20"/>
                  </a:lnTo>
                  <a:lnTo>
                    <a:pt x="9" y="21"/>
                  </a:lnTo>
                  <a:lnTo>
                    <a:pt x="10" y="22"/>
                  </a:lnTo>
                  <a:lnTo>
                    <a:pt x="10" y="24"/>
                  </a:lnTo>
                  <a:lnTo>
                    <a:pt x="12" y="24"/>
                  </a:lnTo>
                  <a:lnTo>
                    <a:pt x="12" y="25"/>
                  </a:lnTo>
                  <a:lnTo>
                    <a:pt x="14" y="25"/>
                  </a:lnTo>
                  <a:lnTo>
                    <a:pt x="0" y="25"/>
                  </a:lnTo>
                  <a:lnTo>
                    <a:pt x="3" y="25"/>
                  </a:lnTo>
                  <a:lnTo>
                    <a:pt x="3" y="24"/>
                  </a:lnTo>
                  <a:lnTo>
                    <a:pt x="4" y="24"/>
                  </a:lnTo>
                  <a:lnTo>
                    <a:pt x="4" y="22"/>
                  </a:lnTo>
                  <a:lnTo>
                    <a:pt x="4" y="21"/>
                  </a:lnTo>
                  <a:lnTo>
                    <a:pt x="4" y="20"/>
                  </a:lnTo>
                  <a:lnTo>
                    <a:pt x="4" y="10"/>
                  </a:lnTo>
                  <a:lnTo>
                    <a:pt x="4" y="7"/>
                  </a:lnTo>
                  <a:lnTo>
                    <a:pt x="4" y="4"/>
                  </a:lnTo>
                  <a:lnTo>
                    <a:pt x="3" y="3"/>
                  </a:lnTo>
                  <a:lnTo>
                    <a:pt x="2" y="3"/>
                  </a:lnTo>
                  <a:lnTo>
                    <a:pt x="0" y="3"/>
                  </a:lnTo>
                  <a:lnTo>
                    <a:pt x="9" y="0"/>
                  </a:lnTo>
                  <a:close/>
                </a:path>
              </a:pathLst>
            </a:custGeom>
            <a:solidFill>
              <a:srgbClr val="000000"/>
            </a:solidFill>
            <a:ln w="0">
              <a:solidFill>
                <a:srgbClr val="000000"/>
              </a:solidFill>
              <a:round/>
              <a:headEnd/>
              <a:tailEnd/>
            </a:ln>
          </p:spPr>
          <p:txBody>
            <a:bodyPr/>
            <a:lstStyle/>
            <a:p>
              <a:endParaRPr lang="en-CA"/>
            </a:p>
          </p:txBody>
        </p:sp>
        <p:sp>
          <p:nvSpPr>
            <p:cNvPr id="10536" name="Freeform 354"/>
            <p:cNvSpPr>
              <a:spLocks/>
            </p:cNvSpPr>
            <p:nvPr/>
          </p:nvSpPr>
          <p:spPr bwMode="auto">
            <a:xfrm>
              <a:off x="1621" y="3776"/>
              <a:ext cx="107" cy="133"/>
            </a:xfrm>
            <a:custGeom>
              <a:avLst/>
              <a:gdLst>
                <a:gd name="T0" fmla="*/ 243 w 44"/>
                <a:gd name="T1" fmla="*/ 0 h 39"/>
                <a:gd name="T2" fmla="*/ 433 w 44"/>
                <a:gd name="T3" fmla="*/ 1153 h 39"/>
                <a:gd name="T4" fmla="*/ 520 w 44"/>
                <a:gd name="T5" fmla="*/ 314 h 39"/>
                <a:gd name="T6" fmla="*/ 520 w 44"/>
                <a:gd name="T7" fmla="*/ 198 h 39"/>
                <a:gd name="T8" fmla="*/ 533 w 44"/>
                <a:gd name="T9" fmla="*/ 164 h 39"/>
                <a:gd name="T10" fmla="*/ 520 w 44"/>
                <a:gd name="T11" fmla="*/ 82 h 39"/>
                <a:gd name="T12" fmla="*/ 520 w 44"/>
                <a:gd name="T13" fmla="*/ 82 h 39"/>
                <a:gd name="T14" fmla="*/ 491 w 44"/>
                <a:gd name="T15" fmla="*/ 34 h 39"/>
                <a:gd name="T16" fmla="*/ 474 w 44"/>
                <a:gd name="T17" fmla="*/ 34 h 39"/>
                <a:gd name="T18" fmla="*/ 474 w 44"/>
                <a:gd name="T19" fmla="*/ 34 h 39"/>
                <a:gd name="T20" fmla="*/ 474 w 44"/>
                <a:gd name="T21" fmla="*/ 34 h 39"/>
                <a:gd name="T22" fmla="*/ 474 w 44"/>
                <a:gd name="T23" fmla="*/ 0 h 39"/>
                <a:gd name="T24" fmla="*/ 632 w 44"/>
                <a:gd name="T25" fmla="*/ 0 h 39"/>
                <a:gd name="T26" fmla="*/ 632 w 44"/>
                <a:gd name="T27" fmla="*/ 34 h 39"/>
                <a:gd name="T28" fmla="*/ 620 w 44"/>
                <a:gd name="T29" fmla="*/ 34 h 39"/>
                <a:gd name="T30" fmla="*/ 591 w 44"/>
                <a:gd name="T31" fmla="*/ 82 h 39"/>
                <a:gd name="T32" fmla="*/ 574 w 44"/>
                <a:gd name="T33" fmla="*/ 82 h 39"/>
                <a:gd name="T34" fmla="*/ 574 w 44"/>
                <a:gd name="T35" fmla="*/ 164 h 39"/>
                <a:gd name="T36" fmla="*/ 545 w 44"/>
                <a:gd name="T37" fmla="*/ 198 h 39"/>
                <a:gd name="T38" fmla="*/ 533 w 44"/>
                <a:gd name="T39" fmla="*/ 314 h 39"/>
                <a:gd name="T40" fmla="*/ 421 w 44"/>
                <a:gd name="T41" fmla="*/ 1548 h 39"/>
                <a:gd name="T42" fmla="*/ 392 w 44"/>
                <a:gd name="T43" fmla="*/ 1548 h 39"/>
                <a:gd name="T44" fmla="*/ 231 w 44"/>
                <a:gd name="T45" fmla="*/ 280 h 39"/>
                <a:gd name="T46" fmla="*/ 131 w 44"/>
                <a:gd name="T47" fmla="*/ 1187 h 39"/>
                <a:gd name="T48" fmla="*/ 131 w 44"/>
                <a:gd name="T49" fmla="*/ 1313 h 39"/>
                <a:gd name="T50" fmla="*/ 100 w 44"/>
                <a:gd name="T51" fmla="*/ 1385 h 39"/>
                <a:gd name="T52" fmla="*/ 131 w 44"/>
                <a:gd name="T53" fmla="*/ 1385 h 39"/>
                <a:gd name="T54" fmla="*/ 131 w 44"/>
                <a:gd name="T55" fmla="*/ 1429 h 39"/>
                <a:gd name="T56" fmla="*/ 141 w 44"/>
                <a:gd name="T57" fmla="*/ 1429 h 39"/>
                <a:gd name="T58" fmla="*/ 173 w 44"/>
                <a:gd name="T59" fmla="*/ 1429 h 39"/>
                <a:gd name="T60" fmla="*/ 173 w 44"/>
                <a:gd name="T61" fmla="*/ 1466 h 39"/>
                <a:gd name="T62" fmla="*/ 0 w 44"/>
                <a:gd name="T63" fmla="*/ 1466 h 39"/>
                <a:gd name="T64" fmla="*/ 0 w 44"/>
                <a:gd name="T65" fmla="*/ 1429 h 39"/>
                <a:gd name="T66" fmla="*/ 29 w 44"/>
                <a:gd name="T67" fmla="*/ 1429 h 39"/>
                <a:gd name="T68" fmla="*/ 41 w 44"/>
                <a:gd name="T69" fmla="*/ 1429 h 39"/>
                <a:gd name="T70" fmla="*/ 71 w 44"/>
                <a:gd name="T71" fmla="*/ 1429 h 39"/>
                <a:gd name="T72" fmla="*/ 71 w 44"/>
                <a:gd name="T73" fmla="*/ 1385 h 39"/>
                <a:gd name="T74" fmla="*/ 88 w 44"/>
                <a:gd name="T75" fmla="*/ 1313 h 39"/>
                <a:gd name="T76" fmla="*/ 100 w 44"/>
                <a:gd name="T77" fmla="*/ 1187 h 39"/>
                <a:gd name="T78" fmla="*/ 202 w 44"/>
                <a:gd name="T79" fmla="*/ 164 h 39"/>
                <a:gd name="T80" fmla="*/ 190 w 44"/>
                <a:gd name="T81" fmla="*/ 82 h 39"/>
                <a:gd name="T82" fmla="*/ 173 w 44"/>
                <a:gd name="T83" fmla="*/ 82 h 39"/>
                <a:gd name="T84" fmla="*/ 141 w 44"/>
                <a:gd name="T85" fmla="*/ 34 h 39"/>
                <a:gd name="T86" fmla="*/ 100 w 44"/>
                <a:gd name="T87" fmla="*/ 34 h 39"/>
                <a:gd name="T88" fmla="*/ 131 w 44"/>
                <a:gd name="T89" fmla="*/ 0 h 39"/>
                <a:gd name="T90" fmla="*/ 243 w 44"/>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9"/>
                <a:gd name="T140" fmla="*/ 44 w 4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9">
                  <a:moveTo>
                    <a:pt x="17" y="0"/>
                  </a:moveTo>
                  <a:lnTo>
                    <a:pt x="30" y="29"/>
                  </a:lnTo>
                  <a:lnTo>
                    <a:pt x="36" y="8"/>
                  </a:lnTo>
                  <a:lnTo>
                    <a:pt x="36" y="5"/>
                  </a:lnTo>
                  <a:lnTo>
                    <a:pt x="37" y="4"/>
                  </a:lnTo>
                  <a:lnTo>
                    <a:pt x="36" y="2"/>
                  </a:lnTo>
                  <a:lnTo>
                    <a:pt x="34" y="1"/>
                  </a:lnTo>
                  <a:lnTo>
                    <a:pt x="33" y="1"/>
                  </a:lnTo>
                  <a:lnTo>
                    <a:pt x="33" y="0"/>
                  </a:lnTo>
                  <a:lnTo>
                    <a:pt x="44" y="0"/>
                  </a:lnTo>
                  <a:lnTo>
                    <a:pt x="44" y="1"/>
                  </a:lnTo>
                  <a:lnTo>
                    <a:pt x="43" y="1"/>
                  </a:lnTo>
                  <a:lnTo>
                    <a:pt x="41" y="2"/>
                  </a:lnTo>
                  <a:lnTo>
                    <a:pt x="40" y="2"/>
                  </a:lnTo>
                  <a:lnTo>
                    <a:pt x="40" y="4"/>
                  </a:lnTo>
                  <a:lnTo>
                    <a:pt x="38" y="5"/>
                  </a:lnTo>
                  <a:lnTo>
                    <a:pt x="37" y="8"/>
                  </a:lnTo>
                  <a:lnTo>
                    <a:pt x="29" y="39"/>
                  </a:lnTo>
                  <a:lnTo>
                    <a:pt x="27" y="39"/>
                  </a:lnTo>
                  <a:lnTo>
                    <a:pt x="16" y="7"/>
                  </a:lnTo>
                  <a:lnTo>
                    <a:pt x="9" y="30"/>
                  </a:lnTo>
                  <a:lnTo>
                    <a:pt x="9" y="33"/>
                  </a:lnTo>
                  <a:lnTo>
                    <a:pt x="7" y="35"/>
                  </a:lnTo>
                  <a:lnTo>
                    <a:pt x="9" y="35"/>
                  </a:lnTo>
                  <a:lnTo>
                    <a:pt x="9" y="36"/>
                  </a:lnTo>
                  <a:lnTo>
                    <a:pt x="10" y="36"/>
                  </a:lnTo>
                  <a:lnTo>
                    <a:pt x="12" y="36"/>
                  </a:lnTo>
                  <a:lnTo>
                    <a:pt x="12" y="37"/>
                  </a:lnTo>
                  <a:lnTo>
                    <a:pt x="0" y="37"/>
                  </a:lnTo>
                  <a:lnTo>
                    <a:pt x="0" y="36"/>
                  </a:lnTo>
                  <a:lnTo>
                    <a:pt x="2" y="36"/>
                  </a:lnTo>
                  <a:lnTo>
                    <a:pt x="3" y="36"/>
                  </a:lnTo>
                  <a:lnTo>
                    <a:pt x="5" y="36"/>
                  </a:lnTo>
                  <a:lnTo>
                    <a:pt x="5" y="35"/>
                  </a:lnTo>
                  <a:lnTo>
                    <a:pt x="6" y="33"/>
                  </a:lnTo>
                  <a:lnTo>
                    <a:pt x="7" y="30"/>
                  </a:lnTo>
                  <a:lnTo>
                    <a:pt x="14" y="4"/>
                  </a:lnTo>
                  <a:lnTo>
                    <a:pt x="13" y="2"/>
                  </a:lnTo>
                  <a:lnTo>
                    <a:pt x="12" y="2"/>
                  </a:lnTo>
                  <a:lnTo>
                    <a:pt x="10" y="1"/>
                  </a:lnTo>
                  <a:lnTo>
                    <a:pt x="7"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37" name="Freeform 355"/>
            <p:cNvSpPr>
              <a:spLocks noEditPoints="1"/>
            </p:cNvSpPr>
            <p:nvPr/>
          </p:nvSpPr>
          <p:spPr bwMode="auto">
            <a:xfrm>
              <a:off x="1714" y="3776"/>
              <a:ext cx="86" cy="125"/>
            </a:xfrm>
            <a:custGeom>
              <a:avLst/>
              <a:gdLst>
                <a:gd name="T0" fmla="*/ 150 w 35"/>
                <a:gd name="T1" fmla="*/ 0 h 37"/>
                <a:gd name="T2" fmla="*/ 356 w 35"/>
                <a:gd name="T3" fmla="*/ 0 h 37"/>
                <a:gd name="T4" fmla="*/ 447 w 35"/>
                <a:gd name="T5" fmla="*/ 34 h 37"/>
                <a:gd name="T6" fmla="*/ 489 w 35"/>
                <a:gd name="T7" fmla="*/ 81 h 37"/>
                <a:gd name="T8" fmla="*/ 506 w 35"/>
                <a:gd name="T9" fmla="*/ 193 h 37"/>
                <a:gd name="T10" fmla="*/ 518 w 35"/>
                <a:gd name="T11" fmla="*/ 307 h 37"/>
                <a:gd name="T12" fmla="*/ 518 w 35"/>
                <a:gd name="T13" fmla="*/ 422 h 37"/>
                <a:gd name="T14" fmla="*/ 506 w 35"/>
                <a:gd name="T15" fmla="*/ 537 h 37"/>
                <a:gd name="T16" fmla="*/ 459 w 35"/>
                <a:gd name="T17" fmla="*/ 615 h 37"/>
                <a:gd name="T18" fmla="*/ 418 w 35"/>
                <a:gd name="T19" fmla="*/ 696 h 37"/>
                <a:gd name="T20" fmla="*/ 386 w 35"/>
                <a:gd name="T21" fmla="*/ 730 h 37"/>
                <a:gd name="T22" fmla="*/ 315 w 35"/>
                <a:gd name="T23" fmla="*/ 730 h 37"/>
                <a:gd name="T24" fmla="*/ 283 w 35"/>
                <a:gd name="T25" fmla="*/ 730 h 37"/>
                <a:gd name="T26" fmla="*/ 236 w 35"/>
                <a:gd name="T27" fmla="*/ 730 h 37"/>
                <a:gd name="T28" fmla="*/ 194 w 35"/>
                <a:gd name="T29" fmla="*/ 1152 h 37"/>
                <a:gd name="T30" fmla="*/ 174 w 35"/>
                <a:gd name="T31" fmla="*/ 1267 h 37"/>
                <a:gd name="T32" fmla="*/ 174 w 35"/>
                <a:gd name="T33" fmla="*/ 1348 h 37"/>
                <a:gd name="T34" fmla="*/ 174 w 35"/>
                <a:gd name="T35" fmla="*/ 1348 h 37"/>
                <a:gd name="T36" fmla="*/ 174 w 35"/>
                <a:gd name="T37" fmla="*/ 1392 h 37"/>
                <a:gd name="T38" fmla="*/ 194 w 35"/>
                <a:gd name="T39" fmla="*/ 1392 h 37"/>
                <a:gd name="T40" fmla="*/ 236 w 35"/>
                <a:gd name="T41" fmla="*/ 1392 h 37"/>
                <a:gd name="T42" fmla="*/ 236 w 35"/>
                <a:gd name="T43" fmla="*/ 1426 h 37"/>
                <a:gd name="T44" fmla="*/ 0 w 35"/>
                <a:gd name="T45" fmla="*/ 1426 h 37"/>
                <a:gd name="T46" fmla="*/ 29 w 35"/>
                <a:gd name="T47" fmla="*/ 1392 h 37"/>
                <a:gd name="T48" fmla="*/ 42 w 35"/>
                <a:gd name="T49" fmla="*/ 1392 h 37"/>
                <a:gd name="T50" fmla="*/ 71 w 35"/>
                <a:gd name="T51" fmla="*/ 1392 h 37"/>
                <a:gd name="T52" fmla="*/ 91 w 35"/>
                <a:gd name="T53" fmla="*/ 1267 h 37"/>
                <a:gd name="T54" fmla="*/ 103 w 35"/>
                <a:gd name="T55" fmla="*/ 1152 h 37"/>
                <a:gd name="T56" fmla="*/ 194 w 35"/>
                <a:gd name="T57" fmla="*/ 341 h 37"/>
                <a:gd name="T58" fmla="*/ 206 w 35"/>
                <a:gd name="T59" fmla="*/ 193 h 37"/>
                <a:gd name="T60" fmla="*/ 206 w 35"/>
                <a:gd name="T61" fmla="*/ 159 h 37"/>
                <a:gd name="T62" fmla="*/ 206 w 35"/>
                <a:gd name="T63" fmla="*/ 81 h 37"/>
                <a:gd name="T64" fmla="*/ 206 w 35"/>
                <a:gd name="T65" fmla="*/ 81 h 37"/>
                <a:gd name="T66" fmla="*/ 194 w 35"/>
                <a:gd name="T67" fmla="*/ 81 h 37"/>
                <a:gd name="T68" fmla="*/ 150 w 35"/>
                <a:gd name="T69" fmla="*/ 34 h 37"/>
                <a:gd name="T70" fmla="*/ 150 w 35"/>
                <a:gd name="T71" fmla="*/ 0 h 37"/>
                <a:gd name="T72" fmla="*/ 236 w 35"/>
                <a:gd name="T73" fmla="*/ 696 h 37"/>
                <a:gd name="T74" fmla="*/ 283 w 35"/>
                <a:gd name="T75" fmla="*/ 696 h 37"/>
                <a:gd name="T76" fmla="*/ 295 w 35"/>
                <a:gd name="T77" fmla="*/ 696 h 37"/>
                <a:gd name="T78" fmla="*/ 344 w 35"/>
                <a:gd name="T79" fmla="*/ 696 h 37"/>
                <a:gd name="T80" fmla="*/ 386 w 35"/>
                <a:gd name="T81" fmla="*/ 696 h 37"/>
                <a:gd name="T82" fmla="*/ 398 w 35"/>
                <a:gd name="T83" fmla="*/ 581 h 37"/>
                <a:gd name="T84" fmla="*/ 418 w 35"/>
                <a:gd name="T85" fmla="*/ 537 h 37"/>
                <a:gd name="T86" fmla="*/ 447 w 35"/>
                <a:gd name="T87" fmla="*/ 422 h 37"/>
                <a:gd name="T88" fmla="*/ 447 w 35"/>
                <a:gd name="T89" fmla="*/ 307 h 37"/>
                <a:gd name="T90" fmla="*/ 447 w 35"/>
                <a:gd name="T91" fmla="*/ 193 h 37"/>
                <a:gd name="T92" fmla="*/ 418 w 35"/>
                <a:gd name="T93" fmla="*/ 159 h 37"/>
                <a:gd name="T94" fmla="*/ 398 w 35"/>
                <a:gd name="T95" fmla="*/ 81 h 37"/>
                <a:gd name="T96" fmla="*/ 356 w 35"/>
                <a:gd name="T97" fmla="*/ 81 h 37"/>
                <a:gd name="T98" fmla="*/ 344 w 35"/>
                <a:gd name="T99" fmla="*/ 81 h 37"/>
                <a:gd name="T100" fmla="*/ 295 w 35"/>
                <a:gd name="T101" fmla="*/ 81 h 37"/>
                <a:gd name="T102" fmla="*/ 236 w 35"/>
                <a:gd name="T103" fmla="*/ 696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10" y="0"/>
                  </a:moveTo>
                  <a:lnTo>
                    <a:pt x="24" y="0"/>
                  </a:lnTo>
                  <a:lnTo>
                    <a:pt x="30" y="1"/>
                  </a:lnTo>
                  <a:lnTo>
                    <a:pt x="33" y="2"/>
                  </a:lnTo>
                  <a:lnTo>
                    <a:pt x="34" y="5"/>
                  </a:lnTo>
                  <a:lnTo>
                    <a:pt x="35" y="8"/>
                  </a:lnTo>
                  <a:lnTo>
                    <a:pt x="35" y="11"/>
                  </a:lnTo>
                  <a:lnTo>
                    <a:pt x="34" y="14"/>
                  </a:lnTo>
                  <a:lnTo>
                    <a:pt x="31" y="16"/>
                  </a:lnTo>
                  <a:lnTo>
                    <a:pt x="28" y="18"/>
                  </a:lnTo>
                  <a:lnTo>
                    <a:pt x="26" y="19"/>
                  </a:lnTo>
                  <a:lnTo>
                    <a:pt x="21" y="19"/>
                  </a:lnTo>
                  <a:lnTo>
                    <a:pt x="19" y="19"/>
                  </a:lnTo>
                  <a:lnTo>
                    <a:pt x="16" y="19"/>
                  </a:lnTo>
                  <a:lnTo>
                    <a:pt x="13" y="30"/>
                  </a:lnTo>
                  <a:lnTo>
                    <a:pt x="12" y="33"/>
                  </a:lnTo>
                  <a:lnTo>
                    <a:pt x="12" y="35"/>
                  </a:lnTo>
                  <a:lnTo>
                    <a:pt x="12" y="36"/>
                  </a:lnTo>
                  <a:lnTo>
                    <a:pt x="13" y="36"/>
                  </a:lnTo>
                  <a:lnTo>
                    <a:pt x="16" y="36"/>
                  </a:lnTo>
                  <a:lnTo>
                    <a:pt x="16" y="37"/>
                  </a:lnTo>
                  <a:lnTo>
                    <a:pt x="0" y="37"/>
                  </a:lnTo>
                  <a:lnTo>
                    <a:pt x="2" y="36"/>
                  </a:lnTo>
                  <a:lnTo>
                    <a:pt x="3" y="36"/>
                  </a:lnTo>
                  <a:lnTo>
                    <a:pt x="5" y="36"/>
                  </a:lnTo>
                  <a:lnTo>
                    <a:pt x="6" y="33"/>
                  </a:lnTo>
                  <a:lnTo>
                    <a:pt x="7" y="30"/>
                  </a:lnTo>
                  <a:lnTo>
                    <a:pt x="13" y="9"/>
                  </a:lnTo>
                  <a:lnTo>
                    <a:pt x="14" y="5"/>
                  </a:lnTo>
                  <a:lnTo>
                    <a:pt x="14" y="4"/>
                  </a:lnTo>
                  <a:lnTo>
                    <a:pt x="14" y="2"/>
                  </a:lnTo>
                  <a:lnTo>
                    <a:pt x="13" y="2"/>
                  </a:lnTo>
                  <a:lnTo>
                    <a:pt x="10" y="1"/>
                  </a:lnTo>
                  <a:lnTo>
                    <a:pt x="10" y="0"/>
                  </a:lnTo>
                  <a:close/>
                  <a:moveTo>
                    <a:pt x="16" y="18"/>
                  </a:moveTo>
                  <a:lnTo>
                    <a:pt x="19" y="18"/>
                  </a:lnTo>
                  <a:lnTo>
                    <a:pt x="20" y="18"/>
                  </a:lnTo>
                  <a:lnTo>
                    <a:pt x="23" y="18"/>
                  </a:lnTo>
                  <a:lnTo>
                    <a:pt x="26" y="18"/>
                  </a:lnTo>
                  <a:lnTo>
                    <a:pt x="27" y="15"/>
                  </a:lnTo>
                  <a:lnTo>
                    <a:pt x="28" y="14"/>
                  </a:lnTo>
                  <a:lnTo>
                    <a:pt x="30" y="11"/>
                  </a:lnTo>
                  <a:lnTo>
                    <a:pt x="30" y="8"/>
                  </a:lnTo>
                  <a:lnTo>
                    <a:pt x="30" y="5"/>
                  </a:lnTo>
                  <a:lnTo>
                    <a:pt x="28" y="4"/>
                  </a:lnTo>
                  <a:lnTo>
                    <a:pt x="27" y="2"/>
                  </a:lnTo>
                  <a:lnTo>
                    <a:pt x="24" y="2"/>
                  </a:lnTo>
                  <a:lnTo>
                    <a:pt x="23" y="2"/>
                  </a:lnTo>
                  <a:lnTo>
                    <a:pt x="20" y="2"/>
                  </a:lnTo>
                  <a:lnTo>
                    <a:pt x="16" y="18"/>
                  </a:lnTo>
                  <a:close/>
                </a:path>
              </a:pathLst>
            </a:custGeom>
            <a:solidFill>
              <a:srgbClr val="000000"/>
            </a:solidFill>
            <a:ln w="0">
              <a:solidFill>
                <a:srgbClr val="000000"/>
              </a:solidFill>
              <a:round/>
              <a:headEnd/>
              <a:tailEnd/>
            </a:ln>
          </p:spPr>
          <p:txBody>
            <a:bodyPr/>
            <a:lstStyle/>
            <a:p>
              <a:endParaRPr lang="en-CA"/>
            </a:p>
          </p:txBody>
        </p:sp>
        <p:pic>
          <p:nvPicPr>
            <p:cNvPr id="10538" name="Picture 356"/>
            <p:cNvPicPr>
              <a:picLocks noChangeAspect="1" noChangeArrowheads="1"/>
            </p:cNvPicPr>
            <p:nvPr/>
          </p:nvPicPr>
          <p:blipFill>
            <a:blip r:embed="rId3" cstate="print"/>
            <a:srcRect/>
            <a:stretch>
              <a:fillRect/>
            </a:stretch>
          </p:blipFill>
          <p:spPr bwMode="auto">
            <a:xfrm>
              <a:off x="1867" y="3813"/>
              <a:ext cx="118" cy="99"/>
            </a:xfrm>
            <a:prstGeom prst="rect">
              <a:avLst/>
            </a:prstGeom>
            <a:noFill/>
            <a:ln w="9525">
              <a:noFill/>
              <a:miter lim="800000"/>
              <a:headEnd/>
              <a:tailEnd/>
            </a:ln>
          </p:spPr>
        </p:pic>
        <p:pic>
          <p:nvPicPr>
            <p:cNvPr id="10539" name="Picture 357"/>
            <p:cNvPicPr>
              <a:picLocks noChangeAspect="1" noChangeArrowheads="1"/>
            </p:cNvPicPr>
            <p:nvPr/>
          </p:nvPicPr>
          <p:blipFill>
            <a:blip r:embed="rId4" cstate="print"/>
            <a:srcRect/>
            <a:stretch>
              <a:fillRect/>
            </a:stretch>
          </p:blipFill>
          <p:spPr bwMode="auto">
            <a:xfrm>
              <a:off x="1867" y="3813"/>
              <a:ext cx="118" cy="99"/>
            </a:xfrm>
            <a:prstGeom prst="rect">
              <a:avLst/>
            </a:prstGeom>
            <a:noFill/>
            <a:ln w="9525">
              <a:noFill/>
              <a:miter lim="800000"/>
              <a:headEnd/>
              <a:tailEnd/>
            </a:ln>
          </p:spPr>
        </p:pic>
        <p:pic>
          <p:nvPicPr>
            <p:cNvPr id="10540" name="Picture 358"/>
            <p:cNvPicPr>
              <a:picLocks noChangeAspect="1" noChangeArrowheads="1"/>
            </p:cNvPicPr>
            <p:nvPr/>
          </p:nvPicPr>
          <p:blipFill>
            <a:blip r:embed="rId5" cstate="print"/>
            <a:srcRect/>
            <a:stretch>
              <a:fillRect/>
            </a:stretch>
          </p:blipFill>
          <p:spPr bwMode="auto">
            <a:xfrm>
              <a:off x="2068" y="3830"/>
              <a:ext cx="44" cy="65"/>
            </a:xfrm>
            <a:prstGeom prst="rect">
              <a:avLst/>
            </a:prstGeom>
            <a:noFill/>
            <a:ln w="9525">
              <a:noFill/>
              <a:miter lim="800000"/>
              <a:headEnd/>
              <a:tailEnd/>
            </a:ln>
          </p:spPr>
        </p:pic>
        <p:pic>
          <p:nvPicPr>
            <p:cNvPr id="10541" name="Picture 359"/>
            <p:cNvPicPr>
              <a:picLocks noChangeAspect="1" noChangeArrowheads="1"/>
            </p:cNvPicPr>
            <p:nvPr/>
          </p:nvPicPr>
          <p:blipFill>
            <a:blip r:embed="rId6" cstate="print"/>
            <a:srcRect/>
            <a:stretch>
              <a:fillRect/>
            </a:stretch>
          </p:blipFill>
          <p:spPr bwMode="auto">
            <a:xfrm>
              <a:off x="2068" y="3830"/>
              <a:ext cx="44" cy="65"/>
            </a:xfrm>
            <a:prstGeom prst="rect">
              <a:avLst/>
            </a:prstGeom>
            <a:noFill/>
            <a:ln w="9525">
              <a:noFill/>
              <a:miter lim="800000"/>
              <a:headEnd/>
              <a:tailEnd/>
            </a:ln>
          </p:spPr>
        </p:pic>
        <p:sp>
          <p:nvSpPr>
            <p:cNvPr id="10542" name="Freeform 360"/>
            <p:cNvSpPr>
              <a:spLocks noEditPoints="1"/>
            </p:cNvSpPr>
            <p:nvPr/>
          </p:nvSpPr>
          <p:spPr bwMode="auto">
            <a:xfrm>
              <a:off x="2150" y="3776"/>
              <a:ext cx="88" cy="125"/>
            </a:xfrm>
            <a:custGeom>
              <a:avLst/>
              <a:gdLst>
                <a:gd name="T0" fmla="*/ 144 w 36"/>
                <a:gd name="T1" fmla="*/ 0 h 37"/>
                <a:gd name="T2" fmla="*/ 352 w 36"/>
                <a:gd name="T3" fmla="*/ 0 h 37"/>
                <a:gd name="T4" fmla="*/ 425 w 36"/>
                <a:gd name="T5" fmla="*/ 34 h 37"/>
                <a:gd name="T6" fmla="*/ 484 w 36"/>
                <a:gd name="T7" fmla="*/ 81 h 37"/>
                <a:gd name="T8" fmla="*/ 496 w 36"/>
                <a:gd name="T9" fmla="*/ 193 h 37"/>
                <a:gd name="T10" fmla="*/ 526 w 36"/>
                <a:gd name="T11" fmla="*/ 307 h 37"/>
                <a:gd name="T12" fmla="*/ 496 w 36"/>
                <a:gd name="T13" fmla="*/ 422 h 37"/>
                <a:gd name="T14" fmla="*/ 484 w 36"/>
                <a:gd name="T15" fmla="*/ 537 h 37"/>
                <a:gd name="T16" fmla="*/ 455 w 36"/>
                <a:gd name="T17" fmla="*/ 615 h 37"/>
                <a:gd name="T18" fmla="*/ 425 w 36"/>
                <a:gd name="T19" fmla="*/ 696 h 37"/>
                <a:gd name="T20" fmla="*/ 381 w 36"/>
                <a:gd name="T21" fmla="*/ 730 h 37"/>
                <a:gd name="T22" fmla="*/ 323 w 36"/>
                <a:gd name="T23" fmla="*/ 730 h 37"/>
                <a:gd name="T24" fmla="*/ 274 w 36"/>
                <a:gd name="T25" fmla="*/ 730 h 37"/>
                <a:gd name="T26" fmla="*/ 232 w 36"/>
                <a:gd name="T27" fmla="*/ 730 h 37"/>
                <a:gd name="T28" fmla="*/ 174 w 36"/>
                <a:gd name="T29" fmla="*/ 1152 h 37"/>
                <a:gd name="T30" fmla="*/ 174 w 36"/>
                <a:gd name="T31" fmla="*/ 1267 h 37"/>
                <a:gd name="T32" fmla="*/ 174 w 36"/>
                <a:gd name="T33" fmla="*/ 1348 h 37"/>
                <a:gd name="T34" fmla="*/ 174 w 36"/>
                <a:gd name="T35" fmla="*/ 1348 h 37"/>
                <a:gd name="T36" fmla="*/ 174 w 36"/>
                <a:gd name="T37" fmla="*/ 1392 h 37"/>
                <a:gd name="T38" fmla="*/ 191 w 36"/>
                <a:gd name="T39" fmla="*/ 1392 h 37"/>
                <a:gd name="T40" fmla="*/ 232 w 36"/>
                <a:gd name="T41" fmla="*/ 1392 h 37"/>
                <a:gd name="T42" fmla="*/ 232 w 36"/>
                <a:gd name="T43" fmla="*/ 1426 h 37"/>
                <a:gd name="T44" fmla="*/ 0 w 36"/>
                <a:gd name="T45" fmla="*/ 1426 h 37"/>
                <a:gd name="T46" fmla="*/ 0 w 36"/>
                <a:gd name="T47" fmla="*/ 1392 h 37"/>
                <a:gd name="T48" fmla="*/ 42 w 36"/>
                <a:gd name="T49" fmla="*/ 1392 h 37"/>
                <a:gd name="T50" fmla="*/ 71 w 36"/>
                <a:gd name="T51" fmla="*/ 1392 h 37"/>
                <a:gd name="T52" fmla="*/ 90 w 36"/>
                <a:gd name="T53" fmla="*/ 1267 h 37"/>
                <a:gd name="T54" fmla="*/ 103 w 36"/>
                <a:gd name="T55" fmla="*/ 1152 h 37"/>
                <a:gd name="T56" fmla="*/ 191 w 36"/>
                <a:gd name="T57" fmla="*/ 341 h 37"/>
                <a:gd name="T58" fmla="*/ 220 w 36"/>
                <a:gd name="T59" fmla="*/ 193 h 37"/>
                <a:gd name="T60" fmla="*/ 220 w 36"/>
                <a:gd name="T61" fmla="*/ 159 h 37"/>
                <a:gd name="T62" fmla="*/ 220 w 36"/>
                <a:gd name="T63" fmla="*/ 81 h 37"/>
                <a:gd name="T64" fmla="*/ 191 w 36"/>
                <a:gd name="T65" fmla="*/ 81 h 37"/>
                <a:gd name="T66" fmla="*/ 191 w 36"/>
                <a:gd name="T67" fmla="*/ 81 h 37"/>
                <a:gd name="T68" fmla="*/ 144 w 36"/>
                <a:gd name="T69" fmla="*/ 34 h 37"/>
                <a:gd name="T70" fmla="*/ 144 w 36"/>
                <a:gd name="T71" fmla="*/ 0 h 37"/>
                <a:gd name="T72" fmla="*/ 232 w 36"/>
                <a:gd name="T73" fmla="*/ 696 h 37"/>
                <a:gd name="T74" fmla="*/ 274 w 36"/>
                <a:gd name="T75" fmla="*/ 696 h 37"/>
                <a:gd name="T76" fmla="*/ 293 w 36"/>
                <a:gd name="T77" fmla="*/ 696 h 37"/>
                <a:gd name="T78" fmla="*/ 335 w 36"/>
                <a:gd name="T79" fmla="*/ 696 h 37"/>
                <a:gd name="T80" fmla="*/ 381 w 36"/>
                <a:gd name="T81" fmla="*/ 696 h 37"/>
                <a:gd name="T82" fmla="*/ 394 w 36"/>
                <a:gd name="T83" fmla="*/ 581 h 37"/>
                <a:gd name="T84" fmla="*/ 425 w 36"/>
                <a:gd name="T85" fmla="*/ 537 h 37"/>
                <a:gd name="T86" fmla="*/ 435 w 36"/>
                <a:gd name="T87" fmla="*/ 422 h 37"/>
                <a:gd name="T88" fmla="*/ 435 w 36"/>
                <a:gd name="T89" fmla="*/ 307 h 37"/>
                <a:gd name="T90" fmla="*/ 435 w 36"/>
                <a:gd name="T91" fmla="*/ 193 h 37"/>
                <a:gd name="T92" fmla="*/ 425 w 36"/>
                <a:gd name="T93" fmla="*/ 159 h 37"/>
                <a:gd name="T94" fmla="*/ 394 w 36"/>
                <a:gd name="T95" fmla="*/ 81 h 37"/>
                <a:gd name="T96" fmla="*/ 352 w 36"/>
                <a:gd name="T97" fmla="*/ 81 h 37"/>
                <a:gd name="T98" fmla="*/ 323 w 36"/>
                <a:gd name="T99" fmla="*/ 81 h 37"/>
                <a:gd name="T100" fmla="*/ 293 w 36"/>
                <a:gd name="T101" fmla="*/ 81 h 37"/>
                <a:gd name="T102" fmla="*/ 232 w 36"/>
                <a:gd name="T103" fmla="*/ 696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7"/>
                <a:gd name="T158" fmla="*/ 36 w 36"/>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7">
                  <a:moveTo>
                    <a:pt x="10" y="0"/>
                  </a:moveTo>
                  <a:lnTo>
                    <a:pt x="24" y="0"/>
                  </a:lnTo>
                  <a:lnTo>
                    <a:pt x="29" y="1"/>
                  </a:lnTo>
                  <a:lnTo>
                    <a:pt x="33" y="2"/>
                  </a:lnTo>
                  <a:lnTo>
                    <a:pt x="34" y="5"/>
                  </a:lnTo>
                  <a:lnTo>
                    <a:pt x="36" y="8"/>
                  </a:lnTo>
                  <a:lnTo>
                    <a:pt x="34" y="11"/>
                  </a:lnTo>
                  <a:lnTo>
                    <a:pt x="33" y="14"/>
                  </a:lnTo>
                  <a:lnTo>
                    <a:pt x="31" y="16"/>
                  </a:lnTo>
                  <a:lnTo>
                    <a:pt x="29" y="18"/>
                  </a:lnTo>
                  <a:lnTo>
                    <a:pt x="26" y="19"/>
                  </a:lnTo>
                  <a:lnTo>
                    <a:pt x="22" y="19"/>
                  </a:lnTo>
                  <a:lnTo>
                    <a:pt x="19" y="19"/>
                  </a:lnTo>
                  <a:lnTo>
                    <a:pt x="16" y="19"/>
                  </a:lnTo>
                  <a:lnTo>
                    <a:pt x="12" y="30"/>
                  </a:lnTo>
                  <a:lnTo>
                    <a:pt x="12" y="33"/>
                  </a:lnTo>
                  <a:lnTo>
                    <a:pt x="12" y="35"/>
                  </a:lnTo>
                  <a:lnTo>
                    <a:pt x="12" y="36"/>
                  </a:lnTo>
                  <a:lnTo>
                    <a:pt x="13" y="36"/>
                  </a:lnTo>
                  <a:lnTo>
                    <a:pt x="16" y="36"/>
                  </a:lnTo>
                  <a:lnTo>
                    <a:pt x="16" y="37"/>
                  </a:lnTo>
                  <a:lnTo>
                    <a:pt x="0" y="37"/>
                  </a:lnTo>
                  <a:lnTo>
                    <a:pt x="0" y="36"/>
                  </a:lnTo>
                  <a:lnTo>
                    <a:pt x="3" y="36"/>
                  </a:lnTo>
                  <a:lnTo>
                    <a:pt x="5" y="36"/>
                  </a:lnTo>
                  <a:lnTo>
                    <a:pt x="6" y="33"/>
                  </a:lnTo>
                  <a:lnTo>
                    <a:pt x="7" y="30"/>
                  </a:lnTo>
                  <a:lnTo>
                    <a:pt x="13" y="9"/>
                  </a:lnTo>
                  <a:lnTo>
                    <a:pt x="15" y="5"/>
                  </a:lnTo>
                  <a:lnTo>
                    <a:pt x="15" y="4"/>
                  </a:lnTo>
                  <a:lnTo>
                    <a:pt x="15" y="2"/>
                  </a:lnTo>
                  <a:lnTo>
                    <a:pt x="13" y="2"/>
                  </a:lnTo>
                  <a:lnTo>
                    <a:pt x="10" y="1"/>
                  </a:lnTo>
                  <a:lnTo>
                    <a:pt x="10" y="0"/>
                  </a:lnTo>
                  <a:close/>
                  <a:moveTo>
                    <a:pt x="16" y="18"/>
                  </a:moveTo>
                  <a:lnTo>
                    <a:pt x="19" y="18"/>
                  </a:lnTo>
                  <a:lnTo>
                    <a:pt x="20" y="18"/>
                  </a:lnTo>
                  <a:lnTo>
                    <a:pt x="23" y="18"/>
                  </a:lnTo>
                  <a:lnTo>
                    <a:pt x="26" y="18"/>
                  </a:lnTo>
                  <a:lnTo>
                    <a:pt x="27" y="15"/>
                  </a:lnTo>
                  <a:lnTo>
                    <a:pt x="29" y="14"/>
                  </a:lnTo>
                  <a:lnTo>
                    <a:pt x="30" y="11"/>
                  </a:lnTo>
                  <a:lnTo>
                    <a:pt x="30" y="8"/>
                  </a:lnTo>
                  <a:lnTo>
                    <a:pt x="30" y="5"/>
                  </a:lnTo>
                  <a:lnTo>
                    <a:pt x="29" y="4"/>
                  </a:lnTo>
                  <a:lnTo>
                    <a:pt x="27" y="2"/>
                  </a:lnTo>
                  <a:lnTo>
                    <a:pt x="24" y="2"/>
                  </a:lnTo>
                  <a:lnTo>
                    <a:pt x="22" y="2"/>
                  </a:lnTo>
                  <a:lnTo>
                    <a:pt x="20" y="2"/>
                  </a:lnTo>
                  <a:lnTo>
                    <a:pt x="16" y="18"/>
                  </a:lnTo>
                  <a:close/>
                </a:path>
              </a:pathLst>
            </a:custGeom>
            <a:solidFill>
              <a:srgbClr val="000000"/>
            </a:solidFill>
            <a:ln w="0">
              <a:solidFill>
                <a:srgbClr val="000000"/>
              </a:solidFill>
              <a:round/>
              <a:headEnd/>
              <a:tailEnd/>
            </a:ln>
          </p:spPr>
          <p:txBody>
            <a:bodyPr/>
            <a:lstStyle/>
            <a:p>
              <a:endParaRPr lang="en-CA"/>
            </a:p>
          </p:txBody>
        </p:sp>
        <p:sp>
          <p:nvSpPr>
            <p:cNvPr id="10543" name="Freeform 361"/>
            <p:cNvSpPr>
              <a:spLocks/>
            </p:cNvSpPr>
            <p:nvPr/>
          </p:nvSpPr>
          <p:spPr bwMode="auto">
            <a:xfrm>
              <a:off x="2238" y="3817"/>
              <a:ext cx="50" cy="84"/>
            </a:xfrm>
            <a:custGeom>
              <a:avLst/>
              <a:gdLst>
                <a:gd name="T0" fmla="*/ 29 w 21"/>
                <a:gd name="T1" fmla="*/ 81 h 25"/>
                <a:gd name="T2" fmla="*/ 164 w 21"/>
                <a:gd name="T3" fmla="*/ 0 h 25"/>
                <a:gd name="T4" fmla="*/ 107 w 21"/>
                <a:gd name="T5" fmla="*/ 531 h 25"/>
                <a:gd name="T6" fmla="*/ 148 w 21"/>
                <a:gd name="T7" fmla="*/ 339 h 25"/>
                <a:gd name="T8" fmla="*/ 188 w 21"/>
                <a:gd name="T9" fmla="*/ 225 h 25"/>
                <a:gd name="T10" fmla="*/ 214 w 21"/>
                <a:gd name="T11" fmla="*/ 114 h 25"/>
                <a:gd name="T12" fmla="*/ 243 w 21"/>
                <a:gd name="T13" fmla="*/ 81 h 25"/>
                <a:gd name="T14" fmla="*/ 255 w 21"/>
                <a:gd name="T15" fmla="*/ 0 h 25"/>
                <a:gd name="T16" fmla="*/ 283 w 21"/>
                <a:gd name="T17" fmla="*/ 0 h 25"/>
                <a:gd name="T18" fmla="*/ 283 w 21"/>
                <a:gd name="T19" fmla="*/ 81 h 25"/>
                <a:gd name="T20" fmla="*/ 283 w 21"/>
                <a:gd name="T21" fmla="*/ 81 h 25"/>
                <a:gd name="T22" fmla="*/ 283 w 21"/>
                <a:gd name="T23" fmla="*/ 114 h 25"/>
                <a:gd name="T24" fmla="*/ 283 w 21"/>
                <a:gd name="T25" fmla="*/ 148 h 25"/>
                <a:gd name="T26" fmla="*/ 283 w 21"/>
                <a:gd name="T27" fmla="*/ 272 h 25"/>
                <a:gd name="T28" fmla="*/ 255 w 21"/>
                <a:gd name="T29" fmla="*/ 272 h 25"/>
                <a:gd name="T30" fmla="*/ 255 w 21"/>
                <a:gd name="T31" fmla="*/ 339 h 25"/>
                <a:gd name="T32" fmla="*/ 243 w 21"/>
                <a:gd name="T33" fmla="*/ 339 h 25"/>
                <a:gd name="T34" fmla="*/ 243 w 21"/>
                <a:gd name="T35" fmla="*/ 272 h 25"/>
                <a:gd name="T36" fmla="*/ 243 w 21"/>
                <a:gd name="T37" fmla="*/ 272 h 25"/>
                <a:gd name="T38" fmla="*/ 214 w 21"/>
                <a:gd name="T39" fmla="*/ 225 h 25"/>
                <a:gd name="T40" fmla="*/ 214 w 21"/>
                <a:gd name="T41" fmla="*/ 225 h 25"/>
                <a:gd name="T42" fmla="*/ 214 w 21"/>
                <a:gd name="T43" fmla="*/ 225 h 25"/>
                <a:gd name="T44" fmla="*/ 214 w 21"/>
                <a:gd name="T45" fmla="*/ 225 h 25"/>
                <a:gd name="T46" fmla="*/ 214 w 21"/>
                <a:gd name="T47" fmla="*/ 225 h 25"/>
                <a:gd name="T48" fmla="*/ 214 w 21"/>
                <a:gd name="T49" fmla="*/ 225 h 25"/>
                <a:gd name="T50" fmla="*/ 205 w 21"/>
                <a:gd name="T51" fmla="*/ 225 h 25"/>
                <a:gd name="T52" fmla="*/ 205 w 21"/>
                <a:gd name="T53" fmla="*/ 225 h 25"/>
                <a:gd name="T54" fmla="*/ 188 w 21"/>
                <a:gd name="T55" fmla="*/ 272 h 25"/>
                <a:gd name="T56" fmla="*/ 148 w 21"/>
                <a:gd name="T57" fmla="*/ 383 h 25"/>
                <a:gd name="T58" fmla="*/ 107 w 21"/>
                <a:gd name="T59" fmla="*/ 531 h 25"/>
                <a:gd name="T60" fmla="*/ 107 w 21"/>
                <a:gd name="T61" fmla="*/ 608 h 25"/>
                <a:gd name="T62" fmla="*/ 95 w 21"/>
                <a:gd name="T63" fmla="*/ 679 h 25"/>
                <a:gd name="T64" fmla="*/ 95 w 21"/>
                <a:gd name="T65" fmla="*/ 803 h 25"/>
                <a:gd name="T66" fmla="*/ 69 w 21"/>
                <a:gd name="T67" fmla="*/ 870 h 25"/>
                <a:gd name="T68" fmla="*/ 69 w 21"/>
                <a:gd name="T69" fmla="*/ 948 h 25"/>
                <a:gd name="T70" fmla="*/ 0 w 21"/>
                <a:gd name="T71" fmla="*/ 948 h 25"/>
                <a:gd name="T72" fmla="*/ 69 w 21"/>
                <a:gd name="T73" fmla="*/ 339 h 25"/>
                <a:gd name="T74" fmla="*/ 69 w 21"/>
                <a:gd name="T75" fmla="*/ 225 h 25"/>
                <a:gd name="T76" fmla="*/ 95 w 21"/>
                <a:gd name="T77" fmla="*/ 148 h 25"/>
                <a:gd name="T78" fmla="*/ 95 w 21"/>
                <a:gd name="T79" fmla="*/ 114 h 25"/>
                <a:gd name="T80" fmla="*/ 69 w 21"/>
                <a:gd name="T81" fmla="*/ 114 h 25"/>
                <a:gd name="T82" fmla="*/ 69 w 21"/>
                <a:gd name="T83" fmla="*/ 114 h 25"/>
                <a:gd name="T84" fmla="*/ 57 w 21"/>
                <a:gd name="T85" fmla="*/ 114 h 25"/>
                <a:gd name="T86" fmla="*/ 57 w 21"/>
                <a:gd name="T87" fmla="*/ 114 h 25"/>
                <a:gd name="T88" fmla="*/ 29 w 21"/>
                <a:gd name="T89" fmla="*/ 114 h 25"/>
                <a:gd name="T90" fmla="*/ 29 w 21"/>
                <a:gd name="T91" fmla="*/ 81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2" y="2"/>
                  </a:moveTo>
                  <a:lnTo>
                    <a:pt x="12" y="0"/>
                  </a:lnTo>
                  <a:lnTo>
                    <a:pt x="8" y="14"/>
                  </a:lnTo>
                  <a:lnTo>
                    <a:pt x="11" y="9"/>
                  </a:lnTo>
                  <a:lnTo>
                    <a:pt x="14" y="6"/>
                  </a:lnTo>
                  <a:lnTo>
                    <a:pt x="16" y="3"/>
                  </a:lnTo>
                  <a:lnTo>
                    <a:pt x="18" y="2"/>
                  </a:lnTo>
                  <a:lnTo>
                    <a:pt x="19" y="0"/>
                  </a:lnTo>
                  <a:lnTo>
                    <a:pt x="21" y="0"/>
                  </a:lnTo>
                  <a:lnTo>
                    <a:pt x="21" y="2"/>
                  </a:lnTo>
                  <a:lnTo>
                    <a:pt x="21" y="3"/>
                  </a:lnTo>
                  <a:lnTo>
                    <a:pt x="21" y="4"/>
                  </a:lnTo>
                  <a:lnTo>
                    <a:pt x="21" y="7"/>
                  </a:lnTo>
                  <a:lnTo>
                    <a:pt x="19" y="7"/>
                  </a:lnTo>
                  <a:lnTo>
                    <a:pt x="19" y="9"/>
                  </a:lnTo>
                  <a:lnTo>
                    <a:pt x="18" y="9"/>
                  </a:lnTo>
                  <a:lnTo>
                    <a:pt x="18" y="7"/>
                  </a:lnTo>
                  <a:lnTo>
                    <a:pt x="16" y="6"/>
                  </a:lnTo>
                  <a:lnTo>
                    <a:pt x="15" y="6"/>
                  </a:lnTo>
                  <a:lnTo>
                    <a:pt x="14" y="7"/>
                  </a:lnTo>
                  <a:lnTo>
                    <a:pt x="11" y="10"/>
                  </a:lnTo>
                  <a:lnTo>
                    <a:pt x="8" y="14"/>
                  </a:lnTo>
                  <a:lnTo>
                    <a:pt x="8" y="16"/>
                  </a:lnTo>
                  <a:lnTo>
                    <a:pt x="7" y="18"/>
                  </a:lnTo>
                  <a:lnTo>
                    <a:pt x="7" y="21"/>
                  </a:lnTo>
                  <a:lnTo>
                    <a:pt x="5" y="23"/>
                  </a:lnTo>
                  <a:lnTo>
                    <a:pt x="5" y="25"/>
                  </a:lnTo>
                  <a:lnTo>
                    <a:pt x="0" y="25"/>
                  </a:lnTo>
                  <a:lnTo>
                    <a:pt x="5" y="9"/>
                  </a:lnTo>
                  <a:lnTo>
                    <a:pt x="5" y="6"/>
                  </a:lnTo>
                  <a:lnTo>
                    <a:pt x="7" y="4"/>
                  </a:lnTo>
                  <a:lnTo>
                    <a:pt x="7" y="3"/>
                  </a:lnTo>
                  <a:lnTo>
                    <a:pt x="5" y="3"/>
                  </a:lnTo>
                  <a:lnTo>
                    <a:pt x="4" y="3"/>
                  </a:lnTo>
                  <a:lnTo>
                    <a:pt x="2" y="3"/>
                  </a:lnTo>
                  <a:lnTo>
                    <a:pt x="2" y="2"/>
                  </a:lnTo>
                  <a:close/>
                </a:path>
              </a:pathLst>
            </a:custGeom>
            <a:solidFill>
              <a:srgbClr val="000000"/>
            </a:solidFill>
            <a:ln w="0">
              <a:solidFill>
                <a:srgbClr val="000000"/>
              </a:solidFill>
              <a:round/>
              <a:headEnd/>
              <a:tailEnd/>
            </a:ln>
          </p:spPr>
          <p:txBody>
            <a:bodyPr/>
            <a:lstStyle/>
            <a:p>
              <a:endParaRPr lang="en-CA"/>
            </a:p>
          </p:txBody>
        </p:sp>
        <p:sp>
          <p:nvSpPr>
            <p:cNvPr id="10544" name="Freeform 362"/>
            <p:cNvSpPr>
              <a:spLocks noEditPoints="1"/>
            </p:cNvSpPr>
            <p:nvPr/>
          </p:nvSpPr>
          <p:spPr bwMode="auto">
            <a:xfrm>
              <a:off x="2284" y="3817"/>
              <a:ext cx="61" cy="92"/>
            </a:xfrm>
            <a:custGeom>
              <a:avLst/>
              <a:gdLst>
                <a:gd name="T0" fmla="*/ 364 w 25"/>
                <a:gd name="T1" fmla="*/ 361 h 27"/>
                <a:gd name="T2" fmla="*/ 364 w 25"/>
                <a:gd name="T3" fmla="*/ 511 h 27"/>
                <a:gd name="T4" fmla="*/ 334 w 25"/>
                <a:gd name="T5" fmla="*/ 675 h 27"/>
                <a:gd name="T6" fmla="*/ 293 w 25"/>
                <a:gd name="T7" fmla="*/ 835 h 27"/>
                <a:gd name="T8" fmla="*/ 244 w 25"/>
                <a:gd name="T9" fmla="*/ 951 h 27"/>
                <a:gd name="T10" fmla="*/ 190 w 25"/>
                <a:gd name="T11" fmla="*/ 988 h 27"/>
                <a:gd name="T12" fmla="*/ 144 w 25"/>
                <a:gd name="T13" fmla="*/ 1067 h 27"/>
                <a:gd name="T14" fmla="*/ 90 w 25"/>
                <a:gd name="T15" fmla="*/ 988 h 27"/>
                <a:gd name="T16" fmla="*/ 41 w 25"/>
                <a:gd name="T17" fmla="*/ 951 h 27"/>
                <a:gd name="T18" fmla="*/ 29 w 25"/>
                <a:gd name="T19" fmla="*/ 835 h 27"/>
                <a:gd name="T20" fmla="*/ 0 w 25"/>
                <a:gd name="T21" fmla="*/ 675 h 27"/>
                <a:gd name="T22" fmla="*/ 29 w 25"/>
                <a:gd name="T23" fmla="*/ 511 h 27"/>
                <a:gd name="T24" fmla="*/ 41 w 25"/>
                <a:gd name="T25" fmla="*/ 395 h 27"/>
                <a:gd name="T26" fmla="*/ 90 w 25"/>
                <a:gd name="T27" fmla="*/ 232 h 27"/>
                <a:gd name="T28" fmla="*/ 144 w 25"/>
                <a:gd name="T29" fmla="*/ 116 h 27"/>
                <a:gd name="T30" fmla="*/ 190 w 25"/>
                <a:gd name="T31" fmla="*/ 82 h 27"/>
                <a:gd name="T32" fmla="*/ 244 w 25"/>
                <a:gd name="T33" fmla="*/ 0 h 27"/>
                <a:gd name="T34" fmla="*/ 293 w 25"/>
                <a:gd name="T35" fmla="*/ 82 h 27"/>
                <a:gd name="T36" fmla="*/ 334 w 25"/>
                <a:gd name="T37" fmla="*/ 116 h 27"/>
                <a:gd name="T38" fmla="*/ 351 w 25"/>
                <a:gd name="T39" fmla="*/ 232 h 27"/>
                <a:gd name="T40" fmla="*/ 364 w 25"/>
                <a:gd name="T41" fmla="*/ 361 h 27"/>
                <a:gd name="T42" fmla="*/ 293 w 25"/>
                <a:gd name="T43" fmla="*/ 279 h 27"/>
                <a:gd name="T44" fmla="*/ 293 w 25"/>
                <a:gd name="T45" fmla="*/ 164 h 27"/>
                <a:gd name="T46" fmla="*/ 293 w 25"/>
                <a:gd name="T47" fmla="*/ 116 h 27"/>
                <a:gd name="T48" fmla="*/ 261 w 25"/>
                <a:gd name="T49" fmla="*/ 82 h 27"/>
                <a:gd name="T50" fmla="*/ 232 w 25"/>
                <a:gd name="T51" fmla="*/ 82 h 27"/>
                <a:gd name="T52" fmla="*/ 203 w 25"/>
                <a:gd name="T53" fmla="*/ 116 h 27"/>
                <a:gd name="T54" fmla="*/ 161 w 25"/>
                <a:gd name="T55" fmla="*/ 164 h 27"/>
                <a:gd name="T56" fmla="*/ 132 w 25"/>
                <a:gd name="T57" fmla="*/ 279 h 27"/>
                <a:gd name="T58" fmla="*/ 100 w 25"/>
                <a:gd name="T59" fmla="*/ 559 h 27"/>
                <a:gd name="T60" fmla="*/ 90 w 25"/>
                <a:gd name="T61" fmla="*/ 791 h 27"/>
                <a:gd name="T62" fmla="*/ 90 w 25"/>
                <a:gd name="T63" fmla="*/ 835 h 27"/>
                <a:gd name="T64" fmla="*/ 100 w 25"/>
                <a:gd name="T65" fmla="*/ 951 h 27"/>
                <a:gd name="T66" fmla="*/ 132 w 25"/>
                <a:gd name="T67" fmla="*/ 951 h 27"/>
                <a:gd name="T68" fmla="*/ 144 w 25"/>
                <a:gd name="T69" fmla="*/ 988 h 27"/>
                <a:gd name="T70" fmla="*/ 190 w 25"/>
                <a:gd name="T71" fmla="*/ 951 h 27"/>
                <a:gd name="T72" fmla="*/ 203 w 25"/>
                <a:gd name="T73" fmla="*/ 906 h 27"/>
                <a:gd name="T74" fmla="*/ 244 w 25"/>
                <a:gd name="T75" fmla="*/ 791 h 27"/>
                <a:gd name="T76" fmla="*/ 293 w 25"/>
                <a:gd name="T77" fmla="*/ 511 h 27"/>
                <a:gd name="T78" fmla="*/ 293 w 25"/>
                <a:gd name="T79" fmla="*/ 279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9"/>
                  </a:moveTo>
                  <a:lnTo>
                    <a:pt x="25" y="13"/>
                  </a:lnTo>
                  <a:lnTo>
                    <a:pt x="23" y="17"/>
                  </a:lnTo>
                  <a:lnTo>
                    <a:pt x="20" y="21"/>
                  </a:lnTo>
                  <a:lnTo>
                    <a:pt x="17" y="24"/>
                  </a:lnTo>
                  <a:lnTo>
                    <a:pt x="13" y="25"/>
                  </a:lnTo>
                  <a:lnTo>
                    <a:pt x="10" y="27"/>
                  </a:lnTo>
                  <a:lnTo>
                    <a:pt x="6" y="25"/>
                  </a:lnTo>
                  <a:lnTo>
                    <a:pt x="3" y="24"/>
                  </a:lnTo>
                  <a:lnTo>
                    <a:pt x="2" y="21"/>
                  </a:lnTo>
                  <a:lnTo>
                    <a:pt x="0" y="17"/>
                  </a:lnTo>
                  <a:lnTo>
                    <a:pt x="2" y="13"/>
                  </a:lnTo>
                  <a:lnTo>
                    <a:pt x="3" y="10"/>
                  </a:lnTo>
                  <a:lnTo>
                    <a:pt x="6" y="6"/>
                  </a:lnTo>
                  <a:lnTo>
                    <a:pt x="10" y="3"/>
                  </a:lnTo>
                  <a:lnTo>
                    <a:pt x="13" y="2"/>
                  </a:lnTo>
                  <a:lnTo>
                    <a:pt x="17" y="0"/>
                  </a:lnTo>
                  <a:lnTo>
                    <a:pt x="20" y="2"/>
                  </a:lnTo>
                  <a:lnTo>
                    <a:pt x="23" y="3"/>
                  </a:lnTo>
                  <a:lnTo>
                    <a:pt x="24" y="6"/>
                  </a:lnTo>
                  <a:lnTo>
                    <a:pt x="25" y="9"/>
                  </a:lnTo>
                  <a:close/>
                  <a:moveTo>
                    <a:pt x="20" y="7"/>
                  </a:moveTo>
                  <a:lnTo>
                    <a:pt x="20" y="4"/>
                  </a:lnTo>
                  <a:lnTo>
                    <a:pt x="20" y="3"/>
                  </a:lnTo>
                  <a:lnTo>
                    <a:pt x="18" y="2"/>
                  </a:lnTo>
                  <a:lnTo>
                    <a:pt x="16" y="2"/>
                  </a:lnTo>
                  <a:lnTo>
                    <a:pt x="14" y="3"/>
                  </a:lnTo>
                  <a:lnTo>
                    <a:pt x="11" y="4"/>
                  </a:lnTo>
                  <a:lnTo>
                    <a:pt x="9" y="7"/>
                  </a:lnTo>
                  <a:lnTo>
                    <a:pt x="7" y="14"/>
                  </a:lnTo>
                  <a:lnTo>
                    <a:pt x="6" y="20"/>
                  </a:lnTo>
                  <a:lnTo>
                    <a:pt x="6" y="21"/>
                  </a:lnTo>
                  <a:lnTo>
                    <a:pt x="7" y="24"/>
                  </a:lnTo>
                  <a:lnTo>
                    <a:pt x="9" y="24"/>
                  </a:lnTo>
                  <a:lnTo>
                    <a:pt x="10" y="25"/>
                  </a:lnTo>
                  <a:lnTo>
                    <a:pt x="13" y="24"/>
                  </a:lnTo>
                  <a:lnTo>
                    <a:pt x="14" y="23"/>
                  </a:lnTo>
                  <a:lnTo>
                    <a:pt x="17" y="20"/>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545" name="Freeform 363"/>
            <p:cNvSpPr>
              <a:spLocks noEditPoints="1"/>
            </p:cNvSpPr>
            <p:nvPr/>
          </p:nvSpPr>
          <p:spPr bwMode="auto">
            <a:xfrm>
              <a:off x="2335" y="3817"/>
              <a:ext cx="83" cy="129"/>
            </a:xfrm>
            <a:custGeom>
              <a:avLst/>
              <a:gdLst>
                <a:gd name="T0" fmla="*/ 251 w 34"/>
                <a:gd name="T1" fmla="*/ 275 h 38"/>
                <a:gd name="T2" fmla="*/ 334 w 34"/>
                <a:gd name="T3" fmla="*/ 81 h 38"/>
                <a:gd name="T4" fmla="*/ 405 w 34"/>
                <a:gd name="T5" fmla="*/ 0 h 38"/>
                <a:gd name="T6" fmla="*/ 464 w 34"/>
                <a:gd name="T7" fmla="*/ 115 h 38"/>
                <a:gd name="T8" fmla="*/ 496 w 34"/>
                <a:gd name="T9" fmla="*/ 275 h 38"/>
                <a:gd name="T10" fmla="*/ 435 w 34"/>
                <a:gd name="T11" fmla="*/ 784 h 38"/>
                <a:gd name="T12" fmla="*/ 303 w 34"/>
                <a:gd name="T13" fmla="*/ 981 h 38"/>
                <a:gd name="T14" fmla="*/ 232 w 34"/>
                <a:gd name="T15" fmla="*/ 1059 h 38"/>
                <a:gd name="T16" fmla="*/ 190 w 34"/>
                <a:gd name="T17" fmla="*/ 981 h 38"/>
                <a:gd name="T18" fmla="*/ 144 w 34"/>
                <a:gd name="T19" fmla="*/ 1256 h 38"/>
                <a:gd name="T20" fmla="*/ 144 w 34"/>
                <a:gd name="T21" fmla="*/ 1371 h 38"/>
                <a:gd name="T22" fmla="*/ 144 w 34"/>
                <a:gd name="T23" fmla="*/ 1371 h 38"/>
                <a:gd name="T24" fmla="*/ 161 w 34"/>
                <a:gd name="T25" fmla="*/ 1453 h 38"/>
                <a:gd name="T26" fmla="*/ 203 w 34"/>
                <a:gd name="T27" fmla="*/ 1453 h 38"/>
                <a:gd name="T28" fmla="*/ 0 w 34"/>
                <a:gd name="T29" fmla="*/ 1487 h 38"/>
                <a:gd name="T30" fmla="*/ 42 w 34"/>
                <a:gd name="T31" fmla="*/ 1453 h 38"/>
                <a:gd name="T32" fmla="*/ 90 w 34"/>
                <a:gd name="T33" fmla="*/ 1324 h 38"/>
                <a:gd name="T34" fmla="*/ 190 w 34"/>
                <a:gd name="T35" fmla="*/ 275 h 38"/>
                <a:gd name="T36" fmla="*/ 203 w 34"/>
                <a:gd name="T37" fmla="*/ 163 h 38"/>
                <a:gd name="T38" fmla="*/ 190 w 34"/>
                <a:gd name="T39" fmla="*/ 115 h 38"/>
                <a:gd name="T40" fmla="*/ 161 w 34"/>
                <a:gd name="T41" fmla="*/ 115 h 38"/>
                <a:gd name="T42" fmla="*/ 144 w 34"/>
                <a:gd name="T43" fmla="*/ 115 h 38"/>
                <a:gd name="T44" fmla="*/ 261 w 34"/>
                <a:gd name="T45" fmla="*/ 0 h 38"/>
                <a:gd name="T46" fmla="*/ 203 w 34"/>
                <a:gd name="T47" fmla="*/ 934 h 38"/>
                <a:gd name="T48" fmla="*/ 261 w 34"/>
                <a:gd name="T49" fmla="*/ 981 h 38"/>
                <a:gd name="T50" fmla="*/ 334 w 34"/>
                <a:gd name="T51" fmla="*/ 900 h 38"/>
                <a:gd name="T52" fmla="*/ 364 w 34"/>
                <a:gd name="T53" fmla="*/ 784 h 38"/>
                <a:gd name="T54" fmla="*/ 393 w 34"/>
                <a:gd name="T55" fmla="*/ 621 h 38"/>
                <a:gd name="T56" fmla="*/ 405 w 34"/>
                <a:gd name="T57" fmla="*/ 390 h 38"/>
                <a:gd name="T58" fmla="*/ 405 w 34"/>
                <a:gd name="T59" fmla="*/ 231 h 38"/>
                <a:gd name="T60" fmla="*/ 393 w 34"/>
                <a:gd name="T61" fmla="*/ 115 h 38"/>
                <a:gd name="T62" fmla="*/ 334 w 34"/>
                <a:gd name="T63" fmla="*/ 163 h 38"/>
                <a:gd name="T64" fmla="*/ 251 w 34"/>
                <a:gd name="T65" fmla="*/ 390 h 38"/>
                <a:gd name="T66" fmla="*/ 190 w 34"/>
                <a:gd name="T67" fmla="*/ 90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18" y="0"/>
                  </a:moveTo>
                  <a:lnTo>
                    <a:pt x="17" y="7"/>
                  </a:lnTo>
                  <a:lnTo>
                    <a:pt x="20" y="4"/>
                  </a:lnTo>
                  <a:lnTo>
                    <a:pt x="23" y="2"/>
                  </a:lnTo>
                  <a:lnTo>
                    <a:pt x="25" y="0"/>
                  </a:lnTo>
                  <a:lnTo>
                    <a:pt x="28" y="0"/>
                  </a:lnTo>
                  <a:lnTo>
                    <a:pt x="30" y="2"/>
                  </a:lnTo>
                  <a:lnTo>
                    <a:pt x="32" y="3"/>
                  </a:lnTo>
                  <a:lnTo>
                    <a:pt x="34" y="4"/>
                  </a:lnTo>
                  <a:lnTo>
                    <a:pt x="34" y="7"/>
                  </a:lnTo>
                  <a:lnTo>
                    <a:pt x="32" y="14"/>
                  </a:lnTo>
                  <a:lnTo>
                    <a:pt x="30" y="20"/>
                  </a:lnTo>
                  <a:lnTo>
                    <a:pt x="25" y="24"/>
                  </a:lnTo>
                  <a:lnTo>
                    <a:pt x="21" y="25"/>
                  </a:lnTo>
                  <a:lnTo>
                    <a:pt x="17" y="27"/>
                  </a:lnTo>
                  <a:lnTo>
                    <a:pt x="16" y="27"/>
                  </a:lnTo>
                  <a:lnTo>
                    <a:pt x="14" y="25"/>
                  </a:lnTo>
                  <a:lnTo>
                    <a:pt x="13" y="25"/>
                  </a:lnTo>
                  <a:lnTo>
                    <a:pt x="10" y="32"/>
                  </a:lnTo>
                  <a:lnTo>
                    <a:pt x="10" y="34"/>
                  </a:lnTo>
                  <a:lnTo>
                    <a:pt x="10" y="35"/>
                  </a:lnTo>
                  <a:lnTo>
                    <a:pt x="10" y="37"/>
                  </a:lnTo>
                  <a:lnTo>
                    <a:pt x="11" y="37"/>
                  </a:lnTo>
                  <a:lnTo>
                    <a:pt x="14" y="37"/>
                  </a:lnTo>
                  <a:lnTo>
                    <a:pt x="13" y="38"/>
                  </a:lnTo>
                  <a:lnTo>
                    <a:pt x="0" y="38"/>
                  </a:lnTo>
                  <a:lnTo>
                    <a:pt x="0" y="37"/>
                  </a:lnTo>
                  <a:lnTo>
                    <a:pt x="3" y="37"/>
                  </a:lnTo>
                  <a:lnTo>
                    <a:pt x="4" y="35"/>
                  </a:lnTo>
                  <a:lnTo>
                    <a:pt x="6" y="34"/>
                  </a:lnTo>
                  <a:lnTo>
                    <a:pt x="6" y="31"/>
                  </a:lnTo>
                  <a:lnTo>
                    <a:pt x="13" y="7"/>
                  </a:lnTo>
                  <a:lnTo>
                    <a:pt x="13" y="6"/>
                  </a:lnTo>
                  <a:lnTo>
                    <a:pt x="14" y="4"/>
                  </a:lnTo>
                  <a:lnTo>
                    <a:pt x="14" y="3"/>
                  </a:lnTo>
                  <a:lnTo>
                    <a:pt x="13" y="3"/>
                  </a:lnTo>
                  <a:lnTo>
                    <a:pt x="11" y="3"/>
                  </a:lnTo>
                  <a:lnTo>
                    <a:pt x="10" y="3"/>
                  </a:lnTo>
                  <a:lnTo>
                    <a:pt x="10" y="2"/>
                  </a:lnTo>
                  <a:lnTo>
                    <a:pt x="18" y="0"/>
                  </a:lnTo>
                  <a:close/>
                  <a:moveTo>
                    <a:pt x="13" y="23"/>
                  </a:moveTo>
                  <a:lnTo>
                    <a:pt x="14" y="24"/>
                  </a:lnTo>
                  <a:lnTo>
                    <a:pt x="17" y="25"/>
                  </a:lnTo>
                  <a:lnTo>
                    <a:pt x="18" y="25"/>
                  </a:lnTo>
                  <a:lnTo>
                    <a:pt x="20" y="24"/>
                  </a:lnTo>
                  <a:lnTo>
                    <a:pt x="23" y="23"/>
                  </a:lnTo>
                  <a:lnTo>
                    <a:pt x="24" y="21"/>
                  </a:lnTo>
                  <a:lnTo>
                    <a:pt x="25" y="20"/>
                  </a:lnTo>
                  <a:lnTo>
                    <a:pt x="25" y="18"/>
                  </a:lnTo>
                  <a:lnTo>
                    <a:pt x="27" y="16"/>
                  </a:lnTo>
                  <a:lnTo>
                    <a:pt x="28" y="13"/>
                  </a:lnTo>
                  <a:lnTo>
                    <a:pt x="28" y="10"/>
                  </a:lnTo>
                  <a:lnTo>
                    <a:pt x="30" y="7"/>
                  </a:lnTo>
                  <a:lnTo>
                    <a:pt x="28" y="6"/>
                  </a:lnTo>
                  <a:lnTo>
                    <a:pt x="28" y="4"/>
                  </a:lnTo>
                  <a:lnTo>
                    <a:pt x="27" y="3"/>
                  </a:lnTo>
                  <a:lnTo>
                    <a:pt x="25" y="3"/>
                  </a:lnTo>
                  <a:lnTo>
                    <a:pt x="23" y="4"/>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10546" name="Freeform 364"/>
            <p:cNvSpPr>
              <a:spLocks noEditPoints="1"/>
            </p:cNvSpPr>
            <p:nvPr/>
          </p:nvSpPr>
          <p:spPr bwMode="auto">
            <a:xfrm>
              <a:off x="2420" y="3817"/>
              <a:ext cx="57" cy="92"/>
            </a:xfrm>
            <a:custGeom>
              <a:avLst/>
              <a:gdLst>
                <a:gd name="T0" fmla="*/ 92 w 23"/>
                <a:gd name="T1" fmla="*/ 637 h 27"/>
                <a:gd name="T2" fmla="*/ 92 w 23"/>
                <a:gd name="T3" fmla="*/ 637 h 27"/>
                <a:gd name="T4" fmla="*/ 92 w 23"/>
                <a:gd name="T5" fmla="*/ 675 h 27"/>
                <a:gd name="T6" fmla="*/ 92 w 23"/>
                <a:gd name="T7" fmla="*/ 791 h 27"/>
                <a:gd name="T8" fmla="*/ 104 w 23"/>
                <a:gd name="T9" fmla="*/ 835 h 27"/>
                <a:gd name="T10" fmla="*/ 136 w 23"/>
                <a:gd name="T11" fmla="*/ 906 h 27"/>
                <a:gd name="T12" fmla="*/ 183 w 23"/>
                <a:gd name="T13" fmla="*/ 906 h 27"/>
                <a:gd name="T14" fmla="*/ 196 w 23"/>
                <a:gd name="T15" fmla="*/ 906 h 27"/>
                <a:gd name="T16" fmla="*/ 216 w 23"/>
                <a:gd name="T17" fmla="*/ 906 h 27"/>
                <a:gd name="T18" fmla="*/ 258 w 23"/>
                <a:gd name="T19" fmla="*/ 835 h 27"/>
                <a:gd name="T20" fmla="*/ 307 w 23"/>
                <a:gd name="T21" fmla="*/ 709 h 27"/>
                <a:gd name="T22" fmla="*/ 307 w 23"/>
                <a:gd name="T23" fmla="*/ 791 h 27"/>
                <a:gd name="T24" fmla="*/ 245 w 23"/>
                <a:gd name="T25" fmla="*/ 906 h 27"/>
                <a:gd name="T26" fmla="*/ 196 w 23"/>
                <a:gd name="T27" fmla="*/ 988 h 27"/>
                <a:gd name="T28" fmla="*/ 136 w 23"/>
                <a:gd name="T29" fmla="*/ 1067 h 27"/>
                <a:gd name="T30" fmla="*/ 92 w 23"/>
                <a:gd name="T31" fmla="*/ 988 h 27"/>
                <a:gd name="T32" fmla="*/ 42 w 23"/>
                <a:gd name="T33" fmla="*/ 951 h 27"/>
                <a:gd name="T34" fmla="*/ 30 w 23"/>
                <a:gd name="T35" fmla="*/ 835 h 27"/>
                <a:gd name="T36" fmla="*/ 0 w 23"/>
                <a:gd name="T37" fmla="*/ 709 h 27"/>
                <a:gd name="T38" fmla="*/ 30 w 23"/>
                <a:gd name="T39" fmla="*/ 559 h 27"/>
                <a:gd name="T40" fmla="*/ 42 w 23"/>
                <a:gd name="T41" fmla="*/ 395 h 27"/>
                <a:gd name="T42" fmla="*/ 92 w 23"/>
                <a:gd name="T43" fmla="*/ 232 h 27"/>
                <a:gd name="T44" fmla="*/ 136 w 23"/>
                <a:gd name="T45" fmla="*/ 116 h 27"/>
                <a:gd name="T46" fmla="*/ 196 w 23"/>
                <a:gd name="T47" fmla="*/ 82 h 27"/>
                <a:gd name="T48" fmla="*/ 258 w 23"/>
                <a:gd name="T49" fmla="*/ 0 h 27"/>
                <a:gd name="T50" fmla="*/ 307 w 23"/>
                <a:gd name="T51" fmla="*/ 0 h 27"/>
                <a:gd name="T52" fmla="*/ 320 w 23"/>
                <a:gd name="T53" fmla="*/ 82 h 27"/>
                <a:gd name="T54" fmla="*/ 349 w 23"/>
                <a:gd name="T55" fmla="*/ 116 h 27"/>
                <a:gd name="T56" fmla="*/ 349 w 23"/>
                <a:gd name="T57" fmla="*/ 164 h 27"/>
                <a:gd name="T58" fmla="*/ 349 w 23"/>
                <a:gd name="T59" fmla="*/ 279 h 27"/>
                <a:gd name="T60" fmla="*/ 320 w 23"/>
                <a:gd name="T61" fmla="*/ 361 h 27"/>
                <a:gd name="T62" fmla="*/ 287 w 23"/>
                <a:gd name="T63" fmla="*/ 429 h 27"/>
                <a:gd name="T64" fmla="*/ 216 w 23"/>
                <a:gd name="T65" fmla="*/ 511 h 27"/>
                <a:gd name="T66" fmla="*/ 154 w 23"/>
                <a:gd name="T67" fmla="*/ 559 h 27"/>
                <a:gd name="T68" fmla="*/ 92 w 23"/>
                <a:gd name="T69" fmla="*/ 637 h 27"/>
                <a:gd name="T70" fmla="*/ 92 w 23"/>
                <a:gd name="T71" fmla="*/ 559 h 27"/>
                <a:gd name="T72" fmla="*/ 154 w 23"/>
                <a:gd name="T73" fmla="*/ 511 h 27"/>
                <a:gd name="T74" fmla="*/ 183 w 23"/>
                <a:gd name="T75" fmla="*/ 511 h 27"/>
                <a:gd name="T76" fmla="*/ 216 w 23"/>
                <a:gd name="T77" fmla="*/ 395 h 27"/>
                <a:gd name="T78" fmla="*/ 258 w 23"/>
                <a:gd name="T79" fmla="*/ 361 h 27"/>
                <a:gd name="T80" fmla="*/ 287 w 23"/>
                <a:gd name="T81" fmla="*/ 232 h 27"/>
                <a:gd name="T82" fmla="*/ 287 w 23"/>
                <a:gd name="T83" fmla="*/ 164 h 27"/>
                <a:gd name="T84" fmla="*/ 287 w 23"/>
                <a:gd name="T85" fmla="*/ 116 h 27"/>
                <a:gd name="T86" fmla="*/ 258 w 23"/>
                <a:gd name="T87" fmla="*/ 116 h 27"/>
                <a:gd name="T88" fmla="*/ 258 w 23"/>
                <a:gd name="T89" fmla="*/ 82 h 27"/>
                <a:gd name="T90" fmla="*/ 245 w 23"/>
                <a:gd name="T91" fmla="*/ 82 h 27"/>
                <a:gd name="T92" fmla="*/ 196 w 23"/>
                <a:gd name="T93" fmla="*/ 116 h 27"/>
                <a:gd name="T94" fmla="*/ 154 w 23"/>
                <a:gd name="T95" fmla="*/ 164 h 27"/>
                <a:gd name="T96" fmla="*/ 104 w 23"/>
                <a:gd name="T97" fmla="*/ 361 h 27"/>
                <a:gd name="T98" fmla="*/ 92 w 23"/>
                <a:gd name="T99" fmla="*/ 55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7"/>
                <a:gd name="T152" fmla="*/ 23 w 23"/>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7">
                  <a:moveTo>
                    <a:pt x="6" y="16"/>
                  </a:moveTo>
                  <a:lnTo>
                    <a:pt x="6" y="16"/>
                  </a:lnTo>
                  <a:lnTo>
                    <a:pt x="6" y="17"/>
                  </a:lnTo>
                  <a:lnTo>
                    <a:pt x="6" y="20"/>
                  </a:lnTo>
                  <a:lnTo>
                    <a:pt x="7" y="21"/>
                  </a:lnTo>
                  <a:lnTo>
                    <a:pt x="9" y="23"/>
                  </a:lnTo>
                  <a:lnTo>
                    <a:pt x="12" y="23"/>
                  </a:lnTo>
                  <a:lnTo>
                    <a:pt x="13" y="23"/>
                  </a:lnTo>
                  <a:lnTo>
                    <a:pt x="14" y="23"/>
                  </a:lnTo>
                  <a:lnTo>
                    <a:pt x="17" y="21"/>
                  </a:lnTo>
                  <a:lnTo>
                    <a:pt x="20" y="18"/>
                  </a:lnTo>
                  <a:lnTo>
                    <a:pt x="20" y="20"/>
                  </a:lnTo>
                  <a:lnTo>
                    <a:pt x="16" y="23"/>
                  </a:lnTo>
                  <a:lnTo>
                    <a:pt x="13" y="25"/>
                  </a:lnTo>
                  <a:lnTo>
                    <a:pt x="9" y="27"/>
                  </a:lnTo>
                  <a:lnTo>
                    <a:pt x="6" y="25"/>
                  </a:lnTo>
                  <a:lnTo>
                    <a:pt x="3" y="24"/>
                  </a:lnTo>
                  <a:lnTo>
                    <a:pt x="2" y="21"/>
                  </a:lnTo>
                  <a:lnTo>
                    <a:pt x="0" y="18"/>
                  </a:lnTo>
                  <a:lnTo>
                    <a:pt x="2" y="14"/>
                  </a:lnTo>
                  <a:lnTo>
                    <a:pt x="3" y="10"/>
                  </a:lnTo>
                  <a:lnTo>
                    <a:pt x="6" y="6"/>
                  </a:lnTo>
                  <a:lnTo>
                    <a:pt x="9" y="3"/>
                  </a:lnTo>
                  <a:lnTo>
                    <a:pt x="13" y="2"/>
                  </a:lnTo>
                  <a:lnTo>
                    <a:pt x="17" y="0"/>
                  </a:lnTo>
                  <a:lnTo>
                    <a:pt x="20" y="0"/>
                  </a:lnTo>
                  <a:lnTo>
                    <a:pt x="21" y="2"/>
                  </a:lnTo>
                  <a:lnTo>
                    <a:pt x="23" y="3"/>
                  </a:lnTo>
                  <a:lnTo>
                    <a:pt x="23" y="4"/>
                  </a:lnTo>
                  <a:lnTo>
                    <a:pt x="23" y="7"/>
                  </a:lnTo>
                  <a:lnTo>
                    <a:pt x="21" y="9"/>
                  </a:lnTo>
                  <a:lnTo>
                    <a:pt x="19" y="11"/>
                  </a:lnTo>
                  <a:lnTo>
                    <a:pt x="14" y="13"/>
                  </a:lnTo>
                  <a:lnTo>
                    <a:pt x="10" y="14"/>
                  </a:lnTo>
                  <a:lnTo>
                    <a:pt x="6" y="16"/>
                  </a:lnTo>
                  <a:close/>
                  <a:moveTo>
                    <a:pt x="6" y="14"/>
                  </a:moveTo>
                  <a:lnTo>
                    <a:pt x="10" y="13"/>
                  </a:lnTo>
                  <a:lnTo>
                    <a:pt x="12" y="13"/>
                  </a:lnTo>
                  <a:lnTo>
                    <a:pt x="14" y="10"/>
                  </a:lnTo>
                  <a:lnTo>
                    <a:pt x="17" y="9"/>
                  </a:lnTo>
                  <a:lnTo>
                    <a:pt x="19" y="6"/>
                  </a:lnTo>
                  <a:lnTo>
                    <a:pt x="19" y="4"/>
                  </a:lnTo>
                  <a:lnTo>
                    <a:pt x="19" y="3"/>
                  </a:lnTo>
                  <a:lnTo>
                    <a:pt x="17" y="3"/>
                  </a:lnTo>
                  <a:lnTo>
                    <a:pt x="17" y="2"/>
                  </a:lnTo>
                  <a:lnTo>
                    <a:pt x="16" y="2"/>
                  </a:lnTo>
                  <a:lnTo>
                    <a:pt x="13" y="3"/>
                  </a:lnTo>
                  <a:lnTo>
                    <a:pt x="10" y="4"/>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10547" name="Freeform 365"/>
            <p:cNvSpPr>
              <a:spLocks/>
            </p:cNvSpPr>
            <p:nvPr/>
          </p:nvSpPr>
          <p:spPr bwMode="auto">
            <a:xfrm>
              <a:off x="2484" y="3817"/>
              <a:ext cx="52" cy="84"/>
            </a:xfrm>
            <a:custGeom>
              <a:avLst/>
              <a:gdLst>
                <a:gd name="T0" fmla="*/ 12 w 21"/>
                <a:gd name="T1" fmla="*/ 81 h 25"/>
                <a:gd name="T2" fmla="*/ 166 w 21"/>
                <a:gd name="T3" fmla="*/ 0 h 25"/>
                <a:gd name="T4" fmla="*/ 104 w 21"/>
                <a:gd name="T5" fmla="*/ 531 h 25"/>
                <a:gd name="T6" fmla="*/ 134 w 21"/>
                <a:gd name="T7" fmla="*/ 339 h 25"/>
                <a:gd name="T8" fmla="*/ 183 w 21"/>
                <a:gd name="T9" fmla="*/ 225 h 25"/>
                <a:gd name="T10" fmla="*/ 228 w 21"/>
                <a:gd name="T11" fmla="*/ 114 h 25"/>
                <a:gd name="T12" fmla="*/ 245 w 21"/>
                <a:gd name="T13" fmla="*/ 81 h 25"/>
                <a:gd name="T14" fmla="*/ 287 w 21"/>
                <a:gd name="T15" fmla="*/ 0 h 25"/>
                <a:gd name="T16" fmla="*/ 287 w 21"/>
                <a:gd name="T17" fmla="*/ 0 h 25"/>
                <a:gd name="T18" fmla="*/ 319 w 21"/>
                <a:gd name="T19" fmla="*/ 81 h 25"/>
                <a:gd name="T20" fmla="*/ 319 w 21"/>
                <a:gd name="T21" fmla="*/ 81 h 25"/>
                <a:gd name="T22" fmla="*/ 319 w 21"/>
                <a:gd name="T23" fmla="*/ 114 h 25"/>
                <a:gd name="T24" fmla="*/ 319 w 21"/>
                <a:gd name="T25" fmla="*/ 148 h 25"/>
                <a:gd name="T26" fmla="*/ 287 w 21"/>
                <a:gd name="T27" fmla="*/ 272 h 25"/>
                <a:gd name="T28" fmla="*/ 287 w 21"/>
                <a:gd name="T29" fmla="*/ 272 h 25"/>
                <a:gd name="T30" fmla="*/ 275 w 21"/>
                <a:gd name="T31" fmla="*/ 339 h 25"/>
                <a:gd name="T32" fmla="*/ 275 w 21"/>
                <a:gd name="T33" fmla="*/ 339 h 25"/>
                <a:gd name="T34" fmla="*/ 245 w 21"/>
                <a:gd name="T35" fmla="*/ 272 h 25"/>
                <a:gd name="T36" fmla="*/ 245 w 21"/>
                <a:gd name="T37" fmla="*/ 272 h 25"/>
                <a:gd name="T38" fmla="*/ 245 w 21"/>
                <a:gd name="T39" fmla="*/ 225 h 25"/>
                <a:gd name="T40" fmla="*/ 245 w 21"/>
                <a:gd name="T41" fmla="*/ 225 h 25"/>
                <a:gd name="T42" fmla="*/ 245 w 21"/>
                <a:gd name="T43" fmla="*/ 225 h 25"/>
                <a:gd name="T44" fmla="*/ 245 w 21"/>
                <a:gd name="T45" fmla="*/ 225 h 25"/>
                <a:gd name="T46" fmla="*/ 228 w 21"/>
                <a:gd name="T47" fmla="*/ 225 h 25"/>
                <a:gd name="T48" fmla="*/ 228 w 21"/>
                <a:gd name="T49" fmla="*/ 225 h 25"/>
                <a:gd name="T50" fmla="*/ 228 w 21"/>
                <a:gd name="T51" fmla="*/ 225 h 25"/>
                <a:gd name="T52" fmla="*/ 215 w 21"/>
                <a:gd name="T53" fmla="*/ 225 h 25"/>
                <a:gd name="T54" fmla="*/ 183 w 21"/>
                <a:gd name="T55" fmla="*/ 272 h 25"/>
                <a:gd name="T56" fmla="*/ 166 w 21"/>
                <a:gd name="T57" fmla="*/ 383 h 25"/>
                <a:gd name="T58" fmla="*/ 124 w 21"/>
                <a:gd name="T59" fmla="*/ 531 h 25"/>
                <a:gd name="T60" fmla="*/ 104 w 21"/>
                <a:gd name="T61" fmla="*/ 608 h 25"/>
                <a:gd name="T62" fmla="*/ 104 w 21"/>
                <a:gd name="T63" fmla="*/ 679 h 25"/>
                <a:gd name="T64" fmla="*/ 74 w 21"/>
                <a:gd name="T65" fmla="*/ 803 h 25"/>
                <a:gd name="T66" fmla="*/ 74 w 21"/>
                <a:gd name="T67" fmla="*/ 870 h 25"/>
                <a:gd name="T68" fmla="*/ 62 w 21"/>
                <a:gd name="T69" fmla="*/ 948 h 25"/>
                <a:gd name="T70" fmla="*/ 0 w 21"/>
                <a:gd name="T71" fmla="*/ 948 h 25"/>
                <a:gd name="T72" fmla="*/ 62 w 21"/>
                <a:gd name="T73" fmla="*/ 339 h 25"/>
                <a:gd name="T74" fmla="*/ 74 w 21"/>
                <a:gd name="T75" fmla="*/ 225 h 25"/>
                <a:gd name="T76" fmla="*/ 74 w 21"/>
                <a:gd name="T77" fmla="*/ 148 h 25"/>
                <a:gd name="T78" fmla="*/ 74 w 21"/>
                <a:gd name="T79" fmla="*/ 114 h 25"/>
                <a:gd name="T80" fmla="*/ 74 w 21"/>
                <a:gd name="T81" fmla="*/ 114 h 25"/>
                <a:gd name="T82" fmla="*/ 62 w 21"/>
                <a:gd name="T83" fmla="*/ 114 h 25"/>
                <a:gd name="T84" fmla="*/ 62 w 21"/>
                <a:gd name="T85" fmla="*/ 114 h 25"/>
                <a:gd name="T86" fmla="*/ 30 w 21"/>
                <a:gd name="T87" fmla="*/ 114 h 25"/>
                <a:gd name="T88" fmla="*/ 12 w 21"/>
                <a:gd name="T89" fmla="*/ 114 h 25"/>
                <a:gd name="T90" fmla="*/ 12 w 21"/>
                <a:gd name="T91" fmla="*/ 81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1" y="2"/>
                  </a:moveTo>
                  <a:lnTo>
                    <a:pt x="11" y="0"/>
                  </a:lnTo>
                  <a:lnTo>
                    <a:pt x="7" y="14"/>
                  </a:lnTo>
                  <a:lnTo>
                    <a:pt x="9" y="9"/>
                  </a:lnTo>
                  <a:lnTo>
                    <a:pt x="12" y="6"/>
                  </a:lnTo>
                  <a:lnTo>
                    <a:pt x="15" y="3"/>
                  </a:lnTo>
                  <a:lnTo>
                    <a:pt x="16" y="2"/>
                  </a:lnTo>
                  <a:lnTo>
                    <a:pt x="19" y="0"/>
                  </a:lnTo>
                  <a:lnTo>
                    <a:pt x="21" y="2"/>
                  </a:lnTo>
                  <a:lnTo>
                    <a:pt x="21" y="3"/>
                  </a:lnTo>
                  <a:lnTo>
                    <a:pt x="21" y="4"/>
                  </a:lnTo>
                  <a:lnTo>
                    <a:pt x="19" y="7"/>
                  </a:lnTo>
                  <a:lnTo>
                    <a:pt x="18" y="9"/>
                  </a:lnTo>
                  <a:lnTo>
                    <a:pt x="16" y="7"/>
                  </a:lnTo>
                  <a:lnTo>
                    <a:pt x="16" y="6"/>
                  </a:lnTo>
                  <a:lnTo>
                    <a:pt x="15" y="6"/>
                  </a:lnTo>
                  <a:lnTo>
                    <a:pt x="14" y="6"/>
                  </a:lnTo>
                  <a:lnTo>
                    <a:pt x="12" y="7"/>
                  </a:lnTo>
                  <a:lnTo>
                    <a:pt x="11" y="10"/>
                  </a:lnTo>
                  <a:lnTo>
                    <a:pt x="8" y="14"/>
                  </a:lnTo>
                  <a:lnTo>
                    <a:pt x="7" y="16"/>
                  </a:lnTo>
                  <a:lnTo>
                    <a:pt x="7" y="18"/>
                  </a:lnTo>
                  <a:lnTo>
                    <a:pt x="5" y="21"/>
                  </a:lnTo>
                  <a:lnTo>
                    <a:pt x="5" y="23"/>
                  </a:lnTo>
                  <a:lnTo>
                    <a:pt x="4" y="25"/>
                  </a:lnTo>
                  <a:lnTo>
                    <a:pt x="0" y="25"/>
                  </a:lnTo>
                  <a:lnTo>
                    <a:pt x="4" y="9"/>
                  </a:lnTo>
                  <a:lnTo>
                    <a:pt x="5" y="6"/>
                  </a:lnTo>
                  <a:lnTo>
                    <a:pt x="5" y="4"/>
                  </a:lnTo>
                  <a:lnTo>
                    <a:pt x="5" y="3"/>
                  </a:lnTo>
                  <a:lnTo>
                    <a:pt x="4" y="3"/>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548" name="Freeform 366"/>
            <p:cNvSpPr>
              <a:spLocks/>
            </p:cNvSpPr>
            <p:nvPr/>
          </p:nvSpPr>
          <p:spPr bwMode="auto">
            <a:xfrm>
              <a:off x="2536" y="3854"/>
              <a:ext cx="36" cy="17"/>
            </a:xfrm>
            <a:custGeom>
              <a:avLst/>
              <a:gdLst>
                <a:gd name="T0" fmla="*/ 206 w 15"/>
                <a:gd name="T1" fmla="*/ 0 h 5"/>
                <a:gd name="T2" fmla="*/ 197 w 15"/>
                <a:gd name="T3" fmla="*/ 197 h 5"/>
                <a:gd name="T4" fmla="*/ 0 w 15"/>
                <a:gd name="T5" fmla="*/ 197 h 5"/>
                <a:gd name="T6" fmla="*/ 12 w 15"/>
                <a:gd name="T7" fmla="*/ 0 h 5"/>
                <a:gd name="T8" fmla="*/ 206 w 15"/>
                <a:gd name="T9" fmla="*/ 0 h 5"/>
                <a:gd name="T10" fmla="*/ 0 60000 65536"/>
                <a:gd name="T11" fmla="*/ 0 60000 65536"/>
                <a:gd name="T12" fmla="*/ 0 60000 65536"/>
                <a:gd name="T13" fmla="*/ 0 60000 65536"/>
                <a:gd name="T14" fmla="*/ 0 60000 65536"/>
                <a:gd name="T15" fmla="*/ 0 w 15"/>
                <a:gd name="T16" fmla="*/ 0 h 5"/>
                <a:gd name="T17" fmla="*/ 15 w 15"/>
                <a:gd name="T18" fmla="*/ 5 h 5"/>
              </a:gdLst>
              <a:ahLst/>
              <a:cxnLst>
                <a:cxn ang="T10">
                  <a:pos x="T0" y="T1"/>
                </a:cxn>
                <a:cxn ang="T11">
                  <a:pos x="T2" y="T3"/>
                </a:cxn>
                <a:cxn ang="T12">
                  <a:pos x="T4" y="T5"/>
                </a:cxn>
                <a:cxn ang="T13">
                  <a:pos x="T6" y="T7"/>
                </a:cxn>
                <a:cxn ang="T14">
                  <a:pos x="T8" y="T9"/>
                </a:cxn>
              </a:cxnLst>
              <a:rect l="T15" t="T16" r="T17" b="T18"/>
              <a:pathLst>
                <a:path w="15" h="5">
                  <a:moveTo>
                    <a:pt x="15" y="0"/>
                  </a:moveTo>
                  <a:lnTo>
                    <a:pt x="14" y="5"/>
                  </a:lnTo>
                  <a:lnTo>
                    <a:pt x="0" y="5"/>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10549" name="Freeform 367"/>
            <p:cNvSpPr>
              <a:spLocks/>
            </p:cNvSpPr>
            <p:nvPr/>
          </p:nvSpPr>
          <p:spPr bwMode="auto">
            <a:xfrm>
              <a:off x="2572" y="3776"/>
              <a:ext cx="106" cy="133"/>
            </a:xfrm>
            <a:custGeom>
              <a:avLst/>
              <a:gdLst>
                <a:gd name="T0" fmla="*/ 256 w 43"/>
                <a:gd name="T1" fmla="*/ 0 h 39"/>
                <a:gd name="T2" fmla="*/ 431 w 43"/>
                <a:gd name="T3" fmla="*/ 1153 h 39"/>
                <a:gd name="T4" fmla="*/ 523 w 43"/>
                <a:gd name="T5" fmla="*/ 314 h 39"/>
                <a:gd name="T6" fmla="*/ 540 w 43"/>
                <a:gd name="T7" fmla="*/ 198 h 39"/>
                <a:gd name="T8" fmla="*/ 540 w 43"/>
                <a:gd name="T9" fmla="*/ 164 h 39"/>
                <a:gd name="T10" fmla="*/ 540 w 43"/>
                <a:gd name="T11" fmla="*/ 82 h 39"/>
                <a:gd name="T12" fmla="*/ 523 w 43"/>
                <a:gd name="T13" fmla="*/ 82 h 39"/>
                <a:gd name="T14" fmla="*/ 523 w 43"/>
                <a:gd name="T15" fmla="*/ 34 h 39"/>
                <a:gd name="T16" fmla="*/ 481 w 43"/>
                <a:gd name="T17" fmla="*/ 34 h 39"/>
                <a:gd name="T18" fmla="*/ 481 w 43"/>
                <a:gd name="T19" fmla="*/ 34 h 39"/>
                <a:gd name="T20" fmla="*/ 481 w 43"/>
                <a:gd name="T21" fmla="*/ 34 h 39"/>
                <a:gd name="T22" fmla="*/ 481 w 43"/>
                <a:gd name="T23" fmla="*/ 0 h 39"/>
                <a:gd name="T24" fmla="*/ 643 w 43"/>
                <a:gd name="T25" fmla="*/ 0 h 39"/>
                <a:gd name="T26" fmla="*/ 643 w 43"/>
                <a:gd name="T27" fmla="*/ 34 h 39"/>
                <a:gd name="T28" fmla="*/ 631 w 43"/>
                <a:gd name="T29" fmla="*/ 34 h 39"/>
                <a:gd name="T30" fmla="*/ 614 w 43"/>
                <a:gd name="T31" fmla="*/ 82 h 39"/>
                <a:gd name="T32" fmla="*/ 584 w 43"/>
                <a:gd name="T33" fmla="*/ 82 h 39"/>
                <a:gd name="T34" fmla="*/ 584 w 43"/>
                <a:gd name="T35" fmla="*/ 164 h 39"/>
                <a:gd name="T36" fmla="*/ 572 w 43"/>
                <a:gd name="T37" fmla="*/ 198 h 39"/>
                <a:gd name="T38" fmla="*/ 572 w 43"/>
                <a:gd name="T39" fmla="*/ 314 h 39"/>
                <a:gd name="T40" fmla="*/ 419 w 43"/>
                <a:gd name="T41" fmla="*/ 1548 h 39"/>
                <a:gd name="T42" fmla="*/ 419 w 43"/>
                <a:gd name="T43" fmla="*/ 1548 h 39"/>
                <a:gd name="T44" fmla="*/ 224 w 43"/>
                <a:gd name="T45" fmla="*/ 280 h 39"/>
                <a:gd name="T46" fmla="*/ 121 w 43"/>
                <a:gd name="T47" fmla="*/ 1187 h 39"/>
                <a:gd name="T48" fmla="*/ 121 w 43"/>
                <a:gd name="T49" fmla="*/ 1313 h 39"/>
                <a:gd name="T50" fmla="*/ 121 w 43"/>
                <a:gd name="T51" fmla="*/ 1385 h 39"/>
                <a:gd name="T52" fmla="*/ 121 w 43"/>
                <a:gd name="T53" fmla="*/ 1385 h 39"/>
                <a:gd name="T54" fmla="*/ 121 w 43"/>
                <a:gd name="T55" fmla="*/ 1429 h 39"/>
                <a:gd name="T56" fmla="*/ 153 w 43"/>
                <a:gd name="T57" fmla="*/ 1429 h 39"/>
                <a:gd name="T58" fmla="*/ 165 w 43"/>
                <a:gd name="T59" fmla="*/ 1429 h 39"/>
                <a:gd name="T60" fmla="*/ 165 w 43"/>
                <a:gd name="T61" fmla="*/ 1466 h 39"/>
                <a:gd name="T62" fmla="*/ 0 w 43"/>
                <a:gd name="T63" fmla="*/ 1466 h 39"/>
                <a:gd name="T64" fmla="*/ 0 w 43"/>
                <a:gd name="T65" fmla="*/ 1429 h 39"/>
                <a:gd name="T66" fmla="*/ 42 w 43"/>
                <a:gd name="T67" fmla="*/ 1429 h 39"/>
                <a:gd name="T68" fmla="*/ 42 w 43"/>
                <a:gd name="T69" fmla="*/ 1429 h 39"/>
                <a:gd name="T70" fmla="*/ 62 w 43"/>
                <a:gd name="T71" fmla="*/ 1429 h 39"/>
                <a:gd name="T72" fmla="*/ 91 w 43"/>
                <a:gd name="T73" fmla="*/ 1385 h 39"/>
                <a:gd name="T74" fmla="*/ 91 w 43"/>
                <a:gd name="T75" fmla="*/ 1313 h 39"/>
                <a:gd name="T76" fmla="*/ 104 w 43"/>
                <a:gd name="T77" fmla="*/ 1187 h 39"/>
                <a:gd name="T78" fmla="*/ 212 w 43"/>
                <a:gd name="T79" fmla="*/ 164 h 39"/>
                <a:gd name="T80" fmla="*/ 195 w 43"/>
                <a:gd name="T81" fmla="*/ 82 h 39"/>
                <a:gd name="T82" fmla="*/ 165 w 43"/>
                <a:gd name="T83" fmla="*/ 82 h 39"/>
                <a:gd name="T84" fmla="*/ 153 w 43"/>
                <a:gd name="T85" fmla="*/ 34 h 39"/>
                <a:gd name="T86" fmla="*/ 121 w 43"/>
                <a:gd name="T87" fmla="*/ 34 h 39"/>
                <a:gd name="T88" fmla="*/ 121 w 43"/>
                <a:gd name="T89" fmla="*/ 0 h 39"/>
                <a:gd name="T90" fmla="*/ 256 w 43"/>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9"/>
                <a:gd name="T140" fmla="*/ 43 w 4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9">
                  <a:moveTo>
                    <a:pt x="17" y="0"/>
                  </a:moveTo>
                  <a:lnTo>
                    <a:pt x="29" y="29"/>
                  </a:lnTo>
                  <a:lnTo>
                    <a:pt x="35" y="8"/>
                  </a:lnTo>
                  <a:lnTo>
                    <a:pt x="36" y="5"/>
                  </a:lnTo>
                  <a:lnTo>
                    <a:pt x="36" y="4"/>
                  </a:lnTo>
                  <a:lnTo>
                    <a:pt x="36" y="2"/>
                  </a:lnTo>
                  <a:lnTo>
                    <a:pt x="35" y="2"/>
                  </a:lnTo>
                  <a:lnTo>
                    <a:pt x="35" y="1"/>
                  </a:lnTo>
                  <a:lnTo>
                    <a:pt x="32" y="1"/>
                  </a:lnTo>
                  <a:lnTo>
                    <a:pt x="32" y="0"/>
                  </a:lnTo>
                  <a:lnTo>
                    <a:pt x="43" y="0"/>
                  </a:lnTo>
                  <a:lnTo>
                    <a:pt x="43" y="1"/>
                  </a:lnTo>
                  <a:lnTo>
                    <a:pt x="42" y="1"/>
                  </a:lnTo>
                  <a:lnTo>
                    <a:pt x="41" y="2"/>
                  </a:lnTo>
                  <a:lnTo>
                    <a:pt x="39" y="2"/>
                  </a:lnTo>
                  <a:lnTo>
                    <a:pt x="39" y="4"/>
                  </a:lnTo>
                  <a:lnTo>
                    <a:pt x="38" y="5"/>
                  </a:lnTo>
                  <a:lnTo>
                    <a:pt x="38" y="8"/>
                  </a:lnTo>
                  <a:lnTo>
                    <a:pt x="28" y="39"/>
                  </a:lnTo>
                  <a:lnTo>
                    <a:pt x="15" y="7"/>
                  </a:lnTo>
                  <a:lnTo>
                    <a:pt x="8" y="30"/>
                  </a:lnTo>
                  <a:lnTo>
                    <a:pt x="8" y="33"/>
                  </a:lnTo>
                  <a:lnTo>
                    <a:pt x="8" y="35"/>
                  </a:lnTo>
                  <a:lnTo>
                    <a:pt x="8" y="36"/>
                  </a:lnTo>
                  <a:lnTo>
                    <a:pt x="10" y="36"/>
                  </a:lnTo>
                  <a:lnTo>
                    <a:pt x="11" y="36"/>
                  </a:lnTo>
                  <a:lnTo>
                    <a:pt x="11" y="37"/>
                  </a:lnTo>
                  <a:lnTo>
                    <a:pt x="0" y="37"/>
                  </a:lnTo>
                  <a:lnTo>
                    <a:pt x="0" y="36"/>
                  </a:lnTo>
                  <a:lnTo>
                    <a:pt x="3" y="36"/>
                  </a:lnTo>
                  <a:lnTo>
                    <a:pt x="4" y="36"/>
                  </a:lnTo>
                  <a:lnTo>
                    <a:pt x="6" y="35"/>
                  </a:lnTo>
                  <a:lnTo>
                    <a:pt x="6" y="33"/>
                  </a:lnTo>
                  <a:lnTo>
                    <a:pt x="7" y="30"/>
                  </a:lnTo>
                  <a:lnTo>
                    <a:pt x="14" y="4"/>
                  </a:lnTo>
                  <a:lnTo>
                    <a:pt x="13" y="2"/>
                  </a:lnTo>
                  <a:lnTo>
                    <a:pt x="11" y="2"/>
                  </a:lnTo>
                  <a:lnTo>
                    <a:pt x="10" y="1"/>
                  </a:lnTo>
                  <a:lnTo>
                    <a:pt x="8" y="1"/>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550" name="Freeform 368"/>
            <p:cNvSpPr>
              <a:spLocks noEditPoints="1"/>
            </p:cNvSpPr>
            <p:nvPr/>
          </p:nvSpPr>
          <p:spPr bwMode="auto">
            <a:xfrm>
              <a:off x="2672" y="3817"/>
              <a:ext cx="59" cy="92"/>
            </a:xfrm>
            <a:custGeom>
              <a:avLst/>
              <a:gdLst>
                <a:gd name="T0" fmla="*/ 356 w 24"/>
                <a:gd name="T1" fmla="*/ 361 h 27"/>
                <a:gd name="T2" fmla="*/ 356 w 24"/>
                <a:gd name="T3" fmla="*/ 511 h 27"/>
                <a:gd name="T4" fmla="*/ 327 w 24"/>
                <a:gd name="T5" fmla="*/ 675 h 27"/>
                <a:gd name="T6" fmla="*/ 285 w 24"/>
                <a:gd name="T7" fmla="*/ 835 h 27"/>
                <a:gd name="T8" fmla="*/ 224 w 24"/>
                <a:gd name="T9" fmla="*/ 951 h 27"/>
                <a:gd name="T10" fmla="*/ 182 w 24"/>
                <a:gd name="T11" fmla="*/ 988 h 27"/>
                <a:gd name="T12" fmla="*/ 120 w 24"/>
                <a:gd name="T13" fmla="*/ 1067 h 27"/>
                <a:gd name="T14" fmla="*/ 61 w 24"/>
                <a:gd name="T15" fmla="*/ 988 h 27"/>
                <a:gd name="T16" fmla="*/ 12 w 24"/>
                <a:gd name="T17" fmla="*/ 951 h 27"/>
                <a:gd name="T18" fmla="*/ 0 w 24"/>
                <a:gd name="T19" fmla="*/ 835 h 27"/>
                <a:gd name="T20" fmla="*/ 0 w 24"/>
                <a:gd name="T21" fmla="*/ 675 h 27"/>
                <a:gd name="T22" fmla="*/ 0 w 24"/>
                <a:gd name="T23" fmla="*/ 511 h 27"/>
                <a:gd name="T24" fmla="*/ 12 w 24"/>
                <a:gd name="T25" fmla="*/ 395 h 27"/>
                <a:gd name="T26" fmla="*/ 61 w 24"/>
                <a:gd name="T27" fmla="*/ 232 h 27"/>
                <a:gd name="T28" fmla="*/ 120 w 24"/>
                <a:gd name="T29" fmla="*/ 116 h 27"/>
                <a:gd name="T30" fmla="*/ 182 w 24"/>
                <a:gd name="T31" fmla="*/ 82 h 27"/>
                <a:gd name="T32" fmla="*/ 224 w 24"/>
                <a:gd name="T33" fmla="*/ 0 h 27"/>
                <a:gd name="T34" fmla="*/ 285 w 24"/>
                <a:gd name="T35" fmla="*/ 82 h 27"/>
                <a:gd name="T36" fmla="*/ 327 w 24"/>
                <a:gd name="T37" fmla="*/ 116 h 27"/>
                <a:gd name="T38" fmla="*/ 356 w 24"/>
                <a:gd name="T39" fmla="*/ 232 h 27"/>
                <a:gd name="T40" fmla="*/ 356 w 24"/>
                <a:gd name="T41" fmla="*/ 361 h 27"/>
                <a:gd name="T42" fmla="*/ 285 w 24"/>
                <a:gd name="T43" fmla="*/ 279 h 27"/>
                <a:gd name="T44" fmla="*/ 285 w 24"/>
                <a:gd name="T45" fmla="*/ 164 h 27"/>
                <a:gd name="T46" fmla="*/ 265 w 24"/>
                <a:gd name="T47" fmla="*/ 116 h 27"/>
                <a:gd name="T48" fmla="*/ 253 w 24"/>
                <a:gd name="T49" fmla="*/ 82 h 27"/>
                <a:gd name="T50" fmla="*/ 224 w 24"/>
                <a:gd name="T51" fmla="*/ 82 h 27"/>
                <a:gd name="T52" fmla="*/ 182 w 24"/>
                <a:gd name="T53" fmla="*/ 116 h 27"/>
                <a:gd name="T54" fmla="*/ 150 w 24"/>
                <a:gd name="T55" fmla="*/ 164 h 27"/>
                <a:gd name="T56" fmla="*/ 120 w 24"/>
                <a:gd name="T57" fmla="*/ 279 h 27"/>
                <a:gd name="T58" fmla="*/ 74 w 24"/>
                <a:gd name="T59" fmla="*/ 559 h 27"/>
                <a:gd name="T60" fmla="*/ 61 w 24"/>
                <a:gd name="T61" fmla="*/ 791 h 27"/>
                <a:gd name="T62" fmla="*/ 74 w 24"/>
                <a:gd name="T63" fmla="*/ 835 h 27"/>
                <a:gd name="T64" fmla="*/ 74 w 24"/>
                <a:gd name="T65" fmla="*/ 951 h 27"/>
                <a:gd name="T66" fmla="*/ 103 w 24"/>
                <a:gd name="T67" fmla="*/ 951 h 27"/>
                <a:gd name="T68" fmla="*/ 120 w 24"/>
                <a:gd name="T69" fmla="*/ 988 h 27"/>
                <a:gd name="T70" fmla="*/ 162 w 24"/>
                <a:gd name="T71" fmla="*/ 951 h 27"/>
                <a:gd name="T72" fmla="*/ 207 w 24"/>
                <a:gd name="T73" fmla="*/ 906 h 27"/>
                <a:gd name="T74" fmla="*/ 224 w 24"/>
                <a:gd name="T75" fmla="*/ 791 h 27"/>
                <a:gd name="T76" fmla="*/ 265 w 24"/>
                <a:gd name="T77" fmla="*/ 511 h 27"/>
                <a:gd name="T78" fmla="*/ 285 w 24"/>
                <a:gd name="T79" fmla="*/ 279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7"/>
                <a:gd name="T122" fmla="*/ 24 w 24"/>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7">
                  <a:moveTo>
                    <a:pt x="24" y="9"/>
                  </a:moveTo>
                  <a:lnTo>
                    <a:pt x="24" y="13"/>
                  </a:lnTo>
                  <a:lnTo>
                    <a:pt x="22" y="17"/>
                  </a:lnTo>
                  <a:lnTo>
                    <a:pt x="19" y="21"/>
                  </a:lnTo>
                  <a:lnTo>
                    <a:pt x="15" y="24"/>
                  </a:lnTo>
                  <a:lnTo>
                    <a:pt x="12" y="25"/>
                  </a:lnTo>
                  <a:lnTo>
                    <a:pt x="8" y="27"/>
                  </a:lnTo>
                  <a:lnTo>
                    <a:pt x="4" y="25"/>
                  </a:lnTo>
                  <a:lnTo>
                    <a:pt x="1" y="24"/>
                  </a:lnTo>
                  <a:lnTo>
                    <a:pt x="0" y="21"/>
                  </a:lnTo>
                  <a:lnTo>
                    <a:pt x="0" y="17"/>
                  </a:lnTo>
                  <a:lnTo>
                    <a:pt x="0" y="13"/>
                  </a:lnTo>
                  <a:lnTo>
                    <a:pt x="1" y="10"/>
                  </a:lnTo>
                  <a:lnTo>
                    <a:pt x="4" y="6"/>
                  </a:lnTo>
                  <a:lnTo>
                    <a:pt x="8" y="3"/>
                  </a:lnTo>
                  <a:lnTo>
                    <a:pt x="12" y="2"/>
                  </a:lnTo>
                  <a:lnTo>
                    <a:pt x="15" y="0"/>
                  </a:lnTo>
                  <a:lnTo>
                    <a:pt x="19" y="2"/>
                  </a:lnTo>
                  <a:lnTo>
                    <a:pt x="22" y="3"/>
                  </a:lnTo>
                  <a:lnTo>
                    <a:pt x="24" y="6"/>
                  </a:lnTo>
                  <a:lnTo>
                    <a:pt x="24" y="9"/>
                  </a:lnTo>
                  <a:close/>
                  <a:moveTo>
                    <a:pt x="19" y="7"/>
                  </a:moveTo>
                  <a:lnTo>
                    <a:pt x="19" y="4"/>
                  </a:lnTo>
                  <a:lnTo>
                    <a:pt x="18" y="3"/>
                  </a:lnTo>
                  <a:lnTo>
                    <a:pt x="17" y="2"/>
                  </a:lnTo>
                  <a:lnTo>
                    <a:pt x="15" y="2"/>
                  </a:lnTo>
                  <a:lnTo>
                    <a:pt x="12" y="3"/>
                  </a:lnTo>
                  <a:lnTo>
                    <a:pt x="10" y="4"/>
                  </a:lnTo>
                  <a:lnTo>
                    <a:pt x="8" y="7"/>
                  </a:lnTo>
                  <a:lnTo>
                    <a:pt x="5" y="14"/>
                  </a:lnTo>
                  <a:lnTo>
                    <a:pt x="4" y="20"/>
                  </a:lnTo>
                  <a:lnTo>
                    <a:pt x="5" y="21"/>
                  </a:lnTo>
                  <a:lnTo>
                    <a:pt x="5" y="24"/>
                  </a:lnTo>
                  <a:lnTo>
                    <a:pt x="7" y="24"/>
                  </a:lnTo>
                  <a:lnTo>
                    <a:pt x="8" y="25"/>
                  </a:lnTo>
                  <a:lnTo>
                    <a:pt x="11" y="24"/>
                  </a:lnTo>
                  <a:lnTo>
                    <a:pt x="14" y="23"/>
                  </a:lnTo>
                  <a:lnTo>
                    <a:pt x="15" y="20"/>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10551" name="Freeform 369"/>
            <p:cNvSpPr>
              <a:spLocks/>
            </p:cNvSpPr>
            <p:nvPr/>
          </p:nvSpPr>
          <p:spPr bwMode="auto">
            <a:xfrm>
              <a:off x="2741" y="3817"/>
              <a:ext cx="63" cy="92"/>
            </a:xfrm>
            <a:custGeom>
              <a:avLst/>
              <a:gdLst>
                <a:gd name="T0" fmla="*/ 300 w 26"/>
                <a:gd name="T1" fmla="*/ 709 h 27"/>
                <a:gd name="T2" fmla="*/ 269 w 26"/>
                <a:gd name="T3" fmla="*/ 906 h 27"/>
                <a:gd name="T4" fmla="*/ 269 w 26"/>
                <a:gd name="T5" fmla="*/ 951 h 27"/>
                <a:gd name="T6" fmla="*/ 300 w 26"/>
                <a:gd name="T7" fmla="*/ 951 h 27"/>
                <a:gd name="T8" fmla="*/ 300 w 26"/>
                <a:gd name="T9" fmla="*/ 906 h 27"/>
                <a:gd name="T10" fmla="*/ 342 w 26"/>
                <a:gd name="T11" fmla="*/ 791 h 27"/>
                <a:gd name="T12" fmla="*/ 310 w 26"/>
                <a:gd name="T13" fmla="*/ 951 h 27"/>
                <a:gd name="T14" fmla="*/ 269 w 26"/>
                <a:gd name="T15" fmla="*/ 988 h 27"/>
                <a:gd name="T16" fmla="*/ 240 w 26"/>
                <a:gd name="T17" fmla="*/ 988 h 27"/>
                <a:gd name="T18" fmla="*/ 211 w 26"/>
                <a:gd name="T19" fmla="*/ 988 h 27"/>
                <a:gd name="T20" fmla="*/ 211 w 26"/>
                <a:gd name="T21" fmla="*/ 906 h 27"/>
                <a:gd name="T22" fmla="*/ 240 w 26"/>
                <a:gd name="T23" fmla="*/ 791 h 27"/>
                <a:gd name="T24" fmla="*/ 259 w 26"/>
                <a:gd name="T25" fmla="*/ 511 h 27"/>
                <a:gd name="T26" fmla="*/ 170 w 26"/>
                <a:gd name="T27" fmla="*/ 835 h 27"/>
                <a:gd name="T28" fmla="*/ 99 w 26"/>
                <a:gd name="T29" fmla="*/ 988 h 27"/>
                <a:gd name="T30" fmla="*/ 58 w 26"/>
                <a:gd name="T31" fmla="*/ 988 h 27"/>
                <a:gd name="T32" fmla="*/ 12 w 26"/>
                <a:gd name="T33" fmla="*/ 951 h 27"/>
                <a:gd name="T34" fmla="*/ 12 w 26"/>
                <a:gd name="T35" fmla="*/ 835 h 27"/>
                <a:gd name="T36" fmla="*/ 70 w 26"/>
                <a:gd name="T37" fmla="*/ 361 h 27"/>
                <a:gd name="T38" fmla="*/ 99 w 26"/>
                <a:gd name="T39" fmla="*/ 164 h 27"/>
                <a:gd name="T40" fmla="*/ 99 w 26"/>
                <a:gd name="T41" fmla="*/ 164 h 27"/>
                <a:gd name="T42" fmla="*/ 70 w 26"/>
                <a:gd name="T43" fmla="*/ 116 h 27"/>
                <a:gd name="T44" fmla="*/ 58 w 26"/>
                <a:gd name="T45" fmla="*/ 164 h 27"/>
                <a:gd name="T46" fmla="*/ 12 w 26"/>
                <a:gd name="T47" fmla="*/ 279 h 27"/>
                <a:gd name="T48" fmla="*/ 41 w 26"/>
                <a:gd name="T49" fmla="*/ 116 h 27"/>
                <a:gd name="T50" fmla="*/ 99 w 26"/>
                <a:gd name="T51" fmla="*/ 0 h 27"/>
                <a:gd name="T52" fmla="*/ 141 w 26"/>
                <a:gd name="T53" fmla="*/ 0 h 27"/>
                <a:gd name="T54" fmla="*/ 158 w 26"/>
                <a:gd name="T55" fmla="*/ 116 h 27"/>
                <a:gd name="T56" fmla="*/ 158 w 26"/>
                <a:gd name="T57" fmla="*/ 232 h 27"/>
                <a:gd name="T58" fmla="*/ 99 w 26"/>
                <a:gd name="T59" fmla="*/ 675 h 27"/>
                <a:gd name="T60" fmla="*/ 70 w 26"/>
                <a:gd name="T61" fmla="*/ 906 h 27"/>
                <a:gd name="T62" fmla="*/ 99 w 26"/>
                <a:gd name="T63" fmla="*/ 906 h 27"/>
                <a:gd name="T64" fmla="*/ 99 w 26"/>
                <a:gd name="T65" fmla="*/ 906 h 27"/>
                <a:gd name="T66" fmla="*/ 141 w 26"/>
                <a:gd name="T67" fmla="*/ 906 h 27"/>
                <a:gd name="T68" fmla="*/ 199 w 26"/>
                <a:gd name="T69" fmla="*/ 709 h 27"/>
                <a:gd name="T70" fmla="*/ 259 w 26"/>
                <a:gd name="T71" fmla="*/ 511 h 27"/>
                <a:gd name="T72" fmla="*/ 300 w 26"/>
                <a:gd name="T73" fmla="*/ 164 h 27"/>
                <a:gd name="T74" fmla="*/ 371 w 26"/>
                <a:gd name="T75" fmla="*/ 82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7"/>
                <a:gd name="T116" fmla="*/ 26 w 2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7">
                  <a:moveTo>
                    <a:pt x="26" y="2"/>
                  </a:moveTo>
                  <a:lnTo>
                    <a:pt x="21" y="18"/>
                  </a:lnTo>
                  <a:lnTo>
                    <a:pt x="19" y="21"/>
                  </a:lnTo>
                  <a:lnTo>
                    <a:pt x="19" y="23"/>
                  </a:lnTo>
                  <a:lnTo>
                    <a:pt x="19" y="24"/>
                  </a:lnTo>
                  <a:lnTo>
                    <a:pt x="21" y="24"/>
                  </a:lnTo>
                  <a:lnTo>
                    <a:pt x="21" y="23"/>
                  </a:lnTo>
                  <a:lnTo>
                    <a:pt x="22" y="23"/>
                  </a:lnTo>
                  <a:lnTo>
                    <a:pt x="24" y="20"/>
                  </a:lnTo>
                  <a:lnTo>
                    <a:pt x="25" y="20"/>
                  </a:lnTo>
                  <a:lnTo>
                    <a:pt x="22" y="24"/>
                  </a:lnTo>
                  <a:lnTo>
                    <a:pt x="21" y="25"/>
                  </a:lnTo>
                  <a:lnTo>
                    <a:pt x="19" y="25"/>
                  </a:lnTo>
                  <a:lnTo>
                    <a:pt x="18" y="27"/>
                  </a:lnTo>
                  <a:lnTo>
                    <a:pt x="17" y="25"/>
                  </a:lnTo>
                  <a:lnTo>
                    <a:pt x="15" y="25"/>
                  </a:lnTo>
                  <a:lnTo>
                    <a:pt x="15" y="24"/>
                  </a:lnTo>
                  <a:lnTo>
                    <a:pt x="15" y="23"/>
                  </a:lnTo>
                  <a:lnTo>
                    <a:pt x="15" y="21"/>
                  </a:lnTo>
                  <a:lnTo>
                    <a:pt x="17" y="20"/>
                  </a:lnTo>
                  <a:lnTo>
                    <a:pt x="17" y="17"/>
                  </a:lnTo>
                  <a:lnTo>
                    <a:pt x="18" y="13"/>
                  </a:lnTo>
                  <a:lnTo>
                    <a:pt x="15" y="17"/>
                  </a:lnTo>
                  <a:lnTo>
                    <a:pt x="12" y="21"/>
                  </a:lnTo>
                  <a:lnTo>
                    <a:pt x="11" y="24"/>
                  </a:lnTo>
                  <a:lnTo>
                    <a:pt x="7" y="25"/>
                  </a:lnTo>
                  <a:lnTo>
                    <a:pt x="4" y="27"/>
                  </a:lnTo>
                  <a:lnTo>
                    <a:pt x="4" y="25"/>
                  </a:lnTo>
                  <a:lnTo>
                    <a:pt x="3" y="25"/>
                  </a:lnTo>
                  <a:lnTo>
                    <a:pt x="1" y="24"/>
                  </a:lnTo>
                  <a:lnTo>
                    <a:pt x="1" y="23"/>
                  </a:lnTo>
                  <a:lnTo>
                    <a:pt x="1" y="21"/>
                  </a:lnTo>
                  <a:lnTo>
                    <a:pt x="3" y="17"/>
                  </a:lnTo>
                  <a:lnTo>
                    <a:pt x="5" y="9"/>
                  </a:lnTo>
                  <a:lnTo>
                    <a:pt x="7" y="6"/>
                  </a:lnTo>
                  <a:lnTo>
                    <a:pt x="7" y="4"/>
                  </a:lnTo>
                  <a:lnTo>
                    <a:pt x="5" y="3"/>
                  </a:lnTo>
                  <a:lnTo>
                    <a:pt x="4" y="4"/>
                  </a:lnTo>
                  <a:lnTo>
                    <a:pt x="3" y="4"/>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3"/>
                  </a:lnTo>
                  <a:lnTo>
                    <a:pt x="7" y="23"/>
                  </a:lnTo>
                  <a:lnTo>
                    <a:pt x="8" y="23"/>
                  </a:lnTo>
                  <a:lnTo>
                    <a:pt x="10" y="23"/>
                  </a:lnTo>
                  <a:lnTo>
                    <a:pt x="11" y="21"/>
                  </a:lnTo>
                  <a:lnTo>
                    <a:pt x="14" y="18"/>
                  </a:lnTo>
                  <a:lnTo>
                    <a:pt x="15" y="16"/>
                  </a:lnTo>
                  <a:lnTo>
                    <a:pt x="18" y="13"/>
                  </a:lnTo>
                  <a:lnTo>
                    <a:pt x="19" y="9"/>
                  </a:lnTo>
                  <a:lnTo>
                    <a:pt x="21" y="4"/>
                  </a:lnTo>
                  <a:lnTo>
                    <a:pt x="22" y="2"/>
                  </a:lnTo>
                  <a:lnTo>
                    <a:pt x="26" y="2"/>
                  </a:lnTo>
                  <a:close/>
                </a:path>
              </a:pathLst>
            </a:custGeom>
            <a:solidFill>
              <a:srgbClr val="000000"/>
            </a:solidFill>
            <a:ln w="0">
              <a:solidFill>
                <a:srgbClr val="000000"/>
              </a:solidFill>
              <a:round/>
              <a:headEnd/>
              <a:tailEnd/>
            </a:ln>
          </p:spPr>
          <p:txBody>
            <a:bodyPr/>
            <a:lstStyle/>
            <a:p>
              <a:endParaRPr lang="en-CA"/>
            </a:p>
          </p:txBody>
        </p:sp>
        <p:sp>
          <p:nvSpPr>
            <p:cNvPr id="10552" name="Freeform 370"/>
            <p:cNvSpPr>
              <a:spLocks/>
            </p:cNvSpPr>
            <p:nvPr/>
          </p:nvSpPr>
          <p:spPr bwMode="auto">
            <a:xfrm>
              <a:off x="2810" y="3817"/>
              <a:ext cx="61" cy="92"/>
            </a:xfrm>
            <a:custGeom>
              <a:avLst/>
              <a:gdLst>
                <a:gd name="T0" fmla="*/ 100 w 25"/>
                <a:gd name="T1" fmla="*/ 511 h 27"/>
                <a:gd name="T2" fmla="*/ 203 w 25"/>
                <a:gd name="T3" fmla="*/ 232 h 27"/>
                <a:gd name="T4" fmla="*/ 261 w 25"/>
                <a:gd name="T5" fmla="*/ 82 h 27"/>
                <a:gd name="T6" fmla="*/ 322 w 25"/>
                <a:gd name="T7" fmla="*/ 0 h 27"/>
                <a:gd name="T8" fmla="*/ 364 w 25"/>
                <a:gd name="T9" fmla="*/ 116 h 27"/>
                <a:gd name="T10" fmla="*/ 364 w 25"/>
                <a:gd name="T11" fmla="*/ 232 h 27"/>
                <a:gd name="T12" fmla="*/ 303 w 25"/>
                <a:gd name="T13" fmla="*/ 791 h 27"/>
                <a:gd name="T14" fmla="*/ 273 w 25"/>
                <a:gd name="T15" fmla="*/ 906 h 27"/>
                <a:gd name="T16" fmla="*/ 273 w 25"/>
                <a:gd name="T17" fmla="*/ 906 h 27"/>
                <a:gd name="T18" fmla="*/ 303 w 25"/>
                <a:gd name="T19" fmla="*/ 951 h 27"/>
                <a:gd name="T20" fmla="*/ 303 w 25"/>
                <a:gd name="T21" fmla="*/ 906 h 27"/>
                <a:gd name="T22" fmla="*/ 351 w 25"/>
                <a:gd name="T23" fmla="*/ 791 h 27"/>
                <a:gd name="T24" fmla="*/ 322 w 25"/>
                <a:gd name="T25" fmla="*/ 906 h 27"/>
                <a:gd name="T26" fmla="*/ 261 w 25"/>
                <a:gd name="T27" fmla="*/ 988 h 27"/>
                <a:gd name="T28" fmla="*/ 244 w 25"/>
                <a:gd name="T29" fmla="*/ 988 h 27"/>
                <a:gd name="T30" fmla="*/ 220 w 25"/>
                <a:gd name="T31" fmla="*/ 988 h 27"/>
                <a:gd name="T32" fmla="*/ 220 w 25"/>
                <a:gd name="T33" fmla="*/ 906 h 27"/>
                <a:gd name="T34" fmla="*/ 273 w 25"/>
                <a:gd name="T35" fmla="*/ 361 h 27"/>
                <a:gd name="T36" fmla="*/ 303 w 25"/>
                <a:gd name="T37" fmla="*/ 232 h 27"/>
                <a:gd name="T38" fmla="*/ 273 w 25"/>
                <a:gd name="T39" fmla="*/ 164 h 27"/>
                <a:gd name="T40" fmla="*/ 273 w 25"/>
                <a:gd name="T41" fmla="*/ 164 h 27"/>
                <a:gd name="T42" fmla="*/ 244 w 25"/>
                <a:gd name="T43" fmla="*/ 164 h 27"/>
                <a:gd name="T44" fmla="*/ 173 w 25"/>
                <a:gd name="T45" fmla="*/ 361 h 27"/>
                <a:gd name="T46" fmla="*/ 100 w 25"/>
                <a:gd name="T47" fmla="*/ 637 h 27"/>
                <a:gd name="T48" fmla="*/ 71 w 25"/>
                <a:gd name="T49" fmla="*/ 835 h 27"/>
                <a:gd name="T50" fmla="*/ 0 w 25"/>
                <a:gd name="T51" fmla="*/ 988 h 27"/>
                <a:gd name="T52" fmla="*/ 71 w 25"/>
                <a:gd name="T53" fmla="*/ 232 h 27"/>
                <a:gd name="T54" fmla="*/ 71 w 25"/>
                <a:gd name="T55" fmla="*/ 116 h 27"/>
                <a:gd name="T56" fmla="*/ 59 w 25"/>
                <a:gd name="T57" fmla="*/ 116 h 27"/>
                <a:gd name="T58" fmla="*/ 41 w 25"/>
                <a:gd name="T59" fmla="*/ 116 h 27"/>
                <a:gd name="T60" fmla="*/ 12 w 25"/>
                <a:gd name="T61" fmla="*/ 116 h 27"/>
                <a:gd name="T62" fmla="*/ 161 w 25"/>
                <a:gd name="T63" fmla="*/ 0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7"/>
                <a:gd name="T98" fmla="*/ 25 w 25"/>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7">
                  <a:moveTo>
                    <a:pt x="11" y="0"/>
                  </a:moveTo>
                  <a:lnTo>
                    <a:pt x="7" y="13"/>
                  </a:lnTo>
                  <a:lnTo>
                    <a:pt x="11" y="9"/>
                  </a:lnTo>
                  <a:lnTo>
                    <a:pt x="14" y="6"/>
                  </a:lnTo>
                  <a:lnTo>
                    <a:pt x="15" y="3"/>
                  </a:lnTo>
                  <a:lnTo>
                    <a:pt x="18" y="2"/>
                  </a:lnTo>
                  <a:lnTo>
                    <a:pt x="21" y="0"/>
                  </a:lnTo>
                  <a:lnTo>
                    <a:pt x="22" y="0"/>
                  </a:lnTo>
                  <a:lnTo>
                    <a:pt x="24" y="2"/>
                  </a:lnTo>
                  <a:lnTo>
                    <a:pt x="25" y="3"/>
                  </a:lnTo>
                  <a:lnTo>
                    <a:pt x="25" y="4"/>
                  </a:lnTo>
                  <a:lnTo>
                    <a:pt x="25" y="6"/>
                  </a:lnTo>
                  <a:lnTo>
                    <a:pt x="24" y="9"/>
                  </a:lnTo>
                  <a:lnTo>
                    <a:pt x="21" y="20"/>
                  </a:lnTo>
                  <a:lnTo>
                    <a:pt x="19" y="21"/>
                  </a:lnTo>
                  <a:lnTo>
                    <a:pt x="19" y="23"/>
                  </a:lnTo>
                  <a:lnTo>
                    <a:pt x="21" y="24"/>
                  </a:lnTo>
                  <a:lnTo>
                    <a:pt x="21" y="23"/>
                  </a:lnTo>
                  <a:lnTo>
                    <a:pt x="22" y="21"/>
                  </a:lnTo>
                  <a:lnTo>
                    <a:pt x="24" y="20"/>
                  </a:lnTo>
                  <a:lnTo>
                    <a:pt x="25" y="20"/>
                  </a:lnTo>
                  <a:lnTo>
                    <a:pt x="22" y="23"/>
                  </a:lnTo>
                  <a:lnTo>
                    <a:pt x="19" y="25"/>
                  </a:lnTo>
                  <a:lnTo>
                    <a:pt x="18" y="25"/>
                  </a:lnTo>
                  <a:lnTo>
                    <a:pt x="17" y="27"/>
                  </a:lnTo>
                  <a:lnTo>
                    <a:pt x="17" y="25"/>
                  </a:lnTo>
                  <a:lnTo>
                    <a:pt x="15" y="25"/>
                  </a:lnTo>
                  <a:lnTo>
                    <a:pt x="15" y="24"/>
                  </a:lnTo>
                  <a:lnTo>
                    <a:pt x="15" y="23"/>
                  </a:lnTo>
                  <a:lnTo>
                    <a:pt x="17" y="20"/>
                  </a:lnTo>
                  <a:lnTo>
                    <a:pt x="19" y="9"/>
                  </a:lnTo>
                  <a:lnTo>
                    <a:pt x="21" y="7"/>
                  </a:lnTo>
                  <a:lnTo>
                    <a:pt x="21" y="6"/>
                  </a:lnTo>
                  <a:lnTo>
                    <a:pt x="21" y="4"/>
                  </a:lnTo>
                  <a:lnTo>
                    <a:pt x="19" y="4"/>
                  </a:lnTo>
                  <a:lnTo>
                    <a:pt x="18" y="4"/>
                  </a:lnTo>
                  <a:lnTo>
                    <a:pt x="17" y="4"/>
                  </a:lnTo>
                  <a:lnTo>
                    <a:pt x="15" y="6"/>
                  </a:lnTo>
                  <a:lnTo>
                    <a:pt x="12" y="9"/>
                  </a:lnTo>
                  <a:lnTo>
                    <a:pt x="10" y="11"/>
                  </a:lnTo>
                  <a:lnTo>
                    <a:pt x="7" y="16"/>
                  </a:lnTo>
                  <a:lnTo>
                    <a:pt x="5" y="18"/>
                  </a:lnTo>
                  <a:lnTo>
                    <a:pt x="5" y="21"/>
                  </a:lnTo>
                  <a:lnTo>
                    <a:pt x="4" y="25"/>
                  </a:lnTo>
                  <a:lnTo>
                    <a:pt x="0" y="25"/>
                  </a:lnTo>
                  <a:lnTo>
                    <a:pt x="4" y="7"/>
                  </a:lnTo>
                  <a:lnTo>
                    <a:pt x="5" y="6"/>
                  </a:lnTo>
                  <a:lnTo>
                    <a:pt x="5" y="4"/>
                  </a:lnTo>
                  <a:lnTo>
                    <a:pt x="5" y="3"/>
                  </a:lnTo>
                  <a:lnTo>
                    <a:pt x="4" y="3"/>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10553" name="Freeform 371"/>
            <p:cNvSpPr>
              <a:spLocks/>
            </p:cNvSpPr>
            <p:nvPr/>
          </p:nvSpPr>
          <p:spPr bwMode="auto">
            <a:xfrm>
              <a:off x="3068" y="3776"/>
              <a:ext cx="30" cy="166"/>
            </a:xfrm>
            <a:custGeom>
              <a:avLst/>
              <a:gdLst>
                <a:gd name="T0" fmla="*/ 188 w 12"/>
                <a:gd name="T1" fmla="*/ 1904 h 49"/>
                <a:gd name="T2" fmla="*/ 0 w 12"/>
                <a:gd name="T3" fmla="*/ 1904 h 49"/>
                <a:gd name="T4" fmla="*/ 0 w 12"/>
                <a:gd name="T5" fmla="*/ 0 h 49"/>
                <a:gd name="T6" fmla="*/ 188 w 12"/>
                <a:gd name="T7" fmla="*/ 0 h 49"/>
                <a:gd name="T8" fmla="*/ 188 w 12"/>
                <a:gd name="T9" fmla="*/ 34 h 49"/>
                <a:gd name="T10" fmla="*/ 80 w 12"/>
                <a:gd name="T11" fmla="*/ 34 h 49"/>
                <a:gd name="T12" fmla="*/ 80 w 12"/>
                <a:gd name="T13" fmla="*/ 1826 h 49"/>
                <a:gd name="T14" fmla="*/ 188 w 12"/>
                <a:gd name="T15" fmla="*/ 1826 h 49"/>
                <a:gd name="T16" fmla="*/ 188 w 12"/>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10554" name="Freeform 372"/>
            <p:cNvSpPr>
              <a:spLocks/>
            </p:cNvSpPr>
            <p:nvPr/>
          </p:nvSpPr>
          <p:spPr bwMode="auto">
            <a:xfrm>
              <a:off x="3118" y="3776"/>
              <a:ext cx="36" cy="125"/>
            </a:xfrm>
            <a:custGeom>
              <a:avLst/>
              <a:gdLst>
                <a:gd name="T0" fmla="*/ 0 w 15"/>
                <a:gd name="T1" fmla="*/ 159 h 37"/>
                <a:gd name="T2" fmla="*/ 139 w 15"/>
                <a:gd name="T3" fmla="*/ 0 h 37"/>
                <a:gd name="T4" fmla="*/ 139 w 15"/>
                <a:gd name="T5" fmla="*/ 0 h 37"/>
                <a:gd name="T6" fmla="*/ 139 w 15"/>
                <a:gd name="T7" fmla="*/ 1233 h 37"/>
                <a:gd name="T8" fmla="*/ 139 w 15"/>
                <a:gd name="T9" fmla="*/ 1267 h 37"/>
                <a:gd name="T10" fmla="*/ 139 w 15"/>
                <a:gd name="T11" fmla="*/ 1392 h 37"/>
                <a:gd name="T12" fmla="*/ 149 w 15"/>
                <a:gd name="T13" fmla="*/ 1392 h 37"/>
                <a:gd name="T14" fmla="*/ 149 w 15"/>
                <a:gd name="T15" fmla="*/ 1392 h 37"/>
                <a:gd name="T16" fmla="*/ 178 w 15"/>
                <a:gd name="T17" fmla="*/ 1426 h 37"/>
                <a:gd name="T18" fmla="*/ 206 w 15"/>
                <a:gd name="T19" fmla="*/ 1426 h 37"/>
                <a:gd name="T20" fmla="*/ 206 w 15"/>
                <a:gd name="T21" fmla="*/ 1426 h 37"/>
                <a:gd name="T22" fmla="*/ 12 w 15"/>
                <a:gd name="T23" fmla="*/ 1426 h 37"/>
                <a:gd name="T24" fmla="*/ 12 w 15"/>
                <a:gd name="T25" fmla="*/ 1426 h 37"/>
                <a:gd name="T26" fmla="*/ 41 w 15"/>
                <a:gd name="T27" fmla="*/ 1426 h 37"/>
                <a:gd name="T28" fmla="*/ 58 w 15"/>
                <a:gd name="T29" fmla="*/ 1392 h 37"/>
                <a:gd name="T30" fmla="*/ 58 w 15"/>
                <a:gd name="T31" fmla="*/ 1392 h 37"/>
                <a:gd name="T32" fmla="*/ 82 w 15"/>
                <a:gd name="T33" fmla="*/ 1392 h 37"/>
                <a:gd name="T34" fmla="*/ 82 w 15"/>
                <a:gd name="T35" fmla="*/ 1348 h 37"/>
                <a:gd name="T36" fmla="*/ 82 w 15"/>
                <a:gd name="T37" fmla="*/ 1233 h 37"/>
                <a:gd name="T38" fmla="*/ 82 w 15"/>
                <a:gd name="T39" fmla="*/ 422 h 37"/>
                <a:gd name="T40" fmla="*/ 82 w 15"/>
                <a:gd name="T41" fmla="*/ 274 h 37"/>
                <a:gd name="T42" fmla="*/ 82 w 15"/>
                <a:gd name="T43" fmla="*/ 193 h 37"/>
                <a:gd name="T44" fmla="*/ 82 w 15"/>
                <a:gd name="T45" fmla="*/ 159 h 37"/>
                <a:gd name="T46" fmla="*/ 58 w 15"/>
                <a:gd name="T47" fmla="*/ 159 h 37"/>
                <a:gd name="T48" fmla="*/ 58 w 15"/>
                <a:gd name="T49" fmla="*/ 159 h 37"/>
                <a:gd name="T50" fmla="*/ 41 w 15"/>
                <a:gd name="T51" fmla="*/ 159 h 37"/>
                <a:gd name="T52" fmla="*/ 41 w 15"/>
                <a:gd name="T53" fmla="*/ 159 h 37"/>
                <a:gd name="T54" fmla="*/ 0 w 15"/>
                <a:gd name="T55" fmla="*/ 159 h 37"/>
                <a:gd name="T56" fmla="*/ 0 w 15"/>
                <a:gd name="T57" fmla="*/ 159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
                <a:gd name="T88" fmla="*/ 0 h 37"/>
                <a:gd name="T89" fmla="*/ 15 w 15"/>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 h="37">
                  <a:moveTo>
                    <a:pt x="0" y="4"/>
                  </a:moveTo>
                  <a:lnTo>
                    <a:pt x="10" y="0"/>
                  </a:lnTo>
                  <a:lnTo>
                    <a:pt x="10" y="32"/>
                  </a:lnTo>
                  <a:lnTo>
                    <a:pt x="10" y="33"/>
                  </a:lnTo>
                  <a:lnTo>
                    <a:pt x="10" y="36"/>
                  </a:lnTo>
                  <a:lnTo>
                    <a:pt x="11" y="36"/>
                  </a:lnTo>
                  <a:lnTo>
                    <a:pt x="13" y="37"/>
                  </a:lnTo>
                  <a:lnTo>
                    <a:pt x="15" y="37"/>
                  </a:lnTo>
                  <a:lnTo>
                    <a:pt x="1" y="37"/>
                  </a:lnTo>
                  <a:lnTo>
                    <a:pt x="3" y="37"/>
                  </a:lnTo>
                  <a:lnTo>
                    <a:pt x="4" y="36"/>
                  </a:lnTo>
                  <a:lnTo>
                    <a:pt x="6" y="36"/>
                  </a:lnTo>
                  <a:lnTo>
                    <a:pt x="6" y="35"/>
                  </a:lnTo>
                  <a:lnTo>
                    <a:pt x="6" y="32"/>
                  </a:lnTo>
                  <a:lnTo>
                    <a:pt x="6" y="11"/>
                  </a:lnTo>
                  <a:lnTo>
                    <a:pt x="6" y="7"/>
                  </a:lnTo>
                  <a:lnTo>
                    <a:pt x="6" y="5"/>
                  </a:lnTo>
                  <a:lnTo>
                    <a:pt x="6" y="4"/>
                  </a:lnTo>
                  <a:lnTo>
                    <a:pt x="4" y="4"/>
                  </a:lnTo>
                  <a:lnTo>
                    <a:pt x="3" y="4"/>
                  </a:lnTo>
                  <a:lnTo>
                    <a:pt x="0" y="4"/>
                  </a:lnTo>
                  <a:close/>
                </a:path>
              </a:pathLst>
            </a:custGeom>
            <a:solidFill>
              <a:srgbClr val="000000"/>
            </a:solidFill>
            <a:ln w="0">
              <a:solidFill>
                <a:srgbClr val="000000"/>
              </a:solidFill>
              <a:round/>
              <a:headEnd/>
              <a:tailEnd/>
            </a:ln>
          </p:spPr>
          <p:txBody>
            <a:bodyPr/>
            <a:lstStyle/>
            <a:p>
              <a:endParaRPr lang="en-CA"/>
            </a:p>
          </p:txBody>
        </p:sp>
        <p:sp>
          <p:nvSpPr>
            <p:cNvPr id="10555" name="Freeform 373"/>
            <p:cNvSpPr>
              <a:spLocks/>
            </p:cNvSpPr>
            <p:nvPr/>
          </p:nvSpPr>
          <p:spPr bwMode="auto">
            <a:xfrm>
              <a:off x="3179" y="3885"/>
              <a:ext cx="17" cy="48"/>
            </a:xfrm>
            <a:custGeom>
              <a:avLst/>
              <a:gdLst>
                <a:gd name="T0" fmla="*/ 0 w 7"/>
                <a:gd name="T1" fmla="*/ 566 h 14"/>
                <a:gd name="T2" fmla="*/ 0 w 7"/>
                <a:gd name="T3" fmla="*/ 566 h 14"/>
                <a:gd name="T4" fmla="*/ 41 w 7"/>
                <a:gd name="T5" fmla="*/ 483 h 14"/>
                <a:gd name="T6" fmla="*/ 58 w 7"/>
                <a:gd name="T7" fmla="*/ 446 h 14"/>
                <a:gd name="T8" fmla="*/ 87 w 7"/>
                <a:gd name="T9" fmla="*/ 319 h 14"/>
                <a:gd name="T10" fmla="*/ 87 w 7"/>
                <a:gd name="T11" fmla="*/ 281 h 14"/>
                <a:gd name="T12" fmla="*/ 87 w 7"/>
                <a:gd name="T13" fmla="*/ 199 h 14"/>
                <a:gd name="T14" fmla="*/ 87 w 7"/>
                <a:gd name="T15" fmla="*/ 199 h 14"/>
                <a:gd name="T16" fmla="*/ 87 w 7"/>
                <a:gd name="T17" fmla="*/ 199 h 14"/>
                <a:gd name="T18" fmla="*/ 87 w 7"/>
                <a:gd name="T19" fmla="*/ 199 h 14"/>
                <a:gd name="T20" fmla="*/ 58 w 7"/>
                <a:gd name="T21" fmla="*/ 199 h 14"/>
                <a:gd name="T22" fmla="*/ 58 w 7"/>
                <a:gd name="T23" fmla="*/ 199 h 14"/>
                <a:gd name="T24" fmla="*/ 41 w 7"/>
                <a:gd name="T25" fmla="*/ 281 h 14"/>
                <a:gd name="T26" fmla="*/ 41 w 7"/>
                <a:gd name="T27" fmla="*/ 281 h 14"/>
                <a:gd name="T28" fmla="*/ 29 w 7"/>
                <a:gd name="T29" fmla="*/ 199 h 14"/>
                <a:gd name="T30" fmla="*/ 0 w 7"/>
                <a:gd name="T31" fmla="*/ 199 h 14"/>
                <a:gd name="T32" fmla="*/ 0 w 7"/>
                <a:gd name="T33" fmla="*/ 165 h 14"/>
                <a:gd name="T34" fmla="*/ 0 w 7"/>
                <a:gd name="T35" fmla="*/ 117 h 14"/>
                <a:gd name="T36" fmla="*/ 0 w 7"/>
                <a:gd name="T37" fmla="*/ 34 h 14"/>
                <a:gd name="T38" fmla="*/ 0 w 7"/>
                <a:gd name="T39" fmla="*/ 34 h 14"/>
                <a:gd name="T40" fmla="*/ 29 w 7"/>
                <a:gd name="T41" fmla="*/ 0 h 14"/>
                <a:gd name="T42" fmla="*/ 41 w 7"/>
                <a:gd name="T43" fmla="*/ 0 h 14"/>
                <a:gd name="T44" fmla="*/ 58 w 7"/>
                <a:gd name="T45" fmla="*/ 0 h 14"/>
                <a:gd name="T46" fmla="*/ 87 w 7"/>
                <a:gd name="T47" fmla="*/ 34 h 14"/>
                <a:gd name="T48" fmla="*/ 100 w 7"/>
                <a:gd name="T49" fmla="*/ 117 h 14"/>
                <a:gd name="T50" fmla="*/ 100 w 7"/>
                <a:gd name="T51" fmla="*/ 199 h 14"/>
                <a:gd name="T52" fmla="*/ 100 w 7"/>
                <a:gd name="T53" fmla="*/ 319 h 14"/>
                <a:gd name="T54" fmla="*/ 87 w 7"/>
                <a:gd name="T55" fmla="*/ 446 h 14"/>
                <a:gd name="T56" fmla="*/ 41 w 7"/>
                <a:gd name="T57" fmla="*/ 483 h 14"/>
                <a:gd name="T58" fmla="*/ 0 w 7"/>
                <a:gd name="T59" fmla="*/ 56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4"/>
                  </a:lnTo>
                  <a:lnTo>
                    <a:pt x="3" y="12"/>
                  </a:lnTo>
                  <a:lnTo>
                    <a:pt x="4" y="11"/>
                  </a:lnTo>
                  <a:lnTo>
                    <a:pt x="6" y="8"/>
                  </a:lnTo>
                  <a:lnTo>
                    <a:pt x="6" y="7"/>
                  </a:lnTo>
                  <a:lnTo>
                    <a:pt x="6" y="5"/>
                  </a:lnTo>
                  <a:lnTo>
                    <a:pt x="4" y="5"/>
                  </a:lnTo>
                  <a:lnTo>
                    <a:pt x="3" y="7"/>
                  </a:lnTo>
                  <a:lnTo>
                    <a:pt x="2" y="5"/>
                  </a:lnTo>
                  <a:lnTo>
                    <a:pt x="0" y="5"/>
                  </a:lnTo>
                  <a:lnTo>
                    <a:pt x="0" y="4"/>
                  </a:lnTo>
                  <a:lnTo>
                    <a:pt x="0" y="3"/>
                  </a:lnTo>
                  <a:lnTo>
                    <a:pt x="0" y="1"/>
                  </a:lnTo>
                  <a:lnTo>
                    <a:pt x="2" y="0"/>
                  </a:lnTo>
                  <a:lnTo>
                    <a:pt x="3" y="0"/>
                  </a:lnTo>
                  <a:lnTo>
                    <a:pt x="4" y="0"/>
                  </a:lnTo>
                  <a:lnTo>
                    <a:pt x="6" y="1"/>
                  </a:lnTo>
                  <a:lnTo>
                    <a:pt x="7" y="3"/>
                  </a:lnTo>
                  <a:lnTo>
                    <a:pt x="7" y="5"/>
                  </a:lnTo>
                  <a:lnTo>
                    <a:pt x="7" y="8"/>
                  </a:lnTo>
                  <a:lnTo>
                    <a:pt x="6" y="11"/>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10556" name="Freeform 374"/>
            <p:cNvSpPr>
              <a:spLocks/>
            </p:cNvSpPr>
            <p:nvPr/>
          </p:nvSpPr>
          <p:spPr bwMode="auto">
            <a:xfrm>
              <a:off x="3221" y="3776"/>
              <a:ext cx="38" cy="125"/>
            </a:xfrm>
            <a:custGeom>
              <a:avLst/>
              <a:gdLst>
                <a:gd name="T0" fmla="*/ 0 w 16"/>
                <a:gd name="T1" fmla="*/ 159 h 37"/>
                <a:gd name="T2" fmla="*/ 135 w 16"/>
                <a:gd name="T3" fmla="*/ 0 h 37"/>
                <a:gd name="T4" fmla="*/ 135 w 16"/>
                <a:gd name="T5" fmla="*/ 0 h 37"/>
                <a:gd name="T6" fmla="*/ 135 w 16"/>
                <a:gd name="T7" fmla="*/ 1233 h 37"/>
                <a:gd name="T8" fmla="*/ 135 w 16"/>
                <a:gd name="T9" fmla="*/ 1267 h 37"/>
                <a:gd name="T10" fmla="*/ 135 w 16"/>
                <a:gd name="T11" fmla="*/ 1392 h 37"/>
                <a:gd name="T12" fmla="*/ 147 w 16"/>
                <a:gd name="T13" fmla="*/ 1392 h 37"/>
                <a:gd name="T14" fmla="*/ 147 w 16"/>
                <a:gd name="T15" fmla="*/ 1392 h 37"/>
                <a:gd name="T16" fmla="*/ 176 w 16"/>
                <a:gd name="T17" fmla="*/ 1426 h 37"/>
                <a:gd name="T18" fmla="*/ 214 w 16"/>
                <a:gd name="T19" fmla="*/ 1426 h 37"/>
                <a:gd name="T20" fmla="*/ 214 w 16"/>
                <a:gd name="T21" fmla="*/ 1426 h 37"/>
                <a:gd name="T22" fmla="*/ 28 w 16"/>
                <a:gd name="T23" fmla="*/ 1426 h 37"/>
                <a:gd name="T24" fmla="*/ 28 w 16"/>
                <a:gd name="T25" fmla="*/ 1426 h 37"/>
                <a:gd name="T26" fmla="*/ 40 w 16"/>
                <a:gd name="T27" fmla="*/ 1426 h 37"/>
                <a:gd name="T28" fmla="*/ 57 w 16"/>
                <a:gd name="T29" fmla="*/ 1392 h 37"/>
                <a:gd name="T30" fmla="*/ 57 w 16"/>
                <a:gd name="T31" fmla="*/ 1392 h 37"/>
                <a:gd name="T32" fmla="*/ 78 w 16"/>
                <a:gd name="T33" fmla="*/ 1392 h 37"/>
                <a:gd name="T34" fmla="*/ 78 w 16"/>
                <a:gd name="T35" fmla="*/ 1348 h 37"/>
                <a:gd name="T36" fmla="*/ 78 w 16"/>
                <a:gd name="T37" fmla="*/ 1233 h 37"/>
                <a:gd name="T38" fmla="*/ 78 w 16"/>
                <a:gd name="T39" fmla="*/ 422 h 37"/>
                <a:gd name="T40" fmla="*/ 78 w 16"/>
                <a:gd name="T41" fmla="*/ 274 h 37"/>
                <a:gd name="T42" fmla="*/ 78 w 16"/>
                <a:gd name="T43" fmla="*/ 193 h 37"/>
                <a:gd name="T44" fmla="*/ 78 w 16"/>
                <a:gd name="T45" fmla="*/ 159 h 37"/>
                <a:gd name="T46" fmla="*/ 57 w 16"/>
                <a:gd name="T47" fmla="*/ 159 h 37"/>
                <a:gd name="T48" fmla="*/ 57 w 16"/>
                <a:gd name="T49" fmla="*/ 159 h 37"/>
                <a:gd name="T50" fmla="*/ 40 w 16"/>
                <a:gd name="T51" fmla="*/ 159 h 37"/>
                <a:gd name="T52" fmla="*/ 40 w 16"/>
                <a:gd name="T53" fmla="*/ 159 h 37"/>
                <a:gd name="T54" fmla="*/ 0 w 16"/>
                <a:gd name="T55" fmla="*/ 159 h 37"/>
                <a:gd name="T56" fmla="*/ 0 w 16"/>
                <a:gd name="T57" fmla="*/ 159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7"/>
                <a:gd name="T89" fmla="*/ 16 w 16"/>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7">
                  <a:moveTo>
                    <a:pt x="0" y="4"/>
                  </a:moveTo>
                  <a:lnTo>
                    <a:pt x="10" y="0"/>
                  </a:lnTo>
                  <a:lnTo>
                    <a:pt x="10" y="32"/>
                  </a:lnTo>
                  <a:lnTo>
                    <a:pt x="10" y="33"/>
                  </a:lnTo>
                  <a:lnTo>
                    <a:pt x="10" y="36"/>
                  </a:lnTo>
                  <a:lnTo>
                    <a:pt x="11" y="36"/>
                  </a:lnTo>
                  <a:lnTo>
                    <a:pt x="13" y="37"/>
                  </a:lnTo>
                  <a:lnTo>
                    <a:pt x="16" y="37"/>
                  </a:lnTo>
                  <a:lnTo>
                    <a:pt x="2" y="37"/>
                  </a:lnTo>
                  <a:lnTo>
                    <a:pt x="3" y="37"/>
                  </a:lnTo>
                  <a:lnTo>
                    <a:pt x="4" y="36"/>
                  </a:lnTo>
                  <a:lnTo>
                    <a:pt x="6" y="36"/>
                  </a:lnTo>
                  <a:lnTo>
                    <a:pt x="6" y="35"/>
                  </a:lnTo>
                  <a:lnTo>
                    <a:pt x="6" y="32"/>
                  </a:lnTo>
                  <a:lnTo>
                    <a:pt x="6" y="11"/>
                  </a:lnTo>
                  <a:lnTo>
                    <a:pt x="6" y="7"/>
                  </a:lnTo>
                  <a:lnTo>
                    <a:pt x="6" y="5"/>
                  </a:lnTo>
                  <a:lnTo>
                    <a:pt x="6" y="4"/>
                  </a:lnTo>
                  <a:lnTo>
                    <a:pt x="4" y="4"/>
                  </a:lnTo>
                  <a:lnTo>
                    <a:pt x="3" y="4"/>
                  </a:lnTo>
                  <a:lnTo>
                    <a:pt x="0" y="4"/>
                  </a:lnTo>
                  <a:close/>
                </a:path>
              </a:pathLst>
            </a:custGeom>
            <a:solidFill>
              <a:srgbClr val="000000"/>
            </a:solidFill>
            <a:ln w="0">
              <a:solidFill>
                <a:srgbClr val="000000"/>
              </a:solidFill>
              <a:round/>
              <a:headEnd/>
              <a:tailEnd/>
            </a:ln>
          </p:spPr>
          <p:txBody>
            <a:bodyPr/>
            <a:lstStyle/>
            <a:p>
              <a:endParaRPr lang="en-CA"/>
            </a:p>
          </p:txBody>
        </p:sp>
        <p:sp>
          <p:nvSpPr>
            <p:cNvPr id="10557" name="Freeform 375"/>
            <p:cNvSpPr>
              <a:spLocks/>
            </p:cNvSpPr>
            <p:nvPr/>
          </p:nvSpPr>
          <p:spPr bwMode="auto">
            <a:xfrm>
              <a:off x="3279" y="3776"/>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826 h 49"/>
                <a:gd name="T10" fmla="*/ 103 w 13"/>
                <a:gd name="T11" fmla="*/ 1826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558" name="Freeform 376"/>
            <p:cNvSpPr>
              <a:spLocks noEditPoints="1"/>
            </p:cNvSpPr>
            <p:nvPr/>
          </p:nvSpPr>
          <p:spPr bwMode="auto">
            <a:xfrm>
              <a:off x="3475" y="3776"/>
              <a:ext cx="71" cy="125"/>
            </a:xfrm>
            <a:custGeom>
              <a:avLst/>
              <a:gdLst>
                <a:gd name="T0" fmla="*/ 162 w 29"/>
                <a:gd name="T1" fmla="*/ 811 h 37"/>
                <a:gd name="T2" fmla="*/ 162 w 29"/>
                <a:gd name="T3" fmla="*/ 1233 h 37"/>
                <a:gd name="T4" fmla="*/ 162 w 29"/>
                <a:gd name="T5" fmla="*/ 1348 h 37"/>
                <a:gd name="T6" fmla="*/ 162 w 29"/>
                <a:gd name="T7" fmla="*/ 1392 h 37"/>
                <a:gd name="T8" fmla="*/ 191 w 29"/>
                <a:gd name="T9" fmla="*/ 1426 h 37"/>
                <a:gd name="T10" fmla="*/ 223 w 29"/>
                <a:gd name="T11" fmla="*/ 1426 h 37"/>
                <a:gd name="T12" fmla="*/ 252 w 29"/>
                <a:gd name="T13" fmla="*/ 1426 h 37"/>
                <a:gd name="T14" fmla="*/ 252 w 29"/>
                <a:gd name="T15" fmla="*/ 1426 h 37"/>
                <a:gd name="T16" fmla="*/ 0 w 29"/>
                <a:gd name="T17" fmla="*/ 1426 h 37"/>
                <a:gd name="T18" fmla="*/ 0 w 29"/>
                <a:gd name="T19" fmla="*/ 1426 h 37"/>
                <a:gd name="T20" fmla="*/ 12 w 29"/>
                <a:gd name="T21" fmla="*/ 1426 h 37"/>
                <a:gd name="T22" fmla="*/ 59 w 29"/>
                <a:gd name="T23" fmla="*/ 1392 h 37"/>
                <a:gd name="T24" fmla="*/ 91 w 29"/>
                <a:gd name="T25" fmla="*/ 1392 h 37"/>
                <a:gd name="T26" fmla="*/ 91 w 29"/>
                <a:gd name="T27" fmla="*/ 1348 h 37"/>
                <a:gd name="T28" fmla="*/ 91 w 29"/>
                <a:gd name="T29" fmla="*/ 1233 h 37"/>
                <a:gd name="T30" fmla="*/ 91 w 29"/>
                <a:gd name="T31" fmla="*/ 274 h 37"/>
                <a:gd name="T32" fmla="*/ 91 w 29"/>
                <a:gd name="T33" fmla="*/ 159 h 37"/>
                <a:gd name="T34" fmla="*/ 91 w 29"/>
                <a:gd name="T35" fmla="*/ 81 h 37"/>
                <a:gd name="T36" fmla="*/ 59 w 29"/>
                <a:gd name="T37" fmla="*/ 34 h 37"/>
                <a:gd name="T38" fmla="*/ 12 w 29"/>
                <a:gd name="T39" fmla="*/ 34 h 37"/>
                <a:gd name="T40" fmla="*/ 0 w 29"/>
                <a:gd name="T41" fmla="*/ 34 h 37"/>
                <a:gd name="T42" fmla="*/ 0 w 29"/>
                <a:gd name="T43" fmla="*/ 0 h 37"/>
                <a:gd name="T44" fmla="*/ 203 w 29"/>
                <a:gd name="T45" fmla="*/ 0 h 37"/>
                <a:gd name="T46" fmla="*/ 264 w 29"/>
                <a:gd name="T47" fmla="*/ 34 h 37"/>
                <a:gd name="T48" fmla="*/ 323 w 29"/>
                <a:gd name="T49" fmla="*/ 34 h 37"/>
                <a:gd name="T50" fmla="*/ 365 w 29"/>
                <a:gd name="T51" fmla="*/ 81 h 37"/>
                <a:gd name="T52" fmla="*/ 397 w 29"/>
                <a:gd name="T53" fmla="*/ 193 h 37"/>
                <a:gd name="T54" fmla="*/ 414 w 29"/>
                <a:gd name="T55" fmla="*/ 307 h 37"/>
                <a:gd name="T56" fmla="*/ 426 w 29"/>
                <a:gd name="T57" fmla="*/ 422 h 37"/>
                <a:gd name="T58" fmla="*/ 414 w 29"/>
                <a:gd name="T59" fmla="*/ 581 h 37"/>
                <a:gd name="T60" fmla="*/ 397 w 29"/>
                <a:gd name="T61" fmla="*/ 696 h 37"/>
                <a:gd name="T62" fmla="*/ 323 w 29"/>
                <a:gd name="T63" fmla="*/ 811 h 37"/>
                <a:gd name="T64" fmla="*/ 252 w 29"/>
                <a:gd name="T65" fmla="*/ 811 h 37"/>
                <a:gd name="T66" fmla="*/ 223 w 29"/>
                <a:gd name="T67" fmla="*/ 811 h 37"/>
                <a:gd name="T68" fmla="*/ 203 w 29"/>
                <a:gd name="T69" fmla="*/ 811 h 37"/>
                <a:gd name="T70" fmla="*/ 191 w 29"/>
                <a:gd name="T71" fmla="*/ 811 h 37"/>
                <a:gd name="T72" fmla="*/ 162 w 29"/>
                <a:gd name="T73" fmla="*/ 811 h 37"/>
                <a:gd name="T74" fmla="*/ 162 w 29"/>
                <a:gd name="T75" fmla="*/ 696 h 37"/>
                <a:gd name="T76" fmla="*/ 191 w 29"/>
                <a:gd name="T77" fmla="*/ 730 h 37"/>
                <a:gd name="T78" fmla="*/ 203 w 29"/>
                <a:gd name="T79" fmla="*/ 730 h 37"/>
                <a:gd name="T80" fmla="*/ 223 w 29"/>
                <a:gd name="T81" fmla="*/ 730 h 37"/>
                <a:gd name="T82" fmla="*/ 223 w 29"/>
                <a:gd name="T83" fmla="*/ 730 h 37"/>
                <a:gd name="T84" fmla="*/ 264 w 29"/>
                <a:gd name="T85" fmla="*/ 696 h 37"/>
                <a:gd name="T86" fmla="*/ 306 w 29"/>
                <a:gd name="T87" fmla="*/ 615 h 37"/>
                <a:gd name="T88" fmla="*/ 323 w 29"/>
                <a:gd name="T89" fmla="*/ 537 h 37"/>
                <a:gd name="T90" fmla="*/ 323 w 29"/>
                <a:gd name="T91" fmla="*/ 422 h 37"/>
                <a:gd name="T92" fmla="*/ 323 w 29"/>
                <a:gd name="T93" fmla="*/ 307 h 37"/>
                <a:gd name="T94" fmla="*/ 323 w 29"/>
                <a:gd name="T95" fmla="*/ 274 h 37"/>
                <a:gd name="T96" fmla="*/ 306 w 29"/>
                <a:gd name="T97" fmla="*/ 159 h 37"/>
                <a:gd name="T98" fmla="*/ 294 w 29"/>
                <a:gd name="T99" fmla="*/ 81 h 37"/>
                <a:gd name="T100" fmla="*/ 252 w 29"/>
                <a:gd name="T101" fmla="*/ 81 h 37"/>
                <a:gd name="T102" fmla="*/ 223 w 29"/>
                <a:gd name="T103" fmla="*/ 81 h 37"/>
                <a:gd name="T104" fmla="*/ 191 w 29"/>
                <a:gd name="T105" fmla="*/ 81 h 37"/>
                <a:gd name="T106" fmla="*/ 162 w 29"/>
                <a:gd name="T107" fmla="*/ 81 h 37"/>
                <a:gd name="T108" fmla="*/ 162 w 29"/>
                <a:gd name="T109" fmla="*/ 696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7"/>
                <a:gd name="T167" fmla="*/ 29 w 29"/>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7">
                  <a:moveTo>
                    <a:pt x="11" y="21"/>
                  </a:moveTo>
                  <a:lnTo>
                    <a:pt x="11" y="32"/>
                  </a:lnTo>
                  <a:lnTo>
                    <a:pt x="11" y="35"/>
                  </a:lnTo>
                  <a:lnTo>
                    <a:pt x="11" y="36"/>
                  </a:lnTo>
                  <a:lnTo>
                    <a:pt x="13" y="37"/>
                  </a:lnTo>
                  <a:lnTo>
                    <a:pt x="15" y="37"/>
                  </a:lnTo>
                  <a:lnTo>
                    <a:pt x="17" y="37"/>
                  </a:lnTo>
                  <a:lnTo>
                    <a:pt x="0" y="37"/>
                  </a:lnTo>
                  <a:lnTo>
                    <a:pt x="1" y="37"/>
                  </a:lnTo>
                  <a:lnTo>
                    <a:pt x="4" y="36"/>
                  </a:lnTo>
                  <a:lnTo>
                    <a:pt x="6" y="36"/>
                  </a:lnTo>
                  <a:lnTo>
                    <a:pt x="6" y="35"/>
                  </a:lnTo>
                  <a:lnTo>
                    <a:pt x="6" y="32"/>
                  </a:lnTo>
                  <a:lnTo>
                    <a:pt x="6" y="7"/>
                  </a:lnTo>
                  <a:lnTo>
                    <a:pt x="6" y="4"/>
                  </a:lnTo>
                  <a:lnTo>
                    <a:pt x="6" y="2"/>
                  </a:lnTo>
                  <a:lnTo>
                    <a:pt x="4" y="1"/>
                  </a:lnTo>
                  <a:lnTo>
                    <a:pt x="1" y="1"/>
                  </a:lnTo>
                  <a:lnTo>
                    <a:pt x="0" y="1"/>
                  </a:lnTo>
                  <a:lnTo>
                    <a:pt x="0" y="0"/>
                  </a:lnTo>
                  <a:lnTo>
                    <a:pt x="14" y="0"/>
                  </a:lnTo>
                  <a:lnTo>
                    <a:pt x="18" y="1"/>
                  </a:lnTo>
                  <a:lnTo>
                    <a:pt x="22" y="1"/>
                  </a:lnTo>
                  <a:lnTo>
                    <a:pt x="25" y="2"/>
                  </a:lnTo>
                  <a:lnTo>
                    <a:pt x="27" y="5"/>
                  </a:lnTo>
                  <a:lnTo>
                    <a:pt x="28" y="8"/>
                  </a:lnTo>
                  <a:lnTo>
                    <a:pt x="29" y="11"/>
                  </a:lnTo>
                  <a:lnTo>
                    <a:pt x="28" y="15"/>
                  </a:lnTo>
                  <a:lnTo>
                    <a:pt x="27" y="18"/>
                  </a:lnTo>
                  <a:lnTo>
                    <a:pt x="22" y="21"/>
                  </a:lnTo>
                  <a:lnTo>
                    <a:pt x="17" y="21"/>
                  </a:lnTo>
                  <a:lnTo>
                    <a:pt x="15" y="21"/>
                  </a:lnTo>
                  <a:lnTo>
                    <a:pt x="14" y="21"/>
                  </a:lnTo>
                  <a:lnTo>
                    <a:pt x="13" y="21"/>
                  </a:lnTo>
                  <a:lnTo>
                    <a:pt x="11" y="21"/>
                  </a:lnTo>
                  <a:close/>
                  <a:moveTo>
                    <a:pt x="11" y="18"/>
                  </a:moveTo>
                  <a:lnTo>
                    <a:pt x="13" y="19"/>
                  </a:lnTo>
                  <a:lnTo>
                    <a:pt x="14" y="19"/>
                  </a:lnTo>
                  <a:lnTo>
                    <a:pt x="15" y="19"/>
                  </a:lnTo>
                  <a:lnTo>
                    <a:pt x="18" y="18"/>
                  </a:lnTo>
                  <a:lnTo>
                    <a:pt x="21" y="16"/>
                  </a:lnTo>
                  <a:lnTo>
                    <a:pt x="22" y="14"/>
                  </a:lnTo>
                  <a:lnTo>
                    <a:pt x="22" y="11"/>
                  </a:lnTo>
                  <a:lnTo>
                    <a:pt x="22" y="8"/>
                  </a:lnTo>
                  <a:lnTo>
                    <a:pt x="22" y="7"/>
                  </a:lnTo>
                  <a:lnTo>
                    <a:pt x="21" y="4"/>
                  </a:lnTo>
                  <a:lnTo>
                    <a:pt x="20" y="2"/>
                  </a:lnTo>
                  <a:lnTo>
                    <a:pt x="17" y="2"/>
                  </a:lnTo>
                  <a:lnTo>
                    <a:pt x="15" y="2"/>
                  </a:lnTo>
                  <a:lnTo>
                    <a:pt x="13" y="2"/>
                  </a:lnTo>
                  <a:lnTo>
                    <a:pt x="11" y="2"/>
                  </a:lnTo>
                  <a:lnTo>
                    <a:pt x="11" y="18"/>
                  </a:lnTo>
                  <a:close/>
                </a:path>
              </a:pathLst>
            </a:custGeom>
            <a:solidFill>
              <a:srgbClr val="000000"/>
            </a:solidFill>
            <a:ln w="0">
              <a:solidFill>
                <a:srgbClr val="000000"/>
              </a:solidFill>
              <a:round/>
              <a:headEnd/>
              <a:tailEnd/>
            </a:ln>
          </p:spPr>
          <p:txBody>
            <a:bodyPr/>
            <a:lstStyle/>
            <a:p>
              <a:endParaRPr lang="en-CA"/>
            </a:p>
          </p:txBody>
        </p:sp>
        <p:sp>
          <p:nvSpPr>
            <p:cNvPr id="10559" name="Freeform 377"/>
            <p:cNvSpPr>
              <a:spLocks/>
            </p:cNvSpPr>
            <p:nvPr/>
          </p:nvSpPr>
          <p:spPr bwMode="auto">
            <a:xfrm>
              <a:off x="3553" y="3817"/>
              <a:ext cx="41" cy="84"/>
            </a:xfrm>
            <a:custGeom>
              <a:avLst/>
              <a:gdLst>
                <a:gd name="T0" fmla="*/ 99 w 17"/>
                <a:gd name="T1" fmla="*/ 0 h 25"/>
                <a:gd name="T2" fmla="*/ 99 w 17"/>
                <a:gd name="T3" fmla="*/ 225 h 25"/>
                <a:gd name="T4" fmla="*/ 140 w 17"/>
                <a:gd name="T5" fmla="*/ 114 h 25"/>
                <a:gd name="T6" fmla="*/ 157 w 17"/>
                <a:gd name="T7" fmla="*/ 0 h 25"/>
                <a:gd name="T8" fmla="*/ 198 w 17"/>
                <a:gd name="T9" fmla="*/ 0 h 25"/>
                <a:gd name="T10" fmla="*/ 227 w 17"/>
                <a:gd name="T11" fmla="*/ 0 h 25"/>
                <a:gd name="T12" fmla="*/ 239 w 17"/>
                <a:gd name="T13" fmla="*/ 81 h 25"/>
                <a:gd name="T14" fmla="*/ 239 w 17"/>
                <a:gd name="T15" fmla="*/ 81 h 25"/>
                <a:gd name="T16" fmla="*/ 239 w 17"/>
                <a:gd name="T17" fmla="*/ 114 h 25"/>
                <a:gd name="T18" fmla="*/ 239 w 17"/>
                <a:gd name="T19" fmla="*/ 148 h 25"/>
                <a:gd name="T20" fmla="*/ 239 w 17"/>
                <a:gd name="T21" fmla="*/ 225 h 25"/>
                <a:gd name="T22" fmla="*/ 227 w 17"/>
                <a:gd name="T23" fmla="*/ 225 h 25"/>
                <a:gd name="T24" fmla="*/ 227 w 17"/>
                <a:gd name="T25" fmla="*/ 225 h 25"/>
                <a:gd name="T26" fmla="*/ 198 w 17"/>
                <a:gd name="T27" fmla="*/ 225 h 25"/>
                <a:gd name="T28" fmla="*/ 181 w 17"/>
                <a:gd name="T29" fmla="*/ 225 h 25"/>
                <a:gd name="T30" fmla="*/ 181 w 17"/>
                <a:gd name="T31" fmla="*/ 148 h 25"/>
                <a:gd name="T32" fmla="*/ 157 w 17"/>
                <a:gd name="T33" fmla="*/ 148 h 25"/>
                <a:gd name="T34" fmla="*/ 157 w 17"/>
                <a:gd name="T35" fmla="*/ 148 h 25"/>
                <a:gd name="T36" fmla="*/ 140 w 17"/>
                <a:gd name="T37" fmla="*/ 148 h 25"/>
                <a:gd name="T38" fmla="*/ 128 w 17"/>
                <a:gd name="T39" fmla="*/ 225 h 25"/>
                <a:gd name="T40" fmla="*/ 99 w 17"/>
                <a:gd name="T41" fmla="*/ 339 h 25"/>
                <a:gd name="T42" fmla="*/ 99 w 17"/>
                <a:gd name="T43" fmla="*/ 756 h 25"/>
                <a:gd name="T44" fmla="*/ 99 w 17"/>
                <a:gd name="T45" fmla="*/ 803 h 25"/>
                <a:gd name="T46" fmla="*/ 128 w 17"/>
                <a:gd name="T47" fmla="*/ 870 h 25"/>
                <a:gd name="T48" fmla="*/ 128 w 17"/>
                <a:gd name="T49" fmla="*/ 914 h 25"/>
                <a:gd name="T50" fmla="*/ 140 w 17"/>
                <a:gd name="T51" fmla="*/ 914 h 25"/>
                <a:gd name="T52" fmla="*/ 157 w 17"/>
                <a:gd name="T53" fmla="*/ 948 h 25"/>
                <a:gd name="T54" fmla="*/ 181 w 17"/>
                <a:gd name="T55" fmla="*/ 948 h 25"/>
                <a:gd name="T56" fmla="*/ 181 w 17"/>
                <a:gd name="T57" fmla="*/ 948 h 25"/>
                <a:gd name="T58" fmla="*/ 0 w 17"/>
                <a:gd name="T59" fmla="*/ 948 h 25"/>
                <a:gd name="T60" fmla="*/ 0 w 17"/>
                <a:gd name="T61" fmla="*/ 948 h 25"/>
                <a:gd name="T62" fmla="*/ 29 w 17"/>
                <a:gd name="T63" fmla="*/ 948 h 25"/>
                <a:gd name="T64" fmla="*/ 29 w 17"/>
                <a:gd name="T65" fmla="*/ 914 h 25"/>
                <a:gd name="T66" fmla="*/ 41 w 17"/>
                <a:gd name="T67" fmla="*/ 914 h 25"/>
                <a:gd name="T68" fmla="*/ 41 w 17"/>
                <a:gd name="T69" fmla="*/ 870 h 25"/>
                <a:gd name="T70" fmla="*/ 41 w 17"/>
                <a:gd name="T71" fmla="*/ 803 h 25"/>
                <a:gd name="T72" fmla="*/ 41 w 17"/>
                <a:gd name="T73" fmla="*/ 756 h 25"/>
                <a:gd name="T74" fmla="*/ 41 w 17"/>
                <a:gd name="T75" fmla="*/ 383 h 25"/>
                <a:gd name="T76" fmla="*/ 41 w 17"/>
                <a:gd name="T77" fmla="*/ 272 h 25"/>
                <a:gd name="T78" fmla="*/ 41 w 17"/>
                <a:gd name="T79" fmla="*/ 148 h 25"/>
                <a:gd name="T80" fmla="*/ 41 w 17"/>
                <a:gd name="T81" fmla="*/ 148 h 25"/>
                <a:gd name="T82" fmla="*/ 41 w 17"/>
                <a:gd name="T83" fmla="*/ 114 h 25"/>
                <a:gd name="T84" fmla="*/ 29 w 17"/>
                <a:gd name="T85" fmla="*/ 114 h 25"/>
                <a:gd name="T86" fmla="*/ 29 w 17"/>
                <a:gd name="T87" fmla="*/ 114 h 25"/>
                <a:gd name="T88" fmla="*/ 0 w 17"/>
                <a:gd name="T89" fmla="*/ 114 h 25"/>
                <a:gd name="T90" fmla="*/ 0 w 17"/>
                <a:gd name="T91" fmla="*/ 114 h 25"/>
                <a:gd name="T92" fmla="*/ 0 w 17"/>
                <a:gd name="T93" fmla="*/ 114 h 25"/>
                <a:gd name="T94" fmla="*/ 99 w 17"/>
                <a:gd name="T95" fmla="*/ 0 h 25"/>
                <a:gd name="T96" fmla="*/ 99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2"/>
                  </a:lnTo>
                  <a:lnTo>
                    <a:pt x="17" y="3"/>
                  </a:lnTo>
                  <a:lnTo>
                    <a:pt x="17" y="4"/>
                  </a:lnTo>
                  <a:lnTo>
                    <a:pt x="17" y="6"/>
                  </a:lnTo>
                  <a:lnTo>
                    <a:pt x="16" y="6"/>
                  </a:lnTo>
                  <a:lnTo>
                    <a:pt x="14" y="6"/>
                  </a:lnTo>
                  <a:lnTo>
                    <a:pt x="13" y="6"/>
                  </a:lnTo>
                  <a:lnTo>
                    <a:pt x="13" y="4"/>
                  </a:lnTo>
                  <a:lnTo>
                    <a:pt x="11" y="4"/>
                  </a:lnTo>
                  <a:lnTo>
                    <a:pt x="10" y="4"/>
                  </a:lnTo>
                  <a:lnTo>
                    <a:pt x="9" y="6"/>
                  </a:lnTo>
                  <a:lnTo>
                    <a:pt x="7" y="9"/>
                  </a:lnTo>
                  <a:lnTo>
                    <a:pt x="7" y="20"/>
                  </a:lnTo>
                  <a:lnTo>
                    <a:pt x="7" y="21"/>
                  </a:lnTo>
                  <a:lnTo>
                    <a:pt x="9" y="23"/>
                  </a:lnTo>
                  <a:lnTo>
                    <a:pt x="9" y="24"/>
                  </a:lnTo>
                  <a:lnTo>
                    <a:pt x="10" y="24"/>
                  </a:lnTo>
                  <a:lnTo>
                    <a:pt x="11" y="25"/>
                  </a:lnTo>
                  <a:lnTo>
                    <a:pt x="13" y="25"/>
                  </a:lnTo>
                  <a:lnTo>
                    <a:pt x="0" y="25"/>
                  </a:lnTo>
                  <a:lnTo>
                    <a:pt x="2" y="25"/>
                  </a:lnTo>
                  <a:lnTo>
                    <a:pt x="2" y="24"/>
                  </a:lnTo>
                  <a:lnTo>
                    <a:pt x="3" y="24"/>
                  </a:lnTo>
                  <a:lnTo>
                    <a:pt x="3" y="23"/>
                  </a:lnTo>
                  <a:lnTo>
                    <a:pt x="3" y="21"/>
                  </a:lnTo>
                  <a:lnTo>
                    <a:pt x="3" y="20"/>
                  </a:lnTo>
                  <a:lnTo>
                    <a:pt x="3" y="10"/>
                  </a:lnTo>
                  <a:lnTo>
                    <a:pt x="3" y="7"/>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560" name="Freeform 378"/>
            <p:cNvSpPr>
              <a:spLocks noEditPoints="1"/>
            </p:cNvSpPr>
            <p:nvPr/>
          </p:nvSpPr>
          <p:spPr bwMode="auto">
            <a:xfrm>
              <a:off x="3602" y="3817"/>
              <a:ext cx="51" cy="92"/>
            </a:xfrm>
            <a:custGeom>
              <a:avLst/>
              <a:gdLst>
                <a:gd name="T0" fmla="*/ 58 w 21"/>
                <a:gd name="T1" fmla="*/ 395 h 27"/>
                <a:gd name="T2" fmla="*/ 58 w 21"/>
                <a:gd name="T3" fmla="*/ 559 h 27"/>
                <a:gd name="T4" fmla="*/ 100 w 21"/>
                <a:gd name="T5" fmla="*/ 709 h 27"/>
                <a:gd name="T6" fmla="*/ 141 w 21"/>
                <a:gd name="T7" fmla="*/ 835 h 27"/>
                <a:gd name="T8" fmla="*/ 170 w 21"/>
                <a:gd name="T9" fmla="*/ 835 h 27"/>
                <a:gd name="T10" fmla="*/ 211 w 21"/>
                <a:gd name="T11" fmla="*/ 835 h 27"/>
                <a:gd name="T12" fmla="*/ 243 w 21"/>
                <a:gd name="T13" fmla="*/ 791 h 27"/>
                <a:gd name="T14" fmla="*/ 260 w 21"/>
                <a:gd name="T15" fmla="*/ 709 h 27"/>
                <a:gd name="T16" fmla="*/ 272 w 21"/>
                <a:gd name="T17" fmla="*/ 637 h 27"/>
                <a:gd name="T18" fmla="*/ 301 w 21"/>
                <a:gd name="T19" fmla="*/ 637 h 27"/>
                <a:gd name="T20" fmla="*/ 272 w 21"/>
                <a:gd name="T21" fmla="*/ 791 h 27"/>
                <a:gd name="T22" fmla="*/ 243 w 21"/>
                <a:gd name="T23" fmla="*/ 906 h 27"/>
                <a:gd name="T24" fmla="*/ 202 w 21"/>
                <a:gd name="T25" fmla="*/ 988 h 27"/>
                <a:gd name="T26" fmla="*/ 141 w 21"/>
                <a:gd name="T27" fmla="*/ 1067 h 27"/>
                <a:gd name="T28" fmla="*/ 70 w 21"/>
                <a:gd name="T29" fmla="*/ 988 h 27"/>
                <a:gd name="T30" fmla="*/ 41 w 21"/>
                <a:gd name="T31" fmla="*/ 906 h 27"/>
                <a:gd name="T32" fmla="*/ 0 w 21"/>
                <a:gd name="T33" fmla="*/ 709 h 27"/>
                <a:gd name="T34" fmla="*/ 0 w 21"/>
                <a:gd name="T35" fmla="*/ 511 h 27"/>
                <a:gd name="T36" fmla="*/ 0 w 21"/>
                <a:gd name="T37" fmla="*/ 395 h 27"/>
                <a:gd name="T38" fmla="*/ 12 w 21"/>
                <a:gd name="T39" fmla="*/ 232 h 27"/>
                <a:gd name="T40" fmla="*/ 41 w 21"/>
                <a:gd name="T41" fmla="*/ 116 h 27"/>
                <a:gd name="T42" fmla="*/ 100 w 21"/>
                <a:gd name="T43" fmla="*/ 0 h 27"/>
                <a:gd name="T44" fmla="*/ 160 w 21"/>
                <a:gd name="T45" fmla="*/ 0 h 27"/>
                <a:gd name="T46" fmla="*/ 211 w 21"/>
                <a:gd name="T47" fmla="*/ 0 h 27"/>
                <a:gd name="T48" fmla="*/ 260 w 21"/>
                <a:gd name="T49" fmla="*/ 116 h 27"/>
                <a:gd name="T50" fmla="*/ 272 w 21"/>
                <a:gd name="T51" fmla="*/ 232 h 27"/>
                <a:gd name="T52" fmla="*/ 301 w 21"/>
                <a:gd name="T53" fmla="*/ 395 h 27"/>
                <a:gd name="T54" fmla="*/ 58 w 21"/>
                <a:gd name="T55" fmla="*/ 395 h 27"/>
                <a:gd name="T56" fmla="*/ 58 w 21"/>
                <a:gd name="T57" fmla="*/ 361 h 27"/>
                <a:gd name="T58" fmla="*/ 211 w 21"/>
                <a:gd name="T59" fmla="*/ 361 h 27"/>
                <a:gd name="T60" fmla="*/ 202 w 21"/>
                <a:gd name="T61" fmla="*/ 232 h 27"/>
                <a:gd name="T62" fmla="*/ 202 w 21"/>
                <a:gd name="T63" fmla="*/ 164 h 27"/>
                <a:gd name="T64" fmla="*/ 202 w 21"/>
                <a:gd name="T65" fmla="*/ 116 h 27"/>
                <a:gd name="T66" fmla="*/ 170 w 21"/>
                <a:gd name="T67" fmla="*/ 116 h 27"/>
                <a:gd name="T68" fmla="*/ 160 w 21"/>
                <a:gd name="T69" fmla="*/ 82 h 27"/>
                <a:gd name="T70" fmla="*/ 141 w 21"/>
                <a:gd name="T71" fmla="*/ 82 h 27"/>
                <a:gd name="T72" fmla="*/ 100 w 21"/>
                <a:gd name="T73" fmla="*/ 82 h 27"/>
                <a:gd name="T74" fmla="*/ 70 w 21"/>
                <a:gd name="T75" fmla="*/ 116 h 27"/>
                <a:gd name="T76" fmla="*/ 58 w 21"/>
                <a:gd name="T77" fmla="*/ 232 h 27"/>
                <a:gd name="T78" fmla="*/ 58 w 21"/>
                <a:gd name="T79" fmla="*/ 36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2" y="21"/>
                  </a:lnTo>
                  <a:lnTo>
                    <a:pt x="15" y="21"/>
                  </a:lnTo>
                  <a:lnTo>
                    <a:pt x="17" y="20"/>
                  </a:lnTo>
                  <a:lnTo>
                    <a:pt x="18" y="18"/>
                  </a:lnTo>
                  <a:lnTo>
                    <a:pt x="19" y="16"/>
                  </a:lnTo>
                  <a:lnTo>
                    <a:pt x="21" y="16"/>
                  </a:lnTo>
                  <a:lnTo>
                    <a:pt x="19" y="20"/>
                  </a:lnTo>
                  <a:lnTo>
                    <a:pt x="17" y="23"/>
                  </a:lnTo>
                  <a:lnTo>
                    <a:pt x="14" y="25"/>
                  </a:lnTo>
                  <a:lnTo>
                    <a:pt x="10" y="27"/>
                  </a:lnTo>
                  <a:lnTo>
                    <a:pt x="5" y="25"/>
                  </a:lnTo>
                  <a:lnTo>
                    <a:pt x="3" y="23"/>
                  </a:lnTo>
                  <a:lnTo>
                    <a:pt x="0" y="18"/>
                  </a:lnTo>
                  <a:lnTo>
                    <a:pt x="0" y="13"/>
                  </a:lnTo>
                  <a:lnTo>
                    <a:pt x="0" y="10"/>
                  </a:lnTo>
                  <a:lnTo>
                    <a:pt x="1" y="6"/>
                  </a:lnTo>
                  <a:lnTo>
                    <a:pt x="3" y="3"/>
                  </a:lnTo>
                  <a:lnTo>
                    <a:pt x="7" y="0"/>
                  </a:lnTo>
                  <a:lnTo>
                    <a:pt x="11" y="0"/>
                  </a:lnTo>
                  <a:lnTo>
                    <a:pt x="15" y="0"/>
                  </a:lnTo>
                  <a:lnTo>
                    <a:pt x="18" y="3"/>
                  </a:lnTo>
                  <a:lnTo>
                    <a:pt x="19" y="6"/>
                  </a:lnTo>
                  <a:lnTo>
                    <a:pt x="21" y="10"/>
                  </a:lnTo>
                  <a:lnTo>
                    <a:pt x="4" y="10"/>
                  </a:lnTo>
                  <a:close/>
                  <a:moveTo>
                    <a:pt x="4" y="9"/>
                  </a:moveTo>
                  <a:lnTo>
                    <a:pt x="15" y="9"/>
                  </a:lnTo>
                  <a:lnTo>
                    <a:pt x="14" y="6"/>
                  </a:lnTo>
                  <a:lnTo>
                    <a:pt x="14" y="4"/>
                  </a:lnTo>
                  <a:lnTo>
                    <a:pt x="14" y="3"/>
                  </a:lnTo>
                  <a:lnTo>
                    <a:pt x="12" y="3"/>
                  </a:lnTo>
                  <a:lnTo>
                    <a:pt x="11" y="2"/>
                  </a:lnTo>
                  <a:lnTo>
                    <a:pt x="10" y="2"/>
                  </a:lnTo>
                  <a:lnTo>
                    <a:pt x="7" y="2"/>
                  </a:lnTo>
                  <a:lnTo>
                    <a:pt x="5" y="3"/>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0561" name="Freeform 379"/>
            <p:cNvSpPr>
              <a:spLocks noEditPoints="1"/>
            </p:cNvSpPr>
            <p:nvPr/>
          </p:nvSpPr>
          <p:spPr bwMode="auto">
            <a:xfrm>
              <a:off x="3663" y="3770"/>
              <a:ext cx="61" cy="139"/>
            </a:xfrm>
            <a:custGeom>
              <a:avLst/>
              <a:gdLst>
                <a:gd name="T0" fmla="*/ 244 w 25"/>
                <a:gd name="T1" fmla="*/ 1366 h 41"/>
                <a:gd name="T2" fmla="*/ 220 w 25"/>
                <a:gd name="T3" fmla="*/ 1482 h 41"/>
                <a:gd name="T4" fmla="*/ 203 w 25"/>
                <a:gd name="T5" fmla="*/ 1519 h 41"/>
                <a:gd name="T6" fmla="*/ 161 w 25"/>
                <a:gd name="T7" fmla="*/ 1519 h 41"/>
                <a:gd name="T8" fmla="*/ 144 w 25"/>
                <a:gd name="T9" fmla="*/ 1597 h 41"/>
                <a:gd name="T10" fmla="*/ 90 w 25"/>
                <a:gd name="T11" fmla="*/ 1519 h 41"/>
                <a:gd name="T12" fmla="*/ 41 w 25"/>
                <a:gd name="T13" fmla="*/ 1437 h 41"/>
                <a:gd name="T14" fmla="*/ 0 w 25"/>
                <a:gd name="T15" fmla="*/ 1241 h 41"/>
                <a:gd name="T16" fmla="*/ 0 w 25"/>
                <a:gd name="T17" fmla="*/ 1092 h 41"/>
                <a:gd name="T18" fmla="*/ 0 w 25"/>
                <a:gd name="T19" fmla="*/ 895 h 41"/>
                <a:gd name="T20" fmla="*/ 41 w 25"/>
                <a:gd name="T21" fmla="*/ 702 h 41"/>
                <a:gd name="T22" fmla="*/ 90 w 25"/>
                <a:gd name="T23" fmla="*/ 620 h 41"/>
                <a:gd name="T24" fmla="*/ 120 w 25"/>
                <a:gd name="T25" fmla="*/ 539 h 41"/>
                <a:gd name="T26" fmla="*/ 161 w 25"/>
                <a:gd name="T27" fmla="*/ 539 h 41"/>
                <a:gd name="T28" fmla="*/ 203 w 25"/>
                <a:gd name="T29" fmla="*/ 539 h 41"/>
                <a:gd name="T30" fmla="*/ 244 w 25"/>
                <a:gd name="T31" fmla="*/ 668 h 41"/>
                <a:gd name="T32" fmla="*/ 244 w 25"/>
                <a:gd name="T33" fmla="*/ 424 h 41"/>
                <a:gd name="T34" fmla="*/ 244 w 25"/>
                <a:gd name="T35" fmla="*/ 275 h 41"/>
                <a:gd name="T36" fmla="*/ 244 w 25"/>
                <a:gd name="T37" fmla="*/ 231 h 41"/>
                <a:gd name="T38" fmla="*/ 244 w 25"/>
                <a:gd name="T39" fmla="*/ 159 h 41"/>
                <a:gd name="T40" fmla="*/ 244 w 25"/>
                <a:gd name="T41" fmla="*/ 159 h 41"/>
                <a:gd name="T42" fmla="*/ 220 w 25"/>
                <a:gd name="T43" fmla="*/ 115 h 41"/>
                <a:gd name="T44" fmla="*/ 220 w 25"/>
                <a:gd name="T45" fmla="*/ 115 h 41"/>
                <a:gd name="T46" fmla="*/ 203 w 25"/>
                <a:gd name="T47" fmla="*/ 159 h 41"/>
                <a:gd name="T48" fmla="*/ 203 w 25"/>
                <a:gd name="T49" fmla="*/ 159 h 41"/>
                <a:gd name="T50" fmla="*/ 203 w 25"/>
                <a:gd name="T51" fmla="*/ 115 h 41"/>
                <a:gd name="T52" fmla="*/ 303 w 25"/>
                <a:gd name="T53" fmla="*/ 0 h 41"/>
                <a:gd name="T54" fmla="*/ 303 w 25"/>
                <a:gd name="T55" fmla="*/ 0 h 41"/>
                <a:gd name="T56" fmla="*/ 303 w 25"/>
                <a:gd name="T57" fmla="*/ 1173 h 41"/>
                <a:gd name="T58" fmla="*/ 303 w 25"/>
                <a:gd name="T59" fmla="*/ 1322 h 41"/>
                <a:gd name="T60" fmla="*/ 334 w 25"/>
                <a:gd name="T61" fmla="*/ 1366 h 41"/>
                <a:gd name="T62" fmla="*/ 334 w 25"/>
                <a:gd name="T63" fmla="*/ 1437 h 41"/>
                <a:gd name="T64" fmla="*/ 334 w 25"/>
                <a:gd name="T65" fmla="*/ 1437 h 41"/>
                <a:gd name="T66" fmla="*/ 334 w 25"/>
                <a:gd name="T67" fmla="*/ 1437 h 41"/>
                <a:gd name="T68" fmla="*/ 351 w 25"/>
                <a:gd name="T69" fmla="*/ 1437 h 41"/>
                <a:gd name="T70" fmla="*/ 351 w 25"/>
                <a:gd name="T71" fmla="*/ 1437 h 41"/>
                <a:gd name="T72" fmla="*/ 364 w 25"/>
                <a:gd name="T73" fmla="*/ 1437 h 41"/>
                <a:gd name="T74" fmla="*/ 364 w 25"/>
                <a:gd name="T75" fmla="*/ 1437 h 41"/>
                <a:gd name="T76" fmla="*/ 261 w 25"/>
                <a:gd name="T77" fmla="*/ 1597 h 41"/>
                <a:gd name="T78" fmla="*/ 244 w 25"/>
                <a:gd name="T79" fmla="*/ 1597 h 41"/>
                <a:gd name="T80" fmla="*/ 244 w 25"/>
                <a:gd name="T81" fmla="*/ 1366 h 41"/>
                <a:gd name="T82" fmla="*/ 244 w 25"/>
                <a:gd name="T83" fmla="*/ 1322 h 41"/>
                <a:gd name="T84" fmla="*/ 244 w 25"/>
                <a:gd name="T85" fmla="*/ 895 h 41"/>
                <a:gd name="T86" fmla="*/ 244 w 25"/>
                <a:gd name="T87" fmla="*/ 783 h 41"/>
                <a:gd name="T88" fmla="*/ 220 w 25"/>
                <a:gd name="T89" fmla="*/ 702 h 41"/>
                <a:gd name="T90" fmla="*/ 220 w 25"/>
                <a:gd name="T91" fmla="*/ 668 h 41"/>
                <a:gd name="T92" fmla="*/ 203 w 25"/>
                <a:gd name="T93" fmla="*/ 668 h 41"/>
                <a:gd name="T94" fmla="*/ 190 w 25"/>
                <a:gd name="T95" fmla="*/ 620 h 41"/>
                <a:gd name="T96" fmla="*/ 161 w 25"/>
                <a:gd name="T97" fmla="*/ 620 h 41"/>
                <a:gd name="T98" fmla="*/ 120 w 25"/>
                <a:gd name="T99" fmla="*/ 620 h 41"/>
                <a:gd name="T100" fmla="*/ 100 w 25"/>
                <a:gd name="T101" fmla="*/ 702 h 41"/>
                <a:gd name="T102" fmla="*/ 59 w 25"/>
                <a:gd name="T103" fmla="*/ 817 h 41"/>
                <a:gd name="T104" fmla="*/ 59 w 25"/>
                <a:gd name="T105" fmla="*/ 976 h 41"/>
                <a:gd name="T106" fmla="*/ 59 w 25"/>
                <a:gd name="T107" fmla="*/ 1207 h 41"/>
                <a:gd name="T108" fmla="*/ 100 w 25"/>
                <a:gd name="T109" fmla="*/ 1322 h 41"/>
                <a:gd name="T110" fmla="*/ 144 w 25"/>
                <a:gd name="T111" fmla="*/ 1437 h 41"/>
                <a:gd name="T112" fmla="*/ 190 w 25"/>
                <a:gd name="T113" fmla="*/ 1437 h 41"/>
                <a:gd name="T114" fmla="*/ 203 w 25"/>
                <a:gd name="T115" fmla="*/ 1437 h 41"/>
                <a:gd name="T116" fmla="*/ 244 w 25"/>
                <a:gd name="T117" fmla="*/ 1322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1"/>
                <a:gd name="T179" fmla="*/ 25 w 25"/>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1">
                  <a:moveTo>
                    <a:pt x="17" y="35"/>
                  </a:moveTo>
                  <a:lnTo>
                    <a:pt x="15" y="38"/>
                  </a:lnTo>
                  <a:lnTo>
                    <a:pt x="14" y="39"/>
                  </a:lnTo>
                  <a:lnTo>
                    <a:pt x="11" y="39"/>
                  </a:lnTo>
                  <a:lnTo>
                    <a:pt x="10" y="41"/>
                  </a:lnTo>
                  <a:lnTo>
                    <a:pt x="6" y="39"/>
                  </a:lnTo>
                  <a:lnTo>
                    <a:pt x="3" y="37"/>
                  </a:lnTo>
                  <a:lnTo>
                    <a:pt x="0" y="32"/>
                  </a:lnTo>
                  <a:lnTo>
                    <a:pt x="0" y="28"/>
                  </a:lnTo>
                  <a:lnTo>
                    <a:pt x="0" y="23"/>
                  </a:lnTo>
                  <a:lnTo>
                    <a:pt x="3" y="18"/>
                  </a:lnTo>
                  <a:lnTo>
                    <a:pt x="6" y="16"/>
                  </a:lnTo>
                  <a:lnTo>
                    <a:pt x="8" y="14"/>
                  </a:lnTo>
                  <a:lnTo>
                    <a:pt x="11" y="14"/>
                  </a:lnTo>
                  <a:lnTo>
                    <a:pt x="14" y="14"/>
                  </a:lnTo>
                  <a:lnTo>
                    <a:pt x="17" y="17"/>
                  </a:lnTo>
                  <a:lnTo>
                    <a:pt x="17" y="11"/>
                  </a:lnTo>
                  <a:lnTo>
                    <a:pt x="17" y="7"/>
                  </a:lnTo>
                  <a:lnTo>
                    <a:pt x="17" y="6"/>
                  </a:lnTo>
                  <a:lnTo>
                    <a:pt x="17" y="4"/>
                  </a:lnTo>
                  <a:lnTo>
                    <a:pt x="15" y="3"/>
                  </a:lnTo>
                  <a:lnTo>
                    <a:pt x="14" y="4"/>
                  </a:lnTo>
                  <a:lnTo>
                    <a:pt x="14" y="3"/>
                  </a:lnTo>
                  <a:lnTo>
                    <a:pt x="21" y="0"/>
                  </a:lnTo>
                  <a:lnTo>
                    <a:pt x="21" y="30"/>
                  </a:lnTo>
                  <a:lnTo>
                    <a:pt x="21" y="34"/>
                  </a:lnTo>
                  <a:lnTo>
                    <a:pt x="23" y="35"/>
                  </a:lnTo>
                  <a:lnTo>
                    <a:pt x="23" y="37"/>
                  </a:lnTo>
                  <a:lnTo>
                    <a:pt x="24" y="37"/>
                  </a:lnTo>
                  <a:lnTo>
                    <a:pt x="25" y="37"/>
                  </a:lnTo>
                  <a:lnTo>
                    <a:pt x="18" y="41"/>
                  </a:lnTo>
                  <a:lnTo>
                    <a:pt x="17" y="41"/>
                  </a:lnTo>
                  <a:lnTo>
                    <a:pt x="17" y="35"/>
                  </a:lnTo>
                  <a:close/>
                  <a:moveTo>
                    <a:pt x="17" y="34"/>
                  </a:moveTo>
                  <a:lnTo>
                    <a:pt x="17" y="23"/>
                  </a:lnTo>
                  <a:lnTo>
                    <a:pt x="17" y="20"/>
                  </a:lnTo>
                  <a:lnTo>
                    <a:pt x="15" y="18"/>
                  </a:lnTo>
                  <a:lnTo>
                    <a:pt x="15" y="17"/>
                  </a:lnTo>
                  <a:lnTo>
                    <a:pt x="14" y="17"/>
                  </a:lnTo>
                  <a:lnTo>
                    <a:pt x="13" y="16"/>
                  </a:lnTo>
                  <a:lnTo>
                    <a:pt x="11" y="16"/>
                  </a:lnTo>
                  <a:lnTo>
                    <a:pt x="8" y="16"/>
                  </a:lnTo>
                  <a:lnTo>
                    <a:pt x="7" y="18"/>
                  </a:lnTo>
                  <a:lnTo>
                    <a:pt x="4" y="21"/>
                  </a:lnTo>
                  <a:lnTo>
                    <a:pt x="4" y="25"/>
                  </a:lnTo>
                  <a:lnTo>
                    <a:pt x="4" y="31"/>
                  </a:lnTo>
                  <a:lnTo>
                    <a:pt x="7" y="34"/>
                  </a:lnTo>
                  <a:lnTo>
                    <a:pt x="10" y="37"/>
                  </a:lnTo>
                  <a:lnTo>
                    <a:pt x="13" y="37"/>
                  </a:lnTo>
                  <a:lnTo>
                    <a:pt x="14" y="37"/>
                  </a:lnTo>
                  <a:lnTo>
                    <a:pt x="17" y="34"/>
                  </a:lnTo>
                  <a:close/>
                </a:path>
              </a:pathLst>
            </a:custGeom>
            <a:solidFill>
              <a:srgbClr val="000000"/>
            </a:solidFill>
            <a:ln w="0">
              <a:solidFill>
                <a:srgbClr val="000000"/>
              </a:solidFill>
              <a:round/>
              <a:headEnd/>
              <a:tailEnd/>
            </a:ln>
          </p:spPr>
          <p:txBody>
            <a:bodyPr/>
            <a:lstStyle/>
            <a:p>
              <a:endParaRPr lang="en-CA"/>
            </a:p>
          </p:txBody>
        </p:sp>
        <p:sp>
          <p:nvSpPr>
            <p:cNvPr id="10562" name="Freeform 380"/>
            <p:cNvSpPr>
              <a:spLocks noEditPoints="1"/>
            </p:cNvSpPr>
            <p:nvPr/>
          </p:nvSpPr>
          <p:spPr bwMode="auto">
            <a:xfrm>
              <a:off x="3731" y="3770"/>
              <a:ext cx="27" cy="131"/>
            </a:xfrm>
            <a:custGeom>
              <a:avLst/>
              <a:gdLst>
                <a:gd name="T0" fmla="*/ 91 w 11"/>
                <a:gd name="T1" fmla="*/ 0 h 39"/>
                <a:gd name="T2" fmla="*/ 103 w 11"/>
                <a:gd name="T3" fmla="*/ 0 h 39"/>
                <a:gd name="T4" fmla="*/ 133 w 11"/>
                <a:gd name="T5" fmla="*/ 81 h 39"/>
                <a:gd name="T6" fmla="*/ 133 w 11"/>
                <a:gd name="T7" fmla="*/ 114 h 39"/>
                <a:gd name="T8" fmla="*/ 133 w 11"/>
                <a:gd name="T9" fmla="*/ 148 h 39"/>
                <a:gd name="T10" fmla="*/ 133 w 11"/>
                <a:gd name="T11" fmla="*/ 148 h 39"/>
                <a:gd name="T12" fmla="*/ 133 w 11"/>
                <a:gd name="T13" fmla="*/ 225 h 39"/>
                <a:gd name="T14" fmla="*/ 103 w 11"/>
                <a:gd name="T15" fmla="*/ 272 h 39"/>
                <a:gd name="T16" fmla="*/ 91 w 11"/>
                <a:gd name="T17" fmla="*/ 272 h 39"/>
                <a:gd name="T18" fmla="*/ 61 w 11"/>
                <a:gd name="T19" fmla="*/ 272 h 39"/>
                <a:gd name="T20" fmla="*/ 42 w 11"/>
                <a:gd name="T21" fmla="*/ 225 h 39"/>
                <a:gd name="T22" fmla="*/ 42 w 11"/>
                <a:gd name="T23" fmla="*/ 148 h 39"/>
                <a:gd name="T24" fmla="*/ 42 w 11"/>
                <a:gd name="T25" fmla="*/ 148 h 39"/>
                <a:gd name="T26" fmla="*/ 42 w 11"/>
                <a:gd name="T27" fmla="*/ 114 h 39"/>
                <a:gd name="T28" fmla="*/ 42 w 11"/>
                <a:gd name="T29" fmla="*/ 81 h 39"/>
                <a:gd name="T30" fmla="*/ 61 w 11"/>
                <a:gd name="T31" fmla="*/ 0 h 39"/>
                <a:gd name="T32" fmla="*/ 91 w 11"/>
                <a:gd name="T33" fmla="*/ 0 h 39"/>
                <a:gd name="T34" fmla="*/ 133 w 11"/>
                <a:gd name="T35" fmla="*/ 531 h 39"/>
                <a:gd name="T36" fmla="*/ 133 w 11"/>
                <a:gd name="T37" fmla="*/ 1286 h 39"/>
                <a:gd name="T38" fmla="*/ 133 w 11"/>
                <a:gd name="T39" fmla="*/ 1401 h 39"/>
                <a:gd name="T40" fmla="*/ 133 w 11"/>
                <a:gd name="T41" fmla="*/ 1444 h 39"/>
                <a:gd name="T42" fmla="*/ 133 w 11"/>
                <a:gd name="T43" fmla="*/ 1444 h 39"/>
                <a:gd name="T44" fmla="*/ 150 w 11"/>
                <a:gd name="T45" fmla="*/ 1444 h 39"/>
                <a:gd name="T46" fmla="*/ 150 w 11"/>
                <a:gd name="T47" fmla="*/ 1478 h 39"/>
                <a:gd name="T48" fmla="*/ 162 w 11"/>
                <a:gd name="T49" fmla="*/ 1478 h 39"/>
                <a:gd name="T50" fmla="*/ 162 w 11"/>
                <a:gd name="T51" fmla="*/ 1478 h 39"/>
                <a:gd name="T52" fmla="*/ 0 w 11"/>
                <a:gd name="T53" fmla="*/ 1478 h 39"/>
                <a:gd name="T54" fmla="*/ 0 w 11"/>
                <a:gd name="T55" fmla="*/ 1478 h 39"/>
                <a:gd name="T56" fmla="*/ 29 w 11"/>
                <a:gd name="T57" fmla="*/ 1478 h 39"/>
                <a:gd name="T58" fmla="*/ 42 w 11"/>
                <a:gd name="T59" fmla="*/ 1444 h 39"/>
                <a:gd name="T60" fmla="*/ 42 w 11"/>
                <a:gd name="T61" fmla="*/ 1444 h 39"/>
                <a:gd name="T62" fmla="*/ 42 w 11"/>
                <a:gd name="T63" fmla="*/ 1444 h 39"/>
                <a:gd name="T64" fmla="*/ 42 w 11"/>
                <a:gd name="T65" fmla="*/ 1401 h 39"/>
                <a:gd name="T66" fmla="*/ 61 w 11"/>
                <a:gd name="T67" fmla="*/ 1286 h 39"/>
                <a:gd name="T68" fmla="*/ 61 w 11"/>
                <a:gd name="T69" fmla="*/ 914 h 39"/>
                <a:gd name="T70" fmla="*/ 42 w 11"/>
                <a:gd name="T71" fmla="*/ 799 h 39"/>
                <a:gd name="T72" fmla="*/ 42 w 11"/>
                <a:gd name="T73" fmla="*/ 679 h 39"/>
                <a:gd name="T74" fmla="*/ 42 w 11"/>
                <a:gd name="T75" fmla="*/ 679 h 39"/>
                <a:gd name="T76" fmla="*/ 42 w 11"/>
                <a:gd name="T77" fmla="*/ 642 h 39"/>
                <a:gd name="T78" fmla="*/ 42 w 11"/>
                <a:gd name="T79" fmla="*/ 642 h 39"/>
                <a:gd name="T80" fmla="*/ 29 w 11"/>
                <a:gd name="T81" fmla="*/ 642 h 39"/>
                <a:gd name="T82" fmla="*/ 29 w 11"/>
                <a:gd name="T83" fmla="*/ 642 h 39"/>
                <a:gd name="T84" fmla="*/ 0 w 11"/>
                <a:gd name="T85" fmla="*/ 642 h 39"/>
                <a:gd name="T86" fmla="*/ 0 w 11"/>
                <a:gd name="T87" fmla="*/ 642 h 39"/>
                <a:gd name="T88" fmla="*/ 103 w 11"/>
                <a:gd name="T89" fmla="*/ 531 h 39"/>
                <a:gd name="T90" fmla="*/ 133 w 11"/>
                <a:gd name="T91" fmla="*/ 531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0"/>
                  </a:lnTo>
                  <a:lnTo>
                    <a:pt x="9" y="2"/>
                  </a:lnTo>
                  <a:lnTo>
                    <a:pt x="9" y="3"/>
                  </a:lnTo>
                  <a:lnTo>
                    <a:pt x="9" y="4"/>
                  </a:lnTo>
                  <a:lnTo>
                    <a:pt x="9" y="6"/>
                  </a:lnTo>
                  <a:lnTo>
                    <a:pt x="7" y="7"/>
                  </a:lnTo>
                  <a:lnTo>
                    <a:pt x="6" y="7"/>
                  </a:lnTo>
                  <a:lnTo>
                    <a:pt x="4" y="7"/>
                  </a:lnTo>
                  <a:lnTo>
                    <a:pt x="3" y="6"/>
                  </a:lnTo>
                  <a:lnTo>
                    <a:pt x="3" y="4"/>
                  </a:lnTo>
                  <a:lnTo>
                    <a:pt x="3" y="3"/>
                  </a:lnTo>
                  <a:lnTo>
                    <a:pt x="3" y="2"/>
                  </a:lnTo>
                  <a:lnTo>
                    <a:pt x="4" y="0"/>
                  </a:lnTo>
                  <a:lnTo>
                    <a:pt x="6" y="0"/>
                  </a:lnTo>
                  <a:close/>
                  <a:moveTo>
                    <a:pt x="9" y="14"/>
                  </a:moveTo>
                  <a:lnTo>
                    <a:pt x="9" y="34"/>
                  </a:lnTo>
                  <a:lnTo>
                    <a:pt x="9" y="37"/>
                  </a:lnTo>
                  <a:lnTo>
                    <a:pt x="9" y="38"/>
                  </a:lnTo>
                  <a:lnTo>
                    <a:pt x="10" y="38"/>
                  </a:lnTo>
                  <a:lnTo>
                    <a:pt x="10" y="39"/>
                  </a:lnTo>
                  <a:lnTo>
                    <a:pt x="11" y="39"/>
                  </a:lnTo>
                  <a:lnTo>
                    <a:pt x="0" y="39"/>
                  </a:lnTo>
                  <a:lnTo>
                    <a:pt x="2" y="39"/>
                  </a:lnTo>
                  <a:lnTo>
                    <a:pt x="3" y="38"/>
                  </a:lnTo>
                  <a:lnTo>
                    <a:pt x="3" y="37"/>
                  </a:lnTo>
                  <a:lnTo>
                    <a:pt x="4" y="34"/>
                  </a:lnTo>
                  <a:lnTo>
                    <a:pt x="4" y="24"/>
                  </a:lnTo>
                  <a:lnTo>
                    <a:pt x="3" y="21"/>
                  </a:lnTo>
                  <a:lnTo>
                    <a:pt x="3" y="18"/>
                  </a:lnTo>
                  <a:lnTo>
                    <a:pt x="3" y="17"/>
                  </a:lnTo>
                  <a:lnTo>
                    <a:pt x="2"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563" name="Freeform 381"/>
            <p:cNvSpPr>
              <a:spLocks/>
            </p:cNvSpPr>
            <p:nvPr/>
          </p:nvSpPr>
          <p:spPr bwMode="auto">
            <a:xfrm>
              <a:off x="3771" y="3817"/>
              <a:ext cx="51" cy="92"/>
            </a:xfrm>
            <a:custGeom>
              <a:avLst/>
              <a:gdLst>
                <a:gd name="T0" fmla="*/ 301 w 21"/>
                <a:gd name="T1" fmla="*/ 637 h 27"/>
                <a:gd name="T2" fmla="*/ 272 w 21"/>
                <a:gd name="T3" fmla="*/ 791 h 27"/>
                <a:gd name="T4" fmla="*/ 231 w 21"/>
                <a:gd name="T5" fmla="*/ 951 h 27"/>
                <a:gd name="T6" fmla="*/ 202 w 21"/>
                <a:gd name="T7" fmla="*/ 988 h 27"/>
                <a:gd name="T8" fmla="*/ 129 w 21"/>
                <a:gd name="T9" fmla="*/ 1067 h 27"/>
                <a:gd name="T10" fmla="*/ 100 w 21"/>
                <a:gd name="T11" fmla="*/ 988 h 27"/>
                <a:gd name="T12" fmla="*/ 29 w 21"/>
                <a:gd name="T13" fmla="*/ 906 h 27"/>
                <a:gd name="T14" fmla="*/ 12 w 21"/>
                <a:gd name="T15" fmla="*/ 791 h 27"/>
                <a:gd name="T16" fmla="*/ 0 w 21"/>
                <a:gd name="T17" fmla="*/ 675 h 27"/>
                <a:gd name="T18" fmla="*/ 0 w 21"/>
                <a:gd name="T19" fmla="*/ 511 h 27"/>
                <a:gd name="T20" fmla="*/ 0 w 21"/>
                <a:gd name="T21" fmla="*/ 395 h 27"/>
                <a:gd name="T22" fmla="*/ 12 w 21"/>
                <a:gd name="T23" fmla="*/ 232 h 27"/>
                <a:gd name="T24" fmla="*/ 29 w 21"/>
                <a:gd name="T25" fmla="*/ 116 h 27"/>
                <a:gd name="T26" fmla="*/ 100 w 21"/>
                <a:gd name="T27" fmla="*/ 0 h 27"/>
                <a:gd name="T28" fmla="*/ 160 w 21"/>
                <a:gd name="T29" fmla="*/ 0 h 27"/>
                <a:gd name="T30" fmla="*/ 202 w 21"/>
                <a:gd name="T31" fmla="*/ 0 h 27"/>
                <a:gd name="T32" fmla="*/ 231 w 21"/>
                <a:gd name="T33" fmla="*/ 82 h 27"/>
                <a:gd name="T34" fmla="*/ 272 w 21"/>
                <a:gd name="T35" fmla="*/ 164 h 27"/>
                <a:gd name="T36" fmla="*/ 272 w 21"/>
                <a:gd name="T37" fmla="*/ 232 h 27"/>
                <a:gd name="T38" fmla="*/ 272 w 21"/>
                <a:gd name="T39" fmla="*/ 279 h 27"/>
                <a:gd name="T40" fmla="*/ 272 w 21"/>
                <a:gd name="T41" fmla="*/ 279 h 27"/>
                <a:gd name="T42" fmla="*/ 260 w 21"/>
                <a:gd name="T43" fmla="*/ 361 h 27"/>
                <a:gd name="T44" fmla="*/ 231 w 21"/>
                <a:gd name="T45" fmla="*/ 361 h 27"/>
                <a:gd name="T46" fmla="*/ 211 w 21"/>
                <a:gd name="T47" fmla="*/ 279 h 27"/>
                <a:gd name="T48" fmla="*/ 211 w 21"/>
                <a:gd name="T49" fmla="*/ 279 h 27"/>
                <a:gd name="T50" fmla="*/ 202 w 21"/>
                <a:gd name="T51" fmla="*/ 232 h 27"/>
                <a:gd name="T52" fmla="*/ 202 w 21"/>
                <a:gd name="T53" fmla="*/ 164 h 27"/>
                <a:gd name="T54" fmla="*/ 202 w 21"/>
                <a:gd name="T55" fmla="*/ 116 h 27"/>
                <a:gd name="T56" fmla="*/ 170 w 21"/>
                <a:gd name="T57" fmla="*/ 116 h 27"/>
                <a:gd name="T58" fmla="*/ 170 w 21"/>
                <a:gd name="T59" fmla="*/ 82 h 27"/>
                <a:gd name="T60" fmla="*/ 160 w 21"/>
                <a:gd name="T61" fmla="*/ 82 h 27"/>
                <a:gd name="T62" fmla="*/ 112 w 21"/>
                <a:gd name="T63" fmla="*/ 82 h 27"/>
                <a:gd name="T64" fmla="*/ 100 w 21"/>
                <a:gd name="T65" fmla="*/ 116 h 27"/>
                <a:gd name="T66" fmla="*/ 70 w 21"/>
                <a:gd name="T67" fmla="*/ 279 h 27"/>
                <a:gd name="T68" fmla="*/ 58 w 21"/>
                <a:gd name="T69" fmla="*/ 395 h 27"/>
                <a:gd name="T70" fmla="*/ 70 w 21"/>
                <a:gd name="T71" fmla="*/ 559 h 27"/>
                <a:gd name="T72" fmla="*/ 100 w 21"/>
                <a:gd name="T73" fmla="*/ 709 h 27"/>
                <a:gd name="T74" fmla="*/ 129 w 21"/>
                <a:gd name="T75" fmla="*/ 835 h 27"/>
                <a:gd name="T76" fmla="*/ 170 w 21"/>
                <a:gd name="T77" fmla="*/ 835 h 27"/>
                <a:gd name="T78" fmla="*/ 211 w 21"/>
                <a:gd name="T79" fmla="*/ 835 h 27"/>
                <a:gd name="T80" fmla="*/ 231 w 21"/>
                <a:gd name="T81" fmla="*/ 791 h 27"/>
                <a:gd name="T82" fmla="*/ 260 w 21"/>
                <a:gd name="T83" fmla="*/ 709 h 27"/>
                <a:gd name="T84" fmla="*/ 272 w 21"/>
                <a:gd name="T85" fmla="*/ 637 h 27"/>
                <a:gd name="T86" fmla="*/ 301 w 21"/>
                <a:gd name="T87" fmla="*/ 637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0"/>
                  </a:lnTo>
                  <a:lnTo>
                    <a:pt x="16" y="24"/>
                  </a:lnTo>
                  <a:lnTo>
                    <a:pt x="14" y="25"/>
                  </a:lnTo>
                  <a:lnTo>
                    <a:pt x="9" y="27"/>
                  </a:lnTo>
                  <a:lnTo>
                    <a:pt x="7" y="25"/>
                  </a:lnTo>
                  <a:lnTo>
                    <a:pt x="2" y="23"/>
                  </a:lnTo>
                  <a:lnTo>
                    <a:pt x="1" y="20"/>
                  </a:lnTo>
                  <a:lnTo>
                    <a:pt x="0" y="17"/>
                  </a:lnTo>
                  <a:lnTo>
                    <a:pt x="0" y="13"/>
                  </a:lnTo>
                  <a:lnTo>
                    <a:pt x="0" y="10"/>
                  </a:lnTo>
                  <a:lnTo>
                    <a:pt x="1" y="6"/>
                  </a:lnTo>
                  <a:lnTo>
                    <a:pt x="2" y="3"/>
                  </a:lnTo>
                  <a:lnTo>
                    <a:pt x="7" y="0"/>
                  </a:lnTo>
                  <a:lnTo>
                    <a:pt x="11" y="0"/>
                  </a:lnTo>
                  <a:lnTo>
                    <a:pt x="14" y="0"/>
                  </a:lnTo>
                  <a:lnTo>
                    <a:pt x="16" y="2"/>
                  </a:lnTo>
                  <a:lnTo>
                    <a:pt x="19" y="4"/>
                  </a:lnTo>
                  <a:lnTo>
                    <a:pt x="19" y="6"/>
                  </a:lnTo>
                  <a:lnTo>
                    <a:pt x="19" y="7"/>
                  </a:lnTo>
                  <a:lnTo>
                    <a:pt x="18" y="9"/>
                  </a:lnTo>
                  <a:lnTo>
                    <a:pt x="16" y="9"/>
                  </a:lnTo>
                  <a:lnTo>
                    <a:pt x="15" y="7"/>
                  </a:lnTo>
                  <a:lnTo>
                    <a:pt x="14" y="6"/>
                  </a:lnTo>
                  <a:lnTo>
                    <a:pt x="14" y="4"/>
                  </a:lnTo>
                  <a:lnTo>
                    <a:pt x="14" y="3"/>
                  </a:lnTo>
                  <a:lnTo>
                    <a:pt x="12" y="3"/>
                  </a:lnTo>
                  <a:lnTo>
                    <a:pt x="12" y="2"/>
                  </a:lnTo>
                  <a:lnTo>
                    <a:pt x="11" y="2"/>
                  </a:lnTo>
                  <a:lnTo>
                    <a:pt x="8" y="2"/>
                  </a:lnTo>
                  <a:lnTo>
                    <a:pt x="7" y="3"/>
                  </a:lnTo>
                  <a:lnTo>
                    <a:pt x="5" y="7"/>
                  </a:lnTo>
                  <a:lnTo>
                    <a:pt x="4" y="10"/>
                  </a:lnTo>
                  <a:lnTo>
                    <a:pt x="5" y="14"/>
                  </a:lnTo>
                  <a:lnTo>
                    <a:pt x="7" y="18"/>
                  </a:lnTo>
                  <a:lnTo>
                    <a:pt x="9" y="21"/>
                  </a:lnTo>
                  <a:lnTo>
                    <a:pt x="12" y="21"/>
                  </a:lnTo>
                  <a:lnTo>
                    <a:pt x="15" y="21"/>
                  </a:lnTo>
                  <a:lnTo>
                    <a:pt x="16" y="20"/>
                  </a:lnTo>
                  <a:lnTo>
                    <a:pt x="18" y="18"/>
                  </a:lnTo>
                  <a:lnTo>
                    <a:pt x="19" y="16"/>
                  </a:lnTo>
                  <a:lnTo>
                    <a:pt x="21" y="16"/>
                  </a:lnTo>
                  <a:close/>
                </a:path>
              </a:pathLst>
            </a:custGeom>
            <a:solidFill>
              <a:srgbClr val="000000"/>
            </a:solidFill>
            <a:ln w="0">
              <a:solidFill>
                <a:srgbClr val="000000"/>
              </a:solidFill>
              <a:round/>
              <a:headEnd/>
              <a:tailEnd/>
            </a:ln>
          </p:spPr>
          <p:txBody>
            <a:bodyPr/>
            <a:lstStyle/>
            <a:p>
              <a:endParaRPr lang="en-CA"/>
            </a:p>
          </p:txBody>
        </p:sp>
        <p:sp>
          <p:nvSpPr>
            <p:cNvPr id="10564" name="Freeform 382"/>
            <p:cNvSpPr>
              <a:spLocks/>
            </p:cNvSpPr>
            <p:nvPr/>
          </p:nvSpPr>
          <p:spPr bwMode="auto">
            <a:xfrm>
              <a:off x="3827" y="3791"/>
              <a:ext cx="39" cy="118"/>
            </a:xfrm>
            <a:custGeom>
              <a:avLst/>
              <a:gdLst>
                <a:gd name="T0" fmla="*/ 132 w 16"/>
                <a:gd name="T1" fmla="*/ 0 h 35"/>
                <a:gd name="T2" fmla="*/ 132 w 16"/>
                <a:gd name="T3" fmla="*/ 307 h 35"/>
                <a:gd name="T4" fmla="*/ 202 w 16"/>
                <a:gd name="T5" fmla="*/ 307 h 35"/>
                <a:gd name="T6" fmla="*/ 202 w 16"/>
                <a:gd name="T7" fmla="*/ 388 h 35"/>
                <a:gd name="T8" fmla="*/ 132 w 16"/>
                <a:gd name="T9" fmla="*/ 388 h 35"/>
                <a:gd name="T10" fmla="*/ 132 w 16"/>
                <a:gd name="T11" fmla="*/ 1001 h 35"/>
                <a:gd name="T12" fmla="*/ 132 w 16"/>
                <a:gd name="T13" fmla="*/ 1113 h 35"/>
                <a:gd name="T14" fmla="*/ 132 w 16"/>
                <a:gd name="T15" fmla="*/ 1113 h 35"/>
                <a:gd name="T16" fmla="*/ 141 w 16"/>
                <a:gd name="T17" fmla="*/ 1193 h 35"/>
                <a:gd name="T18" fmla="*/ 173 w 16"/>
                <a:gd name="T19" fmla="*/ 1193 h 35"/>
                <a:gd name="T20" fmla="*/ 173 w 16"/>
                <a:gd name="T21" fmla="*/ 1193 h 35"/>
                <a:gd name="T22" fmla="*/ 190 w 16"/>
                <a:gd name="T23" fmla="*/ 1193 h 35"/>
                <a:gd name="T24" fmla="*/ 202 w 16"/>
                <a:gd name="T25" fmla="*/ 1113 h 35"/>
                <a:gd name="T26" fmla="*/ 202 w 16"/>
                <a:gd name="T27" fmla="*/ 1113 h 35"/>
                <a:gd name="T28" fmla="*/ 232 w 16"/>
                <a:gd name="T29" fmla="*/ 1113 h 35"/>
                <a:gd name="T30" fmla="*/ 202 w 16"/>
                <a:gd name="T31" fmla="*/ 1193 h 35"/>
                <a:gd name="T32" fmla="*/ 190 w 16"/>
                <a:gd name="T33" fmla="*/ 1261 h 35"/>
                <a:gd name="T34" fmla="*/ 141 w 16"/>
                <a:gd name="T35" fmla="*/ 1261 h 35"/>
                <a:gd name="T36" fmla="*/ 132 w 16"/>
                <a:gd name="T37" fmla="*/ 1342 h 35"/>
                <a:gd name="T38" fmla="*/ 100 w 16"/>
                <a:gd name="T39" fmla="*/ 1261 h 35"/>
                <a:gd name="T40" fmla="*/ 90 w 16"/>
                <a:gd name="T41" fmla="*/ 1261 h 35"/>
                <a:gd name="T42" fmla="*/ 71 w 16"/>
                <a:gd name="T43" fmla="*/ 1227 h 35"/>
                <a:gd name="T44" fmla="*/ 71 w 16"/>
                <a:gd name="T45" fmla="*/ 1227 h 35"/>
                <a:gd name="T46" fmla="*/ 71 w 16"/>
                <a:gd name="T47" fmla="*/ 1113 h 35"/>
                <a:gd name="T48" fmla="*/ 41 w 16"/>
                <a:gd name="T49" fmla="*/ 1069 h 35"/>
                <a:gd name="T50" fmla="*/ 41 w 16"/>
                <a:gd name="T51" fmla="*/ 388 h 35"/>
                <a:gd name="T52" fmla="*/ 0 w 16"/>
                <a:gd name="T53" fmla="*/ 388 h 35"/>
                <a:gd name="T54" fmla="*/ 0 w 16"/>
                <a:gd name="T55" fmla="*/ 388 h 35"/>
                <a:gd name="T56" fmla="*/ 29 w 16"/>
                <a:gd name="T57" fmla="*/ 307 h 35"/>
                <a:gd name="T58" fmla="*/ 41 w 16"/>
                <a:gd name="T59" fmla="*/ 273 h 35"/>
                <a:gd name="T60" fmla="*/ 71 w 16"/>
                <a:gd name="T61" fmla="*/ 192 h 35"/>
                <a:gd name="T62" fmla="*/ 90 w 16"/>
                <a:gd name="T63" fmla="*/ 148 h 35"/>
                <a:gd name="T64" fmla="*/ 100 w 16"/>
                <a:gd name="T65" fmla="*/ 115 h 35"/>
                <a:gd name="T66" fmla="*/ 100 w 16"/>
                <a:gd name="T67" fmla="*/ 0 h 35"/>
                <a:gd name="T68" fmla="*/ 132 w 16"/>
                <a:gd name="T69" fmla="*/ 0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5"/>
                <a:gd name="T107" fmla="*/ 16 w 16"/>
                <a:gd name="T108" fmla="*/ 35 h 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5">
                  <a:moveTo>
                    <a:pt x="9" y="0"/>
                  </a:moveTo>
                  <a:lnTo>
                    <a:pt x="9" y="8"/>
                  </a:lnTo>
                  <a:lnTo>
                    <a:pt x="14" y="8"/>
                  </a:lnTo>
                  <a:lnTo>
                    <a:pt x="14" y="10"/>
                  </a:lnTo>
                  <a:lnTo>
                    <a:pt x="9" y="10"/>
                  </a:lnTo>
                  <a:lnTo>
                    <a:pt x="9" y="26"/>
                  </a:lnTo>
                  <a:lnTo>
                    <a:pt x="9" y="29"/>
                  </a:lnTo>
                  <a:lnTo>
                    <a:pt x="10" y="31"/>
                  </a:lnTo>
                  <a:lnTo>
                    <a:pt x="12" y="31"/>
                  </a:lnTo>
                  <a:lnTo>
                    <a:pt x="13" y="31"/>
                  </a:lnTo>
                  <a:lnTo>
                    <a:pt x="14" y="29"/>
                  </a:lnTo>
                  <a:lnTo>
                    <a:pt x="16" y="29"/>
                  </a:lnTo>
                  <a:lnTo>
                    <a:pt x="14" y="31"/>
                  </a:lnTo>
                  <a:lnTo>
                    <a:pt x="13" y="33"/>
                  </a:lnTo>
                  <a:lnTo>
                    <a:pt x="10" y="33"/>
                  </a:lnTo>
                  <a:lnTo>
                    <a:pt x="9" y="35"/>
                  </a:lnTo>
                  <a:lnTo>
                    <a:pt x="7" y="33"/>
                  </a:lnTo>
                  <a:lnTo>
                    <a:pt x="6" y="33"/>
                  </a:lnTo>
                  <a:lnTo>
                    <a:pt x="5" y="32"/>
                  </a:lnTo>
                  <a:lnTo>
                    <a:pt x="5" y="29"/>
                  </a:lnTo>
                  <a:lnTo>
                    <a:pt x="3" y="28"/>
                  </a:lnTo>
                  <a:lnTo>
                    <a:pt x="3" y="10"/>
                  </a:lnTo>
                  <a:lnTo>
                    <a:pt x="0" y="10"/>
                  </a:lnTo>
                  <a:lnTo>
                    <a:pt x="2" y="8"/>
                  </a:lnTo>
                  <a:lnTo>
                    <a:pt x="3" y="7"/>
                  </a:lnTo>
                  <a:lnTo>
                    <a:pt x="5" y="5"/>
                  </a:lnTo>
                  <a:lnTo>
                    <a:pt x="6" y="4"/>
                  </a:lnTo>
                  <a:lnTo>
                    <a:pt x="7"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565" name="Freeform 383"/>
            <p:cNvSpPr>
              <a:spLocks noEditPoints="1"/>
            </p:cNvSpPr>
            <p:nvPr/>
          </p:nvSpPr>
          <p:spPr bwMode="auto">
            <a:xfrm>
              <a:off x="3869" y="3817"/>
              <a:ext cx="58" cy="92"/>
            </a:xfrm>
            <a:custGeom>
              <a:avLst/>
              <a:gdLst>
                <a:gd name="T0" fmla="*/ 181 w 24"/>
                <a:gd name="T1" fmla="*/ 0 h 27"/>
                <a:gd name="T2" fmla="*/ 227 w 24"/>
                <a:gd name="T3" fmla="*/ 0 h 27"/>
                <a:gd name="T4" fmla="*/ 256 w 24"/>
                <a:gd name="T5" fmla="*/ 82 h 27"/>
                <a:gd name="T6" fmla="*/ 297 w 24"/>
                <a:gd name="T7" fmla="*/ 164 h 27"/>
                <a:gd name="T8" fmla="*/ 338 w 24"/>
                <a:gd name="T9" fmla="*/ 361 h 27"/>
                <a:gd name="T10" fmla="*/ 338 w 24"/>
                <a:gd name="T11" fmla="*/ 511 h 27"/>
                <a:gd name="T12" fmla="*/ 338 w 24"/>
                <a:gd name="T13" fmla="*/ 637 h 27"/>
                <a:gd name="T14" fmla="*/ 326 w 24"/>
                <a:gd name="T15" fmla="*/ 791 h 27"/>
                <a:gd name="T16" fmla="*/ 297 w 24"/>
                <a:gd name="T17" fmla="*/ 906 h 27"/>
                <a:gd name="T18" fmla="*/ 256 w 24"/>
                <a:gd name="T19" fmla="*/ 951 h 27"/>
                <a:gd name="T20" fmla="*/ 227 w 24"/>
                <a:gd name="T21" fmla="*/ 988 h 27"/>
                <a:gd name="T22" fmla="*/ 157 w 24"/>
                <a:gd name="T23" fmla="*/ 1067 h 27"/>
                <a:gd name="T24" fmla="*/ 128 w 24"/>
                <a:gd name="T25" fmla="*/ 988 h 27"/>
                <a:gd name="T26" fmla="*/ 87 w 24"/>
                <a:gd name="T27" fmla="*/ 951 h 27"/>
                <a:gd name="T28" fmla="*/ 41 w 24"/>
                <a:gd name="T29" fmla="*/ 835 h 27"/>
                <a:gd name="T30" fmla="*/ 29 w 24"/>
                <a:gd name="T31" fmla="*/ 709 h 27"/>
                <a:gd name="T32" fmla="*/ 0 w 24"/>
                <a:gd name="T33" fmla="*/ 511 h 27"/>
                <a:gd name="T34" fmla="*/ 0 w 24"/>
                <a:gd name="T35" fmla="*/ 395 h 27"/>
                <a:gd name="T36" fmla="*/ 29 w 24"/>
                <a:gd name="T37" fmla="*/ 279 h 27"/>
                <a:gd name="T38" fmla="*/ 58 w 24"/>
                <a:gd name="T39" fmla="*/ 116 h 27"/>
                <a:gd name="T40" fmla="*/ 87 w 24"/>
                <a:gd name="T41" fmla="*/ 82 h 27"/>
                <a:gd name="T42" fmla="*/ 128 w 24"/>
                <a:gd name="T43" fmla="*/ 0 h 27"/>
                <a:gd name="T44" fmla="*/ 181 w 24"/>
                <a:gd name="T45" fmla="*/ 0 h 27"/>
                <a:gd name="T46" fmla="*/ 157 w 24"/>
                <a:gd name="T47" fmla="*/ 82 h 27"/>
                <a:gd name="T48" fmla="*/ 140 w 24"/>
                <a:gd name="T49" fmla="*/ 82 h 27"/>
                <a:gd name="T50" fmla="*/ 128 w 24"/>
                <a:gd name="T51" fmla="*/ 116 h 27"/>
                <a:gd name="T52" fmla="*/ 99 w 24"/>
                <a:gd name="T53" fmla="*/ 164 h 27"/>
                <a:gd name="T54" fmla="*/ 87 w 24"/>
                <a:gd name="T55" fmla="*/ 232 h 27"/>
                <a:gd name="T56" fmla="*/ 87 w 24"/>
                <a:gd name="T57" fmla="*/ 361 h 27"/>
                <a:gd name="T58" fmla="*/ 58 w 24"/>
                <a:gd name="T59" fmla="*/ 429 h 27"/>
                <a:gd name="T60" fmla="*/ 87 w 24"/>
                <a:gd name="T61" fmla="*/ 637 h 27"/>
                <a:gd name="T62" fmla="*/ 99 w 24"/>
                <a:gd name="T63" fmla="*/ 835 h 27"/>
                <a:gd name="T64" fmla="*/ 140 w 24"/>
                <a:gd name="T65" fmla="*/ 951 h 27"/>
                <a:gd name="T66" fmla="*/ 181 w 24"/>
                <a:gd name="T67" fmla="*/ 951 h 27"/>
                <a:gd name="T68" fmla="*/ 227 w 24"/>
                <a:gd name="T69" fmla="*/ 951 h 27"/>
                <a:gd name="T70" fmla="*/ 239 w 24"/>
                <a:gd name="T71" fmla="*/ 906 h 27"/>
                <a:gd name="T72" fmla="*/ 256 w 24"/>
                <a:gd name="T73" fmla="*/ 791 h 27"/>
                <a:gd name="T74" fmla="*/ 280 w 24"/>
                <a:gd name="T75" fmla="*/ 559 h 27"/>
                <a:gd name="T76" fmla="*/ 280 w 24"/>
                <a:gd name="T77" fmla="*/ 395 h 27"/>
                <a:gd name="T78" fmla="*/ 256 w 24"/>
                <a:gd name="T79" fmla="*/ 279 h 27"/>
                <a:gd name="T80" fmla="*/ 239 w 24"/>
                <a:gd name="T81" fmla="*/ 164 h 27"/>
                <a:gd name="T82" fmla="*/ 198 w 24"/>
                <a:gd name="T83" fmla="*/ 116 h 27"/>
                <a:gd name="T84" fmla="*/ 157 w 24"/>
                <a:gd name="T85" fmla="*/ 82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3" y="0"/>
                  </a:moveTo>
                  <a:lnTo>
                    <a:pt x="16" y="0"/>
                  </a:lnTo>
                  <a:lnTo>
                    <a:pt x="18" y="2"/>
                  </a:lnTo>
                  <a:lnTo>
                    <a:pt x="21" y="4"/>
                  </a:lnTo>
                  <a:lnTo>
                    <a:pt x="24" y="9"/>
                  </a:lnTo>
                  <a:lnTo>
                    <a:pt x="24" y="13"/>
                  </a:lnTo>
                  <a:lnTo>
                    <a:pt x="24" y="16"/>
                  </a:lnTo>
                  <a:lnTo>
                    <a:pt x="23" y="20"/>
                  </a:lnTo>
                  <a:lnTo>
                    <a:pt x="21" y="23"/>
                  </a:lnTo>
                  <a:lnTo>
                    <a:pt x="18" y="24"/>
                  </a:lnTo>
                  <a:lnTo>
                    <a:pt x="16" y="25"/>
                  </a:lnTo>
                  <a:lnTo>
                    <a:pt x="11" y="27"/>
                  </a:lnTo>
                  <a:lnTo>
                    <a:pt x="9" y="25"/>
                  </a:lnTo>
                  <a:lnTo>
                    <a:pt x="6" y="24"/>
                  </a:lnTo>
                  <a:lnTo>
                    <a:pt x="3" y="21"/>
                  </a:lnTo>
                  <a:lnTo>
                    <a:pt x="2" y="18"/>
                  </a:lnTo>
                  <a:lnTo>
                    <a:pt x="0" y="13"/>
                  </a:lnTo>
                  <a:lnTo>
                    <a:pt x="0" y="10"/>
                  </a:lnTo>
                  <a:lnTo>
                    <a:pt x="2" y="7"/>
                  </a:lnTo>
                  <a:lnTo>
                    <a:pt x="4" y="3"/>
                  </a:lnTo>
                  <a:lnTo>
                    <a:pt x="6" y="2"/>
                  </a:lnTo>
                  <a:lnTo>
                    <a:pt x="9" y="0"/>
                  </a:lnTo>
                  <a:lnTo>
                    <a:pt x="13" y="0"/>
                  </a:lnTo>
                  <a:close/>
                  <a:moveTo>
                    <a:pt x="11" y="2"/>
                  </a:moveTo>
                  <a:lnTo>
                    <a:pt x="10" y="2"/>
                  </a:lnTo>
                  <a:lnTo>
                    <a:pt x="9" y="3"/>
                  </a:lnTo>
                  <a:lnTo>
                    <a:pt x="7" y="4"/>
                  </a:lnTo>
                  <a:lnTo>
                    <a:pt x="6" y="6"/>
                  </a:lnTo>
                  <a:lnTo>
                    <a:pt x="6" y="9"/>
                  </a:lnTo>
                  <a:lnTo>
                    <a:pt x="4" y="11"/>
                  </a:lnTo>
                  <a:lnTo>
                    <a:pt x="6" y="16"/>
                  </a:lnTo>
                  <a:lnTo>
                    <a:pt x="7" y="21"/>
                  </a:lnTo>
                  <a:lnTo>
                    <a:pt x="10" y="24"/>
                  </a:lnTo>
                  <a:lnTo>
                    <a:pt x="13" y="24"/>
                  </a:lnTo>
                  <a:lnTo>
                    <a:pt x="16" y="24"/>
                  </a:lnTo>
                  <a:lnTo>
                    <a:pt x="17" y="23"/>
                  </a:lnTo>
                  <a:lnTo>
                    <a:pt x="18" y="20"/>
                  </a:lnTo>
                  <a:lnTo>
                    <a:pt x="20" y="14"/>
                  </a:lnTo>
                  <a:lnTo>
                    <a:pt x="20" y="10"/>
                  </a:lnTo>
                  <a:lnTo>
                    <a:pt x="18" y="7"/>
                  </a:lnTo>
                  <a:lnTo>
                    <a:pt x="17" y="4"/>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10566" name="Freeform 384"/>
            <p:cNvSpPr>
              <a:spLocks/>
            </p:cNvSpPr>
            <p:nvPr/>
          </p:nvSpPr>
          <p:spPr bwMode="auto">
            <a:xfrm>
              <a:off x="3934" y="3817"/>
              <a:ext cx="44" cy="84"/>
            </a:xfrm>
            <a:custGeom>
              <a:avLst/>
              <a:gdLst>
                <a:gd name="T0" fmla="*/ 120 w 18"/>
                <a:gd name="T1" fmla="*/ 0 h 25"/>
                <a:gd name="T2" fmla="*/ 120 w 18"/>
                <a:gd name="T3" fmla="*/ 225 h 25"/>
                <a:gd name="T4" fmla="*/ 161 w 18"/>
                <a:gd name="T5" fmla="*/ 114 h 25"/>
                <a:gd name="T6" fmla="*/ 191 w 18"/>
                <a:gd name="T7" fmla="*/ 0 h 25"/>
                <a:gd name="T8" fmla="*/ 220 w 18"/>
                <a:gd name="T9" fmla="*/ 0 h 25"/>
                <a:gd name="T10" fmla="*/ 252 w 18"/>
                <a:gd name="T11" fmla="*/ 0 h 25"/>
                <a:gd name="T12" fmla="*/ 252 w 18"/>
                <a:gd name="T13" fmla="*/ 81 h 25"/>
                <a:gd name="T14" fmla="*/ 264 w 18"/>
                <a:gd name="T15" fmla="*/ 81 h 25"/>
                <a:gd name="T16" fmla="*/ 264 w 18"/>
                <a:gd name="T17" fmla="*/ 114 h 25"/>
                <a:gd name="T18" fmla="*/ 264 w 18"/>
                <a:gd name="T19" fmla="*/ 148 h 25"/>
                <a:gd name="T20" fmla="*/ 264 w 18"/>
                <a:gd name="T21" fmla="*/ 225 h 25"/>
                <a:gd name="T22" fmla="*/ 252 w 18"/>
                <a:gd name="T23" fmla="*/ 225 h 25"/>
                <a:gd name="T24" fmla="*/ 220 w 18"/>
                <a:gd name="T25" fmla="*/ 225 h 25"/>
                <a:gd name="T26" fmla="*/ 220 w 18"/>
                <a:gd name="T27" fmla="*/ 225 h 25"/>
                <a:gd name="T28" fmla="*/ 203 w 18"/>
                <a:gd name="T29" fmla="*/ 225 h 25"/>
                <a:gd name="T30" fmla="*/ 191 w 18"/>
                <a:gd name="T31" fmla="*/ 148 h 25"/>
                <a:gd name="T32" fmla="*/ 191 w 18"/>
                <a:gd name="T33" fmla="*/ 148 h 25"/>
                <a:gd name="T34" fmla="*/ 161 w 18"/>
                <a:gd name="T35" fmla="*/ 148 h 25"/>
                <a:gd name="T36" fmla="*/ 161 w 18"/>
                <a:gd name="T37" fmla="*/ 148 h 25"/>
                <a:gd name="T38" fmla="*/ 144 w 18"/>
                <a:gd name="T39" fmla="*/ 225 h 25"/>
                <a:gd name="T40" fmla="*/ 120 w 18"/>
                <a:gd name="T41" fmla="*/ 339 h 25"/>
                <a:gd name="T42" fmla="*/ 120 w 18"/>
                <a:gd name="T43" fmla="*/ 756 h 25"/>
                <a:gd name="T44" fmla="*/ 120 w 18"/>
                <a:gd name="T45" fmla="*/ 803 h 25"/>
                <a:gd name="T46" fmla="*/ 120 w 18"/>
                <a:gd name="T47" fmla="*/ 870 h 25"/>
                <a:gd name="T48" fmla="*/ 144 w 18"/>
                <a:gd name="T49" fmla="*/ 914 h 25"/>
                <a:gd name="T50" fmla="*/ 144 w 18"/>
                <a:gd name="T51" fmla="*/ 914 h 25"/>
                <a:gd name="T52" fmla="*/ 161 w 18"/>
                <a:gd name="T53" fmla="*/ 948 h 25"/>
                <a:gd name="T54" fmla="*/ 191 w 18"/>
                <a:gd name="T55" fmla="*/ 948 h 25"/>
                <a:gd name="T56" fmla="*/ 191 w 18"/>
                <a:gd name="T57" fmla="*/ 948 h 25"/>
                <a:gd name="T58" fmla="*/ 0 w 18"/>
                <a:gd name="T59" fmla="*/ 948 h 25"/>
                <a:gd name="T60" fmla="*/ 0 w 18"/>
                <a:gd name="T61" fmla="*/ 948 h 25"/>
                <a:gd name="T62" fmla="*/ 12 w 18"/>
                <a:gd name="T63" fmla="*/ 948 h 25"/>
                <a:gd name="T64" fmla="*/ 42 w 18"/>
                <a:gd name="T65" fmla="*/ 914 h 25"/>
                <a:gd name="T66" fmla="*/ 42 w 18"/>
                <a:gd name="T67" fmla="*/ 914 h 25"/>
                <a:gd name="T68" fmla="*/ 59 w 18"/>
                <a:gd name="T69" fmla="*/ 870 h 25"/>
                <a:gd name="T70" fmla="*/ 59 w 18"/>
                <a:gd name="T71" fmla="*/ 803 h 25"/>
                <a:gd name="T72" fmla="*/ 59 w 18"/>
                <a:gd name="T73" fmla="*/ 756 h 25"/>
                <a:gd name="T74" fmla="*/ 59 w 18"/>
                <a:gd name="T75" fmla="*/ 383 h 25"/>
                <a:gd name="T76" fmla="*/ 59 w 18"/>
                <a:gd name="T77" fmla="*/ 272 h 25"/>
                <a:gd name="T78" fmla="*/ 59 w 18"/>
                <a:gd name="T79" fmla="*/ 148 h 25"/>
                <a:gd name="T80" fmla="*/ 42 w 18"/>
                <a:gd name="T81" fmla="*/ 148 h 25"/>
                <a:gd name="T82" fmla="*/ 42 w 18"/>
                <a:gd name="T83" fmla="*/ 114 h 25"/>
                <a:gd name="T84" fmla="*/ 42 w 18"/>
                <a:gd name="T85" fmla="*/ 114 h 25"/>
                <a:gd name="T86" fmla="*/ 12 w 18"/>
                <a:gd name="T87" fmla="*/ 114 h 25"/>
                <a:gd name="T88" fmla="*/ 12 w 18"/>
                <a:gd name="T89" fmla="*/ 114 h 25"/>
                <a:gd name="T90" fmla="*/ 0 w 18"/>
                <a:gd name="T91" fmla="*/ 114 h 25"/>
                <a:gd name="T92" fmla="*/ 0 w 18"/>
                <a:gd name="T93" fmla="*/ 114 h 25"/>
                <a:gd name="T94" fmla="*/ 103 w 18"/>
                <a:gd name="T95" fmla="*/ 0 h 25"/>
                <a:gd name="T96" fmla="*/ 120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6"/>
                  </a:lnTo>
                  <a:lnTo>
                    <a:pt x="11" y="3"/>
                  </a:lnTo>
                  <a:lnTo>
                    <a:pt x="13" y="0"/>
                  </a:lnTo>
                  <a:lnTo>
                    <a:pt x="15" y="0"/>
                  </a:lnTo>
                  <a:lnTo>
                    <a:pt x="17" y="0"/>
                  </a:lnTo>
                  <a:lnTo>
                    <a:pt x="17" y="2"/>
                  </a:lnTo>
                  <a:lnTo>
                    <a:pt x="18" y="2"/>
                  </a:lnTo>
                  <a:lnTo>
                    <a:pt x="18" y="3"/>
                  </a:lnTo>
                  <a:lnTo>
                    <a:pt x="18" y="4"/>
                  </a:lnTo>
                  <a:lnTo>
                    <a:pt x="18" y="6"/>
                  </a:lnTo>
                  <a:lnTo>
                    <a:pt x="17" y="6"/>
                  </a:lnTo>
                  <a:lnTo>
                    <a:pt x="15" y="6"/>
                  </a:lnTo>
                  <a:lnTo>
                    <a:pt x="14" y="6"/>
                  </a:lnTo>
                  <a:lnTo>
                    <a:pt x="13" y="4"/>
                  </a:lnTo>
                  <a:lnTo>
                    <a:pt x="11" y="4"/>
                  </a:lnTo>
                  <a:lnTo>
                    <a:pt x="10" y="6"/>
                  </a:lnTo>
                  <a:lnTo>
                    <a:pt x="8" y="9"/>
                  </a:lnTo>
                  <a:lnTo>
                    <a:pt x="8" y="20"/>
                  </a:lnTo>
                  <a:lnTo>
                    <a:pt x="8" y="21"/>
                  </a:lnTo>
                  <a:lnTo>
                    <a:pt x="8" y="23"/>
                  </a:lnTo>
                  <a:lnTo>
                    <a:pt x="10" y="24"/>
                  </a:lnTo>
                  <a:lnTo>
                    <a:pt x="11" y="25"/>
                  </a:lnTo>
                  <a:lnTo>
                    <a:pt x="13" y="25"/>
                  </a:lnTo>
                  <a:lnTo>
                    <a:pt x="0" y="25"/>
                  </a:lnTo>
                  <a:lnTo>
                    <a:pt x="1" y="25"/>
                  </a:lnTo>
                  <a:lnTo>
                    <a:pt x="3" y="24"/>
                  </a:lnTo>
                  <a:lnTo>
                    <a:pt x="4" y="23"/>
                  </a:lnTo>
                  <a:lnTo>
                    <a:pt x="4" y="21"/>
                  </a:lnTo>
                  <a:lnTo>
                    <a:pt x="4" y="20"/>
                  </a:lnTo>
                  <a:lnTo>
                    <a:pt x="4" y="10"/>
                  </a:lnTo>
                  <a:lnTo>
                    <a:pt x="4" y="7"/>
                  </a:lnTo>
                  <a:lnTo>
                    <a:pt x="4" y="4"/>
                  </a:lnTo>
                  <a:lnTo>
                    <a:pt x="3" y="4"/>
                  </a:lnTo>
                  <a:lnTo>
                    <a:pt x="3"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grpSp>
      <p:grpSp>
        <p:nvGrpSpPr>
          <p:cNvPr id="6" name="Group 386"/>
          <p:cNvGrpSpPr>
            <a:grpSpLocks/>
          </p:cNvGrpSpPr>
          <p:nvPr/>
        </p:nvGrpSpPr>
        <p:grpSpPr bwMode="auto">
          <a:xfrm>
            <a:off x="2209800" y="838200"/>
            <a:ext cx="4267200" cy="2819400"/>
            <a:chOff x="1248" y="1584"/>
            <a:chExt cx="3058" cy="2368"/>
          </a:xfrm>
        </p:grpSpPr>
        <p:sp>
          <p:nvSpPr>
            <p:cNvPr id="10288" name="Freeform 387"/>
            <p:cNvSpPr>
              <a:spLocks/>
            </p:cNvSpPr>
            <p:nvPr/>
          </p:nvSpPr>
          <p:spPr bwMode="auto">
            <a:xfrm>
              <a:off x="2526" y="1584"/>
              <a:ext cx="89" cy="157"/>
            </a:xfrm>
            <a:custGeom>
              <a:avLst/>
              <a:gdLst>
                <a:gd name="T0" fmla="*/ 555 w 34"/>
                <a:gd name="T1" fmla="*/ 0 h 39"/>
                <a:gd name="T2" fmla="*/ 589 w 34"/>
                <a:gd name="T3" fmla="*/ 906 h 39"/>
                <a:gd name="T4" fmla="*/ 555 w 34"/>
                <a:gd name="T5" fmla="*/ 906 h 39"/>
                <a:gd name="T6" fmla="*/ 542 w 34"/>
                <a:gd name="T7" fmla="*/ 519 h 39"/>
                <a:gd name="T8" fmla="*/ 487 w 34"/>
                <a:gd name="T9" fmla="*/ 258 h 39"/>
                <a:gd name="T10" fmla="*/ 432 w 34"/>
                <a:gd name="T11" fmla="*/ 193 h 39"/>
                <a:gd name="T12" fmla="*/ 356 w 34"/>
                <a:gd name="T13" fmla="*/ 193 h 39"/>
                <a:gd name="T14" fmla="*/ 288 w 34"/>
                <a:gd name="T15" fmla="*/ 193 h 39"/>
                <a:gd name="T16" fmla="*/ 233 w 34"/>
                <a:gd name="T17" fmla="*/ 258 h 39"/>
                <a:gd name="T18" fmla="*/ 178 w 34"/>
                <a:gd name="T19" fmla="*/ 455 h 39"/>
                <a:gd name="T20" fmla="*/ 165 w 34"/>
                <a:gd name="T21" fmla="*/ 648 h 39"/>
                <a:gd name="T22" fmla="*/ 123 w 34"/>
                <a:gd name="T23" fmla="*/ 1039 h 39"/>
                <a:gd name="T24" fmla="*/ 123 w 34"/>
                <a:gd name="T25" fmla="*/ 1377 h 39"/>
                <a:gd name="T26" fmla="*/ 123 w 34"/>
                <a:gd name="T27" fmla="*/ 1638 h 39"/>
                <a:gd name="T28" fmla="*/ 165 w 34"/>
                <a:gd name="T29" fmla="*/ 1960 h 39"/>
                <a:gd name="T30" fmla="*/ 178 w 34"/>
                <a:gd name="T31" fmla="*/ 2089 h 39"/>
                <a:gd name="T32" fmla="*/ 233 w 34"/>
                <a:gd name="T33" fmla="*/ 2287 h 39"/>
                <a:gd name="T34" fmla="*/ 309 w 34"/>
                <a:gd name="T35" fmla="*/ 2415 h 39"/>
                <a:gd name="T36" fmla="*/ 356 w 34"/>
                <a:gd name="T37" fmla="*/ 2415 h 39"/>
                <a:gd name="T38" fmla="*/ 432 w 34"/>
                <a:gd name="T39" fmla="*/ 2415 h 39"/>
                <a:gd name="T40" fmla="*/ 487 w 34"/>
                <a:gd name="T41" fmla="*/ 2287 h 39"/>
                <a:gd name="T42" fmla="*/ 542 w 34"/>
                <a:gd name="T43" fmla="*/ 2089 h 39"/>
                <a:gd name="T44" fmla="*/ 589 w 34"/>
                <a:gd name="T45" fmla="*/ 1960 h 39"/>
                <a:gd name="T46" fmla="*/ 610 w 34"/>
                <a:gd name="T47" fmla="*/ 1960 h 39"/>
                <a:gd name="T48" fmla="*/ 542 w 34"/>
                <a:gd name="T49" fmla="*/ 2222 h 39"/>
                <a:gd name="T50" fmla="*/ 487 w 34"/>
                <a:gd name="T51" fmla="*/ 2415 h 39"/>
                <a:gd name="T52" fmla="*/ 411 w 34"/>
                <a:gd name="T53" fmla="*/ 2480 h 39"/>
                <a:gd name="T54" fmla="*/ 343 w 34"/>
                <a:gd name="T55" fmla="*/ 2544 h 39"/>
                <a:gd name="T56" fmla="*/ 233 w 34"/>
                <a:gd name="T57" fmla="*/ 2480 h 39"/>
                <a:gd name="T58" fmla="*/ 165 w 34"/>
                <a:gd name="T59" fmla="*/ 2415 h 39"/>
                <a:gd name="T60" fmla="*/ 89 w 34"/>
                <a:gd name="T61" fmla="*/ 2089 h 39"/>
                <a:gd name="T62" fmla="*/ 34 w 34"/>
                <a:gd name="T63" fmla="*/ 1767 h 39"/>
                <a:gd name="T64" fmla="*/ 0 w 34"/>
                <a:gd name="T65" fmla="*/ 1377 h 39"/>
                <a:gd name="T66" fmla="*/ 34 w 34"/>
                <a:gd name="T67" fmla="*/ 1039 h 39"/>
                <a:gd name="T68" fmla="*/ 55 w 34"/>
                <a:gd name="T69" fmla="*/ 648 h 39"/>
                <a:gd name="T70" fmla="*/ 110 w 34"/>
                <a:gd name="T71" fmla="*/ 390 h 39"/>
                <a:gd name="T72" fmla="*/ 178 w 34"/>
                <a:gd name="T73" fmla="*/ 193 h 39"/>
                <a:gd name="T74" fmla="*/ 254 w 34"/>
                <a:gd name="T75" fmla="*/ 64 h 39"/>
                <a:gd name="T76" fmla="*/ 343 w 34"/>
                <a:gd name="T77" fmla="*/ 0 h 39"/>
                <a:gd name="T78" fmla="*/ 411 w 34"/>
                <a:gd name="T79" fmla="*/ 64 h 39"/>
                <a:gd name="T80" fmla="*/ 487 w 34"/>
                <a:gd name="T81" fmla="*/ 193 h 39"/>
                <a:gd name="T82" fmla="*/ 500 w 34"/>
                <a:gd name="T83" fmla="*/ 193 h 39"/>
                <a:gd name="T84" fmla="*/ 500 w 34"/>
                <a:gd name="T85" fmla="*/ 193 h 39"/>
                <a:gd name="T86" fmla="*/ 542 w 34"/>
                <a:gd name="T87" fmla="*/ 193 h 39"/>
                <a:gd name="T88" fmla="*/ 542 w 34"/>
                <a:gd name="T89" fmla="*/ 193 h 39"/>
                <a:gd name="T90" fmla="*/ 555 w 34"/>
                <a:gd name="T91" fmla="*/ 64 h 39"/>
                <a:gd name="T92" fmla="*/ 555 w 34"/>
                <a:gd name="T93" fmla="*/ 0 h 39"/>
                <a:gd name="T94" fmla="*/ 555 w 34"/>
                <a:gd name="T95" fmla="*/ 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9"/>
                <a:gd name="T146" fmla="*/ 34 w 34"/>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9">
                  <a:moveTo>
                    <a:pt x="31" y="0"/>
                  </a:moveTo>
                  <a:lnTo>
                    <a:pt x="33" y="14"/>
                  </a:lnTo>
                  <a:lnTo>
                    <a:pt x="31" y="14"/>
                  </a:lnTo>
                  <a:lnTo>
                    <a:pt x="30" y="8"/>
                  </a:lnTo>
                  <a:lnTo>
                    <a:pt x="27" y="4"/>
                  </a:lnTo>
                  <a:lnTo>
                    <a:pt x="24" y="3"/>
                  </a:lnTo>
                  <a:lnTo>
                    <a:pt x="20" y="3"/>
                  </a:lnTo>
                  <a:lnTo>
                    <a:pt x="16" y="3"/>
                  </a:lnTo>
                  <a:lnTo>
                    <a:pt x="13" y="4"/>
                  </a:lnTo>
                  <a:lnTo>
                    <a:pt x="10" y="7"/>
                  </a:lnTo>
                  <a:lnTo>
                    <a:pt x="9" y="10"/>
                  </a:lnTo>
                  <a:lnTo>
                    <a:pt x="7" y="16"/>
                  </a:lnTo>
                  <a:lnTo>
                    <a:pt x="7" y="21"/>
                  </a:lnTo>
                  <a:lnTo>
                    <a:pt x="7" y="25"/>
                  </a:lnTo>
                  <a:lnTo>
                    <a:pt x="9" y="30"/>
                  </a:lnTo>
                  <a:lnTo>
                    <a:pt x="10" y="32"/>
                  </a:lnTo>
                  <a:lnTo>
                    <a:pt x="13" y="35"/>
                  </a:lnTo>
                  <a:lnTo>
                    <a:pt x="17" y="37"/>
                  </a:lnTo>
                  <a:lnTo>
                    <a:pt x="20" y="37"/>
                  </a:lnTo>
                  <a:lnTo>
                    <a:pt x="24" y="37"/>
                  </a:lnTo>
                  <a:lnTo>
                    <a:pt x="27" y="35"/>
                  </a:lnTo>
                  <a:lnTo>
                    <a:pt x="30" y="32"/>
                  </a:lnTo>
                  <a:lnTo>
                    <a:pt x="33" y="30"/>
                  </a:lnTo>
                  <a:lnTo>
                    <a:pt x="34" y="30"/>
                  </a:lnTo>
                  <a:lnTo>
                    <a:pt x="30" y="34"/>
                  </a:lnTo>
                  <a:lnTo>
                    <a:pt x="27" y="37"/>
                  </a:lnTo>
                  <a:lnTo>
                    <a:pt x="23" y="38"/>
                  </a:lnTo>
                  <a:lnTo>
                    <a:pt x="19" y="39"/>
                  </a:lnTo>
                  <a:lnTo>
                    <a:pt x="13" y="38"/>
                  </a:lnTo>
                  <a:lnTo>
                    <a:pt x="9" y="37"/>
                  </a:lnTo>
                  <a:lnTo>
                    <a:pt x="5" y="32"/>
                  </a:lnTo>
                  <a:lnTo>
                    <a:pt x="2" y="27"/>
                  </a:lnTo>
                  <a:lnTo>
                    <a:pt x="0" y="21"/>
                  </a:lnTo>
                  <a:lnTo>
                    <a:pt x="2" y="16"/>
                  </a:lnTo>
                  <a:lnTo>
                    <a:pt x="3" y="10"/>
                  </a:lnTo>
                  <a:lnTo>
                    <a:pt x="6" y="6"/>
                  </a:lnTo>
                  <a:lnTo>
                    <a:pt x="10" y="3"/>
                  </a:lnTo>
                  <a:lnTo>
                    <a:pt x="14" y="1"/>
                  </a:lnTo>
                  <a:lnTo>
                    <a:pt x="19" y="0"/>
                  </a:lnTo>
                  <a:lnTo>
                    <a:pt x="23" y="1"/>
                  </a:lnTo>
                  <a:lnTo>
                    <a:pt x="27" y="3"/>
                  </a:lnTo>
                  <a:lnTo>
                    <a:pt x="28" y="3"/>
                  </a:lnTo>
                  <a:lnTo>
                    <a:pt x="30" y="3"/>
                  </a:lnTo>
                  <a:lnTo>
                    <a:pt x="31" y="1"/>
                  </a:lnTo>
                  <a:lnTo>
                    <a:pt x="31" y="0"/>
                  </a:lnTo>
                  <a:close/>
                </a:path>
              </a:pathLst>
            </a:custGeom>
            <a:solidFill>
              <a:srgbClr val="000000"/>
            </a:solidFill>
            <a:ln w="0">
              <a:solidFill>
                <a:srgbClr val="000000"/>
              </a:solidFill>
              <a:round/>
              <a:headEnd/>
              <a:tailEnd/>
            </a:ln>
          </p:spPr>
          <p:txBody>
            <a:bodyPr/>
            <a:lstStyle/>
            <a:p>
              <a:endParaRPr lang="en-CA"/>
            </a:p>
          </p:txBody>
        </p:sp>
        <p:sp>
          <p:nvSpPr>
            <p:cNvPr id="10289" name="Freeform 388"/>
            <p:cNvSpPr>
              <a:spLocks/>
            </p:cNvSpPr>
            <p:nvPr/>
          </p:nvSpPr>
          <p:spPr bwMode="auto">
            <a:xfrm>
              <a:off x="2623" y="1584"/>
              <a:ext cx="70" cy="153"/>
            </a:xfrm>
            <a:custGeom>
              <a:avLst/>
              <a:gdLst>
                <a:gd name="T0" fmla="*/ 122 w 27"/>
                <a:gd name="T1" fmla="*/ 1168 h 38"/>
                <a:gd name="T2" fmla="*/ 228 w 27"/>
                <a:gd name="T3" fmla="*/ 906 h 38"/>
                <a:gd name="T4" fmla="*/ 296 w 27"/>
                <a:gd name="T5" fmla="*/ 841 h 38"/>
                <a:gd name="T6" fmla="*/ 350 w 27"/>
                <a:gd name="T7" fmla="*/ 906 h 38"/>
                <a:gd name="T8" fmla="*/ 384 w 27"/>
                <a:gd name="T9" fmla="*/ 1168 h 38"/>
                <a:gd name="T10" fmla="*/ 384 w 27"/>
                <a:gd name="T11" fmla="*/ 1574 h 38"/>
                <a:gd name="T12" fmla="*/ 384 w 27"/>
                <a:gd name="T13" fmla="*/ 2287 h 38"/>
                <a:gd name="T14" fmla="*/ 417 w 27"/>
                <a:gd name="T15" fmla="*/ 2416 h 38"/>
                <a:gd name="T16" fmla="*/ 438 w 27"/>
                <a:gd name="T17" fmla="*/ 2480 h 38"/>
                <a:gd name="T18" fmla="*/ 469 w 27"/>
                <a:gd name="T19" fmla="*/ 2480 h 38"/>
                <a:gd name="T20" fmla="*/ 241 w 27"/>
                <a:gd name="T21" fmla="*/ 2480 h 38"/>
                <a:gd name="T22" fmla="*/ 296 w 27"/>
                <a:gd name="T23" fmla="*/ 2480 h 38"/>
                <a:gd name="T24" fmla="*/ 316 w 27"/>
                <a:gd name="T25" fmla="*/ 2416 h 38"/>
                <a:gd name="T26" fmla="*/ 316 w 27"/>
                <a:gd name="T27" fmla="*/ 2287 h 38"/>
                <a:gd name="T28" fmla="*/ 316 w 27"/>
                <a:gd name="T29" fmla="*/ 1574 h 38"/>
                <a:gd name="T30" fmla="*/ 316 w 27"/>
                <a:gd name="T31" fmla="*/ 1168 h 38"/>
                <a:gd name="T32" fmla="*/ 296 w 27"/>
                <a:gd name="T33" fmla="*/ 1103 h 38"/>
                <a:gd name="T34" fmla="*/ 241 w 27"/>
                <a:gd name="T35" fmla="*/ 1103 h 38"/>
                <a:gd name="T36" fmla="*/ 194 w 27"/>
                <a:gd name="T37" fmla="*/ 1103 h 38"/>
                <a:gd name="T38" fmla="*/ 122 w 27"/>
                <a:gd name="T39" fmla="*/ 1313 h 38"/>
                <a:gd name="T40" fmla="*/ 122 w 27"/>
                <a:gd name="T41" fmla="*/ 2287 h 38"/>
                <a:gd name="T42" fmla="*/ 140 w 27"/>
                <a:gd name="T43" fmla="*/ 2416 h 38"/>
                <a:gd name="T44" fmla="*/ 174 w 27"/>
                <a:gd name="T45" fmla="*/ 2480 h 38"/>
                <a:gd name="T46" fmla="*/ 194 w 27"/>
                <a:gd name="T47" fmla="*/ 2480 h 38"/>
                <a:gd name="T48" fmla="*/ 0 w 27"/>
                <a:gd name="T49" fmla="*/ 2480 h 38"/>
                <a:gd name="T50" fmla="*/ 21 w 27"/>
                <a:gd name="T51" fmla="*/ 2480 h 38"/>
                <a:gd name="T52" fmla="*/ 54 w 27"/>
                <a:gd name="T53" fmla="*/ 2416 h 38"/>
                <a:gd name="T54" fmla="*/ 54 w 27"/>
                <a:gd name="T55" fmla="*/ 2090 h 38"/>
                <a:gd name="T56" fmla="*/ 54 w 27"/>
                <a:gd name="T57" fmla="*/ 391 h 38"/>
                <a:gd name="T58" fmla="*/ 54 w 27"/>
                <a:gd name="T59" fmla="*/ 193 h 38"/>
                <a:gd name="T60" fmla="*/ 21 w 27"/>
                <a:gd name="T61" fmla="*/ 193 h 38"/>
                <a:gd name="T62" fmla="*/ 0 w 27"/>
                <a:gd name="T63" fmla="*/ 193 h 38"/>
                <a:gd name="T64" fmla="*/ 0 w 27"/>
                <a:gd name="T65" fmla="*/ 193 h 38"/>
                <a:gd name="T66" fmla="*/ 122 w 27"/>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7" y="0"/>
                  </a:moveTo>
                  <a:lnTo>
                    <a:pt x="7" y="18"/>
                  </a:lnTo>
                  <a:lnTo>
                    <a:pt x="10" y="16"/>
                  </a:lnTo>
                  <a:lnTo>
                    <a:pt x="13" y="14"/>
                  </a:lnTo>
                  <a:lnTo>
                    <a:pt x="14" y="13"/>
                  </a:lnTo>
                  <a:lnTo>
                    <a:pt x="17" y="13"/>
                  </a:lnTo>
                  <a:lnTo>
                    <a:pt x="18" y="13"/>
                  </a:lnTo>
                  <a:lnTo>
                    <a:pt x="20" y="14"/>
                  </a:lnTo>
                  <a:lnTo>
                    <a:pt x="21" y="16"/>
                  </a:lnTo>
                  <a:lnTo>
                    <a:pt x="22" y="18"/>
                  </a:lnTo>
                  <a:lnTo>
                    <a:pt x="22" y="20"/>
                  </a:lnTo>
                  <a:lnTo>
                    <a:pt x="22" y="24"/>
                  </a:lnTo>
                  <a:lnTo>
                    <a:pt x="22" y="32"/>
                  </a:lnTo>
                  <a:lnTo>
                    <a:pt x="22" y="35"/>
                  </a:lnTo>
                  <a:lnTo>
                    <a:pt x="24" y="37"/>
                  </a:lnTo>
                  <a:lnTo>
                    <a:pt x="24" y="38"/>
                  </a:lnTo>
                  <a:lnTo>
                    <a:pt x="25" y="38"/>
                  </a:lnTo>
                  <a:lnTo>
                    <a:pt x="27" y="38"/>
                  </a:lnTo>
                  <a:lnTo>
                    <a:pt x="14" y="38"/>
                  </a:lnTo>
                  <a:lnTo>
                    <a:pt x="15" y="38"/>
                  </a:lnTo>
                  <a:lnTo>
                    <a:pt x="17" y="38"/>
                  </a:lnTo>
                  <a:lnTo>
                    <a:pt x="18" y="37"/>
                  </a:lnTo>
                  <a:lnTo>
                    <a:pt x="18" y="35"/>
                  </a:lnTo>
                  <a:lnTo>
                    <a:pt x="18" y="32"/>
                  </a:lnTo>
                  <a:lnTo>
                    <a:pt x="18" y="24"/>
                  </a:lnTo>
                  <a:lnTo>
                    <a:pt x="18" y="21"/>
                  </a:lnTo>
                  <a:lnTo>
                    <a:pt x="18" y="18"/>
                  </a:lnTo>
                  <a:lnTo>
                    <a:pt x="17" y="18"/>
                  </a:lnTo>
                  <a:lnTo>
                    <a:pt x="17" y="17"/>
                  </a:lnTo>
                  <a:lnTo>
                    <a:pt x="15" y="17"/>
                  </a:lnTo>
                  <a:lnTo>
                    <a:pt x="14" y="17"/>
                  </a:lnTo>
                  <a:lnTo>
                    <a:pt x="13" y="17"/>
                  </a:lnTo>
                  <a:lnTo>
                    <a:pt x="11" y="17"/>
                  </a:lnTo>
                  <a:lnTo>
                    <a:pt x="10" y="18"/>
                  </a:lnTo>
                  <a:lnTo>
                    <a:pt x="7" y="20"/>
                  </a:lnTo>
                  <a:lnTo>
                    <a:pt x="7" y="32"/>
                  </a:lnTo>
                  <a:lnTo>
                    <a:pt x="7" y="35"/>
                  </a:lnTo>
                  <a:lnTo>
                    <a:pt x="8" y="37"/>
                  </a:lnTo>
                  <a:lnTo>
                    <a:pt x="8" y="38"/>
                  </a:lnTo>
                  <a:lnTo>
                    <a:pt x="10" y="38"/>
                  </a:lnTo>
                  <a:lnTo>
                    <a:pt x="11" y="38"/>
                  </a:lnTo>
                  <a:lnTo>
                    <a:pt x="0" y="38"/>
                  </a:lnTo>
                  <a:lnTo>
                    <a:pt x="1" y="38"/>
                  </a:lnTo>
                  <a:lnTo>
                    <a:pt x="3" y="37"/>
                  </a:lnTo>
                  <a:lnTo>
                    <a:pt x="3" y="35"/>
                  </a:lnTo>
                  <a:lnTo>
                    <a:pt x="3" y="32"/>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90" name="Freeform 389"/>
            <p:cNvSpPr>
              <a:spLocks noEditPoints="1"/>
            </p:cNvSpPr>
            <p:nvPr/>
          </p:nvSpPr>
          <p:spPr bwMode="auto">
            <a:xfrm>
              <a:off x="2696" y="1636"/>
              <a:ext cx="63" cy="105"/>
            </a:xfrm>
            <a:custGeom>
              <a:avLst/>
              <a:gdLst>
                <a:gd name="T0" fmla="*/ 200 w 24"/>
                <a:gd name="T1" fmla="*/ 1583 h 26"/>
                <a:gd name="T2" fmla="*/ 144 w 24"/>
                <a:gd name="T3" fmla="*/ 1712 h 26"/>
                <a:gd name="T4" fmla="*/ 76 w 24"/>
                <a:gd name="T5" fmla="*/ 1712 h 26"/>
                <a:gd name="T6" fmla="*/ 21 w 24"/>
                <a:gd name="T7" fmla="*/ 1450 h 26"/>
                <a:gd name="T8" fmla="*/ 21 w 24"/>
                <a:gd name="T9" fmla="*/ 1191 h 26"/>
                <a:gd name="T10" fmla="*/ 55 w 24"/>
                <a:gd name="T11" fmla="*/ 993 h 26"/>
                <a:gd name="T12" fmla="*/ 144 w 24"/>
                <a:gd name="T13" fmla="*/ 719 h 26"/>
                <a:gd name="T14" fmla="*/ 255 w 24"/>
                <a:gd name="T15" fmla="*/ 521 h 26"/>
                <a:gd name="T16" fmla="*/ 255 w 24"/>
                <a:gd name="T17" fmla="*/ 194 h 26"/>
                <a:gd name="T18" fmla="*/ 179 w 24"/>
                <a:gd name="T19" fmla="*/ 65 h 26"/>
                <a:gd name="T20" fmla="*/ 123 w 24"/>
                <a:gd name="T21" fmla="*/ 194 h 26"/>
                <a:gd name="T22" fmla="*/ 123 w 24"/>
                <a:gd name="T23" fmla="*/ 327 h 26"/>
                <a:gd name="T24" fmla="*/ 110 w 24"/>
                <a:gd name="T25" fmla="*/ 521 h 26"/>
                <a:gd name="T26" fmla="*/ 110 w 24"/>
                <a:gd name="T27" fmla="*/ 654 h 26"/>
                <a:gd name="T28" fmla="*/ 55 w 24"/>
                <a:gd name="T29" fmla="*/ 654 h 26"/>
                <a:gd name="T30" fmla="*/ 21 w 24"/>
                <a:gd name="T31" fmla="*/ 521 h 26"/>
                <a:gd name="T32" fmla="*/ 55 w 24"/>
                <a:gd name="T33" fmla="*/ 263 h 26"/>
                <a:gd name="T34" fmla="*/ 123 w 24"/>
                <a:gd name="T35" fmla="*/ 0 h 26"/>
                <a:gd name="T36" fmla="*/ 255 w 24"/>
                <a:gd name="T37" fmla="*/ 0 h 26"/>
                <a:gd name="T38" fmla="*/ 323 w 24"/>
                <a:gd name="T39" fmla="*/ 194 h 26"/>
                <a:gd name="T40" fmla="*/ 365 w 24"/>
                <a:gd name="T41" fmla="*/ 327 h 26"/>
                <a:gd name="T42" fmla="*/ 365 w 24"/>
                <a:gd name="T43" fmla="*/ 1127 h 26"/>
                <a:gd name="T44" fmla="*/ 365 w 24"/>
                <a:gd name="T45" fmla="*/ 1385 h 26"/>
                <a:gd name="T46" fmla="*/ 365 w 24"/>
                <a:gd name="T47" fmla="*/ 1450 h 26"/>
                <a:gd name="T48" fmla="*/ 378 w 24"/>
                <a:gd name="T49" fmla="*/ 1450 h 26"/>
                <a:gd name="T50" fmla="*/ 378 w 24"/>
                <a:gd name="T51" fmla="*/ 1450 h 26"/>
                <a:gd name="T52" fmla="*/ 433 w 24"/>
                <a:gd name="T53" fmla="*/ 1385 h 26"/>
                <a:gd name="T54" fmla="*/ 378 w 24"/>
                <a:gd name="T55" fmla="*/ 1648 h 26"/>
                <a:gd name="T56" fmla="*/ 310 w 24"/>
                <a:gd name="T57" fmla="*/ 1712 h 26"/>
                <a:gd name="T58" fmla="*/ 268 w 24"/>
                <a:gd name="T59" fmla="*/ 1583 h 26"/>
                <a:gd name="T60" fmla="*/ 255 w 24"/>
                <a:gd name="T61" fmla="*/ 1385 h 26"/>
                <a:gd name="T62" fmla="*/ 200 w 24"/>
                <a:gd name="T63" fmla="*/ 783 h 26"/>
                <a:gd name="T64" fmla="*/ 123 w 24"/>
                <a:gd name="T65" fmla="*/ 929 h 26"/>
                <a:gd name="T66" fmla="*/ 110 w 24"/>
                <a:gd name="T67" fmla="*/ 1127 h 26"/>
                <a:gd name="T68" fmla="*/ 110 w 24"/>
                <a:gd name="T69" fmla="*/ 1256 h 26"/>
                <a:gd name="T70" fmla="*/ 144 w 24"/>
                <a:gd name="T71" fmla="*/ 1450 h 26"/>
                <a:gd name="T72" fmla="*/ 200 w 24"/>
                <a:gd name="T73" fmla="*/ 1450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6"/>
                <a:gd name="T113" fmla="*/ 24 w 24"/>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6">
                  <a:moveTo>
                    <a:pt x="14" y="22"/>
                  </a:moveTo>
                  <a:lnTo>
                    <a:pt x="11" y="24"/>
                  </a:lnTo>
                  <a:lnTo>
                    <a:pt x="10" y="25"/>
                  </a:lnTo>
                  <a:lnTo>
                    <a:pt x="8" y="26"/>
                  </a:lnTo>
                  <a:lnTo>
                    <a:pt x="7" y="26"/>
                  </a:lnTo>
                  <a:lnTo>
                    <a:pt x="4" y="26"/>
                  </a:lnTo>
                  <a:lnTo>
                    <a:pt x="3" y="25"/>
                  </a:lnTo>
                  <a:lnTo>
                    <a:pt x="1" y="22"/>
                  </a:lnTo>
                  <a:lnTo>
                    <a:pt x="0" y="19"/>
                  </a:lnTo>
                  <a:lnTo>
                    <a:pt x="1" y="18"/>
                  </a:lnTo>
                  <a:lnTo>
                    <a:pt x="1" y="17"/>
                  </a:lnTo>
                  <a:lnTo>
                    <a:pt x="3" y="15"/>
                  </a:lnTo>
                  <a:lnTo>
                    <a:pt x="6" y="14"/>
                  </a:lnTo>
                  <a:lnTo>
                    <a:pt x="8" y="11"/>
                  </a:lnTo>
                  <a:lnTo>
                    <a:pt x="14" y="10"/>
                  </a:lnTo>
                  <a:lnTo>
                    <a:pt x="14" y="8"/>
                  </a:lnTo>
                  <a:lnTo>
                    <a:pt x="14" y="5"/>
                  </a:lnTo>
                  <a:lnTo>
                    <a:pt x="14" y="3"/>
                  </a:lnTo>
                  <a:lnTo>
                    <a:pt x="13" y="3"/>
                  </a:lnTo>
                  <a:lnTo>
                    <a:pt x="10" y="1"/>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0"/>
                  </a:lnTo>
                  <a:lnTo>
                    <a:pt x="11" y="0"/>
                  </a:lnTo>
                  <a:lnTo>
                    <a:pt x="14" y="0"/>
                  </a:lnTo>
                  <a:lnTo>
                    <a:pt x="17" y="1"/>
                  </a:lnTo>
                  <a:lnTo>
                    <a:pt x="18" y="3"/>
                  </a:lnTo>
                  <a:lnTo>
                    <a:pt x="18" y="4"/>
                  </a:lnTo>
                  <a:lnTo>
                    <a:pt x="20" y="5"/>
                  </a:lnTo>
                  <a:lnTo>
                    <a:pt x="20" y="8"/>
                  </a:lnTo>
                  <a:lnTo>
                    <a:pt x="20" y="17"/>
                  </a:lnTo>
                  <a:lnTo>
                    <a:pt x="20" y="19"/>
                  </a:lnTo>
                  <a:lnTo>
                    <a:pt x="20" y="21"/>
                  </a:lnTo>
                  <a:lnTo>
                    <a:pt x="20" y="22"/>
                  </a:lnTo>
                  <a:lnTo>
                    <a:pt x="21" y="22"/>
                  </a:lnTo>
                  <a:lnTo>
                    <a:pt x="22" y="22"/>
                  </a:lnTo>
                  <a:lnTo>
                    <a:pt x="24" y="21"/>
                  </a:lnTo>
                  <a:lnTo>
                    <a:pt x="24" y="22"/>
                  </a:lnTo>
                  <a:lnTo>
                    <a:pt x="21" y="25"/>
                  </a:lnTo>
                  <a:lnTo>
                    <a:pt x="18" y="26"/>
                  </a:lnTo>
                  <a:lnTo>
                    <a:pt x="17" y="26"/>
                  </a:lnTo>
                  <a:lnTo>
                    <a:pt x="15" y="25"/>
                  </a:lnTo>
                  <a:lnTo>
                    <a:pt x="15" y="24"/>
                  </a:lnTo>
                  <a:lnTo>
                    <a:pt x="14" y="22"/>
                  </a:lnTo>
                  <a:close/>
                  <a:moveTo>
                    <a:pt x="14" y="21"/>
                  </a:moveTo>
                  <a:lnTo>
                    <a:pt x="14" y="11"/>
                  </a:lnTo>
                  <a:lnTo>
                    <a:pt x="11" y="12"/>
                  </a:lnTo>
                  <a:lnTo>
                    <a:pt x="10" y="14"/>
                  </a:lnTo>
                  <a:lnTo>
                    <a:pt x="7" y="14"/>
                  </a:lnTo>
                  <a:lnTo>
                    <a:pt x="6" y="15"/>
                  </a:lnTo>
                  <a:lnTo>
                    <a:pt x="6" y="17"/>
                  </a:lnTo>
                  <a:lnTo>
                    <a:pt x="6" y="18"/>
                  </a:lnTo>
                  <a:lnTo>
                    <a:pt x="6" y="19"/>
                  </a:lnTo>
                  <a:lnTo>
                    <a:pt x="7" y="21"/>
                  </a:lnTo>
                  <a:lnTo>
                    <a:pt x="8" y="22"/>
                  </a:lnTo>
                  <a:lnTo>
                    <a:pt x="10" y="22"/>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10291" name="Freeform 390"/>
            <p:cNvSpPr>
              <a:spLocks/>
            </p:cNvSpPr>
            <p:nvPr/>
          </p:nvSpPr>
          <p:spPr bwMode="auto">
            <a:xfrm>
              <a:off x="2761" y="1636"/>
              <a:ext cx="45" cy="101"/>
            </a:xfrm>
            <a:custGeom>
              <a:avLst/>
              <a:gdLst>
                <a:gd name="T0" fmla="*/ 132 w 17"/>
                <a:gd name="T1" fmla="*/ 0 h 25"/>
                <a:gd name="T2" fmla="*/ 132 w 17"/>
                <a:gd name="T3" fmla="*/ 457 h 25"/>
                <a:gd name="T4" fmla="*/ 183 w 17"/>
                <a:gd name="T5" fmla="*/ 194 h 25"/>
                <a:gd name="T6" fmla="*/ 204 w 17"/>
                <a:gd name="T7" fmla="*/ 65 h 25"/>
                <a:gd name="T8" fmla="*/ 259 w 17"/>
                <a:gd name="T9" fmla="*/ 0 h 25"/>
                <a:gd name="T10" fmla="*/ 294 w 17"/>
                <a:gd name="T11" fmla="*/ 0 h 25"/>
                <a:gd name="T12" fmla="*/ 315 w 17"/>
                <a:gd name="T13" fmla="*/ 65 h 25"/>
                <a:gd name="T14" fmla="*/ 315 w 17"/>
                <a:gd name="T15" fmla="*/ 194 h 25"/>
                <a:gd name="T16" fmla="*/ 315 w 17"/>
                <a:gd name="T17" fmla="*/ 263 h 25"/>
                <a:gd name="T18" fmla="*/ 315 w 17"/>
                <a:gd name="T19" fmla="*/ 263 h 25"/>
                <a:gd name="T20" fmla="*/ 315 w 17"/>
                <a:gd name="T21" fmla="*/ 327 h 25"/>
                <a:gd name="T22" fmla="*/ 294 w 17"/>
                <a:gd name="T23" fmla="*/ 457 h 25"/>
                <a:gd name="T24" fmla="*/ 294 w 17"/>
                <a:gd name="T25" fmla="*/ 457 h 25"/>
                <a:gd name="T26" fmla="*/ 259 w 17"/>
                <a:gd name="T27" fmla="*/ 327 h 25"/>
                <a:gd name="T28" fmla="*/ 238 w 17"/>
                <a:gd name="T29" fmla="*/ 327 h 25"/>
                <a:gd name="T30" fmla="*/ 238 w 17"/>
                <a:gd name="T31" fmla="*/ 263 h 25"/>
                <a:gd name="T32" fmla="*/ 204 w 17"/>
                <a:gd name="T33" fmla="*/ 263 h 25"/>
                <a:gd name="T34" fmla="*/ 204 w 17"/>
                <a:gd name="T35" fmla="*/ 263 h 25"/>
                <a:gd name="T36" fmla="*/ 183 w 17"/>
                <a:gd name="T37" fmla="*/ 263 h 25"/>
                <a:gd name="T38" fmla="*/ 169 w 17"/>
                <a:gd name="T39" fmla="*/ 457 h 25"/>
                <a:gd name="T40" fmla="*/ 132 w 17"/>
                <a:gd name="T41" fmla="*/ 521 h 25"/>
                <a:gd name="T42" fmla="*/ 132 w 17"/>
                <a:gd name="T43" fmla="*/ 1256 h 25"/>
                <a:gd name="T44" fmla="*/ 132 w 17"/>
                <a:gd name="T45" fmla="*/ 1454 h 25"/>
                <a:gd name="T46" fmla="*/ 169 w 17"/>
                <a:gd name="T47" fmla="*/ 1584 h 25"/>
                <a:gd name="T48" fmla="*/ 169 w 17"/>
                <a:gd name="T49" fmla="*/ 1584 h 25"/>
                <a:gd name="T50" fmla="*/ 183 w 17"/>
                <a:gd name="T51" fmla="*/ 1648 h 25"/>
                <a:gd name="T52" fmla="*/ 204 w 17"/>
                <a:gd name="T53" fmla="*/ 1648 h 25"/>
                <a:gd name="T54" fmla="*/ 238 w 17"/>
                <a:gd name="T55" fmla="*/ 1648 h 25"/>
                <a:gd name="T56" fmla="*/ 238 w 17"/>
                <a:gd name="T57" fmla="*/ 1648 h 25"/>
                <a:gd name="T58" fmla="*/ 0 w 17"/>
                <a:gd name="T59" fmla="*/ 1648 h 25"/>
                <a:gd name="T60" fmla="*/ 0 w 17"/>
                <a:gd name="T61" fmla="*/ 1648 h 25"/>
                <a:gd name="T62" fmla="*/ 34 w 17"/>
                <a:gd name="T63" fmla="*/ 1648 h 25"/>
                <a:gd name="T64" fmla="*/ 34 w 17"/>
                <a:gd name="T65" fmla="*/ 1648 h 25"/>
                <a:gd name="T66" fmla="*/ 56 w 17"/>
                <a:gd name="T67" fmla="*/ 1584 h 25"/>
                <a:gd name="T68" fmla="*/ 56 w 17"/>
                <a:gd name="T69" fmla="*/ 1454 h 25"/>
                <a:gd name="T70" fmla="*/ 56 w 17"/>
                <a:gd name="T71" fmla="*/ 1454 h 25"/>
                <a:gd name="T72" fmla="*/ 56 w 17"/>
                <a:gd name="T73" fmla="*/ 1256 h 25"/>
                <a:gd name="T74" fmla="*/ 56 w 17"/>
                <a:gd name="T75" fmla="*/ 719 h 25"/>
                <a:gd name="T76" fmla="*/ 56 w 17"/>
                <a:gd name="T77" fmla="*/ 457 h 25"/>
                <a:gd name="T78" fmla="*/ 56 w 17"/>
                <a:gd name="T79" fmla="*/ 327 h 25"/>
                <a:gd name="T80" fmla="*/ 56 w 17"/>
                <a:gd name="T81" fmla="*/ 263 h 25"/>
                <a:gd name="T82" fmla="*/ 56 w 17"/>
                <a:gd name="T83" fmla="*/ 263 h 25"/>
                <a:gd name="T84" fmla="*/ 34 w 17"/>
                <a:gd name="T85" fmla="*/ 194 h 25"/>
                <a:gd name="T86" fmla="*/ 34 w 17"/>
                <a:gd name="T87" fmla="*/ 194 h 25"/>
                <a:gd name="T88" fmla="*/ 0 w 17"/>
                <a:gd name="T89" fmla="*/ 194 h 25"/>
                <a:gd name="T90" fmla="*/ 0 w 17"/>
                <a:gd name="T91" fmla="*/ 263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7"/>
                  </a:lnTo>
                  <a:lnTo>
                    <a:pt x="10" y="3"/>
                  </a:lnTo>
                  <a:lnTo>
                    <a:pt x="11" y="1"/>
                  </a:lnTo>
                  <a:lnTo>
                    <a:pt x="14" y="0"/>
                  </a:lnTo>
                  <a:lnTo>
                    <a:pt x="16" y="0"/>
                  </a:lnTo>
                  <a:lnTo>
                    <a:pt x="17" y="1"/>
                  </a:lnTo>
                  <a:lnTo>
                    <a:pt x="17" y="3"/>
                  </a:lnTo>
                  <a:lnTo>
                    <a:pt x="17" y="4"/>
                  </a:lnTo>
                  <a:lnTo>
                    <a:pt x="17" y="5"/>
                  </a:lnTo>
                  <a:lnTo>
                    <a:pt x="16" y="7"/>
                  </a:lnTo>
                  <a:lnTo>
                    <a:pt x="14" y="5"/>
                  </a:lnTo>
                  <a:lnTo>
                    <a:pt x="13" y="5"/>
                  </a:lnTo>
                  <a:lnTo>
                    <a:pt x="13" y="4"/>
                  </a:lnTo>
                  <a:lnTo>
                    <a:pt x="11" y="4"/>
                  </a:lnTo>
                  <a:lnTo>
                    <a:pt x="10" y="4"/>
                  </a:lnTo>
                  <a:lnTo>
                    <a:pt x="9" y="7"/>
                  </a:lnTo>
                  <a:lnTo>
                    <a:pt x="7" y="8"/>
                  </a:lnTo>
                  <a:lnTo>
                    <a:pt x="7" y="19"/>
                  </a:lnTo>
                  <a:lnTo>
                    <a:pt x="7"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5"/>
                  </a:lnTo>
                  <a:lnTo>
                    <a:pt x="3" y="4"/>
                  </a:lnTo>
                  <a:lnTo>
                    <a:pt x="2" y="3"/>
                  </a:lnTo>
                  <a:lnTo>
                    <a:pt x="0" y="3"/>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92" name="Freeform 391"/>
            <p:cNvSpPr>
              <a:spLocks/>
            </p:cNvSpPr>
            <p:nvPr/>
          </p:nvSpPr>
          <p:spPr bwMode="auto">
            <a:xfrm>
              <a:off x="2806" y="1608"/>
              <a:ext cx="44" cy="133"/>
            </a:xfrm>
            <a:custGeom>
              <a:avLst/>
              <a:gdLst>
                <a:gd name="T0" fmla="*/ 173 w 17"/>
                <a:gd name="T1" fmla="*/ 0 h 33"/>
                <a:gd name="T2" fmla="*/ 173 w 17"/>
                <a:gd name="T3" fmla="*/ 520 h 33"/>
                <a:gd name="T4" fmla="*/ 261 w 17"/>
                <a:gd name="T5" fmla="*/ 520 h 33"/>
                <a:gd name="T6" fmla="*/ 261 w 17"/>
                <a:gd name="T7" fmla="*/ 649 h 33"/>
                <a:gd name="T8" fmla="*/ 173 w 17"/>
                <a:gd name="T9" fmla="*/ 649 h 33"/>
                <a:gd name="T10" fmla="*/ 173 w 17"/>
                <a:gd name="T11" fmla="*/ 1640 h 33"/>
                <a:gd name="T12" fmla="*/ 173 w 17"/>
                <a:gd name="T13" fmla="*/ 1834 h 33"/>
                <a:gd name="T14" fmla="*/ 173 w 17"/>
                <a:gd name="T15" fmla="*/ 1902 h 33"/>
                <a:gd name="T16" fmla="*/ 186 w 17"/>
                <a:gd name="T17" fmla="*/ 1902 h 33"/>
                <a:gd name="T18" fmla="*/ 228 w 17"/>
                <a:gd name="T19" fmla="*/ 1902 h 33"/>
                <a:gd name="T20" fmla="*/ 228 w 17"/>
                <a:gd name="T21" fmla="*/ 1902 h 33"/>
                <a:gd name="T22" fmla="*/ 241 w 17"/>
                <a:gd name="T23" fmla="*/ 1902 h 33"/>
                <a:gd name="T24" fmla="*/ 241 w 17"/>
                <a:gd name="T25" fmla="*/ 1902 h 33"/>
                <a:gd name="T26" fmla="*/ 261 w 17"/>
                <a:gd name="T27" fmla="*/ 1834 h 33"/>
                <a:gd name="T28" fmla="*/ 295 w 17"/>
                <a:gd name="T29" fmla="*/ 1834 h 33"/>
                <a:gd name="T30" fmla="*/ 261 w 17"/>
                <a:gd name="T31" fmla="*/ 2031 h 33"/>
                <a:gd name="T32" fmla="*/ 241 w 17"/>
                <a:gd name="T33" fmla="*/ 2096 h 33"/>
                <a:gd name="T34" fmla="*/ 186 w 17"/>
                <a:gd name="T35" fmla="*/ 2160 h 33"/>
                <a:gd name="T36" fmla="*/ 173 w 17"/>
                <a:gd name="T37" fmla="*/ 2160 h 33"/>
                <a:gd name="T38" fmla="*/ 140 w 17"/>
                <a:gd name="T39" fmla="*/ 2160 h 33"/>
                <a:gd name="T40" fmla="*/ 122 w 17"/>
                <a:gd name="T41" fmla="*/ 2096 h 33"/>
                <a:gd name="T42" fmla="*/ 106 w 17"/>
                <a:gd name="T43" fmla="*/ 2096 h 33"/>
                <a:gd name="T44" fmla="*/ 106 w 17"/>
                <a:gd name="T45" fmla="*/ 2031 h 33"/>
                <a:gd name="T46" fmla="*/ 67 w 17"/>
                <a:gd name="T47" fmla="*/ 1902 h 33"/>
                <a:gd name="T48" fmla="*/ 67 w 17"/>
                <a:gd name="T49" fmla="*/ 1705 h 33"/>
                <a:gd name="T50" fmla="*/ 67 w 17"/>
                <a:gd name="T51" fmla="*/ 649 h 33"/>
                <a:gd name="T52" fmla="*/ 0 w 17"/>
                <a:gd name="T53" fmla="*/ 649 h 33"/>
                <a:gd name="T54" fmla="*/ 0 w 17"/>
                <a:gd name="T55" fmla="*/ 520 h 33"/>
                <a:gd name="T56" fmla="*/ 54 w 17"/>
                <a:gd name="T57" fmla="*/ 520 h 33"/>
                <a:gd name="T58" fmla="*/ 67 w 17"/>
                <a:gd name="T59" fmla="*/ 455 h 33"/>
                <a:gd name="T60" fmla="*/ 106 w 17"/>
                <a:gd name="T61" fmla="*/ 326 h 33"/>
                <a:gd name="T62" fmla="*/ 122 w 17"/>
                <a:gd name="T63" fmla="*/ 129 h 33"/>
                <a:gd name="T64" fmla="*/ 122 w 17"/>
                <a:gd name="T65" fmla="*/ 64 h 33"/>
                <a:gd name="T66" fmla="*/ 140 w 17"/>
                <a:gd name="T67" fmla="*/ 0 h 33"/>
                <a:gd name="T68" fmla="*/ 173 w 1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3"/>
                <a:gd name="T107" fmla="*/ 17 w 1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3">
                  <a:moveTo>
                    <a:pt x="10" y="0"/>
                  </a:moveTo>
                  <a:lnTo>
                    <a:pt x="10" y="8"/>
                  </a:lnTo>
                  <a:lnTo>
                    <a:pt x="15" y="8"/>
                  </a:lnTo>
                  <a:lnTo>
                    <a:pt x="15" y="10"/>
                  </a:lnTo>
                  <a:lnTo>
                    <a:pt x="10" y="10"/>
                  </a:lnTo>
                  <a:lnTo>
                    <a:pt x="10" y="25"/>
                  </a:lnTo>
                  <a:lnTo>
                    <a:pt x="10" y="28"/>
                  </a:lnTo>
                  <a:lnTo>
                    <a:pt x="10" y="29"/>
                  </a:lnTo>
                  <a:lnTo>
                    <a:pt x="11" y="29"/>
                  </a:lnTo>
                  <a:lnTo>
                    <a:pt x="13" y="29"/>
                  </a:lnTo>
                  <a:lnTo>
                    <a:pt x="14" y="29"/>
                  </a:lnTo>
                  <a:lnTo>
                    <a:pt x="15" y="28"/>
                  </a:lnTo>
                  <a:lnTo>
                    <a:pt x="17" y="28"/>
                  </a:lnTo>
                  <a:lnTo>
                    <a:pt x="15" y="31"/>
                  </a:lnTo>
                  <a:lnTo>
                    <a:pt x="14" y="32"/>
                  </a:lnTo>
                  <a:lnTo>
                    <a:pt x="11" y="33"/>
                  </a:lnTo>
                  <a:lnTo>
                    <a:pt x="10" y="33"/>
                  </a:lnTo>
                  <a:lnTo>
                    <a:pt x="8" y="33"/>
                  </a:lnTo>
                  <a:lnTo>
                    <a:pt x="7" y="32"/>
                  </a:lnTo>
                  <a:lnTo>
                    <a:pt x="6" y="32"/>
                  </a:lnTo>
                  <a:lnTo>
                    <a:pt x="6" y="31"/>
                  </a:lnTo>
                  <a:lnTo>
                    <a:pt x="4" y="29"/>
                  </a:lnTo>
                  <a:lnTo>
                    <a:pt x="4" y="26"/>
                  </a:lnTo>
                  <a:lnTo>
                    <a:pt x="4" y="10"/>
                  </a:lnTo>
                  <a:lnTo>
                    <a:pt x="0" y="10"/>
                  </a:lnTo>
                  <a:lnTo>
                    <a:pt x="0" y="8"/>
                  </a:lnTo>
                  <a:lnTo>
                    <a:pt x="3" y="8"/>
                  </a:lnTo>
                  <a:lnTo>
                    <a:pt x="4" y="7"/>
                  </a:lnTo>
                  <a:lnTo>
                    <a:pt x="6" y="5"/>
                  </a:lnTo>
                  <a:lnTo>
                    <a:pt x="7" y="2"/>
                  </a:lnTo>
                  <a:lnTo>
                    <a:pt x="7" y="1"/>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10293" name="Freeform 392"/>
            <p:cNvSpPr>
              <a:spLocks/>
            </p:cNvSpPr>
            <p:nvPr/>
          </p:nvSpPr>
          <p:spPr bwMode="auto">
            <a:xfrm>
              <a:off x="2861" y="1584"/>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68 w 13"/>
                <a:gd name="T11" fmla="*/ 193 h 49"/>
                <a:gd name="T12" fmla="*/ 68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4" y="3"/>
                  </a:lnTo>
                  <a:lnTo>
                    <a:pt x="4"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294" name="Freeform 393"/>
            <p:cNvSpPr>
              <a:spLocks noEditPoints="1"/>
            </p:cNvSpPr>
            <p:nvPr/>
          </p:nvSpPr>
          <p:spPr bwMode="auto">
            <a:xfrm>
              <a:off x="2905" y="1584"/>
              <a:ext cx="58" cy="157"/>
            </a:xfrm>
            <a:custGeom>
              <a:avLst/>
              <a:gdLst>
                <a:gd name="T0" fmla="*/ 0 w 22"/>
                <a:gd name="T1" fmla="*/ 1312 h 39"/>
                <a:gd name="T2" fmla="*/ 0 w 22"/>
                <a:gd name="T3" fmla="*/ 906 h 39"/>
                <a:gd name="T4" fmla="*/ 21 w 22"/>
                <a:gd name="T5" fmla="*/ 519 h 39"/>
                <a:gd name="T6" fmla="*/ 76 w 22"/>
                <a:gd name="T7" fmla="*/ 390 h 39"/>
                <a:gd name="T8" fmla="*/ 124 w 22"/>
                <a:gd name="T9" fmla="*/ 193 h 39"/>
                <a:gd name="T10" fmla="*/ 145 w 22"/>
                <a:gd name="T11" fmla="*/ 64 h 39"/>
                <a:gd name="T12" fmla="*/ 200 w 22"/>
                <a:gd name="T13" fmla="*/ 0 h 39"/>
                <a:gd name="T14" fmla="*/ 277 w 22"/>
                <a:gd name="T15" fmla="*/ 64 h 39"/>
                <a:gd name="T16" fmla="*/ 327 w 22"/>
                <a:gd name="T17" fmla="*/ 258 h 39"/>
                <a:gd name="T18" fmla="*/ 382 w 22"/>
                <a:gd name="T19" fmla="*/ 519 h 39"/>
                <a:gd name="T20" fmla="*/ 403 w 22"/>
                <a:gd name="T21" fmla="*/ 906 h 39"/>
                <a:gd name="T22" fmla="*/ 403 w 22"/>
                <a:gd name="T23" fmla="*/ 1312 h 39"/>
                <a:gd name="T24" fmla="*/ 403 w 22"/>
                <a:gd name="T25" fmla="*/ 1638 h 39"/>
                <a:gd name="T26" fmla="*/ 382 w 22"/>
                <a:gd name="T27" fmla="*/ 2025 h 39"/>
                <a:gd name="T28" fmla="*/ 369 w 22"/>
                <a:gd name="T29" fmla="*/ 2287 h 39"/>
                <a:gd name="T30" fmla="*/ 314 w 22"/>
                <a:gd name="T31" fmla="*/ 2415 h 39"/>
                <a:gd name="T32" fmla="*/ 258 w 22"/>
                <a:gd name="T33" fmla="*/ 2480 h 39"/>
                <a:gd name="T34" fmla="*/ 200 w 22"/>
                <a:gd name="T35" fmla="*/ 2544 h 39"/>
                <a:gd name="T36" fmla="*/ 145 w 22"/>
                <a:gd name="T37" fmla="*/ 2480 h 39"/>
                <a:gd name="T38" fmla="*/ 90 w 22"/>
                <a:gd name="T39" fmla="*/ 2415 h 39"/>
                <a:gd name="T40" fmla="*/ 55 w 22"/>
                <a:gd name="T41" fmla="*/ 2089 h 39"/>
                <a:gd name="T42" fmla="*/ 0 w 22"/>
                <a:gd name="T43" fmla="*/ 1767 h 39"/>
                <a:gd name="T44" fmla="*/ 0 w 22"/>
                <a:gd name="T45" fmla="*/ 1312 h 39"/>
                <a:gd name="T46" fmla="*/ 76 w 22"/>
                <a:gd name="T47" fmla="*/ 1377 h 39"/>
                <a:gd name="T48" fmla="*/ 90 w 22"/>
                <a:gd name="T49" fmla="*/ 1832 h 39"/>
                <a:gd name="T50" fmla="*/ 124 w 22"/>
                <a:gd name="T51" fmla="*/ 2222 h 39"/>
                <a:gd name="T52" fmla="*/ 145 w 22"/>
                <a:gd name="T53" fmla="*/ 2415 h 39"/>
                <a:gd name="T54" fmla="*/ 200 w 22"/>
                <a:gd name="T55" fmla="*/ 2480 h 39"/>
                <a:gd name="T56" fmla="*/ 237 w 22"/>
                <a:gd name="T57" fmla="*/ 2415 h 39"/>
                <a:gd name="T58" fmla="*/ 258 w 22"/>
                <a:gd name="T59" fmla="*/ 2415 h 39"/>
                <a:gd name="T60" fmla="*/ 277 w 22"/>
                <a:gd name="T61" fmla="*/ 2222 h 39"/>
                <a:gd name="T62" fmla="*/ 314 w 22"/>
                <a:gd name="T63" fmla="*/ 2025 h 39"/>
                <a:gd name="T64" fmla="*/ 314 w 22"/>
                <a:gd name="T65" fmla="*/ 1638 h 39"/>
                <a:gd name="T66" fmla="*/ 327 w 22"/>
                <a:gd name="T67" fmla="*/ 1167 h 39"/>
                <a:gd name="T68" fmla="*/ 314 w 22"/>
                <a:gd name="T69" fmla="*/ 841 h 39"/>
                <a:gd name="T70" fmla="*/ 314 w 22"/>
                <a:gd name="T71" fmla="*/ 455 h 39"/>
                <a:gd name="T72" fmla="*/ 277 w 22"/>
                <a:gd name="T73" fmla="*/ 390 h 39"/>
                <a:gd name="T74" fmla="*/ 258 w 22"/>
                <a:gd name="T75" fmla="*/ 193 h 39"/>
                <a:gd name="T76" fmla="*/ 237 w 22"/>
                <a:gd name="T77" fmla="*/ 193 h 39"/>
                <a:gd name="T78" fmla="*/ 200 w 22"/>
                <a:gd name="T79" fmla="*/ 193 h 39"/>
                <a:gd name="T80" fmla="*/ 182 w 22"/>
                <a:gd name="T81" fmla="*/ 193 h 39"/>
                <a:gd name="T82" fmla="*/ 145 w 22"/>
                <a:gd name="T83" fmla="*/ 258 h 39"/>
                <a:gd name="T84" fmla="*/ 124 w 22"/>
                <a:gd name="T85" fmla="*/ 455 h 39"/>
                <a:gd name="T86" fmla="*/ 90 w 22"/>
                <a:gd name="T87" fmla="*/ 713 h 39"/>
                <a:gd name="T88" fmla="*/ 90 w 22"/>
                <a:gd name="T89" fmla="*/ 1039 h 39"/>
                <a:gd name="T90" fmla="*/ 76 w 22"/>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39"/>
                <a:gd name="T140" fmla="*/ 22 w 2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39">
                  <a:moveTo>
                    <a:pt x="0" y="20"/>
                  </a:moveTo>
                  <a:lnTo>
                    <a:pt x="0" y="14"/>
                  </a:lnTo>
                  <a:lnTo>
                    <a:pt x="1" y="8"/>
                  </a:lnTo>
                  <a:lnTo>
                    <a:pt x="4" y="6"/>
                  </a:lnTo>
                  <a:lnTo>
                    <a:pt x="7" y="3"/>
                  </a:lnTo>
                  <a:lnTo>
                    <a:pt x="8" y="1"/>
                  </a:lnTo>
                  <a:lnTo>
                    <a:pt x="11" y="0"/>
                  </a:lnTo>
                  <a:lnTo>
                    <a:pt x="15" y="1"/>
                  </a:lnTo>
                  <a:lnTo>
                    <a:pt x="18" y="4"/>
                  </a:lnTo>
                  <a:lnTo>
                    <a:pt x="21" y="8"/>
                  </a:lnTo>
                  <a:lnTo>
                    <a:pt x="22" y="14"/>
                  </a:lnTo>
                  <a:lnTo>
                    <a:pt x="22" y="20"/>
                  </a:lnTo>
                  <a:lnTo>
                    <a:pt x="22" y="25"/>
                  </a:lnTo>
                  <a:lnTo>
                    <a:pt x="21" y="31"/>
                  </a:lnTo>
                  <a:lnTo>
                    <a:pt x="20" y="35"/>
                  </a:lnTo>
                  <a:lnTo>
                    <a:pt x="17" y="37"/>
                  </a:lnTo>
                  <a:lnTo>
                    <a:pt x="14" y="38"/>
                  </a:lnTo>
                  <a:lnTo>
                    <a:pt x="11" y="39"/>
                  </a:lnTo>
                  <a:lnTo>
                    <a:pt x="8" y="38"/>
                  </a:lnTo>
                  <a:lnTo>
                    <a:pt x="5" y="37"/>
                  </a:lnTo>
                  <a:lnTo>
                    <a:pt x="3" y="32"/>
                  </a:lnTo>
                  <a:lnTo>
                    <a:pt x="0" y="27"/>
                  </a:lnTo>
                  <a:lnTo>
                    <a:pt x="0" y="20"/>
                  </a:lnTo>
                  <a:close/>
                  <a:moveTo>
                    <a:pt x="4" y="21"/>
                  </a:moveTo>
                  <a:lnTo>
                    <a:pt x="5" y="28"/>
                  </a:lnTo>
                  <a:lnTo>
                    <a:pt x="7" y="34"/>
                  </a:lnTo>
                  <a:lnTo>
                    <a:pt x="8" y="37"/>
                  </a:lnTo>
                  <a:lnTo>
                    <a:pt x="11" y="38"/>
                  </a:lnTo>
                  <a:lnTo>
                    <a:pt x="13" y="37"/>
                  </a:lnTo>
                  <a:lnTo>
                    <a:pt x="14" y="37"/>
                  </a:lnTo>
                  <a:lnTo>
                    <a:pt x="15" y="34"/>
                  </a:lnTo>
                  <a:lnTo>
                    <a:pt x="17" y="31"/>
                  </a:lnTo>
                  <a:lnTo>
                    <a:pt x="17" y="25"/>
                  </a:lnTo>
                  <a:lnTo>
                    <a:pt x="18" y="18"/>
                  </a:lnTo>
                  <a:lnTo>
                    <a:pt x="17" y="13"/>
                  </a:lnTo>
                  <a:lnTo>
                    <a:pt x="17" y="7"/>
                  </a:lnTo>
                  <a:lnTo>
                    <a:pt x="15" y="6"/>
                  </a:lnTo>
                  <a:lnTo>
                    <a:pt x="14" y="3"/>
                  </a:lnTo>
                  <a:lnTo>
                    <a:pt x="13" y="3"/>
                  </a:lnTo>
                  <a:lnTo>
                    <a:pt x="11" y="3"/>
                  </a:lnTo>
                  <a:lnTo>
                    <a:pt x="10" y="3"/>
                  </a:lnTo>
                  <a:lnTo>
                    <a:pt x="8" y="4"/>
                  </a:lnTo>
                  <a:lnTo>
                    <a:pt x="7" y="7"/>
                  </a:lnTo>
                  <a:lnTo>
                    <a:pt x="5" y="11"/>
                  </a:lnTo>
                  <a:lnTo>
                    <a:pt x="5" y="16"/>
                  </a:lnTo>
                  <a:lnTo>
                    <a:pt x="4" y="21"/>
                  </a:lnTo>
                  <a:close/>
                </a:path>
              </a:pathLst>
            </a:custGeom>
            <a:solidFill>
              <a:srgbClr val="000000"/>
            </a:solidFill>
            <a:ln w="0">
              <a:solidFill>
                <a:srgbClr val="000000"/>
              </a:solidFill>
              <a:round/>
              <a:headEnd/>
              <a:tailEnd/>
            </a:ln>
          </p:spPr>
          <p:txBody>
            <a:bodyPr/>
            <a:lstStyle/>
            <a:p>
              <a:endParaRPr lang="en-CA"/>
            </a:p>
          </p:txBody>
        </p:sp>
        <p:sp>
          <p:nvSpPr>
            <p:cNvPr id="10295" name="Freeform 394"/>
            <p:cNvSpPr>
              <a:spLocks/>
            </p:cNvSpPr>
            <p:nvPr/>
          </p:nvSpPr>
          <p:spPr bwMode="auto">
            <a:xfrm>
              <a:off x="2976" y="1584"/>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120 h 49"/>
                <a:gd name="T10" fmla="*/ 139 w 12"/>
                <a:gd name="T11" fmla="*/ 3120 h 49"/>
                <a:gd name="T12" fmla="*/ 139 w 12"/>
                <a:gd name="T13" fmla="*/ 193 h 49"/>
                <a:gd name="T14" fmla="*/ 0 w 12"/>
                <a:gd name="T15" fmla="*/ 193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296" name="Rectangle 395"/>
            <p:cNvSpPr>
              <a:spLocks noChangeArrowheads="1"/>
            </p:cNvSpPr>
            <p:nvPr/>
          </p:nvSpPr>
          <p:spPr bwMode="auto">
            <a:xfrm>
              <a:off x="1248" y="1810"/>
              <a:ext cx="3058" cy="12"/>
            </a:xfrm>
            <a:prstGeom prst="rect">
              <a:avLst/>
            </a:prstGeom>
            <a:solidFill>
              <a:srgbClr val="000000"/>
            </a:solidFill>
            <a:ln w="0">
              <a:solidFill>
                <a:srgbClr val="000000"/>
              </a:solidFill>
              <a:miter lim="800000"/>
              <a:headEnd/>
              <a:tailEnd/>
            </a:ln>
          </p:spPr>
          <p:txBody>
            <a:bodyPr/>
            <a:lstStyle/>
            <a:p>
              <a:endParaRPr lang="en-US"/>
            </a:p>
          </p:txBody>
        </p:sp>
        <p:sp>
          <p:nvSpPr>
            <p:cNvPr id="10297" name="Freeform 396"/>
            <p:cNvSpPr>
              <a:spLocks/>
            </p:cNvSpPr>
            <p:nvPr/>
          </p:nvSpPr>
          <p:spPr bwMode="auto">
            <a:xfrm>
              <a:off x="1285" y="1910"/>
              <a:ext cx="57" cy="161"/>
            </a:xfrm>
            <a:custGeom>
              <a:avLst/>
              <a:gdLst>
                <a:gd name="T0" fmla="*/ 316 w 22"/>
                <a:gd name="T1" fmla="*/ 129 h 40"/>
                <a:gd name="T2" fmla="*/ 383 w 22"/>
                <a:gd name="T3" fmla="*/ 129 h 40"/>
                <a:gd name="T4" fmla="*/ 383 w 22"/>
                <a:gd name="T5" fmla="*/ 193 h 40"/>
                <a:gd name="T6" fmla="*/ 363 w 22"/>
                <a:gd name="T7" fmla="*/ 390 h 40"/>
                <a:gd name="T8" fmla="*/ 316 w 22"/>
                <a:gd name="T9" fmla="*/ 648 h 40"/>
                <a:gd name="T10" fmla="*/ 295 w 22"/>
                <a:gd name="T11" fmla="*/ 906 h 40"/>
                <a:gd name="T12" fmla="*/ 262 w 22"/>
                <a:gd name="T13" fmla="*/ 1038 h 40"/>
                <a:gd name="T14" fmla="*/ 262 w 22"/>
                <a:gd name="T15" fmla="*/ 1103 h 40"/>
                <a:gd name="T16" fmla="*/ 262 w 22"/>
                <a:gd name="T17" fmla="*/ 1103 h 40"/>
                <a:gd name="T18" fmla="*/ 228 w 22"/>
                <a:gd name="T19" fmla="*/ 1570 h 40"/>
                <a:gd name="T20" fmla="*/ 228 w 22"/>
                <a:gd name="T21" fmla="*/ 1767 h 40"/>
                <a:gd name="T22" fmla="*/ 228 w 22"/>
                <a:gd name="T23" fmla="*/ 1831 h 40"/>
                <a:gd name="T24" fmla="*/ 228 w 22"/>
                <a:gd name="T25" fmla="*/ 1960 h 40"/>
                <a:gd name="T26" fmla="*/ 228 w 22"/>
                <a:gd name="T27" fmla="*/ 2025 h 40"/>
                <a:gd name="T28" fmla="*/ 228 w 22"/>
                <a:gd name="T29" fmla="*/ 2218 h 40"/>
                <a:gd name="T30" fmla="*/ 194 w 22"/>
                <a:gd name="T31" fmla="*/ 2415 h 40"/>
                <a:gd name="T32" fmla="*/ 194 w 22"/>
                <a:gd name="T33" fmla="*/ 2479 h 40"/>
                <a:gd name="T34" fmla="*/ 194 w 22"/>
                <a:gd name="T35" fmla="*/ 2479 h 40"/>
                <a:gd name="T36" fmla="*/ 174 w 22"/>
                <a:gd name="T37" fmla="*/ 2608 h 40"/>
                <a:gd name="T38" fmla="*/ 174 w 22"/>
                <a:gd name="T39" fmla="*/ 2608 h 40"/>
                <a:gd name="T40" fmla="*/ 140 w 22"/>
                <a:gd name="T41" fmla="*/ 2479 h 40"/>
                <a:gd name="T42" fmla="*/ 140 w 22"/>
                <a:gd name="T43" fmla="*/ 2479 h 40"/>
                <a:gd name="T44" fmla="*/ 122 w 22"/>
                <a:gd name="T45" fmla="*/ 2415 h 40"/>
                <a:gd name="T46" fmla="*/ 122 w 22"/>
                <a:gd name="T47" fmla="*/ 2415 h 40"/>
                <a:gd name="T48" fmla="*/ 122 w 22"/>
                <a:gd name="T49" fmla="*/ 2218 h 40"/>
                <a:gd name="T50" fmla="*/ 140 w 22"/>
                <a:gd name="T51" fmla="*/ 2025 h 40"/>
                <a:gd name="T52" fmla="*/ 174 w 22"/>
                <a:gd name="T53" fmla="*/ 1831 h 40"/>
                <a:gd name="T54" fmla="*/ 194 w 22"/>
                <a:gd name="T55" fmla="*/ 1703 h 40"/>
                <a:gd name="T56" fmla="*/ 174 w 22"/>
                <a:gd name="T57" fmla="*/ 1103 h 40"/>
                <a:gd name="T58" fmla="*/ 140 w 22"/>
                <a:gd name="T59" fmla="*/ 777 h 40"/>
                <a:gd name="T60" fmla="*/ 122 w 22"/>
                <a:gd name="T61" fmla="*/ 455 h 40"/>
                <a:gd name="T62" fmla="*/ 106 w 22"/>
                <a:gd name="T63" fmla="*/ 390 h 40"/>
                <a:gd name="T64" fmla="*/ 67 w 22"/>
                <a:gd name="T65" fmla="*/ 326 h 40"/>
                <a:gd name="T66" fmla="*/ 54 w 22"/>
                <a:gd name="T67" fmla="*/ 326 h 40"/>
                <a:gd name="T68" fmla="*/ 54 w 22"/>
                <a:gd name="T69" fmla="*/ 390 h 40"/>
                <a:gd name="T70" fmla="*/ 21 w 22"/>
                <a:gd name="T71" fmla="*/ 455 h 40"/>
                <a:gd name="T72" fmla="*/ 21 w 22"/>
                <a:gd name="T73" fmla="*/ 584 h 40"/>
                <a:gd name="T74" fmla="*/ 0 w 22"/>
                <a:gd name="T75" fmla="*/ 584 h 40"/>
                <a:gd name="T76" fmla="*/ 0 w 22"/>
                <a:gd name="T77" fmla="*/ 584 h 40"/>
                <a:gd name="T78" fmla="*/ 0 w 22"/>
                <a:gd name="T79" fmla="*/ 455 h 40"/>
                <a:gd name="T80" fmla="*/ 0 w 22"/>
                <a:gd name="T81" fmla="*/ 326 h 40"/>
                <a:gd name="T82" fmla="*/ 21 w 22"/>
                <a:gd name="T83" fmla="*/ 129 h 40"/>
                <a:gd name="T84" fmla="*/ 54 w 22"/>
                <a:gd name="T85" fmla="*/ 0 h 40"/>
                <a:gd name="T86" fmla="*/ 67 w 22"/>
                <a:gd name="T87" fmla="*/ 0 h 40"/>
                <a:gd name="T88" fmla="*/ 106 w 22"/>
                <a:gd name="T89" fmla="*/ 0 h 40"/>
                <a:gd name="T90" fmla="*/ 122 w 22"/>
                <a:gd name="T91" fmla="*/ 129 h 40"/>
                <a:gd name="T92" fmla="*/ 140 w 22"/>
                <a:gd name="T93" fmla="*/ 193 h 40"/>
                <a:gd name="T94" fmla="*/ 174 w 22"/>
                <a:gd name="T95" fmla="*/ 455 h 40"/>
                <a:gd name="T96" fmla="*/ 194 w 22"/>
                <a:gd name="T97" fmla="*/ 906 h 40"/>
                <a:gd name="T98" fmla="*/ 228 w 22"/>
                <a:gd name="T99" fmla="*/ 1377 h 40"/>
                <a:gd name="T100" fmla="*/ 241 w 22"/>
                <a:gd name="T101" fmla="*/ 841 h 40"/>
                <a:gd name="T102" fmla="*/ 262 w 22"/>
                <a:gd name="T103" fmla="*/ 455 h 40"/>
                <a:gd name="T104" fmla="*/ 316 w 22"/>
                <a:gd name="T105" fmla="*/ 129 h 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
                <a:gd name="T160" fmla="*/ 0 h 40"/>
                <a:gd name="T161" fmla="*/ 22 w 22"/>
                <a:gd name="T162" fmla="*/ 40 h 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 h="40">
                  <a:moveTo>
                    <a:pt x="18" y="2"/>
                  </a:moveTo>
                  <a:lnTo>
                    <a:pt x="22" y="2"/>
                  </a:lnTo>
                  <a:lnTo>
                    <a:pt x="22" y="3"/>
                  </a:lnTo>
                  <a:lnTo>
                    <a:pt x="21" y="6"/>
                  </a:lnTo>
                  <a:lnTo>
                    <a:pt x="18" y="10"/>
                  </a:lnTo>
                  <a:lnTo>
                    <a:pt x="17" y="14"/>
                  </a:lnTo>
                  <a:lnTo>
                    <a:pt x="15" y="16"/>
                  </a:lnTo>
                  <a:lnTo>
                    <a:pt x="15" y="17"/>
                  </a:lnTo>
                  <a:lnTo>
                    <a:pt x="13" y="24"/>
                  </a:lnTo>
                  <a:lnTo>
                    <a:pt x="13" y="27"/>
                  </a:lnTo>
                  <a:lnTo>
                    <a:pt x="13" y="28"/>
                  </a:lnTo>
                  <a:lnTo>
                    <a:pt x="13" y="30"/>
                  </a:lnTo>
                  <a:lnTo>
                    <a:pt x="13" y="31"/>
                  </a:lnTo>
                  <a:lnTo>
                    <a:pt x="13" y="34"/>
                  </a:lnTo>
                  <a:lnTo>
                    <a:pt x="11" y="37"/>
                  </a:lnTo>
                  <a:lnTo>
                    <a:pt x="11" y="38"/>
                  </a:lnTo>
                  <a:lnTo>
                    <a:pt x="10" y="40"/>
                  </a:lnTo>
                  <a:lnTo>
                    <a:pt x="8" y="38"/>
                  </a:lnTo>
                  <a:lnTo>
                    <a:pt x="7" y="37"/>
                  </a:lnTo>
                  <a:lnTo>
                    <a:pt x="7" y="34"/>
                  </a:lnTo>
                  <a:lnTo>
                    <a:pt x="8" y="31"/>
                  </a:lnTo>
                  <a:lnTo>
                    <a:pt x="10" y="28"/>
                  </a:lnTo>
                  <a:lnTo>
                    <a:pt x="11" y="26"/>
                  </a:lnTo>
                  <a:lnTo>
                    <a:pt x="10" y="17"/>
                  </a:lnTo>
                  <a:lnTo>
                    <a:pt x="8" y="12"/>
                  </a:lnTo>
                  <a:lnTo>
                    <a:pt x="7" y="7"/>
                  </a:lnTo>
                  <a:lnTo>
                    <a:pt x="6" y="6"/>
                  </a:lnTo>
                  <a:lnTo>
                    <a:pt x="4" y="5"/>
                  </a:lnTo>
                  <a:lnTo>
                    <a:pt x="3" y="5"/>
                  </a:lnTo>
                  <a:lnTo>
                    <a:pt x="3" y="6"/>
                  </a:lnTo>
                  <a:lnTo>
                    <a:pt x="1" y="7"/>
                  </a:lnTo>
                  <a:lnTo>
                    <a:pt x="1" y="9"/>
                  </a:lnTo>
                  <a:lnTo>
                    <a:pt x="0" y="9"/>
                  </a:lnTo>
                  <a:lnTo>
                    <a:pt x="0" y="7"/>
                  </a:lnTo>
                  <a:lnTo>
                    <a:pt x="0" y="5"/>
                  </a:lnTo>
                  <a:lnTo>
                    <a:pt x="1" y="2"/>
                  </a:lnTo>
                  <a:lnTo>
                    <a:pt x="3" y="0"/>
                  </a:lnTo>
                  <a:lnTo>
                    <a:pt x="4" y="0"/>
                  </a:lnTo>
                  <a:lnTo>
                    <a:pt x="6" y="0"/>
                  </a:lnTo>
                  <a:lnTo>
                    <a:pt x="7" y="2"/>
                  </a:lnTo>
                  <a:lnTo>
                    <a:pt x="8" y="3"/>
                  </a:lnTo>
                  <a:lnTo>
                    <a:pt x="10" y="7"/>
                  </a:lnTo>
                  <a:lnTo>
                    <a:pt x="11" y="14"/>
                  </a:lnTo>
                  <a:lnTo>
                    <a:pt x="13" y="21"/>
                  </a:lnTo>
                  <a:lnTo>
                    <a:pt x="14" y="13"/>
                  </a:lnTo>
                  <a:lnTo>
                    <a:pt x="15" y="7"/>
                  </a:lnTo>
                  <a:lnTo>
                    <a:pt x="18" y="2"/>
                  </a:lnTo>
                  <a:close/>
                </a:path>
              </a:pathLst>
            </a:custGeom>
            <a:solidFill>
              <a:srgbClr val="000000"/>
            </a:solidFill>
            <a:ln w="0">
              <a:solidFill>
                <a:srgbClr val="000000"/>
              </a:solidFill>
              <a:round/>
              <a:headEnd/>
              <a:tailEnd/>
            </a:ln>
          </p:spPr>
          <p:txBody>
            <a:bodyPr/>
            <a:lstStyle/>
            <a:p>
              <a:endParaRPr lang="en-CA"/>
            </a:p>
          </p:txBody>
        </p:sp>
        <p:pic>
          <p:nvPicPr>
            <p:cNvPr id="10298" name="Picture 397"/>
            <p:cNvPicPr>
              <a:picLocks noChangeAspect="1" noChangeArrowheads="1"/>
            </p:cNvPicPr>
            <p:nvPr/>
          </p:nvPicPr>
          <p:blipFill>
            <a:blip r:embed="rId3" cstate="print"/>
            <a:srcRect/>
            <a:stretch>
              <a:fillRect/>
            </a:stretch>
          </p:blipFill>
          <p:spPr bwMode="auto">
            <a:xfrm>
              <a:off x="1421" y="1906"/>
              <a:ext cx="122" cy="117"/>
            </a:xfrm>
            <a:prstGeom prst="rect">
              <a:avLst/>
            </a:prstGeom>
            <a:noFill/>
            <a:ln w="9525">
              <a:noFill/>
              <a:miter lim="800000"/>
              <a:headEnd/>
              <a:tailEnd/>
            </a:ln>
          </p:spPr>
        </p:pic>
        <p:pic>
          <p:nvPicPr>
            <p:cNvPr id="10299" name="Picture 398"/>
            <p:cNvPicPr>
              <a:picLocks noChangeAspect="1" noChangeArrowheads="1"/>
            </p:cNvPicPr>
            <p:nvPr/>
          </p:nvPicPr>
          <p:blipFill>
            <a:blip r:embed="rId4" cstate="print"/>
            <a:srcRect/>
            <a:stretch>
              <a:fillRect/>
            </a:stretch>
          </p:blipFill>
          <p:spPr bwMode="auto">
            <a:xfrm>
              <a:off x="1421" y="1906"/>
              <a:ext cx="122" cy="117"/>
            </a:xfrm>
            <a:prstGeom prst="rect">
              <a:avLst/>
            </a:prstGeom>
            <a:noFill/>
            <a:ln w="9525">
              <a:noFill/>
              <a:miter lim="800000"/>
              <a:headEnd/>
              <a:tailEnd/>
            </a:ln>
          </p:spPr>
        </p:pic>
        <p:pic>
          <p:nvPicPr>
            <p:cNvPr id="10300" name="Picture 399"/>
            <p:cNvPicPr>
              <a:picLocks noChangeAspect="1" noChangeArrowheads="1"/>
            </p:cNvPicPr>
            <p:nvPr/>
          </p:nvPicPr>
          <p:blipFill>
            <a:blip r:embed="rId5" cstate="print"/>
            <a:srcRect/>
            <a:stretch>
              <a:fillRect/>
            </a:stretch>
          </p:blipFill>
          <p:spPr bwMode="auto">
            <a:xfrm>
              <a:off x="1630" y="1934"/>
              <a:ext cx="47" cy="73"/>
            </a:xfrm>
            <a:prstGeom prst="rect">
              <a:avLst/>
            </a:prstGeom>
            <a:noFill/>
            <a:ln w="9525">
              <a:noFill/>
              <a:miter lim="800000"/>
              <a:headEnd/>
              <a:tailEnd/>
            </a:ln>
          </p:spPr>
        </p:pic>
        <p:pic>
          <p:nvPicPr>
            <p:cNvPr id="10301" name="Picture 400"/>
            <p:cNvPicPr>
              <a:picLocks noChangeAspect="1" noChangeArrowheads="1"/>
            </p:cNvPicPr>
            <p:nvPr/>
          </p:nvPicPr>
          <p:blipFill>
            <a:blip r:embed="rId6" cstate="print"/>
            <a:srcRect/>
            <a:stretch>
              <a:fillRect/>
            </a:stretch>
          </p:blipFill>
          <p:spPr bwMode="auto">
            <a:xfrm>
              <a:off x="1630" y="1934"/>
              <a:ext cx="47" cy="73"/>
            </a:xfrm>
            <a:prstGeom prst="rect">
              <a:avLst/>
            </a:prstGeom>
            <a:noFill/>
            <a:ln w="9525">
              <a:noFill/>
              <a:miter lim="800000"/>
              <a:headEnd/>
              <a:tailEnd/>
            </a:ln>
          </p:spPr>
        </p:pic>
        <p:sp>
          <p:nvSpPr>
            <p:cNvPr id="10302" name="Freeform 401"/>
            <p:cNvSpPr>
              <a:spLocks/>
            </p:cNvSpPr>
            <p:nvPr/>
          </p:nvSpPr>
          <p:spPr bwMode="auto">
            <a:xfrm>
              <a:off x="1721" y="1866"/>
              <a:ext cx="76" cy="153"/>
            </a:xfrm>
            <a:custGeom>
              <a:avLst/>
              <a:gdLst>
                <a:gd name="T0" fmla="*/ 55 w 29"/>
                <a:gd name="T1" fmla="*/ 1574 h 38"/>
                <a:gd name="T2" fmla="*/ 55 w 29"/>
                <a:gd name="T3" fmla="*/ 1768 h 38"/>
                <a:gd name="T4" fmla="*/ 68 w 29"/>
                <a:gd name="T5" fmla="*/ 2090 h 38"/>
                <a:gd name="T6" fmla="*/ 144 w 29"/>
                <a:gd name="T7" fmla="*/ 2416 h 38"/>
                <a:gd name="T8" fmla="*/ 267 w 29"/>
                <a:gd name="T9" fmla="*/ 2416 h 38"/>
                <a:gd name="T10" fmla="*/ 343 w 29"/>
                <a:gd name="T11" fmla="*/ 2090 h 38"/>
                <a:gd name="T12" fmla="*/ 343 w 29"/>
                <a:gd name="T13" fmla="*/ 1832 h 38"/>
                <a:gd name="T14" fmla="*/ 309 w 29"/>
                <a:gd name="T15" fmla="*/ 1574 h 38"/>
                <a:gd name="T16" fmla="*/ 199 w 29"/>
                <a:gd name="T17" fmla="*/ 1168 h 38"/>
                <a:gd name="T18" fmla="*/ 123 w 29"/>
                <a:gd name="T19" fmla="*/ 906 h 38"/>
                <a:gd name="T20" fmla="*/ 123 w 29"/>
                <a:gd name="T21" fmla="*/ 648 h 38"/>
                <a:gd name="T22" fmla="*/ 178 w 29"/>
                <a:gd name="T23" fmla="*/ 193 h 38"/>
                <a:gd name="T24" fmla="*/ 309 w 29"/>
                <a:gd name="T25" fmla="*/ 0 h 38"/>
                <a:gd name="T26" fmla="*/ 343 w 29"/>
                <a:gd name="T27" fmla="*/ 0 h 38"/>
                <a:gd name="T28" fmla="*/ 432 w 29"/>
                <a:gd name="T29" fmla="*/ 129 h 38"/>
                <a:gd name="T30" fmla="*/ 453 w 29"/>
                <a:gd name="T31" fmla="*/ 129 h 38"/>
                <a:gd name="T32" fmla="*/ 453 w 29"/>
                <a:gd name="T33" fmla="*/ 129 h 38"/>
                <a:gd name="T34" fmla="*/ 466 w 29"/>
                <a:gd name="T35" fmla="*/ 129 h 38"/>
                <a:gd name="T36" fmla="*/ 501 w 29"/>
                <a:gd name="T37" fmla="*/ 0 h 38"/>
                <a:gd name="T38" fmla="*/ 466 w 29"/>
                <a:gd name="T39" fmla="*/ 841 h 38"/>
                <a:gd name="T40" fmla="*/ 453 w 29"/>
                <a:gd name="T41" fmla="*/ 648 h 38"/>
                <a:gd name="T42" fmla="*/ 453 w 29"/>
                <a:gd name="T43" fmla="*/ 391 h 38"/>
                <a:gd name="T44" fmla="*/ 377 w 29"/>
                <a:gd name="T45" fmla="*/ 129 h 38"/>
                <a:gd name="T46" fmla="*/ 267 w 29"/>
                <a:gd name="T47" fmla="*/ 129 h 38"/>
                <a:gd name="T48" fmla="*/ 199 w 29"/>
                <a:gd name="T49" fmla="*/ 391 h 38"/>
                <a:gd name="T50" fmla="*/ 199 w 29"/>
                <a:gd name="T51" fmla="*/ 584 h 38"/>
                <a:gd name="T52" fmla="*/ 254 w 29"/>
                <a:gd name="T53" fmla="*/ 841 h 38"/>
                <a:gd name="T54" fmla="*/ 377 w 29"/>
                <a:gd name="T55" fmla="*/ 1313 h 38"/>
                <a:gd name="T56" fmla="*/ 432 w 29"/>
                <a:gd name="T57" fmla="*/ 1639 h 38"/>
                <a:gd name="T58" fmla="*/ 432 w 29"/>
                <a:gd name="T59" fmla="*/ 2025 h 38"/>
                <a:gd name="T60" fmla="*/ 377 w 29"/>
                <a:gd name="T61" fmla="*/ 2287 h 38"/>
                <a:gd name="T62" fmla="*/ 267 w 29"/>
                <a:gd name="T63" fmla="*/ 2480 h 38"/>
                <a:gd name="T64" fmla="*/ 199 w 29"/>
                <a:gd name="T65" fmla="*/ 2480 h 38"/>
                <a:gd name="T66" fmla="*/ 123 w 29"/>
                <a:gd name="T67" fmla="*/ 2480 h 38"/>
                <a:gd name="T68" fmla="*/ 68 w 29"/>
                <a:gd name="T69" fmla="*/ 2416 h 38"/>
                <a:gd name="T70" fmla="*/ 21 w 29"/>
                <a:gd name="T71" fmla="*/ 2416 h 38"/>
                <a:gd name="T72" fmla="*/ 0 w 29"/>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38"/>
                <a:gd name="T113" fmla="*/ 29 w 29"/>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38">
                  <a:moveTo>
                    <a:pt x="0" y="38"/>
                  </a:moveTo>
                  <a:lnTo>
                    <a:pt x="3" y="24"/>
                  </a:lnTo>
                  <a:lnTo>
                    <a:pt x="3" y="27"/>
                  </a:lnTo>
                  <a:lnTo>
                    <a:pt x="3" y="28"/>
                  </a:lnTo>
                  <a:lnTo>
                    <a:pt x="4" y="32"/>
                  </a:lnTo>
                  <a:lnTo>
                    <a:pt x="5" y="35"/>
                  </a:lnTo>
                  <a:lnTo>
                    <a:pt x="8" y="37"/>
                  </a:lnTo>
                  <a:lnTo>
                    <a:pt x="12" y="37"/>
                  </a:lnTo>
                  <a:lnTo>
                    <a:pt x="15" y="37"/>
                  </a:lnTo>
                  <a:lnTo>
                    <a:pt x="18" y="35"/>
                  </a:lnTo>
                  <a:lnTo>
                    <a:pt x="19" y="32"/>
                  </a:lnTo>
                  <a:lnTo>
                    <a:pt x="19" y="30"/>
                  </a:lnTo>
                  <a:lnTo>
                    <a:pt x="19" y="28"/>
                  </a:lnTo>
                  <a:lnTo>
                    <a:pt x="18" y="27"/>
                  </a:lnTo>
                  <a:lnTo>
                    <a:pt x="17" y="24"/>
                  </a:lnTo>
                  <a:lnTo>
                    <a:pt x="15" y="21"/>
                  </a:lnTo>
                  <a:lnTo>
                    <a:pt x="11" y="18"/>
                  </a:lnTo>
                  <a:lnTo>
                    <a:pt x="8" y="16"/>
                  </a:lnTo>
                  <a:lnTo>
                    <a:pt x="7" y="14"/>
                  </a:lnTo>
                  <a:lnTo>
                    <a:pt x="7" y="11"/>
                  </a:lnTo>
                  <a:lnTo>
                    <a:pt x="7" y="10"/>
                  </a:lnTo>
                  <a:lnTo>
                    <a:pt x="7" y="6"/>
                  </a:lnTo>
                  <a:lnTo>
                    <a:pt x="10" y="3"/>
                  </a:lnTo>
                  <a:lnTo>
                    <a:pt x="12" y="0"/>
                  </a:lnTo>
                  <a:lnTo>
                    <a:pt x="17" y="0"/>
                  </a:lnTo>
                  <a:lnTo>
                    <a:pt x="18" y="0"/>
                  </a:lnTo>
                  <a:lnTo>
                    <a:pt x="19" y="0"/>
                  </a:lnTo>
                  <a:lnTo>
                    <a:pt x="21" y="0"/>
                  </a:lnTo>
                  <a:lnTo>
                    <a:pt x="24" y="2"/>
                  </a:lnTo>
                  <a:lnTo>
                    <a:pt x="25" y="2"/>
                  </a:lnTo>
                  <a:lnTo>
                    <a:pt x="26" y="2"/>
                  </a:lnTo>
                  <a:lnTo>
                    <a:pt x="28" y="2"/>
                  </a:lnTo>
                  <a:lnTo>
                    <a:pt x="28" y="0"/>
                  </a:lnTo>
                  <a:lnTo>
                    <a:pt x="29" y="0"/>
                  </a:lnTo>
                  <a:lnTo>
                    <a:pt x="26" y="13"/>
                  </a:lnTo>
                  <a:lnTo>
                    <a:pt x="25" y="13"/>
                  </a:lnTo>
                  <a:lnTo>
                    <a:pt x="25" y="10"/>
                  </a:lnTo>
                  <a:lnTo>
                    <a:pt x="25" y="6"/>
                  </a:lnTo>
                  <a:lnTo>
                    <a:pt x="24" y="4"/>
                  </a:lnTo>
                  <a:lnTo>
                    <a:pt x="21" y="2"/>
                  </a:lnTo>
                  <a:lnTo>
                    <a:pt x="18" y="2"/>
                  </a:lnTo>
                  <a:lnTo>
                    <a:pt x="15" y="2"/>
                  </a:lnTo>
                  <a:lnTo>
                    <a:pt x="12" y="3"/>
                  </a:lnTo>
                  <a:lnTo>
                    <a:pt x="11" y="6"/>
                  </a:lnTo>
                  <a:lnTo>
                    <a:pt x="11" y="7"/>
                  </a:lnTo>
                  <a:lnTo>
                    <a:pt x="11" y="9"/>
                  </a:lnTo>
                  <a:lnTo>
                    <a:pt x="12" y="11"/>
                  </a:lnTo>
                  <a:lnTo>
                    <a:pt x="14" y="13"/>
                  </a:lnTo>
                  <a:lnTo>
                    <a:pt x="18" y="17"/>
                  </a:lnTo>
                  <a:lnTo>
                    <a:pt x="21" y="20"/>
                  </a:lnTo>
                  <a:lnTo>
                    <a:pt x="24" y="23"/>
                  </a:lnTo>
                  <a:lnTo>
                    <a:pt x="24" y="25"/>
                  </a:lnTo>
                  <a:lnTo>
                    <a:pt x="24" y="28"/>
                  </a:lnTo>
                  <a:lnTo>
                    <a:pt x="24" y="31"/>
                  </a:lnTo>
                  <a:lnTo>
                    <a:pt x="22" y="32"/>
                  </a:lnTo>
                  <a:lnTo>
                    <a:pt x="21" y="35"/>
                  </a:lnTo>
                  <a:lnTo>
                    <a:pt x="18" y="37"/>
                  </a:lnTo>
                  <a:lnTo>
                    <a:pt x="15" y="38"/>
                  </a:lnTo>
                  <a:lnTo>
                    <a:pt x="12" y="38"/>
                  </a:lnTo>
                  <a:lnTo>
                    <a:pt x="11" y="38"/>
                  </a:lnTo>
                  <a:lnTo>
                    <a:pt x="10" y="38"/>
                  </a:lnTo>
                  <a:lnTo>
                    <a:pt x="7" y="38"/>
                  </a:lnTo>
                  <a:lnTo>
                    <a:pt x="4" y="37"/>
                  </a:lnTo>
                  <a:lnTo>
                    <a:pt x="3" y="37"/>
                  </a:lnTo>
                  <a:lnTo>
                    <a:pt x="1" y="37"/>
                  </a:lnTo>
                  <a:lnTo>
                    <a:pt x="0" y="38"/>
                  </a:lnTo>
                  <a:close/>
                </a:path>
              </a:pathLst>
            </a:custGeom>
            <a:solidFill>
              <a:srgbClr val="000000"/>
            </a:solidFill>
            <a:ln w="0">
              <a:solidFill>
                <a:srgbClr val="000000"/>
              </a:solidFill>
              <a:round/>
              <a:headEnd/>
              <a:tailEnd/>
            </a:ln>
          </p:spPr>
          <p:txBody>
            <a:bodyPr/>
            <a:lstStyle/>
            <a:p>
              <a:endParaRPr lang="en-CA"/>
            </a:p>
          </p:txBody>
        </p:sp>
        <p:sp>
          <p:nvSpPr>
            <p:cNvPr id="10303" name="Freeform 402"/>
            <p:cNvSpPr>
              <a:spLocks/>
            </p:cNvSpPr>
            <p:nvPr/>
          </p:nvSpPr>
          <p:spPr bwMode="auto">
            <a:xfrm>
              <a:off x="2824" y="1866"/>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04" name="Freeform 403"/>
            <p:cNvSpPr>
              <a:spLocks noEditPoints="1"/>
            </p:cNvSpPr>
            <p:nvPr/>
          </p:nvSpPr>
          <p:spPr bwMode="auto">
            <a:xfrm>
              <a:off x="2868" y="1866"/>
              <a:ext cx="63" cy="153"/>
            </a:xfrm>
            <a:custGeom>
              <a:avLst/>
              <a:gdLst>
                <a:gd name="T0" fmla="*/ 0 w 24"/>
                <a:gd name="T1" fmla="*/ 1313 h 38"/>
                <a:gd name="T2" fmla="*/ 0 w 24"/>
                <a:gd name="T3" fmla="*/ 906 h 38"/>
                <a:gd name="T4" fmla="*/ 21 w 24"/>
                <a:gd name="T5" fmla="*/ 584 h 38"/>
                <a:gd name="T6" fmla="*/ 76 w 24"/>
                <a:gd name="T7" fmla="*/ 258 h 38"/>
                <a:gd name="T8" fmla="*/ 123 w 24"/>
                <a:gd name="T9" fmla="*/ 129 h 38"/>
                <a:gd name="T10" fmla="*/ 179 w 24"/>
                <a:gd name="T11" fmla="*/ 0 h 38"/>
                <a:gd name="T12" fmla="*/ 200 w 24"/>
                <a:gd name="T13" fmla="*/ 0 h 38"/>
                <a:gd name="T14" fmla="*/ 268 w 24"/>
                <a:gd name="T15" fmla="*/ 129 h 38"/>
                <a:gd name="T16" fmla="*/ 344 w 24"/>
                <a:gd name="T17" fmla="*/ 258 h 38"/>
                <a:gd name="T18" fmla="*/ 378 w 24"/>
                <a:gd name="T19" fmla="*/ 584 h 38"/>
                <a:gd name="T20" fmla="*/ 399 w 24"/>
                <a:gd name="T21" fmla="*/ 841 h 38"/>
                <a:gd name="T22" fmla="*/ 433 w 24"/>
                <a:gd name="T23" fmla="*/ 1168 h 38"/>
                <a:gd name="T24" fmla="*/ 399 w 24"/>
                <a:gd name="T25" fmla="*/ 1639 h 38"/>
                <a:gd name="T26" fmla="*/ 378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090 h 38"/>
                <a:gd name="T42" fmla="*/ 0 w 24"/>
                <a:gd name="T43" fmla="*/ 1768 h 38"/>
                <a:gd name="T44" fmla="*/ 0 w 24"/>
                <a:gd name="T45" fmla="*/ 1313 h 38"/>
                <a:gd name="T46" fmla="*/ 89 w 24"/>
                <a:gd name="T47" fmla="*/ 1313 h 38"/>
                <a:gd name="T48" fmla="*/ 89 w 24"/>
                <a:gd name="T49" fmla="*/ 1768 h 38"/>
                <a:gd name="T50" fmla="*/ 123 w 24"/>
                <a:gd name="T51" fmla="*/ 2090 h 38"/>
                <a:gd name="T52" fmla="*/ 144 w 24"/>
                <a:gd name="T53" fmla="*/ 2287 h 38"/>
                <a:gd name="T54" fmla="*/ 200 w 24"/>
                <a:gd name="T55" fmla="*/ 2416 h 38"/>
                <a:gd name="T56" fmla="*/ 221 w 24"/>
                <a:gd name="T57" fmla="*/ 2416 h 38"/>
                <a:gd name="T58" fmla="*/ 255 w 24"/>
                <a:gd name="T59" fmla="*/ 2287 h 38"/>
                <a:gd name="T60" fmla="*/ 268 w 24"/>
                <a:gd name="T61" fmla="*/ 2223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268 w 24"/>
                <a:gd name="T73" fmla="*/ 258 h 38"/>
                <a:gd name="T74" fmla="*/ 255 w 24"/>
                <a:gd name="T75" fmla="*/ 193 h 38"/>
                <a:gd name="T76" fmla="*/ 221 w 24"/>
                <a:gd name="T77" fmla="*/ 129 h 38"/>
                <a:gd name="T78" fmla="*/ 200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19" y="4"/>
                  </a:lnTo>
                  <a:lnTo>
                    <a:pt x="21" y="9"/>
                  </a:lnTo>
                  <a:lnTo>
                    <a:pt x="22" y="13"/>
                  </a:lnTo>
                  <a:lnTo>
                    <a:pt x="24" y="18"/>
                  </a:lnTo>
                  <a:lnTo>
                    <a:pt x="22" y="25"/>
                  </a:lnTo>
                  <a:lnTo>
                    <a:pt x="21" y="30"/>
                  </a:lnTo>
                  <a:lnTo>
                    <a:pt x="19" y="34"/>
                  </a:lnTo>
                  <a:lnTo>
                    <a:pt x="17" y="37"/>
                  </a:lnTo>
                  <a:lnTo>
                    <a:pt x="14" y="38"/>
                  </a:lnTo>
                  <a:lnTo>
                    <a:pt x="11" y="38"/>
                  </a:lnTo>
                  <a:lnTo>
                    <a:pt x="8" y="38"/>
                  </a:lnTo>
                  <a:lnTo>
                    <a:pt x="5" y="35"/>
                  </a:lnTo>
                  <a:lnTo>
                    <a:pt x="3" y="32"/>
                  </a:lnTo>
                  <a:lnTo>
                    <a:pt x="0" y="27"/>
                  </a:lnTo>
                  <a:lnTo>
                    <a:pt x="0" y="20"/>
                  </a:lnTo>
                  <a:close/>
                  <a:moveTo>
                    <a:pt x="5" y="20"/>
                  </a:moveTo>
                  <a:lnTo>
                    <a:pt x="5" y="27"/>
                  </a:lnTo>
                  <a:lnTo>
                    <a:pt x="7" y="32"/>
                  </a:lnTo>
                  <a:lnTo>
                    <a:pt x="8" y="35"/>
                  </a:lnTo>
                  <a:lnTo>
                    <a:pt x="11" y="37"/>
                  </a:lnTo>
                  <a:lnTo>
                    <a:pt x="12" y="37"/>
                  </a:lnTo>
                  <a:lnTo>
                    <a:pt x="14" y="35"/>
                  </a:lnTo>
                  <a:lnTo>
                    <a:pt x="15" y="34"/>
                  </a:lnTo>
                  <a:lnTo>
                    <a:pt x="17" y="31"/>
                  </a:lnTo>
                  <a:lnTo>
                    <a:pt x="18" y="25"/>
                  </a:lnTo>
                  <a:lnTo>
                    <a:pt x="18" y="17"/>
                  </a:lnTo>
                  <a:lnTo>
                    <a:pt x="18" y="11"/>
                  </a:lnTo>
                  <a:lnTo>
                    <a:pt x="17" y="7"/>
                  </a:lnTo>
                  <a:lnTo>
                    <a:pt x="15" y="4"/>
                  </a:lnTo>
                  <a:lnTo>
                    <a:pt x="14" y="3"/>
                  </a:lnTo>
                  <a:lnTo>
                    <a:pt x="12" y="2"/>
                  </a:lnTo>
                  <a:lnTo>
                    <a:pt x="11"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305" name="Freeform 404"/>
            <p:cNvSpPr>
              <a:spLocks/>
            </p:cNvSpPr>
            <p:nvPr/>
          </p:nvSpPr>
          <p:spPr bwMode="auto">
            <a:xfrm>
              <a:off x="2942" y="1995"/>
              <a:ext cx="21" cy="56"/>
            </a:xfrm>
            <a:custGeom>
              <a:avLst/>
              <a:gdLst>
                <a:gd name="T0" fmla="*/ 0 w 8"/>
                <a:gd name="T1" fmla="*/ 896 h 14"/>
                <a:gd name="T2" fmla="*/ 0 w 8"/>
                <a:gd name="T3" fmla="*/ 832 h 14"/>
                <a:gd name="T4" fmla="*/ 55 w 8"/>
                <a:gd name="T5" fmla="*/ 768 h 14"/>
                <a:gd name="T6" fmla="*/ 110 w 8"/>
                <a:gd name="T7" fmla="*/ 640 h 14"/>
                <a:gd name="T8" fmla="*/ 123 w 8"/>
                <a:gd name="T9" fmla="*/ 576 h 14"/>
                <a:gd name="T10" fmla="*/ 123 w 8"/>
                <a:gd name="T11" fmla="*/ 384 h 14"/>
                <a:gd name="T12" fmla="*/ 123 w 8"/>
                <a:gd name="T13" fmla="*/ 384 h 14"/>
                <a:gd name="T14" fmla="*/ 123 w 8"/>
                <a:gd name="T15" fmla="*/ 384 h 14"/>
                <a:gd name="T16" fmla="*/ 123 w 8"/>
                <a:gd name="T17" fmla="*/ 384 h 14"/>
                <a:gd name="T18" fmla="*/ 110 w 8"/>
                <a:gd name="T19" fmla="*/ 384 h 14"/>
                <a:gd name="T20" fmla="*/ 110 w 8"/>
                <a:gd name="T21" fmla="*/ 384 h 14"/>
                <a:gd name="T22" fmla="*/ 76 w 8"/>
                <a:gd name="T23" fmla="*/ 384 h 14"/>
                <a:gd name="T24" fmla="*/ 76 w 8"/>
                <a:gd name="T25" fmla="*/ 384 h 14"/>
                <a:gd name="T26" fmla="*/ 76 w 8"/>
                <a:gd name="T27" fmla="*/ 384 h 14"/>
                <a:gd name="T28" fmla="*/ 55 w 8"/>
                <a:gd name="T29" fmla="*/ 384 h 14"/>
                <a:gd name="T30" fmla="*/ 21 w 8"/>
                <a:gd name="T31" fmla="*/ 384 h 14"/>
                <a:gd name="T32" fmla="*/ 21 w 8"/>
                <a:gd name="T33" fmla="*/ 320 h 14"/>
                <a:gd name="T34" fmla="*/ 0 w 8"/>
                <a:gd name="T35" fmla="*/ 192 h 14"/>
                <a:gd name="T36" fmla="*/ 21 w 8"/>
                <a:gd name="T37" fmla="*/ 128 h 14"/>
                <a:gd name="T38" fmla="*/ 21 w 8"/>
                <a:gd name="T39" fmla="*/ 0 h 14"/>
                <a:gd name="T40" fmla="*/ 55 w 8"/>
                <a:gd name="T41" fmla="*/ 0 h 14"/>
                <a:gd name="T42" fmla="*/ 76 w 8"/>
                <a:gd name="T43" fmla="*/ 0 h 14"/>
                <a:gd name="T44" fmla="*/ 110 w 8"/>
                <a:gd name="T45" fmla="*/ 0 h 14"/>
                <a:gd name="T46" fmla="*/ 123 w 8"/>
                <a:gd name="T47" fmla="*/ 128 h 14"/>
                <a:gd name="T48" fmla="*/ 144 w 8"/>
                <a:gd name="T49" fmla="*/ 192 h 14"/>
                <a:gd name="T50" fmla="*/ 144 w 8"/>
                <a:gd name="T51" fmla="*/ 384 h 14"/>
                <a:gd name="T52" fmla="*/ 144 w 8"/>
                <a:gd name="T53" fmla="*/ 576 h 14"/>
                <a:gd name="T54" fmla="*/ 123 w 8"/>
                <a:gd name="T55" fmla="*/ 640 h 14"/>
                <a:gd name="T56" fmla="*/ 76 w 8"/>
                <a:gd name="T57" fmla="*/ 832 h 14"/>
                <a:gd name="T58" fmla="*/ 0 w 8"/>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3"/>
                  </a:lnTo>
                  <a:lnTo>
                    <a:pt x="3" y="12"/>
                  </a:lnTo>
                  <a:lnTo>
                    <a:pt x="6" y="10"/>
                  </a:lnTo>
                  <a:lnTo>
                    <a:pt x="7" y="9"/>
                  </a:lnTo>
                  <a:lnTo>
                    <a:pt x="7" y="6"/>
                  </a:lnTo>
                  <a:lnTo>
                    <a:pt x="6" y="6"/>
                  </a:lnTo>
                  <a:lnTo>
                    <a:pt x="4" y="6"/>
                  </a:lnTo>
                  <a:lnTo>
                    <a:pt x="3" y="6"/>
                  </a:lnTo>
                  <a:lnTo>
                    <a:pt x="1" y="6"/>
                  </a:lnTo>
                  <a:lnTo>
                    <a:pt x="1" y="5"/>
                  </a:lnTo>
                  <a:lnTo>
                    <a:pt x="0" y="3"/>
                  </a:lnTo>
                  <a:lnTo>
                    <a:pt x="1" y="2"/>
                  </a:lnTo>
                  <a:lnTo>
                    <a:pt x="1" y="0"/>
                  </a:lnTo>
                  <a:lnTo>
                    <a:pt x="3" y="0"/>
                  </a:lnTo>
                  <a:lnTo>
                    <a:pt x="4" y="0"/>
                  </a:lnTo>
                  <a:lnTo>
                    <a:pt x="6" y="0"/>
                  </a:lnTo>
                  <a:lnTo>
                    <a:pt x="7" y="2"/>
                  </a:lnTo>
                  <a:lnTo>
                    <a:pt x="8" y="3"/>
                  </a:lnTo>
                  <a:lnTo>
                    <a:pt x="8" y="6"/>
                  </a:lnTo>
                  <a:lnTo>
                    <a:pt x="8" y="9"/>
                  </a:lnTo>
                  <a:lnTo>
                    <a:pt x="7" y="10"/>
                  </a:lnTo>
                  <a:lnTo>
                    <a:pt x="4" y="13"/>
                  </a:lnTo>
                  <a:lnTo>
                    <a:pt x="0" y="14"/>
                  </a:lnTo>
                  <a:close/>
                </a:path>
              </a:pathLst>
            </a:custGeom>
            <a:solidFill>
              <a:srgbClr val="000000"/>
            </a:solidFill>
            <a:ln w="0">
              <a:solidFill>
                <a:srgbClr val="000000"/>
              </a:solidFill>
              <a:round/>
              <a:headEnd/>
              <a:tailEnd/>
            </a:ln>
          </p:spPr>
          <p:txBody>
            <a:bodyPr/>
            <a:lstStyle/>
            <a:p>
              <a:endParaRPr lang="en-CA"/>
            </a:p>
          </p:txBody>
        </p:sp>
        <p:sp>
          <p:nvSpPr>
            <p:cNvPr id="10306" name="Freeform 405"/>
            <p:cNvSpPr>
              <a:spLocks noEditPoints="1"/>
            </p:cNvSpPr>
            <p:nvPr/>
          </p:nvSpPr>
          <p:spPr bwMode="auto">
            <a:xfrm>
              <a:off x="2978" y="1866"/>
              <a:ext cx="63" cy="153"/>
            </a:xfrm>
            <a:custGeom>
              <a:avLst/>
              <a:gdLst>
                <a:gd name="T0" fmla="*/ 0 w 24"/>
                <a:gd name="T1" fmla="*/ 1313 h 38"/>
                <a:gd name="T2" fmla="*/ 0 w 24"/>
                <a:gd name="T3" fmla="*/ 906 h 38"/>
                <a:gd name="T4" fmla="*/ 21 w 24"/>
                <a:gd name="T5" fmla="*/ 584 h 38"/>
                <a:gd name="T6" fmla="*/ 76 w 24"/>
                <a:gd name="T7" fmla="*/ 258 h 38"/>
                <a:gd name="T8" fmla="*/ 123 w 24"/>
                <a:gd name="T9" fmla="*/ 129 h 38"/>
                <a:gd name="T10" fmla="*/ 179 w 24"/>
                <a:gd name="T11" fmla="*/ 0 h 38"/>
                <a:gd name="T12" fmla="*/ 200 w 24"/>
                <a:gd name="T13" fmla="*/ 0 h 38"/>
                <a:gd name="T14" fmla="*/ 268 w 24"/>
                <a:gd name="T15" fmla="*/ 129 h 38"/>
                <a:gd name="T16" fmla="*/ 365 w 24"/>
                <a:gd name="T17" fmla="*/ 258 h 38"/>
                <a:gd name="T18" fmla="*/ 378 w 24"/>
                <a:gd name="T19" fmla="*/ 584 h 38"/>
                <a:gd name="T20" fmla="*/ 399 w 24"/>
                <a:gd name="T21" fmla="*/ 841 h 38"/>
                <a:gd name="T22" fmla="*/ 433 w 24"/>
                <a:gd name="T23" fmla="*/ 1168 h 38"/>
                <a:gd name="T24" fmla="*/ 399 w 24"/>
                <a:gd name="T25" fmla="*/ 1639 h 38"/>
                <a:gd name="T26" fmla="*/ 378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090 h 38"/>
                <a:gd name="T42" fmla="*/ 0 w 24"/>
                <a:gd name="T43" fmla="*/ 1768 h 38"/>
                <a:gd name="T44" fmla="*/ 0 w 24"/>
                <a:gd name="T45" fmla="*/ 1313 h 38"/>
                <a:gd name="T46" fmla="*/ 110 w 24"/>
                <a:gd name="T47" fmla="*/ 1313 h 38"/>
                <a:gd name="T48" fmla="*/ 110 w 24"/>
                <a:gd name="T49" fmla="*/ 1768 h 38"/>
                <a:gd name="T50" fmla="*/ 123 w 24"/>
                <a:gd name="T51" fmla="*/ 2090 h 38"/>
                <a:gd name="T52" fmla="*/ 144 w 24"/>
                <a:gd name="T53" fmla="*/ 2287 h 38"/>
                <a:gd name="T54" fmla="*/ 200 w 24"/>
                <a:gd name="T55" fmla="*/ 2416 h 38"/>
                <a:gd name="T56" fmla="*/ 234 w 24"/>
                <a:gd name="T57" fmla="*/ 2416 h 38"/>
                <a:gd name="T58" fmla="*/ 255 w 24"/>
                <a:gd name="T59" fmla="*/ 2287 h 38"/>
                <a:gd name="T60" fmla="*/ 268 w 24"/>
                <a:gd name="T61" fmla="*/ 2223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268 w 24"/>
                <a:gd name="T73" fmla="*/ 258 h 38"/>
                <a:gd name="T74" fmla="*/ 255 w 24"/>
                <a:gd name="T75" fmla="*/ 193 h 38"/>
                <a:gd name="T76" fmla="*/ 234 w 24"/>
                <a:gd name="T77" fmla="*/ 129 h 38"/>
                <a:gd name="T78" fmla="*/ 200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20" y="4"/>
                  </a:lnTo>
                  <a:lnTo>
                    <a:pt x="21" y="9"/>
                  </a:lnTo>
                  <a:lnTo>
                    <a:pt x="22" y="13"/>
                  </a:lnTo>
                  <a:lnTo>
                    <a:pt x="24" y="18"/>
                  </a:lnTo>
                  <a:lnTo>
                    <a:pt x="22" y="25"/>
                  </a:lnTo>
                  <a:lnTo>
                    <a:pt x="21" y="30"/>
                  </a:lnTo>
                  <a:lnTo>
                    <a:pt x="20" y="34"/>
                  </a:lnTo>
                  <a:lnTo>
                    <a:pt x="17" y="37"/>
                  </a:lnTo>
                  <a:lnTo>
                    <a:pt x="14" y="38"/>
                  </a:lnTo>
                  <a:lnTo>
                    <a:pt x="11" y="38"/>
                  </a:lnTo>
                  <a:lnTo>
                    <a:pt x="8" y="38"/>
                  </a:lnTo>
                  <a:lnTo>
                    <a:pt x="6" y="35"/>
                  </a:lnTo>
                  <a:lnTo>
                    <a:pt x="3" y="32"/>
                  </a:lnTo>
                  <a:lnTo>
                    <a:pt x="0" y="27"/>
                  </a:lnTo>
                  <a:lnTo>
                    <a:pt x="0" y="20"/>
                  </a:lnTo>
                  <a:close/>
                  <a:moveTo>
                    <a:pt x="6" y="20"/>
                  </a:moveTo>
                  <a:lnTo>
                    <a:pt x="6" y="27"/>
                  </a:lnTo>
                  <a:lnTo>
                    <a:pt x="7" y="32"/>
                  </a:lnTo>
                  <a:lnTo>
                    <a:pt x="8" y="35"/>
                  </a:lnTo>
                  <a:lnTo>
                    <a:pt x="11" y="37"/>
                  </a:lnTo>
                  <a:lnTo>
                    <a:pt x="13" y="37"/>
                  </a:lnTo>
                  <a:lnTo>
                    <a:pt x="14" y="35"/>
                  </a:lnTo>
                  <a:lnTo>
                    <a:pt x="15" y="34"/>
                  </a:lnTo>
                  <a:lnTo>
                    <a:pt x="17" y="31"/>
                  </a:lnTo>
                  <a:lnTo>
                    <a:pt x="18" y="25"/>
                  </a:lnTo>
                  <a:lnTo>
                    <a:pt x="18" y="17"/>
                  </a:lnTo>
                  <a:lnTo>
                    <a:pt x="18" y="11"/>
                  </a:lnTo>
                  <a:lnTo>
                    <a:pt x="17" y="7"/>
                  </a:lnTo>
                  <a:lnTo>
                    <a:pt x="15" y="4"/>
                  </a:lnTo>
                  <a:lnTo>
                    <a:pt x="14" y="3"/>
                  </a:lnTo>
                  <a:lnTo>
                    <a:pt x="13" y="2"/>
                  </a:lnTo>
                  <a:lnTo>
                    <a:pt x="11"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307" name="Freeform 406"/>
            <p:cNvSpPr>
              <a:spLocks/>
            </p:cNvSpPr>
            <p:nvPr/>
          </p:nvSpPr>
          <p:spPr bwMode="auto">
            <a:xfrm>
              <a:off x="3051" y="1866"/>
              <a:ext cx="29" cy="197"/>
            </a:xfrm>
            <a:custGeom>
              <a:avLst/>
              <a:gdLst>
                <a:gd name="T0" fmla="*/ 0 w 11"/>
                <a:gd name="T1" fmla="*/ 0 h 49"/>
                <a:gd name="T2" fmla="*/ 200 w 11"/>
                <a:gd name="T3" fmla="*/ 0 h 49"/>
                <a:gd name="T4" fmla="*/ 200 w 11"/>
                <a:gd name="T5" fmla="*/ 3184 h 49"/>
                <a:gd name="T6" fmla="*/ 0 w 11"/>
                <a:gd name="T7" fmla="*/ 3184 h 49"/>
                <a:gd name="T8" fmla="*/ 0 w 11"/>
                <a:gd name="T9" fmla="*/ 3120 h 49"/>
                <a:gd name="T10" fmla="*/ 124 w 11"/>
                <a:gd name="T11" fmla="*/ 3120 h 49"/>
                <a:gd name="T12" fmla="*/ 124 w 11"/>
                <a:gd name="T13" fmla="*/ 129 h 49"/>
                <a:gd name="T14" fmla="*/ 0 w 11"/>
                <a:gd name="T15" fmla="*/ 129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308" name="Freeform 407"/>
            <p:cNvSpPr>
              <a:spLocks noEditPoints="1"/>
            </p:cNvSpPr>
            <p:nvPr/>
          </p:nvSpPr>
          <p:spPr bwMode="auto">
            <a:xfrm>
              <a:off x="3180" y="1866"/>
              <a:ext cx="99" cy="153"/>
            </a:xfrm>
            <a:custGeom>
              <a:avLst/>
              <a:gdLst>
                <a:gd name="T0" fmla="*/ 0 w 38"/>
                <a:gd name="T1" fmla="*/ 2480 h 38"/>
                <a:gd name="T2" fmla="*/ 0 w 38"/>
                <a:gd name="T3" fmla="*/ 2416 h 38"/>
                <a:gd name="T4" fmla="*/ 21 w 38"/>
                <a:gd name="T5" fmla="*/ 2416 h 38"/>
                <a:gd name="T6" fmla="*/ 55 w 38"/>
                <a:gd name="T7" fmla="*/ 2416 h 38"/>
                <a:gd name="T8" fmla="*/ 68 w 38"/>
                <a:gd name="T9" fmla="*/ 2287 h 38"/>
                <a:gd name="T10" fmla="*/ 109 w 38"/>
                <a:gd name="T11" fmla="*/ 2223 h 38"/>
                <a:gd name="T12" fmla="*/ 109 w 38"/>
                <a:gd name="T13" fmla="*/ 2025 h 38"/>
                <a:gd name="T14" fmla="*/ 109 w 38"/>
                <a:gd name="T15" fmla="*/ 455 h 38"/>
                <a:gd name="T16" fmla="*/ 109 w 38"/>
                <a:gd name="T17" fmla="*/ 258 h 38"/>
                <a:gd name="T18" fmla="*/ 68 w 38"/>
                <a:gd name="T19" fmla="*/ 193 h 38"/>
                <a:gd name="T20" fmla="*/ 55 w 38"/>
                <a:gd name="T21" fmla="*/ 129 h 38"/>
                <a:gd name="T22" fmla="*/ 21 w 38"/>
                <a:gd name="T23" fmla="*/ 129 h 38"/>
                <a:gd name="T24" fmla="*/ 0 w 38"/>
                <a:gd name="T25" fmla="*/ 129 h 38"/>
                <a:gd name="T26" fmla="*/ 0 w 38"/>
                <a:gd name="T27" fmla="*/ 0 h 38"/>
                <a:gd name="T28" fmla="*/ 284 w 38"/>
                <a:gd name="T29" fmla="*/ 0 h 38"/>
                <a:gd name="T30" fmla="*/ 373 w 38"/>
                <a:gd name="T31" fmla="*/ 0 h 38"/>
                <a:gd name="T32" fmla="*/ 440 w 38"/>
                <a:gd name="T33" fmla="*/ 129 h 38"/>
                <a:gd name="T34" fmla="*/ 495 w 38"/>
                <a:gd name="T35" fmla="*/ 193 h 38"/>
                <a:gd name="T36" fmla="*/ 563 w 38"/>
                <a:gd name="T37" fmla="*/ 258 h 38"/>
                <a:gd name="T38" fmla="*/ 617 w 38"/>
                <a:gd name="T39" fmla="*/ 584 h 38"/>
                <a:gd name="T40" fmla="*/ 651 w 38"/>
                <a:gd name="T41" fmla="*/ 906 h 38"/>
                <a:gd name="T42" fmla="*/ 672 w 38"/>
                <a:gd name="T43" fmla="*/ 1168 h 38"/>
                <a:gd name="T44" fmla="*/ 651 w 38"/>
                <a:gd name="T45" fmla="*/ 1574 h 38"/>
                <a:gd name="T46" fmla="*/ 617 w 38"/>
                <a:gd name="T47" fmla="*/ 1832 h 38"/>
                <a:gd name="T48" fmla="*/ 563 w 38"/>
                <a:gd name="T49" fmla="*/ 2090 h 38"/>
                <a:gd name="T50" fmla="*/ 495 w 38"/>
                <a:gd name="T51" fmla="*/ 2287 h 38"/>
                <a:gd name="T52" fmla="*/ 427 w 38"/>
                <a:gd name="T53" fmla="*/ 2416 h 38"/>
                <a:gd name="T54" fmla="*/ 300 w 38"/>
                <a:gd name="T55" fmla="*/ 2480 h 38"/>
                <a:gd name="T56" fmla="*/ 0 w 38"/>
                <a:gd name="T57" fmla="*/ 2480 h 38"/>
                <a:gd name="T58" fmla="*/ 198 w 38"/>
                <a:gd name="T59" fmla="*/ 2287 h 38"/>
                <a:gd name="T60" fmla="*/ 245 w 38"/>
                <a:gd name="T61" fmla="*/ 2287 h 38"/>
                <a:gd name="T62" fmla="*/ 300 w 38"/>
                <a:gd name="T63" fmla="*/ 2416 h 38"/>
                <a:gd name="T64" fmla="*/ 373 w 38"/>
                <a:gd name="T65" fmla="*/ 2287 h 38"/>
                <a:gd name="T66" fmla="*/ 427 w 38"/>
                <a:gd name="T67" fmla="*/ 2223 h 38"/>
                <a:gd name="T68" fmla="*/ 474 w 38"/>
                <a:gd name="T69" fmla="*/ 2025 h 38"/>
                <a:gd name="T70" fmla="*/ 529 w 38"/>
                <a:gd name="T71" fmla="*/ 1832 h 38"/>
                <a:gd name="T72" fmla="*/ 550 w 38"/>
                <a:gd name="T73" fmla="*/ 1574 h 38"/>
                <a:gd name="T74" fmla="*/ 550 w 38"/>
                <a:gd name="T75" fmla="*/ 1313 h 38"/>
                <a:gd name="T76" fmla="*/ 550 w 38"/>
                <a:gd name="T77" fmla="*/ 906 h 38"/>
                <a:gd name="T78" fmla="*/ 529 w 38"/>
                <a:gd name="T79" fmla="*/ 648 h 38"/>
                <a:gd name="T80" fmla="*/ 474 w 38"/>
                <a:gd name="T81" fmla="*/ 455 h 38"/>
                <a:gd name="T82" fmla="*/ 427 w 38"/>
                <a:gd name="T83" fmla="*/ 258 h 38"/>
                <a:gd name="T84" fmla="*/ 352 w 38"/>
                <a:gd name="T85" fmla="*/ 193 h 38"/>
                <a:gd name="T86" fmla="*/ 300 w 38"/>
                <a:gd name="T87" fmla="*/ 129 h 38"/>
                <a:gd name="T88" fmla="*/ 245 w 38"/>
                <a:gd name="T89" fmla="*/ 193 h 38"/>
                <a:gd name="T90" fmla="*/ 198 w 38"/>
                <a:gd name="T91" fmla="*/ 193 h 38"/>
                <a:gd name="T92" fmla="*/ 198 w 38"/>
                <a:gd name="T93" fmla="*/ 2287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
                <a:gd name="T142" fmla="*/ 0 h 38"/>
                <a:gd name="T143" fmla="*/ 38 w 38"/>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 h="38">
                  <a:moveTo>
                    <a:pt x="0" y="38"/>
                  </a:moveTo>
                  <a:lnTo>
                    <a:pt x="0" y="37"/>
                  </a:lnTo>
                  <a:lnTo>
                    <a:pt x="1" y="37"/>
                  </a:lnTo>
                  <a:lnTo>
                    <a:pt x="3" y="37"/>
                  </a:lnTo>
                  <a:lnTo>
                    <a:pt x="4" y="35"/>
                  </a:lnTo>
                  <a:lnTo>
                    <a:pt x="6" y="34"/>
                  </a:lnTo>
                  <a:lnTo>
                    <a:pt x="6" y="31"/>
                  </a:lnTo>
                  <a:lnTo>
                    <a:pt x="6" y="7"/>
                  </a:lnTo>
                  <a:lnTo>
                    <a:pt x="6" y="4"/>
                  </a:lnTo>
                  <a:lnTo>
                    <a:pt x="4" y="3"/>
                  </a:lnTo>
                  <a:lnTo>
                    <a:pt x="3" y="2"/>
                  </a:lnTo>
                  <a:lnTo>
                    <a:pt x="1" y="2"/>
                  </a:lnTo>
                  <a:lnTo>
                    <a:pt x="0" y="2"/>
                  </a:lnTo>
                  <a:lnTo>
                    <a:pt x="0" y="0"/>
                  </a:lnTo>
                  <a:lnTo>
                    <a:pt x="16" y="0"/>
                  </a:lnTo>
                  <a:lnTo>
                    <a:pt x="21" y="0"/>
                  </a:lnTo>
                  <a:lnTo>
                    <a:pt x="25" y="2"/>
                  </a:lnTo>
                  <a:lnTo>
                    <a:pt x="28" y="3"/>
                  </a:lnTo>
                  <a:lnTo>
                    <a:pt x="32" y="4"/>
                  </a:lnTo>
                  <a:lnTo>
                    <a:pt x="35" y="9"/>
                  </a:lnTo>
                  <a:lnTo>
                    <a:pt x="37" y="14"/>
                  </a:lnTo>
                  <a:lnTo>
                    <a:pt x="38" y="18"/>
                  </a:lnTo>
                  <a:lnTo>
                    <a:pt x="37" y="24"/>
                  </a:lnTo>
                  <a:lnTo>
                    <a:pt x="35" y="28"/>
                  </a:lnTo>
                  <a:lnTo>
                    <a:pt x="32" y="32"/>
                  </a:lnTo>
                  <a:lnTo>
                    <a:pt x="28" y="35"/>
                  </a:lnTo>
                  <a:lnTo>
                    <a:pt x="24" y="37"/>
                  </a:lnTo>
                  <a:lnTo>
                    <a:pt x="17" y="38"/>
                  </a:lnTo>
                  <a:lnTo>
                    <a:pt x="0" y="38"/>
                  </a:lnTo>
                  <a:close/>
                  <a:moveTo>
                    <a:pt x="11" y="35"/>
                  </a:moveTo>
                  <a:lnTo>
                    <a:pt x="14" y="35"/>
                  </a:lnTo>
                  <a:lnTo>
                    <a:pt x="17" y="37"/>
                  </a:lnTo>
                  <a:lnTo>
                    <a:pt x="21" y="35"/>
                  </a:lnTo>
                  <a:lnTo>
                    <a:pt x="24" y="34"/>
                  </a:lnTo>
                  <a:lnTo>
                    <a:pt x="27" y="31"/>
                  </a:lnTo>
                  <a:lnTo>
                    <a:pt x="30" y="28"/>
                  </a:lnTo>
                  <a:lnTo>
                    <a:pt x="31" y="24"/>
                  </a:lnTo>
                  <a:lnTo>
                    <a:pt x="31" y="20"/>
                  </a:lnTo>
                  <a:lnTo>
                    <a:pt x="31" y="14"/>
                  </a:lnTo>
                  <a:lnTo>
                    <a:pt x="30" y="10"/>
                  </a:lnTo>
                  <a:lnTo>
                    <a:pt x="27" y="7"/>
                  </a:lnTo>
                  <a:lnTo>
                    <a:pt x="24" y="4"/>
                  </a:lnTo>
                  <a:lnTo>
                    <a:pt x="20" y="3"/>
                  </a:lnTo>
                  <a:lnTo>
                    <a:pt x="17" y="2"/>
                  </a:lnTo>
                  <a:lnTo>
                    <a:pt x="14" y="3"/>
                  </a:lnTo>
                  <a:lnTo>
                    <a:pt x="11" y="3"/>
                  </a:lnTo>
                  <a:lnTo>
                    <a:pt x="11" y="35"/>
                  </a:lnTo>
                  <a:close/>
                </a:path>
              </a:pathLst>
            </a:custGeom>
            <a:solidFill>
              <a:srgbClr val="000000"/>
            </a:solidFill>
            <a:ln w="0">
              <a:solidFill>
                <a:srgbClr val="000000"/>
              </a:solidFill>
              <a:round/>
              <a:headEnd/>
              <a:tailEnd/>
            </a:ln>
          </p:spPr>
          <p:txBody>
            <a:bodyPr/>
            <a:lstStyle/>
            <a:p>
              <a:endParaRPr lang="en-CA"/>
            </a:p>
          </p:txBody>
        </p:sp>
        <p:sp>
          <p:nvSpPr>
            <p:cNvPr id="10309" name="Freeform 408"/>
            <p:cNvSpPr>
              <a:spLocks/>
            </p:cNvSpPr>
            <p:nvPr/>
          </p:nvSpPr>
          <p:spPr bwMode="auto">
            <a:xfrm>
              <a:off x="3287" y="1918"/>
              <a:ext cx="68" cy="101"/>
            </a:xfrm>
            <a:custGeom>
              <a:avLst/>
              <a:gdLst>
                <a:gd name="T0" fmla="*/ 432 w 26"/>
                <a:gd name="T1" fmla="*/ 0 h 25"/>
                <a:gd name="T2" fmla="*/ 432 w 26"/>
                <a:gd name="T3" fmla="*/ 994 h 25"/>
                <a:gd name="T4" fmla="*/ 432 w 26"/>
                <a:gd name="T5" fmla="*/ 1192 h 25"/>
                <a:gd name="T6" fmla="*/ 432 w 26"/>
                <a:gd name="T7" fmla="*/ 1386 h 25"/>
                <a:gd name="T8" fmla="*/ 432 w 26"/>
                <a:gd name="T9" fmla="*/ 1386 h 25"/>
                <a:gd name="T10" fmla="*/ 432 w 26"/>
                <a:gd name="T11" fmla="*/ 1454 h 25"/>
                <a:gd name="T12" fmla="*/ 432 w 26"/>
                <a:gd name="T13" fmla="*/ 1454 h 25"/>
                <a:gd name="T14" fmla="*/ 445 w 26"/>
                <a:gd name="T15" fmla="*/ 1454 h 25"/>
                <a:gd name="T16" fmla="*/ 445 w 26"/>
                <a:gd name="T17" fmla="*/ 1454 h 25"/>
                <a:gd name="T18" fmla="*/ 466 w 26"/>
                <a:gd name="T19" fmla="*/ 1454 h 25"/>
                <a:gd name="T20" fmla="*/ 466 w 26"/>
                <a:gd name="T21" fmla="*/ 1454 h 25"/>
                <a:gd name="T22" fmla="*/ 343 w 26"/>
                <a:gd name="T23" fmla="*/ 1648 h 25"/>
                <a:gd name="T24" fmla="*/ 322 w 26"/>
                <a:gd name="T25" fmla="*/ 1648 h 25"/>
                <a:gd name="T26" fmla="*/ 322 w 26"/>
                <a:gd name="T27" fmla="*/ 1256 h 25"/>
                <a:gd name="T28" fmla="*/ 267 w 26"/>
                <a:gd name="T29" fmla="*/ 1584 h 25"/>
                <a:gd name="T30" fmla="*/ 254 w 26"/>
                <a:gd name="T31" fmla="*/ 1648 h 25"/>
                <a:gd name="T32" fmla="*/ 199 w 26"/>
                <a:gd name="T33" fmla="*/ 1648 h 25"/>
                <a:gd name="T34" fmla="*/ 178 w 26"/>
                <a:gd name="T35" fmla="*/ 1648 h 25"/>
                <a:gd name="T36" fmla="*/ 144 w 26"/>
                <a:gd name="T37" fmla="*/ 1648 h 25"/>
                <a:gd name="T38" fmla="*/ 89 w 26"/>
                <a:gd name="T39" fmla="*/ 1584 h 25"/>
                <a:gd name="T40" fmla="*/ 68 w 26"/>
                <a:gd name="T41" fmla="*/ 1454 h 25"/>
                <a:gd name="T42" fmla="*/ 68 w 26"/>
                <a:gd name="T43" fmla="*/ 1386 h 25"/>
                <a:gd name="T44" fmla="*/ 55 w 26"/>
                <a:gd name="T45" fmla="*/ 1256 h 25"/>
                <a:gd name="T46" fmla="*/ 55 w 26"/>
                <a:gd name="T47" fmla="*/ 994 h 25"/>
                <a:gd name="T48" fmla="*/ 55 w 26"/>
                <a:gd name="T49" fmla="*/ 263 h 25"/>
                <a:gd name="T50" fmla="*/ 55 w 26"/>
                <a:gd name="T51" fmla="*/ 194 h 25"/>
                <a:gd name="T52" fmla="*/ 55 w 26"/>
                <a:gd name="T53" fmla="*/ 65 h 25"/>
                <a:gd name="T54" fmla="*/ 55 w 26"/>
                <a:gd name="T55" fmla="*/ 65 h 25"/>
                <a:gd name="T56" fmla="*/ 21 w 26"/>
                <a:gd name="T57" fmla="*/ 65 h 25"/>
                <a:gd name="T58" fmla="*/ 21 w 26"/>
                <a:gd name="T59" fmla="*/ 0 h 25"/>
                <a:gd name="T60" fmla="*/ 0 w 26"/>
                <a:gd name="T61" fmla="*/ 0 h 25"/>
                <a:gd name="T62" fmla="*/ 0 w 26"/>
                <a:gd name="T63" fmla="*/ 0 h 25"/>
                <a:gd name="T64" fmla="*/ 144 w 26"/>
                <a:gd name="T65" fmla="*/ 0 h 25"/>
                <a:gd name="T66" fmla="*/ 144 w 26"/>
                <a:gd name="T67" fmla="*/ 1127 h 25"/>
                <a:gd name="T68" fmla="*/ 144 w 26"/>
                <a:gd name="T69" fmla="*/ 1256 h 25"/>
                <a:gd name="T70" fmla="*/ 178 w 26"/>
                <a:gd name="T71" fmla="*/ 1386 h 25"/>
                <a:gd name="T72" fmla="*/ 199 w 26"/>
                <a:gd name="T73" fmla="*/ 1454 h 25"/>
                <a:gd name="T74" fmla="*/ 212 w 26"/>
                <a:gd name="T75" fmla="*/ 1454 h 25"/>
                <a:gd name="T76" fmla="*/ 254 w 26"/>
                <a:gd name="T77" fmla="*/ 1454 h 25"/>
                <a:gd name="T78" fmla="*/ 267 w 26"/>
                <a:gd name="T79" fmla="*/ 1386 h 25"/>
                <a:gd name="T80" fmla="*/ 301 w 26"/>
                <a:gd name="T81" fmla="*/ 1386 h 25"/>
                <a:gd name="T82" fmla="*/ 322 w 26"/>
                <a:gd name="T83" fmla="*/ 1192 h 25"/>
                <a:gd name="T84" fmla="*/ 322 w 26"/>
                <a:gd name="T85" fmla="*/ 263 h 25"/>
                <a:gd name="T86" fmla="*/ 322 w 26"/>
                <a:gd name="T87" fmla="*/ 194 h 25"/>
                <a:gd name="T88" fmla="*/ 322 w 26"/>
                <a:gd name="T89" fmla="*/ 65 h 25"/>
                <a:gd name="T90" fmla="*/ 301 w 26"/>
                <a:gd name="T91" fmla="*/ 65 h 25"/>
                <a:gd name="T92" fmla="*/ 267 w 26"/>
                <a:gd name="T93" fmla="*/ 0 h 25"/>
                <a:gd name="T94" fmla="*/ 267 w 26"/>
                <a:gd name="T95" fmla="*/ 0 h 25"/>
                <a:gd name="T96" fmla="*/ 432 w 26"/>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25"/>
                <a:gd name="T149" fmla="*/ 26 w 26"/>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25">
                  <a:moveTo>
                    <a:pt x="24" y="0"/>
                  </a:moveTo>
                  <a:lnTo>
                    <a:pt x="24" y="15"/>
                  </a:lnTo>
                  <a:lnTo>
                    <a:pt x="24" y="18"/>
                  </a:lnTo>
                  <a:lnTo>
                    <a:pt x="24" y="21"/>
                  </a:lnTo>
                  <a:lnTo>
                    <a:pt x="24" y="22"/>
                  </a:lnTo>
                  <a:lnTo>
                    <a:pt x="25" y="22"/>
                  </a:lnTo>
                  <a:lnTo>
                    <a:pt x="26" y="22"/>
                  </a:lnTo>
                  <a:lnTo>
                    <a:pt x="19" y="25"/>
                  </a:lnTo>
                  <a:lnTo>
                    <a:pt x="18" y="25"/>
                  </a:lnTo>
                  <a:lnTo>
                    <a:pt x="18" y="19"/>
                  </a:lnTo>
                  <a:lnTo>
                    <a:pt x="15" y="24"/>
                  </a:lnTo>
                  <a:lnTo>
                    <a:pt x="14" y="25"/>
                  </a:lnTo>
                  <a:lnTo>
                    <a:pt x="11" y="25"/>
                  </a:lnTo>
                  <a:lnTo>
                    <a:pt x="10" y="25"/>
                  </a:lnTo>
                  <a:lnTo>
                    <a:pt x="8" y="25"/>
                  </a:lnTo>
                  <a:lnTo>
                    <a:pt x="5" y="24"/>
                  </a:lnTo>
                  <a:lnTo>
                    <a:pt x="4" y="22"/>
                  </a:lnTo>
                  <a:lnTo>
                    <a:pt x="4" y="21"/>
                  </a:lnTo>
                  <a:lnTo>
                    <a:pt x="3" y="19"/>
                  </a:lnTo>
                  <a:lnTo>
                    <a:pt x="3" y="15"/>
                  </a:lnTo>
                  <a:lnTo>
                    <a:pt x="3" y="4"/>
                  </a:lnTo>
                  <a:lnTo>
                    <a:pt x="3" y="3"/>
                  </a:lnTo>
                  <a:lnTo>
                    <a:pt x="3" y="1"/>
                  </a:lnTo>
                  <a:lnTo>
                    <a:pt x="1" y="1"/>
                  </a:lnTo>
                  <a:lnTo>
                    <a:pt x="1" y="0"/>
                  </a:lnTo>
                  <a:lnTo>
                    <a:pt x="0" y="0"/>
                  </a:lnTo>
                  <a:lnTo>
                    <a:pt x="8" y="0"/>
                  </a:lnTo>
                  <a:lnTo>
                    <a:pt x="8" y="17"/>
                  </a:lnTo>
                  <a:lnTo>
                    <a:pt x="8" y="19"/>
                  </a:lnTo>
                  <a:lnTo>
                    <a:pt x="10" y="21"/>
                  </a:lnTo>
                  <a:lnTo>
                    <a:pt x="11" y="22"/>
                  </a:lnTo>
                  <a:lnTo>
                    <a:pt x="12" y="22"/>
                  </a:lnTo>
                  <a:lnTo>
                    <a:pt x="14" y="22"/>
                  </a:lnTo>
                  <a:lnTo>
                    <a:pt x="15" y="21"/>
                  </a:lnTo>
                  <a:lnTo>
                    <a:pt x="17" y="21"/>
                  </a:lnTo>
                  <a:lnTo>
                    <a:pt x="18" y="18"/>
                  </a:lnTo>
                  <a:lnTo>
                    <a:pt x="18" y="4"/>
                  </a:lnTo>
                  <a:lnTo>
                    <a:pt x="18" y="3"/>
                  </a:lnTo>
                  <a:lnTo>
                    <a:pt x="18" y="1"/>
                  </a:lnTo>
                  <a:lnTo>
                    <a:pt x="17" y="1"/>
                  </a:lnTo>
                  <a:lnTo>
                    <a:pt x="15" y="0"/>
                  </a:lnTo>
                  <a:lnTo>
                    <a:pt x="24" y="0"/>
                  </a:lnTo>
                  <a:close/>
                </a:path>
              </a:pathLst>
            </a:custGeom>
            <a:solidFill>
              <a:srgbClr val="000000"/>
            </a:solidFill>
            <a:ln w="0">
              <a:solidFill>
                <a:srgbClr val="000000"/>
              </a:solidFill>
              <a:round/>
              <a:headEnd/>
              <a:tailEnd/>
            </a:ln>
          </p:spPr>
          <p:txBody>
            <a:bodyPr/>
            <a:lstStyle/>
            <a:p>
              <a:endParaRPr lang="en-CA"/>
            </a:p>
          </p:txBody>
        </p:sp>
        <p:sp>
          <p:nvSpPr>
            <p:cNvPr id="10310" name="Freeform 409"/>
            <p:cNvSpPr>
              <a:spLocks/>
            </p:cNvSpPr>
            <p:nvPr/>
          </p:nvSpPr>
          <p:spPr bwMode="auto">
            <a:xfrm>
              <a:off x="3360" y="1918"/>
              <a:ext cx="110" cy="101"/>
            </a:xfrm>
            <a:custGeom>
              <a:avLst/>
              <a:gdLst>
                <a:gd name="T0" fmla="*/ 178 w 42"/>
                <a:gd name="T1" fmla="*/ 194 h 25"/>
                <a:gd name="T2" fmla="*/ 212 w 42"/>
                <a:gd name="T3" fmla="*/ 0 h 25"/>
                <a:gd name="T4" fmla="*/ 267 w 42"/>
                <a:gd name="T5" fmla="*/ 0 h 25"/>
                <a:gd name="T6" fmla="*/ 322 w 42"/>
                <a:gd name="T7" fmla="*/ 0 h 25"/>
                <a:gd name="T8" fmla="*/ 398 w 42"/>
                <a:gd name="T9" fmla="*/ 194 h 25"/>
                <a:gd name="T10" fmla="*/ 445 w 42"/>
                <a:gd name="T11" fmla="*/ 65 h 25"/>
                <a:gd name="T12" fmla="*/ 521 w 42"/>
                <a:gd name="T13" fmla="*/ 0 h 25"/>
                <a:gd name="T14" fmla="*/ 589 w 42"/>
                <a:gd name="T15" fmla="*/ 0 h 25"/>
                <a:gd name="T16" fmla="*/ 644 w 42"/>
                <a:gd name="T17" fmla="*/ 65 h 25"/>
                <a:gd name="T18" fmla="*/ 686 w 42"/>
                <a:gd name="T19" fmla="*/ 327 h 25"/>
                <a:gd name="T20" fmla="*/ 686 w 42"/>
                <a:gd name="T21" fmla="*/ 1256 h 25"/>
                <a:gd name="T22" fmla="*/ 699 w 42"/>
                <a:gd name="T23" fmla="*/ 1454 h 25"/>
                <a:gd name="T24" fmla="*/ 699 w 42"/>
                <a:gd name="T25" fmla="*/ 1584 h 25"/>
                <a:gd name="T26" fmla="*/ 754 w 42"/>
                <a:gd name="T27" fmla="*/ 1584 h 25"/>
                <a:gd name="T28" fmla="*/ 555 w 42"/>
                <a:gd name="T29" fmla="*/ 1648 h 25"/>
                <a:gd name="T30" fmla="*/ 555 w 42"/>
                <a:gd name="T31" fmla="*/ 1584 h 25"/>
                <a:gd name="T32" fmla="*/ 576 w 42"/>
                <a:gd name="T33" fmla="*/ 1584 h 25"/>
                <a:gd name="T34" fmla="*/ 589 w 42"/>
                <a:gd name="T35" fmla="*/ 1454 h 25"/>
                <a:gd name="T36" fmla="*/ 589 w 42"/>
                <a:gd name="T37" fmla="*/ 1256 h 25"/>
                <a:gd name="T38" fmla="*/ 589 w 42"/>
                <a:gd name="T39" fmla="*/ 327 h 25"/>
                <a:gd name="T40" fmla="*/ 576 w 42"/>
                <a:gd name="T41" fmla="*/ 194 h 25"/>
                <a:gd name="T42" fmla="*/ 500 w 42"/>
                <a:gd name="T43" fmla="*/ 194 h 25"/>
                <a:gd name="T44" fmla="*/ 445 w 42"/>
                <a:gd name="T45" fmla="*/ 263 h 25"/>
                <a:gd name="T46" fmla="*/ 432 w 42"/>
                <a:gd name="T47" fmla="*/ 457 h 25"/>
                <a:gd name="T48" fmla="*/ 432 w 42"/>
                <a:gd name="T49" fmla="*/ 1256 h 25"/>
                <a:gd name="T50" fmla="*/ 432 w 42"/>
                <a:gd name="T51" fmla="*/ 1454 h 25"/>
                <a:gd name="T52" fmla="*/ 432 w 42"/>
                <a:gd name="T53" fmla="*/ 1584 h 25"/>
                <a:gd name="T54" fmla="*/ 466 w 42"/>
                <a:gd name="T55" fmla="*/ 1584 h 25"/>
                <a:gd name="T56" fmla="*/ 267 w 42"/>
                <a:gd name="T57" fmla="*/ 1648 h 25"/>
                <a:gd name="T58" fmla="*/ 309 w 42"/>
                <a:gd name="T59" fmla="*/ 1584 h 25"/>
                <a:gd name="T60" fmla="*/ 322 w 42"/>
                <a:gd name="T61" fmla="*/ 1584 h 25"/>
                <a:gd name="T62" fmla="*/ 322 w 42"/>
                <a:gd name="T63" fmla="*/ 1386 h 25"/>
                <a:gd name="T64" fmla="*/ 322 w 42"/>
                <a:gd name="T65" fmla="*/ 521 h 25"/>
                <a:gd name="T66" fmla="*/ 322 w 42"/>
                <a:gd name="T67" fmla="*/ 263 h 25"/>
                <a:gd name="T68" fmla="*/ 254 w 42"/>
                <a:gd name="T69" fmla="*/ 194 h 25"/>
                <a:gd name="T70" fmla="*/ 199 w 42"/>
                <a:gd name="T71" fmla="*/ 263 h 25"/>
                <a:gd name="T72" fmla="*/ 144 w 42"/>
                <a:gd name="T73" fmla="*/ 327 h 25"/>
                <a:gd name="T74" fmla="*/ 144 w 42"/>
                <a:gd name="T75" fmla="*/ 1386 h 25"/>
                <a:gd name="T76" fmla="*/ 144 w 42"/>
                <a:gd name="T77" fmla="*/ 1584 h 25"/>
                <a:gd name="T78" fmla="*/ 178 w 42"/>
                <a:gd name="T79" fmla="*/ 1584 h 25"/>
                <a:gd name="T80" fmla="*/ 199 w 42"/>
                <a:gd name="T81" fmla="*/ 1648 h 25"/>
                <a:gd name="T82" fmla="*/ 0 w 42"/>
                <a:gd name="T83" fmla="*/ 1584 h 25"/>
                <a:gd name="T84" fmla="*/ 21 w 42"/>
                <a:gd name="T85" fmla="*/ 1584 h 25"/>
                <a:gd name="T86" fmla="*/ 55 w 42"/>
                <a:gd name="T87" fmla="*/ 1454 h 25"/>
                <a:gd name="T88" fmla="*/ 55 w 42"/>
                <a:gd name="T89" fmla="*/ 1256 h 25"/>
                <a:gd name="T90" fmla="*/ 55 w 42"/>
                <a:gd name="T91" fmla="*/ 327 h 25"/>
                <a:gd name="T92" fmla="*/ 55 w 42"/>
                <a:gd name="T93" fmla="*/ 194 h 25"/>
                <a:gd name="T94" fmla="*/ 55 w 42"/>
                <a:gd name="T95" fmla="*/ 194 h 25"/>
                <a:gd name="T96" fmla="*/ 21 w 42"/>
                <a:gd name="T97" fmla="*/ 194 h 25"/>
                <a:gd name="T98" fmla="*/ 0 w 42"/>
                <a:gd name="T99" fmla="*/ 194 h 25"/>
                <a:gd name="T100" fmla="*/ 144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8" y="4"/>
                  </a:moveTo>
                  <a:lnTo>
                    <a:pt x="10" y="3"/>
                  </a:lnTo>
                  <a:lnTo>
                    <a:pt x="11" y="1"/>
                  </a:lnTo>
                  <a:lnTo>
                    <a:pt x="12" y="0"/>
                  </a:lnTo>
                  <a:lnTo>
                    <a:pt x="14" y="0"/>
                  </a:lnTo>
                  <a:lnTo>
                    <a:pt x="15" y="0"/>
                  </a:lnTo>
                  <a:lnTo>
                    <a:pt x="17" y="0"/>
                  </a:lnTo>
                  <a:lnTo>
                    <a:pt x="18" y="0"/>
                  </a:lnTo>
                  <a:lnTo>
                    <a:pt x="21" y="1"/>
                  </a:lnTo>
                  <a:lnTo>
                    <a:pt x="22" y="3"/>
                  </a:lnTo>
                  <a:lnTo>
                    <a:pt x="22" y="4"/>
                  </a:lnTo>
                  <a:lnTo>
                    <a:pt x="25" y="1"/>
                  </a:lnTo>
                  <a:lnTo>
                    <a:pt x="28" y="0"/>
                  </a:lnTo>
                  <a:lnTo>
                    <a:pt x="29" y="0"/>
                  </a:lnTo>
                  <a:lnTo>
                    <a:pt x="32" y="0"/>
                  </a:lnTo>
                  <a:lnTo>
                    <a:pt x="33" y="0"/>
                  </a:lnTo>
                  <a:lnTo>
                    <a:pt x="35" y="0"/>
                  </a:lnTo>
                  <a:lnTo>
                    <a:pt x="36" y="1"/>
                  </a:lnTo>
                  <a:lnTo>
                    <a:pt x="38" y="4"/>
                  </a:lnTo>
                  <a:lnTo>
                    <a:pt x="38" y="5"/>
                  </a:lnTo>
                  <a:lnTo>
                    <a:pt x="38" y="8"/>
                  </a:lnTo>
                  <a:lnTo>
                    <a:pt x="38" y="19"/>
                  </a:lnTo>
                  <a:lnTo>
                    <a:pt x="38" y="21"/>
                  </a:lnTo>
                  <a:lnTo>
                    <a:pt x="39" y="22"/>
                  </a:lnTo>
                  <a:lnTo>
                    <a:pt x="39" y="24"/>
                  </a:lnTo>
                  <a:lnTo>
                    <a:pt x="40" y="24"/>
                  </a:lnTo>
                  <a:lnTo>
                    <a:pt x="42" y="24"/>
                  </a:lnTo>
                  <a:lnTo>
                    <a:pt x="42" y="25"/>
                  </a:lnTo>
                  <a:lnTo>
                    <a:pt x="31" y="25"/>
                  </a:lnTo>
                  <a:lnTo>
                    <a:pt x="31" y="24"/>
                  </a:lnTo>
                  <a:lnTo>
                    <a:pt x="32" y="24"/>
                  </a:lnTo>
                  <a:lnTo>
                    <a:pt x="33" y="24"/>
                  </a:lnTo>
                  <a:lnTo>
                    <a:pt x="33" y="22"/>
                  </a:lnTo>
                  <a:lnTo>
                    <a:pt x="33" y="21"/>
                  </a:lnTo>
                  <a:lnTo>
                    <a:pt x="33" y="19"/>
                  </a:lnTo>
                  <a:lnTo>
                    <a:pt x="33" y="8"/>
                  </a:lnTo>
                  <a:lnTo>
                    <a:pt x="33" y="5"/>
                  </a:lnTo>
                  <a:lnTo>
                    <a:pt x="32" y="4"/>
                  </a:lnTo>
                  <a:lnTo>
                    <a:pt x="32" y="3"/>
                  </a:lnTo>
                  <a:lnTo>
                    <a:pt x="29" y="3"/>
                  </a:lnTo>
                  <a:lnTo>
                    <a:pt x="28" y="3"/>
                  </a:lnTo>
                  <a:lnTo>
                    <a:pt x="26" y="4"/>
                  </a:lnTo>
                  <a:lnTo>
                    <a:pt x="25" y="4"/>
                  </a:lnTo>
                  <a:lnTo>
                    <a:pt x="24" y="5"/>
                  </a:lnTo>
                  <a:lnTo>
                    <a:pt x="24" y="7"/>
                  </a:lnTo>
                  <a:lnTo>
                    <a:pt x="24" y="19"/>
                  </a:lnTo>
                  <a:lnTo>
                    <a:pt x="24" y="21"/>
                  </a:lnTo>
                  <a:lnTo>
                    <a:pt x="24" y="22"/>
                  </a:lnTo>
                  <a:lnTo>
                    <a:pt x="24" y="24"/>
                  </a:lnTo>
                  <a:lnTo>
                    <a:pt x="25" y="24"/>
                  </a:lnTo>
                  <a:lnTo>
                    <a:pt x="26" y="24"/>
                  </a:lnTo>
                  <a:lnTo>
                    <a:pt x="26" y="25"/>
                  </a:lnTo>
                  <a:lnTo>
                    <a:pt x="15" y="25"/>
                  </a:lnTo>
                  <a:lnTo>
                    <a:pt x="15" y="24"/>
                  </a:lnTo>
                  <a:lnTo>
                    <a:pt x="17" y="24"/>
                  </a:lnTo>
                  <a:lnTo>
                    <a:pt x="18" y="24"/>
                  </a:lnTo>
                  <a:lnTo>
                    <a:pt x="18" y="22"/>
                  </a:lnTo>
                  <a:lnTo>
                    <a:pt x="18" y="21"/>
                  </a:lnTo>
                  <a:lnTo>
                    <a:pt x="18" y="19"/>
                  </a:lnTo>
                  <a:lnTo>
                    <a:pt x="18" y="8"/>
                  </a:lnTo>
                  <a:lnTo>
                    <a:pt x="18" y="5"/>
                  </a:lnTo>
                  <a:lnTo>
                    <a:pt x="18" y="4"/>
                  </a:lnTo>
                  <a:lnTo>
                    <a:pt x="17" y="3"/>
                  </a:lnTo>
                  <a:lnTo>
                    <a:pt x="14" y="3"/>
                  </a:lnTo>
                  <a:lnTo>
                    <a:pt x="12" y="3"/>
                  </a:lnTo>
                  <a:lnTo>
                    <a:pt x="11" y="4"/>
                  </a:lnTo>
                  <a:lnTo>
                    <a:pt x="10" y="4"/>
                  </a:lnTo>
                  <a:lnTo>
                    <a:pt x="8" y="5"/>
                  </a:lnTo>
                  <a:lnTo>
                    <a:pt x="8" y="19"/>
                  </a:lnTo>
                  <a:lnTo>
                    <a:pt x="8" y="21"/>
                  </a:lnTo>
                  <a:lnTo>
                    <a:pt x="8" y="22"/>
                  </a:lnTo>
                  <a:lnTo>
                    <a:pt x="8" y="24"/>
                  </a:lnTo>
                  <a:lnTo>
                    <a:pt x="10" y="24"/>
                  </a:lnTo>
                  <a:lnTo>
                    <a:pt x="11" y="24"/>
                  </a:lnTo>
                  <a:lnTo>
                    <a:pt x="11" y="25"/>
                  </a:lnTo>
                  <a:lnTo>
                    <a:pt x="0" y="25"/>
                  </a:lnTo>
                  <a:lnTo>
                    <a:pt x="0" y="24"/>
                  </a:lnTo>
                  <a:lnTo>
                    <a:pt x="1" y="24"/>
                  </a:lnTo>
                  <a:lnTo>
                    <a:pt x="3" y="24"/>
                  </a:lnTo>
                  <a:lnTo>
                    <a:pt x="3" y="22"/>
                  </a:lnTo>
                  <a:lnTo>
                    <a:pt x="3" y="21"/>
                  </a:lnTo>
                  <a:lnTo>
                    <a:pt x="3" y="19"/>
                  </a:lnTo>
                  <a:lnTo>
                    <a:pt x="3" y="10"/>
                  </a:lnTo>
                  <a:lnTo>
                    <a:pt x="3" y="5"/>
                  </a:lnTo>
                  <a:lnTo>
                    <a:pt x="3" y="4"/>
                  </a:lnTo>
                  <a:lnTo>
                    <a:pt x="3" y="3"/>
                  </a:lnTo>
                  <a:lnTo>
                    <a:pt x="1" y="3"/>
                  </a:lnTo>
                  <a:lnTo>
                    <a:pt x="0" y="3"/>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10311" name="Freeform 410"/>
            <p:cNvSpPr>
              <a:spLocks/>
            </p:cNvSpPr>
            <p:nvPr/>
          </p:nvSpPr>
          <p:spPr bwMode="auto">
            <a:xfrm>
              <a:off x="3472" y="1918"/>
              <a:ext cx="110" cy="101"/>
            </a:xfrm>
            <a:custGeom>
              <a:avLst/>
              <a:gdLst>
                <a:gd name="T0" fmla="*/ 178 w 42"/>
                <a:gd name="T1" fmla="*/ 194 h 25"/>
                <a:gd name="T2" fmla="*/ 233 w 42"/>
                <a:gd name="T3" fmla="*/ 0 h 25"/>
                <a:gd name="T4" fmla="*/ 288 w 42"/>
                <a:gd name="T5" fmla="*/ 0 h 25"/>
                <a:gd name="T6" fmla="*/ 356 w 42"/>
                <a:gd name="T7" fmla="*/ 0 h 25"/>
                <a:gd name="T8" fmla="*/ 411 w 42"/>
                <a:gd name="T9" fmla="*/ 194 h 25"/>
                <a:gd name="T10" fmla="*/ 487 w 42"/>
                <a:gd name="T11" fmla="*/ 65 h 25"/>
                <a:gd name="T12" fmla="*/ 542 w 42"/>
                <a:gd name="T13" fmla="*/ 0 h 25"/>
                <a:gd name="T14" fmla="*/ 610 w 42"/>
                <a:gd name="T15" fmla="*/ 0 h 25"/>
                <a:gd name="T16" fmla="*/ 665 w 42"/>
                <a:gd name="T17" fmla="*/ 65 h 25"/>
                <a:gd name="T18" fmla="*/ 686 w 42"/>
                <a:gd name="T19" fmla="*/ 327 h 25"/>
                <a:gd name="T20" fmla="*/ 720 w 42"/>
                <a:gd name="T21" fmla="*/ 1256 h 25"/>
                <a:gd name="T22" fmla="*/ 720 w 42"/>
                <a:gd name="T23" fmla="*/ 1454 h 25"/>
                <a:gd name="T24" fmla="*/ 720 w 42"/>
                <a:gd name="T25" fmla="*/ 1584 h 25"/>
                <a:gd name="T26" fmla="*/ 754 w 42"/>
                <a:gd name="T27" fmla="*/ 1584 h 25"/>
                <a:gd name="T28" fmla="*/ 555 w 42"/>
                <a:gd name="T29" fmla="*/ 1648 h 25"/>
                <a:gd name="T30" fmla="*/ 555 w 42"/>
                <a:gd name="T31" fmla="*/ 1584 h 25"/>
                <a:gd name="T32" fmla="*/ 610 w 42"/>
                <a:gd name="T33" fmla="*/ 1584 h 25"/>
                <a:gd name="T34" fmla="*/ 610 w 42"/>
                <a:gd name="T35" fmla="*/ 1454 h 25"/>
                <a:gd name="T36" fmla="*/ 610 w 42"/>
                <a:gd name="T37" fmla="*/ 1256 h 25"/>
                <a:gd name="T38" fmla="*/ 610 w 42"/>
                <a:gd name="T39" fmla="*/ 327 h 25"/>
                <a:gd name="T40" fmla="*/ 589 w 42"/>
                <a:gd name="T41" fmla="*/ 194 h 25"/>
                <a:gd name="T42" fmla="*/ 500 w 42"/>
                <a:gd name="T43" fmla="*/ 194 h 25"/>
                <a:gd name="T44" fmla="*/ 466 w 42"/>
                <a:gd name="T45" fmla="*/ 263 h 25"/>
                <a:gd name="T46" fmla="*/ 432 w 42"/>
                <a:gd name="T47" fmla="*/ 457 h 25"/>
                <a:gd name="T48" fmla="*/ 432 w 42"/>
                <a:gd name="T49" fmla="*/ 1256 h 25"/>
                <a:gd name="T50" fmla="*/ 432 w 42"/>
                <a:gd name="T51" fmla="*/ 1454 h 25"/>
                <a:gd name="T52" fmla="*/ 466 w 42"/>
                <a:gd name="T53" fmla="*/ 1584 h 25"/>
                <a:gd name="T54" fmla="*/ 487 w 42"/>
                <a:gd name="T55" fmla="*/ 1584 h 25"/>
                <a:gd name="T56" fmla="*/ 288 w 42"/>
                <a:gd name="T57" fmla="*/ 1648 h 25"/>
                <a:gd name="T58" fmla="*/ 309 w 42"/>
                <a:gd name="T59" fmla="*/ 1584 h 25"/>
                <a:gd name="T60" fmla="*/ 343 w 42"/>
                <a:gd name="T61" fmla="*/ 1584 h 25"/>
                <a:gd name="T62" fmla="*/ 343 w 42"/>
                <a:gd name="T63" fmla="*/ 1386 h 25"/>
                <a:gd name="T64" fmla="*/ 343 w 42"/>
                <a:gd name="T65" fmla="*/ 521 h 25"/>
                <a:gd name="T66" fmla="*/ 343 w 42"/>
                <a:gd name="T67" fmla="*/ 263 h 25"/>
                <a:gd name="T68" fmla="*/ 254 w 42"/>
                <a:gd name="T69" fmla="*/ 194 h 25"/>
                <a:gd name="T70" fmla="*/ 212 w 42"/>
                <a:gd name="T71" fmla="*/ 263 h 25"/>
                <a:gd name="T72" fmla="*/ 165 w 42"/>
                <a:gd name="T73" fmla="*/ 327 h 25"/>
                <a:gd name="T74" fmla="*/ 165 w 42"/>
                <a:gd name="T75" fmla="*/ 1386 h 25"/>
                <a:gd name="T76" fmla="*/ 165 w 42"/>
                <a:gd name="T77" fmla="*/ 1584 h 25"/>
                <a:gd name="T78" fmla="*/ 178 w 42"/>
                <a:gd name="T79" fmla="*/ 1584 h 25"/>
                <a:gd name="T80" fmla="*/ 212 w 42"/>
                <a:gd name="T81" fmla="*/ 1648 h 25"/>
                <a:gd name="T82" fmla="*/ 0 w 42"/>
                <a:gd name="T83" fmla="*/ 1584 h 25"/>
                <a:gd name="T84" fmla="*/ 55 w 42"/>
                <a:gd name="T85" fmla="*/ 1584 h 25"/>
                <a:gd name="T86" fmla="*/ 55 w 42"/>
                <a:gd name="T87" fmla="*/ 1454 h 25"/>
                <a:gd name="T88" fmla="*/ 89 w 42"/>
                <a:gd name="T89" fmla="*/ 1256 h 25"/>
                <a:gd name="T90" fmla="*/ 89 w 42"/>
                <a:gd name="T91" fmla="*/ 327 h 25"/>
                <a:gd name="T92" fmla="*/ 55 w 42"/>
                <a:gd name="T93" fmla="*/ 194 h 25"/>
                <a:gd name="T94" fmla="*/ 55 w 42"/>
                <a:gd name="T95" fmla="*/ 194 h 25"/>
                <a:gd name="T96" fmla="*/ 34 w 42"/>
                <a:gd name="T97" fmla="*/ 194 h 25"/>
                <a:gd name="T98" fmla="*/ 0 w 42"/>
                <a:gd name="T99" fmla="*/ 194 h 25"/>
                <a:gd name="T100" fmla="*/ 165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9" y="4"/>
                  </a:moveTo>
                  <a:lnTo>
                    <a:pt x="10" y="3"/>
                  </a:lnTo>
                  <a:lnTo>
                    <a:pt x="12" y="1"/>
                  </a:lnTo>
                  <a:lnTo>
                    <a:pt x="13" y="0"/>
                  </a:lnTo>
                  <a:lnTo>
                    <a:pt x="14" y="0"/>
                  </a:lnTo>
                  <a:lnTo>
                    <a:pt x="16" y="0"/>
                  </a:lnTo>
                  <a:lnTo>
                    <a:pt x="17" y="0"/>
                  </a:lnTo>
                  <a:lnTo>
                    <a:pt x="20" y="0"/>
                  </a:lnTo>
                  <a:lnTo>
                    <a:pt x="21" y="1"/>
                  </a:lnTo>
                  <a:lnTo>
                    <a:pt x="23" y="3"/>
                  </a:lnTo>
                  <a:lnTo>
                    <a:pt x="24" y="4"/>
                  </a:lnTo>
                  <a:lnTo>
                    <a:pt x="27" y="1"/>
                  </a:lnTo>
                  <a:lnTo>
                    <a:pt x="28" y="0"/>
                  </a:lnTo>
                  <a:lnTo>
                    <a:pt x="30" y="0"/>
                  </a:lnTo>
                  <a:lnTo>
                    <a:pt x="33" y="0"/>
                  </a:lnTo>
                  <a:lnTo>
                    <a:pt x="34" y="0"/>
                  </a:lnTo>
                  <a:lnTo>
                    <a:pt x="35" y="0"/>
                  </a:lnTo>
                  <a:lnTo>
                    <a:pt x="37" y="1"/>
                  </a:lnTo>
                  <a:lnTo>
                    <a:pt x="38" y="4"/>
                  </a:lnTo>
                  <a:lnTo>
                    <a:pt x="38" y="5"/>
                  </a:lnTo>
                  <a:lnTo>
                    <a:pt x="40" y="8"/>
                  </a:lnTo>
                  <a:lnTo>
                    <a:pt x="40" y="19"/>
                  </a:lnTo>
                  <a:lnTo>
                    <a:pt x="40" y="21"/>
                  </a:lnTo>
                  <a:lnTo>
                    <a:pt x="40" y="22"/>
                  </a:lnTo>
                  <a:lnTo>
                    <a:pt x="40" y="24"/>
                  </a:lnTo>
                  <a:lnTo>
                    <a:pt x="41" y="24"/>
                  </a:lnTo>
                  <a:lnTo>
                    <a:pt x="42" y="24"/>
                  </a:lnTo>
                  <a:lnTo>
                    <a:pt x="42" y="25"/>
                  </a:lnTo>
                  <a:lnTo>
                    <a:pt x="31" y="25"/>
                  </a:lnTo>
                  <a:lnTo>
                    <a:pt x="31" y="24"/>
                  </a:lnTo>
                  <a:lnTo>
                    <a:pt x="33" y="24"/>
                  </a:lnTo>
                  <a:lnTo>
                    <a:pt x="34" y="24"/>
                  </a:lnTo>
                  <a:lnTo>
                    <a:pt x="34" y="22"/>
                  </a:lnTo>
                  <a:lnTo>
                    <a:pt x="34" y="21"/>
                  </a:lnTo>
                  <a:lnTo>
                    <a:pt x="34" y="19"/>
                  </a:lnTo>
                  <a:lnTo>
                    <a:pt x="34" y="8"/>
                  </a:lnTo>
                  <a:lnTo>
                    <a:pt x="34" y="5"/>
                  </a:lnTo>
                  <a:lnTo>
                    <a:pt x="34" y="4"/>
                  </a:lnTo>
                  <a:lnTo>
                    <a:pt x="33" y="3"/>
                  </a:lnTo>
                  <a:lnTo>
                    <a:pt x="30" y="3"/>
                  </a:lnTo>
                  <a:lnTo>
                    <a:pt x="28" y="3"/>
                  </a:lnTo>
                  <a:lnTo>
                    <a:pt x="27" y="4"/>
                  </a:lnTo>
                  <a:lnTo>
                    <a:pt x="26" y="4"/>
                  </a:lnTo>
                  <a:lnTo>
                    <a:pt x="24" y="5"/>
                  </a:lnTo>
                  <a:lnTo>
                    <a:pt x="24" y="7"/>
                  </a:lnTo>
                  <a:lnTo>
                    <a:pt x="24" y="19"/>
                  </a:lnTo>
                  <a:lnTo>
                    <a:pt x="24" y="21"/>
                  </a:lnTo>
                  <a:lnTo>
                    <a:pt x="24" y="22"/>
                  </a:lnTo>
                  <a:lnTo>
                    <a:pt x="24" y="24"/>
                  </a:lnTo>
                  <a:lnTo>
                    <a:pt x="26" y="24"/>
                  </a:lnTo>
                  <a:lnTo>
                    <a:pt x="27" y="24"/>
                  </a:lnTo>
                  <a:lnTo>
                    <a:pt x="27" y="25"/>
                  </a:lnTo>
                  <a:lnTo>
                    <a:pt x="16" y="25"/>
                  </a:lnTo>
                  <a:lnTo>
                    <a:pt x="16" y="24"/>
                  </a:lnTo>
                  <a:lnTo>
                    <a:pt x="17" y="24"/>
                  </a:lnTo>
                  <a:lnTo>
                    <a:pt x="19" y="24"/>
                  </a:lnTo>
                  <a:lnTo>
                    <a:pt x="19" y="22"/>
                  </a:lnTo>
                  <a:lnTo>
                    <a:pt x="19" y="21"/>
                  </a:lnTo>
                  <a:lnTo>
                    <a:pt x="19" y="19"/>
                  </a:lnTo>
                  <a:lnTo>
                    <a:pt x="19" y="8"/>
                  </a:lnTo>
                  <a:lnTo>
                    <a:pt x="19" y="5"/>
                  </a:lnTo>
                  <a:lnTo>
                    <a:pt x="19" y="4"/>
                  </a:lnTo>
                  <a:lnTo>
                    <a:pt x="17" y="3"/>
                  </a:lnTo>
                  <a:lnTo>
                    <a:pt x="14" y="3"/>
                  </a:lnTo>
                  <a:lnTo>
                    <a:pt x="13" y="3"/>
                  </a:lnTo>
                  <a:lnTo>
                    <a:pt x="12" y="4"/>
                  </a:lnTo>
                  <a:lnTo>
                    <a:pt x="10" y="4"/>
                  </a:lnTo>
                  <a:lnTo>
                    <a:pt x="9" y="5"/>
                  </a:lnTo>
                  <a:lnTo>
                    <a:pt x="9" y="19"/>
                  </a:lnTo>
                  <a:lnTo>
                    <a:pt x="9" y="21"/>
                  </a:lnTo>
                  <a:lnTo>
                    <a:pt x="9" y="22"/>
                  </a:lnTo>
                  <a:lnTo>
                    <a:pt x="9" y="24"/>
                  </a:lnTo>
                  <a:lnTo>
                    <a:pt x="10" y="24"/>
                  </a:lnTo>
                  <a:lnTo>
                    <a:pt x="12" y="24"/>
                  </a:lnTo>
                  <a:lnTo>
                    <a:pt x="12" y="25"/>
                  </a:lnTo>
                  <a:lnTo>
                    <a:pt x="0" y="25"/>
                  </a:lnTo>
                  <a:lnTo>
                    <a:pt x="0" y="24"/>
                  </a:lnTo>
                  <a:lnTo>
                    <a:pt x="2" y="24"/>
                  </a:lnTo>
                  <a:lnTo>
                    <a:pt x="3" y="24"/>
                  </a:lnTo>
                  <a:lnTo>
                    <a:pt x="3" y="22"/>
                  </a:lnTo>
                  <a:lnTo>
                    <a:pt x="5" y="21"/>
                  </a:lnTo>
                  <a:lnTo>
                    <a:pt x="5" y="19"/>
                  </a:lnTo>
                  <a:lnTo>
                    <a:pt x="5" y="10"/>
                  </a:lnTo>
                  <a:lnTo>
                    <a:pt x="5" y="5"/>
                  </a:lnTo>
                  <a:lnTo>
                    <a:pt x="3" y="4"/>
                  </a:lnTo>
                  <a:lnTo>
                    <a:pt x="3" y="3"/>
                  </a:lnTo>
                  <a:lnTo>
                    <a:pt x="2" y="3"/>
                  </a:lnTo>
                  <a:lnTo>
                    <a:pt x="0" y="3"/>
                  </a:lnTo>
                  <a:lnTo>
                    <a:pt x="7" y="0"/>
                  </a:lnTo>
                  <a:lnTo>
                    <a:pt x="9" y="0"/>
                  </a:lnTo>
                  <a:lnTo>
                    <a:pt x="9" y="4"/>
                  </a:lnTo>
                  <a:close/>
                </a:path>
              </a:pathLst>
            </a:custGeom>
            <a:solidFill>
              <a:srgbClr val="000000"/>
            </a:solidFill>
            <a:ln w="0">
              <a:solidFill>
                <a:srgbClr val="000000"/>
              </a:solidFill>
              <a:round/>
              <a:headEnd/>
              <a:tailEnd/>
            </a:ln>
          </p:spPr>
          <p:txBody>
            <a:bodyPr/>
            <a:lstStyle/>
            <a:p>
              <a:endParaRPr lang="en-CA"/>
            </a:p>
          </p:txBody>
        </p:sp>
        <p:sp>
          <p:nvSpPr>
            <p:cNvPr id="10312" name="Freeform 411"/>
            <p:cNvSpPr>
              <a:spLocks/>
            </p:cNvSpPr>
            <p:nvPr/>
          </p:nvSpPr>
          <p:spPr bwMode="auto">
            <a:xfrm>
              <a:off x="3587" y="1918"/>
              <a:ext cx="68" cy="153"/>
            </a:xfrm>
            <a:custGeom>
              <a:avLst/>
              <a:gdLst>
                <a:gd name="T0" fmla="*/ 0 w 26"/>
                <a:gd name="T1" fmla="*/ 0 h 38"/>
                <a:gd name="T2" fmla="*/ 212 w 26"/>
                <a:gd name="T3" fmla="*/ 0 h 38"/>
                <a:gd name="T4" fmla="*/ 212 w 26"/>
                <a:gd name="T5" fmla="*/ 0 h 38"/>
                <a:gd name="T6" fmla="*/ 199 w 26"/>
                <a:gd name="T7" fmla="*/ 0 h 38"/>
                <a:gd name="T8" fmla="*/ 178 w 26"/>
                <a:gd name="T9" fmla="*/ 0 h 38"/>
                <a:gd name="T10" fmla="*/ 178 w 26"/>
                <a:gd name="T11" fmla="*/ 64 h 38"/>
                <a:gd name="T12" fmla="*/ 144 w 26"/>
                <a:gd name="T13" fmla="*/ 64 h 38"/>
                <a:gd name="T14" fmla="*/ 144 w 26"/>
                <a:gd name="T15" fmla="*/ 193 h 38"/>
                <a:gd name="T16" fmla="*/ 178 w 26"/>
                <a:gd name="T17" fmla="*/ 258 h 38"/>
                <a:gd name="T18" fmla="*/ 178 w 26"/>
                <a:gd name="T19" fmla="*/ 326 h 38"/>
                <a:gd name="T20" fmla="*/ 267 w 26"/>
                <a:gd name="T21" fmla="*/ 1168 h 38"/>
                <a:gd name="T22" fmla="*/ 377 w 26"/>
                <a:gd name="T23" fmla="*/ 258 h 38"/>
                <a:gd name="T24" fmla="*/ 398 w 26"/>
                <a:gd name="T25" fmla="*/ 193 h 38"/>
                <a:gd name="T26" fmla="*/ 398 w 26"/>
                <a:gd name="T27" fmla="*/ 64 h 38"/>
                <a:gd name="T28" fmla="*/ 398 w 26"/>
                <a:gd name="T29" fmla="*/ 64 h 38"/>
                <a:gd name="T30" fmla="*/ 398 w 26"/>
                <a:gd name="T31" fmla="*/ 64 h 38"/>
                <a:gd name="T32" fmla="*/ 377 w 26"/>
                <a:gd name="T33" fmla="*/ 64 h 38"/>
                <a:gd name="T34" fmla="*/ 377 w 26"/>
                <a:gd name="T35" fmla="*/ 64 h 38"/>
                <a:gd name="T36" fmla="*/ 377 w 26"/>
                <a:gd name="T37" fmla="*/ 0 h 38"/>
                <a:gd name="T38" fmla="*/ 343 w 26"/>
                <a:gd name="T39" fmla="*/ 0 h 38"/>
                <a:gd name="T40" fmla="*/ 343 w 26"/>
                <a:gd name="T41" fmla="*/ 0 h 38"/>
                <a:gd name="T42" fmla="*/ 466 w 26"/>
                <a:gd name="T43" fmla="*/ 0 h 38"/>
                <a:gd name="T44" fmla="*/ 466 w 26"/>
                <a:gd name="T45" fmla="*/ 0 h 38"/>
                <a:gd name="T46" fmla="*/ 466 w 26"/>
                <a:gd name="T47" fmla="*/ 64 h 38"/>
                <a:gd name="T48" fmla="*/ 445 w 26"/>
                <a:gd name="T49" fmla="*/ 64 h 38"/>
                <a:gd name="T50" fmla="*/ 445 w 26"/>
                <a:gd name="T51" fmla="*/ 64 h 38"/>
                <a:gd name="T52" fmla="*/ 432 w 26"/>
                <a:gd name="T53" fmla="*/ 193 h 38"/>
                <a:gd name="T54" fmla="*/ 432 w 26"/>
                <a:gd name="T55" fmla="*/ 193 h 38"/>
                <a:gd name="T56" fmla="*/ 432 w 26"/>
                <a:gd name="T57" fmla="*/ 258 h 38"/>
                <a:gd name="T58" fmla="*/ 254 w 26"/>
                <a:gd name="T59" fmla="*/ 1896 h 38"/>
                <a:gd name="T60" fmla="*/ 199 w 26"/>
                <a:gd name="T61" fmla="*/ 2090 h 38"/>
                <a:gd name="T62" fmla="*/ 178 w 26"/>
                <a:gd name="T63" fmla="*/ 2287 h 38"/>
                <a:gd name="T64" fmla="*/ 123 w 26"/>
                <a:gd name="T65" fmla="*/ 2351 h 38"/>
                <a:gd name="T66" fmla="*/ 68 w 26"/>
                <a:gd name="T67" fmla="*/ 2480 h 38"/>
                <a:gd name="T68" fmla="*/ 55 w 26"/>
                <a:gd name="T69" fmla="*/ 2351 h 38"/>
                <a:gd name="T70" fmla="*/ 55 w 26"/>
                <a:gd name="T71" fmla="*/ 2351 h 38"/>
                <a:gd name="T72" fmla="*/ 21 w 26"/>
                <a:gd name="T73" fmla="*/ 2287 h 38"/>
                <a:gd name="T74" fmla="*/ 21 w 26"/>
                <a:gd name="T75" fmla="*/ 2158 h 38"/>
                <a:gd name="T76" fmla="*/ 21 w 26"/>
                <a:gd name="T77" fmla="*/ 2090 h 38"/>
                <a:gd name="T78" fmla="*/ 21 w 26"/>
                <a:gd name="T79" fmla="*/ 2090 h 38"/>
                <a:gd name="T80" fmla="*/ 55 w 26"/>
                <a:gd name="T81" fmla="*/ 2025 h 38"/>
                <a:gd name="T82" fmla="*/ 68 w 26"/>
                <a:gd name="T83" fmla="*/ 2025 h 38"/>
                <a:gd name="T84" fmla="*/ 89 w 26"/>
                <a:gd name="T85" fmla="*/ 2025 h 38"/>
                <a:gd name="T86" fmla="*/ 123 w 26"/>
                <a:gd name="T87" fmla="*/ 2090 h 38"/>
                <a:gd name="T88" fmla="*/ 123 w 26"/>
                <a:gd name="T89" fmla="*/ 2090 h 38"/>
                <a:gd name="T90" fmla="*/ 144 w 26"/>
                <a:gd name="T91" fmla="*/ 2090 h 38"/>
                <a:gd name="T92" fmla="*/ 144 w 26"/>
                <a:gd name="T93" fmla="*/ 2090 h 38"/>
                <a:gd name="T94" fmla="*/ 178 w 26"/>
                <a:gd name="T95" fmla="*/ 2025 h 38"/>
                <a:gd name="T96" fmla="*/ 199 w 26"/>
                <a:gd name="T97" fmla="*/ 1896 h 38"/>
                <a:gd name="T98" fmla="*/ 212 w 26"/>
                <a:gd name="T99" fmla="*/ 1832 h 38"/>
                <a:gd name="T100" fmla="*/ 254 w 26"/>
                <a:gd name="T101" fmla="*/ 1574 h 38"/>
                <a:gd name="T102" fmla="*/ 68 w 26"/>
                <a:gd name="T103" fmla="*/ 326 h 38"/>
                <a:gd name="T104" fmla="*/ 68 w 26"/>
                <a:gd name="T105" fmla="*/ 258 h 38"/>
                <a:gd name="T106" fmla="*/ 55 w 26"/>
                <a:gd name="T107" fmla="*/ 193 h 38"/>
                <a:gd name="T108" fmla="*/ 55 w 26"/>
                <a:gd name="T109" fmla="*/ 64 h 38"/>
                <a:gd name="T110" fmla="*/ 21 w 26"/>
                <a:gd name="T111" fmla="*/ 64 h 38"/>
                <a:gd name="T112" fmla="*/ 21 w 26"/>
                <a:gd name="T113" fmla="*/ 64 h 38"/>
                <a:gd name="T114" fmla="*/ 0 w 26"/>
                <a:gd name="T115" fmla="*/ 0 h 38"/>
                <a:gd name="T116" fmla="*/ 0 w 26"/>
                <a:gd name="T117" fmla="*/ 0 h 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8"/>
                <a:gd name="T179" fmla="*/ 26 w 26"/>
                <a:gd name="T180" fmla="*/ 38 h 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8">
                  <a:moveTo>
                    <a:pt x="0" y="0"/>
                  </a:moveTo>
                  <a:lnTo>
                    <a:pt x="12" y="0"/>
                  </a:lnTo>
                  <a:lnTo>
                    <a:pt x="11" y="0"/>
                  </a:lnTo>
                  <a:lnTo>
                    <a:pt x="10" y="0"/>
                  </a:lnTo>
                  <a:lnTo>
                    <a:pt x="10" y="1"/>
                  </a:lnTo>
                  <a:lnTo>
                    <a:pt x="8" y="1"/>
                  </a:lnTo>
                  <a:lnTo>
                    <a:pt x="8" y="3"/>
                  </a:lnTo>
                  <a:lnTo>
                    <a:pt x="10" y="4"/>
                  </a:lnTo>
                  <a:lnTo>
                    <a:pt x="10" y="5"/>
                  </a:lnTo>
                  <a:lnTo>
                    <a:pt x="15" y="18"/>
                  </a:lnTo>
                  <a:lnTo>
                    <a:pt x="21" y="4"/>
                  </a:lnTo>
                  <a:lnTo>
                    <a:pt x="22" y="3"/>
                  </a:lnTo>
                  <a:lnTo>
                    <a:pt x="22" y="1"/>
                  </a:lnTo>
                  <a:lnTo>
                    <a:pt x="21" y="1"/>
                  </a:lnTo>
                  <a:lnTo>
                    <a:pt x="21" y="0"/>
                  </a:lnTo>
                  <a:lnTo>
                    <a:pt x="19" y="0"/>
                  </a:lnTo>
                  <a:lnTo>
                    <a:pt x="26" y="0"/>
                  </a:lnTo>
                  <a:lnTo>
                    <a:pt x="26" y="1"/>
                  </a:lnTo>
                  <a:lnTo>
                    <a:pt x="25" y="1"/>
                  </a:lnTo>
                  <a:lnTo>
                    <a:pt x="24" y="3"/>
                  </a:lnTo>
                  <a:lnTo>
                    <a:pt x="24" y="4"/>
                  </a:lnTo>
                  <a:lnTo>
                    <a:pt x="14" y="29"/>
                  </a:lnTo>
                  <a:lnTo>
                    <a:pt x="11" y="32"/>
                  </a:lnTo>
                  <a:lnTo>
                    <a:pt x="10" y="35"/>
                  </a:lnTo>
                  <a:lnTo>
                    <a:pt x="7" y="36"/>
                  </a:lnTo>
                  <a:lnTo>
                    <a:pt x="4" y="38"/>
                  </a:lnTo>
                  <a:lnTo>
                    <a:pt x="3" y="36"/>
                  </a:lnTo>
                  <a:lnTo>
                    <a:pt x="1" y="35"/>
                  </a:lnTo>
                  <a:lnTo>
                    <a:pt x="1" y="33"/>
                  </a:lnTo>
                  <a:lnTo>
                    <a:pt x="1" y="32"/>
                  </a:lnTo>
                  <a:lnTo>
                    <a:pt x="3" y="31"/>
                  </a:lnTo>
                  <a:lnTo>
                    <a:pt x="4" y="31"/>
                  </a:lnTo>
                  <a:lnTo>
                    <a:pt x="5" y="31"/>
                  </a:lnTo>
                  <a:lnTo>
                    <a:pt x="7" y="32"/>
                  </a:lnTo>
                  <a:lnTo>
                    <a:pt x="8" y="32"/>
                  </a:lnTo>
                  <a:lnTo>
                    <a:pt x="10" y="31"/>
                  </a:lnTo>
                  <a:lnTo>
                    <a:pt x="11" y="29"/>
                  </a:lnTo>
                  <a:lnTo>
                    <a:pt x="12" y="28"/>
                  </a:lnTo>
                  <a:lnTo>
                    <a:pt x="14" y="24"/>
                  </a:lnTo>
                  <a:lnTo>
                    <a:pt x="4" y="5"/>
                  </a:lnTo>
                  <a:lnTo>
                    <a:pt x="4" y="4"/>
                  </a:lnTo>
                  <a:lnTo>
                    <a:pt x="3" y="3"/>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10313" name="Freeform 412"/>
            <p:cNvSpPr>
              <a:spLocks/>
            </p:cNvSpPr>
            <p:nvPr/>
          </p:nvSpPr>
          <p:spPr bwMode="auto">
            <a:xfrm>
              <a:off x="3697" y="1918"/>
              <a:ext cx="44" cy="101"/>
            </a:xfrm>
            <a:custGeom>
              <a:avLst/>
              <a:gdLst>
                <a:gd name="T0" fmla="*/ 261 w 17"/>
                <a:gd name="T1" fmla="*/ 0 h 25"/>
                <a:gd name="T2" fmla="*/ 261 w 17"/>
                <a:gd name="T3" fmla="*/ 521 h 25"/>
                <a:gd name="T4" fmla="*/ 261 w 17"/>
                <a:gd name="T5" fmla="*/ 521 h 25"/>
                <a:gd name="T6" fmla="*/ 241 w 17"/>
                <a:gd name="T7" fmla="*/ 263 h 25"/>
                <a:gd name="T8" fmla="*/ 207 w 17"/>
                <a:gd name="T9" fmla="*/ 194 h 25"/>
                <a:gd name="T10" fmla="*/ 173 w 17"/>
                <a:gd name="T11" fmla="*/ 65 h 25"/>
                <a:gd name="T12" fmla="*/ 140 w 17"/>
                <a:gd name="T13" fmla="*/ 65 h 25"/>
                <a:gd name="T14" fmla="*/ 122 w 17"/>
                <a:gd name="T15" fmla="*/ 65 h 25"/>
                <a:gd name="T16" fmla="*/ 88 w 17"/>
                <a:gd name="T17" fmla="*/ 194 h 25"/>
                <a:gd name="T18" fmla="*/ 67 w 17"/>
                <a:gd name="T19" fmla="*/ 194 h 25"/>
                <a:gd name="T20" fmla="*/ 67 w 17"/>
                <a:gd name="T21" fmla="*/ 263 h 25"/>
                <a:gd name="T22" fmla="*/ 67 w 17"/>
                <a:gd name="T23" fmla="*/ 327 h 25"/>
                <a:gd name="T24" fmla="*/ 67 w 17"/>
                <a:gd name="T25" fmla="*/ 457 h 25"/>
                <a:gd name="T26" fmla="*/ 88 w 17"/>
                <a:gd name="T27" fmla="*/ 521 h 25"/>
                <a:gd name="T28" fmla="*/ 140 w 17"/>
                <a:gd name="T29" fmla="*/ 654 h 25"/>
                <a:gd name="T30" fmla="*/ 186 w 17"/>
                <a:gd name="T31" fmla="*/ 719 h 25"/>
                <a:gd name="T32" fmla="*/ 261 w 17"/>
                <a:gd name="T33" fmla="*/ 784 h 25"/>
                <a:gd name="T34" fmla="*/ 295 w 17"/>
                <a:gd name="T35" fmla="*/ 994 h 25"/>
                <a:gd name="T36" fmla="*/ 295 w 17"/>
                <a:gd name="T37" fmla="*/ 1192 h 25"/>
                <a:gd name="T38" fmla="*/ 295 w 17"/>
                <a:gd name="T39" fmla="*/ 1386 h 25"/>
                <a:gd name="T40" fmla="*/ 261 w 17"/>
                <a:gd name="T41" fmla="*/ 1584 h 25"/>
                <a:gd name="T42" fmla="*/ 207 w 17"/>
                <a:gd name="T43" fmla="*/ 1648 h 25"/>
                <a:gd name="T44" fmla="*/ 140 w 17"/>
                <a:gd name="T45" fmla="*/ 1648 h 25"/>
                <a:gd name="T46" fmla="*/ 122 w 17"/>
                <a:gd name="T47" fmla="*/ 1648 h 25"/>
                <a:gd name="T48" fmla="*/ 54 w 17"/>
                <a:gd name="T49" fmla="*/ 1648 h 25"/>
                <a:gd name="T50" fmla="*/ 54 w 17"/>
                <a:gd name="T51" fmla="*/ 1648 h 25"/>
                <a:gd name="T52" fmla="*/ 21 w 17"/>
                <a:gd name="T53" fmla="*/ 1584 h 25"/>
                <a:gd name="T54" fmla="*/ 21 w 17"/>
                <a:gd name="T55" fmla="*/ 1648 h 25"/>
                <a:gd name="T56" fmla="*/ 21 w 17"/>
                <a:gd name="T57" fmla="*/ 1648 h 25"/>
                <a:gd name="T58" fmla="*/ 0 w 17"/>
                <a:gd name="T59" fmla="*/ 1648 h 25"/>
                <a:gd name="T60" fmla="*/ 0 w 17"/>
                <a:gd name="T61" fmla="*/ 1127 h 25"/>
                <a:gd name="T62" fmla="*/ 21 w 17"/>
                <a:gd name="T63" fmla="*/ 1127 h 25"/>
                <a:gd name="T64" fmla="*/ 54 w 17"/>
                <a:gd name="T65" fmla="*/ 1256 h 25"/>
                <a:gd name="T66" fmla="*/ 67 w 17"/>
                <a:gd name="T67" fmla="*/ 1454 h 25"/>
                <a:gd name="T68" fmla="*/ 122 w 17"/>
                <a:gd name="T69" fmla="*/ 1584 h 25"/>
                <a:gd name="T70" fmla="*/ 140 w 17"/>
                <a:gd name="T71" fmla="*/ 1584 h 25"/>
                <a:gd name="T72" fmla="*/ 186 w 17"/>
                <a:gd name="T73" fmla="*/ 1584 h 25"/>
                <a:gd name="T74" fmla="*/ 207 w 17"/>
                <a:gd name="T75" fmla="*/ 1454 h 25"/>
                <a:gd name="T76" fmla="*/ 207 w 17"/>
                <a:gd name="T77" fmla="*/ 1386 h 25"/>
                <a:gd name="T78" fmla="*/ 207 w 17"/>
                <a:gd name="T79" fmla="*/ 1256 h 25"/>
                <a:gd name="T80" fmla="*/ 207 w 17"/>
                <a:gd name="T81" fmla="*/ 1192 h 25"/>
                <a:gd name="T82" fmla="*/ 207 w 17"/>
                <a:gd name="T83" fmla="*/ 1127 h 25"/>
                <a:gd name="T84" fmla="*/ 173 w 17"/>
                <a:gd name="T85" fmla="*/ 994 h 25"/>
                <a:gd name="T86" fmla="*/ 122 w 17"/>
                <a:gd name="T87" fmla="*/ 929 h 25"/>
                <a:gd name="T88" fmla="*/ 67 w 17"/>
                <a:gd name="T89" fmla="*/ 784 h 25"/>
                <a:gd name="T90" fmla="*/ 21 w 17"/>
                <a:gd name="T91" fmla="*/ 654 h 25"/>
                <a:gd name="T92" fmla="*/ 21 w 17"/>
                <a:gd name="T93" fmla="*/ 521 h 25"/>
                <a:gd name="T94" fmla="*/ 0 w 17"/>
                <a:gd name="T95" fmla="*/ 457 h 25"/>
                <a:gd name="T96" fmla="*/ 21 w 17"/>
                <a:gd name="T97" fmla="*/ 263 h 25"/>
                <a:gd name="T98" fmla="*/ 54 w 17"/>
                <a:gd name="T99" fmla="*/ 65 h 25"/>
                <a:gd name="T100" fmla="*/ 88 w 17"/>
                <a:gd name="T101" fmla="*/ 0 h 25"/>
                <a:gd name="T102" fmla="*/ 140 w 17"/>
                <a:gd name="T103" fmla="*/ 0 h 25"/>
                <a:gd name="T104" fmla="*/ 173 w 17"/>
                <a:gd name="T105" fmla="*/ 0 h 25"/>
                <a:gd name="T106" fmla="*/ 186 w 17"/>
                <a:gd name="T107" fmla="*/ 0 h 25"/>
                <a:gd name="T108" fmla="*/ 207 w 17"/>
                <a:gd name="T109" fmla="*/ 0 h 25"/>
                <a:gd name="T110" fmla="*/ 241 w 17"/>
                <a:gd name="T111" fmla="*/ 0 h 25"/>
                <a:gd name="T112" fmla="*/ 241 w 17"/>
                <a:gd name="T113" fmla="*/ 0 h 25"/>
                <a:gd name="T114" fmla="*/ 241 w 17"/>
                <a:gd name="T115" fmla="*/ 0 h 25"/>
                <a:gd name="T116" fmla="*/ 241 w 17"/>
                <a:gd name="T117" fmla="*/ 0 h 25"/>
                <a:gd name="T118" fmla="*/ 261 w 17"/>
                <a:gd name="T119" fmla="*/ 0 h 25"/>
                <a:gd name="T120" fmla="*/ 261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5" y="0"/>
                  </a:moveTo>
                  <a:lnTo>
                    <a:pt x="15" y="8"/>
                  </a:lnTo>
                  <a:lnTo>
                    <a:pt x="14" y="4"/>
                  </a:lnTo>
                  <a:lnTo>
                    <a:pt x="12" y="3"/>
                  </a:lnTo>
                  <a:lnTo>
                    <a:pt x="10" y="1"/>
                  </a:lnTo>
                  <a:lnTo>
                    <a:pt x="8" y="1"/>
                  </a:lnTo>
                  <a:lnTo>
                    <a:pt x="7" y="1"/>
                  </a:lnTo>
                  <a:lnTo>
                    <a:pt x="5" y="3"/>
                  </a:lnTo>
                  <a:lnTo>
                    <a:pt x="4" y="3"/>
                  </a:lnTo>
                  <a:lnTo>
                    <a:pt x="4" y="4"/>
                  </a:lnTo>
                  <a:lnTo>
                    <a:pt x="4" y="5"/>
                  </a:lnTo>
                  <a:lnTo>
                    <a:pt x="4" y="7"/>
                  </a:lnTo>
                  <a:lnTo>
                    <a:pt x="5" y="8"/>
                  </a:lnTo>
                  <a:lnTo>
                    <a:pt x="8" y="10"/>
                  </a:lnTo>
                  <a:lnTo>
                    <a:pt x="11" y="11"/>
                  </a:lnTo>
                  <a:lnTo>
                    <a:pt x="15" y="12"/>
                  </a:lnTo>
                  <a:lnTo>
                    <a:pt x="17" y="15"/>
                  </a:lnTo>
                  <a:lnTo>
                    <a:pt x="17" y="18"/>
                  </a:lnTo>
                  <a:lnTo>
                    <a:pt x="17" y="21"/>
                  </a:lnTo>
                  <a:lnTo>
                    <a:pt x="15" y="24"/>
                  </a:lnTo>
                  <a:lnTo>
                    <a:pt x="12" y="25"/>
                  </a:lnTo>
                  <a:lnTo>
                    <a:pt x="8" y="25"/>
                  </a:lnTo>
                  <a:lnTo>
                    <a:pt x="7" y="25"/>
                  </a:lnTo>
                  <a:lnTo>
                    <a:pt x="3" y="25"/>
                  </a:lnTo>
                  <a:lnTo>
                    <a:pt x="1" y="24"/>
                  </a:lnTo>
                  <a:lnTo>
                    <a:pt x="1" y="25"/>
                  </a:lnTo>
                  <a:lnTo>
                    <a:pt x="0" y="25"/>
                  </a:lnTo>
                  <a:lnTo>
                    <a:pt x="0" y="17"/>
                  </a:lnTo>
                  <a:lnTo>
                    <a:pt x="1" y="17"/>
                  </a:lnTo>
                  <a:lnTo>
                    <a:pt x="3" y="19"/>
                  </a:lnTo>
                  <a:lnTo>
                    <a:pt x="4" y="22"/>
                  </a:lnTo>
                  <a:lnTo>
                    <a:pt x="7" y="24"/>
                  </a:lnTo>
                  <a:lnTo>
                    <a:pt x="8" y="24"/>
                  </a:lnTo>
                  <a:lnTo>
                    <a:pt x="11" y="24"/>
                  </a:lnTo>
                  <a:lnTo>
                    <a:pt x="12" y="22"/>
                  </a:lnTo>
                  <a:lnTo>
                    <a:pt x="12" y="21"/>
                  </a:lnTo>
                  <a:lnTo>
                    <a:pt x="12" y="19"/>
                  </a:lnTo>
                  <a:lnTo>
                    <a:pt x="12" y="18"/>
                  </a:lnTo>
                  <a:lnTo>
                    <a:pt x="12" y="17"/>
                  </a:lnTo>
                  <a:lnTo>
                    <a:pt x="10" y="15"/>
                  </a:lnTo>
                  <a:lnTo>
                    <a:pt x="7" y="14"/>
                  </a:lnTo>
                  <a:lnTo>
                    <a:pt x="4" y="12"/>
                  </a:lnTo>
                  <a:lnTo>
                    <a:pt x="1" y="10"/>
                  </a:lnTo>
                  <a:lnTo>
                    <a:pt x="1" y="8"/>
                  </a:lnTo>
                  <a:lnTo>
                    <a:pt x="0" y="7"/>
                  </a:lnTo>
                  <a:lnTo>
                    <a:pt x="1" y="4"/>
                  </a:lnTo>
                  <a:lnTo>
                    <a:pt x="3" y="1"/>
                  </a:lnTo>
                  <a:lnTo>
                    <a:pt x="5" y="0"/>
                  </a:lnTo>
                  <a:lnTo>
                    <a:pt x="8" y="0"/>
                  </a:lnTo>
                  <a:lnTo>
                    <a:pt x="10" y="0"/>
                  </a:lnTo>
                  <a:lnTo>
                    <a:pt x="11"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10314" name="Freeform 413"/>
            <p:cNvSpPr>
              <a:spLocks/>
            </p:cNvSpPr>
            <p:nvPr/>
          </p:nvSpPr>
          <p:spPr bwMode="auto">
            <a:xfrm>
              <a:off x="3749" y="1882"/>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69 h 34"/>
                <a:gd name="T12" fmla="*/ 143 w 15"/>
                <a:gd name="T13" fmla="*/ 1833 h 34"/>
                <a:gd name="T14" fmla="*/ 143 w 15"/>
                <a:gd name="T15" fmla="*/ 1966 h 34"/>
                <a:gd name="T16" fmla="*/ 156 w 15"/>
                <a:gd name="T17" fmla="*/ 2031 h 34"/>
                <a:gd name="T18" fmla="*/ 195 w 15"/>
                <a:gd name="T19" fmla="*/ 2031 h 34"/>
                <a:gd name="T20" fmla="*/ 195 w 15"/>
                <a:gd name="T21" fmla="*/ 2031 h 34"/>
                <a:gd name="T22" fmla="*/ 211 w 15"/>
                <a:gd name="T23" fmla="*/ 1966 h 34"/>
                <a:gd name="T24" fmla="*/ 244 w 15"/>
                <a:gd name="T25" fmla="*/ 1966 h 34"/>
                <a:gd name="T26" fmla="*/ 244 w 15"/>
                <a:gd name="T27" fmla="*/ 1966 h 34"/>
                <a:gd name="T28" fmla="*/ 263 w 15"/>
                <a:gd name="T29" fmla="*/ 1966 h 34"/>
                <a:gd name="T30" fmla="*/ 244 w 15"/>
                <a:gd name="T31" fmla="*/ 2031 h 34"/>
                <a:gd name="T32" fmla="*/ 211 w 15"/>
                <a:gd name="T33" fmla="*/ 2160 h 34"/>
                <a:gd name="T34" fmla="*/ 195 w 15"/>
                <a:gd name="T35" fmla="*/ 2224 h 34"/>
                <a:gd name="T36" fmla="*/ 143 w 15"/>
                <a:gd name="T37" fmla="*/ 2224 h 34"/>
                <a:gd name="T38" fmla="*/ 122 w 15"/>
                <a:gd name="T39" fmla="*/ 2224 h 34"/>
                <a:gd name="T40" fmla="*/ 88 w 15"/>
                <a:gd name="T41" fmla="*/ 2224 h 34"/>
                <a:gd name="T42" fmla="*/ 88 w 15"/>
                <a:gd name="T43" fmla="*/ 2160 h 34"/>
                <a:gd name="T44" fmla="*/ 6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649 h 34"/>
                <a:gd name="T56" fmla="*/ 21 w 15"/>
                <a:gd name="T57" fmla="*/ 584 h 34"/>
                <a:gd name="T58" fmla="*/ 34 w 15"/>
                <a:gd name="T59" fmla="*/ 455 h 34"/>
                <a:gd name="T60" fmla="*/ 68 w 15"/>
                <a:gd name="T61" fmla="*/ 391 h 34"/>
                <a:gd name="T62" fmla="*/ 88 w 15"/>
                <a:gd name="T63" fmla="*/ 326 h 34"/>
                <a:gd name="T64" fmla="*/ 122 w 15"/>
                <a:gd name="T65" fmla="*/ 193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8" y="30"/>
                  </a:lnTo>
                  <a:lnTo>
                    <a:pt x="9" y="31"/>
                  </a:lnTo>
                  <a:lnTo>
                    <a:pt x="11" y="31"/>
                  </a:lnTo>
                  <a:lnTo>
                    <a:pt x="12" y="30"/>
                  </a:lnTo>
                  <a:lnTo>
                    <a:pt x="14" y="30"/>
                  </a:lnTo>
                  <a:lnTo>
                    <a:pt x="15" y="30"/>
                  </a:lnTo>
                  <a:lnTo>
                    <a:pt x="14" y="31"/>
                  </a:lnTo>
                  <a:lnTo>
                    <a:pt x="12" y="33"/>
                  </a:lnTo>
                  <a:lnTo>
                    <a:pt x="11" y="34"/>
                  </a:lnTo>
                  <a:lnTo>
                    <a:pt x="8" y="34"/>
                  </a:lnTo>
                  <a:lnTo>
                    <a:pt x="7" y="34"/>
                  </a:lnTo>
                  <a:lnTo>
                    <a:pt x="5" y="34"/>
                  </a:lnTo>
                  <a:lnTo>
                    <a:pt x="5" y="33"/>
                  </a:lnTo>
                  <a:lnTo>
                    <a:pt x="4" y="31"/>
                  </a:lnTo>
                  <a:lnTo>
                    <a:pt x="4" y="30"/>
                  </a:lnTo>
                  <a:lnTo>
                    <a:pt x="4" y="27"/>
                  </a:lnTo>
                  <a:lnTo>
                    <a:pt x="4" y="10"/>
                  </a:lnTo>
                  <a:lnTo>
                    <a:pt x="0" y="10"/>
                  </a:lnTo>
                  <a:lnTo>
                    <a:pt x="1" y="9"/>
                  </a:lnTo>
                  <a:lnTo>
                    <a:pt x="2" y="7"/>
                  </a:lnTo>
                  <a:lnTo>
                    <a:pt x="4" y="6"/>
                  </a:lnTo>
                  <a:lnTo>
                    <a:pt x="5" y="5"/>
                  </a:lnTo>
                  <a:lnTo>
                    <a:pt x="7"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315" name="Freeform 414"/>
            <p:cNvSpPr>
              <a:spLocks noEditPoints="1"/>
            </p:cNvSpPr>
            <p:nvPr/>
          </p:nvSpPr>
          <p:spPr bwMode="auto">
            <a:xfrm>
              <a:off x="3791" y="1918"/>
              <a:ext cx="60" cy="101"/>
            </a:xfrm>
            <a:custGeom>
              <a:avLst/>
              <a:gdLst>
                <a:gd name="T0" fmla="*/ 211 w 23"/>
                <a:gd name="T1" fmla="*/ 1584 h 25"/>
                <a:gd name="T2" fmla="*/ 157 w 23"/>
                <a:gd name="T3" fmla="*/ 1648 h 25"/>
                <a:gd name="T4" fmla="*/ 89 w 23"/>
                <a:gd name="T5" fmla="*/ 1648 h 25"/>
                <a:gd name="T6" fmla="*/ 0 w 23"/>
                <a:gd name="T7" fmla="*/ 1454 h 25"/>
                <a:gd name="T8" fmla="*/ 0 w 23"/>
                <a:gd name="T9" fmla="*/ 1192 h 25"/>
                <a:gd name="T10" fmla="*/ 55 w 23"/>
                <a:gd name="T11" fmla="*/ 929 h 25"/>
                <a:gd name="T12" fmla="*/ 157 w 23"/>
                <a:gd name="T13" fmla="*/ 719 h 25"/>
                <a:gd name="T14" fmla="*/ 253 w 23"/>
                <a:gd name="T15" fmla="*/ 521 h 25"/>
                <a:gd name="T16" fmla="*/ 232 w 23"/>
                <a:gd name="T17" fmla="*/ 194 h 25"/>
                <a:gd name="T18" fmla="*/ 177 w 23"/>
                <a:gd name="T19" fmla="*/ 65 h 25"/>
                <a:gd name="T20" fmla="*/ 123 w 23"/>
                <a:gd name="T21" fmla="*/ 65 h 25"/>
                <a:gd name="T22" fmla="*/ 110 w 23"/>
                <a:gd name="T23" fmla="*/ 263 h 25"/>
                <a:gd name="T24" fmla="*/ 110 w 23"/>
                <a:gd name="T25" fmla="*/ 457 h 25"/>
                <a:gd name="T26" fmla="*/ 89 w 23"/>
                <a:gd name="T27" fmla="*/ 521 h 25"/>
                <a:gd name="T28" fmla="*/ 55 w 23"/>
                <a:gd name="T29" fmla="*/ 521 h 25"/>
                <a:gd name="T30" fmla="*/ 34 w 23"/>
                <a:gd name="T31" fmla="*/ 457 h 25"/>
                <a:gd name="T32" fmla="*/ 34 w 23"/>
                <a:gd name="T33" fmla="*/ 263 h 25"/>
                <a:gd name="T34" fmla="*/ 123 w 23"/>
                <a:gd name="T35" fmla="*/ 0 h 25"/>
                <a:gd name="T36" fmla="*/ 253 w 23"/>
                <a:gd name="T37" fmla="*/ 0 h 25"/>
                <a:gd name="T38" fmla="*/ 300 w 23"/>
                <a:gd name="T39" fmla="*/ 65 h 25"/>
                <a:gd name="T40" fmla="*/ 339 w 23"/>
                <a:gd name="T41" fmla="*/ 327 h 25"/>
                <a:gd name="T42" fmla="*/ 339 w 23"/>
                <a:gd name="T43" fmla="*/ 1127 h 25"/>
                <a:gd name="T44" fmla="*/ 355 w 23"/>
                <a:gd name="T45" fmla="*/ 1386 h 25"/>
                <a:gd name="T46" fmla="*/ 355 w 23"/>
                <a:gd name="T47" fmla="*/ 1454 h 25"/>
                <a:gd name="T48" fmla="*/ 355 w 23"/>
                <a:gd name="T49" fmla="*/ 1454 h 25"/>
                <a:gd name="T50" fmla="*/ 373 w 23"/>
                <a:gd name="T51" fmla="*/ 1454 h 25"/>
                <a:gd name="T52" fmla="*/ 410 w 23"/>
                <a:gd name="T53" fmla="*/ 1386 h 25"/>
                <a:gd name="T54" fmla="*/ 355 w 23"/>
                <a:gd name="T55" fmla="*/ 1648 h 25"/>
                <a:gd name="T56" fmla="*/ 287 w 23"/>
                <a:gd name="T57" fmla="*/ 1648 h 25"/>
                <a:gd name="T58" fmla="*/ 253 w 23"/>
                <a:gd name="T59" fmla="*/ 1584 h 25"/>
                <a:gd name="T60" fmla="*/ 253 w 23"/>
                <a:gd name="T61" fmla="*/ 1256 h 25"/>
                <a:gd name="T62" fmla="*/ 211 w 23"/>
                <a:gd name="T63" fmla="*/ 719 h 25"/>
                <a:gd name="T64" fmla="*/ 123 w 23"/>
                <a:gd name="T65" fmla="*/ 929 h 25"/>
                <a:gd name="T66" fmla="*/ 110 w 23"/>
                <a:gd name="T67" fmla="*/ 1127 h 25"/>
                <a:gd name="T68" fmla="*/ 110 w 23"/>
                <a:gd name="T69" fmla="*/ 1256 h 25"/>
                <a:gd name="T70" fmla="*/ 123 w 23"/>
                <a:gd name="T71" fmla="*/ 1454 h 25"/>
                <a:gd name="T72" fmla="*/ 211 w 23"/>
                <a:gd name="T73" fmla="*/ 1386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
                <a:gd name="T112" fmla="*/ 0 h 25"/>
                <a:gd name="T113" fmla="*/ 23 w 23"/>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 h="25">
                  <a:moveTo>
                    <a:pt x="14" y="21"/>
                  </a:moveTo>
                  <a:lnTo>
                    <a:pt x="12" y="24"/>
                  </a:lnTo>
                  <a:lnTo>
                    <a:pt x="10" y="25"/>
                  </a:lnTo>
                  <a:lnTo>
                    <a:pt x="9" y="25"/>
                  </a:lnTo>
                  <a:lnTo>
                    <a:pt x="6" y="25"/>
                  </a:lnTo>
                  <a:lnTo>
                    <a:pt x="5" y="25"/>
                  </a:lnTo>
                  <a:lnTo>
                    <a:pt x="2" y="24"/>
                  </a:lnTo>
                  <a:lnTo>
                    <a:pt x="0" y="22"/>
                  </a:lnTo>
                  <a:lnTo>
                    <a:pt x="0" y="19"/>
                  </a:lnTo>
                  <a:lnTo>
                    <a:pt x="0" y="18"/>
                  </a:lnTo>
                  <a:lnTo>
                    <a:pt x="2" y="15"/>
                  </a:lnTo>
                  <a:lnTo>
                    <a:pt x="3" y="14"/>
                  </a:lnTo>
                  <a:lnTo>
                    <a:pt x="6" y="12"/>
                  </a:lnTo>
                  <a:lnTo>
                    <a:pt x="9" y="11"/>
                  </a:lnTo>
                  <a:lnTo>
                    <a:pt x="14" y="8"/>
                  </a:lnTo>
                  <a:lnTo>
                    <a:pt x="14" y="4"/>
                  </a:lnTo>
                  <a:lnTo>
                    <a:pt x="13" y="3"/>
                  </a:lnTo>
                  <a:lnTo>
                    <a:pt x="12" y="1"/>
                  </a:lnTo>
                  <a:lnTo>
                    <a:pt x="10" y="1"/>
                  </a:lnTo>
                  <a:lnTo>
                    <a:pt x="9" y="1"/>
                  </a:lnTo>
                  <a:lnTo>
                    <a:pt x="7" y="1"/>
                  </a:lnTo>
                  <a:lnTo>
                    <a:pt x="6" y="3"/>
                  </a:lnTo>
                  <a:lnTo>
                    <a:pt x="6" y="4"/>
                  </a:lnTo>
                  <a:lnTo>
                    <a:pt x="6" y="5"/>
                  </a:lnTo>
                  <a:lnTo>
                    <a:pt x="6" y="7"/>
                  </a:lnTo>
                  <a:lnTo>
                    <a:pt x="6" y="8"/>
                  </a:lnTo>
                  <a:lnTo>
                    <a:pt x="5" y="8"/>
                  </a:lnTo>
                  <a:lnTo>
                    <a:pt x="3" y="8"/>
                  </a:lnTo>
                  <a:lnTo>
                    <a:pt x="2" y="8"/>
                  </a:lnTo>
                  <a:lnTo>
                    <a:pt x="2" y="7"/>
                  </a:lnTo>
                  <a:lnTo>
                    <a:pt x="2" y="5"/>
                  </a:lnTo>
                  <a:lnTo>
                    <a:pt x="2" y="4"/>
                  </a:lnTo>
                  <a:lnTo>
                    <a:pt x="5" y="1"/>
                  </a:lnTo>
                  <a:lnTo>
                    <a:pt x="7" y="0"/>
                  </a:lnTo>
                  <a:lnTo>
                    <a:pt x="12" y="0"/>
                  </a:lnTo>
                  <a:lnTo>
                    <a:pt x="14" y="0"/>
                  </a:lnTo>
                  <a:lnTo>
                    <a:pt x="16" y="0"/>
                  </a:lnTo>
                  <a:lnTo>
                    <a:pt x="17" y="1"/>
                  </a:lnTo>
                  <a:lnTo>
                    <a:pt x="19" y="3"/>
                  </a:lnTo>
                  <a:lnTo>
                    <a:pt x="19" y="5"/>
                  </a:lnTo>
                  <a:lnTo>
                    <a:pt x="19" y="8"/>
                  </a:lnTo>
                  <a:lnTo>
                    <a:pt x="19" y="17"/>
                  </a:lnTo>
                  <a:lnTo>
                    <a:pt x="19" y="19"/>
                  </a:lnTo>
                  <a:lnTo>
                    <a:pt x="20" y="21"/>
                  </a:lnTo>
                  <a:lnTo>
                    <a:pt x="20" y="22"/>
                  </a:lnTo>
                  <a:lnTo>
                    <a:pt x="21" y="22"/>
                  </a:lnTo>
                  <a:lnTo>
                    <a:pt x="21" y="21"/>
                  </a:lnTo>
                  <a:lnTo>
                    <a:pt x="23" y="21"/>
                  </a:lnTo>
                  <a:lnTo>
                    <a:pt x="20" y="25"/>
                  </a:lnTo>
                  <a:lnTo>
                    <a:pt x="17" y="25"/>
                  </a:lnTo>
                  <a:lnTo>
                    <a:pt x="16" y="25"/>
                  </a:lnTo>
                  <a:lnTo>
                    <a:pt x="14" y="24"/>
                  </a:lnTo>
                  <a:lnTo>
                    <a:pt x="14" y="21"/>
                  </a:lnTo>
                  <a:close/>
                  <a:moveTo>
                    <a:pt x="14" y="19"/>
                  </a:moveTo>
                  <a:lnTo>
                    <a:pt x="14" y="10"/>
                  </a:lnTo>
                  <a:lnTo>
                    <a:pt x="12" y="11"/>
                  </a:lnTo>
                  <a:lnTo>
                    <a:pt x="9" y="12"/>
                  </a:lnTo>
                  <a:lnTo>
                    <a:pt x="7" y="14"/>
                  </a:lnTo>
                  <a:lnTo>
                    <a:pt x="6" y="15"/>
                  </a:lnTo>
                  <a:lnTo>
                    <a:pt x="6" y="17"/>
                  </a:lnTo>
                  <a:lnTo>
                    <a:pt x="5" y="18"/>
                  </a:lnTo>
                  <a:lnTo>
                    <a:pt x="6" y="19"/>
                  </a:lnTo>
                  <a:lnTo>
                    <a:pt x="6" y="21"/>
                  </a:lnTo>
                  <a:lnTo>
                    <a:pt x="7" y="22"/>
                  </a:lnTo>
                  <a:lnTo>
                    <a:pt x="9" y="22"/>
                  </a:lnTo>
                  <a:lnTo>
                    <a:pt x="12" y="21"/>
                  </a:lnTo>
                  <a:lnTo>
                    <a:pt x="14" y="19"/>
                  </a:lnTo>
                  <a:close/>
                </a:path>
              </a:pathLst>
            </a:custGeom>
            <a:solidFill>
              <a:srgbClr val="000000"/>
            </a:solidFill>
            <a:ln w="0">
              <a:solidFill>
                <a:srgbClr val="000000"/>
              </a:solidFill>
              <a:round/>
              <a:headEnd/>
              <a:tailEnd/>
            </a:ln>
          </p:spPr>
          <p:txBody>
            <a:bodyPr/>
            <a:lstStyle/>
            <a:p>
              <a:endParaRPr lang="en-CA"/>
            </a:p>
          </p:txBody>
        </p:sp>
        <p:sp>
          <p:nvSpPr>
            <p:cNvPr id="10316" name="Freeform 415"/>
            <p:cNvSpPr>
              <a:spLocks/>
            </p:cNvSpPr>
            <p:nvPr/>
          </p:nvSpPr>
          <p:spPr bwMode="auto">
            <a:xfrm>
              <a:off x="3854" y="1918"/>
              <a:ext cx="47" cy="101"/>
            </a:xfrm>
            <a:custGeom>
              <a:avLst/>
              <a:gdLst>
                <a:gd name="T0" fmla="*/ 164 w 18"/>
                <a:gd name="T1" fmla="*/ 0 h 25"/>
                <a:gd name="T2" fmla="*/ 164 w 18"/>
                <a:gd name="T3" fmla="*/ 327 h 25"/>
                <a:gd name="T4" fmla="*/ 198 w 18"/>
                <a:gd name="T5" fmla="*/ 194 h 25"/>
                <a:gd name="T6" fmla="*/ 232 w 18"/>
                <a:gd name="T7" fmla="*/ 0 h 25"/>
                <a:gd name="T8" fmla="*/ 287 w 18"/>
                <a:gd name="T9" fmla="*/ 0 h 25"/>
                <a:gd name="T10" fmla="*/ 300 w 18"/>
                <a:gd name="T11" fmla="*/ 0 h 25"/>
                <a:gd name="T12" fmla="*/ 300 w 18"/>
                <a:gd name="T13" fmla="*/ 0 h 25"/>
                <a:gd name="T14" fmla="*/ 321 w 18"/>
                <a:gd name="T15" fmla="*/ 65 h 25"/>
                <a:gd name="T16" fmla="*/ 321 w 18"/>
                <a:gd name="T17" fmla="*/ 194 h 25"/>
                <a:gd name="T18" fmla="*/ 321 w 18"/>
                <a:gd name="T19" fmla="*/ 263 h 25"/>
                <a:gd name="T20" fmla="*/ 321 w 18"/>
                <a:gd name="T21" fmla="*/ 327 h 25"/>
                <a:gd name="T22" fmla="*/ 300 w 18"/>
                <a:gd name="T23" fmla="*/ 327 h 25"/>
                <a:gd name="T24" fmla="*/ 300 w 18"/>
                <a:gd name="T25" fmla="*/ 327 h 25"/>
                <a:gd name="T26" fmla="*/ 287 w 18"/>
                <a:gd name="T27" fmla="*/ 327 h 25"/>
                <a:gd name="T28" fmla="*/ 253 w 18"/>
                <a:gd name="T29" fmla="*/ 263 h 25"/>
                <a:gd name="T30" fmla="*/ 232 w 18"/>
                <a:gd name="T31" fmla="*/ 263 h 25"/>
                <a:gd name="T32" fmla="*/ 232 w 18"/>
                <a:gd name="T33" fmla="*/ 194 h 25"/>
                <a:gd name="T34" fmla="*/ 198 w 18"/>
                <a:gd name="T35" fmla="*/ 263 h 25"/>
                <a:gd name="T36" fmla="*/ 198 w 18"/>
                <a:gd name="T37" fmla="*/ 263 h 25"/>
                <a:gd name="T38" fmla="*/ 178 w 18"/>
                <a:gd name="T39" fmla="*/ 327 h 25"/>
                <a:gd name="T40" fmla="*/ 164 w 18"/>
                <a:gd name="T41" fmla="*/ 521 h 25"/>
                <a:gd name="T42" fmla="*/ 164 w 18"/>
                <a:gd name="T43" fmla="*/ 1256 h 25"/>
                <a:gd name="T44" fmla="*/ 164 w 18"/>
                <a:gd name="T45" fmla="*/ 1386 h 25"/>
                <a:gd name="T46" fmla="*/ 164 w 18"/>
                <a:gd name="T47" fmla="*/ 1454 h 25"/>
                <a:gd name="T48" fmla="*/ 178 w 18"/>
                <a:gd name="T49" fmla="*/ 1584 h 25"/>
                <a:gd name="T50" fmla="*/ 178 w 18"/>
                <a:gd name="T51" fmla="*/ 1584 h 25"/>
                <a:gd name="T52" fmla="*/ 198 w 18"/>
                <a:gd name="T53" fmla="*/ 1584 h 25"/>
                <a:gd name="T54" fmla="*/ 232 w 18"/>
                <a:gd name="T55" fmla="*/ 1584 h 25"/>
                <a:gd name="T56" fmla="*/ 232 w 18"/>
                <a:gd name="T57" fmla="*/ 1648 h 25"/>
                <a:gd name="T58" fmla="*/ 0 w 18"/>
                <a:gd name="T59" fmla="*/ 1648 h 25"/>
                <a:gd name="T60" fmla="*/ 0 w 18"/>
                <a:gd name="T61" fmla="*/ 1584 h 25"/>
                <a:gd name="T62" fmla="*/ 34 w 18"/>
                <a:gd name="T63" fmla="*/ 1584 h 25"/>
                <a:gd name="T64" fmla="*/ 55 w 18"/>
                <a:gd name="T65" fmla="*/ 1584 h 25"/>
                <a:gd name="T66" fmla="*/ 55 w 18"/>
                <a:gd name="T67" fmla="*/ 1584 h 25"/>
                <a:gd name="T68" fmla="*/ 68 w 18"/>
                <a:gd name="T69" fmla="*/ 1454 h 25"/>
                <a:gd name="T70" fmla="*/ 68 w 18"/>
                <a:gd name="T71" fmla="*/ 1386 h 25"/>
                <a:gd name="T72" fmla="*/ 68 w 18"/>
                <a:gd name="T73" fmla="*/ 1256 h 25"/>
                <a:gd name="T74" fmla="*/ 68 w 18"/>
                <a:gd name="T75" fmla="*/ 654 h 25"/>
                <a:gd name="T76" fmla="*/ 68 w 18"/>
                <a:gd name="T77" fmla="*/ 327 h 25"/>
                <a:gd name="T78" fmla="*/ 68 w 18"/>
                <a:gd name="T79" fmla="*/ 263 h 25"/>
                <a:gd name="T80" fmla="*/ 55 w 18"/>
                <a:gd name="T81" fmla="*/ 194 h 25"/>
                <a:gd name="T82" fmla="*/ 55 w 18"/>
                <a:gd name="T83" fmla="*/ 194 h 25"/>
                <a:gd name="T84" fmla="*/ 55 w 18"/>
                <a:gd name="T85" fmla="*/ 194 h 25"/>
                <a:gd name="T86" fmla="*/ 55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1"/>
                  </a:lnTo>
                  <a:lnTo>
                    <a:pt x="18" y="3"/>
                  </a:lnTo>
                  <a:lnTo>
                    <a:pt x="18" y="4"/>
                  </a:lnTo>
                  <a:lnTo>
                    <a:pt x="18" y="5"/>
                  </a:lnTo>
                  <a:lnTo>
                    <a:pt x="17" y="5"/>
                  </a:lnTo>
                  <a:lnTo>
                    <a:pt x="16" y="5"/>
                  </a:lnTo>
                  <a:lnTo>
                    <a:pt x="14" y="4"/>
                  </a:lnTo>
                  <a:lnTo>
                    <a:pt x="13" y="4"/>
                  </a:lnTo>
                  <a:lnTo>
                    <a:pt x="13" y="3"/>
                  </a:lnTo>
                  <a:lnTo>
                    <a:pt x="11" y="4"/>
                  </a:lnTo>
                  <a:lnTo>
                    <a:pt x="10" y="5"/>
                  </a:lnTo>
                  <a:lnTo>
                    <a:pt x="9" y="8"/>
                  </a:lnTo>
                  <a:lnTo>
                    <a:pt x="9" y="19"/>
                  </a:lnTo>
                  <a:lnTo>
                    <a:pt x="9" y="21"/>
                  </a:lnTo>
                  <a:lnTo>
                    <a:pt x="9" y="22"/>
                  </a:lnTo>
                  <a:lnTo>
                    <a:pt x="10" y="24"/>
                  </a:lnTo>
                  <a:lnTo>
                    <a:pt x="11" y="24"/>
                  </a:lnTo>
                  <a:lnTo>
                    <a:pt x="13" y="24"/>
                  </a:lnTo>
                  <a:lnTo>
                    <a:pt x="13" y="25"/>
                  </a:lnTo>
                  <a:lnTo>
                    <a:pt x="0" y="25"/>
                  </a:lnTo>
                  <a:lnTo>
                    <a:pt x="0" y="24"/>
                  </a:lnTo>
                  <a:lnTo>
                    <a:pt x="2" y="24"/>
                  </a:lnTo>
                  <a:lnTo>
                    <a:pt x="3" y="24"/>
                  </a:lnTo>
                  <a:lnTo>
                    <a:pt x="4" y="22"/>
                  </a:lnTo>
                  <a:lnTo>
                    <a:pt x="4" y="21"/>
                  </a:lnTo>
                  <a:lnTo>
                    <a:pt x="4" y="19"/>
                  </a:lnTo>
                  <a:lnTo>
                    <a:pt x="4" y="10"/>
                  </a:lnTo>
                  <a:lnTo>
                    <a:pt x="4" y="5"/>
                  </a:lnTo>
                  <a:lnTo>
                    <a:pt x="4"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17" name="Freeform 416"/>
            <p:cNvSpPr>
              <a:spLocks/>
            </p:cNvSpPr>
            <p:nvPr/>
          </p:nvSpPr>
          <p:spPr bwMode="auto">
            <a:xfrm>
              <a:off x="3901" y="1882"/>
              <a:ext cx="42" cy="137"/>
            </a:xfrm>
            <a:custGeom>
              <a:avLst/>
              <a:gdLst>
                <a:gd name="T0" fmla="*/ 165 w 16"/>
                <a:gd name="T1" fmla="*/ 0 h 34"/>
                <a:gd name="T2" fmla="*/ 165 w 16"/>
                <a:gd name="T3" fmla="*/ 584 h 34"/>
                <a:gd name="T4" fmla="*/ 289 w 16"/>
                <a:gd name="T5" fmla="*/ 584 h 34"/>
                <a:gd name="T6" fmla="*/ 289 w 16"/>
                <a:gd name="T7" fmla="*/ 649 h 34"/>
                <a:gd name="T8" fmla="*/ 165 w 16"/>
                <a:gd name="T9" fmla="*/ 649 h 34"/>
                <a:gd name="T10" fmla="*/ 165 w 16"/>
                <a:gd name="T11" fmla="*/ 1769 h 34"/>
                <a:gd name="T12" fmla="*/ 178 w 16"/>
                <a:gd name="T13" fmla="*/ 1833 h 34"/>
                <a:gd name="T14" fmla="*/ 178 w 16"/>
                <a:gd name="T15" fmla="*/ 1966 h 34"/>
                <a:gd name="T16" fmla="*/ 213 w 16"/>
                <a:gd name="T17" fmla="*/ 2031 h 34"/>
                <a:gd name="T18" fmla="*/ 213 w 16"/>
                <a:gd name="T19" fmla="*/ 2031 h 34"/>
                <a:gd name="T20" fmla="*/ 234 w 16"/>
                <a:gd name="T21" fmla="*/ 2031 h 34"/>
                <a:gd name="T22" fmla="*/ 255 w 16"/>
                <a:gd name="T23" fmla="*/ 1966 h 34"/>
                <a:gd name="T24" fmla="*/ 255 w 16"/>
                <a:gd name="T25" fmla="*/ 1966 h 34"/>
                <a:gd name="T26" fmla="*/ 289 w 16"/>
                <a:gd name="T27" fmla="*/ 1966 h 34"/>
                <a:gd name="T28" fmla="*/ 289 w 16"/>
                <a:gd name="T29" fmla="*/ 1966 h 34"/>
                <a:gd name="T30" fmla="*/ 289 w 16"/>
                <a:gd name="T31" fmla="*/ 2031 h 34"/>
                <a:gd name="T32" fmla="*/ 234 w 16"/>
                <a:gd name="T33" fmla="*/ 2160 h 34"/>
                <a:gd name="T34" fmla="*/ 213 w 16"/>
                <a:gd name="T35" fmla="*/ 2224 h 34"/>
                <a:gd name="T36" fmla="*/ 178 w 16"/>
                <a:gd name="T37" fmla="*/ 2224 h 34"/>
                <a:gd name="T38" fmla="*/ 165 w 16"/>
                <a:gd name="T39" fmla="*/ 2224 h 34"/>
                <a:gd name="T40" fmla="*/ 123 w 16"/>
                <a:gd name="T41" fmla="*/ 2224 h 34"/>
                <a:gd name="T42" fmla="*/ 110 w 16"/>
                <a:gd name="T43" fmla="*/ 2160 h 34"/>
                <a:gd name="T44" fmla="*/ 89 w 16"/>
                <a:gd name="T45" fmla="*/ 2031 h 34"/>
                <a:gd name="T46" fmla="*/ 89 w 16"/>
                <a:gd name="T47" fmla="*/ 1966 h 34"/>
                <a:gd name="T48" fmla="*/ 89 w 16"/>
                <a:gd name="T49" fmla="*/ 1769 h 34"/>
                <a:gd name="T50" fmla="*/ 89 w 16"/>
                <a:gd name="T51" fmla="*/ 649 h 34"/>
                <a:gd name="T52" fmla="*/ 0 w 16"/>
                <a:gd name="T53" fmla="*/ 649 h 34"/>
                <a:gd name="T54" fmla="*/ 0 w 16"/>
                <a:gd name="T55" fmla="*/ 649 h 34"/>
                <a:gd name="T56" fmla="*/ 34 w 16"/>
                <a:gd name="T57" fmla="*/ 584 h 34"/>
                <a:gd name="T58" fmla="*/ 55 w 16"/>
                <a:gd name="T59" fmla="*/ 455 h 34"/>
                <a:gd name="T60" fmla="*/ 110 w 16"/>
                <a:gd name="T61" fmla="*/ 391 h 34"/>
                <a:gd name="T62" fmla="*/ 123 w 16"/>
                <a:gd name="T63" fmla="*/ 326 h 34"/>
                <a:gd name="T64" fmla="*/ 123 w 16"/>
                <a:gd name="T65" fmla="*/ 193 h 34"/>
                <a:gd name="T66" fmla="*/ 165 w 16"/>
                <a:gd name="T67" fmla="*/ 0 h 34"/>
                <a:gd name="T68" fmla="*/ 165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6" y="9"/>
                  </a:lnTo>
                  <a:lnTo>
                    <a:pt x="16" y="10"/>
                  </a:lnTo>
                  <a:lnTo>
                    <a:pt x="9" y="10"/>
                  </a:lnTo>
                  <a:lnTo>
                    <a:pt x="9" y="27"/>
                  </a:lnTo>
                  <a:lnTo>
                    <a:pt x="10" y="28"/>
                  </a:lnTo>
                  <a:lnTo>
                    <a:pt x="10" y="30"/>
                  </a:lnTo>
                  <a:lnTo>
                    <a:pt x="12" y="31"/>
                  </a:lnTo>
                  <a:lnTo>
                    <a:pt x="13" y="31"/>
                  </a:lnTo>
                  <a:lnTo>
                    <a:pt x="14" y="30"/>
                  </a:lnTo>
                  <a:lnTo>
                    <a:pt x="16" y="30"/>
                  </a:lnTo>
                  <a:lnTo>
                    <a:pt x="16" y="31"/>
                  </a:lnTo>
                  <a:lnTo>
                    <a:pt x="13" y="33"/>
                  </a:lnTo>
                  <a:lnTo>
                    <a:pt x="12" y="34"/>
                  </a:lnTo>
                  <a:lnTo>
                    <a:pt x="10" y="34"/>
                  </a:lnTo>
                  <a:lnTo>
                    <a:pt x="9" y="34"/>
                  </a:lnTo>
                  <a:lnTo>
                    <a:pt x="7" y="34"/>
                  </a:lnTo>
                  <a:lnTo>
                    <a:pt x="6" y="33"/>
                  </a:lnTo>
                  <a:lnTo>
                    <a:pt x="5" y="31"/>
                  </a:lnTo>
                  <a:lnTo>
                    <a:pt x="5" y="30"/>
                  </a:lnTo>
                  <a:lnTo>
                    <a:pt x="5" y="27"/>
                  </a:lnTo>
                  <a:lnTo>
                    <a:pt x="5" y="10"/>
                  </a:lnTo>
                  <a:lnTo>
                    <a:pt x="0" y="10"/>
                  </a:lnTo>
                  <a:lnTo>
                    <a:pt x="2" y="9"/>
                  </a:lnTo>
                  <a:lnTo>
                    <a:pt x="3" y="7"/>
                  </a:lnTo>
                  <a:lnTo>
                    <a:pt x="6" y="6"/>
                  </a:lnTo>
                  <a:lnTo>
                    <a:pt x="7"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318" name="Freeform 417"/>
            <p:cNvSpPr>
              <a:spLocks/>
            </p:cNvSpPr>
            <p:nvPr/>
          </p:nvSpPr>
          <p:spPr bwMode="auto">
            <a:xfrm>
              <a:off x="3990" y="1918"/>
              <a:ext cx="44" cy="101"/>
            </a:xfrm>
            <a:custGeom>
              <a:avLst/>
              <a:gdLst>
                <a:gd name="T0" fmla="*/ 241 w 17"/>
                <a:gd name="T1" fmla="*/ 0 h 25"/>
                <a:gd name="T2" fmla="*/ 241 w 17"/>
                <a:gd name="T3" fmla="*/ 521 h 25"/>
                <a:gd name="T4" fmla="*/ 241 w 17"/>
                <a:gd name="T5" fmla="*/ 521 h 25"/>
                <a:gd name="T6" fmla="*/ 228 w 17"/>
                <a:gd name="T7" fmla="*/ 263 h 25"/>
                <a:gd name="T8" fmla="*/ 186 w 17"/>
                <a:gd name="T9" fmla="*/ 194 h 25"/>
                <a:gd name="T10" fmla="*/ 173 w 17"/>
                <a:gd name="T11" fmla="*/ 65 h 25"/>
                <a:gd name="T12" fmla="*/ 122 w 17"/>
                <a:gd name="T13" fmla="*/ 65 h 25"/>
                <a:gd name="T14" fmla="*/ 106 w 17"/>
                <a:gd name="T15" fmla="*/ 65 h 25"/>
                <a:gd name="T16" fmla="*/ 67 w 17"/>
                <a:gd name="T17" fmla="*/ 194 h 25"/>
                <a:gd name="T18" fmla="*/ 54 w 17"/>
                <a:gd name="T19" fmla="*/ 194 h 25"/>
                <a:gd name="T20" fmla="*/ 54 w 17"/>
                <a:gd name="T21" fmla="*/ 263 h 25"/>
                <a:gd name="T22" fmla="*/ 54 w 17"/>
                <a:gd name="T23" fmla="*/ 327 h 25"/>
                <a:gd name="T24" fmla="*/ 67 w 17"/>
                <a:gd name="T25" fmla="*/ 457 h 25"/>
                <a:gd name="T26" fmla="*/ 67 w 17"/>
                <a:gd name="T27" fmla="*/ 521 h 25"/>
                <a:gd name="T28" fmla="*/ 122 w 17"/>
                <a:gd name="T29" fmla="*/ 654 h 25"/>
                <a:gd name="T30" fmla="*/ 186 w 17"/>
                <a:gd name="T31" fmla="*/ 719 h 25"/>
                <a:gd name="T32" fmla="*/ 241 w 17"/>
                <a:gd name="T33" fmla="*/ 784 h 25"/>
                <a:gd name="T34" fmla="*/ 274 w 17"/>
                <a:gd name="T35" fmla="*/ 994 h 25"/>
                <a:gd name="T36" fmla="*/ 295 w 17"/>
                <a:gd name="T37" fmla="*/ 1192 h 25"/>
                <a:gd name="T38" fmla="*/ 274 w 17"/>
                <a:gd name="T39" fmla="*/ 1386 h 25"/>
                <a:gd name="T40" fmla="*/ 241 w 17"/>
                <a:gd name="T41" fmla="*/ 1584 h 25"/>
                <a:gd name="T42" fmla="*/ 186 w 17"/>
                <a:gd name="T43" fmla="*/ 1648 h 25"/>
                <a:gd name="T44" fmla="*/ 155 w 17"/>
                <a:gd name="T45" fmla="*/ 1648 h 25"/>
                <a:gd name="T46" fmla="*/ 106 w 17"/>
                <a:gd name="T47" fmla="*/ 1648 h 25"/>
                <a:gd name="T48" fmla="*/ 54 w 17"/>
                <a:gd name="T49" fmla="*/ 1648 h 25"/>
                <a:gd name="T50" fmla="*/ 21 w 17"/>
                <a:gd name="T51" fmla="*/ 1648 h 25"/>
                <a:gd name="T52" fmla="*/ 21 w 17"/>
                <a:gd name="T53" fmla="*/ 1584 h 25"/>
                <a:gd name="T54" fmla="*/ 0 w 17"/>
                <a:gd name="T55" fmla="*/ 1648 h 25"/>
                <a:gd name="T56" fmla="*/ 0 w 17"/>
                <a:gd name="T57" fmla="*/ 1648 h 25"/>
                <a:gd name="T58" fmla="*/ 0 w 17"/>
                <a:gd name="T59" fmla="*/ 1648 h 25"/>
                <a:gd name="T60" fmla="*/ 0 w 17"/>
                <a:gd name="T61" fmla="*/ 1127 h 25"/>
                <a:gd name="T62" fmla="*/ 0 w 17"/>
                <a:gd name="T63" fmla="*/ 1127 h 25"/>
                <a:gd name="T64" fmla="*/ 21 w 17"/>
                <a:gd name="T65" fmla="*/ 1256 h 25"/>
                <a:gd name="T66" fmla="*/ 54 w 17"/>
                <a:gd name="T67" fmla="*/ 1454 h 25"/>
                <a:gd name="T68" fmla="*/ 106 w 17"/>
                <a:gd name="T69" fmla="*/ 1584 h 25"/>
                <a:gd name="T70" fmla="*/ 155 w 17"/>
                <a:gd name="T71" fmla="*/ 1584 h 25"/>
                <a:gd name="T72" fmla="*/ 173 w 17"/>
                <a:gd name="T73" fmla="*/ 1584 h 25"/>
                <a:gd name="T74" fmla="*/ 186 w 17"/>
                <a:gd name="T75" fmla="*/ 1454 h 25"/>
                <a:gd name="T76" fmla="*/ 186 w 17"/>
                <a:gd name="T77" fmla="*/ 1386 h 25"/>
                <a:gd name="T78" fmla="*/ 228 w 17"/>
                <a:gd name="T79" fmla="*/ 1256 h 25"/>
                <a:gd name="T80" fmla="*/ 186 w 17"/>
                <a:gd name="T81" fmla="*/ 1192 h 25"/>
                <a:gd name="T82" fmla="*/ 186 w 17"/>
                <a:gd name="T83" fmla="*/ 1127 h 25"/>
                <a:gd name="T84" fmla="*/ 155 w 17"/>
                <a:gd name="T85" fmla="*/ 994 h 25"/>
                <a:gd name="T86" fmla="*/ 106 w 17"/>
                <a:gd name="T87" fmla="*/ 929 h 25"/>
                <a:gd name="T88" fmla="*/ 54 w 17"/>
                <a:gd name="T89" fmla="*/ 784 h 25"/>
                <a:gd name="T90" fmla="*/ 0 w 17"/>
                <a:gd name="T91" fmla="*/ 654 h 25"/>
                <a:gd name="T92" fmla="*/ 0 w 17"/>
                <a:gd name="T93" fmla="*/ 521 h 25"/>
                <a:gd name="T94" fmla="*/ 0 w 17"/>
                <a:gd name="T95" fmla="*/ 457 h 25"/>
                <a:gd name="T96" fmla="*/ 0 w 17"/>
                <a:gd name="T97" fmla="*/ 263 h 25"/>
                <a:gd name="T98" fmla="*/ 21 w 17"/>
                <a:gd name="T99" fmla="*/ 65 h 25"/>
                <a:gd name="T100" fmla="*/ 67 w 17"/>
                <a:gd name="T101" fmla="*/ 0 h 25"/>
                <a:gd name="T102" fmla="*/ 122 w 17"/>
                <a:gd name="T103" fmla="*/ 0 h 25"/>
                <a:gd name="T104" fmla="*/ 155 w 17"/>
                <a:gd name="T105" fmla="*/ 0 h 25"/>
                <a:gd name="T106" fmla="*/ 186 w 17"/>
                <a:gd name="T107" fmla="*/ 0 h 25"/>
                <a:gd name="T108" fmla="*/ 228 w 17"/>
                <a:gd name="T109" fmla="*/ 0 h 25"/>
                <a:gd name="T110" fmla="*/ 228 w 17"/>
                <a:gd name="T111" fmla="*/ 0 h 25"/>
                <a:gd name="T112" fmla="*/ 228 w 17"/>
                <a:gd name="T113" fmla="*/ 0 h 25"/>
                <a:gd name="T114" fmla="*/ 241 w 17"/>
                <a:gd name="T115" fmla="*/ 0 h 25"/>
                <a:gd name="T116" fmla="*/ 241 w 17"/>
                <a:gd name="T117" fmla="*/ 0 h 25"/>
                <a:gd name="T118" fmla="*/ 241 w 17"/>
                <a:gd name="T119" fmla="*/ 0 h 25"/>
                <a:gd name="T120" fmla="*/ 241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4" y="0"/>
                  </a:moveTo>
                  <a:lnTo>
                    <a:pt x="14" y="8"/>
                  </a:lnTo>
                  <a:lnTo>
                    <a:pt x="13" y="4"/>
                  </a:lnTo>
                  <a:lnTo>
                    <a:pt x="11" y="3"/>
                  </a:lnTo>
                  <a:lnTo>
                    <a:pt x="10" y="1"/>
                  </a:lnTo>
                  <a:lnTo>
                    <a:pt x="7" y="1"/>
                  </a:lnTo>
                  <a:lnTo>
                    <a:pt x="6" y="1"/>
                  </a:lnTo>
                  <a:lnTo>
                    <a:pt x="4" y="3"/>
                  </a:lnTo>
                  <a:lnTo>
                    <a:pt x="3" y="3"/>
                  </a:lnTo>
                  <a:lnTo>
                    <a:pt x="3" y="4"/>
                  </a:lnTo>
                  <a:lnTo>
                    <a:pt x="3" y="5"/>
                  </a:lnTo>
                  <a:lnTo>
                    <a:pt x="4" y="7"/>
                  </a:lnTo>
                  <a:lnTo>
                    <a:pt x="4" y="8"/>
                  </a:lnTo>
                  <a:lnTo>
                    <a:pt x="7" y="10"/>
                  </a:lnTo>
                  <a:lnTo>
                    <a:pt x="11" y="11"/>
                  </a:lnTo>
                  <a:lnTo>
                    <a:pt x="14" y="12"/>
                  </a:lnTo>
                  <a:lnTo>
                    <a:pt x="16" y="15"/>
                  </a:lnTo>
                  <a:lnTo>
                    <a:pt x="17" y="18"/>
                  </a:lnTo>
                  <a:lnTo>
                    <a:pt x="16" y="21"/>
                  </a:lnTo>
                  <a:lnTo>
                    <a:pt x="14" y="24"/>
                  </a:lnTo>
                  <a:lnTo>
                    <a:pt x="11" y="25"/>
                  </a:lnTo>
                  <a:lnTo>
                    <a:pt x="9" y="25"/>
                  </a:lnTo>
                  <a:lnTo>
                    <a:pt x="6" y="25"/>
                  </a:lnTo>
                  <a:lnTo>
                    <a:pt x="3" y="25"/>
                  </a:lnTo>
                  <a:lnTo>
                    <a:pt x="1" y="25"/>
                  </a:lnTo>
                  <a:lnTo>
                    <a:pt x="1" y="24"/>
                  </a:lnTo>
                  <a:lnTo>
                    <a:pt x="0" y="25"/>
                  </a:lnTo>
                  <a:lnTo>
                    <a:pt x="0" y="17"/>
                  </a:lnTo>
                  <a:lnTo>
                    <a:pt x="1" y="19"/>
                  </a:lnTo>
                  <a:lnTo>
                    <a:pt x="3" y="22"/>
                  </a:lnTo>
                  <a:lnTo>
                    <a:pt x="6" y="24"/>
                  </a:lnTo>
                  <a:lnTo>
                    <a:pt x="9" y="24"/>
                  </a:lnTo>
                  <a:lnTo>
                    <a:pt x="10" y="24"/>
                  </a:lnTo>
                  <a:lnTo>
                    <a:pt x="11" y="22"/>
                  </a:lnTo>
                  <a:lnTo>
                    <a:pt x="11" y="21"/>
                  </a:lnTo>
                  <a:lnTo>
                    <a:pt x="13" y="19"/>
                  </a:lnTo>
                  <a:lnTo>
                    <a:pt x="11" y="18"/>
                  </a:lnTo>
                  <a:lnTo>
                    <a:pt x="11" y="17"/>
                  </a:lnTo>
                  <a:lnTo>
                    <a:pt x="9" y="15"/>
                  </a:lnTo>
                  <a:lnTo>
                    <a:pt x="6" y="14"/>
                  </a:lnTo>
                  <a:lnTo>
                    <a:pt x="3" y="12"/>
                  </a:lnTo>
                  <a:lnTo>
                    <a:pt x="0" y="10"/>
                  </a:lnTo>
                  <a:lnTo>
                    <a:pt x="0" y="8"/>
                  </a:lnTo>
                  <a:lnTo>
                    <a:pt x="0" y="7"/>
                  </a:lnTo>
                  <a:lnTo>
                    <a:pt x="0" y="4"/>
                  </a:lnTo>
                  <a:lnTo>
                    <a:pt x="1" y="1"/>
                  </a:lnTo>
                  <a:lnTo>
                    <a:pt x="4" y="0"/>
                  </a:lnTo>
                  <a:lnTo>
                    <a:pt x="7" y="0"/>
                  </a:lnTo>
                  <a:lnTo>
                    <a:pt x="9"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10319" name="Freeform 418"/>
            <p:cNvSpPr>
              <a:spLocks/>
            </p:cNvSpPr>
            <p:nvPr/>
          </p:nvSpPr>
          <p:spPr bwMode="auto">
            <a:xfrm>
              <a:off x="4037" y="1882"/>
              <a:ext cx="42" cy="137"/>
            </a:xfrm>
            <a:custGeom>
              <a:avLst/>
              <a:gdLst>
                <a:gd name="T0" fmla="*/ 165 w 16"/>
                <a:gd name="T1" fmla="*/ 0 h 34"/>
                <a:gd name="T2" fmla="*/ 165 w 16"/>
                <a:gd name="T3" fmla="*/ 584 h 34"/>
                <a:gd name="T4" fmla="*/ 255 w 16"/>
                <a:gd name="T5" fmla="*/ 584 h 34"/>
                <a:gd name="T6" fmla="*/ 255 w 16"/>
                <a:gd name="T7" fmla="*/ 649 h 34"/>
                <a:gd name="T8" fmla="*/ 165 w 16"/>
                <a:gd name="T9" fmla="*/ 649 h 34"/>
                <a:gd name="T10" fmla="*/ 165 w 16"/>
                <a:gd name="T11" fmla="*/ 1769 h 34"/>
                <a:gd name="T12" fmla="*/ 165 w 16"/>
                <a:gd name="T13" fmla="*/ 1833 h 34"/>
                <a:gd name="T14" fmla="*/ 178 w 16"/>
                <a:gd name="T15" fmla="*/ 1966 h 34"/>
                <a:gd name="T16" fmla="*/ 178 w 16"/>
                <a:gd name="T17" fmla="*/ 2031 h 34"/>
                <a:gd name="T18" fmla="*/ 213 w 16"/>
                <a:gd name="T19" fmla="*/ 2031 h 34"/>
                <a:gd name="T20" fmla="*/ 234 w 16"/>
                <a:gd name="T21" fmla="*/ 2031 h 34"/>
                <a:gd name="T22" fmla="*/ 234 w 16"/>
                <a:gd name="T23" fmla="*/ 1966 h 34"/>
                <a:gd name="T24" fmla="*/ 255 w 16"/>
                <a:gd name="T25" fmla="*/ 1966 h 34"/>
                <a:gd name="T26" fmla="*/ 255 w 16"/>
                <a:gd name="T27" fmla="*/ 1966 h 34"/>
                <a:gd name="T28" fmla="*/ 289 w 16"/>
                <a:gd name="T29" fmla="*/ 1966 h 34"/>
                <a:gd name="T30" fmla="*/ 255 w 16"/>
                <a:gd name="T31" fmla="*/ 2031 h 34"/>
                <a:gd name="T32" fmla="*/ 234 w 16"/>
                <a:gd name="T33" fmla="*/ 2160 h 34"/>
                <a:gd name="T34" fmla="*/ 213 w 16"/>
                <a:gd name="T35" fmla="*/ 2224 h 34"/>
                <a:gd name="T36" fmla="*/ 165 w 16"/>
                <a:gd name="T37" fmla="*/ 2224 h 34"/>
                <a:gd name="T38" fmla="*/ 123 w 16"/>
                <a:gd name="T39" fmla="*/ 2224 h 34"/>
                <a:gd name="T40" fmla="*/ 123 w 16"/>
                <a:gd name="T41" fmla="*/ 2224 h 34"/>
                <a:gd name="T42" fmla="*/ 110 w 16"/>
                <a:gd name="T43" fmla="*/ 2160 h 34"/>
                <a:gd name="T44" fmla="*/ 89 w 16"/>
                <a:gd name="T45" fmla="*/ 2031 h 34"/>
                <a:gd name="T46" fmla="*/ 89 w 16"/>
                <a:gd name="T47" fmla="*/ 1966 h 34"/>
                <a:gd name="T48" fmla="*/ 89 w 16"/>
                <a:gd name="T49" fmla="*/ 1769 h 34"/>
                <a:gd name="T50" fmla="*/ 89 w 16"/>
                <a:gd name="T51" fmla="*/ 649 h 34"/>
                <a:gd name="T52" fmla="*/ 0 w 16"/>
                <a:gd name="T53" fmla="*/ 649 h 34"/>
                <a:gd name="T54" fmla="*/ 0 w 16"/>
                <a:gd name="T55" fmla="*/ 649 h 34"/>
                <a:gd name="T56" fmla="*/ 34 w 16"/>
                <a:gd name="T57" fmla="*/ 584 h 34"/>
                <a:gd name="T58" fmla="*/ 55 w 16"/>
                <a:gd name="T59" fmla="*/ 455 h 34"/>
                <a:gd name="T60" fmla="*/ 89 w 16"/>
                <a:gd name="T61" fmla="*/ 391 h 34"/>
                <a:gd name="T62" fmla="*/ 110 w 16"/>
                <a:gd name="T63" fmla="*/ 326 h 34"/>
                <a:gd name="T64" fmla="*/ 123 w 16"/>
                <a:gd name="T65" fmla="*/ 193 h 34"/>
                <a:gd name="T66" fmla="*/ 165 w 16"/>
                <a:gd name="T67" fmla="*/ 0 h 34"/>
                <a:gd name="T68" fmla="*/ 165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0" y="31"/>
                  </a:lnTo>
                  <a:lnTo>
                    <a:pt x="12" y="31"/>
                  </a:lnTo>
                  <a:lnTo>
                    <a:pt x="13" y="31"/>
                  </a:lnTo>
                  <a:lnTo>
                    <a:pt x="13" y="30"/>
                  </a:lnTo>
                  <a:lnTo>
                    <a:pt x="14" y="30"/>
                  </a:lnTo>
                  <a:lnTo>
                    <a:pt x="16" y="30"/>
                  </a:lnTo>
                  <a:lnTo>
                    <a:pt x="14" y="31"/>
                  </a:lnTo>
                  <a:lnTo>
                    <a:pt x="13" y="33"/>
                  </a:lnTo>
                  <a:lnTo>
                    <a:pt x="12" y="34"/>
                  </a:lnTo>
                  <a:lnTo>
                    <a:pt x="9" y="34"/>
                  </a:lnTo>
                  <a:lnTo>
                    <a:pt x="7" y="34"/>
                  </a:lnTo>
                  <a:lnTo>
                    <a:pt x="6" y="33"/>
                  </a:lnTo>
                  <a:lnTo>
                    <a:pt x="5" y="31"/>
                  </a:lnTo>
                  <a:lnTo>
                    <a:pt x="5" y="30"/>
                  </a:lnTo>
                  <a:lnTo>
                    <a:pt x="5" y="27"/>
                  </a:lnTo>
                  <a:lnTo>
                    <a:pt x="5" y="10"/>
                  </a:lnTo>
                  <a:lnTo>
                    <a:pt x="0" y="10"/>
                  </a:lnTo>
                  <a:lnTo>
                    <a:pt x="2" y="9"/>
                  </a:lnTo>
                  <a:lnTo>
                    <a:pt x="3" y="7"/>
                  </a:lnTo>
                  <a:lnTo>
                    <a:pt x="5" y="6"/>
                  </a:lnTo>
                  <a:lnTo>
                    <a:pt x="6"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320" name="Freeform 419"/>
            <p:cNvSpPr>
              <a:spLocks noEditPoints="1"/>
            </p:cNvSpPr>
            <p:nvPr/>
          </p:nvSpPr>
          <p:spPr bwMode="auto">
            <a:xfrm>
              <a:off x="4081" y="1918"/>
              <a:ext cx="63" cy="101"/>
            </a:xfrm>
            <a:custGeom>
              <a:avLst/>
              <a:gdLst>
                <a:gd name="T0" fmla="*/ 200 w 24"/>
                <a:gd name="T1" fmla="*/ 1584 h 25"/>
                <a:gd name="T2" fmla="*/ 165 w 24"/>
                <a:gd name="T3" fmla="*/ 1648 h 25"/>
                <a:gd name="T4" fmla="*/ 76 w 24"/>
                <a:gd name="T5" fmla="*/ 1648 h 25"/>
                <a:gd name="T6" fmla="*/ 34 w 24"/>
                <a:gd name="T7" fmla="*/ 1454 h 25"/>
                <a:gd name="T8" fmla="*/ 34 w 24"/>
                <a:gd name="T9" fmla="*/ 1192 h 25"/>
                <a:gd name="T10" fmla="*/ 55 w 24"/>
                <a:gd name="T11" fmla="*/ 929 h 25"/>
                <a:gd name="T12" fmla="*/ 165 w 24"/>
                <a:gd name="T13" fmla="*/ 719 h 25"/>
                <a:gd name="T14" fmla="*/ 255 w 24"/>
                <a:gd name="T15" fmla="*/ 521 h 25"/>
                <a:gd name="T16" fmla="*/ 255 w 24"/>
                <a:gd name="T17" fmla="*/ 194 h 25"/>
                <a:gd name="T18" fmla="*/ 179 w 24"/>
                <a:gd name="T19" fmla="*/ 65 h 25"/>
                <a:gd name="T20" fmla="*/ 123 w 24"/>
                <a:gd name="T21" fmla="*/ 65 h 25"/>
                <a:gd name="T22" fmla="*/ 123 w 24"/>
                <a:gd name="T23" fmla="*/ 263 h 25"/>
                <a:gd name="T24" fmla="*/ 110 w 24"/>
                <a:gd name="T25" fmla="*/ 457 h 25"/>
                <a:gd name="T26" fmla="*/ 110 w 24"/>
                <a:gd name="T27" fmla="*/ 521 h 25"/>
                <a:gd name="T28" fmla="*/ 55 w 24"/>
                <a:gd name="T29" fmla="*/ 521 h 25"/>
                <a:gd name="T30" fmla="*/ 34 w 24"/>
                <a:gd name="T31" fmla="*/ 457 h 25"/>
                <a:gd name="T32" fmla="*/ 55 w 24"/>
                <a:gd name="T33" fmla="*/ 263 h 25"/>
                <a:gd name="T34" fmla="*/ 123 w 24"/>
                <a:gd name="T35" fmla="*/ 0 h 25"/>
                <a:gd name="T36" fmla="*/ 255 w 24"/>
                <a:gd name="T37" fmla="*/ 0 h 25"/>
                <a:gd name="T38" fmla="*/ 323 w 24"/>
                <a:gd name="T39" fmla="*/ 65 h 25"/>
                <a:gd name="T40" fmla="*/ 365 w 24"/>
                <a:gd name="T41" fmla="*/ 327 h 25"/>
                <a:gd name="T42" fmla="*/ 365 w 24"/>
                <a:gd name="T43" fmla="*/ 1127 h 25"/>
                <a:gd name="T44" fmla="*/ 365 w 24"/>
                <a:gd name="T45" fmla="*/ 1386 h 25"/>
                <a:gd name="T46" fmla="*/ 365 w 24"/>
                <a:gd name="T47" fmla="*/ 1454 h 25"/>
                <a:gd name="T48" fmla="*/ 378 w 24"/>
                <a:gd name="T49" fmla="*/ 1454 h 25"/>
                <a:gd name="T50" fmla="*/ 378 w 24"/>
                <a:gd name="T51" fmla="*/ 1454 h 25"/>
                <a:gd name="T52" fmla="*/ 433 w 24"/>
                <a:gd name="T53" fmla="*/ 1386 h 25"/>
                <a:gd name="T54" fmla="*/ 378 w 24"/>
                <a:gd name="T55" fmla="*/ 1648 h 25"/>
                <a:gd name="T56" fmla="*/ 310 w 24"/>
                <a:gd name="T57" fmla="*/ 1648 h 25"/>
                <a:gd name="T58" fmla="*/ 289 w 24"/>
                <a:gd name="T59" fmla="*/ 1584 h 25"/>
                <a:gd name="T60" fmla="*/ 255 w 24"/>
                <a:gd name="T61" fmla="*/ 1256 h 25"/>
                <a:gd name="T62" fmla="*/ 200 w 24"/>
                <a:gd name="T63" fmla="*/ 719 h 25"/>
                <a:gd name="T64" fmla="*/ 123 w 24"/>
                <a:gd name="T65" fmla="*/ 929 h 25"/>
                <a:gd name="T66" fmla="*/ 110 w 24"/>
                <a:gd name="T67" fmla="*/ 1127 h 25"/>
                <a:gd name="T68" fmla="*/ 110 w 24"/>
                <a:gd name="T69" fmla="*/ 1256 h 25"/>
                <a:gd name="T70" fmla="*/ 123 w 24"/>
                <a:gd name="T71" fmla="*/ 1454 h 25"/>
                <a:gd name="T72" fmla="*/ 200 w 24"/>
                <a:gd name="T73" fmla="*/ 1386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5"/>
                <a:gd name="T113" fmla="*/ 24 w 24"/>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5">
                  <a:moveTo>
                    <a:pt x="14" y="21"/>
                  </a:moveTo>
                  <a:lnTo>
                    <a:pt x="11" y="24"/>
                  </a:lnTo>
                  <a:lnTo>
                    <a:pt x="10" y="25"/>
                  </a:lnTo>
                  <a:lnTo>
                    <a:pt x="9" y="25"/>
                  </a:lnTo>
                  <a:lnTo>
                    <a:pt x="7" y="25"/>
                  </a:lnTo>
                  <a:lnTo>
                    <a:pt x="4" y="25"/>
                  </a:lnTo>
                  <a:lnTo>
                    <a:pt x="3" y="24"/>
                  </a:lnTo>
                  <a:lnTo>
                    <a:pt x="2" y="22"/>
                  </a:lnTo>
                  <a:lnTo>
                    <a:pt x="0" y="19"/>
                  </a:lnTo>
                  <a:lnTo>
                    <a:pt x="2" y="18"/>
                  </a:lnTo>
                  <a:lnTo>
                    <a:pt x="2" y="15"/>
                  </a:lnTo>
                  <a:lnTo>
                    <a:pt x="3" y="14"/>
                  </a:lnTo>
                  <a:lnTo>
                    <a:pt x="6" y="12"/>
                  </a:lnTo>
                  <a:lnTo>
                    <a:pt x="9" y="11"/>
                  </a:lnTo>
                  <a:lnTo>
                    <a:pt x="14" y="8"/>
                  </a:lnTo>
                  <a:lnTo>
                    <a:pt x="14" y="4"/>
                  </a:lnTo>
                  <a:lnTo>
                    <a:pt x="14" y="3"/>
                  </a:lnTo>
                  <a:lnTo>
                    <a:pt x="13" y="1"/>
                  </a:lnTo>
                  <a:lnTo>
                    <a:pt x="10" y="1"/>
                  </a:lnTo>
                  <a:lnTo>
                    <a:pt x="9" y="1"/>
                  </a:lnTo>
                  <a:lnTo>
                    <a:pt x="7" y="1"/>
                  </a:lnTo>
                  <a:lnTo>
                    <a:pt x="7" y="3"/>
                  </a:lnTo>
                  <a:lnTo>
                    <a:pt x="7" y="4"/>
                  </a:lnTo>
                  <a:lnTo>
                    <a:pt x="7" y="5"/>
                  </a:lnTo>
                  <a:lnTo>
                    <a:pt x="6" y="7"/>
                  </a:lnTo>
                  <a:lnTo>
                    <a:pt x="6" y="8"/>
                  </a:lnTo>
                  <a:lnTo>
                    <a:pt x="4" y="8"/>
                  </a:lnTo>
                  <a:lnTo>
                    <a:pt x="3" y="8"/>
                  </a:lnTo>
                  <a:lnTo>
                    <a:pt x="2" y="7"/>
                  </a:lnTo>
                  <a:lnTo>
                    <a:pt x="2" y="5"/>
                  </a:lnTo>
                  <a:lnTo>
                    <a:pt x="3" y="4"/>
                  </a:lnTo>
                  <a:lnTo>
                    <a:pt x="4" y="1"/>
                  </a:lnTo>
                  <a:lnTo>
                    <a:pt x="7" y="0"/>
                  </a:lnTo>
                  <a:lnTo>
                    <a:pt x="11" y="0"/>
                  </a:lnTo>
                  <a:lnTo>
                    <a:pt x="14" y="0"/>
                  </a:lnTo>
                  <a:lnTo>
                    <a:pt x="17" y="0"/>
                  </a:lnTo>
                  <a:lnTo>
                    <a:pt x="18" y="1"/>
                  </a:lnTo>
                  <a:lnTo>
                    <a:pt x="18" y="3"/>
                  </a:lnTo>
                  <a:lnTo>
                    <a:pt x="20" y="5"/>
                  </a:lnTo>
                  <a:lnTo>
                    <a:pt x="20" y="8"/>
                  </a:lnTo>
                  <a:lnTo>
                    <a:pt x="20" y="17"/>
                  </a:lnTo>
                  <a:lnTo>
                    <a:pt x="20" y="19"/>
                  </a:lnTo>
                  <a:lnTo>
                    <a:pt x="20" y="21"/>
                  </a:lnTo>
                  <a:lnTo>
                    <a:pt x="20" y="22"/>
                  </a:lnTo>
                  <a:lnTo>
                    <a:pt x="21" y="22"/>
                  </a:lnTo>
                  <a:lnTo>
                    <a:pt x="23" y="21"/>
                  </a:lnTo>
                  <a:lnTo>
                    <a:pt x="24" y="21"/>
                  </a:lnTo>
                  <a:lnTo>
                    <a:pt x="21" y="25"/>
                  </a:lnTo>
                  <a:lnTo>
                    <a:pt x="17" y="25"/>
                  </a:lnTo>
                  <a:lnTo>
                    <a:pt x="16" y="25"/>
                  </a:lnTo>
                  <a:lnTo>
                    <a:pt x="16" y="24"/>
                  </a:lnTo>
                  <a:lnTo>
                    <a:pt x="14" y="21"/>
                  </a:lnTo>
                  <a:close/>
                  <a:moveTo>
                    <a:pt x="14" y="19"/>
                  </a:moveTo>
                  <a:lnTo>
                    <a:pt x="14" y="10"/>
                  </a:lnTo>
                  <a:lnTo>
                    <a:pt x="11" y="11"/>
                  </a:lnTo>
                  <a:lnTo>
                    <a:pt x="10" y="12"/>
                  </a:lnTo>
                  <a:lnTo>
                    <a:pt x="7" y="14"/>
                  </a:lnTo>
                  <a:lnTo>
                    <a:pt x="6" y="15"/>
                  </a:lnTo>
                  <a:lnTo>
                    <a:pt x="6" y="17"/>
                  </a:lnTo>
                  <a:lnTo>
                    <a:pt x="6" y="18"/>
                  </a:lnTo>
                  <a:lnTo>
                    <a:pt x="6" y="19"/>
                  </a:lnTo>
                  <a:lnTo>
                    <a:pt x="7" y="21"/>
                  </a:lnTo>
                  <a:lnTo>
                    <a:pt x="7" y="22"/>
                  </a:lnTo>
                  <a:lnTo>
                    <a:pt x="9" y="22"/>
                  </a:lnTo>
                  <a:lnTo>
                    <a:pt x="11" y="21"/>
                  </a:lnTo>
                  <a:lnTo>
                    <a:pt x="14" y="19"/>
                  </a:lnTo>
                  <a:close/>
                </a:path>
              </a:pathLst>
            </a:custGeom>
            <a:solidFill>
              <a:srgbClr val="000000"/>
            </a:solidFill>
            <a:ln w="0">
              <a:solidFill>
                <a:srgbClr val="000000"/>
              </a:solidFill>
              <a:round/>
              <a:headEnd/>
              <a:tailEnd/>
            </a:ln>
          </p:spPr>
          <p:txBody>
            <a:bodyPr/>
            <a:lstStyle/>
            <a:p>
              <a:endParaRPr lang="en-CA"/>
            </a:p>
          </p:txBody>
        </p:sp>
        <p:sp>
          <p:nvSpPr>
            <p:cNvPr id="10321" name="Freeform 420"/>
            <p:cNvSpPr>
              <a:spLocks/>
            </p:cNvSpPr>
            <p:nvPr/>
          </p:nvSpPr>
          <p:spPr bwMode="auto">
            <a:xfrm>
              <a:off x="4144" y="1882"/>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69 h 34"/>
                <a:gd name="T12" fmla="*/ 143 w 15"/>
                <a:gd name="T13" fmla="*/ 1833 h 34"/>
                <a:gd name="T14" fmla="*/ 177 w 15"/>
                <a:gd name="T15" fmla="*/ 1966 h 34"/>
                <a:gd name="T16" fmla="*/ 177 w 15"/>
                <a:gd name="T17" fmla="*/ 2031 h 34"/>
                <a:gd name="T18" fmla="*/ 195 w 15"/>
                <a:gd name="T19" fmla="*/ 2031 h 34"/>
                <a:gd name="T20" fmla="*/ 229 w 15"/>
                <a:gd name="T21" fmla="*/ 2031 h 34"/>
                <a:gd name="T22" fmla="*/ 229 w 15"/>
                <a:gd name="T23" fmla="*/ 1966 h 34"/>
                <a:gd name="T24" fmla="*/ 244 w 15"/>
                <a:gd name="T25" fmla="*/ 1966 h 34"/>
                <a:gd name="T26" fmla="*/ 244 w 15"/>
                <a:gd name="T27" fmla="*/ 1966 h 34"/>
                <a:gd name="T28" fmla="*/ 263 w 15"/>
                <a:gd name="T29" fmla="*/ 1966 h 34"/>
                <a:gd name="T30" fmla="*/ 244 w 15"/>
                <a:gd name="T31" fmla="*/ 2031 h 34"/>
                <a:gd name="T32" fmla="*/ 229 w 15"/>
                <a:gd name="T33" fmla="*/ 2160 h 34"/>
                <a:gd name="T34" fmla="*/ 195 w 15"/>
                <a:gd name="T35" fmla="*/ 2224 h 34"/>
                <a:gd name="T36" fmla="*/ 177 w 15"/>
                <a:gd name="T37" fmla="*/ 2224 h 34"/>
                <a:gd name="T38" fmla="*/ 143 w 15"/>
                <a:gd name="T39" fmla="*/ 2224 h 34"/>
                <a:gd name="T40" fmla="*/ 122 w 15"/>
                <a:gd name="T41" fmla="*/ 2224 h 34"/>
                <a:gd name="T42" fmla="*/ 109 w 15"/>
                <a:gd name="T43" fmla="*/ 2160 h 34"/>
                <a:gd name="T44" fmla="*/ 6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649 h 34"/>
                <a:gd name="T56" fmla="*/ 21 w 15"/>
                <a:gd name="T57" fmla="*/ 584 h 34"/>
                <a:gd name="T58" fmla="*/ 55 w 15"/>
                <a:gd name="T59" fmla="*/ 455 h 34"/>
                <a:gd name="T60" fmla="*/ 68 w 15"/>
                <a:gd name="T61" fmla="*/ 391 h 34"/>
                <a:gd name="T62" fmla="*/ 109 w 15"/>
                <a:gd name="T63" fmla="*/ 326 h 34"/>
                <a:gd name="T64" fmla="*/ 122 w 15"/>
                <a:gd name="T65" fmla="*/ 193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10" y="30"/>
                  </a:lnTo>
                  <a:lnTo>
                    <a:pt x="10" y="31"/>
                  </a:lnTo>
                  <a:lnTo>
                    <a:pt x="11" y="31"/>
                  </a:lnTo>
                  <a:lnTo>
                    <a:pt x="13" y="31"/>
                  </a:lnTo>
                  <a:lnTo>
                    <a:pt x="13" y="30"/>
                  </a:lnTo>
                  <a:lnTo>
                    <a:pt x="14" y="30"/>
                  </a:lnTo>
                  <a:lnTo>
                    <a:pt x="15" y="30"/>
                  </a:lnTo>
                  <a:lnTo>
                    <a:pt x="14" y="31"/>
                  </a:lnTo>
                  <a:lnTo>
                    <a:pt x="13" y="33"/>
                  </a:lnTo>
                  <a:lnTo>
                    <a:pt x="11" y="34"/>
                  </a:lnTo>
                  <a:lnTo>
                    <a:pt x="10" y="34"/>
                  </a:lnTo>
                  <a:lnTo>
                    <a:pt x="8" y="34"/>
                  </a:lnTo>
                  <a:lnTo>
                    <a:pt x="7" y="34"/>
                  </a:lnTo>
                  <a:lnTo>
                    <a:pt x="6" y="33"/>
                  </a:lnTo>
                  <a:lnTo>
                    <a:pt x="4" y="31"/>
                  </a:lnTo>
                  <a:lnTo>
                    <a:pt x="4" y="30"/>
                  </a:lnTo>
                  <a:lnTo>
                    <a:pt x="4" y="27"/>
                  </a:lnTo>
                  <a:lnTo>
                    <a:pt x="4" y="10"/>
                  </a:lnTo>
                  <a:lnTo>
                    <a:pt x="0" y="10"/>
                  </a:lnTo>
                  <a:lnTo>
                    <a:pt x="1" y="9"/>
                  </a:lnTo>
                  <a:lnTo>
                    <a:pt x="3" y="7"/>
                  </a:lnTo>
                  <a:lnTo>
                    <a:pt x="4" y="6"/>
                  </a:lnTo>
                  <a:lnTo>
                    <a:pt x="6"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10322" name="Freeform 421"/>
            <p:cNvSpPr>
              <a:spLocks noEditPoints="1"/>
            </p:cNvSpPr>
            <p:nvPr/>
          </p:nvSpPr>
          <p:spPr bwMode="auto">
            <a:xfrm>
              <a:off x="4191" y="1918"/>
              <a:ext cx="55" cy="101"/>
            </a:xfrm>
            <a:custGeom>
              <a:avLst/>
              <a:gdLst>
                <a:gd name="T0" fmla="*/ 55 w 21"/>
                <a:gd name="T1" fmla="*/ 654 h 25"/>
                <a:gd name="T2" fmla="*/ 68 w 21"/>
                <a:gd name="T3" fmla="*/ 929 h 25"/>
                <a:gd name="T4" fmla="*/ 110 w 21"/>
                <a:gd name="T5" fmla="*/ 1192 h 25"/>
                <a:gd name="T6" fmla="*/ 165 w 21"/>
                <a:gd name="T7" fmla="*/ 1256 h 25"/>
                <a:gd name="T8" fmla="*/ 233 w 21"/>
                <a:gd name="T9" fmla="*/ 1386 h 25"/>
                <a:gd name="T10" fmla="*/ 288 w 21"/>
                <a:gd name="T11" fmla="*/ 1386 h 25"/>
                <a:gd name="T12" fmla="*/ 309 w 21"/>
                <a:gd name="T13" fmla="*/ 1256 h 25"/>
                <a:gd name="T14" fmla="*/ 322 w 21"/>
                <a:gd name="T15" fmla="*/ 1192 h 25"/>
                <a:gd name="T16" fmla="*/ 356 w 21"/>
                <a:gd name="T17" fmla="*/ 994 h 25"/>
                <a:gd name="T18" fmla="*/ 377 w 21"/>
                <a:gd name="T19" fmla="*/ 994 h 25"/>
                <a:gd name="T20" fmla="*/ 356 w 21"/>
                <a:gd name="T21" fmla="*/ 1256 h 25"/>
                <a:gd name="T22" fmla="*/ 309 w 21"/>
                <a:gd name="T23" fmla="*/ 1454 h 25"/>
                <a:gd name="T24" fmla="*/ 254 w 21"/>
                <a:gd name="T25" fmla="*/ 1648 h 25"/>
                <a:gd name="T26" fmla="*/ 178 w 21"/>
                <a:gd name="T27" fmla="*/ 1648 h 25"/>
                <a:gd name="T28" fmla="*/ 110 w 21"/>
                <a:gd name="T29" fmla="*/ 1648 h 25"/>
                <a:gd name="T30" fmla="*/ 55 w 21"/>
                <a:gd name="T31" fmla="*/ 1454 h 25"/>
                <a:gd name="T32" fmla="*/ 0 w 21"/>
                <a:gd name="T33" fmla="*/ 1192 h 25"/>
                <a:gd name="T34" fmla="*/ 0 w 21"/>
                <a:gd name="T35" fmla="*/ 784 h 25"/>
                <a:gd name="T36" fmla="*/ 0 w 21"/>
                <a:gd name="T37" fmla="*/ 521 h 25"/>
                <a:gd name="T38" fmla="*/ 34 w 21"/>
                <a:gd name="T39" fmla="*/ 327 h 25"/>
                <a:gd name="T40" fmla="*/ 55 w 21"/>
                <a:gd name="T41" fmla="*/ 194 h 25"/>
                <a:gd name="T42" fmla="*/ 123 w 21"/>
                <a:gd name="T43" fmla="*/ 0 h 25"/>
                <a:gd name="T44" fmla="*/ 199 w 21"/>
                <a:gd name="T45" fmla="*/ 0 h 25"/>
                <a:gd name="T46" fmla="*/ 254 w 21"/>
                <a:gd name="T47" fmla="*/ 0 h 25"/>
                <a:gd name="T48" fmla="*/ 322 w 21"/>
                <a:gd name="T49" fmla="*/ 65 h 25"/>
                <a:gd name="T50" fmla="*/ 356 w 21"/>
                <a:gd name="T51" fmla="*/ 327 h 25"/>
                <a:gd name="T52" fmla="*/ 377 w 21"/>
                <a:gd name="T53" fmla="*/ 654 h 25"/>
                <a:gd name="T54" fmla="*/ 55 w 21"/>
                <a:gd name="T55" fmla="*/ 654 h 25"/>
                <a:gd name="T56" fmla="*/ 55 w 21"/>
                <a:gd name="T57" fmla="*/ 457 h 25"/>
                <a:gd name="T58" fmla="*/ 254 w 21"/>
                <a:gd name="T59" fmla="*/ 457 h 25"/>
                <a:gd name="T60" fmla="*/ 254 w 21"/>
                <a:gd name="T61" fmla="*/ 327 h 25"/>
                <a:gd name="T62" fmla="*/ 254 w 21"/>
                <a:gd name="T63" fmla="*/ 263 h 25"/>
                <a:gd name="T64" fmla="*/ 233 w 21"/>
                <a:gd name="T65" fmla="*/ 194 h 25"/>
                <a:gd name="T66" fmla="*/ 233 w 21"/>
                <a:gd name="T67" fmla="*/ 65 h 25"/>
                <a:gd name="T68" fmla="*/ 199 w 21"/>
                <a:gd name="T69" fmla="*/ 65 h 25"/>
                <a:gd name="T70" fmla="*/ 178 w 21"/>
                <a:gd name="T71" fmla="*/ 65 h 25"/>
                <a:gd name="T72" fmla="*/ 123 w 21"/>
                <a:gd name="T73" fmla="*/ 65 h 25"/>
                <a:gd name="T74" fmla="*/ 110 w 21"/>
                <a:gd name="T75" fmla="*/ 194 h 25"/>
                <a:gd name="T76" fmla="*/ 68 w 21"/>
                <a:gd name="T77" fmla="*/ 263 h 25"/>
                <a:gd name="T78" fmla="*/ 55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3" y="10"/>
                  </a:moveTo>
                  <a:lnTo>
                    <a:pt x="4" y="14"/>
                  </a:lnTo>
                  <a:lnTo>
                    <a:pt x="6" y="18"/>
                  </a:lnTo>
                  <a:lnTo>
                    <a:pt x="9" y="19"/>
                  </a:lnTo>
                  <a:lnTo>
                    <a:pt x="13" y="21"/>
                  </a:lnTo>
                  <a:lnTo>
                    <a:pt x="16" y="21"/>
                  </a:lnTo>
                  <a:lnTo>
                    <a:pt x="17" y="19"/>
                  </a:lnTo>
                  <a:lnTo>
                    <a:pt x="18" y="18"/>
                  </a:lnTo>
                  <a:lnTo>
                    <a:pt x="20" y="15"/>
                  </a:lnTo>
                  <a:lnTo>
                    <a:pt x="21" y="15"/>
                  </a:lnTo>
                  <a:lnTo>
                    <a:pt x="20" y="19"/>
                  </a:lnTo>
                  <a:lnTo>
                    <a:pt x="17" y="22"/>
                  </a:lnTo>
                  <a:lnTo>
                    <a:pt x="14" y="25"/>
                  </a:lnTo>
                  <a:lnTo>
                    <a:pt x="10" y="25"/>
                  </a:lnTo>
                  <a:lnTo>
                    <a:pt x="6" y="25"/>
                  </a:lnTo>
                  <a:lnTo>
                    <a:pt x="3" y="22"/>
                  </a:lnTo>
                  <a:lnTo>
                    <a:pt x="0" y="18"/>
                  </a:lnTo>
                  <a:lnTo>
                    <a:pt x="0" y="12"/>
                  </a:lnTo>
                  <a:lnTo>
                    <a:pt x="0" y="8"/>
                  </a:lnTo>
                  <a:lnTo>
                    <a:pt x="2" y="5"/>
                  </a:lnTo>
                  <a:lnTo>
                    <a:pt x="3" y="3"/>
                  </a:lnTo>
                  <a:lnTo>
                    <a:pt x="7" y="0"/>
                  </a:lnTo>
                  <a:lnTo>
                    <a:pt x="11" y="0"/>
                  </a:lnTo>
                  <a:lnTo>
                    <a:pt x="14" y="0"/>
                  </a:lnTo>
                  <a:lnTo>
                    <a:pt x="18" y="1"/>
                  </a:lnTo>
                  <a:lnTo>
                    <a:pt x="20" y="5"/>
                  </a:lnTo>
                  <a:lnTo>
                    <a:pt x="21" y="10"/>
                  </a:lnTo>
                  <a:lnTo>
                    <a:pt x="3" y="10"/>
                  </a:lnTo>
                  <a:close/>
                  <a:moveTo>
                    <a:pt x="3" y="7"/>
                  </a:moveTo>
                  <a:lnTo>
                    <a:pt x="14" y="7"/>
                  </a:lnTo>
                  <a:lnTo>
                    <a:pt x="14" y="5"/>
                  </a:lnTo>
                  <a:lnTo>
                    <a:pt x="14" y="4"/>
                  </a:lnTo>
                  <a:lnTo>
                    <a:pt x="13" y="3"/>
                  </a:lnTo>
                  <a:lnTo>
                    <a:pt x="13" y="1"/>
                  </a:lnTo>
                  <a:lnTo>
                    <a:pt x="11" y="1"/>
                  </a:lnTo>
                  <a:lnTo>
                    <a:pt x="10" y="1"/>
                  </a:lnTo>
                  <a:lnTo>
                    <a:pt x="7" y="1"/>
                  </a:lnTo>
                  <a:lnTo>
                    <a:pt x="6" y="3"/>
                  </a:lnTo>
                  <a:lnTo>
                    <a:pt x="4" y="4"/>
                  </a:lnTo>
                  <a:lnTo>
                    <a:pt x="3" y="7"/>
                  </a:lnTo>
                  <a:close/>
                </a:path>
              </a:pathLst>
            </a:custGeom>
            <a:solidFill>
              <a:srgbClr val="000000"/>
            </a:solidFill>
            <a:ln w="0">
              <a:solidFill>
                <a:srgbClr val="000000"/>
              </a:solidFill>
              <a:round/>
              <a:headEnd/>
              <a:tailEnd/>
            </a:ln>
          </p:spPr>
          <p:txBody>
            <a:bodyPr/>
            <a:lstStyle/>
            <a:p>
              <a:endParaRPr lang="en-CA"/>
            </a:p>
          </p:txBody>
        </p:sp>
        <p:sp>
          <p:nvSpPr>
            <p:cNvPr id="10323" name="Freeform 422"/>
            <p:cNvSpPr>
              <a:spLocks/>
            </p:cNvSpPr>
            <p:nvPr/>
          </p:nvSpPr>
          <p:spPr bwMode="auto">
            <a:xfrm>
              <a:off x="1285" y="2132"/>
              <a:ext cx="81" cy="157"/>
            </a:xfrm>
            <a:custGeom>
              <a:avLst/>
              <a:gdLst>
                <a:gd name="T0" fmla="*/ 55 w 31"/>
                <a:gd name="T1" fmla="*/ 1638 h 39"/>
                <a:gd name="T2" fmla="*/ 68 w 31"/>
                <a:gd name="T3" fmla="*/ 1767 h 39"/>
                <a:gd name="T4" fmla="*/ 68 w 31"/>
                <a:gd name="T5" fmla="*/ 2089 h 39"/>
                <a:gd name="T6" fmla="*/ 178 w 31"/>
                <a:gd name="T7" fmla="*/ 2480 h 39"/>
                <a:gd name="T8" fmla="*/ 300 w 31"/>
                <a:gd name="T9" fmla="*/ 2480 h 39"/>
                <a:gd name="T10" fmla="*/ 355 w 31"/>
                <a:gd name="T11" fmla="*/ 2222 h 39"/>
                <a:gd name="T12" fmla="*/ 355 w 31"/>
                <a:gd name="T13" fmla="*/ 1832 h 39"/>
                <a:gd name="T14" fmla="*/ 321 w 31"/>
                <a:gd name="T15" fmla="*/ 1638 h 39"/>
                <a:gd name="T16" fmla="*/ 233 w 31"/>
                <a:gd name="T17" fmla="*/ 1167 h 39"/>
                <a:gd name="T18" fmla="*/ 144 w 31"/>
                <a:gd name="T19" fmla="*/ 906 h 39"/>
                <a:gd name="T20" fmla="*/ 123 w 31"/>
                <a:gd name="T21" fmla="*/ 648 h 39"/>
                <a:gd name="T22" fmla="*/ 178 w 31"/>
                <a:gd name="T23" fmla="*/ 193 h 39"/>
                <a:gd name="T24" fmla="*/ 321 w 31"/>
                <a:gd name="T25" fmla="*/ 0 h 39"/>
                <a:gd name="T26" fmla="*/ 376 w 31"/>
                <a:gd name="T27" fmla="*/ 129 h 39"/>
                <a:gd name="T28" fmla="*/ 431 w 31"/>
                <a:gd name="T29" fmla="*/ 129 h 39"/>
                <a:gd name="T30" fmla="*/ 444 w 31"/>
                <a:gd name="T31" fmla="*/ 193 h 39"/>
                <a:gd name="T32" fmla="*/ 486 w 31"/>
                <a:gd name="T33" fmla="*/ 193 h 39"/>
                <a:gd name="T34" fmla="*/ 499 w 31"/>
                <a:gd name="T35" fmla="*/ 193 h 39"/>
                <a:gd name="T36" fmla="*/ 520 w 31"/>
                <a:gd name="T37" fmla="*/ 0 h 39"/>
                <a:gd name="T38" fmla="*/ 499 w 31"/>
                <a:gd name="T39" fmla="*/ 841 h 39"/>
                <a:gd name="T40" fmla="*/ 486 w 31"/>
                <a:gd name="T41" fmla="*/ 713 h 39"/>
                <a:gd name="T42" fmla="*/ 486 w 31"/>
                <a:gd name="T43" fmla="*/ 455 h 39"/>
                <a:gd name="T44" fmla="*/ 376 w 31"/>
                <a:gd name="T45" fmla="*/ 193 h 39"/>
                <a:gd name="T46" fmla="*/ 267 w 31"/>
                <a:gd name="T47" fmla="*/ 193 h 39"/>
                <a:gd name="T48" fmla="*/ 233 w 31"/>
                <a:gd name="T49" fmla="*/ 390 h 39"/>
                <a:gd name="T50" fmla="*/ 233 w 31"/>
                <a:gd name="T51" fmla="*/ 648 h 39"/>
                <a:gd name="T52" fmla="*/ 267 w 31"/>
                <a:gd name="T53" fmla="*/ 906 h 39"/>
                <a:gd name="T54" fmla="*/ 389 w 31"/>
                <a:gd name="T55" fmla="*/ 1377 h 39"/>
                <a:gd name="T56" fmla="*/ 444 w 31"/>
                <a:gd name="T57" fmla="*/ 1638 h 39"/>
                <a:gd name="T58" fmla="*/ 444 w 31"/>
                <a:gd name="T59" fmla="*/ 2025 h 39"/>
                <a:gd name="T60" fmla="*/ 389 w 31"/>
                <a:gd name="T61" fmla="*/ 2415 h 39"/>
                <a:gd name="T62" fmla="*/ 300 w 31"/>
                <a:gd name="T63" fmla="*/ 2544 h 39"/>
                <a:gd name="T64" fmla="*/ 199 w 31"/>
                <a:gd name="T65" fmla="*/ 2544 h 39"/>
                <a:gd name="T66" fmla="*/ 144 w 31"/>
                <a:gd name="T67" fmla="*/ 2480 h 39"/>
                <a:gd name="T68" fmla="*/ 68 w 31"/>
                <a:gd name="T69" fmla="*/ 2415 h 39"/>
                <a:gd name="T70" fmla="*/ 55 w 31"/>
                <a:gd name="T71" fmla="*/ 2480 h 39"/>
                <a:gd name="T72" fmla="*/ 0 w 31"/>
                <a:gd name="T73" fmla="*/ 2544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9"/>
                <a:gd name="T113" fmla="*/ 31 w 31"/>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9">
                  <a:moveTo>
                    <a:pt x="0" y="39"/>
                  </a:moveTo>
                  <a:lnTo>
                    <a:pt x="3" y="25"/>
                  </a:lnTo>
                  <a:lnTo>
                    <a:pt x="4" y="25"/>
                  </a:lnTo>
                  <a:lnTo>
                    <a:pt x="4" y="27"/>
                  </a:lnTo>
                  <a:lnTo>
                    <a:pt x="4" y="28"/>
                  </a:lnTo>
                  <a:lnTo>
                    <a:pt x="4" y="32"/>
                  </a:lnTo>
                  <a:lnTo>
                    <a:pt x="7" y="35"/>
                  </a:lnTo>
                  <a:lnTo>
                    <a:pt x="10" y="38"/>
                  </a:lnTo>
                  <a:lnTo>
                    <a:pt x="13" y="38"/>
                  </a:lnTo>
                  <a:lnTo>
                    <a:pt x="17" y="38"/>
                  </a:lnTo>
                  <a:lnTo>
                    <a:pt x="18" y="35"/>
                  </a:lnTo>
                  <a:lnTo>
                    <a:pt x="20" y="34"/>
                  </a:lnTo>
                  <a:lnTo>
                    <a:pt x="21" y="31"/>
                  </a:lnTo>
                  <a:lnTo>
                    <a:pt x="20" y="28"/>
                  </a:lnTo>
                  <a:lnTo>
                    <a:pt x="20" y="27"/>
                  </a:lnTo>
                  <a:lnTo>
                    <a:pt x="18" y="25"/>
                  </a:lnTo>
                  <a:lnTo>
                    <a:pt x="15" y="23"/>
                  </a:lnTo>
                  <a:lnTo>
                    <a:pt x="13" y="18"/>
                  </a:lnTo>
                  <a:lnTo>
                    <a:pt x="10" y="17"/>
                  </a:lnTo>
                  <a:lnTo>
                    <a:pt x="8" y="14"/>
                  </a:lnTo>
                  <a:lnTo>
                    <a:pt x="7" y="13"/>
                  </a:lnTo>
                  <a:lnTo>
                    <a:pt x="7" y="10"/>
                  </a:lnTo>
                  <a:lnTo>
                    <a:pt x="8" y="6"/>
                  </a:lnTo>
                  <a:lnTo>
                    <a:pt x="10" y="3"/>
                  </a:lnTo>
                  <a:lnTo>
                    <a:pt x="14" y="2"/>
                  </a:lnTo>
                  <a:lnTo>
                    <a:pt x="18" y="0"/>
                  </a:lnTo>
                  <a:lnTo>
                    <a:pt x="20" y="0"/>
                  </a:lnTo>
                  <a:lnTo>
                    <a:pt x="21" y="2"/>
                  </a:lnTo>
                  <a:lnTo>
                    <a:pt x="22" y="2"/>
                  </a:lnTo>
                  <a:lnTo>
                    <a:pt x="24" y="2"/>
                  </a:lnTo>
                  <a:lnTo>
                    <a:pt x="25" y="3"/>
                  </a:lnTo>
                  <a:lnTo>
                    <a:pt x="27" y="3"/>
                  </a:lnTo>
                  <a:lnTo>
                    <a:pt x="28" y="3"/>
                  </a:lnTo>
                  <a:lnTo>
                    <a:pt x="28" y="2"/>
                  </a:lnTo>
                  <a:lnTo>
                    <a:pt x="29" y="0"/>
                  </a:lnTo>
                  <a:lnTo>
                    <a:pt x="31" y="0"/>
                  </a:lnTo>
                  <a:lnTo>
                    <a:pt x="28" y="13"/>
                  </a:lnTo>
                  <a:lnTo>
                    <a:pt x="27" y="13"/>
                  </a:lnTo>
                  <a:lnTo>
                    <a:pt x="27" y="11"/>
                  </a:lnTo>
                  <a:lnTo>
                    <a:pt x="27" y="10"/>
                  </a:lnTo>
                  <a:lnTo>
                    <a:pt x="27" y="7"/>
                  </a:lnTo>
                  <a:lnTo>
                    <a:pt x="24" y="4"/>
                  </a:lnTo>
                  <a:lnTo>
                    <a:pt x="21" y="3"/>
                  </a:lnTo>
                  <a:lnTo>
                    <a:pt x="18" y="3"/>
                  </a:lnTo>
                  <a:lnTo>
                    <a:pt x="15" y="3"/>
                  </a:lnTo>
                  <a:lnTo>
                    <a:pt x="14" y="4"/>
                  </a:lnTo>
                  <a:lnTo>
                    <a:pt x="13" y="6"/>
                  </a:lnTo>
                  <a:lnTo>
                    <a:pt x="11" y="9"/>
                  </a:lnTo>
                  <a:lnTo>
                    <a:pt x="13" y="10"/>
                  </a:lnTo>
                  <a:lnTo>
                    <a:pt x="13" y="11"/>
                  </a:lnTo>
                  <a:lnTo>
                    <a:pt x="15" y="14"/>
                  </a:lnTo>
                  <a:lnTo>
                    <a:pt x="18" y="17"/>
                  </a:lnTo>
                  <a:lnTo>
                    <a:pt x="22" y="21"/>
                  </a:lnTo>
                  <a:lnTo>
                    <a:pt x="24" y="24"/>
                  </a:lnTo>
                  <a:lnTo>
                    <a:pt x="25" y="25"/>
                  </a:lnTo>
                  <a:lnTo>
                    <a:pt x="25" y="28"/>
                  </a:lnTo>
                  <a:lnTo>
                    <a:pt x="25" y="31"/>
                  </a:lnTo>
                  <a:lnTo>
                    <a:pt x="24" y="34"/>
                  </a:lnTo>
                  <a:lnTo>
                    <a:pt x="22" y="37"/>
                  </a:lnTo>
                  <a:lnTo>
                    <a:pt x="20" y="38"/>
                  </a:lnTo>
                  <a:lnTo>
                    <a:pt x="17" y="39"/>
                  </a:lnTo>
                  <a:lnTo>
                    <a:pt x="13" y="39"/>
                  </a:lnTo>
                  <a:lnTo>
                    <a:pt x="11" y="39"/>
                  </a:lnTo>
                  <a:lnTo>
                    <a:pt x="10" y="39"/>
                  </a:lnTo>
                  <a:lnTo>
                    <a:pt x="8" y="38"/>
                  </a:lnTo>
                  <a:lnTo>
                    <a:pt x="6" y="37"/>
                  </a:lnTo>
                  <a:lnTo>
                    <a:pt x="4" y="37"/>
                  </a:lnTo>
                  <a:lnTo>
                    <a:pt x="3" y="38"/>
                  </a:lnTo>
                  <a:lnTo>
                    <a:pt x="1" y="39"/>
                  </a:lnTo>
                  <a:lnTo>
                    <a:pt x="0" y="39"/>
                  </a:lnTo>
                  <a:close/>
                </a:path>
              </a:pathLst>
            </a:custGeom>
            <a:solidFill>
              <a:srgbClr val="000000"/>
            </a:solidFill>
            <a:ln w="0">
              <a:solidFill>
                <a:srgbClr val="000000"/>
              </a:solidFill>
              <a:round/>
              <a:headEnd/>
              <a:tailEnd/>
            </a:ln>
          </p:spPr>
          <p:txBody>
            <a:bodyPr/>
            <a:lstStyle/>
            <a:p>
              <a:endParaRPr lang="en-CA"/>
            </a:p>
          </p:txBody>
        </p:sp>
        <p:pic>
          <p:nvPicPr>
            <p:cNvPr id="10324" name="Picture 423"/>
            <p:cNvPicPr>
              <a:picLocks noChangeAspect="1" noChangeArrowheads="1"/>
            </p:cNvPicPr>
            <p:nvPr/>
          </p:nvPicPr>
          <p:blipFill>
            <a:blip r:embed="rId3" cstate="print"/>
            <a:srcRect/>
            <a:stretch>
              <a:fillRect/>
            </a:stretch>
          </p:blipFill>
          <p:spPr bwMode="auto">
            <a:xfrm>
              <a:off x="1431" y="2176"/>
              <a:ext cx="125" cy="121"/>
            </a:xfrm>
            <a:prstGeom prst="rect">
              <a:avLst/>
            </a:prstGeom>
            <a:noFill/>
            <a:ln w="9525">
              <a:noFill/>
              <a:miter lim="800000"/>
              <a:headEnd/>
              <a:tailEnd/>
            </a:ln>
          </p:spPr>
        </p:pic>
        <p:pic>
          <p:nvPicPr>
            <p:cNvPr id="10325" name="Picture 424"/>
            <p:cNvPicPr>
              <a:picLocks noChangeAspect="1" noChangeArrowheads="1"/>
            </p:cNvPicPr>
            <p:nvPr/>
          </p:nvPicPr>
          <p:blipFill>
            <a:blip r:embed="rId4" cstate="print"/>
            <a:srcRect/>
            <a:stretch>
              <a:fillRect/>
            </a:stretch>
          </p:blipFill>
          <p:spPr bwMode="auto">
            <a:xfrm>
              <a:off x="1431" y="2176"/>
              <a:ext cx="125" cy="121"/>
            </a:xfrm>
            <a:prstGeom prst="rect">
              <a:avLst/>
            </a:prstGeom>
            <a:noFill/>
            <a:ln w="9525">
              <a:noFill/>
              <a:miter lim="800000"/>
              <a:headEnd/>
              <a:tailEnd/>
            </a:ln>
          </p:spPr>
        </p:pic>
        <p:pic>
          <p:nvPicPr>
            <p:cNvPr id="10326" name="Picture 425"/>
            <p:cNvPicPr>
              <a:picLocks noChangeAspect="1" noChangeArrowheads="1"/>
            </p:cNvPicPr>
            <p:nvPr/>
          </p:nvPicPr>
          <p:blipFill>
            <a:blip r:embed="rId5" cstate="print"/>
            <a:srcRect/>
            <a:stretch>
              <a:fillRect/>
            </a:stretch>
          </p:blipFill>
          <p:spPr bwMode="auto">
            <a:xfrm>
              <a:off x="1640" y="2204"/>
              <a:ext cx="47" cy="77"/>
            </a:xfrm>
            <a:prstGeom prst="rect">
              <a:avLst/>
            </a:prstGeom>
            <a:noFill/>
            <a:ln w="9525">
              <a:noFill/>
              <a:miter lim="800000"/>
              <a:headEnd/>
              <a:tailEnd/>
            </a:ln>
          </p:spPr>
        </p:pic>
        <p:pic>
          <p:nvPicPr>
            <p:cNvPr id="10327" name="Picture 426"/>
            <p:cNvPicPr>
              <a:picLocks noChangeAspect="1" noChangeArrowheads="1"/>
            </p:cNvPicPr>
            <p:nvPr/>
          </p:nvPicPr>
          <p:blipFill>
            <a:blip r:embed="rId6" cstate="print"/>
            <a:srcRect/>
            <a:stretch>
              <a:fillRect/>
            </a:stretch>
          </p:blipFill>
          <p:spPr bwMode="auto">
            <a:xfrm>
              <a:off x="1640" y="2204"/>
              <a:ext cx="47" cy="77"/>
            </a:xfrm>
            <a:prstGeom prst="rect">
              <a:avLst/>
            </a:prstGeom>
            <a:noFill/>
            <a:ln w="9525">
              <a:noFill/>
              <a:miter lim="800000"/>
              <a:headEnd/>
              <a:tailEnd/>
            </a:ln>
          </p:spPr>
        </p:pic>
        <p:sp>
          <p:nvSpPr>
            <p:cNvPr id="10328" name="Freeform 427"/>
            <p:cNvSpPr>
              <a:spLocks/>
            </p:cNvSpPr>
            <p:nvPr/>
          </p:nvSpPr>
          <p:spPr bwMode="auto">
            <a:xfrm>
              <a:off x="1729" y="2140"/>
              <a:ext cx="112" cy="149"/>
            </a:xfrm>
            <a:custGeom>
              <a:avLst/>
              <a:gdLst>
                <a:gd name="T0" fmla="*/ 284 w 43"/>
                <a:gd name="T1" fmla="*/ 0 h 37"/>
                <a:gd name="T2" fmla="*/ 495 w 43"/>
                <a:gd name="T3" fmla="*/ 1897 h 37"/>
                <a:gd name="T4" fmla="*/ 617 w 43"/>
                <a:gd name="T5" fmla="*/ 455 h 37"/>
                <a:gd name="T6" fmla="*/ 617 w 43"/>
                <a:gd name="T7" fmla="*/ 258 h 37"/>
                <a:gd name="T8" fmla="*/ 617 w 43"/>
                <a:gd name="T9" fmla="*/ 129 h 37"/>
                <a:gd name="T10" fmla="*/ 617 w 43"/>
                <a:gd name="T11" fmla="*/ 64 h 37"/>
                <a:gd name="T12" fmla="*/ 617 w 43"/>
                <a:gd name="T13" fmla="*/ 64 h 37"/>
                <a:gd name="T14" fmla="*/ 583 w 43"/>
                <a:gd name="T15" fmla="*/ 64 h 37"/>
                <a:gd name="T16" fmla="*/ 563 w 43"/>
                <a:gd name="T17" fmla="*/ 64 h 37"/>
                <a:gd name="T18" fmla="*/ 563 w 43"/>
                <a:gd name="T19" fmla="*/ 64 h 37"/>
                <a:gd name="T20" fmla="*/ 529 w 43"/>
                <a:gd name="T21" fmla="*/ 64 h 37"/>
                <a:gd name="T22" fmla="*/ 563 w 43"/>
                <a:gd name="T23" fmla="*/ 0 h 37"/>
                <a:gd name="T24" fmla="*/ 761 w 43"/>
                <a:gd name="T25" fmla="*/ 0 h 37"/>
                <a:gd name="T26" fmla="*/ 761 w 43"/>
                <a:gd name="T27" fmla="*/ 64 h 37"/>
                <a:gd name="T28" fmla="*/ 740 w 43"/>
                <a:gd name="T29" fmla="*/ 64 h 37"/>
                <a:gd name="T30" fmla="*/ 706 w 43"/>
                <a:gd name="T31" fmla="*/ 64 h 37"/>
                <a:gd name="T32" fmla="*/ 693 w 43"/>
                <a:gd name="T33" fmla="*/ 64 h 37"/>
                <a:gd name="T34" fmla="*/ 651 w 43"/>
                <a:gd name="T35" fmla="*/ 129 h 37"/>
                <a:gd name="T36" fmla="*/ 651 w 43"/>
                <a:gd name="T37" fmla="*/ 258 h 37"/>
                <a:gd name="T38" fmla="*/ 638 w 43"/>
                <a:gd name="T39" fmla="*/ 455 h 37"/>
                <a:gd name="T40" fmla="*/ 495 w 43"/>
                <a:gd name="T41" fmla="*/ 2416 h 37"/>
                <a:gd name="T42" fmla="*/ 461 w 43"/>
                <a:gd name="T43" fmla="*/ 2416 h 37"/>
                <a:gd name="T44" fmla="*/ 245 w 43"/>
                <a:gd name="T45" fmla="*/ 455 h 37"/>
                <a:gd name="T46" fmla="*/ 143 w 43"/>
                <a:gd name="T47" fmla="*/ 1897 h 37"/>
                <a:gd name="T48" fmla="*/ 122 w 43"/>
                <a:gd name="T49" fmla="*/ 2090 h 37"/>
                <a:gd name="T50" fmla="*/ 122 w 43"/>
                <a:gd name="T51" fmla="*/ 2158 h 37"/>
                <a:gd name="T52" fmla="*/ 122 w 43"/>
                <a:gd name="T53" fmla="*/ 2287 h 37"/>
                <a:gd name="T54" fmla="*/ 143 w 43"/>
                <a:gd name="T55" fmla="*/ 2287 h 37"/>
                <a:gd name="T56" fmla="*/ 156 w 43"/>
                <a:gd name="T57" fmla="*/ 2287 h 37"/>
                <a:gd name="T58" fmla="*/ 198 w 43"/>
                <a:gd name="T59" fmla="*/ 2352 h 37"/>
                <a:gd name="T60" fmla="*/ 198 w 43"/>
                <a:gd name="T61" fmla="*/ 2352 h 37"/>
                <a:gd name="T62" fmla="*/ 0 w 43"/>
                <a:gd name="T63" fmla="*/ 2352 h 37"/>
                <a:gd name="T64" fmla="*/ 0 w 43"/>
                <a:gd name="T65" fmla="*/ 2352 h 37"/>
                <a:gd name="T66" fmla="*/ 21 w 43"/>
                <a:gd name="T67" fmla="*/ 2287 h 37"/>
                <a:gd name="T68" fmla="*/ 34 w 43"/>
                <a:gd name="T69" fmla="*/ 2287 h 37"/>
                <a:gd name="T70" fmla="*/ 68 w 43"/>
                <a:gd name="T71" fmla="*/ 2287 h 37"/>
                <a:gd name="T72" fmla="*/ 68 w 43"/>
                <a:gd name="T73" fmla="*/ 2287 h 37"/>
                <a:gd name="T74" fmla="*/ 89 w 43"/>
                <a:gd name="T75" fmla="*/ 2090 h 37"/>
                <a:gd name="T76" fmla="*/ 89 w 43"/>
                <a:gd name="T77" fmla="*/ 1961 h 37"/>
                <a:gd name="T78" fmla="*/ 245 w 43"/>
                <a:gd name="T79" fmla="*/ 258 h 37"/>
                <a:gd name="T80" fmla="*/ 211 w 43"/>
                <a:gd name="T81" fmla="*/ 129 h 37"/>
                <a:gd name="T82" fmla="*/ 198 w 43"/>
                <a:gd name="T83" fmla="*/ 64 h 37"/>
                <a:gd name="T84" fmla="*/ 156 w 43"/>
                <a:gd name="T85" fmla="*/ 64 h 37"/>
                <a:gd name="T86" fmla="*/ 122 w 43"/>
                <a:gd name="T87" fmla="*/ 64 h 37"/>
                <a:gd name="T88" fmla="*/ 143 w 43"/>
                <a:gd name="T89" fmla="*/ 0 h 37"/>
                <a:gd name="T90" fmla="*/ 284 w 43"/>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7"/>
                <a:gd name="T140" fmla="*/ 43 w 43"/>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7">
                  <a:moveTo>
                    <a:pt x="16" y="0"/>
                  </a:moveTo>
                  <a:lnTo>
                    <a:pt x="28" y="29"/>
                  </a:lnTo>
                  <a:lnTo>
                    <a:pt x="35" y="7"/>
                  </a:lnTo>
                  <a:lnTo>
                    <a:pt x="35" y="4"/>
                  </a:lnTo>
                  <a:lnTo>
                    <a:pt x="35" y="2"/>
                  </a:lnTo>
                  <a:lnTo>
                    <a:pt x="35" y="1"/>
                  </a:lnTo>
                  <a:lnTo>
                    <a:pt x="33" y="1"/>
                  </a:lnTo>
                  <a:lnTo>
                    <a:pt x="32" y="1"/>
                  </a:lnTo>
                  <a:lnTo>
                    <a:pt x="30" y="1"/>
                  </a:lnTo>
                  <a:lnTo>
                    <a:pt x="32" y="0"/>
                  </a:lnTo>
                  <a:lnTo>
                    <a:pt x="43" y="0"/>
                  </a:lnTo>
                  <a:lnTo>
                    <a:pt x="43" y="1"/>
                  </a:lnTo>
                  <a:lnTo>
                    <a:pt x="42" y="1"/>
                  </a:lnTo>
                  <a:lnTo>
                    <a:pt x="40" y="1"/>
                  </a:lnTo>
                  <a:lnTo>
                    <a:pt x="39" y="1"/>
                  </a:lnTo>
                  <a:lnTo>
                    <a:pt x="37" y="2"/>
                  </a:lnTo>
                  <a:lnTo>
                    <a:pt x="37" y="4"/>
                  </a:lnTo>
                  <a:lnTo>
                    <a:pt x="36" y="7"/>
                  </a:lnTo>
                  <a:lnTo>
                    <a:pt x="28" y="37"/>
                  </a:lnTo>
                  <a:lnTo>
                    <a:pt x="26" y="37"/>
                  </a:lnTo>
                  <a:lnTo>
                    <a:pt x="14" y="7"/>
                  </a:lnTo>
                  <a:lnTo>
                    <a:pt x="8" y="29"/>
                  </a:lnTo>
                  <a:lnTo>
                    <a:pt x="7" y="32"/>
                  </a:lnTo>
                  <a:lnTo>
                    <a:pt x="7" y="33"/>
                  </a:lnTo>
                  <a:lnTo>
                    <a:pt x="7" y="35"/>
                  </a:lnTo>
                  <a:lnTo>
                    <a:pt x="8" y="35"/>
                  </a:lnTo>
                  <a:lnTo>
                    <a:pt x="9" y="35"/>
                  </a:lnTo>
                  <a:lnTo>
                    <a:pt x="11" y="36"/>
                  </a:lnTo>
                  <a:lnTo>
                    <a:pt x="0" y="36"/>
                  </a:lnTo>
                  <a:lnTo>
                    <a:pt x="1" y="35"/>
                  </a:lnTo>
                  <a:lnTo>
                    <a:pt x="2" y="35"/>
                  </a:lnTo>
                  <a:lnTo>
                    <a:pt x="4" y="35"/>
                  </a:lnTo>
                  <a:lnTo>
                    <a:pt x="5" y="32"/>
                  </a:lnTo>
                  <a:lnTo>
                    <a:pt x="5" y="30"/>
                  </a:lnTo>
                  <a:lnTo>
                    <a:pt x="14" y="4"/>
                  </a:lnTo>
                  <a:lnTo>
                    <a:pt x="12" y="2"/>
                  </a:lnTo>
                  <a:lnTo>
                    <a:pt x="11" y="1"/>
                  </a:lnTo>
                  <a:lnTo>
                    <a:pt x="9" y="1"/>
                  </a:lnTo>
                  <a:lnTo>
                    <a:pt x="7" y="1"/>
                  </a:lnTo>
                  <a:lnTo>
                    <a:pt x="8" y="0"/>
                  </a:lnTo>
                  <a:lnTo>
                    <a:pt x="16" y="0"/>
                  </a:lnTo>
                  <a:close/>
                </a:path>
              </a:pathLst>
            </a:custGeom>
            <a:solidFill>
              <a:srgbClr val="000000"/>
            </a:solidFill>
            <a:ln w="0">
              <a:solidFill>
                <a:srgbClr val="000000"/>
              </a:solidFill>
              <a:round/>
              <a:headEnd/>
              <a:tailEnd/>
            </a:ln>
          </p:spPr>
          <p:txBody>
            <a:bodyPr/>
            <a:lstStyle/>
            <a:p>
              <a:endParaRPr lang="en-CA"/>
            </a:p>
          </p:txBody>
        </p:sp>
        <p:sp>
          <p:nvSpPr>
            <p:cNvPr id="10329" name="Freeform 428"/>
            <p:cNvSpPr>
              <a:spLocks noEditPoints="1"/>
            </p:cNvSpPr>
            <p:nvPr/>
          </p:nvSpPr>
          <p:spPr bwMode="auto">
            <a:xfrm>
              <a:off x="1826" y="2140"/>
              <a:ext cx="94" cy="145"/>
            </a:xfrm>
            <a:custGeom>
              <a:avLst/>
              <a:gdLst>
                <a:gd name="T0" fmla="*/ 178 w 36"/>
                <a:gd name="T1" fmla="*/ 0 h 36"/>
                <a:gd name="T2" fmla="*/ 428 w 36"/>
                <a:gd name="T3" fmla="*/ 0 h 36"/>
                <a:gd name="T4" fmla="*/ 517 w 36"/>
                <a:gd name="T5" fmla="*/ 0 h 36"/>
                <a:gd name="T6" fmla="*/ 587 w 36"/>
                <a:gd name="T7" fmla="*/ 64 h 36"/>
                <a:gd name="T8" fmla="*/ 606 w 36"/>
                <a:gd name="T9" fmla="*/ 258 h 36"/>
                <a:gd name="T10" fmla="*/ 640 w 36"/>
                <a:gd name="T11" fmla="*/ 520 h 36"/>
                <a:gd name="T12" fmla="*/ 606 w 36"/>
                <a:gd name="T13" fmla="*/ 713 h 36"/>
                <a:gd name="T14" fmla="*/ 587 w 36"/>
                <a:gd name="T15" fmla="*/ 777 h 36"/>
                <a:gd name="T16" fmla="*/ 551 w 36"/>
                <a:gd name="T17" fmla="*/ 975 h 36"/>
                <a:gd name="T18" fmla="*/ 517 w 36"/>
                <a:gd name="T19" fmla="*/ 1039 h 36"/>
                <a:gd name="T20" fmla="*/ 465 w 36"/>
                <a:gd name="T21" fmla="*/ 1184 h 36"/>
                <a:gd name="T22" fmla="*/ 389 w 36"/>
                <a:gd name="T23" fmla="*/ 1184 h 36"/>
                <a:gd name="T24" fmla="*/ 342 w 36"/>
                <a:gd name="T25" fmla="*/ 1184 h 36"/>
                <a:gd name="T26" fmla="*/ 287 w 36"/>
                <a:gd name="T27" fmla="*/ 1184 h 36"/>
                <a:gd name="T28" fmla="*/ 211 w 36"/>
                <a:gd name="T29" fmla="*/ 1897 h 36"/>
                <a:gd name="T30" fmla="*/ 211 w 36"/>
                <a:gd name="T31" fmla="*/ 2094 h 36"/>
                <a:gd name="T32" fmla="*/ 211 w 36"/>
                <a:gd name="T33" fmla="*/ 2159 h 36"/>
                <a:gd name="T34" fmla="*/ 211 w 36"/>
                <a:gd name="T35" fmla="*/ 2288 h 36"/>
                <a:gd name="T36" fmla="*/ 211 w 36"/>
                <a:gd name="T37" fmla="*/ 2288 h 36"/>
                <a:gd name="T38" fmla="*/ 232 w 36"/>
                <a:gd name="T39" fmla="*/ 2288 h 36"/>
                <a:gd name="T40" fmla="*/ 287 w 36"/>
                <a:gd name="T41" fmla="*/ 2352 h 36"/>
                <a:gd name="T42" fmla="*/ 287 w 36"/>
                <a:gd name="T43" fmla="*/ 2352 h 36"/>
                <a:gd name="T44" fmla="*/ 0 w 36"/>
                <a:gd name="T45" fmla="*/ 2352 h 36"/>
                <a:gd name="T46" fmla="*/ 0 w 36"/>
                <a:gd name="T47" fmla="*/ 2352 h 36"/>
                <a:gd name="T48" fmla="*/ 55 w 36"/>
                <a:gd name="T49" fmla="*/ 2288 h 36"/>
                <a:gd name="T50" fmla="*/ 89 w 36"/>
                <a:gd name="T51" fmla="*/ 2288 h 36"/>
                <a:gd name="T52" fmla="*/ 110 w 36"/>
                <a:gd name="T53" fmla="*/ 2159 h 36"/>
                <a:gd name="T54" fmla="*/ 144 w 36"/>
                <a:gd name="T55" fmla="*/ 1897 h 36"/>
                <a:gd name="T56" fmla="*/ 232 w 36"/>
                <a:gd name="T57" fmla="*/ 520 h 36"/>
                <a:gd name="T58" fmla="*/ 266 w 36"/>
                <a:gd name="T59" fmla="*/ 326 h 36"/>
                <a:gd name="T60" fmla="*/ 266 w 36"/>
                <a:gd name="T61" fmla="*/ 129 h 36"/>
                <a:gd name="T62" fmla="*/ 266 w 36"/>
                <a:gd name="T63" fmla="*/ 129 h 36"/>
                <a:gd name="T64" fmla="*/ 266 w 36"/>
                <a:gd name="T65" fmla="*/ 64 h 36"/>
                <a:gd name="T66" fmla="*/ 232 w 36"/>
                <a:gd name="T67" fmla="*/ 64 h 36"/>
                <a:gd name="T68" fmla="*/ 178 w 36"/>
                <a:gd name="T69" fmla="*/ 64 h 36"/>
                <a:gd name="T70" fmla="*/ 178 w 36"/>
                <a:gd name="T71" fmla="*/ 0 h 36"/>
                <a:gd name="T72" fmla="*/ 287 w 36"/>
                <a:gd name="T73" fmla="*/ 1039 h 36"/>
                <a:gd name="T74" fmla="*/ 342 w 36"/>
                <a:gd name="T75" fmla="*/ 1184 h 36"/>
                <a:gd name="T76" fmla="*/ 355 w 36"/>
                <a:gd name="T77" fmla="*/ 1184 h 36"/>
                <a:gd name="T78" fmla="*/ 410 w 36"/>
                <a:gd name="T79" fmla="*/ 1039 h 36"/>
                <a:gd name="T80" fmla="*/ 465 w 36"/>
                <a:gd name="T81" fmla="*/ 1039 h 36"/>
                <a:gd name="T82" fmla="*/ 478 w 36"/>
                <a:gd name="T83" fmla="*/ 975 h 36"/>
                <a:gd name="T84" fmla="*/ 517 w 36"/>
                <a:gd name="T85" fmla="*/ 777 h 36"/>
                <a:gd name="T86" fmla="*/ 533 w 36"/>
                <a:gd name="T87" fmla="*/ 584 h 36"/>
                <a:gd name="T88" fmla="*/ 533 w 36"/>
                <a:gd name="T89" fmla="*/ 455 h 36"/>
                <a:gd name="T90" fmla="*/ 533 w 36"/>
                <a:gd name="T91" fmla="*/ 326 h 36"/>
                <a:gd name="T92" fmla="*/ 517 w 36"/>
                <a:gd name="T93" fmla="*/ 129 h 36"/>
                <a:gd name="T94" fmla="*/ 478 w 36"/>
                <a:gd name="T95" fmla="*/ 64 h 36"/>
                <a:gd name="T96" fmla="*/ 428 w 36"/>
                <a:gd name="T97" fmla="*/ 64 h 36"/>
                <a:gd name="T98" fmla="*/ 389 w 36"/>
                <a:gd name="T99" fmla="*/ 64 h 36"/>
                <a:gd name="T100" fmla="*/ 355 w 36"/>
                <a:gd name="T101" fmla="*/ 64 h 36"/>
                <a:gd name="T102" fmla="*/ 287 w 36"/>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6"/>
                <a:gd name="T158" fmla="*/ 36 w 36"/>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6">
                  <a:moveTo>
                    <a:pt x="10" y="0"/>
                  </a:moveTo>
                  <a:lnTo>
                    <a:pt x="24" y="0"/>
                  </a:lnTo>
                  <a:lnTo>
                    <a:pt x="29" y="0"/>
                  </a:lnTo>
                  <a:lnTo>
                    <a:pt x="33" y="1"/>
                  </a:lnTo>
                  <a:lnTo>
                    <a:pt x="34" y="4"/>
                  </a:lnTo>
                  <a:lnTo>
                    <a:pt x="36" y="8"/>
                  </a:lnTo>
                  <a:lnTo>
                    <a:pt x="34" y="11"/>
                  </a:lnTo>
                  <a:lnTo>
                    <a:pt x="33" y="12"/>
                  </a:lnTo>
                  <a:lnTo>
                    <a:pt x="31" y="15"/>
                  </a:lnTo>
                  <a:lnTo>
                    <a:pt x="29" y="16"/>
                  </a:lnTo>
                  <a:lnTo>
                    <a:pt x="26" y="18"/>
                  </a:lnTo>
                  <a:lnTo>
                    <a:pt x="22" y="18"/>
                  </a:lnTo>
                  <a:lnTo>
                    <a:pt x="19" y="18"/>
                  </a:lnTo>
                  <a:lnTo>
                    <a:pt x="16" y="18"/>
                  </a:lnTo>
                  <a:lnTo>
                    <a:pt x="12" y="29"/>
                  </a:lnTo>
                  <a:lnTo>
                    <a:pt x="12" y="32"/>
                  </a:lnTo>
                  <a:lnTo>
                    <a:pt x="12" y="33"/>
                  </a:lnTo>
                  <a:lnTo>
                    <a:pt x="12" y="35"/>
                  </a:lnTo>
                  <a:lnTo>
                    <a:pt x="13" y="35"/>
                  </a:lnTo>
                  <a:lnTo>
                    <a:pt x="16" y="36"/>
                  </a:lnTo>
                  <a:lnTo>
                    <a:pt x="0" y="36"/>
                  </a:lnTo>
                  <a:lnTo>
                    <a:pt x="3" y="35"/>
                  </a:lnTo>
                  <a:lnTo>
                    <a:pt x="5" y="35"/>
                  </a:lnTo>
                  <a:lnTo>
                    <a:pt x="6" y="33"/>
                  </a:lnTo>
                  <a:lnTo>
                    <a:pt x="8" y="29"/>
                  </a:lnTo>
                  <a:lnTo>
                    <a:pt x="13" y="8"/>
                  </a:lnTo>
                  <a:lnTo>
                    <a:pt x="15" y="5"/>
                  </a:lnTo>
                  <a:lnTo>
                    <a:pt x="15" y="2"/>
                  </a:lnTo>
                  <a:lnTo>
                    <a:pt x="15" y="1"/>
                  </a:lnTo>
                  <a:lnTo>
                    <a:pt x="13" y="1"/>
                  </a:lnTo>
                  <a:lnTo>
                    <a:pt x="10" y="1"/>
                  </a:lnTo>
                  <a:lnTo>
                    <a:pt x="10" y="0"/>
                  </a:lnTo>
                  <a:close/>
                  <a:moveTo>
                    <a:pt x="16" y="16"/>
                  </a:moveTo>
                  <a:lnTo>
                    <a:pt x="19" y="18"/>
                  </a:lnTo>
                  <a:lnTo>
                    <a:pt x="20" y="18"/>
                  </a:lnTo>
                  <a:lnTo>
                    <a:pt x="23" y="16"/>
                  </a:lnTo>
                  <a:lnTo>
                    <a:pt x="26" y="16"/>
                  </a:lnTo>
                  <a:lnTo>
                    <a:pt x="27" y="15"/>
                  </a:lnTo>
                  <a:lnTo>
                    <a:pt x="29" y="12"/>
                  </a:lnTo>
                  <a:lnTo>
                    <a:pt x="30" y="9"/>
                  </a:lnTo>
                  <a:lnTo>
                    <a:pt x="30" y="7"/>
                  </a:lnTo>
                  <a:lnTo>
                    <a:pt x="30" y="5"/>
                  </a:lnTo>
                  <a:lnTo>
                    <a:pt x="29" y="2"/>
                  </a:lnTo>
                  <a:lnTo>
                    <a:pt x="27" y="1"/>
                  </a:lnTo>
                  <a:lnTo>
                    <a:pt x="24" y="1"/>
                  </a:lnTo>
                  <a:lnTo>
                    <a:pt x="22" y="1"/>
                  </a:lnTo>
                  <a:lnTo>
                    <a:pt x="20" y="1"/>
                  </a:lnTo>
                  <a:lnTo>
                    <a:pt x="16" y="16"/>
                  </a:lnTo>
                  <a:close/>
                </a:path>
              </a:pathLst>
            </a:custGeom>
            <a:solidFill>
              <a:srgbClr val="000000"/>
            </a:solidFill>
            <a:ln w="0">
              <a:solidFill>
                <a:srgbClr val="000000"/>
              </a:solidFill>
              <a:round/>
              <a:headEnd/>
              <a:tailEnd/>
            </a:ln>
          </p:spPr>
          <p:txBody>
            <a:bodyPr/>
            <a:lstStyle/>
            <a:p>
              <a:endParaRPr lang="en-CA"/>
            </a:p>
          </p:txBody>
        </p:sp>
        <p:sp>
          <p:nvSpPr>
            <p:cNvPr id="10330" name="Freeform 429"/>
            <p:cNvSpPr>
              <a:spLocks/>
            </p:cNvSpPr>
            <p:nvPr/>
          </p:nvSpPr>
          <p:spPr bwMode="auto">
            <a:xfrm>
              <a:off x="1969" y="2140"/>
              <a:ext cx="89" cy="149"/>
            </a:xfrm>
            <a:custGeom>
              <a:avLst/>
              <a:gdLst>
                <a:gd name="T0" fmla="*/ 55 w 34"/>
                <a:gd name="T1" fmla="*/ 2416 h 37"/>
                <a:gd name="T2" fmla="*/ 110 w 34"/>
                <a:gd name="T3" fmla="*/ 455 h 37"/>
                <a:gd name="T4" fmla="*/ 110 w 34"/>
                <a:gd name="T5" fmla="*/ 258 h 37"/>
                <a:gd name="T6" fmla="*/ 110 w 34"/>
                <a:gd name="T7" fmla="*/ 258 h 37"/>
                <a:gd name="T8" fmla="*/ 110 w 34"/>
                <a:gd name="T9" fmla="*/ 129 h 37"/>
                <a:gd name="T10" fmla="*/ 68 w 34"/>
                <a:gd name="T11" fmla="*/ 64 h 37"/>
                <a:gd name="T12" fmla="*/ 55 w 34"/>
                <a:gd name="T13" fmla="*/ 64 h 37"/>
                <a:gd name="T14" fmla="*/ 34 w 34"/>
                <a:gd name="T15" fmla="*/ 64 h 37"/>
                <a:gd name="T16" fmla="*/ 0 w 34"/>
                <a:gd name="T17" fmla="*/ 64 h 37"/>
                <a:gd name="T18" fmla="*/ 34 w 34"/>
                <a:gd name="T19" fmla="*/ 0 h 37"/>
                <a:gd name="T20" fmla="*/ 288 w 34"/>
                <a:gd name="T21" fmla="*/ 0 h 37"/>
                <a:gd name="T22" fmla="*/ 288 w 34"/>
                <a:gd name="T23" fmla="*/ 64 h 37"/>
                <a:gd name="T24" fmla="*/ 233 w 34"/>
                <a:gd name="T25" fmla="*/ 64 h 37"/>
                <a:gd name="T26" fmla="*/ 199 w 34"/>
                <a:gd name="T27" fmla="*/ 64 h 37"/>
                <a:gd name="T28" fmla="*/ 199 w 34"/>
                <a:gd name="T29" fmla="*/ 64 h 37"/>
                <a:gd name="T30" fmla="*/ 178 w 34"/>
                <a:gd name="T31" fmla="*/ 129 h 37"/>
                <a:gd name="T32" fmla="*/ 178 w 34"/>
                <a:gd name="T33" fmla="*/ 258 h 37"/>
                <a:gd name="T34" fmla="*/ 178 w 34"/>
                <a:gd name="T35" fmla="*/ 455 h 37"/>
                <a:gd name="T36" fmla="*/ 123 w 34"/>
                <a:gd name="T37" fmla="*/ 1897 h 37"/>
                <a:gd name="T38" fmla="*/ 411 w 34"/>
                <a:gd name="T39" fmla="*/ 519 h 37"/>
                <a:gd name="T40" fmla="*/ 432 w 34"/>
                <a:gd name="T41" fmla="*/ 326 h 37"/>
                <a:gd name="T42" fmla="*/ 445 w 34"/>
                <a:gd name="T43" fmla="*/ 258 h 37"/>
                <a:gd name="T44" fmla="*/ 445 w 34"/>
                <a:gd name="T45" fmla="*/ 129 h 37"/>
                <a:gd name="T46" fmla="*/ 445 w 34"/>
                <a:gd name="T47" fmla="*/ 129 h 37"/>
                <a:gd name="T48" fmla="*/ 445 w 34"/>
                <a:gd name="T49" fmla="*/ 64 h 37"/>
                <a:gd name="T50" fmla="*/ 445 w 34"/>
                <a:gd name="T51" fmla="*/ 64 h 37"/>
                <a:gd name="T52" fmla="*/ 432 w 34"/>
                <a:gd name="T53" fmla="*/ 64 h 37"/>
                <a:gd name="T54" fmla="*/ 411 w 34"/>
                <a:gd name="T55" fmla="*/ 64 h 37"/>
                <a:gd name="T56" fmla="*/ 411 w 34"/>
                <a:gd name="T57" fmla="*/ 0 h 37"/>
                <a:gd name="T58" fmla="*/ 610 w 34"/>
                <a:gd name="T59" fmla="*/ 0 h 37"/>
                <a:gd name="T60" fmla="*/ 610 w 34"/>
                <a:gd name="T61" fmla="*/ 64 h 37"/>
                <a:gd name="T62" fmla="*/ 576 w 34"/>
                <a:gd name="T63" fmla="*/ 64 h 37"/>
                <a:gd name="T64" fmla="*/ 555 w 34"/>
                <a:gd name="T65" fmla="*/ 64 h 37"/>
                <a:gd name="T66" fmla="*/ 542 w 34"/>
                <a:gd name="T67" fmla="*/ 129 h 37"/>
                <a:gd name="T68" fmla="*/ 500 w 34"/>
                <a:gd name="T69" fmla="*/ 129 h 37"/>
                <a:gd name="T70" fmla="*/ 487 w 34"/>
                <a:gd name="T71" fmla="*/ 326 h 37"/>
                <a:gd name="T72" fmla="*/ 432 w 34"/>
                <a:gd name="T73" fmla="*/ 584 h 37"/>
                <a:gd name="T74" fmla="*/ 55 w 34"/>
                <a:gd name="T75" fmla="*/ 2416 h 37"/>
                <a:gd name="T76" fmla="*/ 55 w 34"/>
                <a:gd name="T77" fmla="*/ 2416 h 3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7"/>
                <a:gd name="T119" fmla="*/ 34 w 34"/>
                <a:gd name="T120" fmla="*/ 37 h 3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7">
                  <a:moveTo>
                    <a:pt x="3" y="37"/>
                  </a:moveTo>
                  <a:lnTo>
                    <a:pt x="6" y="7"/>
                  </a:lnTo>
                  <a:lnTo>
                    <a:pt x="6" y="4"/>
                  </a:lnTo>
                  <a:lnTo>
                    <a:pt x="6" y="2"/>
                  </a:lnTo>
                  <a:lnTo>
                    <a:pt x="4" y="1"/>
                  </a:lnTo>
                  <a:lnTo>
                    <a:pt x="3" y="1"/>
                  </a:lnTo>
                  <a:lnTo>
                    <a:pt x="2" y="1"/>
                  </a:lnTo>
                  <a:lnTo>
                    <a:pt x="0" y="1"/>
                  </a:lnTo>
                  <a:lnTo>
                    <a:pt x="2" y="0"/>
                  </a:lnTo>
                  <a:lnTo>
                    <a:pt x="16" y="0"/>
                  </a:lnTo>
                  <a:lnTo>
                    <a:pt x="16" y="1"/>
                  </a:lnTo>
                  <a:lnTo>
                    <a:pt x="13" y="1"/>
                  </a:lnTo>
                  <a:lnTo>
                    <a:pt x="11" y="1"/>
                  </a:lnTo>
                  <a:lnTo>
                    <a:pt x="10" y="2"/>
                  </a:lnTo>
                  <a:lnTo>
                    <a:pt x="10" y="4"/>
                  </a:lnTo>
                  <a:lnTo>
                    <a:pt x="10" y="7"/>
                  </a:lnTo>
                  <a:lnTo>
                    <a:pt x="7" y="29"/>
                  </a:lnTo>
                  <a:lnTo>
                    <a:pt x="23" y="8"/>
                  </a:lnTo>
                  <a:lnTo>
                    <a:pt x="24" y="5"/>
                  </a:lnTo>
                  <a:lnTo>
                    <a:pt x="25" y="4"/>
                  </a:lnTo>
                  <a:lnTo>
                    <a:pt x="25" y="2"/>
                  </a:lnTo>
                  <a:lnTo>
                    <a:pt x="25" y="1"/>
                  </a:lnTo>
                  <a:lnTo>
                    <a:pt x="24" y="1"/>
                  </a:lnTo>
                  <a:lnTo>
                    <a:pt x="23" y="1"/>
                  </a:lnTo>
                  <a:lnTo>
                    <a:pt x="23" y="0"/>
                  </a:lnTo>
                  <a:lnTo>
                    <a:pt x="34" y="0"/>
                  </a:lnTo>
                  <a:lnTo>
                    <a:pt x="34" y="1"/>
                  </a:lnTo>
                  <a:lnTo>
                    <a:pt x="32" y="1"/>
                  </a:lnTo>
                  <a:lnTo>
                    <a:pt x="31" y="1"/>
                  </a:lnTo>
                  <a:lnTo>
                    <a:pt x="30" y="2"/>
                  </a:lnTo>
                  <a:lnTo>
                    <a:pt x="28" y="2"/>
                  </a:lnTo>
                  <a:lnTo>
                    <a:pt x="27" y="5"/>
                  </a:lnTo>
                  <a:lnTo>
                    <a:pt x="24" y="9"/>
                  </a:lnTo>
                  <a:lnTo>
                    <a:pt x="3" y="37"/>
                  </a:lnTo>
                  <a:close/>
                </a:path>
              </a:pathLst>
            </a:custGeom>
            <a:solidFill>
              <a:srgbClr val="000000"/>
            </a:solidFill>
            <a:ln w="0">
              <a:solidFill>
                <a:srgbClr val="000000"/>
              </a:solidFill>
              <a:round/>
              <a:headEnd/>
              <a:tailEnd/>
            </a:ln>
          </p:spPr>
          <p:txBody>
            <a:bodyPr/>
            <a:lstStyle/>
            <a:p>
              <a:endParaRPr lang="en-CA"/>
            </a:p>
          </p:txBody>
        </p:sp>
        <p:sp>
          <p:nvSpPr>
            <p:cNvPr id="10331" name="Freeform 430"/>
            <p:cNvSpPr>
              <a:spLocks noEditPoints="1"/>
            </p:cNvSpPr>
            <p:nvPr/>
          </p:nvSpPr>
          <p:spPr bwMode="auto">
            <a:xfrm>
              <a:off x="2040" y="2140"/>
              <a:ext cx="91" cy="145"/>
            </a:xfrm>
            <a:custGeom>
              <a:avLst/>
              <a:gdLst>
                <a:gd name="T0" fmla="*/ 195 w 35"/>
                <a:gd name="T1" fmla="*/ 0 h 36"/>
                <a:gd name="T2" fmla="*/ 419 w 35"/>
                <a:gd name="T3" fmla="*/ 0 h 36"/>
                <a:gd name="T4" fmla="*/ 507 w 35"/>
                <a:gd name="T5" fmla="*/ 0 h 36"/>
                <a:gd name="T6" fmla="*/ 56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039 h 36"/>
                <a:gd name="T20" fmla="*/ 439 w 35"/>
                <a:gd name="T21" fmla="*/ 1184 h 36"/>
                <a:gd name="T22" fmla="*/ 372 w 35"/>
                <a:gd name="T23" fmla="*/ 1184 h 36"/>
                <a:gd name="T24" fmla="*/ 317 w 35"/>
                <a:gd name="T25" fmla="*/ 1184 h 36"/>
                <a:gd name="T26" fmla="*/ 263 w 35"/>
                <a:gd name="T27" fmla="*/ 1184 h 36"/>
                <a:gd name="T28" fmla="*/ 211 w 35"/>
                <a:gd name="T29" fmla="*/ 1897 h 36"/>
                <a:gd name="T30" fmla="*/ 195 w 35"/>
                <a:gd name="T31" fmla="*/ 2094 h 36"/>
                <a:gd name="T32" fmla="*/ 195 w 35"/>
                <a:gd name="T33" fmla="*/ 2159 h 36"/>
                <a:gd name="T34" fmla="*/ 195 w 35"/>
                <a:gd name="T35" fmla="*/ 2288 h 36"/>
                <a:gd name="T36" fmla="*/ 211 w 35"/>
                <a:gd name="T37" fmla="*/ 2288 h 36"/>
                <a:gd name="T38" fmla="*/ 211 w 35"/>
                <a:gd name="T39" fmla="*/ 2288 h 36"/>
                <a:gd name="T40" fmla="*/ 263 w 35"/>
                <a:gd name="T41" fmla="*/ 2352 h 36"/>
                <a:gd name="T42" fmla="*/ 263 w 35"/>
                <a:gd name="T43" fmla="*/ 2352 h 36"/>
                <a:gd name="T44" fmla="*/ 0 w 35"/>
                <a:gd name="T45" fmla="*/ 2352 h 36"/>
                <a:gd name="T46" fmla="*/ 21 w 35"/>
                <a:gd name="T47" fmla="*/ 2352 h 36"/>
                <a:gd name="T48" fmla="*/ 55 w 35"/>
                <a:gd name="T49" fmla="*/ 2288 h 36"/>
                <a:gd name="T50" fmla="*/ 88 w 35"/>
                <a:gd name="T51" fmla="*/ 2288 h 36"/>
                <a:gd name="T52" fmla="*/ 88 w 35"/>
                <a:gd name="T53" fmla="*/ 2159 h 36"/>
                <a:gd name="T54" fmla="*/ 122 w 35"/>
                <a:gd name="T55" fmla="*/ 1897 h 36"/>
                <a:gd name="T56" fmla="*/ 244 w 35"/>
                <a:gd name="T57" fmla="*/ 520 h 36"/>
                <a:gd name="T58" fmla="*/ 244 w 35"/>
                <a:gd name="T59" fmla="*/ 326 h 36"/>
                <a:gd name="T60" fmla="*/ 244 w 35"/>
                <a:gd name="T61" fmla="*/ 129 h 36"/>
                <a:gd name="T62" fmla="*/ 244 w 35"/>
                <a:gd name="T63" fmla="*/ 129 h 36"/>
                <a:gd name="T64" fmla="*/ 244 w 35"/>
                <a:gd name="T65" fmla="*/ 64 h 36"/>
                <a:gd name="T66" fmla="*/ 211 w 35"/>
                <a:gd name="T67" fmla="*/ 64 h 36"/>
                <a:gd name="T68" fmla="*/ 177 w 35"/>
                <a:gd name="T69" fmla="*/ 64 h 36"/>
                <a:gd name="T70" fmla="*/ 195 w 35"/>
                <a:gd name="T71" fmla="*/ 0 h 36"/>
                <a:gd name="T72" fmla="*/ 263 w 35"/>
                <a:gd name="T73" fmla="*/ 1039 h 36"/>
                <a:gd name="T74" fmla="*/ 317 w 35"/>
                <a:gd name="T75" fmla="*/ 1184 h 36"/>
                <a:gd name="T76" fmla="*/ 330 w 35"/>
                <a:gd name="T77" fmla="*/ 1184 h 36"/>
                <a:gd name="T78" fmla="*/ 385 w 35"/>
                <a:gd name="T79" fmla="*/ 1039 h 36"/>
                <a:gd name="T80" fmla="*/ 439 w 35"/>
                <a:gd name="T81" fmla="*/ 1039 h 36"/>
                <a:gd name="T82" fmla="*/ 473 w 35"/>
                <a:gd name="T83" fmla="*/ 975 h 36"/>
                <a:gd name="T84" fmla="*/ 494 w 35"/>
                <a:gd name="T85" fmla="*/ 777 h 36"/>
                <a:gd name="T86" fmla="*/ 507 w 35"/>
                <a:gd name="T87" fmla="*/ 584 h 36"/>
                <a:gd name="T88" fmla="*/ 507 w 35"/>
                <a:gd name="T89" fmla="*/ 455 h 36"/>
                <a:gd name="T90" fmla="*/ 507 w 35"/>
                <a:gd name="T91" fmla="*/ 326 h 36"/>
                <a:gd name="T92" fmla="*/ 494 w 35"/>
                <a:gd name="T93" fmla="*/ 129 h 36"/>
                <a:gd name="T94" fmla="*/ 473 w 35"/>
                <a:gd name="T95" fmla="*/ 64 h 36"/>
                <a:gd name="T96" fmla="*/ 419 w 35"/>
                <a:gd name="T97" fmla="*/ 64 h 36"/>
                <a:gd name="T98" fmla="*/ 385 w 35"/>
                <a:gd name="T99" fmla="*/ 64 h 36"/>
                <a:gd name="T100" fmla="*/ 330 w 35"/>
                <a:gd name="T101" fmla="*/ 64 h 36"/>
                <a:gd name="T102" fmla="*/ 263 w 35"/>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1" y="0"/>
                  </a:moveTo>
                  <a:lnTo>
                    <a:pt x="24" y="0"/>
                  </a:lnTo>
                  <a:lnTo>
                    <a:pt x="29" y="0"/>
                  </a:lnTo>
                  <a:lnTo>
                    <a:pt x="32" y="1"/>
                  </a:lnTo>
                  <a:lnTo>
                    <a:pt x="34" y="4"/>
                  </a:lnTo>
                  <a:lnTo>
                    <a:pt x="35" y="8"/>
                  </a:lnTo>
                  <a:lnTo>
                    <a:pt x="35" y="11"/>
                  </a:lnTo>
                  <a:lnTo>
                    <a:pt x="34" y="12"/>
                  </a:lnTo>
                  <a:lnTo>
                    <a:pt x="31" y="15"/>
                  </a:lnTo>
                  <a:lnTo>
                    <a:pt x="28" y="16"/>
                  </a:lnTo>
                  <a:lnTo>
                    <a:pt x="25" y="18"/>
                  </a:lnTo>
                  <a:lnTo>
                    <a:pt x="21" y="18"/>
                  </a:lnTo>
                  <a:lnTo>
                    <a:pt x="18" y="18"/>
                  </a:lnTo>
                  <a:lnTo>
                    <a:pt x="15" y="18"/>
                  </a:lnTo>
                  <a:lnTo>
                    <a:pt x="12" y="29"/>
                  </a:lnTo>
                  <a:lnTo>
                    <a:pt x="11" y="32"/>
                  </a:lnTo>
                  <a:lnTo>
                    <a:pt x="11" y="33"/>
                  </a:lnTo>
                  <a:lnTo>
                    <a:pt x="11" y="35"/>
                  </a:lnTo>
                  <a:lnTo>
                    <a:pt x="12" y="35"/>
                  </a:lnTo>
                  <a:lnTo>
                    <a:pt x="15" y="36"/>
                  </a:lnTo>
                  <a:lnTo>
                    <a:pt x="0" y="36"/>
                  </a:lnTo>
                  <a:lnTo>
                    <a:pt x="1" y="36"/>
                  </a:lnTo>
                  <a:lnTo>
                    <a:pt x="3" y="35"/>
                  </a:lnTo>
                  <a:lnTo>
                    <a:pt x="5" y="35"/>
                  </a:lnTo>
                  <a:lnTo>
                    <a:pt x="5" y="33"/>
                  </a:lnTo>
                  <a:lnTo>
                    <a:pt x="7" y="29"/>
                  </a:lnTo>
                  <a:lnTo>
                    <a:pt x="14" y="8"/>
                  </a:lnTo>
                  <a:lnTo>
                    <a:pt x="14" y="5"/>
                  </a:lnTo>
                  <a:lnTo>
                    <a:pt x="14" y="2"/>
                  </a:lnTo>
                  <a:lnTo>
                    <a:pt x="14" y="1"/>
                  </a:lnTo>
                  <a:lnTo>
                    <a:pt x="12" y="1"/>
                  </a:lnTo>
                  <a:lnTo>
                    <a:pt x="10" y="1"/>
                  </a:lnTo>
                  <a:lnTo>
                    <a:pt x="11" y="0"/>
                  </a:lnTo>
                  <a:close/>
                  <a:moveTo>
                    <a:pt x="15" y="16"/>
                  </a:moveTo>
                  <a:lnTo>
                    <a:pt x="18" y="18"/>
                  </a:lnTo>
                  <a:lnTo>
                    <a:pt x="19" y="18"/>
                  </a:lnTo>
                  <a:lnTo>
                    <a:pt x="22" y="16"/>
                  </a:lnTo>
                  <a:lnTo>
                    <a:pt x="25" y="16"/>
                  </a:lnTo>
                  <a:lnTo>
                    <a:pt x="27" y="15"/>
                  </a:lnTo>
                  <a:lnTo>
                    <a:pt x="28" y="12"/>
                  </a:lnTo>
                  <a:lnTo>
                    <a:pt x="29" y="9"/>
                  </a:lnTo>
                  <a:lnTo>
                    <a:pt x="29" y="7"/>
                  </a:lnTo>
                  <a:lnTo>
                    <a:pt x="29" y="5"/>
                  </a:lnTo>
                  <a:lnTo>
                    <a:pt x="28" y="2"/>
                  </a:lnTo>
                  <a:lnTo>
                    <a:pt x="27" y="1"/>
                  </a:lnTo>
                  <a:lnTo>
                    <a:pt x="24" y="1"/>
                  </a:lnTo>
                  <a:lnTo>
                    <a:pt x="22" y="1"/>
                  </a:lnTo>
                  <a:lnTo>
                    <a:pt x="19" y="1"/>
                  </a:lnTo>
                  <a:lnTo>
                    <a:pt x="15" y="16"/>
                  </a:lnTo>
                  <a:close/>
                </a:path>
              </a:pathLst>
            </a:custGeom>
            <a:solidFill>
              <a:srgbClr val="000000"/>
            </a:solidFill>
            <a:ln w="0">
              <a:solidFill>
                <a:srgbClr val="000000"/>
              </a:solidFill>
              <a:round/>
              <a:headEnd/>
              <a:tailEnd/>
            </a:ln>
          </p:spPr>
          <p:txBody>
            <a:bodyPr/>
            <a:lstStyle/>
            <a:p>
              <a:endParaRPr lang="en-CA"/>
            </a:p>
          </p:txBody>
        </p:sp>
        <p:sp>
          <p:nvSpPr>
            <p:cNvPr id="10332" name="Freeform 431"/>
            <p:cNvSpPr>
              <a:spLocks/>
            </p:cNvSpPr>
            <p:nvPr/>
          </p:nvSpPr>
          <p:spPr bwMode="auto">
            <a:xfrm>
              <a:off x="2827" y="2132"/>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33" name="Freeform 432"/>
            <p:cNvSpPr>
              <a:spLocks noEditPoints="1"/>
            </p:cNvSpPr>
            <p:nvPr/>
          </p:nvSpPr>
          <p:spPr bwMode="auto">
            <a:xfrm>
              <a:off x="287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198 w 23"/>
                <a:gd name="T13" fmla="*/ 0 h 39"/>
                <a:gd name="T14" fmla="*/ 287 w 23"/>
                <a:gd name="T15" fmla="*/ 129 h 39"/>
                <a:gd name="T16" fmla="*/ 321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198 w 23"/>
                <a:gd name="T35" fmla="*/ 2544 h 39"/>
                <a:gd name="T36" fmla="*/ 157 w 23"/>
                <a:gd name="T37" fmla="*/ 2480 h 39"/>
                <a:gd name="T38" fmla="*/ 68 w 23"/>
                <a:gd name="T39" fmla="*/ 2415 h 39"/>
                <a:gd name="T40" fmla="*/ 55 w 23"/>
                <a:gd name="T41" fmla="*/ 2089 h 39"/>
                <a:gd name="T42" fmla="*/ 0 w 23"/>
                <a:gd name="T43" fmla="*/ 1767 h 39"/>
                <a:gd name="T44" fmla="*/ 0 w 23"/>
                <a:gd name="T45" fmla="*/ 1312 h 39"/>
                <a:gd name="T46" fmla="*/ 68 w 23"/>
                <a:gd name="T47" fmla="*/ 1377 h 39"/>
                <a:gd name="T48" fmla="*/ 110 w 23"/>
                <a:gd name="T49" fmla="*/ 1832 h 39"/>
                <a:gd name="T50" fmla="*/ 123 w 23"/>
                <a:gd name="T51" fmla="*/ 2222 h 39"/>
                <a:gd name="T52" fmla="*/ 157 w 23"/>
                <a:gd name="T53" fmla="*/ 2415 h 39"/>
                <a:gd name="T54" fmla="*/ 198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21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198 w 23"/>
                <a:gd name="T79" fmla="*/ 193 h 39"/>
                <a:gd name="T80" fmla="*/ 177 w 23"/>
                <a:gd name="T81" fmla="*/ 193 h 39"/>
                <a:gd name="T82" fmla="*/ 157 w 23"/>
                <a:gd name="T83" fmla="*/ 258 h 39"/>
                <a:gd name="T84" fmla="*/ 123 w 23"/>
                <a:gd name="T85" fmla="*/ 455 h 39"/>
                <a:gd name="T86" fmla="*/ 110 w 23"/>
                <a:gd name="T87" fmla="*/ 713 h 39"/>
                <a:gd name="T88" fmla="*/ 68 w 23"/>
                <a:gd name="T89" fmla="*/ 1039 h 39"/>
                <a:gd name="T90" fmla="*/ 68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1" y="0"/>
                  </a:lnTo>
                  <a:lnTo>
                    <a:pt x="16" y="2"/>
                  </a:lnTo>
                  <a:lnTo>
                    <a:pt x="18" y="4"/>
                  </a:lnTo>
                  <a:lnTo>
                    <a:pt x="21" y="9"/>
                  </a:lnTo>
                  <a:lnTo>
                    <a:pt x="23" y="14"/>
                  </a:lnTo>
                  <a:lnTo>
                    <a:pt x="23" y="20"/>
                  </a:lnTo>
                  <a:lnTo>
                    <a:pt x="23" y="25"/>
                  </a:lnTo>
                  <a:lnTo>
                    <a:pt x="21" y="31"/>
                  </a:lnTo>
                  <a:lnTo>
                    <a:pt x="20" y="34"/>
                  </a:lnTo>
                  <a:lnTo>
                    <a:pt x="17" y="37"/>
                  </a:lnTo>
                  <a:lnTo>
                    <a:pt x="14" y="38"/>
                  </a:lnTo>
                  <a:lnTo>
                    <a:pt x="11" y="39"/>
                  </a:lnTo>
                  <a:lnTo>
                    <a:pt x="9" y="38"/>
                  </a:lnTo>
                  <a:lnTo>
                    <a:pt x="4" y="37"/>
                  </a:lnTo>
                  <a:lnTo>
                    <a:pt x="3" y="32"/>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5"/>
                  </a:lnTo>
                  <a:lnTo>
                    <a:pt x="18" y="18"/>
                  </a:lnTo>
                  <a:lnTo>
                    <a:pt x="17" y="13"/>
                  </a:lnTo>
                  <a:lnTo>
                    <a:pt x="17" y="7"/>
                  </a:lnTo>
                  <a:lnTo>
                    <a:pt x="16" y="4"/>
                  </a:lnTo>
                  <a:lnTo>
                    <a:pt x="14" y="3"/>
                  </a:lnTo>
                  <a:lnTo>
                    <a:pt x="13" y="3"/>
                  </a:lnTo>
                  <a:lnTo>
                    <a:pt x="11" y="3"/>
                  </a:lnTo>
                  <a:lnTo>
                    <a:pt x="10" y="3"/>
                  </a:lnTo>
                  <a:lnTo>
                    <a:pt x="9" y="4"/>
                  </a:lnTo>
                  <a:lnTo>
                    <a:pt x="7" y="7"/>
                  </a:lnTo>
                  <a:lnTo>
                    <a:pt x="6" y="11"/>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334" name="Freeform 433"/>
            <p:cNvSpPr>
              <a:spLocks/>
            </p:cNvSpPr>
            <p:nvPr/>
          </p:nvSpPr>
          <p:spPr bwMode="auto">
            <a:xfrm>
              <a:off x="2944" y="2261"/>
              <a:ext cx="24" cy="64"/>
            </a:xfrm>
            <a:custGeom>
              <a:avLst/>
              <a:gdLst>
                <a:gd name="T0" fmla="*/ 0 w 9"/>
                <a:gd name="T1" fmla="*/ 1024 h 16"/>
                <a:gd name="T2" fmla="*/ 0 w 9"/>
                <a:gd name="T3" fmla="*/ 896 h 16"/>
                <a:gd name="T4" fmla="*/ 56 w 9"/>
                <a:gd name="T5" fmla="*/ 832 h 16"/>
                <a:gd name="T6" fmla="*/ 93 w 9"/>
                <a:gd name="T7" fmla="*/ 768 h 16"/>
                <a:gd name="T8" fmla="*/ 115 w 9"/>
                <a:gd name="T9" fmla="*/ 576 h 16"/>
                <a:gd name="T10" fmla="*/ 136 w 9"/>
                <a:gd name="T11" fmla="*/ 448 h 16"/>
                <a:gd name="T12" fmla="*/ 136 w 9"/>
                <a:gd name="T13" fmla="*/ 448 h 16"/>
                <a:gd name="T14" fmla="*/ 115 w 9"/>
                <a:gd name="T15" fmla="*/ 384 h 16"/>
                <a:gd name="T16" fmla="*/ 115 w 9"/>
                <a:gd name="T17" fmla="*/ 384 h 16"/>
                <a:gd name="T18" fmla="*/ 115 w 9"/>
                <a:gd name="T19" fmla="*/ 384 h 16"/>
                <a:gd name="T20" fmla="*/ 115 w 9"/>
                <a:gd name="T21" fmla="*/ 384 h 16"/>
                <a:gd name="T22" fmla="*/ 93 w 9"/>
                <a:gd name="T23" fmla="*/ 448 h 16"/>
                <a:gd name="T24" fmla="*/ 93 w 9"/>
                <a:gd name="T25" fmla="*/ 448 h 16"/>
                <a:gd name="T26" fmla="*/ 56 w 9"/>
                <a:gd name="T27" fmla="*/ 448 h 16"/>
                <a:gd name="T28" fmla="*/ 35 w 9"/>
                <a:gd name="T29" fmla="*/ 448 h 16"/>
                <a:gd name="T30" fmla="*/ 35 w 9"/>
                <a:gd name="T31" fmla="*/ 384 h 16"/>
                <a:gd name="T32" fmla="*/ 0 w 9"/>
                <a:gd name="T33" fmla="*/ 384 h 16"/>
                <a:gd name="T34" fmla="*/ 0 w 9"/>
                <a:gd name="T35" fmla="*/ 320 h 16"/>
                <a:gd name="T36" fmla="*/ 0 w 9"/>
                <a:gd name="T37" fmla="*/ 192 h 16"/>
                <a:gd name="T38" fmla="*/ 35 w 9"/>
                <a:gd name="T39" fmla="*/ 128 h 16"/>
                <a:gd name="T40" fmla="*/ 56 w 9"/>
                <a:gd name="T41" fmla="*/ 0 h 16"/>
                <a:gd name="T42" fmla="*/ 93 w 9"/>
                <a:gd name="T43" fmla="*/ 0 h 16"/>
                <a:gd name="T44" fmla="*/ 115 w 9"/>
                <a:gd name="T45" fmla="*/ 128 h 16"/>
                <a:gd name="T46" fmla="*/ 136 w 9"/>
                <a:gd name="T47" fmla="*/ 128 h 16"/>
                <a:gd name="T48" fmla="*/ 171 w 9"/>
                <a:gd name="T49" fmla="*/ 320 h 16"/>
                <a:gd name="T50" fmla="*/ 171 w 9"/>
                <a:gd name="T51" fmla="*/ 384 h 16"/>
                <a:gd name="T52" fmla="*/ 171 w 9"/>
                <a:gd name="T53" fmla="*/ 576 h 16"/>
                <a:gd name="T54" fmla="*/ 115 w 9"/>
                <a:gd name="T55" fmla="*/ 768 h 16"/>
                <a:gd name="T56" fmla="*/ 93 w 9"/>
                <a:gd name="T57" fmla="*/ 832 h 16"/>
                <a:gd name="T58" fmla="*/ 0 w 9"/>
                <a:gd name="T59" fmla="*/ 102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5" y="12"/>
                  </a:lnTo>
                  <a:lnTo>
                    <a:pt x="6" y="9"/>
                  </a:lnTo>
                  <a:lnTo>
                    <a:pt x="7" y="7"/>
                  </a:lnTo>
                  <a:lnTo>
                    <a:pt x="6" y="6"/>
                  </a:lnTo>
                  <a:lnTo>
                    <a:pt x="5" y="7"/>
                  </a:lnTo>
                  <a:lnTo>
                    <a:pt x="3" y="7"/>
                  </a:lnTo>
                  <a:lnTo>
                    <a:pt x="2" y="7"/>
                  </a:lnTo>
                  <a:lnTo>
                    <a:pt x="2" y="6"/>
                  </a:lnTo>
                  <a:lnTo>
                    <a:pt x="0" y="6"/>
                  </a:lnTo>
                  <a:lnTo>
                    <a:pt x="0" y="5"/>
                  </a:lnTo>
                  <a:lnTo>
                    <a:pt x="0" y="3"/>
                  </a:lnTo>
                  <a:lnTo>
                    <a:pt x="2" y="2"/>
                  </a:lnTo>
                  <a:lnTo>
                    <a:pt x="3" y="0"/>
                  </a:lnTo>
                  <a:lnTo>
                    <a:pt x="5" y="0"/>
                  </a:lnTo>
                  <a:lnTo>
                    <a:pt x="6" y="2"/>
                  </a:lnTo>
                  <a:lnTo>
                    <a:pt x="7" y="2"/>
                  </a:lnTo>
                  <a:lnTo>
                    <a:pt x="9" y="5"/>
                  </a:lnTo>
                  <a:lnTo>
                    <a:pt x="9" y="6"/>
                  </a:lnTo>
                  <a:lnTo>
                    <a:pt x="9" y="9"/>
                  </a:lnTo>
                  <a:lnTo>
                    <a:pt x="6" y="12"/>
                  </a:lnTo>
                  <a:lnTo>
                    <a:pt x="5" y="13"/>
                  </a:lnTo>
                  <a:lnTo>
                    <a:pt x="0" y="16"/>
                  </a:lnTo>
                  <a:close/>
                </a:path>
              </a:pathLst>
            </a:custGeom>
            <a:solidFill>
              <a:srgbClr val="000000"/>
            </a:solidFill>
            <a:ln w="0">
              <a:solidFill>
                <a:srgbClr val="000000"/>
              </a:solidFill>
              <a:round/>
              <a:headEnd/>
              <a:tailEnd/>
            </a:ln>
          </p:spPr>
          <p:txBody>
            <a:bodyPr/>
            <a:lstStyle/>
            <a:p>
              <a:endParaRPr lang="en-CA"/>
            </a:p>
          </p:txBody>
        </p:sp>
        <p:sp>
          <p:nvSpPr>
            <p:cNvPr id="10335" name="Freeform 434"/>
            <p:cNvSpPr>
              <a:spLocks noEditPoints="1"/>
            </p:cNvSpPr>
            <p:nvPr/>
          </p:nvSpPr>
          <p:spPr bwMode="auto">
            <a:xfrm>
              <a:off x="298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211 w 23"/>
                <a:gd name="T13" fmla="*/ 0 h 39"/>
                <a:gd name="T14" fmla="*/ 287 w 23"/>
                <a:gd name="T15" fmla="*/ 129 h 39"/>
                <a:gd name="T16" fmla="*/ 339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211 w 23"/>
                <a:gd name="T35" fmla="*/ 2544 h 39"/>
                <a:gd name="T36" fmla="*/ 157 w 23"/>
                <a:gd name="T37" fmla="*/ 2480 h 39"/>
                <a:gd name="T38" fmla="*/ 89 w 23"/>
                <a:gd name="T39" fmla="*/ 2415 h 39"/>
                <a:gd name="T40" fmla="*/ 55 w 23"/>
                <a:gd name="T41" fmla="*/ 2089 h 39"/>
                <a:gd name="T42" fmla="*/ 0 w 23"/>
                <a:gd name="T43" fmla="*/ 1767 h 39"/>
                <a:gd name="T44" fmla="*/ 0 w 23"/>
                <a:gd name="T45" fmla="*/ 1312 h 39"/>
                <a:gd name="T46" fmla="*/ 89 w 23"/>
                <a:gd name="T47" fmla="*/ 1377 h 39"/>
                <a:gd name="T48" fmla="*/ 110 w 23"/>
                <a:gd name="T49" fmla="*/ 1832 h 39"/>
                <a:gd name="T50" fmla="*/ 123 w 23"/>
                <a:gd name="T51" fmla="*/ 2222 h 39"/>
                <a:gd name="T52" fmla="*/ 157 w 23"/>
                <a:gd name="T53" fmla="*/ 2415 h 39"/>
                <a:gd name="T54" fmla="*/ 211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39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211 w 23"/>
                <a:gd name="T79" fmla="*/ 193 h 39"/>
                <a:gd name="T80" fmla="*/ 177 w 23"/>
                <a:gd name="T81" fmla="*/ 193 h 39"/>
                <a:gd name="T82" fmla="*/ 157 w 23"/>
                <a:gd name="T83" fmla="*/ 258 h 39"/>
                <a:gd name="T84" fmla="*/ 123 w 23"/>
                <a:gd name="T85" fmla="*/ 455 h 39"/>
                <a:gd name="T86" fmla="*/ 110 w 23"/>
                <a:gd name="T87" fmla="*/ 713 h 39"/>
                <a:gd name="T88" fmla="*/ 89 w 23"/>
                <a:gd name="T89" fmla="*/ 1039 h 39"/>
                <a:gd name="T90" fmla="*/ 89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2" y="0"/>
                  </a:lnTo>
                  <a:lnTo>
                    <a:pt x="16" y="2"/>
                  </a:lnTo>
                  <a:lnTo>
                    <a:pt x="19" y="4"/>
                  </a:lnTo>
                  <a:lnTo>
                    <a:pt x="21" y="9"/>
                  </a:lnTo>
                  <a:lnTo>
                    <a:pt x="23" y="14"/>
                  </a:lnTo>
                  <a:lnTo>
                    <a:pt x="23" y="20"/>
                  </a:lnTo>
                  <a:lnTo>
                    <a:pt x="23" y="25"/>
                  </a:lnTo>
                  <a:lnTo>
                    <a:pt x="21" y="31"/>
                  </a:lnTo>
                  <a:lnTo>
                    <a:pt x="20" y="34"/>
                  </a:lnTo>
                  <a:lnTo>
                    <a:pt x="17" y="37"/>
                  </a:lnTo>
                  <a:lnTo>
                    <a:pt x="14" y="38"/>
                  </a:lnTo>
                  <a:lnTo>
                    <a:pt x="12" y="39"/>
                  </a:lnTo>
                  <a:lnTo>
                    <a:pt x="9" y="38"/>
                  </a:lnTo>
                  <a:lnTo>
                    <a:pt x="5" y="37"/>
                  </a:lnTo>
                  <a:lnTo>
                    <a:pt x="3" y="32"/>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5"/>
                  </a:lnTo>
                  <a:lnTo>
                    <a:pt x="19" y="18"/>
                  </a:lnTo>
                  <a:lnTo>
                    <a:pt x="17" y="13"/>
                  </a:lnTo>
                  <a:lnTo>
                    <a:pt x="17" y="7"/>
                  </a:lnTo>
                  <a:lnTo>
                    <a:pt x="16" y="4"/>
                  </a:lnTo>
                  <a:lnTo>
                    <a:pt x="14" y="3"/>
                  </a:lnTo>
                  <a:lnTo>
                    <a:pt x="13" y="3"/>
                  </a:lnTo>
                  <a:lnTo>
                    <a:pt x="12" y="3"/>
                  </a:lnTo>
                  <a:lnTo>
                    <a:pt x="10" y="3"/>
                  </a:lnTo>
                  <a:lnTo>
                    <a:pt x="9" y="4"/>
                  </a:lnTo>
                  <a:lnTo>
                    <a:pt x="7" y="7"/>
                  </a:lnTo>
                  <a:lnTo>
                    <a:pt x="6" y="11"/>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10336" name="Freeform 435"/>
            <p:cNvSpPr>
              <a:spLocks/>
            </p:cNvSpPr>
            <p:nvPr/>
          </p:nvSpPr>
          <p:spPr bwMode="auto">
            <a:xfrm>
              <a:off x="3051" y="2132"/>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337" name="Freeform 436"/>
            <p:cNvSpPr>
              <a:spLocks noEditPoints="1"/>
            </p:cNvSpPr>
            <p:nvPr/>
          </p:nvSpPr>
          <p:spPr bwMode="auto">
            <a:xfrm>
              <a:off x="3718" y="2140"/>
              <a:ext cx="78" cy="145"/>
            </a:xfrm>
            <a:custGeom>
              <a:avLst/>
              <a:gdLst>
                <a:gd name="T0" fmla="*/ 211 w 30"/>
                <a:gd name="T1" fmla="*/ 1249 h 36"/>
                <a:gd name="T2" fmla="*/ 211 w 30"/>
                <a:gd name="T3" fmla="*/ 1962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68 w 30"/>
                <a:gd name="T23" fmla="*/ 2352 h 36"/>
                <a:gd name="T24" fmla="*/ 109 w 30"/>
                <a:gd name="T25" fmla="*/ 2288 h 36"/>
                <a:gd name="T26" fmla="*/ 109 w 30"/>
                <a:gd name="T27" fmla="*/ 2159 h 36"/>
                <a:gd name="T28" fmla="*/ 109 w 30"/>
                <a:gd name="T29" fmla="*/ 1962 h 36"/>
                <a:gd name="T30" fmla="*/ 109 w 30"/>
                <a:gd name="T31" fmla="*/ 326 h 36"/>
                <a:gd name="T32" fmla="*/ 109 w 30"/>
                <a:gd name="T33" fmla="*/ 129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0 h 36"/>
                <a:gd name="T50" fmla="*/ 460 w 30"/>
                <a:gd name="T51" fmla="*/ 64 h 36"/>
                <a:gd name="T52" fmla="*/ 473 w 30"/>
                <a:gd name="T53" fmla="*/ 258 h 36"/>
                <a:gd name="T54" fmla="*/ 494 w 30"/>
                <a:gd name="T55" fmla="*/ 455 h 36"/>
                <a:gd name="T56" fmla="*/ 528 w 30"/>
                <a:gd name="T57" fmla="*/ 584 h 36"/>
                <a:gd name="T58" fmla="*/ 494 w 30"/>
                <a:gd name="T59" fmla="*/ 910 h 36"/>
                <a:gd name="T60" fmla="*/ 460 w 30"/>
                <a:gd name="T61" fmla="*/ 1039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44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584 h 36"/>
                <a:gd name="T92" fmla="*/ 406 w 30"/>
                <a:gd name="T93" fmla="*/ 520 h 36"/>
                <a:gd name="T94" fmla="*/ 372 w 30"/>
                <a:gd name="T95" fmla="*/ 326 h 36"/>
                <a:gd name="T96" fmla="*/ 351 w 30"/>
                <a:gd name="T97" fmla="*/ 258 h 36"/>
                <a:gd name="T98" fmla="*/ 330 w 30"/>
                <a:gd name="T99" fmla="*/ 129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0"/>
                  </a:lnTo>
                  <a:lnTo>
                    <a:pt x="12" y="33"/>
                  </a:lnTo>
                  <a:lnTo>
                    <a:pt x="12" y="35"/>
                  </a:lnTo>
                  <a:lnTo>
                    <a:pt x="13" y="36"/>
                  </a:lnTo>
                  <a:lnTo>
                    <a:pt x="14" y="36"/>
                  </a:lnTo>
                  <a:lnTo>
                    <a:pt x="16" y="36"/>
                  </a:lnTo>
                  <a:lnTo>
                    <a:pt x="0" y="36"/>
                  </a:lnTo>
                  <a:lnTo>
                    <a:pt x="2" y="36"/>
                  </a:lnTo>
                  <a:lnTo>
                    <a:pt x="4" y="36"/>
                  </a:lnTo>
                  <a:lnTo>
                    <a:pt x="6" y="35"/>
                  </a:lnTo>
                  <a:lnTo>
                    <a:pt x="6" y="33"/>
                  </a:lnTo>
                  <a:lnTo>
                    <a:pt x="6" y="30"/>
                  </a:lnTo>
                  <a:lnTo>
                    <a:pt x="6" y="5"/>
                  </a:lnTo>
                  <a:lnTo>
                    <a:pt x="6" y="2"/>
                  </a:lnTo>
                  <a:lnTo>
                    <a:pt x="4" y="1"/>
                  </a:lnTo>
                  <a:lnTo>
                    <a:pt x="3" y="0"/>
                  </a:lnTo>
                  <a:lnTo>
                    <a:pt x="2" y="0"/>
                  </a:lnTo>
                  <a:lnTo>
                    <a:pt x="0" y="0"/>
                  </a:lnTo>
                  <a:lnTo>
                    <a:pt x="14" y="0"/>
                  </a:lnTo>
                  <a:lnTo>
                    <a:pt x="19" y="0"/>
                  </a:lnTo>
                  <a:lnTo>
                    <a:pt x="23" y="0"/>
                  </a:lnTo>
                  <a:lnTo>
                    <a:pt x="26" y="1"/>
                  </a:lnTo>
                  <a:lnTo>
                    <a:pt x="27" y="4"/>
                  </a:lnTo>
                  <a:lnTo>
                    <a:pt x="28" y="7"/>
                  </a:lnTo>
                  <a:lnTo>
                    <a:pt x="30" y="9"/>
                  </a:lnTo>
                  <a:lnTo>
                    <a:pt x="28" y="14"/>
                  </a:lnTo>
                  <a:lnTo>
                    <a:pt x="26" y="16"/>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9"/>
                  </a:lnTo>
                  <a:lnTo>
                    <a:pt x="23" y="8"/>
                  </a:lnTo>
                  <a:lnTo>
                    <a:pt x="21" y="5"/>
                  </a:lnTo>
                  <a:lnTo>
                    <a:pt x="20" y="4"/>
                  </a:lnTo>
                  <a:lnTo>
                    <a:pt x="19" y="2"/>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38" name="Freeform 437"/>
            <p:cNvSpPr>
              <a:spLocks/>
            </p:cNvSpPr>
            <p:nvPr/>
          </p:nvSpPr>
          <p:spPr bwMode="auto">
            <a:xfrm>
              <a:off x="3799" y="2184"/>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27 h 25"/>
                <a:gd name="T22" fmla="*/ 300 w 18"/>
                <a:gd name="T23" fmla="*/ 327 h 25"/>
                <a:gd name="T24" fmla="*/ 300 w 18"/>
                <a:gd name="T25" fmla="*/ 457 h 25"/>
                <a:gd name="T26" fmla="*/ 287 w 18"/>
                <a:gd name="T27" fmla="*/ 327 h 25"/>
                <a:gd name="T28" fmla="*/ 253 w 18"/>
                <a:gd name="T29" fmla="*/ 327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68 w 18"/>
                <a:gd name="T69" fmla="*/ 1454 h 25"/>
                <a:gd name="T70" fmla="*/ 68 w 18"/>
                <a:gd name="T71" fmla="*/ 1454 h 25"/>
                <a:gd name="T72" fmla="*/ 68 w 18"/>
                <a:gd name="T73" fmla="*/ 1256 h 25"/>
                <a:gd name="T74" fmla="*/ 68 w 18"/>
                <a:gd name="T75" fmla="*/ 719 h 25"/>
                <a:gd name="T76" fmla="*/ 68 w 18"/>
                <a:gd name="T77" fmla="*/ 457 h 25"/>
                <a:gd name="T78" fmla="*/ 68 w 18"/>
                <a:gd name="T79" fmla="*/ 263 h 25"/>
                <a:gd name="T80" fmla="*/ 55 w 18"/>
                <a:gd name="T81" fmla="*/ 263 h 25"/>
                <a:gd name="T82" fmla="*/ 55 w 18"/>
                <a:gd name="T83" fmla="*/ 263 h 25"/>
                <a:gd name="T84" fmla="*/ 55 w 18"/>
                <a:gd name="T85" fmla="*/ 194 h 25"/>
                <a:gd name="T86" fmla="*/ 55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5"/>
                  </a:lnTo>
                  <a:lnTo>
                    <a:pt x="17" y="5"/>
                  </a:lnTo>
                  <a:lnTo>
                    <a:pt x="17" y="7"/>
                  </a:lnTo>
                  <a:lnTo>
                    <a:pt x="16" y="5"/>
                  </a:lnTo>
                  <a:lnTo>
                    <a:pt x="14" y="5"/>
                  </a:lnTo>
                  <a:lnTo>
                    <a:pt x="13" y="4"/>
                  </a:lnTo>
                  <a:lnTo>
                    <a:pt x="11" y="4"/>
                  </a:lnTo>
                  <a:lnTo>
                    <a:pt x="10" y="7"/>
                  </a:lnTo>
                  <a:lnTo>
                    <a:pt x="9" y="8"/>
                  </a:lnTo>
                  <a:lnTo>
                    <a:pt x="9" y="19"/>
                  </a:lnTo>
                  <a:lnTo>
                    <a:pt x="9" y="22"/>
                  </a:lnTo>
                  <a:lnTo>
                    <a:pt x="9" y="24"/>
                  </a:lnTo>
                  <a:lnTo>
                    <a:pt x="10" y="24"/>
                  </a:lnTo>
                  <a:lnTo>
                    <a:pt x="10" y="25"/>
                  </a:lnTo>
                  <a:lnTo>
                    <a:pt x="11" y="25"/>
                  </a:lnTo>
                  <a:lnTo>
                    <a:pt x="13" y="25"/>
                  </a:lnTo>
                  <a:lnTo>
                    <a:pt x="0" y="25"/>
                  </a:lnTo>
                  <a:lnTo>
                    <a:pt x="2" y="25"/>
                  </a:lnTo>
                  <a:lnTo>
                    <a:pt x="3" y="24"/>
                  </a:lnTo>
                  <a:lnTo>
                    <a:pt x="4" y="22"/>
                  </a:lnTo>
                  <a:lnTo>
                    <a:pt x="4" y="19"/>
                  </a:lnTo>
                  <a:lnTo>
                    <a:pt x="4" y="11"/>
                  </a:lnTo>
                  <a:lnTo>
                    <a:pt x="4" y="7"/>
                  </a:lnTo>
                  <a:lnTo>
                    <a:pt x="4" y="4"/>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39" name="Freeform 438"/>
            <p:cNvSpPr>
              <a:spLocks noEditPoints="1"/>
            </p:cNvSpPr>
            <p:nvPr/>
          </p:nvSpPr>
          <p:spPr bwMode="auto">
            <a:xfrm>
              <a:off x="3851" y="2184"/>
              <a:ext cx="55" cy="105"/>
            </a:xfrm>
            <a:custGeom>
              <a:avLst/>
              <a:gdLst>
                <a:gd name="T0" fmla="*/ 68 w 21"/>
                <a:gd name="T1" fmla="*/ 654 h 26"/>
                <a:gd name="T2" fmla="*/ 89 w 21"/>
                <a:gd name="T3" fmla="*/ 993 h 26"/>
                <a:gd name="T4" fmla="*/ 123 w 21"/>
                <a:gd name="T5" fmla="*/ 1191 h 26"/>
                <a:gd name="T6" fmla="*/ 178 w 21"/>
                <a:gd name="T7" fmla="*/ 1385 h 26"/>
                <a:gd name="T8" fmla="*/ 254 w 21"/>
                <a:gd name="T9" fmla="*/ 1385 h 26"/>
                <a:gd name="T10" fmla="*/ 267 w 21"/>
                <a:gd name="T11" fmla="*/ 1385 h 26"/>
                <a:gd name="T12" fmla="*/ 322 w 21"/>
                <a:gd name="T13" fmla="*/ 1385 h 26"/>
                <a:gd name="T14" fmla="*/ 343 w 21"/>
                <a:gd name="T15" fmla="*/ 1191 h 26"/>
                <a:gd name="T16" fmla="*/ 377 w 21"/>
                <a:gd name="T17" fmla="*/ 993 h 26"/>
                <a:gd name="T18" fmla="*/ 377 w 21"/>
                <a:gd name="T19" fmla="*/ 1127 h 26"/>
                <a:gd name="T20" fmla="*/ 377 w 21"/>
                <a:gd name="T21" fmla="*/ 1256 h 26"/>
                <a:gd name="T22" fmla="*/ 322 w 21"/>
                <a:gd name="T23" fmla="*/ 1583 h 26"/>
                <a:gd name="T24" fmla="*/ 267 w 21"/>
                <a:gd name="T25" fmla="*/ 1648 h 26"/>
                <a:gd name="T26" fmla="*/ 199 w 21"/>
                <a:gd name="T27" fmla="*/ 1712 h 26"/>
                <a:gd name="T28" fmla="*/ 123 w 21"/>
                <a:gd name="T29" fmla="*/ 1648 h 26"/>
                <a:gd name="T30" fmla="*/ 68 w 21"/>
                <a:gd name="T31" fmla="*/ 1450 h 26"/>
                <a:gd name="T32" fmla="*/ 21 w 21"/>
                <a:gd name="T33" fmla="*/ 1191 h 26"/>
                <a:gd name="T34" fmla="*/ 0 w 21"/>
                <a:gd name="T35" fmla="*/ 929 h 26"/>
                <a:gd name="T36" fmla="*/ 21 w 21"/>
                <a:gd name="T37" fmla="*/ 654 h 26"/>
                <a:gd name="T38" fmla="*/ 21 w 21"/>
                <a:gd name="T39" fmla="*/ 456 h 26"/>
                <a:gd name="T40" fmla="*/ 68 w 21"/>
                <a:gd name="T41" fmla="*/ 263 h 26"/>
                <a:gd name="T42" fmla="*/ 123 w 21"/>
                <a:gd name="T43" fmla="*/ 65 h 26"/>
                <a:gd name="T44" fmla="*/ 212 w 21"/>
                <a:gd name="T45" fmla="*/ 0 h 26"/>
                <a:gd name="T46" fmla="*/ 267 w 21"/>
                <a:gd name="T47" fmla="*/ 65 h 26"/>
                <a:gd name="T48" fmla="*/ 322 w 21"/>
                <a:gd name="T49" fmla="*/ 194 h 26"/>
                <a:gd name="T50" fmla="*/ 377 w 21"/>
                <a:gd name="T51" fmla="*/ 327 h 26"/>
                <a:gd name="T52" fmla="*/ 377 w 21"/>
                <a:gd name="T53" fmla="*/ 654 h 26"/>
                <a:gd name="T54" fmla="*/ 68 w 21"/>
                <a:gd name="T55" fmla="*/ 654 h 26"/>
                <a:gd name="T56" fmla="*/ 68 w 21"/>
                <a:gd name="T57" fmla="*/ 521 h 26"/>
                <a:gd name="T58" fmla="*/ 267 w 21"/>
                <a:gd name="T59" fmla="*/ 521 h 26"/>
                <a:gd name="T60" fmla="*/ 267 w 21"/>
                <a:gd name="T61" fmla="*/ 327 h 26"/>
                <a:gd name="T62" fmla="*/ 267 w 21"/>
                <a:gd name="T63" fmla="*/ 327 h 26"/>
                <a:gd name="T64" fmla="*/ 254 w 21"/>
                <a:gd name="T65" fmla="*/ 263 h 26"/>
                <a:gd name="T66" fmla="*/ 212 w 21"/>
                <a:gd name="T67" fmla="*/ 194 h 26"/>
                <a:gd name="T68" fmla="*/ 199 w 21"/>
                <a:gd name="T69" fmla="*/ 65 h 26"/>
                <a:gd name="T70" fmla="*/ 199 w 21"/>
                <a:gd name="T71" fmla="*/ 65 h 26"/>
                <a:gd name="T72" fmla="*/ 144 w 21"/>
                <a:gd name="T73" fmla="*/ 194 h 26"/>
                <a:gd name="T74" fmla="*/ 123 w 21"/>
                <a:gd name="T75" fmla="*/ 263 h 26"/>
                <a:gd name="T76" fmla="*/ 89 w 21"/>
                <a:gd name="T77" fmla="*/ 327 h 26"/>
                <a:gd name="T78" fmla="*/ 68 w 21"/>
                <a:gd name="T79" fmla="*/ 521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5" y="15"/>
                  </a:lnTo>
                  <a:lnTo>
                    <a:pt x="7" y="18"/>
                  </a:lnTo>
                  <a:lnTo>
                    <a:pt x="10" y="21"/>
                  </a:lnTo>
                  <a:lnTo>
                    <a:pt x="14" y="21"/>
                  </a:lnTo>
                  <a:lnTo>
                    <a:pt x="15" y="21"/>
                  </a:lnTo>
                  <a:lnTo>
                    <a:pt x="18" y="21"/>
                  </a:lnTo>
                  <a:lnTo>
                    <a:pt x="19" y="18"/>
                  </a:lnTo>
                  <a:lnTo>
                    <a:pt x="21" y="15"/>
                  </a:lnTo>
                  <a:lnTo>
                    <a:pt x="21" y="17"/>
                  </a:lnTo>
                  <a:lnTo>
                    <a:pt x="21" y="19"/>
                  </a:lnTo>
                  <a:lnTo>
                    <a:pt x="18" y="24"/>
                  </a:lnTo>
                  <a:lnTo>
                    <a:pt x="15" y="25"/>
                  </a:lnTo>
                  <a:lnTo>
                    <a:pt x="11" y="26"/>
                  </a:lnTo>
                  <a:lnTo>
                    <a:pt x="7" y="25"/>
                  </a:lnTo>
                  <a:lnTo>
                    <a:pt x="4" y="22"/>
                  </a:lnTo>
                  <a:lnTo>
                    <a:pt x="1" y="18"/>
                  </a:lnTo>
                  <a:lnTo>
                    <a:pt x="0" y="14"/>
                  </a:lnTo>
                  <a:lnTo>
                    <a:pt x="1" y="10"/>
                  </a:lnTo>
                  <a:lnTo>
                    <a:pt x="1" y="7"/>
                  </a:lnTo>
                  <a:lnTo>
                    <a:pt x="4" y="4"/>
                  </a:lnTo>
                  <a:lnTo>
                    <a:pt x="7" y="1"/>
                  </a:lnTo>
                  <a:lnTo>
                    <a:pt x="12" y="0"/>
                  </a:lnTo>
                  <a:lnTo>
                    <a:pt x="15" y="1"/>
                  </a:lnTo>
                  <a:lnTo>
                    <a:pt x="18" y="3"/>
                  </a:lnTo>
                  <a:lnTo>
                    <a:pt x="21" y="5"/>
                  </a:lnTo>
                  <a:lnTo>
                    <a:pt x="21" y="10"/>
                  </a:lnTo>
                  <a:lnTo>
                    <a:pt x="4" y="10"/>
                  </a:lnTo>
                  <a:close/>
                  <a:moveTo>
                    <a:pt x="4" y="8"/>
                  </a:moveTo>
                  <a:lnTo>
                    <a:pt x="15" y="8"/>
                  </a:lnTo>
                  <a:lnTo>
                    <a:pt x="15" y="5"/>
                  </a:lnTo>
                  <a:lnTo>
                    <a:pt x="14" y="4"/>
                  </a:lnTo>
                  <a:lnTo>
                    <a:pt x="12" y="3"/>
                  </a:lnTo>
                  <a:lnTo>
                    <a:pt x="11" y="1"/>
                  </a:lnTo>
                  <a:lnTo>
                    <a:pt x="8" y="3"/>
                  </a:lnTo>
                  <a:lnTo>
                    <a:pt x="7" y="4"/>
                  </a:lnTo>
                  <a:lnTo>
                    <a:pt x="5" y="5"/>
                  </a:lnTo>
                  <a:lnTo>
                    <a:pt x="4" y="8"/>
                  </a:lnTo>
                  <a:close/>
                </a:path>
              </a:pathLst>
            </a:custGeom>
            <a:solidFill>
              <a:srgbClr val="000000"/>
            </a:solidFill>
            <a:ln w="0">
              <a:solidFill>
                <a:srgbClr val="000000"/>
              </a:solidFill>
              <a:round/>
              <a:headEnd/>
              <a:tailEnd/>
            </a:ln>
          </p:spPr>
          <p:txBody>
            <a:bodyPr/>
            <a:lstStyle/>
            <a:p>
              <a:endParaRPr lang="en-CA"/>
            </a:p>
          </p:txBody>
        </p:sp>
        <p:sp>
          <p:nvSpPr>
            <p:cNvPr id="10340" name="Freeform 439"/>
            <p:cNvSpPr>
              <a:spLocks noEditPoints="1"/>
            </p:cNvSpPr>
            <p:nvPr/>
          </p:nvSpPr>
          <p:spPr bwMode="auto">
            <a:xfrm>
              <a:off x="3917" y="2128"/>
              <a:ext cx="70" cy="161"/>
            </a:xfrm>
            <a:custGeom>
              <a:avLst/>
              <a:gdLst>
                <a:gd name="T0" fmla="*/ 316 w 27"/>
                <a:gd name="T1" fmla="*/ 2351 h 40"/>
                <a:gd name="T2" fmla="*/ 296 w 27"/>
                <a:gd name="T3" fmla="*/ 2479 h 40"/>
                <a:gd name="T4" fmla="*/ 241 w 27"/>
                <a:gd name="T5" fmla="*/ 2544 h 40"/>
                <a:gd name="T6" fmla="*/ 228 w 27"/>
                <a:gd name="T7" fmla="*/ 2608 h 40"/>
                <a:gd name="T8" fmla="*/ 194 w 27"/>
                <a:gd name="T9" fmla="*/ 2608 h 40"/>
                <a:gd name="T10" fmla="*/ 122 w 27"/>
                <a:gd name="T11" fmla="*/ 2544 h 40"/>
                <a:gd name="T12" fmla="*/ 54 w 27"/>
                <a:gd name="T13" fmla="*/ 2351 h 40"/>
                <a:gd name="T14" fmla="*/ 21 w 27"/>
                <a:gd name="T15" fmla="*/ 2153 h 40"/>
                <a:gd name="T16" fmla="*/ 0 w 27"/>
                <a:gd name="T17" fmla="*/ 1831 h 40"/>
                <a:gd name="T18" fmla="*/ 21 w 27"/>
                <a:gd name="T19" fmla="*/ 1570 h 40"/>
                <a:gd name="T20" fmla="*/ 67 w 27"/>
                <a:gd name="T21" fmla="*/ 1167 h 40"/>
                <a:gd name="T22" fmla="*/ 106 w 27"/>
                <a:gd name="T23" fmla="*/ 970 h 40"/>
                <a:gd name="T24" fmla="*/ 174 w 27"/>
                <a:gd name="T25" fmla="*/ 906 h 40"/>
                <a:gd name="T26" fmla="*/ 228 w 27"/>
                <a:gd name="T27" fmla="*/ 906 h 40"/>
                <a:gd name="T28" fmla="*/ 262 w 27"/>
                <a:gd name="T29" fmla="*/ 906 h 40"/>
                <a:gd name="T30" fmla="*/ 316 w 27"/>
                <a:gd name="T31" fmla="*/ 1103 h 40"/>
                <a:gd name="T32" fmla="*/ 316 w 27"/>
                <a:gd name="T33" fmla="*/ 712 h 40"/>
                <a:gd name="T34" fmla="*/ 316 w 27"/>
                <a:gd name="T35" fmla="*/ 455 h 40"/>
                <a:gd name="T36" fmla="*/ 316 w 27"/>
                <a:gd name="T37" fmla="*/ 326 h 40"/>
                <a:gd name="T38" fmla="*/ 316 w 27"/>
                <a:gd name="T39" fmla="*/ 258 h 40"/>
                <a:gd name="T40" fmla="*/ 296 w 27"/>
                <a:gd name="T41" fmla="*/ 258 h 40"/>
                <a:gd name="T42" fmla="*/ 296 w 27"/>
                <a:gd name="T43" fmla="*/ 258 h 40"/>
                <a:gd name="T44" fmla="*/ 296 w 27"/>
                <a:gd name="T45" fmla="*/ 258 h 40"/>
                <a:gd name="T46" fmla="*/ 262 w 27"/>
                <a:gd name="T47" fmla="*/ 258 h 40"/>
                <a:gd name="T48" fmla="*/ 262 w 27"/>
                <a:gd name="T49" fmla="*/ 258 h 40"/>
                <a:gd name="T50" fmla="*/ 241 w 27"/>
                <a:gd name="T51" fmla="*/ 258 h 40"/>
                <a:gd name="T52" fmla="*/ 363 w 27"/>
                <a:gd name="T53" fmla="*/ 0 h 40"/>
                <a:gd name="T54" fmla="*/ 384 w 27"/>
                <a:gd name="T55" fmla="*/ 0 h 40"/>
                <a:gd name="T56" fmla="*/ 384 w 27"/>
                <a:gd name="T57" fmla="*/ 1896 h 40"/>
                <a:gd name="T58" fmla="*/ 384 w 27"/>
                <a:gd name="T59" fmla="*/ 2153 h 40"/>
                <a:gd name="T60" fmla="*/ 384 w 27"/>
                <a:gd name="T61" fmla="*/ 2286 h 40"/>
                <a:gd name="T62" fmla="*/ 384 w 27"/>
                <a:gd name="T63" fmla="*/ 2351 h 40"/>
                <a:gd name="T64" fmla="*/ 417 w 27"/>
                <a:gd name="T65" fmla="*/ 2351 h 40"/>
                <a:gd name="T66" fmla="*/ 417 w 27"/>
                <a:gd name="T67" fmla="*/ 2479 h 40"/>
                <a:gd name="T68" fmla="*/ 417 w 27"/>
                <a:gd name="T69" fmla="*/ 2479 h 40"/>
                <a:gd name="T70" fmla="*/ 438 w 27"/>
                <a:gd name="T71" fmla="*/ 2479 h 40"/>
                <a:gd name="T72" fmla="*/ 438 w 27"/>
                <a:gd name="T73" fmla="*/ 2351 h 40"/>
                <a:gd name="T74" fmla="*/ 469 w 27"/>
                <a:gd name="T75" fmla="*/ 2479 h 40"/>
                <a:gd name="T76" fmla="*/ 350 w 27"/>
                <a:gd name="T77" fmla="*/ 2608 h 40"/>
                <a:gd name="T78" fmla="*/ 316 w 27"/>
                <a:gd name="T79" fmla="*/ 2608 h 40"/>
                <a:gd name="T80" fmla="*/ 316 w 27"/>
                <a:gd name="T81" fmla="*/ 2351 h 40"/>
                <a:gd name="T82" fmla="*/ 316 w 27"/>
                <a:gd name="T83" fmla="*/ 2153 h 40"/>
                <a:gd name="T84" fmla="*/ 316 w 27"/>
                <a:gd name="T85" fmla="*/ 1441 h 40"/>
                <a:gd name="T86" fmla="*/ 316 w 27"/>
                <a:gd name="T87" fmla="*/ 1377 h 40"/>
                <a:gd name="T88" fmla="*/ 296 w 27"/>
                <a:gd name="T89" fmla="*/ 1167 h 40"/>
                <a:gd name="T90" fmla="*/ 262 w 27"/>
                <a:gd name="T91" fmla="*/ 1167 h 40"/>
                <a:gd name="T92" fmla="*/ 262 w 27"/>
                <a:gd name="T93" fmla="*/ 1103 h 40"/>
                <a:gd name="T94" fmla="*/ 241 w 27"/>
                <a:gd name="T95" fmla="*/ 970 h 40"/>
                <a:gd name="T96" fmla="*/ 228 w 27"/>
                <a:gd name="T97" fmla="*/ 970 h 40"/>
                <a:gd name="T98" fmla="*/ 174 w 27"/>
                <a:gd name="T99" fmla="*/ 1103 h 40"/>
                <a:gd name="T100" fmla="*/ 122 w 27"/>
                <a:gd name="T101" fmla="*/ 1167 h 40"/>
                <a:gd name="T102" fmla="*/ 106 w 27"/>
                <a:gd name="T103" fmla="*/ 1377 h 40"/>
                <a:gd name="T104" fmla="*/ 106 w 27"/>
                <a:gd name="T105" fmla="*/ 1638 h 40"/>
                <a:gd name="T106" fmla="*/ 106 w 27"/>
                <a:gd name="T107" fmla="*/ 2025 h 40"/>
                <a:gd name="T108" fmla="*/ 122 w 27"/>
                <a:gd name="T109" fmla="*/ 2153 h 40"/>
                <a:gd name="T110" fmla="*/ 174 w 27"/>
                <a:gd name="T111" fmla="*/ 2351 h 40"/>
                <a:gd name="T112" fmla="*/ 228 w 27"/>
                <a:gd name="T113" fmla="*/ 2351 h 40"/>
                <a:gd name="T114" fmla="*/ 262 w 27"/>
                <a:gd name="T115" fmla="*/ 2351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6"/>
                  </a:moveTo>
                  <a:lnTo>
                    <a:pt x="17" y="38"/>
                  </a:lnTo>
                  <a:lnTo>
                    <a:pt x="14" y="39"/>
                  </a:lnTo>
                  <a:lnTo>
                    <a:pt x="13" y="40"/>
                  </a:lnTo>
                  <a:lnTo>
                    <a:pt x="11" y="40"/>
                  </a:lnTo>
                  <a:lnTo>
                    <a:pt x="7" y="39"/>
                  </a:lnTo>
                  <a:lnTo>
                    <a:pt x="3" y="36"/>
                  </a:lnTo>
                  <a:lnTo>
                    <a:pt x="1" y="33"/>
                  </a:lnTo>
                  <a:lnTo>
                    <a:pt x="0" y="28"/>
                  </a:lnTo>
                  <a:lnTo>
                    <a:pt x="1" y="24"/>
                  </a:lnTo>
                  <a:lnTo>
                    <a:pt x="4" y="18"/>
                  </a:lnTo>
                  <a:lnTo>
                    <a:pt x="6" y="15"/>
                  </a:lnTo>
                  <a:lnTo>
                    <a:pt x="10" y="14"/>
                  </a:lnTo>
                  <a:lnTo>
                    <a:pt x="13" y="14"/>
                  </a:lnTo>
                  <a:lnTo>
                    <a:pt x="15" y="14"/>
                  </a:lnTo>
                  <a:lnTo>
                    <a:pt x="18" y="17"/>
                  </a:lnTo>
                  <a:lnTo>
                    <a:pt x="18" y="11"/>
                  </a:lnTo>
                  <a:lnTo>
                    <a:pt x="18" y="7"/>
                  </a:lnTo>
                  <a:lnTo>
                    <a:pt x="18" y="5"/>
                  </a:lnTo>
                  <a:lnTo>
                    <a:pt x="18" y="4"/>
                  </a:lnTo>
                  <a:lnTo>
                    <a:pt x="17" y="4"/>
                  </a:lnTo>
                  <a:lnTo>
                    <a:pt x="15" y="4"/>
                  </a:lnTo>
                  <a:lnTo>
                    <a:pt x="14" y="4"/>
                  </a:lnTo>
                  <a:lnTo>
                    <a:pt x="21" y="0"/>
                  </a:lnTo>
                  <a:lnTo>
                    <a:pt x="22" y="0"/>
                  </a:lnTo>
                  <a:lnTo>
                    <a:pt x="22" y="29"/>
                  </a:lnTo>
                  <a:lnTo>
                    <a:pt x="22" y="33"/>
                  </a:lnTo>
                  <a:lnTo>
                    <a:pt x="22" y="35"/>
                  </a:lnTo>
                  <a:lnTo>
                    <a:pt x="22" y="36"/>
                  </a:lnTo>
                  <a:lnTo>
                    <a:pt x="24" y="36"/>
                  </a:lnTo>
                  <a:lnTo>
                    <a:pt x="24" y="38"/>
                  </a:lnTo>
                  <a:lnTo>
                    <a:pt x="25" y="38"/>
                  </a:lnTo>
                  <a:lnTo>
                    <a:pt x="25" y="36"/>
                  </a:lnTo>
                  <a:lnTo>
                    <a:pt x="27" y="38"/>
                  </a:lnTo>
                  <a:lnTo>
                    <a:pt x="20" y="40"/>
                  </a:lnTo>
                  <a:lnTo>
                    <a:pt x="18" y="40"/>
                  </a:lnTo>
                  <a:lnTo>
                    <a:pt x="18" y="36"/>
                  </a:lnTo>
                  <a:close/>
                  <a:moveTo>
                    <a:pt x="18" y="33"/>
                  </a:moveTo>
                  <a:lnTo>
                    <a:pt x="18" y="22"/>
                  </a:lnTo>
                  <a:lnTo>
                    <a:pt x="18" y="21"/>
                  </a:lnTo>
                  <a:lnTo>
                    <a:pt x="17" y="18"/>
                  </a:lnTo>
                  <a:lnTo>
                    <a:pt x="15" y="18"/>
                  </a:lnTo>
                  <a:lnTo>
                    <a:pt x="15" y="17"/>
                  </a:lnTo>
                  <a:lnTo>
                    <a:pt x="14" y="15"/>
                  </a:lnTo>
                  <a:lnTo>
                    <a:pt x="13" y="15"/>
                  </a:lnTo>
                  <a:lnTo>
                    <a:pt x="10" y="17"/>
                  </a:lnTo>
                  <a:lnTo>
                    <a:pt x="7" y="18"/>
                  </a:lnTo>
                  <a:lnTo>
                    <a:pt x="6" y="21"/>
                  </a:lnTo>
                  <a:lnTo>
                    <a:pt x="6" y="25"/>
                  </a:lnTo>
                  <a:lnTo>
                    <a:pt x="6" y="31"/>
                  </a:lnTo>
                  <a:lnTo>
                    <a:pt x="7" y="33"/>
                  </a:lnTo>
                  <a:lnTo>
                    <a:pt x="10" y="36"/>
                  </a:lnTo>
                  <a:lnTo>
                    <a:pt x="13" y="36"/>
                  </a:lnTo>
                  <a:lnTo>
                    <a:pt x="15" y="36"/>
                  </a:lnTo>
                  <a:lnTo>
                    <a:pt x="18" y="33"/>
                  </a:lnTo>
                  <a:close/>
                </a:path>
              </a:pathLst>
            </a:custGeom>
            <a:solidFill>
              <a:srgbClr val="000000"/>
            </a:solidFill>
            <a:ln w="0">
              <a:solidFill>
                <a:srgbClr val="000000"/>
              </a:solidFill>
              <a:round/>
              <a:headEnd/>
              <a:tailEnd/>
            </a:ln>
          </p:spPr>
          <p:txBody>
            <a:bodyPr/>
            <a:lstStyle/>
            <a:p>
              <a:endParaRPr lang="en-CA"/>
            </a:p>
          </p:txBody>
        </p:sp>
        <p:sp>
          <p:nvSpPr>
            <p:cNvPr id="10341" name="Freeform 440"/>
            <p:cNvSpPr>
              <a:spLocks noEditPoints="1"/>
            </p:cNvSpPr>
            <p:nvPr/>
          </p:nvSpPr>
          <p:spPr bwMode="auto">
            <a:xfrm>
              <a:off x="3992" y="2128"/>
              <a:ext cx="32" cy="157"/>
            </a:xfrm>
            <a:custGeom>
              <a:avLst/>
              <a:gdLst>
                <a:gd name="T0" fmla="*/ 115 w 12"/>
                <a:gd name="T1" fmla="*/ 0 h 39"/>
                <a:gd name="T2" fmla="*/ 149 w 12"/>
                <a:gd name="T3" fmla="*/ 64 h 39"/>
                <a:gd name="T4" fmla="*/ 149 w 12"/>
                <a:gd name="T5" fmla="*/ 64 h 39"/>
                <a:gd name="T6" fmla="*/ 171 w 12"/>
                <a:gd name="T7" fmla="*/ 193 h 39"/>
                <a:gd name="T8" fmla="*/ 171 w 12"/>
                <a:gd name="T9" fmla="*/ 258 h 39"/>
                <a:gd name="T10" fmla="*/ 171 w 12"/>
                <a:gd name="T11" fmla="*/ 326 h 39"/>
                <a:gd name="T12" fmla="*/ 149 w 12"/>
                <a:gd name="T13" fmla="*/ 326 h 39"/>
                <a:gd name="T14" fmla="*/ 149 w 12"/>
                <a:gd name="T15" fmla="*/ 455 h 39"/>
                <a:gd name="T16" fmla="*/ 115 w 12"/>
                <a:gd name="T17" fmla="*/ 455 h 39"/>
                <a:gd name="T18" fmla="*/ 93 w 12"/>
                <a:gd name="T19" fmla="*/ 455 h 39"/>
                <a:gd name="T20" fmla="*/ 56 w 12"/>
                <a:gd name="T21" fmla="*/ 326 h 39"/>
                <a:gd name="T22" fmla="*/ 56 w 12"/>
                <a:gd name="T23" fmla="*/ 326 h 39"/>
                <a:gd name="T24" fmla="*/ 35 w 12"/>
                <a:gd name="T25" fmla="*/ 258 h 39"/>
                <a:gd name="T26" fmla="*/ 56 w 12"/>
                <a:gd name="T27" fmla="*/ 193 h 39"/>
                <a:gd name="T28" fmla="*/ 56 w 12"/>
                <a:gd name="T29" fmla="*/ 64 h 39"/>
                <a:gd name="T30" fmla="*/ 93 w 12"/>
                <a:gd name="T31" fmla="*/ 64 h 39"/>
                <a:gd name="T32" fmla="*/ 115 w 12"/>
                <a:gd name="T33" fmla="*/ 0 h 39"/>
                <a:gd name="T34" fmla="*/ 171 w 12"/>
                <a:gd name="T35" fmla="*/ 906 h 39"/>
                <a:gd name="T36" fmla="*/ 171 w 12"/>
                <a:gd name="T37" fmla="*/ 2154 h 39"/>
                <a:gd name="T38" fmla="*/ 171 w 12"/>
                <a:gd name="T39" fmla="*/ 2351 h 39"/>
                <a:gd name="T40" fmla="*/ 171 w 12"/>
                <a:gd name="T41" fmla="*/ 2480 h 39"/>
                <a:gd name="T42" fmla="*/ 171 w 12"/>
                <a:gd name="T43" fmla="*/ 2480 h 39"/>
                <a:gd name="T44" fmla="*/ 171 w 12"/>
                <a:gd name="T45" fmla="*/ 2544 h 39"/>
                <a:gd name="T46" fmla="*/ 192 w 12"/>
                <a:gd name="T47" fmla="*/ 2544 h 39"/>
                <a:gd name="T48" fmla="*/ 227 w 12"/>
                <a:gd name="T49" fmla="*/ 2544 h 39"/>
                <a:gd name="T50" fmla="*/ 227 w 12"/>
                <a:gd name="T51" fmla="*/ 2544 h 39"/>
                <a:gd name="T52" fmla="*/ 0 w 12"/>
                <a:gd name="T53" fmla="*/ 2544 h 39"/>
                <a:gd name="T54" fmla="*/ 0 w 12"/>
                <a:gd name="T55" fmla="*/ 2544 h 39"/>
                <a:gd name="T56" fmla="*/ 35 w 12"/>
                <a:gd name="T57" fmla="*/ 2544 h 39"/>
                <a:gd name="T58" fmla="*/ 35 w 12"/>
                <a:gd name="T59" fmla="*/ 2544 h 39"/>
                <a:gd name="T60" fmla="*/ 56 w 12"/>
                <a:gd name="T61" fmla="*/ 2480 h 39"/>
                <a:gd name="T62" fmla="*/ 56 w 12"/>
                <a:gd name="T63" fmla="*/ 2480 h 39"/>
                <a:gd name="T64" fmla="*/ 56 w 12"/>
                <a:gd name="T65" fmla="*/ 2351 h 39"/>
                <a:gd name="T66" fmla="*/ 56 w 12"/>
                <a:gd name="T67" fmla="*/ 2154 h 39"/>
                <a:gd name="T68" fmla="*/ 56 w 12"/>
                <a:gd name="T69" fmla="*/ 1638 h 39"/>
                <a:gd name="T70" fmla="*/ 56 w 12"/>
                <a:gd name="T71" fmla="*/ 1377 h 39"/>
                <a:gd name="T72" fmla="*/ 56 w 12"/>
                <a:gd name="T73" fmla="*/ 1167 h 39"/>
                <a:gd name="T74" fmla="*/ 56 w 12"/>
                <a:gd name="T75" fmla="*/ 1167 h 39"/>
                <a:gd name="T76" fmla="*/ 56 w 12"/>
                <a:gd name="T77" fmla="*/ 1167 h 39"/>
                <a:gd name="T78" fmla="*/ 35 w 12"/>
                <a:gd name="T79" fmla="*/ 1103 h 39"/>
                <a:gd name="T80" fmla="*/ 35 w 12"/>
                <a:gd name="T81" fmla="*/ 1103 h 39"/>
                <a:gd name="T82" fmla="*/ 35 w 12"/>
                <a:gd name="T83" fmla="*/ 1103 h 39"/>
                <a:gd name="T84" fmla="*/ 0 w 12"/>
                <a:gd name="T85" fmla="*/ 1167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1"/>
                  </a:lnTo>
                  <a:lnTo>
                    <a:pt x="9" y="3"/>
                  </a:lnTo>
                  <a:lnTo>
                    <a:pt x="9" y="4"/>
                  </a:lnTo>
                  <a:lnTo>
                    <a:pt x="9" y="5"/>
                  </a:lnTo>
                  <a:lnTo>
                    <a:pt x="8" y="5"/>
                  </a:lnTo>
                  <a:lnTo>
                    <a:pt x="8" y="7"/>
                  </a:lnTo>
                  <a:lnTo>
                    <a:pt x="6" y="7"/>
                  </a:lnTo>
                  <a:lnTo>
                    <a:pt x="5" y="7"/>
                  </a:lnTo>
                  <a:lnTo>
                    <a:pt x="3" y="5"/>
                  </a:lnTo>
                  <a:lnTo>
                    <a:pt x="2" y="4"/>
                  </a:lnTo>
                  <a:lnTo>
                    <a:pt x="3" y="3"/>
                  </a:lnTo>
                  <a:lnTo>
                    <a:pt x="3" y="1"/>
                  </a:lnTo>
                  <a:lnTo>
                    <a:pt x="5" y="1"/>
                  </a:lnTo>
                  <a:lnTo>
                    <a:pt x="6" y="0"/>
                  </a:lnTo>
                  <a:close/>
                  <a:moveTo>
                    <a:pt x="9" y="14"/>
                  </a:moveTo>
                  <a:lnTo>
                    <a:pt x="9" y="33"/>
                  </a:lnTo>
                  <a:lnTo>
                    <a:pt x="9" y="36"/>
                  </a:lnTo>
                  <a:lnTo>
                    <a:pt x="9" y="38"/>
                  </a:lnTo>
                  <a:lnTo>
                    <a:pt x="9" y="39"/>
                  </a:lnTo>
                  <a:lnTo>
                    <a:pt x="10" y="39"/>
                  </a:lnTo>
                  <a:lnTo>
                    <a:pt x="12" y="39"/>
                  </a:lnTo>
                  <a:lnTo>
                    <a:pt x="0" y="39"/>
                  </a:lnTo>
                  <a:lnTo>
                    <a:pt x="2" y="39"/>
                  </a:lnTo>
                  <a:lnTo>
                    <a:pt x="3" y="38"/>
                  </a:lnTo>
                  <a:lnTo>
                    <a:pt x="3" y="36"/>
                  </a:lnTo>
                  <a:lnTo>
                    <a:pt x="3" y="33"/>
                  </a:lnTo>
                  <a:lnTo>
                    <a:pt x="3" y="25"/>
                  </a:lnTo>
                  <a:lnTo>
                    <a:pt x="3" y="21"/>
                  </a:lnTo>
                  <a:lnTo>
                    <a:pt x="3" y="18"/>
                  </a:lnTo>
                  <a:lnTo>
                    <a:pt x="2" y="17"/>
                  </a:lnTo>
                  <a:lnTo>
                    <a:pt x="0"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0342" name="Freeform 441"/>
            <p:cNvSpPr>
              <a:spLocks/>
            </p:cNvSpPr>
            <p:nvPr/>
          </p:nvSpPr>
          <p:spPr bwMode="auto">
            <a:xfrm>
              <a:off x="4034" y="2184"/>
              <a:ext cx="55" cy="105"/>
            </a:xfrm>
            <a:custGeom>
              <a:avLst/>
              <a:gdLst>
                <a:gd name="T0" fmla="*/ 377 w 21"/>
                <a:gd name="T1" fmla="*/ 993 h 26"/>
                <a:gd name="T2" fmla="*/ 322 w 21"/>
                <a:gd name="T3" fmla="*/ 1385 h 26"/>
                <a:gd name="T4" fmla="*/ 309 w 21"/>
                <a:gd name="T5" fmla="*/ 1583 h 26"/>
                <a:gd name="T6" fmla="*/ 254 w 21"/>
                <a:gd name="T7" fmla="*/ 1648 h 26"/>
                <a:gd name="T8" fmla="*/ 178 w 21"/>
                <a:gd name="T9" fmla="*/ 1712 h 26"/>
                <a:gd name="T10" fmla="*/ 110 w 21"/>
                <a:gd name="T11" fmla="*/ 1648 h 26"/>
                <a:gd name="T12" fmla="*/ 55 w 21"/>
                <a:gd name="T13" fmla="*/ 1450 h 26"/>
                <a:gd name="T14" fmla="*/ 21 w 21"/>
                <a:gd name="T15" fmla="*/ 1256 h 26"/>
                <a:gd name="T16" fmla="*/ 0 w 21"/>
                <a:gd name="T17" fmla="*/ 1127 h 26"/>
                <a:gd name="T18" fmla="*/ 0 w 21"/>
                <a:gd name="T19" fmla="*/ 783 h 26"/>
                <a:gd name="T20" fmla="*/ 0 w 21"/>
                <a:gd name="T21" fmla="*/ 654 h 26"/>
                <a:gd name="T22" fmla="*/ 21 w 21"/>
                <a:gd name="T23" fmla="*/ 456 h 26"/>
                <a:gd name="T24" fmla="*/ 55 w 21"/>
                <a:gd name="T25" fmla="*/ 263 h 26"/>
                <a:gd name="T26" fmla="*/ 123 w 21"/>
                <a:gd name="T27" fmla="*/ 65 h 26"/>
                <a:gd name="T28" fmla="*/ 199 w 21"/>
                <a:gd name="T29" fmla="*/ 0 h 26"/>
                <a:gd name="T30" fmla="*/ 254 w 21"/>
                <a:gd name="T31" fmla="*/ 0 h 26"/>
                <a:gd name="T32" fmla="*/ 309 w 21"/>
                <a:gd name="T33" fmla="*/ 65 h 26"/>
                <a:gd name="T34" fmla="*/ 322 w 21"/>
                <a:gd name="T35" fmla="*/ 263 h 26"/>
                <a:gd name="T36" fmla="*/ 356 w 21"/>
                <a:gd name="T37" fmla="*/ 327 h 26"/>
                <a:gd name="T38" fmla="*/ 356 w 21"/>
                <a:gd name="T39" fmla="*/ 456 h 26"/>
                <a:gd name="T40" fmla="*/ 322 w 21"/>
                <a:gd name="T41" fmla="*/ 456 h 26"/>
                <a:gd name="T42" fmla="*/ 322 w 21"/>
                <a:gd name="T43" fmla="*/ 521 h 26"/>
                <a:gd name="T44" fmla="*/ 309 w 21"/>
                <a:gd name="T45" fmla="*/ 521 h 26"/>
                <a:gd name="T46" fmla="*/ 267 w 21"/>
                <a:gd name="T47" fmla="*/ 521 h 26"/>
                <a:gd name="T48" fmla="*/ 267 w 21"/>
                <a:gd name="T49" fmla="*/ 456 h 26"/>
                <a:gd name="T50" fmla="*/ 254 w 21"/>
                <a:gd name="T51" fmla="*/ 456 h 26"/>
                <a:gd name="T52" fmla="*/ 254 w 21"/>
                <a:gd name="T53" fmla="*/ 327 h 26"/>
                <a:gd name="T54" fmla="*/ 254 w 21"/>
                <a:gd name="T55" fmla="*/ 263 h 26"/>
                <a:gd name="T56" fmla="*/ 233 w 21"/>
                <a:gd name="T57" fmla="*/ 194 h 26"/>
                <a:gd name="T58" fmla="*/ 199 w 21"/>
                <a:gd name="T59" fmla="*/ 65 h 26"/>
                <a:gd name="T60" fmla="*/ 178 w 21"/>
                <a:gd name="T61" fmla="*/ 65 h 26"/>
                <a:gd name="T62" fmla="*/ 144 w 21"/>
                <a:gd name="T63" fmla="*/ 194 h 26"/>
                <a:gd name="T64" fmla="*/ 110 w 21"/>
                <a:gd name="T65" fmla="*/ 263 h 26"/>
                <a:gd name="T66" fmla="*/ 68 w 21"/>
                <a:gd name="T67" fmla="*/ 456 h 26"/>
                <a:gd name="T68" fmla="*/ 68 w 21"/>
                <a:gd name="T69" fmla="*/ 719 h 26"/>
                <a:gd name="T70" fmla="*/ 68 w 21"/>
                <a:gd name="T71" fmla="*/ 993 h 26"/>
                <a:gd name="T72" fmla="*/ 110 w 21"/>
                <a:gd name="T73" fmla="*/ 1191 h 26"/>
                <a:gd name="T74" fmla="*/ 144 w 21"/>
                <a:gd name="T75" fmla="*/ 1385 h 26"/>
                <a:gd name="T76" fmla="*/ 233 w 21"/>
                <a:gd name="T77" fmla="*/ 1385 h 26"/>
                <a:gd name="T78" fmla="*/ 254 w 21"/>
                <a:gd name="T79" fmla="*/ 1385 h 26"/>
                <a:gd name="T80" fmla="*/ 309 w 21"/>
                <a:gd name="T81" fmla="*/ 1256 h 26"/>
                <a:gd name="T82" fmla="*/ 322 w 21"/>
                <a:gd name="T83" fmla="*/ 1191 h 26"/>
                <a:gd name="T84" fmla="*/ 356 w 21"/>
                <a:gd name="T85" fmla="*/ 993 h 26"/>
                <a:gd name="T86" fmla="*/ 377 w 21"/>
                <a:gd name="T87" fmla="*/ 993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5"/>
                  </a:moveTo>
                  <a:lnTo>
                    <a:pt x="18" y="21"/>
                  </a:lnTo>
                  <a:lnTo>
                    <a:pt x="17" y="24"/>
                  </a:lnTo>
                  <a:lnTo>
                    <a:pt x="14" y="25"/>
                  </a:lnTo>
                  <a:lnTo>
                    <a:pt x="10" y="26"/>
                  </a:lnTo>
                  <a:lnTo>
                    <a:pt x="6" y="25"/>
                  </a:lnTo>
                  <a:lnTo>
                    <a:pt x="3" y="22"/>
                  </a:lnTo>
                  <a:lnTo>
                    <a:pt x="1" y="19"/>
                  </a:lnTo>
                  <a:lnTo>
                    <a:pt x="0" y="17"/>
                  </a:lnTo>
                  <a:lnTo>
                    <a:pt x="0" y="12"/>
                  </a:lnTo>
                  <a:lnTo>
                    <a:pt x="0" y="10"/>
                  </a:lnTo>
                  <a:lnTo>
                    <a:pt x="1" y="7"/>
                  </a:lnTo>
                  <a:lnTo>
                    <a:pt x="3" y="4"/>
                  </a:lnTo>
                  <a:lnTo>
                    <a:pt x="7" y="1"/>
                  </a:lnTo>
                  <a:lnTo>
                    <a:pt x="11" y="0"/>
                  </a:lnTo>
                  <a:lnTo>
                    <a:pt x="14" y="0"/>
                  </a:lnTo>
                  <a:lnTo>
                    <a:pt x="17" y="1"/>
                  </a:lnTo>
                  <a:lnTo>
                    <a:pt x="18" y="4"/>
                  </a:lnTo>
                  <a:lnTo>
                    <a:pt x="20" y="5"/>
                  </a:lnTo>
                  <a:lnTo>
                    <a:pt x="20" y="7"/>
                  </a:lnTo>
                  <a:lnTo>
                    <a:pt x="18" y="7"/>
                  </a:lnTo>
                  <a:lnTo>
                    <a:pt x="18" y="8"/>
                  </a:lnTo>
                  <a:lnTo>
                    <a:pt x="17" y="8"/>
                  </a:lnTo>
                  <a:lnTo>
                    <a:pt x="15" y="8"/>
                  </a:lnTo>
                  <a:lnTo>
                    <a:pt x="15" y="7"/>
                  </a:lnTo>
                  <a:lnTo>
                    <a:pt x="14" y="7"/>
                  </a:lnTo>
                  <a:lnTo>
                    <a:pt x="14" y="5"/>
                  </a:lnTo>
                  <a:lnTo>
                    <a:pt x="14" y="4"/>
                  </a:lnTo>
                  <a:lnTo>
                    <a:pt x="13" y="3"/>
                  </a:lnTo>
                  <a:lnTo>
                    <a:pt x="11" y="1"/>
                  </a:lnTo>
                  <a:lnTo>
                    <a:pt x="10" y="1"/>
                  </a:lnTo>
                  <a:lnTo>
                    <a:pt x="8" y="3"/>
                  </a:lnTo>
                  <a:lnTo>
                    <a:pt x="6" y="4"/>
                  </a:lnTo>
                  <a:lnTo>
                    <a:pt x="4" y="7"/>
                  </a:lnTo>
                  <a:lnTo>
                    <a:pt x="4" y="11"/>
                  </a:lnTo>
                  <a:lnTo>
                    <a:pt x="4" y="15"/>
                  </a:lnTo>
                  <a:lnTo>
                    <a:pt x="6" y="18"/>
                  </a:lnTo>
                  <a:lnTo>
                    <a:pt x="8" y="21"/>
                  </a:lnTo>
                  <a:lnTo>
                    <a:pt x="13" y="21"/>
                  </a:lnTo>
                  <a:lnTo>
                    <a:pt x="14" y="21"/>
                  </a:lnTo>
                  <a:lnTo>
                    <a:pt x="17" y="19"/>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343" name="Freeform 442"/>
            <p:cNvSpPr>
              <a:spLocks/>
            </p:cNvSpPr>
            <p:nvPr/>
          </p:nvSpPr>
          <p:spPr bwMode="auto">
            <a:xfrm>
              <a:off x="4092" y="2156"/>
              <a:ext cx="41" cy="133"/>
            </a:xfrm>
            <a:custGeom>
              <a:avLst/>
              <a:gdLst>
                <a:gd name="T0" fmla="*/ 151 w 16"/>
                <a:gd name="T1" fmla="*/ 0 h 33"/>
                <a:gd name="T2" fmla="*/ 151 w 16"/>
                <a:gd name="T3" fmla="*/ 455 h 33"/>
                <a:gd name="T4" fmla="*/ 269 w 16"/>
                <a:gd name="T5" fmla="*/ 455 h 33"/>
                <a:gd name="T6" fmla="*/ 269 w 16"/>
                <a:gd name="T7" fmla="*/ 649 h 33"/>
                <a:gd name="T8" fmla="*/ 151 w 16"/>
                <a:gd name="T9" fmla="*/ 649 h 33"/>
                <a:gd name="T10" fmla="*/ 151 w 16"/>
                <a:gd name="T11" fmla="*/ 1640 h 33"/>
                <a:gd name="T12" fmla="*/ 172 w 16"/>
                <a:gd name="T13" fmla="*/ 1834 h 33"/>
                <a:gd name="T14" fmla="*/ 172 w 16"/>
                <a:gd name="T15" fmla="*/ 1902 h 33"/>
                <a:gd name="T16" fmla="*/ 202 w 16"/>
                <a:gd name="T17" fmla="*/ 1902 h 33"/>
                <a:gd name="T18" fmla="*/ 202 w 16"/>
                <a:gd name="T19" fmla="*/ 1902 h 33"/>
                <a:gd name="T20" fmla="*/ 218 w 16"/>
                <a:gd name="T21" fmla="*/ 1902 h 33"/>
                <a:gd name="T22" fmla="*/ 236 w 16"/>
                <a:gd name="T23" fmla="*/ 1902 h 33"/>
                <a:gd name="T24" fmla="*/ 236 w 16"/>
                <a:gd name="T25" fmla="*/ 1902 h 33"/>
                <a:gd name="T26" fmla="*/ 269 w 16"/>
                <a:gd name="T27" fmla="*/ 1834 h 33"/>
                <a:gd name="T28" fmla="*/ 269 w 16"/>
                <a:gd name="T29" fmla="*/ 1834 h 33"/>
                <a:gd name="T30" fmla="*/ 269 w 16"/>
                <a:gd name="T31" fmla="*/ 2031 h 33"/>
                <a:gd name="T32" fmla="*/ 218 w 16"/>
                <a:gd name="T33" fmla="*/ 2096 h 33"/>
                <a:gd name="T34" fmla="*/ 202 w 16"/>
                <a:gd name="T35" fmla="*/ 2160 h 33"/>
                <a:gd name="T36" fmla="*/ 172 w 16"/>
                <a:gd name="T37" fmla="*/ 2160 h 33"/>
                <a:gd name="T38" fmla="*/ 151 w 16"/>
                <a:gd name="T39" fmla="*/ 2160 h 33"/>
                <a:gd name="T40" fmla="*/ 118 w 16"/>
                <a:gd name="T41" fmla="*/ 2096 h 33"/>
                <a:gd name="T42" fmla="*/ 97 w 16"/>
                <a:gd name="T43" fmla="*/ 2096 h 33"/>
                <a:gd name="T44" fmla="*/ 97 w 16"/>
                <a:gd name="T45" fmla="*/ 2031 h 33"/>
                <a:gd name="T46" fmla="*/ 85 w 16"/>
                <a:gd name="T47" fmla="*/ 1902 h 33"/>
                <a:gd name="T48" fmla="*/ 85 w 16"/>
                <a:gd name="T49" fmla="*/ 1705 h 33"/>
                <a:gd name="T50" fmla="*/ 85 w 16"/>
                <a:gd name="T51" fmla="*/ 649 h 33"/>
                <a:gd name="T52" fmla="*/ 0 w 16"/>
                <a:gd name="T53" fmla="*/ 649 h 33"/>
                <a:gd name="T54" fmla="*/ 0 w 16"/>
                <a:gd name="T55" fmla="*/ 520 h 33"/>
                <a:gd name="T56" fmla="*/ 33 w 16"/>
                <a:gd name="T57" fmla="*/ 520 h 33"/>
                <a:gd name="T58" fmla="*/ 85 w 16"/>
                <a:gd name="T59" fmla="*/ 455 h 33"/>
                <a:gd name="T60" fmla="*/ 97 w 16"/>
                <a:gd name="T61" fmla="*/ 326 h 33"/>
                <a:gd name="T62" fmla="*/ 118 w 16"/>
                <a:gd name="T63" fmla="*/ 193 h 33"/>
                <a:gd name="T64" fmla="*/ 118 w 16"/>
                <a:gd name="T65" fmla="*/ 64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7"/>
                  </a:lnTo>
                  <a:lnTo>
                    <a:pt x="16" y="7"/>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3"/>
                  </a:lnTo>
                  <a:lnTo>
                    <a:pt x="10" y="33"/>
                  </a:lnTo>
                  <a:lnTo>
                    <a:pt x="9" y="33"/>
                  </a:lnTo>
                  <a:lnTo>
                    <a:pt x="7" y="32"/>
                  </a:lnTo>
                  <a:lnTo>
                    <a:pt x="6" y="32"/>
                  </a:lnTo>
                  <a:lnTo>
                    <a:pt x="6" y="31"/>
                  </a:lnTo>
                  <a:lnTo>
                    <a:pt x="5" y="29"/>
                  </a:lnTo>
                  <a:lnTo>
                    <a:pt x="5" y="26"/>
                  </a:lnTo>
                  <a:lnTo>
                    <a:pt x="5" y="10"/>
                  </a:lnTo>
                  <a:lnTo>
                    <a:pt x="0" y="10"/>
                  </a:lnTo>
                  <a:lnTo>
                    <a:pt x="0" y="8"/>
                  </a:lnTo>
                  <a:lnTo>
                    <a:pt x="2" y="8"/>
                  </a:lnTo>
                  <a:lnTo>
                    <a:pt x="5" y="7"/>
                  </a:lnTo>
                  <a:lnTo>
                    <a:pt x="6" y="5"/>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0344" name="Freeform 443"/>
            <p:cNvSpPr>
              <a:spLocks noEditPoints="1"/>
            </p:cNvSpPr>
            <p:nvPr/>
          </p:nvSpPr>
          <p:spPr bwMode="auto">
            <a:xfrm>
              <a:off x="4141" y="2184"/>
              <a:ext cx="60" cy="105"/>
            </a:xfrm>
            <a:custGeom>
              <a:avLst/>
              <a:gdLst>
                <a:gd name="T0" fmla="*/ 198 w 23"/>
                <a:gd name="T1" fmla="*/ 0 h 26"/>
                <a:gd name="T2" fmla="*/ 266 w 23"/>
                <a:gd name="T3" fmla="*/ 0 h 26"/>
                <a:gd name="T4" fmla="*/ 321 w 23"/>
                <a:gd name="T5" fmla="*/ 65 h 26"/>
                <a:gd name="T6" fmla="*/ 373 w 23"/>
                <a:gd name="T7" fmla="*/ 263 h 26"/>
                <a:gd name="T8" fmla="*/ 389 w 23"/>
                <a:gd name="T9" fmla="*/ 521 h 26"/>
                <a:gd name="T10" fmla="*/ 410 w 23"/>
                <a:gd name="T11" fmla="*/ 783 h 26"/>
                <a:gd name="T12" fmla="*/ 410 w 23"/>
                <a:gd name="T13" fmla="*/ 993 h 26"/>
                <a:gd name="T14" fmla="*/ 389 w 23"/>
                <a:gd name="T15" fmla="*/ 1256 h 26"/>
                <a:gd name="T16" fmla="*/ 339 w 23"/>
                <a:gd name="T17" fmla="*/ 1450 h 26"/>
                <a:gd name="T18" fmla="*/ 321 w 23"/>
                <a:gd name="T19" fmla="*/ 1648 h 26"/>
                <a:gd name="T20" fmla="*/ 253 w 23"/>
                <a:gd name="T21" fmla="*/ 1712 h 26"/>
                <a:gd name="T22" fmla="*/ 198 w 23"/>
                <a:gd name="T23" fmla="*/ 1712 h 26"/>
                <a:gd name="T24" fmla="*/ 143 w 23"/>
                <a:gd name="T25" fmla="*/ 1648 h 26"/>
                <a:gd name="T26" fmla="*/ 68 w 23"/>
                <a:gd name="T27" fmla="*/ 1583 h 26"/>
                <a:gd name="T28" fmla="*/ 34 w 23"/>
                <a:gd name="T29" fmla="*/ 1450 h 26"/>
                <a:gd name="T30" fmla="*/ 0 w 23"/>
                <a:gd name="T31" fmla="*/ 1191 h 26"/>
                <a:gd name="T32" fmla="*/ 0 w 23"/>
                <a:gd name="T33" fmla="*/ 929 h 26"/>
                <a:gd name="T34" fmla="*/ 0 w 23"/>
                <a:gd name="T35" fmla="*/ 654 h 26"/>
                <a:gd name="T36" fmla="*/ 21 w 23"/>
                <a:gd name="T37" fmla="*/ 456 h 26"/>
                <a:gd name="T38" fmla="*/ 34 w 23"/>
                <a:gd name="T39" fmla="*/ 263 h 26"/>
                <a:gd name="T40" fmla="*/ 89 w 23"/>
                <a:gd name="T41" fmla="*/ 65 h 26"/>
                <a:gd name="T42" fmla="*/ 143 w 23"/>
                <a:gd name="T43" fmla="*/ 0 h 26"/>
                <a:gd name="T44" fmla="*/ 198 w 23"/>
                <a:gd name="T45" fmla="*/ 0 h 26"/>
                <a:gd name="T46" fmla="*/ 198 w 23"/>
                <a:gd name="T47" fmla="*/ 65 h 26"/>
                <a:gd name="T48" fmla="*/ 157 w 23"/>
                <a:gd name="T49" fmla="*/ 65 h 26"/>
                <a:gd name="T50" fmla="*/ 123 w 23"/>
                <a:gd name="T51" fmla="*/ 194 h 26"/>
                <a:gd name="T52" fmla="*/ 123 w 23"/>
                <a:gd name="T53" fmla="*/ 263 h 26"/>
                <a:gd name="T54" fmla="*/ 89 w 23"/>
                <a:gd name="T55" fmla="*/ 327 h 26"/>
                <a:gd name="T56" fmla="*/ 68 w 23"/>
                <a:gd name="T57" fmla="*/ 521 h 26"/>
                <a:gd name="T58" fmla="*/ 68 w 23"/>
                <a:gd name="T59" fmla="*/ 719 h 26"/>
                <a:gd name="T60" fmla="*/ 68 w 23"/>
                <a:gd name="T61" fmla="*/ 1127 h 26"/>
                <a:gd name="T62" fmla="*/ 123 w 23"/>
                <a:gd name="T63" fmla="*/ 1385 h 26"/>
                <a:gd name="T64" fmla="*/ 157 w 23"/>
                <a:gd name="T65" fmla="*/ 1583 h 26"/>
                <a:gd name="T66" fmla="*/ 211 w 23"/>
                <a:gd name="T67" fmla="*/ 1648 h 26"/>
                <a:gd name="T68" fmla="*/ 266 w 23"/>
                <a:gd name="T69" fmla="*/ 1583 h 26"/>
                <a:gd name="T70" fmla="*/ 287 w 23"/>
                <a:gd name="T71" fmla="*/ 1450 h 26"/>
                <a:gd name="T72" fmla="*/ 321 w 23"/>
                <a:gd name="T73" fmla="*/ 1256 h 26"/>
                <a:gd name="T74" fmla="*/ 321 w 23"/>
                <a:gd name="T75" fmla="*/ 993 h 26"/>
                <a:gd name="T76" fmla="*/ 321 w 23"/>
                <a:gd name="T77" fmla="*/ 719 h 26"/>
                <a:gd name="T78" fmla="*/ 321 w 23"/>
                <a:gd name="T79" fmla="*/ 456 h 26"/>
                <a:gd name="T80" fmla="*/ 266 w 23"/>
                <a:gd name="T81" fmla="*/ 263 h 26"/>
                <a:gd name="T82" fmla="*/ 253 w 23"/>
                <a:gd name="T83" fmla="*/ 194 h 26"/>
                <a:gd name="T84" fmla="*/ 198 w 23"/>
                <a:gd name="T85" fmla="*/ 65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6"/>
                <a:gd name="T131" fmla="*/ 23 w 23"/>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6">
                  <a:moveTo>
                    <a:pt x="11" y="0"/>
                  </a:moveTo>
                  <a:lnTo>
                    <a:pt x="15" y="0"/>
                  </a:lnTo>
                  <a:lnTo>
                    <a:pt x="18" y="1"/>
                  </a:lnTo>
                  <a:lnTo>
                    <a:pt x="21" y="4"/>
                  </a:lnTo>
                  <a:lnTo>
                    <a:pt x="22" y="8"/>
                  </a:lnTo>
                  <a:lnTo>
                    <a:pt x="23" y="12"/>
                  </a:lnTo>
                  <a:lnTo>
                    <a:pt x="23" y="15"/>
                  </a:lnTo>
                  <a:lnTo>
                    <a:pt x="22" y="19"/>
                  </a:lnTo>
                  <a:lnTo>
                    <a:pt x="19" y="22"/>
                  </a:lnTo>
                  <a:lnTo>
                    <a:pt x="18" y="25"/>
                  </a:lnTo>
                  <a:lnTo>
                    <a:pt x="14" y="26"/>
                  </a:lnTo>
                  <a:lnTo>
                    <a:pt x="11" y="26"/>
                  </a:lnTo>
                  <a:lnTo>
                    <a:pt x="8" y="25"/>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1"/>
                  </a:lnTo>
                  <a:lnTo>
                    <a:pt x="7" y="3"/>
                  </a:lnTo>
                  <a:lnTo>
                    <a:pt x="7" y="4"/>
                  </a:lnTo>
                  <a:lnTo>
                    <a:pt x="5" y="5"/>
                  </a:lnTo>
                  <a:lnTo>
                    <a:pt x="4" y="8"/>
                  </a:lnTo>
                  <a:lnTo>
                    <a:pt x="4" y="11"/>
                  </a:lnTo>
                  <a:lnTo>
                    <a:pt x="4" y="17"/>
                  </a:lnTo>
                  <a:lnTo>
                    <a:pt x="7" y="21"/>
                  </a:lnTo>
                  <a:lnTo>
                    <a:pt x="9" y="24"/>
                  </a:lnTo>
                  <a:lnTo>
                    <a:pt x="12" y="25"/>
                  </a:lnTo>
                  <a:lnTo>
                    <a:pt x="15" y="24"/>
                  </a:lnTo>
                  <a:lnTo>
                    <a:pt x="16" y="22"/>
                  </a:lnTo>
                  <a:lnTo>
                    <a:pt x="18" y="19"/>
                  </a:lnTo>
                  <a:lnTo>
                    <a:pt x="18" y="15"/>
                  </a:lnTo>
                  <a:lnTo>
                    <a:pt x="18" y="11"/>
                  </a:lnTo>
                  <a:lnTo>
                    <a:pt x="18"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345" name="Freeform 444"/>
            <p:cNvSpPr>
              <a:spLocks/>
            </p:cNvSpPr>
            <p:nvPr/>
          </p:nvSpPr>
          <p:spPr bwMode="auto">
            <a:xfrm>
              <a:off x="4209" y="2184"/>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27 h 25"/>
                <a:gd name="T22" fmla="*/ 300 w 18"/>
                <a:gd name="T23" fmla="*/ 327 h 25"/>
                <a:gd name="T24" fmla="*/ 287 w 18"/>
                <a:gd name="T25" fmla="*/ 457 h 25"/>
                <a:gd name="T26" fmla="*/ 287 w 18"/>
                <a:gd name="T27" fmla="*/ 327 h 25"/>
                <a:gd name="T28" fmla="*/ 253 w 18"/>
                <a:gd name="T29" fmla="*/ 327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55 w 18"/>
                <a:gd name="T69" fmla="*/ 1454 h 25"/>
                <a:gd name="T70" fmla="*/ 55 w 18"/>
                <a:gd name="T71" fmla="*/ 1454 h 25"/>
                <a:gd name="T72" fmla="*/ 55 w 18"/>
                <a:gd name="T73" fmla="*/ 1256 h 25"/>
                <a:gd name="T74" fmla="*/ 55 w 18"/>
                <a:gd name="T75" fmla="*/ 719 h 25"/>
                <a:gd name="T76" fmla="*/ 55 w 18"/>
                <a:gd name="T77" fmla="*/ 457 h 25"/>
                <a:gd name="T78" fmla="*/ 55 w 18"/>
                <a:gd name="T79" fmla="*/ 263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5"/>
                  </a:lnTo>
                  <a:lnTo>
                    <a:pt x="16" y="7"/>
                  </a:lnTo>
                  <a:lnTo>
                    <a:pt x="16" y="5"/>
                  </a:lnTo>
                  <a:lnTo>
                    <a:pt x="14" y="5"/>
                  </a:lnTo>
                  <a:lnTo>
                    <a:pt x="13" y="4"/>
                  </a:lnTo>
                  <a:lnTo>
                    <a:pt x="11" y="4"/>
                  </a:lnTo>
                  <a:lnTo>
                    <a:pt x="10" y="7"/>
                  </a:lnTo>
                  <a:lnTo>
                    <a:pt x="9" y="8"/>
                  </a:lnTo>
                  <a:lnTo>
                    <a:pt x="9" y="19"/>
                  </a:lnTo>
                  <a:lnTo>
                    <a:pt x="9"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7" name="Group 445"/>
            <p:cNvGrpSpPr>
              <a:grpSpLocks/>
            </p:cNvGrpSpPr>
            <p:nvPr/>
          </p:nvGrpSpPr>
          <p:grpSpPr bwMode="auto">
            <a:xfrm>
              <a:off x="1296" y="2880"/>
              <a:ext cx="2983" cy="480"/>
              <a:chOff x="1279" y="2397"/>
              <a:chExt cx="2983" cy="480"/>
            </a:xfrm>
          </p:grpSpPr>
          <p:sp>
            <p:nvSpPr>
              <p:cNvPr id="10445" name="Freeform 446"/>
              <p:cNvSpPr>
                <a:spLocks/>
              </p:cNvSpPr>
              <p:nvPr/>
            </p:nvSpPr>
            <p:spPr bwMode="auto">
              <a:xfrm>
                <a:off x="1279" y="2410"/>
                <a:ext cx="115" cy="153"/>
              </a:xfrm>
              <a:custGeom>
                <a:avLst/>
                <a:gdLst>
                  <a:gd name="T0" fmla="*/ 301 w 44"/>
                  <a:gd name="T1" fmla="*/ 0 h 38"/>
                  <a:gd name="T2" fmla="*/ 533 w 44"/>
                  <a:gd name="T3" fmla="*/ 1896 h 38"/>
                  <a:gd name="T4" fmla="*/ 643 w 44"/>
                  <a:gd name="T5" fmla="*/ 455 h 38"/>
                  <a:gd name="T6" fmla="*/ 643 w 44"/>
                  <a:gd name="T7" fmla="*/ 258 h 38"/>
                  <a:gd name="T8" fmla="*/ 664 w 44"/>
                  <a:gd name="T9" fmla="*/ 193 h 38"/>
                  <a:gd name="T10" fmla="*/ 643 w 44"/>
                  <a:gd name="T11" fmla="*/ 64 h 38"/>
                  <a:gd name="T12" fmla="*/ 643 w 44"/>
                  <a:gd name="T13" fmla="*/ 64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64 h 38"/>
                  <a:gd name="T34" fmla="*/ 716 w 44"/>
                  <a:gd name="T35" fmla="*/ 193 h 38"/>
                  <a:gd name="T36" fmla="*/ 677 w 44"/>
                  <a:gd name="T37" fmla="*/ 258 h 38"/>
                  <a:gd name="T38" fmla="*/ 664 w 44"/>
                  <a:gd name="T39" fmla="*/ 455 h 38"/>
                  <a:gd name="T40" fmla="*/ 520 w 44"/>
                  <a:gd name="T41" fmla="*/ 2480 h 38"/>
                  <a:gd name="T42" fmla="*/ 520 w 44"/>
                  <a:gd name="T43" fmla="*/ 2480 h 38"/>
                  <a:gd name="T44" fmla="*/ 287 w 44"/>
                  <a:gd name="T45" fmla="*/ 455 h 38"/>
                  <a:gd name="T46" fmla="*/ 165 w 44"/>
                  <a:gd name="T47" fmla="*/ 1896 h 38"/>
                  <a:gd name="T48" fmla="*/ 165 w 44"/>
                  <a:gd name="T49" fmla="*/ 2090 h 38"/>
                  <a:gd name="T50" fmla="*/ 144 w 44"/>
                  <a:gd name="T51" fmla="*/ 2223 h 38"/>
                  <a:gd name="T52" fmla="*/ 165 w 44"/>
                  <a:gd name="T53" fmla="*/ 2287 h 38"/>
                  <a:gd name="T54" fmla="*/ 165 w 44"/>
                  <a:gd name="T55" fmla="*/ 2287 h 38"/>
                  <a:gd name="T56" fmla="*/ 178 w 44"/>
                  <a:gd name="T57" fmla="*/ 2287 h 38"/>
                  <a:gd name="T58" fmla="*/ 212 w 44"/>
                  <a:gd name="T59" fmla="*/ 2351 h 38"/>
                  <a:gd name="T60" fmla="*/ 212 w 44"/>
                  <a:gd name="T61" fmla="*/ 2351 h 38"/>
                  <a:gd name="T62" fmla="*/ 0 w 44"/>
                  <a:gd name="T63" fmla="*/ 2351 h 38"/>
                  <a:gd name="T64" fmla="*/ 0 w 44"/>
                  <a:gd name="T65" fmla="*/ 2351 h 38"/>
                  <a:gd name="T66" fmla="*/ 34 w 44"/>
                  <a:gd name="T67" fmla="*/ 2287 h 38"/>
                  <a:gd name="T68" fmla="*/ 55 w 44"/>
                  <a:gd name="T69" fmla="*/ 2287 h 38"/>
                  <a:gd name="T70" fmla="*/ 89 w 44"/>
                  <a:gd name="T71" fmla="*/ 2287 h 38"/>
                  <a:gd name="T72" fmla="*/ 89 w 44"/>
                  <a:gd name="T73" fmla="*/ 2287 h 38"/>
                  <a:gd name="T74" fmla="*/ 110 w 44"/>
                  <a:gd name="T75" fmla="*/ 2090 h 38"/>
                  <a:gd name="T76" fmla="*/ 144 w 44"/>
                  <a:gd name="T77" fmla="*/ 2025 h 38"/>
                  <a:gd name="T78" fmla="*/ 267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7"/>
                    </a:lnTo>
                    <a:lnTo>
                      <a:pt x="36" y="4"/>
                    </a:lnTo>
                    <a:lnTo>
                      <a:pt x="37" y="3"/>
                    </a:lnTo>
                    <a:lnTo>
                      <a:pt x="36" y="1"/>
                    </a:lnTo>
                    <a:lnTo>
                      <a:pt x="34" y="1"/>
                    </a:lnTo>
                    <a:lnTo>
                      <a:pt x="33" y="1"/>
                    </a:lnTo>
                    <a:lnTo>
                      <a:pt x="33" y="0"/>
                    </a:lnTo>
                    <a:lnTo>
                      <a:pt x="44" y="0"/>
                    </a:lnTo>
                    <a:lnTo>
                      <a:pt x="44" y="1"/>
                    </a:lnTo>
                    <a:lnTo>
                      <a:pt x="43" y="1"/>
                    </a:lnTo>
                    <a:lnTo>
                      <a:pt x="41" y="1"/>
                    </a:lnTo>
                    <a:lnTo>
                      <a:pt x="40" y="1"/>
                    </a:lnTo>
                    <a:lnTo>
                      <a:pt x="40" y="3"/>
                    </a:lnTo>
                    <a:lnTo>
                      <a:pt x="38" y="4"/>
                    </a:lnTo>
                    <a:lnTo>
                      <a:pt x="37" y="7"/>
                    </a:lnTo>
                    <a:lnTo>
                      <a:pt x="29" y="38"/>
                    </a:lnTo>
                    <a:lnTo>
                      <a:pt x="16" y="7"/>
                    </a:lnTo>
                    <a:lnTo>
                      <a:pt x="9" y="29"/>
                    </a:lnTo>
                    <a:lnTo>
                      <a:pt x="9" y="32"/>
                    </a:lnTo>
                    <a:lnTo>
                      <a:pt x="8" y="34"/>
                    </a:lnTo>
                    <a:lnTo>
                      <a:pt x="9" y="35"/>
                    </a:lnTo>
                    <a:lnTo>
                      <a:pt x="10" y="35"/>
                    </a:lnTo>
                    <a:lnTo>
                      <a:pt x="12" y="36"/>
                    </a:lnTo>
                    <a:lnTo>
                      <a:pt x="0" y="36"/>
                    </a:lnTo>
                    <a:lnTo>
                      <a:pt x="2" y="35"/>
                    </a:lnTo>
                    <a:lnTo>
                      <a:pt x="3" y="35"/>
                    </a:lnTo>
                    <a:lnTo>
                      <a:pt x="5" y="35"/>
                    </a:lnTo>
                    <a:lnTo>
                      <a:pt x="6" y="32"/>
                    </a:lnTo>
                    <a:lnTo>
                      <a:pt x="8" y="31"/>
                    </a:lnTo>
                    <a:lnTo>
                      <a:pt x="15"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46" name="Freeform 447"/>
              <p:cNvSpPr>
                <a:spLocks noEditPoints="1"/>
              </p:cNvSpPr>
              <p:nvPr/>
            </p:nvSpPr>
            <p:spPr bwMode="auto">
              <a:xfrm>
                <a:off x="1379" y="2410"/>
                <a:ext cx="91" cy="145"/>
              </a:xfrm>
              <a:custGeom>
                <a:avLst/>
                <a:gdLst>
                  <a:gd name="T0" fmla="*/ 211 w 35"/>
                  <a:gd name="T1" fmla="*/ 0 h 36"/>
                  <a:gd name="T2" fmla="*/ 419 w 35"/>
                  <a:gd name="T3" fmla="*/ 0 h 36"/>
                  <a:gd name="T4" fmla="*/ 528 w 35"/>
                  <a:gd name="T5" fmla="*/ 0 h 36"/>
                  <a:gd name="T6" fmla="*/ 58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104 h 36"/>
                  <a:gd name="T20" fmla="*/ 460 w 35"/>
                  <a:gd name="T21" fmla="*/ 1184 h 36"/>
                  <a:gd name="T22" fmla="*/ 372 w 35"/>
                  <a:gd name="T23" fmla="*/ 1184 h 36"/>
                  <a:gd name="T24" fmla="*/ 330 w 35"/>
                  <a:gd name="T25" fmla="*/ 1184 h 36"/>
                  <a:gd name="T26" fmla="*/ 283 w 35"/>
                  <a:gd name="T27" fmla="*/ 1184 h 36"/>
                  <a:gd name="T28" fmla="*/ 229 w 35"/>
                  <a:gd name="T29" fmla="*/ 1897 h 36"/>
                  <a:gd name="T30" fmla="*/ 211 w 35"/>
                  <a:gd name="T31" fmla="*/ 2094 h 36"/>
                  <a:gd name="T32" fmla="*/ 211 w 35"/>
                  <a:gd name="T33" fmla="*/ 2223 h 36"/>
                  <a:gd name="T34" fmla="*/ 211 w 35"/>
                  <a:gd name="T35" fmla="*/ 2288 h 36"/>
                  <a:gd name="T36" fmla="*/ 211 w 35"/>
                  <a:gd name="T37" fmla="*/ 2288 h 36"/>
                  <a:gd name="T38" fmla="*/ 229 w 35"/>
                  <a:gd name="T39" fmla="*/ 2288 h 36"/>
                  <a:gd name="T40" fmla="*/ 283 w 35"/>
                  <a:gd name="T41" fmla="*/ 2352 h 36"/>
                  <a:gd name="T42" fmla="*/ 283 w 35"/>
                  <a:gd name="T43" fmla="*/ 2352 h 36"/>
                  <a:gd name="T44" fmla="*/ 0 w 35"/>
                  <a:gd name="T45" fmla="*/ 2352 h 36"/>
                  <a:gd name="T46" fmla="*/ 34 w 35"/>
                  <a:gd name="T47" fmla="*/ 2352 h 36"/>
                  <a:gd name="T48" fmla="*/ 55 w 35"/>
                  <a:gd name="T49" fmla="*/ 2288 h 36"/>
                  <a:gd name="T50" fmla="*/ 109 w 35"/>
                  <a:gd name="T51" fmla="*/ 2288 h 36"/>
                  <a:gd name="T52" fmla="*/ 109 w 35"/>
                  <a:gd name="T53" fmla="*/ 2223 h 36"/>
                  <a:gd name="T54" fmla="*/ 122 w 35"/>
                  <a:gd name="T55" fmla="*/ 1897 h 36"/>
                  <a:gd name="T56" fmla="*/ 244 w 35"/>
                  <a:gd name="T57" fmla="*/ 520 h 36"/>
                  <a:gd name="T58" fmla="*/ 244 w 35"/>
                  <a:gd name="T59" fmla="*/ 326 h 36"/>
                  <a:gd name="T60" fmla="*/ 244 w 35"/>
                  <a:gd name="T61" fmla="*/ 193 h 36"/>
                  <a:gd name="T62" fmla="*/ 244 w 35"/>
                  <a:gd name="T63" fmla="*/ 193 h 36"/>
                  <a:gd name="T64" fmla="*/ 244 w 35"/>
                  <a:gd name="T65" fmla="*/ 64 h 36"/>
                  <a:gd name="T66" fmla="*/ 229 w 35"/>
                  <a:gd name="T67" fmla="*/ 64 h 36"/>
                  <a:gd name="T68" fmla="*/ 177 w 35"/>
                  <a:gd name="T69" fmla="*/ 64 h 36"/>
                  <a:gd name="T70" fmla="*/ 211 w 35"/>
                  <a:gd name="T71" fmla="*/ 0 h 36"/>
                  <a:gd name="T72" fmla="*/ 283 w 35"/>
                  <a:gd name="T73" fmla="*/ 1104 h 36"/>
                  <a:gd name="T74" fmla="*/ 330 w 35"/>
                  <a:gd name="T75" fmla="*/ 1184 h 36"/>
                  <a:gd name="T76" fmla="*/ 351 w 35"/>
                  <a:gd name="T77" fmla="*/ 1184 h 36"/>
                  <a:gd name="T78" fmla="*/ 406 w 35"/>
                  <a:gd name="T79" fmla="*/ 1104 h 36"/>
                  <a:gd name="T80" fmla="*/ 460 w 35"/>
                  <a:gd name="T81" fmla="*/ 1104 h 36"/>
                  <a:gd name="T82" fmla="*/ 473 w 35"/>
                  <a:gd name="T83" fmla="*/ 975 h 36"/>
                  <a:gd name="T84" fmla="*/ 494 w 35"/>
                  <a:gd name="T85" fmla="*/ 777 h 36"/>
                  <a:gd name="T86" fmla="*/ 528 w 35"/>
                  <a:gd name="T87" fmla="*/ 648 h 36"/>
                  <a:gd name="T88" fmla="*/ 528 w 35"/>
                  <a:gd name="T89" fmla="*/ 455 h 36"/>
                  <a:gd name="T90" fmla="*/ 528 w 35"/>
                  <a:gd name="T91" fmla="*/ 326 h 36"/>
                  <a:gd name="T92" fmla="*/ 494 w 35"/>
                  <a:gd name="T93" fmla="*/ 193 h 36"/>
                  <a:gd name="T94" fmla="*/ 473 w 35"/>
                  <a:gd name="T95" fmla="*/ 64 h 36"/>
                  <a:gd name="T96" fmla="*/ 419 w 35"/>
                  <a:gd name="T97" fmla="*/ 64 h 36"/>
                  <a:gd name="T98" fmla="*/ 406 w 35"/>
                  <a:gd name="T99" fmla="*/ 64 h 36"/>
                  <a:gd name="T100" fmla="*/ 351 w 35"/>
                  <a:gd name="T101" fmla="*/ 64 h 36"/>
                  <a:gd name="T102" fmla="*/ 283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2" y="0"/>
                    </a:moveTo>
                    <a:lnTo>
                      <a:pt x="24" y="0"/>
                    </a:lnTo>
                    <a:lnTo>
                      <a:pt x="30" y="0"/>
                    </a:lnTo>
                    <a:lnTo>
                      <a:pt x="33" y="1"/>
                    </a:lnTo>
                    <a:lnTo>
                      <a:pt x="34" y="4"/>
                    </a:lnTo>
                    <a:lnTo>
                      <a:pt x="35" y="8"/>
                    </a:lnTo>
                    <a:lnTo>
                      <a:pt x="35" y="11"/>
                    </a:lnTo>
                    <a:lnTo>
                      <a:pt x="34" y="12"/>
                    </a:lnTo>
                    <a:lnTo>
                      <a:pt x="31" y="15"/>
                    </a:lnTo>
                    <a:lnTo>
                      <a:pt x="28" y="17"/>
                    </a:lnTo>
                    <a:lnTo>
                      <a:pt x="26" y="18"/>
                    </a:lnTo>
                    <a:lnTo>
                      <a:pt x="21" y="18"/>
                    </a:lnTo>
                    <a:lnTo>
                      <a:pt x="19" y="18"/>
                    </a:lnTo>
                    <a:lnTo>
                      <a:pt x="16" y="18"/>
                    </a:lnTo>
                    <a:lnTo>
                      <a:pt x="13" y="29"/>
                    </a:lnTo>
                    <a:lnTo>
                      <a:pt x="12" y="32"/>
                    </a:lnTo>
                    <a:lnTo>
                      <a:pt x="12" y="34"/>
                    </a:lnTo>
                    <a:lnTo>
                      <a:pt x="12" y="35"/>
                    </a:lnTo>
                    <a:lnTo>
                      <a:pt x="13" y="35"/>
                    </a:lnTo>
                    <a:lnTo>
                      <a:pt x="16" y="36"/>
                    </a:lnTo>
                    <a:lnTo>
                      <a:pt x="0" y="36"/>
                    </a:lnTo>
                    <a:lnTo>
                      <a:pt x="2" y="36"/>
                    </a:lnTo>
                    <a:lnTo>
                      <a:pt x="3" y="35"/>
                    </a:lnTo>
                    <a:lnTo>
                      <a:pt x="6" y="35"/>
                    </a:lnTo>
                    <a:lnTo>
                      <a:pt x="6" y="34"/>
                    </a:lnTo>
                    <a:lnTo>
                      <a:pt x="7" y="29"/>
                    </a:lnTo>
                    <a:lnTo>
                      <a:pt x="14" y="8"/>
                    </a:lnTo>
                    <a:lnTo>
                      <a:pt x="14" y="5"/>
                    </a:lnTo>
                    <a:lnTo>
                      <a:pt x="14" y="3"/>
                    </a:lnTo>
                    <a:lnTo>
                      <a:pt x="14" y="1"/>
                    </a:lnTo>
                    <a:lnTo>
                      <a:pt x="13" y="1"/>
                    </a:lnTo>
                    <a:lnTo>
                      <a:pt x="10" y="1"/>
                    </a:lnTo>
                    <a:lnTo>
                      <a:pt x="12" y="0"/>
                    </a:lnTo>
                    <a:close/>
                    <a:moveTo>
                      <a:pt x="16" y="17"/>
                    </a:moveTo>
                    <a:lnTo>
                      <a:pt x="19" y="18"/>
                    </a:lnTo>
                    <a:lnTo>
                      <a:pt x="20" y="18"/>
                    </a:lnTo>
                    <a:lnTo>
                      <a:pt x="23" y="17"/>
                    </a:lnTo>
                    <a:lnTo>
                      <a:pt x="26" y="17"/>
                    </a:lnTo>
                    <a:lnTo>
                      <a:pt x="27" y="15"/>
                    </a:lnTo>
                    <a:lnTo>
                      <a:pt x="28" y="12"/>
                    </a:lnTo>
                    <a:lnTo>
                      <a:pt x="30" y="10"/>
                    </a:lnTo>
                    <a:lnTo>
                      <a:pt x="30" y="7"/>
                    </a:lnTo>
                    <a:lnTo>
                      <a:pt x="30" y="5"/>
                    </a:lnTo>
                    <a:lnTo>
                      <a:pt x="28" y="3"/>
                    </a:lnTo>
                    <a:lnTo>
                      <a:pt x="27" y="1"/>
                    </a:lnTo>
                    <a:lnTo>
                      <a:pt x="24" y="1"/>
                    </a:lnTo>
                    <a:lnTo>
                      <a:pt x="23" y="1"/>
                    </a:lnTo>
                    <a:lnTo>
                      <a:pt x="20" y="1"/>
                    </a:lnTo>
                    <a:lnTo>
                      <a:pt x="16" y="17"/>
                    </a:lnTo>
                    <a:close/>
                  </a:path>
                </a:pathLst>
              </a:custGeom>
              <a:solidFill>
                <a:srgbClr val="000000"/>
              </a:solidFill>
              <a:ln w="0">
                <a:solidFill>
                  <a:srgbClr val="000000"/>
                </a:solidFill>
                <a:round/>
                <a:headEnd/>
                <a:tailEnd/>
              </a:ln>
            </p:spPr>
            <p:txBody>
              <a:bodyPr/>
              <a:lstStyle/>
              <a:p>
                <a:endParaRPr lang="en-CA"/>
              </a:p>
            </p:txBody>
          </p:sp>
          <p:pic>
            <p:nvPicPr>
              <p:cNvPr id="10447" name="Picture 448"/>
              <p:cNvPicPr>
                <a:picLocks noChangeAspect="1" noChangeArrowheads="1"/>
              </p:cNvPicPr>
              <p:nvPr/>
            </p:nvPicPr>
            <p:blipFill>
              <a:blip r:embed="rId3" cstate="print"/>
              <a:srcRect/>
              <a:stretch>
                <a:fillRect/>
              </a:stretch>
            </p:blipFill>
            <p:spPr bwMode="auto">
              <a:xfrm>
                <a:off x="1549" y="2450"/>
                <a:ext cx="125" cy="117"/>
              </a:xfrm>
              <a:prstGeom prst="rect">
                <a:avLst/>
              </a:prstGeom>
              <a:noFill/>
              <a:ln w="9525">
                <a:noFill/>
                <a:miter lim="800000"/>
                <a:headEnd/>
                <a:tailEnd/>
              </a:ln>
            </p:spPr>
          </p:pic>
          <p:pic>
            <p:nvPicPr>
              <p:cNvPr id="10448" name="Picture 449"/>
              <p:cNvPicPr>
                <a:picLocks noChangeAspect="1" noChangeArrowheads="1"/>
              </p:cNvPicPr>
              <p:nvPr/>
            </p:nvPicPr>
            <p:blipFill>
              <a:blip r:embed="rId4" cstate="print"/>
              <a:srcRect/>
              <a:stretch>
                <a:fillRect/>
              </a:stretch>
            </p:blipFill>
            <p:spPr bwMode="auto">
              <a:xfrm>
                <a:off x="1549" y="2450"/>
                <a:ext cx="125" cy="117"/>
              </a:xfrm>
              <a:prstGeom prst="rect">
                <a:avLst/>
              </a:prstGeom>
              <a:noFill/>
              <a:ln w="9525">
                <a:noFill/>
                <a:miter lim="800000"/>
                <a:headEnd/>
                <a:tailEnd/>
              </a:ln>
            </p:spPr>
          </p:pic>
          <p:pic>
            <p:nvPicPr>
              <p:cNvPr id="10449" name="Picture 450"/>
              <p:cNvPicPr>
                <a:picLocks noChangeAspect="1" noChangeArrowheads="1"/>
              </p:cNvPicPr>
              <p:nvPr/>
            </p:nvPicPr>
            <p:blipFill>
              <a:blip r:embed="rId5" cstate="print"/>
              <a:srcRect/>
              <a:stretch>
                <a:fillRect/>
              </a:stretch>
            </p:blipFill>
            <p:spPr bwMode="auto">
              <a:xfrm>
                <a:off x="1758" y="2478"/>
                <a:ext cx="47" cy="73"/>
              </a:xfrm>
              <a:prstGeom prst="rect">
                <a:avLst/>
              </a:prstGeom>
              <a:noFill/>
              <a:ln w="9525">
                <a:noFill/>
                <a:miter lim="800000"/>
                <a:headEnd/>
                <a:tailEnd/>
              </a:ln>
            </p:spPr>
          </p:pic>
          <p:pic>
            <p:nvPicPr>
              <p:cNvPr id="10450" name="Picture 451"/>
              <p:cNvPicPr>
                <a:picLocks noChangeAspect="1" noChangeArrowheads="1"/>
              </p:cNvPicPr>
              <p:nvPr/>
            </p:nvPicPr>
            <p:blipFill>
              <a:blip r:embed="rId6" cstate="print"/>
              <a:srcRect/>
              <a:stretch>
                <a:fillRect/>
              </a:stretch>
            </p:blipFill>
            <p:spPr bwMode="auto">
              <a:xfrm>
                <a:off x="1758" y="2478"/>
                <a:ext cx="47" cy="73"/>
              </a:xfrm>
              <a:prstGeom prst="rect">
                <a:avLst/>
              </a:prstGeom>
              <a:noFill/>
              <a:ln w="9525">
                <a:noFill/>
                <a:miter lim="800000"/>
                <a:headEnd/>
                <a:tailEnd/>
              </a:ln>
            </p:spPr>
          </p:pic>
          <p:sp>
            <p:nvSpPr>
              <p:cNvPr id="10451" name="Freeform 452"/>
              <p:cNvSpPr>
                <a:spLocks noEditPoints="1"/>
              </p:cNvSpPr>
              <p:nvPr/>
            </p:nvSpPr>
            <p:spPr bwMode="auto">
              <a:xfrm>
                <a:off x="1847" y="2410"/>
                <a:ext cx="104" cy="145"/>
              </a:xfrm>
              <a:custGeom>
                <a:avLst/>
                <a:gdLst>
                  <a:gd name="T0" fmla="*/ 156 w 40"/>
                  <a:gd name="T1" fmla="*/ 64 h 36"/>
                  <a:gd name="T2" fmla="*/ 156 w 40"/>
                  <a:gd name="T3" fmla="*/ 0 h 36"/>
                  <a:gd name="T4" fmla="*/ 385 w 40"/>
                  <a:gd name="T5" fmla="*/ 0 h 36"/>
                  <a:gd name="T6" fmla="*/ 494 w 40"/>
                  <a:gd name="T7" fmla="*/ 0 h 36"/>
                  <a:gd name="T8" fmla="*/ 562 w 40"/>
                  <a:gd name="T9" fmla="*/ 64 h 36"/>
                  <a:gd name="T10" fmla="*/ 634 w 40"/>
                  <a:gd name="T11" fmla="*/ 258 h 36"/>
                  <a:gd name="T12" fmla="*/ 650 w 40"/>
                  <a:gd name="T13" fmla="*/ 455 h 36"/>
                  <a:gd name="T14" fmla="*/ 702 w 40"/>
                  <a:gd name="T15" fmla="*/ 713 h 36"/>
                  <a:gd name="T16" fmla="*/ 702 w 40"/>
                  <a:gd name="T17" fmla="*/ 975 h 36"/>
                  <a:gd name="T18" fmla="*/ 702 w 40"/>
                  <a:gd name="T19" fmla="*/ 1184 h 36"/>
                  <a:gd name="T20" fmla="*/ 684 w 40"/>
                  <a:gd name="T21" fmla="*/ 1442 h 36"/>
                  <a:gd name="T22" fmla="*/ 650 w 40"/>
                  <a:gd name="T23" fmla="*/ 1639 h 36"/>
                  <a:gd name="T24" fmla="*/ 634 w 40"/>
                  <a:gd name="T25" fmla="*/ 1833 h 36"/>
                  <a:gd name="T26" fmla="*/ 616 w 40"/>
                  <a:gd name="T27" fmla="*/ 1897 h 36"/>
                  <a:gd name="T28" fmla="*/ 562 w 40"/>
                  <a:gd name="T29" fmla="*/ 2094 h 36"/>
                  <a:gd name="T30" fmla="*/ 494 w 40"/>
                  <a:gd name="T31" fmla="*/ 2223 h 36"/>
                  <a:gd name="T32" fmla="*/ 439 w 40"/>
                  <a:gd name="T33" fmla="*/ 2352 h 36"/>
                  <a:gd name="T34" fmla="*/ 372 w 40"/>
                  <a:gd name="T35" fmla="*/ 2352 h 36"/>
                  <a:gd name="T36" fmla="*/ 263 w 40"/>
                  <a:gd name="T37" fmla="*/ 2352 h 36"/>
                  <a:gd name="T38" fmla="*/ 0 w 40"/>
                  <a:gd name="T39" fmla="*/ 2352 h 36"/>
                  <a:gd name="T40" fmla="*/ 21 w 40"/>
                  <a:gd name="T41" fmla="*/ 2352 h 36"/>
                  <a:gd name="T42" fmla="*/ 34 w 40"/>
                  <a:gd name="T43" fmla="*/ 2288 h 36"/>
                  <a:gd name="T44" fmla="*/ 68 w 40"/>
                  <a:gd name="T45" fmla="*/ 2288 h 36"/>
                  <a:gd name="T46" fmla="*/ 68 w 40"/>
                  <a:gd name="T47" fmla="*/ 2288 h 36"/>
                  <a:gd name="T48" fmla="*/ 88 w 40"/>
                  <a:gd name="T49" fmla="*/ 2223 h 36"/>
                  <a:gd name="T50" fmla="*/ 88 w 40"/>
                  <a:gd name="T51" fmla="*/ 2094 h 36"/>
                  <a:gd name="T52" fmla="*/ 122 w 40"/>
                  <a:gd name="T53" fmla="*/ 1897 h 36"/>
                  <a:gd name="T54" fmla="*/ 244 w 40"/>
                  <a:gd name="T55" fmla="*/ 455 h 36"/>
                  <a:gd name="T56" fmla="*/ 244 w 40"/>
                  <a:gd name="T57" fmla="*/ 258 h 36"/>
                  <a:gd name="T58" fmla="*/ 244 w 40"/>
                  <a:gd name="T59" fmla="*/ 193 h 36"/>
                  <a:gd name="T60" fmla="*/ 244 w 40"/>
                  <a:gd name="T61" fmla="*/ 64 h 36"/>
                  <a:gd name="T62" fmla="*/ 244 w 40"/>
                  <a:gd name="T63" fmla="*/ 64 h 36"/>
                  <a:gd name="T64" fmla="*/ 211 w 40"/>
                  <a:gd name="T65" fmla="*/ 64 h 36"/>
                  <a:gd name="T66" fmla="*/ 195 w 40"/>
                  <a:gd name="T67" fmla="*/ 64 h 36"/>
                  <a:gd name="T68" fmla="*/ 156 w 40"/>
                  <a:gd name="T69" fmla="*/ 64 h 36"/>
                  <a:gd name="T70" fmla="*/ 330 w 40"/>
                  <a:gd name="T71" fmla="*/ 64 h 36"/>
                  <a:gd name="T72" fmla="*/ 195 w 40"/>
                  <a:gd name="T73" fmla="*/ 2026 h 36"/>
                  <a:gd name="T74" fmla="*/ 195 w 40"/>
                  <a:gd name="T75" fmla="*/ 2094 h 36"/>
                  <a:gd name="T76" fmla="*/ 195 w 40"/>
                  <a:gd name="T77" fmla="*/ 2223 h 36"/>
                  <a:gd name="T78" fmla="*/ 195 w 40"/>
                  <a:gd name="T79" fmla="*/ 2223 h 36"/>
                  <a:gd name="T80" fmla="*/ 195 w 40"/>
                  <a:gd name="T81" fmla="*/ 2288 h 36"/>
                  <a:gd name="T82" fmla="*/ 195 w 40"/>
                  <a:gd name="T83" fmla="*/ 2288 h 36"/>
                  <a:gd name="T84" fmla="*/ 211 w 40"/>
                  <a:gd name="T85" fmla="*/ 2288 h 36"/>
                  <a:gd name="T86" fmla="*/ 211 w 40"/>
                  <a:gd name="T87" fmla="*/ 2288 h 36"/>
                  <a:gd name="T88" fmla="*/ 244 w 40"/>
                  <a:gd name="T89" fmla="*/ 2288 h 36"/>
                  <a:gd name="T90" fmla="*/ 317 w 40"/>
                  <a:gd name="T91" fmla="*/ 2288 h 36"/>
                  <a:gd name="T92" fmla="*/ 385 w 40"/>
                  <a:gd name="T93" fmla="*/ 2288 h 36"/>
                  <a:gd name="T94" fmla="*/ 439 w 40"/>
                  <a:gd name="T95" fmla="*/ 2223 h 36"/>
                  <a:gd name="T96" fmla="*/ 494 w 40"/>
                  <a:gd name="T97" fmla="*/ 2094 h 36"/>
                  <a:gd name="T98" fmla="*/ 528 w 40"/>
                  <a:gd name="T99" fmla="*/ 1833 h 36"/>
                  <a:gd name="T100" fmla="*/ 582 w 40"/>
                  <a:gd name="T101" fmla="*/ 1639 h 36"/>
                  <a:gd name="T102" fmla="*/ 616 w 40"/>
                  <a:gd name="T103" fmla="*/ 1249 h 36"/>
                  <a:gd name="T104" fmla="*/ 616 w 40"/>
                  <a:gd name="T105" fmla="*/ 910 h 36"/>
                  <a:gd name="T106" fmla="*/ 616 w 40"/>
                  <a:gd name="T107" fmla="*/ 648 h 36"/>
                  <a:gd name="T108" fmla="*/ 582 w 40"/>
                  <a:gd name="T109" fmla="*/ 455 h 36"/>
                  <a:gd name="T110" fmla="*/ 562 w 40"/>
                  <a:gd name="T111" fmla="*/ 258 h 36"/>
                  <a:gd name="T112" fmla="*/ 507 w 40"/>
                  <a:gd name="T113" fmla="*/ 193 h 36"/>
                  <a:gd name="T114" fmla="*/ 460 w 40"/>
                  <a:gd name="T115" fmla="*/ 64 h 36"/>
                  <a:gd name="T116" fmla="*/ 406 w 40"/>
                  <a:gd name="T117" fmla="*/ 64 h 36"/>
                  <a:gd name="T118" fmla="*/ 385 w 40"/>
                  <a:gd name="T119" fmla="*/ 64 h 36"/>
                  <a:gd name="T120" fmla="*/ 330 w 40"/>
                  <a:gd name="T121" fmla="*/ 64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
                  <a:gd name="T184" fmla="*/ 0 h 36"/>
                  <a:gd name="T185" fmla="*/ 40 w 40"/>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 h="36">
                    <a:moveTo>
                      <a:pt x="9" y="1"/>
                    </a:moveTo>
                    <a:lnTo>
                      <a:pt x="9" y="0"/>
                    </a:lnTo>
                    <a:lnTo>
                      <a:pt x="22" y="0"/>
                    </a:lnTo>
                    <a:lnTo>
                      <a:pt x="28" y="0"/>
                    </a:lnTo>
                    <a:lnTo>
                      <a:pt x="32" y="1"/>
                    </a:lnTo>
                    <a:lnTo>
                      <a:pt x="36" y="4"/>
                    </a:lnTo>
                    <a:lnTo>
                      <a:pt x="37" y="7"/>
                    </a:lnTo>
                    <a:lnTo>
                      <a:pt x="40" y="11"/>
                    </a:lnTo>
                    <a:lnTo>
                      <a:pt x="40" y="15"/>
                    </a:lnTo>
                    <a:lnTo>
                      <a:pt x="40" y="18"/>
                    </a:lnTo>
                    <a:lnTo>
                      <a:pt x="39" y="22"/>
                    </a:lnTo>
                    <a:lnTo>
                      <a:pt x="37" y="25"/>
                    </a:lnTo>
                    <a:lnTo>
                      <a:pt x="36" y="28"/>
                    </a:lnTo>
                    <a:lnTo>
                      <a:pt x="35" y="29"/>
                    </a:lnTo>
                    <a:lnTo>
                      <a:pt x="32" y="32"/>
                    </a:lnTo>
                    <a:lnTo>
                      <a:pt x="28" y="34"/>
                    </a:lnTo>
                    <a:lnTo>
                      <a:pt x="25" y="36"/>
                    </a:lnTo>
                    <a:lnTo>
                      <a:pt x="21" y="36"/>
                    </a:lnTo>
                    <a:lnTo>
                      <a:pt x="15" y="36"/>
                    </a:lnTo>
                    <a:lnTo>
                      <a:pt x="0" y="36"/>
                    </a:lnTo>
                    <a:lnTo>
                      <a:pt x="1" y="36"/>
                    </a:lnTo>
                    <a:lnTo>
                      <a:pt x="2" y="35"/>
                    </a:lnTo>
                    <a:lnTo>
                      <a:pt x="4" y="35"/>
                    </a:lnTo>
                    <a:lnTo>
                      <a:pt x="5" y="34"/>
                    </a:lnTo>
                    <a:lnTo>
                      <a:pt x="5" y="32"/>
                    </a:lnTo>
                    <a:lnTo>
                      <a:pt x="7" y="29"/>
                    </a:lnTo>
                    <a:lnTo>
                      <a:pt x="14" y="7"/>
                    </a:lnTo>
                    <a:lnTo>
                      <a:pt x="14" y="4"/>
                    </a:lnTo>
                    <a:lnTo>
                      <a:pt x="14" y="3"/>
                    </a:lnTo>
                    <a:lnTo>
                      <a:pt x="14" y="1"/>
                    </a:lnTo>
                    <a:lnTo>
                      <a:pt x="12" y="1"/>
                    </a:lnTo>
                    <a:lnTo>
                      <a:pt x="11" y="1"/>
                    </a:lnTo>
                    <a:lnTo>
                      <a:pt x="9" y="1"/>
                    </a:lnTo>
                    <a:close/>
                    <a:moveTo>
                      <a:pt x="19" y="1"/>
                    </a:moveTo>
                    <a:lnTo>
                      <a:pt x="11" y="31"/>
                    </a:lnTo>
                    <a:lnTo>
                      <a:pt x="11" y="32"/>
                    </a:lnTo>
                    <a:lnTo>
                      <a:pt x="11" y="34"/>
                    </a:lnTo>
                    <a:lnTo>
                      <a:pt x="11" y="35"/>
                    </a:lnTo>
                    <a:lnTo>
                      <a:pt x="12" y="35"/>
                    </a:lnTo>
                    <a:lnTo>
                      <a:pt x="14" y="35"/>
                    </a:lnTo>
                    <a:lnTo>
                      <a:pt x="18" y="35"/>
                    </a:lnTo>
                    <a:lnTo>
                      <a:pt x="22" y="35"/>
                    </a:lnTo>
                    <a:lnTo>
                      <a:pt x="25" y="34"/>
                    </a:lnTo>
                    <a:lnTo>
                      <a:pt x="28" y="32"/>
                    </a:lnTo>
                    <a:lnTo>
                      <a:pt x="30" y="28"/>
                    </a:lnTo>
                    <a:lnTo>
                      <a:pt x="33" y="25"/>
                    </a:lnTo>
                    <a:lnTo>
                      <a:pt x="35" y="19"/>
                    </a:lnTo>
                    <a:lnTo>
                      <a:pt x="35" y="14"/>
                    </a:lnTo>
                    <a:lnTo>
                      <a:pt x="35" y="10"/>
                    </a:lnTo>
                    <a:lnTo>
                      <a:pt x="33" y="7"/>
                    </a:lnTo>
                    <a:lnTo>
                      <a:pt x="32" y="4"/>
                    </a:lnTo>
                    <a:lnTo>
                      <a:pt x="29" y="3"/>
                    </a:lnTo>
                    <a:lnTo>
                      <a:pt x="26" y="1"/>
                    </a:lnTo>
                    <a:lnTo>
                      <a:pt x="23" y="1"/>
                    </a:lnTo>
                    <a:lnTo>
                      <a:pt x="22" y="1"/>
                    </a:lnTo>
                    <a:lnTo>
                      <a:pt x="19" y="1"/>
                    </a:lnTo>
                    <a:close/>
                  </a:path>
                </a:pathLst>
              </a:custGeom>
              <a:solidFill>
                <a:srgbClr val="000000"/>
              </a:solidFill>
              <a:ln w="0">
                <a:solidFill>
                  <a:srgbClr val="000000"/>
                </a:solidFill>
                <a:round/>
                <a:headEnd/>
                <a:tailEnd/>
              </a:ln>
            </p:spPr>
            <p:txBody>
              <a:bodyPr/>
              <a:lstStyle/>
              <a:p>
                <a:endParaRPr lang="en-CA"/>
              </a:p>
            </p:txBody>
          </p:sp>
          <p:sp>
            <p:nvSpPr>
              <p:cNvPr id="10452" name="Freeform 453"/>
              <p:cNvSpPr>
                <a:spLocks noEditPoints="1"/>
              </p:cNvSpPr>
              <p:nvPr/>
            </p:nvSpPr>
            <p:spPr bwMode="auto">
              <a:xfrm>
                <a:off x="1956" y="2454"/>
                <a:ext cx="58" cy="109"/>
              </a:xfrm>
              <a:custGeom>
                <a:avLst/>
                <a:gdLst>
                  <a:gd name="T0" fmla="*/ 90 w 22"/>
                  <a:gd name="T1" fmla="*/ 1058 h 27"/>
                  <a:gd name="T2" fmla="*/ 90 w 22"/>
                  <a:gd name="T3" fmla="*/ 1126 h 27"/>
                  <a:gd name="T4" fmla="*/ 90 w 22"/>
                  <a:gd name="T5" fmla="*/ 1126 h 27"/>
                  <a:gd name="T6" fmla="*/ 90 w 22"/>
                  <a:gd name="T7" fmla="*/ 1320 h 27"/>
                  <a:gd name="T8" fmla="*/ 124 w 22"/>
                  <a:gd name="T9" fmla="*/ 1385 h 27"/>
                  <a:gd name="T10" fmla="*/ 145 w 22"/>
                  <a:gd name="T11" fmla="*/ 1514 h 27"/>
                  <a:gd name="T12" fmla="*/ 200 w 22"/>
                  <a:gd name="T13" fmla="*/ 1514 h 27"/>
                  <a:gd name="T14" fmla="*/ 221 w 22"/>
                  <a:gd name="T15" fmla="*/ 1514 h 27"/>
                  <a:gd name="T16" fmla="*/ 258 w 22"/>
                  <a:gd name="T17" fmla="*/ 1514 h 27"/>
                  <a:gd name="T18" fmla="*/ 293 w 22"/>
                  <a:gd name="T19" fmla="*/ 1385 h 27"/>
                  <a:gd name="T20" fmla="*/ 348 w 22"/>
                  <a:gd name="T21" fmla="*/ 1191 h 27"/>
                  <a:gd name="T22" fmla="*/ 348 w 22"/>
                  <a:gd name="T23" fmla="*/ 1320 h 27"/>
                  <a:gd name="T24" fmla="*/ 277 w 22"/>
                  <a:gd name="T25" fmla="*/ 1583 h 27"/>
                  <a:gd name="T26" fmla="*/ 200 w 22"/>
                  <a:gd name="T27" fmla="*/ 1647 h 27"/>
                  <a:gd name="T28" fmla="*/ 145 w 22"/>
                  <a:gd name="T29" fmla="*/ 1776 h 27"/>
                  <a:gd name="T30" fmla="*/ 76 w 22"/>
                  <a:gd name="T31" fmla="*/ 1647 h 27"/>
                  <a:gd name="T32" fmla="*/ 34 w 22"/>
                  <a:gd name="T33" fmla="*/ 1583 h 27"/>
                  <a:gd name="T34" fmla="*/ 21 w 22"/>
                  <a:gd name="T35" fmla="*/ 1385 h 27"/>
                  <a:gd name="T36" fmla="*/ 0 w 22"/>
                  <a:gd name="T37" fmla="*/ 1191 h 27"/>
                  <a:gd name="T38" fmla="*/ 21 w 22"/>
                  <a:gd name="T39" fmla="*/ 929 h 27"/>
                  <a:gd name="T40" fmla="*/ 34 w 22"/>
                  <a:gd name="T41" fmla="*/ 650 h 27"/>
                  <a:gd name="T42" fmla="*/ 90 w 22"/>
                  <a:gd name="T43" fmla="*/ 392 h 27"/>
                  <a:gd name="T44" fmla="*/ 145 w 22"/>
                  <a:gd name="T45" fmla="*/ 194 h 27"/>
                  <a:gd name="T46" fmla="*/ 221 w 22"/>
                  <a:gd name="T47" fmla="*/ 65 h 27"/>
                  <a:gd name="T48" fmla="*/ 293 w 22"/>
                  <a:gd name="T49" fmla="*/ 0 h 27"/>
                  <a:gd name="T50" fmla="*/ 327 w 22"/>
                  <a:gd name="T51" fmla="*/ 65 h 27"/>
                  <a:gd name="T52" fmla="*/ 382 w 22"/>
                  <a:gd name="T53" fmla="*/ 65 h 27"/>
                  <a:gd name="T54" fmla="*/ 382 w 22"/>
                  <a:gd name="T55" fmla="*/ 194 h 27"/>
                  <a:gd name="T56" fmla="*/ 403 w 22"/>
                  <a:gd name="T57" fmla="*/ 262 h 27"/>
                  <a:gd name="T58" fmla="*/ 382 w 22"/>
                  <a:gd name="T59" fmla="*/ 456 h 27"/>
                  <a:gd name="T60" fmla="*/ 348 w 22"/>
                  <a:gd name="T61" fmla="*/ 521 h 27"/>
                  <a:gd name="T62" fmla="*/ 293 w 22"/>
                  <a:gd name="T63" fmla="*/ 719 h 27"/>
                  <a:gd name="T64" fmla="*/ 258 w 22"/>
                  <a:gd name="T65" fmla="*/ 929 h 27"/>
                  <a:gd name="T66" fmla="*/ 166 w 22"/>
                  <a:gd name="T67" fmla="*/ 929 h 27"/>
                  <a:gd name="T68" fmla="*/ 90 w 22"/>
                  <a:gd name="T69" fmla="*/ 1058 h 27"/>
                  <a:gd name="T70" fmla="*/ 90 w 22"/>
                  <a:gd name="T71" fmla="*/ 929 h 27"/>
                  <a:gd name="T72" fmla="*/ 145 w 22"/>
                  <a:gd name="T73" fmla="*/ 929 h 27"/>
                  <a:gd name="T74" fmla="*/ 200 w 22"/>
                  <a:gd name="T75" fmla="*/ 848 h 27"/>
                  <a:gd name="T76" fmla="*/ 258 w 22"/>
                  <a:gd name="T77" fmla="*/ 719 h 27"/>
                  <a:gd name="T78" fmla="*/ 293 w 22"/>
                  <a:gd name="T79" fmla="*/ 521 h 27"/>
                  <a:gd name="T80" fmla="*/ 293 w 22"/>
                  <a:gd name="T81" fmla="*/ 456 h 27"/>
                  <a:gd name="T82" fmla="*/ 327 w 22"/>
                  <a:gd name="T83" fmla="*/ 262 h 27"/>
                  <a:gd name="T84" fmla="*/ 327 w 22"/>
                  <a:gd name="T85" fmla="*/ 194 h 27"/>
                  <a:gd name="T86" fmla="*/ 293 w 22"/>
                  <a:gd name="T87" fmla="*/ 194 h 27"/>
                  <a:gd name="T88" fmla="*/ 293 w 22"/>
                  <a:gd name="T89" fmla="*/ 65 h 27"/>
                  <a:gd name="T90" fmla="*/ 277 w 22"/>
                  <a:gd name="T91" fmla="*/ 65 h 27"/>
                  <a:gd name="T92" fmla="*/ 221 w 22"/>
                  <a:gd name="T93" fmla="*/ 194 h 27"/>
                  <a:gd name="T94" fmla="*/ 166 w 22"/>
                  <a:gd name="T95" fmla="*/ 392 h 27"/>
                  <a:gd name="T96" fmla="*/ 124 w 22"/>
                  <a:gd name="T97" fmla="*/ 521 h 27"/>
                  <a:gd name="T98" fmla="*/ 90 w 22"/>
                  <a:gd name="T99" fmla="*/ 92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
                  <a:gd name="T151" fmla="*/ 0 h 27"/>
                  <a:gd name="T152" fmla="*/ 22 w 22"/>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 h="27">
                    <a:moveTo>
                      <a:pt x="5" y="16"/>
                    </a:moveTo>
                    <a:lnTo>
                      <a:pt x="5" y="17"/>
                    </a:lnTo>
                    <a:lnTo>
                      <a:pt x="5" y="20"/>
                    </a:lnTo>
                    <a:lnTo>
                      <a:pt x="7" y="21"/>
                    </a:lnTo>
                    <a:lnTo>
                      <a:pt x="8" y="23"/>
                    </a:lnTo>
                    <a:lnTo>
                      <a:pt x="11" y="23"/>
                    </a:lnTo>
                    <a:lnTo>
                      <a:pt x="12" y="23"/>
                    </a:lnTo>
                    <a:lnTo>
                      <a:pt x="14" y="23"/>
                    </a:lnTo>
                    <a:lnTo>
                      <a:pt x="16" y="21"/>
                    </a:lnTo>
                    <a:lnTo>
                      <a:pt x="19" y="18"/>
                    </a:lnTo>
                    <a:lnTo>
                      <a:pt x="19" y="20"/>
                    </a:lnTo>
                    <a:lnTo>
                      <a:pt x="15" y="24"/>
                    </a:lnTo>
                    <a:lnTo>
                      <a:pt x="11" y="25"/>
                    </a:lnTo>
                    <a:lnTo>
                      <a:pt x="8" y="27"/>
                    </a:lnTo>
                    <a:lnTo>
                      <a:pt x="4" y="25"/>
                    </a:lnTo>
                    <a:lnTo>
                      <a:pt x="2" y="24"/>
                    </a:lnTo>
                    <a:lnTo>
                      <a:pt x="1" y="21"/>
                    </a:lnTo>
                    <a:lnTo>
                      <a:pt x="0" y="18"/>
                    </a:lnTo>
                    <a:lnTo>
                      <a:pt x="1" y="14"/>
                    </a:lnTo>
                    <a:lnTo>
                      <a:pt x="2" y="10"/>
                    </a:lnTo>
                    <a:lnTo>
                      <a:pt x="5" y="6"/>
                    </a:lnTo>
                    <a:lnTo>
                      <a:pt x="8" y="3"/>
                    </a:lnTo>
                    <a:lnTo>
                      <a:pt x="12" y="1"/>
                    </a:lnTo>
                    <a:lnTo>
                      <a:pt x="16" y="0"/>
                    </a:lnTo>
                    <a:lnTo>
                      <a:pt x="18" y="1"/>
                    </a:lnTo>
                    <a:lnTo>
                      <a:pt x="21" y="1"/>
                    </a:lnTo>
                    <a:lnTo>
                      <a:pt x="21" y="3"/>
                    </a:lnTo>
                    <a:lnTo>
                      <a:pt x="22" y="4"/>
                    </a:lnTo>
                    <a:lnTo>
                      <a:pt x="21" y="7"/>
                    </a:lnTo>
                    <a:lnTo>
                      <a:pt x="19" y="8"/>
                    </a:lnTo>
                    <a:lnTo>
                      <a:pt x="16" y="11"/>
                    </a:lnTo>
                    <a:lnTo>
                      <a:pt x="14" y="14"/>
                    </a:lnTo>
                    <a:lnTo>
                      <a:pt x="9" y="14"/>
                    </a:lnTo>
                    <a:lnTo>
                      <a:pt x="5" y="16"/>
                    </a:lnTo>
                    <a:close/>
                    <a:moveTo>
                      <a:pt x="5" y="14"/>
                    </a:moveTo>
                    <a:lnTo>
                      <a:pt x="8" y="14"/>
                    </a:lnTo>
                    <a:lnTo>
                      <a:pt x="11" y="13"/>
                    </a:lnTo>
                    <a:lnTo>
                      <a:pt x="14" y="11"/>
                    </a:lnTo>
                    <a:lnTo>
                      <a:pt x="16" y="8"/>
                    </a:lnTo>
                    <a:lnTo>
                      <a:pt x="16" y="7"/>
                    </a:lnTo>
                    <a:lnTo>
                      <a:pt x="18" y="4"/>
                    </a:lnTo>
                    <a:lnTo>
                      <a:pt x="18" y="3"/>
                    </a:lnTo>
                    <a:lnTo>
                      <a:pt x="16" y="3"/>
                    </a:lnTo>
                    <a:lnTo>
                      <a:pt x="16" y="1"/>
                    </a:lnTo>
                    <a:lnTo>
                      <a:pt x="15" y="1"/>
                    </a:lnTo>
                    <a:lnTo>
                      <a:pt x="12" y="3"/>
                    </a:lnTo>
                    <a:lnTo>
                      <a:pt x="9" y="6"/>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10453" name="Freeform 454"/>
              <p:cNvSpPr>
                <a:spLocks/>
              </p:cNvSpPr>
              <p:nvPr/>
            </p:nvSpPr>
            <p:spPr bwMode="auto">
              <a:xfrm>
                <a:off x="2024" y="2426"/>
                <a:ext cx="37" cy="137"/>
              </a:xfrm>
              <a:custGeom>
                <a:avLst/>
                <a:gdLst>
                  <a:gd name="T0" fmla="*/ 204 w 14"/>
                  <a:gd name="T1" fmla="*/ 0 h 34"/>
                  <a:gd name="T2" fmla="*/ 182 w 14"/>
                  <a:gd name="T3" fmla="*/ 520 h 34"/>
                  <a:gd name="T4" fmla="*/ 259 w 14"/>
                  <a:gd name="T5" fmla="*/ 520 h 34"/>
                  <a:gd name="T6" fmla="*/ 259 w 14"/>
                  <a:gd name="T7" fmla="*/ 649 h 34"/>
                  <a:gd name="T8" fmla="*/ 182 w 14"/>
                  <a:gd name="T9" fmla="*/ 649 h 34"/>
                  <a:gd name="T10" fmla="*/ 77 w 14"/>
                  <a:gd name="T11" fmla="*/ 1769 h 34"/>
                  <a:gd name="T12" fmla="*/ 77 w 14"/>
                  <a:gd name="T13" fmla="*/ 1966 h 34"/>
                  <a:gd name="T14" fmla="*/ 77 w 14"/>
                  <a:gd name="T15" fmla="*/ 2031 h 34"/>
                  <a:gd name="T16" fmla="*/ 77 w 14"/>
                  <a:gd name="T17" fmla="*/ 2031 h 34"/>
                  <a:gd name="T18" fmla="*/ 77 w 14"/>
                  <a:gd name="T19" fmla="*/ 2031 h 34"/>
                  <a:gd name="T20" fmla="*/ 77 w 14"/>
                  <a:gd name="T21" fmla="*/ 2031 h 34"/>
                  <a:gd name="T22" fmla="*/ 77 w 14"/>
                  <a:gd name="T23" fmla="*/ 2031 h 34"/>
                  <a:gd name="T24" fmla="*/ 111 w 14"/>
                  <a:gd name="T25" fmla="*/ 2031 h 34"/>
                  <a:gd name="T26" fmla="*/ 111 w 14"/>
                  <a:gd name="T27" fmla="*/ 2031 h 34"/>
                  <a:gd name="T28" fmla="*/ 132 w 14"/>
                  <a:gd name="T29" fmla="*/ 1966 h 34"/>
                  <a:gd name="T30" fmla="*/ 166 w 14"/>
                  <a:gd name="T31" fmla="*/ 1769 h 34"/>
                  <a:gd name="T32" fmla="*/ 182 w 14"/>
                  <a:gd name="T33" fmla="*/ 1833 h 34"/>
                  <a:gd name="T34" fmla="*/ 132 w 14"/>
                  <a:gd name="T35" fmla="*/ 2031 h 34"/>
                  <a:gd name="T36" fmla="*/ 77 w 14"/>
                  <a:gd name="T37" fmla="*/ 2095 h 34"/>
                  <a:gd name="T38" fmla="*/ 56 w 14"/>
                  <a:gd name="T39" fmla="*/ 2224 h 34"/>
                  <a:gd name="T40" fmla="*/ 34 w 14"/>
                  <a:gd name="T41" fmla="*/ 2224 h 34"/>
                  <a:gd name="T42" fmla="*/ 34 w 14"/>
                  <a:gd name="T43" fmla="*/ 2224 h 34"/>
                  <a:gd name="T44" fmla="*/ 0 w 14"/>
                  <a:gd name="T45" fmla="*/ 2095 h 34"/>
                  <a:gd name="T46" fmla="*/ 0 w 14"/>
                  <a:gd name="T47" fmla="*/ 2095 h 34"/>
                  <a:gd name="T48" fmla="*/ 0 w 14"/>
                  <a:gd name="T49" fmla="*/ 2031 h 34"/>
                  <a:gd name="T50" fmla="*/ 0 w 14"/>
                  <a:gd name="T51" fmla="*/ 1966 h 34"/>
                  <a:gd name="T52" fmla="*/ 0 w 14"/>
                  <a:gd name="T53" fmla="*/ 1769 h 34"/>
                  <a:gd name="T54" fmla="*/ 77 w 14"/>
                  <a:gd name="T55" fmla="*/ 649 h 34"/>
                  <a:gd name="T56" fmla="*/ 34 w 14"/>
                  <a:gd name="T57" fmla="*/ 649 h 34"/>
                  <a:gd name="T58" fmla="*/ 34 w 14"/>
                  <a:gd name="T59" fmla="*/ 520 h 34"/>
                  <a:gd name="T60" fmla="*/ 77 w 14"/>
                  <a:gd name="T61" fmla="*/ 520 h 34"/>
                  <a:gd name="T62" fmla="*/ 111 w 14"/>
                  <a:gd name="T63" fmla="*/ 455 h 34"/>
                  <a:gd name="T64" fmla="*/ 166 w 14"/>
                  <a:gd name="T65" fmla="*/ 258 h 34"/>
                  <a:gd name="T66" fmla="*/ 204 w 14"/>
                  <a:gd name="T67" fmla="*/ 0 h 34"/>
                  <a:gd name="T68" fmla="*/ 204 w 14"/>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4"/>
                  <a:gd name="T107" fmla="*/ 14 w 14"/>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4">
                    <a:moveTo>
                      <a:pt x="11" y="0"/>
                    </a:moveTo>
                    <a:lnTo>
                      <a:pt x="10" y="8"/>
                    </a:lnTo>
                    <a:lnTo>
                      <a:pt x="14" y="8"/>
                    </a:lnTo>
                    <a:lnTo>
                      <a:pt x="14" y="10"/>
                    </a:lnTo>
                    <a:lnTo>
                      <a:pt x="10" y="10"/>
                    </a:lnTo>
                    <a:lnTo>
                      <a:pt x="4" y="27"/>
                    </a:lnTo>
                    <a:lnTo>
                      <a:pt x="4" y="30"/>
                    </a:lnTo>
                    <a:lnTo>
                      <a:pt x="4" y="31"/>
                    </a:lnTo>
                    <a:lnTo>
                      <a:pt x="6" y="31"/>
                    </a:lnTo>
                    <a:lnTo>
                      <a:pt x="7" y="30"/>
                    </a:lnTo>
                    <a:lnTo>
                      <a:pt x="9" y="27"/>
                    </a:lnTo>
                    <a:lnTo>
                      <a:pt x="10" y="28"/>
                    </a:lnTo>
                    <a:lnTo>
                      <a:pt x="7" y="31"/>
                    </a:lnTo>
                    <a:lnTo>
                      <a:pt x="4" y="32"/>
                    </a:lnTo>
                    <a:lnTo>
                      <a:pt x="3" y="34"/>
                    </a:lnTo>
                    <a:lnTo>
                      <a:pt x="2" y="34"/>
                    </a:lnTo>
                    <a:lnTo>
                      <a:pt x="0" y="32"/>
                    </a:lnTo>
                    <a:lnTo>
                      <a:pt x="0" y="31"/>
                    </a:lnTo>
                    <a:lnTo>
                      <a:pt x="0" y="30"/>
                    </a:lnTo>
                    <a:lnTo>
                      <a:pt x="0" y="27"/>
                    </a:lnTo>
                    <a:lnTo>
                      <a:pt x="4" y="10"/>
                    </a:lnTo>
                    <a:lnTo>
                      <a:pt x="2" y="10"/>
                    </a:lnTo>
                    <a:lnTo>
                      <a:pt x="2" y="8"/>
                    </a:lnTo>
                    <a:lnTo>
                      <a:pt x="4" y="8"/>
                    </a:lnTo>
                    <a:lnTo>
                      <a:pt x="6" y="7"/>
                    </a:lnTo>
                    <a:lnTo>
                      <a:pt x="9" y="4"/>
                    </a:lnTo>
                    <a:lnTo>
                      <a:pt x="11" y="0"/>
                    </a:lnTo>
                    <a:close/>
                  </a:path>
                </a:pathLst>
              </a:custGeom>
              <a:solidFill>
                <a:srgbClr val="000000"/>
              </a:solidFill>
              <a:ln w="0">
                <a:solidFill>
                  <a:srgbClr val="000000"/>
                </a:solidFill>
                <a:round/>
                <a:headEnd/>
                <a:tailEnd/>
              </a:ln>
            </p:spPr>
            <p:txBody>
              <a:bodyPr/>
              <a:lstStyle/>
              <a:p>
                <a:endParaRPr lang="en-CA"/>
              </a:p>
            </p:txBody>
          </p:sp>
          <p:sp>
            <p:nvSpPr>
              <p:cNvPr id="10454" name="Freeform 455"/>
              <p:cNvSpPr>
                <a:spLocks/>
              </p:cNvSpPr>
              <p:nvPr/>
            </p:nvSpPr>
            <p:spPr bwMode="auto">
              <a:xfrm>
                <a:off x="2087"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21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1"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55" name="Freeform 456"/>
              <p:cNvSpPr>
                <a:spLocks noEditPoints="1"/>
              </p:cNvSpPr>
              <p:nvPr/>
            </p:nvSpPr>
            <p:spPr bwMode="auto">
              <a:xfrm>
                <a:off x="2197" y="2402"/>
                <a:ext cx="99" cy="161"/>
              </a:xfrm>
              <a:custGeom>
                <a:avLst/>
                <a:gdLst>
                  <a:gd name="T0" fmla="*/ 440 w 38"/>
                  <a:gd name="T1" fmla="*/ 0 h 40"/>
                  <a:gd name="T2" fmla="*/ 495 w 38"/>
                  <a:gd name="T3" fmla="*/ 129 h 40"/>
                  <a:gd name="T4" fmla="*/ 550 w 38"/>
                  <a:gd name="T5" fmla="*/ 129 h 40"/>
                  <a:gd name="T6" fmla="*/ 604 w 38"/>
                  <a:gd name="T7" fmla="*/ 326 h 40"/>
                  <a:gd name="T8" fmla="*/ 617 w 38"/>
                  <a:gd name="T9" fmla="*/ 455 h 40"/>
                  <a:gd name="T10" fmla="*/ 651 w 38"/>
                  <a:gd name="T11" fmla="*/ 648 h 40"/>
                  <a:gd name="T12" fmla="*/ 672 w 38"/>
                  <a:gd name="T13" fmla="*/ 841 h 40"/>
                  <a:gd name="T14" fmla="*/ 651 w 38"/>
                  <a:gd name="T15" fmla="*/ 1312 h 40"/>
                  <a:gd name="T16" fmla="*/ 604 w 38"/>
                  <a:gd name="T17" fmla="*/ 1703 h 40"/>
                  <a:gd name="T18" fmla="*/ 529 w 38"/>
                  <a:gd name="T19" fmla="*/ 2025 h 40"/>
                  <a:gd name="T20" fmla="*/ 440 w 38"/>
                  <a:gd name="T21" fmla="*/ 2351 h 40"/>
                  <a:gd name="T22" fmla="*/ 352 w 38"/>
                  <a:gd name="T23" fmla="*/ 2479 h 40"/>
                  <a:gd name="T24" fmla="*/ 232 w 38"/>
                  <a:gd name="T25" fmla="*/ 2608 h 40"/>
                  <a:gd name="T26" fmla="*/ 177 w 38"/>
                  <a:gd name="T27" fmla="*/ 2479 h 40"/>
                  <a:gd name="T28" fmla="*/ 109 w 38"/>
                  <a:gd name="T29" fmla="*/ 2415 h 40"/>
                  <a:gd name="T30" fmla="*/ 68 w 38"/>
                  <a:gd name="T31" fmla="*/ 2351 h 40"/>
                  <a:gd name="T32" fmla="*/ 34 w 38"/>
                  <a:gd name="T33" fmla="*/ 2153 h 40"/>
                  <a:gd name="T34" fmla="*/ 34 w 38"/>
                  <a:gd name="T35" fmla="*/ 1960 h 40"/>
                  <a:gd name="T36" fmla="*/ 0 w 38"/>
                  <a:gd name="T37" fmla="*/ 1767 h 40"/>
                  <a:gd name="T38" fmla="*/ 34 w 38"/>
                  <a:gd name="T39" fmla="*/ 1377 h 40"/>
                  <a:gd name="T40" fmla="*/ 55 w 38"/>
                  <a:gd name="T41" fmla="*/ 1038 h 40"/>
                  <a:gd name="T42" fmla="*/ 109 w 38"/>
                  <a:gd name="T43" fmla="*/ 777 h 40"/>
                  <a:gd name="T44" fmla="*/ 156 w 38"/>
                  <a:gd name="T45" fmla="*/ 455 h 40"/>
                  <a:gd name="T46" fmla="*/ 232 w 38"/>
                  <a:gd name="T47" fmla="*/ 326 h 40"/>
                  <a:gd name="T48" fmla="*/ 300 w 38"/>
                  <a:gd name="T49" fmla="*/ 193 h 40"/>
                  <a:gd name="T50" fmla="*/ 373 w 38"/>
                  <a:gd name="T51" fmla="*/ 129 h 40"/>
                  <a:gd name="T52" fmla="*/ 440 w 38"/>
                  <a:gd name="T53" fmla="*/ 0 h 40"/>
                  <a:gd name="T54" fmla="*/ 427 w 38"/>
                  <a:gd name="T55" fmla="*/ 129 h 40"/>
                  <a:gd name="T56" fmla="*/ 373 w 38"/>
                  <a:gd name="T57" fmla="*/ 129 h 40"/>
                  <a:gd name="T58" fmla="*/ 318 w 38"/>
                  <a:gd name="T59" fmla="*/ 193 h 40"/>
                  <a:gd name="T60" fmla="*/ 284 w 38"/>
                  <a:gd name="T61" fmla="*/ 326 h 40"/>
                  <a:gd name="T62" fmla="*/ 232 w 38"/>
                  <a:gd name="T63" fmla="*/ 455 h 40"/>
                  <a:gd name="T64" fmla="*/ 177 w 38"/>
                  <a:gd name="T65" fmla="*/ 777 h 40"/>
                  <a:gd name="T66" fmla="*/ 156 w 38"/>
                  <a:gd name="T67" fmla="*/ 1038 h 40"/>
                  <a:gd name="T68" fmla="*/ 122 w 38"/>
                  <a:gd name="T69" fmla="*/ 1505 h 40"/>
                  <a:gd name="T70" fmla="*/ 109 w 38"/>
                  <a:gd name="T71" fmla="*/ 1896 h 40"/>
                  <a:gd name="T72" fmla="*/ 109 w 38"/>
                  <a:gd name="T73" fmla="*/ 2025 h 40"/>
                  <a:gd name="T74" fmla="*/ 156 w 38"/>
                  <a:gd name="T75" fmla="*/ 2351 h 40"/>
                  <a:gd name="T76" fmla="*/ 177 w 38"/>
                  <a:gd name="T77" fmla="*/ 2415 h 40"/>
                  <a:gd name="T78" fmla="*/ 245 w 38"/>
                  <a:gd name="T79" fmla="*/ 2479 h 40"/>
                  <a:gd name="T80" fmla="*/ 300 w 38"/>
                  <a:gd name="T81" fmla="*/ 2479 h 40"/>
                  <a:gd name="T82" fmla="*/ 352 w 38"/>
                  <a:gd name="T83" fmla="*/ 2415 h 40"/>
                  <a:gd name="T84" fmla="*/ 373 w 38"/>
                  <a:gd name="T85" fmla="*/ 2351 h 40"/>
                  <a:gd name="T86" fmla="*/ 427 w 38"/>
                  <a:gd name="T87" fmla="*/ 2153 h 40"/>
                  <a:gd name="T88" fmla="*/ 474 w 38"/>
                  <a:gd name="T89" fmla="*/ 1896 h 40"/>
                  <a:gd name="T90" fmla="*/ 529 w 38"/>
                  <a:gd name="T91" fmla="*/ 1505 h 40"/>
                  <a:gd name="T92" fmla="*/ 550 w 38"/>
                  <a:gd name="T93" fmla="*/ 1103 h 40"/>
                  <a:gd name="T94" fmla="*/ 563 w 38"/>
                  <a:gd name="T95" fmla="*/ 777 h 40"/>
                  <a:gd name="T96" fmla="*/ 550 w 38"/>
                  <a:gd name="T97" fmla="*/ 455 h 40"/>
                  <a:gd name="T98" fmla="*/ 529 w 38"/>
                  <a:gd name="T99" fmla="*/ 326 h 40"/>
                  <a:gd name="T100" fmla="*/ 495 w 38"/>
                  <a:gd name="T101" fmla="*/ 193 h 40"/>
                  <a:gd name="T102" fmla="*/ 427 w 38"/>
                  <a:gd name="T103" fmla="*/ 12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40"/>
                  <a:gd name="T158" fmla="*/ 38 w 38"/>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40">
                    <a:moveTo>
                      <a:pt x="25" y="0"/>
                    </a:moveTo>
                    <a:lnTo>
                      <a:pt x="28" y="2"/>
                    </a:lnTo>
                    <a:lnTo>
                      <a:pt x="31" y="2"/>
                    </a:lnTo>
                    <a:lnTo>
                      <a:pt x="34" y="5"/>
                    </a:lnTo>
                    <a:lnTo>
                      <a:pt x="35" y="7"/>
                    </a:lnTo>
                    <a:lnTo>
                      <a:pt x="37" y="10"/>
                    </a:lnTo>
                    <a:lnTo>
                      <a:pt x="38" y="13"/>
                    </a:lnTo>
                    <a:lnTo>
                      <a:pt x="37" y="20"/>
                    </a:lnTo>
                    <a:lnTo>
                      <a:pt x="34" y="26"/>
                    </a:lnTo>
                    <a:lnTo>
                      <a:pt x="30" y="31"/>
                    </a:lnTo>
                    <a:lnTo>
                      <a:pt x="25" y="36"/>
                    </a:lnTo>
                    <a:lnTo>
                      <a:pt x="20" y="38"/>
                    </a:lnTo>
                    <a:lnTo>
                      <a:pt x="13" y="40"/>
                    </a:lnTo>
                    <a:lnTo>
                      <a:pt x="10" y="38"/>
                    </a:lnTo>
                    <a:lnTo>
                      <a:pt x="6" y="37"/>
                    </a:lnTo>
                    <a:lnTo>
                      <a:pt x="4" y="36"/>
                    </a:lnTo>
                    <a:lnTo>
                      <a:pt x="2" y="33"/>
                    </a:lnTo>
                    <a:lnTo>
                      <a:pt x="2" y="30"/>
                    </a:lnTo>
                    <a:lnTo>
                      <a:pt x="0" y="27"/>
                    </a:lnTo>
                    <a:lnTo>
                      <a:pt x="2" y="21"/>
                    </a:lnTo>
                    <a:lnTo>
                      <a:pt x="3" y="16"/>
                    </a:lnTo>
                    <a:lnTo>
                      <a:pt x="6" y="12"/>
                    </a:lnTo>
                    <a:lnTo>
                      <a:pt x="9" y="7"/>
                    </a:lnTo>
                    <a:lnTo>
                      <a:pt x="13" y="5"/>
                    </a:lnTo>
                    <a:lnTo>
                      <a:pt x="17" y="3"/>
                    </a:lnTo>
                    <a:lnTo>
                      <a:pt x="21" y="2"/>
                    </a:lnTo>
                    <a:lnTo>
                      <a:pt x="25" y="0"/>
                    </a:lnTo>
                    <a:close/>
                    <a:moveTo>
                      <a:pt x="24" y="2"/>
                    </a:moveTo>
                    <a:lnTo>
                      <a:pt x="21" y="2"/>
                    </a:lnTo>
                    <a:lnTo>
                      <a:pt x="18" y="3"/>
                    </a:lnTo>
                    <a:lnTo>
                      <a:pt x="16" y="5"/>
                    </a:lnTo>
                    <a:lnTo>
                      <a:pt x="13" y="7"/>
                    </a:lnTo>
                    <a:lnTo>
                      <a:pt x="10" y="12"/>
                    </a:lnTo>
                    <a:lnTo>
                      <a:pt x="9" y="16"/>
                    </a:lnTo>
                    <a:lnTo>
                      <a:pt x="7" y="23"/>
                    </a:lnTo>
                    <a:lnTo>
                      <a:pt x="6" y="29"/>
                    </a:lnTo>
                    <a:lnTo>
                      <a:pt x="6" y="31"/>
                    </a:lnTo>
                    <a:lnTo>
                      <a:pt x="9" y="36"/>
                    </a:lnTo>
                    <a:lnTo>
                      <a:pt x="10" y="37"/>
                    </a:lnTo>
                    <a:lnTo>
                      <a:pt x="14" y="38"/>
                    </a:lnTo>
                    <a:lnTo>
                      <a:pt x="17" y="38"/>
                    </a:lnTo>
                    <a:lnTo>
                      <a:pt x="20" y="37"/>
                    </a:lnTo>
                    <a:lnTo>
                      <a:pt x="21" y="36"/>
                    </a:lnTo>
                    <a:lnTo>
                      <a:pt x="24" y="33"/>
                    </a:lnTo>
                    <a:lnTo>
                      <a:pt x="27" y="29"/>
                    </a:lnTo>
                    <a:lnTo>
                      <a:pt x="30" y="23"/>
                    </a:lnTo>
                    <a:lnTo>
                      <a:pt x="31" y="17"/>
                    </a:lnTo>
                    <a:lnTo>
                      <a:pt x="32" y="12"/>
                    </a:lnTo>
                    <a:lnTo>
                      <a:pt x="31" y="7"/>
                    </a:lnTo>
                    <a:lnTo>
                      <a:pt x="30" y="5"/>
                    </a:lnTo>
                    <a:lnTo>
                      <a:pt x="28" y="3"/>
                    </a:lnTo>
                    <a:lnTo>
                      <a:pt x="24" y="2"/>
                    </a:lnTo>
                    <a:close/>
                  </a:path>
                </a:pathLst>
              </a:custGeom>
              <a:solidFill>
                <a:srgbClr val="000000"/>
              </a:solidFill>
              <a:ln w="0">
                <a:solidFill>
                  <a:srgbClr val="000000"/>
                </a:solidFill>
                <a:round/>
                <a:headEnd/>
                <a:tailEnd/>
              </a:ln>
            </p:spPr>
            <p:txBody>
              <a:bodyPr/>
              <a:lstStyle/>
              <a:p>
                <a:endParaRPr lang="en-CA"/>
              </a:p>
            </p:txBody>
          </p:sp>
          <p:sp>
            <p:nvSpPr>
              <p:cNvPr id="10456" name="Freeform 457"/>
              <p:cNvSpPr>
                <a:spLocks/>
              </p:cNvSpPr>
              <p:nvPr/>
            </p:nvSpPr>
            <p:spPr bwMode="auto">
              <a:xfrm>
                <a:off x="2293" y="2410"/>
                <a:ext cx="142" cy="145"/>
              </a:xfrm>
              <a:custGeom>
                <a:avLst/>
                <a:gdLst>
                  <a:gd name="T0" fmla="*/ 326 w 54"/>
                  <a:gd name="T1" fmla="*/ 0 h 36"/>
                  <a:gd name="T2" fmla="*/ 402 w 54"/>
                  <a:gd name="T3" fmla="*/ 2026 h 36"/>
                  <a:gd name="T4" fmla="*/ 836 w 54"/>
                  <a:gd name="T5" fmla="*/ 0 h 36"/>
                  <a:gd name="T6" fmla="*/ 981 w 54"/>
                  <a:gd name="T7" fmla="*/ 0 h 36"/>
                  <a:gd name="T8" fmla="*/ 981 w 54"/>
                  <a:gd name="T9" fmla="*/ 64 h 36"/>
                  <a:gd name="T10" fmla="*/ 947 w 54"/>
                  <a:gd name="T11" fmla="*/ 64 h 36"/>
                  <a:gd name="T12" fmla="*/ 905 w 54"/>
                  <a:gd name="T13" fmla="*/ 64 h 36"/>
                  <a:gd name="T14" fmla="*/ 891 w 54"/>
                  <a:gd name="T15" fmla="*/ 64 h 36"/>
                  <a:gd name="T16" fmla="*/ 891 w 54"/>
                  <a:gd name="T17" fmla="*/ 193 h 36"/>
                  <a:gd name="T18" fmla="*/ 857 w 54"/>
                  <a:gd name="T19" fmla="*/ 258 h 36"/>
                  <a:gd name="T20" fmla="*/ 857 w 54"/>
                  <a:gd name="T21" fmla="*/ 455 h 36"/>
                  <a:gd name="T22" fmla="*/ 726 w 54"/>
                  <a:gd name="T23" fmla="*/ 2026 h 36"/>
                  <a:gd name="T24" fmla="*/ 726 w 54"/>
                  <a:gd name="T25" fmla="*/ 2094 h 36"/>
                  <a:gd name="T26" fmla="*/ 726 w 54"/>
                  <a:gd name="T27" fmla="*/ 2223 h 36"/>
                  <a:gd name="T28" fmla="*/ 726 w 54"/>
                  <a:gd name="T29" fmla="*/ 2288 h 36"/>
                  <a:gd name="T30" fmla="*/ 726 w 54"/>
                  <a:gd name="T31" fmla="*/ 2288 h 36"/>
                  <a:gd name="T32" fmla="*/ 760 w 54"/>
                  <a:gd name="T33" fmla="*/ 2288 h 36"/>
                  <a:gd name="T34" fmla="*/ 781 w 54"/>
                  <a:gd name="T35" fmla="*/ 2352 h 36"/>
                  <a:gd name="T36" fmla="*/ 815 w 54"/>
                  <a:gd name="T37" fmla="*/ 2352 h 36"/>
                  <a:gd name="T38" fmla="*/ 815 w 54"/>
                  <a:gd name="T39" fmla="*/ 2352 h 36"/>
                  <a:gd name="T40" fmla="*/ 526 w 54"/>
                  <a:gd name="T41" fmla="*/ 2352 h 36"/>
                  <a:gd name="T42" fmla="*/ 526 w 54"/>
                  <a:gd name="T43" fmla="*/ 2352 h 36"/>
                  <a:gd name="T44" fmla="*/ 526 w 54"/>
                  <a:gd name="T45" fmla="*/ 2352 h 36"/>
                  <a:gd name="T46" fmla="*/ 581 w 54"/>
                  <a:gd name="T47" fmla="*/ 2288 h 36"/>
                  <a:gd name="T48" fmla="*/ 602 w 54"/>
                  <a:gd name="T49" fmla="*/ 2288 h 36"/>
                  <a:gd name="T50" fmla="*/ 602 w 54"/>
                  <a:gd name="T51" fmla="*/ 2288 h 36"/>
                  <a:gd name="T52" fmla="*/ 636 w 54"/>
                  <a:gd name="T53" fmla="*/ 2223 h 36"/>
                  <a:gd name="T54" fmla="*/ 636 w 54"/>
                  <a:gd name="T55" fmla="*/ 2094 h 36"/>
                  <a:gd name="T56" fmla="*/ 657 w 54"/>
                  <a:gd name="T57" fmla="*/ 1833 h 36"/>
                  <a:gd name="T58" fmla="*/ 760 w 54"/>
                  <a:gd name="T59" fmla="*/ 455 h 36"/>
                  <a:gd name="T60" fmla="*/ 344 w 54"/>
                  <a:gd name="T61" fmla="*/ 2352 h 36"/>
                  <a:gd name="T62" fmla="*/ 344 w 54"/>
                  <a:gd name="T63" fmla="*/ 2352 h 36"/>
                  <a:gd name="T64" fmla="*/ 271 w 54"/>
                  <a:gd name="T65" fmla="*/ 455 h 36"/>
                  <a:gd name="T66" fmla="*/ 145 w 54"/>
                  <a:gd name="T67" fmla="*/ 1897 h 36"/>
                  <a:gd name="T68" fmla="*/ 145 w 54"/>
                  <a:gd name="T69" fmla="*/ 2094 h 36"/>
                  <a:gd name="T70" fmla="*/ 145 w 54"/>
                  <a:gd name="T71" fmla="*/ 2223 h 36"/>
                  <a:gd name="T72" fmla="*/ 145 w 54"/>
                  <a:gd name="T73" fmla="*/ 2288 h 36"/>
                  <a:gd name="T74" fmla="*/ 145 w 54"/>
                  <a:gd name="T75" fmla="*/ 2288 h 36"/>
                  <a:gd name="T76" fmla="*/ 166 w 54"/>
                  <a:gd name="T77" fmla="*/ 2288 h 36"/>
                  <a:gd name="T78" fmla="*/ 221 w 54"/>
                  <a:gd name="T79" fmla="*/ 2352 h 36"/>
                  <a:gd name="T80" fmla="*/ 200 w 54"/>
                  <a:gd name="T81" fmla="*/ 2352 h 36"/>
                  <a:gd name="T82" fmla="*/ 0 w 54"/>
                  <a:gd name="T83" fmla="*/ 2352 h 36"/>
                  <a:gd name="T84" fmla="*/ 0 w 54"/>
                  <a:gd name="T85" fmla="*/ 2352 h 36"/>
                  <a:gd name="T86" fmla="*/ 21 w 54"/>
                  <a:gd name="T87" fmla="*/ 2352 h 36"/>
                  <a:gd name="T88" fmla="*/ 34 w 54"/>
                  <a:gd name="T89" fmla="*/ 2288 h 36"/>
                  <a:gd name="T90" fmla="*/ 76 w 54"/>
                  <a:gd name="T91" fmla="*/ 2288 h 36"/>
                  <a:gd name="T92" fmla="*/ 89 w 54"/>
                  <a:gd name="T93" fmla="*/ 2223 h 36"/>
                  <a:gd name="T94" fmla="*/ 124 w 54"/>
                  <a:gd name="T95" fmla="*/ 2026 h 36"/>
                  <a:gd name="T96" fmla="*/ 255 w 54"/>
                  <a:gd name="T97" fmla="*/ 193 h 36"/>
                  <a:gd name="T98" fmla="*/ 255 w 54"/>
                  <a:gd name="T99" fmla="*/ 64 h 36"/>
                  <a:gd name="T100" fmla="*/ 221 w 54"/>
                  <a:gd name="T101" fmla="*/ 64 h 36"/>
                  <a:gd name="T102" fmla="*/ 200 w 54"/>
                  <a:gd name="T103" fmla="*/ 64 h 36"/>
                  <a:gd name="T104" fmla="*/ 166 w 54"/>
                  <a:gd name="T105" fmla="*/ 64 h 36"/>
                  <a:gd name="T106" fmla="*/ 166 w 54"/>
                  <a:gd name="T107" fmla="*/ 0 h 36"/>
                  <a:gd name="T108" fmla="*/ 326 w 54"/>
                  <a:gd name="T109" fmla="*/ 0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36"/>
                  <a:gd name="T167" fmla="*/ 54 w 54"/>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36">
                    <a:moveTo>
                      <a:pt x="18" y="0"/>
                    </a:moveTo>
                    <a:lnTo>
                      <a:pt x="22" y="31"/>
                    </a:lnTo>
                    <a:lnTo>
                      <a:pt x="46" y="0"/>
                    </a:lnTo>
                    <a:lnTo>
                      <a:pt x="54" y="0"/>
                    </a:lnTo>
                    <a:lnTo>
                      <a:pt x="54" y="1"/>
                    </a:lnTo>
                    <a:lnTo>
                      <a:pt x="52" y="1"/>
                    </a:lnTo>
                    <a:lnTo>
                      <a:pt x="50" y="1"/>
                    </a:lnTo>
                    <a:lnTo>
                      <a:pt x="49" y="1"/>
                    </a:lnTo>
                    <a:lnTo>
                      <a:pt x="49" y="3"/>
                    </a:lnTo>
                    <a:lnTo>
                      <a:pt x="47" y="4"/>
                    </a:lnTo>
                    <a:lnTo>
                      <a:pt x="47" y="7"/>
                    </a:lnTo>
                    <a:lnTo>
                      <a:pt x="40" y="31"/>
                    </a:lnTo>
                    <a:lnTo>
                      <a:pt x="40" y="32"/>
                    </a:lnTo>
                    <a:lnTo>
                      <a:pt x="40" y="34"/>
                    </a:lnTo>
                    <a:lnTo>
                      <a:pt x="40" y="35"/>
                    </a:lnTo>
                    <a:lnTo>
                      <a:pt x="42" y="35"/>
                    </a:lnTo>
                    <a:lnTo>
                      <a:pt x="43" y="36"/>
                    </a:lnTo>
                    <a:lnTo>
                      <a:pt x="45" y="36"/>
                    </a:lnTo>
                    <a:lnTo>
                      <a:pt x="29" y="36"/>
                    </a:lnTo>
                    <a:lnTo>
                      <a:pt x="32" y="35"/>
                    </a:lnTo>
                    <a:lnTo>
                      <a:pt x="33" y="35"/>
                    </a:lnTo>
                    <a:lnTo>
                      <a:pt x="35" y="34"/>
                    </a:lnTo>
                    <a:lnTo>
                      <a:pt x="35" y="32"/>
                    </a:lnTo>
                    <a:lnTo>
                      <a:pt x="36" y="28"/>
                    </a:lnTo>
                    <a:lnTo>
                      <a:pt x="42" y="7"/>
                    </a:lnTo>
                    <a:lnTo>
                      <a:pt x="19" y="36"/>
                    </a:lnTo>
                    <a:lnTo>
                      <a:pt x="15" y="7"/>
                    </a:lnTo>
                    <a:lnTo>
                      <a:pt x="8" y="29"/>
                    </a:lnTo>
                    <a:lnTo>
                      <a:pt x="8" y="32"/>
                    </a:lnTo>
                    <a:lnTo>
                      <a:pt x="8" y="34"/>
                    </a:lnTo>
                    <a:lnTo>
                      <a:pt x="8" y="35"/>
                    </a:lnTo>
                    <a:lnTo>
                      <a:pt x="9" y="35"/>
                    </a:lnTo>
                    <a:lnTo>
                      <a:pt x="12" y="36"/>
                    </a:lnTo>
                    <a:lnTo>
                      <a:pt x="11" y="36"/>
                    </a:lnTo>
                    <a:lnTo>
                      <a:pt x="0" y="36"/>
                    </a:lnTo>
                    <a:lnTo>
                      <a:pt x="1" y="36"/>
                    </a:lnTo>
                    <a:lnTo>
                      <a:pt x="2" y="35"/>
                    </a:lnTo>
                    <a:lnTo>
                      <a:pt x="4" y="35"/>
                    </a:lnTo>
                    <a:lnTo>
                      <a:pt x="5" y="34"/>
                    </a:lnTo>
                    <a:lnTo>
                      <a:pt x="7" y="31"/>
                    </a:lnTo>
                    <a:lnTo>
                      <a:pt x="14" y="3"/>
                    </a:lnTo>
                    <a:lnTo>
                      <a:pt x="14" y="1"/>
                    </a:lnTo>
                    <a:lnTo>
                      <a:pt x="12" y="1"/>
                    </a:lnTo>
                    <a:lnTo>
                      <a:pt x="11" y="1"/>
                    </a:lnTo>
                    <a:lnTo>
                      <a:pt x="9" y="1"/>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10457" name="Freeform 458"/>
              <p:cNvSpPr>
                <a:spLocks/>
              </p:cNvSpPr>
              <p:nvPr/>
            </p:nvSpPr>
            <p:spPr bwMode="auto">
              <a:xfrm>
                <a:off x="2414" y="2410"/>
                <a:ext cx="65" cy="145"/>
              </a:xfrm>
              <a:custGeom>
                <a:avLst/>
                <a:gdLst>
                  <a:gd name="T0" fmla="*/ 263 w 25"/>
                  <a:gd name="T1" fmla="*/ 2352 h 36"/>
                  <a:gd name="T2" fmla="*/ 263 w 25"/>
                  <a:gd name="T3" fmla="*/ 2352 h 36"/>
                  <a:gd name="T4" fmla="*/ 0 w 25"/>
                  <a:gd name="T5" fmla="*/ 2352 h 36"/>
                  <a:gd name="T6" fmla="*/ 21 w 25"/>
                  <a:gd name="T7" fmla="*/ 2352 h 36"/>
                  <a:gd name="T8" fmla="*/ 55 w 25"/>
                  <a:gd name="T9" fmla="*/ 2288 h 36"/>
                  <a:gd name="T10" fmla="*/ 68 w 25"/>
                  <a:gd name="T11" fmla="*/ 2288 h 36"/>
                  <a:gd name="T12" fmla="*/ 109 w 25"/>
                  <a:gd name="T13" fmla="*/ 2288 h 36"/>
                  <a:gd name="T14" fmla="*/ 109 w 25"/>
                  <a:gd name="T15" fmla="*/ 2223 h 36"/>
                  <a:gd name="T16" fmla="*/ 122 w 25"/>
                  <a:gd name="T17" fmla="*/ 2094 h 36"/>
                  <a:gd name="T18" fmla="*/ 122 w 25"/>
                  <a:gd name="T19" fmla="*/ 1897 h 36"/>
                  <a:gd name="T20" fmla="*/ 244 w 25"/>
                  <a:gd name="T21" fmla="*/ 455 h 36"/>
                  <a:gd name="T22" fmla="*/ 244 w 25"/>
                  <a:gd name="T23" fmla="*/ 258 h 36"/>
                  <a:gd name="T24" fmla="*/ 244 w 25"/>
                  <a:gd name="T25" fmla="*/ 193 h 36"/>
                  <a:gd name="T26" fmla="*/ 244 w 25"/>
                  <a:gd name="T27" fmla="*/ 193 h 36"/>
                  <a:gd name="T28" fmla="*/ 244 w 25"/>
                  <a:gd name="T29" fmla="*/ 64 h 36"/>
                  <a:gd name="T30" fmla="*/ 244 w 25"/>
                  <a:gd name="T31" fmla="*/ 64 h 36"/>
                  <a:gd name="T32" fmla="*/ 229 w 25"/>
                  <a:gd name="T33" fmla="*/ 64 h 36"/>
                  <a:gd name="T34" fmla="*/ 229 w 25"/>
                  <a:gd name="T35" fmla="*/ 64 h 36"/>
                  <a:gd name="T36" fmla="*/ 177 w 25"/>
                  <a:gd name="T37" fmla="*/ 64 h 36"/>
                  <a:gd name="T38" fmla="*/ 195 w 25"/>
                  <a:gd name="T39" fmla="*/ 0 h 36"/>
                  <a:gd name="T40" fmla="*/ 439 w 25"/>
                  <a:gd name="T41" fmla="*/ 0 h 36"/>
                  <a:gd name="T42" fmla="*/ 439 w 25"/>
                  <a:gd name="T43" fmla="*/ 64 h 36"/>
                  <a:gd name="T44" fmla="*/ 385 w 25"/>
                  <a:gd name="T45" fmla="*/ 64 h 36"/>
                  <a:gd name="T46" fmla="*/ 385 w 25"/>
                  <a:gd name="T47" fmla="*/ 64 h 36"/>
                  <a:gd name="T48" fmla="*/ 372 w 25"/>
                  <a:gd name="T49" fmla="*/ 64 h 36"/>
                  <a:gd name="T50" fmla="*/ 351 w 25"/>
                  <a:gd name="T51" fmla="*/ 193 h 36"/>
                  <a:gd name="T52" fmla="*/ 351 w 25"/>
                  <a:gd name="T53" fmla="*/ 258 h 36"/>
                  <a:gd name="T54" fmla="*/ 317 w 25"/>
                  <a:gd name="T55" fmla="*/ 520 h 36"/>
                  <a:gd name="T56" fmla="*/ 229 w 25"/>
                  <a:gd name="T57" fmla="*/ 2026 h 36"/>
                  <a:gd name="T58" fmla="*/ 195 w 25"/>
                  <a:gd name="T59" fmla="*/ 2094 h 36"/>
                  <a:gd name="T60" fmla="*/ 195 w 25"/>
                  <a:gd name="T61" fmla="*/ 2223 h 36"/>
                  <a:gd name="T62" fmla="*/ 195 w 25"/>
                  <a:gd name="T63" fmla="*/ 2223 h 36"/>
                  <a:gd name="T64" fmla="*/ 195 w 25"/>
                  <a:gd name="T65" fmla="*/ 2288 h 36"/>
                  <a:gd name="T66" fmla="*/ 229 w 25"/>
                  <a:gd name="T67" fmla="*/ 2288 h 36"/>
                  <a:gd name="T68" fmla="*/ 229 w 25"/>
                  <a:gd name="T69" fmla="*/ 2288 h 36"/>
                  <a:gd name="T70" fmla="*/ 244 w 25"/>
                  <a:gd name="T71" fmla="*/ 2288 h 36"/>
                  <a:gd name="T72" fmla="*/ 263 w 25"/>
                  <a:gd name="T73" fmla="*/ 2352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6"/>
                  <a:gd name="T113" fmla="*/ 25 w 25"/>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6">
                    <a:moveTo>
                      <a:pt x="15" y="36"/>
                    </a:moveTo>
                    <a:lnTo>
                      <a:pt x="15" y="36"/>
                    </a:lnTo>
                    <a:lnTo>
                      <a:pt x="0" y="36"/>
                    </a:lnTo>
                    <a:lnTo>
                      <a:pt x="1" y="36"/>
                    </a:lnTo>
                    <a:lnTo>
                      <a:pt x="3" y="35"/>
                    </a:lnTo>
                    <a:lnTo>
                      <a:pt x="4" y="35"/>
                    </a:lnTo>
                    <a:lnTo>
                      <a:pt x="6" y="35"/>
                    </a:lnTo>
                    <a:lnTo>
                      <a:pt x="6" y="34"/>
                    </a:lnTo>
                    <a:lnTo>
                      <a:pt x="7" y="32"/>
                    </a:lnTo>
                    <a:lnTo>
                      <a:pt x="7" y="29"/>
                    </a:lnTo>
                    <a:lnTo>
                      <a:pt x="14" y="7"/>
                    </a:lnTo>
                    <a:lnTo>
                      <a:pt x="14" y="4"/>
                    </a:lnTo>
                    <a:lnTo>
                      <a:pt x="14" y="3"/>
                    </a:lnTo>
                    <a:lnTo>
                      <a:pt x="14" y="1"/>
                    </a:lnTo>
                    <a:lnTo>
                      <a:pt x="13" y="1"/>
                    </a:lnTo>
                    <a:lnTo>
                      <a:pt x="10" y="1"/>
                    </a:lnTo>
                    <a:lnTo>
                      <a:pt x="11" y="0"/>
                    </a:lnTo>
                    <a:lnTo>
                      <a:pt x="25" y="0"/>
                    </a:lnTo>
                    <a:lnTo>
                      <a:pt x="25" y="1"/>
                    </a:lnTo>
                    <a:lnTo>
                      <a:pt x="22" y="1"/>
                    </a:lnTo>
                    <a:lnTo>
                      <a:pt x="21" y="1"/>
                    </a:lnTo>
                    <a:lnTo>
                      <a:pt x="20" y="3"/>
                    </a:lnTo>
                    <a:lnTo>
                      <a:pt x="20" y="4"/>
                    </a:lnTo>
                    <a:lnTo>
                      <a:pt x="18" y="8"/>
                    </a:lnTo>
                    <a:lnTo>
                      <a:pt x="13" y="31"/>
                    </a:lnTo>
                    <a:lnTo>
                      <a:pt x="11" y="32"/>
                    </a:lnTo>
                    <a:lnTo>
                      <a:pt x="11" y="34"/>
                    </a:lnTo>
                    <a:lnTo>
                      <a:pt x="11" y="35"/>
                    </a:lnTo>
                    <a:lnTo>
                      <a:pt x="13" y="35"/>
                    </a:lnTo>
                    <a:lnTo>
                      <a:pt x="14" y="35"/>
                    </a:lnTo>
                    <a:lnTo>
                      <a:pt x="15" y="36"/>
                    </a:lnTo>
                    <a:close/>
                  </a:path>
                </a:pathLst>
              </a:custGeom>
              <a:solidFill>
                <a:srgbClr val="000000"/>
              </a:solidFill>
              <a:ln w="0">
                <a:solidFill>
                  <a:srgbClr val="000000"/>
                </a:solidFill>
                <a:round/>
                <a:headEnd/>
                <a:tailEnd/>
              </a:ln>
            </p:spPr>
            <p:txBody>
              <a:bodyPr/>
              <a:lstStyle/>
              <a:p>
                <a:endParaRPr lang="en-CA"/>
              </a:p>
            </p:txBody>
          </p:sp>
          <p:sp>
            <p:nvSpPr>
              <p:cNvPr id="10458" name="Freeform 459"/>
              <p:cNvSpPr>
                <a:spLocks/>
              </p:cNvSpPr>
              <p:nvPr/>
            </p:nvSpPr>
            <p:spPr bwMode="auto">
              <a:xfrm>
                <a:off x="2461"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34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2"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59" name="Freeform 460"/>
              <p:cNvSpPr>
                <a:spLocks noEditPoints="1"/>
              </p:cNvSpPr>
              <p:nvPr/>
            </p:nvSpPr>
            <p:spPr bwMode="auto">
              <a:xfrm>
                <a:off x="2552" y="2402"/>
                <a:ext cx="89" cy="153"/>
              </a:xfrm>
              <a:custGeom>
                <a:avLst/>
                <a:gdLst>
                  <a:gd name="T0" fmla="*/ 576 w 34"/>
                  <a:gd name="T1" fmla="*/ 0 h 38"/>
                  <a:gd name="T2" fmla="*/ 542 w 34"/>
                  <a:gd name="T3" fmla="*/ 2025 h 38"/>
                  <a:gd name="T4" fmla="*/ 542 w 34"/>
                  <a:gd name="T5" fmla="*/ 2223 h 38"/>
                  <a:gd name="T6" fmla="*/ 542 w 34"/>
                  <a:gd name="T7" fmla="*/ 2223 h 38"/>
                  <a:gd name="T8" fmla="*/ 542 w 34"/>
                  <a:gd name="T9" fmla="*/ 2351 h 38"/>
                  <a:gd name="T10" fmla="*/ 542 w 34"/>
                  <a:gd name="T11" fmla="*/ 2351 h 38"/>
                  <a:gd name="T12" fmla="*/ 542 w 34"/>
                  <a:gd name="T13" fmla="*/ 2416 h 38"/>
                  <a:gd name="T14" fmla="*/ 555 w 34"/>
                  <a:gd name="T15" fmla="*/ 2416 h 38"/>
                  <a:gd name="T16" fmla="*/ 576 w 34"/>
                  <a:gd name="T17" fmla="*/ 2416 h 38"/>
                  <a:gd name="T18" fmla="*/ 610 w 34"/>
                  <a:gd name="T19" fmla="*/ 2480 h 38"/>
                  <a:gd name="T20" fmla="*/ 610 w 34"/>
                  <a:gd name="T21" fmla="*/ 2480 h 38"/>
                  <a:gd name="T22" fmla="*/ 322 w 34"/>
                  <a:gd name="T23" fmla="*/ 2480 h 38"/>
                  <a:gd name="T24" fmla="*/ 356 w 34"/>
                  <a:gd name="T25" fmla="*/ 2480 h 38"/>
                  <a:gd name="T26" fmla="*/ 356 w 34"/>
                  <a:gd name="T27" fmla="*/ 2480 h 38"/>
                  <a:gd name="T28" fmla="*/ 377 w 34"/>
                  <a:gd name="T29" fmla="*/ 2416 h 38"/>
                  <a:gd name="T30" fmla="*/ 411 w 34"/>
                  <a:gd name="T31" fmla="*/ 2416 h 38"/>
                  <a:gd name="T32" fmla="*/ 432 w 34"/>
                  <a:gd name="T33" fmla="*/ 2416 h 38"/>
                  <a:gd name="T34" fmla="*/ 432 w 34"/>
                  <a:gd name="T35" fmla="*/ 2351 h 38"/>
                  <a:gd name="T36" fmla="*/ 432 w 34"/>
                  <a:gd name="T37" fmla="*/ 2223 h 38"/>
                  <a:gd name="T38" fmla="*/ 432 w 34"/>
                  <a:gd name="T39" fmla="*/ 2025 h 38"/>
                  <a:gd name="T40" fmla="*/ 445 w 34"/>
                  <a:gd name="T41" fmla="*/ 1768 h 38"/>
                  <a:gd name="T42" fmla="*/ 254 w 34"/>
                  <a:gd name="T43" fmla="*/ 1768 h 38"/>
                  <a:gd name="T44" fmla="*/ 178 w 34"/>
                  <a:gd name="T45" fmla="*/ 2025 h 38"/>
                  <a:gd name="T46" fmla="*/ 165 w 34"/>
                  <a:gd name="T47" fmla="*/ 2158 h 38"/>
                  <a:gd name="T48" fmla="*/ 165 w 34"/>
                  <a:gd name="T49" fmla="*/ 2223 h 38"/>
                  <a:gd name="T50" fmla="*/ 165 w 34"/>
                  <a:gd name="T51" fmla="*/ 2351 h 38"/>
                  <a:gd name="T52" fmla="*/ 165 w 34"/>
                  <a:gd name="T53" fmla="*/ 2351 h 38"/>
                  <a:gd name="T54" fmla="*/ 165 w 34"/>
                  <a:gd name="T55" fmla="*/ 2416 h 38"/>
                  <a:gd name="T56" fmla="*/ 165 w 34"/>
                  <a:gd name="T57" fmla="*/ 2416 h 38"/>
                  <a:gd name="T58" fmla="*/ 178 w 34"/>
                  <a:gd name="T59" fmla="*/ 2416 h 38"/>
                  <a:gd name="T60" fmla="*/ 199 w 34"/>
                  <a:gd name="T61" fmla="*/ 2480 h 38"/>
                  <a:gd name="T62" fmla="*/ 199 w 34"/>
                  <a:gd name="T63" fmla="*/ 2480 h 38"/>
                  <a:gd name="T64" fmla="*/ 0 w 34"/>
                  <a:gd name="T65" fmla="*/ 2480 h 38"/>
                  <a:gd name="T66" fmla="*/ 0 w 34"/>
                  <a:gd name="T67" fmla="*/ 2480 h 38"/>
                  <a:gd name="T68" fmla="*/ 34 w 34"/>
                  <a:gd name="T69" fmla="*/ 2416 h 38"/>
                  <a:gd name="T70" fmla="*/ 68 w 34"/>
                  <a:gd name="T71" fmla="*/ 2416 h 38"/>
                  <a:gd name="T72" fmla="*/ 110 w 34"/>
                  <a:gd name="T73" fmla="*/ 2223 h 38"/>
                  <a:gd name="T74" fmla="*/ 165 w 34"/>
                  <a:gd name="T75" fmla="*/ 2025 h 38"/>
                  <a:gd name="T76" fmla="*/ 555 w 34"/>
                  <a:gd name="T77" fmla="*/ 0 h 38"/>
                  <a:gd name="T78" fmla="*/ 576 w 34"/>
                  <a:gd name="T79" fmla="*/ 0 h 38"/>
                  <a:gd name="T80" fmla="*/ 487 w 34"/>
                  <a:gd name="T81" fmla="*/ 648 h 38"/>
                  <a:gd name="T82" fmla="*/ 288 w 34"/>
                  <a:gd name="T83" fmla="*/ 1574 h 38"/>
                  <a:gd name="T84" fmla="*/ 445 w 34"/>
                  <a:gd name="T85" fmla="*/ 1574 h 38"/>
                  <a:gd name="T86" fmla="*/ 487 w 34"/>
                  <a:gd name="T87" fmla="*/ 648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30" y="34"/>
                    </a:lnTo>
                    <a:lnTo>
                      <a:pt x="30" y="36"/>
                    </a:lnTo>
                    <a:lnTo>
                      <a:pt x="30" y="37"/>
                    </a:lnTo>
                    <a:lnTo>
                      <a:pt x="31" y="37"/>
                    </a:lnTo>
                    <a:lnTo>
                      <a:pt x="32" y="37"/>
                    </a:lnTo>
                    <a:lnTo>
                      <a:pt x="34" y="38"/>
                    </a:lnTo>
                    <a:lnTo>
                      <a:pt x="18" y="38"/>
                    </a:lnTo>
                    <a:lnTo>
                      <a:pt x="20" y="38"/>
                    </a:lnTo>
                    <a:lnTo>
                      <a:pt x="21" y="37"/>
                    </a:lnTo>
                    <a:lnTo>
                      <a:pt x="23" y="37"/>
                    </a:lnTo>
                    <a:lnTo>
                      <a:pt x="24" y="37"/>
                    </a:lnTo>
                    <a:lnTo>
                      <a:pt x="24" y="36"/>
                    </a:lnTo>
                    <a:lnTo>
                      <a:pt x="24" y="34"/>
                    </a:lnTo>
                    <a:lnTo>
                      <a:pt x="24" y="31"/>
                    </a:lnTo>
                    <a:lnTo>
                      <a:pt x="25" y="27"/>
                    </a:lnTo>
                    <a:lnTo>
                      <a:pt x="14" y="27"/>
                    </a:lnTo>
                    <a:lnTo>
                      <a:pt x="10" y="31"/>
                    </a:lnTo>
                    <a:lnTo>
                      <a:pt x="9" y="33"/>
                    </a:lnTo>
                    <a:lnTo>
                      <a:pt x="9" y="34"/>
                    </a:lnTo>
                    <a:lnTo>
                      <a:pt x="9" y="36"/>
                    </a:lnTo>
                    <a:lnTo>
                      <a:pt x="9" y="37"/>
                    </a:lnTo>
                    <a:lnTo>
                      <a:pt x="10" y="37"/>
                    </a:lnTo>
                    <a:lnTo>
                      <a:pt x="11" y="38"/>
                    </a:lnTo>
                    <a:lnTo>
                      <a:pt x="0" y="38"/>
                    </a:lnTo>
                    <a:lnTo>
                      <a:pt x="2" y="37"/>
                    </a:lnTo>
                    <a:lnTo>
                      <a:pt x="4" y="37"/>
                    </a:lnTo>
                    <a:lnTo>
                      <a:pt x="6" y="34"/>
                    </a:lnTo>
                    <a:lnTo>
                      <a:pt x="9" y="31"/>
                    </a:lnTo>
                    <a:lnTo>
                      <a:pt x="31" y="0"/>
                    </a:lnTo>
                    <a:lnTo>
                      <a:pt x="32" y="0"/>
                    </a:lnTo>
                    <a:close/>
                    <a:moveTo>
                      <a:pt x="27" y="10"/>
                    </a:moveTo>
                    <a:lnTo>
                      <a:pt x="16" y="24"/>
                    </a:lnTo>
                    <a:lnTo>
                      <a:pt x="25" y="24"/>
                    </a:lnTo>
                    <a:lnTo>
                      <a:pt x="27" y="10"/>
                    </a:lnTo>
                    <a:close/>
                  </a:path>
                </a:pathLst>
              </a:custGeom>
              <a:solidFill>
                <a:srgbClr val="000000"/>
              </a:solidFill>
              <a:ln w="0">
                <a:solidFill>
                  <a:srgbClr val="000000"/>
                </a:solidFill>
                <a:round/>
                <a:headEnd/>
                <a:tailEnd/>
              </a:ln>
            </p:spPr>
            <p:txBody>
              <a:bodyPr/>
              <a:lstStyle/>
              <a:p>
                <a:endParaRPr lang="en-CA"/>
              </a:p>
            </p:txBody>
          </p:sp>
          <p:sp>
            <p:nvSpPr>
              <p:cNvPr id="10460" name="Freeform 461"/>
              <p:cNvSpPr>
                <a:spLocks/>
              </p:cNvSpPr>
              <p:nvPr/>
            </p:nvSpPr>
            <p:spPr bwMode="auto">
              <a:xfrm>
                <a:off x="2649" y="2410"/>
                <a:ext cx="76" cy="145"/>
              </a:xfrm>
              <a:custGeom>
                <a:avLst/>
                <a:gdLst>
                  <a:gd name="T0" fmla="*/ 466 w 29"/>
                  <a:gd name="T1" fmla="*/ 2352 h 36"/>
                  <a:gd name="T2" fmla="*/ 0 w 29"/>
                  <a:gd name="T3" fmla="*/ 2352 h 36"/>
                  <a:gd name="T4" fmla="*/ 0 w 29"/>
                  <a:gd name="T5" fmla="*/ 2352 h 36"/>
                  <a:gd name="T6" fmla="*/ 55 w 29"/>
                  <a:gd name="T7" fmla="*/ 2288 h 36"/>
                  <a:gd name="T8" fmla="*/ 55 w 29"/>
                  <a:gd name="T9" fmla="*/ 2288 h 36"/>
                  <a:gd name="T10" fmla="*/ 68 w 29"/>
                  <a:gd name="T11" fmla="*/ 2288 h 36"/>
                  <a:gd name="T12" fmla="*/ 89 w 29"/>
                  <a:gd name="T13" fmla="*/ 2223 h 36"/>
                  <a:gd name="T14" fmla="*/ 89 w 29"/>
                  <a:gd name="T15" fmla="*/ 2094 h 36"/>
                  <a:gd name="T16" fmla="*/ 123 w 29"/>
                  <a:gd name="T17" fmla="*/ 1897 h 36"/>
                  <a:gd name="T18" fmla="*/ 254 w 29"/>
                  <a:gd name="T19" fmla="*/ 455 h 36"/>
                  <a:gd name="T20" fmla="*/ 254 w 29"/>
                  <a:gd name="T21" fmla="*/ 258 h 36"/>
                  <a:gd name="T22" fmla="*/ 254 w 29"/>
                  <a:gd name="T23" fmla="*/ 193 h 36"/>
                  <a:gd name="T24" fmla="*/ 254 w 29"/>
                  <a:gd name="T25" fmla="*/ 64 h 36"/>
                  <a:gd name="T26" fmla="*/ 254 w 29"/>
                  <a:gd name="T27" fmla="*/ 64 h 36"/>
                  <a:gd name="T28" fmla="*/ 212 w 29"/>
                  <a:gd name="T29" fmla="*/ 64 h 36"/>
                  <a:gd name="T30" fmla="*/ 199 w 29"/>
                  <a:gd name="T31" fmla="*/ 64 h 36"/>
                  <a:gd name="T32" fmla="*/ 178 w 29"/>
                  <a:gd name="T33" fmla="*/ 64 h 36"/>
                  <a:gd name="T34" fmla="*/ 178 w 29"/>
                  <a:gd name="T35" fmla="*/ 64 h 36"/>
                  <a:gd name="T36" fmla="*/ 178 w 29"/>
                  <a:gd name="T37" fmla="*/ 0 h 36"/>
                  <a:gd name="T38" fmla="*/ 453 w 29"/>
                  <a:gd name="T39" fmla="*/ 0 h 36"/>
                  <a:gd name="T40" fmla="*/ 453 w 29"/>
                  <a:gd name="T41" fmla="*/ 64 h 36"/>
                  <a:gd name="T42" fmla="*/ 398 w 29"/>
                  <a:gd name="T43" fmla="*/ 64 h 36"/>
                  <a:gd name="T44" fmla="*/ 377 w 29"/>
                  <a:gd name="T45" fmla="*/ 64 h 36"/>
                  <a:gd name="T46" fmla="*/ 377 w 29"/>
                  <a:gd name="T47" fmla="*/ 64 h 36"/>
                  <a:gd name="T48" fmla="*/ 343 w 29"/>
                  <a:gd name="T49" fmla="*/ 193 h 36"/>
                  <a:gd name="T50" fmla="*/ 343 w 29"/>
                  <a:gd name="T51" fmla="*/ 258 h 36"/>
                  <a:gd name="T52" fmla="*/ 322 w 29"/>
                  <a:gd name="T53" fmla="*/ 520 h 36"/>
                  <a:gd name="T54" fmla="*/ 199 w 29"/>
                  <a:gd name="T55" fmla="*/ 2026 h 36"/>
                  <a:gd name="T56" fmla="*/ 199 w 29"/>
                  <a:gd name="T57" fmla="*/ 2094 h 36"/>
                  <a:gd name="T58" fmla="*/ 199 w 29"/>
                  <a:gd name="T59" fmla="*/ 2223 h 36"/>
                  <a:gd name="T60" fmla="*/ 199 w 29"/>
                  <a:gd name="T61" fmla="*/ 2223 h 36"/>
                  <a:gd name="T62" fmla="*/ 199 w 29"/>
                  <a:gd name="T63" fmla="*/ 2288 h 36"/>
                  <a:gd name="T64" fmla="*/ 212 w 29"/>
                  <a:gd name="T65" fmla="*/ 2288 h 36"/>
                  <a:gd name="T66" fmla="*/ 254 w 29"/>
                  <a:gd name="T67" fmla="*/ 2288 h 36"/>
                  <a:gd name="T68" fmla="*/ 309 w 29"/>
                  <a:gd name="T69" fmla="*/ 2288 h 36"/>
                  <a:gd name="T70" fmla="*/ 343 w 29"/>
                  <a:gd name="T71" fmla="*/ 2288 h 36"/>
                  <a:gd name="T72" fmla="*/ 398 w 29"/>
                  <a:gd name="T73" fmla="*/ 2223 h 36"/>
                  <a:gd name="T74" fmla="*/ 432 w 29"/>
                  <a:gd name="T75" fmla="*/ 2223 h 36"/>
                  <a:gd name="T76" fmla="*/ 453 w 29"/>
                  <a:gd name="T77" fmla="*/ 2094 h 36"/>
                  <a:gd name="T78" fmla="*/ 466 w 29"/>
                  <a:gd name="T79" fmla="*/ 2026 h 36"/>
                  <a:gd name="T80" fmla="*/ 501 w 29"/>
                  <a:gd name="T81" fmla="*/ 1833 h 36"/>
                  <a:gd name="T82" fmla="*/ 522 w 29"/>
                  <a:gd name="T83" fmla="*/ 1768 h 36"/>
                  <a:gd name="T84" fmla="*/ 522 w 29"/>
                  <a:gd name="T85" fmla="*/ 1768 h 36"/>
                  <a:gd name="T86" fmla="*/ 466 w 29"/>
                  <a:gd name="T87" fmla="*/ 235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6"/>
                  <a:gd name="T134" fmla="*/ 29 w 29"/>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6">
                    <a:moveTo>
                      <a:pt x="26" y="36"/>
                    </a:moveTo>
                    <a:lnTo>
                      <a:pt x="0" y="36"/>
                    </a:lnTo>
                    <a:lnTo>
                      <a:pt x="3" y="35"/>
                    </a:lnTo>
                    <a:lnTo>
                      <a:pt x="4" y="35"/>
                    </a:lnTo>
                    <a:lnTo>
                      <a:pt x="5" y="34"/>
                    </a:lnTo>
                    <a:lnTo>
                      <a:pt x="5" y="32"/>
                    </a:lnTo>
                    <a:lnTo>
                      <a:pt x="7" y="29"/>
                    </a:lnTo>
                    <a:lnTo>
                      <a:pt x="14" y="7"/>
                    </a:lnTo>
                    <a:lnTo>
                      <a:pt x="14" y="4"/>
                    </a:lnTo>
                    <a:lnTo>
                      <a:pt x="14" y="3"/>
                    </a:lnTo>
                    <a:lnTo>
                      <a:pt x="14" y="1"/>
                    </a:lnTo>
                    <a:lnTo>
                      <a:pt x="12" y="1"/>
                    </a:lnTo>
                    <a:lnTo>
                      <a:pt x="11" y="1"/>
                    </a:lnTo>
                    <a:lnTo>
                      <a:pt x="10" y="1"/>
                    </a:lnTo>
                    <a:lnTo>
                      <a:pt x="10" y="0"/>
                    </a:lnTo>
                    <a:lnTo>
                      <a:pt x="25" y="0"/>
                    </a:lnTo>
                    <a:lnTo>
                      <a:pt x="25" y="1"/>
                    </a:lnTo>
                    <a:lnTo>
                      <a:pt x="22" y="1"/>
                    </a:lnTo>
                    <a:lnTo>
                      <a:pt x="21" y="1"/>
                    </a:lnTo>
                    <a:lnTo>
                      <a:pt x="19" y="3"/>
                    </a:lnTo>
                    <a:lnTo>
                      <a:pt x="19" y="4"/>
                    </a:lnTo>
                    <a:lnTo>
                      <a:pt x="18" y="8"/>
                    </a:lnTo>
                    <a:lnTo>
                      <a:pt x="11" y="31"/>
                    </a:lnTo>
                    <a:lnTo>
                      <a:pt x="11" y="32"/>
                    </a:lnTo>
                    <a:lnTo>
                      <a:pt x="11" y="34"/>
                    </a:lnTo>
                    <a:lnTo>
                      <a:pt x="11" y="35"/>
                    </a:lnTo>
                    <a:lnTo>
                      <a:pt x="12" y="35"/>
                    </a:lnTo>
                    <a:lnTo>
                      <a:pt x="14" y="35"/>
                    </a:lnTo>
                    <a:lnTo>
                      <a:pt x="17" y="35"/>
                    </a:lnTo>
                    <a:lnTo>
                      <a:pt x="19" y="35"/>
                    </a:lnTo>
                    <a:lnTo>
                      <a:pt x="22" y="34"/>
                    </a:lnTo>
                    <a:lnTo>
                      <a:pt x="24" y="34"/>
                    </a:lnTo>
                    <a:lnTo>
                      <a:pt x="25" y="32"/>
                    </a:lnTo>
                    <a:lnTo>
                      <a:pt x="26" y="31"/>
                    </a:lnTo>
                    <a:lnTo>
                      <a:pt x="28" y="28"/>
                    </a:lnTo>
                    <a:lnTo>
                      <a:pt x="29" y="27"/>
                    </a:lnTo>
                    <a:lnTo>
                      <a:pt x="26" y="36"/>
                    </a:lnTo>
                    <a:close/>
                  </a:path>
                </a:pathLst>
              </a:custGeom>
              <a:solidFill>
                <a:srgbClr val="000000"/>
              </a:solidFill>
              <a:ln w="0">
                <a:solidFill>
                  <a:srgbClr val="000000"/>
                </a:solidFill>
                <a:round/>
                <a:headEnd/>
                <a:tailEnd/>
              </a:ln>
            </p:spPr>
            <p:txBody>
              <a:bodyPr/>
              <a:lstStyle/>
              <a:p>
                <a:endParaRPr lang="en-CA"/>
              </a:p>
            </p:txBody>
          </p:sp>
          <p:sp>
            <p:nvSpPr>
              <p:cNvPr id="10461" name="Freeform 462"/>
              <p:cNvSpPr>
                <a:spLocks/>
              </p:cNvSpPr>
              <p:nvPr/>
            </p:nvSpPr>
            <p:spPr bwMode="auto">
              <a:xfrm>
                <a:off x="2832" y="2402"/>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93 h 50"/>
                  <a:gd name="T10" fmla="*/ 67 w 12"/>
                  <a:gd name="T11" fmla="*/ 193 h 50"/>
                  <a:gd name="T12" fmla="*/ 67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3"/>
                    </a:lnTo>
                    <a:lnTo>
                      <a:pt x="4" y="3"/>
                    </a:lnTo>
                    <a:lnTo>
                      <a:pt x="4"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10462" name="Freeform 463"/>
              <p:cNvSpPr>
                <a:spLocks noEditPoints="1"/>
              </p:cNvSpPr>
              <p:nvPr/>
            </p:nvSpPr>
            <p:spPr bwMode="auto">
              <a:xfrm>
                <a:off x="2876" y="2402"/>
                <a:ext cx="58" cy="161"/>
              </a:xfrm>
              <a:custGeom>
                <a:avLst/>
                <a:gdLst>
                  <a:gd name="T0" fmla="*/ 0 w 22"/>
                  <a:gd name="T1" fmla="*/ 1312 h 40"/>
                  <a:gd name="T2" fmla="*/ 0 w 22"/>
                  <a:gd name="T3" fmla="*/ 906 h 40"/>
                  <a:gd name="T4" fmla="*/ 21 w 22"/>
                  <a:gd name="T5" fmla="*/ 584 h 40"/>
                  <a:gd name="T6" fmla="*/ 34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293 w 22"/>
                  <a:gd name="T31" fmla="*/ 2415 h 40"/>
                  <a:gd name="T32" fmla="*/ 258 w 22"/>
                  <a:gd name="T33" fmla="*/ 2479 h 40"/>
                  <a:gd name="T34" fmla="*/ 200 w 22"/>
                  <a:gd name="T35" fmla="*/ 2608 h 40"/>
                  <a:gd name="T36" fmla="*/ 124 w 22"/>
                  <a:gd name="T37" fmla="*/ 2479 h 40"/>
                  <a:gd name="T38" fmla="*/ 76 w 22"/>
                  <a:gd name="T39" fmla="*/ 2415 h 40"/>
                  <a:gd name="T40" fmla="*/ 34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293 w 22"/>
                  <a:gd name="T63" fmla="*/ 2025 h 40"/>
                  <a:gd name="T64" fmla="*/ 293 w 22"/>
                  <a:gd name="T65" fmla="*/ 1703 h 40"/>
                  <a:gd name="T66" fmla="*/ 327 w 22"/>
                  <a:gd name="T67" fmla="*/ 1232 h 40"/>
                  <a:gd name="T68" fmla="*/ 293 w 22"/>
                  <a:gd name="T69" fmla="*/ 841 h 40"/>
                  <a:gd name="T70" fmla="*/ 293 w 22"/>
                  <a:gd name="T71" fmla="*/ 455 h 40"/>
                  <a:gd name="T72" fmla="*/ 277 w 22"/>
                  <a:gd name="T73" fmla="*/ 326 h 40"/>
                  <a:gd name="T74" fmla="*/ 258 w 22"/>
                  <a:gd name="T75" fmla="*/ 193 h 40"/>
                  <a:gd name="T76" fmla="*/ 221 w 22"/>
                  <a:gd name="T77" fmla="*/ 193 h 40"/>
                  <a:gd name="T78" fmla="*/ 200 w 22"/>
                  <a:gd name="T79" fmla="*/ 193 h 40"/>
                  <a:gd name="T80" fmla="*/ 166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2" y="6"/>
                    </a:lnTo>
                    <a:lnTo>
                      <a:pt x="5" y="3"/>
                    </a:lnTo>
                    <a:lnTo>
                      <a:pt x="8" y="2"/>
                    </a:lnTo>
                    <a:lnTo>
                      <a:pt x="11" y="0"/>
                    </a:lnTo>
                    <a:lnTo>
                      <a:pt x="15" y="2"/>
                    </a:lnTo>
                    <a:lnTo>
                      <a:pt x="18" y="5"/>
                    </a:lnTo>
                    <a:lnTo>
                      <a:pt x="21" y="9"/>
                    </a:lnTo>
                    <a:lnTo>
                      <a:pt x="22" y="14"/>
                    </a:lnTo>
                    <a:lnTo>
                      <a:pt x="22" y="20"/>
                    </a:lnTo>
                    <a:lnTo>
                      <a:pt x="22" y="26"/>
                    </a:lnTo>
                    <a:lnTo>
                      <a:pt x="21" y="31"/>
                    </a:lnTo>
                    <a:lnTo>
                      <a:pt x="18" y="34"/>
                    </a:lnTo>
                    <a:lnTo>
                      <a:pt x="16" y="37"/>
                    </a:lnTo>
                    <a:lnTo>
                      <a:pt x="14" y="38"/>
                    </a:lnTo>
                    <a:lnTo>
                      <a:pt x="11" y="40"/>
                    </a:lnTo>
                    <a:lnTo>
                      <a:pt x="7" y="38"/>
                    </a:lnTo>
                    <a:lnTo>
                      <a:pt x="4" y="37"/>
                    </a:lnTo>
                    <a:lnTo>
                      <a:pt x="2" y="33"/>
                    </a:lnTo>
                    <a:lnTo>
                      <a:pt x="0" y="27"/>
                    </a:lnTo>
                    <a:lnTo>
                      <a:pt x="0" y="20"/>
                    </a:lnTo>
                    <a:close/>
                    <a:moveTo>
                      <a:pt x="4" y="21"/>
                    </a:moveTo>
                    <a:lnTo>
                      <a:pt x="5" y="29"/>
                    </a:lnTo>
                    <a:lnTo>
                      <a:pt x="7" y="34"/>
                    </a:lnTo>
                    <a:lnTo>
                      <a:pt x="8" y="37"/>
                    </a:lnTo>
                    <a:lnTo>
                      <a:pt x="11" y="38"/>
                    </a:lnTo>
                    <a:lnTo>
                      <a:pt x="12" y="37"/>
                    </a:lnTo>
                    <a:lnTo>
                      <a:pt x="14" y="37"/>
                    </a:lnTo>
                    <a:lnTo>
                      <a:pt x="15" y="34"/>
                    </a:lnTo>
                    <a:lnTo>
                      <a:pt x="16" y="31"/>
                    </a:lnTo>
                    <a:lnTo>
                      <a:pt x="16" y="26"/>
                    </a:lnTo>
                    <a:lnTo>
                      <a:pt x="18" y="19"/>
                    </a:lnTo>
                    <a:lnTo>
                      <a:pt x="16" y="13"/>
                    </a:lnTo>
                    <a:lnTo>
                      <a:pt x="16" y="7"/>
                    </a:lnTo>
                    <a:lnTo>
                      <a:pt x="15" y="5"/>
                    </a:lnTo>
                    <a:lnTo>
                      <a:pt x="14" y="3"/>
                    </a:lnTo>
                    <a:lnTo>
                      <a:pt x="12" y="3"/>
                    </a:lnTo>
                    <a:lnTo>
                      <a:pt x="11" y="3"/>
                    </a:lnTo>
                    <a:lnTo>
                      <a:pt x="9"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463" name="Freeform 464"/>
              <p:cNvSpPr>
                <a:spLocks/>
              </p:cNvSpPr>
              <p:nvPr/>
            </p:nvSpPr>
            <p:spPr bwMode="auto">
              <a:xfrm>
                <a:off x="2950" y="2534"/>
                <a:ext cx="20" cy="61"/>
              </a:xfrm>
              <a:custGeom>
                <a:avLst/>
                <a:gdLst>
                  <a:gd name="T0" fmla="*/ 0 w 8"/>
                  <a:gd name="T1" fmla="*/ 1009 h 15"/>
                  <a:gd name="T2" fmla="*/ 0 w 8"/>
                  <a:gd name="T3" fmla="*/ 943 h 15"/>
                  <a:gd name="T4" fmla="*/ 42 w 8"/>
                  <a:gd name="T5" fmla="*/ 809 h 15"/>
                  <a:gd name="T6" fmla="*/ 62 w 8"/>
                  <a:gd name="T7" fmla="*/ 744 h 15"/>
                  <a:gd name="T8" fmla="*/ 75 w 8"/>
                  <a:gd name="T9" fmla="*/ 545 h 15"/>
                  <a:gd name="T10" fmla="*/ 105 w 8"/>
                  <a:gd name="T11" fmla="*/ 464 h 15"/>
                  <a:gd name="T12" fmla="*/ 105 w 8"/>
                  <a:gd name="T13" fmla="*/ 464 h 15"/>
                  <a:gd name="T14" fmla="*/ 75 w 8"/>
                  <a:gd name="T15" fmla="*/ 329 h 15"/>
                  <a:gd name="T16" fmla="*/ 75 w 8"/>
                  <a:gd name="T17" fmla="*/ 329 h 15"/>
                  <a:gd name="T18" fmla="*/ 75 w 8"/>
                  <a:gd name="T19" fmla="*/ 329 h 15"/>
                  <a:gd name="T20" fmla="*/ 75 w 8"/>
                  <a:gd name="T21" fmla="*/ 329 h 15"/>
                  <a:gd name="T22" fmla="*/ 62 w 8"/>
                  <a:gd name="T23" fmla="*/ 464 h 15"/>
                  <a:gd name="T24" fmla="*/ 62 w 8"/>
                  <a:gd name="T25" fmla="*/ 464 h 15"/>
                  <a:gd name="T26" fmla="*/ 42 w 8"/>
                  <a:gd name="T27" fmla="*/ 464 h 15"/>
                  <a:gd name="T28" fmla="*/ 17 w 8"/>
                  <a:gd name="T29" fmla="*/ 464 h 15"/>
                  <a:gd name="T30" fmla="*/ 17 w 8"/>
                  <a:gd name="T31" fmla="*/ 329 h 15"/>
                  <a:gd name="T32" fmla="*/ 0 w 8"/>
                  <a:gd name="T33" fmla="*/ 329 h 15"/>
                  <a:gd name="T34" fmla="*/ 0 w 8"/>
                  <a:gd name="T35" fmla="*/ 264 h 15"/>
                  <a:gd name="T36" fmla="*/ 0 w 8"/>
                  <a:gd name="T37" fmla="*/ 199 h 15"/>
                  <a:gd name="T38" fmla="*/ 17 w 8"/>
                  <a:gd name="T39" fmla="*/ 65 h 15"/>
                  <a:gd name="T40" fmla="*/ 42 w 8"/>
                  <a:gd name="T41" fmla="*/ 0 h 15"/>
                  <a:gd name="T42" fmla="*/ 62 w 8"/>
                  <a:gd name="T43" fmla="*/ 0 h 15"/>
                  <a:gd name="T44" fmla="*/ 75 w 8"/>
                  <a:gd name="T45" fmla="*/ 65 h 15"/>
                  <a:gd name="T46" fmla="*/ 105 w 8"/>
                  <a:gd name="T47" fmla="*/ 65 h 15"/>
                  <a:gd name="T48" fmla="*/ 125 w 8"/>
                  <a:gd name="T49" fmla="*/ 264 h 15"/>
                  <a:gd name="T50" fmla="*/ 125 w 8"/>
                  <a:gd name="T51" fmla="*/ 329 h 15"/>
                  <a:gd name="T52" fmla="*/ 105 w 8"/>
                  <a:gd name="T53" fmla="*/ 545 h 15"/>
                  <a:gd name="T54" fmla="*/ 75 w 8"/>
                  <a:gd name="T55" fmla="*/ 744 h 15"/>
                  <a:gd name="T56" fmla="*/ 62 w 8"/>
                  <a:gd name="T57" fmla="*/ 809 h 15"/>
                  <a:gd name="T58" fmla="*/ 0 w 8"/>
                  <a:gd name="T59" fmla="*/ 1009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5"/>
                  <a:gd name="T92" fmla="*/ 8 w 8"/>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5">
                    <a:moveTo>
                      <a:pt x="0" y="15"/>
                    </a:moveTo>
                    <a:lnTo>
                      <a:pt x="0" y="14"/>
                    </a:lnTo>
                    <a:lnTo>
                      <a:pt x="3" y="12"/>
                    </a:lnTo>
                    <a:lnTo>
                      <a:pt x="4" y="11"/>
                    </a:lnTo>
                    <a:lnTo>
                      <a:pt x="5" y="8"/>
                    </a:lnTo>
                    <a:lnTo>
                      <a:pt x="7" y="7"/>
                    </a:lnTo>
                    <a:lnTo>
                      <a:pt x="5" y="5"/>
                    </a:lnTo>
                    <a:lnTo>
                      <a:pt x="4" y="7"/>
                    </a:lnTo>
                    <a:lnTo>
                      <a:pt x="3" y="7"/>
                    </a:lnTo>
                    <a:lnTo>
                      <a:pt x="1" y="7"/>
                    </a:lnTo>
                    <a:lnTo>
                      <a:pt x="1" y="5"/>
                    </a:lnTo>
                    <a:lnTo>
                      <a:pt x="0" y="5"/>
                    </a:lnTo>
                    <a:lnTo>
                      <a:pt x="0" y="4"/>
                    </a:lnTo>
                    <a:lnTo>
                      <a:pt x="0" y="3"/>
                    </a:lnTo>
                    <a:lnTo>
                      <a:pt x="1" y="1"/>
                    </a:lnTo>
                    <a:lnTo>
                      <a:pt x="3" y="0"/>
                    </a:lnTo>
                    <a:lnTo>
                      <a:pt x="4" y="0"/>
                    </a:lnTo>
                    <a:lnTo>
                      <a:pt x="5" y="1"/>
                    </a:lnTo>
                    <a:lnTo>
                      <a:pt x="7" y="1"/>
                    </a:lnTo>
                    <a:lnTo>
                      <a:pt x="8" y="4"/>
                    </a:lnTo>
                    <a:lnTo>
                      <a:pt x="8" y="5"/>
                    </a:lnTo>
                    <a:lnTo>
                      <a:pt x="7" y="8"/>
                    </a:lnTo>
                    <a:lnTo>
                      <a:pt x="5" y="11"/>
                    </a:lnTo>
                    <a:lnTo>
                      <a:pt x="4" y="12"/>
                    </a:lnTo>
                    <a:lnTo>
                      <a:pt x="0" y="15"/>
                    </a:lnTo>
                    <a:close/>
                  </a:path>
                </a:pathLst>
              </a:custGeom>
              <a:solidFill>
                <a:srgbClr val="000000"/>
              </a:solidFill>
              <a:ln w="0">
                <a:solidFill>
                  <a:srgbClr val="000000"/>
                </a:solidFill>
                <a:round/>
                <a:headEnd/>
                <a:tailEnd/>
              </a:ln>
            </p:spPr>
            <p:txBody>
              <a:bodyPr/>
              <a:lstStyle/>
              <a:p>
                <a:endParaRPr lang="en-CA"/>
              </a:p>
            </p:txBody>
          </p:sp>
          <p:sp>
            <p:nvSpPr>
              <p:cNvPr id="10464" name="Freeform 465"/>
              <p:cNvSpPr>
                <a:spLocks noEditPoints="1"/>
              </p:cNvSpPr>
              <p:nvPr/>
            </p:nvSpPr>
            <p:spPr bwMode="auto">
              <a:xfrm>
                <a:off x="2986" y="2402"/>
                <a:ext cx="58" cy="161"/>
              </a:xfrm>
              <a:custGeom>
                <a:avLst/>
                <a:gdLst>
                  <a:gd name="T0" fmla="*/ 0 w 22"/>
                  <a:gd name="T1" fmla="*/ 1312 h 40"/>
                  <a:gd name="T2" fmla="*/ 0 w 22"/>
                  <a:gd name="T3" fmla="*/ 906 h 40"/>
                  <a:gd name="T4" fmla="*/ 21 w 22"/>
                  <a:gd name="T5" fmla="*/ 584 h 40"/>
                  <a:gd name="T6" fmla="*/ 55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314 w 22"/>
                  <a:gd name="T31" fmla="*/ 2415 h 40"/>
                  <a:gd name="T32" fmla="*/ 258 w 22"/>
                  <a:gd name="T33" fmla="*/ 2479 h 40"/>
                  <a:gd name="T34" fmla="*/ 200 w 22"/>
                  <a:gd name="T35" fmla="*/ 2608 h 40"/>
                  <a:gd name="T36" fmla="*/ 124 w 22"/>
                  <a:gd name="T37" fmla="*/ 2479 h 40"/>
                  <a:gd name="T38" fmla="*/ 76 w 22"/>
                  <a:gd name="T39" fmla="*/ 2415 h 40"/>
                  <a:gd name="T40" fmla="*/ 55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314 w 22"/>
                  <a:gd name="T63" fmla="*/ 2025 h 40"/>
                  <a:gd name="T64" fmla="*/ 314 w 22"/>
                  <a:gd name="T65" fmla="*/ 1703 h 40"/>
                  <a:gd name="T66" fmla="*/ 327 w 22"/>
                  <a:gd name="T67" fmla="*/ 1232 h 40"/>
                  <a:gd name="T68" fmla="*/ 314 w 22"/>
                  <a:gd name="T69" fmla="*/ 841 h 40"/>
                  <a:gd name="T70" fmla="*/ 314 w 22"/>
                  <a:gd name="T71" fmla="*/ 455 h 40"/>
                  <a:gd name="T72" fmla="*/ 277 w 22"/>
                  <a:gd name="T73" fmla="*/ 326 h 40"/>
                  <a:gd name="T74" fmla="*/ 258 w 22"/>
                  <a:gd name="T75" fmla="*/ 193 h 40"/>
                  <a:gd name="T76" fmla="*/ 221 w 22"/>
                  <a:gd name="T77" fmla="*/ 193 h 40"/>
                  <a:gd name="T78" fmla="*/ 200 w 22"/>
                  <a:gd name="T79" fmla="*/ 193 h 40"/>
                  <a:gd name="T80" fmla="*/ 182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3" y="6"/>
                    </a:lnTo>
                    <a:lnTo>
                      <a:pt x="5" y="3"/>
                    </a:lnTo>
                    <a:lnTo>
                      <a:pt x="8" y="2"/>
                    </a:lnTo>
                    <a:lnTo>
                      <a:pt x="11" y="0"/>
                    </a:lnTo>
                    <a:lnTo>
                      <a:pt x="15" y="2"/>
                    </a:lnTo>
                    <a:lnTo>
                      <a:pt x="18" y="5"/>
                    </a:lnTo>
                    <a:lnTo>
                      <a:pt x="21" y="9"/>
                    </a:lnTo>
                    <a:lnTo>
                      <a:pt x="22" y="14"/>
                    </a:lnTo>
                    <a:lnTo>
                      <a:pt x="22" y="20"/>
                    </a:lnTo>
                    <a:lnTo>
                      <a:pt x="22" y="26"/>
                    </a:lnTo>
                    <a:lnTo>
                      <a:pt x="21" y="31"/>
                    </a:lnTo>
                    <a:lnTo>
                      <a:pt x="18" y="34"/>
                    </a:lnTo>
                    <a:lnTo>
                      <a:pt x="17" y="37"/>
                    </a:lnTo>
                    <a:lnTo>
                      <a:pt x="14" y="38"/>
                    </a:lnTo>
                    <a:lnTo>
                      <a:pt x="11" y="40"/>
                    </a:lnTo>
                    <a:lnTo>
                      <a:pt x="7" y="38"/>
                    </a:lnTo>
                    <a:lnTo>
                      <a:pt x="4" y="37"/>
                    </a:lnTo>
                    <a:lnTo>
                      <a:pt x="3" y="33"/>
                    </a:lnTo>
                    <a:lnTo>
                      <a:pt x="0" y="27"/>
                    </a:lnTo>
                    <a:lnTo>
                      <a:pt x="0" y="20"/>
                    </a:lnTo>
                    <a:close/>
                    <a:moveTo>
                      <a:pt x="4" y="21"/>
                    </a:moveTo>
                    <a:lnTo>
                      <a:pt x="5" y="29"/>
                    </a:lnTo>
                    <a:lnTo>
                      <a:pt x="7" y="34"/>
                    </a:lnTo>
                    <a:lnTo>
                      <a:pt x="8" y="37"/>
                    </a:lnTo>
                    <a:lnTo>
                      <a:pt x="11" y="38"/>
                    </a:lnTo>
                    <a:lnTo>
                      <a:pt x="12" y="37"/>
                    </a:lnTo>
                    <a:lnTo>
                      <a:pt x="14" y="37"/>
                    </a:lnTo>
                    <a:lnTo>
                      <a:pt x="15" y="34"/>
                    </a:lnTo>
                    <a:lnTo>
                      <a:pt x="17" y="31"/>
                    </a:lnTo>
                    <a:lnTo>
                      <a:pt x="17" y="26"/>
                    </a:lnTo>
                    <a:lnTo>
                      <a:pt x="18" y="19"/>
                    </a:lnTo>
                    <a:lnTo>
                      <a:pt x="17" y="13"/>
                    </a:lnTo>
                    <a:lnTo>
                      <a:pt x="17" y="7"/>
                    </a:lnTo>
                    <a:lnTo>
                      <a:pt x="15" y="5"/>
                    </a:lnTo>
                    <a:lnTo>
                      <a:pt x="14" y="3"/>
                    </a:lnTo>
                    <a:lnTo>
                      <a:pt x="12" y="3"/>
                    </a:lnTo>
                    <a:lnTo>
                      <a:pt x="11" y="3"/>
                    </a:lnTo>
                    <a:lnTo>
                      <a:pt x="10"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465" name="Freeform 466"/>
              <p:cNvSpPr>
                <a:spLocks/>
              </p:cNvSpPr>
              <p:nvPr/>
            </p:nvSpPr>
            <p:spPr bwMode="auto">
              <a:xfrm>
                <a:off x="3054" y="2402"/>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65 w 13"/>
                  <a:gd name="T11" fmla="*/ 3120 h 50"/>
                  <a:gd name="T12" fmla="*/ 165 w 13"/>
                  <a:gd name="T13" fmla="*/ 193 h 50"/>
                  <a:gd name="T14" fmla="*/ 0 w 13"/>
                  <a:gd name="T15" fmla="*/ 193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9" y="48"/>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466" name="Freeform 467"/>
              <p:cNvSpPr>
                <a:spLocks noEditPoints="1"/>
              </p:cNvSpPr>
              <p:nvPr/>
            </p:nvSpPr>
            <p:spPr bwMode="auto">
              <a:xfrm>
                <a:off x="3723" y="2410"/>
                <a:ext cx="76" cy="145"/>
              </a:xfrm>
              <a:custGeom>
                <a:avLst/>
                <a:gdLst>
                  <a:gd name="T0" fmla="*/ 199 w 29"/>
                  <a:gd name="T1" fmla="*/ 1249 h 36"/>
                  <a:gd name="T2" fmla="*/ 199 w 29"/>
                  <a:gd name="T3" fmla="*/ 2026 h 36"/>
                  <a:gd name="T4" fmla="*/ 199 w 29"/>
                  <a:gd name="T5" fmla="*/ 2223 h 36"/>
                  <a:gd name="T6" fmla="*/ 199 w 29"/>
                  <a:gd name="T7" fmla="*/ 2288 h 36"/>
                  <a:gd name="T8" fmla="*/ 212 w 29"/>
                  <a:gd name="T9" fmla="*/ 2352 h 36"/>
                  <a:gd name="T10" fmla="*/ 254 w 29"/>
                  <a:gd name="T11" fmla="*/ 2352 h 36"/>
                  <a:gd name="T12" fmla="*/ 267 w 29"/>
                  <a:gd name="T13" fmla="*/ 2352 h 36"/>
                  <a:gd name="T14" fmla="*/ 267 w 29"/>
                  <a:gd name="T15" fmla="*/ 2352 h 36"/>
                  <a:gd name="T16" fmla="*/ 0 w 29"/>
                  <a:gd name="T17" fmla="*/ 2352 h 36"/>
                  <a:gd name="T18" fmla="*/ 0 w 29"/>
                  <a:gd name="T19" fmla="*/ 2352 h 36"/>
                  <a:gd name="T20" fmla="*/ 21 w 29"/>
                  <a:gd name="T21" fmla="*/ 2352 h 36"/>
                  <a:gd name="T22" fmla="*/ 68 w 29"/>
                  <a:gd name="T23" fmla="*/ 2352 h 36"/>
                  <a:gd name="T24" fmla="*/ 68 w 29"/>
                  <a:gd name="T25" fmla="*/ 2288 h 36"/>
                  <a:gd name="T26" fmla="*/ 89 w 29"/>
                  <a:gd name="T27" fmla="*/ 2223 h 36"/>
                  <a:gd name="T28" fmla="*/ 89 w 29"/>
                  <a:gd name="T29" fmla="*/ 2026 h 36"/>
                  <a:gd name="T30" fmla="*/ 89 w 29"/>
                  <a:gd name="T31" fmla="*/ 326 h 36"/>
                  <a:gd name="T32" fmla="*/ 89 w 29"/>
                  <a:gd name="T33" fmla="*/ 193 h 36"/>
                  <a:gd name="T34" fmla="*/ 68 w 29"/>
                  <a:gd name="T35" fmla="*/ 64 h 36"/>
                  <a:gd name="T36" fmla="*/ 34 w 29"/>
                  <a:gd name="T37" fmla="*/ 0 h 36"/>
                  <a:gd name="T38" fmla="*/ 21 w 29"/>
                  <a:gd name="T39" fmla="*/ 0 h 36"/>
                  <a:gd name="T40" fmla="*/ 0 w 29"/>
                  <a:gd name="T41" fmla="*/ 0 h 36"/>
                  <a:gd name="T42" fmla="*/ 0 w 29"/>
                  <a:gd name="T43" fmla="*/ 0 h 36"/>
                  <a:gd name="T44" fmla="*/ 254 w 29"/>
                  <a:gd name="T45" fmla="*/ 0 h 36"/>
                  <a:gd name="T46" fmla="*/ 322 w 29"/>
                  <a:gd name="T47" fmla="*/ 0 h 36"/>
                  <a:gd name="T48" fmla="*/ 398 w 29"/>
                  <a:gd name="T49" fmla="*/ 0 h 36"/>
                  <a:gd name="T50" fmla="*/ 453 w 29"/>
                  <a:gd name="T51" fmla="*/ 64 h 36"/>
                  <a:gd name="T52" fmla="*/ 466 w 29"/>
                  <a:gd name="T53" fmla="*/ 258 h 36"/>
                  <a:gd name="T54" fmla="*/ 501 w 29"/>
                  <a:gd name="T55" fmla="*/ 455 h 36"/>
                  <a:gd name="T56" fmla="*/ 522 w 29"/>
                  <a:gd name="T57" fmla="*/ 648 h 36"/>
                  <a:gd name="T58" fmla="*/ 501 w 29"/>
                  <a:gd name="T59" fmla="*/ 910 h 36"/>
                  <a:gd name="T60" fmla="*/ 453 w 29"/>
                  <a:gd name="T61" fmla="*/ 1104 h 36"/>
                  <a:gd name="T62" fmla="*/ 398 w 29"/>
                  <a:gd name="T63" fmla="*/ 1249 h 36"/>
                  <a:gd name="T64" fmla="*/ 309 w 29"/>
                  <a:gd name="T65" fmla="*/ 1249 h 36"/>
                  <a:gd name="T66" fmla="*/ 267 w 29"/>
                  <a:gd name="T67" fmla="*/ 1249 h 36"/>
                  <a:gd name="T68" fmla="*/ 254 w 29"/>
                  <a:gd name="T69" fmla="*/ 1249 h 36"/>
                  <a:gd name="T70" fmla="*/ 212 w 29"/>
                  <a:gd name="T71" fmla="*/ 1249 h 36"/>
                  <a:gd name="T72" fmla="*/ 199 w 29"/>
                  <a:gd name="T73" fmla="*/ 1249 h 36"/>
                  <a:gd name="T74" fmla="*/ 199 w 29"/>
                  <a:gd name="T75" fmla="*/ 1184 h 36"/>
                  <a:gd name="T76" fmla="*/ 212 w 29"/>
                  <a:gd name="T77" fmla="*/ 1184 h 36"/>
                  <a:gd name="T78" fmla="*/ 212 w 29"/>
                  <a:gd name="T79" fmla="*/ 1184 h 36"/>
                  <a:gd name="T80" fmla="*/ 254 w 29"/>
                  <a:gd name="T81" fmla="*/ 1184 h 36"/>
                  <a:gd name="T82" fmla="*/ 267 w 29"/>
                  <a:gd name="T83" fmla="*/ 1184 h 36"/>
                  <a:gd name="T84" fmla="*/ 322 w 29"/>
                  <a:gd name="T85" fmla="*/ 1184 h 36"/>
                  <a:gd name="T86" fmla="*/ 343 w 29"/>
                  <a:gd name="T87" fmla="*/ 975 h 36"/>
                  <a:gd name="T88" fmla="*/ 398 w 29"/>
                  <a:gd name="T89" fmla="*/ 910 h 36"/>
                  <a:gd name="T90" fmla="*/ 398 w 29"/>
                  <a:gd name="T91" fmla="*/ 648 h 36"/>
                  <a:gd name="T92" fmla="*/ 398 w 29"/>
                  <a:gd name="T93" fmla="*/ 520 h 36"/>
                  <a:gd name="T94" fmla="*/ 377 w 29"/>
                  <a:gd name="T95" fmla="*/ 326 h 36"/>
                  <a:gd name="T96" fmla="*/ 343 w 29"/>
                  <a:gd name="T97" fmla="*/ 258 h 36"/>
                  <a:gd name="T98" fmla="*/ 322 w 29"/>
                  <a:gd name="T99" fmla="*/ 193 h 36"/>
                  <a:gd name="T100" fmla="*/ 309 w 29"/>
                  <a:gd name="T101" fmla="*/ 64 h 36"/>
                  <a:gd name="T102" fmla="*/ 254 w 29"/>
                  <a:gd name="T103" fmla="*/ 64 h 36"/>
                  <a:gd name="T104" fmla="*/ 212 w 29"/>
                  <a:gd name="T105" fmla="*/ 64 h 36"/>
                  <a:gd name="T106" fmla="*/ 199 w 29"/>
                  <a:gd name="T107" fmla="*/ 64 h 36"/>
                  <a:gd name="T108" fmla="*/ 199 w 29"/>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6"/>
                  <a:gd name="T167" fmla="*/ 29 w 29"/>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6">
                    <a:moveTo>
                      <a:pt x="11" y="19"/>
                    </a:moveTo>
                    <a:lnTo>
                      <a:pt x="11" y="31"/>
                    </a:lnTo>
                    <a:lnTo>
                      <a:pt x="11" y="34"/>
                    </a:lnTo>
                    <a:lnTo>
                      <a:pt x="11" y="35"/>
                    </a:lnTo>
                    <a:lnTo>
                      <a:pt x="12" y="36"/>
                    </a:lnTo>
                    <a:lnTo>
                      <a:pt x="14" y="36"/>
                    </a:lnTo>
                    <a:lnTo>
                      <a:pt x="15" y="36"/>
                    </a:lnTo>
                    <a:lnTo>
                      <a:pt x="0" y="36"/>
                    </a:lnTo>
                    <a:lnTo>
                      <a:pt x="1" y="36"/>
                    </a:lnTo>
                    <a:lnTo>
                      <a:pt x="4" y="36"/>
                    </a:lnTo>
                    <a:lnTo>
                      <a:pt x="4" y="35"/>
                    </a:lnTo>
                    <a:lnTo>
                      <a:pt x="5" y="34"/>
                    </a:lnTo>
                    <a:lnTo>
                      <a:pt x="5" y="31"/>
                    </a:lnTo>
                    <a:lnTo>
                      <a:pt x="5" y="5"/>
                    </a:lnTo>
                    <a:lnTo>
                      <a:pt x="5" y="3"/>
                    </a:lnTo>
                    <a:lnTo>
                      <a:pt x="4" y="1"/>
                    </a:lnTo>
                    <a:lnTo>
                      <a:pt x="2" y="0"/>
                    </a:lnTo>
                    <a:lnTo>
                      <a:pt x="1" y="0"/>
                    </a:lnTo>
                    <a:lnTo>
                      <a:pt x="0" y="0"/>
                    </a:lnTo>
                    <a:lnTo>
                      <a:pt x="14" y="0"/>
                    </a:lnTo>
                    <a:lnTo>
                      <a:pt x="18" y="0"/>
                    </a:lnTo>
                    <a:lnTo>
                      <a:pt x="22" y="0"/>
                    </a:lnTo>
                    <a:lnTo>
                      <a:pt x="25" y="1"/>
                    </a:lnTo>
                    <a:lnTo>
                      <a:pt x="26" y="4"/>
                    </a:lnTo>
                    <a:lnTo>
                      <a:pt x="28" y="7"/>
                    </a:lnTo>
                    <a:lnTo>
                      <a:pt x="29" y="10"/>
                    </a:lnTo>
                    <a:lnTo>
                      <a:pt x="28" y="14"/>
                    </a:lnTo>
                    <a:lnTo>
                      <a:pt x="25" y="17"/>
                    </a:lnTo>
                    <a:lnTo>
                      <a:pt x="22" y="19"/>
                    </a:lnTo>
                    <a:lnTo>
                      <a:pt x="17" y="19"/>
                    </a:lnTo>
                    <a:lnTo>
                      <a:pt x="15" y="19"/>
                    </a:lnTo>
                    <a:lnTo>
                      <a:pt x="14" y="19"/>
                    </a:lnTo>
                    <a:lnTo>
                      <a:pt x="12" y="19"/>
                    </a:lnTo>
                    <a:lnTo>
                      <a:pt x="11" y="19"/>
                    </a:lnTo>
                    <a:close/>
                    <a:moveTo>
                      <a:pt x="11" y="18"/>
                    </a:moveTo>
                    <a:lnTo>
                      <a:pt x="12" y="18"/>
                    </a:lnTo>
                    <a:lnTo>
                      <a:pt x="14" y="18"/>
                    </a:lnTo>
                    <a:lnTo>
                      <a:pt x="15" y="18"/>
                    </a:lnTo>
                    <a:lnTo>
                      <a:pt x="18" y="18"/>
                    </a:lnTo>
                    <a:lnTo>
                      <a:pt x="19" y="15"/>
                    </a:lnTo>
                    <a:lnTo>
                      <a:pt x="22" y="14"/>
                    </a:lnTo>
                    <a:lnTo>
                      <a:pt x="22" y="10"/>
                    </a:lnTo>
                    <a:lnTo>
                      <a:pt x="22" y="8"/>
                    </a:lnTo>
                    <a:lnTo>
                      <a:pt x="21" y="5"/>
                    </a:lnTo>
                    <a:lnTo>
                      <a:pt x="19" y="4"/>
                    </a:lnTo>
                    <a:lnTo>
                      <a:pt x="18" y="3"/>
                    </a:lnTo>
                    <a:lnTo>
                      <a:pt x="17" y="1"/>
                    </a:lnTo>
                    <a:lnTo>
                      <a:pt x="14" y="1"/>
                    </a:lnTo>
                    <a:lnTo>
                      <a:pt x="12" y="1"/>
                    </a:lnTo>
                    <a:lnTo>
                      <a:pt x="11" y="1"/>
                    </a:lnTo>
                    <a:lnTo>
                      <a:pt x="11" y="18"/>
                    </a:lnTo>
                    <a:close/>
                  </a:path>
                </a:pathLst>
              </a:custGeom>
              <a:solidFill>
                <a:srgbClr val="000000"/>
              </a:solidFill>
              <a:ln w="0">
                <a:solidFill>
                  <a:srgbClr val="000000"/>
                </a:solidFill>
                <a:round/>
                <a:headEnd/>
                <a:tailEnd/>
              </a:ln>
            </p:spPr>
            <p:txBody>
              <a:bodyPr/>
              <a:lstStyle/>
              <a:p>
                <a:endParaRPr lang="en-CA"/>
              </a:p>
            </p:txBody>
          </p:sp>
          <p:sp>
            <p:nvSpPr>
              <p:cNvPr id="10467" name="Freeform 468"/>
              <p:cNvSpPr>
                <a:spLocks/>
              </p:cNvSpPr>
              <p:nvPr/>
            </p:nvSpPr>
            <p:spPr bwMode="auto">
              <a:xfrm>
                <a:off x="3804" y="2454"/>
                <a:ext cx="47" cy="101"/>
              </a:xfrm>
              <a:custGeom>
                <a:avLst/>
                <a:gdLst>
                  <a:gd name="T0" fmla="*/ 144 w 18"/>
                  <a:gd name="T1" fmla="*/ 0 h 25"/>
                  <a:gd name="T2" fmla="*/ 144 w 18"/>
                  <a:gd name="T3" fmla="*/ 457 h 25"/>
                  <a:gd name="T4" fmla="*/ 198 w 18"/>
                  <a:gd name="T5" fmla="*/ 194 h 25"/>
                  <a:gd name="T6" fmla="*/ 211 w 18"/>
                  <a:gd name="T7" fmla="*/ 65 h 25"/>
                  <a:gd name="T8" fmla="*/ 266 w 18"/>
                  <a:gd name="T9" fmla="*/ 0 h 25"/>
                  <a:gd name="T10" fmla="*/ 287 w 18"/>
                  <a:gd name="T11" fmla="*/ 0 h 25"/>
                  <a:gd name="T12" fmla="*/ 287 w 18"/>
                  <a:gd name="T13" fmla="*/ 65 h 25"/>
                  <a:gd name="T14" fmla="*/ 321 w 18"/>
                  <a:gd name="T15" fmla="*/ 194 h 25"/>
                  <a:gd name="T16" fmla="*/ 321 w 18"/>
                  <a:gd name="T17" fmla="*/ 263 h 25"/>
                  <a:gd name="T18" fmla="*/ 321 w 18"/>
                  <a:gd name="T19" fmla="*/ 263 h 25"/>
                  <a:gd name="T20" fmla="*/ 321 w 18"/>
                  <a:gd name="T21" fmla="*/ 392 h 25"/>
                  <a:gd name="T22" fmla="*/ 287 w 18"/>
                  <a:gd name="T23" fmla="*/ 392 h 25"/>
                  <a:gd name="T24" fmla="*/ 287 w 18"/>
                  <a:gd name="T25" fmla="*/ 457 h 25"/>
                  <a:gd name="T26" fmla="*/ 266 w 18"/>
                  <a:gd name="T27" fmla="*/ 392 h 25"/>
                  <a:gd name="T28" fmla="*/ 253 w 18"/>
                  <a:gd name="T29" fmla="*/ 392 h 25"/>
                  <a:gd name="T30" fmla="*/ 211 w 18"/>
                  <a:gd name="T31" fmla="*/ 263 h 25"/>
                  <a:gd name="T32" fmla="*/ 211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6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68 w 18"/>
                  <a:gd name="T69" fmla="*/ 1519 h 25"/>
                  <a:gd name="T70" fmla="*/ 68 w 18"/>
                  <a:gd name="T71" fmla="*/ 1519 h 25"/>
                  <a:gd name="T72" fmla="*/ 68 w 18"/>
                  <a:gd name="T73" fmla="*/ 1321 h 25"/>
                  <a:gd name="T74" fmla="*/ 68 w 18"/>
                  <a:gd name="T75" fmla="*/ 719 h 25"/>
                  <a:gd name="T76" fmla="*/ 68 w 18"/>
                  <a:gd name="T77" fmla="*/ 457 h 25"/>
                  <a:gd name="T78" fmla="*/ 68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11" y="3"/>
                    </a:lnTo>
                    <a:lnTo>
                      <a:pt x="12" y="1"/>
                    </a:lnTo>
                    <a:lnTo>
                      <a:pt x="15" y="0"/>
                    </a:lnTo>
                    <a:lnTo>
                      <a:pt x="16" y="0"/>
                    </a:lnTo>
                    <a:lnTo>
                      <a:pt x="16" y="1"/>
                    </a:lnTo>
                    <a:lnTo>
                      <a:pt x="18" y="3"/>
                    </a:lnTo>
                    <a:lnTo>
                      <a:pt x="18" y="4"/>
                    </a:lnTo>
                    <a:lnTo>
                      <a:pt x="18" y="6"/>
                    </a:lnTo>
                    <a:lnTo>
                      <a:pt x="16" y="6"/>
                    </a:lnTo>
                    <a:lnTo>
                      <a:pt x="16" y="7"/>
                    </a:lnTo>
                    <a:lnTo>
                      <a:pt x="15" y="6"/>
                    </a:lnTo>
                    <a:lnTo>
                      <a:pt x="14" y="6"/>
                    </a:lnTo>
                    <a:lnTo>
                      <a:pt x="12" y="4"/>
                    </a:lnTo>
                    <a:lnTo>
                      <a:pt x="11" y="4"/>
                    </a:lnTo>
                    <a:lnTo>
                      <a:pt x="9" y="7"/>
                    </a:lnTo>
                    <a:lnTo>
                      <a:pt x="8" y="8"/>
                    </a:lnTo>
                    <a:lnTo>
                      <a:pt x="8" y="20"/>
                    </a:lnTo>
                    <a:lnTo>
                      <a:pt x="8" y="23"/>
                    </a:lnTo>
                    <a:lnTo>
                      <a:pt x="8" y="24"/>
                    </a:lnTo>
                    <a:lnTo>
                      <a:pt x="9" y="24"/>
                    </a:lnTo>
                    <a:lnTo>
                      <a:pt x="9" y="25"/>
                    </a:lnTo>
                    <a:lnTo>
                      <a:pt x="11" y="25"/>
                    </a:lnTo>
                    <a:lnTo>
                      <a:pt x="12" y="25"/>
                    </a:lnTo>
                    <a:lnTo>
                      <a:pt x="0" y="25"/>
                    </a:lnTo>
                    <a:lnTo>
                      <a:pt x="1" y="25"/>
                    </a:lnTo>
                    <a:lnTo>
                      <a:pt x="2" y="24"/>
                    </a:lnTo>
                    <a:lnTo>
                      <a:pt x="4" y="23"/>
                    </a:lnTo>
                    <a:lnTo>
                      <a:pt x="4" y="20"/>
                    </a:lnTo>
                    <a:lnTo>
                      <a:pt x="4" y="11"/>
                    </a:lnTo>
                    <a:lnTo>
                      <a:pt x="4" y="7"/>
                    </a:lnTo>
                    <a:lnTo>
                      <a:pt x="4" y="4"/>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468" name="Freeform 469"/>
              <p:cNvSpPr>
                <a:spLocks noEditPoints="1"/>
              </p:cNvSpPr>
              <p:nvPr/>
            </p:nvSpPr>
            <p:spPr bwMode="auto">
              <a:xfrm>
                <a:off x="3854" y="2454"/>
                <a:ext cx="55" cy="109"/>
              </a:xfrm>
              <a:custGeom>
                <a:avLst/>
                <a:gdLst>
                  <a:gd name="T0" fmla="*/ 68 w 21"/>
                  <a:gd name="T1" fmla="*/ 650 h 27"/>
                  <a:gd name="T2" fmla="*/ 110 w 21"/>
                  <a:gd name="T3" fmla="*/ 1058 h 27"/>
                  <a:gd name="T4" fmla="*/ 123 w 21"/>
                  <a:gd name="T5" fmla="*/ 1191 h 27"/>
                  <a:gd name="T6" fmla="*/ 178 w 21"/>
                  <a:gd name="T7" fmla="*/ 1385 h 27"/>
                  <a:gd name="T8" fmla="*/ 254 w 21"/>
                  <a:gd name="T9" fmla="*/ 1385 h 27"/>
                  <a:gd name="T10" fmla="*/ 288 w 21"/>
                  <a:gd name="T11" fmla="*/ 1385 h 27"/>
                  <a:gd name="T12" fmla="*/ 322 w 21"/>
                  <a:gd name="T13" fmla="*/ 1385 h 27"/>
                  <a:gd name="T14" fmla="*/ 356 w 21"/>
                  <a:gd name="T15" fmla="*/ 1191 h 27"/>
                  <a:gd name="T16" fmla="*/ 377 w 21"/>
                  <a:gd name="T17" fmla="*/ 1058 h 27"/>
                  <a:gd name="T18" fmla="*/ 377 w 21"/>
                  <a:gd name="T19" fmla="*/ 1126 h 27"/>
                  <a:gd name="T20" fmla="*/ 377 w 21"/>
                  <a:gd name="T21" fmla="*/ 1320 h 27"/>
                  <a:gd name="T22" fmla="*/ 322 w 21"/>
                  <a:gd name="T23" fmla="*/ 1583 h 27"/>
                  <a:gd name="T24" fmla="*/ 288 w 21"/>
                  <a:gd name="T25" fmla="*/ 1647 h 27"/>
                  <a:gd name="T26" fmla="*/ 199 w 21"/>
                  <a:gd name="T27" fmla="*/ 1776 h 27"/>
                  <a:gd name="T28" fmla="*/ 123 w 21"/>
                  <a:gd name="T29" fmla="*/ 1647 h 27"/>
                  <a:gd name="T30" fmla="*/ 68 w 21"/>
                  <a:gd name="T31" fmla="*/ 1514 h 27"/>
                  <a:gd name="T32" fmla="*/ 34 w 21"/>
                  <a:gd name="T33" fmla="*/ 1191 h 27"/>
                  <a:gd name="T34" fmla="*/ 0 w 21"/>
                  <a:gd name="T35" fmla="*/ 929 h 27"/>
                  <a:gd name="T36" fmla="*/ 34 w 21"/>
                  <a:gd name="T37" fmla="*/ 650 h 27"/>
                  <a:gd name="T38" fmla="*/ 34 w 21"/>
                  <a:gd name="T39" fmla="*/ 456 h 27"/>
                  <a:gd name="T40" fmla="*/ 68 w 21"/>
                  <a:gd name="T41" fmla="*/ 262 h 27"/>
                  <a:gd name="T42" fmla="*/ 123 w 21"/>
                  <a:gd name="T43" fmla="*/ 65 h 27"/>
                  <a:gd name="T44" fmla="*/ 233 w 21"/>
                  <a:gd name="T45" fmla="*/ 0 h 27"/>
                  <a:gd name="T46" fmla="*/ 288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88 w 21"/>
                  <a:gd name="T59" fmla="*/ 521 h 27"/>
                  <a:gd name="T60" fmla="*/ 288 w 21"/>
                  <a:gd name="T61" fmla="*/ 392 h 27"/>
                  <a:gd name="T62" fmla="*/ 288 w 21"/>
                  <a:gd name="T63" fmla="*/ 392 h 27"/>
                  <a:gd name="T64" fmla="*/ 254 w 21"/>
                  <a:gd name="T65" fmla="*/ 262 h 27"/>
                  <a:gd name="T66" fmla="*/ 233 w 21"/>
                  <a:gd name="T67" fmla="*/ 194 h 27"/>
                  <a:gd name="T68" fmla="*/ 199 w 21"/>
                  <a:gd name="T69" fmla="*/ 65 h 27"/>
                  <a:gd name="T70" fmla="*/ 178 w 21"/>
                  <a:gd name="T71" fmla="*/ 65 h 27"/>
                  <a:gd name="T72" fmla="*/ 165 w 21"/>
                  <a:gd name="T73" fmla="*/ 194 h 27"/>
                  <a:gd name="T74" fmla="*/ 123 w 21"/>
                  <a:gd name="T75" fmla="*/ 262 h 27"/>
                  <a:gd name="T76" fmla="*/ 110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18"/>
                    </a:lnTo>
                    <a:lnTo>
                      <a:pt x="10" y="21"/>
                    </a:lnTo>
                    <a:lnTo>
                      <a:pt x="14" y="21"/>
                    </a:lnTo>
                    <a:lnTo>
                      <a:pt x="16" y="21"/>
                    </a:lnTo>
                    <a:lnTo>
                      <a:pt x="18" y="21"/>
                    </a:lnTo>
                    <a:lnTo>
                      <a:pt x="20" y="18"/>
                    </a:lnTo>
                    <a:lnTo>
                      <a:pt x="21" y="16"/>
                    </a:lnTo>
                    <a:lnTo>
                      <a:pt x="21" y="17"/>
                    </a:lnTo>
                    <a:lnTo>
                      <a:pt x="21" y="20"/>
                    </a:lnTo>
                    <a:lnTo>
                      <a:pt x="18" y="24"/>
                    </a:lnTo>
                    <a:lnTo>
                      <a:pt x="16" y="25"/>
                    </a:lnTo>
                    <a:lnTo>
                      <a:pt x="11" y="27"/>
                    </a:lnTo>
                    <a:lnTo>
                      <a:pt x="7" y="25"/>
                    </a:lnTo>
                    <a:lnTo>
                      <a:pt x="4" y="23"/>
                    </a:lnTo>
                    <a:lnTo>
                      <a:pt x="2" y="18"/>
                    </a:lnTo>
                    <a:lnTo>
                      <a:pt x="0" y="14"/>
                    </a:lnTo>
                    <a:lnTo>
                      <a:pt x="2" y="10"/>
                    </a:lnTo>
                    <a:lnTo>
                      <a:pt x="2" y="7"/>
                    </a:lnTo>
                    <a:lnTo>
                      <a:pt x="4" y="4"/>
                    </a:lnTo>
                    <a:lnTo>
                      <a:pt x="7" y="1"/>
                    </a:lnTo>
                    <a:lnTo>
                      <a:pt x="13" y="0"/>
                    </a:lnTo>
                    <a:lnTo>
                      <a:pt x="16" y="1"/>
                    </a:lnTo>
                    <a:lnTo>
                      <a:pt x="18" y="3"/>
                    </a:lnTo>
                    <a:lnTo>
                      <a:pt x="21" y="6"/>
                    </a:lnTo>
                    <a:lnTo>
                      <a:pt x="21" y="10"/>
                    </a:lnTo>
                    <a:lnTo>
                      <a:pt x="4" y="10"/>
                    </a:lnTo>
                    <a:close/>
                    <a:moveTo>
                      <a:pt x="4" y="8"/>
                    </a:moveTo>
                    <a:lnTo>
                      <a:pt x="16" y="8"/>
                    </a:lnTo>
                    <a:lnTo>
                      <a:pt x="16" y="6"/>
                    </a:lnTo>
                    <a:lnTo>
                      <a:pt x="14" y="4"/>
                    </a:lnTo>
                    <a:lnTo>
                      <a:pt x="13" y="3"/>
                    </a:lnTo>
                    <a:lnTo>
                      <a:pt x="11" y="1"/>
                    </a:lnTo>
                    <a:lnTo>
                      <a:pt x="10" y="1"/>
                    </a:lnTo>
                    <a:lnTo>
                      <a:pt x="9" y="3"/>
                    </a:lnTo>
                    <a:lnTo>
                      <a:pt x="7" y="4"/>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0469" name="Freeform 470"/>
              <p:cNvSpPr>
                <a:spLocks noEditPoints="1"/>
              </p:cNvSpPr>
              <p:nvPr/>
            </p:nvSpPr>
            <p:spPr bwMode="auto">
              <a:xfrm>
                <a:off x="3919" y="2397"/>
                <a:ext cx="71" cy="166"/>
              </a:xfrm>
              <a:custGeom>
                <a:avLst/>
                <a:gdLst>
                  <a:gd name="T0" fmla="*/ 344 w 27"/>
                  <a:gd name="T1" fmla="*/ 2458 h 41"/>
                  <a:gd name="T2" fmla="*/ 289 w 27"/>
                  <a:gd name="T3" fmla="*/ 2526 h 41"/>
                  <a:gd name="T4" fmla="*/ 255 w 27"/>
                  <a:gd name="T5" fmla="*/ 2591 h 41"/>
                  <a:gd name="T6" fmla="*/ 234 w 27"/>
                  <a:gd name="T7" fmla="*/ 2721 h 41"/>
                  <a:gd name="T8" fmla="*/ 221 w 27"/>
                  <a:gd name="T9" fmla="*/ 2721 h 41"/>
                  <a:gd name="T10" fmla="*/ 124 w 27"/>
                  <a:gd name="T11" fmla="*/ 2591 h 41"/>
                  <a:gd name="T12" fmla="*/ 55 w 27"/>
                  <a:gd name="T13" fmla="*/ 2458 h 41"/>
                  <a:gd name="T14" fmla="*/ 34 w 27"/>
                  <a:gd name="T15" fmla="*/ 2263 h 41"/>
                  <a:gd name="T16" fmla="*/ 0 w 27"/>
                  <a:gd name="T17" fmla="*/ 1854 h 41"/>
                  <a:gd name="T18" fmla="*/ 34 w 27"/>
                  <a:gd name="T19" fmla="*/ 1591 h 41"/>
                  <a:gd name="T20" fmla="*/ 89 w 27"/>
                  <a:gd name="T21" fmla="*/ 1198 h 41"/>
                  <a:gd name="T22" fmla="*/ 110 w 27"/>
                  <a:gd name="T23" fmla="*/ 1000 h 41"/>
                  <a:gd name="T24" fmla="*/ 179 w 27"/>
                  <a:gd name="T25" fmla="*/ 935 h 41"/>
                  <a:gd name="T26" fmla="*/ 234 w 27"/>
                  <a:gd name="T27" fmla="*/ 935 h 41"/>
                  <a:gd name="T28" fmla="*/ 289 w 27"/>
                  <a:gd name="T29" fmla="*/ 935 h 41"/>
                  <a:gd name="T30" fmla="*/ 344 w 27"/>
                  <a:gd name="T31" fmla="*/ 1130 h 41"/>
                  <a:gd name="T32" fmla="*/ 344 w 27"/>
                  <a:gd name="T33" fmla="*/ 737 h 41"/>
                  <a:gd name="T34" fmla="*/ 344 w 27"/>
                  <a:gd name="T35" fmla="*/ 458 h 41"/>
                  <a:gd name="T36" fmla="*/ 344 w 27"/>
                  <a:gd name="T37" fmla="*/ 393 h 41"/>
                  <a:gd name="T38" fmla="*/ 310 w 27"/>
                  <a:gd name="T39" fmla="*/ 263 h 41"/>
                  <a:gd name="T40" fmla="*/ 310 w 27"/>
                  <a:gd name="T41" fmla="*/ 263 h 41"/>
                  <a:gd name="T42" fmla="*/ 310 w 27"/>
                  <a:gd name="T43" fmla="*/ 263 h 41"/>
                  <a:gd name="T44" fmla="*/ 310 w 27"/>
                  <a:gd name="T45" fmla="*/ 263 h 41"/>
                  <a:gd name="T46" fmla="*/ 289 w 27"/>
                  <a:gd name="T47" fmla="*/ 263 h 41"/>
                  <a:gd name="T48" fmla="*/ 255 w 27"/>
                  <a:gd name="T49" fmla="*/ 263 h 41"/>
                  <a:gd name="T50" fmla="*/ 255 w 27"/>
                  <a:gd name="T51" fmla="*/ 263 h 41"/>
                  <a:gd name="T52" fmla="*/ 381 w 27"/>
                  <a:gd name="T53" fmla="*/ 0 h 41"/>
                  <a:gd name="T54" fmla="*/ 415 w 27"/>
                  <a:gd name="T55" fmla="*/ 0 h 41"/>
                  <a:gd name="T56" fmla="*/ 415 w 27"/>
                  <a:gd name="T57" fmla="*/ 1984 h 41"/>
                  <a:gd name="T58" fmla="*/ 415 w 27"/>
                  <a:gd name="T59" fmla="*/ 2263 h 41"/>
                  <a:gd name="T60" fmla="*/ 415 w 27"/>
                  <a:gd name="T61" fmla="*/ 2328 h 41"/>
                  <a:gd name="T62" fmla="*/ 415 w 27"/>
                  <a:gd name="T63" fmla="*/ 2458 h 41"/>
                  <a:gd name="T64" fmla="*/ 437 w 27"/>
                  <a:gd name="T65" fmla="*/ 2458 h 41"/>
                  <a:gd name="T66" fmla="*/ 437 w 27"/>
                  <a:gd name="T67" fmla="*/ 2526 h 41"/>
                  <a:gd name="T68" fmla="*/ 437 w 27"/>
                  <a:gd name="T69" fmla="*/ 2526 h 41"/>
                  <a:gd name="T70" fmla="*/ 471 w 27"/>
                  <a:gd name="T71" fmla="*/ 2526 h 41"/>
                  <a:gd name="T72" fmla="*/ 471 w 27"/>
                  <a:gd name="T73" fmla="*/ 2458 h 41"/>
                  <a:gd name="T74" fmla="*/ 492 w 27"/>
                  <a:gd name="T75" fmla="*/ 2526 h 41"/>
                  <a:gd name="T76" fmla="*/ 366 w 27"/>
                  <a:gd name="T77" fmla="*/ 2721 h 41"/>
                  <a:gd name="T78" fmla="*/ 344 w 27"/>
                  <a:gd name="T79" fmla="*/ 2721 h 41"/>
                  <a:gd name="T80" fmla="*/ 344 w 27"/>
                  <a:gd name="T81" fmla="*/ 2458 h 41"/>
                  <a:gd name="T82" fmla="*/ 344 w 27"/>
                  <a:gd name="T83" fmla="*/ 2263 h 41"/>
                  <a:gd name="T84" fmla="*/ 344 w 27"/>
                  <a:gd name="T85" fmla="*/ 1458 h 41"/>
                  <a:gd name="T86" fmla="*/ 344 w 27"/>
                  <a:gd name="T87" fmla="*/ 1393 h 41"/>
                  <a:gd name="T88" fmla="*/ 310 w 27"/>
                  <a:gd name="T89" fmla="*/ 1198 h 41"/>
                  <a:gd name="T90" fmla="*/ 289 w 27"/>
                  <a:gd name="T91" fmla="*/ 1198 h 41"/>
                  <a:gd name="T92" fmla="*/ 255 w 27"/>
                  <a:gd name="T93" fmla="*/ 1130 h 41"/>
                  <a:gd name="T94" fmla="*/ 234 w 27"/>
                  <a:gd name="T95" fmla="*/ 1000 h 41"/>
                  <a:gd name="T96" fmla="*/ 234 w 27"/>
                  <a:gd name="T97" fmla="*/ 1000 h 41"/>
                  <a:gd name="T98" fmla="*/ 179 w 27"/>
                  <a:gd name="T99" fmla="*/ 1130 h 41"/>
                  <a:gd name="T100" fmla="*/ 124 w 27"/>
                  <a:gd name="T101" fmla="*/ 1198 h 41"/>
                  <a:gd name="T102" fmla="*/ 110 w 27"/>
                  <a:gd name="T103" fmla="*/ 1393 h 41"/>
                  <a:gd name="T104" fmla="*/ 110 w 27"/>
                  <a:gd name="T105" fmla="*/ 1656 h 41"/>
                  <a:gd name="T106" fmla="*/ 110 w 27"/>
                  <a:gd name="T107" fmla="*/ 2065 h 41"/>
                  <a:gd name="T108" fmla="*/ 124 w 27"/>
                  <a:gd name="T109" fmla="*/ 2263 h 41"/>
                  <a:gd name="T110" fmla="*/ 179 w 27"/>
                  <a:gd name="T111" fmla="*/ 2458 h 41"/>
                  <a:gd name="T112" fmla="*/ 234 w 27"/>
                  <a:gd name="T113" fmla="*/ 2458 h 41"/>
                  <a:gd name="T114" fmla="*/ 289 w 27"/>
                  <a:gd name="T115" fmla="*/ 2458 h 41"/>
                  <a:gd name="T116" fmla="*/ 344 w 27"/>
                  <a:gd name="T117" fmla="*/ 2263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1"/>
                  <a:gd name="T179" fmla="*/ 27 w 27"/>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1">
                    <a:moveTo>
                      <a:pt x="19" y="37"/>
                    </a:moveTo>
                    <a:lnTo>
                      <a:pt x="16" y="38"/>
                    </a:lnTo>
                    <a:lnTo>
                      <a:pt x="14" y="39"/>
                    </a:lnTo>
                    <a:lnTo>
                      <a:pt x="13" y="41"/>
                    </a:lnTo>
                    <a:lnTo>
                      <a:pt x="12" y="41"/>
                    </a:lnTo>
                    <a:lnTo>
                      <a:pt x="7" y="39"/>
                    </a:lnTo>
                    <a:lnTo>
                      <a:pt x="3" y="37"/>
                    </a:lnTo>
                    <a:lnTo>
                      <a:pt x="2" y="34"/>
                    </a:lnTo>
                    <a:lnTo>
                      <a:pt x="0" y="28"/>
                    </a:lnTo>
                    <a:lnTo>
                      <a:pt x="2" y="24"/>
                    </a:lnTo>
                    <a:lnTo>
                      <a:pt x="5" y="18"/>
                    </a:lnTo>
                    <a:lnTo>
                      <a:pt x="6" y="15"/>
                    </a:lnTo>
                    <a:lnTo>
                      <a:pt x="10" y="14"/>
                    </a:lnTo>
                    <a:lnTo>
                      <a:pt x="13" y="14"/>
                    </a:lnTo>
                    <a:lnTo>
                      <a:pt x="16" y="14"/>
                    </a:lnTo>
                    <a:lnTo>
                      <a:pt x="19" y="17"/>
                    </a:lnTo>
                    <a:lnTo>
                      <a:pt x="19" y="11"/>
                    </a:lnTo>
                    <a:lnTo>
                      <a:pt x="19" y="7"/>
                    </a:lnTo>
                    <a:lnTo>
                      <a:pt x="19" y="6"/>
                    </a:lnTo>
                    <a:lnTo>
                      <a:pt x="17" y="4"/>
                    </a:lnTo>
                    <a:lnTo>
                      <a:pt x="16" y="4"/>
                    </a:lnTo>
                    <a:lnTo>
                      <a:pt x="14" y="4"/>
                    </a:lnTo>
                    <a:lnTo>
                      <a:pt x="21" y="0"/>
                    </a:lnTo>
                    <a:lnTo>
                      <a:pt x="23" y="0"/>
                    </a:lnTo>
                    <a:lnTo>
                      <a:pt x="23" y="30"/>
                    </a:lnTo>
                    <a:lnTo>
                      <a:pt x="23" y="34"/>
                    </a:lnTo>
                    <a:lnTo>
                      <a:pt x="23" y="35"/>
                    </a:lnTo>
                    <a:lnTo>
                      <a:pt x="23" y="37"/>
                    </a:lnTo>
                    <a:lnTo>
                      <a:pt x="24" y="37"/>
                    </a:lnTo>
                    <a:lnTo>
                      <a:pt x="24" y="38"/>
                    </a:lnTo>
                    <a:lnTo>
                      <a:pt x="26" y="38"/>
                    </a:lnTo>
                    <a:lnTo>
                      <a:pt x="26" y="37"/>
                    </a:lnTo>
                    <a:lnTo>
                      <a:pt x="27" y="38"/>
                    </a:lnTo>
                    <a:lnTo>
                      <a:pt x="20" y="41"/>
                    </a:lnTo>
                    <a:lnTo>
                      <a:pt x="19" y="41"/>
                    </a:lnTo>
                    <a:lnTo>
                      <a:pt x="19" y="37"/>
                    </a:lnTo>
                    <a:close/>
                    <a:moveTo>
                      <a:pt x="19" y="34"/>
                    </a:moveTo>
                    <a:lnTo>
                      <a:pt x="19" y="22"/>
                    </a:lnTo>
                    <a:lnTo>
                      <a:pt x="19" y="21"/>
                    </a:lnTo>
                    <a:lnTo>
                      <a:pt x="17" y="18"/>
                    </a:lnTo>
                    <a:lnTo>
                      <a:pt x="16" y="18"/>
                    </a:lnTo>
                    <a:lnTo>
                      <a:pt x="14" y="17"/>
                    </a:lnTo>
                    <a:lnTo>
                      <a:pt x="13" y="15"/>
                    </a:lnTo>
                    <a:lnTo>
                      <a:pt x="10" y="17"/>
                    </a:lnTo>
                    <a:lnTo>
                      <a:pt x="7" y="18"/>
                    </a:lnTo>
                    <a:lnTo>
                      <a:pt x="6" y="21"/>
                    </a:lnTo>
                    <a:lnTo>
                      <a:pt x="6" y="25"/>
                    </a:lnTo>
                    <a:lnTo>
                      <a:pt x="6" y="31"/>
                    </a:lnTo>
                    <a:lnTo>
                      <a:pt x="7" y="34"/>
                    </a:lnTo>
                    <a:lnTo>
                      <a:pt x="10" y="37"/>
                    </a:lnTo>
                    <a:lnTo>
                      <a:pt x="13" y="37"/>
                    </a:lnTo>
                    <a:lnTo>
                      <a:pt x="16" y="37"/>
                    </a:lnTo>
                    <a:lnTo>
                      <a:pt x="19" y="34"/>
                    </a:lnTo>
                    <a:close/>
                  </a:path>
                </a:pathLst>
              </a:custGeom>
              <a:solidFill>
                <a:srgbClr val="000000"/>
              </a:solidFill>
              <a:ln w="0">
                <a:solidFill>
                  <a:srgbClr val="000000"/>
                </a:solidFill>
                <a:round/>
                <a:headEnd/>
                <a:tailEnd/>
              </a:ln>
            </p:spPr>
            <p:txBody>
              <a:bodyPr/>
              <a:lstStyle/>
              <a:p>
                <a:endParaRPr lang="en-CA"/>
              </a:p>
            </p:txBody>
          </p:sp>
          <p:sp>
            <p:nvSpPr>
              <p:cNvPr id="10470" name="Freeform 471"/>
              <p:cNvSpPr>
                <a:spLocks noEditPoints="1"/>
              </p:cNvSpPr>
              <p:nvPr/>
            </p:nvSpPr>
            <p:spPr bwMode="auto">
              <a:xfrm>
                <a:off x="3998" y="2397"/>
                <a:ext cx="28" cy="158"/>
              </a:xfrm>
              <a:custGeom>
                <a:avLst/>
                <a:gdLst>
                  <a:gd name="T0" fmla="*/ 97 w 11"/>
                  <a:gd name="T1" fmla="*/ 0 h 39"/>
                  <a:gd name="T2" fmla="*/ 117 w 11"/>
                  <a:gd name="T3" fmla="*/ 65 h 39"/>
                  <a:gd name="T4" fmla="*/ 117 w 11"/>
                  <a:gd name="T5" fmla="*/ 65 h 39"/>
                  <a:gd name="T6" fmla="*/ 130 w 11"/>
                  <a:gd name="T7" fmla="*/ 199 h 39"/>
                  <a:gd name="T8" fmla="*/ 130 w 11"/>
                  <a:gd name="T9" fmla="*/ 263 h 39"/>
                  <a:gd name="T10" fmla="*/ 130 w 11"/>
                  <a:gd name="T11" fmla="*/ 393 h 39"/>
                  <a:gd name="T12" fmla="*/ 117 w 11"/>
                  <a:gd name="T13" fmla="*/ 393 h 39"/>
                  <a:gd name="T14" fmla="*/ 117 w 11"/>
                  <a:gd name="T15" fmla="*/ 458 h 39"/>
                  <a:gd name="T16" fmla="*/ 97 w 11"/>
                  <a:gd name="T17" fmla="*/ 458 h 39"/>
                  <a:gd name="T18" fmla="*/ 64 w 11"/>
                  <a:gd name="T19" fmla="*/ 458 h 39"/>
                  <a:gd name="T20" fmla="*/ 51 w 11"/>
                  <a:gd name="T21" fmla="*/ 393 h 39"/>
                  <a:gd name="T22" fmla="*/ 51 w 11"/>
                  <a:gd name="T23" fmla="*/ 393 h 39"/>
                  <a:gd name="T24" fmla="*/ 20 w 11"/>
                  <a:gd name="T25" fmla="*/ 263 h 39"/>
                  <a:gd name="T26" fmla="*/ 51 w 11"/>
                  <a:gd name="T27" fmla="*/ 199 h 39"/>
                  <a:gd name="T28" fmla="*/ 51 w 11"/>
                  <a:gd name="T29" fmla="*/ 65 h 39"/>
                  <a:gd name="T30" fmla="*/ 64 w 11"/>
                  <a:gd name="T31" fmla="*/ 65 h 39"/>
                  <a:gd name="T32" fmla="*/ 97 w 11"/>
                  <a:gd name="T33" fmla="*/ 0 h 39"/>
                  <a:gd name="T34" fmla="*/ 130 w 11"/>
                  <a:gd name="T35" fmla="*/ 936 h 39"/>
                  <a:gd name="T36" fmla="*/ 130 w 11"/>
                  <a:gd name="T37" fmla="*/ 2265 h 39"/>
                  <a:gd name="T38" fmla="*/ 130 w 11"/>
                  <a:gd name="T39" fmla="*/ 2463 h 39"/>
                  <a:gd name="T40" fmla="*/ 130 w 11"/>
                  <a:gd name="T41" fmla="*/ 2528 h 39"/>
                  <a:gd name="T42" fmla="*/ 130 w 11"/>
                  <a:gd name="T43" fmla="*/ 2528 h 39"/>
                  <a:gd name="T44" fmla="*/ 130 w 11"/>
                  <a:gd name="T45" fmla="*/ 2593 h 39"/>
                  <a:gd name="T46" fmla="*/ 163 w 11"/>
                  <a:gd name="T47" fmla="*/ 2593 h 39"/>
                  <a:gd name="T48" fmla="*/ 181 w 11"/>
                  <a:gd name="T49" fmla="*/ 2593 h 39"/>
                  <a:gd name="T50" fmla="*/ 181 w 11"/>
                  <a:gd name="T51" fmla="*/ 2593 h 39"/>
                  <a:gd name="T52" fmla="*/ 0 w 11"/>
                  <a:gd name="T53" fmla="*/ 2593 h 39"/>
                  <a:gd name="T54" fmla="*/ 0 w 11"/>
                  <a:gd name="T55" fmla="*/ 2593 h 39"/>
                  <a:gd name="T56" fmla="*/ 20 w 11"/>
                  <a:gd name="T57" fmla="*/ 2593 h 39"/>
                  <a:gd name="T58" fmla="*/ 20 w 11"/>
                  <a:gd name="T59" fmla="*/ 2593 h 39"/>
                  <a:gd name="T60" fmla="*/ 51 w 11"/>
                  <a:gd name="T61" fmla="*/ 2528 h 39"/>
                  <a:gd name="T62" fmla="*/ 51 w 11"/>
                  <a:gd name="T63" fmla="*/ 2528 h 39"/>
                  <a:gd name="T64" fmla="*/ 51 w 11"/>
                  <a:gd name="T65" fmla="*/ 2463 h 39"/>
                  <a:gd name="T66" fmla="*/ 51 w 11"/>
                  <a:gd name="T67" fmla="*/ 2265 h 39"/>
                  <a:gd name="T68" fmla="*/ 51 w 11"/>
                  <a:gd name="T69" fmla="*/ 1657 h 39"/>
                  <a:gd name="T70" fmla="*/ 51 w 11"/>
                  <a:gd name="T71" fmla="*/ 1394 h 39"/>
                  <a:gd name="T72" fmla="*/ 51 w 11"/>
                  <a:gd name="T73" fmla="*/ 1199 h 39"/>
                  <a:gd name="T74" fmla="*/ 51 w 11"/>
                  <a:gd name="T75" fmla="*/ 1199 h 39"/>
                  <a:gd name="T76" fmla="*/ 51 w 11"/>
                  <a:gd name="T77" fmla="*/ 1199 h 39"/>
                  <a:gd name="T78" fmla="*/ 20 w 11"/>
                  <a:gd name="T79" fmla="*/ 1134 h 39"/>
                  <a:gd name="T80" fmla="*/ 20 w 11"/>
                  <a:gd name="T81" fmla="*/ 1134 h 39"/>
                  <a:gd name="T82" fmla="*/ 20 w 11"/>
                  <a:gd name="T83" fmla="*/ 1134 h 39"/>
                  <a:gd name="T84" fmla="*/ 0 w 11"/>
                  <a:gd name="T85" fmla="*/ 1199 h 39"/>
                  <a:gd name="T86" fmla="*/ 0 w 11"/>
                  <a:gd name="T87" fmla="*/ 1134 h 39"/>
                  <a:gd name="T88" fmla="*/ 117 w 11"/>
                  <a:gd name="T89" fmla="*/ 936 h 39"/>
                  <a:gd name="T90" fmla="*/ 130 w 11"/>
                  <a:gd name="T91" fmla="*/ 93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1"/>
                    </a:lnTo>
                    <a:lnTo>
                      <a:pt x="8" y="3"/>
                    </a:lnTo>
                    <a:lnTo>
                      <a:pt x="8" y="4"/>
                    </a:lnTo>
                    <a:lnTo>
                      <a:pt x="8" y="6"/>
                    </a:lnTo>
                    <a:lnTo>
                      <a:pt x="7" y="6"/>
                    </a:lnTo>
                    <a:lnTo>
                      <a:pt x="7" y="7"/>
                    </a:lnTo>
                    <a:lnTo>
                      <a:pt x="6" y="7"/>
                    </a:lnTo>
                    <a:lnTo>
                      <a:pt x="4" y="7"/>
                    </a:lnTo>
                    <a:lnTo>
                      <a:pt x="3" y="6"/>
                    </a:lnTo>
                    <a:lnTo>
                      <a:pt x="1" y="4"/>
                    </a:lnTo>
                    <a:lnTo>
                      <a:pt x="3" y="3"/>
                    </a:lnTo>
                    <a:lnTo>
                      <a:pt x="3" y="1"/>
                    </a:lnTo>
                    <a:lnTo>
                      <a:pt x="4" y="1"/>
                    </a:lnTo>
                    <a:lnTo>
                      <a:pt x="6" y="0"/>
                    </a:lnTo>
                    <a:close/>
                    <a:moveTo>
                      <a:pt x="8" y="14"/>
                    </a:moveTo>
                    <a:lnTo>
                      <a:pt x="8" y="34"/>
                    </a:lnTo>
                    <a:lnTo>
                      <a:pt x="8" y="37"/>
                    </a:lnTo>
                    <a:lnTo>
                      <a:pt x="8" y="38"/>
                    </a:lnTo>
                    <a:lnTo>
                      <a:pt x="8" y="39"/>
                    </a:lnTo>
                    <a:lnTo>
                      <a:pt x="10" y="39"/>
                    </a:lnTo>
                    <a:lnTo>
                      <a:pt x="11" y="39"/>
                    </a:lnTo>
                    <a:lnTo>
                      <a:pt x="0" y="39"/>
                    </a:lnTo>
                    <a:lnTo>
                      <a:pt x="1" y="39"/>
                    </a:lnTo>
                    <a:lnTo>
                      <a:pt x="3" y="38"/>
                    </a:lnTo>
                    <a:lnTo>
                      <a:pt x="3" y="37"/>
                    </a:lnTo>
                    <a:lnTo>
                      <a:pt x="3" y="34"/>
                    </a:lnTo>
                    <a:lnTo>
                      <a:pt x="3" y="25"/>
                    </a:lnTo>
                    <a:lnTo>
                      <a:pt x="3" y="21"/>
                    </a:lnTo>
                    <a:lnTo>
                      <a:pt x="3" y="18"/>
                    </a:lnTo>
                    <a:lnTo>
                      <a:pt x="1" y="17"/>
                    </a:lnTo>
                    <a:lnTo>
                      <a:pt x="0" y="18"/>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10471" name="Freeform 472"/>
              <p:cNvSpPr>
                <a:spLocks/>
              </p:cNvSpPr>
              <p:nvPr/>
            </p:nvSpPr>
            <p:spPr bwMode="auto">
              <a:xfrm>
                <a:off x="4037" y="2454"/>
                <a:ext cx="55" cy="109"/>
              </a:xfrm>
              <a:custGeom>
                <a:avLst/>
                <a:gdLst>
                  <a:gd name="T0" fmla="*/ 377 w 21"/>
                  <a:gd name="T1" fmla="*/ 1058 h 27"/>
                  <a:gd name="T2" fmla="*/ 343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514 h 27"/>
                  <a:gd name="T14" fmla="*/ 34 w 21"/>
                  <a:gd name="T15" fmla="*/ 1320 h 27"/>
                  <a:gd name="T16" fmla="*/ 0 w 21"/>
                  <a:gd name="T17" fmla="*/ 1126 h 27"/>
                  <a:gd name="T18" fmla="*/ 0 w 21"/>
                  <a:gd name="T19" fmla="*/ 848 h 27"/>
                  <a:gd name="T20" fmla="*/ 0 w 21"/>
                  <a:gd name="T21" fmla="*/ 650 h 27"/>
                  <a:gd name="T22" fmla="*/ 34 w 21"/>
                  <a:gd name="T23" fmla="*/ 456 h 27"/>
                  <a:gd name="T24" fmla="*/ 55 w 21"/>
                  <a:gd name="T25" fmla="*/ 262 h 27"/>
                  <a:gd name="T26" fmla="*/ 123 w 21"/>
                  <a:gd name="T27" fmla="*/ 65 h 27"/>
                  <a:gd name="T28" fmla="*/ 212 w 21"/>
                  <a:gd name="T29" fmla="*/ 0 h 27"/>
                  <a:gd name="T30" fmla="*/ 254 w 21"/>
                  <a:gd name="T31" fmla="*/ 0 h 27"/>
                  <a:gd name="T32" fmla="*/ 309 w 21"/>
                  <a:gd name="T33" fmla="*/ 65 h 27"/>
                  <a:gd name="T34" fmla="*/ 343 w 21"/>
                  <a:gd name="T35" fmla="*/ 262 h 27"/>
                  <a:gd name="T36" fmla="*/ 356 w 21"/>
                  <a:gd name="T37" fmla="*/ 392 h 27"/>
                  <a:gd name="T38" fmla="*/ 356 w 21"/>
                  <a:gd name="T39" fmla="*/ 456 h 27"/>
                  <a:gd name="T40" fmla="*/ 343 w 21"/>
                  <a:gd name="T41" fmla="*/ 456 h 27"/>
                  <a:gd name="T42" fmla="*/ 343 w 21"/>
                  <a:gd name="T43" fmla="*/ 521 h 27"/>
                  <a:gd name="T44" fmla="*/ 309 w 21"/>
                  <a:gd name="T45" fmla="*/ 521 h 27"/>
                  <a:gd name="T46" fmla="*/ 288 w 21"/>
                  <a:gd name="T47" fmla="*/ 521 h 27"/>
                  <a:gd name="T48" fmla="*/ 288 w 21"/>
                  <a:gd name="T49" fmla="*/ 456 h 27"/>
                  <a:gd name="T50" fmla="*/ 254 w 21"/>
                  <a:gd name="T51" fmla="*/ 456 h 27"/>
                  <a:gd name="T52" fmla="*/ 254 w 21"/>
                  <a:gd name="T53" fmla="*/ 392 h 27"/>
                  <a:gd name="T54" fmla="*/ 254 w 21"/>
                  <a:gd name="T55" fmla="*/ 262 h 27"/>
                  <a:gd name="T56" fmla="*/ 233 w 21"/>
                  <a:gd name="T57" fmla="*/ 194 h 27"/>
                  <a:gd name="T58" fmla="*/ 212 w 21"/>
                  <a:gd name="T59" fmla="*/ 65 h 27"/>
                  <a:gd name="T60" fmla="*/ 178 w 21"/>
                  <a:gd name="T61" fmla="*/ 65 h 27"/>
                  <a:gd name="T62" fmla="*/ 165 w 21"/>
                  <a:gd name="T63" fmla="*/ 194 h 27"/>
                  <a:gd name="T64" fmla="*/ 110 w 21"/>
                  <a:gd name="T65" fmla="*/ 262 h 27"/>
                  <a:gd name="T66" fmla="*/ 89 w 21"/>
                  <a:gd name="T67" fmla="*/ 456 h 27"/>
                  <a:gd name="T68" fmla="*/ 89 w 21"/>
                  <a:gd name="T69" fmla="*/ 719 h 27"/>
                  <a:gd name="T70" fmla="*/ 89 w 21"/>
                  <a:gd name="T71" fmla="*/ 1058 h 27"/>
                  <a:gd name="T72" fmla="*/ 110 w 21"/>
                  <a:gd name="T73" fmla="*/ 1191 h 27"/>
                  <a:gd name="T74" fmla="*/ 165 w 21"/>
                  <a:gd name="T75" fmla="*/ 1385 h 27"/>
                  <a:gd name="T76" fmla="*/ 233 w 21"/>
                  <a:gd name="T77" fmla="*/ 1385 h 27"/>
                  <a:gd name="T78" fmla="*/ 254 w 21"/>
                  <a:gd name="T79" fmla="*/ 1385 h 27"/>
                  <a:gd name="T80" fmla="*/ 309 w 21"/>
                  <a:gd name="T81" fmla="*/ 1320 h 27"/>
                  <a:gd name="T82" fmla="*/ 343 w 21"/>
                  <a:gd name="T83" fmla="*/ 1191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1"/>
                    </a:lnTo>
                    <a:lnTo>
                      <a:pt x="17" y="24"/>
                    </a:lnTo>
                    <a:lnTo>
                      <a:pt x="13" y="25"/>
                    </a:lnTo>
                    <a:lnTo>
                      <a:pt x="10" y="27"/>
                    </a:lnTo>
                    <a:lnTo>
                      <a:pt x="6" y="25"/>
                    </a:lnTo>
                    <a:lnTo>
                      <a:pt x="3" y="23"/>
                    </a:lnTo>
                    <a:lnTo>
                      <a:pt x="2" y="20"/>
                    </a:lnTo>
                    <a:lnTo>
                      <a:pt x="0" y="17"/>
                    </a:lnTo>
                    <a:lnTo>
                      <a:pt x="0" y="13"/>
                    </a:lnTo>
                    <a:lnTo>
                      <a:pt x="0" y="10"/>
                    </a:lnTo>
                    <a:lnTo>
                      <a:pt x="2" y="7"/>
                    </a:lnTo>
                    <a:lnTo>
                      <a:pt x="3" y="4"/>
                    </a:lnTo>
                    <a:lnTo>
                      <a:pt x="7" y="1"/>
                    </a:lnTo>
                    <a:lnTo>
                      <a:pt x="12" y="0"/>
                    </a:lnTo>
                    <a:lnTo>
                      <a:pt x="14" y="0"/>
                    </a:lnTo>
                    <a:lnTo>
                      <a:pt x="17" y="1"/>
                    </a:lnTo>
                    <a:lnTo>
                      <a:pt x="19" y="4"/>
                    </a:lnTo>
                    <a:lnTo>
                      <a:pt x="20" y="6"/>
                    </a:lnTo>
                    <a:lnTo>
                      <a:pt x="20" y="7"/>
                    </a:lnTo>
                    <a:lnTo>
                      <a:pt x="19" y="7"/>
                    </a:lnTo>
                    <a:lnTo>
                      <a:pt x="19" y="8"/>
                    </a:lnTo>
                    <a:lnTo>
                      <a:pt x="17" y="8"/>
                    </a:lnTo>
                    <a:lnTo>
                      <a:pt x="16" y="8"/>
                    </a:lnTo>
                    <a:lnTo>
                      <a:pt x="16" y="7"/>
                    </a:lnTo>
                    <a:lnTo>
                      <a:pt x="14" y="7"/>
                    </a:lnTo>
                    <a:lnTo>
                      <a:pt x="14" y="6"/>
                    </a:lnTo>
                    <a:lnTo>
                      <a:pt x="14" y="4"/>
                    </a:lnTo>
                    <a:lnTo>
                      <a:pt x="13" y="3"/>
                    </a:lnTo>
                    <a:lnTo>
                      <a:pt x="12" y="1"/>
                    </a:lnTo>
                    <a:lnTo>
                      <a:pt x="10" y="1"/>
                    </a:lnTo>
                    <a:lnTo>
                      <a:pt x="9" y="3"/>
                    </a:lnTo>
                    <a:lnTo>
                      <a:pt x="6" y="4"/>
                    </a:lnTo>
                    <a:lnTo>
                      <a:pt x="5" y="7"/>
                    </a:lnTo>
                    <a:lnTo>
                      <a:pt x="5" y="11"/>
                    </a:lnTo>
                    <a:lnTo>
                      <a:pt x="5" y="16"/>
                    </a:lnTo>
                    <a:lnTo>
                      <a:pt x="6" y="18"/>
                    </a:lnTo>
                    <a:lnTo>
                      <a:pt x="9" y="21"/>
                    </a:lnTo>
                    <a:lnTo>
                      <a:pt x="13" y="21"/>
                    </a:lnTo>
                    <a:lnTo>
                      <a:pt x="14" y="21"/>
                    </a:lnTo>
                    <a:lnTo>
                      <a:pt x="17" y="20"/>
                    </a:lnTo>
                    <a:lnTo>
                      <a:pt x="19" y="18"/>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10472" name="Freeform 473"/>
              <p:cNvSpPr>
                <a:spLocks/>
              </p:cNvSpPr>
              <p:nvPr/>
            </p:nvSpPr>
            <p:spPr bwMode="auto">
              <a:xfrm>
                <a:off x="4097" y="2426"/>
                <a:ext cx="39" cy="137"/>
              </a:xfrm>
              <a:custGeom>
                <a:avLst/>
                <a:gdLst>
                  <a:gd name="T0" fmla="*/ 143 w 15"/>
                  <a:gd name="T1" fmla="*/ 0 h 34"/>
                  <a:gd name="T2" fmla="*/ 143 w 15"/>
                  <a:gd name="T3" fmla="*/ 455 h 34"/>
                  <a:gd name="T4" fmla="*/ 263 w 15"/>
                  <a:gd name="T5" fmla="*/ 455 h 34"/>
                  <a:gd name="T6" fmla="*/ 263 w 15"/>
                  <a:gd name="T7" fmla="*/ 649 h 34"/>
                  <a:gd name="T8" fmla="*/ 143 w 15"/>
                  <a:gd name="T9" fmla="*/ 649 h 34"/>
                  <a:gd name="T10" fmla="*/ 143 w 15"/>
                  <a:gd name="T11" fmla="*/ 1640 h 34"/>
                  <a:gd name="T12" fmla="*/ 177 w 15"/>
                  <a:gd name="T13" fmla="*/ 1833 h 34"/>
                  <a:gd name="T14" fmla="*/ 177 w 15"/>
                  <a:gd name="T15" fmla="*/ 1966 h 34"/>
                  <a:gd name="T16" fmla="*/ 195 w 15"/>
                  <a:gd name="T17" fmla="*/ 1966 h 34"/>
                  <a:gd name="T18" fmla="*/ 195 w 15"/>
                  <a:gd name="T19" fmla="*/ 1966 h 34"/>
                  <a:gd name="T20" fmla="*/ 211 w 15"/>
                  <a:gd name="T21" fmla="*/ 1966 h 34"/>
                  <a:gd name="T22" fmla="*/ 244 w 15"/>
                  <a:gd name="T23" fmla="*/ 1966 h 34"/>
                  <a:gd name="T24" fmla="*/ 244 w 15"/>
                  <a:gd name="T25" fmla="*/ 1966 h 34"/>
                  <a:gd name="T26" fmla="*/ 263 w 15"/>
                  <a:gd name="T27" fmla="*/ 1833 h 34"/>
                  <a:gd name="T28" fmla="*/ 263 w 15"/>
                  <a:gd name="T29" fmla="*/ 1833 h 34"/>
                  <a:gd name="T30" fmla="*/ 263 w 15"/>
                  <a:gd name="T31" fmla="*/ 2031 h 34"/>
                  <a:gd name="T32" fmla="*/ 211 w 15"/>
                  <a:gd name="T33" fmla="*/ 2095 h 34"/>
                  <a:gd name="T34" fmla="*/ 195 w 15"/>
                  <a:gd name="T35" fmla="*/ 2224 h 34"/>
                  <a:gd name="T36" fmla="*/ 177 w 15"/>
                  <a:gd name="T37" fmla="*/ 2224 h 34"/>
                  <a:gd name="T38" fmla="*/ 143 w 15"/>
                  <a:gd name="T39" fmla="*/ 2224 h 34"/>
                  <a:gd name="T40" fmla="*/ 122 w 15"/>
                  <a:gd name="T41" fmla="*/ 2095 h 34"/>
                  <a:gd name="T42" fmla="*/ 88 w 15"/>
                  <a:gd name="T43" fmla="*/ 2095 h 34"/>
                  <a:gd name="T44" fmla="*/ 8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520 h 34"/>
                  <a:gd name="T56" fmla="*/ 21 w 15"/>
                  <a:gd name="T57" fmla="*/ 520 h 34"/>
                  <a:gd name="T58" fmla="*/ 55 w 15"/>
                  <a:gd name="T59" fmla="*/ 455 h 34"/>
                  <a:gd name="T60" fmla="*/ 88 w 15"/>
                  <a:gd name="T61" fmla="*/ 391 h 34"/>
                  <a:gd name="T62" fmla="*/ 122 w 15"/>
                  <a:gd name="T63" fmla="*/ 193 h 34"/>
                  <a:gd name="T64" fmla="*/ 122 w 15"/>
                  <a:gd name="T65" fmla="*/ 64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7"/>
                    </a:lnTo>
                    <a:lnTo>
                      <a:pt x="15" y="7"/>
                    </a:lnTo>
                    <a:lnTo>
                      <a:pt x="15" y="10"/>
                    </a:lnTo>
                    <a:lnTo>
                      <a:pt x="8" y="10"/>
                    </a:lnTo>
                    <a:lnTo>
                      <a:pt x="8" y="25"/>
                    </a:lnTo>
                    <a:lnTo>
                      <a:pt x="10" y="28"/>
                    </a:lnTo>
                    <a:lnTo>
                      <a:pt x="10" y="30"/>
                    </a:lnTo>
                    <a:lnTo>
                      <a:pt x="11" y="30"/>
                    </a:lnTo>
                    <a:lnTo>
                      <a:pt x="12" y="30"/>
                    </a:lnTo>
                    <a:lnTo>
                      <a:pt x="14" y="30"/>
                    </a:lnTo>
                    <a:lnTo>
                      <a:pt x="15" y="28"/>
                    </a:lnTo>
                    <a:lnTo>
                      <a:pt x="15" y="31"/>
                    </a:lnTo>
                    <a:lnTo>
                      <a:pt x="12" y="32"/>
                    </a:lnTo>
                    <a:lnTo>
                      <a:pt x="11" y="34"/>
                    </a:lnTo>
                    <a:lnTo>
                      <a:pt x="10" y="34"/>
                    </a:lnTo>
                    <a:lnTo>
                      <a:pt x="8" y="34"/>
                    </a:lnTo>
                    <a:lnTo>
                      <a:pt x="7" y="32"/>
                    </a:lnTo>
                    <a:lnTo>
                      <a:pt x="5" y="32"/>
                    </a:lnTo>
                    <a:lnTo>
                      <a:pt x="5" y="31"/>
                    </a:lnTo>
                    <a:lnTo>
                      <a:pt x="4" y="30"/>
                    </a:lnTo>
                    <a:lnTo>
                      <a:pt x="4" y="27"/>
                    </a:lnTo>
                    <a:lnTo>
                      <a:pt x="4" y="10"/>
                    </a:lnTo>
                    <a:lnTo>
                      <a:pt x="0" y="10"/>
                    </a:lnTo>
                    <a:lnTo>
                      <a:pt x="0" y="8"/>
                    </a:lnTo>
                    <a:lnTo>
                      <a:pt x="1" y="8"/>
                    </a:lnTo>
                    <a:lnTo>
                      <a:pt x="3" y="7"/>
                    </a:lnTo>
                    <a:lnTo>
                      <a:pt x="5" y="6"/>
                    </a:lnTo>
                    <a:lnTo>
                      <a:pt x="7" y="3"/>
                    </a:lnTo>
                    <a:lnTo>
                      <a:pt x="7" y="1"/>
                    </a:lnTo>
                    <a:lnTo>
                      <a:pt x="8" y="0"/>
                    </a:lnTo>
                    <a:close/>
                  </a:path>
                </a:pathLst>
              </a:custGeom>
              <a:solidFill>
                <a:srgbClr val="000000"/>
              </a:solidFill>
              <a:ln w="0">
                <a:solidFill>
                  <a:srgbClr val="000000"/>
                </a:solidFill>
                <a:round/>
                <a:headEnd/>
                <a:tailEnd/>
              </a:ln>
            </p:spPr>
            <p:txBody>
              <a:bodyPr/>
              <a:lstStyle/>
              <a:p>
                <a:endParaRPr lang="en-CA"/>
              </a:p>
            </p:txBody>
          </p:sp>
          <p:sp>
            <p:nvSpPr>
              <p:cNvPr id="10473" name="Freeform 474"/>
              <p:cNvSpPr>
                <a:spLocks noEditPoints="1"/>
              </p:cNvSpPr>
              <p:nvPr/>
            </p:nvSpPr>
            <p:spPr bwMode="auto">
              <a:xfrm>
                <a:off x="4144" y="2454"/>
                <a:ext cx="63" cy="109"/>
              </a:xfrm>
              <a:custGeom>
                <a:avLst/>
                <a:gdLst>
                  <a:gd name="T0" fmla="*/ 200 w 24"/>
                  <a:gd name="T1" fmla="*/ 0 h 27"/>
                  <a:gd name="T2" fmla="*/ 268 w 24"/>
                  <a:gd name="T3" fmla="*/ 0 h 27"/>
                  <a:gd name="T4" fmla="*/ 323 w 24"/>
                  <a:gd name="T5" fmla="*/ 65 h 27"/>
                  <a:gd name="T6" fmla="*/ 378 w 24"/>
                  <a:gd name="T7" fmla="*/ 262 h 27"/>
                  <a:gd name="T8" fmla="*/ 399 w 24"/>
                  <a:gd name="T9" fmla="*/ 521 h 27"/>
                  <a:gd name="T10" fmla="*/ 433 w 24"/>
                  <a:gd name="T11" fmla="*/ 848 h 27"/>
                  <a:gd name="T12" fmla="*/ 399 w 24"/>
                  <a:gd name="T13" fmla="*/ 1058 h 27"/>
                  <a:gd name="T14" fmla="*/ 399 w 24"/>
                  <a:gd name="T15" fmla="*/ 1320 h 27"/>
                  <a:gd name="T16" fmla="*/ 365 w 24"/>
                  <a:gd name="T17" fmla="*/ 1514 h 27"/>
                  <a:gd name="T18" fmla="*/ 310 w 24"/>
                  <a:gd name="T19" fmla="*/ 1647 h 27"/>
                  <a:gd name="T20" fmla="*/ 255 w 24"/>
                  <a:gd name="T21" fmla="*/ 1776 h 27"/>
                  <a:gd name="T22" fmla="*/ 200 w 24"/>
                  <a:gd name="T23" fmla="*/ 1776 h 27"/>
                  <a:gd name="T24" fmla="*/ 144 w 24"/>
                  <a:gd name="T25" fmla="*/ 1647 h 27"/>
                  <a:gd name="T26" fmla="*/ 76 w 24"/>
                  <a:gd name="T27" fmla="*/ 1583 h 27"/>
                  <a:gd name="T28" fmla="*/ 55 w 24"/>
                  <a:gd name="T29" fmla="*/ 1514 h 27"/>
                  <a:gd name="T30" fmla="*/ 0 w 24"/>
                  <a:gd name="T31" fmla="*/ 1191 h 27"/>
                  <a:gd name="T32" fmla="*/ 0 w 24"/>
                  <a:gd name="T33" fmla="*/ 929 h 27"/>
                  <a:gd name="T34" fmla="*/ 0 w 24"/>
                  <a:gd name="T35" fmla="*/ 650 h 27"/>
                  <a:gd name="T36" fmla="*/ 21 w 24"/>
                  <a:gd name="T37" fmla="*/ 456 h 27"/>
                  <a:gd name="T38" fmla="*/ 55 w 24"/>
                  <a:gd name="T39" fmla="*/ 262 h 27"/>
                  <a:gd name="T40" fmla="*/ 110 w 24"/>
                  <a:gd name="T41" fmla="*/ 65 h 27"/>
                  <a:gd name="T42" fmla="*/ 144 w 24"/>
                  <a:gd name="T43" fmla="*/ 0 h 27"/>
                  <a:gd name="T44" fmla="*/ 200 w 24"/>
                  <a:gd name="T45" fmla="*/ 0 h 27"/>
                  <a:gd name="T46" fmla="*/ 200 w 24"/>
                  <a:gd name="T47" fmla="*/ 65 h 27"/>
                  <a:gd name="T48" fmla="*/ 179 w 24"/>
                  <a:gd name="T49" fmla="*/ 65 h 27"/>
                  <a:gd name="T50" fmla="*/ 123 w 24"/>
                  <a:gd name="T51" fmla="*/ 194 h 27"/>
                  <a:gd name="T52" fmla="*/ 110 w 24"/>
                  <a:gd name="T53" fmla="*/ 262 h 27"/>
                  <a:gd name="T54" fmla="*/ 110 w 24"/>
                  <a:gd name="T55" fmla="*/ 392 h 27"/>
                  <a:gd name="T56" fmla="*/ 76 w 24"/>
                  <a:gd name="T57" fmla="*/ 521 h 27"/>
                  <a:gd name="T58" fmla="*/ 76 w 24"/>
                  <a:gd name="T59" fmla="*/ 719 h 27"/>
                  <a:gd name="T60" fmla="*/ 76 w 24"/>
                  <a:gd name="T61" fmla="*/ 1126 h 27"/>
                  <a:gd name="T62" fmla="*/ 123 w 24"/>
                  <a:gd name="T63" fmla="*/ 1385 h 27"/>
                  <a:gd name="T64" fmla="*/ 179 w 24"/>
                  <a:gd name="T65" fmla="*/ 1583 h 27"/>
                  <a:gd name="T66" fmla="*/ 234 w 24"/>
                  <a:gd name="T67" fmla="*/ 1647 h 27"/>
                  <a:gd name="T68" fmla="*/ 268 w 24"/>
                  <a:gd name="T69" fmla="*/ 1583 h 27"/>
                  <a:gd name="T70" fmla="*/ 310 w 24"/>
                  <a:gd name="T71" fmla="*/ 1514 h 27"/>
                  <a:gd name="T72" fmla="*/ 323 w 24"/>
                  <a:gd name="T73" fmla="*/ 1320 h 27"/>
                  <a:gd name="T74" fmla="*/ 323 w 24"/>
                  <a:gd name="T75" fmla="*/ 1058 h 27"/>
                  <a:gd name="T76" fmla="*/ 323 w 24"/>
                  <a:gd name="T77" fmla="*/ 719 h 27"/>
                  <a:gd name="T78" fmla="*/ 310 w 24"/>
                  <a:gd name="T79" fmla="*/ 456 h 27"/>
                  <a:gd name="T80" fmla="*/ 268 w 24"/>
                  <a:gd name="T81" fmla="*/ 262 h 27"/>
                  <a:gd name="T82" fmla="*/ 255 w 24"/>
                  <a:gd name="T83" fmla="*/ 194 h 27"/>
                  <a:gd name="T84" fmla="*/ 200 w 24"/>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1" y="0"/>
                    </a:moveTo>
                    <a:lnTo>
                      <a:pt x="15" y="0"/>
                    </a:lnTo>
                    <a:lnTo>
                      <a:pt x="18" y="1"/>
                    </a:lnTo>
                    <a:lnTo>
                      <a:pt x="21" y="4"/>
                    </a:lnTo>
                    <a:lnTo>
                      <a:pt x="22" y="8"/>
                    </a:lnTo>
                    <a:lnTo>
                      <a:pt x="24" y="13"/>
                    </a:lnTo>
                    <a:lnTo>
                      <a:pt x="22" y="16"/>
                    </a:lnTo>
                    <a:lnTo>
                      <a:pt x="22" y="20"/>
                    </a:lnTo>
                    <a:lnTo>
                      <a:pt x="20" y="23"/>
                    </a:lnTo>
                    <a:lnTo>
                      <a:pt x="17" y="25"/>
                    </a:lnTo>
                    <a:lnTo>
                      <a:pt x="14" y="27"/>
                    </a:lnTo>
                    <a:lnTo>
                      <a:pt x="11" y="27"/>
                    </a:lnTo>
                    <a:lnTo>
                      <a:pt x="8" y="25"/>
                    </a:lnTo>
                    <a:lnTo>
                      <a:pt x="4" y="24"/>
                    </a:lnTo>
                    <a:lnTo>
                      <a:pt x="3" y="23"/>
                    </a:lnTo>
                    <a:lnTo>
                      <a:pt x="0" y="18"/>
                    </a:lnTo>
                    <a:lnTo>
                      <a:pt x="0" y="14"/>
                    </a:lnTo>
                    <a:lnTo>
                      <a:pt x="0" y="10"/>
                    </a:lnTo>
                    <a:lnTo>
                      <a:pt x="1" y="7"/>
                    </a:lnTo>
                    <a:lnTo>
                      <a:pt x="3" y="4"/>
                    </a:lnTo>
                    <a:lnTo>
                      <a:pt x="6" y="1"/>
                    </a:lnTo>
                    <a:lnTo>
                      <a:pt x="8" y="0"/>
                    </a:lnTo>
                    <a:lnTo>
                      <a:pt x="11" y="0"/>
                    </a:lnTo>
                    <a:close/>
                    <a:moveTo>
                      <a:pt x="11" y="1"/>
                    </a:moveTo>
                    <a:lnTo>
                      <a:pt x="10" y="1"/>
                    </a:lnTo>
                    <a:lnTo>
                      <a:pt x="7" y="3"/>
                    </a:lnTo>
                    <a:lnTo>
                      <a:pt x="6" y="4"/>
                    </a:lnTo>
                    <a:lnTo>
                      <a:pt x="6" y="6"/>
                    </a:lnTo>
                    <a:lnTo>
                      <a:pt x="4" y="8"/>
                    </a:lnTo>
                    <a:lnTo>
                      <a:pt x="4" y="11"/>
                    </a:lnTo>
                    <a:lnTo>
                      <a:pt x="4" y="17"/>
                    </a:lnTo>
                    <a:lnTo>
                      <a:pt x="7" y="21"/>
                    </a:lnTo>
                    <a:lnTo>
                      <a:pt x="10" y="24"/>
                    </a:lnTo>
                    <a:lnTo>
                      <a:pt x="13" y="25"/>
                    </a:lnTo>
                    <a:lnTo>
                      <a:pt x="15" y="24"/>
                    </a:lnTo>
                    <a:lnTo>
                      <a:pt x="17" y="23"/>
                    </a:lnTo>
                    <a:lnTo>
                      <a:pt x="18" y="20"/>
                    </a:lnTo>
                    <a:lnTo>
                      <a:pt x="18" y="16"/>
                    </a:lnTo>
                    <a:lnTo>
                      <a:pt x="18" y="11"/>
                    </a:lnTo>
                    <a:lnTo>
                      <a:pt x="17"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474" name="Freeform 475"/>
              <p:cNvSpPr>
                <a:spLocks/>
              </p:cNvSpPr>
              <p:nvPr/>
            </p:nvSpPr>
            <p:spPr bwMode="auto">
              <a:xfrm>
                <a:off x="4215" y="2454"/>
                <a:ext cx="47" cy="101"/>
              </a:xfrm>
              <a:custGeom>
                <a:avLst/>
                <a:gdLst>
                  <a:gd name="T0" fmla="*/ 144 w 18"/>
                  <a:gd name="T1" fmla="*/ 0 h 25"/>
                  <a:gd name="T2" fmla="*/ 144 w 18"/>
                  <a:gd name="T3" fmla="*/ 457 h 25"/>
                  <a:gd name="T4" fmla="*/ 164 w 18"/>
                  <a:gd name="T5" fmla="*/ 194 h 25"/>
                  <a:gd name="T6" fmla="*/ 211 w 18"/>
                  <a:gd name="T7" fmla="*/ 65 h 25"/>
                  <a:gd name="T8" fmla="*/ 253 w 18"/>
                  <a:gd name="T9" fmla="*/ 0 h 25"/>
                  <a:gd name="T10" fmla="*/ 266 w 18"/>
                  <a:gd name="T11" fmla="*/ 0 h 25"/>
                  <a:gd name="T12" fmla="*/ 287 w 18"/>
                  <a:gd name="T13" fmla="*/ 65 h 25"/>
                  <a:gd name="T14" fmla="*/ 321 w 18"/>
                  <a:gd name="T15" fmla="*/ 194 h 25"/>
                  <a:gd name="T16" fmla="*/ 321 w 18"/>
                  <a:gd name="T17" fmla="*/ 263 h 25"/>
                  <a:gd name="T18" fmla="*/ 321 w 18"/>
                  <a:gd name="T19" fmla="*/ 263 h 25"/>
                  <a:gd name="T20" fmla="*/ 287 w 18"/>
                  <a:gd name="T21" fmla="*/ 392 h 25"/>
                  <a:gd name="T22" fmla="*/ 287 w 18"/>
                  <a:gd name="T23" fmla="*/ 392 h 25"/>
                  <a:gd name="T24" fmla="*/ 266 w 18"/>
                  <a:gd name="T25" fmla="*/ 457 h 25"/>
                  <a:gd name="T26" fmla="*/ 253 w 18"/>
                  <a:gd name="T27" fmla="*/ 392 h 25"/>
                  <a:gd name="T28" fmla="*/ 253 w 18"/>
                  <a:gd name="T29" fmla="*/ 392 h 25"/>
                  <a:gd name="T30" fmla="*/ 211 w 18"/>
                  <a:gd name="T31" fmla="*/ 263 h 25"/>
                  <a:gd name="T32" fmla="*/ 198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4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34 w 18"/>
                  <a:gd name="T69" fmla="*/ 1519 h 25"/>
                  <a:gd name="T70" fmla="*/ 34 w 18"/>
                  <a:gd name="T71" fmla="*/ 1519 h 25"/>
                  <a:gd name="T72" fmla="*/ 34 w 18"/>
                  <a:gd name="T73" fmla="*/ 1321 h 25"/>
                  <a:gd name="T74" fmla="*/ 34 w 18"/>
                  <a:gd name="T75" fmla="*/ 719 h 25"/>
                  <a:gd name="T76" fmla="*/ 34 w 18"/>
                  <a:gd name="T77" fmla="*/ 457 h 25"/>
                  <a:gd name="T78" fmla="*/ 34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9" y="3"/>
                    </a:lnTo>
                    <a:lnTo>
                      <a:pt x="12" y="1"/>
                    </a:lnTo>
                    <a:lnTo>
                      <a:pt x="14" y="0"/>
                    </a:lnTo>
                    <a:lnTo>
                      <a:pt x="15" y="0"/>
                    </a:lnTo>
                    <a:lnTo>
                      <a:pt x="16" y="1"/>
                    </a:lnTo>
                    <a:lnTo>
                      <a:pt x="18" y="3"/>
                    </a:lnTo>
                    <a:lnTo>
                      <a:pt x="18" y="4"/>
                    </a:lnTo>
                    <a:lnTo>
                      <a:pt x="16" y="6"/>
                    </a:lnTo>
                    <a:lnTo>
                      <a:pt x="15" y="7"/>
                    </a:lnTo>
                    <a:lnTo>
                      <a:pt x="14" y="6"/>
                    </a:lnTo>
                    <a:lnTo>
                      <a:pt x="12" y="4"/>
                    </a:lnTo>
                    <a:lnTo>
                      <a:pt x="11" y="4"/>
                    </a:lnTo>
                    <a:lnTo>
                      <a:pt x="9" y="7"/>
                    </a:lnTo>
                    <a:lnTo>
                      <a:pt x="8" y="8"/>
                    </a:lnTo>
                    <a:lnTo>
                      <a:pt x="8" y="20"/>
                    </a:lnTo>
                    <a:lnTo>
                      <a:pt x="8" y="23"/>
                    </a:lnTo>
                    <a:lnTo>
                      <a:pt x="8" y="24"/>
                    </a:lnTo>
                    <a:lnTo>
                      <a:pt x="9" y="25"/>
                    </a:lnTo>
                    <a:lnTo>
                      <a:pt x="11" y="25"/>
                    </a:lnTo>
                    <a:lnTo>
                      <a:pt x="12" y="25"/>
                    </a:lnTo>
                    <a:lnTo>
                      <a:pt x="0" y="25"/>
                    </a:lnTo>
                    <a:lnTo>
                      <a:pt x="1" y="25"/>
                    </a:lnTo>
                    <a:lnTo>
                      <a:pt x="2" y="24"/>
                    </a:lnTo>
                    <a:lnTo>
                      <a:pt x="2" y="23"/>
                    </a:lnTo>
                    <a:lnTo>
                      <a:pt x="2" y="20"/>
                    </a:lnTo>
                    <a:lnTo>
                      <a:pt x="2" y="11"/>
                    </a:lnTo>
                    <a:lnTo>
                      <a:pt x="2" y="7"/>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475" name="Freeform 476"/>
              <p:cNvSpPr>
                <a:spLocks/>
              </p:cNvSpPr>
              <p:nvPr/>
            </p:nvSpPr>
            <p:spPr bwMode="auto">
              <a:xfrm>
                <a:off x="1279" y="2675"/>
                <a:ext cx="115" cy="153"/>
              </a:xfrm>
              <a:custGeom>
                <a:avLst/>
                <a:gdLst>
                  <a:gd name="T0" fmla="*/ 301 w 44"/>
                  <a:gd name="T1" fmla="*/ 0 h 38"/>
                  <a:gd name="T2" fmla="*/ 533 w 44"/>
                  <a:gd name="T3" fmla="*/ 1896 h 38"/>
                  <a:gd name="T4" fmla="*/ 643 w 44"/>
                  <a:gd name="T5" fmla="*/ 519 h 38"/>
                  <a:gd name="T6" fmla="*/ 643 w 44"/>
                  <a:gd name="T7" fmla="*/ 326 h 38"/>
                  <a:gd name="T8" fmla="*/ 664 w 44"/>
                  <a:gd name="T9" fmla="*/ 258 h 38"/>
                  <a:gd name="T10" fmla="*/ 643 w 44"/>
                  <a:gd name="T11" fmla="*/ 193 h 38"/>
                  <a:gd name="T12" fmla="*/ 643 w 44"/>
                  <a:gd name="T13" fmla="*/ 193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193 h 38"/>
                  <a:gd name="T34" fmla="*/ 716 w 44"/>
                  <a:gd name="T35" fmla="*/ 193 h 38"/>
                  <a:gd name="T36" fmla="*/ 677 w 44"/>
                  <a:gd name="T37" fmla="*/ 326 h 38"/>
                  <a:gd name="T38" fmla="*/ 664 w 44"/>
                  <a:gd name="T39" fmla="*/ 519 h 38"/>
                  <a:gd name="T40" fmla="*/ 520 w 44"/>
                  <a:gd name="T41" fmla="*/ 2480 h 38"/>
                  <a:gd name="T42" fmla="*/ 520 w 44"/>
                  <a:gd name="T43" fmla="*/ 2480 h 38"/>
                  <a:gd name="T44" fmla="*/ 287 w 44"/>
                  <a:gd name="T45" fmla="*/ 455 h 38"/>
                  <a:gd name="T46" fmla="*/ 165 w 44"/>
                  <a:gd name="T47" fmla="*/ 2025 h 38"/>
                  <a:gd name="T48" fmla="*/ 165 w 44"/>
                  <a:gd name="T49" fmla="*/ 2090 h 38"/>
                  <a:gd name="T50" fmla="*/ 144 w 44"/>
                  <a:gd name="T51" fmla="*/ 2158 h 38"/>
                  <a:gd name="T52" fmla="*/ 165 w 44"/>
                  <a:gd name="T53" fmla="*/ 2287 h 38"/>
                  <a:gd name="T54" fmla="*/ 165 w 44"/>
                  <a:gd name="T55" fmla="*/ 2351 h 38"/>
                  <a:gd name="T56" fmla="*/ 178 w 44"/>
                  <a:gd name="T57" fmla="*/ 2351 h 38"/>
                  <a:gd name="T58" fmla="*/ 212 w 44"/>
                  <a:gd name="T59" fmla="*/ 2351 h 38"/>
                  <a:gd name="T60" fmla="*/ 212 w 44"/>
                  <a:gd name="T61" fmla="*/ 2480 h 38"/>
                  <a:gd name="T62" fmla="*/ 0 w 44"/>
                  <a:gd name="T63" fmla="*/ 2480 h 38"/>
                  <a:gd name="T64" fmla="*/ 0 w 44"/>
                  <a:gd name="T65" fmla="*/ 2351 h 38"/>
                  <a:gd name="T66" fmla="*/ 34 w 44"/>
                  <a:gd name="T67" fmla="*/ 2351 h 38"/>
                  <a:gd name="T68" fmla="*/ 55 w 44"/>
                  <a:gd name="T69" fmla="*/ 2351 h 38"/>
                  <a:gd name="T70" fmla="*/ 89 w 44"/>
                  <a:gd name="T71" fmla="*/ 2287 h 38"/>
                  <a:gd name="T72" fmla="*/ 89 w 44"/>
                  <a:gd name="T73" fmla="*/ 2287 h 38"/>
                  <a:gd name="T74" fmla="*/ 110 w 44"/>
                  <a:gd name="T75" fmla="*/ 2158 h 38"/>
                  <a:gd name="T76" fmla="*/ 144 w 44"/>
                  <a:gd name="T77" fmla="*/ 2025 h 38"/>
                  <a:gd name="T78" fmla="*/ 267 w 44"/>
                  <a:gd name="T79" fmla="*/ 258 h 38"/>
                  <a:gd name="T80" fmla="*/ 233 w 44"/>
                  <a:gd name="T81" fmla="*/ 193 h 38"/>
                  <a:gd name="T82" fmla="*/ 212 w 44"/>
                  <a:gd name="T83" fmla="*/ 193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8"/>
                    </a:lnTo>
                    <a:lnTo>
                      <a:pt x="36" y="5"/>
                    </a:lnTo>
                    <a:lnTo>
                      <a:pt x="37" y="4"/>
                    </a:lnTo>
                    <a:lnTo>
                      <a:pt x="36" y="3"/>
                    </a:lnTo>
                    <a:lnTo>
                      <a:pt x="34" y="1"/>
                    </a:lnTo>
                    <a:lnTo>
                      <a:pt x="33" y="1"/>
                    </a:lnTo>
                    <a:lnTo>
                      <a:pt x="33" y="0"/>
                    </a:lnTo>
                    <a:lnTo>
                      <a:pt x="44" y="0"/>
                    </a:lnTo>
                    <a:lnTo>
                      <a:pt x="44" y="1"/>
                    </a:lnTo>
                    <a:lnTo>
                      <a:pt x="43" y="1"/>
                    </a:lnTo>
                    <a:lnTo>
                      <a:pt x="41" y="1"/>
                    </a:lnTo>
                    <a:lnTo>
                      <a:pt x="40" y="3"/>
                    </a:lnTo>
                    <a:lnTo>
                      <a:pt x="38" y="5"/>
                    </a:lnTo>
                    <a:lnTo>
                      <a:pt x="37" y="8"/>
                    </a:lnTo>
                    <a:lnTo>
                      <a:pt x="29" y="38"/>
                    </a:lnTo>
                    <a:lnTo>
                      <a:pt x="16" y="7"/>
                    </a:lnTo>
                    <a:lnTo>
                      <a:pt x="9" y="31"/>
                    </a:lnTo>
                    <a:lnTo>
                      <a:pt x="9" y="32"/>
                    </a:lnTo>
                    <a:lnTo>
                      <a:pt x="8" y="33"/>
                    </a:lnTo>
                    <a:lnTo>
                      <a:pt x="9" y="35"/>
                    </a:lnTo>
                    <a:lnTo>
                      <a:pt x="9" y="36"/>
                    </a:lnTo>
                    <a:lnTo>
                      <a:pt x="10" y="36"/>
                    </a:lnTo>
                    <a:lnTo>
                      <a:pt x="12" y="36"/>
                    </a:lnTo>
                    <a:lnTo>
                      <a:pt x="12" y="38"/>
                    </a:lnTo>
                    <a:lnTo>
                      <a:pt x="0" y="38"/>
                    </a:lnTo>
                    <a:lnTo>
                      <a:pt x="0" y="36"/>
                    </a:lnTo>
                    <a:lnTo>
                      <a:pt x="2" y="36"/>
                    </a:lnTo>
                    <a:lnTo>
                      <a:pt x="3" y="36"/>
                    </a:lnTo>
                    <a:lnTo>
                      <a:pt x="5" y="35"/>
                    </a:lnTo>
                    <a:lnTo>
                      <a:pt x="6" y="33"/>
                    </a:lnTo>
                    <a:lnTo>
                      <a:pt x="8" y="31"/>
                    </a:lnTo>
                    <a:lnTo>
                      <a:pt x="15" y="4"/>
                    </a:lnTo>
                    <a:lnTo>
                      <a:pt x="13" y="3"/>
                    </a:lnTo>
                    <a:lnTo>
                      <a:pt x="12" y="3"/>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76" name="Freeform 477"/>
              <p:cNvSpPr>
                <a:spLocks noEditPoints="1"/>
              </p:cNvSpPr>
              <p:nvPr/>
            </p:nvSpPr>
            <p:spPr bwMode="auto">
              <a:xfrm>
                <a:off x="1379" y="2675"/>
                <a:ext cx="91" cy="153"/>
              </a:xfrm>
              <a:custGeom>
                <a:avLst/>
                <a:gdLst>
                  <a:gd name="T0" fmla="*/ 211 w 35"/>
                  <a:gd name="T1" fmla="*/ 0 h 38"/>
                  <a:gd name="T2" fmla="*/ 419 w 35"/>
                  <a:gd name="T3" fmla="*/ 0 h 38"/>
                  <a:gd name="T4" fmla="*/ 528 w 35"/>
                  <a:gd name="T5" fmla="*/ 64 h 38"/>
                  <a:gd name="T6" fmla="*/ 582 w 35"/>
                  <a:gd name="T7" fmla="*/ 193 h 38"/>
                  <a:gd name="T8" fmla="*/ 595 w 35"/>
                  <a:gd name="T9" fmla="*/ 326 h 38"/>
                  <a:gd name="T10" fmla="*/ 616 w 35"/>
                  <a:gd name="T11" fmla="*/ 519 h 38"/>
                  <a:gd name="T12" fmla="*/ 616 w 35"/>
                  <a:gd name="T13" fmla="*/ 713 h 38"/>
                  <a:gd name="T14" fmla="*/ 595 w 35"/>
                  <a:gd name="T15" fmla="*/ 906 h 38"/>
                  <a:gd name="T16" fmla="*/ 549 w 35"/>
                  <a:gd name="T17" fmla="*/ 1103 h 38"/>
                  <a:gd name="T18" fmla="*/ 494 w 35"/>
                  <a:gd name="T19" fmla="*/ 1168 h 38"/>
                  <a:gd name="T20" fmla="*/ 460 w 35"/>
                  <a:gd name="T21" fmla="*/ 1248 h 38"/>
                  <a:gd name="T22" fmla="*/ 372 w 35"/>
                  <a:gd name="T23" fmla="*/ 1248 h 38"/>
                  <a:gd name="T24" fmla="*/ 330 w 35"/>
                  <a:gd name="T25" fmla="*/ 1248 h 38"/>
                  <a:gd name="T26" fmla="*/ 283 w 35"/>
                  <a:gd name="T27" fmla="*/ 1248 h 38"/>
                  <a:gd name="T28" fmla="*/ 229 w 35"/>
                  <a:gd name="T29" fmla="*/ 2025 h 38"/>
                  <a:gd name="T30" fmla="*/ 211 w 35"/>
                  <a:gd name="T31" fmla="*/ 2158 h 38"/>
                  <a:gd name="T32" fmla="*/ 211 w 35"/>
                  <a:gd name="T33" fmla="*/ 2287 h 38"/>
                  <a:gd name="T34" fmla="*/ 211 w 35"/>
                  <a:gd name="T35" fmla="*/ 2287 h 38"/>
                  <a:gd name="T36" fmla="*/ 211 w 35"/>
                  <a:gd name="T37" fmla="*/ 2351 h 38"/>
                  <a:gd name="T38" fmla="*/ 229 w 35"/>
                  <a:gd name="T39" fmla="*/ 2351 h 38"/>
                  <a:gd name="T40" fmla="*/ 283 w 35"/>
                  <a:gd name="T41" fmla="*/ 2351 h 38"/>
                  <a:gd name="T42" fmla="*/ 283 w 35"/>
                  <a:gd name="T43" fmla="*/ 2480 h 38"/>
                  <a:gd name="T44" fmla="*/ 0 w 35"/>
                  <a:gd name="T45" fmla="*/ 2480 h 38"/>
                  <a:gd name="T46" fmla="*/ 34 w 35"/>
                  <a:gd name="T47" fmla="*/ 2351 h 38"/>
                  <a:gd name="T48" fmla="*/ 55 w 35"/>
                  <a:gd name="T49" fmla="*/ 2351 h 38"/>
                  <a:gd name="T50" fmla="*/ 109 w 35"/>
                  <a:gd name="T51" fmla="*/ 2287 h 38"/>
                  <a:gd name="T52" fmla="*/ 109 w 35"/>
                  <a:gd name="T53" fmla="*/ 2158 h 38"/>
                  <a:gd name="T54" fmla="*/ 122 w 35"/>
                  <a:gd name="T55" fmla="*/ 2025 h 38"/>
                  <a:gd name="T56" fmla="*/ 244 w 35"/>
                  <a:gd name="T57" fmla="*/ 519 h 38"/>
                  <a:gd name="T58" fmla="*/ 244 w 35"/>
                  <a:gd name="T59" fmla="*/ 326 h 38"/>
                  <a:gd name="T60" fmla="*/ 244 w 35"/>
                  <a:gd name="T61" fmla="*/ 258 h 38"/>
                  <a:gd name="T62" fmla="*/ 244 w 35"/>
                  <a:gd name="T63" fmla="*/ 193 h 38"/>
                  <a:gd name="T64" fmla="*/ 244 w 35"/>
                  <a:gd name="T65" fmla="*/ 193 h 38"/>
                  <a:gd name="T66" fmla="*/ 229 w 35"/>
                  <a:gd name="T67" fmla="*/ 64 h 38"/>
                  <a:gd name="T68" fmla="*/ 177 w 35"/>
                  <a:gd name="T69" fmla="*/ 64 h 38"/>
                  <a:gd name="T70" fmla="*/ 211 w 35"/>
                  <a:gd name="T71" fmla="*/ 0 h 38"/>
                  <a:gd name="T72" fmla="*/ 283 w 35"/>
                  <a:gd name="T73" fmla="*/ 1168 h 38"/>
                  <a:gd name="T74" fmla="*/ 330 w 35"/>
                  <a:gd name="T75" fmla="*/ 1168 h 38"/>
                  <a:gd name="T76" fmla="*/ 351 w 35"/>
                  <a:gd name="T77" fmla="*/ 1168 h 38"/>
                  <a:gd name="T78" fmla="*/ 406 w 35"/>
                  <a:gd name="T79" fmla="*/ 1168 h 38"/>
                  <a:gd name="T80" fmla="*/ 460 w 35"/>
                  <a:gd name="T81" fmla="*/ 1103 h 38"/>
                  <a:gd name="T82" fmla="*/ 473 w 35"/>
                  <a:gd name="T83" fmla="*/ 974 h 38"/>
                  <a:gd name="T84" fmla="*/ 494 w 35"/>
                  <a:gd name="T85" fmla="*/ 906 h 38"/>
                  <a:gd name="T86" fmla="*/ 528 w 35"/>
                  <a:gd name="T87" fmla="*/ 713 h 38"/>
                  <a:gd name="T88" fmla="*/ 528 w 35"/>
                  <a:gd name="T89" fmla="*/ 519 h 38"/>
                  <a:gd name="T90" fmla="*/ 528 w 35"/>
                  <a:gd name="T91" fmla="*/ 326 h 38"/>
                  <a:gd name="T92" fmla="*/ 494 w 35"/>
                  <a:gd name="T93" fmla="*/ 258 h 38"/>
                  <a:gd name="T94" fmla="*/ 473 w 35"/>
                  <a:gd name="T95" fmla="*/ 193 h 38"/>
                  <a:gd name="T96" fmla="*/ 419 w 35"/>
                  <a:gd name="T97" fmla="*/ 193 h 38"/>
                  <a:gd name="T98" fmla="*/ 406 w 35"/>
                  <a:gd name="T99" fmla="*/ 193 h 38"/>
                  <a:gd name="T100" fmla="*/ 351 w 35"/>
                  <a:gd name="T101" fmla="*/ 193 h 38"/>
                  <a:gd name="T102" fmla="*/ 28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2" y="0"/>
                    </a:moveTo>
                    <a:lnTo>
                      <a:pt x="24" y="0"/>
                    </a:lnTo>
                    <a:lnTo>
                      <a:pt x="30" y="1"/>
                    </a:lnTo>
                    <a:lnTo>
                      <a:pt x="33" y="3"/>
                    </a:lnTo>
                    <a:lnTo>
                      <a:pt x="34" y="5"/>
                    </a:lnTo>
                    <a:lnTo>
                      <a:pt x="35" y="8"/>
                    </a:lnTo>
                    <a:lnTo>
                      <a:pt x="35" y="11"/>
                    </a:lnTo>
                    <a:lnTo>
                      <a:pt x="34" y="14"/>
                    </a:lnTo>
                    <a:lnTo>
                      <a:pt x="31" y="17"/>
                    </a:lnTo>
                    <a:lnTo>
                      <a:pt x="28" y="18"/>
                    </a:lnTo>
                    <a:lnTo>
                      <a:pt x="26" y="19"/>
                    </a:lnTo>
                    <a:lnTo>
                      <a:pt x="21" y="19"/>
                    </a:lnTo>
                    <a:lnTo>
                      <a:pt x="19" y="19"/>
                    </a:lnTo>
                    <a:lnTo>
                      <a:pt x="16" y="19"/>
                    </a:lnTo>
                    <a:lnTo>
                      <a:pt x="13" y="31"/>
                    </a:lnTo>
                    <a:lnTo>
                      <a:pt x="12" y="33"/>
                    </a:lnTo>
                    <a:lnTo>
                      <a:pt x="12" y="35"/>
                    </a:lnTo>
                    <a:lnTo>
                      <a:pt x="12" y="36"/>
                    </a:lnTo>
                    <a:lnTo>
                      <a:pt x="13" y="36"/>
                    </a:lnTo>
                    <a:lnTo>
                      <a:pt x="16" y="36"/>
                    </a:lnTo>
                    <a:lnTo>
                      <a:pt x="16" y="38"/>
                    </a:lnTo>
                    <a:lnTo>
                      <a:pt x="0" y="38"/>
                    </a:lnTo>
                    <a:lnTo>
                      <a:pt x="2" y="36"/>
                    </a:lnTo>
                    <a:lnTo>
                      <a:pt x="3" y="36"/>
                    </a:lnTo>
                    <a:lnTo>
                      <a:pt x="6" y="35"/>
                    </a:lnTo>
                    <a:lnTo>
                      <a:pt x="6" y="33"/>
                    </a:lnTo>
                    <a:lnTo>
                      <a:pt x="7" y="31"/>
                    </a:lnTo>
                    <a:lnTo>
                      <a:pt x="14" y="8"/>
                    </a:lnTo>
                    <a:lnTo>
                      <a:pt x="14" y="5"/>
                    </a:lnTo>
                    <a:lnTo>
                      <a:pt x="14" y="4"/>
                    </a:lnTo>
                    <a:lnTo>
                      <a:pt x="14" y="3"/>
                    </a:lnTo>
                    <a:lnTo>
                      <a:pt x="13" y="1"/>
                    </a:lnTo>
                    <a:lnTo>
                      <a:pt x="10" y="1"/>
                    </a:lnTo>
                    <a:lnTo>
                      <a:pt x="12" y="0"/>
                    </a:lnTo>
                    <a:close/>
                    <a:moveTo>
                      <a:pt x="16" y="18"/>
                    </a:moveTo>
                    <a:lnTo>
                      <a:pt x="19" y="18"/>
                    </a:lnTo>
                    <a:lnTo>
                      <a:pt x="20" y="18"/>
                    </a:lnTo>
                    <a:lnTo>
                      <a:pt x="23" y="18"/>
                    </a:lnTo>
                    <a:lnTo>
                      <a:pt x="26" y="17"/>
                    </a:lnTo>
                    <a:lnTo>
                      <a:pt x="27" y="15"/>
                    </a:lnTo>
                    <a:lnTo>
                      <a:pt x="28" y="14"/>
                    </a:lnTo>
                    <a:lnTo>
                      <a:pt x="30" y="11"/>
                    </a:lnTo>
                    <a:lnTo>
                      <a:pt x="30" y="8"/>
                    </a:lnTo>
                    <a:lnTo>
                      <a:pt x="30" y="5"/>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10477" name="Picture 478"/>
              <p:cNvPicPr>
                <a:picLocks noChangeAspect="1" noChangeArrowheads="1"/>
              </p:cNvPicPr>
              <p:nvPr/>
            </p:nvPicPr>
            <p:blipFill>
              <a:blip r:embed="rId3" cstate="print"/>
              <a:srcRect/>
              <a:stretch>
                <a:fillRect/>
              </a:stretch>
            </p:blipFill>
            <p:spPr bwMode="auto">
              <a:xfrm>
                <a:off x="1549" y="2716"/>
                <a:ext cx="125" cy="116"/>
              </a:xfrm>
              <a:prstGeom prst="rect">
                <a:avLst/>
              </a:prstGeom>
              <a:noFill/>
              <a:ln w="9525">
                <a:noFill/>
                <a:miter lim="800000"/>
                <a:headEnd/>
                <a:tailEnd/>
              </a:ln>
            </p:spPr>
          </p:pic>
          <p:pic>
            <p:nvPicPr>
              <p:cNvPr id="10478" name="Picture 479"/>
              <p:cNvPicPr>
                <a:picLocks noChangeAspect="1" noChangeArrowheads="1"/>
              </p:cNvPicPr>
              <p:nvPr/>
            </p:nvPicPr>
            <p:blipFill>
              <a:blip r:embed="rId4" cstate="print"/>
              <a:srcRect/>
              <a:stretch>
                <a:fillRect/>
              </a:stretch>
            </p:blipFill>
            <p:spPr bwMode="auto">
              <a:xfrm>
                <a:off x="1549" y="2716"/>
                <a:ext cx="125" cy="116"/>
              </a:xfrm>
              <a:prstGeom prst="rect">
                <a:avLst/>
              </a:prstGeom>
              <a:noFill/>
              <a:ln w="9525">
                <a:noFill/>
                <a:miter lim="800000"/>
                <a:headEnd/>
                <a:tailEnd/>
              </a:ln>
            </p:spPr>
          </p:pic>
          <p:pic>
            <p:nvPicPr>
              <p:cNvPr id="10479" name="Picture 480"/>
              <p:cNvPicPr>
                <a:picLocks noChangeAspect="1" noChangeArrowheads="1"/>
              </p:cNvPicPr>
              <p:nvPr/>
            </p:nvPicPr>
            <p:blipFill>
              <a:blip r:embed="rId5" cstate="print"/>
              <a:srcRect/>
              <a:stretch>
                <a:fillRect/>
              </a:stretch>
            </p:blipFill>
            <p:spPr bwMode="auto">
              <a:xfrm>
                <a:off x="1758" y="2744"/>
                <a:ext cx="47" cy="72"/>
              </a:xfrm>
              <a:prstGeom prst="rect">
                <a:avLst/>
              </a:prstGeom>
              <a:noFill/>
              <a:ln w="9525">
                <a:noFill/>
                <a:miter lim="800000"/>
                <a:headEnd/>
                <a:tailEnd/>
              </a:ln>
            </p:spPr>
          </p:pic>
          <p:pic>
            <p:nvPicPr>
              <p:cNvPr id="10480" name="Picture 481"/>
              <p:cNvPicPr>
                <a:picLocks noChangeAspect="1" noChangeArrowheads="1"/>
              </p:cNvPicPr>
              <p:nvPr/>
            </p:nvPicPr>
            <p:blipFill>
              <a:blip r:embed="rId6" cstate="print"/>
              <a:srcRect/>
              <a:stretch>
                <a:fillRect/>
              </a:stretch>
            </p:blipFill>
            <p:spPr bwMode="auto">
              <a:xfrm>
                <a:off x="1758" y="2744"/>
                <a:ext cx="47" cy="72"/>
              </a:xfrm>
              <a:prstGeom prst="rect">
                <a:avLst/>
              </a:prstGeom>
              <a:noFill/>
              <a:ln w="9525">
                <a:noFill/>
                <a:miter lim="800000"/>
                <a:headEnd/>
                <a:tailEnd/>
              </a:ln>
            </p:spPr>
          </p:pic>
          <p:sp>
            <p:nvSpPr>
              <p:cNvPr id="10481" name="Freeform 482"/>
              <p:cNvSpPr>
                <a:spLocks noEditPoints="1"/>
              </p:cNvSpPr>
              <p:nvPr/>
            </p:nvSpPr>
            <p:spPr bwMode="auto">
              <a:xfrm>
                <a:off x="1847" y="2675"/>
                <a:ext cx="91" cy="153"/>
              </a:xfrm>
              <a:custGeom>
                <a:avLst/>
                <a:gdLst>
                  <a:gd name="T0" fmla="*/ 156 w 35"/>
                  <a:gd name="T1" fmla="*/ 0 h 38"/>
                  <a:gd name="T2" fmla="*/ 406 w 35"/>
                  <a:gd name="T3" fmla="*/ 0 h 38"/>
                  <a:gd name="T4" fmla="*/ 494 w 35"/>
                  <a:gd name="T5" fmla="*/ 64 h 38"/>
                  <a:gd name="T6" fmla="*/ 562 w 35"/>
                  <a:gd name="T7" fmla="*/ 193 h 38"/>
                  <a:gd name="T8" fmla="*/ 582 w 35"/>
                  <a:gd name="T9" fmla="*/ 326 h 38"/>
                  <a:gd name="T10" fmla="*/ 616 w 35"/>
                  <a:gd name="T11" fmla="*/ 519 h 38"/>
                  <a:gd name="T12" fmla="*/ 582 w 35"/>
                  <a:gd name="T13" fmla="*/ 713 h 38"/>
                  <a:gd name="T14" fmla="*/ 582 w 35"/>
                  <a:gd name="T15" fmla="*/ 906 h 38"/>
                  <a:gd name="T16" fmla="*/ 528 w 35"/>
                  <a:gd name="T17" fmla="*/ 1103 h 38"/>
                  <a:gd name="T18" fmla="*/ 494 w 35"/>
                  <a:gd name="T19" fmla="*/ 1168 h 38"/>
                  <a:gd name="T20" fmla="*/ 439 w 35"/>
                  <a:gd name="T21" fmla="*/ 1248 h 38"/>
                  <a:gd name="T22" fmla="*/ 372 w 35"/>
                  <a:gd name="T23" fmla="*/ 1248 h 38"/>
                  <a:gd name="T24" fmla="*/ 317 w 35"/>
                  <a:gd name="T25" fmla="*/ 1248 h 38"/>
                  <a:gd name="T26" fmla="*/ 263 w 35"/>
                  <a:gd name="T27" fmla="*/ 1248 h 38"/>
                  <a:gd name="T28" fmla="*/ 211 w 35"/>
                  <a:gd name="T29" fmla="*/ 2025 h 38"/>
                  <a:gd name="T30" fmla="*/ 195 w 35"/>
                  <a:gd name="T31" fmla="*/ 2158 h 38"/>
                  <a:gd name="T32" fmla="*/ 195 w 35"/>
                  <a:gd name="T33" fmla="*/ 2287 h 38"/>
                  <a:gd name="T34" fmla="*/ 195 w 35"/>
                  <a:gd name="T35" fmla="*/ 2287 h 38"/>
                  <a:gd name="T36" fmla="*/ 195 w 35"/>
                  <a:gd name="T37" fmla="*/ 2351 h 38"/>
                  <a:gd name="T38" fmla="*/ 211 w 35"/>
                  <a:gd name="T39" fmla="*/ 2351 h 38"/>
                  <a:gd name="T40" fmla="*/ 263 w 35"/>
                  <a:gd name="T41" fmla="*/ 2351 h 38"/>
                  <a:gd name="T42" fmla="*/ 263 w 35"/>
                  <a:gd name="T43" fmla="*/ 2480 h 38"/>
                  <a:gd name="T44" fmla="*/ 0 w 35"/>
                  <a:gd name="T45" fmla="*/ 2480 h 38"/>
                  <a:gd name="T46" fmla="*/ 0 w 35"/>
                  <a:gd name="T47" fmla="*/ 2351 h 38"/>
                  <a:gd name="T48" fmla="*/ 34 w 35"/>
                  <a:gd name="T49" fmla="*/ 2351 h 38"/>
                  <a:gd name="T50" fmla="*/ 68 w 35"/>
                  <a:gd name="T51" fmla="*/ 2287 h 38"/>
                  <a:gd name="T52" fmla="*/ 88 w 35"/>
                  <a:gd name="T53" fmla="*/ 2158 h 38"/>
                  <a:gd name="T54" fmla="*/ 122 w 35"/>
                  <a:gd name="T55" fmla="*/ 2025 h 38"/>
                  <a:gd name="T56" fmla="*/ 211 w 35"/>
                  <a:gd name="T57" fmla="*/ 519 h 38"/>
                  <a:gd name="T58" fmla="*/ 244 w 35"/>
                  <a:gd name="T59" fmla="*/ 326 h 38"/>
                  <a:gd name="T60" fmla="*/ 244 w 35"/>
                  <a:gd name="T61" fmla="*/ 258 h 38"/>
                  <a:gd name="T62" fmla="*/ 244 w 35"/>
                  <a:gd name="T63" fmla="*/ 193 h 38"/>
                  <a:gd name="T64" fmla="*/ 244 w 35"/>
                  <a:gd name="T65" fmla="*/ 193 h 38"/>
                  <a:gd name="T66" fmla="*/ 211 w 35"/>
                  <a:gd name="T67" fmla="*/ 64 h 38"/>
                  <a:gd name="T68" fmla="*/ 156 w 35"/>
                  <a:gd name="T69" fmla="*/ 64 h 38"/>
                  <a:gd name="T70" fmla="*/ 156 w 35"/>
                  <a:gd name="T71" fmla="*/ 0 h 38"/>
                  <a:gd name="T72" fmla="*/ 263 w 35"/>
                  <a:gd name="T73" fmla="*/ 1168 h 38"/>
                  <a:gd name="T74" fmla="*/ 317 w 35"/>
                  <a:gd name="T75" fmla="*/ 1168 h 38"/>
                  <a:gd name="T76" fmla="*/ 330 w 35"/>
                  <a:gd name="T77" fmla="*/ 1168 h 38"/>
                  <a:gd name="T78" fmla="*/ 385 w 35"/>
                  <a:gd name="T79" fmla="*/ 1168 h 38"/>
                  <a:gd name="T80" fmla="*/ 439 w 35"/>
                  <a:gd name="T81" fmla="*/ 1103 h 38"/>
                  <a:gd name="T82" fmla="*/ 460 w 35"/>
                  <a:gd name="T83" fmla="*/ 974 h 38"/>
                  <a:gd name="T84" fmla="*/ 494 w 35"/>
                  <a:gd name="T85" fmla="*/ 906 h 38"/>
                  <a:gd name="T86" fmla="*/ 507 w 35"/>
                  <a:gd name="T87" fmla="*/ 713 h 38"/>
                  <a:gd name="T88" fmla="*/ 507 w 35"/>
                  <a:gd name="T89" fmla="*/ 519 h 38"/>
                  <a:gd name="T90" fmla="*/ 507 w 35"/>
                  <a:gd name="T91" fmla="*/ 326 h 38"/>
                  <a:gd name="T92" fmla="*/ 494 w 35"/>
                  <a:gd name="T93" fmla="*/ 258 h 38"/>
                  <a:gd name="T94" fmla="*/ 460 w 35"/>
                  <a:gd name="T95" fmla="*/ 193 h 38"/>
                  <a:gd name="T96" fmla="*/ 406 w 35"/>
                  <a:gd name="T97" fmla="*/ 193 h 38"/>
                  <a:gd name="T98" fmla="*/ 372 w 35"/>
                  <a:gd name="T99" fmla="*/ 193 h 38"/>
                  <a:gd name="T100" fmla="*/ 330 w 35"/>
                  <a:gd name="T101" fmla="*/ 193 h 38"/>
                  <a:gd name="T102" fmla="*/ 26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1"/>
                    </a:lnTo>
                    <a:lnTo>
                      <a:pt x="32" y="3"/>
                    </a:lnTo>
                    <a:lnTo>
                      <a:pt x="33" y="5"/>
                    </a:lnTo>
                    <a:lnTo>
                      <a:pt x="35" y="8"/>
                    </a:lnTo>
                    <a:lnTo>
                      <a:pt x="33" y="11"/>
                    </a:lnTo>
                    <a:lnTo>
                      <a:pt x="33" y="14"/>
                    </a:lnTo>
                    <a:lnTo>
                      <a:pt x="30" y="17"/>
                    </a:lnTo>
                    <a:lnTo>
                      <a:pt x="28" y="18"/>
                    </a:lnTo>
                    <a:lnTo>
                      <a:pt x="25" y="19"/>
                    </a:lnTo>
                    <a:lnTo>
                      <a:pt x="21" y="19"/>
                    </a:lnTo>
                    <a:lnTo>
                      <a:pt x="18" y="19"/>
                    </a:lnTo>
                    <a:lnTo>
                      <a:pt x="15" y="19"/>
                    </a:lnTo>
                    <a:lnTo>
                      <a:pt x="12" y="31"/>
                    </a:lnTo>
                    <a:lnTo>
                      <a:pt x="11" y="33"/>
                    </a:lnTo>
                    <a:lnTo>
                      <a:pt x="11" y="35"/>
                    </a:lnTo>
                    <a:lnTo>
                      <a:pt x="11" y="36"/>
                    </a:lnTo>
                    <a:lnTo>
                      <a:pt x="12" y="36"/>
                    </a:lnTo>
                    <a:lnTo>
                      <a:pt x="15" y="36"/>
                    </a:lnTo>
                    <a:lnTo>
                      <a:pt x="15" y="38"/>
                    </a:lnTo>
                    <a:lnTo>
                      <a:pt x="0" y="38"/>
                    </a:lnTo>
                    <a:lnTo>
                      <a:pt x="0" y="36"/>
                    </a:lnTo>
                    <a:lnTo>
                      <a:pt x="2" y="36"/>
                    </a:lnTo>
                    <a:lnTo>
                      <a:pt x="4" y="35"/>
                    </a:lnTo>
                    <a:lnTo>
                      <a:pt x="5" y="33"/>
                    </a:lnTo>
                    <a:lnTo>
                      <a:pt x="7" y="31"/>
                    </a:lnTo>
                    <a:lnTo>
                      <a:pt x="12" y="8"/>
                    </a:lnTo>
                    <a:lnTo>
                      <a:pt x="14" y="5"/>
                    </a:lnTo>
                    <a:lnTo>
                      <a:pt x="14" y="4"/>
                    </a:lnTo>
                    <a:lnTo>
                      <a:pt x="14" y="3"/>
                    </a:lnTo>
                    <a:lnTo>
                      <a:pt x="12" y="1"/>
                    </a:lnTo>
                    <a:lnTo>
                      <a:pt x="9" y="1"/>
                    </a:lnTo>
                    <a:lnTo>
                      <a:pt x="9" y="0"/>
                    </a:lnTo>
                    <a:close/>
                    <a:moveTo>
                      <a:pt x="15" y="18"/>
                    </a:moveTo>
                    <a:lnTo>
                      <a:pt x="18" y="18"/>
                    </a:lnTo>
                    <a:lnTo>
                      <a:pt x="19" y="18"/>
                    </a:lnTo>
                    <a:lnTo>
                      <a:pt x="22" y="18"/>
                    </a:lnTo>
                    <a:lnTo>
                      <a:pt x="25" y="17"/>
                    </a:lnTo>
                    <a:lnTo>
                      <a:pt x="26" y="15"/>
                    </a:lnTo>
                    <a:lnTo>
                      <a:pt x="28" y="14"/>
                    </a:lnTo>
                    <a:lnTo>
                      <a:pt x="29" y="11"/>
                    </a:lnTo>
                    <a:lnTo>
                      <a:pt x="29" y="8"/>
                    </a:lnTo>
                    <a:lnTo>
                      <a:pt x="29" y="5"/>
                    </a:lnTo>
                    <a:lnTo>
                      <a:pt x="28" y="4"/>
                    </a:lnTo>
                    <a:lnTo>
                      <a:pt x="26" y="3"/>
                    </a:lnTo>
                    <a:lnTo>
                      <a:pt x="23" y="3"/>
                    </a:lnTo>
                    <a:lnTo>
                      <a:pt x="21"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10482" name="Freeform 483"/>
              <p:cNvSpPr>
                <a:spLocks/>
              </p:cNvSpPr>
              <p:nvPr/>
            </p:nvSpPr>
            <p:spPr bwMode="auto">
              <a:xfrm>
                <a:off x="1941" y="2724"/>
                <a:ext cx="55" cy="104"/>
              </a:xfrm>
              <a:custGeom>
                <a:avLst/>
                <a:gdLst>
                  <a:gd name="T0" fmla="*/ 21 w 21"/>
                  <a:gd name="T1" fmla="*/ 128 h 26"/>
                  <a:gd name="T2" fmla="*/ 199 w 21"/>
                  <a:gd name="T3" fmla="*/ 0 h 26"/>
                  <a:gd name="T4" fmla="*/ 123 w 21"/>
                  <a:gd name="T5" fmla="*/ 896 h 26"/>
                  <a:gd name="T6" fmla="*/ 178 w 21"/>
                  <a:gd name="T7" fmla="*/ 576 h 26"/>
                  <a:gd name="T8" fmla="*/ 233 w 21"/>
                  <a:gd name="T9" fmla="*/ 320 h 26"/>
                  <a:gd name="T10" fmla="*/ 267 w 21"/>
                  <a:gd name="T11" fmla="*/ 128 h 26"/>
                  <a:gd name="T12" fmla="*/ 309 w 21"/>
                  <a:gd name="T13" fmla="*/ 0 h 26"/>
                  <a:gd name="T14" fmla="*/ 322 w 21"/>
                  <a:gd name="T15" fmla="*/ 0 h 26"/>
                  <a:gd name="T16" fmla="*/ 356 w 21"/>
                  <a:gd name="T17" fmla="*/ 0 h 26"/>
                  <a:gd name="T18" fmla="*/ 356 w 21"/>
                  <a:gd name="T19" fmla="*/ 0 h 26"/>
                  <a:gd name="T20" fmla="*/ 356 w 21"/>
                  <a:gd name="T21" fmla="*/ 128 h 26"/>
                  <a:gd name="T22" fmla="*/ 377 w 21"/>
                  <a:gd name="T23" fmla="*/ 192 h 26"/>
                  <a:gd name="T24" fmla="*/ 356 w 21"/>
                  <a:gd name="T25" fmla="*/ 320 h 26"/>
                  <a:gd name="T26" fmla="*/ 356 w 21"/>
                  <a:gd name="T27" fmla="*/ 384 h 26"/>
                  <a:gd name="T28" fmla="*/ 322 w 21"/>
                  <a:gd name="T29" fmla="*/ 448 h 26"/>
                  <a:gd name="T30" fmla="*/ 322 w 21"/>
                  <a:gd name="T31" fmla="*/ 448 h 26"/>
                  <a:gd name="T32" fmla="*/ 309 w 21"/>
                  <a:gd name="T33" fmla="*/ 448 h 26"/>
                  <a:gd name="T34" fmla="*/ 309 w 21"/>
                  <a:gd name="T35" fmla="*/ 448 h 26"/>
                  <a:gd name="T36" fmla="*/ 309 w 21"/>
                  <a:gd name="T37" fmla="*/ 448 h 26"/>
                  <a:gd name="T38" fmla="*/ 309 w 21"/>
                  <a:gd name="T39" fmla="*/ 384 h 26"/>
                  <a:gd name="T40" fmla="*/ 267 w 21"/>
                  <a:gd name="T41" fmla="*/ 384 h 26"/>
                  <a:gd name="T42" fmla="*/ 267 w 21"/>
                  <a:gd name="T43" fmla="*/ 384 h 26"/>
                  <a:gd name="T44" fmla="*/ 267 w 21"/>
                  <a:gd name="T45" fmla="*/ 320 h 26"/>
                  <a:gd name="T46" fmla="*/ 267 w 21"/>
                  <a:gd name="T47" fmla="*/ 320 h 26"/>
                  <a:gd name="T48" fmla="*/ 267 w 21"/>
                  <a:gd name="T49" fmla="*/ 320 h 26"/>
                  <a:gd name="T50" fmla="*/ 254 w 21"/>
                  <a:gd name="T51" fmla="*/ 320 h 26"/>
                  <a:gd name="T52" fmla="*/ 254 w 21"/>
                  <a:gd name="T53" fmla="*/ 384 h 26"/>
                  <a:gd name="T54" fmla="*/ 233 w 21"/>
                  <a:gd name="T55" fmla="*/ 448 h 26"/>
                  <a:gd name="T56" fmla="*/ 178 w 21"/>
                  <a:gd name="T57" fmla="*/ 640 h 26"/>
                  <a:gd name="T58" fmla="*/ 144 w 21"/>
                  <a:gd name="T59" fmla="*/ 896 h 26"/>
                  <a:gd name="T60" fmla="*/ 123 w 21"/>
                  <a:gd name="T61" fmla="*/ 1024 h 26"/>
                  <a:gd name="T62" fmla="*/ 110 w 21"/>
                  <a:gd name="T63" fmla="*/ 1216 h 26"/>
                  <a:gd name="T64" fmla="*/ 110 w 21"/>
                  <a:gd name="T65" fmla="*/ 1280 h 26"/>
                  <a:gd name="T66" fmla="*/ 68 w 21"/>
                  <a:gd name="T67" fmla="*/ 1344 h 26"/>
                  <a:gd name="T68" fmla="*/ 68 w 21"/>
                  <a:gd name="T69" fmla="*/ 1664 h 26"/>
                  <a:gd name="T70" fmla="*/ 0 w 21"/>
                  <a:gd name="T71" fmla="*/ 1664 h 26"/>
                  <a:gd name="T72" fmla="*/ 68 w 21"/>
                  <a:gd name="T73" fmla="*/ 448 h 26"/>
                  <a:gd name="T74" fmla="*/ 110 w 21"/>
                  <a:gd name="T75" fmla="*/ 384 h 26"/>
                  <a:gd name="T76" fmla="*/ 110 w 21"/>
                  <a:gd name="T77" fmla="*/ 192 h 26"/>
                  <a:gd name="T78" fmla="*/ 110 w 21"/>
                  <a:gd name="T79" fmla="*/ 192 h 26"/>
                  <a:gd name="T80" fmla="*/ 68 w 21"/>
                  <a:gd name="T81" fmla="*/ 192 h 26"/>
                  <a:gd name="T82" fmla="*/ 68 w 21"/>
                  <a:gd name="T83" fmla="*/ 192 h 26"/>
                  <a:gd name="T84" fmla="*/ 55 w 21"/>
                  <a:gd name="T85" fmla="*/ 128 h 26"/>
                  <a:gd name="T86" fmla="*/ 55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10" y="9"/>
                    </a:lnTo>
                    <a:lnTo>
                      <a:pt x="13" y="5"/>
                    </a:lnTo>
                    <a:lnTo>
                      <a:pt x="15" y="2"/>
                    </a:lnTo>
                    <a:lnTo>
                      <a:pt x="17" y="0"/>
                    </a:lnTo>
                    <a:lnTo>
                      <a:pt x="18" y="0"/>
                    </a:lnTo>
                    <a:lnTo>
                      <a:pt x="20" y="0"/>
                    </a:lnTo>
                    <a:lnTo>
                      <a:pt x="20" y="2"/>
                    </a:lnTo>
                    <a:lnTo>
                      <a:pt x="21" y="3"/>
                    </a:lnTo>
                    <a:lnTo>
                      <a:pt x="20" y="5"/>
                    </a:lnTo>
                    <a:lnTo>
                      <a:pt x="20" y="6"/>
                    </a:lnTo>
                    <a:lnTo>
                      <a:pt x="18" y="7"/>
                    </a:lnTo>
                    <a:lnTo>
                      <a:pt x="17" y="7"/>
                    </a:lnTo>
                    <a:lnTo>
                      <a:pt x="17" y="6"/>
                    </a:lnTo>
                    <a:lnTo>
                      <a:pt x="15" y="6"/>
                    </a:lnTo>
                    <a:lnTo>
                      <a:pt x="15" y="5"/>
                    </a:lnTo>
                    <a:lnTo>
                      <a:pt x="14" y="5"/>
                    </a:lnTo>
                    <a:lnTo>
                      <a:pt x="14" y="6"/>
                    </a:lnTo>
                    <a:lnTo>
                      <a:pt x="13" y="7"/>
                    </a:lnTo>
                    <a:lnTo>
                      <a:pt x="10" y="10"/>
                    </a:lnTo>
                    <a:lnTo>
                      <a:pt x="8" y="14"/>
                    </a:lnTo>
                    <a:lnTo>
                      <a:pt x="7" y="16"/>
                    </a:lnTo>
                    <a:lnTo>
                      <a:pt x="6" y="19"/>
                    </a:lnTo>
                    <a:lnTo>
                      <a:pt x="6" y="20"/>
                    </a:lnTo>
                    <a:lnTo>
                      <a:pt x="4" y="21"/>
                    </a:lnTo>
                    <a:lnTo>
                      <a:pt x="4" y="26"/>
                    </a:lnTo>
                    <a:lnTo>
                      <a:pt x="0" y="26"/>
                    </a:lnTo>
                    <a:lnTo>
                      <a:pt x="4" y="7"/>
                    </a:lnTo>
                    <a:lnTo>
                      <a:pt x="6" y="6"/>
                    </a:lnTo>
                    <a:lnTo>
                      <a:pt x="6" y="3"/>
                    </a:lnTo>
                    <a:lnTo>
                      <a:pt x="4" y="3"/>
                    </a:lnTo>
                    <a:lnTo>
                      <a:pt x="3" y="2"/>
                    </a:lnTo>
                    <a:lnTo>
                      <a:pt x="3"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483" name="Freeform 484"/>
              <p:cNvSpPr>
                <a:spLocks noEditPoints="1"/>
              </p:cNvSpPr>
              <p:nvPr/>
            </p:nvSpPr>
            <p:spPr bwMode="auto">
              <a:xfrm>
                <a:off x="1988" y="2724"/>
                <a:ext cx="65" cy="104"/>
              </a:xfrm>
              <a:custGeom>
                <a:avLst/>
                <a:gdLst>
                  <a:gd name="T0" fmla="*/ 439 w 25"/>
                  <a:gd name="T1" fmla="*/ 576 h 26"/>
                  <a:gd name="T2" fmla="*/ 439 w 25"/>
                  <a:gd name="T3" fmla="*/ 832 h 26"/>
                  <a:gd name="T4" fmla="*/ 406 w 25"/>
                  <a:gd name="T5" fmla="*/ 1088 h 26"/>
                  <a:gd name="T6" fmla="*/ 372 w 25"/>
                  <a:gd name="T7" fmla="*/ 1344 h 26"/>
                  <a:gd name="T8" fmla="*/ 296 w 25"/>
                  <a:gd name="T9" fmla="*/ 1536 h 26"/>
                  <a:gd name="T10" fmla="*/ 229 w 25"/>
                  <a:gd name="T11" fmla="*/ 1664 h 26"/>
                  <a:gd name="T12" fmla="*/ 177 w 25"/>
                  <a:gd name="T13" fmla="*/ 1664 h 26"/>
                  <a:gd name="T14" fmla="*/ 109 w 25"/>
                  <a:gd name="T15" fmla="*/ 1664 h 26"/>
                  <a:gd name="T16" fmla="*/ 55 w 25"/>
                  <a:gd name="T17" fmla="*/ 1536 h 26"/>
                  <a:gd name="T18" fmla="*/ 34 w 25"/>
                  <a:gd name="T19" fmla="*/ 1344 h 26"/>
                  <a:gd name="T20" fmla="*/ 0 w 25"/>
                  <a:gd name="T21" fmla="*/ 1088 h 26"/>
                  <a:gd name="T22" fmla="*/ 34 w 25"/>
                  <a:gd name="T23" fmla="*/ 832 h 26"/>
                  <a:gd name="T24" fmla="*/ 55 w 25"/>
                  <a:gd name="T25" fmla="*/ 576 h 26"/>
                  <a:gd name="T26" fmla="*/ 109 w 25"/>
                  <a:gd name="T27" fmla="*/ 384 h 26"/>
                  <a:gd name="T28" fmla="*/ 177 w 25"/>
                  <a:gd name="T29" fmla="*/ 192 h 26"/>
                  <a:gd name="T30" fmla="*/ 229 w 25"/>
                  <a:gd name="T31" fmla="*/ 0 h 26"/>
                  <a:gd name="T32" fmla="*/ 296 w 25"/>
                  <a:gd name="T33" fmla="*/ 0 h 26"/>
                  <a:gd name="T34" fmla="*/ 351 w 25"/>
                  <a:gd name="T35" fmla="*/ 0 h 26"/>
                  <a:gd name="T36" fmla="*/ 406 w 25"/>
                  <a:gd name="T37" fmla="*/ 192 h 26"/>
                  <a:gd name="T38" fmla="*/ 439 w 25"/>
                  <a:gd name="T39" fmla="*/ 384 h 26"/>
                  <a:gd name="T40" fmla="*/ 439 w 25"/>
                  <a:gd name="T41" fmla="*/ 576 h 26"/>
                  <a:gd name="T42" fmla="*/ 351 w 25"/>
                  <a:gd name="T43" fmla="*/ 448 h 26"/>
                  <a:gd name="T44" fmla="*/ 351 w 25"/>
                  <a:gd name="T45" fmla="*/ 320 h 26"/>
                  <a:gd name="T46" fmla="*/ 351 w 25"/>
                  <a:gd name="T47" fmla="*/ 192 h 26"/>
                  <a:gd name="T48" fmla="*/ 317 w 25"/>
                  <a:gd name="T49" fmla="*/ 128 h 26"/>
                  <a:gd name="T50" fmla="*/ 283 w 25"/>
                  <a:gd name="T51" fmla="*/ 128 h 26"/>
                  <a:gd name="T52" fmla="*/ 244 w 25"/>
                  <a:gd name="T53" fmla="*/ 128 h 26"/>
                  <a:gd name="T54" fmla="*/ 195 w 25"/>
                  <a:gd name="T55" fmla="*/ 320 h 26"/>
                  <a:gd name="T56" fmla="*/ 156 w 25"/>
                  <a:gd name="T57" fmla="*/ 448 h 26"/>
                  <a:gd name="T58" fmla="*/ 122 w 25"/>
                  <a:gd name="T59" fmla="*/ 832 h 26"/>
                  <a:gd name="T60" fmla="*/ 109 w 25"/>
                  <a:gd name="T61" fmla="*/ 1280 h 26"/>
                  <a:gd name="T62" fmla="*/ 109 w 25"/>
                  <a:gd name="T63" fmla="*/ 1344 h 26"/>
                  <a:gd name="T64" fmla="*/ 122 w 25"/>
                  <a:gd name="T65" fmla="*/ 1472 h 26"/>
                  <a:gd name="T66" fmla="*/ 156 w 25"/>
                  <a:gd name="T67" fmla="*/ 1536 h 26"/>
                  <a:gd name="T68" fmla="*/ 177 w 25"/>
                  <a:gd name="T69" fmla="*/ 1664 h 26"/>
                  <a:gd name="T70" fmla="*/ 229 w 25"/>
                  <a:gd name="T71" fmla="*/ 1536 h 26"/>
                  <a:gd name="T72" fmla="*/ 283 w 25"/>
                  <a:gd name="T73" fmla="*/ 1472 h 26"/>
                  <a:gd name="T74" fmla="*/ 296 w 25"/>
                  <a:gd name="T75" fmla="*/ 1216 h 26"/>
                  <a:gd name="T76" fmla="*/ 351 w 25"/>
                  <a:gd name="T77" fmla="*/ 832 h 26"/>
                  <a:gd name="T78" fmla="*/ 351 w 25"/>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6"/>
                  <a:gd name="T122" fmla="*/ 25 w 25"/>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6">
                    <a:moveTo>
                      <a:pt x="25" y="9"/>
                    </a:moveTo>
                    <a:lnTo>
                      <a:pt x="25" y="13"/>
                    </a:lnTo>
                    <a:lnTo>
                      <a:pt x="23" y="17"/>
                    </a:lnTo>
                    <a:lnTo>
                      <a:pt x="21" y="21"/>
                    </a:lnTo>
                    <a:lnTo>
                      <a:pt x="17" y="24"/>
                    </a:lnTo>
                    <a:lnTo>
                      <a:pt x="13" y="26"/>
                    </a:lnTo>
                    <a:lnTo>
                      <a:pt x="10" y="26"/>
                    </a:lnTo>
                    <a:lnTo>
                      <a:pt x="6" y="26"/>
                    </a:lnTo>
                    <a:lnTo>
                      <a:pt x="3" y="24"/>
                    </a:lnTo>
                    <a:lnTo>
                      <a:pt x="2" y="21"/>
                    </a:lnTo>
                    <a:lnTo>
                      <a:pt x="0" y="17"/>
                    </a:lnTo>
                    <a:lnTo>
                      <a:pt x="2" y="13"/>
                    </a:lnTo>
                    <a:lnTo>
                      <a:pt x="3" y="9"/>
                    </a:lnTo>
                    <a:lnTo>
                      <a:pt x="6" y="6"/>
                    </a:lnTo>
                    <a:lnTo>
                      <a:pt x="10" y="3"/>
                    </a:lnTo>
                    <a:lnTo>
                      <a:pt x="13" y="0"/>
                    </a:lnTo>
                    <a:lnTo>
                      <a:pt x="17" y="0"/>
                    </a:lnTo>
                    <a:lnTo>
                      <a:pt x="20" y="0"/>
                    </a:lnTo>
                    <a:lnTo>
                      <a:pt x="23" y="3"/>
                    </a:lnTo>
                    <a:lnTo>
                      <a:pt x="25" y="6"/>
                    </a:lnTo>
                    <a:lnTo>
                      <a:pt x="25" y="9"/>
                    </a:lnTo>
                    <a:close/>
                    <a:moveTo>
                      <a:pt x="20" y="7"/>
                    </a:moveTo>
                    <a:lnTo>
                      <a:pt x="20" y="5"/>
                    </a:lnTo>
                    <a:lnTo>
                      <a:pt x="20" y="3"/>
                    </a:lnTo>
                    <a:lnTo>
                      <a:pt x="18" y="2"/>
                    </a:lnTo>
                    <a:lnTo>
                      <a:pt x="16" y="2"/>
                    </a:lnTo>
                    <a:lnTo>
                      <a:pt x="14" y="2"/>
                    </a:lnTo>
                    <a:lnTo>
                      <a:pt x="11" y="5"/>
                    </a:lnTo>
                    <a:lnTo>
                      <a:pt x="9" y="7"/>
                    </a:lnTo>
                    <a:lnTo>
                      <a:pt x="7" y="13"/>
                    </a:lnTo>
                    <a:lnTo>
                      <a:pt x="6" y="20"/>
                    </a:lnTo>
                    <a:lnTo>
                      <a:pt x="6" y="21"/>
                    </a:lnTo>
                    <a:lnTo>
                      <a:pt x="7" y="23"/>
                    </a:lnTo>
                    <a:lnTo>
                      <a:pt x="9" y="24"/>
                    </a:lnTo>
                    <a:lnTo>
                      <a:pt x="10" y="26"/>
                    </a:lnTo>
                    <a:lnTo>
                      <a:pt x="13" y="24"/>
                    </a:lnTo>
                    <a:lnTo>
                      <a:pt x="16" y="23"/>
                    </a:lnTo>
                    <a:lnTo>
                      <a:pt x="17" y="19"/>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484" name="Freeform 485"/>
              <p:cNvSpPr>
                <a:spLocks noEditPoints="1"/>
              </p:cNvSpPr>
              <p:nvPr/>
            </p:nvSpPr>
            <p:spPr bwMode="auto">
              <a:xfrm>
                <a:off x="2043" y="2724"/>
                <a:ext cx="88" cy="153"/>
              </a:xfrm>
              <a:custGeom>
                <a:avLst/>
                <a:gdLst>
                  <a:gd name="T0" fmla="*/ 295 w 34"/>
                  <a:gd name="T1" fmla="*/ 455 h 38"/>
                  <a:gd name="T2" fmla="*/ 401 w 34"/>
                  <a:gd name="T3" fmla="*/ 129 h 38"/>
                  <a:gd name="T4" fmla="*/ 481 w 34"/>
                  <a:gd name="T5" fmla="*/ 0 h 38"/>
                  <a:gd name="T6" fmla="*/ 569 w 34"/>
                  <a:gd name="T7" fmla="*/ 129 h 38"/>
                  <a:gd name="T8" fmla="*/ 590 w 34"/>
                  <a:gd name="T9" fmla="*/ 455 h 38"/>
                  <a:gd name="T10" fmla="*/ 523 w 34"/>
                  <a:gd name="T11" fmla="*/ 1313 h 38"/>
                  <a:gd name="T12" fmla="*/ 362 w 34"/>
                  <a:gd name="T13" fmla="*/ 1703 h 38"/>
                  <a:gd name="T14" fmla="*/ 274 w 34"/>
                  <a:gd name="T15" fmla="*/ 1703 h 38"/>
                  <a:gd name="T16" fmla="*/ 241 w 34"/>
                  <a:gd name="T17" fmla="*/ 1703 h 38"/>
                  <a:gd name="T18" fmla="*/ 173 w 34"/>
                  <a:gd name="T19" fmla="*/ 2025 h 38"/>
                  <a:gd name="T20" fmla="*/ 173 w 34"/>
                  <a:gd name="T21" fmla="*/ 2223 h 38"/>
                  <a:gd name="T22" fmla="*/ 173 w 34"/>
                  <a:gd name="T23" fmla="*/ 2287 h 38"/>
                  <a:gd name="T24" fmla="*/ 186 w 34"/>
                  <a:gd name="T25" fmla="*/ 2416 h 38"/>
                  <a:gd name="T26" fmla="*/ 241 w 34"/>
                  <a:gd name="T27" fmla="*/ 2416 h 38"/>
                  <a:gd name="T28" fmla="*/ 0 w 34"/>
                  <a:gd name="T29" fmla="*/ 2480 h 38"/>
                  <a:gd name="T30" fmla="*/ 54 w 34"/>
                  <a:gd name="T31" fmla="*/ 2416 h 38"/>
                  <a:gd name="T32" fmla="*/ 106 w 34"/>
                  <a:gd name="T33" fmla="*/ 2223 h 38"/>
                  <a:gd name="T34" fmla="*/ 228 w 34"/>
                  <a:gd name="T35" fmla="*/ 455 h 38"/>
                  <a:gd name="T36" fmla="*/ 241 w 34"/>
                  <a:gd name="T37" fmla="*/ 326 h 38"/>
                  <a:gd name="T38" fmla="*/ 228 w 34"/>
                  <a:gd name="T39" fmla="*/ 193 h 38"/>
                  <a:gd name="T40" fmla="*/ 228 w 34"/>
                  <a:gd name="T41" fmla="*/ 193 h 38"/>
                  <a:gd name="T42" fmla="*/ 173 w 34"/>
                  <a:gd name="T43" fmla="*/ 193 h 38"/>
                  <a:gd name="T44" fmla="*/ 349 w 34"/>
                  <a:gd name="T45" fmla="*/ 0 h 38"/>
                  <a:gd name="T46" fmla="*/ 241 w 34"/>
                  <a:gd name="T47" fmla="*/ 1574 h 38"/>
                  <a:gd name="T48" fmla="*/ 316 w 34"/>
                  <a:gd name="T49" fmla="*/ 1574 h 38"/>
                  <a:gd name="T50" fmla="*/ 401 w 34"/>
                  <a:gd name="T51" fmla="*/ 1506 h 38"/>
                  <a:gd name="T52" fmla="*/ 448 w 34"/>
                  <a:gd name="T53" fmla="*/ 1313 h 38"/>
                  <a:gd name="T54" fmla="*/ 468 w 34"/>
                  <a:gd name="T55" fmla="*/ 1039 h 38"/>
                  <a:gd name="T56" fmla="*/ 523 w 34"/>
                  <a:gd name="T57" fmla="*/ 648 h 38"/>
                  <a:gd name="T58" fmla="*/ 523 w 34"/>
                  <a:gd name="T59" fmla="*/ 391 h 38"/>
                  <a:gd name="T60" fmla="*/ 468 w 34"/>
                  <a:gd name="T61" fmla="*/ 193 h 38"/>
                  <a:gd name="T62" fmla="*/ 401 w 34"/>
                  <a:gd name="T63" fmla="*/ 193 h 38"/>
                  <a:gd name="T64" fmla="*/ 295 w 34"/>
                  <a:gd name="T65" fmla="*/ 648 h 38"/>
                  <a:gd name="T66" fmla="*/ 228 w 34"/>
                  <a:gd name="T67" fmla="*/ 150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20" y="0"/>
                    </a:moveTo>
                    <a:lnTo>
                      <a:pt x="17" y="7"/>
                    </a:lnTo>
                    <a:lnTo>
                      <a:pt x="20" y="3"/>
                    </a:lnTo>
                    <a:lnTo>
                      <a:pt x="23" y="2"/>
                    </a:lnTo>
                    <a:lnTo>
                      <a:pt x="26" y="0"/>
                    </a:lnTo>
                    <a:lnTo>
                      <a:pt x="28" y="0"/>
                    </a:lnTo>
                    <a:lnTo>
                      <a:pt x="31" y="0"/>
                    </a:lnTo>
                    <a:lnTo>
                      <a:pt x="33" y="2"/>
                    </a:lnTo>
                    <a:lnTo>
                      <a:pt x="34" y="5"/>
                    </a:lnTo>
                    <a:lnTo>
                      <a:pt x="34" y="7"/>
                    </a:lnTo>
                    <a:lnTo>
                      <a:pt x="33" y="13"/>
                    </a:lnTo>
                    <a:lnTo>
                      <a:pt x="30" y="20"/>
                    </a:lnTo>
                    <a:lnTo>
                      <a:pt x="26" y="23"/>
                    </a:lnTo>
                    <a:lnTo>
                      <a:pt x="21" y="26"/>
                    </a:lnTo>
                    <a:lnTo>
                      <a:pt x="17" y="26"/>
                    </a:lnTo>
                    <a:lnTo>
                      <a:pt x="16" y="26"/>
                    </a:lnTo>
                    <a:lnTo>
                      <a:pt x="14" y="26"/>
                    </a:lnTo>
                    <a:lnTo>
                      <a:pt x="13" y="24"/>
                    </a:lnTo>
                    <a:lnTo>
                      <a:pt x="10" y="31"/>
                    </a:lnTo>
                    <a:lnTo>
                      <a:pt x="10" y="34"/>
                    </a:lnTo>
                    <a:lnTo>
                      <a:pt x="10" y="35"/>
                    </a:lnTo>
                    <a:lnTo>
                      <a:pt x="11" y="37"/>
                    </a:lnTo>
                    <a:lnTo>
                      <a:pt x="14" y="37"/>
                    </a:lnTo>
                    <a:lnTo>
                      <a:pt x="14" y="38"/>
                    </a:lnTo>
                    <a:lnTo>
                      <a:pt x="0" y="38"/>
                    </a:lnTo>
                    <a:lnTo>
                      <a:pt x="2" y="37"/>
                    </a:lnTo>
                    <a:lnTo>
                      <a:pt x="3" y="37"/>
                    </a:lnTo>
                    <a:lnTo>
                      <a:pt x="4" y="35"/>
                    </a:lnTo>
                    <a:lnTo>
                      <a:pt x="6" y="34"/>
                    </a:lnTo>
                    <a:lnTo>
                      <a:pt x="6" y="31"/>
                    </a:lnTo>
                    <a:lnTo>
                      <a:pt x="13" y="7"/>
                    </a:lnTo>
                    <a:lnTo>
                      <a:pt x="14" y="5"/>
                    </a:lnTo>
                    <a:lnTo>
                      <a:pt x="14" y="3"/>
                    </a:lnTo>
                    <a:lnTo>
                      <a:pt x="13" y="3"/>
                    </a:lnTo>
                    <a:lnTo>
                      <a:pt x="11" y="3"/>
                    </a:lnTo>
                    <a:lnTo>
                      <a:pt x="10" y="3"/>
                    </a:lnTo>
                    <a:lnTo>
                      <a:pt x="10" y="2"/>
                    </a:lnTo>
                    <a:lnTo>
                      <a:pt x="20" y="0"/>
                    </a:lnTo>
                    <a:close/>
                    <a:moveTo>
                      <a:pt x="13" y="23"/>
                    </a:moveTo>
                    <a:lnTo>
                      <a:pt x="14" y="24"/>
                    </a:lnTo>
                    <a:lnTo>
                      <a:pt x="17" y="26"/>
                    </a:lnTo>
                    <a:lnTo>
                      <a:pt x="18" y="24"/>
                    </a:lnTo>
                    <a:lnTo>
                      <a:pt x="21" y="24"/>
                    </a:lnTo>
                    <a:lnTo>
                      <a:pt x="23" y="23"/>
                    </a:lnTo>
                    <a:lnTo>
                      <a:pt x="24" y="21"/>
                    </a:lnTo>
                    <a:lnTo>
                      <a:pt x="26" y="20"/>
                    </a:lnTo>
                    <a:lnTo>
                      <a:pt x="27" y="19"/>
                    </a:lnTo>
                    <a:lnTo>
                      <a:pt x="27" y="16"/>
                    </a:lnTo>
                    <a:lnTo>
                      <a:pt x="28" y="13"/>
                    </a:lnTo>
                    <a:lnTo>
                      <a:pt x="30" y="10"/>
                    </a:lnTo>
                    <a:lnTo>
                      <a:pt x="30" y="7"/>
                    </a:lnTo>
                    <a:lnTo>
                      <a:pt x="30" y="6"/>
                    </a:lnTo>
                    <a:lnTo>
                      <a:pt x="28" y="5"/>
                    </a:lnTo>
                    <a:lnTo>
                      <a:pt x="27" y="3"/>
                    </a:lnTo>
                    <a:lnTo>
                      <a:pt x="26" y="3"/>
                    </a:lnTo>
                    <a:lnTo>
                      <a:pt x="23" y="3"/>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10485" name="Freeform 486"/>
              <p:cNvSpPr>
                <a:spLocks noEditPoints="1"/>
              </p:cNvSpPr>
              <p:nvPr/>
            </p:nvSpPr>
            <p:spPr bwMode="auto">
              <a:xfrm>
                <a:off x="2134" y="2724"/>
                <a:ext cx="60" cy="104"/>
              </a:xfrm>
              <a:custGeom>
                <a:avLst/>
                <a:gdLst>
                  <a:gd name="T0" fmla="*/ 110 w 23"/>
                  <a:gd name="T1" fmla="*/ 896 h 26"/>
                  <a:gd name="T2" fmla="*/ 110 w 23"/>
                  <a:gd name="T3" fmla="*/ 1024 h 26"/>
                  <a:gd name="T4" fmla="*/ 110 w 23"/>
                  <a:gd name="T5" fmla="*/ 1088 h 26"/>
                  <a:gd name="T6" fmla="*/ 110 w 23"/>
                  <a:gd name="T7" fmla="*/ 1216 h 26"/>
                  <a:gd name="T8" fmla="*/ 123 w 23"/>
                  <a:gd name="T9" fmla="*/ 1344 h 26"/>
                  <a:gd name="T10" fmla="*/ 157 w 23"/>
                  <a:gd name="T11" fmla="*/ 1472 h 26"/>
                  <a:gd name="T12" fmla="*/ 211 w 23"/>
                  <a:gd name="T13" fmla="*/ 1472 h 26"/>
                  <a:gd name="T14" fmla="*/ 232 w 23"/>
                  <a:gd name="T15" fmla="*/ 1472 h 26"/>
                  <a:gd name="T16" fmla="*/ 253 w 23"/>
                  <a:gd name="T17" fmla="*/ 1344 h 26"/>
                  <a:gd name="T18" fmla="*/ 300 w 23"/>
                  <a:gd name="T19" fmla="*/ 1280 h 26"/>
                  <a:gd name="T20" fmla="*/ 355 w 23"/>
                  <a:gd name="T21" fmla="*/ 1216 h 26"/>
                  <a:gd name="T22" fmla="*/ 355 w 23"/>
                  <a:gd name="T23" fmla="*/ 1216 h 26"/>
                  <a:gd name="T24" fmla="*/ 300 w 23"/>
                  <a:gd name="T25" fmla="*/ 1472 h 26"/>
                  <a:gd name="T26" fmla="*/ 232 w 23"/>
                  <a:gd name="T27" fmla="*/ 1664 h 26"/>
                  <a:gd name="T28" fmla="*/ 157 w 23"/>
                  <a:gd name="T29" fmla="*/ 1664 h 26"/>
                  <a:gd name="T30" fmla="*/ 110 w 23"/>
                  <a:gd name="T31" fmla="*/ 1664 h 26"/>
                  <a:gd name="T32" fmla="*/ 55 w 23"/>
                  <a:gd name="T33" fmla="*/ 1536 h 26"/>
                  <a:gd name="T34" fmla="*/ 34 w 23"/>
                  <a:gd name="T35" fmla="*/ 1344 h 26"/>
                  <a:gd name="T36" fmla="*/ 0 w 23"/>
                  <a:gd name="T37" fmla="*/ 1216 h 26"/>
                  <a:gd name="T38" fmla="*/ 34 w 23"/>
                  <a:gd name="T39" fmla="*/ 896 h 26"/>
                  <a:gd name="T40" fmla="*/ 55 w 23"/>
                  <a:gd name="T41" fmla="*/ 576 h 26"/>
                  <a:gd name="T42" fmla="*/ 110 w 23"/>
                  <a:gd name="T43" fmla="*/ 384 h 26"/>
                  <a:gd name="T44" fmla="*/ 177 w 23"/>
                  <a:gd name="T45" fmla="*/ 192 h 26"/>
                  <a:gd name="T46" fmla="*/ 232 w 23"/>
                  <a:gd name="T47" fmla="*/ 0 h 26"/>
                  <a:gd name="T48" fmla="*/ 300 w 23"/>
                  <a:gd name="T49" fmla="*/ 0 h 26"/>
                  <a:gd name="T50" fmla="*/ 355 w 23"/>
                  <a:gd name="T51" fmla="*/ 0 h 26"/>
                  <a:gd name="T52" fmla="*/ 373 w 23"/>
                  <a:gd name="T53" fmla="*/ 128 h 26"/>
                  <a:gd name="T54" fmla="*/ 410 w 23"/>
                  <a:gd name="T55" fmla="*/ 192 h 26"/>
                  <a:gd name="T56" fmla="*/ 410 w 23"/>
                  <a:gd name="T57" fmla="*/ 320 h 26"/>
                  <a:gd name="T58" fmla="*/ 410 w 23"/>
                  <a:gd name="T59" fmla="*/ 384 h 26"/>
                  <a:gd name="T60" fmla="*/ 373 w 23"/>
                  <a:gd name="T61" fmla="*/ 576 h 26"/>
                  <a:gd name="T62" fmla="*/ 339 w 23"/>
                  <a:gd name="T63" fmla="*/ 768 h 26"/>
                  <a:gd name="T64" fmla="*/ 253 w 23"/>
                  <a:gd name="T65" fmla="*/ 832 h 26"/>
                  <a:gd name="T66" fmla="*/ 177 w 23"/>
                  <a:gd name="T67" fmla="*/ 896 h 26"/>
                  <a:gd name="T68" fmla="*/ 110 w 23"/>
                  <a:gd name="T69" fmla="*/ 896 h 26"/>
                  <a:gd name="T70" fmla="*/ 110 w 23"/>
                  <a:gd name="T71" fmla="*/ 896 h 26"/>
                  <a:gd name="T72" fmla="*/ 177 w 23"/>
                  <a:gd name="T73" fmla="*/ 832 h 26"/>
                  <a:gd name="T74" fmla="*/ 232 w 23"/>
                  <a:gd name="T75" fmla="*/ 768 h 26"/>
                  <a:gd name="T76" fmla="*/ 253 w 23"/>
                  <a:gd name="T77" fmla="*/ 640 h 26"/>
                  <a:gd name="T78" fmla="*/ 300 w 23"/>
                  <a:gd name="T79" fmla="*/ 576 h 26"/>
                  <a:gd name="T80" fmla="*/ 339 w 23"/>
                  <a:gd name="T81" fmla="*/ 384 h 26"/>
                  <a:gd name="T82" fmla="*/ 339 w 23"/>
                  <a:gd name="T83" fmla="*/ 320 h 26"/>
                  <a:gd name="T84" fmla="*/ 339 w 23"/>
                  <a:gd name="T85" fmla="*/ 192 h 26"/>
                  <a:gd name="T86" fmla="*/ 339 w 23"/>
                  <a:gd name="T87" fmla="*/ 128 h 26"/>
                  <a:gd name="T88" fmla="*/ 300 w 23"/>
                  <a:gd name="T89" fmla="*/ 128 h 26"/>
                  <a:gd name="T90" fmla="*/ 287 w 23"/>
                  <a:gd name="T91" fmla="*/ 128 h 26"/>
                  <a:gd name="T92" fmla="*/ 232 w 23"/>
                  <a:gd name="T93" fmla="*/ 128 h 26"/>
                  <a:gd name="T94" fmla="*/ 177 w 23"/>
                  <a:gd name="T95" fmla="*/ 320 h 26"/>
                  <a:gd name="T96" fmla="*/ 123 w 23"/>
                  <a:gd name="T97" fmla="*/ 576 h 26"/>
                  <a:gd name="T98" fmla="*/ 110 w 23"/>
                  <a:gd name="T99" fmla="*/ 896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7"/>
                    </a:lnTo>
                    <a:lnTo>
                      <a:pt x="6" y="19"/>
                    </a:lnTo>
                    <a:lnTo>
                      <a:pt x="7" y="21"/>
                    </a:lnTo>
                    <a:lnTo>
                      <a:pt x="9" y="23"/>
                    </a:lnTo>
                    <a:lnTo>
                      <a:pt x="12" y="23"/>
                    </a:lnTo>
                    <a:lnTo>
                      <a:pt x="13" y="23"/>
                    </a:lnTo>
                    <a:lnTo>
                      <a:pt x="14" y="21"/>
                    </a:lnTo>
                    <a:lnTo>
                      <a:pt x="17" y="20"/>
                    </a:lnTo>
                    <a:lnTo>
                      <a:pt x="20" y="19"/>
                    </a:lnTo>
                    <a:lnTo>
                      <a:pt x="17" y="23"/>
                    </a:lnTo>
                    <a:lnTo>
                      <a:pt x="13" y="26"/>
                    </a:lnTo>
                    <a:lnTo>
                      <a:pt x="9" y="26"/>
                    </a:lnTo>
                    <a:lnTo>
                      <a:pt x="6" y="26"/>
                    </a:lnTo>
                    <a:lnTo>
                      <a:pt x="3" y="24"/>
                    </a:lnTo>
                    <a:lnTo>
                      <a:pt x="2" y="21"/>
                    </a:lnTo>
                    <a:lnTo>
                      <a:pt x="0" y="19"/>
                    </a:lnTo>
                    <a:lnTo>
                      <a:pt x="2" y="14"/>
                    </a:lnTo>
                    <a:lnTo>
                      <a:pt x="3" y="9"/>
                    </a:lnTo>
                    <a:lnTo>
                      <a:pt x="6" y="6"/>
                    </a:lnTo>
                    <a:lnTo>
                      <a:pt x="10" y="3"/>
                    </a:lnTo>
                    <a:lnTo>
                      <a:pt x="13" y="0"/>
                    </a:lnTo>
                    <a:lnTo>
                      <a:pt x="17" y="0"/>
                    </a:lnTo>
                    <a:lnTo>
                      <a:pt x="20" y="0"/>
                    </a:lnTo>
                    <a:lnTo>
                      <a:pt x="21" y="2"/>
                    </a:lnTo>
                    <a:lnTo>
                      <a:pt x="23" y="3"/>
                    </a:lnTo>
                    <a:lnTo>
                      <a:pt x="23" y="5"/>
                    </a:lnTo>
                    <a:lnTo>
                      <a:pt x="23" y="6"/>
                    </a:lnTo>
                    <a:lnTo>
                      <a:pt x="21" y="9"/>
                    </a:lnTo>
                    <a:lnTo>
                      <a:pt x="19" y="12"/>
                    </a:lnTo>
                    <a:lnTo>
                      <a:pt x="14" y="13"/>
                    </a:lnTo>
                    <a:lnTo>
                      <a:pt x="10" y="14"/>
                    </a:lnTo>
                    <a:lnTo>
                      <a:pt x="6" y="14"/>
                    </a:lnTo>
                    <a:close/>
                    <a:moveTo>
                      <a:pt x="6" y="14"/>
                    </a:moveTo>
                    <a:lnTo>
                      <a:pt x="10" y="13"/>
                    </a:lnTo>
                    <a:lnTo>
                      <a:pt x="13" y="12"/>
                    </a:lnTo>
                    <a:lnTo>
                      <a:pt x="14" y="10"/>
                    </a:lnTo>
                    <a:lnTo>
                      <a:pt x="17" y="9"/>
                    </a:lnTo>
                    <a:lnTo>
                      <a:pt x="19" y="6"/>
                    </a:lnTo>
                    <a:lnTo>
                      <a:pt x="19" y="5"/>
                    </a:lnTo>
                    <a:lnTo>
                      <a:pt x="19" y="3"/>
                    </a:lnTo>
                    <a:lnTo>
                      <a:pt x="19" y="2"/>
                    </a:lnTo>
                    <a:lnTo>
                      <a:pt x="17" y="2"/>
                    </a:lnTo>
                    <a:lnTo>
                      <a:pt x="16" y="2"/>
                    </a:lnTo>
                    <a:lnTo>
                      <a:pt x="13" y="2"/>
                    </a:lnTo>
                    <a:lnTo>
                      <a:pt x="10" y="5"/>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10486" name="Freeform 487"/>
              <p:cNvSpPr>
                <a:spLocks/>
              </p:cNvSpPr>
              <p:nvPr/>
            </p:nvSpPr>
            <p:spPr bwMode="auto">
              <a:xfrm>
                <a:off x="2202" y="2724"/>
                <a:ext cx="55" cy="104"/>
              </a:xfrm>
              <a:custGeom>
                <a:avLst/>
                <a:gdLst>
                  <a:gd name="T0" fmla="*/ 21 w 21"/>
                  <a:gd name="T1" fmla="*/ 128 h 26"/>
                  <a:gd name="T2" fmla="*/ 199 w 21"/>
                  <a:gd name="T3" fmla="*/ 0 h 26"/>
                  <a:gd name="T4" fmla="*/ 123 w 21"/>
                  <a:gd name="T5" fmla="*/ 896 h 26"/>
                  <a:gd name="T6" fmla="*/ 165 w 21"/>
                  <a:gd name="T7" fmla="*/ 576 h 26"/>
                  <a:gd name="T8" fmla="*/ 212 w 21"/>
                  <a:gd name="T9" fmla="*/ 320 h 26"/>
                  <a:gd name="T10" fmla="*/ 267 w 21"/>
                  <a:gd name="T11" fmla="*/ 128 h 26"/>
                  <a:gd name="T12" fmla="*/ 322 w 21"/>
                  <a:gd name="T13" fmla="*/ 0 h 26"/>
                  <a:gd name="T14" fmla="*/ 343 w 21"/>
                  <a:gd name="T15" fmla="*/ 0 h 26"/>
                  <a:gd name="T16" fmla="*/ 343 w 21"/>
                  <a:gd name="T17" fmla="*/ 0 h 26"/>
                  <a:gd name="T18" fmla="*/ 377 w 21"/>
                  <a:gd name="T19" fmla="*/ 0 h 26"/>
                  <a:gd name="T20" fmla="*/ 377 w 21"/>
                  <a:gd name="T21" fmla="*/ 128 h 26"/>
                  <a:gd name="T22" fmla="*/ 377 w 21"/>
                  <a:gd name="T23" fmla="*/ 192 h 26"/>
                  <a:gd name="T24" fmla="*/ 377 w 21"/>
                  <a:gd name="T25" fmla="*/ 320 h 26"/>
                  <a:gd name="T26" fmla="*/ 343 w 21"/>
                  <a:gd name="T27" fmla="*/ 384 h 26"/>
                  <a:gd name="T28" fmla="*/ 343 w 21"/>
                  <a:gd name="T29" fmla="*/ 448 h 26"/>
                  <a:gd name="T30" fmla="*/ 322 w 21"/>
                  <a:gd name="T31" fmla="*/ 448 h 26"/>
                  <a:gd name="T32" fmla="*/ 322 w 21"/>
                  <a:gd name="T33" fmla="*/ 448 h 26"/>
                  <a:gd name="T34" fmla="*/ 288 w 21"/>
                  <a:gd name="T35" fmla="*/ 448 h 26"/>
                  <a:gd name="T36" fmla="*/ 288 w 21"/>
                  <a:gd name="T37" fmla="*/ 448 h 26"/>
                  <a:gd name="T38" fmla="*/ 288 w 21"/>
                  <a:gd name="T39" fmla="*/ 384 h 26"/>
                  <a:gd name="T40" fmla="*/ 288 w 21"/>
                  <a:gd name="T41" fmla="*/ 384 h 26"/>
                  <a:gd name="T42" fmla="*/ 288 w 21"/>
                  <a:gd name="T43" fmla="*/ 384 h 26"/>
                  <a:gd name="T44" fmla="*/ 288 w 21"/>
                  <a:gd name="T45" fmla="*/ 320 h 26"/>
                  <a:gd name="T46" fmla="*/ 267 w 21"/>
                  <a:gd name="T47" fmla="*/ 320 h 26"/>
                  <a:gd name="T48" fmla="*/ 267 w 21"/>
                  <a:gd name="T49" fmla="*/ 320 h 26"/>
                  <a:gd name="T50" fmla="*/ 267 w 21"/>
                  <a:gd name="T51" fmla="*/ 320 h 26"/>
                  <a:gd name="T52" fmla="*/ 254 w 21"/>
                  <a:gd name="T53" fmla="*/ 384 h 26"/>
                  <a:gd name="T54" fmla="*/ 212 w 21"/>
                  <a:gd name="T55" fmla="*/ 448 h 26"/>
                  <a:gd name="T56" fmla="*/ 199 w 21"/>
                  <a:gd name="T57" fmla="*/ 640 h 26"/>
                  <a:gd name="T58" fmla="*/ 144 w 21"/>
                  <a:gd name="T59" fmla="*/ 896 h 26"/>
                  <a:gd name="T60" fmla="*/ 123 w 21"/>
                  <a:gd name="T61" fmla="*/ 1024 h 26"/>
                  <a:gd name="T62" fmla="*/ 123 w 21"/>
                  <a:gd name="T63" fmla="*/ 1216 h 26"/>
                  <a:gd name="T64" fmla="*/ 89 w 21"/>
                  <a:gd name="T65" fmla="*/ 1280 h 26"/>
                  <a:gd name="T66" fmla="*/ 89 w 21"/>
                  <a:gd name="T67" fmla="*/ 1344 h 26"/>
                  <a:gd name="T68" fmla="*/ 68 w 21"/>
                  <a:gd name="T69" fmla="*/ 1664 h 26"/>
                  <a:gd name="T70" fmla="*/ 0 w 21"/>
                  <a:gd name="T71" fmla="*/ 1664 h 26"/>
                  <a:gd name="T72" fmla="*/ 68 w 21"/>
                  <a:gd name="T73" fmla="*/ 448 h 26"/>
                  <a:gd name="T74" fmla="*/ 89 w 21"/>
                  <a:gd name="T75" fmla="*/ 384 h 26"/>
                  <a:gd name="T76" fmla="*/ 89 w 21"/>
                  <a:gd name="T77" fmla="*/ 192 h 26"/>
                  <a:gd name="T78" fmla="*/ 89 w 21"/>
                  <a:gd name="T79" fmla="*/ 192 h 26"/>
                  <a:gd name="T80" fmla="*/ 89 w 21"/>
                  <a:gd name="T81" fmla="*/ 192 h 26"/>
                  <a:gd name="T82" fmla="*/ 68 w 21"/>
                  <a:gd name="T83" fmla="*/ 192 h 26"/>
                  <a:gd name="T84" fmla="*/ 68 w 21"/>
                  <a:gd name="T85" fmla="*/ 128 h 26"/>
                  <a:gd name="T86" fmla="*/ 34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9" y="9"/>
                    </a:lnTo>
                    <a:lnTo>
                      <a:pt x="12" y="5"/>
                    </a:lnTo>
                    <a:lnTo>
                      <a:pt x="15" y="2"/>
                    </a:lnTo>
                    <a:lnTo>
                      <a:pt x="18" y="0"/>
                    </a:lnTo>
                    <a:lnTo>
                      <a:pt x="19" y="0"/>
                    </a:lnTo>
                    <a:lnTo>
                      <a:pt x="21" y="0"/>
                    </a:lnTo>
                    <a:lnTo>
                      <a:pt x="21" y="2"/>
                    </a:lnTo>
                    <a:lnTo>
                      <a:pt x="21" y="3"/>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9"/>
                    </a:lnTo>
                    <a:lnTo>
                      <a:pt x="5" y="20"/>
                    </a:lnTo>
                    <a:lnTo>
                      <a:pt x="5" y="21"/>
                    </a:lnTo>
                    <a:lnTo>
                      <a:pt x="4" y="26"/>
                    </a:lnTo>
                    <a:lnTo>
                      <a:pt x="0" y="26"/>
                    </a:lnTo>
                    <a:lnTo>
                      <a:pt x="4" y="7"/>
                    </a:lnTo>
                    <a:lnTo>
                      <a:pt x="5" y="6"/>
                    </a:lnTo>
                    <a:lnTo>
                      <a:pt x="5" y="3"/>
                    </a:lnTo>
                    <a:lnTo>
                      <a:pt x="4" y="3"/>
                    </a:lnTo>
                    <a:lnTo>
                      <a:pt x="4" y="2"/>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487" name="Freeform 488"/>
              <p:cNvSpPr>
                <a:spLocks/>
              </p:cNvSpPr>
              <p:nvPr/>
            </p:nvSpPr>
            <p:spPr bwMode="auto">
              <a:xfrm>
                <a:off x="2257" y="2772"/>
                <a:ext cx="39" cy="8"/>
              </a:xfrm>
              <a:custGeom>
                <a:avLst/>
                <a:gdLst>
                  <a:gd name="T0" fmla="*/ 263 w 15"/>
                  <a:gd name="T1" fmla="*/ 0 h 2"/>
                  <a:gd name="T2" fmla="*/ 244 w 15"/>
                  <a:gd name="T3" fmla="*/ 128 h 2"/>
                  <a:gd name="T4" fmla="*/ 0 w 15"/>
                  <a:gd name="T5" fmla="*/ 128 h 2"/>
                  <a:gd name="T6" fmla="*/ 21 w 15"/>
                  <a:gd name="T7" fmla="*/ 0 h 2"/>
                  <a:gd name="T8" fmla="*/ 263 w 15"/>
                  <a:gd name="T9" fmla="*/ 0 h 2"/>
                  <a:gd name="T10" fmla="*/ 0 60000 65536"/>
                  <a:gd name="T11" fmla="*/ 0 60000 65536"/>
                  <a:gd name="T12" fmla="*/ 0 60000 65536"/>
                  <a:gd name="T13" fmla="*/ 0 60000 65536"/>
                  <a:gd name="T14" fmla="*/ 0 60000 65536"/>
                  <a:gd name="T15" fmla="*/ 0 w 15"/>
                  <a:gd name="T16" fmla="*/ 0 h 2"/>
                  <a:gd name="T17" fmla="*/ 15 w 15"/>
                  <a:gd name="T18" fmla="*/ 2 h 2"/>
                </a:gdLst>
                <a:ahLst/>
                <a:cxnLst>
                  <a:cxn ang="T10">
                    <a:pos x="T0" y="T1"/>
                  </a:cxn>
                  <a:cxn ang="T11">
                    <a:pos x="T2" y="T3"/>
                  </a:cxn>
                  <a:cxn ang="T12">
                    <a:pos x="T4" y="T5"/>
                  </a:cxn>
                  <a:cxn ang="T13">
                    <a:pos x="T6" y="T7"/>
                  </a:cxn>
                  <a:cxn ang="T14">
                    <a:pos x="T8" y="T9"/>
                  </a:cxn>
                </a:cxnLst>
                <a:rect l="T15" t="T16" r="T17" b="T18"/>
                <a:pathLst>
                  <a:path w="15" h="2">
                    <a:moveTo>
                      <a:pt x="15" y="0"/>
                    </a:moveTo>
                    <a:lnTo>
                      <a:pt x="14" y="2"/>
                    </a:lnTo>
                    <a:lnTo>
                      <a:pt x="0" y="2"/>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10488" name="Freeform 489"/>
              <p:cNvSpPr>
                <a:spLocks/>
              </p:cNvSpPr>
              <p:nvPr/>
            </p:nvSpPr>
            <p:spPr bwMode="auto">
              <a:xfrm>
                <a:off x="2296" y="2675"/>
                <a:ext cx="115" cy="153"/>
              </a:xfrm>
              <a:custGeom>
                <a:avLst/>
                <a:gdLst>
                  <a:gd name="T0" fmla="*/ 321 w 44"/>
                  <a:gd name="T1" fmla="*/ 0 h 38"/>
                  <a:gd name="T2" fmla="*/ 520 w 44"/>
                  <a:gd name="T3" fmla="*/ 1896 h 38"/>
                  <a:gd name="T4" fmla="*/ 622 w 44"/>
                  <a:gd name="T5" fmla="*/ 519 h 38"/>
                  <a:gd name="T6" fmla="*/ 664 w 44"/>
                  <a:gd name="T7" fmla="*/ 326 h 38"/>
                  <a:gd name="T8" fmla="*/ 664 w 44"/>
                  <a:gd name="T9" fmla="*/ 258 h 38"/>
                  <a:gd name="T10" fmla="*/ 664 w 44"/>
                  <a:gd name="T11" fmla="*/ 193 h 38"/>
                  <a:gd name="T12" fmla="*/ 622 w 44"/>
                  <a:gd name="T13" fmla="*/ 193 h 38"/>
                  <a:gd name="T14" fmla="*/ 622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193 h 38"/>
                  <a:gd name="T34" fmla="*/ 698 w 44"/>
                  <a:gd name="T35" fmla="*/ 193 h 38"/>
                  <a:gd name="T36" fmla="*/ 677 w 44"/>
                  <a:gd name="T37" fmla="*/ 326 h 38"/>
                  <a:gd name="T38" fmla="*/ 677 w 44"/>
                  <a:gd name="T39" fmla="*/ 519 h 38"/>
                  <a:gd name="T40" fmla="*/ 499 w 44"/>
                  <a:gd name="T41" fmla="*/ 2480 h 38"/>
                  <a:gd name="T42" fmla="*/ 499 w 44"/>
                  <a:gd name="T43" fmla="*/ 2480 h 38"/>
                  <a:gd name="T44" fmla="*/ 267 w 44"/>
                  <a:gd name="T45" fmla="*/ 455 h 38"/>
                  <a:gd name="T46" fmla="*/ 144 w 44"/>
                  <a:gd name="T47" fmla="*/ 2025 h 38"/>
                  <a:gd name="T48" fmla="*/ 144 w 44"/>
                  <a:gd name="T49" fmla="*/ 2090 h 38"/>
                  <a:gd name="T50" fmla="*/ 144 w 44"/>
                  <a:gd name="T51" fmla="*/ 2158 h 38"/>
                  <a:gd name="T52" fmla="*/ 144 w 44"/>
                  <a:gd name="T53" fmla="*/ 2287 h 38"/>
                  <a:gd name="T54" fmla="*/ 144 w 44"/>
                  <a:gd name="T55" fmla="*/ 2351 h 38"/>
                  <a:gd name="T56" fmla="*/ 178 w 44"/>
                  <a:gd name="T57" fmla="*/ 2351 h 38"/>
                  <a:gd name="T58" fmla="*/ 233 w 44"/>
                  <a:gd name="T59" fmla="*/ 2351 h 38"/>
                  <a:gd name="T60" fmla="*/ 199 w 44"/>
                  <a:gd name="T61" fmla="*/ 2480 h 38"/>
                  <a:gd name="T62" fmla="*/ 0 w 44"/>
                  <a:gd name="T63" fmla="*/ 2480 h 38"/>
                  <a:gd name="T64" fmla="*/ 0 w 44"/>
                  <a:gd name="T65" fmla="*/ 2351 h 38"/>
                  <a:gd name="T66" fmla="*/ 55 w 44"/>
                  <a:gd name="T67" fmla="*/ 2351 h 38"/>
                  <a:gd name="T68" fmla="*/ 55 w 44"/>
                  <a:gd name="T69" fmla="*/ 2351 h 38"/>
                  <a:gd name="T70" fmla="*/ 68 w 44"/>
                  <a:gd name="T71" fmla="*/ 2287 h 38"/>
                  <a:gd name="T72" fmla="*/ 110 w 44"/>
                  <a:gd name="T73" fmla="*/ 2287 h 38"/>
                  <a:gd name="T74" fmla="*/ 110 w 44"/>
                  <a:gd name="T75" fmla="*/ 2158 h 38"/>
                  <a:gd name="T76" fmla="*/ 123 w 44"/>
                  <a:gd name="T77" fmla="*/ 2025 h 38"/>
                  <a:gd name="T78" fmla="*/ 254 w 44"/>
                  <a:gd name="T79" fmla="*/ 258 h 38"/>
                  <a:gd name="T80" fmla="*/ 233 w 44"/>
                  <a:gd name="T81" fmla="*/ 193 h 38"/>
                  <a:gd name="T82" fmla="*/ 233 w 44"/>
                  <a:gd name="T83" fmla="*/ 193 h 38"/>
                  <a:gd name="T84" fmla="*/ 178 w 44"/>
                  <a:gd name="T85" fmla="*/ 64 h 38"/>
                  <a:gd name="T86" fmla="*/ 144 w 44"/>
                  <a:gd name="T87" fmla="*/ 64 h 38"/>
                  <a:gd name="T88" fmla="*/ 144 w 44"/>
                  <a:gd name="T89" fmla="*/ 0 h 38"/>
                  <a:gd name="T90" fmla="*/ 32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8" y="0"/>
                    </a:moveTo>
                    <a:lnTo>
                      <a:pt x="29" y="29"/>
                    </a:lnTo>
                    <a:lnTo>
                      <a:pt x="35" y="8"/>
                    </a:lnTo>
                    <a:lnTo>
                      <a:pt x="37" y="5"/>
                    </a:lnTo>
                    <a:lnTo>
                      <a:pt x="37" y="4"/>
                    </a:lnTo>
                    <a:lnTo>
                      <a:pt x="37" y="3"/>
                    </a:lnTo>
                    <a:lnTo>
                      <a:pt x="35" y="3"/>
                    </a:lnTo>
                    <a:lnTo>
                      <a:pt x="35" y="1"/>
                    </a:lnTo>
                    <a:lnTo>
                      <a:pt x="32" y="1"/>
                    </a:lnTo>
                    <a:lnTo>
                      <a:pt x="32" y="0"/>
                    </a:lnTo>
                    <a:lnTo>
                      <a:pt x="44" y="0"/>
                    </a:lnTo>
                    <a:lnTo>
                      <a:pt x="44" y="1"/>
                    </a:lnTo>
                    <a:lnTo>
                      <a:pt x="42" y="1"/>
                    </a:lnTo>
                    <a:lnTo>
                      <a:pt x="41" y="1"/>
                    </a:lnTo>
                    <a:lnTo>
                      <a:pt x="39" y="3"/>
                    </a:lnTo>
                    <a:lnTo>
                      <a:pt x="38" y="5"/>
                    </a:lnTo>
                    <a:lnTo>
                      <a:pt x="38" y="8"/>
                    </a:lnTo>
                    <a:lnTo>
                      <a:pt x="28" y="38"/>
                    </a:lnTo>
                    <a:lnTo>
                      <a:pt x="15" y="7"/>
                    </a:lnTo>
                    <a:lnTo>
                      <a:pt x="8" y="31"/>
                    </a:lnTo>
                    <a:lnTo>
                      <a:pt x="8" y="32"/>
                    </a:lnTo>
                    <a:lnTo>
                      <a:pt x="8" y="33"/>
                    </a:lnTo>
                    <a:lnTo>
                      <a:pt x="8" y="35"/>
                    </a:lnTo>
                    <a:lnTo>
                      <a:pt x="8" y="36"/>
                    </a:lnTo>
                    <a:lnTo>
                      <a:pt x="10" y="36"/>
                    </a:lnTo>
                    <a:lnTo>
                      <a:pt x="13" y="36"/>
                    </a:lnTo>
                    <a:lnTo>
                      <a:pt x="11" y="38"/>
                    </a:lnTo>
                    <a:lnTo>
                      <a:pt x="0" y="38"/>
                    </a:lnTo>
                    <a:lnTo>
                      <a:pt x="0" y="36"/>
                    </a:lnTo>
                    <a:lnTo>
                      <a:pt x="3" y="36"/>
                    </a:lnTo>
                    <a:lnTo>
                      <a:pt x="4" y="35"/>
                    </a:lnTo>
                    <a:lnTo>
                      <a:pt x="6" y="35"/>
                    </a:lnTo>
                    <a:lnTo>
                      <a:pt x="6" y="33"/>
                    </a:lnTo>
                    <a:lnTo>
                      <a:pt x="7" y="31"/>
                    </a:lnTo>
                    <a:lnTo>
                      <a:pt x="14" y="4"/>
                    </a:lnTo>
                    <a:lnTo>
                      <a:pt x="13" y="3"/>
                    </a:lnTo>
                    <a:lnTo>
                      <a:pt x="10" y="1"/>
                    </a:lnTo>
                    <a:lnTo>
                      <a:pt x="8" y="1"/>
                    </a:lnTo>
                    <a:lnTo>
                      <a:pt x="8" y="0"/>
                    </a:lnTo>
                    <a:lnTo>
                      <a:pt x="18" y="0"/>
                    </a:lnTo>
                    <a:close/>
                  </a:path>
                </a:pathLst>
              </a:custGeom>
              <a:solidFill>
                <a:srgbClr val="000000"/>
              </a:solidFill>
              <a:ln w="0">
                <a:solidFill>
                  <a:srgbClr val="000000"/>
                </a:solidFill>
                <a:round/>
                <a:headEnd/>
                <a:tailEnd/>
              </a:ln>
            </p:spPr>
            <p:txBody>
              <a:bodyPr/>
              <a:lstStyle/>
              <a:p>
                <a:endParaRPr lang="en-CA"/>
              </a:p>
            </p:txBody>
          </p:sp>
          <p:sp>
            <p:nvSpPr>
              <p:cNvPr id="10489" name="Freeform 490"/>
              <p:cNvSpPr>
                <a:spLocks noEditPoints="1"/>
              </p:cNvSpPr>
              <p:nvPr/>
            </p:nvSpPr>
            <p:spPr bwMode="auto">
              <a:xfrm>
                <a:off x="2403" y="2724"/>
                <a:ext cx="63" cy="104"/>
              </a:xfrm>
              <a:custGeom>
                <a:avLst/>
                <a:gdLst>
                  <a:gd name="T0" fmla="*/ 433 w 24"/>
                  <a:gd name="T1" fmla="*/ 576 h 26"/>
                  <a:gd name="T2" fmla="*/ 433 w 24"/>
                  <a:gd name="T3" fmla="*/ 832 h 26"/>
                  <a:gd name="T4" fmla="*/ 399 w 24"/>
                  <a:gd name="T5" fmla="*/ 1088 h 26"/>
                  <a:gd name="T6" fmla="*/ 344 w 24"/>
                  <a:gd name="T7" fmla="*/ 1344 h 26"/>
                  <a:gd name="T8" fmla="*/ 268 w 24"/>
                  <a:gd name="T9" fmla="*/ 1536 h 26"/>
                  <a:gd name="T10" fmla="*/ 221 w 24"/>
                  <a:gd name="T11" fmla="*/ 1664 h 26"/>
                  <a:gd name="T12" fmla="*/ 144 w 24"/>
                  <a:gd name="T13" fmla="*/ 1664 h 26"/>
                  <a:gd name="T14" fmla="*/ 89 w 24"/>
                  <a:gd name="T15" fmla="*/ 1664 h 26"/>
                  <a:gd name="T16" fmla="*/ 55 w 24"/>
                  <a:gd name="T17" fmla="*/ 1536 h 26"/>
                  <a:gd name="T18" fmla="*/ 0 w 24"/>
                  <a:gd name="T19" fmla="*/ 1344 h 26"/>
                  <a:gd name="T20" fmla="*/ 0 w 24"/>
                  <a:gd name="T21" fmla="*/ 1088 h 26"/>
                  <a:gd name="T22" fmla="*/ 0 w 24"/>
                  <a:gd name="T23" fmla="*/ 832 h 26"/>
                  <a:gd name="T24" fmla="*/ 55 w 24"/>
                  <a:gd name="T25" fmla="*/ 576 h 26"/>
                  <a:gd name="T26" fmla="*/ 76 w 24"/>
                  <a:gd name="T27" fmla="*/ 384 h 26"/>
                  <a:gd name="T28" fmla="*/ 144 w 24"/>
                  <a:gd name="T29" fmla="*/ 192 h 26"/>
                  <a:gd name="T30" fmla="*/ 221 w 24"/>
                  <a:gd name="T31" fmla="*/ 0 h 26"/>
                  <a:gd name="T32" fmla="*/ 268 w 24"/>
                  <a:gd name="T33" fmla="*/ 0 h 26"/>
                  <a:gd name="T34" fmla="*/ 344 w 24"/>
                  <a:gd name="T35" fmla="*/ 0 h 26"/>
                  <a:gd name="T36" fmla="*/ 399 w 24"/>
                  <a:gd name="T37" fmla="*/ 192 h 26"/>
                  <a:gd name="T38" fmla="*/ 433 w 24"/>
                  <a:gd name="T39" fmla="*/ 384 h 26"/>
                  <a:gd name="T40" fmla="*/ 433 w 24"/>
                  <a:gd name="T41" fmla="*/ 576 h 26"/>
                  <a:gd name="T42" fmla="*/ 344 w 24"/>
                  <a:gd name="T43" fmla="*/ 448 h 26"/>
                  <a:gd name="T44" fmla="*/ 344 w 24"/>
                  <a:gd name="T45" fmla="*/ 320 h 26"/>
                  <a:gd name="T46" fmla="*/ 323 w 24"/>
                  <a:gd name="T47" fmla="*/ 192 h 26"/>
                  <a:gd name="T48" fmla="*/ 310 w 24"/>
                  <a:gd name="T49" fmla="*/ 128 h 26"/>
                  <a:gd name="T50" fmla="*/ 268 w 24"/>
                  <a:gd name="T51" fmla="*/ 128 h 26"/>
                  <a:gd name="T52" fmla="*/ 221 w 24"/>
                  <a:gd name="T53" fmla="*/ 128 h 26"/>
                  <a:gd name="T54" fmla="*/ 179 w 24"/>
                  <a:gd name="T55" fmla="*/ 320 h 26"/>
                  <a:gd name="T56" fmla="*/ 144 w 24"/>
                  <a:gd name="T57" fmla="*/ 448 h 26"/>
                  <a:gd name="T58" fmla="*/ 89 w 24"/>
                  <a:gd name="T59" fmla="*/ 832 h 26"/>
                  <a:gd name="T60" fmla="*/ 76 w 24"/>
                  <a:gd name="T61" fmla="*/ 1280 h 26"/>
                  <a:gd name="T62" fmla="*/ 89 w 24"/>
                  <a:gd name="T63" fmla="*/ 1344 h 26"/>
                  <a:gd name="T64" fmla="*/ 89 w 24"/>
                  <a:gd name="T65" fmla="*/ 1472 h 26"/>
                  <a:gd name="T66" fmla="*/ 123 w 24"/>
                  <a:gd name="T67" fmla="*/ 1536 h 26"/>
                  <a:gd name="T68" fmla="*/ 179 w 24"/>
                  <a:gd name="T69" fmla="*/ 1664 h 26"/>
                  <a:gd name="T70" fmla="*/ 200 w 24"/>
                  <a:gd name="T71" fmla="*/ 1536 h 26"/>
                  <a:gd name="T72" fmla="*/ 255 w 24"/>
                  <a:gd name="T73" fmla="*/ 1472 h 26"/>
                  <a:gd name="T74" fmla="*/ 310 w 24"/>
                  <a:gd name="T75" fmla="*/ 1216 h 26"/>
                  <a:gd name="T76" fmla="*/ 323 w 24"/>
                  <a:gd name="T77" fmla="*/ 832 h 26"/>
                  <a:gd name="T78" fmla="*/ 344 w 24"/>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6"/>
                  <a:gd name="T122" fmla="*/ 24 w 24"/>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6">
                    <a:moveTo>
                      <a:pt x="24" y="9"/>
                    </a:moveTo>
                    <a:lnTo>
                      <a:pt x="24" y="13"/>
                    </a:lnTo>
                    <a:lnTo>
                      <a:pt x="22" y="17"/>
                    </a:lnTo>
                    <a:lnTo>
                      <a:pt x="19" y="21"/>
                    </a:lnTo>
                    <a:lnTo>
                      <a:pt x="15" y="24"/>
                    </a:lnTo>
                    <a:lnTo>
                      <a:pt x="12" y="26"/>
                    </a:lnTo>
                    <a:lnTo>
                      <a:pt x="8" y="26"/>
                    </a:lnTo>
                    <a:lnTo>
                      <a:pt x="5" y="26"/>
                    </a:lnTo>
                    <a:lnTo>
                      <a:pt x="3" y="24"/>
                    </a:lnTo>
                    <a:lnTo>
                      <a:pt x="0" y="21"/>
                    </a:lnTo>
                    <a:lnTo>
                      <a:pt x="0" y="17"/>
                    </a:lnTo>
                    <a:lnTo>
                      <a:pt x="0" y="13"/>
                    </a:lnTo>
                    <a:lnTo>
                      <a:pt x="3" y="9"/>
                    </a:lnTo>
                    <a:lnTo>
                      <a:pt x="4" y="6"/>
                    </a:lnTo>
                    <a:lnTo>
                      <a:pt x="8" y="3"/>
                    </a:lnTo>
                    <a:lnTo>
                      <a:pt x="12" y="0"/>
                    </a:lnTo>
                    <a:lnTo>
                      <a:pt x="15" y="0"/>
                    </a:lnTo>
                    <a:lnTo>
                      <a:pt x="19" y="0"/>
                    </a:lnTo>
                    <a:lnTo>
                      <a:pt x="22" y="3"/>
                    </a:lnTo>
                    <a:lnTo>
                      <a:pt x="24" y="6"/>
                    </a:lnTo>
                    <a:lnTo>
                      <a:pt x="24" y="9"/>
                    </a:lnTo>
                    <a:close/>
                    <a:moveTo>
                      <a:pt x="19" y="7"/>
                    </a:moveTo>
                    <a:lnTo>
                      <a:pt x="19" y="5"/>
                    </a:lnTo>
                    <a:lnTo>
                      <a:pt x="18" y="3"/>
                    </a:lnTo>
                    <a:lnTo>
                      <a:pt x="17" y="2"/>
                    </a:lnTo>
                    <a:lnTo>
                      <a:pt x="15" y="2"/>
                    </a:lnTo>
                    <a:lnTo>
                      <a:pt x="12" y="2"/>
                    </a:lnTo>
                    <a:lnTo>
                      <a:pt x="10" y="5"/>
                    </a:lnTo>
                    <a:lnTo>
                      <a:pt x="8" y="7"/>
                    </a:lnTo>
                    <a:lnTo>
                      <a:pt x="5" y="13"/>
                    </a:lnTo>
                    <a:lnTo>
                      <a:pt x="4" y="20"/>
                    </a:lnTo>
                    <a:lnTo>
                      <a:pt x="5" y="21"/>
                    </a:lnTo>
                    <a:lnTo>
                      <a:pt x="5" y="23"/>
                    </a:lnTo>
                    <a:lnTo>
                      <a:pt x="7" y="24"/>
                    </a:lnTo>
                    <a:lnTo>
                      <a:pt x="10" y="26"/>
                    </a:lnTo>
                    <a:lnTo>
                      <a:pt x="11" y="24"/>
                    </a:lnTo>
                    <a:lnTo>
                      <a:pt x="14" y="23"/>
                    </a:lnTo>
                    <a:lnTo>
                      <a:pt x="17" y="19"/>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10490" name="Freeform 491"/>
              <p:cNvSpPr>
                <a:spLocks/>
              </p:cNvSpPr>
              <p:nvPr/>
            </p:nvSpPr>
            <p:spPr bwMode="auto">
              <a:xfrm>
                <a:off x="2476" y="2724"/>
                <a:ext cx="68" cy="104"/>
              </a:xfrm>
              <a:custGeom>
                <a:avLst/>
                <a:gdLst>
                  <a:gd name="T0" fmla="*/ 377 w 26"/>
                  <a:gd name="T1" fmla="*/ 1088 h 26"/>
                  <a:gd name="T2" fmla="*/ 343 w 26"/>
                  <a:gd name="T3" fmla="*/ 1472 h 26"/>
                  <a:gd name="T4" fmla="*/ 343 w 26"/>
                  <a:gd name="T5" fmla="*/ 1472 h 26"/>
                  <a:gd name="T6" fmla="*/ 377 w 26"/>
                  <a:gd name="T7" fmla="*/ 1472 h 26"/>
                  <a:gd name="T8" fmla="*/ 377 w 26"/>
                  <a:gd name="T9" fmla="*/ 1472 h 26"/>
                  <a:gd name="T10" fmla="*/ 432 w 26"/>
                  <a:gd name="T11" fmla="*/ 1280 h 26"/>
                  <a:gd name="T12" fmla="*/ 398 w 26"/>
                  <a:gd name="T13" fmla="*/ 1472 h 26"/>
                  <a:gd name="T14" fmla="*/ 343 w 26"/>
                  <a:gd name="T15" fmla="*/ 1664 h 26"/>
                  <a:gd name="T16" fmla="*/ 301 w 26"/>
                  <a:gd name="T17" fmla="*/ 1664 h 26"/>
                  <a:gd name="T18" fmla="*/ 267 w 26"/>
                  <a:gd name="T19" fmla="*/ 1536 h 26"/>
                  <a:gd name="T20" fmla="*/ 267 w 26"/>
                  <a:gd name="T21" fmla="*/ 1472 h 26"/>
                  <a:gd name="T22" fmla="*/ 301 w 26"/>
                  <a:gd name="T23" fmla="*/ 1280 h 26"/>
                  <a:gd name="T24" fmla="*/ 322 w 26"/>
                  <a:gd name="T25" fmla="*/ 832 h 26"/>
                  <a:gd name="T26" fmla="*/ 212 w 26"/>
                  <a:gd name="T27" fmla="*/ 1344 h 26"/>
                  <a:gd name="T28" fmla="*/ 144 w 26"/>
                  <a:gd name="T29" fmla="*/ 1664 h 26"/>
                  <a:gd name="T30" fmla="*/ 68 w 26"/>
                  <a:gd name="T31" fmla="*/ 1664 h 26"/>
                  <a:gd name="T32" fmla="*/ 21 w 26"/>
                  <a:gd name="T33" fmla="*/ 1536 h 26"/>
                  <a:gd name="T34" fmla="*/ 21 w 26"/>
                  <a:gd name="T35" fmla="*/ 1280 h 26"/>
                  <a:gd name="T36" fmla="*/ 89 w 26"/>
                  <a:gd name="T37" fmla="*/ 448 h 26"/>
                  <a:gd name="T38" fmla="*/ 123 w 26"/>
                  <a:gd name="T39" fmla="*/ 320 h 26"/>
                  <a:gd name="T40" fmla="*/ 123 w 26"/>
                  <a:gd name="T41" fmla="*/ 192 h 26"/>
                  <a:gd name="T42" fmla="*/ 89 w 26"/>
                  <a:gd name="T43" fmla="*/ 192 h 26"/>
                  <a:gd name="T44" fmla="*/ 68 w 26"/>
                  <a:gd name="T45" fmla="*/ 192 h 26"/>
                  <a:gd name="T46" fmla="*/ 21 w 26"/>
                  <a:gd name="T47" fmla="*/ 448 h 26"/>
                  <a:gd name="T48" fmla="*/ 55 w 26"/>
                  <a:gd name="T49" fmla="*/ 192 h 26"/>
                  <a:gd name="T50" fmla="*/ 123 w 26"/>
                  <a:gd name="T51" fmla="*/ 0 h 26"/>
                  <a:gd name="T52" fmla="*/ 178 w 26"/>
                  <a:gd name="T53" fmla="*/ 0 h 26"/>
                  <a:gd name="T54" fmla="*/ 199 w 26"/>
                  <a:gd name="T55" fmla="*/ 128 h 26"/>
                  <a:gd name="T56" fmla="*/ 199 w 26"/>
                  <a:gd name="T57" fmla="*/ 384 h 26"/>
                  <a:gd name="T58" fmla="*/ 123 w 26"/>
                  <a:gd name="T59" fmla="*/ 1088 h 26"/>
                  <a:gd name="T60" fmla="*/ 89 w 26"/>
                  <a:gd name="T61" fmla="*/ 1344 h 26"/>
                  <a:gd name="T62" fmla="*/ 123 w 26"/>
                  <a:gd name="T63" fmla="*/ 1472 h 26"/>
                  <a:gd name="T64" fmla="*/ 123 w 26"/>
                  <a:gd name="T65" fmla="*/ 1472 h 26"/>
                  <a:gd name="T66" fmla="*/ 178 w 26"/>
                  <a:gd name="T67" fmla="*/ 1472 h 26"/>
                  <a:gd name="T68" fmla="*/ 254 w 26"/>
                  <a:gd name="T69" fmla="*/ 1216 h 26"/>
                  <a:gd name="T70" fmla="*/ 322 w 26"/>
                  <a:gd name="T71" fmla="*/ 832 h 26"/>
                  <a:gd name="T72" fmla="*/ 377 w 26"/>
                  <a:gd name="T73" fmla="*/ 192 h 26"/>
                  <a:gd name="T74" fmla="*/ 466 w 2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6"/>
                  <a:gd name="T116" fmla="*/ 26 w 2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6">
                    <a:moveTo>
                      <a:pt x="26" y="0"/>
                    </a:moveTo>
                    <a:lnTo>
                      <a:pt x="21" y="17"/>
                    </a:lnTo>
                    <a:lnTo>
                      <a:pt x="21" y="21"/>
                    </a:lnTo>
                    <a:lnTo>
                      <a:pt x="19" y="23"/>
                    </a:lnTo>
                    <a:lnTo>
                      <a:pt x="21" y="23"/>
                    </a:lnTo>
                    <a:lnTo>
                      <a:pt x="22" y="21"/>
                    </a:lnTo>
                    <a:lnTo>
                      <a:pt x="24" y="20"/>
                    </a:lnTo>
                    <a:lnTo>
                      <a:pt x="25" y="20"/>
                    </a:lnTo>
                    <a:lnTo>
                      <a:pt x="22" y="23"/>
                    </a:lnTo>
                    <a:lnTo>
                      <a:pt x="21" y="26"/>
                    </a:lnTo>
                    <a:lnTo>
                      <a:pt x="19" y="26"/>
                    </a:lnTo>
                    <a:lnTo>
                      <a:pt x="18" y="26"/>
                    </a:lnTo>
                    <a:lnTo>
                      <a:pt x="17" y="26"/>
                    </a:lnTo>
                    <a:lnTo>
                      <a:pt x="15" y="24"/>
                    </a:lnTo>
                    <a:lnTo>
                      <a:pt x="15" y="23"/>
                    </a:lnTo>
                    <a:lnTo>
                      <a:pt x="17" y="21"/>
                    </a:lnTo>
                    <a:lnTo>
                      <a:pt x="17" y="20"/>
                    </a:lnTo>
                    <a:lnTo>
                      <a:pt x="18" y="17"/>
                    </a:lnTo>
                    <a:lnTo>
                      <a:pt x="18" y="13"/>
                    </a:lnTo>
                    <a:lnTo>
                      <a:pt x="15" y="17"/>
                    </a:lnTo>
                    <a:lnTo>
                      <a:pt x="12" y="21"/>
                    </a:lnTo>
                    <a:lnTo>
                      <a:pt x="11" y="23"/>
                    </a:lnTo>
                    <a:lnTo>
                      <a:pt x="8" y="26"/>
                    </a:lnTo>
                    <a:lnTo>
                      <a:pt x="5" y="26"/>
                    </a:lnTo>
                    <a:lnTo>
                      <a:pt x="4" y="26"/>
                    </a:lnTo>
                    <a:lnTo>
                      <a:pt x="3" y="26"/>
                    </a:lnTo>
                    <a:lnTo>
                      <a:pt x="1" y="24"/>
                    </a:lnTo>
                    <a:lnTo>
                      <a:pt x="1" y="23"/>
                    </a:lnTo>
                    <a:lnTo>
                      <a:pt x="1" y="20"/>
                    </a:lnTo>
                    <a:lnTo>
                      <a:pt x="3" y="17"/>
                    </a:lnTo>
                    <a:lnTo>
                      <a:pt x="5" y="7"/>
                    </a:lnTo>
                    <a:lnTo>
                      <a:pt x="7" y="6"/>
                    </a:lnTo>
                    <a:lnTo>
                      <a:pt x="7" y="5"/>
                    </a:lnTo>
                    <a:lnTo>
                      <a:pt x="7" y="3"/>
                    </a:lnTo>
                    <a:lnTo>
                      <a:pt x="5" y="3"/>
                    </a:lnTo>
                    <a:lnTo>
                      <a:pt x="4" y="3"/>
                    </a:lnTo>
                    <a:lnTo>
                      <a:pt x="4" y="5"/>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1"/>
                    </a:lnTo>
                    <a:lnTo>
                      <a:pt x="7" y="23"/>
                    </a:lnTo>
                    <a:lnTo>
                      <a:pt x="8" y="23"/>
                    </a:lnTo>
                    <a:lnTo>
                      <a:pt x="10" y="23"/>
                    </a:lnTo>
                    <a:lnTo>
                      <a:pt x="11" y="20"/>
                    </a:lnTo>
                    <a:lnTo>
                      <a:pt x="14" y="19"/>
                    </a:lnTo>
                    <a:lnTo>
                      <a:pt x="15" y="16"/>
                    </a:lnTo>
                    <a:lnTo>
                      <a:pt x="18" y="13"/>
                    </a:lnTo>
                    <a:lnTo>
                      <a:pt x="19" y="9"/>
                    </a:lnTo>
                    <a:lnTo>
                      <a:pt x="21" y="3"/>
                    </a:lnTo>
                    <a:lnTo>
                      <a:pt x="22" y="0"/>
                    </a:lnTo>
                    <a:lnTo>
                      <a:pt x="26" y="0"/>
                    </a:lnTo>
                    <a:close/>
                  </a:path>
                </a:pathLst>
              </a:custGeom>
              <a:solidFill>
                <a:srgbClr val="000000"/>
              </a:solidFill>
              <a:ln w="0">
                <a:solidFill>
                  <a:srgbClr val="000000"/>
                </a:solidFill>
                <a:round/>
                <a:headEnd/>
                <a:tailEnd/>
              </a:ln>
            </p:spPr>
            <p:txBody>
              <a:bodyPr/>
              <a:lstStyle/>
              <a:p>
                <a:endParaRPr lang="en-CA"/>
              </a:p>
            </p:txBody>
          </p:sp>
          <p:sp>
            <p:nvSpPr>
              <p:cNvPr id="10491" name="Freeform 492"/>
              <p:cNvSpPr>
                <a:spLocks/>
              </p:cNvSpPr>
              <p:nvPr/>
            </p:nvSpPr>
            <p:spPr bwMode="auto">
              <a:xfrm>
                <a:off x="2550" y="2724"/>
                <a:ext cx="65" cy="104"/>
              </a:xfrm>
              <a:custGeom>
                <a:avLst/>
                <a:gdLst>
                  <a:gd name="T0" fmla="*/ 122 w 25"/>
                  <a:gd name="T1" fmla="*/ 832 h 26"/>
                  <a:gd name="T2" fmla="*/ 244 w 25"/>
                  <a:gd name="T3" fmla="*/ 320 h 26"/>
                  <a:gd name="T4" fmla="*/ 330 w 25"/>
                  <a:gd name="T5" fmla="*/ 0 h 26"/>
                  <a:gd name="T6" fmla="*/ 419 w 25"/>
                  <a:gd name="T7" fmla="*/ 0 h 26"/>
                  <a:gd name="T8" fmla="*/ 439 w 25"/>
                  <a:gd name="T9" fmla="*/ 192 h 26"/>
                  <a:gd name="T10" fmla="*/ 439 w 25"/>
                  <a:gd name="T11" fmla="*/ 384 h 26"/>
                  <a:gd name="T12" fmla="*/ 372 w 25"/>
                  <a:gd name="T13" fmla="*/ 1280 h 26"/>
                  <a:gd name="T14" fmla="*/ 330 w 25"/>
                  <a:gd name="T15" fmla="*/ 1472 h 26"/>
                  <a:gd name="T16" fmla="*/ 330 w 25"/>
                  <a:gd name="T17" fmla="*/ 1472 h 26"/>
                  <a:gd name="T18" fmla="*/ 372 w 25"/>
                  <a:gd name="T19" fmla="*/ 1472 h 26"/>
                  <a:gd name="T20" fmla="*/ 372 w 25"/>
                  <a:gd name="T21" fmla="*/ 1472 h 26"/>
                  <a:gd name="T22" fmla="*/ 419 w 25"/>
                  <a:gd name="T23" fmla="*/ 1280 h 26"/>
                  <a:gd name="T24" fmla="*/ 385 w 25"/>
                  <a:gd name="T25" fmla="*/ 1472 h 26"/>
                  <a:gd name="T26" fmla="*/ 317 w 25"/>
                  <a:gd name="T27" fmla="*/ 1664 h 26"/>
                  <a:gd name="T28" fmla="*/ 296 w 25"/>
                  <a:gd name="T29" fmla="*/ 1664 h 26"/>
                  <a:gd name="T30" fmla="*/ 263 w 25"/>
                  <a:gd name="T31" fmla="*/ 1536 h 26"/>
                  <a:gd name="T32" fmla="*/ 263 w 25"/>
                  <a:gd name="T33" fmla="*/ 1344 h 26"/>
                  <a:gd name="T34" fmla="*/ 330 w 25"/>
                  <a:gd name="T35" fmla="*/ 576 h 26"/>
                  <a:gd name="T36" fmla="*/ 372 w 25"/>
                  <a:gd name="T37" fmla="*/ 320 h 26"/>
                  <a:gd name="T38" fmla="*/ 330 w 25"/>
                  <a:gd name="T39" fmla="*/ 320 h 26"/>
                  <a:gd name="T40" fmla="*/ 330 w 25"/>
                  <a:gd name="T41" fmla="*/ 320 h 26"/>
                  <a:gd name="T42" fmla="*/ 296 w 25"/>
                  <a:gd name="T43" fmla="*/ 320 h 26"/>
                  <a:gd name="T44" fmla="*/ 211 w 25"/>
                  <a:gd name="T45" fmla="*/ 576 h 26"/>
                  <a:gd name="T46" fmla="*/ 122 w 25"/>
                  <a:gd name="T47" fmla="*/ 1024 h 26"/>
                  <a:gd name="T48" fmla="*/ 88 w 25"/>
                  <a:gd name="T49" fmla="*/ 1344 h 26"/>
                  <a:gd name="T50" fmla="*/ 0 w 25"/>
                  <a:gd name="T51" fmla="*/ 1664 h 26"/>
                  <a:gd name="T52" fmla="*/ 88 w 25"/>
                  <a:gd name="T53" fmla="*/ 320 h 26"/>
                  <a:gd name="T54" fmla="*/ 88 w 25"/>
                  <a:gd name="T55" fmla="*/ 192 h 26"/>
                  <a:gd name="T56" fmla="*/ 68 w 25"/>
                  <a:gd name="T57" fmla="*/ 192 h 26"/>
                  <a:gd name="T58" fmla="*/ 55 w 25"/>
                  <a:gd name="T59" fmla="*/ 128 h 26"/>
                  <a:gd name="T60" fmla="*/ 21 w 25"/>
                  <a:gd name="T61" fmla="*/ 192 h 26"/>
                  <a:gd name="T62" fmla="*/ 195 w 25"/>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6"/>
                  <a:gd name="T98" fmla="*/ 25 w 25"/>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6">
                    <a:moveTo>
                      <a:pt x="11" y="0"/>
                    </a:moveTo>
                    <a:lnTo>
                      <a:pt x="7" y="13"/>
                    </a:lnTo>
                    <a:lnTo>
                      <a:pt x="11" y="9"/>
                    </a:lnTo>
                    <a:lnTo>
                      <a:pt x="14" y="5"/>
                    </a:lnTo>
                    <a:lnTo>
                      <a:pt x="15" y="3"/>
                    </a:lnTo>
                    <a:lnTo>
                      <a:pt x="19" y="0"/>
                    </a:lnTo>
                    <a:lnTo>
                      <a:pt x="22" y="0"/>
                    </a:lnTo>
                    <a:lnTo>
                      <a:pt x="24" y="0"/>
                    </a:lnTo>
                    <a:lnTo>
                      <a:pt x="24" y="2"/>
                    </a:lnTo>
                    <a:lnTo>
                      <a:pt x="25" y="3"/>
                    </a:lnTo>
                    <a:lnTo>
                      <a:pt x="25" y="5"/>
                    </a:lnTo>
                    <a:lnTo>
                      <a:pt x="25" y="6"/>
                    </a:lnTo>
                    <a:lnTo>
                      <a:pt x="24" y="9"/>
                    </a:lnTo>
                    <a:lnTo>
                      <a:pt x="21" y="20"/>
                    </a:lnTo>
                    <a:lnTo>
                      <a:pt x="19" y="21"/>
                    </a:lnTo>
                    <a:lnTo>
                      <a:pt x="19" y="23"/>
                    </a:lnTo>
                    <a:lnTo>
                      <a:pt x="21" y="23"/>
                    </a:lnTo>
                    <a:lnTo>
                      <a:pt x="22" y="21"/>
                    </a:lnTo>
                    <a:lnTo>
                      <a:pt x="24" y="20"/>
                    </a:lnTo>
                    <a:lnTo>
                      <a:pt x="25" y="20"/>
                    </a:lnTo>
                    <a:lnTo>
                      <a:pt x="22" y="23"/>
                    </a:lnTo>
                    <a:lnTo>
                      <a:pt x="19" y="26"/>
                    </a:lnTo>
                    <a:lnTo>
                      <a:pt x="18" y="26"/>
                    </a:lnTo>
                    <a:lnTo>
                      <a:pt x="17" y="26"/>
                    </a:lnTo>
                    <a:lnTo>
                      <a:pt x="15" y="26"/>
                    </a:lnTo>
                    <a:lnTo>
                      <a:pt x="15" y="24"/>
                    </a:lnTo>
                    <a:lnTo>
                      <a:pt x="15" y="21"/>
                    </a:lnTo>
                    <a:lnTo>
                      <a:pt x="17" y="20"/>
                    </a:lnTo>
                    <a:lnTo>
                      <a:pt x="19" y="9"/>
                    </a:lnTo>
                    <a:lnTo>
                      <a:pt x="21" y="6"/>
                    </a:lnTo>
                    <a:lnTo>
                      <a:pt x="21" y="5"/>
                    </a:lnTo>
                    <a:lnTo>
                      <a:pt x="19" y="5"/>
                    </a:lnTo>
                    <a:lnTo>
                      <a:pt x="18" y="5"/>
                    </a:lnTo>
                    <a:lnTo>
                      <a:pt x="17" y="5"/>
                    </a:lnTo>
                    <a:lnTo>
                      <a:pt x="15" y="6"/>
                    </a:lnTo>
                    <a:lnTo>
                      <a:pt x="12" y="9"/>
                    </a:lnTo>
                    <a:lnTo>
                      <a:pt x="10" y="12"/>
                    </a:lnTo>
                    <a:lnTo>
                      <a:pt x="7" y="16"/>
                    </a:lnTo>
                    <a:lnTo>
                      <a:pt x="7" y="19"/>
                    </a:lnTo>
                    <a:lnTo>
                      <a:pt x="5" y="21"/>
                    </a:lnTo>
                    <a:lnTo>
                      <a:pt x="4" y="26"/>
                    </a:lnTo>
                    <a:lnTo>
                      <a:pt x="0" y="26"/>
                    </a:lnTo>
                    <a:lnTo>
                      <a:pt x="4" y="7"/>
                    </a:lnTo>
                    <a:lnTo>
                      <a:pt x="5" y="5"/>
                    </a:lnTo>
                    <a:lnTo>
                      <a:pt x="5" y="3"/>
                    </a:lnTo>
                    <a:lnTo>
                      <a:pt x="4" y="3"/>
                    </a:lnTo>
                    <a:lnTo>
                      <a:pt x="4" y="2"/>
                    </a:lnTo>
                    <a:lnTo>
                      <a:pt x="3" y="2"/>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10492" name="Freeform 493"/>
              <p:cNvSpPr>
                <a:spLocks/>
              </p:cNvSpPr>
              <p:nvPr/>
            </p:nvSpPr>
            <p:spPr bwMode="auto">
              <a:xfrm>
                <a:off x="2827" y="2675"/>
                <a:ext cx="31" cy="198"/>
              </a:xfrm>
              <a:custGeom>
                <a:avLst/>
                <a:gdLst>
                  <a:gd name="T0" fmla="*/ 207 w 12"/>
                  <a:gd name="T1" fmla="*/ 3233 h 49"/>
                  <a:gd name="T2" fmla="*/ 0 w 12"/>
                  <a:gd name="T3" fmla="*/ 3233 h 49"/>
                  <a:gd name="T4" fmla="*/ 0 w 12"/>
                  <a:gd name="T5" fmla="*/ 0 h 49"/>
                  <a:gd name="T6" fmla="*/ 207 w 12"/>
                  <a:gd name="T7" fmla="*/ 0 h 49"/>
                  <a:gd name="T8" fmla="*/ 207 w 12"/>
                  <a:gd name="T9" fmla="*/ 65 h 49"/>
                  <a:gd name="T10" fmla="*/ 88 w 12"/>
                  <a:gd name="T11" fmla="*/ 65 h 49"/>
                  <a:gd name="T12" fmla="*/ 88 w 12"/>
                  <a:gd name="T13" fmla="*/ 3103 h 49"/>
                  <a:gd name="T14" fmla="*/ 207 w 12"/>
                  <a:gd name="T15" fmla="*/ 3103 h 49"/>
                  <a:gd name="T16" fmla="*/ 207 w 12"/>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10493" name="Freeform 494"/>
              <p:cNvSpPr>
                <a:spLocks noEditPoints="1"/>
              </p:cNvSpPr>
              <p:nvPr/>
            </p:nvSpPr>
            <p:spPr bwMode="auto">
              <a:xfrm>
                <a:off x="286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21 w 24"/>
                  <a:gd name="T13" fmla="*/ 0 h 38"/>
                  <a:gd name="T14" fmla="*/ 310 w 24"/>
                  <a:gd name="T15" fmla="*/ 64 h 38"/>
                  <a:gd name="T16" fmla="*/ 344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44 w 24"/>
                  <a:gd name="T29" fmla="*/ 2158 h 38"/>
                  <a:gd name="T30" fmla="*/ 310 w 24"/>
                  <a:gd name="T31" fmla="*/ 2351 h 38"/>
                  <a:gd name="T32" fmla="*/ 255 w 24"/>
                  <a:gd name="T33" fmla="*/ 2480 h 38"/>
                  <a:gd name="T34" fmla="*/ 221 w 24"/>
                  <a:gd name="T35" fmla="*/ 2480 h 38"/>
                  <a:gd name="T36" fmla="*/ 144 w 24"/>
                  <a:gd name="T37" fmla="*/ 2480 h 38"/>
                  <a:gd name="T38" fmla="*/ 89 w 24"/>
                  <a:gd name="T39" fmla="*/ 2287 h 38"/>
                  <a:gd name="T40" fmla="*/ 55 w 24"/>
                  <a:gd name="T41" fmla="*/ 2090 h 38"/>
                  <a:gd name="T42" fmla="*/ 21 w 24"/>
                  <a:gd name="T43" fmla="*/ 1703 h 38"/>
                  <a:gd name="T44" fmla="*/ 0 w 24"/>
                  <a:gd name="T45" fmla="*/ 1248 h 38"/>
                  <a:gd name="T46" fmla="*/ 89 w 24"/>
                  <a:gd name="T47" fmla="*/ 1248 h 38"/>
                  <a:gd name="T48" fmla="*/ 89 w 24"/>
                  <a:gd name="T49" fmla="*/ 1703 h 38"/>
                  <a:gd name="T50" fmla="*/ 123 w 24"/>
                  <a:gd name="T51" fmla="*/ 2090 h 38"/>
                  <a:gd name="T52" fmla="*/ 179 w 24"/>
                  <a:gd name="T53" fmla="*/ 2287 h 38"/>
                  <a:gd name="T54" fmla="*/ 221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21 w 24"/>
                  <a:gd name="T79" fmla="*/ 64 h 38"/>
                  <a:gd name="T80" fmla="*/ 179 w 24"/>
                  <a:gd name="T81" fmla="*/ 64 h 38"/>
                  <a:gd name="T82" fmla="*/ 144 w 24"/>
                  <a:gd name="T83" fmla="*/ 193 h 38"/>
                  <a:gd name="T84" fmla="*/ 123 w 24"/>
                  <a:gd name="T85" fmla="*/ 326 h 38"/>
                  <a:gd name="T86" fmla="*/ 123 w 24"/>
                  <a:gd name="T87" fmla="*/ 648 h 38"/>
                  <a:gd name="T88" fmla="*/ 89 w 24"/>
                  <a:gd name="T89" fmla="*/ 974 h 38"/>
                  <a:gd name="T90" fmla="*/ 89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2" y="0"/>
                    </a:lnTo>
                    <a:lnTo>
                      <a:pt x="17" y="1"/>
                    </a:lnTo>
                    <a:lnTo>
                      <a:pt x="19" y="4"/>
                    </a:lnTo>
                    <a:lnTo>
                      <a:pt x="22" y="8"/>
                    </a:lnTo>
                    <a:lnTo>
                      <a:pt x="24" y="12"/>
                    </a:lnTo>
                    <a:lnTo>
                      <a:pt x="24" y="18"/>
                    </a:lnTo>
                    <a:lnTo>
                      <a:pt x="24" y="25"/>
                    </a:lnTo>
                    <a:lnTo>
                      <a:pt x="22" y="29"/>
                    </a:lnTo>
                    <a:lnTo>
                      <a:pt x="19" y="33"/>
                    </a:lnTo>
                    <a:lnTo>
                      <a:pt x="17" y="36"/>
                    </a:lnTo>
                    <a:lnTo>
                      <a:pt x="14" y="38"/>
                    </a:lnTo>
                    <a:lnTo>
                      <a:pt x="12" y="38"/>
                    </a:lnTo>
                    <a:lnTo>
                      <a:pt x="8" y="38"/>
                    </a:lnTo>
                    <a:lnTo>
                      <a:pt x="5" y="35"/>
                    </a:lnTo>
                    <a:lnTo>
                      <a:pt x="3" y="32"/>
                    </a:lnTo>
                    <a:lnTo>
                      <a:pt x="1" y="26"/>
                    </a:lnTo>
                    <a:lnTo>
                      <a:pt x="0" y="19"/>
                    </a:lnTo>
                    <a:close/>
                    <a:moveTo>
                      <a:pt x="5" y="19"/>
                    </a:moveTo>
                    <a:lnTo>
                      <a:pt x="5" y="26"/>
                    </a:lnTo>
                    <a:lnTo>
                      <a:pt x="7" y="32"/>
                    </a:lnTo>
                    <a:lnTo>
                      <a:pt x="10" y="35"/>
                    </a:lnTo>
                    <a:lnTo>
                      <a:pt x="12"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2" y="1"/>
                    </a:lnTo>
                    <a:lnTo>
                      <a:pt x="10" y="1"/>
                    </a:lnTo>
                    <a:lnTo>
                      <a:pt x="8" y="3"/>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10494" name="Freeform 495"/>
              <p:cNvSpPr>
                <a:spLocks/>
              </p:cNvSpPr>
              <p:nvPr/>
            </p:nvSpPr>
            <p:spPr bwMode="auto">
              <a:xfrm>
                <a:off x="2944" y="2804"/>
                <a:ext cx="24" cy="57"/>
              </a:xfrm>
              <a:custGeom>
                <a:avLst/>
                <a:gdLst>
                  <a:gd name="T0" fmla="*/ 0 w 9"/>
                  <a:gd name="T1" fmla="*/ 945 h 14"/>
                  <a:gd name="T2" fmla="*/ 0 w 9"/>
                  <a:gd name="T3" fmla="*/ 879 h 14"/>
                  <a:gd name="T4" fmla="*/ 56 w 9"/>
                  <a:gd name="T5" fmla="*/ 879 h 14"/>
                  <a:gd name="T6" fmla="*/ 93 w 9"/>
                  <a:gd name="T7" fmla="*/ 680 h 14"/>
                  <a:gd name="T8" fmla="*/ 115 w 9"/>
                  <a:gd name="T9" fmla="*/ 546 h 14"/>
                  <a:gd name="T10" fmla="*/ 115 w 9"/>
                  <a:gd name="T11" fmla="*/ 480 h 14"/>
                  <a:gd name="T12" fmla="*/ 115 w 9"/>
                  <a:gd name="T13" fmla="*/ 399 h 14"/>
                  <a:gd name="T14" fmla="*/ 115 w 9"/>
                  <a:gd name="T15" fmla="*/ 399 h 14"/>
                  <a:gd name="T16" fmla="*/ 115 w 9"/>
                  <a:gd name="T17" fmla="*/ 399 h 14"/>
                  <a:gd name="T18" fmla="*/ 115 w 9"/>
                  <a:gd name="T19" fmla="*/ 399 h 14"/>
                  <a:gd name="T20" fmla="*/ 93 w 9"/>
                  <a:gd name="T21" fmla="*/ 399 h 14"/>
                  <a:gd name="T22" fmla="*/ 93 w 9"/>
                  <a:gd name="T23" fmla="*/ 399 h 14"/>
                  <a:gd name="T24" fmla="*/ 56 w 9"/>
                  <a:gd name="T25" fmla="*/ 399 h 14"/>
                  <a:gd name="T26" fmla="*/ 56 w 9"/>
                  <a:gd name="T27" fmla="*/ 399 h 14"/>
                  <a:gd name="T28" fmla="*/ 35 w 9"/>
                  <a:gd name="T29" fmla="*/ 399 h 14"/>
                  <a:gd name="T30" fmla="*/ 0 w 9"/>
                  <a:gd name="T31" fmla="*/ 399 h 14"/>
                  <a:gd name="T32" fmla="*/ 0 w 9"/>
                  <a:gd name="T33" fmla="*/ 265 h 14"/>
                  <a:gd name="T34" fmla="*/ 0 w 9"/>
                  <a:gd name="T35" fmla="*/ 200 h 14"/>
                  <a:gd name="T36" fmla="*/ 0 w 9"/>
                  <a:gd name="T37" fmla="*/ 65 h 14"/>
                  <a:gd name="T38" fmla="*/ 0 w 9"/>
                  <a:gd name="T39" fmla="*/ 0 h 14"/>
                  <a:gd name="T40" fmla="*/ 35 w 9"/>
                  <a:gd name="T41" fmla="*/ 0 h 14"/>
                  <a:gd name="T42" fmla="*/ 56 w 9"/>
                  <a:gd name="T43" fmla="*/ 0 h 14"/>
                  <a:gd name="T44" fmla="*/ 93 w 9"/>
                  <a:gd name="T45" fmla="*/ 0 h 14"/>
                  <a:gd name="T46" fmla="*/ 136 w 9"/>
                  <a:gd name="T47" fmla="*/ 65 h 14"/>
                  <a:gd name="T48" fmla="*/ 136 w 9"/>
                  <a:gd name="T49" fmla="*/ 200 h 14"/>
                  <a:gd name="T50" fmla="*/ 171 w 9"/>
                  <a:gd name="T51" fmla="*/ 399 h 14"/>
                  <a:gd name="T52" fmla="*/ 136 w 9"/>
                  <a:gd name="T53" fmla="*/ 546 h 14"/>
                  <a:gd name="T54" fmla="*/ 115 w 9"/>
                  <a:gd name="T55" fmla="*/ 680 h 14"/>
                  <a:gd name="T56" fmla="*/ 56 w 9"/>
                  <a:gd name="T57" fmla="*/ 879 h 14"/>
                  <a:gd name="T58" fmla="*/ 0 w 9"/>
                  <a:gd name="T59" fmla="*/ 945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5" y="10"/>
                    </a:lnTo>
                    <a:lnTo>
                      <a:pt x="6" y="8"/>
                    </a:lnTo>
                    <a:lnTo>
                      <a:pt x="6" y="7"/>
                    </a:lnTo>
                    <a:lnTo>
                      <a:pt x="6" y="6"/>
                    </a:lnTo>
                    <a:lnTo>
                      <a:pt x="5" y="6"/>
                    </a:lnTo>
                    <a:lnTo>
                      <a:pt x="3" y="6"/>
                    </a:lnTo>
                    <a:lnTo>
                      <a:pt x="2" y="6"/>
                    </a:lnTo>
                    <a:lnTo>
                      <a:pt x="0" y="6"/>
                    </a:lnTo>
                    <a:lnTo>
                      <a:pt x="0" y="4"/>
                    </a:lnTo>
                    <a:lnTo>
                      <a:pt x="0" y="3"/>
                    </a:lnTo>
                    <a:lnTo>
                      <a:pt x="0" y="1"/>
                    </a:lnTo>
                    <a:lnTo>
                      <a:pt x="0" y="0"/>
                    </a:lnTo>
                    <a:lnTo>
                      <a:pt x="2" y="0"/>
                    </a:lnTo>
                    <a:lnTo>
                      <a:pt x="3" y="0"/>
                    </a:lnTo>
                    <a:lnTo>
                      <a:pt x="5" y="0"/>
                    </a:lnTo>
                    <a:lnTo>
                      <a:pt x="7" y="1"/>
                    </a:lnTo>
                    <a:lnTo>
                      <a:pt x="7" y="3"/>
                    </a:lnTo>
                    <a:lnTo>
                      <a:pt x="9" y="6"/>
                    </a:lnTo>
                    <a:lnTo>
                      <a:pt x="7" y="8"/>
                    </a:lnTo>
                    <a:lnTo>
                      <a:pt x="6" y="10"/>
                    </a:lnTo>
                    <a:lnTo>
                      <a:pt x="3" y="13"/>
                    </a:lnTo>
                    <a:lnTo>
                      <a:pt x="0" y="14"/>
                    </a:lnTo>
                    <a:close/>
                  </a:path>
                </a:pathLst>
              </a:custGeom>
              <a:solidFill>
                <a:srgbClr val="000000"/>
              </a:solidFill>
              <a:ln w="0">
                <a:solidFill>
                  <a:srgbClr val="000000"/>
                </a:solidFill>
                <a:round/>
                <a:headEnd/>
                <a:tailEnd/>
              </a:ln>
            </p:spPr>
            <p:txBody>
              <a:bodyPr/>
              <a:lstStyle/>
              <a:p>
                <a:endParaRPr lang="en-CA"/>
              </a:p>
            </p:txBody>
          </p:sp>
          <p:sp>
            <p:nvSpPr>
              <p:cNvPr id="10495" name="Freeform 496"/>
              <p:cNvSpPr>
                <a:spLocks noEditPoints="1"/>
              </p:cNvSpPr>
              <p:nvPr/>
            </p:nvSpPr>
            <p:spPr bwMode="auto">
              <a:xfrm>
                <a:off x="297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34 w 24"/>
                  <a:gd name="T13" fmla="*/ 0 h 38"/>
                  <a:gd name="T14" fmla="*/ 310 w 24"/>
                  <a:gd name="T15" fmla="*/ 64 h 38"/>
                  <a:gd name="T16" fmla="*/ 365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65 w 24"/>
                  <a:gd name="T29" fmla="*/ 2158 h 38"/>
                  <a:gd name="T30" fmla="*/ 310 w 24"/>
                  <a:gd name="T31" fmla="*/ 2351 h 38"/>
                  <a:gd name="T32" fmla="*/ 255 w 24"/>
                  <a:gd name="T33" fmla="*/ 2480 h 38"/>
                  <a:gd name="T34" fmla="*/ 234 w 24"/>
                  <a:gd name="T35" fmla="*/ 2480 h 38"/>
                  <a:gd name="T36" fmla="*/ 144 w 24"/>
                  <a:gd name="T37" fmla="*/ 2480 h 38"/>
                  <a:gd name="T38" fmla="*/ 110 w 24"/>
                  <a:gd name="T39" fmla="*/ 2287 h 38"/>
                  <a:gd name="T40" fmla="*/ 55 w 24"/>
                  <a:gd name="T41" fmla="*/ 2090 h 38"/>
                  <a:gd name="T42" fmla="*/ 21 w 24"/>
                  <a:gd name="T43" fmla="*/ 1703 h 38"/>
                  <a:gd name="T44" fmla="*/ 0 w 24"/>
                  <a:gd name="T45" fmla="*/ 1248 h 38"/>
                  <a:gd name="T46" fmla="*/ 110 w 24"/>
                  <a:gd name="T47" fmla="*/ 1248 h 38"/>
                  <a:gd name="T48" fmla="*/ 110 w 24"/>
                  <a:gd name="T49" fmla="*/ 1703 h 38"/>
                  <a:gd name="T50" fmla="*/ 123 w 24"/>
                  <a:gd name="T51" fmla="*/ 2090 h 38"/>
                  <a:gd name="T52" fmla="*/ 179 w 24"/>
                  <a:gd name="T53" fmla="*/ 2287 h 38"/>
                  <a:gd name="T54" fmla="*/ 234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34 w 24"/>
                  <a:gd name="T79" fmla="*/ 64 h 38"/>
                  <a:gd name="T80" fmla="*/ 179 w 24"/>
                  <a:gd name="T81" fmla="*/ 64 h 38"/>
                  <a:gd name="T82" fmla="*/ 144 w 24"/>
                  <a:gd name="T83" fmla="*/ 193 h 38"/>
                  <a:gd name="T84" fmla="*/ 123 w 24"/>
                  <a:gd name="T85" fmla="*/ 326 h 38"/>
                  <a:gd name="T86" fmla="*/ 123 w 24"/>
                  <a:gd name="T87" fmla="*/ 648 h 38"/>
                  <a:gd name="T88" fmla="*/ 110 w 24"/>
                  <a:gd name="T89" fmla="*/ 974 h 38"/>
                  <a:gd name="T90" fmla="*/ 110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3" y="0"/>
                    </a:lnTo>
                    <a:lnTo>
                      <a:pt x="17" y="1"/>
                    </a:lnTo>
                    <a:lnTo>
                      <a:pt x="20" y="4"/>
                    </a:lnTo>
                    <a:lnTo>
                      <a:pt x="22" y="8"/>
                    </a:lnTo>
                    <a:lnTo>
                      <a:pt x="24" y="12"/>
                    </a:lnTo>
                    <a:lnTo>
                      <a:pt x="24" y="18"/>
                    </a:lnTo>
                    <a:lnTo>
                      <a:pt x="24" y="25"/>
                    </a:lnTo>
                    <a:lnTo>
                      <a:pt x="22" y="29"/>
                    </a:lnTo>
                    <a:lnTo>
                      <a:pt x="20" y="33"/>
                    </a:lnTo>
                    <a:lnTo>
                      <a:pt x="17" y="36"/>
                    </a:lnTo>
                    <a:lnTo>
                      <a:pt x="14" y="38"/>
                    </a:lnTo>
                    <a:lnTo>
                      <a:pt x="13" y="38"/>
                    </a:lnTo>
                    <a:lnTo>
                      <a:pt x="8" y="38"/>
                    </a:lnTo>
                    <a:lnTo>
                      <a:pt x="6" y="35"/>
                    </a:lnTo>
                    <a:lnTo>
                      <a:pt x="3" y="32"/>
                    </a:lnTo>
                    <a:lnTo>
                      <a:pt x="1" y="26"/>
                    </a:lnTo>
                    <a:lnTo>
                      <a:pt x="0" y="19"/>
                    </a:lnTo>
                    <a:close/>
                    <a:moveTo>
                      <a:pt x="6" y="19"/>
                    </a:moveTo>
                    <a:lnTo>
                      <a:pt x="6" y="26"/>
                    </a:lnTo>
                    <a:lnTo>
                      <a:pt x="7" y="32"/>
                    </a:lnTo>
                    <a:lnTo>
                      <a:pt x="10" y="35"/>
                    </a:lnTo>
                    <a:lnTo>
                      <a:pt x="13"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3" y="1"/>
                    </a:lnTo>
                    <a:lnTo>
                      <a:pt x="10" y="1"/>
                    </a:lnTo>
                    <a:lnTo>
                      <a:pt x="8" y="3"/>
                    </a:lnTo>
                    <a:lnTo>
                      <a:pt x="7" y="5"/>
                    </a:lnTo>
                    <a:lnTo>
                      <a:pt x="7" y="10"/>
                    </a:lnTo>
                    <a:lnTo>
                      <a:pt x="6" y="15"/>
                    </a:lnTo>
                    <a:lnTo>
                      <a:pt x="6" y="19"/>
                    </a:lnTo>
                    <a:close/>
                  </a:path>
                </a:pathLst>
              </a:custGeom>
              <a:solidFill>
                <a:srgbClr val="000000"/>
              </a:solidFill>
              <a:ln w="0">
                <a:solidFill>
                  <a:srgbClr val="000000"/>
                </a:solidFill>
                <a:round/>
                <a:headEnd/>
                <a:tailEnd/>
              </a:ln>
            </p:spPr>
            <p:txBody>
              <a:bodyPr/>
              <a:lstStyle/>
              <a:p>
                <a:endParaRPr lang="en-CA"/>
              </a:p>
            </p:txBody>
          </p:sp>
          <p:sp>
            <p:nvSpPr>
              <p:cNvPr id="10496" name="Freeform 497"/>
              <p:cNvSpPr>
                <a:spLocks/>
              </p:cNvSpPr>
              <p:nvPr/>
            </p:nvSpPr>
            <p:spPr bwMode="auto">
              <a:xfrm>
                <a:off x="3051" y="267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03 h 49"/>
                  <a:gd name="T10" fmla="*/ 123 w 13"/>
                  <a:gd name="T11" fmla="*/ 3103 h 49"/>
                  <a:gd name="T12" fmla="*/ 123 w 13"/>
                  <a:gd name="T13" fmla="*/ 65 h 49"/>
                  <a:gd name="T14" fmla="*/ 0 w 13"/>
                  <a:gd name="T15" fmla="*/ 65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497" name="Freeform 498"/>
              <p:cNvSpPr>
                <a:spLocks noEditPoints="1"/>
              </p:cNvSpPr>
              <p:nvPr/>
            </p:nvSpPr>
            <p:spPr bwMode="auto">
              <a:xfrm>
                <a:off x="3718" y="2675"/>
                <a:ext cx="73" cy="153"/>
              </a:xfrm>
              <a:custGeom>
                <a:avLst/>
                <a:gdLst>
                  <a:gd name="T0" fmla="*/ 177 w 28"/>
                  <a:gd name="T1" fmla="*/ 1248 h 38"/>
                  <a:gd name="T2" fmla="*/ 177 w 28"/>
                  <a:gd name="T3" fmla="*/ 2025 h 38"/>
                  <a:gd name="T4" fmla="*/ 177 w 28"/>
                  <a:gd name="T5" fmla="*/ 2158 h 38"/>
                  <a:gd name="T6" fmla="*/ 211 w 28"/>
                  <a:gd name="T7" fmla="*/ 2351 h 38"/>
                  <a:gd name="T8" fmla="*/ 232 w 28"/>
                  <a:gd name="T9" fmla="*/ 2351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351 h 38"/>
                  <a:gd name="T24" fmla="*/ 68 w 28"/>
                  <a:gd name="T25" fmla="*/ 2287 h 38"/>
                  <a:gd name="T26" fmla="*/ 68 w 28"/>
                  <a:gd name="T27" fmla="*/ 2158 h 38"/>
                  <a:gd name="T28" fmla="*/ 110 w 28"/>
                  <a:gd name="T29" fmla="*/ 2025 h 38"/>
                  <a:gd name="T30" fmla="*/ 110 w 28"/>
                  <a:gd name="T31" fmla="*/ 455 h 38"/>
                  <a:gd name="T32" fmla="*/ 68 w 28"/>
                  <a:gd name="T33" fmla="*/ 258 h 38"/>
                  <a:gd name="T34" fmla="*/ 68 w 28"/>
                  <a:gd name="T35" fmla="*/ 193 h 38"/>
                  <a:gd name="T36" fmla="*/ 55 w 28"/>
                  <a:gd name="T37" fmla="*/ 64 h 38"/>
                  <a:gd name="T38" fmla="*/ 34 w 28"/>
                  <a:gd name="T39" fmla="*/ 64 h 38"/>
                  <a:gd name="T40" fmla="*/ 0 w 28"/>
                  <a:gd name="T41" fmla="*/ 64 h 38"/>
                  <a:gd name="T42" fmla="*/ 0 w 28"/>
                  <a:gd name="T43" fmla="*/ 0 h 38"/>
                  <a:gd name="T44" fmla="*/ 250 w 28"/>
                  <a:gd name="T45" fmla="*/ 0 h 38"/>
                  <a:gd name="T46" fmla="*/ 339 w 28"/>
                  <a:gd name="T47" fmla="*/ 0 h 38"/>
                  <a:gd name="T48" fmla="*/ 373 w 28"/>
                  <a:gd name="T49" fmla="*/ 64 h 38"/>
                  <a:gd name="T50" fmla="*/ 428 w 28"/>
                  <a:gd name="T51" fmla="*/ 193 h 38"/>
                  <a:gd name="T52" fmla="*/ 477 w 28"/>
                  <a:gd name="T53" fmla="*/ 258 h 38"/>
                  <a:gd name="T54" fmla="*/ 495 w 28"/>
                  <a:gd name="T55" fmla="*/ 455 h 38"/>
                  <a:gd name="T56" fmla="*/ 495 w 28"/>
                  <a:gd name="T57" fmla="*/ 713 h 38"/>
                  <a:gd name="T58" fmla="*/ 495 w 28"/>
                  <a:gd name="T59" fmla="*/ 906 h 38"/>
                  <a:gd name="T60" fmla="*/ 461 w 28"/>
                  <a:gd name="T61" fmla="*/ 1168 h 38"/>
                  <a:gd name="T62" fmla="*/ 373 w 28"/>
                  <a:gd name="T63" fmla="*/ 1248 h 38"/>
                  <a:gd name="T64" fmla="*/ 300 w 28"/>
                  <a:gd name="T65" fmla="*/ 1377 h 38"/>
                  <a:gd name="T66" fmla="*/ 287 w 28"/>
                  <a:gd name="T67" fmla="*/ 1377 h 38"/>
                  <a:gd name="T68" fmla="*/ 250 w 28"/>
                  <a:gd name="T69" fmla="*/ 1377 h 38"/>
                  <a:gd name="T70" fmla="*/ 232 w 28"/>
                  <a:gd name="T71" fmla="*/ 1377 h 38"/>
                  <a:gd name="T72" fmla="*/ 177 w 28"/>
                  <a:gd name="T73" fmla="*/ 1248 h 38"/>
                  <a:gd name="T74" fmla="*/ 177 w 28"/>
                  <a:gd name="T75" fmla="*/ 1168 h 38"/>
                  <a:gd name="T76" fmla="*/ 211 w 28"/>
                  <a:gd name="T77" fmla="*/ 1168 h 38"/>
                  <a:gd name="T78" fmla="*/ 232 w 28"/>
                  <a:gd name="T79" fmla="*/ 1168 h 38"/>
                  <a:gd name="T80" fmla="*/ 250 w 28"/>
                  <a:gd name="T81" fmla="*/ 1248 h 38"/>
                  <a:gd name="T82" fmla="*/ 287 w 28"/>
                  <a:gd name="T83" fmla="*/ 1248 h 38"/>
                  <a:gd name="T84" fmla="*/ 339 w 28"/>
                  <a:gd name="T85" fmla="*/ 1168 h 38"/>
                  <a:gd name="T86" fmla="*/ 355 w 28"/>
                  <a:gd name="T87" fmla="*/ 1103 h 38"/>
                  <a:gd name="T88" fmla="*/ 373 w 28"/>
                  <a:gd name="T89" fmla="*/ 906 h 38"/>
                  <a:gd name="T90" fmla="*/ 407 w 28"/>
                  <a:gd name="T91" fmla="*/ 713 h 38"/>
                  <a:gd name="T92" fmla="*/ 373 w 28"/>
                  <a:gd name="T93" fmla="*/ 519 h 38"/>
                  <a:gd name="T94" fmla="*/ 373 w 28"/>
                  <a:gd name="T95" fmla="*/ 455 h 38"/>
                  <a:gd name="T96" fmla="*/ 355 w 28"/>
                  <a:gd name="T97" fmla="*/ 258 h 38"/>
                  <a:gd name="T98" fmla="*/ 339 w 28"/>
                  <a:gd name="T99" fmla="*/ 193 h 38"/>
                  <a:gd name="T100" fmla="*/ 300 w 28"/>
                  <a:gd name="T101" fmla="*/ 193 h 38"/>
                  <a:gd name="T102" fmla="*/ 250 w 28"/>
                  <a:gd name="T103" fmla="*/ 193 h 38"/>
                  <a:gd name="T104" fmla="*/ 232 w 28"/>
                  <a:gd name="T105" fmla="*/ 193 h 38"/>
                  <a:gd name="T106" fmla="*/ 177 w 28"/>
                  <a:gd name="T107" fmla="*/ 193 h 38"/>
                  <a:gd name="T108" fmla="*/ 177 w 28"/>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19"/>
                    </a:moveTo>
                    <a:lnTo>
                      <a:pt x="10" y="31"/>
                    </a:lnTo>
                    <a:lnTo>
                      <a:pt x="10" y="33"/>
                    </a:lnTo>
                    <a:lnTo>
                      <a:pt x="12" y="36"/>
                    </a:lnTo>
                    <a:lnTo>
                      <a:pt x="13" y="36"/>
                    </a:lnTo>
                    <a:lnTo>
                      <a:pt x="14" y="38"/>
                    </a:lnTo>
                    <a:lnTo>
                      <a:pt x="16" y="38"/>
                    </a:lnTo>
                    <a:lnTo>
                      <a:pt x="0" y="38"/>
                    </a:lnTo>
                    <a:lnTo>
                      <a:pt x="2" y="38"/>
                    </a:lnTo>
                    <a:lnTo>
                      <a:pt x="3" y="36"/>
                    </a:lnTo>
                    <a:lnTo>
                      <a:pt x="4" y="35"/>
                    </a:lnTo>
                    <a:lnTo>
                      <a:pt x="4" y="33"/>
                    </a:lnTo>
                    <a:lnTo>
                      <a:pt x="6" y="31"/>
                    </a:lnTo>
                    <a:lnTo>
                      <a:pt x="6" y="7"/>
                    </a:lnTo>
                    <a:lnTo>
                      <a:pt x="4" y="4"/>
                    </a:lnTo>
                    <a:lnTo>
                      <a:pt x="4" y="3"/>
                    </a:lnTo>
                    <a:lnTo>
                      <a:pt x="3" y="1"/>
                    </a:lnTo>
                    <a:lnTo>
                      <a:pt x="2" y="1"/>
                    </a:lnTo>
                    <a:lnTo>
                      <a:pt x="0" y="1"/>
                    </a:lnTo>
                    <a:lnTo>
                      <a:pt x="0" y="0"/>
                    </a:lnTo>
                    <a:lnTo>
                      <a:pt x="14" y="0"/>
                    </a:lnTo>
                    <a:lnTo>
                      <a:pt x="19" y="0"/>
                    </a:lnTo>
                    <a:lnTo>
                      <a:pt x="21" y="1"/>
                    </a:lnTo>
                    <a:lnTo>
                      <a:pt x="24" y="3"/>
                    </a:lnTo>
                    <a:lnTo>
                      <a:pt x="27" y="4"/>
                    </a:lnTo>
                    <a:lnTo>
                      <a:pt x="28" y="7"/>
                    </a:lnTo>
                    <a:lnTo>
                      <a:pt x="28" y="11"/>
                    </a:lnTo>
                    <a:lnTo>
                      <a:pt x="28" y="14"/>
                    </a:lnTo>
                    <a:lnTo>
                      <a:pt x="26" y="18"/>
                    </a:lnTo>
                    <a:lnTo>
                      <a:pt x="21" y="19"/>
                    </a:lnTo>
                    <a:lnTo>
                      <a:pt x="17" y="21"/>
                    </a:lnTo>
                    <a:lnTo>
                      <a:pt x="16" y="21"/>
                    </a:lnTo>
                    <a:lnTo>
                      <a:pt x="14" y="21"/>
                    </a:lnTo>
                    <a:lnTo>
                      <a:pt x="13" y="21"/>
                    </a:lnTo>
                    <a:lnTo>
                      <a:pt x="10" y="19"/>
                    </a:lnTo>
                    <a:close/>
                    <a:moveTo>
                      <a:pt x="10" y="18"/>
                    </a:moveTo>
                    <a:lnTo>
                      <a:pt x="12" y="18"/>
                    </a:lnTo>
                    <a:lnTo>
                      <a:pt x="13" y="18"/>
                    </a:lnTo>
                    <a:lnTo>
                      <a:pt x="14" y="19"/>
                    </a:lnTo>
                    <a:lnTo>
                      <a:pt x="16" y="19"/>
                    </a:lnTo>
                    <a:lnTo>
                      <a:pt x="19" y="18"/>
                    </a:lnTo>
                    <a:lnTo>
                      <a:pt x="20" y="17"/>
                    </a:lnTo>
                    <a:lnTo>
                      <a:pt x="21" y="14"/>
                    </a:lnTo>
                    <a:lnTo>
                      <a:pt x="23" y="11"/>
                    </a:lnTo>
                    <a:lnTo>
                      <a:pt x="21" y="8"/>
                    </a:lnTo>
                    <a:lnTo>
                      <a:pt x="21" y="7"/>
                    </a:lnTo>
                    <a:lnTo>
                      <a:pt x="20" y="4"/>
                    </a:lnTo>
                    <a:lnTo>
                      <a:pt x="19" y="3"/>
                    </a:lnTo>
                    <a:lnTo>
                      <a:pt x="17" y="3"/>
                    </a:lnTo>
                    <a:lnTo>
                      <a:pt x="14" y="3"/>
                    </a:lnTo>
                    <a:lnTo>
                      <a:pt x="13"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10498" name="Freeform 499"/>
              <p:cNvSpPr>
                <a:spLocks/>
              </p:cNvSpPr>
              <p:nvPr/>
            </p:nvSpPr>
            <p:spPr bwMode="auto">
              <a:xfrm>
                <a:off x="3799" y="2724"/>
                <a:ext cx="47" cy="104"/>
              </a:xfrm>
              <a:custGeom>
                <a:avLst/>
                <a:gdLst>
                  <a:gd name="T0" fmla="*/ 164 w 18"/>
                  <a:gd name="T1" fmla="*/ 0 h 26"/>
                  <a:gd name="T2" fmla="*/ 164 w 18"/>
                  <a:gd name="T3" fmla="*/ 384 h 26"/>
                  <a:gd name="T4" fmla="*/ 178 w 18"/>
                  <a:gd name="T5" fmla="*/ 192 h 26"/>
                  <a:gd name="T6" fmla="*/ 232 w 18"/>
                  <a:gd name="T7" fmla="*/ 0 h 26"/>
                  <a:gd name="T8" fmla="*/ 253 w 18"/>
                  <a:gd name="T9" fmla="*/ 0 h 26"/>
                  <a:gd name="T10" fmla="*/ 287 w 18"/>
                  <a:gd name="T11" fmla="*/ 0 h 26"/>
                  <a:gd name="T12" fmla="*/ 300 w 18"/>
                  <a:gd name="T13" fmla="*/ 0 h 26"/>
                  <a:gd name="T14" fmla="*/ 321 w 18"/>
                  <a:gd name="T15" fmla="*/ 128 h 26"/>
                  <a:gd name="T16" fmla="*/ 321 w 18"/>
                  <a:gd name="T17" fmla="*/ 192 h 26"/>
                  <a:gd name="T18" fmla="*/ 321 w 18"/>
                  <a:gd name="T19" fmla="*/ 320 h 26"/>
                  <a:gd name="T20" fmla="*/ 300 w 18"/>
                  <a:gd name="T21" fmla="*/ 384 h 26"/>
                  <a:gd name="T22" fmla="*/ 300 w 18"/>
                  <a:gd name="T23" fmla="*/ 384 h 26"/>
                  <a:gd name="T24" fmla="*/ 287 w 18"/>
                  <a:gd name="T25" fmla="*/ 384 h 26"/>
                  <a:gd name="T26" fmla="*/ 287 w 18"/>
                  <a:gd name="T27" fmla="*/ 384 h 26"/>
                  <a:gd name="T28" fmla="*/ 253 w 18"/>
                  <a:gd name="T29" fmla="*/ 320 h 26"/>
                  <a:gd name="T30" fmla="*/ 232 w 18"/>
                  <a:gd name="T31" fmla="*/ 320 h 26"/>
                  <a:gd name="T32" fmla="*/ 198 w 18"/>
                  <a:gd name="T33" fmla="*/ 320 h 26"/>
                  <a:gd name="T34" fmla="*/ 198 w 18"/>
                  <a:gd name="T35" fmla="*/ 320 h 26"/>
                  <a:gd name="T36" fmla="*/ 198 w 18"/>
                  <a:gd name="T37" fmla="*/ 320 h 26"/>
                  <a:gd name="T38" fmla="*/ 178 w 18"/>
                  <a:gd name="T39" fmla="*/ 384 h 26"/>
                  <a:gd name="T40" fmla="*/ 164 w 18"/>
                  <a:gd name="T41" fmla="*/ 576 h 26"/>
                  <a:gd name="T42" fmla="*/ 164 w 18"/>
                  <a:gd name="T43" fmla="*/ 1280 h 26"/>
                  <a:gd name="T44" fmla="*/ 164 w 18"/>
                  <a:gd name="T45" fmla="*/ 1344 h 26"/>
                  <a:gd name="T46" fmla="*/ 164 w 18"/>
                  <a:gd name="T47" fmla="*/ 1472 h 26"/>
                  <a:gd name="T48" fmla="*/ 178 w 18"/>
                  <a:gd name="T49" fmla="*/ 1536 h 26"/>
                  <a:gd name="T50" fmla="*/ 178 w 18"/>
                  <a:gd name="T51" fmla="*/ 1536 h 26"/>
                  <a:gd name="T52" fmla="*/ 198 w 18"/>
                  <a:gd name="T53" fmla="*/ 1536 h 26"/>
                  <a:gd name="T54" fmla="*/ 232 w 18"/>
                  <a:gd name="T55" fmla="*/ 1664 h 26"/>
                  <a:gd name="T56" fmla="*/ 232 w 18"/>
                  <a:gd name="T57" fmla="*/ 1664 h 26"/>
                  <a:gd name="T58" fmla="*/ 0 w 18"/>
                  <a:gd name="T59" fmla="*/ 1664 h 26"/>
                  <a:gd name="T60" fmla="*/ 0 w 18"/>
                  <a:gd name="T61" fmla="*/ 1664 h 26"/>
                  <a:gd name="T62" fmla="*/ 34 w 18"/>
                  <a:gd name="T63" fmla="*/ 1536 h 26"/>
                  <a:gd name="T64" fmla="*/ 55 w 18"/>
                  <a:gd name="T65" fmla="*/ 1536 h 26"/>
                  <a:gd name="T66" fmla="*/ 55 w 18"/>
                  <a:gd name="T67" fmla="*/ 1536 h 26"/>
                  <a:gd name="T68" fmla="*/ 55 w 18"/>
                  <a:gd name="T69" fmla="*/ 1472 h 26"/>
                  <a:gd name="T70" fmla="*/ 55 w 18"/>
                  <a:gd name="T71" fmla="*/ 1344 h 26"/>
                  <a:gd name="T72" fmla="*/ 55 w 18"/>
                  <a:gd name="T73" fmla="*/ 1280 h 26"/>
                  <a:gd name="T74" fmla="*/ 55 w 18"/>
                  <a:gd name="T75" fmla="*/ 640 h 26"/>
                  <a:gd name="T76" fmla="*/ 55 w 18"/>
                  <a:gd name="T77" fmla="*/ 384 h 26"/>
                  <a:gd name="T78" fmla="*/ 55 w 18"/>
                  <a:gd name="T79" fmla="*/ 320 h 26"/>
                  <a:gd name="T80" fmla="*/ 55 w 18"/>
                  <a:gd name="T81" fmla="*/ 192 h 26"/>
                  <a:gd name="T82" fmla="*/ 55 w 18"/>
                  <a:gd name="T83" fmla="*/ 192 h 26"/>
                  <a:gd name="T84" fmla="*/ 55 w 18"/>
                  <a:gd name="T85" fmla="*/ 192 h 26"/>
                  <a:gd name="T86" fmla="*/ 34 w 18"/>
                  <a:gd name="T87" fmla="*/ 192 h 26"/>
                  <a:gd name="T88" fmla="*/ 34 w 18"/>
                  <a:gd name="T89" fmla="*/ 192 h 26"/>
                  <a:gd name="T90" fmla="*/ 0 w 18"/>
                  <a:gd name="T91" fmla="*/ 192 h 26"/>
                  <a:gd name="T92" fmla="*/ 0 w 18"/>
                  <a:gd name="T93" fmla="*/ 192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6"/>
                    </a:lnTo>
                    <a:lnTo>
                      <a:pt x="10" y="3"/>
                    </a:lnTo>
                    <a:lnTo>
                      <a:pt x="13" y="0"/>
                    </a:lnTo>
                    <a:lnTo>
                      <a:pt x="14" y="0"/>
                    </a:lnTo>
                    <a:lnTo>
                      <a:pt x="16" y="0"/>
                    </a:lnTo>
                    <a:lnTo>
                      <a:pt x="17" y="0"/>
                    </a:lnTo>
                    <a:lnTo>
                      <a:pt x="18" y="2"/>
                    </a:lnTo>
                    <a:lnTo>
                      <a:pt x="18" y="3"/>
                    </a:lnTo>
                    <a:lnTo>
                      <a:pt x="18" y="5"/>
                    </a:lnTo>
                    <a:lnTo>
                      <a:pt x="17" y="6"/>
                    </a:lnTo>
                    <a:lnTo>
                      <a:pt x="16" y="6"/>
                    </a:lnTo>
                    <a:lnTo>
                      <a:pt x="14" y="5"/>
                    </a:lnTo>
                    <a:lnTo>
                      <a:pt x="13" y="5"/>
                    </a:lnTo>
                    <a:lnTo>
                      <a:pt x="11" y="5"/>
                    </a:lnTo>
                    <a:lnTo>
                      <a:pt x="10" y="6"/>
                    </a:lnTo>
                    <a:lnTo>
                      <a:pt x="9" y="9"/>
                    </a:lnTo>
                    <a:lnTo>
                      <a:pt x="9" y="20"/>
                    </a:lnTo>
                    <a:lnTo>
                      <a:pt x="9" y="21"/>
                    </a:lnTo>
                    <a:lnTo>
                      <a:pt x="9" y="23"/>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99" name="Freeform 500"/>
              <p:cNvSpPr>
                <a:spLocks noEditPoints="1"/>
              </p:cNvSpPr>
              <p:nvPr/>
            </p:nvSpPr>
            <p:spPr bwMode="auto">
              <a:xfrm>
                <a:off x="3851" y="2724"/>
                <a:ext cx="55" cy="104"/>
              </a:xfrm>
              <a:custGeom>
                <a:avLst/>
                <a:gdLst>
                  <a:gd name="T0" fmla="*/ 68 w 21"/>
                  <a:gd name="T1" fmla="*/ 640 h 26"/>
                  <a:gd name="T2" fmla="*/ 68 w 21"/>
                  <a:gd name="T3" fmla="*/ 896 h 26"/>
                  <a:gd name="T4" fmla="*/ 123 w 21"/>
                  <a:gd name="T5" fmla="*/ 1216 h 26"/>
                  <a:gd name="T6" fmla="*/ 178 w 21"/>
                  <a:gd name="T7" fmla="*/ 1280 h 26"/>
                  <a:gd name="T8" fmla="*/ 212 w 21"/>
                  <a:gd name="T9" fmla="*/ 1344 h 26"/>
                  <a:gd name="T10" fmla="*/ 267 w 21"/>
                  <a:gd name="T11" fmla="*/ 1344 h 26"/>
                  <a:gd name="T12" fmla="*/ 309 w 21"/>
                  <a:gd name="T13" fmla="*/ 1280 h 26"/>
                  <a:gd name="T14" fmla="*/ 343 w 21"/>
                  <a:gd name="T15" fmla="*/ 1216 h 26"/>
                  <a:gd name="T16" fmla="*/ 377 w 21"/>
                  <a:gd name="T17" fmla="*/ 1024 h 26"/>
                  <a:gd name="T18" fmla="*/ 377 w 21"/>
                  <a:gd name="T19" fmla="*/ 1024 h 26"/>
                  <a:gd name="T20" fmla="*/ 343 w 21"/>
                  <a:gd name="T21" fmla="*/ 1280 h 26"/>
                  <a:gd name="T22" fmla="*/ 322 w 21"/>
                  <a:gd name="T23" fmla="*/ 1472 h 26"/>
                  <a:gd name="T24" fmla="*/ 267 w 21"/>
                  <a:gd name="T25" fmla="*/ 1664 h 26"/>
                  <a:gd name="T26" fmla="*/ 199 w 21"/>
                  <a:gd name="T27" fmla="*/ 1664 h 26"/>
                  <a:gd name="T28" fmla="*/ 123 w 21"/>
                  <a:gd name="T29" fmla="*/ 1664 h 26"/>
                  <a:gd name="T30" fmla="*/ 55 w 21"/>
                  <a:gd name="T31" fmla="*/ 1472 h 26"/>
                  <a:gd name="T32" fmla="*/ 21 w 21"/>
                  <a:gd name="T33" fmla="*/ 1216 h 26"/>
                  <a:gd name="T34" fmla="*/ 0 w 21"/>
                  <a:gd name="T35" fmla="*/ 832 h 26"/>
                  <a:gd name="T36" fmla="*/ 0 w 21"/>
                  <a:gd name="T37" fmla="*/ 576 h 26"/>
                  <a:gd name="T38" fmla="*/ 21 w 21"/>
                  <a:gd name="T39" fmla="*/ 384 h 26"/>
                  <a:gd name="T40" fmla="*/ 55 w 21"/>
                  <a:gd name="T41" fmla="*/ 192 h 26"/>
                  <a:gd name="T42" fmla="*/ 123 w 21"/>
                  <a:gd name="T43" fmla="*/ 0 h 26"/>
                  <a:gd name="T44" fmla="*/ 199 w 21"/>
                  <a:gd name="T45" fmla="*/ 0 h 26"/>
                  <a:gd name="T46" fmla="*/ 267 w 21"/>
                  <a:gd name="T47" fmla="*/ 0 h 26"/>
                  <a:gd name="T48" fmla="*/ 322 w 21"/>
                  <a:gd name="T49" fmla="*/ 192 h 26"/>
                  <a:gd name="T50" fmla="*/ 377 w 21"/>
                  <a:gd name="T51" fmla="*/ 384 h 26"/>
                  <a:gd name="T52" fmla="*/ 377 w 21"/>
                  <a:gd name="T53" fmla="*/ 640 h 26"/>
                  <a:gd name="T54" fmla="*/ 68 w 21"/>
                  <a:gd name="T55" fmla="*/ 640 h 26"/>
                  <a:gd name="T56" fmla="*/ 68 w 21"/>
                  <a:gd name="T57" fmla="*/ 448 h 26"/>
                  <a:gd name="T58" fmla="*/ 267 w 21"/>
                  <a:gd name="T59" fmla="*/ 448 h 26"/>
                  <a:gd name="T60" fmla="*/ 267 w 21"/>
                  <a:gd name="T61" fmla="*/ 384 h 26"/>
                  <a:gd name="T62" fmla="*/ 267 w 21"/>
                  <a:gd name="T63" fmla="*/ 320 h 26"/>
                  <a:gd name="T64" fmla="*/ 254 w 21"/>
                  <a:gd name="T65" fmla="*/ 192 h 26"/>
                  <a:gd name="T66" fmla="*/ 212 w 21"/>
                  <a:gd name="T67" fmla="*/ 128 h 26"/>
                  <a:gd name="T68" fmla="*/ 199 w 21"/>
                  <a:gd name="T69" fmla="*/ 128 h 26"/>
                  <a:gd name="T70" fmla="*/ 178 w 21"/>
                  <a:gd name="T71" fmla="*/ 128 h 26"/>
                  <a:gd name="T72" fmla="*/ 144 w 21"/>
                  <a:gd name="T73" fmla="*/ 128 h 26"/>
                  <a:gd name="T74" fmla="*/ 89 w 21"/>
                  <a:gd name="T75" fmla="*/ 192 h 26"/>
                  <a:gd name="T76" fmla="*/ 68 w 21"/>
                  <a:gd name="T77" fmla="*/ 320 h 26"/>
                  <a:gd name="T78" fmla="*/ 68 w 21"/>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4" y="14"/>
                    </a:lnTo>
                    <a:lnTo>
                      <a:pt x="7" y="19"/>
                    </a:lnTo>
                    <a:lnTo>
                      <a:pt x="10" y="20"/>
                    </a:lnTo>
                    <a:lnTo>
                      <a:pt x="12" y="21"/>
                    </a:lnTo>
                    <a:lnTo>
                      <a:pt x="15" y="21"/>
                    </a:lnTo>
                    <a:lnTo>
                      <a:pt x="17" y="20"/>
                    </a:lnTo>
                    <a:lnTo>
                      <a:pt x="19" y="19"/>
                    </a:lnTo>
                    <a:lnTo>
                      <a:pt x="21" y="16"/>
                    </a:lnTo>
                    <a:lnTo>
                      <a:pt x="19" y="20"/>
                    </a:lnTo>
                    <a:lnTo>
                      <a:pt x="18" y="23"/>
                    </a:lnTo>
                    <a:lnTo>
                      <a:pt x="15" y="26"/>
                    </a:lnTo>
                    <a:lnTo>
                      <a:pt x="11" y="26"/>
                    </a:lnTo>
                    <a:lnTo>
                      <a:pt x="7" y="26"/>
                    </a:lnTo>
                    <a:lnTo>
                      <a:pt x="3" y="23"/>
                    </a:lnTo>
                    <a:lnTo>
                      <a:pt x="1" y="19"/>
                    </a:lnTo>
                    <a:lnTo>
                      <a:pt x="0" y="13"/>
                    </a:lnTo>
                    <a:lnTo>
                      <a:pt x="0" y="9"/>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5" y="5"/>
                    </a:lnTo>
                    <a:lnTo>
                      <a:pt x="14" y="3"/>
                    </a:lnTo>
                    <a:lnTo>
                      <a:pt x="12" y="2"/>
                    </a:lnTo>
                    <a:lnTo>
                      <a:pt x="11" y="2"/>
                    </a:lnTo>
                    <a:lnTo>
                      <a:pt x="10" y="2"/>
                    </a:lnTo>
                    <a:lnTo>
                      <a:pt x="8"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10500" name="Freeform 501"/>
              <p:cNvSpPr>
                <a:spLocks noEditPoints="1"/>
              </p:cNvSpPr>
              <p:nvPr/>
            </p:nvSpPr>
            <p:spPr bwMode="auto">
              <a:xfrm>
                <a:off x="3917" y="2667"/>
                <a:ext cx="65" cy="161"/>
              </a:xfrm>
              <a:custGeom>
                <a:avLst/>
                <a:gdLst>
                  <a:gd name="T0" fmla="*/ 296 w 25"/>
                  <a:gd name="T1" fmla="*/ 2286 h 40"/>
                  <a:gd name="T2" fmla="*/ 263 w 25"/>
                  <a:gd name="T3" fmla="*/ 2479 h 40"/>
                  <a:gd name="T4" fmla="*/ 244 w 25"/>
                  <a:gd name="T5" fmla="*/ 2608 h 40"/>
                  <a:gd name="T6" fmla="*/ 229 w 25"/>
                  <a:gd name="T7" fmla="*/ 2608 h 40"/>
                  <a:gd name="T8" fmla="*/ 177 w 25"/>
                  <a:gd name="T9" fmla="*/ 2608 h 40"/>
                  <a:gd name="T10" fmla="*/ 122 w 25"/>
                  <a:gd name="T11" fmla="*/ 2608 h 40"/>
                  <a:gd name="T12" fmla="*/ 55 w 25"/>
                  <a:gd name="T13" fmla="*/ 2415 h 40"/>
                  <a:gd name="T14" fmla="*/ 21 w 25"/>
                  <a:gd name="T15" fmla="*/ 2153 h 40"/>
                  <a:gd name="T16" fmla="*/ 0 w 25"/>
                  <a:gd name="T17" fmla="*/ 1831 h 40"/>
                  <a:gd name="T18" fmla="*/ 21 w 25"/>
                  <a:gd name="T19" fmla="*/ 1505 h 40"/>
                  <a:gd name="T20" fmla="*/ 55 w 25"/>
                  <a:gd name="T21" fmla="*/ 1232 h 40"/>
                  <a:gd name="T22" fmla="*/ 109 w 25"/>
                  <a:gd name="T23" fmla="*/ 1038 h 40"/>
                  <a:gd name="T24" fmla="*/ 143 w 25"/>
                  <a:gd name="T25" fmla="*/ 906 h 40"/>
                  <a:gd name="T26" fmla="*/ 229 w 25"/>
                  <a:gd name="T27" fmla="*/ 906 h 40"/>
                  <a:gd name="T28" fmla="*/ 263 w 25"/>
                  <a:gd name="T29" fmla="*/ 906 h 40"/>
                  <a:gd name="T30" fmla="*/ 296 w 25"/>
                  <a:gd name="T31" fmla="*/ 1038 h 40"/>
                  <a:gd name="T32" fmla="*/ 296 w 25"/>
                  <a:gd name="T33" fmla="*/ 777 h 40"/>
                  <a:gd name="T34" fmla="*/ 296 w 25"/>
                  <a:gd name="T35" fmla="*/ 455 h 40"/>
                  <a:gd name="T36" fmla="*/ 296 w 25"/>
                  <a:gd name="T37" fmla="*/ 326 h 40"/>
                  <a:gd name="T38" fmla="*/ 296 w 25"/>
                  <a:gd name="T39" fmla="*/ 326 h 40"/>
                  <a:gd name="T40" fmla="*/ 296 w 25"/>
                  <a:gd name="T41" fmla="*/ 193 h 40"/>
                  <a:gd name="T42" fmla="*/ 296 w 25"/>
                  <a:gd name="T43" fmla="*/ 193 h 40"/>
                  <a:gd name="T44" fmla="*/ 263 w 25"/>
                  <a:gd name="T45" fmla="*/ 193 h 40"/>
                  <a:gd name="T46" fmla="*/ 263 w 25"/>
                  <a:gd name="T47" fmla="*/ 193 h 40"/>
                  <a:gd name="T48" fmla="*/ 244 w 25"/>
                  <a:gd name="T49" fmla="*/ 326 h 40"/>
                  <a:gd name="T50" fmla="*/ 244 w 25"/>
                  <a:gd name="T51" fmla="*/ 193 h 40"/>
                  <a:gd name="T52" fmla="*/ 372 w 25"/>
                  <a:gd name="T53" fmla="*/ 0 h 40"/>
                  <a:gd name="T54" fmla="*/ 385 w 25"/>
                  <a:gd name="T55" fmla="*/ 0 h 40"/>
                  <a:gd name="T56" fmla="*/ 385 w 25"/>
                  <a:gd name="T57" fmla="*/ 1960 h 40"/>
                  <a:gd name="T58" fmla="*/ 385 w 25"/>
                  <a:gd name="T59" fmla="*/ 2218 h 40"/>
                  <a:gd name="T60" fmla="*/ 385 w 25"/>
                  <a:gd name="T61" fmla="*/ 2286 h 40"/>
                  <a:gd name="T62" fmla="*/ 385 w 25"/>
                  <a:gd name="T63" fmla="*/ 2286 h 40"/>
                  <a:gd name="T64" fmla="*/ 385 w 25"/>
                  <a:gd name="T65" fmla="*/ 2415 h 40"/>
                  <a:gd name="T66" fmla="*/ 419 w 25"/>
                  <a:gd name="T67" fmla="*/ 2415 h 40"/>
                  <a:gd name="T68" fmla="*/ 419 w 25"/>
                  <a:gd name="T69" fmla="*/ 2415 h 40"/>
                  <a:gd name="T70" fmla="*/ 419 w 25"/>
                  <a:gd name="T71" fmla="*/ 2415 h 40"/>
                  <a:gd name="T72" fmla="*/ 439 w 25"/>
                  <a:gd name="T73" fmla="*/ 2415 h 40"/>
                  <a:gd name="T74" fmla="*/ 439 w 25"/>
                  <a:gd name="T75" fmla="*/ 2415 h 40"/>
                  <a:gd name="T76" fmla="*/ 317 w 25"/>
                  <a:gd name="T77" fmla="*/ 2608 h 40"/>
                  <a:gd name="T78" fmla="*/ 296 w 25"/>
                  <a:gd name="T79" fmla="*/ 2608 h 40"/>
                  <a:gd name="T80" fmla="*/ 296 w 25"/>
                  <a:gd name="T81" fmla="*/ 2286 h 40"/>
                  <a:gd name="T82" fmla="*/ 296 w 25"/>
                  <a:gd name="T83" fmla="*/ 2218 h 40"/>
                  <a:gd name="T84" fmla="*/ 296 w 25"/>
                  <a:gd name="T85" fmla="*/ 1377 h 40"/>
                  <a:gd name="T86" fmla="*/ 296 w 25"/>
                  <a:gd name="T87" fmla="*/ 1312 h 40"/>
                  <a:gd name="T88" fmla="*/ 296 w 25"/>
                  <a:gd name="T89" fmla="*/ 1232 h 40"/>
                  <a:gd name="T90" fmla="*/ 263 w 25"/>
                  <a:gd name="T91" fmla="*/ 1103 h 40"/>
                  <a:gd name="T92" fmla="*/ 244 w 25"/>
                  <a:gd name="T93" fmla="*/ 1038 h 40"/>
                  <a:gd name="T94" fmla="*/ 229 w 25"/>
                  <a:gd name="T95" fmla="*/ 1038 h 40"/>
                  <a:gd name="T96" fmla="*/ 195 w 25"/>
                  <a:gd name="T97" fmla="*/ 1038 h 40"/>
                  <a:gd name="T98" fmla="*/ 177 w 25"/>
                  <a:gd name="T99" fmla="*/ 1038 h 40"/>
                  <a:gd name="T100" fmla="*/ 122 w 25"/>
                  <a:gd name="T101" fmla="*/ 1103 h 40"/>
                  <a:gd name="T102" fmla="*/ 109 w 25"/>
                  <a:gd name="T103" fmla="*/ 1377 h 40"/>
                  <a:gd name="T104" fmla="*/ 68 w 25"/>
                  <a:gd name="T105" fmla="*/ 1703 h 40"/>
                  <a:gd name="T106" fmla="*/ 109 w 25"/>
                  <a:gd name="T107" fmla="*/ 1960 h 40"/>
                  <a:gd name="T108" fmla="*/ 122 w 25"/>
                  <a:gd name="T109" fmla="*/ 2218 h 40"/>
                  <a:gd name="T110" fmla="*/ 177 w 25"/>
                  <a:gd name="T111" fmla="*/ 2286 h 40"/>
                  <a:gd name="T112" fmla="*/ 229 w 25"/>
                  <a:gd name="T113" fmla="*/ 2415 h 40"/>
                  <a:gd name="T114" fmla="*/ 263 w 25"/>
                  <a:gd name="T115" fmla="*/ 2286 h 40"/>
                  <a:gd name="T116" fmla="*/ 296 w 25"/>
                  <a:gd name="T117" fmla="*/ 2218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0"/>
                  <a:gd name="T179" fmla="*/ 25 w 25"/>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0">
                    <a:moveTo>
                      <a:pt x="17" y="35"/>
                    </a:moveTo>
                    <a:lnTo>
                      <a:pt x="15" y="38"/>
                    </a:lnTo>
                    <a:lnTo>
                      <a:pt x="14" y="40"/>
                    </a:lnTo>
                    <a:lnTo>
                      <a:pt x="13" y="40"/>
                    </a:lnTo>
                    <a:lnTo>
                      <a:pt x="10" y="40"/>
                    </a:lnTo>
                    <a:lnTo>
                      <a:pt x="7" y="40"/>
                    </a:lnTo>
                    <a:lnTo>
                      <a:pt x="3" y="37"/>
                    </a:lnTo>
                    <a:lnTo>
                      <a:pt x="1" y="33"/>
                    </a:lnTo>
                    <a:lnTo>
                      <a:pt x="0" y="28"/>
                    </a:lnTo>
                    <a:lnTo>
                      <a:pt x="1" y="23"/>
                    </a:lnTo>
                    <a:lnTo>
                      <a:pt x="3" y="19"/>
                    </a:lnTo>
                    <a:lnTo>
                      <a:pt x="6" y="16"/>
                    </a:lnTo>
                    <a:lnTo>
                      <a:pt x="8" y="14"/>
                    </a:lnTo>
                    <a:lnTo>
                      <a:pt x="13" y="14"/>
                    </a:lnTo>
                    <a:lnTo>
                      <a:pt x="15" y="14"/>
                    </a:lnTo>
                    <a:lnTo>
                      <a:pt x="17" y="16"/>
                    </a:lnTo>
                    <a:lnTo>
                      <a:pt x="17" y="12"/>
                    </a:lnTo>
                    <a:lnTo>
                      <a:pt x="17" y="7"/>
                    </a:lnTo>
                    <a:lnTo>
                      <a:pt x="17" y="5"/>
                    </a:lnTo>
                    <a:lnTo>
                      <a:pt x="17" y="3"/>
                    </a:lnTo>
                    <a:lnTo>
                      <a:pt x="15" y="3"/>
                    </a:lnTo>
                    <a:lnTo>
                      <a:pt x="14" y="5"/>
                    </a:lnTo>
                    <a:lnTo>
                      <a:pt x="14" y="3"/>
                    </a:lnTo>
                    <a:lnTo>
                      <a:pt x="21" y="0"/>
                    </a:lnTo>
                    <a:lnTo>
                      <a:pt x="22" y="0"/>
                    </a:lnTo>
                    <a:lnTo>
                      <a:pt x="22" y="30"/>
                    </a:lnTo>
                    <a:lnTo>
                      <a:pt x="22" y="34"/>
                    </a:lnTo>
                    <a:lnTo>
                      <a:pt x="22" y="35"/>
                    </a:lnTo>
                    <a:lnTo>
                      <a:pt x="22" y="37"/>
                    </a:lnTo>
                    <a:lnTo>
                      <a:pt x="24" y="37"/>
                    </a:lnTo>
                    <a:lnTo>
                      <a:pt x="25" y="37"/>
                    </a:lnTo>
                    <a:lnTo>
                      <a:pt x="18" y="40"/>
                    </a:lnTo>
                    <a:lnTo>
                      <a:pt x="17" y="40"/>
                    </a:lnTo>
                    <a:lnTo>
                      <a:pt x="17" y="35"/>
                    </a:lnTo>
                    <a:close/>
                    <a:moveTo>
                      <a:pt x="17" y="34"/>
                    </a:moveTo>
                    <a:lnTo>
                      <a:pt x="17" y="21"/>
                    </a:lnTo>
                    <a:lnTo>
                      <a:pt x="17" y="20"/>
                    </a:lnTo>
                    <a:lnTo>
                      <a:pt x="17" y="19"/>
                    </a:lnTo>
                    <a:lnTo>
                      <a:pt x="15" y="17"/>
                    </a:lnTo>
                    <a:lnTo>
                      <a:pt x="14" y="16"/>
                    </a:lnTo>
                    <a:lnTo>
                      <a:pt x="13" y="16"/>
                    </a:lnTo>
                    <a:lnTo>
                      <a:pt x="11" y="16"/>
                    </a:lnTo>
                    <a:lnTo>
                      <a:pt x="10" y="16"/>
                    </a:lnTo>
                    <a:lnTo>
                      <a:pt x="7" y="17"/>
                    </a:lnTo>
                    <a:lnTo>
                      <a:pt x="6" y="21"/>
                    </a:lnTo>
                    <a:lnTo>
                      <a:pt x="4" y="26"/>
                    </a:lnTo>
                    <a:lnTo>
                      <a:pt x="6" y="30"/>
                    </a:lnTo>
                    <a:lnTo>
                      <a:pt x="7" y="34"/>
                    </a:lnTo>
                    <a:lnTo>
                      <a:pt x="10" y="35"/>
                    </a:lnTo>
                    <a:lnTo>
                      <a:pt x="13" y="37"/>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10501" name="Freeform 502"/>
              <p:cNvSpPr>
                <a:spLocks noEditPoints="1"/>
              </p:cNvSpPr>
              <p:nvPr/>
            </p:nvSpPr>
            <p:spPr bwMode="auto">
              <a:xfrm>
                <a:off x="3990" y="2667"/>
                <a:ext cx="34" cy="161"/>
              </a:xfrm>
              <a:custGeom>
                <a:avLst/>
                <a:gdLst>
                  <a:gd name="T0" fmla="*/ 110 w 13"/>
                  <a:gd name="T1" fmla="*/ 0 h 40"/>
                  <a:gd name="T2" fmla="*/ 123 w 13"/>
                  <a:gd name="T3" fmla="*/ 0 h 40"/>
                  <a:gd name="T4" fmla="*/ 165 w 13"/>
                  <a:gd name="T5" fmla="*/ 129 h 40"/>
                  <a:gd name="T6" fmla="*/ 165 w 13"/>
                  <a:gd name="T7" fmla="*/ 129 h 40"/>
                  <a:gd name="T8" fmla="*/ 178 w 13"/>
                  <a:gd name="T9" fmla="*/ 193 h 40"/>
                  <a:gd name="T10" fmla="*/ 165 w 13"/>
                  <a:gd name="T11" fmla="*/ 326 h 40"/>
                  <a:gd name="T12" fmla="*/ 165 w 13"/>
                  <a:gd name="T13" fmla="*/ 390 h 40"/>
                  <a:gd name="T14" fmla="*/ 123 w 13"/>
                  <a:gd name="T15" fmla="*/ 390 h 40"/>
                  <a:gd name="T16" fmla="*/ 110 w 13"/>
                  <a:gd name="T17" fmla="*/ 455 h 40"/>
                  <a:gd name="T18" fmla="*/ 110 w 13"/>
                  <a:gd name="T19" fmla="*/ 390 h 40"/>
                  <a:gd name="T20" fmla="*/ 68 w 13"/>
                  <a:gd name="T21" fmla="*/ 390 h 40"/>
                  <a:gd name="T22" fmla="*/ 55 w 13"/>
                  <a:gd name="T23" fmla="*/ 326 h 40"/>
                  <a:gd name="T24" fmla="*/ 55 w 13"/>
                  <a:gd name="T25" fmla="*/ 193 h 40"/>
                  <a:gd name="T26" fmla="*/ 55 w 13"/>
                  <a:gd name="T27" fmla="*/ 129 h 40"/>
                  <a:gd name="T28" fmla="*/ 68 w 13"/>
                  <a:gd name="T29" fmla="*/ 129 h 40"/>
                  <a:gd name="T30" fmla="*/ 68 w 13"/>
                  <a:gd name="T31" fmla="*/ 0 h 40"/>
                  <a:gd name="T32" fmla="*/ 110 w 13"/>
                  <a:gd name="T33" fmla="*/ 0 h 40"/>
                  <a:gd name="T34" fmla="*/ 165 w 13"/>
                  <a:gd name="T35" fmla="*/ 906 h 40"/>
                  <a:gd name="T36" fmla="*/ 165 w 13"/>
                  <a:gd name="T37" fmla="*/ 2218 h 40"/>
                  <a:gd name="T38" fmla="*/ 165 w 13"/>
                  <a:gd name="T39" fmla="*/ 2286 h 40"/>
                  <a:gd name="T40" fmla="*/ 165 w 13"/>
                  <a:gd name="T41" fmla="*/ 2415 h 40"/>
                  <a:gd name="T42" fmla="*/ 178 w 13"/>
                  <a:gd name="T43" fmla="*/ 2479 h 40"/>
                  <a:gd name="T44" fmla="*/ 178 w 13"/>
                  <a:gd name="T45" fmla="*/ 2479 h 40"/>
                  <a:gd name="T46" fmla="*/ 199 w 13"/>
                  <a:gd name="T47" fmla="*/ 2479 h 40"/>
                  <a:gd name="T48" fmla="*/ 233 w 13"/>
                  <a:gd name="T49" fmla="*/ 2608 h 40"/>
                  <a:gd name="T50" fmla="*/ 233 w 13"/>
                  <a:gd name="T51" fmla="*/ 2608 h 40"/>
                  <a:gd name="T52" fmla="*/ 0 w 13"/>
                  <a:gd name="T53" fmla="*/ 2608 h 40"/>
                  <a:gd name="T54" fmla="*/ 0 w 13"/>
                  <a:gd name="T55" fmla="*/ 2608 h 40"/>
                  <a:gd name="T56" fmla="*/ 21 w 13"/>
                  <a:gd name="T57" fmla="*/ 2479 h 40"/>
                  <a:gd name="T58" fmla="*/ 55 w 13"/>
                  <a:gd name="T59" fmla="*/ 2479 h 40"/>
                  <a:gd name="T60" fmla="*/ 55 w 13"/>
                  <a:gd name="T61" fmla="*/ 2479 h 40"/>
                  <a:gd name="T62" fmla="*/ 68 w 13"/>
                  <a:gd name="T63" fmla="*/ 2415 h 40"/>
                  <a:gd name="T64" fmla="*/ 68 w 13"/>
                  <a:gd name="T65" fmla="*/ 2286 h 40"/>
                  <a:gd name="T66" fmla="*/ 68 w 13"/>
                  <a:gd name="T67" fmla="*/ 2218 h 40"/>
                  <a:gd name="T68" fmla="*/ 68 w 13"/>
                  <a:gd name="T69" fmla="*/ 1570 h 40"/>
                  <a:gd name="T70" fmla="*/ 68 w 13"/>
                  <a:gd name="T71" fmla="*/ 1312 h 40"/>
                  <a:gd name="T72" fmla="*/ 68 w 13"/>
                  <a:gd name="T73" fmla="*/ 1232 h 40"/>
                  <a:gd name="T74" fmla="*/ 68 w 13"/>
                  <a:gd name="T75" fmla="*/ 1103 h 40"/>
                  <a:gd name="T76" fmla="*/ 55 w 13"/>
                  <a:gd name="T77" fmla="*/ 1103 h 40"/>
                  <a:gd name="T78" fmla="*/ 55 w 13"/>
                  <a:gd name="T79" fmla="*/ 1103 h 40"/>
                  <a:gd name="T80" fmla="*/ 55 w 13"/>
                  <a:gd name="T81" fmla="*/ 1103 h 40"/>
                  <a:gd name="T82" fmla="*/ 21 w 13"/>
                  <a:gd name="T83" fmla="*/ 1103 h 40"/>
                  <a:gd name="T84" fmla="*/ 21 w 13"/>
                  <a:gd name="T85" fmla="*/ 1103 h 40"/>
                  <a:gd name="T86" fmla="*/ 0 w 13"/>
                  <a:gd name="T87" fmla="*/ 1103 h 40"/>
                  <a:gd name="T88" fmla="*/ 123 w 13"/>
                  <a:gd name="T89" fmla="*/ 906 h 40"/>
                  <a:gd name="T90" fmla="*/ 165 w 13"/>
                  <a:gd name="T91" fmla="*/ 906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0"/>
                  <a:gd name="T140" fmla="*/ 13 w 1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0">
                    <a:moveTo>
                      <a:pt x="6" y="0"/>
                    </a:moveTo>
                    <a:lnTo>
                      <a:pt x="7" y="0"/>
                    </a:lnTo>
                    <a:lnTo>
                      <a:pt x="9" y="2"/>
                    </a:lnTo>
                    <a:lnTo>
                      <a:pt x="10" y="3"/>
                    </a:lnTo>
                    <a:lnTo>
                      <a:pt x="9" y="5"/>
                    </a:lnTo>
                    <a:lnTo>
                      <a:pt x="9" y="6"/>
                    </a:lnTo>
                    <a:lnTo>
                      <a:pt x="7" y="6"/>
                    </a:lnTo>
                    <a:lnTo>
                      <a:pt x="6" y="7"/>
                    </a:lnTo>
                    <a:lnTo>
                      <a:pt x="6" y="6"/>
                    </a:lnTo>
                    <a:lnTo>
                      <a:pt x="4" y="6"/>
                    </a:lnTo>
                    <a:lnTo>
                      <a:pt x="3" y="5"/>
                    </a:lnTo>
                    <a:lnTo>
                      <a:pt x="3" y="3"/>
                    </a:lnTo>
                    <a:lnTo>
                      <a:pt x="3" y="2"/>
                    </a:lnTo>
                    <a:lnTo>
                      <a:pt x="4" y="2"/>
                    </a:lnTo>
                    <a:lnTo>
                      <a:pt x="4" y="0"/>
                    </a:lnTo>
                    <a:lnTo>
                      <a:pt x="6" y="0"/>
                    </a:lnTo>
                    <a:close/>
                    <a:moveTo>
                      <a:pt x="9" y="14"/>
                    </a:moveTo>
                    <a:lnTo>
                      <a:pt x="9" y="34"/>
                    </a:lnTo>
                    <a:lnTo>
                      <a:pt x="9" y="35"/>
                    </a:lnTo>
                    <a:lnTo>
                      <a:pt x="9" y="37"/>
                    </a:lnTo>
                    <a:lnTo>
                      <a:pt x="10" y="38"/>
                    </a:lnTo>
                    <a:lnTo>
                      <a:pt x="11" y="38"/>
                    </a:lnTo>
                    <a:lnTo>
                      <a:pt x="13" y="40"/>
                    </a:lnTo>
                    <a:lnTo>
                      <a:pt x="0" y="40"/>
                    </a:lnTo>
                    <a:lnTo>
                      <a:pt x="1" y="38"/>
                    </a:lnTo>
                    <a:lnTo>
                      <a:pt x="3" y="38"/>
                    </a:lnTo>
                    <a:lnTo>
                      <a:pt x="4" y="37"/>
                    </a:lnTo>
                    <a:lnTo>
                      <a:pt x="4" y="35"/>
                    </a:lnTo>
                    <a:lnTo>
                      <a:pt x="4" y="34"/>
                    </a:lnTo>
                    <a:lnTo>
                      <a:pt x="4" y="24"/>
                    </a:lnTo>
                    <a:lnTo>
                      <a:pt x="4" y="20"/>
                    </a:lnTo>
                    <a:lnTo>
                      <a:pt x="4" y="19"/>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502" name="Freeform 503"/>
              <p:cNvSpPr>
                <a:spLocks/>
              </p:cNvSpPr>
              <p:nvPr/>
            </p:nvSpPr>
            <p:spPr bwMode="auto">
              <a:xfrm>
                <a:off x="4032" y="2724"/>
                <a:ext cx="54" cy="104"/>
              </a:xfrm>
              <a:custGeom>
                <a:avLst/>
                <a:gdLst>
                  <a:gd name="T0" fmla="*/ 357 w 21"/>
                  <a:gd name="T1" fmla="*/ 1024 h 26"/>
                  <a:gd name="T2" fmla="*/ 324 w 21"/>
                  <a:gd name="T3" fmla="*/ 1280 h 26"/>
                  <a:gd name="T4" fmla="*/ 270 w 21"/>
                  <a:gd name="T5" fmla="*/ 1472 h 26"/>
                  <a:gd name="T6" fmla="*/ 239 w 21"/>
                  <a:gd name="T7" fmla="*/ 1664 h 26"/>
                  <a:gd name="T8" fmla="*/ 185 w 21"/>
                  <a:gd name="T9" fmla="*/ 1664 h 26"/>
                  <a:gd name="T10" fmla="*/ 118 w 21"/>
                  <a:gd name="T11" fmla="*/ 1664 h 26"/>
                  <a:gd name="T12" fmla="*/ 33 w 21"/>
                  <a:gd name="T13" fmla="*/ 1472 h 26"/>
                  <a:gd name="T14" fmla="*/ 21 w 21"/>
                  <a:gd name="T15" fmla="*/ 1280 h 26"/>
                  <a:gd name="T16" fmla="*/ 0 w 21"/>
                  <a:gd name="T17" fmla="*/ 1088 h 26"/>
                  <a:gd name="T18" fmla="*/ 0 w 21"/>
                  <a:gd name="T19" fmla="*/ 832 h 26"/>
                  <a:gd name="T20" fmla="*/ 21 w 21"/>
                  <a:gd name="T21" fmla="*/ 576 h 26"/>
                  <a:gd name="T22" fmla="*/ 21 w 21"/>
                  <a:gd name="T23" fmla="*/ 384 h 26"/>
                  <a:gd name="T24" fmla="*/ 67 w 21"/>
                  <a:gd name="T25" fmla="*/ 192 h 26"/>
                  <a:gd name="T26" fmla="*/ 118 w 21"/>
                  <a:gd name="T27" fmla="*/ 0 h 26"/>
                  <a:gd name="T28" fmla="*/ 206 w 21"/>
                  <a:gd name="T29" fmla="*/ 0 h 26"/>
                  <a:gd name="T30" fmla="*/ 257 w 21"/>
                  <a:gd name="T31" fmla="*/ 0 h 26"/>
                  <a:gd name="T32" fmla="*/ 303 w 21"/>
                  <a:gd name="T33" fmla="*/ 128 h 26"/>
                  <a:gd name="T34" fmla="*/ 324 w 21"/>
                  <a:gd name="T35" fmla="*/ 192 h 26"/>
                  <a:gd name="T36" fmla="*/ 324 w 21"/>
                  <a:gd name="T37" fmla="*/ 384 h 26"/>
                  <a:gd name="T38" fmla="*/ 324 w 21"/>
                  <a:gd name="T39" fmla="*/ 384 h 26"/>
                  <a:gd name="T40" fmla="*/ 324 w 21"/>
                  <a:gd name="T41" fmla="*/ 448 h 26"/>
                  <a:gd name="T42" fmla="*/ 303 w 21"/>
                  <a:gd name="T43" fmla="*/ 448 h 26"/>
                  <a:gd name="T44" fmla="*/ 303 w 21"/>
                  <a:gd name="T45" fmla="*/ 448 h 26"/>
                  <a:gd name="T46" fmla="*/ 270 w 21"/>
                  <a:gd name="T47" fmla="*/ 448 h 26"/>
                  <a:gd name="T48" fmla="*/ 257 w 21"/>
                  <a:gd name="T49" fmla="*/ 448 h 26"/>
                  <a:gd name="T50" fmla="*/ 257 w 21"/>
                  <a:gd name="T51" fmla="*/ 384 h 26"/>
                  <a:gd name="T52" fmla="*/ 257 w 21"/>
                  <a:gd name="T53" fmla="*/ 320 h 26"/>
                  <a:gd name="T54" fmla="*/ 239 w 21"/>
                  <a:gd name="T55" fmla="*/ 192 h 26"/>
                  <a:gd name="T56" fmla="*/ 239 w 21"/>
                  <a:gd name="T57" fmla="*/ 128 h 26"/>
                  <a:gd name="T58" fmla="*/ 206 w 21"/>
                  <a:gd name="T59" fmla="*/ 128 h 26"/>
                  <a:gd name="T60" fmla="*/ 185 w 21"/>
                  <a:gd name="T61" fmla="*/ 128 h 26"/>
                  <a:gd name="T62" fmla="*/ 139 w 21"/>
                  <a:gd name="T63" fmla="*/ 128 h 26"/>
                  <a:gd name="T64" fmla="*/ 118 w 21"/>
                  <a:gd name="T65" fmla="*/ 192 h 26"/>
                  <a:gd name="T66" fmla="*/ 85 w 21"/>
                  <a:gd name="T67" fmla="*/ 384 h 26"/>
                  <a:gd name="T68" fmla="*/ 85 w 21"/>
                  <a:gd name="T69" fmla="*/ 640 h 26"/>
                  <a:gd name="T70" fmla="*/ 85 w 21"/>
                  <a:gd name="T71" fmla="*/ 896 h 26"/>
                  <a:gd name="T72" fmla="*/ 118 w 21"/>
                  <a:gd name="T73" fmla="*/ 1216 h 26"/>
                  <a:gd name="T74" fmla="*/ 152 w 21"/>
                  <a:gd name="T75" fmla="*/ 1280 h 26"/>
                  <a:gd name="T76" fmla="*/ 206 w 21"/>
                  <a:gd name="T77" fmla="*/ 1344 h 26"/>
                  <a:gd name="T78" fmla="*/ 257 w 21"/>
                  <a:gd name="T79" fmla="*/ 1344 h 26"/>
                  <a:gd name="T80" fmla="*/ 303 w 21"/>
                  <a:gd name="T81" fmla="*/ 1280 h 26"/>
                  <a:gd name="T82" fmla="*/ 324 w 21"/>
                  <a:gd name="T83" fmla="*/ 1216 h 26"/>
                  <a:gd name="T84" fmla="*/ 357 w 21"/>
                  <a:gd name="T85" fmla="*/ 896 h 26"/>
                  <a:gd name="T86" fmla="*/ 357 w 21"/>
                  <a:gd name="T87" fmla="*/ 1024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6"/>
                    </a:moveTo>
                    <a:lnTo>
                      <a:pt x="19" y="20"/>
                    </a:lnTo>
                    <a:lnTo>
                      <a:pt x="16" y="23"/>
                    </a:lnTo>
                    <a:lnTo>
                      <a:pt x="14" y="26"/>
                    </a:lnTo>
                    <a:lnTo>
                      <a:pt x="11" y="26"/>
                    </a:lnTo>
                    <a:lnTo>
                      <a:pt x="7" y="26"/>
                    </a:lnTo>
                    <a:lnTo>
                      <a:pt x="2" y="23"/>
                    </a:lnTo>
                    <a:lnTo>
                      <a:pt x="1" y="20"/>
                    </a:lnTo>
                    <a:lnTo>
                      <a:pt x="0" y="17"/>
                    </a:lnTo>
                    <a:lnTo>
                      <a:pt x="0" y="13"/>
                    </a:lnTo>
                    <a:lnTo>
                      <a:pt x="1" y="9"/>
                    </a:lnTo>
                    <a:lnTo>
                      <a:pt x="1" y="6"/>
                    </a:lnTo>
                    <a:lnTo>
                      <a:pt x="4" y="3"/>
                    </a:lnTo>
                    <a:lnTo>
                      <a:pt x="7" y="0"/>
                    </a:lnTo>
                    <a:lnTo>
                      <a:pt x="12" y="0"/>
                    </a:lnTo>
                    <a:lnTo>
                      <a:pt x="15" y="0"/>
                    </a:lnTo>
                    <a:lnTo>
                      <a:pt x="18" y="2"/>
                    </a:lnTo>
                    <a:lnTo>
                      <a:pt x="19" y="3"/>
                    </a:lnTo>
                    <a:lnTo>
                      <a:pt x="19" y="6"/>
                    </a:lnTo>
                    <a:lnTo>
                      <a:pt x="19" y="7"/>
                    </a:lnTo>
                    <a:lnTo>
                      <a:pt x="18" y="7"/>
                    </a:lnTo>
                    <a:lnTo>
                      <a:pt x="16" y="7"/>
                    </a:lnTo>
                    <a:lnTo>
                      <a:pt x="15" y="7"/>
                    </a:lnTo>
                    <a:lnTo>
                      <a:pt x="15" y="6"/>
                    </a:lnTo>
                    <a:lnTo>
                      <a:pt x="15" y="5"/>
                    </a:lnTo>
                    <a:lnTo>
                      <a:pt x="14" y="3"/>
                    </a:lnTo>
                    <a:lnTo>
                      <a:pt x="14" y="2"/>
                    </a:lnTo>
                    <a:lnTo>
                      <a:pt x="12" y="2"/>
                    </a:lnTo>
                    <a:lnTo>
                      <a:pt x="11" y="2"/>
                    </a:lnTo>
                    <a:lnTo>
                      <a:pt x="8" y="2"/>
                    </a:lnTo>
                    <a:lnTo>
                      <a:pt x="7" y="3"/>
                    </a:lnTo>
                    <a:lnTo>
                      <a:pt x="5" y="6"/>
                    </a:lnTo>
                    <a:lnTo>
                      <a:pt x="5" y="10"/>
                    </a:lnTo>
                    <a:lnTo>
                      <a:pt x="5" y="14"/>
                    </a:lnTo>
                    <a:lnTo>
                      <a:pt x="7" y="19"/>
                    </a:lnTo>
                    <a:lnTo>
                      <a:pt x="9" y="20"/>
                    </a:lnTo>
                    <a:lnTo>
                      <a:pt x="12" y="21"/>
                    </a:lnTo>
                    <a:lnTo>
                      <a:pt x="15" y="21"/>
                    </a:lnTo>
                    <a:lnTo>
                      <a:pt x="18" y="20"/>
                    </a:lnTo>
                    <a:lnTo>
                      <a:pt x="19" y="19"/>
                    </a:lnTo>
                    <a:lnTo>
                      <a:pt x="21" y="14"/>
                    </a:lnTo>
                    <a:lnTo>
                      <a:pt x="21" y="16"/>
                    </a:lnTo>
                    <a:close/>
                  </a:path>
                </a:pathLst>
              </a:custGeom>
              <a:solidFill>
                <a:srgbClr val="000000"/>
              </a:solidFill>
              <a:ln w="0">
                <a:solidFill>
                  <a:srgbClr val="000000"/>
                </a:solidFill>
                <a:round/>
                <a:headEnd/>
                <a:tailEnd/>
              </a:ln>
            </p:spPr>
            <p:txBody>
              <a:bodyPr/>
              <a:lstStyle/>
              <a:p>
                <a:endParaRPr lang="en-CA"/>
              </a:p>
            </p:txBody>
          </p:sp>
          <p:sp>
            <p:nvSpPr>
              <p:cNvPr id="10503" name="Freeform 504"/>
              <p:cNvSpPr>
                <a:spLocks/>
              </p:cNvSpPr>
              <p:nvPr/>
            </p:nvSpPr>
            <p:spPr bwMode="auto">
              <a:xfrm>
                <a:off x="4092" y="2691"/>
                <a:ext cx="41" cy="137"/>
              </a:xfrm>
              <a:custGeom>
                <a:avLst/>
                <a:gdLst>
                  <a:gd name="T0" fmla="*/ 151 w 16"/>
                  <a:gd name="T1" fmla="*/ 0 h 34"/>
                  <a:gd name="T2" fmla="*/ 151 w 16"/>
                  <a:gd name="T3" fmla="*/ 520 h 34"/>
                  <a:gd name="T4" fmla="*/ 236 w 16"/>
                  <a:gd name="T5" fmla="*/ 520 h 34"/>
                  <a:gd name="T6" fmla="*/ 236 w 16"/>
                  <a:gd name="T7" fmla="*/ 649 h 34"/>
                  <a:gd name="T8" fmla="*/ 151 w 16"/>
                  <a:gd name="T9" fmla="*/ 649 h 34"/>
                  <a:gd name="T10" fmla="*/ 151 w 16"/>
                  <a:gd name="T11" fmla="*/ 1769 h 34"/>
                  <a:gd name="T12" fmla="*/ 151 w 16"/>
                  <a:gd name="T13" fmla="*/ 1833 h 34"/>
                  <a:gd name="T14" fmla="*/ 172 w 16"/>
                  <a:gd name="T15" fmla="*/ 1898 h 34"/>
                  <a:gd name="T16" fmla="*/ 172 w 16"/>
                  <a:gd name="T17" fmla="*/ 2031 h 34"/>
                  <a:gd name="T18" fmla="*/ 202 w 16"/>
                  <a:gd name="T19" fmla="*/ 2031 h 34"/>
                  <a:gd name="T20" fmla="*/ 218 w 16"/>
                  <a:gd name="T21" fmla="*/ 2031 h 34"/>
                  <a:gd name="T22" fmla="*/ 218 w 16"/>
                  <a:gd name="T23" fmla="*/ 2031 h 34"/>
                  <a:gd name="T24" fmla="*/ 236 w 16"/>
                  <a:gd name="T25" fmla="*/ 1898 h 34"/>
                  <a:gd name="T26" fmla="*/ 236 w 16"/>
                  <a:gd name="T27" fmla="*/ 1898 h 34"/>
                  <a:gd name="T28" fmla="*/ 269 w 16"/>
                  <a:gd name="T29" fmla="*/ 1898 h 34"/>
                  <a:gd name="T30" fmla="*/ 236 w 16"/>
                  <a:gd name="T31" fmla="*/ 2031 h 34"/>
                  <a:gd name="T32" fmla="*/ 218 w 16"/>
                  <a:gd name="T33" fmla="*/ 2095 h 34"/>
                  <a:gd name="T34" fmla="*/ 202 w 16"/>
                  <a:gd name="T35" fmla="*/ 2224 h 34"/>
                  <a:gd name="T36" fmla="*/ 151 w 16"/>
                  <a:gd name="T37" fmla="*/ 2224 h 34"/>
                  <a:gd name="T38" fmla="*/ 151 w 16"/>
                  <a:gd name="T39" fmla="*/ 2224 h 34"/>
                  <a:gd name="T40" fmla="*/ 118 w 16"/>
                  <a:gd name="T41" fmla="*/ 2224 h 34"/>
                  <a:gd name="T42" fmla="*/ 97 w 16"/>
                  <a:gd name="T43" fmla="*/ 2095 h 34"/>
                  <a:gd name="T44" fmla="*/ 85 w 16"/>
                  <a:gd name="T45" fmla="*/ 2031 h 34"/>
                  <a:gd name="T46" fmla="*/ 85 w 16"/>
                  <a:gd name="T47" fmla="*/ 1898 h 34"/>
                  <a:gd name="T48" fmla="*/ 85 w 16"/>
                  <a:gd name="T49" fmla="*/ 1769 h 34"/>
                  <a:gd name="T50" fmla="*/ 85 w 16"/>
                  <a:gd name="T51" fmla="*/ 649 h 34"/>
                  <a:gd name="T52" fmla="*/ 0 w 16"/>
                  <a:gd name="T53" fmla="*/ 649 h 34"/>
                  <a:gd name="T54" fmla="*/ 0 w 16"/>
                  <a:gd name="T55" fmla="*/ 649 h 34"/>
                  <a:gd name="T56" fmla="*/ 33 w 16"/>
                  <a:gd name="T57" fmla="*/ 520 h 34"/>
                  <a:gd name="T58" fmla="*/ 54 w 16"/>
                  <a:gd name="T59" fmla="*/ 455 h 34"/>
                  <a:gd name="T60" fmla="*/ 85 w 16"/>
                  <a:gd name="T61" fmla="*/ 391 h 34"/>
                  <a:gd name="T62" fmla="*/ 97 w 16"/>
                  <a:gd name="T63" fmla="*/ 258 h 34"/>
                  <a:gd name="T64" fmla="*/ 118 w 16"/>
                  <a:gd name="T65" fmla="*/ 193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4" y="8"/>
                    </a:lnTo>
                    <a:lnTo>
                      <a:pt x="14" y="10"/>
                    </a:lnTo>
                    <a:lnTo>
                      <a:pt x="9" y="10"/>
                    </a:lnTo>
                    <a:lnTo>
                      <a:pt x="9" y="27"/>
                    </a:lnTo>
                    <a:lnTo>
                      <a:pt x="9" y="28"/>
                    </a:lnTo>
                    <a:lnTo>
                      <a:pt x="10" y="29"/>
                    </a:lnTo>
                    <a:lnTo>
                      <a:pt x="10" y="31"/>
                    </a:lnTo>
                    <a:lnTo>
                      <a:pt x="12" y="31"/>
                    </a:lnTo>
                    <a:lnTo>
                      <a:pt x="13" y="31"/>
                    </a:lnTo>
                    <a:lnTo>
                      <a:pt x="14" y="29"/>
                    </a:lnTo>
                    <a:lnTo>
                      <a:pt x="16" y="29"/>
                    </a:lnTo>
                    <a:lnTo>
                      <a:pt x="14" y="31"/>
                    </a:lnTo>
                    <a:lnTo>
                      <a:pt x="13" y="32"/>
                    </a:lnTo>
                    <a:lnTo>
                      <a:pt x="12" y="34"/>
                    </a:lnTo>
                    <a:lnTo>
                      <a:pt x="9" y="34"/>
                    </a:lnTo>
                    <a:lnTo>
                      <a:pt x="7" y="34"/>
                    </a:lnTo>
                    <a:lnTo>
                      <a:pt x="6" y="32"/>
                    </a:lnTo>
                    <a:lnTo>
                      <a:pt x="5" y="31"/>
                    </a:lnTo>
                    <a:lnTo>
                      <a:pt x="5" y="29"/>
                    </a:lnTo>
                    <a:lnTo>
                      <a:pt x="5" y="27"/>
                    </a:lnTo>
                    <a:lnTo>
                      <a:pt x="5" y="10"/>
                    </a:lnTo>
                    <a:lnTo>
                      <a:pt x="0" y="10"/>
                    </a:lnTo>
                    <a:lnTo>
                      <a:pt x="2" y="8"/>
                    </a:lnTo>
                    <a:lnTo>
                      <a:pt x="3" y="7"/>
                    </a:lnTo>
                    <a:lnTo>
                      <a:pt x="5"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504" name="Freeform 505"/>
              <p:cNvSpPr>
                <a:spLocks noEditPoints="1"/>
              </p:cNvSpPr>
              <p:nvPr/>
            </p:nvSpPr>
            <p:spPr bwMode="auto">
              <a:xfrm>
                <a:off x="4136" y="2724"/>
                <a:ext cx="63" cy="104"/>
              </a:xfrm>
              <a:custGeom>
                <a:avLst/>
                <a:gdLst>
                  <a:gd name="T0" fmla="*/ 234 w 24"/>
                  <a:gd name="T1" fmla="*/ 0 h 26"/>
                  <a:gd name="T2" fmla="*/ 289 w 24"/>
                  <a:gd name="T3" fmla="*/ 0 h 26"/>
                  <a:gd name="T4" fmla="*/ 365 w 24"/>
                  <a:gd name="T5" fmla="*/ 128 h 26"/>
                  <a:gd name="T6" fmla="*/ 378 w 24"/>
                  <a:gd name="T7" fmla="*/ 320 h 26"/>
                  <a:gd name="T8" fmla="*/ 433 w 24"/>
                  <a:gd name="T9" fmla="*/ 448 h 26"/>
                  <a:gd name="T10" fmla="*/ 433 w 24"/>
                  <a:gd name="T11" fmla="*/ 832 h 26"/>
                  <a:gd name="T12" fmla="*/ 433 w 24"/>
                  <a:gd name="T13" fmla="*/ 1024 h 26"/>
                  <a:gd name="T14" fmla="*/ 412 w 24"/>
                  <a:gd name="T15" fmla="*/ 1216 h 26"/>
                  <a:gd name="T16" fmla="*/ 378 w 24"/>
                  <a:gd name="T17" fmla="*/ 1472 h 26"/>
                  <a:gd name="T18" fmla="*/ 323 w 24"/>
                  <a:gd name="T19" fmla="*/ 1536 h 26"/>
                  <a:gd name="T20" fmla="*/ 289 w 24"/>
                  <a:gd name="T21" fmla="*/ 1664 h 26"/>
                  <a:gd name="T22" fmla="*/ 234 w 24"/>
                  <a:gd name="T23" fmla="*/ 1664 h 26"/>
                  <a:gd name="T24" fmla="*/ 165 w 24"/>
                  <a:gd name="T25" fmla="*/ 1664 h 26"/>
                  <a:gd name="T26" fmla="*/ 110 w 24"/>
                  <a:gd name="T27" fmla="*/ 1536 h 26"/>
                  <a:gd name="T28" fmla="*/ 55 w 24"/>
                  <a:gd name="T29" fmla="*/ 1344 h 26"/>
                  <a:gd name="T30" fmla="*/ 34 w 24"/>
                  <a:gd name="T31" fmla="*/ 1088 h 26"/>
                  <a:gd name="T32" fmla="*/ 0 w 24"/>
                  <a:gd name="T33" fmla="*/ 832 h 26"/>
                  <a:gd name="T34" fmla="*/ 34 w 24"/>
                  <a:gd name="T35" fmla="*/ 640 h 26"/>
                  <a:gd name="T36" fmla="*/ 55 w 24"/>
                  <a:gd name="T37" fmla="*/ 384 h 26"/>
                  <a:gd name="T38" fmla="*/ 76 w 24"/>
                  <a:gd name="T39" fmla="*/ 192 h 26"/>
                  <a:gd name="T40" fmla="*/ 123 w 24"/>
                  <a:gd name="T41" fmla="*/ 128 h 26"/>
                  <a:gd name="T42" fmla="*/ 179 w 24"/>
                  <a:gd name="T43" fmla="*/ 0 h 26"/>
                  <a:gd name="T44" fmla="*/ 234 w 24"/>
                  <a:gd name="T45" fmla="*/ 0 h 26"/>
                  <a:gd name="T46" fmla="*/ 200 w 24"/>
                  <a:gd name="T47" fmla="*/ 128 h 26"/>
                  <a:gd name="T48" fmla="*/ 179 w 24"/>
                  <a:gd name="T49" fmla="*/ 128 h 26"/>
                  <a:gd name="T50" fmla="*/ 165 w 24"/>
                  <a:gd name="T51" fmla="*/ 128 h 26"/>
                  <a:gd name="T52" fmla="*/ 123 w 24"/>
                  <a:gd name="T53" fmla="*/ 192 h 26"/>
                  <a:gd name="T54" fmla="*/ 110 w 24"/>
                  <a:gd name="T55" fmla="*/ 384 h 26"/>
                  <a:gd name="T56" fmla="*/ 110 w 24"/>
                  <a:gd name="T57" fmla="*/ 448 h 26"/>
                  <a:gd name="T58" fmla="*/ 110 w 24"/>
                  <a:gd name="T59" fmla="*/ 768 h 26"/>
                  <a:gd name="T60" fmla="*/ 110 w 24"/>
                  <a:gd name="T61" fmla="*/ 1024 h 26"/>
                  <a:gd name="T62" fmla="*/ 123 w 24"/>
                  <a:gd name="T63" fmla="*/ 1280 h 26"/>
                  <a:gd name="T64" fmla="*/ 179 w 24"/>
                  <a:gd name="T65" fmla="*/ 1472 h 26"/>
                  <a:gd name="T66" fmla="*/ 255 w 24"/>
                  <a:gd name="T67" fmla="*/ 1536 h 26"/>
                  <a:gd name="T68" fmla="*/ 289 w 24"/>
                  <a:gd name="T69" fmla="*/ 1536 h 26"/>
                  <a:gd name="T70" fmla="*/ 323 w 24"/>
                  <a:gd name="T71" fmla="*/ 1472 h 26"/>
                  <a:gd name="T72" fmla="*/ 365 w 24"/>
                  <a:gd name="T73" fmla="*/ 1216 h 26"/>
                  <a:gd name="T74" fmla="*/ 365 w 24"/>
                  <a:gd name="T75" fmla="*/ 896 h 26"/>
                  <a:gd name="T76" fmla="*/ 365 w 24"/>
                  <a:gd name="T77" fmla="*/ 640 h 26"/>
                  <a:gd name="T78" fmla="*/ 323 w 24"/>
                  <a:gd name="T79" fmla="*/ 448 h 26"/>
                  <a:gd name="T80" fmla="*/ 310 w 24"/>
                  <a:gd name="T81" fmla="*/ 320 h 26"/>
                  <a:gd name="T82" fmla="*/ 255 w 24"/>
                  <a:gd name="T83" fmla="*/ 128 h 26"/>
                  <a:gd name="T84" fmla="*/ 200 w 24"/>
                  <a:gd name="T85" fmla="*/ 128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6"/>
                  <a:gd name="T131" fmla="*/ 24 w 24"/>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6">
                    <a:moveTo>
                      <a:pt x="13" y="0"/>
                    </a:moveTo>
                    <a:lnTo>
                      <a:pt x="16" y="0"/>
                    </a:lnTo>
                    <a:lnTo>
                      <a:pt x="20" y="2"/>
                    </a:lnTo>
                    <a:lnTo>
                      <a:pt x="21" y="5"/>
                    </a:lnTo>
                    <a:lnTo>
                      <a:pt x="24" y="7"/>
                    </a:lnTo>
                    <a:lnTo>
                      <a:pt x="24" y="13"/>
                    </a:lnTo>
                    <a:lnTo>
                      <a:pt x="24" y="16"/>
                    </a:lnTo>
                    <a:lnTo>
                      <a:pt x="23" y="19"/>
                    </a:lnTo>
                    <a:lnTo>
                      <a:pt x="21" y="23"/>
                    </a:lnTo>
                    <a:lnTo>
                      <a:pt x="18" y="24"/>
                    </a:lnTo>
                    <a:lnTo>
                      <a:pt x="16" y="26"/>
                    </a:lnTo>
                    <a:lnTo>
                      <a:pt x="13" y="26"/>
                    </a:lnTo>
                    <a:lnTo>
                      <a:pt x="9" y="26"/>
                    </a:lnTo>
                    <a:lnTo>
                      <a:pt x="6" y="24"/>
                    </a:lnTo>
                    <a:lnTo>
                      <a:pt x="3" y="21"/>
                    </a:lnTo>
                    <a:lnTo>
                      <a:pt x="2" y="17"/>
                    </a:lnTo>
                    <a:lnTo>
                      <a:pt x="0" y="13"/>
                    </a:lnTo>
                    <a:lnTo>
                      <a:pt x="2" y="10"/>
                    </a:lnTo>
                    <a:lnTo>
                      <a:pt x="3" y="6"/>
                    </a:lnTo>
                    <a:lnTo>
                      <a:pt x="4" y="3"/>
                    </a:lnTo>
                    <a:lnTo>
                      <a:pt x="7" y="2"/>
                    </a:lnTo>
                    <a:lnTo>
                      <a:pt x="10" y="0"/>
                    </a:lnTo>
                    <a:lnTo>
                      <a:pt x="13" y="0"/>
                    </a:lnTo>
                    <a:close/>
                    <a:moveTo>
                      <a:pt x="11" y="2"/>
                    </a:moveTo>
                    <a:lnTo>
                      <a:pt x="10" y="2"/>
                    </a:lnTo>
                    <a:lnTo>
                      <a:pt x="9" y="2"/>
                    </a:lnTo>
                    <a:lnTo>
                      <a:pt x="7" y="3"/>
                    </a:lnTo>
                    <a:lnTo>
                      <a:pt x="6" y="6"/>
                    </a:lnTo>
                    <a:lnTo>
                      <a:pt x="6" y="7"/>
                    </a:lnTo>
                    <a:lnTo>
                      <a:pt x="6" y="12"/>
                    </a:lnTo>
                    <a:lnTo>
                      <a:pt x="6" y="16"/>
                    </a:lnTo>
                    <a:lnTo>
                      <a:pt x="7" y="20"/>
                    </a:lnTo>
                    <a:lnTo>
                      <a:pt x="10" y="23"/>
                    </a:lnTo>
                    <a:lnTo>
                      <a:pt x="14" y="24"/>
                    </a:lnTo>
                    <a:lnTo>
                      <a:pt x="16" y="24"/>
                    </a:lnTo>
                    <a:lnTo>
                      <a:pt x="18" y="23"/>
                    </a:lnTo>
                    <a:lnTo>
                      <a:pt x="20" y="19"/>
                    </a:lnTo>
                    <a:lnTo>
                      <a:pt x="20" y="14"/>
                    </a:lnTo>
                    <a:lnTo>
                      <a:pt x="20" y="10"/>
                    </a:lnTo>
                    <a:lnTo>
                      <a:pt x="18" y="7"/>
                    </a:lnTo>
                    <a:lnTo>
                      <a:pt x="17" y="5"/>
                    </a:lnTo>
                    <a:lnTo>
                      <a:pt x="14" y="2"/>
                    </a:lnTo>
                    <a:lnTo>
                      <a:pt x="11" y="2"/>
                    </a:lnTo>
                    <a:close/>
                  </a:path>
                </a:pathLst>
              </a:custGeom>
              <a:solidFill>
                <a:srgbClr val="000000"/>
              </a:solidFill>
              <a:ln w="0">
                <a:solidFill>
                  <a:srgbClr val="000000"/>
                </a:solidFill>
                <a:round/>
                <a:headEnd/>
                <a:tailEnd/>
              </a:ln>
            </p:spPr>
            <p:txBody>
              <a:bodyPr/>
              <a:lstStyle/>
              <a:p>
                <a:endParaRPr lang="en-CA"/>
              </a:p>
            </p:txBody>
          </p:sp>
          <p:sp>
            <p:nvSpPr>
              <p:cNvPr id="10505" name="Freeform 506"/>
              <p:cNvSpPr>
                <a:spLocks/>
              </p:cNvSpPr>
              <p:nvPr/>
            </p:nvSpPr>
            <p:spPr bwMode="auto">
              <a:xfrm>
                <a:off x="4209" y="2724"/>
                <a:ext cx="45" cy="104"/>
              </a:xfrm>
              <a:custGeom>
                <a:avLst/>
                <a:gdLst>
                  <a:gd name="T0" fmla="*/ 132 w 17"/>
                  <a:gd name="T1" fmla="*/ 0 h 26"/>
                  <a:gd name="T2" fmla="*/ 132 w 17"/>
                  <a:gd name="T3" fmla="*/ 384 h 26"/>
                  <a:gd name="T4" fmla="*/ 183 w 17"/>
                  <a:gd name="T5" fmla="*/ 192 h 26"/>
                  <a:gd name="T6" fmla="*/ 204 w 17"/>
                  <a:gd name="T7" fmla="*/ 0 h 26"/>
                  <a:gd name="T8" fmla="*/ 259 w 17"/>
                  <a:gd name="T9" fmla="*/ 0 h 26"/>
                  <a:gd name="T10" fmla="*/ 294 w 17"/>
                  <a:gd name="T11" fmla="*/ 0 h 26"/>
                  <a:gd name="T12" fmla="*/ 315 w 17"/>
                  <a:gd name="T13" fmla="*/ 0 h 26"/>
                  <a:gd name="T14" fmla="*/ 315 w 17"/>
                  <a:gd name="T15" fmla="*/ 128 h 26"/>
                  <a:gd name="T16" fmla="*/ 315 w 17"/>
                  <a:gd name="T17" fmla="*/ 192 h 26"/>
                  <a:gd name="T18" fmla="*/ 315 w 17"/>
                  <a:gd name="T19" fmla="*/ 320 h 26"/>
                  <a:gd name="T20" fmla="*/ 315 w 17"/>
                  <a:gd name="T21" fmla="*/ 384 h 26"/>
                  <a:gd name="T22" fmla="*/ 315 w 17"/>
                  <a:gd name="T23" fmla="*/ 384 h 26"/>
                  <a:gd name="T24" fmla="*/ 294 w 17"/>
                  <a:gd name="T25" fmla="*/ 384 h 26"/>
                  <a:gd name="T26" fmla="*/ 259 w 17"/>
                  <a:gd name="T27" fmla="*/ 384 h 26"/>
                  <a:gd name="T28" fmla="*/ 238 w 17"/>
                  <a:gd name="T29" fmla="*/ 320 h 26"/>
                  <a:gd name="T30" fmla="*/ 238 w 17"/>
                  <a:gd name="T31" fmla="*/ 320 h 26"/>
                  <a:gd name="T32" fmla="*/ 204 w 17"/>
                  <a:gd name="T33" fmla="*/ 320 h 26"/>
                  <a:gd name="T34" fmla="*/ 204 w 17"/>
                  <a:gd name="T35" fmla="*/ 320 h 26"/>
                  <a:gd name="T36" fmla="*/ 183 w 17"/>
                  <a:gd name="T37" fmla="*/ 320 h 26"/>
                  <a:gd name="T38" fmla="*/ 169 w 17"/>
                  <a:gd name="T39" fmla="*/ 384 h 26"/>
                  <a:gd name="T40" fmla="*/ 132 w 17"/>
                  <a:gd name="T41" fmla="*/ 576 h 26"/>
                  <a:gd name="T42" fmla="*/ 132 w 17"/>
                  <a:gd name="T43" fmla="*/ 1280 h 26"/>
                  <a:gd name="T44" fmla="*/ 169 w 17"/>
                  <a:gd name="T45" fmla="*/ 1344 h 26"/>
                  <a:gd name="T46" fmla="*/ 169 w 17"/>
                  <a:gd name="T47" fmla="*/ 1472 h 26"/>
                  <a:gd name="T48" fmla="*/ 169 w 17"/>
                  <a:gd name="T49" fmla="*/ 1536 h 26"/>
                  <a:gd name="T50" fmla="*/ 183 w 17"/>
                  <a:gd name="T51" fmla="*/ 1536 h 26"/>
                  <a:gd name="T52" fmla="*/ 204 w 17"/>
                  <a:gd name="T53" fmla="*/ 1536 h 26"/>
                  <a:gd name="T54" fmla="*/ 238 w 17"/>
                  <a:gd name="T55" fmla="*/ 1664 h 26"/>
                  <a:gd name="T56" fmla="*/ 238 w 17"/>
                  <a:gd name="T57" fmla="*/ 1664 h 26"/>
                  <a:gd name="T58" fmla="*/ 0 w 17"/>
                  <a:gd name="T59" fmla="*/ 1664 h 26"/>
                  <a:gd name="T60" fmla="*/ 0 w 17"/>
                  <a:gd name="T61" fmla="*/ 1664 h 26"/>
                  <a:gd name="T62" fmla="*/ 34 w 17"/>
                  <a:gd name="T63" fmla="*/ 1536 h 26"/>
                  <a:gd name="T64" fmla="*/ 34 w 17"/>
                  <a:gd name="T65" fmla="*/ 1536 h 26"/>
                  <a:gd name="T66" fmla="*/ 56 w 17"/>
                  <a:gd name="T67" fmla="*/ 1536 h 26"/>
                  <a:gd name="T68" fmla="*/ 56 w 17"/>
                  <a:gd name="T69" fmla="*/ 1472 h 26"/>
                  <a:gd name="T70" fmla="*/ 56 w 17"/>
                  <a:gd name="T71" fmla="*/ 1344 h 26"/>
                  <a:gd name="T72" fmla="*/ 56 w 17"/>
                  <a:gd name="T73" fmla="*/ 1280 h 26"/>
                  <a:gd name="T74" fmla="*/ 56 w 17"/>
                  <a:gd name="T75" fmla="*/ 640 h 26"/>
                  <a:gd name="T76" fmla="*/ 56 w 17"/>
                  <a:gd name="T77" fmla="*/ 384 h 26"/>
                  <a:gd name="T78" fmla="*/ 56 w 17"/>
                  <a:gd name="T79" fmla="*/ 320 h 26"/>
                  <a:gd name="T80" fmla="*/ 56 w 17"/>
                  <a:gd name="T81" fmla="*/ 192 h 26"/>
                  <a:gd name="T82" fmla="*/ 56 w 17"/>
                  <a:gd name="T83" fmla="*/ 192 h 26"/>
                  <a:gd name="T84" fmla="*/ 34 w 17"/>
                  <a:gd name="T85" fmla="*/ 192 h 26"/>
                  <a:gd name="T86" fmla="*/ 34 w 17"/>
                  <a:gd name="T87" fmla="*/ 192 h 26"/>
                  <a:gd name="T88" fmla="*/ 0 w 17"/>
                  <a:gd name="T89" fmla="*/ 192 h 26"/>
                  <a:gd name="T90" fmla="*/ 0 w 17"/>
                  <a:gd name="T91" fmla="*/ 192 h 26"/>
                  <a:gd name="T92" fmla="*/ 0 w 17"/>
                  <a:gd name="T93" fmla="*/ 192 h 26"/>
                  <a:gd name="T94" fmla="*/ 132 w 17"/>
                  <a:gd name="T95" fmla="*/ 0 h 26"/>
                  <a:gd name="T96" fmla="*/ 132 w 17"/>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6"/>
                  <a:gd name="T149" fmla="*/ 17 w 17"/>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6">
                    <a:moveTo>
                      <a:pt x="7" y="0"/>
                    </a:moveTo>
                    <a:lnTo>
                      <a:pt x="7" y="6"/>
                    </a:lnTo>
                    <a:lnTo>
                      <a:pt x="10" y="3"/>
                    </a:lnTo>
                    <a:lnTo>
                      <a:pt x="11" y="0"/>
                    </a:lnTo>
                    <a:lnTo>
                      <a:pt x="14" y="0"/>
                    </a:lnTo>
                    <a:lnTo>
                      <a:pt x="16" y="0"/>
                    </a:lnTo>
                    <a:lnTo>
                      <a:pt x="17" y="0"/>
                    </a:lnTo>
                    <a:lnTo>
                      <a:pt x="17" y="2"/>
                    </a:lnTo>
                    <a:lnTo>
                      <a:pt x="17" y="3"/>
                    </a:lnTo>
                    <a:lnTo>
                      <a:pt x="17" y="5"/>
                    </a:lnTo>
                    <a:lnTo>
                      <a:pt x="17" y="6"/>
                    </a:lnTo>
                    <a:lnTo>
                      <a:pt x="16" y="6"/>
                    </a:lnTo>
                    <a:lnTo>
                      <a:pt x="14" y="6"/>
                    </a:lnTo>
                    <a:lnTo>
                      <a:pt x="13" y="5"/>
                    </a:lnTo>
                    <a:lnTo>
                      <a:pt x="11" y="5"/>
                    </a:lnTo>
                    <a:lnTo>
                      <a:pt x="10" y="5"/>
                    </a:lnTo>
                    <a:lnTo>
                      <a:pt x="9" y="6"/>
                    </a:lnTo>
                    <a:lnTo>
                      <a:pt x="7" y="9"/>
                    </a:lnTo>
                    <a:lnTo>
                      <a:pt x="7" y="20"/>
                    </a:lnTo>
                    <a:lnTo>
                      <a:pt x="9" y="21"/>
                    </a:lnTo>
                    <a:lnTo>
                      <a:pt x="9" y="23"/>
                    </a:lnTo>
                    <a:lnTo>
                      <a:pt x="9" y="24"/>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8" name="Group 507"/>
            <p:cNvGrpSpPr>
              <a:grpSpLocks/>
            </p:cNvGrpSpPr>
            <p:nvPr/>
          </p:nvGrpSpPr>
          <p:grpSpPr bwMode="auto">
            <a:xfrm>
              <a:off x="1296" y="2352"/>
              <a:ext cx="2971" cy="475"/>
              <a:chOff x="1285" y="2941"/>
              <a:chExt cx="2971" cy="475"/>
            </a:xfrm>
          </p:grpSpPr>
          <p:sp>
            <p:nvSpPr>
              <p:cNvPr id="10398" name="Freeform 508"/>
              <p:cNvSpPr>
                <a:spLocks/>
              </p:cNvSpPr>
              <p:nvPr/>
            </p:nvSpPr>
            <p:spPr bwMode="auto">
              <a:xfrm>
                <a:off x="1285" y="2945"/>
                <a:ext cx="81" cy="153"/>
              </a:xfrm>
              <a:custGeom>
                <a:avLst/>
                <a:gdLst>
                  <a:gd name="T0" fmla="*/ 55 w 31"/>
                  <a:gd name="T1" fmla="*/ 1574 h 38"/>
                  <a:gd name="T2" fmla="*/ 68 w 31"/>
                  <a:gd name="T3" fmla="*/ 1768 h 38"/>
                  <a:gd name="T4" fmla="*/ 68 w 31"/>
                  <a:gd name="T5" fmla="*/ 2090 h 38"/>
                  <a:gd name="T6" fmla="*/ 178 w 31"/>
                  <a:gd name="T7" fmla="*/ 2416 h 38"/>
                  <a:gd name="T8" fmla="*/ 300 w 31"/>
                  <a:gd name="T9" fmla="*/ 2416 h 38"/>
                  <a:gd name="T10" fmla="*/ 355 w 31"/>
                  <a:gd name="T11" fmla="*/ 2090 h 38"/>
                  <a:gd name="T12" fmla="*/ 355 w 31"/>
                  <a:gd name="T13" fmla="*/ 1832 h 38"/>
                  <a:gd name="T14" fmla="*/ 321 w 31"/>
                  <a:gd name="T15" fmla="*/ 1574 h 38"/>
                  <a:gd name="T16" fmla="*/ 233 w 31"/>
                  <a:gd name="T17" fmla="*/ 116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639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2"/>
                    </a:lnTo>
                    <a:lnTo>
                      <a:pt x="7" y="35"/>
                    </a:lnTo>
                    <a:lnTo>
                      <a:pt x="10" y="37"/>
                    </a:lnTo>
                    <a:lnTo>
                      <a:pt x="13" y="38"/>
                    </a:lnTo>
                    <a:lnTo>
                      <a:pt x="17" y="37"/>
                    </a:lnTo>
                    <a:lnTo>
                      <a:pt x="18" y="35"/>
                    </a:lnTo>
                    <a:lnTo>
                      <a:pt x="20" y="32"/>
                    </a:lnTo>
                    <a:lnTo>
                      <a:pt x="21" y="30"/>
                    </a:lnTo>
                    <a:lnTo>
                      <a:pt x="20" y="28"/>
                    </a:lnTo>
                    <a:lnTo>
                      <a:pt x="20" y="27"/>
                    </a:lnTo>
                    <a:lnTo>
                      <a:pt x="18" y="24"/>
                    </a:lnTo>
                    <a:lnTo>
                      <a:pt x="15" y="21"/>
                    </a:lnTo>
                    <a:lnTo>
                      <a:pt x="13" y="18"/>
                    </a:lnTo>
                    <a:lnTo>
                      <a:pt x="10" y="16"/>
                    </a:lnTo>
                    <a:lnTo>
                      <a:pt x="8" y="14"/>
                    </a:lnTo>
                    <a:lnTo>
                      <a:pt x="7" y="11"/>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4"/>
                    </a:lnTo>
                    <a:lnTo>
                      <a:pt x="21" y="2"/>
                    </a:lnTo>
                    <a:lnTo>
                      <a:pt x="18" y="2"/>
                    </a:lnTo>
                    <a:lnTo>
                      <a:pt x="15" y="2"/>
                    </a:lnTo>
                    <a:lnTo>
                      <a:pt x="14" y="3"/>
                    </a:lnTo>
                    <a:lnTo>
                      <a:pt x="13" y="6"/>
                    </a:lnTo>
                    <a:lnTo>
                      <a:pt x="11" y="7"/>
                    </a:lnTo>
                    <a:lnTo>
                      <a:pt x="13" y="10"/>
                    </a:lnTo>
                    <a:lnTo>
                      <a:pt x="13" y="11"/>
                    </a:lnTo>
                    <a:lnTo>
                      <a:pt x="15" y="13"/>
                    </a:lnTo>
                    <a:lnTo>
                      <a:pt x="18" y="17"/>
                    </a:lnTo>
                    <a:lnTo>
                      <a:pt x="22" y="21"/>
                    </a:lnTo>
                    <a:lnTo>
                      <a:pt x="24" y="23"/>
                    </a:lnTo>
                    <a:lnTo>
                      <a:pt x="25" y="25"/>
                    </a:lnTo>
                    <a:lnTo>
                      <a:pt x="25" y="28"/>
                    </a:lnTo>
                    <a:lnTo>
                      <a:pt x="25" y="31"/>
                    </a:lnTo>
                    <a:lnTo>
                      <a:pt x="24" y="32"/>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399" name="Picture 509"/>
              <p:cNvPicPr>
                <a:picLocks noChangeAspect="1" noChangeArrowheads="1"/>
              </p:cNvPicPr>
              <p:nvPr/>
            </p:nvPicPr>
            <p:blipFill>
              <a:blip r:embed="rId3" cstate="print"/>
              <a:srcRect/>
              <a:stretch>
                <a:fillRect/>
              </a:stretch>
            </p:blipFill>
            <p:spPr bwMode="auto">
              <a:xfrm>
                <a:off x="1431" y="2985"/>
                <a:ext cx="125" cy="117"/>
              </a:xfrm>
              <a:prstGeom prst="rect">
                <a:avLst/>
              </a:prstGeom>
              <a:noFill/>
              <a:ln w="9525">
                <a:noFill/>
                <a:miter lim="800000"/>
                <a:headEnd/>
                <a:tailEnd/>
              </a:ln>
            </p:spPr>
          </p:pic>
          <p:pic>
            <p:nvPicPr>
              <p:cNvPr id="10400" name="Picture 510"/>
              <p:cNvPicPr>
                <a:picLocks noChangeAspect="1" noChangeArrowheads="1"/>
              </p:cNvPicPr>
              <p:nvPr/>
            </p:nvPicPr>
            <p:blipFill>
              <a:blip r:embed="rId4" cstate="print"/>
              <a:srcRect/>
              <a:stretch>
                <a:fillRect/>
              </a:stretch>
            </p:blipFill>
            <p:spPr bwMode="auto">
              <a:xfrm>
                <a:off x="1431" y="2985"/>
                <a:ext cx="125" cy="117"/>
              </a:xfrm>
              <a:prstGeom prst="rect">
                <a:avLst/>
              </a:prstGeom>
              <a:noFill/>
              <a:ln w="9525">
                <a:noFill/>
                <a:miter lim="800000"/>
                <a:headEnd/>
                <a:tailEnd/>
              </a:ln>
            </p:spPr>
          </p:pic>
          <p:pic>
            <p:nvPicPr>
              <p:cNvPr id="10401" name="Picture 511"/>
              <p:cNvPicPr>
                <a:picLocks noChangeAspect="1" noChangeArrowheads="1"/>
              </p:cNvPicPr>
              <p:nvPr/>
            </p:nvPicPr>
            <p:blipFill>
              <a:blip r:embed="rId5" cstate="print"/>
              <a:srcRect/>
              <a:stretch>
                <a:fillRect/>
              </a:stretch>
            </p:blipFill>
            <p:spPr bwMode="auto">
              <a:xfrm>
                <a:off x="1640" y="3014"/>
                <a:ext cx="47" cy="72"/>
              </a:xfrm>
              <a:prstGeom prst="rect">
                <a:avLst/>
              </a:prstGeom>
              <a:noFill/>
              <a:ln w="9525">
                <a:noFill/>
                <a:miter lim="800000"/>
                <a:headEnd/>
                <a:tailEnd/>
              </a:ln>
            </p:spPr>
          </p:pic>
          <p:pic>
            <p:nvPicPr>
              <p:cNvPr id="10402" name="Picture 512"/>
              <p:cNvPicPr>
                <a:picLocks noChangeAspect="1" noChangeArrowheads="1"/>
              </p:cNvPicPr>
              <p:nvPr/>
            </p:nvPicPr>
            <p:blipFill>
              <a:blip r:embed="rId6" cstate="print"/>
              <a:srcRect/>
              <a:stretch>
                <a:fillRect/>
              </a:stretch>
            </p:blipFill>
            <p:spPr bwMode="auto">
              <a:xfrm>
                <a:off x="1640" y="3014"/>
                <a:ext cx="47" cy="72"/>
              </a:xfrm>
              <a:prstGeom prst="rect">
                <a:avLst/>
              </a:prstGeom>
              <a:noFill/>
              <a:ln w="9525">
                <a:noFill/>
                <a:miter lim="800000"/>
                <a:headEnd/>
                <a:tailEnd/>
              </a:ln>
            </p:spPr>
          </p:pic>
          <p:sp>
            <p:nvSpPr>
              <p:cNvPr id="10403" name="Freeform 513"/>
              <p:cNvSpPr>
                <a:spLocks noEditPoints="1"/>
              </p:cNvSpPr>
              <p:nvPr/>
            </p:nvSpPr>
            <p:spPr bwMode="auto">
              <a:xfrm>
                <a:off x="1724" y="2945"/>
                <a:ext cx="89" cy="153"/>
              </a:xfrm>
              <a:custGeom>
                <a:avLst/>
                <a:gdLst>
                  <a:gd name="T0" fmla="*/ 576 w 34"/>
                  <a:gd name="T1" fmla="*/ 0 h 38"/>
                  <a:gd name="T2" fmla="*/ 542 w 34"/>
                  <a:gd name="T3" fmla="*/ 2025 h 38"/>
                  <a:gd name="T4" fmla="*/ 500 w 34"/>
                  <a:gd name="T5" fmla="*/ 2090 h 38"/>
                  <a:gd name="T6" fmla="*/ 500 w 34"/>
                  <a:gd name="T7" fmla="*/ 2223 h 38"/>
                  <a:gd name="T8" fmla="*/ 542 w 34"/>
                  <a:gd name="T9" fmla="*/ 2287 h 38"/>
                  <a:gd name="T10" fmla="*/ 542 w 34"/>
                  <a:gd name="T11" fmla="*/ 2287 h 38"/>
                  <a:gd name="T12" fmla="*/ 542 w 34"/>
                  <a:gd name="T13" fmla="*/ 2287 h 38"/>
                  <a:gd name="T14" fmla="*/ 555 w 34"/>
                  <a:gd name="T15" fmla="*/ 2416 h 38"/>
                  <a:gd name="T16" fmla="*/ 576 w 34"/>
                  <a:gd name="T17" fmla="*/ 2416 h 38"/>
                  <a:gd name="T18" fmla="*/ 610 w 34"/>
                  <a:gd name="T19" fmla="*/ 2416 h 38"/>
                  <a:gd name="T20" fmla="*/ 610 w 34"/>
                  <a:gd name="T21" fmla="*/ 2480 h 38"/>
                  <a:gd name="T22" fmla="*/ 322 w 34"/>
                  <a:gd name="T23" fmla="*/ 2480 h 38"/>
                  <a:gd name="T24" fmla="*/ 322 w 34"/>
                  <a:gd name="T25" fmla="*/ 2416 h 38"/>
                  <a:gd name="T26" fmla="*/ 356 w 34"/>
                  <a:gd name="T27" fmla="*/ 2416 h 38"/>
                  <a:gd name="T28" fmla="*/ 377 w 34"/>
                  <a:gd name="T29" fmla="*/ 2416 h 38"/>
                  <a:gd name="T30" fmla="*/ 411 w 34"/>
                  <a:gd name="T31" fmla="*/ 2416 h 38"/>
                  <a:gd name="T32" fmla="*/ 411 w 34"/>
                  <a:gd name="T33" fmla="*/ 2287 h 38"/>
                  <a:gd name="T34" fmla="*/ 432 w 34"/>
                  <a:gd name="T35" fmla="*/ 2223 h 38"/>
                  <a:gd name="T36" fmla="*/ 432 w 34"/>
                  <a:gd name="T37" fmla="*/ 2090 h 38"/>
                  <a:gd name="T38" fmla="*/ 432 w 34"/>
                  <a:gd name="T39" fmla="*/ 2025 h 38"/>
                  <a:gd name="T40" fmla="*/ 445 w 34"/>
                  <a:gd name="T41" fmla="*/ 1639 h 38"/>
                  <a:gd name="T42" fmla="*/ 254 w 34"/>
                  <a:gd name="T43" fmla="*/ 1639 h 38"/>
                  <a:gd name="T44" fmla="*/ 178 w 34"/>
                  <a:gd name="T45" fmla="*/ 2025 h 38"/>
                  <a:gd name="T46" fmla="*/ 165 w 34"/>
                  <a:gd name="T47" fmla="*/ 2090 h 38"/>
                  <a:gd name="T48" fmla="*/ 165 w 34"/>
                  <a:gd name="T49" fmla="*/ 2223 h 38"/>
                  <a:gd name="T50" fmla="*/ 165 w 34"/>
                  <a:gd name="T51" fmla="*/ 2223 h 38"/>
                  <a:gd name="T52" fmla="*/ 165 w 34"/>
                  <a:gd name="T53" fmla="*/ 2287 h 38"/>
                  <a:gd name="T54" fmla="*/ 165 w 34"/>
                  <a:gd name="T55" fmla="*/ 2287 h 38"/>
                  <a:gd name="T56" fmla="*/ 165 w 34"/>
                  <a:gd name="T57" fmla="*/ 2416 h 38"/>
                  <a:gd name="T58" fmla="*/ 178 w 34"/>
                  <a:gd name="T59" fmla="*/ 2416 h 38"/>
                  <a:gd name="T60" fmla="*/ 199 w 34"/>
                  <a:gd name="T61" fmla="*/ 2416 h 38"/>
                  <a:gd name="T62" fmla="*/ 199 w 34"/>
                  <a:gd name="T63" fmla="*/ 2480 h 38"/>
                  <a:gd name="T64" fmla="*/ 0 w 34"/>
                  <a:gd name="T65" fmla="*/ 2480 h 38"/>
                  <a:gd name="T66" fmla="*/ 0 w 34"/>
                  <a:gd name="T67" fmla="*/ 2416 h 38"/>
                  <a:gd name="T68" fmla="*/ 34 w 34"/>
                  <a:gd name="T69" fmla="*/ 2416 h 38"/>
                  <a:gd name="T70" fmla="*/ 68 w 34"/>
                  <a:gd name="T71" fmla="*/ 2287 h 38"/>
                  <a:gd name="T72" fmla="*/ 110 w 34"/>
                  <a:gd name="T73" fmla="*/ 2223 h 38"/>
                  <a:gd name="T74" fmla="*/ 165 w 34"/>
                  <a:gd name="T75" fmla="*/ 2025 h 38"/>
                  <a:gd name="T76" fmla="*/ 555 w 34"/>
                  <a:gd name="T77" fmla="*/ 0 h 38"/>
                  <a:gd name="T78" fmla="*/ 576 w 34"/>
                  <a:gd name="T79" fmla="*/ 0 h 38"/>
                  <a:gd name="T80" fmla="*/ 487 w 34"/>
                  <a:gd name="T81" fmla="*/ 584 h 38"/>
                  <a:gd name="T82" fmla="*/ 288 w 34"/>
                  <a:gd name="T83" fmla="*/ 1574 h 38"/>
                  <a:gd name="T84" fmla="*/ 445 w 34"/>
                  <a:gd name="T85" fmla="*/ 1574 h 38"/>
                  <a:gd name="T86" fmla="*/ 487 w 34"/>
                  <a:gd name="T87" fmla="*/ 584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2"/>
                    </a:lnTo>
                    <a:lnTo>
                      <a:pt x="28" y="34"/>
                    </a:lnTo>
                    <a:lnTo>
                      <a:pt x="30" y="35"/>
                    </a:lnTo>
                    <a:lnTo>
                      <a:pt x="31" y="37"/>
                    </a:lnTo>
                    <a:lnTo>
                      <a:pt x="32" y="37"/>
                    </a:lnTo>
                    <a:lnTo>
                      <a:pt x="34" y="37"/>
                    </a:lnTo>
                    <a:lnTo>
                      <a:pt x="34" y="38"/>
                    </a:lnTo>
                    <a:lnTo>
                      <a:pt x="18" y="38"/>
                    </a:lnTo>
                    <a:lnTo>
                      <a:pt x="18" y="37"/>
                    </a:lnTo>
                    <a:lnTo>
                      <a:pt x="20" y="37"/>
                    </a:lnTo>
                    <a:lnTo>
                      <a:pt x="21" y="37"/>
                    </a:lnTo>
                    <a:lnTo>
                      <a:pt x="23" y="37"/>
                    </a:lnTo>
                    <a:lnTo>
                      <a:pt x="23" y="35"/>
                    </a:lnTo>
                    <a:lnTo>
                      <a:pt x="24" y="34"/>
                    </a:lnTo>
                    <a:lnTo>
                      <a:pt x="24" y="32"/>
                    </a:lnTo>
                    <a:lnTo>
                      <a:pt x="24" y="31"/>
                    </a:lnTo>
                    <a:lnTo>
                      <a:pt x="25" y="25"/>
                    </a:lnTo>
                    <a:lnTo>
                      <a:pt x="14" y="25"/>
                    </a:lnTo>
                    <a:lnTo>
                      <a:pt x="10" y="31"/>
                    </a:lnTo>
                    <a:lnTo>
                      <a:pt x="9" y="32"/>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10404" name="Freeform 514"/>
              <p:cNvSpPr>
                <a:spLocks/>
              </p:cNvSpPr>
              <p:nvPr/>
            </p:nvSpPr>
            <p:spPr bwMode="auto">
              <a:xfrm>
                <a:off x="1823" y="2998"/>
                <a:ext cx="65" cy="100"/>
              </a:xfrm>
              <a:custGeom>
                <a:avLst/>
                <a:gdLst>
                  <a:gd name="T0" fmla="*/ 372 w 25"/>
                  <a:gd name="T1" fmla="*/ 1088 h 25"/>
                  <a:gd name="T2" fmla="*/ 351 w 25"/>
                  <a:gd name="T3" fmla="*/ 1408 h 25"/>
                  <a:gd name="T4" fmla="*/ 351 w 25"/>
                  <a:gd name="T5" fmla="*/ 1408 h 25"/>
                  <a:gd name="T6" fmla="*/ 351 w 25"/>
                  <a:gd name="T7" fmla="*/ 1408 h 25"/>
                  <a:gd name="T8" fmla="*/ 372 w 25"/>
                  <a:gd name="T9" fmla="*/ 1408 h 25"/>
                  <a:gd name="T10" fmla="*/ 419 w 25"/>
                  <a:gd name="T11" fmla="*/ 1216 h 25"/>
                  <a:gd name="T12" fmla="*/ 406 w 25"/>
                  <a:gd name="T13" fmla="*/ 1408 h 25"/>
                  <a:gd name="T14" fmla="*/ 317 w 25"/>
                  <a:gd name="T15" fmla="*/ 1600 h 25"/>
                  <a:gd name="T16" fmla="*/ 296 w 25"/>
                  <a:gd name="T17" fmla="*/ 1600 h 25"/>
                  <a:gd name="T18" fmla="*/ 283 w 25"/>
                  <a:gd name="T19" fmla="*/ 1536 h 25"/>
                  <a:gd name="T20" fmla="*/ 283 w 25"/>
                  <a:gd name="T21" fmla="*/ 1408 h 25"/>
                  <a:gd name="T22" fmla="*/ 283 w 25"/>
                  <a:gd name="T23" fmla="*/ 1216 h 25"/>
                  <a:gd name="T24" fmla="*/ 317 w 25"/>
                  <a:gd name="T25" fmla="*/ 768 h 25"/>
                  <a:gd name="T26" fmla="*/ 229 w 25"/>
                  <a:gd name="T27" fmla="*/ 1344 h 25"/>
                  <a:gd name="T28" fmla="*/ 122 w 25"/>
                  <a:gd name="T29" fmla="*/ 1600 h 25"/>
                  <a:gd name="T30" fmla="*/ 55 w 25"/>
                  <a:gd name="T31" fmla="*/ 1600 h 25"/>
                  <a:gd name="T32" fmla="*/ 21 w 25"/>
                  <a:gd name="T33" fmla="*/ 1536 h 25"/>
                  <a:gd name="T34" fmla="*/ 21 w 25"/>
                  <a:gd name="T35" fmla="*/ 1216 h 25"/>
                  <a:gd name="T36" fmla="*/ 109 w 25"/>
                  <a:gd name="T37" fmla="*/ 448 h 25"/>
                  <a:gd name="T38" fmla="*/ 109 w 25"/>
                  <a:gd name="T39" fmla="*/ 256 h 25"/>
                  <a:gd name="T40" fmla="*/ 109 w 25"/>
                  <a:gd name="T41" fmla="*/ 192 h 25"/>
                  <a:gd name="T42" fmla="*/ 109 w 25"/>
                  <a:gd name="T43" fmla="*/ 192 h 25"/>
                  <a:gd name="T44" fmla="*/ 68 w 25"/>
                  <a:gd name="T45" fmla="*/ 192 h 25"/>
                  <a:gd name="T46" fmla="*/ 21 w 25"/>
                  <a:gd name="T47" fmla="*/ 448 h 25"/>
                  <a:gd name="T48" fmla="*/ 55 w 25"/>
                  <a:gd name="T49" fmla="*/ 192 h 25"/>
                  <a:gd name="T50" fmla="*/ 122 w 25"/>
                  <a:gd name="T51" fmla="*/ 0 h 25"/>
                  <a:gd name="T52" fmla="*/ 177 w 25"/>
                  <a:gd name="T53" fmla="*/ 0 h 25"/>
                  <a:gd name="T54" fmla="*/ 177 w 25"/>
                  <a:gd name="T55" fmla="*/ 64 h 25"/>
                  <a:gd name="T56" fmla="*/ 177 w 25"/>
                  <a:gd name="T57" fmla="*/ 320 h 25"/>
                  <a:gd name="T58" fmla="*/ 122 w 25"/>
                  <a:gd name="T59" fmla="*/ 1088 h 25"/>
                  <a:gd name="T60" fmla="*/ 109 w 25"/>
                  <a:gd name="T61" fmla="*/ 1344 h 25"/>
                  <a:gd name="T62" fmla="*/ 109 w 25"/>
                  <a:gd name="T63" fmla="*/ 1408 h 25"/>
                  <a:gd name="T64" fmla="*/ 122 w 25"/>
                  <a:gd name="T65" fmla="*/ 1408 h 25"/>
                  <a:gd name="T66" fmla="*/ 177 w 25"/>
                  <a:gd name="T67" fmla="*/ 1408 h 25"/>
                  <a:gd name="T68" fmla="*/ 229 w 25"/>
                  <a:gd name="T69" fmla="*/ 1152 h 25"/>
                  <a:gd name="T70" fmla="*/ 296 w 25"/>
                  <a:gd name="T71" fmla="*/ 768 h 25"/>
                  <a:gd name="T72" fmla="*/ 372 w 25"/>
                  <a:gd name="T73" fmla="*/ 192 h 25"/>
                  <a:gd name="T74" fmla="*/ 439 w 25"/>
                  <a:gd name="T75" fmla="*/ 0 h 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25"/>
                  <a:gd name="T116" fmla="*/ 25 w 25"/>
                  <a:gd name="T117" fmla="*/ 25 h 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25">
                    <a:moveTo>
                      <a:pt x="25" y="0"/>
                    </a:moveTo>
                    <a:lnTo>
                      <a:pt x="21" y="17"/>
                    </a:lnTo>
                    <a:lnTo>
                      <a:pt x="20" y="21"/>
                    </a:lnTo>
                    <a:lnTo>
                      <a:pt x="20" y="22"/>
                    </a:lnTo>
                    <a:lnTo>
                      <a:pt x="21" y="22"/>
                    </a:lnTo>
                    <a:lnTo>
                      <a:pt x="23" y="21"/>
                    </a:lnTo>
                    <a:lnTo>
                      <a:pt x="24" y="19"/>
                    </a:lnTo>
                    <a:lnTo>
                      <a:pt x="23" y="22"/>
                    </a:lnTo>
                    <a:lnTo>
                      <a:pt x="20" y="25"/>
                    </a:lnTo>
                    <a:lnTo>
                      <a:pt x="18" y="25"/>
                    </a:lnTo>
                    <a:lnTo>
                      <a:pt x="17" y="25"/>
                    </a:lnTo>
                    <a:lnTo>
                      <a:pt x="16" y="25"/>
                    </a:lnTo>
                    <a:lnTo>
                      <a:pt x="16" y="24"/>
                    </a:lnTo>
                    <a:lnTo>
                      <a:pt x="16" y="22"/>
                    </a:lnTo>
                    <a:lnTo>
                      <a:pt x="16" y="21"/>
                    </a:lnTo>
                    <a:lnTo>
                      <a:pt x="16" y="19"/>
                    </a:lnTo>
                    <a:lnTo>
                      <a:pt x="17" y="17"/>
                    </a:lnTo>
                    <a:lnTo>
                      <a:pt x="18" y="12"/>
                    </a:lnTo>
                    <a:lnTo>
                      <a:pt x="16" y="17"/>
                    </a:lnTo>
                    <a:lnTo>
                      <a:pt x="13" y="21"/>
                    </a:lnTo>
                    <a:lnTo>
                      <a:pt x="10" y="22"/>
                    </a:lnTo>
                    <a:lnTo>
                      <a:pt x="7" y="25"/>
                    </a:lnTo>
                    <a:lnTo>
                      <a:pt x="4" y="25"/>
                    </a:lnTo>
                    <a:lnTo>
                      <a:pt x="3" y="25"/>
                    </a:lnTo>
                    <a:lnTo>
                      <a:pt x="1" y="25"/>
                    </a:lnTo>
                    <a:lnTo>
                      <a:pt x="1" y="24"/>
                    </a:lnTo>
                    <a:lnTo>
                      <a:pt x="1" y="22"/>
                    </a:lnTo>
                    <a:lnTo>
                      <a:pt x="1" y="19"/>
                    </a:lnTo>
                    <a:lnTo>
                      <a:pt x="3" y="17"/>
                    </a:lnTo>
                    <a:lnTo>
                      <a:pt x="6" y="7"/>
                    </a:lnTo>
                    <a:lnTo>
                      <a:pt x="6" y="5"/>
                    </a:lnTo>
                    <a:lnTo>
                      <a:pt x="6" y="4"/>
                    </a:lnTo>
                    <a:lnTo>
                      <a:pt x="6" y="3"/>
                    </a:lnTo>
                    <a:lnTo>
                      <a:pt x="4" y="3"/>
                    </a:lnTo>
                    <a:lnTo>
                      <a:pt x="3" y="4"/>
                    </a:lnTo>
                    <a:lnTo>
                      <a:pt x="1" y="7"/>
                    </a:lnTo>
                    <a:lnTo>
                      <a:pt x="0" y="5"/>
                    </a:lnTo>
                    <a:lnTo>
                      <a:pt x="3" y="3"/>
                    </a:lnTo>
                    <a:lnTo>
                      <a:pt x="4" y="1"/>
                    </a:lnTo>
                    <a:lnTo>
                      <a:pt x="7" y="0"/>
                    </a:lnTo>
                    <a:lnTo>
                      <a:pt x="9" y="0"/>
                    </a:lnTo>
                    <a:lnTo>
                      <a:pt x="10" y="0"/>
                    </a:lnTo>
                    <a:lnTo>
                      <a:pt x="10" y="1"/>
                    </a:lnTo>
                    <a:lnTo>
                      <a:pt x="11" y="3"/>
                    </a:lnTo>
                    <a:lnTo>
                      <a:pt x="10" y="5"/>
                    </a:lnTo>
                    <a:lnTo>
                      <a:pt x="10" y="8"/>
                    </a:lnTo>
                    <a:lnTo>
                      <a:pt x="7" y="17"/>
                    </a:lnTo>
                    <a:lnTo>
                      <a:pt x="6" y="19"/>
                    </a:lnTo>
                    <a:lnTo>
                      <a:pt x="6" y="21"/>
                    </a:lnTo>
                    <a:lnTo>
                      <a:pt x="6" y="22"/>
                    </a:lnTo>
                    <a:lnTo>
                      <a:pt x="7" y="22"/>
                    </a:lnTo>
                    <a:lnTo>
                      <a:pt x="9" y="22"/>
                    </a:lnTo>
                    <a:lnTo>
                      <a:pt x="10" y="22"/>
                    </a:lnTo>
                    <a:lnTo>
                      <a:pt x="11" y="19"/>
                    </a:lnTo>
                    <a:lnTo>
                      <a:pt x="13" y="18"/>
                    </a:lnTo>
                    <a:lnTo>
                      <a:pt x="16" y="15"/>
                    </a:lnTo>
                    <a:lnTo>
                      <a:pt x="17" y="12"/>
                    </a:lnTo>
                    <a:lnTo>
                      <a:pt x="18" y="8"/>
                    </a:lnTo>
                    <a:lnTo>
                      <a:pt x="21" y="3"/>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10405" name="Freeform 515"/>
              <p:cNvSpPr>
                <a:spLocks/>
              </p:cNvSpPr>
              <p:nvPr/>
            </p:nvSpPr>
            <p:spPr bwMode="auto">
              <a:xfrm>
                <a:off x="1886" y="2998"/>
                <a:ext cx="70" cy="100"/>
              </a:xfrm>
              <a:custGeom>
                <a:avLst/>
                <a:gdLst>
                  <a:gd name="T0" fmla="*/ 228 w 27"/>
                  <a:gd name="T1" fmla="*/ 64 h 25"/>
                  <a:gd name="T2" fmla="*/ 241 w 27"/>
                  <a:gd name="T3" fmla="*/ 320 h 25"/>
                  <a:gd name="T4" fmla="*/ 316 w 27"/>
                  <a:gd name="T5" fmla="*/ 256 h 25"/>
                  <a:gd name="T6" fmla="*/ 350 w 27"/>
                  <a:gd name="T7" fmla="*/ 64 h 25"/>
                  <a:gd name="T8" fmla="*/ 384 w 27"/>
                  <a:gd name="T9" fmla="*/ 0 h 25"/>
                  <a:gd name="T10" fmla="*/ 417 w 27"/>
                  <a:gd name="T11" fmla="*/ 0 h 25"/>
                  <a:gd name="T12" fmla="*/ 438 w 27"/>
                  <a:gd name="T13" fmla="*/ 64 h 25"/>
                  <a:gd name="T14" fmla="*/ 469 w 27"/>
                  <a:gd name="T15" fmla="*/ 192 h 25"/>
                  <a:gd name="T16" fmla="*/ 469 w 27"/>
                  <a:gd name="T17" fmla="*/ 256 h 25"/>
                  <a:gd name="T18" fmla="*/ 417 w 27"/>
                  <a:gd name="T19" fmla="*/ 320 h 25"/>
                  <a:gd name="T20" fmla="*/ 417 w 27"/>
                  <a:gd name="T21" fmla="*/ 256 h 25"/>
                  <a:gd name="T22" fmla="*/ 363 w 27"/>
                  <a:gd name="T23" fmla="*/ 256 h 25"/>
                  <a:gd name="T24" fmla="*/ 350 w 27"/>
                  <a:gd name="T25" fmla="*/ 256 h 25"/>
                  <a:gd name="T26" fmla="*/ 262 w 27"/>
                  <a:gd name="T27" fmla="*/ 640 h 25"/>
                  <a:gd name="T28" fmla="*/ 316 w 27"/>
                  <a:gd name="T29" fmla="*/ 1344 h 25"/>
                  <a:gd name="T30" fmla="*/ 350 w 27"/>
                  <a:gd name="T31" fmla="*/ 1408 h 25"/>
                  <a:gd name="T32" fmla="*/ 363 w 27"/>
                  <a:gd name="T33" fmla="*/ 1408 h 25"/>
                  <a:gd name="T34" fmla="*/ 384 w 27"/>
                  <a:gd name="T35" fmla="*/ 1216 h 25"/>
                  <a:gd name="T36" fmla="*/ 438 w 27"/>
                  <a:gd name="T37" fmla="*/ 1152 h 25"/>
                  <a:gd name="T38" fmla="*/ 363 w 27"/>
                  <a:gd name="T39" fmla="*/ 1536 h 25"/>
                  <a:gd name="T40" fmla="*/ 316 w 27"/>
                  <a:gd name="T41" fmla="*/ 1600 h 25"/>
                  <a:gd name="T42" fmla="*/ 262 w 27"/>
                  <a:gd name="T43" fmla="*/ 1536 h 25"/>
                  <a:gd name="T44" fmla="*/ 241 w 27"/>
                  <a:gd name="T45" fmla="*/ 1216 h 25"/>
                  <a:gd name="T46" fmla="*/ 174 w 27"/>
                  <a:gd name="T47" fmla="*/ 1216 h 25"/>
                  <a:gd name="T48" fmla="*/ 106 w 27"/>
                  <a:gd name="T49" fmla="*/ 1536 h 25"/>
                  <a:gd name="T50" fmla="*/ 54 w 27"/>
                  <a:gd name="T51" fmla="*/ 1600 h 25"/>
                  <a:gd name="T52" fmla="*/ 21 w 27"/>
                  <a:gd name="T53" fmla="*/ 1600 h 25"/>
                  <a:gd name="T54" fmla="*/ 0 w 27"/>
                  <a:gd name="T55" fmla="*/ 1408 h 25"/>
                  <a:gd name="T56" fmla="*/ 21 w 27"/>
                  <a:gd name="T57" fmla="*/ 1344 h 25"/>
                  <a:gd name="T58" fmla="*/ 54 w 27"/>
                  <a:gd name="T59" fmla="*/ 1344 h 25"/>
                  <a:gd name="T60" fmla="*/ 67 w 27"/>
                  <a:gd name="T61" fmla="*/ 1344 h 25"/>
                  <a:gd name="T62" fmla="*/ 106 w 27"/>
                  <a:gd name="T63" fmla="*/ 1408 h 25"/>
                  <a:gd name="T64" fmla="*/ 106 w 27"/>
                  <a:gd name="T65" fmla="*/ 1408 h 25"/>
                  <a:gd name="T66" fmla="*/ 174 w 27"/>
                  <a:gd name="T67" fmla="*/ 1152 h 25"/>
                  <a:gd name="T68" fmla="*/ 228 w 27"/>
                  <a:gd name="T69" fmla="*/ 768 h 25"/>
                  <a:gd name="T70" fmla="*/ 194 w 27"/>
                  <a:gd name="T71" fmla="*/ 448 h 25"/>
                  <a:gd name="T72" fmla="*/ 174 w 27"/>
                  <a:gd name="T73" fmla="*/ 256 h 25"/>
                  <a:gd name="T74" fmla="*/ 122 w 27"/>
                  <a:gd name="T75" fmla="*/ 192 h 25"/>
                  <a:gd name="T76" fmla="*/ 106 w 27"/>
                  <a:gd name="T77" fmla="*/ 192 h 25"/>
                  <a:gd name="T78" fmla="*/ 67 w 27"/>
                  <a:gd name="T79" fmla="*/ 6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
                  <a:gd name="T121" fmla="*/ 0 h 25"/>
                  <a:gd name="T122" fmla="*/ 27 w 27"/>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 h="25">
                    <a:moveTo>
                      <a:pt x="11" y="0"/>
                    </a:moveTo>
                    <a:lnTo>
                      <a:pt x="13" y="1"/>
                    </a:lnTo>
                    <a:lnTo>
                      <a:pt x="14" y="3"/>
                    </a:lnTo>
                    <a:lnTo>
                      <a:pt x="14" y="5"/>
                    </a:lnTo>
                    <a:lnTo>
                      <a:pt x="15" y="8"/>
                    </a:lnTo>
                    <a:lnTo>
                      <a:pt x="18" y="4"/>
                    </a:lnTo>
                    <a:lnTo>
                      <a:pt x="18" y="3"/>
                    </a:lnTo>
                    <a:lnTo>
                      <a:pt x="20" y="1"/>
                    </a:lnTo>
                    <a:lnTo>
                      <a:pt x="21" y="1"/>
                    </a:lnTo>
                    <a:lnTo>
                      <a:pt x="22" y="0"/>
                    </a:lnTo>
                    <a:lnTo>
                      <a:pt x="24" y="0"/>
                    </a:lnTo>
                    <a:lnTo>
                      <a:pt x="25" y="0"/>
                    </a:lnTo>
                    <a:lnTo>
                      <a:pt x="25" y="1"/>
                    </a:lnTo>
                    <a:lnTo>
                      <a:pt x="27" y="1"/>
                    </a:lnTo>
                    <a:lnTo>
                      <a:pt x="27" y="3"/>
                    </a:lnTo>
                    <a:lnTo>
                      <a:pt x="27" y="4"/>
                    </a:lnTo>
                    <a:lnTo>
                      <a:pt x="25" y="5"/>
                    </a:lnTo>
                    <a:lnTo>
                      <a:pt x="24" y="5"/>
                    </a:lnTo>
                    <a:lnTo>
                      <a:pt x="24" y="4"/>
                    </a:lnTo>
                    <a:lnTo>
                      <a:pt x="22" y="4"/>
                    </a:lnTo>
                    <a:lnTo>
                      <a:pt x="21" y="4"/>
                    </a:lnTo>
                    <a:lnTo>
                      <a:pt x="20" y="4"/>
                    </a:lnTo>
                    <a:lnTo>
                      <a:pt x="18" y="7"/>
                    </a:lnTo>
                    <a:lnTo>
                      <a:pt x="15" y="10"/>
                    </a:lnTo>
                    <a:lnTo>
                      <a:pt x="18" y="19"/>
                    </a:lnTo>
                    <a:lnTo>
                      <a:pt x="18" y="21"/>
                    </a:lnTo>
                    <a:lnTo>
                      <a:pt x="20" y="22"/>
                    </a:lnTo>
                    <a:lnTo>
                      <a:pt x="21" y="22"/>
                    </a:lnTo>
                    <a:lnTo>
                      <a:pt x="22" y="19"/>
                    </a:lnTo>
                    <a:lnTo>
                      <a:pt x="24" y="18"/>
                    </a:lnTo>
                    <a:lnTo>
                      <a:pt x="25" y="18"/>
                    </a:lnTo>
                    <a:lnTo>
                      <a:pt x="22" y="22"/>
                    </a:lnTo>
                    <a:lnTo>
                      <a:pt x="21" y="24"/>
                    </a:lnTo>
                    <a:lnTo>
                      <a:pt x="20" y="25"/>
                    </a:lnTo>
                    <a:lnTo>
                      <a:pt x="18" y="25"/>
                    </a:lnTo>
                    <a:lnTo>
                      <a:pt x="17" y="25"/>
                    </a:lnTo>
                    <a:lnTo>
                      <a:pt x="15" y="24"/>
                    </a:lnTo>
                    <a:lnTo>
                      <a:pt x="15" y="22"/>
                    </a:lnTo>
                    <a:lnTo>
                      <a:pt x="14" y="19"/>
                    </a:lnTo>
                    <a:lnTo>
                      <a:pt x="13" y="15"/>
                    </a:lnTo>
                    <a:lnTo>
                      <a:pt x="10" y="19"/>
                    </a:lnTo>
                    <a:lnTo>
                      <a:pt x="8" y="22"/>
                    </a:lnTo>
                    <a:lnTo>
                      <a:pt x="6" y="24"/>
                    </a:lnTo>
                    <a:lnTo>
                      <a:pt x="4" y="25"/>
                    </a:lnTo>
                    <a:lnTo>
                      <a:pt x="3" y="25"/>
                    </a:lnTo>
                    <a:lnTo>
                      <a:pt x="1" y="25"/>
                    </a:lnTo>
                    <a:lnTo>
                      <a:pt x="0" y="24"/>
                    </a:lnTo>
                    <a:lnTo>
                      <a:pt x="0" y="22"/>
                    </a:lnTo>
                    <a:lnTo>
                      <a:pt x="1" y="21"/>
                    </a:lnTo>
                    <a:lnTo>
                      <a:pt x="3" y="21"/>
                    </a:lnTo>
                    <a:lnTo>
                      <a:pt x="4" y="21"/>
                    </a:lnTo>
                    <a:lnTo>
                      <a:pt x="4" y="22"/>
                    </a:lnTo>
                    <a:lnTo>
                      <a:pt x="6" y="22"/>
                    </a:lnTo>
                    <a:lnTo>
                      <a:pt x="7" y="19"/>
                    </a:lnTo>
                    <a:lnTo>
                      <a:pt x="10" y="18"/>
                    </a:lnTo>
                    <a:lnTo>
                      <a:pt x="11" y="15"/>
                    </a:lnTo>
                    <a:lnTo>
                      <a:pt x="13" y="12"/>
                    </a:lnTo>
                    <a:lnTo>
                      <a:pt x="11" y="10"/>
                    </a:lnTo>
                    <a:lnTo>
                      <a:pt x="11" y="7"/>
                    </a:lnTo>
                    <a:lnTo>
                      <a:pt x="10" y="5"/>
                    </a:lnTo>
                    <a:lnTo>
                      <a:pt x="10" y="4"/>
                    </a:lnTo>
                    <a:lnTo>
                      <a:pt x="8" y="4"/>
                    </a:lnTo>
                    <a:lnTo>
                      <a:pt x="7" y="3"/>
                    </a:lnTo>
                    <a:lnTo>
                      <a:pt x="6" y="3"/>
                    </a:lnTo>
                    <a:lnTo>
                      <a:pt x="4" y="3"/>
                    </a:lnTo>
                    <a:lnTo>
                      <a:pt x="4" y="1"/>
                    </a:lnTo>
                    <a:lnTo>
                      <a:pt x="11" y="0"/>
                    </a:lnTo>
                    <a:close/>
                  </a:path>
                </a:pathLst>
              </a:custGeom>
              <a:solidFill>
                <a:srgbClr val="000000"/>
              </a:solidFill>
              <a:ln w="0">
                <a:solidFill>
                  <a:srgbClr val="000000"/>
                </a:solidFill>
                <a:round/>
                <a:headEnd/>
                <a:tailEnd/>
              </a:ln>
            </p:spPr>
            <p:txBody>
              <a:bodyPr/>
              <a:lstStyle/>
              <a:p>
                <a:endParaRPr lang="en-CA"/>
              </a:p>
            </p:txBody>
          </p:sp>
          <p:sp>
            <p:nvSpPr>
              <p:cNvPr id="10406" name="Freeform 516"/>
              <p:cNvSpPr>
                <a:spLocks/>
              </p:cNvSpPr>
              <p:nvPr/>
            </p:nvSpPr>
            <p:spPr bwMode="auto">
              <a:xfrm>
                <a:off x="1985" y="2945"/>
                <a:ext cx="112" cy="153"/>
              </a:xfrm>
              <a:custGeom>
                <a:avLst/>
                <a:gdLst>
                  <a:gd name="T0" fmla="*/ 300 w 43"/>
                  <a:gd name="T1" fmla="*/ 0 h 38"/>
                  <a:gd name="T2" fmla="*/ 516 w 43"/>
                  <a:gd name="T3" fmla="*/ 1961 h 38"/>
                  <a:gd name="T4" fmla="*/ 617 w 43"/>
                  <a:gd name="T5" fmla="*/ 584 h 38"/>
                  <a:gd name="T6" fmla="*/ 617 w 43"/>
                  <a:gd name="T7" fmla="*/ 391 h 38"/>
                  <a:gd name="T8" fmla="*/ 638 w 43"/>
                  <a:gd name="T9" fmla="*/ 258 h 38"/>
                  <a:gd name="T10" fmla="*/ 617 w 43"/>
                  <a:gd name="T11" fmla="*/ 193 h 38"/>
                  <a:gd name="T12" fmla="*/ 617 w 43"/>
                  <a:gd name="T13" fmla="*/ 193 h 38"/>
                  <a:gd name="T14" fmla="*/ 583 w 43"/>
                  <a:gd name="T15" fmla="*/ 129 h 38"/>
                  <a:gd name="T16" fmla="*/ 563 w 43"/>
                  <a:gd name="T17" fmla="*/ 129 h 38"/>
                  <a:gd name="T18" fmla="*/ 563 w 43"/>
                  <a:gd name="T19" fmla="*/ 129 h 38"/>
                  <a:gd name="T20" fmla="*/ 563 w 43"/>
                  <a:gd name="T21" fmla="*/ 129 h 38"/>
                  <a:gd name="T22" fmla="*/ 563 w 43"/>
                  <a:gd name="T23" fmla="*/ 0 h 38"/>
                  <a:gd name="T24" fmla="*/ 761 w 43"/>
                  <a:gd name="T25" fmla="*/ 0 h 38"/>
                  <a:gd name="T26" fmla="*/ 761 w 43"/>
                  <a:gd name="T27" fmla="*/ 129 h 38"/>
                  <a:gd name="T28" fmla="*/ 740 w 43"/>
                  <a:gd name="T29" fmla="*/ 129 h 38"/>
                  <a:gd name="T30" fmla="*/ 706 w 43"/>
                  <a:gd name="T31" fmla="*/ 129 h 38"/>
                  <a:gd name="T32" fmla="*/ 693 w 43"/>
                  <a:gd name="T33" fmla="*/ 193 h 38"/>
                  <a:gd name="T34" fmla="*/ 693 w 43"/>
                  <a:gd name="T35" fmla="*/ 193 h 38"/>
                  <a:gd name="T36" fmla="*/ 672 w 43"/>
                  <a:gd name="T37" fmla="*/ 391 h 38"/>
                  <a:gd name="T38" fmla="*/ 638 w 43"/>
                  <a:gd name="T39" fmla="*/ 584 h 38"/>
                  <a:gd name="T40" fmla="*/ 495 w 43"/>
                  <a:gd name="T41" fmla="*/ 2480 h 38"/>
                  <a:gd name="T42" fmla="*/ 461 w 43"/>
                  <a:gd name="T43" fmla="*/ 2480 h 38"/>
                  <a:gd name="T44" fmla="*/ 266 w 43"/>
                  <a:gd name="T45" fmla="*/ 455 h 38"/>
                  <a:gd name="T46" fmla="*/ 143 w 43"/>
                  <a:gd name="T47" fmla="*/ 2025 h 38"/>
                  <a:gd name="T48" fmla="*/ 143 w 43"/>
                  <a:gd name="T49" fmla="*/ 2090 h 38"/>
                  <a:gd name="T50" fmla="*/ 122 w 43"/>
                  <a:gd name="T51" fmla="*/ 2223 h 38"/>
                  <a:gd name="T52" fmla="*/ 143 w 43"/>
                  <a:gd name="T53" fmla="*/ 2287 h 38"/>
                  <a:gd name="T54" fmla="*/ 143 w 43"/>
                  <a:gd name="T55" fmla="*/ 2416 h 38"/>
                  <a:gd name="T56" fmla="*/ 177 w 43"/>
                  <a:gd name="T57" fmla="*/ 2416 h 38"/>
                  <a:gd name="T58" fmla="*/ 198 w 43"/>
                  <a:gd name="T59" fmla="*/ 2416 h 38"/>
                  <a:gd name="T60" fmla="*/ 198 w 43"/>
                  <a:gd name="T61" fmla="*/ 2480 h 38"/>
                  <a:gd name="T62" fmla="*/ 0 w 43"/>
                  <a:gd name="T63" fmla="*/ 2480 h 38"/>
                  <a:gd name="T64" fmla="*/ 0 w 43"/>
                  <a:gd name="T65" fmla="*/ 2416 h 38"/>
                  <a:gd name="T66" fmla="*/ 21 w 43"/>
                  <a:gd name="T67" fmla="*/ 2416 h 38"/>
                  <a:gd name="T68" fmla="*/ 55 w 43"/>
                  <a:gd name="T69" fmla="*/ 2416 h 38"/>
                  <a:gd name="T70" fmla="*/ 68 w 43"/>
                  <a:gd name="T71" fmla="*/ 2287 h 38"/>
                  <a:gd name="T72" fmla="*/ 68 w 43"/>
                  <a:gd name="T73" fmla="*/ 2287 h 38"/>
                  <a:gd name="T74" fmla="*/ 89 w 43"/>
                  <a:gd name="T75" fmla="*/ 2223 h 38"/>
                  <a:gd name="T76" fmla="*/ 122 w 43"/>
                  <a:gd name="T77" fmla="*/ 2025 h 38"/>
                  <a:gd name="T78" fmla="*/ 245 w 43"/>
                  <a:gd name="T79" fmla="*/ 258 h 38"/>
                  <a:gd name="T80" fmla="*/ 211 w 43"/>
                  <a:gd name="T81" fmla="*/ 193 h 38"/>
                  <a:gd name="T82" fmla="*/ 198 w 43"/>
                  <a:gd name="T83" fmla="*/ 193 h 38"/>
                  <a:gd name="T84" fmla="*/ 177 w 43"/>
                  <a:gd name="T85" fmla="*/ 129 h 38"/>
                  <a:gd name="T86" fmla="*/ 143 w 43"/>
                  <a:gd name="T87" fmla="*/ 129 h 38"/>
                  <a:gd name="T88" fmla="*/ 143 w 43"/>
                  <a:gd name="T89" fmla="*/ 0 h 38"/>
                  <a:gd name="T90" fmla="*/ 300 w 43"/>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8"/>
                  <a:gd name="T140" fmla="*/ 43 w 4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8">
                    <a:moveTo>
                      <a:pt x="17" y="0"/>
                    </a:moveTo>
                    <a:lnTo>
                      <a:pt x="29" y="30"/>
                    </a:lnTo>
                    <a:lnTo>
                      <a:pt x="35" y="9"/>
                    </a:lnTo>
                    <a:lnTo>
                      <a:pt x="35" y="6"/>
                    </a:lnTo>
                    <a:lnTo>
                      <a:pt x="36" y="4"/>
                    </a:lnTo>
                    <a:lnTo>
                      <a:pt x="35" y="3"/>
                    </a:lnTo>
                    <a:lnTo>
                      <a:pt x="33" y="2"/>
                    </a:lnTo>
                    <a:lnTo>
                      <a:pt x="32" y="2"/>
                    </a:lnTo>
                    <a:lnTo>
                      <a:pt x="32" y="0"/>
                    </a:lnTo>
                    <a:lnTo>
                      <a:pt x="43" y="0"/>
                    </a:lnTo>
                    <a:lnTo>
                      <a:pt x="43" y="2"/>
                    </a:lnTo>
                    <a:lnTo>
                      <a:pt x="42" y="2"/>
                    </a:lnTo>
                    <a:lnTo>
                      <a:pt x="40" y="2"/>
                    </a:lnTo>
                    <a:lnTo>
                      <a:pt x="39" y="3"/>
                    </a:lnTo>
                    <a:lnTo>
                      <a:pt x="38" y="6"/>
                    </a:lnTo>
                    <a:lnTo>
                      <a:pt x="36" y="9"/>
                    </a:lnTo>
                    <a:lnTo>
                      <a:pt x="28" y="38"/>
                    </a:lnTo>
                    <a:lnTo>
                      <a:pt x="26" y="38"/>
                    </a:lnTo>
                    <a:lnTo>
                      <a:pt x="15" y="7"/>
                    </a:lnTo>
                    <a:lnTo>
                      <a:pt x="8" y="31"/>
                    </a:lnTo>
                    <a:lnTo>
                      <a:pt x="8" y="32"/>
                    </a:lnTo>
                    <a:lnTo>
                      <a:pt x="7" y="34"/>
                    </a:lnTo>
                    <a:lnTo>
                      <a:pt x="8" y="35"/>
                    </a:lnTo>
                    <a:lnTo>
                      <a:pt x="8" y="37"/>
                    </a:lnTo>
                    <a:lnTo>
                      <a:pt x="10" y="37"/>
                    </a:lnTo>
                    <a:lnTo>
                      <a:pt x="11" y="37"/>
                    </a:lnTo>
                    <a:lnTo>
                      <a:pt x="11" y="38"/>
                    </a:lnTo>
                    <a:lnTo>
                      <a:pt x="0" y="38"/>
                    </a:lnTo>
                    <a:lnTo>
                      <a:pt x="0" y="37"/>
                    </a:lnTo>
                    <a:lnTo>
                      <a:pt x="1" y="37"/>
                    </a:lnTo>
                    <a:lnTo>
                      <a:pt x="3" y="37"/>
                    </a:lnTo>
                    <a:lnTo>
                      <a:pt x="4" y="35"/>
                    </a:lnTo>
                    <a:lnTo>
                      <a:pt x="5" y="34"/>
                    </a:lnTo>
                    <a:lnTo>
                      <a:pt x="7" y="31"/>
                    </a:lnTo>
                    <a:lnTo>
                      <a:pt x="14" y="4"/>
                    </a:lnTo>
                    <a:lnTo>
                      <a:pt x="12"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407" name="Freeform 517"/>
              <p:cNvSpPr>
                <a:spLocks noEditPoints="1"/>
              </p:cNvSpPr>
              <p:nvPr/>
            </p:nvSpPr>
            <p:spPr bwMode="auto">
              <a:xfrm>
                <a:off x="2084" y="2945"/>
                <a:ext cx="92" cy="153"/>
              </a:xfrm>
              <a:custGeom>
                <a:avLst/>
                <a:gdLst>
                  <a:gd name="T0" fmla="*/ 179 w 35"/>
                  <a:gd name="T1" fmla="*/ 0 h 38"/>
                  <a:gd name="T2" fmla="*/ 436 w 35"/>
                  <a:gd name="T3" fmla="*/ 0 h 38"/>
                  <a:gd name="T4" fmla="*/ 526 w 35"/>
                  <a:gd name="T5" fmla="*/ 129 h 38"/>
                  <a:gd name="T6" fmla="*/ 581 w 35"/>
                  <a:gd name="T7" fmla="*/ 193 h 38"/>
                  <a:gd name="T8" fmla="*/ 602 w 35"/>
                  <a:gd name="T9" fmla="*/ 391 h 38"/>
                  <a:gd name="T10" fmla="*/ 636 w 35"/>
                  <a:gd name="T11" fmla="*/ 584 h 38"/>
                  <a:gd name="T12" fmla="*/ 636 w 35"/>
                  <a:gd name="T13" fmla="*/ 713 h 38"/>
                  <a:gd name="T14" fmla="*/ 602 w 35"/>
                  <a:gd name="T15" fmla="*/ 906 h 38"/>
                  <a:gd name="T16" fmla="*/ 560 w 35"/>
                  <a:gd name="T17" fmla="*/ 1103 h 38"/>
                  <a:gd name="T18" fmla="*/ 513 w 35"/>
                  <a:gd name="T19" fmla="*/ 1168 h 38"/>
                  <a:gd name="T20" fmla="*/ 455 w 35"/>
                  <a:gd name="T21" fmla="*/ 1313 h 38"/>
                  <a:gd name="T22" fmla="*/ 381 w 35"/>
                  <a:gd name="T23" fmla="*/ 1313 h 38"/>
                  <a:gd name="T24" fmla="*/ 326 w 35"/>
                  <a:gd name="T25" fmla="*/ 1313 h 38"/>
                  <a:gd name="T26" fmla="*/ 271 w 35"/>
                  <a:gd name="T27" fmla="*/ 1313 h 38"/>
                  <a:gd name="T28" fmla="*/ 221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71 w 35"/>
                  <a:gd name="T43" fmla="*/ 2480 h 38"/>
                  <a:gd name="T44" fmla="*/ 0 w 35"/>
                  <a:gd name="T45" fmla="*/ 2480 h 38"/>
                  <a:gd name="T46" fmla="*/ 21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258 h 38"/>
                  <a:gd name="T62" fmla="*/ 255 w 35"/>
                  <a:gd name="T63" fmla="*/ 193 h 38"/>
                  <a:gd name="T64" fmla="*/ 255 w 35"/>
                  <a:gd name="T65" fmla="*/ 193 h 38"/>
                  <a:gd name="T66" fmla="*/ 221 w 35"/>
                  <a:gd name="T67" fmla="*/ 129 h 38"/>
                  <a:gd name="T68" fmla="*/ 179 w 35"/>
                  <a:gd name="T69" fmla="*/ 129 h 38"/>
                  <a:gd name="T70" fmla="*/ 179 w 35"/>
                  <a:gd name="T71" fmla="*/ 0 h 38"/>
                  <a:gd name="T72" fmla="*/ 271 w 35"/>
                  <a:gd name="T73" fmla="*/ 1168 h 38"/>
                  <a:gd name="T74" fmla="*/ 326 w 35"/>
                  <a:gd name="T75" fmla="*/ 1168 h 38"/>
                  <a:gd name="T76" fmla="*/ 344 w 35"/>
                  <a:gd name="T77" fmla="*/ 1168 h 38"/>
                  <a:gd name="T78" fmla="*/ 400 w 35"/>
                  <a:gd name="T79" fmla="*/ 1168 h 38"/>
                  <a:gd name="T80" fmla="*/ 455 w 35"/>
                  <a:gd name="T81" fmla="*/ 1103 h 38"/>
                  <a:gd name="T82" fmla="*/ 471 w 35"/>
                  <a:gd name="T83" fmla="*/ 1039 h 38"/>
                  <a:gd name="T84" fmla="*/ 513 w 35"/>
                  <a:gd name="T85" fmla="*/ 906 h 38"/>
                  <a:gd name="T86" fmla="*/ 526 w 35"/>
                  <a:gd name="T87" fmla="*/ 713 h 38"/>
                  <a:gd name="T88" fmla="*/ 526 w 35"/>
                  <a:gd name="T89" fmla="*/ 584 h 38"/>
                  <a:gd name="T90" fmla="*/ 526 w 35"/>
                  <a:gd name="T91" fmla="*/ 391 h 38"/>
                  <a:gd name="T92" fmla="*/ 513 w 35"/>
                  <a:gd name="T93" fmla="*/ 258 h 38"/>
                  <a:gd name="T94" fmla="*/ 471 w 35"/>
                  <a:gd name="T95" fmla="*/ 193 h 38"/>
                  <a:gd name="T96" fmla="*/ 436 w 35"/>
                  <a:gd name="T97" fmla="*/ 193 h 38"/>
                  <a:gd name="T98" fmla="*/ 400 w 35"/>
                  <a:gd name="T99" fmla="*/ 193 h 38"/>
                  <a:gd name="T100" fmla="*/ 344 w 35"/>
                  <a:gd name="T101" fmla="*/ 193 h 38"/>
                  <a:gd name="T102" fmla="*/ 271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9" y="2"/>
                    </a:lnTo>
                    <a:lnTo>
                      <a:pt x="32" y="3"/>
                    </a:lnTo>
                    <a:lnTo>
                      <a:pt x="33" y="6"/>
                    </a:lnTo>
                    <a:lnTo>
                      <a:pt x="35" y="9"/>
                    </a:lnTo>
                    <a:lnTo>
                      <a:pt x="35" y="11"/>
                    </a:lnTo>
                    <a:lnTo>
                      <a:pt x="33" y="14"/>
                    </a:lnTo>
                    <a:lnTo>
                      <a:pt x="31" y="17"/>
                    </a:lnTo>
                    <a:lnTo>
                      <a:pt x="28" y="18"/>
                    </a:lnTo>
                    <a:lnTo>
                      <a:pt x="25" y="20"/>
                    </a:lnTo>
                    <a:lnTo>
                      <a:pt x="21" y="20"/>
                    </a:lnTo>
                    <a:lnTo>
                      <a:pt x="18" y="20"/>
                    </a:lnTo>
                    <a:lnTo>
                      <a:pt x="15" y="20"/>
                    </a:lnTo>
                    <a:lnTo>
                      <a:pt x="12" y="31"/>
                    </a:lnTo>
                    <a:lnTo>
                      <a:pt x="11" y="34"/>
                    </a:lnTo>
                    <a:lnTo>
                      <a:pt x="11" y="35"/>
                    </a:lnTo>
                    <a:lnTo>
                      <a:pt x="11" y="37"/>
                    </a:lnTo>
                    <a:lnTo>
                      <a:pt x="12" y="37"/>
                    </a:lnTo>
                    <a:lnTo>
                      <a:pt x="15" y="37"/>
                    </a:lnTo>
                    <a:lnTo>
                      <a:pt x="15" y="38"/>
                    </a:lnTo>
                    <a:lnTo>
                      <a:pt x="0" y="38"/>
                    </a:lnTo>
                    <a:lnTo>
                      <a:pt x="1" y="37"/>
                    </a:lnTo>
                    <a:lnTo>
                      <a:pt x="2" y="37"/>
                    </a:lnTo>
                    <a:lnTo>
                      <a:pt x="4" y="35"/>
                    </a:lnTo>
                    <a:lnTo>
                      <a:pt x="5" y="34"/>
                    </a:lnTo>
                    <a:lnTo>
                      <a:pt x="7" y="31"/>
                    </a:lnTo>
                    <a:lnTo>
                      <a:pt x="12" y="9"/>
                    </a:lnTo>
                    <a:lnTo>
                      <a:pt x="14" y="6"/>
                    </a:lnTo>
                    <a:lnTo>
                      <a:pt x="14" y="4"/>
                    </a:lnTo>
                    <a:lnTo>
                      <a:pt x="14" y="3"/>
                    </a:lnTo>
                    <a:lnTo>
                      <a:pt x="12" y="2"/>
                    </a:lnTo>
                    <a:lnTo>
                      <a:pt x="10" y="2"/>
                    </a:lnTo>
                    <a:lnTo>
                      <a:pt x="10" y="0"/>
                    </a:lnTo>
                    <a:close/>
                    <a:moveTo>
                      <a:pt x="15" y="18"/>
                    </a:moveTo>
                    <a:lnTo>
                      <a:pt x="18" y="18"/>
                    </a:lnTo>
                    <a:lnTo>
                      <a:pt x="19" y="18"/>
                    </a:lnTo>
                    <a:lnTo>
                      <a:pt x="22" y="18"/>
                    </a:lnTo>
                    <a:lnTo>
                      <a:pt x="25" y="17"/>
                    </a:lnTo>
                    <a:lnTo>
                      <a:pt x="26" y="16"/>
                    </a:lnTo>
                    <a:lnTo>
                      <a:pt x="28" y="14"/>
                    </a:lnTo>
                    <a:lnTo>
                      <a:pt x="29" y="11"/>
                    </a:lnTo>
                    <a:lnTo>
                      <a:pt x="29" y="9"/>
                    </a:lnTo>
                    <a:lnTo>
                      <a:pt x="29" y="6"/>
                    </a:lnTo>
                    <a:lnTo>
                      <a:pt x="28" y="4"/>
                    </a:lnTo>
                    <a:lnTo>
                      <a:pt x="26" y="3"/>
                    </a:lnTo>
                    <a:lnTo>
                      <a:pt x="24" y="3"/>
                    </a:lnTo>
                    <a:lnTo>
                      <a:pt x="22"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10408" name="Freeform 518"/>
              <p:cNvSpPr>
                <a:spLocks/>
              </p:cNvSpPr>
              <p:nvPr/>
            </p:nvSpPr>
            <p:spPr bwMode="auto">
              <a:xfrm>
                <a:off x="2231" y="2945"/>
                <a:ext cx="83" cy="153"/>
              </a:xfrm>
              <a:custGeom>
                <a:avLst/>
                <a:gdLst>
                  <a:gd name="T0" fmla="*/ 21 w 32"/>
                  <a:gd name="T1" fmla="*/ 2480 h 38"/>
                  <a:gd name="T2" fmla="*/ 67 w 32"/>
                  <a:gd name="T3" fmla="*/ 455 h 38"/>
                  <a:gd name="T4" fmla="*/ 67 w 32"/>
                  <a:gd name="T5" fmla="*/ 391 h 38"/>
                  <a:gd name="T6" fmla="*/ 67 w 32"/>
                  <a:gd name="T7" fmla="*/ 258 h 38"/>
                  <a:gd name="T8" fmla="*/ 67 w 32"/>
                  <a:gd name="T9" fmla="*/ 193 h 38"/>
                  <a:gd name="T10" fmla="*/ 54 w 32"/>
                  <a:gd name="T11" fmla="*/ 193 h 38"/>
                  <a:gd name="T12" fmla="*/ 21 w 32"/>
                  <a:gd name="T13" fmla="*/ 129 h 38"/>
                  <a:gd name="T14" fmla="*/ 0 w 32"/>
                  <a:gd name="T15" fmla="*/ 129 h 38"/>
                  <a:gd name="T16" fmla="*/ 0 w 32"/>
                  <a:gd name="T17" fmla="*/ 129 h 38"/>
                  <a:gd name="T18" fmla="*/ 0 w 32"/>
                  <a:gd name="T19" fmla="*/ 0 h 38"/>
                  <a:gd name="T20" fmla="*/ 241 w 32"/>
                  <a:gd name="T21" fmla="*/ 0 h 38"/>
                  <a:gd name="T22" fmla="*/ 241 w 32"/>
                  <a:gd name="T23" fmla="*/ 129 h 38"/>
                  <a:gd name="T24" fmla="*/ 195 w 32"/>
                  <a:gd name="T25" fmla="*/ 129 h 38"/>
                  <a:gd name="T26" fmla="*/ 195 w 32"/>
                  <a:gd name="T27" fmla="*/ 129 h 38"/>
                  <a:gd name="T28" fmla="*/ 174 w 32"/>
                  <a:gd name="T29" fmla="*/ 193 h 38"/>
                  <a:gd name="T30" fmla="*/ 174 w 32"/>
                  <a:gd name="T31" fmla="*/ 258 h 38"/>
                  <a:gd name="T32" fmla="*/ 140 w 32"/>
                  <a:gd name="T33" fmla="*/ 258 h 38"/>
                  <a:gd name="T34" fmla="*/ 140 w 32"/>
                  <a:gd name="T35" fmla="*/ 455 h 38"/>
                  <a:gd name="T36" fmla="*/ 122 w 32"/>
                  <a:gd name="T37" fmla="*/ 1961 h 38"/>
                  <a:gd name="T38" fmla="*/ 363 w 32"/>
                  <a:gd name="T39" fmla="*/ 648 h 38"/>
                  <a:gd name="T40" fmla="*/ 384 w 32"/>
                  <a:gd name="T41" fmla="*/ 455 h 38"/>
                  <a:gd name="T42" fmla="*/ 418 w 32"/>
                  <a:gd name="T43" fmla="*/ 391 h 38"/>
                  <a:gd name="T44" fmla="*/ 418 w 32"/>
                  <a:gd name="T45" fmla="*/ 258 h 38"/>
                  <a:gd name="T46" fmla="*/ 418 w 32"/>
                  <a:gd name="T47" fmla="*/ 193 h 38"/>
                  <a:gd name="T48" fmla="*/ 418 w 32"/>
                  <a:gd name="T49" fmla="*/ 193 h 38"/>
                  <a:gd name="T50" fmla="*/ 418 w 32"/>
                  <a:gd name="T51" fmla="*/ 193 h 38"/>
                  <a:gd name="T52" fmla="*/ 384 w 32"/>
                  <a:gd name="T53" fmla="*/ 129 h 38"/>
                  <a:gd name="T54" fmla="*/ 363 w 32"/>
                  <a:gd name="T55" fmla="*/ 129 h 38"/>
                  <a:gd name="T56" fmla="*/ 363 w 32"/>
                  <a:gd name="T57" fmla="*/ 0 h 38"/>
                  <a:gd name="T58" fmla="*/ 558 w 32"/>
                  <a:gd name="T59" fmla="*/ 0 h 38"/>
                  <a:gd name="T60" fmla="*/ 558 w 32"/>
                  <a:gd name="T61" fmla="*/ 129 h 38"/>
                  <a:gd name="T62" fmla="*/ 537 w 32"/>
                  <a:gd name="T63" fmla="*/ 129 h 38"/>
                  <a:gd name="T64" fmla="*/ 537 w 32"/>
                  <a:gd name="T65" fmla="*/ 129 h 38"/>
                  <a:gd name="T66" fmla="*/ 506 w 32"/>
                  <a:gd name="T67" fmla="*/ 193 h 38"/>
                  <a:gd name="T68" fmla="*/ 490 w 32"/>
                  <a:gd name="T69" fmla="*/ 258 h 38"/>
                  <a:gd name="T70" fmla="*/ 438 w 32"/>
                  <a:gd name="T71" fmla="*/ 455 h 38"/>
                  <a:gd name="T72" fmla="*/ 384 w 32"/>
                  <a:gd name="T73" fmla="*/ 648 h 38"/>
                  <a:gd name="T74" fmla="*/ 54 w 32"/>
                  <a:gd name="T75" fmla="*/ 2480 h 38"/>
                  <a:gd name="T76" fmla="*/ 21 w 32"/>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3" y="3"/>
                    </a:lnTo>
                    <a:lnTo>
                      <a:pt x="1" y="2"/>
                    </a:lnTo>
                    <a:lnTo>
                      <a:pt x="0" y="2"/>
                    </a:lnTo>
                    <a:lnTo>
                      <a:pt x="0" y="0"/>
                    </a:lnTo>
                    <a:lnTo>
                      <a:pt x="14" y="0"/>
                    </a:lnTo>
                    <a:lnTo>
                      <a:pt x="14" y="2"/>
                    </a:lnTo>
                    <a:lnTo>
                      <a:pt x="11" y="2"/>
                    </a:lnTo>
                    <a:lnTo>
                      <a:pt x="10" y="3"/>
                    </a:lnTo>
                    <a:lnTo>
                      <a:pt x="10" y="4"/>
                    </a:lnTo>
                    <a:lnTo>
                      <a:pt x="8" y="4"/>
                    </a:lnTo>
                    <a:lnTo>
                      <a:pt x="8" y="7"/>
                    </a:lnTo>
                    <a:lnTo>
                      <a:pt x="7" y="30"/>
                    </a:lnTo>
                    <a:lnTo>
                      <a:pt x="21" y="10"/>
                    </a:lnTo>
                    <a:lnTo>
                      <a:pt x="22" y="7"/>
                    </a:lnTo>
                    <a:lnTo>
                      <a:pt x="24" y="6"/>
                    </a:lnTo>
                    <a:lnTo>
                      <a:pt x="24" y="4"/>
                    </a:lnTo>
                    <a:lnTo>
                      <a:pt x="24" y="3"/>
                    </a:lnTo>
                    <a:lnTo>
                      <a:pt x="22" y="2"/>
                    </a:lnTo>
                    <a:lnTo>
                      <a:pt x="21" y="2"/>
                    </a:lnTo>
                    <a:lnTo>
                      <a:pt x="21" y="0"/>
                    </a:lnTo>
                    <a:lnTo>
                      <a:pt x="32" y="0"/>
                    </a:lnTo>
                    <a:lnTo>
                      <a:pt x="32" y="2"/>
                    </a:lnTo>
                    <a:lnTo>
                      <a:pt x="31" y="2"/>
                    </a:lnTo>
                    <a:lnTo>
                      <a:pt x="29" y="3"/>
                    </a:lnTo>
                    <a:lnTo>
                      <a:pt x="28" y="4"/>
                    </a:lnTo>
                    <a:lnTo>
                      <a:pt x="25" y="7"/>
                    </a:lnTo>
                    <a:lnTo>
                      <a:pt x="22"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409" name="Freeform 519"/>
              <p:cNvSpPr>
                <a:spLocks noEditPoints="1"/>
              </p:cNvSpPr>
              <p:nvPr/>
            </p:nvSpPr>
            <p:spPr bwMode="auto">
              <a:xfrm>
                <a:off x="2299" y="2945"/>
                <a:ext cx="89" cy="153"/>
              </a:xfrm>
              <a:custGeom>
                <a:avLst/>
                <a:gdLst>
                  <a:gd name="T0" fmla="*/ 178 w 34"/>
                  <a:gd name="T1" fmla="*/ 0 h 38"/>
                  <a:gd name="T2" fmla="*/ 432 w 34"/>
                  <a:gd name="T3" fmla="*/ 0 h 38"/>
                  <a:gd name="T4" fmla="*/ 500 w 34"/>
                  <a:gd name="T5" fmla="*/ 129 h 38"/>
                  <a:gd name="T6" fmla="*/ 555 w 34"/>
                  <a:gd name="T7" fmla="*/ 193 h 38"/>
                  <a:gd name="T8" fmla="*/ 610 w 34"/>
                  <a:gd name="T9" fmla="*/ 391 h 38"/>
                  <a:gd name="T10" fmla="*/ 610 w 34"/>
                  <a:gd name="T11" fmla="*/ 584 h 38"/>
                  <a:gd name="T12" fmla="*/ 610 w 34"/>
                  <a:gd name="T13" fmla="*/ 713 h 38"/>
                  <a:gd name="T14" fmla="*/ 589 w 34"/>
                  <a:gd name="T15" fmla="*/ 906 h 38"/>
                  <a:gd name="T16" fmla="*/ 542 w 34"/>
                  <a:gd name="T17" fmla="*/ 1103 h 38"/>
                  <a:gd name="T18" fmla="*/ 487 w 34"/>
                  <a:gd name="T19" fmla="*/ 1168 h 38"/>
                  <a:gd name="T20" fmla="*/ 432 w 34"/>
                  <a:gd name="T21" fmla="*/ 1313 h 38"/>
                  <a:gd name="T22" fmla="*/ 356 w 34"/>
                  <a:gd name="T23" fmla="*/ 1313 h 38"/>
                  <a:gd name="T24" fmla="*/ 309 w 34"/>
                  <a:gd name="T25" fmla="*/ 1313 h 38"/>
                  <a:gd name="T26" fmla="*/ 254 w 34"/>
                  <a:gd name="T27" fmla="*/ 1313 h 38"/>
                  <a:gd name="T28" fmla="*/ 212 w 34"/>
                  <a:gd name="T29" fmla="*/ 2025 h 38"/>
                  <a:gd name="T30" fmla="*/ 178 w 34"/>
                  <a:gd name="T31" fmla="*/ 2223 h 38"/>
                  <a:gd name="T32" fmla="*/ 178 w 34"/>
                  <a:gd name="T33" fmla="*/ 2287 h 38"/>
                  <a:gd name="T34" fmla="*/ 178 w 34"/>
                  <a:gd name="T35" fmla="*/ 2287 h 38"/>
                  <a:gd name="T36" fmla="*/ 212 w 34"/>
                  <a:gd name="T37" fmla="*/ 2416 h 38"/>
                  <a:gd name="T38" fmla="*/ 233 w 34"/>
                  <a:gd name="T39" fmla="*/ 2416 h 38"/>
                  <a:gd name="T40" fmla="*/ 254 w 34"/>
                  <a:gd name="T41" fmla="*/ 2416 h 38"/>
                  <a:gd name="T42" fmla="*/ 254 w 34"/>
                  <a:gd name="T43" fmla="*/ 2480 h 38"/>
                  <a:gd name="T44" fmla="*/ 0 w 34"/>
                  <a:gd name="T45" fmla="*/ 2480 h 38"/>
                  <a:gd name="T46" fmla="*/ 0 w 34"/>
                  <a:gd name="T47" fmla="*/ 2416 h 38"/>
                  <a:gd name="T48" fmla="*/ 55 w 34"/>
                  <a:gd name="T49" fmla="*/ 2416 h 38"/>
                  <a:gd name="T50" fmla="*/ 89 w 34"/>
                  <a:gd name="T51" fmla="*/ 2287 h 38"/>
                  <a:gd name="T52" fmla="*/ 110 w 34"/>
                  <a:gd name="T53" fmla="*/ 2223 h 38"/>
                  <a:gd name="T54" fmla="*/ 123 w 34"/>
                  <a:gd name="T55" fmla="*/ 2025 h 38"/>
                  <a:gd name="T56" fmla="*/ 233 w 34"/>
                  <a:gd name="T57" fmla="*/ 584 h 38"/>
                  <a:gd name="T58" fmla="*/ 233 w 34"/>
                  <a:gd name="T59" fmla="*/ 391 h 38"/>
                  <a:gd name="T60" fmla="*/ 254 w 34"/>
                  <a:gd name="T61" fmla="*/ 258 h 38"/>
                  <a:gd name="T62" fmla="*/ 233 w 34"/>
                  <a:gd name="T63" fmla="*/ 193 h 38"/>
                  <a:gd name="T64" fmla="*/ 233 w 34"/>
                  <a:gd name="T65" fmla="*/ 193 h 38"/>
                  <a:gd name="T66" fmla="*/ 212 w 34"/>
                  <a:gd name="T67" fmla="*/ 129 h 38"/>
                  <a:gd name="T68" fmla="*/ 178 w 34"/>
                  <a:gd name="T69" fmla="*/ 129 h 38"/>
                  <a:gd name="T70" fmla="*/ 178 w 34"/>
                  <a:gd name="T71" fmla="*/ 0 h 38"/>
                  <a:gd name="T72" fmla="*/ 254 w 34"/>
                  <a:gd name="T73" fmla="*/ 1168 h 38"/>
                  <a:gd name="T74" fmla="*/ 309 w 34"/>
                  <a:gd name="T75" fmla="*/ 1168 h 38"/>
                  <a:gd name="T76" fmla="*/ 356 w 34"/>
                  <a:gd name="T77" fmla="*/ 1168 h 38"/>
                  <a:gd name="T78" fmla="*/ 377 w 34"/>
                  <a:gd name="T79" fmla="*/ 1168 h 38"/>
                  <a:gd name="T80" fmla="*/ 432 w 34"/>
                  <a:gd name="T81" fmla="*/ 1103 h 38"/>
                  <a:gd name="T82" fmla="*/ 466 w 34"/>
                  <a:gd name="T83" fmla="*/ 1039 h 38"/>
                  <a:gd name="T84" fmla="*/ 500 w 34"/>
                  <a:gd name="T85" fmla="*/ 906 h 38"/>
                  <a:gd name="T86" fmla="*/ 500 w 34"/>
                  <a:gd name="T87" fmla="*/ 713 h 38"/>
                  <a:gd name="T88" fmla="*/ 500 w 34"/>
                  <a:gd name="T89" fmla="*/ 584 h 38"/>
                  <a:gd name="T90" fmla="*/ 500 w 34"/>
                  <a:gd name="T91" fmla="*/ 391 h 38"/>
                  <a:gd name="T92" fmla="*/ 487 w 34"/>
                  <a:gd name="T93" fmla="*/ 258 h 38"/>
                  <a:gd name="T94" fmla="*/ 466 w 34"/>
                  <a:gd name="T95" fmla="*/ 193 h 38"/>
                  <a:gd name="T96" fmla="*/ 411 w 34"/>
                  <a:gd name="T97" fmla="*/ 193 h 38"/>
                  <a:gd name="T98" fmla="*/ 377 w 34"/>
                  <a:gd name="T99" fmla="*/ 193 h 38"/>
                  <a:gd name="T100" fmla="*/ 343 w 34"/>
                  <a:gd name="T101" fmla="*/ 193 h 38"/>
                  <a:gd name="T102" fmla="*/ 254 w 34"/>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4" y="0"/>
                    </a:lnTo>
                    <a:lnTo>
                      <a:pt x="28" y="2"/>
                    </a:lnTo>
                    <a:lnTo>
                      <a:pt x="31" y="3"/>
                    </a:lnTo>
                    <a:lnTo>
                      <a:pt x="34" y="6"/>
                    </a:lnTo>
                    <a:lnTo>
                      <a:pt x="34" y="9"/>
                    </a:lnTo>
                    <a:lnTo>
                      <a:pt x="34" y="11"/>
                    </a:lnTo>
                    <a:lnTo>
                      <a:pt x="33" y="14"/>
                    </a:lnTo>
                    <a:lnTo>
                      <a:pt x="30" y="17"/>
                    </a:lnTo>
                    <a:lnTo>
                      <a:pt x="27" y="18"/>
                    </a:lnTo>
                    <a:lnTo>
                      <a:pt x="24" y="20"/>
                    </a:lnTo>
                    <a:lnTo>
                      <a:pt x="20" y="20"/>
                    </a:lnTo>
                    <a:lnTo>
                      <a:pt x="17" y="20"/>
                    </a:lnTo>
                    <a:lnTo>
                      <a:pt x="14" y="20"/>
                    </a:lnTo>
                    <a:lnTo>
                      <a:pt x="12" y="31"/>
                    </a:lnTo>
                    <a:lnTo>
                      <a:pt x="10" y="34"/>
                    </a:lnTo>
                    <a:lnTo>
                      <a:pt x="10" y="35"/>
                    </a:lnTo>
                    <a:lnTo>
                      <a:pt x="12" y="37"/>
                    </a:lnTo>
                    <a:lnTo>
                      <a:pt x="13" y="37"/>
                    </a:lnTo>
                    <a:lnTo>
                      <a:pt x="14" y="37"/>
                    </a:lnTo>
                    <a:lnTo>
                      <a:pt x="14" y="38"/>
                    </a:lnTo>
                    <a:lnTo>
                      <a:pt x="0" y="38"/>
                    </a:lnTo>
                    <a:lnTo>
                      <a:pt x="0" y="37"/>
                    </a:lnTo>
                    <a:lnTo>
                      <a:pt x="3" y="37"/>
                    </a:lnTo>
                    <a:lnTo>
                      <a:pt x="5" y="35"/>
                    </a:lnTo>
                    <a:lnTo>
                      <a:pt x="6" y="34"/>
                    </a:lnTo>
                    <a:lnTo>
                      <a:pt x="7" y="31"/>
                    </a:lnTo>
                    <a:lnTo>
                      <a:pt x="13" y="9"/>
                    </a:lnTo>
                    <a:lnTo>
                      <a:pt x="13" y="6"/>
                    </a:lnTo>
                    <a:lnTo>
                      <a:pt x="14" y="4"/>
                    </a:lnTo>
                    <a:lnTo>
                      <a:pt x="13" y="3"/>
                    </a:lnTo>
                    <a:lnTo>
                      <a:pt x="12" y="2"/>
                    </a:lnTo>
                    <a:lnTo>
                      <a:pt x="10" y="2"/>
                    </a:lnTo>
                    <a:lnTo>
                      <a:pt x="10" y="0"/>
                    </a:lnTo>
                    <a:close/>
                    <a:moveTo>
                      <a:pt x="14" y="18"/>
                    </a:moveTo>
                    <a:lnTo>
                      <a:pt x="17" y="18"/>
                    </a:lnTo>
                    <a:lnTo>
                      <a:pt x="20" y="18"/>
                    </a:lnTo>
                    <a:lnTo>
                      <a:pt x="21" y="18"/>
                    </a:lnTo>
                    <a:lnTo>
                      <a:pt x="24" y="17"/>
                    </a:lnTo>
                    <a:lnTo>
                      <a:pt x="26" y="16"/>
                    </a:lnTo>
                    <a:lnTo>
                      <a:pt x="28" y="14"/>
                    </a:lnTo>
                    <a:lnTo>
                      <a:pt x="28" y="11"/>
                    </a:lnTo>
                    <a:lnTo>
                      <a:pt x="28" y="9"/>
                    </a:lnTo>
                    <a:lnTo>
                      <a:pt x="28" y="6"/>
                    </a:lnTo>
                    <a:lnTo>
                      <a:pt x="27" y="4"/>
                    </a:lnTo>
                    <a:lnTo>
                      <a:pt x="26" y="3"/>
                    </a:lnTo>
                    <a:lnTo>
                      <a:pt x="23" y="3"/>
                    </a:lnTo>
                    <a:lnTo>
                      <a:pt x="21" y="3"/>
                    </a:lnTo>
                    <a:lnTo>
                      <a:pt x="19" y="3"/>
                    </a:lnTo>
                    <a:lnTo>
                      <a:pt x="14" y="18"/>
                    </a:lnTo>
                    <a:close/>
                  </a:path>
                </a:pathLst>
              </a:custGeom>
              <a:solidFill>
                <a:srgbClr val="000000"/>
              </a:solidFill>
              <a:ln w="0">
                <a:solidFill>
                  <a:srgbClr val="000000"/>
                </a:solidFill>
                <a:round/>
                <a:headEnd/>
                <a:tailEnd/>
              </a:ln>
            </p:spPr>
            <p:txBody>
              <a:bodyPr/>
              <a:lstStyle/>
              <a:p>
                <a:endParaRPr lang="en-CA"/>
              </a:p>
            </p:txBody>
          </p:sp>
          <p:sp>
            <p:nvSpPr>
              <p:cNvPr id="10410" name="Freeform 520"/>
              <p:cNvSpPr>
                <a:spLocks/>
              </p:cNvSpPr>
              <p:nvPr/>
            </p:nvSpPr>
            <p:spPr bwMode="auto">
              <a:xfrm>
                <a:off x="2827" y="2945"/>
                <a:ext cx="34" cy="198"/>
              </a:xfrm>
              <a:custGeom>
                <a:avLst/>
                <a:gdLst>
                  <a:gd name="T0" fmla="*/ 233 w 13"/>
                  <a:gd name="T1" fmla="*/ 3233 h 49"/>
                  <a:gd name="T2" fmla="*/ 0 w 13"/>
                  <a:gd name="T3" fmla="*/ 3233 h 49"/>
                  <a:gd name="T4" fmla="*/ 0 w 13"/>
                  <a:gd name="T5" fmla="*/ 0 h 49"/>
                  <a:gd name="T6" fmla="*/ 233 w 13"/>
                  <a:gd name="T7" fmla="*/ 0 h 49"/>
                  <a:gd name="T8" fmla="*/ 233 w 13"/>
                  <a:gd name="T9" fmla="*/ 129 h 49"/>
                  <a:gd name="T10" fmla="*/ 89 w 13"/>
                  <a:gd name="T11" fmla="*/ 129 h 49"/>
                  <a:gd name="T12" fmla="*/ 89 w 13"/>
                  <a:gd name="T13" fmla="*/ 3168 h 49"/>
                  <a:gd name="T14" fmla="*/ 233 w 13"/>
                  <a:gd name="T15" fmla="*/ 3168 h 49"/>
                  <a:gd name="T16" fmla="*/ 233 w 13"/>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5" y="2"/>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411" name="Freeform 521"/>
              <p:cNvSpPr>
                <a:spLocks noEditPoints="1"/>
              </p:cNvSpPr>
              <p:nvPr/>
            </p:nvSpPr>
            <p:spPr bwMode="auto">
              <a:xfrm>
                <a:off x="2871" y="2945"/>
                <a:ext cx="60" cy="153"/>
              </a:xfrm>
              <a:custGeom>
                <a:avLst/>
                <a:gdLst>
                  <a:gd name="T0" fmla="*/ 0 w 23"/>
                  <a:gd name="T1" fmla="*/ 1313 h 38"/>
                  <a:gd name="T2" fmla="*/ 0 w 23"/>
                  <a:gd name="T3" fmla="*/ 906 h 38"/>
                  <a:gd name="T4" fmla="*/ 34 w 23"/>
                  <a:gd name="T5" fmla="*/ 584 h 38"/>
                  <a:gd name="T6" fmla="*/ 68 w 23"/>
                  <a:gd name="T7" fmla="*/ 258 h 38"/>
                  <a:gd name="T8" fmla="*/ 123 w 23"/>
                  <a:gd name="T9" fmla="*/ 129 h 38"/>
                  <a:gd name="T10" fmla="*/ 157 w 23"/>
                  <a:gd name="T11" fmla="*/ 0 h 38"/>
                  <a:gd name="T12" fmla="*/ 198 w 23"/>
                  <a:gd name="T13" fmla="*/ 0 h 38"/>
                  <a:gd name="T14" fmla="*/ 287 w 23"/>
                  <a:gd name="T15" fmla="*/ 129 h 38"/>
                  <a:gd name="T16" fmla="*/ 321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198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68 w 23"/>
                  <a:gd name="T47" fmla="*/ 1313 h 38"/>
                  <a:gd name="T48" fmla="*/ 110 w 23"/>
                  <a:gd name="T49" fmla="*/ 1768 h 38"/>
                  <a:gd name="T50" fmla="*/ 123 w 23"/>
                  <a:gd name="T51" fmla="*/ 2090 h 38"/>
                  <a:gd name="T52" fmla="*/ 157 w 23"/>
                  <a:gd name="T53" fmla="*/ 2287 h 38"/>
                  <a:gd name="T54" fmla="*/ 198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21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198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68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4" y="4"/>
                    </a:lnTo>
                    <a:lnTo>
                      <a:pt x="7" y="2"/>
                    </a:lnTo>
                    <a:lnTo>
                      <a:pt x="9" y="0"/>
                    </a:lnTo>
                    <a:lnTo>
                      <a:pt x="11" y="0"/>
                    </a:lnTo>
                    <a:lnTo>
                      <a:pt x="16" y="2"/>
                    </a:lnTo>
                    <a:lnTo>
                      <a:pt x="18" y="4"/>
                    </a:lnTo>
                    <a:lnTo>
                      <a:pt x="21" y="9"/>
                    </a:lnTo>
                    <a:lnTo>
                      <a:pt x="23" y="13"/>
                    </a:lnTo>
                    <a:lnTo>
                      <a:pt x="23" y="18"/>
                    </a:lnTo>
                    <a:lnTo>
                      <a:pt x="23" y="25"/>
                    </a:lnTo>
                    <a:lnTo>
                      <a:pt x="21" y="30"/>
                    </a:lnTo>
                    <a:lnTo>
                      <a:pt x="20" y="34"/>
                    </a:lnTo>
                    <a:lnTo>
                      <a:pt x="17" y="37"/>
                    </a:lnTo>
                    <a:lnTo>
                      <a:pt x="14" y="38"/>
                    </a:lnTo>
                    <a:lnTo>
                      <a:pt x="11" y="38"/>
                    </a:lnTo>
                    <a:lnTo>
                      <a:pt x="9" y="38"/>
                    </a:lnTo>
                    <a:lnTo>
                      <a:pt x="6" y="35"/>
                    </a:lnTo>
                    <a:lnTo>
                      <a:pt x="3" y="32"/>
                    </a:lnTo>
                    <a:lnTo>
                      <a:pt x="0" y="27"/>
                    </a:lnTo>
                    <a:lnTo>
                      <a:pt x="0" y="20"/>
                    </a:lnTo>
                    <a:close/>
                    <a:moveTo>
                      <a:pt x="4" y="20"/>
                    </a:moveTo>
                    <a:lnTo>
                      <a:pt x="6" y="27"/>
                    </a:lnTo>
                    <a:lnTo>
                      <a:pt x="7" y="32"/>
                    </a:lnTo>
                    <a:lnTo>
                      <a:pt x="9" y="35"/>
                    </a:lnTo>
                    <a:lnTo>
                      <a:pt x="11" y="37"/>
                    </a:lnTo>
                    <a:lnTo>
                      <a:pt x="13" y="37"/>
                    </a:lnTo>
                    <a:lnTo>
                      <a:pt x="14" y="35"/>
                    </a:lnTo>
                    <a:lnTo>
                      <a:pt x="16" y="34"/>
                    </a:lnTo>
                    <a:lnTo>
                      <a:pt x="17" y="31"/>
                    </a:lnTo>
                    <a:lnTo>
                      <a:pt x="17" y="25"/>
                    </a:lnTo>
                    <a:lnTo>
                      <a:pt x="18" y="17"/>
                    </a:lnTo>
                    <a:lnTo>
                      <a:pt x="17" y="11"/>
                    </a:lnTo>
                    <a:lnTo>
                      <a:pt x="17" y="7"/>
                    </a:lnTo>
                    <a:lnTo>
                      <a:pt x="16" y="4"/>
                    </a:lnTo>
                    <a:lnTo>
                      <a:pt x="14" y="3"/>
                    </a:lnTo>
                    <a:lnTo>
                      <a:pt x="13" y="2"/>
                    </a:lnTo>
                    <a:lnTo>
                      <a:pt x="11" y="2"/>
                    </a:lnTo>
                    <a:lnTo>
                      <a:pt x="10" y="2"/>
                    </a:lnTo>
                    <a:lnTo>
                      <a:pt x="9" y="3"/>
                    </a:lnTo>
                    <a:lnTo>
                      <a:pt x="7" y="6"/>
                    </a:lnTo>
                    <a:lnTo>
                      <a:pt x="6" y="10"/>
                    </a:lnTo>
                    <a:lnTo>
                      <a:pt x="6" y="16"/>
                    </a:lnTo>
                    <a:lnTo>
                      <a:pt x="4" y="20"/>
                    </a:lnTo>
                    <a:close/>
                  </a:path>
                </a:pathLst>
              </a:custGeom>
              <a:solidFill>
                <a:srgbClr val="000000"/>
              </a:solidFill>
              <a:ln w="0">
                <a:solidFill>
                  <a:srgbClr val="000000"/>
                </a:solidFill>
                <a:round/>
                <a:headEnd/>
                <a:tailEnd/>
              </a:ln>
            </p:spPr>
            <p:txBody>
              <a:bodyPr/>
              <a:lstStyle/>
              <a:p>
                <a:endParaRPr lang="en-CA"/>
              </a:p>
            </p:txBody>
          </p:sp>
          <p:sp>
            <p:nvSpPr>
              <p:cNvPr id="10412" name="Freeform 522"/>
              <p:cNvSpPr>
                <a:spLocks/>
              </p:cNvSpPr>
              <p:nvPr/>
            </p:nvSpPr>
            <p:spPr bwMode="auto">
              <a:xfrm>
                <a:off x="2944" y="3074"/>
                <a:ext cx="24" cy="56"/>
              </a:xfrm>
              <a:custGeom>
                <a:avLst/>
                <a:gdLst>
                  <a:gd name="T0" fmla="*/ 0 w 9"/>
                  <a:gd name="T1" fmla="*/ 896 h 14"/>
                  <a:gd name="T2" fmla="*/ 0 w 9"/>
                  <a:gd name="T3" fmla="*/ 832 h 14"/>
                  <a:gd name="T4" fmla="*/ 56 w 9"/>
                  <a:gd name="T5" fmla="*/ 832 h 14"/>
                  <a:gd name="T6" fmla="*/ 115 w 9"/>
                  <a:gd name="T7" fmla="*/ 640 h 14"/>
                  <a:gd name="T8" fmla="*/ 115 w 9"/>
                  <a:gd name="T9" fmla="*/ 576 h 14"/>
                  <a:gd name="T10" fmla="*/ 136 w 9"/>
                  <a:gd name="T11" fmla="*/ 448 h 14"/>
                  <a:gd name="T12" fmla="*/ 136 w 9"/>
                  <a:gd name="T13" fmla="*/ 384 h 14"/>
                  <a:gd name="T14" fmla="*/ 136 w 9"/>
                  <a:gd name="T15" fmla="*/ 384 h 14"/>
                  <a:gd name="T16" fmla="*/ 115 w 9"/>
                  <a:gd name="T17" fmla="*/ 384 h 14"/>
                  <a:gd name="T18" fmla="*/ 115 w 9"/>
                  <a:gd name="T19" fmla="*/ 384 h 14"/>
                  <a:gd name="T20" fmla="*/ 115 w 9"/>
                  <a:gd name="T21" fmla="*/ 384 h 14"/>
                  <a:gd name="T22" fmla="*/ 93 w 9"/>
                  <a:gd name="T23" fmla="*/ 384 h 14"/>
                  <a:gd name="T24" fmla="*/ 93 w 9"/>
                  <a:gd name="T25" fmla="*/ 384 h 14"/>
                  <a:gd name="T26" fmla="*/ 56 w 9"/>
                  <a:gd name="T27" fmla="*/ 384 h 14"/>
                  <a:gd name="T28" fmla="*/ 35 w 9"/>
                  <a:gd name="T29" fmla="*/ 384 h 14"/>
                  <a:gd name="T30" fmla="*/ 35 w 9"/>
                  <a:gd name="T31" fmla="*/ 384 h 14"/>
                  <a:gd name="T32" fmla="*/ 0 w 9"/>
                  <a:gd name="T33" fmla="*/ 320 h 14"/>
                  <a:gd name="T34" fmla="*/ 0 w 9"/>
                  <a:gd name="T35" fmla="*/ 192 h 14"/>
                  <a:gd name="T36" fmla="*/ 0 w 9"/>
                  <a:gd name="T37" fmla="*/ 128 h 14"/>
                  <a:gd name="T38" fmla="*/ 35 w 9"/>
                  <a:gd name="T39" fmla="*/ 0 h 14"/>
                  <a:gd name="T40" fmla="*/ 56 w 9"/>
                  <a:gd name="T41" fmla="*/ 0 h 14"/>
                  <a:gd name="T42" fmla="*/ 93 w 9"/>
                  <a:gd name="T43" fmla="*/ 0 h 14"/>
                  <a:gd name="T44" fmla="*/ 115 w 9"/>
                  <a:gd name="T45" fmla="*/ 0 h 14"/>
                  <a:gd name="T46" fmla="*/ 136 w 9"/>
                  <a:gd name="T47" fmla="*/ 128 h 14"/>
                  <a:gd name="T48" fmla="*/ 171 w 9"/>
                  <a:gd name="T49" fmla="*/ 192 h 14"/>
                  <a:gd name="T50" fmla="*/ 171 w 9"/>
                  <a:gd name="T51" fmla="*/ 384 h 14"/>
                  <a:gd name="T52" fmla="*/ 171 w 9"/>
                  <a:gd name="T53" fmla="*/ 576 h 14"/>
                  <a:gd name="T54" fmla="*/ 136 w 9"/>
                  <a:gd name="T55" fmla="*/ 640 h 14"/>
                  <a:gd name="T56" fmla="*/ 93 w 9"/>
                  <a:gd name="T57" fmla="*/ 832 h 14"/>
                  <a:gd name="T58" fmla="*/ 0 w 9"/>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6" y="10"/>
                    </a:lnTo>
                    <a:lnTo>
                      <a:pt x="6" y="9"/>
                    </a:lnTo>
                    <a:lnTo>
                      <a:pt x="7" y="7"/>
                    </a:lnTo>
                    <a:lnTo>
                      <a:pt x="7" y="6"/>
                    </a:lnTo>
                    <a:lnTo>
                      <a:pt x="6" y="6"/>
                    </a:lnTo>
                    <a:lnTo>
                      <a:pt x="5" y="6"/>
                    </a:lnTo>
                    <a:lnTo>
                      <a:pt x="3" y="6"/>
                    </a:lnTo>
                    <a:lnTo>
                      <a:pt x="2" y="6"/>
                    </a:lnTo>
                    <a:lnTo>
                      <a:pt x="0" y="5"/>
                    </a:lnTo>
                    <a:lnTo>
                      <a:pt x="0" y="3"/>
                    </a:lnTo>
                    <a:lnTo>
                      <a:pt x="0" y="2"/>
                    </a:lnTo>
                    <a:lnTo>
                      <a:pt x="2" y="0"/>
                    </a:lnTo>
                    <a:lnTo>
                      <a:pt x="3" y="0"/>
                    </a:lnTo>
                    <a:lnTo>
                      <a:pt x="5" y="0"/>
                    </a:lnTo>
                    <a:lnTo>
                      <a:pt x="6" y="0"/>
                    </a:lnTo>
                    <a:lnTo>
                      <a:pt x="7" y="2"/>
                    </a:lnTo>
                    <a:lnTo>
                      <a:pt x="9" y="3"/>
                    </a:lnTo>
                    <a:lnTo>
                      <a:pt x="9" y="6"/>
                    </a:lnTo>
                    <a:lnTo>
                      <a:pt x="9" y="9"/>
                    </a:lnTo>
                    <a:lnTo>
                      <a:pt x="7" y="10"/>
                    </a:lnTo>
                    <a:lnTo>
                      <a:pt x="5" y="13"/>
                    </a:lnTo>
                    <a:lnTo>
                      <a:pt x="0" y="14"/>
                    </a:lnTo>
                    <a:close/>
                  </a:path>
                </a:pathLst>
              </a:custGeom>
              <a:solidFill>
                <a:srgbClr val="000000"/>
              </a:solidFill>
              <a:ln w="0">
                <a:solidFill>
                  <a:srgbClr val="000000"/>
                </a:solidFill>
                <a:round/>
                <a:headEnd/>
                <a:tailEnd/>
              </a:ln>
            </p:spPr>
            <p:txBody>
              <a:bodyPr/>
              <a:lstStyle/>
              <a:p>
                <a:endParaRPr lang="en-CA"/>
              </a:p>
            </p:txBody>
          </p:sp>
          <p:sp>
            <p:nvSpPr>
              <p:cNvPr id="10413" name="Freeform 523"/>
              <p:cNvSpPr>
                <a:spLocks noEditPoints="1"/>
              </p:cNvSpPr>
              <p:nvPr/>
            </p:nvSpPr>
            <p:spPr bwMode="auto">
              <a:xfrm>
                <a:off x="2981" y="2945"/>
                <a:ext cx="60" cy="153"/>
              </a:xfrm>
              <a:custGeom>
                <a:avLst/>
                <a:gdLst>
                  <a:gd name="T0" fmla="*/ 0 w 23"/>
                  <a:gd name="T1" fmla="*/ 1313 h 38"/>
                  <a:gd name="T2" fmla="*/ 0 w 23"/>
                  <a:gd name="T3" fmla="*/ 906 h 38"/>
                  <a:gd name="T4" fmla="*/ 34 w 23"/>
                  <a:gd name="T5" fmla="*/ 584 h 38"/>
                  <a:gd name="T6" fmla="*/ 89 w 23"/>
                  <a:gd name="T7" fmla="*/ 258 h 38"/>
                  <a:gd name="T8" fmla="*/ 123 w 23"/>
                  <a:gd name="T9" fmla="*/ 129 h 38"/>
                  <a:gd name="T10" fmla="*/ 157 w 23"/>
                  <a:gd name="T11" fmla="*/ 0 h 38"/>
                  <a:gd name="T12" fmla="*/ 211 w 23"/>
                  <a:gd name="T13" fmla="*/ 0 h 38"/>
                  <a:gd name="T14" fmla="*/ 287 w 23"/>
                  <a:gd name="T15" fmla="*/ 129 h 38"/>
                  <a:gd name="T16" fmla="*/ 339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211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89 w 23"/>
                  <a:gd name="T47" fmla="*/ 1313 h 38"/>
                  <a:gd name="T48" fmla="*/ 110 w 23"/>
                  <a:gd name="T49" fmla="*/ 1768 h 38"/>
                  <a:gd name="T50" fmla="*/ 123 w 23"/>
                  <a:gd name="T51" fmla="*/ 2090 h 38"/>
                  <a:gd name="T52" fmla="*/ 157 w 23"/>
                  <a:gd name="T53" fmla="*/ 2287 h 38"/>
                  <a:gd name="T54" fmla="*/ 211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39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211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89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5" y="4"/>
                    </a:lnTo>
                    <a:lnTo>
                      <a:pt x="7" y="2"/>
                    </a:lnTo>
                    <a:lnTo>
                      <a:pt x="9" y="0"/>
                    </a:lnTo>
                    <a:lnTo>
                      <a:pt x="12" y="0"/>
                    </a:lnTo>
                    <a:lnTo>
                      <a:pt x="16" y="2"/>
                    </a:lnTo>
                    <a:lnTo>
                      <a:pt x="19" y="4"/>
                    </a:lnTo>
                    <a:lnTo>
                      <a:pt x="21" y="9"/>
                    </a:lnTo>
                    <a:lnTo>
                      <a:pt x="23" y="13"/>
                    </a:lnTo>
                    <a:lnTo>
                      <a:pt x="23" y="18"/>
                    </a:lnTo>
                    <a:lnTo>
                      <a:pt x="23" y="25"/>
                    </a:lnTo>
                    <a:lnTo>
                      <a:pt x="21" y="30"/>
                    </a:lnTo>
                    <a:lnTo>
                      <a:pt x="20" y="34"/>
                    </a:lnTo>
                    <a:lnTo>
                      <a:pt x="17" y="37"/>
                    </a:lnTo>
                    <a:lnTo>
                      <a:pt x="14" y="38"/>
                    </a:lnTo>
                    <a:lnTo>
                      <a:pt x="12" y="38"/>
                    </a:lnTo>
                    <a:lnTo>
                      <a:pt x="9" y="38"/>
                    </a:lnTo>
                    <a:lnTo>
                      <a:pt x="6" y="35"/>
                    </a:lnTo>
                    <a:lnTo>
                      <a:pt x="3" y="32"/>
                    </a:lnTo>
                    <a:lnTo>
                      <a:pt x="0" y="27"/>
                    </a:lnTo>
                    <a:lnTo>
                      <a:pt x="0" y="20"/>
                    </a:lnTo>
                    <a:close/>
                    <a:moveTo>
                      <a:pt x="5" y="20"/>
                    </a:moveTo>
                    <a:lnTo>
                      <a:pt x="6" y="27"/>
                    </a:lnTo>
                    <a:lnTo>
                      <a:pt x="7" y="32"/>
                    </a:lnTo>
                    <a:lnTo>
                      <a:pt x="9" y="35"/>
                    </a:lnTo>
                    <a:lnTo>
                      <a:pt x="12" y="37"/>
                    </a:lnTo>
                    <a:lnTo>
                      <a:pt x="13" y="37"/>
                    </a:lnTo>
                    <a:lnTo>
                      <a:pt x="14" y="35"/>
                    </a:lnTo>
                    <a:lnTo>
                      <a:pt x="16" y="34"/>
                    </a:lnTo>
                    <a:lnTo>
                      <a:pt x="17" y="31"/>
                    </a:lnTo>
                    <a:lnTo>
                      <a:pt x="17" y="25"/>
                    </a:lnTo>
                    <a:lnTo>
                      <a:pt x="19" y="17"/>
                    </a:lnTo>
                    <a:lnTo>
                      <a:pt x="17" y="11"/>
                    </a:lnTo>
                    <a:lnTo>
                      <a:pt x="17" y="7"/>
                    </a:lnTo>
                    <a:lnTo>
                      <a:pt x="16" y="4"/>
                    </a:lnTo>
                    <a:lnTo>
                      <a:pt x="14" y="3"/>
                    </a:lnTo>
                    <a:lnTo>
                      <a:pt x="13" y="2"/>
                    </a:lnTo>
                    <a:lnTo>
                      <a:pt x="12" y="2"/>
                    </a:lnTo>
                    <a:lnTo>
                      <a:pt x="10" y="2"/>
                    </a:lnTo>
                    <a:lnTo>
                      <a:pt x="9" y="3"/>
                    </a:lnTo>
                    <a:lnTo>
                      <a:pt x="7" y="6"/>
                    </a:lnTo>
                    <a:lnTo>
                      <a:pt x="6" y="10"/>
                    </a:lnTo>
                    <a:lnTo>
                      <a:pt x="6" y="16"/>
                    </a:lnTo>
                    <a:lnTo>
                      <a:pt x="5" y="20"/>
                    </a:lnTo>
                    <a:close/>
                  </a:path>
                </a:pathLst>
              </a:custGeom>
              <a:solidFill>
                <a:srgbClr val="000000"/>
              </a:solidFill>
              <a:ln w="0">
                <a:solidFill>
                  <a:srgbClr val="000000"/>
                </a:solidFill>
                <a:round/>
                <a:headEnd/>
                <a:tailEnd/>
              </a:ln>
            </p:spPr>
            <p:txBody>
              <a:bodyPr/>
              <a:lstStyle/>
              <a:p>
                <a:endParaRPr lang="en-CA"/>
              </a:p>
            </p:txBody>
          </p:sp>
          <p:sp>
            <p:nvSpPr>
              <p:cNvPr id="10414" name="Freeform 524"/>
              <p:cNvSpPr>
                <a:spLocks/>
              </p:cNvSpPr>
              <p:nvPr/>
            </p:nvSpPr>
            <p:spPr bwMode="auto">
              <a:xfrm>
                <a:off x="3051" y="294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68 h 49"/>
                  <a:gd name="T10" fmla="*/ 144 w 13"/>
                  <a:gd name="T11" fmla="*/ 3168 h 49"/>
                  <a:gd name="T12" fmla="*/ 144 w 13"/>
                  <a:gd name="T13" fmla="*/ 129 h 49"/>
                  <a:gd name="T14" fmla="*/ 0 w 13"/>
                  <a:gd name="T15" fmla="*/ 129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415" name="Freeform 525"/>
              <p:cNvSpPr>
                <a:spLocks noEditPoints="1"/>
              </p:cNvSpPr>
              <p:nvPr/>
            </p:nvSpPr>
            <p:spPr bwMode="auto">
              <a:xfrm>
                <a:off x="3718" y="2945"/>
                <a:ext cx="78" cy="153"/>
              </a:xfrm>
              <a:custGeom>
                <a:avLst/>
                <a:gdLst>
                  <a:gd name="T0" fmla="*/ 211 w 30"/>
                  <a:gd name="T1" fmla="*/ 1313 h 38"/>
                  <a:gd name="T2" fmla="*/ 211 w 30"/>
                  <a:gd name="T3" fmla="*/ 2025 h 38"/>
                  <a:gd name="T4" fmla="*/ 211 w 30"/>
                  <a:gd name="T5" fmla="*/ 2223 h 38"/>
                  <a:gd name="T6" fmla="*/ 211 w 30"/>
                  <a:gd name="T7" fmla="*/ 2416 h 38"/>
                  <a:gd name="T8" fmla="*/ 229 w 30"/>
                  <a:gd name="T9" fmla="*/ 2416 h 38"/>
                  <a:gd name="T10" fmla="*/ 244 w 30"/>
                  <a:gd name="T11" fmla="*/ 2480 h 38"/>
                  <a:gd name="T12" fmla="*/ 283 w 30"/>
                  <a:gd name="T13" fmla="*/ 2480 h 38"/>
                  <a:gd name="T14" fmla="*/ 283 w 30"/>
                  <a:gd name="T15" fmla="*/ 2480 h 38"/>
                  <a:gd name="T16" fmla="*/ 0 w 30"/>
                  <a:gd name="T17" fmla="*/ 2480 h 38"/>
                  <a:gd name="T18" fmla="*/ 0 w 30"/>
                  <a:gd name="T19" fmla="*/ 2480 h 38"/>
                  <a:gd name="T20" fmla="*/ 34 w 30"/>
                  <a:gd name="T21" fmla="*/ 2480 h 38"/>
                  <a:gd name="T22" fmla="*/ 68 w 30"/>
                  <a:gd name="T23" fmla="*/ 2416 h 38"/>
                  <a:gd name="T24" fmla="*/ 109 w 30"/>
                  <a:gd name="T25" fmla="*/ 2287 h 38"/>
                  <a:gd name="T26" fmla="*/ 109 w 30"/>
                  <a:gd name="T27" fmla="*/ 2223 h 38"/>
                  <a:gd name="T28" fmla="*/ 109 w 30"/>
                  <a:gd name="T29" fmla="*/ 2025 h 38"/>
                  <a:gd name="T30" fmla="*/ 109 w 30"/>
                  <a:gd name="T31" fmla="*/ 455 h 38"/>
                  <a:gd name="T32" fmla="*/ 109 w 30"/>
                  <a:gd name="T33" fmla="*/ 258 h 38"/>
                  <a:gd name="T34" fmla="*/ 68 w 30"/>
                  <a:gd name="T35" fmla="*/ 193 h 38"/>
                  <a:gd name="T36" fmla="*/ 68 w 30"/>
                  <a:gd name="T37" fmla="*/ 129 h 38"/>
                  <a:gd name="T38" fmla="*/ 34 w 30"/>
                  <a:gd name="T39" fmla="*/ 129 h 38"/>
                  <a:gd name="T40" fmla="*/ 0 w 30"/>
                  <a:gd name="T41" fmla="*/ 129 h 38"/>
                  <a:gd name="T42" fmla="*/ 0 w 30"/>
                  <a:gd name="T43" fmla="*/ 0 h 38"/>
                  <a:gd name="T44" fmla="*/ 244 w 30"/>
                  <a:gd name="T45" fmla="*/ 0 h 38"/>
                  <a:gd name="T46" fmla="*/ 330 w 30"/>
                  <a:gd name="T47" fmla="*/ 0 h 38"/>
                  <a:gd name="T48" fmla="*/ 406 w 30"/>
                  <a:gd name="T49" fmla="*/ 129 h 38"/>
                  <a:gd name="T50" fmla="*/ 460 w 30"/>
                  <a:gd name="T51" fmla="*/ 193 h 38"/>
                  <a:gd name="T52" fmla="*/ 473 w 30"/>
                  <a:gd name="T53" fmla="*/ 258 h 38"/>
                  <a:gd name="T54" fmla="*/ 494 w 30"/>
                  <a:gd name="T55" fmla="*/ 455 h 38"/>
                  <a:gd name="T56" fmla="*/ 528 w 30"/>
                  <a:gd name="T57" fmla="*/ 713 h 38"/>
                  <a:gd name="T58" fmla="*/ 494 w 30"/>
                  <a:gd name="T59" fmla="*/ 906 h 38"/>
                  <a:gd name="T60" fmla="*/ 460 w 30"/>
                  <a:gd name="T61" fmla="*/ 1168 h 38"/>
                  <a:gd name="T62" fmla="*/ 406 w 30"/>
                  <a:gd name="T63" fmla="*/ 1313 h 38"/>
                  <a:gd name="T64" fmla="*/ 296 w 30"/>
                  <a:gd name="T65" fmla="*/ 1377 h 38"/>
                  <a:gd name="T66" fmla="*/ 283 w 30"/>
                  <a:gd name="T67" fmla="*/ 1377 h 38"/>
                  <a:gd name="T68" fmla="*/ 244 w 30"/>
                  <a:gd name="T69" fmla="*/ 1377 h 38"/>
                  <a:gd name="T70" fmla="*/ 229 w 30"/>
                  <a:gd name="T71" fmla="*/ 1377 h 38"/>
                  <a:gd name="T72" fmla="*/ 211 w 30"/>
                  <a:gd name="T73" fmla="*/ 1313 h 38"/>
                  <a:gd name="T74" fmla="*/ 211 w 30"/>
                  <a:gd name="T75" fmla="*/ 1168 h 38"/>
                  <a:gd name="T76" fmla="*/ 229 w 30"/>
                  <a:gd name="T77" fmla="*/ 1168 h 38"/>
                  <a:gd name="T78" fmla="*/ 244 w 30"/>
                  <a:gd name="T79" fmla="*/ 1168 h 38"/>
                  <a:gd name="T80" fmla="*/ 244 w 30"/>
                  <a:gd name="T81" fmla="*/ 1313 h 38"/>
                  <a:gd name="T82" fmla="*/ 283 w 30"/>
                  <a:gd name="T83" fmla="*/ 1313 h 38"/>
                  <a:gd name="T84" fmla="*/ 330 w 30"/>
                  <a:gd name="T85" fmla="*/ 1168 h 38"/>
                  <a:gd name="T86" fmla="*/ 372 w 30"/>
                  <a:gd name="T87" fmla="*/ 1103 h 38"/>
                  <a:gd name="T88" fmla="*/ 406 w 30"/>
                  <a:gd name="T89" fmla="*/ 906 h 38"/>
                  <a:gd name="T90" fmla="*/ 406 w 30"/>
                  <a:gd name="T91" fmla="*/ 713 h 38"/>
                  <a:gd name="T92" fmla="*/ 406 w 30"/>
                  <a:gd name="T93" fmla="*/ 584 h 38"/>
                  <a:gd name="T94" fmla="*/ 372 w 30"/>
                  <a:gd name="T95" fmla="*/ 455 h 38"/>
                  <a:gd name="T96" fmla="*/ 351 w 30"/>
                  <a:gd name="T97" fmla="*/ 258 h 38"/>
                  <a:gd name="T98" fmla="*/ 330 w 30"/>
                  <a:gd name="T99" fmla="*/ 193 h 38"/>
                  <a:gd name="T100" fmla="*/ 296 w 30"/>
                  <a:gd name="T101" fmla="*/ 193 h 38"/>
                  <a:gd name="T102" fmla="*/ 244 w 30"/>
                  <a:gd name="T103" fmla="*/ 193 h 38"/>
                  <a:gd name="T104" fmla="*/ 229 w 30"/>
                  <a:gd name="T105" fmla="*/ 193 h 38"/>
                  <a:gd name="T106" fmla="*/ 211 w 30"/>
                  <a:gd name="T107" fmla="*/ 193 h 38"/>
                  <a:gd name="T108" fmla="*/ 211 w 30"/>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8"/>
                  <a:gd name="T167" fmla="*/ 30 w 30"/>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8">
                    <a:moveTo>
                      <a:pt x="12" y="20"/>
                    </a:moveTo>
                    <a:lnTo>
                      <a:pt x="12" y="31"/>
                    </a:lnTo>
                    <a:lnTo>
                      <a:pt x="12" y="34"/>
                    </a:lnTo>
                    <a:lnTo>
                      <a:pt x="12" y="37"/>
                    </a:lnTo>
                    <a:lnTo>
                      <a:pt x="13" y="37"/>
                    </a:lnTo>
                    <a:lnTo>
                      <a:pt x="14" y="38"/>
                    </a:lnTo>
                    <a:lnTo>
                      <a:pt x="16" y="38"/>
                    </a:lnTo>
                    <a:lnTo>
                      <a:pt x="0" y="38"/>
                    </a:lnTo>
                    <a:lnTo>
                      <a:pt x="2" y="38"/>
                    </a:lnTo>
                    <a:lnTo>
                      <a:pt x="4" y="37"/>
                    </a:lnTo>
                    <a:lnTo>
                      <a:pt x="6" y="35"/>
                    </a:lnTo>
                    <a:lnTo>
                      <a:pt x="6" y="34"/>
                    </a:lnTo>
                    <a:lnTo>
                      <a:pt x="6" y="31"/>
                    </a:lnTo>
                    <a:lnTo>
                      <a:pt x="6" y="7"/>
                    </a:lnTo>
                    <a:lnTo>
                      <a:pt x="6" y="4"/>
                    </a:lnTo>
                    <a:lnTo>
                      <a:pt x="4" y="3"/>
                    </a:lnTo>
                    <a:lnTo>
                      <a:pt x="4" y="2"/>
                    </a:lnTo>
                    <a:lnTo>
                      <a:pt x="2" y="2"/>
                    </a:lnTo>
                    <a:lnTo>
                      <a:pt x="0" y="2"/>
                    </a:lnTo>
                    <a:lnTo>
                      <a:pt x="0" y="0"/>
                    </a:lnTo>
                    <a:lnTo>
                      <a:pt x="14" y="0"/>
                    </a:lnTo>
                    <a:lnTo>
                      <a:pt x="19" y="0"/>
                    </a:lnTo>
                    <a:lnTo>
                      <a:pt x="23" y="2"/>
                    </a:lnTo>
                    <a:lnTo>
                      <a:pt x="26" y="3"/>
                    </a:lnTo>
                    <a:lnTo>
                      <a:pt x="27" y="4"/>
                    </a:lnTo>
                    <a:lnTo>
                      <a:pt x="28" y="7"/>
                    </a:lnTo>
                    <a:lnTo>
                      <a:pt x="30" y="11"/>
                    </a:lnTo>
                    <a:lnTo>
                      <a:pt x="28" y="14"/>
                    </a:lnTo>
                    <a:lnTo>
                      <a:pt x="26" y="18"/>
                    </a:lnTo>
                    <a:lnTo>
                      <a:pt x="23" y="20"/>
                    </a:lnTo>
                    <a:lnTo>
                      <a:pt x="17" y="21"/>
                    </a:lnTo>
                    <a:lnTo>
                      <a:pt x="16" y="21"/>
                    </a:lnTo>
                    <a:lnTo>
                      <a:pt x="14" y="21"/>
                    </a:lnTo>
                    <a:lnTo>
                      <a:pt x="13" y="21"/>
                    </a:lnTo>
                    <a:lnTo>
                      <a:pt x="12" y="20"/>
                    </a:lnTo>
                    <a:close/>
                    <a:moveTo>
                      <a:pt x="12" y="18"/>
                    </a:moveTo>
                    <a:lnTo>
                      <a:pt x="13" y="18"/>
                    </a:lnTo>
                    <a:lnTo>
                      <a:pt x="14" y="18"/>
                    </a:lnTo>
                    <a:lnTo>
                      <a:pt x="14" y="20"/>
                    </a:lnTo>
                    <a:lnTo>
                      <a:pt x="16" y="20"/>
                    </a:lnTo>
                    <a:lnTo>
                      <a:pt x="19" y="18"/>
                    </a:lnTo>
                    <a:lnTo>
                      <a:pt x="21" y="17"/>
                    </a:lnTo>
                    <a:lnTo>
                      <a:pt x="23" y="14"/>
                    </a:lnTo>
                    <a:lnTo>
                      <a:pt x="23" y="11"/>
                    </a:lnTo>
                    <a:lnTo>
                      <a:pt x="23" y="9"/>
                    </a:lnTo>
                    <a:lnTo>
                      <a:pt x="21" y="7"/>
                    </a:lnTo>
                    <a:lnTo>
                      <a:pt x="20" y="4"/>
                    </a:lnTo>
                    <a:lnTo>
                      <a:pt x="19" y="3"/>
                    </a:lnTo>
                    <a:lnTo>
                      <a:pt x="17" y="3"/>
                    </a:lnTo>
                    <a:lnTo>
                      <a:pt x="14" y="3"/>
                    </a:lnTo>
                    <a:lnTo>
                      <a:pt x="13" y="3"/>
                    </a:lnTo>
                    <a:lnTo>
                      <a:pt x="12" y="3"/>
                    </a:lnTo>
                    <a:lnTo>
                      <a:pt x="12" y="18"/>
                    </a:lnTo>
                    <a:close/>
                  </a:path>
                </a:pathLst>
              </a:custGeom>
              <a:solidFill>
                <a:srgbClr val="000000"/>
              </a:solidFill>
              <a:ln w="0">
                <a:solidFill>
                  <a:srgbClr val="000000"/>
                </a:solidFill>
                <a:round/>
                <a:headEnd/>
                <a:tailEnd/>
              </a:ln>
            </p:spPr>
            <p:txBody>
              <a:bodyPr/>
              <a:lstStyle/>
              <a:p>
                <a:endParaRPr lang="en-CA"/>
              </a:p>
            </p:txBody>
          </p:sp>
          <p:sp>
            <p:nvSpPr>
              <p:cNvPr id="10416" name="Freeform 526"/>
              <p:cNvSpPr>
                <a:spLocks/>
              </p:cNvSpPr>
              <p:nvPr/>
            </p:nvSpPr>
            <p:spPr bwMode="auto">
              <a:xfrm>
                <a:off x="3799" y="2998"/>
                <a:ext cx="47" cy="100"/>
              </a:xfrm>
              <a:custGeom>
                <a:avLst/>
                <a:gdLst>
                  <a:gd name="T0" fmla="*/ 164 w 18"/>
                  <a:gd name="T1" fmla="*/ 0 h 25"/>
                  <a:gd name="T2" fmla="*/ 164 w 18"/>
                  <a:gd name="T3" fmla="*/ 320 h 25"/>
                  <a:gd name="T4" fmla="*/ 198 w 18"/>
                  <a:gd name="T5" fmla="*/ 192 h 25"/>
                  <a:gd name="T6" fmla="*/ 232 w 18"/>
                  <a:gd name="T7" fmla="*/ 0 h 25"/>
                  <a:gd name="T8" fmla="*/ 287 w 18"/>
                  <a:gd name="T9" fmla="*/ 0 h 25"/>
                  <a:gd name="T10" fmla="*/ 300 w 18"/>
                  <a:gd name="T11" fmla="*/ 0 h 25"/>
                  <a:gd name="T12" fmla="*/ 321 w 18"/>
                  <a:gd name="T13" fmla="*/ 0 h 25"/>
                  <a:gd name="T14" fmla="*/ 321 w 18"/>
                  <a:gd name="T15" fmla="*/ 64 h 25"/>
                  <a:gd name="T16" fmla="*/ 321 w 18"/>
                  <a:gd name="T17" fmla="*/ 192 h 25"/>
                  <a:gd name="T18" fmla="*/ 321 w 18"/>
                  <a:gd name="T19" fmla="*/ 256 h 25"/>
                  <a:gd name="T20" fmla="*/ 321 w 18"/>
                  <a:gd name="T21" fmla="*/ 320 h 25"/>
                  <a:gd name="T22" fmla="*/ 300 w 18"/>
                  <a:gd name="T23" fmla="*/ 320 h 25"/>
                  <a:gd name="T24" fmla="*/ 300 w 18"/>
                  <a:gd name="T25" fmla="*/ 320 h 25"/>
                  <a:gd name="T26" fmla="*/ 287 w 18"/>
                  <a:gd name="T27" fmla="*/ 320 h 25"/>
                  <a:gd name="T28" fmla="*/ 253 w 18"/>
                  <a:gd name="T29" fmla="*/ 256 h 25"/>
                  <a:gd name="T30" fmla="*/ 232 w 18"/>
                  <a:gd name="T31" fmla="*/ 256 h 25"/>
                  <a:gd name="T32" fmla="*/ 232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78 w 18"/>
                  <a:gd name="T47" fmla="*/ 1408 h 25"/>
                  <a:gd name="T48" fmla="*/ 178 w 18"/>
                  <a:gd name="T49" fmla="*/ 1536 h 25"/>
                  <a:gd name="T50" fmla="*/ 19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68 w 18"/>
                  <a:gd name="T69" fmla="*/ 1408 h 25"/>
                  <a:gd name="T70" fmla="*/ 68 w 18"/>
                  <a:gd name="T71" fmla="*/ 1344 h 25"/>
                  <a:gd name="T72" fmla="*/ 68 w 18"/>
                  <a:gd name="T73" fmla="*/ 1216 h 25"/>
                  <a:gd name="T74" fmla="*/ 68 w 18"/>
                  <a:gd name="T75" fmla="*/ 640 h 25"/>
                  <a:gd name="T76" fmla="*/ 68 w 18"/>
                  <a:gd name="T77" fmla="*/ 320 h 25"/>
                  <a:gd name="T78" fmla="*/ 68 w 18"/>
                  <a:gd name="T79" fmla="*/ 256 h 25"/>
                  <a:gd name="T80" fmla="*/ 68 w 18"/>
                  <a:gd name="T81" fmla="*/ 192 h 25"/>
                  <a:gd name="T82" fmla="*/ 55 w 18"/>
                  <a:gd name="T83" fmla="*/ 192 h 25"/>
                  <a:gd name="T84" fmla="*/ 55 w 18"/>
                  <a:gd name="T85" fmla="*/ 192 h 25"/>
                  <a:gd name="T86" fmla="*/ 55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0"/>
                    </a:lnTo>
                    <a:lnTo>
                      <a:pt x="18" y="1"/>
                    </a:lnTo>
                    <a:lnTo>
                      <a:pt x="18" y="3"/>
                    </a:lnTo>
                    <a:lnTo>
                      <a:pt x="18" y="4"/>
                    </a:lnTo>
                    <a:lnTo>
                      <a:pt x="18" y="5"/>
                    </a:lnTo>
                    <a:lnTo>
                      <a:pt x="17" y="5"/>
                    </a:lnTo>
                    <a:lnTo>
                      <a:pt x="16" y="5"/>
                    </a:lnTo>
                    <a:lnTo>
                      <a:pt x="14" y="4"/>
                    </a:lnTo>
                    <a:lnTo>
                      <a:pt x="13" y="4"/>
                    </a:lnTo>
                    <a:lnTo>
                      <a:pt x="11" y="4"/>
                    </a:lnTo>
                    <a:lnTo>
                      <a:pt x="10" y="5"/>
                    </a:lnTo>
                    <a:lnTo>
                      <a:pt x="9" y="8"/>
                    </a:lnTo>
                    <a:lnTo>
                      <a:pt x="9" y="19"/>
                    </a:lnTo>
                    <a:lnTo>
                      <a:pt x="9" y="21"/>
                    </a:lnTo>
                    <a:lnTo>
                      <a:pt x="10" y="22"/>
                    </a:lnTo>
                    <a:lnTo>
                      <a:pt x="10" y="24"/>
                    </a:lnTo>
                    <a:lnTo>
                      <a:pt x="11" y="24"/>
                    </a:lnTo>
                    <a:lnTo>
                      <a:pt x="13" y="25"/>
                    </a:lnTo>
                    <a:lnTo>
                      <a:pt x="0" y="25"/>
                    </a:lnTo>
                    <a:lnTo>
                      <a:pt x="2" y="24"/>
                    </a:lnTo>
                    <a:lnTo>
                      <a:pt x="3" y="24"/>
                    </a:lnTo>
                    <a:lnTo>
                      <a:pt x="4" y="22"/>
                    </a:lnTo>
                    <a:lnTo>
                      <a:pt x="4" y="21"/>
                    </a:lnTo>
                    <a:lnTo>
                      <a:pt x="4" y="19"/>
                    </a:lnTo>
                    <a:lnTo>
                      <a:pt x="4" y="10"/>
                    </a:lnTo>
                    <a:lnTo>
                      <a:pt x="4" y="5"/>
                    </a:lnTo>
                    <a:lnTo>
                      <a:pt x="4" y="4"/>
                    </a:lnTo>
                    <a:lnTo>
                      <a:pt x="4" y="3"/>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17" name="Freeform 527"/>
              <p:cNvSpPr>
                <a:spLocks noEditPoints="1"/>
              </p:cNvSpPr>
              <p:nvPr/>
            </p:nvSpPr>
            <p:spPr bwMode="auto">
              <a:xfrm>
                <a:off x="3851" y="2998"/>
                <a:ext cx="55" cy="100"/>
              </a:xfrm>
              <a:custGeom>
                <a:avLst/>
                <a:gdLst>
                  <a:gd name="T0" fmla="*/ 68 w 21"/>
                  <a:gd name="T1" fmla="*/ 640 h 25"/>
                  <a:gd name="T2" fmla="*/ 89 w 21"/>
                  <a:gd name="T3" fmla="*/ 896 h 25"/>
                  <a:gd name="T4" fmla="*/ 123 w 21"/>
                  <a:gd name="T5" fmla="*/ 1152 h 25"/>
                  <a:gd name="T6" fmla="*/ 178 w 21"/>
                  <a:gd name="T7" fmla="*/ 1216 h 25"/>
                  <a:gd name="T8" fmla="*/ 254 w 21"/>
                  <a:gd name="T9" fmla="*/ 1344 h 25"/>
                  <a:gd name="T10" fmla="*/ 309 w 21"/>
                  <a:gd name="T11" fmla="*/ 1344 h 25"/>
                  <a:gd name="T12" fmla="*/ 322 w 21"/>
                  <a:gd name="T13" fmla="*/ 1216 h 25"/>
                  <a:gd name="T14" fmla="*/ 343 w 21"/>
                  <a:gd name="T15" fmla="*/ 1152 h 25"/>
                  <a:gd name="T16" fmla="*/ 377 w 21"/>
                  <a:gd name="T17" fmla="*/ 960 h 25"/>
                  <a:gd name="T18" fmla="*/ 377 w 21"/>
                  <a:gd name="T19" fmla="*/ 960 h 25"/>
                  <a:gd name="T20" fmla="*/ 377 w 21"/>
                  <a:gd name="T21" fmla="*/ 1216 h 25"/>
                  <a:gd name="T22" fmla="*/ 322 w 21"/>
                  <a:gd name="T23" fmla="*/ 1408 h 25"/>
                  <a:gd name="T24" fmla="*/ 267 w 21"/>
                  <a:gd name="T25" fmla="*/ 1600 h 25"/>
                  <a:gd name="T26" fmla="*/ 199 w 21"/>
                  <a:gd name="T27" fmla="*/ 1600 h 25"/>
                  <a:gd name="T28" fmla="*/ 123 w 21"/>
                  <a:gd name="T29" fmla="*/ 1600 h 25"/>
                  <a:gd name="T30" fmla="*/ 68 w 21"/>
                  <a:gd name="T31" fmla="*/ 1408 h 25"/>
                  <a:gd name="T32" fmla="*/ 21 w 21"/>
                  <a:gd name="T33" fmla="*/ 1152 h 25"/>
                  <a:gd name="T34" fmla="*/ 0 w 21"/>
                  <a:gd name="T35" fmla="*/ 768 h 25"/>
                  <a:gd name="T36" fmla="*/ 21 w 21"/>
                  <a:gd name="T37" fmla="*/ 512 h 25"/>
                  <a:gd name="T38" fmla="*/ 55 w 21"/>
                  <a:gd name="T39" fmla="*/ 320 h 25"/>
                  <a:gd name="T40" fmla="*/ 68 w 21"/>
                  <a:gd name="T41" fmla="*/ 192 h 25"/>
                  <a:gd name="T42" fmla="*/ 123 w 21"/>
                  <a:gd name="T43" fmla="*/ 0 h 25"/>
                  <a:gd name="T44" fmla="*/ 212 w 21"/>
                  <a:gd name="T45" fmla="*/ 0 h 25"/>
                  <a:gd name="T46" fmla="*/ 267 w 21"/>
                  <a:gd name="T47" fmla="*/ 0 h 25"/>
                  <a:gd name="T48" fmla="*/ 343 w 21"/>
                  <a:gd name="T49" fmla="*/ 192 h 25"/>
                  <a:gd name="T50" fmla="*/ 377 w 21"/>
                  <a:gd name="T51" fmla="*/ 320 h 25"/>
                  <a:gd name="T52" fmla="*/ 377 w 21"/>
                  <a:gd name="T53" fmla="*/ 640 h 25"/>
                  <a:gd name="T54" fmla="*/ 68 w 21"/>
                  <a:gd name="T55" fmla="*/ 640 h 25"/>
                  <a:gd name="T56" fmla="*/ 68 w 21"/>
                  <a:gd name="T57" fmla="*/ 448 h 25"/>
                  <a:gd name="T58" fmla="*/ 267 w 21"/>
                  <a:gd name="T59" fmla="*/ 448 h 25"/>
                  <a:gd name="T60" fmla="*/ 267 w 21"/>
                  <a:gd name="T61" fmla="*/ 320 h 25"/>
                  <a:gd name="T62" fmla="*/ 267 w 21"/>
                  <a:gd name="T63" fmla="*/ 256 h 25"/>
                  <a:gd name="T64" fmla="*/ 254 w 21"/>
                  <a:gd name="T65" fmla="*/ 192 h 25"/>
                  <a:gd name="T66" fmla="*/ 254 w 21"/>
                  <a:gd name="T67" fmla="*/ 64 h 25"/>
                  <a:gd name="T68" fmla="*/ 212 w 21"/>
                  <a:gd name="T69" fmla="*/ 64 h 25"/>
                  <a:gd name="T70" fmla="*/ 199 w 21"/>
                  <a:gd name="T71" fmla="*/ 64 h 25"/>
                  <a:gd name="T72" fmla="*/ 144 w 21"/>
                  <a:gd name="T73" fmla="*/ 64 h 25"/>
                  <a:gd name="T74" fmla="*/ 123 w 21"/>
                  <a:gd name="T75" fmla="*/ 192 h 25"/>
                  <a:gd name="T76" fmla="*/ 89 w 21"/>
                  <a:gd name="T77" fmla="*/ 256 h 25"/>
                  <a:gd name="T78" fmla="*/ 68 w 21"/>
                  <a:gd name="T79" fmla="*/ 448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5" y="14"/>
                    </a:lnTo>
                    <a:lnTo>
                      <a:pt x="7" y="18"/>
                    </a:lnTo>
                    <a:lnTo>
                      <a:pt x="10" y="19"/>
                    </a:lnTo>
                    <a:lnTo>
                      <a:pt x="14" y="21"/>
                    </a:lnTo>
                    <a:lnTo>
                      <a:pt x="17" y="21"/>
                    </a:lnTo>
                    <a:lnTo>
                      <a:pt x="18" y="19"/>
                    </a:lnTo>
                    <a:lnTo>
                      <a:pt x="19" y="18"/>
                    </a:lnTo>
                    <a:lnTo>
                      <a:pt x="21" y="15"/>
                    </a:lnTo>
                    <a:lnTo>
                      <a:pt x="21" y="19"/>
                    </a:lnTo>
                    <a:lnTo>
                      <a:pt x="18" y="22"/>
                    </a:lnTo>
                    <a:lnTo>
                      <a:pt x="15" y="25"/>
                    </a:lnTo>
                    <a:lnTo>
                      <a:pt x="11" y="25"/>
                    </a:lnTo>
                    <a:lnTo>
                      <a:pt x="7" y="25"/>
                    </a:lnTo>
                    <a:lnTo>
                      <a:pt x="4" y="22"/>
                    </a:lnTo>
                    <a:lnTo>
                      <a:pt x="1" y="18"/>
                    </a:lnTo>
                    <a:lnTo>
                      <a:pt x="0" y="12"/>
                    </a:lnTo>
                    <a:lnTo>
                      <a:pt x="1" y="8"/>
                    </a:lnTo>
                    <a:lnTo>
                      <a:pt x="3" y="5"/>
                    </a:lnTo>
                    <a:lnTo>
                      <a:pt x="4" y="3"/>
                    </a:lnTo>
                    <a:lnTo>
                      <a:pt x="7" y="0"/>
                    </a:lnTo>
                    <a:lnTo>
                      <a:pt x="12" y="0"/>
                    </a:lnTo>
                    <a:lnTo>
                      <a:pt x="15" y="0"/>
                    </a:lnTo>
                    <a:lnTo>
                      <a:pt x="19" y="3"/>
                    </a:lnTo>
                    <a:lnTo>
                      <a:pt x="21" y="5"/>
                    </a:lnTo>
                    <a:lnTo>
                      <a:pt x="21" y="10"/>
                    </a:lnTo>
                    <a:lnTo>
                      <a:pt x="4" y="10"/>
                    </a:lnTo>
                    <a:close/>
                    <a:moveTo>
                      <a:pt x="4" y="7"/>
                    </a:moveTo>
                    <a:lnTo>
                      <a:pt x="15" y="7"/>
                    </a:lnTo>
                    <a:lnTo>
                      <a:pt x="15" y="5"/>
                    </a:lnTo>
                    <a:lnTo>
                      <a:pt x="15" y="4"/>
                    </a:lnTo>
                    <a:lnTo>
                      <a:pt x="14" y="3"/>
                    </a:lnTo>
                    <a:lnTo>
                      <a:pt x="14" y="1"/>
                    </a:lnTo>
                    <a:lnTo>
                      <a:pt x="12" y="1"/>
                    </a:lnTo>
                    <a:lnTo>
                      <a:pt x="11" y="1"/>
                    </a:lnTo>
                    <a:lnTo>
                      <a:pt x="8" y="1"/>
                    </a:lnTo>
                    <a:lnTo>
                      <a:pt x="7" y="3"/>
                    </a:lnTo>
                    <a:lnTo>
                      <a:pt x="5" y="4"/>
                    </a:lnTo>
                    <a:lnTo>
                      <a:pt x="4" y="7"/>
                    </a:lnTo>
                    <a:close/>
                  </a:path>
                </a:pathLst>
              </a:custGeom>
              <a:solidFill>
                <a:srgbClr val="000000"/>
              </a:solidFill>
              <a:ln w="0">
                <a:solidFill>
                  <a:srgbClr val="000000"/>
                </a:solidFill>
                <a:round/>
                <a:headEnd/>
                <a:tailEnd/>
              </a:ln>
            </p:spPr>
            <p:txBody>
              <a:bodyPr/>
              <a:lstStyle/>
              <a:p>
                <a:endParaRPr lang="en-CA"/>
              </a:p>
            </p:txBody>
          </p:sp>
          <p:sp>
            <p:nvSpPr>
              <p:cNvPr id="10418" name="Freeform 528"/>
              <p:cNvSpPr>
                <a:spLocks noEditPoints="1"/>
              </p:cNvSpPr>
              <p:nvPr/>
            </p:nvSpPr>
            <p:spPr bwMode="auto">
              <a:xfrm>
                <a:off x="3917" y="2941"/>
                <a:ext cx="70" cy="157"/>
              </a:xfrm>
              <a:custGeom>
                <a:avLst/>
                <a:gdLst>
                  <a:gd name="T0" fmla="*/ 316 w 27"/>
                  <a:gd name="T1" fmla="*/ 2287 h 39"/>
                  <a:gd name="T2" fmla="*/ 296 w 27"/>
                  <a:gd name="T3" fmla="*/ 2480 h 39"/>
                  <a:gd name="T4" fmla="*/ 241 w 27"/>
                  <a:gd name="T5" fmla="*/ 2544 h 39"/>
                  <a:gd name="T6" fmla="*/ 228 w 27"/>
                  <a:gd name="T7" fmla="*/ 2544 h 39"/>
                  <a:gd name="T8" fmla="*/ 194 w 27"/>
                  <a:gd name="T9" fmla="*/ 2544 h 39"/>
                  <a:gd name="T10" fmla="*/ 122 w 27"/>
                  <a:gd name="T11" fmla="*/ 2544 h 39"/>
                  <a:gd name="T12" fmla="*/ 67 w 27"/>
                  <a:gd name="T13" fmla="*/ 2351 h 39"/>
                  <a:gd name="T14" fmla="*/ 21 w 27"/>
                  <a:gd name="T15" fmla="*/ 2089 h 39"/>
                  <a:gd name="T16" fmla="*/ 0 w 27"/>
                  <a:gd name="T17" fmla="*/ 1832 h 39"/>
                  <a:gd name="T18" fmla="*/ 21 w 27"/>
                  <a:gd name="T19" fmla="*/ 1441 h 39"/>
                  <a:gd name="T20" fmla="*/ 67 w 27"/>
                  <a:gd name="T21" fmla="*/ 1167 h 39"/>
                  <a:gd name="T22" fmla="*/ 122 w 27"/>
                  <a:gd name="T23" fmla="*/ 974 h 39"/>
                  <a:gd name="T24" fmla="*/ 174 w 27"/>
                  <a:gd name="T25" fmla="*/ 906 h 39"/>
                  <a:gd name="T26" fmla="*/ 228 w 27"/>
                  <a:gd name="T27" fmla="*/ 906 h 39"/>
                  <a:gd name="T28" fmla="*/ 262 w 27"/>
                  <a:gd name="T29" fmla="*/ 906 h 39"/>
                  <a:gd name="T30" fmla="*/ 316 w 27"/>
                  <a:gd name="T31" fmla="*/ 974 h 39"/>
                  <a:gd name="T32" fmla="*/ 316 w 27"/>
                  <a:gd name="T33" fmla="*/ 713 h 39"/>
                  <a:gd name="T34" fmla="*/ 316 w 27"/>
                  <a:gd name="T35" fmla="*/ 455 h 39"/>
                  <a:gd name="T36" fmla="*/ 316 w 27"/>
                  <a:gd name="T37" fmla="*/ 258 h 39"/>
                  <a:gd name="T38" fmla="*/ 316 w 27"/>
                  <a:gd name="T39" fmla="*/ 258 h 39"/>
                  <a:gd name="T40" fmla="*/ 296 w 27"/>
                  <a:gd name="T41" fmla="*/ 193 h 39"/>
                  <a:gd name="T42" fmla="*/ 296 w 27"/>
                  <a:gd name="T43" fmla="*/ 193 h 39"/>
                  <a:gd name="T44" fmla="*/ 296 w 27"/>
                  <a:gd name="T45" fmla="*/ 193 h 39"/>
                  <a:gd name="T46" fmla="*/ 262 w 27"/>
                  <a:gd name="T47" fmla="*/ 193 h 39"/>
                  <a:gd name="T48" fmla="*/ 262 w 27"/>
                  <a:gd name="T49" fmla="*/ 258 h 39"/>
                  <a:gd name="T50" fmla="*/ 241 w 27"/>
                  <a:gd name="T51" fmla="*/ 193 h 39"/>
                  <a:gd name="T52" fmla="*/ 363 w 27"/>
                  <a:gd name="T53" fmla="*/ 0 h 39"/>
                  <a:gd name="T54" fmla="*/ 384 w 27"/>
                  <a:gd name="T55" fmla="*/ 0 h 39"/>
                  <a:gd name="T56" fmla="*/ 384 w 27"/>
                  <a:gd name="T57" fmla="*/ 1896 h 39"/>
                  <a:gd name="T58" fmla="*/ 384 w 27"/>
                  <a:gd name="T59" fmla="*/ 2154 h 39"/>
                  <a:gd name="T60" fmla="*/ 384 w 27"/>
                  <a:gd name="T61" fmla="*/ 2287 h 39"/>
                  <a:gd name="T62" fmla="*/ 417 w 27"/>
                  <a:gd name="T63" fmla="*/ 2287 h 39"/>
                  <a:gd name="T64" fmla="*/ 417 w 27"/>
                  <a:gd name="T65" fmla="*/ 2351 h 39"/>
                  <a:gd name="T66" fmla="*/ 417 w 27"/>
                  <a:gd name="T67" fmla="*/ 2351 h 39"/>
                  <a:gd name="T68" fmla="*/ 417 w 27"/>
                  <a:gd name="T69" fmla="*/ 2351 h 39"/>
                  <a:gd name="T70" fmla="*/ 438 w 27"/>
                  <a:gd name="T71" fmla="*/ 2351 h 39"/>
                  <a:gd name="T72" fmla="*/ 469 w 27"/>
                  <a:gd name="T73" fmla="*/ 2351 h 39"/>
                  <a:gd name="T74" fmla="*/ 469 w 27"/>
                  <a:gd name="T75" fmla="*/ 2351 h 39"/>
                  <a:gd name="T76" fmla="*/ 350 w 27"/>
                  <a:gd name="T77" fmla="*/ 2544 h 39"/>
                  <a:gd name="T78" fmla="*/ 316 w 27"/>
                  <a:gd name="T79" fmla="*/ 2544 h 39"/>
                  <a:gd name="T80" fmla="*/ 316 w 27"/>
                  <a:gd name="T81" fmla="*/ 2287 h 39"/>
                  <a:gd name="T82" fmla="*/ 316 w 27"/>
                  <a:gd name="T83" fmla="*/ 2154 h 39"/>
                  <a:gd name="T84" fmla="*/ 316 w 27"/>
                  <a:gd name="T85" fmla="*/ 1377 h 39"/>
                  <a:gd name="T86" fmla="*/ 316 w 27"/>
                  <a:gd name="T87" fmla="*/ 1232 h 39"/>
                  <a:gd name="T88" fmla="*/ 296 w 27"/>
                  <a:gd name="T89" fmla="*/ 1167 h 39"/>
                  <a:gd name="T90" fmla="*/ 262 w 27"/>
                  <a:gd name="T91" fmla="*/ 1103 h 39"/>
                  <a:gd name="T92" fmla="*/ 262 w 27"/>
                  <a:gd name="T93" fmla="*/ 974 h 39"/>
                  <a:gd name="T94" fmla="*/ 241 w 27"/>
                  <a:gd name="T95" fmla="*/ 974 h 39"/>
                  <a:gd name="T96" fmla="*/ 228 w 27"/>
                  <a:gd name="T97" fmla="*/ 974 h 39"/>
                  <a:gd name="T98" fmla="*/ 174 w 27"/>
                  <a:gd name="T99" fmla="*/ 974 h 39"/>
                  <a:gd name="T100" fmla="*/ 140 w 27"/>
                  <a:gd name="T101" fmla="*/ 1103 h 39"/>
                  <a:gd name="T102" fmla="*/ 106 w 27"/>
                  <a:gd name="T103" fmla="*/ 1377 h 39"/>
                  <a:gd name="T104" fmla="*/ 106 w 27"/>
                  <a:gd name="T105" fmla="*/ 1638 h 39"/>
                  <a:gd name="T106" fmla="*/ 106 w 27"/>
                  <a:gd name="T107" fmla="*/ 1896 h 39"/>
                  <a:gd name="T108" fmla="*/ 122 w 27"/>
                  <a:gd name="T109" fmla="*/ 2154 h 39"/>
                  <a:gd name="T110" fmla="*/ 174 w 27"/>
                  <a:gd name="T111" fmla="*/ 2287 h 39"/>
                  <a:gd name="T112" fmla="*/ 228 w 27"/>
                  <a:gd name="T113" fmla="*/ 2351 h 39"/>
                  <a:gd name="T114" fmla="*/ 262 w 27"/>
                  <a:gd name="T115" fmla="*/ 2287 h 39"/>
                  <a:gd name="T116" fmla="*/ 316 w 27"/>
                  <a:gd name="T117" fmla="*/ 2154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39"/>
                  <a:gd name="T179" fmla="*/ 27 w 27"/>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39">
                    <a:moveTo>
                      <a:pt x="18" y="35"/>
                    </a:moveTo>
                    <a:lnTo>
                      <a:pt x="17" y="38"/>
                    </a:lnTo>
                    <a:lnTo>
                      <a:pt x="14" y="39"/>
                    </a:lnTo>
                    <a:lnTo>
                      <a:pt x="13" y="39"/>
                    </a:lnTo>
                    <a:lnTo>
                      <a:pt x="11" y="39"/>
                    </a:lnTo>
                    <a:lnTo>
                      <a:pt x="7" y="39"/>
                    </a:lnTo>
                    <a:lnTo>
                      <a:pt x="4" y="36"/>
                    </a:lnTo>
                    <a:lnTo>
                      <a:pt x="1" y="32"/>
                    </a:lnTo>
                    <a:lnTo>
                      <a:pt x="0" y="28"/>
                    </a:lnTo>
                    <a:lnTo>
                      <a:pt x="1" y="22"/>
                    </a:lnTo>
                    <a:lnTo>
                      <a:pt x="4" y="18"/>
                    </a:lnTo>
                    <a:lnTo>
                      <a:pt x="7" y="15"/>
                    </a:lnTo>
                    <a:lnTo>
                      <a:pt x="10" y="14"/>
                    </a:lnTo>
                    <a:lnTo>
                      <a:pt x="13" y="14"/>
                    </a:lnTo>
                    <a:lnTo>
                      <a:pt x="15" y="14"/>
                    </a:lnTo>
                    <a:lnTo>
                      <a:pt x="18" y="15"/>
                    </a:lnTo>
                    <a:lnTo>
                      <a:pt x="18" y="11"/>
                    </a:lnTo>
                    <a:lnTo>
                      <a:pt x="18" y="7"/>
                    </a:lnTo>
                    <a:lnTo>
                      <a:pt x="18" y="4"/>
                    </a:lnTo>
                    <a:lnTo>
                      <a:pt x="17" y="3"/>
                    </a:lnTo>
                    <a:lnTo>
                      <a:pt x="15" y="3"/>
                    </a:lnTo>
                    <a:lnTo>
                      <a:pt x="15" y="4"/>
                    </a:lnTo>
                    <a:lnTo>
                      <a:pt x="14" y="3"/>
                    </a:lnTo>
                    <a:lnTo>
                      <a:pt x="21" y="0"/>
                    </a:lnTo>
                    <a:lnTo>
                      <a:pt x="22" y="0"/>
                    </a:lnTo>
                    <a:lnTo>
                      <a:pt x="22" y="29"/>
                    </a:lnTo>
                    <a:lnTo>
                      <a:pt x="22" y="33"/>
                    </a:lnTo>
                    <a:lnTo>
                      <a:pt x="22" y="35"/>
                    </a:lnTo>
                    <a:lnTo>
                      <a:pt x="24" y="35"/>
                    </a:lnTo>
                    <a:lnTo>
                      <a:pt x="24" y="36"/>
                    </a:lnTo>
                    <a:lnTo>
                      <a:pt x="25" y="36"/>
                    </a:lnTo>
                    <a:lnTo>
                      <a:pt x="27" y="36"/>
                    </a:lnTo>
                    <a:lnTo>
                      <a:pt x="20" y="39"/>
                    </a:lnTo>
                    <a:lnTo>
                      <a:pt x="18" y="39"/>
                    </a:lnTo>
                    <a:lnTo>
                      <a:pt x="18" y="35"/>
                    </a:lnTo>
                    <a:close/>
                    <a:moveTo>
                      <a:pt x="18" y="33"/>
                    </a:moveTo>
                    <a:lnTo>
                      <a:pt x="18" y="21"/>
                    </a:lnTo>
                    <a:lnTo>
                      <a:pt x="18" y="19"/>
                    </a:lnTo>
                    <a:lnTo>
                      <a:pt x="17" y="18"/>
                    </a:lnTo>
                    <a:lnTo>
                      <a:pt x="15" y="17"/>
                    </a:lnTo>
                    <a:lnTo>
                      <a:pt x="15" y="15"/>
                    </a:lnTo>
                    <a:lnTo>
                      <a:pt x="14" y="15"/>
                    </a:lnTo>
                    <a:lnTo>
                      <a:pt x="13" y="15"/>
                    </a:lnTo>
                    <a:lnTo>
                      <a:pt x="10" y="15"/>
                    </a:lnTo>
                    <a:lnTo>
                      <a:pt x="8" y="17"/>
                    </a:lnTo>
                    <a:lnTo>
                      <a:pt x="6" y="21"/>
                    </a:lnTo>
                    <a:lnTo>
                      <a:pt x="6" y="25"/>
                    </a:lnTo>
                    <a:lnTo>
                      <a:pt x="6" y="29"/>
                    </a:lnTo>
                    <a:lnTo>
                      <a:pt x="7" y="33"/>
                    </a:lnTo>
                    <a:lnTo>
                      <a:pt x="10" y="35"/>
                    </a:lnTo>
                    <a:lnTo>
                      <a:pt x="13" y="36"/>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10419" name="Freeform 529"/>
              <p:cNvSpPr>
                <a:spLocks noEditPoints="1"/>
              </p:cNvSpPr>
              <p:nvPr/>
            </p:nvSpPr>
            <p:spPr bwMode="auto">
              <a:xfrm>
                <a:off x="3992" y="2941"/>
                <a:ext cx="32" cy="157"/>
              </a:xfrm>
              <a:custGeom>
                <a:avLst/>
                <a:gdLst>
                  <a:gd name="T0" fmla="*/ 115 w 12"/>
                  <a:gd name="T1" fmla="*/ 0 h 39"/>
                  <a:gd name="T2" fmla="*/ 149 w 12"/>
                  <a:gd name="T3" fmla="*/ 0 h 39"/>
                  <a:gd name="T4" fmla="*/ 149 w 12"/>
                  <a:gd name="T5" fmla="*/ 64 h 39"/>
                  <a:gd name="T6" fmla="*/ 171 w 12"/>
                  <a:gd name="T7" fmla="*/ 64 h 39"/>
                  <a:gd name="T8" fmla="*/ 171 w 12"/>
                  <a:gd name="T9" fmla="*/ 193 h 39"/>
                  <a:gd name="T10" fmla="*/ 171 w 12"/>
                  <a:gd name="T11" fmla="*/ 258 h 39"/>
                  <a:gd name="T12" fmla="*/ 149 w 12"/>
                  <a:gd name="T13" fmla="*/ 326 h 39"/>
                  <a:gd name="T14" fmla="*/ 149 w 12"/>
                  <a:gd name="T15" fmla="*/ 326 h 39"/>
                  <a:gd name="T16" fmla="*/ 115 w 12"/>
                  <a:gd name="T17" fmla="*/ 455 h 39"/>
                  <a:gd name="T18" fmla="*/ 93 w 12"/>
                  <a:gd name="T19" fmla="*/ 326 h 39"/>
                  <a:gd name="T20" fmla="*/ 56 w 12"/>
                  <a:gd name="T21" fmla="*/ 326 h 39"/>
                  <a:gd name="T22" fmla="*/ 56 w 12"/>
                  <a:gd name="T23" fmla="*/ 258 h 39"/>
                  <a:gd name="T24" fmla="*/ 35 w 12"/>
                  <a:gd name="T25" fmla="*/ 193 h 39"/>
                  <a:gd name="T26" fmla="*/ 56 w 12"/>
                  <a:gd name="T27" fmla="*/ 64 h 39"/>
                  <a:gd name="T28" fmla="*/ 56 w 12"/>
                  <a:gd name="T29" fmla="*/ 64 h 39"/>
                  <a:gd name="T30" fmla="*/ 93 w 12"/>
                  <a:gd name="T31" fmla="*/ 0 h 39"/>
                  <a:gd name="T32" fmla="*/ 115 w 12"/>
                  <a:gd name="T33" fmla="*/ 0 h 39"/>
                  <a:gd name="T34" fmla="*/ 171 w 12"/>
                  <a:gd name="T35" fmla="*/ 906 h 39"/>
                  <a:gd name="T36" fmla="*/ 171 w 12"/>
                  <a:gd name="T37" fmla="*/ 2154 h 39"/>
                  <a:gd name="T38" fmla="*/ 171 w 12"/>
                  <a:gd name="T39" fmla="*/ 2287 h 39"/>
                  <a:gd name="T40" fmla="*/ 171 w 12"/>
                  <a:gd name="T41" fmla="*/ 2351 h 39"/>
                  <a:gd name="T42" fmla="*/ 171 w 12"/>
                  <a:gd name="T43" fmla="*/ 2480 h 39"/>
                  <a:gd name="T44" fmla="*/ 192 w 12"/>
                  <a:gd name="T45" fmla="*/ 2480 h 39"/>
                  <a:gd name="T46" fmla="*/ 192 w 12"/>
                  <a:gd name="T47" fmla="*/ 2480 h 39"/>
                  <a:gd name="T48" fmla="*/ 227 w 12"/>
                  <a:gd name="T49" fmla="*/ 2544 h 39"/>
                  <a:gd name="T50" fmla="*/ 227 w 12"/>
                  <a:gd name="T51" fmla="*/ 2544 h 39"/>
                  <a:gd name="T52" fmla="*/ 0 w 12"/>
                  <a:gd name="T53" fmla="*/ 2544 h 39"/>
                  <a:gd name="T54" fmla="*/ 0 w 12"/>
                  <a:gd name="T55" fmla="*/ 2544 h 39"/>
                  <a:gd name="T56" fmla="*/ 35 w 12"/>
                  <a:gd name="T57" fmla="*/ 2480 h 39"/>
                  <a:gd name="T58" fmla="*/ 35 w 12"/>
                  <a:gd name="T59" fmla="*/ 2480 h 39"/>
                  <a:gd name="T60" fmla="*/ 56 w 12"/>
                  <a:gd name="T61" fmla="*/ 2480 h 39"/>
                  <a:gd name="T62" fmla="*/ 56 w 12"/>
                  <a:gd name="T63" fmla="*/ 2351 h 39"/>
                  <a:gd name="T64" fmla="*/ 56 w 12"/>
                  <a:gd name="T65" fmla="*/ 2287 h 39"/>
                  <a:gd name="T66" fmla="*/ 56 w 12"/>
                  <a:gd name="T67" fmla="*/ 2154 h 39"/>
                  <a:gd name="T68" fmla="*/ 56 w 12"/>
                  <a:gd name="T69" fmla="*/ 1570 h 39"/>
                  <a:gd name="T70" fmla="*/ 56 w 12"/>
                  <a:gd name="T71" fmla="*/ 1232 h 39"/>
                  <a:gd name="T72" fmla="*/ 56 w 12"/>
                  <a:gd name="T73" fmla="*/ 1167 h 39"/>
                  <a:gd name="T74" fmla="*/ 56 w 12"/>
                  <a:gd name="T75" fmla="*/ 1103 h 39"/>
                  <a:gd name="T76" fmla="*/ 56 w 12"/>
                  <a:gd name="T77" fmla="*/ 1103 h 39"/>
                  <a:gd name="T78" fmla="*/ 56 w 12"/>
                  <a:gd name="T79" fmla="*/ 1103 h 39"/>
                  <a:gd name="T80" fmla="*/ 35 w 12"/>
                  <a:gd name="T81" fmla="*/ 1103 h 39"/>
                  <a:gd name="T82" fmla="*/ 35 w 12"/>
                  <a:gd name="T83" fmla="*/ 1103 h 39"/>
                  <a:gd name="T84" fmla="*/ 0 w 12"/>
                  <a:gd name="T85" fmla="*/ 1103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0"/>
                    </a:lnTo>
                    <a:lnTo>
                      <a:pt x="8" y="1"/>
                    </a:lnTo>
                    <a:lnTo>
                      <a:pt x="9" y="1"/>
                    </a:lnTo>
                    <a:lnTo>
                      <a:pt x="9" y="3"/>
                    </a:lnTo>
                    <a:lnTo>
                      <a:pt x="9" y="4"/>
                    </a:lnTo>
                    <a:lnTo>
                      <a:pt x="8" y="5"/>
                    </a:lnTo>
                    <a:lnTo>
                      <a:pt x="6" y="7"/>
                    </a:lnTo>
                    <a:lnTo>
                      <a:pt x="5" y="5"/>
                    </a:lnTo>
                    <a:lnTo>
                      <a:pt x="3" y="5"/>
                    </a:lnTo>
                    <a:lnTo>
                      <a:pt x="3" y="4"/>
                    </a:lnTo>
                    <a:lnTo>
                      <a:pt x="2" y="3"/>
                    </a:lnTo>
                    <a:lnTo>
                      <a:pt x="3" y="1"/>
                    </a:lnTo>
                    <a:lnTo>
                      <a:pt x="5" y="0"/>
                    </a:lnTo>
                    <a:lnTo>
                      <a:pt x="6" y="0"/>
                    </a:lnTo>
                    <a:close/>
                    <a:moveTo>
                      <a:pt x="9" y="14"/>
                    </a:moveTo>
                    <a:lnTo>
                      <a:pt x="9" y="33"/>
                    </a:lnTo>
                    <a:lnTo>
                      <a:pt x="9" y="35"/>
                    </a:lnTo>
                    <a:lnTo>
                      <a:pt x="9" y="36"/>
                    </a:lnTo>
                    <a:lnTo>
                      <a:pt x="9" y="38"/>
                    </a:lnTo>
                    <a:lnTo>
                      <a:pt x="10" y="38"/>
                    </a:lnTo>
                    <a:lnTo>
                      <a:pt x="12" y="39"/>
                    </a:lnTo>
                    <a:lnTo>
                      <a:pt x="0" y="39"/>
                    </a:lnTo>
                    <a:lnTo>
                      <a:pt x="2" y="38"/>
                    </a:lnTo>
                    <a:lnTo>
                      <a:pt x="3" y="38"/>
                    </a:lnTo>
                    <a:lnTo>
                      <a:pt x="3" y="36"/>
                    </a:lnTo>
                    <a:lnTo>
                      <a:pt x="3" y="35"/>
                    </a:lnTo>
                    <a:lnTo>
                      <a:pt x="3" y="33"/>
                    </a:lnTo>
                    <a:lnTo>
                      <a:pt x="3" y="24"/>
                    </a:lnTo>
                    <a:lnTo>
                      <a:pt x="3" y="19"/>
                    </a:lnTo>
                    <a:lnTo>
                      <a:pt x="3" y="18"/>
                    </a:lnTo>
                    <a:lnTo>
                      <a:pt x="3" y="17"/>
                    </a:lnTo>
                    <a:lnTo>
                      <a:pt x="2" y="17"/>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0420" name="Freeform 530"/>
              <p:cNvSpPr>
                <a:spLocks/>
              </p:cNvSpPr>
              <p:nvPr/>
            </p:nvSpPr>
            <p:spPr bwMode="auto">
              <a:xfrm>
                <a:off x="4034" y="2998"/>
                <a:ext cx="55" cy="100"/>
              </a:xfrm>
              <a:custGeom>
                <a:avLst/>
                <a:gdLst>
                  <a:gd name="T0" fmla="*/ 377 w 21"/>
                  <a:gd name="T1" fmla="*/ 960 h 25"/>
                  <a:gd name="T2" fmla="*/ 356 w 21"/>
                  <a:gd name="T3" fmla="*/ 1216 h 25"/>
                  <a:gd name="T4" fmla="*/ 309 w 21"/>
                  <a:gd name="T5" fmla="*/ 1408 h 25"/>
                  <a:gd name="T6" fmla="*/ 254 w 21"/>
                  <a:gd name="T7" fmla="*/ 1600 h 25"/>
                  <a:gd name="T8" fmla="*/ 178 w 21"/>
                  <a:gd name="T9" fmla="*/ 1600 h 25"/>
                  <a:gd name="T10" fmla="*/ 110 w 21"/>
                  <a:gd name="T11" fmla="*/ 1600 h 25"/>
                  <a:gd name="T12" fmla="*/ 55 w 21"/>
                  <a:gd name="T13" fmla="*/ 1408 h 25"/>
                  <a:gd name="T14" fmla="*/ 21 w 21"/>
                  <a:gd name="T15" fmla="*/ 1216 h 25"/>
                  <a:gd name="T16" fmla="*/ 0 w 21"/>
                  <a:gd name="T17" fmla="*/ 1088 h 25"/>
                  <a:gd name="T18" fmla="*/ 0 w 21"/>
                  <a:gd name="T19" fmla="*/ 768 h 25"/>
                  <a:gd name="T20" fmla="*/ 0 w 21"/>
                  <a:gd name="T21" fmla="*/ 512 h 25"/>
                  <a:gd name="T22" fmla="*/ 21 w 21"/>
                  <a:gd name="T23" fmla="*/ 320 h 25"/>
                  <a:gd name="T24" fmla="*/ 55 w 21"/>
                  <a:gd name="T25" fmla="*/ 192 h 25"/>
                  <a:gd name="T26" fmla="*/ 123 w 21"/>
                  <a:gd name="T27" fmla="*/ 0 h 25"/>
                  <a:gd name="T28" fmla="*/ 199 w 21"/>
                  <a:gd name="T29" fmla="*/ 0 h 25"/>
                  <a:gd name="T30" fmla="*/ 254 w 21"/>
                  <a:gd name="T31" fmla="*/ 0 h 25"/>
                  <a:gd name="T32" fmla="*/ 309 w 21"/>
                  <a:gd name="T33" fmla="*/ 64 h 25"/>
                  <a:gd name="T34" fmla="*/ 322 w 21"/>
                  <a:gd name="T35" fmla="*/ 192 h 25"/>
                  <a:gd name="T36" fmla="*/ 356 w 21"/>
                  <a:gd name="T37" fmla="*/ 320 h 25"/>
                  <a:gd name="T38" fmla="*/ 356 w 21"/>
                  <a:gd name="T39" fmla="*/ 320 h 25"/>
                  <a:gd name="T40" fmla="*/ 322 w 21"/>
                  <a:gd name="T41" fmla="*/ 448 h 25"/>
                  <a:gd name="T42" fmla="*/ 322 w 21"/>
                  <a:gd name="T43" fmla="*/ 448 h 25"/>
                  <a:gd name="T44" fmla="*/ 309 w 21"/>
                  <a:gd name="T45" fmla="*/ 448 h 25"/>
                  <a:gd name="T46" fmla="*/ 267 w 21"/>
                  <a:gd name="T47" fmla="*/ 448 h 25"/>
                  <a:gd name="T48" fmla="*/ 267 w 21"/>
                  <a:gd name="T49" fmla="*/ 448 h 25"/>
                  <a:gd name="T50" fmla="*/ 254 w 21"/>
                  <a:gd name="T51" fmla="*/ 320 h 25"/>
                  <a:gd name="T52" fmla="*/ 254 w 21"/>
                  <a:gd name="T53" fmla="*/ 256 h 25"/>
                  <a:gd name="T54" fmla="*/ 254 w 21"/>
                  <a:gd name="T55" fmla="*/ 192 h 25"/>
                  <a:gd name="T56" fmla="*/ 233 w 21"/>
                  <a:gd name="T57" fmla="*/ 64 h 25"/>
                  <a:gd name="T58" fmla="*/ 233 w 21"/>
                  <a:gd name="T59" fmla="*/ 64 h 25"/>
                  <a:gd name="T60" fmla="*/ 178 w 21"/>
                  <a:gd name="T61" fmla="*/ 64 h 25"/>
                  <a:gd name="T62" fmla="*/ 144 w 21"/>
                  <a:gd name="T63" fmla="*/ 64 h 25"/>
                  <a:gd name="T64" fmla="*/ 110 w 21"/>
                  <a:gd name="T65" fmla="*/ 192 h 25"/>
                  <a:gd name="T66" fmla="*/ 68 w 21"/>
                  <a:gd name="T67" fmla="*/ 320 h 25"/>
                  <a:gd name="T68" fmla="*/ 68 w 21"/>
                  <a:gd name="T69" fmla="*/ 640 h 25"/>
                  <a:gd name="T70" fmla="*/ 68 w 21"/>
                  <a:gd name="T71" fmla="*/ 896 h 25"/>
                  <a:gd name="T72" fmla="*/ 123 w 21"/>
                  <a:gd name="T73" fmla="*/ 1152 h 25"/>
                  <a:gd name="T74" fmla="*/ 144 w 21"/>
                  <a:gd name="T75" fmla="*/ 1216 h 25"/>
                  <a:gd name="T76" fmla="*/ 233 w 21"/>
                  <a:gd name="T77" fmla="*/ 1344 h 25"/>
                  <a:gd name="T78" fmla="*/ 267 w 21"/>
                  <a:gd name="T79" fmla="*/ 1344 h 25"/>
                  <a:gd name="T80" fmla="*/ 309 w 21"/>
                  <a:gd name="T81" fmla="*/ 1216 h 25"/>
                  <a:gd name="T82" fmla="*/ 322 w 21"/>
                  <a:gd name="T83" fmla="*/ 1152 h 25"/>
                  <a:gd name="T84" fmla="*/ 356 w 21"/>
                  <a:gd name="T85" fmla="*/ 896 h 25"/>
                  <a:gd name="T86" fmla="*/ 377 w 21"/>
                  <a:gd name="T87" fmla="*/ 96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20" y="19"/>
                    </a:lnTo>
                    <a:lnTo>
                      <a:pt x="17" y="22"/>
                    </a:lnTo>
                    <a:lnTo>
                      <a:pt x="14" y="25"/>
                    </a:lnTo>
                    <a:lnTo>
                      <a:pt x="10" y="25"/>
                    </a:lnTo>
                    <a:lnTo>
                      <a:pt x="6" y="25"/>
                    </a:lnTo>
                    <a:lnTo>
                      <a:pt x="3" y="22"/>
                    </a:lnTo>
                    <a:lnTo>
                      <a:pt x="1" y="19"/>
                    </a:lnTo>
                    <a:lnTo>
                      <a:pt x="0" y="17"/>
                    </a:lnTo>
                    <a:lnTo>
                      <a:pt x="0" y="12"/>
                    </a:lnTo>
                    <a:lnTo>
                      <a:pt x="0" y="8"/>
                    </a:lnTo>
                    <a:lnTo>
                      <a:pt x="1" y="5"/>
                    </a:lnTo>
                    <a:lnTo>
                      <a:pt x="3" y="3"/>
                    </a:lnTo>
                    <a:lnTo>
                      <a:pt x="7" y="0"/>
                    </a:lnTo>
                    <a:lnTo>
                      <a:pt x="11" y="0"/>
                    </a:lnTo>
                    <a:lnTo>
                      <a:pt x="14" y="0"/>
                    </a:lnTo>
                    <a:lnTo>
                      <a:pt x="17" y="1"/>
                    </a:lnTo>
                    <a:lnTo>
                      <a:pt x="18" y="3"/>
                    </a:lnTo>
                    <a:lnTo>
                      <a:pt x="20" y="5"/>
                    </a:lnTo>
                    <a:lnTo>
                      <a:pt x="18" y="7"/>
                    </a:lnTo>
                    <a:lnTo>
                      <a:pt x="17" y="7"/>
                    </a:lnTo>
                    <a:lnTo>
                      <a:pt x="15" y="7"/>
                    </a:lnTo>
                    <a:lnTo>
                      <a:pt x="14" y="5"/>
                    </a:lnTo>
                    <a:lnTo>
                      <a:pt x="14" y="4"/>
                    </a:lnTo>
                    <a:lnTo>
                      <a:pt x="14" y="3"/>
                    </a:lnTo>
                    <a:lnTo>
                      <a:pt x="13" y="1"/>
                    </a:lnTo>
                    <a:lnTo>
                      <a:pt x="10" y="1"/>
                    </a:lnTo>
                    <a:lnTo>
                      <a:pt x="8" y="1"/>
                    </a:lnTo>
                    <a:lnTo>
                      <a:pt x="6" y="3"/>
                    </a:lnTo>
                    <a:lnTo>
                      <a:pt x="4" y="5"/>
                    </a:lnTo>
                    <a:lnTo>
                      <a:pt x="4" y="10"/>
                    </a:lnTo>
                    <a:lnTo>
                      <a:pt x="4" y="14"/>
                    </a:lnTo>
                    <a:lnTo>
                      <a:pt x="7" y="18"/>
                    </a:lnTo>
                    <a:lnTo>
                      <a:pt x="8" y="19"/>
                    </a:lnTo>
                    <a:lnTo>
                      <a:pt x="13" y="21"/>
                    </a:lnTo>
                    <a:lnTo>
                      <a:pt x="15" y="21"/>
                    </a:lnTo>
                    <a:lnTo>
                      <a:pt x="17" y="19"/>
                    </a:lnTo>
                    <a:lnTo>
                      <a:pt x="18" y="18"/>
                    </a:lnTo>
                    <a:lnTo>
                      <a:pt x="20" y="14"/>
                    </a:lnTo>
                    <a:lnTo>
                      <a:pt x="21" y="15"/>
                    </a:lnTo>
                    <a:close/>
                  </a:path>
                </a:pathLst>
              </a:custGeom>
              <a:solidFill>
                <a:srgbClr val="000000"/>
              </a:solidFill>
              <a:ln w="0">
                <a:solidFill>
                  <a:srgbClr val="000000"/>
                </a:solidFill>
                <a:round/>
                <a:headEnd/>
                <a:tailEnd/>
              </a:ln>
            </p:spPr>
            <p:txBody>
              <a:bodyPr/>
              <a:lstStyle/>
              <a:p>
                <a:endParaRPr lang="en-CA"/>
              </a:p>
            </p:txBody>
          </p:sp>
          <p:sp>
            <p:nvSpPr>
              <p:cNvPr id="10421" name="Freeform 531"/>
              <p:cNvSpPr>
                <a:spLocks/>
              </p:cNvSpPr>
              <p:nvPr/>
            </p:nvSpPr>
            <p:spPr bwMode="auto">
              <a:xfrm>
                <a:off x="4092" y="2961"/>
                <a:ext cx="44" cy="137"/>
              </a:xfrm>
              <a:custGeom>
                <a:avLst/>
                <a:gdLst>
                  <a:gd name="T0" fmla="*/ 173 w 17"/>
                  <a:gd name="T1" fmla="*/ 0 h 34"/>
                  <a:gd name="T2" fmla="*/ 173 w 17"/>
                  <a:gd name="T3" fmla="*/ 584 h 34"/>
                  <a:gd name="T4" fmla="*/ 274 w 17"/>
                  <a:gd name="T5" fmla="*/ 584 h 34"/>
                  <a:gd name="T6" fmla="*/ 274 w 17"/>
                  <a:gd name="T7" fmla="*/ 649 h 34"/>
                  <a:gd name="T8" fmla="*/ 173 w 17"/>
                  <a:gd name="T9" fmla="*/ 649 h 34"/>
                  <a:gd name="T10" fmla="*/ 173 w 17"/>
                  <a:gd name="T11" fmla="*/ 1769 h 34"/>
                  <a:gd name="T12" fmla="*/ 173 w 17"/>
                  <a:gd name="T13" fmla="*/ 1833 h 34"/>
                  <a:gd name="T14" fmla="*/ 173 w 17"/>
                  <a:gd name="T15" fmla="*/ 1966 h 34"/>
                  <a:gd name="T16" fmla="*/ 207 w 17"/>
                  <a:gd name="T17" fmla="*/ 2031 h 34"/>
                  <a:gd name="T18" fmla="*/ 207 w 17"/>
                  <a:gd name="T19" fmla="*/ 2031 h 34"/>
                  <a:gd name="T20" fmla="*/ 228 w 17"/>
                  <a:gd name="T21" fmla="*/ 2031 h 34"/>
                  <a:gd name="T22" fmla="*/ 241 w 17"/>
                  <a:gd name="T23" fmla="*/ 2031 h 34"/>
                  <a:gd name="T24" fmla="*/ 241 w 17"/>
                  <a:gd name="T25" fmla="*/ 1966 h 34"/>
                  <a:gd name="T26" fmla="*/ 274 w 17"/>
                  <a:gd name="T27" fmla="*/ 1966 h 34"/>
                  <a:gd name="T28" fmla="*/ 295 w 17"/>
                  <a:gd name="T29" fmla="*/ 1966 h 34"/>
                  <a:gd name="T30" fmla="*/ 274 w 17"/>
                  <a:gd name="T31" fmla="*/ 2031 h 34"/>
                  <a:gd name="T32" fmla="*/ 241 w 17"/>
                  <a:gd name="T33" fmla="*/ 2160 h 34"/>
                  <a:gd name="T34" fmla="*/ 207 w 17"/>
                  <a:gd name="T35" fmla="*/ 2224 h 34"/>
                  <a:gd name="T36" fmla="*/ 173 w 17"/>
                  <a:gd name="T37" fmla="*/ 2224 h 34"/>
                  <a:gd name="T38" fmla="*/ 155 w 17"/>
                  <a:gd name="T39" fmla="*/ 2224 h 34"/>
                  <a:gd name="T40" fmla="*/ 122 w 17"/>
                  <a:gd name="T41" fmla="*/ 2224 h 34"/>
                  <a:gd name="T42" fmla="*/ 106 w 17"/>
                  <a:gd name="T43" fmla="*/ 2160 h 34"/>
                  <a:gd name="T44" fmla="*/ 106 w 17"/>
                  <a:gd name="T45" fmla="*/ 2031 h 34"/>
                  <a:gd name="T46" fmla="*/ 88 w 17"/>
                  <a:gd name="T47" fmla="*/ 1966 h 34"/>
                  <a:gd name="T48" fmla="*/ 88 w 17"/>
                  <a:gd name="T49" fmla="*/ 1769 h 34"/>
                  <a:gd name="T50" fmla="*/ 88 w 17"/>
                  <a:gd name="T51" fmla="*/ 649 h 34"/>
                  <a:gd name="T52" fmla="*/ 0 w 17"/>
                  <a:gd name="T53" fmla="*/ 649 h 34"/>
                  <a:gd name="T54" fmla="*/ 0 w 17"/>
                  <a:gd name="T55" fmla="*/ 649 h 34"/>
                  <a:gd name="T56" fmla="*/ 34 w 17"/>
                  <a:gd name="T57" fmla="*/ 584 h 34"/>
                  <a:gd name="T58" fmla="*/ 88 w 17"/>
                  <a:gd name="T59" fmla="*/ 455 h 34"/>
                  <a:gd name="T60" fmla="*/ 106 w 17"/>
                  <a:gd name="T61" fmla="*/ 391 h 34"/>
                  <a:gd name="T62" fmla="*/ 122 w 17"/>
                  <a:gd name="T63" fmla="*/ 326 h 34"/>
                  <a:gd name="T64" fmla="*/ 122 w 17"/>
                  <a:gd name="T65" fmla="*/ 193 h 34"/>
                  <a:gd name="T66" fmla="*/ 155 w 17"/>
                  <a:gd name="T67" fmla="*/ 0 h 34"/>
                  <a:gd name="T68" fmla="*/ 17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9"/>
                    </a:lnTo>
                    <a:lnTo>
                      <a:pt x="16" y="9"/>
                    </a:lnTo>
                    <a:lnTo>
                      <a:pt x="16" y="10"/>
                    </a:lnTo>
                    <a:lnTo>
                      <a:pt x="10" y="10"/>
                    </a:lnTo>
                    <a:lnTo>
                      <a:pt x="10" y="27"/>
                    </a:lnTo>
                    <a:lnTo>
                      <a:pt x="10" y="28"/>
                    </a:lnTo>
                    <a:lnTo>
                      <a:pt x="10" y="30"/>
                    </a:lnTo>
                    <a:lnTo>
                      <a:pt x="12" y="31"/>
                    </a:lnTo>
                    <a:lnTo>
                      <a:pt x="13" y="31"/>
                    </a:lnTo>
                    <a:lnTo>
                      <a:pt x="14" y="31"/>
                    </a:lnTo>
                    <a:lnTo>
                      <a:pt x="14" y="30"/>
                    </a:lnTo>
                    <a:lnTo>
                      <a:pt x="16" y="30"/>
                    </a:lnTo>
                    <a:lnTo>
                      <a:pt x="17" y="30"/>
                    </a:lnTo>
                    <a:lnTo>
                      <a:pt x="16" y="31"/>
                    </a:lnTo>
                    <a:lnTo>
                      <a:pt x="14" y="33"/>
                    </a:lnTo>
                    <a:lnTo>
                      <a:pt x="12" y="34"/>
                    </a:lnTo>
                    <a:lnTo>
                      <a:pt x="10" y="34"/>
                    </a:lnTo>
                    <a:lnTo>
                      <a:pt x="9" y="34"/>
                    </a:lnTo>
                    <a:lnTo>
                      <a:pt x="7" y="34"/>
                    </a:lnTo>
                    <a:lnTo>
                      <a:pt x="6" y="33"/>
                    </a:lnTo>
                    <a:lnTo>
                      <a:pt x="6" y="31"/>
                    </a:lnTo>
                    <a:lnTo>
                      <a:pt x="5" y="30"/>
                    </a:lnTo>
                    <a:lnTo>
                      <a:pt x="5" y="27"/>
                    </a:lnTo>
                    <a:lnTo>
                      <a:pt x="5" y="10"/>
                    </a:lnTo>
                    <a:lnTo>
                      <a:pt x="0" y="10"/>
                    </a:lnTo>
                    <a:lnTo>
                      <a:pt x="2" y="9"/>
                    </a:lnTo>
                    <a:lnTo>
                      <a:pt x="5" y="7"/>
                    </a:lnTo>
                    <a:lnTo>
                      <a:pt x="6" y="6"/>
                    </a:lnTo>
                    <a:lnTo>
                      <a:pt x="7" y="5"/>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0422" name="Freeform 532"/>
              <p:cNvSpPr>
                <a:spLocks noEditPoints="1"/>
              </p:cNvSpPr>
              <p:nvPr/>
            </p:nvSpPr>
            <p:spPr bwMode="auto">
              <a:xfrm>
                <a:off x="4141" y="2998"/>
                <a:ext cx="60" cy="100"/>
              </a:xfrm>
              <a:custGeom>
                <a:avLst/>
                <a:gdLst>
                  <a:gd name="T0" fmla="*/ 198 w 23"/>
                  <a:gd name="T1" fmla="*/ 0 h 25"/>
                  <a:gd name="T2" fmla="*/ 266 w 23"/>
                  <a:gd name="T3" fmla="*/ 0 h 25"/>
                  <a:gd name="T4" fmla="*/ 321 w 23"/>
                  <a:gd name="T5" fmla="*/ 64 h 25"/>
                  <a:gd name="T6" fmla="*/ 373 w 23"/>
                  <a:gd name="T7" fmla="*/ 256 h 25"/>
                  <a:gd name="T8" fmla="*/ 389 w 23"/>
                  <a:gd name="T9" fmla="*/ 448 h 25"/>
                  <a:gd name="T10" fmla="*/ 410 w 23"/>
                  <a:gd name="T11" fmla="*/ 768 h 25"/>
                  <a:gd name="T12" fmla="*/ 410 w 23"/>
                  <a:gd name="T13" fmla="*/ 960 h 25"/>
                  <a:gd name="T14" fmla="*/ 389 w 23"/>
                  <a:gd name="T15" fmla="*/ 1152 h 25"/>
                  <a:gd name="T16" fmla="*/ 339 w 23"/>
                  <a:gd name="T17" fmla="*/ 1408 h 25"/>
                  <a:gd name="T18" fmla="*/ 321 w 23"/>
                  <a:gd name="T19" fmla="*/ 1536 h 25"/>
                  <a:gd name="T20" fmla="*/ 266 w 23"/>
                  <a:gd name="T21" fmla="*/ 1600 h 25"/>
                  <a:gd name="T22" fmla="*/ 198 w 23"/>
                  <a:gd name="T23" fmla="*/ 1600 h 25"/>
                  <a:gd name="T24" fmla="*/ 143 w 23"/>
                  <a:gd name="T25" fmla="*/ 1600 h 25"/>
                  <a:gd name="T26" fmla="*/ 89 w 23"/>
                  <a:gd name="T27" fmla="*/ 1536 h 25"/>
                  <a:gd name="T28" fmla="*/ 34 w 23"/>
                  <a:gd name="T29" fmla="*/ 1344 h 25"/>
                  <a:gd name="T30" fmla="*/ 0 w 23"/>
                  <a:gd name="T31" fmla="*/ 1088 h 25"/>
                  <a:gd name="T32" fmla="*/ 0 w 23"/>
                  <a:gd name="T33" fmla="*/ 768 h 25"/>
                  <a:gd name="T34" fmla="*/ 0 w 23"/>
                  <a:gd name="T35" fmla="*/ 640 h 25"/>
                  <a:gd name="T36" fmla="*/ 21 w 23"/>
                  <a:gd name="T37" fmla="*/ 320 h 25"/>
                  <a:gd name="T38" fmla="*/ 34 w 23"/>
                  <a:gd name="T39" fmla="*/ 192 h 25"/>
                  <a:gd name="T40" fmla="*/ 89 w 23"/>
                  <a:gd name="T41" fmla="*/ 64 h 25"/>
                  <a:gd name="T42" fmla="*/ 143 w 23"/>
                  <a:gd name="T43" fmla="*/ 0 h 25"/>
                  <a:gd name="T44" fmla="*/ 198 w 23"/>
                  <a:gd name="T45" fmla="*/ 0 h 25"/>
                  <a:gd name="T46" fmla="*/ 198 w 23"/>
                  <a:gd name="T47" fmla="*/ 64 h 25"/>
                  <a:gd name="T48" fmla="*/ 157 w 23"/>
                  <a:gd name="T49" fmla="*/ 64 h 25"/>
                  <a:gd name="T50" fmla="*/ 143 w 23"/>
                  <a:gd name="T51" fmla="*/ 64 h 25"/>
                  <a:gd name="T52" fmla="*/ 123 w 23"/>
                  <a:gd name="T53" fmla="*/ 192 h 25"/>
                  <a:gd name="T54" fmla="*/ 89 w 23"/>
                  <a:gd name="T55" fmla="*/ 320 h 25"/>
                  <a:gd name="T56" fmla="*/ 68 w 23"/>
                  <a:gd name="T57" fmla="*/ 448 h 25"/>
                  <a:gd name="T58" fmla="*/ 68 w 23"/>
                  <a:gd name="T59" fmla="*/ 704 h 25"/>
                  <a:gd name="T60" fmla="*/ 89 w 23"/>
                  <a:gd name="T61" fmla="*/ 960 h 25"/>
                  <a:gd name="T62" fmla="*/ 123 w 23"/>
                  <a:gd name="T63" fmla="*/ 1216 h 25"/>
                  <a:gd name="T64" fmla="*/ 157 w 23"/>
                  <a:gd name="T65" fmla="*/ 1408 h 25"/>
                  <a:gd name="T66" fmla="*/ 211 w 23"/>
                  <a:gd name="T67" fmla="*/ 1536 h 25"/>
                  <a:gd name="T68" fmla="*/ 266 w 23"/>
                  <a:gd name="T69" fmla="*/ 1536 h 25"/>
                  <a:gd name="T70" fmla="*/ 287 w 23"/>
                  <a:gd name="T71" fmla="*/ 1408 h 25"/>
                  <a:gd name="T72" fmla="*/ 321 w 23"/>
                  <a:gd name="T73" fmla="*/ 1152 h 25"/>
                  <a:gd name="T74" fmla="*/ 339 w 23"/>
                  <a:gd name="T75" fmla="*/ 896 h 25"/>
                  <a:gd name="T76" fmla="*/ 321 w 23"/>
                  <a:gd name="T77" fmla="*/ 640 h 25"/>
                  <a:gd name="T78" fmla="*/ 321 w 23"/>
                  <a:gd name="T79" fmla="*/ 448 h 25"/>
                  <a:gd name="T80" fmla="*/ 266 w 23"/>
                  <a:gd name="T81" fmla="*/ 256 h 25"/>
                  <a:gd name="T82" fmla="*/ 253 w 23"/>
                  <a:gd name="T83" fmla="*/ 64 h 25"/>
                  <a:gd name="T84" fmla="*/ 198 w 23"/>
                  <a:gd name="T85" fmla="*/ 64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5"/>
                  <a:gd name="T131" fmla="*/ 23 w 23"/>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5">
                    <a:moveTo>
                      <a:pt x="11" y="0"/>
                    </a:moveTo>
                    <a:lnTo>
                      <a:pt x="15" y="0"/>
                    </a:lnTo>
                    <a:lnTo>
                      <a:pt x="18" y="1"/>
                    </a:lnTo>
                    <a:lnTo>
                      <a:pt x="21" y="4"/>
                    </a:lnTo>
                    <a:lnTo>
                      <a:pt x="22" y="7"/>
                    </a:lnTo>
                    <a:lnTo>
                      <a:pt x="23" y="12"/>
                    </a:lnTo>
                    <a:lnTo>
                      <a:pt x="23" y="15"/>
                    </a:lnTo>
                    <a:lnTo>
                      <a:pt x="22" y="18"/>
                    </a:lnTo>
                    <a:lnTo>
                      <a:pt x="19" y="22"/>
                    </a:lnTo>
                    <a:lnTo>
                      <a:pt x="18" y="24"/>
                    </a:lnTo>
                    <a:lnTo>
                      <a:pt x="15" y="25"/>
                    </a:lnTo>
                    <a:lnTo>
                      <a:pt x="11" y="25"/>
                    </a:lnTo>
                    <a:lnTo>
                      <a:pt x="8" y="25"/>
                    </a:lnTo>
                    <a:lnTo>
                      <a:pt x="5" y="24"/>
                    </a:lnTo>
                    <a:lnTo>
                      <a:pt x="2" y="21"/>
                    </a:lnTo>
                    <a:lnTo>
                      <a:pt x="0" y="17"/>
                    </a:lnTo>
                    <a:lnTo>
                      <a:pt x="0" y="12"/>
                    </a:lnTo>
                    <a:lnTo>
                      <a:pt x="0" y="10"/>
                    </a:lnTo>
                    <a:lnTo>
                      <a:pt x="1" y="5"/>
                    </a:lnTo>
                    <a:lnTo>
                      <a:pt x="2" y="3"/>
                    </a:lnTo>
                    <a:lnTo>
                      <a:pt x="5" y="1"/>
                    </a:lnTo>
                    <a:lnTo>
                      <a:pt x="8" y="0"/>
                    </a:lnTo>
                    <a:lnTo>
                      <a:pt x="11" y="0"/>
                    </a:lnTo>
                    <a:close/>
                    <a:moveTo>
                      <a:pt x="11" y="1"/>
                    </a:moveTo>
                    <a:lnTo>
                      <a:pt x="9" y="1"/>
                    </a:lnTo>
                    <a:lnTo>
                      <a:pt x="8" y="1"/>
                    </a:lnTo>
                    <a:lnTo>
                      <a:pt x="7" y="3"/>
                    </a:lnTo>
                    <a:lnTo>
                      <a:pt x="5" y="5"/>
                    </a:lnTo>
                    <a:lnTo>
                      <a:pt x="4" y="7"/>
                    </a:lnTo>
                    <a:lnTo>
                      <a:pt x="4" y="11"/>
                    </a:lnTo>
                    <a:lnTo>
                      <a:pt x="5" y="15"/>
                    </a:lnTo>
                    <a:lnTo>
                      <a:pt x="7" y="19"/>
                    </a:lnTo>
                    <a:lnTo>
                      <a:pt x="9" y="22"/>
                    </a:lnTo>
                    <a:lnTo>
                      <a:pt x="12" y="24"/>
                    </a:lnTo>
                    <a:lnTo>
                      <a:pt x="15" y="24"/>
                    </a:lnTo>
                    <a:lnTo>
                      <a:pt x="16" y="22"/>
                    </a:lnTo>
                    <a:lnTo>
                      <a:pt x="18" y="18"/>
                    </a:lnTo>
                    <a:lnTo>
                      <a:pt x="19" y="14"/>
                    </a:lnTo>
                    <a:lnTo>
                      <a:pt x="18" y="10"/>
                    </a:lnTo>
                    <a:lnTo>
                      <a:pt x="18" y="7"/>
                    </a:lnTo>
                    <a:lnTo>
                      <a:pt x="15"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10423" name="Freeform 533"/>
              <p:cNvSpPr>
                <a:spLocks/>
              </p:cNvSpPr>
              <p:nvPr/>
            </p:nvSpPr>
            <p:spPr bwMode="auto">
              <a:xfrm>
                <a:off x="4209" y="2998"/>
                <a:ext cx="47" cy="100"/>
              </a:xfrm>
              <a:custGeom>
                <a:avLst/>
                <a:gdLst>
                  <a:gd name="T0" fmla="*/ 164 w 18"/>
                  <a:gd name="T1" fmla="*/ 0 h 25"/>
                  <a:gd name="T2" fmla="*/ 164 w 18"/>
                  <a:gd name="T3" fmla="*/ 320 h 25"/>
                  <a:gd name="T4" fmla="*/ 178 w 18"/>
                  <a:gd name="T5" fmla="*/ 192 h 25"/>
                  <a:gd name="T6" fmla="*/ 232 w 18"/>
                  <a:gd name="T7" fmla="*/ 0 h 25"/>
                  <a:gd name="T8" fmla="*/ 253 w 18"/>
                  <a:gd name="T9" fmla="*/ 0 h 25"/>
                  <a:gd name="T10" fmla="*/ 287 w 18"/>
                  <a:gd name="T11" fmla="*/ 0 h 25"/>
                  <a:gd name="T12" fmla="*/ 300 w 18"/>
                  <a:gd name="T13" fmla="*/ 0 h 25"/>
                  <a:gd name="T14" fmla="*/ 321 w 18"/>
                  <a:gd name="T15" fmla="*/ 64 h 25"/>
                  <a:gd name="T16" fmla="*/ 321 w 18"/>
                  <a:gd name="T17" fmla="*/ 192 h 25"/>
                  <a:gd name="T18" fmla="*/ 321 w 18"/>
                  <a:gd name="T19" fmla="*/ 256 h 25"/>
                  <a:gd name="T20" fmla="*/ 300 w 18"/>
                  <a:gd name="T21" fmla="*/ 320 h 25"/>
                  <a:gd name="T22" fmla="*/ 300 w 18"/>
                  <a:gd name="T23" fmla="*/ 320 h 25"/>
                  <a:gd name="T24" fmla="*/ 287 w 18"/>
                  <a:gd name="T25" fmla="*/ 320 h 25"/>
                  <a:gd name="T26" fmla="*/ 287 w 18"/>
                  <a:gd name="T27" fmla="*/ 320 h 25"/>
                  <a:gd name="T28" fmla="*/ 253 w 18"/>
                  <a:gd name="T29" fmla="*/ 256 h 25"/>
                  <a:gd name="T30" fmla="*/ 232 w 18"/>
                  <a:gd name="T31" fmla="*/ 256 h 25"/>
                  <a:gd name="T32" fmla="*/ 198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64 w 18"/>
                  <a:gd name="T47" fmla="*/ 1408 h 25"/>
                  <a:gd name="T48" fmla="*/ 178 w 18"/>
                  <a:gd name="T49" fmla="*/ 1536 h 25"/>
                  <a:gd name="T50" fmla="*/ 17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55 w 18"/>
                  <a:gd name="T69" fmla="*/ 1408 h 25"/>
                  <a:gd name="T70" fmla="*/ 55 w 18"/>
                  <a:gd name="T71" fmla="*/ 1344 h 25"/>
                  <a:gd name="T72" fmla="*/ 55 w 18"/>
                  <a:gd name="T73" fmla="*/ 1216 h 25"/>
                  <a:gd name="T74" fmla="*/ 55 w 18"/>
                  <a:gd name="T75" fmla="*/ 640 h 25"/>
                  <a:gd name="T76" fmla="*/ 55 w 18"/>
                  <a:gd name="T77" fmla="*/ 320 h 25"/>
                  <a:gd name="T78" fmla="*/ 55 w 18"/>
                  <a:gd name="T79" fmla="*/ 256 h 25"/>
                  <a:gd name="T80" fmla="*/ 55 w 18"/>
                  <a:gd name="T81" fmla="*/ 192 h 25"/>
                  <a:gd name="T82" fmla="*/ 55 w 18"/>
                  <a:gd name="T83" fmla="*/ 192 h 25"/>
                  <a:gd name="T84" fmla="*/ 55 w 18"/>
                  <a:gd name="T85" fmla="*/ 192 h 25"/>
                  <a:gd name="T86" fmla="*/ 34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0" y="3"/>
                    </a:lnTo>
                    <a:lnTo>
                      <a:pt x="13" y="0"/>
                    </a:lnTo>
                    <a:lnTo>
                      <a:pt x="14" y="0"/>
                    </a:lnTo>
                    <a:lnTo>
                      <a:pt x="16" y="0"/>
                    </a:lnTo>
                    <a:lnTo>
                      <a:pt x="17" y="0"/>
                    </a:lnTo>
                    <a:lnTo>
                      <a:pt x="18" y="1"/>
                    </a:lnTo>
                    <a:lnTo>
                      <a:pt x="18" y="3"/>
                    </a:lnTo>
                    <a:lnTo>
                      <a:pt x="18" y="4"/>
                    </a:lnTo>
                    <a:lnTo>
                      <a:pt x="17" y="5"/>
                    </a:lnTo>
                    <a:lnTo>
                      <a:pt x="16" y="5"/>
                    </a:lnTo>
                    <a:lnTo>
                      <a:pt x="14" y="4"/>
                    </a:lnTo>
                    <a:lnTo>
                      <a:pt x="13" y="4"/>
                    </a:lnTo>
                    <a:lnTo>
                      <a:pt x="11" y="4"/>
                    </a:lnTo>
                    <a:lnTo>
                      <a:pt x="10" y="5"/>
                    </a:lnTo>
                    <a:lnTo>
                      <a:pt x="9" y="8"/>
                    </a:lnTo>
                    <a:lnTo>
                      <a:pt x="9" y="19"/>
                    </a:lnTo>
                    <a:lnTo>
                      <a:pt x="9" y="21"/>
                    </a:lnTo>
                    <a:lnTo>
                      <a:pt x="9" y="22"/>
                    </a:lnTo>
                    <a:lnTo>
                      <a:pt x="10" y="24"/>
                    </a:lnTo>
                    <a:lnTo>
                      <a:pt x="11" y="24"/>
                    </a:lnTo>
                    <a:lnTo>
                      <a:pt x="13" y="25"/>
                    </a:lnTo>
                    <a:lnTo>
                      <a:pt x="0" y="25"/>
                    </a:lnTo>
                    <a:lnTo>
                      <a:pt x="2" y="24"/>
                    </a:lnTo>
                    <a:lnTo>
                      <a:pt x="3" y="24"/>
                    </a:lnTo>
                    <a:lnTo>
                      <a:pt x="3" y="22"/>
                    </a:lnTo>
                    <a:lnTo>
                      <a:pt x="3" y="21"/>
                    </a:lnTo>
                    <a:lnTo>
                      <a:pt x="3" y="19"/>
                    </a:lnTo>
                    <a:lnTo>
                      <a:pt x="3" y="10"/>
                    </a:lnTo>
                    <a:lnTo>
                      <a:pt x="3" y="5"/>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24" name="Freeform 534"/>
              <p:cNvSpPr>
                <a:spLocks/>
              </p:cNvSpPr>
              <p:nvPr/>
            </p:nvSpPr>
            <p:spPr bwMode="auto">
              <a:xfrm>
                <a:off x="1285" y="3215"/>
                <a:ext cx="81" cy="153"/>
              </a:xfrm>
              <a:custGeom>
                <a:avLst/>
                <a:gdLst>
                  <a:gd name="T0" fmla="*/ 55 w 31"/>
                  <a:gd name="T1" fmla="*/ 1574 h 38"/>
                  <a:gd name="T2" fmla="*/ 68 w 31"/>
                  <a:gd name="T3" fmla="*/ 1768 h 38"/>
                  <a:gd name="T4" fmla="*/ 68 w 31"/>
                  <a:gd name="T5" fmla="*/ 2158 h 38"/>
                  <a:gd name="T6" fmla="*/ 178 w 31"/>
                  <a:gd name="T7" fmla="*/ 2416 h 38"/>
                  <a:gd name="T8" fmla="*/ 300 w 31"/>
                  <a:gd name="T9" fmla="*/ 2416 h 38"/>
                  <a:gd name="T10" fmla="*/ 355 w 31"/>
                  <a:gd name="T11" fmla="*/ 2158 h 38"/>
                  <a:gd name="T12" fmla="*/ 355 w 31"/>
                  <a:gd name="T13" fmla="*/ 1832 h 38"/>
                  <a:gd name="T14" fmla="*/ 321 w 31"/>
                  <a:gd name="T15" fmla="*/ 1574 h 38"/>
                  <a:gd name="T16" fmla="*/ 233 w 31"/>
                  <a:gd name="T17" fmla="*/ 124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703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3"/>
                    </a:lnTo>
                    <a:lnTo>
                      <a:pt x="7" y="35"/>
                    </a:lnTo>
                    <a:lnTo>
                      <a:pt x="10" y="37"/>
                    </a:lnTo>
                    <a:lnTo>
                      <a:pt x="13" y="38"/>
                    </a:lnTo>
                    <a:lnTo>
                      <a:pt x="17" y="37"/>
                    </a:lnTo>
                    <a:lnTo>
                      <a:pt x="18" y="35"/>
                    </a:lnTo>
                    <a:lnTo>
                      <a:pt x="20" y="33"/>
                    </a:lnTo>
                    <a:lnTo>
                      <a:pt x="21" y="30"/>
                    </a:lnTo>
                    <a:lnTo>
                      <a:pt x="20" y="28"/>
                    </a:lnTo>
                    <a:lnTo>
                      <a:pt x="20" y="27"/>
                    </a:lnTo>
                    <a:lnTo>
                      <a:pt x="18" y="24"/>
                    </a:lnTo>
                    <a:lnTo>
                      <a:pt x="15" y="21"/>
                    </a:lnTo>
                    <a:lnTo>
                      <a:pt x="13" y="19"/>
                    </a:lnTo>
                    <a:lnTo>
                      <a:pt x="10" y="16"/>
                    </a:lnTo>
                    <a:lnTo>
                      <a:pt x="8" y="14"/>
                    </a:lnTo>
                    <a:lnTo>
                      <a:pt x="7" y="12"/>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5"/>
                    </a:lnTo>
                    <a:lnTo>
                      <a:pt x="21" y="2"/>
                    </a:lnTo>
                    <a:lnTo>
                      <a:pt x="18" y="2"/>
                    </a:lnTo>
                    <a:lnTo>
                      <a:pt x="15" y="2"/>
                    </a:lnTo>
                    <a:lnTo>
                      <a:pt x="14" y="3"/>
                    </a:lnTo>
                    <a:lnTo>
                      <a:pt x="13" y="6"/>
                    </a:lnTo>
                    <a:lnTo>
                      <a:pt x="11" y="7"/>
                    </a:lnTo>
                    <a:lnTo>
                      <a:pt x="13" y="10"/>
                    </a:lnTo>
                    <a:lnTo>
                      <a:pt x="13" y="12"/>
                    </a:lnTo>
                    <a:lnTo>
                      <a:pt x="15" y="13"/>
                    </a:lnTo>
                    <a:lnTo>
                      <a:pt x="18" y="17"/>
                    </a:lnTo>
                    <a:lnTo>
                      <a:pt x="22" y="21"/>
                    </a:lnTo>
                    <a:lnTo>
                      <a:pt x="24" y="23"/>
                    </a:lnTo>
                    <a:lnTo>
                      <a:pt x="25" y="26"/>
                    </a:lnTo>
                    <a:lnTo>
                      <a:pt x="25" y="28"/>
                    </a:lnTo>
                    <a:lnTo>
                      <a:pt x="25" y="31"/>
                    </a:lnTo>
                    <a:lnTo>
                      <a:pt x="24" y="33"/>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425" name="Picture 535"/>
              <p:cNvPicPr>
                <a:picLocks noChangeAspect="1" noChangeArrowheads="1"/>
              </p:cNvPicPr>
              <p:nvPr/>
            </p:nvPicPr>
            <p:blipFill>
              <a:blip r:embed="rId3" cstate="print"/>
              <a:srcRect/>
              <a:stretch>
                <a:fillRect/>
              </a:stretch>
            </p:blipFill>
            <p:spPr bwMode="auto">
              <a:xfrm>
                <a:off x="1431" y="3255"/>
                <a:ext cx="125" cy="121"/>
              </a:xfrm>
              <a:prstGeom prst="rect">
                <a:avLst/>
              </a:prstGeom>
              <a:noFill/>
              <a:ln w="9525">
                <a:noFill/>
                <a:miter lim="800000"/>
                <a:headEnd/>
                <a:tailEnd/>
              </a:ln>
            </p:spPr>
          </p:pic>
          <p:pic>
            <p:nvPicPr>
              <p:cNvPr id="10426" name="Picture 536"/>
              <p:cNvPicPr>
                <a:picLocks noChangeAspect="1" noChangeArrowheads="1"/>
              </p:cNvPicPr>
              <p:nvPr/>
            </p:nvPicPr>
            <p:blipFill>
              <a:blip r:embed="rId4" cstate="print"/>
              <a:srcRect/>
              <a:stretch>
                <a:fillRect/>
              </a:stretch>
            </p:blipFill>
            <p:spPr bwMode="auto">
              <a:xfrm>
                <a:off x="1431" y="3255"/>
                <a:ext cx="125" cy="121"/>
              </a:xfrm>
              <a:prstGeom prst="rect">
                <a:avLst/>
              </a:prstGeom>
              <a:noFill/>
              <a:ln w="9525">
                <a:noFill/>
                <a:miter lim="800000"/>
                <a:headEnd/>
                <a:tailEnd/>
              </a:ln>
            </p:spPr>
          </p:pic>
          <p:pic>
            <p:nvPicPr>
              <p:cNvPr id="10427" name="Picture 537"/>
              <p:cNvPicPr>
                <a:picLocks noChangeAspect="1" noChangeArrowheads="1"/>
              </p:cNvPicPr>
              <p:nvPr/>
            </p:nvPicPr>
            <p:blipFill>
              <a:blip r:embed="rId5" cstate="print"/>
              <a:srcRect/>
              <a:stretch>
                <a:fillRect/>
              </a:stretch>
            </p:blipFill>
            <p:spPr bwMode="auto">
              <a:xfrm>
                <a:off x="1640" y="3283"/>
                <a:ext cx="47" cy="73"/>
              </a:xfrm>
              <a:prstGeom prst="rect">
                <a:avLst/>
              </a:prstGeom>
              <a:noFill/>
              <a:ln w="9525">
                <a:noFill/>
                <a:miter lim="800000"/>
                <a:headEnd/>
                <a:tailEnd/>
              </a:ln>
            </p:spPr>
          </p:pic>
          <p:pic>
            <p:nvPicPr>
              <p:cNvPr id="10428" name="Picture 538"/>
              <p:cNvPicPr>
                <a:picLocks noChangeAspect="1" noChangeArrowheads="1"/>
              </p:cNvPicPr>
              <p:nvPr/>
            </p:nvPicPr>
            <p:blipFill>
              <a:blip r:embed="rId6" cstate="print"/>
              <a:srcRect/>
              <a:stretch>
                <a:fillRect/>
              </a:stretch>
            </p:blipFill>
            <p:spPr bwMode="auto">
              <a:xfrm>
                <a:off x="1640" y="3283"/>
                <a:ext cx="47" cy="73"/>
              </a:xfrm>
              <a:prstGeom prst="rect">
                <a:avLst/>
              </a:prstGeom>
              <a:noFill/>
              <a:ln w="9525">
                <a:noFill/>
                <a:miter lim="800000"/>
                <a:headEnd/>
                <a:tailEnd/>
              </a:ln>
            </p:spPr>
          </p:pic>
          <p:sp>
            <p:nvSpPr>
              <p:cNvPr id="10429" name="Freeform 539"/>
              <p:cNvSpPr>
                <a:spLocks/>
              </p:cNvSpPr>
              <p:nvPr/>
            </p:nvSpPr>
            <p:spPr bwMode="auto">
              <a:xfrm>
                <a:off x="1750" y="3215"/>
                <a:ext cx="89" cy="153"/>
              </a:xfrm>
              <a:custGeom>
                <a:avLst/>
                <a:gdLst>
                  <a:gd name="T0" fmla="*/ 21 w 34"/>
                  <a:gd name="T1" fmla="*/ 2480 h 38"/>
                  <a:gd name="T2" fmla="*/ 68 w 34"/>
                  <a:gd name="T3" fmla="*/ 455 h 38"/>
                  <a:gd name="T4" fmla="*/ 68 w 34"/>
                  <a:gd name="T5" fmla="*/ 391 h 38"/>
                  <a:gd name="T6" fmla="*/ 68 w 34"/>
                  <a:gd name="T7" fmla="*/ 326 h 38"/>
                  <a:gd name="T8" fmla="*/ 68 w 34"/>
                  <a:gd name="T9" fmla="*/ 193 h 38"/>
                  <a:gd name="T10" fmla="*/ 68 w 34"/>
                  <a:gd name="T11" fmla="*/ 193 h 38"/>
                  <a:gd name="T12" fmla="*/ 55 w 34"/>
                  <a:gd name="T13" fmla="*/ 129 h 38"/>
                  <a:gd name="T14" fmla="*/ 21 w 34"/>
                  <a:gd name="T15" fmla="*/ 129 h 38"/>
                  <a:gd name="T16" fmla="*/ 0 w 34"/>
                  <a:gd name="T17" fmla="*/ 129 h 38"/>
                  <a:gd name="T18" fmla="*/ 0 w 34"/>
                  <a:gd name="T19" fmla="*/ 0 h 38"/>
                  <a:gd name="T20" fmla="*/ 267 w 34"/>
                  <a:gd name="T21" fmla="*/ 0 h 38"/>
                  <a:gd name="T22" fmla="*/ 254 w 34"/>
                  <a:gd name="T23" fmla="*/ 129 h 38"/>
                  <a:gd name="T24" fmla="*/ 233 w 34"/>
                  <a:gd name="T25" fmla="*/ 129 h 38"/>
                  <a:gd name="T26" fmla="*/ 199 w 34"/>
                  <a:gd name="T27" fmla="*/ 129 h 38"/>
                  <a:gd name="T28" fmla="*/ 178 w 34"/>
                  <a:gd name="T29" fmla="*/ 193 h 38"/>
                  <a:gd name="T30" fmla="*/ 178 w 34"/>
                  <a:gd name="T31" fmla="*/ 326 h 38"/>
                  <a:gd name="T32" fmla="*/ 178 w 34"/>
                  <a:gd name="T33" fmla="*/ 326 h 38"/>
                  <a:gd name="T34" fmla="*/ 178 w 34"/>
                  <a:gd name="T35" fmla="*/ 455 h 38"/>
                  <a:gd name="T36" fmla="*/ 123 w 34"/>
                  <a:gd name="T37" fmla="*/ 1961 h 38"/>
                  <a:gd name="T38" fmla="*/ 377 w 34"/>
                  <a:gd name="T39" fmla="*/ 648 h 38"/>
                  <a:gd name="T40" fmla="*/ 432 w 34"/>
                  <a:gd name="T41" fmla="*/ 455 h 38"/>
                  <a:gd name="T42" fmla="*/ 445 w 34"/>
                  <a:gd name="T43" fmla="*/ 391 h 38"/>
                  <a:gd name="T44" fmla="*/ 445 w 34"/>
                  <a:gd name="T45" fmla="*/ 326 h 38"/>
                  <a:gd name="T46" fmla="*/ 445 w 34"/>
                  <a:gd name="T47" fmla="*/ 193 h 38"/>
                  <a:gd name="T48" fmla="*/ 445 w 34"/>
                  <a:gd name="T49" fmla="*/ 193 h 38"/>
                  <a:gd name="T50" fmla="*/ 432 w 34"/>
                  <a:gd name="T51" fmla="*/ 193 h 38"/>
                  <a:gd name="T52" fmla="*/ 432 w 34"/>
                  <a:gd name="T53" fmla="*/ 129 h 38"/>
                  <a:gd name="T54" fmla="*/ 398 w 34"/>
                  <a:gd name="T55" fmla="*/ 129 h 38"/>
                  <a:gd name="T56" fmla="*/ 398 w 34"/>
                  <a:gd name="T57" fmla="*/ 0 h 38"/>
                  <a:gd name="T58" fmla="*/ 610 w 34"/>
                  <a:gd name="T59" fmla="*/ 0 h 38"/>
                  <a:gd name="T60" fmla="*/ 610 w 34"/>
                  <a:gd name="T61" fmla="*/ 129 h 38"/>
                  <a:gd name="T62" fmla="*/ 576 w 34"/>
                  <a:gd name="T63" fmla="*/ 129 h 38"/>
                  <a:gd name="T64" fmla="*/ 555 w 34"/>
                  <a:gd name="T65" fmla="*/ 129 h 38"/>
                  <a:gd name="T66" fmla="*/ 521 w 34"/>
                  <a:gd name="T67" fmla="*/ 193 h 38"/>
                  <a:gd name="T68" fmla="*/ 500 w 34"/>
                  <a:gd name="T69" fmla="*/ 326 h 38"/>
                  <a:gd name="T70" fmla="*/ 487 w 34"/>
                  <a:gd name="T71" fmla="*/ 455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4" y="6"/>
                    </a:lnTo>
                    <a:lnTo>
                      <a:pt x="4" y="5"/>
                    </a:lnTo>
                    <a:lnTo>
                      <a:pt x="4" y="3"/>
                    </a:lnTo>
                    <a:lnTo>
                      <a:pt x="3" y="2"/>
                    </a:lnTo>
                    <a:lnTo>
                      <a:pt x="1" y="2"/>
                    </a:lnTo>
                    <a:lnTo>
                      <a:pt x="0" y="2"/>
                    </a:lnTo>
                    <a:lnTo>
                      <a:pt x="0" y="0"/>
                    </a:lnTo>
                    <a:lnTo>
                      <a:pt x="15" y="0"/>
                    </a:lnTo>
                    <a:lnTo>
                      <a:pt x="14" y="2"/>
                    </a:lnTo>
                    <a:lnTo>
                      <a:pt x="13" y="2"/>
                    </a:lnTo>
                    <a:lnTo>
                      <a:pt x="11" y="2"/>
                    </a:lnTo>
                    <a:lnTo>
                      <a:pt x="10" y="3"/>
                    </a:lnTo>
                    <a:lnTo>
                      <a:pt x="10" y="5"/>
                    </a:lnTo>
                    <a:lnTo>
                      <a:pt x="10" y="7"/>
                    </a:lnTo>
                    <a:lnTo>
                      <a:pt x="7" y="30"/>
                    </a:lnTo>
                    <a:lnTo>
                      <a:pt x="21" y="10"/>
                    </a:lnTo>
                    <a:lnTo>
                      <a:pt x="24" y="7"/>
                    </a:lnTo>
                    <a:lnTo>
                      <a:pt x="25" y="6"/>
                    </a:lnTo>
                    <a:lnTo>
                      <a:pt x="25" y="5"/>
                    </a:lnTo>
                    <a:lnTo>
                      <a:pt x="25" y="3"/>
                    </a:lnTo>
                    <a:lnTo>
                      <a:pt x="24" y="3"/>
                    </a:lnTo>
                    <a:lnTo>
                      <a:pt x="24" y="2"/>
                    </a:lnTo>
                    <a:lnTo>
                      <a:pt x="22" y="2"/>
                    </a:lnTo>
                    <a:lnTo>
                      <a:pt x="22" y="0"/>
                    </a:lnTo>
                    <a:lnTo>
                      <a:pt x="34" y="0"/>
                    </a:lnTo>
                    <a:lnTo>
                      <a:pt x="34" y="2"/>
                    </a:lnTo>
                    <a:lnTo>
                      <a:pt x="32" y="2"/>
                    </a:lnTo>
                    <a:lnTo>
                      <a:pt x="31" y="2"/>
                    </a:lnTo>
                    <a:lnTo>
                      <a:pt x="29" y="3"/>
                    </a:lnTo>
                    <a:lnTo>
                      <a:pt x="28" y="5"/>
                    </a:lnTo>
                    <a:lnTo>
                      <a:pt x="27" y="7"/>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430" name="Freeform 540"/>
              <p:cNvSpPr>
                <a:spLocks noEditPoints="1"/>
              </p:cNvSpPr>
              <p:nvPr/>
            </p:nvSpPr>
            <p:spPr bwMode="auto">
              <a:xfrm>
                <a:off x="1820" y="3215"/>
                <a:ext cx="92" cy="153"/>
              </a:xfrm>
              <a:custGeom>
                <a:avLst/>
                <a:gdLst>
                  <a:gd name="T0" fmla="*/ 179 w 35"/>
                  <a:gd name="T1" fmla="*/ 0 h 38"/>
                  <a:gd name="T2" fmla="*/ 436 w 35"/>
                  <a:gd name="T3" fmla="*/ 0 h 38"/>
                  <a:gd name="T4" fmla="*/ 513 w 35"/>
                  <a:gd name="T5" fmla="*/ 129 h 38"/>
                  <a:gd name="T6" fmla="*/ 581 w 35"/>
                  <a:gd name="T7" fmla="*/ 193 h 38"/>
                  <a:gd name="T8" fmla="*/ 602 w 35"/>
                  <a:gd name="T9" fmla="*/ 391 h 38"/>
                  <a:gd name="T10" fmla="*/ 636 w 35"/>
                  <a:gd name="T11" fmla="*/ 584 h 38"/>
                  <a:gd name="T12" fmla="*/ 602 w 35"/>
                  <a:gd name="T13" fmla="*/ 777 h 38"/>
                  <a:gd name="T14" fmla="*/ 581 w 35"/>
                  <a:gd name="T15" fmla="*/ 906 h 38"/>
                  <a:gd name="T16" fmla="*/ 560 w 35"/>
                  <a:gd name="T17" fmla="*/ 1103 h 38"/>
                  <a:gd name="T18" fmla="*/ 513 w 35"/>
                  <a:gd name="T19" fmla="*/ 1248 h 38"/>
                  <a:gd name="T20" fmla="*/ 436 w 35"/>
                  <a:gd name="T21" fmla="*/ 1313 h 38"/>
                  <a:gd name="T22" fmla="*/ 381 w 35"/>
                  <a:gd name="T23" fmla="*/ 1313 h 38"/>
                  <a:gd name="T24" fmla="*/ 326 w 35"/>
                  <a:gd name="T25" fmla="*/ 1313 h 38"/>
                  <a:gd name="T26" fmla="*/ 271 w 35"/>
                  <a:gd name="T27" fmla="*/ 1313 h 38"/>
                  <a:gd name="T28" fmla="*/ 200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55 w 35"/>
                  <a:gd name="T43" fmla="*/ 2480 h 38"/>
                  <a:gd name="T44" fmla="*/ 0 w 35"/>
                  <a:gd name="T45" fmla="*/ 2480 h 38"/>
                  <a:gd name="T46" fmla="*/ 0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326 h 38"/>
                  <a:gd name="T62" fmla="*/ 255 w 35"/>
                  <a:gd name="T63" fmla="*/ 193 h 38"/>
                  <a:gd name="T64" fmla="*/ 221 w 35"/>
                  <a:gd name="T65" fmla="*/ 193 h 38"/>
                  <a:gd name="T66" fmla="*/ 221 w 35"/>
                  <a:gd name="T67" fmla="*/ 129 h 38"/>
                  <a:gd name="T68" fmla="*/ 179 w 35"/>
                  <a:gd name="T69" fmla="*/ 129 h 38"/>
                  <a:gd name="T70" fmla="*/ 179 w 35"/>
                  <a:gd name="T71" fmla="*/ 0 h 38"/>
                  <a:gd name="T72" fmla="*/ 271 w 35"/>
                  <a:gd name="T73" fmla="*/ 1248 h 38"/>
                  <a:gd name="T74" fmla="*/ 326 w 35"/>
                  <a:gd name="T75" fmla="*/ 1248 h 38"/>
                  <a:gd name="T76" fmla="*/ 344 w 35"/>
                  <a:gd name="T77" fmla="*/ 1248 h 38"/>
                  <a:gd name="T78" fmla="*/ 400 w 35"/>
                  <a:gd name="T79" fmla="*/ 1248 h 38"/>
                  <a:gd name="T80" fmla="*/ 455 w 35"/>
                  <a:gd name="T81" fmla="*/ 1103 h 38"/>
                  <a:gd name="T82" fmla="*/ 471 w 35"/>
                  <a:gd name="T83" fmla="*/ 1039 h 38"/>
                  <a:gd name="T84" fmla="*/ 513 w 35"/>
                  <a:gd name="T85" fmla="*/ 906 h 38"/>
                  <a:gd name="T86" fmla="*/ 526 w 35"/>
                  <a:gd name="T87" fmla="*/ 777 h 38"/>
                  <a:gd name="T88" fmla="*/ 526 w 35"/>
                  <a:gd name="T89" fmla="*/ 584 h 38"/>
                  <a:gd name="T90" fmla="*/ 526 w 35"/>
                  <a:gd name="T91" fmla="*/ 391 h 38"/>
                  <a:gd name="T92" fmla="*/ 513 w 35"/>
                  <a:gd name="T93" fmla="*/ 326 h 38"/>
                  <a:gd name="T94" fmla="*/ 455 w 35"/>
                  <a:gd name="T95" fmla="*/ 193 h 38"/>
                  <a:gd name="T96" fmla="*/ 436 w 35"/>
                  <a:gd name="T97" fmla="*/ 193 h 38"/>
                  <a:gd name="T98" fmla="*/ 381 w 35"/>
                  <a:gd name="T99" fmla="*/ 193 h 38"/>
                  <a:gd name="T100" fmla="*/ 344 w 35"/>
                  <a:gd name="T101" fmla="*/ 193 h 38"/>
                  <a:gd name="T102" fmla="*/ 271 w 35"/>
                  <a:gd name="T103" fmla="*/ 124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8" y="2"/>
                    </a:lnTo>
                    <a:lnTo>
                      <a:pt x="32" y="3"/>
                    </a:lnTo>
                    <a:lnTo>
                      <a:pt x="33" y="6"/>
                    </a:lnTo>
                    <a:lnTo>
                      <a:pt x="35" y="9"/>
                    </a:lnTo>
                    <a:lnTo>
                      <a:pt x="33" y="12"/>
                    </a:lnTo>
                    <a:lnTo>
                      <a:pt x="32" y="14"/>
                    </a:lnTo>
                    <a:lnTo>
                      <a:pt x="31" y="17"/>
                    </a:lnTo>
                    <a:lnTo>
                      <a:pt x="28" y="19"/>
                    </a:lnTo>
                    <a:lnTo>
                      <a:pt x="24" y="20"/>
                    </a:lnTo>
                    <a:lnTo>
                      <a:pt x="21" y="20"/>
                    </a:lnTo>
                    <a:lnTo>
                      <a:pt x="18" y="20"/>
                    </a:lnTo>
                    <a:lnTo>
                      <a:pt x="15" y="20"/>
                    </a:lnTo>
                    <a:lnTo>
                      <a:pt x="11" y="31"/>
                    </a:lnTo>
                    <a:lnTo>
                      <a:pt x="11" y="34"/>
                    </a:lnTo>
                    <a:lnTo>
                      <a:pt x="11" y="35"/>
                    </a:lnTo>
                    <a:lnTo>
                      <a:pt x="11" y="37"/>
                    </a:lnTo>
                    <a:lnTo>
                      <a:pt x="12" y="37"/>
                    </a:lnTo>
                    <a:lnTo>
                      <a:pt x="15" y="37"/>
                    </a:lnTo>
                    <a:lnTo>
                      <a:pt x="14" y="38"/>
                    </a:lnTo>
                    <a:lnTo>
                      <a:pt x="0" y="38"/>
                    </a:lnTo>
                    <a:lnTo>
                      <a:pt x="0" y="37"/>
                    </a:lnTo>
                    <a:lnTo>
                      <a:pt x="2" y="37"/>
                    </a:lnTo>
                    <a:lnTo>
                      <a:pt x="4" y="35"/>
                    </a:lnTo>
                    <a:lnTo>
                      <a:pt x="5" y="34"/>
                    </a:lnTo>
                    <a:lnTo>
                      <a:pt x="7" y="31"/>
                    </a:lnTo>
                    <a:lnTo>
                      <a:pt x="12" y="9"/>
                    </a:lnTo>
                    <a:lnTo>
                      <a:pt x="14" y="6"/>
                    </a:lnTo>
                    <a:lnTo>
                      <a:pt x="14" y="5"/>
                    </a:lnTo>
                    <a:lnTo>
                      <a:pt x="14" y="3"/>
                    </a:lnTo>
                    <a:lnTo>
                      <a:pt x="12" y="3"/>
                    </a:lnTo>
                    <a:lnTo>
                      <a:pt x="12" y="2"/>
                    </a:lnTo>
                    <a:lnTo>
                      <a:pt x="10" y="2"/>
                    </a:lnTo>
                    <a:lnTo>
                      <a:pt x="10" y="0"/>
                    </a:lnTo>
                    <a:close/>
                    <a:moveTo>
                      <a:pt x="15" y="19"/>
                    </a:moveTo>
                    <a:lnTo>
                      <a:pt x="18" y="19"/>
                    </a:lnTo>
                    <a:lnTo>
                      <a:pt x="19" y="19"/>
                    </a:lnTo>
                    <a:lnTo>
                      <a:pt x="22" y="19"/>
                    </a:lnTo>
                    <a:lnTo>
                      <a:pt x="25" y="17"/>
                    </a:lnTo>
                    <a:lnTo>
                      <a:pt x="26" y="16"/>
                    </a:lnTo>
                    <a:lnTo>
                      <a:pt x="28" y="14"/>
                    </a:lnTo>
                    <a:lnTo>
                      <a:pt x="29" y="12"/>
                    </a:lnTo>
                    <a:lnTo>
                      <a:pt x="29" y="9"/>
                    </a:lnTo>
                    <a:lnTo>
                      <a:pt x="29" y="6"/>
                    </a:lnTo>
                    <a:lnTo>
                      <a:pt x="28" y="5"/>
                    </a:lnTo>
                    <a:lnTo>
                      <a:pt x="25" y="3"/>
                    </a:lnTo>
                    <a:lnTo>
                      <a:pt x="24" y="3"/>
                    </a:lnTo>
                    <a:lnTo>
                      <a:pt x="21" y="3"/>
                    </a:lnTo>
                    <a:lnTo>
                      <a:pt x="19" y="3"/>
                    </a:lnTo>
                    <a:lnTo>
                      <a:pt x="15" y="19"/>
                    </a:lnTo>
                    <a:close/>
                  </a:path>
                </a:pathLst>
              </a:custGeom>
              <a:solidFill>
                <a:srgbClr val="000000"/>
              </a:solidFill>
              <a:ln w="0">
                <a:solidFill>
                  <a:srgbClr val="000000"/>
                </a:solidFill>
                <a:round/>
                <a:headEnd/>
                <a:tailEnd/>
              </a:ln>
            </p:spPr>
            <p:txBody>
              <a:bodyPr/>
              <a:lstStyle/>
              <a:p>
                <a:endParaRPr lang="en-CA"/>
              </a:p>
            </p:txBody>
          </p:sp>
          <p:sp>
            <p:nvSpPr>
              <p:cNvPr id="10431" name="Freeform 541"/>
              <p:cNvSpPr>
                <a:spLocks/>
              </p:cNvSpPr>
              <p:nvPr/>
            </p:nvSpPr>
            <p:spPr bwMode="auto">
              <a:xfrm>
                <a:off x="2827" y="3215"/>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29 h 50"/>
                  <a:gd name="T10" fmla="*/ 88 w 12"/>
                  <a:gd name="T11" fmla="*/ 129 h 50"/>
                  <a:gd name="T12" fmla="*/ 88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2"/>
                    </a:lnTo>
                    <a:lnTo>
                      <a:pt x="5" y="2"/>
                    </a:lnTo>
                    <a:lnTo>
                      <a:pt x="5"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10432" name="Freeform 542"/>
              <p:cNvSpPr>
                <a:spLocks noEditPoints="1"/>
              </p:cNvSpPr>
              <p:nvPr/>
            </p:nvSpPr>
            <p:spPr bwMode="auto">
              <a:xfrm>
                <a:off x="286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21 w 24"/>
                  <a:gd name="T13" fmla="*/ 0 h 38"/>
                  <a:gd name="T14" fmla="*/ 268 w 24"/>
                  <a:gd name="T15" fmla="*/ 129 h 38"/>
                  <a:gd name="T16" fmla="*/ 344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158 h 38"/>
                  <a:gd name="T42" fmla="*/ 21 w 24"/>
                  <a:gd name="T43" fmla="*/ 1768 h 38"/>
                  <a:gd name="T44" fmla="*/ 0 w 24"/>
                  <a:gd name="T45" fmla="*/ 1313 h 38"/>
                  <a:gd name="T46" fmla="*/ 89 w 24"/>
                  <a:gd name="T47" fmla="*/ 1313 h 38"/>
                  <a:gd name="T48" fmla="*/ 89 w 24"/>
                  <a:gd name="T49" fmla="*/ 1768 h 38"/>
                  <a:gd name="T50" fmla="*/ 123 w 24"/>
                  <a:gd name="T51" fmla="*/ 2158 h 38"/>
                  <a:gd name="T52" fmla="*/ 179 w 24"/>
                  <a:gd name="T53" fmla="*/ 2287 h 38"/>
                  <a:gd name="T54" fmla="*/ 221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21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2" y="0"/>
                    </a:lnTo>
                    <a:lnTo>
                      <a:pt x="15" y="2"/>
                    </a:lnTo>
                    <a:lnTo>
                      <a:pt x="19" y="5"/>
                    </a:lnTo>
                    <a:lnTo>
                      <a:pt x="22" y="9"/>
                    </a:lnTo>
                    <a:lnTo>
                      <a:pt x="24" y="13"/>
                    </a:lnTo>
                    <a:lnTo>
                      <a:pt x="24" y="19"/>
                    </a:lnTo>
                    <a:lnTo>
                      <a:pt x="24" y="26"/>
                    </a:lnTo>
                    <a:lnTo>
                      <a:pt x="22" y="30"/>
                    </a:lnTo>
                    <a:lnTo>
                      <a:pt x="19" y="34"/>
                    </a:lnTo>
                    <a:lnTo>
                      <a:pt x="17" y="37"/>
                    </a:lnTo>
                    <a:lnTo>
                      <a:pt x="14" y="38"/>
                    </a:lnTo>
                    <a:lnTo>
                      <a:pt x="11" y="38"/>
                    </a:lnTo>
                    <a:lnTo>
                      <a:pt x="8" y="38"/>
                    </a:lnTo>
                    <a:lnTo>
                      <a:pt x="5" y="35"/>
                    </a:lnTo>
                    <a:lnTo>
                      <a:pt x="3" y="33"/>
                    </a:lnTo>
                    <a:lnTo>
                      <a:pt x="1" y="27"/>
                    </a:lnTo>
                    <a:lnTo>
                      <a:pt x="0" y="20"/>
                    </a:lnTo>
                    <a:close/>
                    <a:moveTo>
                      <a:pt x="5" y="20"/>
                    </a:moveTo>
                    <a:lnTo>
                      <a:pt x="5" y="27"/>
                    </a:lnTo>
                    <a:lnTo>
                      <a:pt x="7" y="33"/>
                    </a:lnTo>
                    <a:lnTo>
                      <a:pt x="10" y="35"/>
                    </a:lnTo>
                    <a:lnTo>
                      <a:pt x="12"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2"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433" name="Freeform 543"/>
              <p:cNvSpPr>
                <a:spLocks/>
              </p:cNvSpPr>
              <p:nvPr/>
            </p:nvSpPr>
            <p:spPr bwMode="auto">
              <a:xfrm>
                <a:off x="2944" y="3348"/>
                <a:ext cx="19" cy="56"/>
              </a:xfrm>
              <a:custGeom>
                <a:avLst/>
                <a:gdLst>
                  <a:gd name="T0" fmla="*/ 0 w 7"/>
                  <a:gd name="T1" fmla="*/ 896 h 14"/>
                  <a:gd name="T2" fmla="*/ 0 w 7"/>
                  <a:gd name="T3" fmla="*/ 768 h 14"/>
                  <a:gd name="T4" fmla="*/ 60 w 7"/>
                  <a:gd name="T5" fmla="*/ 768 h 14"/>
                  <a:gd name="T6" fmla="*/ 103 w 7"/>
                  <a:gd name="T7" fmla="*/ 640 h 14"/>
                  <a:gd name="T8" fmla="*/ 117 w 7"/>
                  <a:gd name="T9" fmla="*/ 512 h 14"/>
                  <a:gd name="T10" fmla="*/ 117 w 7"/>
                  <a:gd name="T11" fmla="*/ 448 h 14"/>
                  <a:gd name="T12" fmla="*/ 117 w 7"/>
                  <a:gd name="T13" fmla="*/ 320 h 14"/>
                  <a:gd name="T14" fmla="*/ 117 w 7"/>
                  <a:gd name="T15" fmla="*/ 320 h 14"/>
                  <a:gd name="T16" fmla="*/ 117 w 7"/>
                  <a:gd name="T17" fmla="*/ 320 h 14"/>
                  <a:gd name="T18" fmla="*/ 117 w 7"/>
                  <a:gd name="T19" fmla="*/ 320 h 14"/>
                  <a:gd name="T20" fmla="*/ 103 w 7"/>
                  <a:gd name="T21" fmla="*/ 320 h 14"/>
                  <a:gd name="T22" fmla="*/ 103 w 7"/>
                  <a:gd name="T23" fmla="*/ 320 h 14"/>
                  <a:gd name="T24" fmla="*/ 60 w 7"/>
                  <a:gd name="T25" fmla="*/ 320 h 14"/>
                  <a:gd name="T26" fmla="*/ 60 w 7"/>
                  <a:gd name="T27" fmla="*/ 320 h 14"/>
                  <a:gd name="T28" fmla="*/ 38 w 7"/>
                  <a:gd name="T29" fmla="*/ 320 h 14"/>
                  <a:gd name="T30" fmla="*/ 0 w 7"/>
                  <a:gd name="T31" fmla="*/ 320 h 14"/>
                  <a:gd name="T32" fmla="*/ 0 w 7"/>
                  <a:gd name="T33" fmla="*/ 256 h 14"/>
                  <a:gd name="T34" fmla="*/ 0 w 7"/>
                  <a:gd name="T35" fmla="*/ 128 h 14"/>
                  <a:gd name="T36" fmla="*/ 0 w 7"/>
                  <a:gd name="T37" fmla="*/ 64 h 14"/>
                  <a:gd name="T38" fmla="*/ 0 w 7"/>
                  <a:gd name="T39" fmla="*/ 0 h 14"/>
                  <a:gd name="T40" fmla="*/ 38 w 7"/>
                  <a:gd name="T41" fmla="*/ 0 h 14"/>
                  <a:gd name="T42" fmla="*/ 60 w 7"/>
                  <a:gd name="T43" fmla="*/ 0 h 14"/>
                  <a:gd name="T44" fmla="*/ 103 w 7"/>
                  <a:gd name="T45" fmla="*/ 0 h 14"/>
                  <a:gd name="T46" fmla="*/ 117 w 7"/>
                  <a:gd name="T47" fmla="*/ 64 h 14"/>
                  <a:gd name="T48" fmla="*/ 141 w 7"/>
                  <a:gd name="T49" fmla="*/ 128 h 14"/>
                  <a:gd name="T50" fmla="*/ 141 w 7"/>
                  <a:gd name="T51" fmla="*/ 320 h 14"/>
                  <a:gd name="T52" fmla="*/ 141 w 7"/>
                  <a:gd name="T53" fmla="*/ 512 h 14"/>
                  <a:gd name="T54" fmla="*/ 117 w 7"/>
                  <a:gd name="T55" fmla="*/ 640 h 14"/>
                  <a:gd name="T56" fmla="*/ 60 w 7"/>
                  <a:gd name="T57" fmla="*/ 768 h 14"/>
                  <a:gd name="T58" fmla="*/ 0 w 7"/>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2"/>
                    </a:lnTo>
                    <a:lnTo>
                      <a:pt x="3" y="12"/>
                    </a:lnTo>
                    <a:lnTo>
                      <a:pt x="5" y="10"/>
                    </a:lnTo>
                    <a:lnTo>
                      <a:pt x="6" y="8"/>
                    </a:lnTo>
                    <a:lnTo>
                      <a:pt x="6" y="7"/>
                    </a:lnTo>
                    <a:lnTo>
                      <a:pt x="6" y="5"/>
                    </a:lnTo>
                    <a:lnTo>
                      <a:pt x="5" y="5"/>
                    </a:lnTo>
                    <a:lnTo>
                      <a:pt x="3" y="5"/>
                    </a:lnTo>
                    <a:lnTo>
                      <a:pt x="2" y="5"/>
                    </a:lnTo>
                    <a:lnTo>
                      <a:pt x="0" y="5"/>
                    </a:lnTo>
                    <a:lnTo>
                      <a:pt x="0" y="4"/>
                    </a:lnTo>
                    <a:lnTo>
                      <a:pt x="0" y="2"/>
                    </a:lnTo>
                    <a:lnTo>
                      <a:pt x="0" y="1"/>
                    </a:lnTo>
                    <a:lnTo>
                      <a:pt x="0" y="0"/>
                    </a:lnTo>
                    <a:lnTo>
                      <a:pt x="2" y="0"/>
                    </a:lnTo>
                    <a:lnTo>
                      <a:pt x="3" y="0"/>
                    </a:lnTo>
                    <a:lnTo>
                      <a:pt x="5" y="0"/>
                    </a:lnTo>
                    <a:lnTo>
                      <a:pt x="6" y="1"/>
                    </a:lnTo>
                    <a:lnTo>
                      <a:pt x="7" y="2"/>
                    </a:lnTo>
                    <a:lnTo>
                      <a:pt x="7" y="5"/>
                    </a:lnTo>
                    <a:lnTo>
                      <a:pt x="7" y="8"/>
                    </a:lnTo>
                    <a:lnTo>
                      <a:pt x="6" y="10"/>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10434" name="Freeform 544"/>
              <p:cNvSpPr>
                <a:spLocks noEditPoints="1"/>
              </p:cNvSpPr>
              <p:nvPr/>
            </p:nvSpPr>
            <p:spPr bwMode="auto">
              <a:xfrm>
                <a:off x="297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34 w 24"/>
                  <a:gd name="T13" fmla="*/ 0 h 38"/>
                  <a:gd name="T14" fmla="*/ 268 w 24"/>
                  <a:gd name="T15" fmla="*/ 129 h 38"/>
                  <a:gd name="T16" fmla="*/ 365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158 h 38"/>
                  <a:gd name="T42" fmla="*/ 21 w 24"/>
                  <a:gd name="T43" fmla="*/ 1768 h 38"/>
                  <a:gd name="T44" fmla="*/ 0 w 24"/>
                  <a:gd name="T45" fmla="*/ 1313 h 38"/>
                  <a:gd name="T46" fmla="*/ 110 w 24"/>
                  <a:gd name="T47" fmla="*/ 1313 h 38"/>
                  <a:gd name="T48" fmla="*/ 110 w 24"/>
                  <a:gd name="T49" fmla="*/ 1768 h 38"/>
                  <a:gd name="T50" fmla="*/ 123 w 24"/>
                  <a:gd name="T51" fmla="*/ 2158 h 38"/>
                  <a:gd name="T52" fmla="*/ 179 w 24"/>
                  <a:gd name="T53" fmla="*/ 2287 h 38"/>
                  <a:gd name="T54" fmla="*/ 234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34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3" y="0"/>
                    </a:lnTo>
                    <a:lnTo>
                      <a:pt x="15" y="2"/>
                    </a:lnTo>
                    <a:lnTo>
                      <a:pt x="20" y="5"/>
                    </a:lnTo>
                    <a:lnTo>
                      <a:pt x="22" y="9"/>
                    </a:lnTo>
                    <a:lnTo>
                      <a:pt x="24" y="13"/>
                    </a:lnTo>
                    <a:lnTo>
                      <a:pt x="24" y="19"/>
                    </a:lnTo>
                    <a:lnTo>
                      <a:pt x="24" y="26"/>
                    </a:lnTo>
                    <a:lnTo>
                      <a:pt x="22" y="30"/>
                    </a:lnTo>
                    <a:lnTo>
                      <a:pt x="20" y="34"/>
                    </a:lnTo>
                    <a:lnTo>
                      <a:pt x="17" y="37"/>
                    </a:lnTo>
                    <a:lnTo>
                      <a:pt x="14" y="38"/>
                    </a:lnTo>
                    <a:lnTo>
                      <a:pt x="11" y="38"/>
                    </a:lnTo>
                    <a:lnTo>
                      <a:pt x="8" y="38"/>
                    </a:lnTo>
                    <a:lnTo>
                      <a:pt x="6" y="35"/>
                    </a:lnTo>
                    <a:lnTo>
                      <a:pt x="3" y="33"/>
                    </a:lnTo>
                    <a:lnTo>
                      <a:pt x="1" y="27"/>
                    </a:lnTo>
                    <a:lnTo>
                      <a:pt x="0" y="20"/>
                    </a:lnTo>
                    <a:close/>
                    <a:moveTo>
                      <a:pt x="6" y="20"/>
                    </a:moveTo>
                    <a:lnTo>
                      <a:pt x="6" y="27"/>
                    </a:lnTo>
                    <a:lnTo>
                      <a:pt x="7" y="33"/>
                    </a:lnTo>
                    <a:lnTo>
                      <a:pt x="10" y="35"/>
                    </a:lnTo>
                    <a:lnTo>
                      <a:pt x="13"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3"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435" name="Freeform 545"/>
              <p:cNvSpPr>
                <a:spLocks/>
              </p:cNvSpPr>
              <p:nvPr/>
            </p:nvSpPr>
            <p:spPr bwMode="auto">
              <a:xfrm>
                <a:off x="3051" y="3215"/>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23 w 13"/>
                  <a:gd name="T11" fmla="*/ 3120 h 50"/>
                  <a:gd name="T12" fmla="*/ 123 w 13"/>
                  <a:gd name="T13" fmla="*/ 129 h 50"/>
                  <a:gd name="T14" fmla="*/ 0 w 13"/>
                  <a:gd name="T15" fmla="*/ 129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436" name="Freeform 546"/>
              <p:cNvSpPr>
                <a:spLocks noEditPoints="1"/>
              </p:cNvSpPr>
              <p:nvPr/>
            </p:nvSpPr>
            <p:spPr bwMode="auto">
              <a:xfrm>
                <a:off x="3718" y="3215"/>
                <a:ext cx="73" cy="153"/>
              </a:xfrm>
              <a:custGeom>
                <a:avLst/>
                <a:gdLst>
                  <a:gd name="T0" fmla="*/ 177 w 28"/>
                  <a:gd name="T1" fmla="*/ 1313 h 38"/>
                  <a:gd name="T2" fmla="*/ 177 w 28"/>
                  <a:gd name="T3" fmla="*/ 2025 h 38"/>
                  <a:gd name="T4" fmla="*/ 177 w 28"/>
                  <a:gd name="T5" fmla="*/ 2223 h 38"/>
                  <a:gd name="T6" fmla="*/ 211 w 28"/>
                  <a:gd name="T7" fmla="*/ 2416 h 38"/>
                  <a:gd name="T8" fmla="*/ 232 w 28"/>
                  <a:gd name="T9" fmla="*/ 2416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416 h 38"/>
                  <a:gd name="T24" fmla="*/ 68 w 28"/>
                  <a:gd name="T25" fmla="*/ 2287 h 38"/>
                  <a:gd name="T26" fmla="*/ 68 w 28"/>
                  <a:gd name="T27" fmla="*/ 2223 h 38"/>
                  <a:gd name="T28" fmla="*/ 110 w 28"/>
                  <a:gd name="T29" fmla="*/ 2025 h 38"/>
                  <a:gd name="T30" fmla="*/ 110 w 28"/>
                  <a:gd name="T31" fmla="*/ 455 h 38"/>
                  <a:gd name="T32" fmla="*/ 68 w 28"/>
                  <a:gd name="T33" fmla="*/ 326 h 38"/>
                  <a:gd name="T34" fmla="*/ 68 w 28"/>
                  <a:gd name="T35" fmla="*/ 193 h 38"/>
                  <a:gd name="T36" fmla="*/ 55 w 28"/>
                  <a:gd name="T37" fmla="*/ 129 h 38"/>
                  <a:gd name="T38" fmla="*/ 34 w 28"/>
                  <a:gd name="T39" fmla="*/ 129 h 38"/>
                  <a:gd name="T40" fmla="*/ 0 w 28"/>
                  <a:gd name="T41" fmla="*/ 129 h 38"/>
                  <a:gd name="T42" fmla="*/ 0 w 28"/>
                  <a:gd name="T43" fmla="*/ 0 h 38"/>
                  <a:gd name="T44" fmla="*/ 250 w 28"/>
                  <a:gd name="T45" fmla="*/ 0 h 38"/>
                  <a:gd name="T46" fmla="*/ 339 w 28"/>
                  <a:gd name="T47" fmla="*/ 0 h 38"/>
                  <a:gd name="T48" fmla="*/ 373 w 28"/>
                  <a:gd name="T49" fmla="*/ 129 h 38"/>
                  <a:gd name="T50" fmla="*/ 428 w 28"/>
                  <a:gd name="T51" fmla="*/ 193 h 38"/>
                  <a:gd name="T52" fmla="*/ 477 w 28"/>
                  <a:gd name="T53" fmla="*/ 326 h 38"/>
                  <a:gd name="T54" fmla="*/ 495 w 28"/>
                  <a:gd name="T55" fmla="*/ 455 h 38"/>
                  <a:gd name="T56" fmla="*/ 495 w 28"/>
                  <a:gd name="T57" fmla="*/ 777 h 38"/>
                  <a:gd name="T58" fmla="*/ 495 w 28"/>
                  <a:gd name="T59" fmla="*/ 906 h 38"/>
                  <a:gd name="T60" fmla="*/ 461 w 28"/>
                  <a:gd name="T61" fmla="*/ 1248 h 38"/>
                  <a:gd name="T62" fmla="*/ 373 w 28"/>
                  <a:gd name="T63" fmla="*/ 1313 h 38"/>
                  <a:gd name="T64" fmla="*/ 300 w 28"/>
                  <a:gd name="T65" fmla="*/ 1377 h 38"/>
                  <a:gd name="T66" fmla="*/ 287 w 28"/>
                  <a:gd name="T67" fmla="*/ 1377 h 38"/>
                  <a:gd name="T68" fmla="*/ 250 w 28"/>
                  <a:gd name="T69" fmla="*/ 1377 h 38"/>
                  <a:gd name="T70" fmla="*/ 232 w 28"/>
                  <a:gd name="T71" fmla="*/ 1377 h 38"/>
                  <a:gd name="T72" fmla="*/ 177 w 28"/>
                  <a:gd name="T73" fmla="*/ 1313 h 38"/>
                  <a:gd name="T74" fmla="*/ 177 w 28"/>
                  <a:gd name="T75" fmla="*/ 1248 h 38"/>
                  <a:gd name="T76" fmla="*/ 211 w 28"/>
                  <a:gd name="T77" fmla="*/ 1248 h 38"/>
                  <a:gd name="T78" fmla="*/ 232 w 28"/>
                  <a:gd name="T79" fmla="*/ 1248 h 38"/>
                  <a:gd name="T80" fmla="*/ 250 w 28"/>
                  <a:gd name="T81" fmla="*/ 1313 h 38"/>
                  <a:gd name="T82" fmla="*/ 287 w 28"/>
                  <a:gd name="T83" fmla="*/ 1313 h 38"/>
                  <a:gd name="T84" fmla="*/ 300 w 28"/>
                  <a:gd name="T85" fmla="*/ 1248 h 38"/>
                  <a:gd name="T86" fmla="*/ 355 w 28"/>
                  <a:gd name="T87" fmla="*/ 1103 h 38"/>
                  <a:gd name="T88" fmla="*/ 373 w 28"/>
                  <a:gd name="T89" fmla="*/ 906 h 38"/>
                  <a:gd name="T90" fmla="*/ 407 w 28"/>
                  <a:gd name="T91" fmla="*/ 777 h 38"/>
                  <a:gd name="T92" fmla="*/ 373 w 28"/>
                  <a:gd name="T93" fmla="*/ 584 h 38"/>
                  <a:gd name="T94" fmla="*/ 373 w 28"/>
                  <a:gd name="T95" fmla="*/ 455 h 38"/>
                  <a:gd name="T96" fmla="*/ 355 w 28"/>
                  <a:gd name="T97" fmla="*/ 326 h 38"/>
                  <a:gd name="T98" fmla="*/ 339 w 28"/>
                  <a:gd name="T99" fmla="*/ 193 h 38"/>
                  <a:gd name="T100" fmla="*/ 287 w 28"/>
                  <a:gd name="T101" fmla="*/ 193 h 38"/>
                  <a:gd name="T102" fmla="*/ 250 w 28"/>
                  <a:gd name="T103" fmla="*/ 193 h 38"/>
                  <a:gd name="T104" fmla="*/ 232 w 28"/>
                  <a:gd name="T105" fmla="*/ 193 h 38"/>
                  <a:gd name="T106" fmla="*/ 177 w 28"/>
                  <a:gd name="T107" fmla="*/ 193 h 38"/>
                  <a:gd name="T108" fmla="*/ 177 w 28"/>
                  <a:gd name="T109" fmla="*/ 124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0"/>
                    </a:moveTo>
                    <a:lnTo>
                      <a:pt x="10" y="31"/>
                    </a:lnTo>
                    <a:lnTo>
                      <a:pt x="10" y="34"/>
                    </a:lnTo>
                    <a:lnTo>
                      <a:pt x="12" y="37"/>
                    </a:lnTo>
                    <a:lnTo>
                      <a:pt x="13" y="37"/>
                    </a:lnTo>
                    <a:lnTo>
                      <a:pt x="14" y="38"/>
                    </a:lnTo>
                    <a:lnTo>
                      <a:pt x="16" y="38"/>
                    </a:lnTo>
                    <a:lnTo>
                      <a:pt x="0" y="38"/>
                    </a:lnTo>
                    <a:lnTo>
                      <a:pt x="2" y="38"/>
                    </a:lnTo>
                    <a:lnTo>
                      <a:pt x="3" y="37"/>
                    </a:lnTo>
                    <a:lnTo>
                      <a:pt x="4" y="35"/>
                    </a:lnTo>
                    <a:lnTo>
                      <a:pt x="4" y="34"/>
                    </a:lnTo>
                    <a:lnTo>
                      <a:pt x="6" y="31"/>
                    </a:lnTo>
                    <a:lnTo>
                      <a:pt x="6" y="7"/>
                    </a:lnTo>
                    <a:lnTo>
                      <a:pt x="4" y="5"/>
                    </a:lnTo>
                    <a:lnTo>
                      <a:pt x="4" y="3"/>
                    </a:lnTo>
                    <a:lnTo>
                      <a:pt x="3" y="2"/>
                    </a:lnTo>
                    <a:lnTo>
                      <a:pt x="2" y="2"/>
                    </a:lnTo>
                    <a:lnTo>
                      <a:pt x="0" y="2"/>
                    </a:lnTo>
                    <a:lnTo>
                      <a:pt x="0" y="0"/>
                    </a:lnTo>
                    <a:lnTo>
                      <a:pt x="14" y="0"/>
                    </a:lnTo>
                    <a:lnTo>
                      <a:pt x="19" y="0"/>
                    </a:lnTo>
                    <a:lnTo>
                      <a:pt x="21" y="2"/>
                    </a:lnTo>
                    <a:lnTo>
                      <a:pt x="24" y="3"/>
                    </a:lnTo>
                    <a:lnTo>
                      <a:pt x="27" y="5"/>
                    </a:lnTo>
                    <a:lnTo>
                      <a:pt x="28" y="7"/>
                    </a:lnTo>
                    <a:lnTo>
                      <a:pt x="28" y="12"/>
                    </a:lnTo>
                    <a:lnTo>
                      <a:pt x="28" y="14"/>
                    </a:lnTo>
                    <a:lnTo>
                      <a:pt x="26" y="19"/>
                    </a:lnTo>
                    <a:lnTo>
                      <a:pt x="21" y="20"/>
                    </a:lnTo>
                    <a:lnTo>
                      <a:pt x="17" y="21"/>
                    </a:lnTo>
                    <a:lnTo>
                      <a:pt x="16" y="21"/>
                    </a:lnTo>
                    <a:lnTo>
                      <a:pt x="14" y="21"/>
                    </a:lnTo>
                    <a:lnTo>
                      <a:pt x="13" y="21"/>
                    </a:lnTo>
                    <a:lnTo>
                      <a:pt x="10" y="20"/>
                    </a:lnTo>
                    <a:close/>
                    <a:moveTo>
                      <a:pt x="10" y="19"/>
                    </a:moveTo>
                    <a:lnTo>
                      <a:pt x="12" y="19"/>
                    </a:lnTo>
                    <a:lnTo>
                      <a:pt x="13" y="19"/>
                    </a:lnTo>
                    <a:lnTo>
                      <a:pt x="14" y="20"/>
                    </a:lnTo>
                    <a:lnTo>
                      <a:pt x="16" y="20"/>
                    </a:lnTo>
                    <a:lnTo>
                      <a:pt x="17" y="19"/>
                    </a:lnTo>
                    <a:lnTo>
                      <a:pt x="20" y="17"/>
                    </a:lnTo>
                    <a:lnTo>
                      <a:pt x="21" y="14"/>
                    </a:lnTo>
                    <a:lnTo>
                      <a:pt x="23" y="12"/>
                    </a:lnTo>
                    <a:lnTo>
                      <a:pt x="21" y="9"/>
                    </a:lnTo>
                    <a:lnTo>
                      <a:pt x="21" y="7"/>
                    </a:lnTo>
                    <a:lnTo>
                      <a:pt x="20" y="5"/>
                    </a:lnTo>
                    <a:lnTo>
                      <a:pt x="19" y="3"/>
                    </a:lnTo>
                    <a:lnTo>
                      <a:pt x="16" y="3"/>
                    </a:lnTo>
                    <a:lnTo>
                      <a:pt x="14" y="3"/>
                    </a:lnTo>
                    <a:lnTo>
                      <a:pt x="13" y="3"/>
                    </a:lnTo>
                    <a:lnTo>
                      <a:pt x="10" y="3"/>
                    </a:lnTo>
                    <a:lnTo>
                      <a:pt x="10" y="19"/>
                    </a:lnTo>
                    <a:close/>
                  </a:path>
                </a:pathLst>
              </a:custGeom>
              <a:solidFill>
                <a:srgbClr val="000000"/>
              </a:solidFill>
              <a:ln w="0">
                <a:solidFill>
                  <a:srgbClr val="000000"/>
                </a:solidFill>
                <a:round/>
                <a:headEnd/>
                <a:tailEnd/>
              </a:ln>
            </p:spPr>
            <p:txBody>
              <a:bodyPr/>
              <a:lstStyle/>
              <a:p>
                <a:endParaRPr lang="en-CA"/>
              </a:p>
            </p:txBody>
          </p:sp>
          <p:sp>
            <p:nvSpPr>
              <p:cNvPr id="10437" name="Freeform 547"/>
              <p:cNvSpPr>
                <a:spLocks/>
              </p:cNvSpPr>
              <p:nvPr/>
            </p:nvSpPr>
            <p:spPr bwMode="auto">
              <a:xfrm>
                <a:off x="3799" y="3267"/>
                <a:ext cx="47" cy="101"/>
              </a:xfrm>
              <a:custGeom>
                <a:avLst/>
                <a:gdLst>
                  <a:gd name="T0" fmla="*/ 164 w 18"/>
                  <a:gd name="T1" fmla="*/ 0 h 25"/>
                  <a:gd name="T2" fmla="*/ 164 w 18"/>
                  <a:gd name="T3" fmla="*/ 392 h 25"/>
                  <a:gd name="T4" fmla="*/ 178 w 18"/>
                  <a:gd name="T5" fmla="*/ 194 h 25"/>
                  <a:gd name="T6" fmla="*/ 232 w 18"/>
                  <a:gd name="T7" fmla="*/ 0 h 25"/>
                  <a:gd name="T8" fmla="*/ 253 w 18"/>
                  <a:gd name="T9" fmla="*/ 0 h 25"/>
                  <a:gd name="T10" fmla="*/ 287 w 18"/>
                  <a:gd name="T11" fmla="*/ 0 h 25"/>
                  <a:gd name="T12" fmla="*/ 300 w 18"/>
                  <a:gd name="T13" fmla="*/ 0 h 25"/>
                  <a:gd name="T14" fmla="*/ 321 w 18"/>
                  <a:gd name="T15" fmla="*/ 65 h 25"/>
                  <a:gd name="T16" fmla="*/ 321 w 18"/>
                  <a:gd name="T17" fmla="*/ 194 h 25"/>
                  <a:gd name="T18" fmla="*/ 321 w 18"/>
                  <a:gd name="T19" fmla="*/ 263 h 25"/>
                  <a:gd name="T20" fmla="*/ 300 w 18"/>
                  <a:gd name="T21" fmla="*/ 392 h 25"/>
                  <a:gd name="T22" fmla="*/ 300 w 18"/>
                  <a:gd name="T23" fmla="*/ 392 h 25"/>
                  <a:gd name="T24" fmla="*/ 287 w 18"/>
                  <a:gd name="T25" fmla="*/ 392 h 25"/>
                  <a:gd name="T26" fmla="*/ 253 w 18"/>
                  <a:gd name="T27" fmla="*/ 392 h 25"/>
                  <a:gd name="T28" fmla="*/ 253 w 18"/>
                  <a:gd name="T29" fmla="*/ 263 h 25"/>
                  <a:gd name="T30" fmla="*/ 232 w 18"/>
                  <a:gd name="T31" fmla="*/ 263 h 25"/>
                  <a:gd name="T32" fmla="*/ 198 w 18"/>
                  <a:gd name="T33" fmla="*/ 263 h 25"/>
                  <a:gd name="T34" fmla="*/ 198 w 18"/>
                  <a:gd name="T35" fmla="*/ 263 h 25"/>
                  <a:gd name="T36" fmla="*/ 198 w 18"/>
                  <a:gd name="T37" fmla="*/ 263 h 25"/>
                  <a:gd name="T38" fmla="*/ 178 w 18"/>
                  <a:gd name="T39" fmla="*/ 392 h 25"/>
                  <a:gd name="T40" fmla="*/ 164 w 18"/>
                  <a:gd name="T41" fmla="*/ 521 h 25"/>
                  <a:gd name="T42" fmla="*/ 164 w 18"/>
                  <a:gd name="T43" fmla="*/ 1321 h 25"/>
                  <a:gd name="T44" fmla="*/ 164 w 18"/>
                  <a:gd name="T45" fmla="*/ 1386 h 25"/>
                  <a:gd name="T46" fmla="*/ 164 w 18"/>
                  <a:gd name="T47" fmla="*/ 1454 h 25"/>
                  <a:gd name="T48" fmla="*/ 164 w 18"/>
                  <a:gd name="T49" fmla="*/ 1584 h 25"/>
                  <a:gd name="T50" fmla="*/ 178 w 18"/>
                  <a:gd name="T51" fmla="*/ 1584 h 25"/>
                  <a:gd name="T52" fmla="*/ 198 w 18"/>
                  <a:gd name="T53" fmla="*/ 1584 h 25"/>
                  <a:gd name="T54" fmla="*/ 232 w 18"/>
                  <a:gd name="T55" fmla="*/ 1648 h 25"/>
                  <a:gd name="T56" fmla="*/ 232 w 18"/>
                  <a:gd name="T57" fmla="*/ 1648 h 25"/>
                  <a:gd name="T58" fmla="*/ 0 w 18"/>
                  <a:gd name="T59" fmla="*/ 1648 h 25"/>
                  <a:gd name="T60" fmla="*/ 0 w 18"/>
                  <a:gd name="T61" fmla="*/ 1648 h 25"/>
                  <a:gd name="T62" fmla="*/ 34 w 18"/>
                  <a:gd name="T63" fmla="*/ 1584 h 25"/>
                  <a:gd name="T64" fmla="*/ 55 w 18"/>
                  <a:gd name="T65" fmla="*/ 1584 h 25"/>
                  <a:gd name="T66" fmla="*/ 55 w 18"/>
                  <a:gd name="T67" fmla="*/ 1584 h 25"/>
                  <a:gd name="T68" fmla="*/ 55 w 18"/>
                  <a:gd name="T69" fmla="*/ 1454 h 25"/>
                  <a:gd name="T70" fmla="*/ 55 w 18"/>
                  <a:gd name="T71" fmla="*/ 1386 h 25"/>
                  <a:gd name="T72" fmla="*/ 55 w 18"/>
                  <a:gd name="T73" fmla="*/ 1321 h 25"/>
                  <a:gd name="T74" fmla="*/ 55 w 18"/>
                  <a:gd name="T75" fmla="*/ 654 h 25"/>
                  <a:gd name="T76" fmla="*/ 55 w 18"/>
                  <a:gd name="T77" fmla="*/ 392 h 25"/>
                  <a:gd name="T78" fmla="*/ 55 w 18"/>
                  <a:gd name="T79" fmla="*/ 263 h 25"/>
                  <a:gd name="T80" fmla="*/ 55 w 18"/>
                  <a:gd name="T81" fmla="*/ 194 h 25"/>
                  <a:gd name="T82" fmla="*/ 55 w 18"/>
                  <a:gd name="T83" fmla="*/ 194 h 25"/>
                  <a:gd name="T84" fmla="*/ 55 w 18"/>
                  <a:gd name="T85" fmla="*/ 194 h 25"/>
                  <a:gd name="T86" fmla="*/ 34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6"/>
                    </a:lnTo>
                    <a:lnTo>
                      <a:pt x="10" y="3"/>
                    </a:lnTo>
                    <a:lnTo>
                      <a:pt x="13" y="0"/>
                    </a:lnTo>
                    <a:lnTo>
                      <a:pt x="14" y="0"/>
                    </a:lnTo>
                    <a:lnTo>
                      <a:pt x="16" y="0"/>
                    </a:lnTo>
                    <a:lnTo>
                      <a:pt x="17" y="0"/>
                    </a:lnTo>
                    <a:lnTo>
                      <a:pt x="18" y="1"/>
                    </a:lnTo>
                    <a:lnTo>
                      <a:pt x="18" y="3"/>
                    </a:lnTo>
                    <a:lnTo>
                      <a:pt x="18" y="4"/>
                    </a:lnTo>
                    <a:lnTo>
                      <a:pt x="17" y="6"/>
                    </a:lnTo>
                    <a:lnTo>
                      <a:pt x="16" y="6"/>
                    </a:lnTo>
                    <a:lnTo>
                      <a:pt x="14" y="6"/>
                    </a:lnTo>
                    <a:lnTo>
                      <a:pt x="14" y="4"/>
                    </a:lnTo>
                    <a:lnTo>
                      <a:pt x="13" y="4"/>
                    </a:lnTo>
                    <a:lnTo>
                      <a:pt x="11" y="4"/>
                    </a:lnTo>
                    <a:lnTo>
                      <a:pt x="10" y="6"/>
                    </a:lnTo>
                    <a:lnTo>
                      <a:pt x="9" y="8"/>
                    </a:lnTo>
                    <a:lnTo>
                      <a:pt x="9" y="20"/>
                    </a:lnTo>
                    <a:lnTo>
                      <a:pt x="9"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38" name="Freeform 548"/>
              <p:cNvSpPr>
                <a:spLocks noEditPoints="1"/>
              </p:cNvSpPr>
              <p:nvPr/>
            </p:nvSpPr>
            <p:spPr bwMode="auto">
              <a:xfrm>
                <a:off x="3851" y="3267"/>
                <a:ext cx="55" cy="101"/>
              </a:xfrm>
              <a:custGeom>
                <a:avLst/>
                <a:gdLst>
                  <a:gd name="T0" fmla="*/ 68 w 21"/>
                  <a:gd name="T1" fmla="*/ 654 h 25"/>
                  <a:gd name="T2" fmla="*/ 68 w 21"/>
                  <a:gd name="T3" fmla="*/ 929 h 25"/>
                  <a:gd name="T4" fmla="*/ 123 w 21"/>
                  <a:gd name="T5" fmla="*/ 1192 h 25"/>
                  <a:gd name="T6" fmla="*/ 178 w 21"/>
                  <a:gd name="T7" fmla="*/ 1321 h 25"/>
                  <a:gd name="T8" fmla="*/ 212 w 21"/>
                  <a:gd name="T9" fmla="*/ 1386 h 25"/>
                  <a:gd name="T10" fmla="*/ 267 w 21"/>
                  <a:gd name="T11" fmla="*/ 1386 h 25"/>
                  <a:gd name="T12" fmla="*/ 309 w 21"/>
                  <a:gd name="T13" fmla="*/ 1321 h 25"/>
                  <a:gd name="T14" fmla="*/ 343 w 21"/>
                  <a:gd name="T15" fmla="*/ 1192 h 25"/>
                  <a:gd name="T16" fmla="*/ 377 w 21"/>
                  <a:gd name="T17" fmla="*/ 994 h 25"/>
                  <a:gd name="T18" fmla="*/ 377 w 21"/>
                  <a:gd name="T19" fmla="*/ 994 h 25"/>
                  <a:gd name="T20" fmla="*/ 343 w 21"/>
                  <a:gd name="T21" fmla="*/ 1321 h 25"/>
                  <a:gd name="T22" fmla="*/ 322 w 21"/>
                  <a:gd name="T23" fmla="*/ 1454 h 25"/>
                  <a:gd name="T24" fmla="*/ 254 w 21"/>
                  <a:gd name="T25" fmla="*/ 1648 h 25"/>
                  <a:gd name="T26" fmla="*/ 199 w 21"/>
                  <a:gd name="T27" fmla="*/ 1648 h 25"/>
                  <a:gd name="T28" fmla="*/ 123 w 21"/>
                  <a:gd name="T29" fmla="*/ 1648 h 25"/>
                  <a:gd name="T30" fmla="*/ 55 w 21"/>
                  <a:gd name="T31" fmla="*/ 1454 h 25"/>
                  <a:gd name="T32" fmla="*/ 21 w 21"/>
                  <a:gd name="T33" fmla="*/ 1192 h 25"/>
                  <a:gd name="T34" fmla="*/ 0 w 21"/>
                  <a:gd name="T35" fmla="*/ 865 h 25"/>
                  <a:gd name="T36" fmla="*/ 0 w 21"/>
                  <a:gd name="T37" fmla="*/ 521 h 25"/>
                  <a:gd name="T38" fmla="*/ 21 w 21"/>
                  <a:gd name="T39" fmla="*/ 392 h 25"/>
                  <a:gd name="T40" fmla="*/ 55 w 21"/>
                  <a:gd name="T41" fmla="*/ 194 h 25"/>
                  <a:gd name="T42" fmla="*/ 123 w 21"/>
                  <a:gd name="T43" fmla="*/ 0 h 25"/>
                  <a:gd name="T44" fmla="*/ 199 w 21"/>
                  <a:gd name="T45" fmla="*/ 0 h 25"/>
                  <a:gd name="T46" fmla="*/ 267 w 21"/>
                  <a:gd name="T47" fmla="*/ 0 h 25"/>
                  <a:gd name="T48" fmla="*/ 322 w 21"/>
                  <a:gd name="T49" fmla="*/ 194 h 25"/>
                  <a:gd name="T50" fmla="*/ 377 w 21"/>
                  <a:gd name="T51" fmla="*/ 392 h 25"/>
                  <a:gd name="T52" fmla="*/ 377 w 21"/>
                  <a:gd name="T53" fmla="*/ 654 h 25"/>
                  <a:gd name="T54" fmla="*/ 68 w 21"/>
                  <a:gd name="T55" fmla="*/ 654 h 25"/>
                  <a:gd name="T56" fmla="*/ 68 w 21"/>
                  <a:gd name="T57" fmla="*/ 457 h 25"/>
                  <a:gd name="T58" fmla="*/ 267 w 21"/>
                  <a:gd name="T59" fmla="*/ 457 h 25"/>
                  <a:gd name="T60" fmla="*/ 267 w 21"/>
                  <a:gd name="T61" fmla="*/ 392 h 25"/>
                  <a:gd name="T62" fmla="*/ 254 w 21"/>
                  <a:gd name="T63" fmla="*/ 263 h 25"/>
                  <a:gd name="T64" fmla="*/ 254 w 21"/>
                  <a:gd name="T65" fmla="*/ 194 h 25"/>
                  <a:gd name="T66" fmla="*/ 212 w 21"/>
                  <a:gd name="T67" fmla="*/ 65 h 25"/>
                  <a:gd name="T68" fmla="*/ 199 w 21"/>
                  <a:gd name="T69" fmla="*/ 65 h 25"/>
                  <a:gd name="T70" fmla="*/ 178 w 21"/>
                  <a:gd name="T71" fmla="*/ 65 h 25"/>
                  <a:gd name="T72" fmla="*/ 144 w 21"/>
                  <a:gd name="T73" fmla="*/ 65 h 25"/>
                  <a:gd name="T74" fmla="*/ 89 w 21"/>
                  <a:gd name="T75" fmla="*/ 194 h 25"/>
                  <a:gd name="T76" fmla="*/ 68 w 21"/>
                  <a:gd name="T77" fmla="*/ 263 h 25"/>
                  <a:gd name="T78" fmla="*/ 68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4" y="14"/>
                    </a:lnTo>
                    <a:lnTo>
                      <a:pt x="7" y="18"/>
                    </a:lnTo>
                    <a:lnTo>
                      <a:pt x="10" y="20"/>
                    </a:lnTo>
                    <a:lnTo>
                      <a:pt x="12" y="21"/>
                    </a:lnTo>
                    <a:lnTo>
                      <a:pt x="15" y="21"/>
                    </a:lnTo>
                    <a:lnTo>
                      <a:pt x="17" y="20"/>
                    </a:lnTo>
                    <a:lnTo>
                      <a:pt x="19" y="18"/>
                    </a:lnTo>
                    <a:lnTo>
                      <a:pt x="21" y="15"/>
                    </a:lnTo>
                    <a:lnTo>
                      <a:pt x="19" y="20"/>
                    </a:lnTo>
                    <a:lnTo>
                      <a:pt x="18" y="22"/>
                    </a:lnTo>
                    <a:lnTo>
                      <a:pt x="14" y="25"/>
                    </a:lnTo>
                    <a:lnTo>
                      <a:pt x="11" y="25"/>
                    </a:lnTo>
                    <a:lnTo>
                      <a:pt x="7" y="25"/>
                    </a:lnTo>
                    <a:lnTo>
                      <a:pt x="3" y="22"/>
                    </a:lnTo>
                    <a:lnTo>
                      <a:pt x="1" y="18"/>
                    </a:lnTo>
                    <a:lnTo>
                      <a:pt x="0" y="13"/>
                    </a:lnTo>
                    <a:lnTo>
                      <a:pt x="0" y="8"/>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4" y="4"/>
                    </a:lnTo>
                    <a:lnTo>
                      <a:pt x="14" y="3"/>
                    </a:lnTo>
                    <a:lnTo>
                      <a:pt x="12" y="1"/>
                    </a:lnTo>
                    <a:lnTo>
                      <a:pt x="11" y="1"/>
                    </a:lnTo>
                    <a:lnTo>
                      <a:pt x="10" y="1"/>
                    </a:lnTo>
                    <a:lnTo>
                      <a:pt x="8" y="1"/>
                    </a:lnTo>
                    <a:lnTo>
                      <a:pt x="5" y="3"/>
                    </a:lnTo>
                    <a:lnTo>
                      <a:pt x="4" y="4"/>
                    </a:lnTo>
                    <a:lnTo>
                      <a:pt x="4" y="7"/>
                    </a:lnTo>
                    <a:close/>
                  </a:path>
                </a:pathLst>
              </a:custGeom>
              <a:solidFill>
                <a:srgbClr val="000000"/>
              </a:solidFill>
              <a:ln w="0">
                <a:solidFill>
                  <a:srgbClr val="000000"/>
                </a:solidFill>
                <a:round/>
                <a:headEnd/>
                <a:tailEnd/>
              </a:ln>
            </p:spPr>
            <p:txBody>
              <a:bodyPr/>
              <a:lstStyle/>
              <a:p>
                <a:endParaRPr lang="en-CA"/>
              </a:p>
            </p:txBody>
          </p:sp>
          <p:sp>
            <p:nvSpPr>
              <p:cNvPr id="10439" name="Freeform 549"/>
              <p:cNvSpPr>
                <a:spLocks noEditPoints="1"/>
              </p:cNvSpPr>
              <p:nvPr/>
            </p:nvSpPr>
            <p:spPr bwMode="auto">
              <a:xfrm>
                <a:off x="3917" y="3211"/>
                <a:ext cx="65" cy="157"/>
              </a:xfrm>
              <a:custGeom>
                <a:avLst/>
                <a:gdLst>
                  <a:gd name="T0" fmla="*/ 296 w 25"/>
                  <a:gd name="T1" fmla="*/ 2287 h 39"/>
                  <a:gd name="T2" fmla="*/ 263 w 25"/>
                  <a:gd name="T3" fmla="*/ 2480 h 39"/>
                  <a:gd name="T4" fmla="*/ 244 w 25"/>
                  <a:gd name="T5" fmla="*/ 2544 h 39"/>
                  <a:gd name="T6" fmla="*/ 229 w 25"/>
                  <a:gd name="T7" fmla="*/ 2544 h 39"/>
                  <a:gd name="T8" fmla="*/ 177 w 25"/>
                  <a:gd name="T9" fmla="*/ 2544 h 39"/>
                  <a:gd name="T10" fmla="*/ 109 w 25"/>
                  <a:gd name="T11" fmla="*/ 2544 h 39"/>
                  <a:gd name="T12" fmla="*/ 55 w 25"/>
                  <a:gd name="T13" fmla="*/ 2351 h 39"/>
                  <a:gd name="T14" fmla="*/ 0 w 25"/>
                  <a:gd name="T15" fmla="*/ 2089 h 39"/>
                  <a:gd name="T16" fmla="*/ 0 w 25"/>
                  <a:gd name="T17" fmla="*/ 1832 h 39"/>
                  <a:gd name="T18" fmla="*/ 21 w 25"/>
                  <a:gd name="T19" fmla="*/ 1441 h 39"/>
                  <a:gd name="T20" fmla="*/ 55 w 25"/>
                  <a:gd name="T21" fmla="*/ 1167 h 39"/>
                  <a:gd name="T22" fmla="*/ 109 w 25"/>
                  <a:gd name="T23" fmla="*/ 974 h 39"/>
                  <a:gd name="T24" fmla="*/ 143 w 25"/>
                  <a:gd name="T25" fmla="*/ 906 h 39"/>
                  <a:gd name="T26" fmla="*/ 229 w 25"/>
                  <a:gd name="T27" fmla="*/ 906 h 39"/>
                  <a:gd name="T28" fmla="*/ 263 w 25"/>
                  <a:gd name="T29" fmla="*/ 906 h 39"/>
                  <a:gd name="T30" fmla="*/ 296 w 25"/>
                  <a:gd name="T31" fmla="*/ 974 h 39"/>
                  <a:gd name="T32" fmla="*/ 296 w 25"/>
                  <a:gd name="T33" fmla="*/ 713 h 39"/>
                  <a:gd name="T34" fmla="*/ 296 w 25"/>
                  <a:gd name="T35" fmla="*/ 455 h 39"/>
                  <a:gd name="T36" fmla="*/ 296 w 25"/>
                  <a:gd name="T37" fmla="*/ 258 h 39"/>
                  <a:gd name="T38" fmla="*/ 296 w 25"/>
                  <a:gd name="T39" fmla="*/ 258 h 39"/>
                  <a:gd name="T40" fmla="*/ 296 w 25"/>
                  <a:gd name="T41" fmla="*/ 193 h 39"/>
                  <a:gd name="T42" fmla="*/ 296 w 25"/>
                  <a:gd name="T43" fmla="*/ 193 h 39"/>
                  <a:gd name="T44" fmla="*/ 263 w 25"/>
                  <a:gd name="T45" fmla="*/ 193 h 39"/>
                  <a:gd name="T46" fmla="*/ 263 w 25"/>
                  <a:gd name="T47" fmla="*/ 193 h 39"/>
                  <a:gd name="T48" fmla="*/ 244 w 25"/>
                  <a:gd name="T49" fmla="*/ 258 h 39"/>
                  <a:gd name="T50" fmla="*/ 244 w 25"/>
                  <a:gd name="T51" fmla="*/ 193 h 39"/>
                  <a:gd name="T52" fmla="*/ 372 w 25"/>
                  <a:gd name="T53" fmla="*/ 0 h 39"/>
                  <a:gd name="T54" fmla="*/ 385 w 25"/>
                  <a:gd name="T55" fmla="*/ 0 h 39"/>
                  <a:gd name="T56" fmla="*/ 385 w 25"/>
                  <a:gd name="T57" fmla="*/ 1896 h 39"/>
                  <a:gd name="T58" fmla="*/ 385 w 25"/>
                  <a:gd name="T59" fmla="*/ 2222 h 39"/>
                  <a:gd name="T60" fmla="*/ 385 w 25"/>
                  <a:gd name="T61" fmla="*/ 2287 h 39"/>
                  <a:gd name="T62" fmla="*/ 385 w 25"/>
                  <a:gd name="T63" fmla="*/ 2287 h 39"/>
                  <a:gd name="T64" fmla="*/ 385 w 25"/>
                  <a:gd name="T65" fmla="*/ 2351 h 39"/>
                  <a:gd name="T66" fmla="*/ 419 w 25"/>
                  <a:gd name="T67" fmla="*/ 2351 h 39"/>
                  <a:gd name="T68" fmla="*/ 419 w 25"/>
                  <a:gd name="T69" fmla="*/ 2351 h 39"/>
                  <a:gd name="T70" fmla="*/ 419 w 25"/>
                  <a:gd name="T71" fmla="*/ 2351 h 39"/>
                  <a:gd name="T72" fmla="*/ 439 w 25"/>
                  <a:gd name="T73" fmla="*/ 2351 h 39"/>
                  <a:gd name="T74" fmla="*/ 439 w 25"/>
                  <a:gd name="T75" fmla="*/ 2351 h 39"/>
                  <a:gd name="T76" fmla="*/ 317 w 25"/>
                  <a:gd name="T77" fmla="*/ 2544 h 39"/>
                  <a:gd name="T78" fmla="*/ 296 w 25"/>
                  <a:gd name="T79" fmla="*/ 2544 h 39"/>
                  <a:gd name="T80" fmla="*/ 296 w 25"/>
                  <a:gd name="T81" fmla="*/ 2287 h 39"/>
                  <a:gd name="T82" fmla="*/ 296 w 25"/>
                  <a:gd name="T83" fmla="*/ 2222 h 39"/>
                  <a:gd name="T84" fmla="*/ 296 w 25"/>
                  <a:gd name="T85" fmla="*/ 1377 h 39"/>
                  <a:gd name="T86" fmla="*/ 296 w 25"/>
                  <a:gd name="T87" fmla="*/ 1312 h 39"/>
                  <a:gd name="T88" fmla="*/ 296 w 25"/>
                  <a:gd name="T89" fmla="*/ 1167 h 39"/>
                  <a:gd name="T90" fmla="*/ 263 w 25"/>
                  <a:gd name="T91" fmla="*/ 1103 h 39"/>
                  <a:gd name="T92" fmla="*/ 244 w 25"/>
                  <a:gd name="T93" fmla="*/ 974 h 39"/>
                  <a:gd name="T94" fmla="*/ 229 w 25"/>
                  <a:gd name="T95" fmla="*/ 974 h 39"/>
                  <a:gd name="T96" fmla="*/ 195 w 25"/>
                  <a:gd name="T97" fmla="*/ 974 h 39"/>
                  <a:gd name="T98" fmla="*/ 177 w 25"/>
                  <a:gd name="T99" fmla="*/ 974 h 39"/>
                  <a:gd name="T100" fmla="*/ 122 w 25"/>
                  <a:gd name="T101" fmla="*/ 1103 h 39"/>
                  <a:gd name="T102" fmla="*/ 109 w 25"/>
                  <a:gd name="T103" fmla="*/ 1377 h 39"/>
                  <a:gd name="T104" fmla="*/ 68 w 25"/>
                  <a:gd name="T105" fmla="*/ 1638 h 39"/>
                  <a:gd name="T106" fmla="*/ 109 w 25"/>
                  <a:gd name="T107" fmla="*/ 1896 h 39"/>
                  <a:gd name="T108" fmla="*/ 122 w 25"/>
                  <a:gd name="T109" fmla="*/ 2222 h 39"/>
                  <a:gd name="T110" fmla="*/ 177 w 25"/>
                  <a:gd name="T111" fmla="*/ 2287 h 39"/>
                  <a:gd name="T112" fmla="*/ 229 w 25"/>
                  <a:gd name="T113" fmla="*/ 2351 h 39"/>
                  <a:gd name="T114" fmla="*/ 263 w 25"/>
                  <a:gd name="T115" fmla="*/ 2287 h 39"/>
                  <a:gd name="T116" fmla="*/ 296 w 25"/>
                  <a:gd name="T117" fmla="*/ 2222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39"/>
                  <a:gd name="T179" fmla="*/ 25 w 25"/>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39">
                    <a:moveTo>
                      <a:pt x="17" y="35"/>
                    </a:moveTo>
                    <a:lnTo>
                      <a:pt x="15" y="38"/>
                    </a:lnTo>
                    <a:lnTo>
                      <a:pt x="14" y="39"/>
                    </a:lnTo>
                    <a:lnTo>
                      <a:pt x="13" y="39"/>
                    </a:lnTo>
                    <a:lnTo>
                      <a:pt x="10" y="39"/>
                    </a:lnTo>
                    <a:lnTo>
                      <a:pt x="6" y="39"/>
                    </a:lnTo>
                    <a:lnTo>
                      <a:pt x="3" y="36"/>
                    </a:lnTo>
                    <a:lnTo>
                      <a:pt x="0" y="32"/>
                    </a:lnTo>
                    <a:lnTo>
                      <a:pt x="0" y="28"/>
                    </a:lnTo>
                    <a:lnTo>
                      <a:pt x="1" y="22"/>
                    </a:lnTo>
                    <a:lnTo>
                      <a:pt x="3" y="18"/>
                    </a:lnTo>
                    <a:lnTo>
                      <a:pt x="6" y="15"/>
                    </a:lnTo>
                    <a:lnTo>
                      <a:pt x="8" y="14"/>
                    </a:lnTo>
                    <a:lnTo>
                      <a:pt x="13" y="14"/>
                    </a:lnTo>
                    <a:lnTo>
                      <a:pt x="15" y="14"/>
                    </a:lnTo>
                    <a:lnTo>
                      <a:pt x="17" y="15"/>
                    </a:lnTo>
                    <a:lnTo>
                      <a:pt x="17" y="11"/>
                    </a:lnTo>
                    <a:lnTo>
                      <a:pt x="17" y="7"/>
                    </a:lnTo>
                    <a:lnTo>
                      <a:pt x="17" y="4"/>
                    </a:lnTo>
                    <a:lnTo>
                      <a:pt x="17" y="3"/>
                    </a:lnTo>
                    <a:lnTo>
                      <a:pt x="15" y="3"/>
                    </a:lnTo>
                    <a:lnTo>
                      <a:pt x="14" y="4"/>
                    </a:lnTo>
                    <a:lnTo>
                      <a:pt x="14" y="3"/>
                    </a:lnTo>
                    <a:lnTo>
                      <a:pt x="21" y="0"/>
                    </a:lnTo>
                    <a:lnTo>
                      <a:pt x="22" y="0"/>
                    </a:lnTo>
                    <a:lnTo>
                      <a:pt x="22" y="29"/>
                    </a:lnTo>
                    <a:lnTo>
                      <a:pt x="22" y="34"/>
                    </a:lnTo>
                    <a:lnTo>
                      <a:pt x="22" y="35"/>
                    </a:lnTo>
                    <a:lnTo>
                      <a:pt x="22" y="36"/>
                    </a:lnTo>
                    <a:lnTo>
                      <a:pt x="24" y="36"/>
                    </a:lnTo>
                    <a:lnTo>
                      <a:pt x="25" y="36"/>
                    </a:lnTo>
                    <a:lnTo>
                      <a:pt x="18" y="39"/>
                    </a:lnTo>
                    <a:lnTo>
                      <a:pt x="17" y="39"/>
                    </a:lnTo>
                    <a:lnTo>
                      <a:pt x="17" y="35"/>
                    </a:lnTo>
                    <a:close/>
                    <a:moveTo>
                      <a:pt x="17" y="34"/>
                    </a:moveTo>
                    <a:lnTo>
                      <a:pt x="17" y="21"/>
                    </a:lnTo>
                    <a:lnTo>
                      <a:pt x="17" y="20"/>
                    </a:lnTo>
                    <a:lnTo>
                      <a:pt x="17" y="18"/>
                    </a:lnTo>
                    <a:lnTo>
                      <a:pt x="15" y="17"/>
                    </a:lnTo>
                    <a:lnTo>
                      <a:pt x="14" y="15"/>
                    </a:lnTo>
                    <a:lnTo>
                      <a:pt x="13" y="15"/>
                    </a:lnTo>
                    <a:lnTo>
                      <a:pt x="11" y="15"/>
                    </a:lnTo>
                    <a:lnTo>
                      <a:pt x="10" y="15"/>
                    </a:lnTo>
                    <a:lnTo>
                      <a:pt x="7" y="17"/>
                    </a:lnTo>
                    <a:lnTo>
                      <a:pt x="6" y="21"/>
                    </a:lnTo>
                    <a:lnTo>
                      <a:pt x="4" y="25"/>
                    </a:lnTo>
                    <a:lnTo>
                      <a:pt x="6" y="29"/>
                    </a:lnTo>
                    <a:lnTo>
                      <a:pt x="7" y="34"/>
                    </a:lnTo>
                    <a:lnTo>
                      <a:pt x="10" y="35"/>
                    </a:lnTo>
                    <a:lnTo>
                      <a:pt x="13" y="36"/>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10440" name="Freeform 550"/>
              <p:cNvSpPr>
                <a:spLocks noEditPoints="1"/>
              </p:cNvSpPr>
              <p:nvPr/>
            </p:nvSpPr>
            <p:spPr bwMode="auto">
              <a:xfrm>
                <a:off x="3990" y="3211"/>
                <a:ext cx="34" cy="157"/>
              </a:xfrm>
              <a:custGeom>
                <a:avLst/>
                <a:gdLst>
                  <a:gd name="T0" fmla="*/ 110 w 13"/>
                  <a:gd name="T1" fmla="*/ 0 h 39"/>
                  <a:gd name="T2" fmla="*/ 123 w 13"/>
                  <a:gd name="T3" fmla="*/ 0 h 39"/>
                  <a:gd name="T4" fmla="*/ 165 w 13"/>
                  <a:gd name="T5" fmla="*/ 64 h 39"/>
                  <a:gd name="T6" fmla="*/ 165 w 13"/>
                  <a:gd name="T7" fmla="*/ 64 h 39"/>
                  <a:gd name="T8" fmla="*/ 178 w 13"/>
                  <a:gd name="T9" fmla="*/ 193 h 39"/>
                  <a:gd name="T10" fmla="*/ 165 w 13"/>
                  <a:gd name="T11" fmla="*/ 258 h 39"/>
                  <a:gd name="T12" fmla="*/ 165 w 13"/>
                  <a:gd name="T13" fmla="*/ 390 h 39"/>
                  <a:gd name="T14" fmla="*/ 123 w 13"/>
                  <a:gd name="T15" fmla="*/ 390 h 39"/>
                  <a:gd name="T16" fmla="*/ 110 w 13"/>
                  <a:gd name="T17" fmla="*/ 455 h 39"/>
                  <a:gd name="T18" fmla="*/ 68 w 13"/>
                  <a:gd name="T19" fmla="*/ 390 h 39"/>
                  <a:gd name="T20" fmla="*/ 68 w 13"/>
                  <a:gd name="T21" fmla="*/ 390 h 39"/>
                  <a:gd name="T22" fmla="*/ 55 w 13"/>
                  <a:gd name="T23" fmla="*/ 258 h 39"/>
                  <a:gd name="T24" fmla="*/ 55 w 13"/>
                  <a:gd name="T25" fmla="*/ 193 h 39"/>
                  <a:gd name="T26" fmla="*/ 55 w 13"/>
                  <a:gd name="T27" fmla="*/ 64 h 39"/>
                  <a:gd name="T28" fmla="*/ 68 w 13"/>
                  <a:gd name="T29" fmla="*/ 64 h 39"/>
                  <a:gd name="T30" fmla="*/ 68 w 13"/>
                  <a:gd name="T31" fmla="*/ 0 h 39"/>
                  <a:gd name="T32" fmla="*/ 110 w 13"/>
                  <a:gd name="T33" fmla="*/ 0 h 39"/>
                  <a:gd name="T34" fmla="*/ 165 w 13"/>
                  <a:gd name="T35" fmla="*/ 906 h 39"/>
                  <a:gd name="T36" fmla="*/ 165 w 13"/>
                  <a:gd name="T37" fmla="*/ 2222 h 39"/>
                  <a:gd name="T38" fmla="*/ 165 w 13"/>
                  <a:gd name="T39" fmla="*/ 2287 h 39"/>
                  <a:gd name="T40" fmla="*/ 165 w 13"/>
                  <a:gd name="T41" fmla="*/ 2351 h 39"/>
                  <a:gd name="T42" fmla="*/ 178 w 13"/>
                  <a:gd name="T43" fmla="*/ 2480 h 39"/>
                  <a:gd name="T44" fmla="*/ 178 w 13"/>
                  <a:gd name="T45" fmla="*/ 2480 h 39"/>
                  <a:gd name="T46" fmla="*/ 199 w 13"/>
                  <a:gd name="T47" fmla="*/ 2480 h 39"/>
                  <a:gd name="T48" fmla="*/ 233 w 13"/>
                  <a:gd name="T49" fmla="*/ 2544 h 39"/>
                  <a:gd name="T50" fmla="*/ 233 w 13"/>
                  <a:gd name="T51" fmla="*/ 2544 h 39"/>
                  <a:gd name="T52" fmla="*/ 0 w 13"/>
                  <a:gd name="T53" fmla="*/ 2544 h 39"/>
                  <a:gd name="T54" fmla="*/ 0 w 13"/>
                  <a:gd name="T55" fmla="*/ 2544 h 39"/>
                  <a:gd name="T56" fmla="*/ 21 w 13"/>
                  <a:gd name="T57" fmla="*/ 2480 h 39"/>
                  <a:gd name="T58" fmla="*/ 55 w 13"/>
                  <a:gd name="T59" fmla="*/ 2480 h 39"/>
                  <a:gd name="T60" fmla="*/ 55 w 13"/>
                  <a:gd name="T61" fmla="*/ 2480 h 39"/>
                  <a:gd name="T62" fmla="*/ 68 w 13"/>
                  <a:gd name="T63" fmla="*/ 2351 h 39"/>
                  <a:gd name="T64" fmla="*/ 68 w 13"/>
                  <a:gd name="T65" fmla="*/ 2287 h 39"/>
                  <a:gd name="T66" fmla="*/ 68 w 13"/>
                  <a:gd name="T67" fmla="*/ 2222 h 39"/>
                  <a:gd name="T68" fmla="*/ 68 w 13"/>
                  <a:gd name="T69" fmla="*/ 1570 h 39"/>
                  <a:gd name="T70" fmla="*/ 68 w 13"/>
                  <a:gd name="T71" fmla="*/ 1312 h 39"/>
                  <a:gd name="T72" fmla="*/ 68 w 13"/>
                  <a:gd name="T73" fmla="*/ 1167 h 39"/>
                  <a:gd name="T74" fmla="*/ 68 w 13"/>
                  <a:gd name="T75" fmla="*/ 1103 h 39"/>
                  <a:gd name="T76" fmla="*/ 55 w 13"/>
                  <a:gd name="T77" fmla="*/ 1103 h 39"/>
                  <a:gd name="T78" fmla="*/ 55 w 13"/>
                  <a:gd name="T79" fmla="*/ 1103 h 39"/>
                  <a:gd name="T80" fmla="*/ 55 w 13"/>
                  <a:gd name="T81" fmla="*/ 1103 h 39"/>
                  <a:gd name="T82" fmla="*/ 21 w 13"/>
                  <a:gd name="T83" fmla="*/ 1103 h 39"/>
                  <a:gd name="T84" fmla="*/ 21 w 13"/>
                  <a:gd name="T85" fmla="*/ 1103 h 39"/>
                  <a:gd name="T86" fmla="*/ 0 w 13"/>
                  <a:gd name="T87" fmla="*/ 1103 h 39"/>
                  <a:gd name="T88" fmla="*/ 123 w 13"/>
                  <a:gd name="T89" fmla="*/ 906 h 39"/>
                  <a:gd name="T90" fmla="*/ 165 w 13"/>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39"/>
                  <a:gd name="T140" fmla="*/ 13 w 1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39">
                    <a:moveTo>
                      <a:pt x="6" y="0"/>
                    </a:moveTo>
                    <a:lnTo>
                      <a:pt x="7" y="0"/>
                    </a:lnTo>
                    <a:lnTo>
                      <a:pt x="9" y="1"/>
                    </a:lnTo>
                    <a:lnTo>
                      <a:pt x="10" y="3"/>
                    </a:lnTo>
                    <a:lnTo>
                      <a:pt x="9" y="4"/>
                    </a:lnTo>
                    <a:lnTo>
                      <a:pt x="9" y="6"/>
                    </a:lnTo>
                    <a:lnTo>
                      <a:pt x="7" y="6"/>
                    </a:lnTo>
                    <a:lnTo>
                      <a:pt x="6" y="7"/>
                    </a:lnTo>
                    <a:lnTo>
                      <a:pt x="4" y="6"/>
                    </a:lnTo>
                    <a:lnTo>
                      <a:pt x="3" y="4"/>
                    </a:lnTo>
                    <a:lnTo>
                      <a:pt x="3" y="3"/>
                    </a:lnTo>
                    <a:lnTo>
                      <a:pt x="3" y="1"/>
                    </a:lnTo>
                    <a:lnTo>
                      <a:pt x="4" y="1"/>
                    </a:lnTo>
                    <a:lnTo>
                      <a:pt x="4" y="0"/>
                    </a:lnTo>
                    <a:lnTo>
                      <a:pt x="6" y="0"/>
                    </a:lnTo>
                    <a:close/>
                    <a:moveTo>
                      <a:pt x="9" y="14"/>
                    </a:moveTo>
                    <a:lnTo>
                      <a:pt x="9" y="34"/>
                    </a:lnTo>
                    <a:lnTo>
                      <a:pt x="9" y="35"/>
                    </a:lnTo>
                    <a:lnTo>
                      <a:pt x="9" y="36"/>
                    </a:lnTo>
                    <a:lnTo>
                      <a:pt x="10" y="38"/>
                    </a:lnTo>
                    <a:lnTo>
                      <a:pt x="11" y="38"/>
                    </a:lnTo>
                    <a:lnTo>
                      <a:pt x="13" y="39"/>
                    </a:lnTo>
                    <a:lnTo>
                      <a:pt x="0" y="39"/>
                    </a:lnTo>
                    <a:lnTo>
                      <a:pt x="1" y="38"/>
                    </a:lnTo>
                    <a:lnTo>
                      <a:pt x="3" y="38"/>
                    </a:lnTo>
                    <a:lnTo>
                      <a:pt x="4" y="36"/>
                    </a:lnTo>
                    <a:lnTo>
                      <a:pt x="4" y="35"/>
                    </a:lnTo>
                    <a:lnTo>
                      <a:pt x="4" y="34"/>
                    </a:lnTo>
                    <a:lnTo>
                      <a:pt x="4" y="24"/>
                    </a:lnTo>
                    <a:lnTo>
                      <a:pt x="4" y="20"/>
                    </a:lnTo>
                    <a:lnTo>
                      <a:pt x="4" y="18"/>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441" name="Freeform 551"/>
              <p:cNvSpPr>
                <a:spLocks/>
              </p:cNvSpPr>
              <p:nvPr/>
            </p:nvSpPr>
            <p:spPr bwMode="auto">
              <a:xfrm>
                <a:off x="4032" y="3267"/>
                <a:ext cx="54" cy="101"/>
              </a:xfrm>
              <a:custGeom>
                <a:avLst/>
                <a:gdLst>
                  <a:gd name="T0" fmla="*/ 357 w 21"/>
                  <a:gd name="T1" fmla="*/ 994 h 25"/>
                  <a:gd name="T2" fmla="*/ 324 w 21"/>
                  <a:gd name="T3" fmla="*/ 1321 h 25"/>
                  <a:gd name="T4" fmla="*/ 270 w 21"/>
                  <a:gd name="T5" fmla="*/ 1454 h 25"/>
                  <a:gd name="T6" fmla="*/ 239 w 21"/>
                  <a:gd name="T7" fmla="*/ 1648 h 25"/>
                  <a:gd name="T8" fmla="*/ 185 w 21"/>
                  <a:gd name="T9" fmla="*/ 1648 h 25"/>
                  <a:gd name="T10" fmla="*/ 118 w 21"/>
                  <a:gd name="T11" fmla="*/ 1648 h 25"/>
                  <a:gd name="T12" fmla="*/ 33 w 21"/>
                  <a:gd name="T13" fmla="*/ 1454 h 25"/>
                  <a:gd name="T14" fmla="*/ 21 w 21"/>
                  <a:gd name="T15" fmla="*/ 1321 h 25"/>
                  <a:gd name="T16" fmla="*/ 0 w 21"/>
                  <a:gd name="T17" fmla="*/ 1127 h 25"/>
                  <a:gd name="T18" fmla="*/ 0 w 21"/>
                  <a:gd name="T19" fmla="*/ 865 h 25"/>
                  <a:gd name="T20" fmla="*/ 0 w 21"/>
                  <a:gd name="T21" fmla="*/ 521 h 25"/>
                  <a:gd name="T22" fmla="*/ 21 w 21"/>
                  <a:gd name="T23" fmla="*/ 392 h 25"/>
                  <a:gd name="T24" fmla="*/ 67 w 21"/>
                  <a:gd name="T25" fmla="*/ 194 h 25"/>
                  <a:gd name="T26" fmla="*/ 118 w 21"/>
                  <a:gd name="T27" fmla="*/ 0 h 25"/>
                  <a:gd name="T28" fmla="*/ 185 w 21"/>
                  <a:gd name="T29" fmla="*/ 0 h 25"/>
                  <a:gd name="T30" fmla="*/ 257 w 21"/>
                  <a:gd name="T31" fmla="*/ 0 h 25"/>
                  <a:gd name="T32" fmla="*/ 303 w 21"/>
                  <a:gd name="T33" fmla="*/ 65 h 25"/>
                  <a:gd name="T34" fmla="*/ 324 w 21"/>
                  <a:gd name="T35" fmla="*/ 194 h 25"/>
                  <a:gd name="T36" fmla="*/ 324 w 21"/>
                  <a:gd name="T37" fmla="*/ 392 h 25"/>
                  <a:gd name="T38" fmla="*/ 324 w 21"/>
                  <a:gd name="T39" fmla="*/ 392 h 25"/>
                  <a:gd name="T40" fmla="*/ 324 w 21"/>
                  <a:gd name="T41" fmla="*/ 457 h 25"/>
                  <a:gd name="T42" fmla="*/ 303 w 21"/>
                  <a:gd name="T43" fmla="*/ 457 h 25"/>
                  <a:gd name="T44" fmla="*/ 303 w 21"/>
                  <a:gd name="T45" fmla="*/ 457 h 25"/>
                  <a:gd name="T46" fmla="*/ 270 w 21"/>
                  <a:gd name="T47" fmla="*/ 457 h 25"/>
                  <a:gd name="T48" fmla="*/ 257 w 21"/>
                  <a:gd name="T49" fmla="*/ 457 h 25"/>
                  <a:gd name="T50" fmla="*/ 257 w 21"/>
                  <a:gd name="T51" fmla="*/ 392 h 25"/>
                  <a:gd name="T52" fmla="*/ 257 w 21"/>
                  <a:gd name="T53" fmla="*/ 263 h 25"/>
                  <a:gd name="T54" fmla="*/ 239 w 21"/>
                  <a:gd name="T55" fmla="*/ 194 h 25"/>
                  <a:gd name="T56" fmla="*/ 239 w 21"/>
                  <a:gd name="T57" fmla="*/ 65 h 25"/>
                  <a:gd name="T58" fmla="*/ 206 w 21"/>
                  <a:gd name="T59" fmla="*/ 65 h 25"/>
                  <a:gd name="T60" fmla="*/ 185 w 21"/>
                  <a:gd name="T61" fmla="*/ 65 h 25"/>
                  <a:gd name="T62" fmla="*/ 139 w 21"/>
                  <a:gd name="T63" fmla="*/ 65 h 25"/>
                  <a:gd name="T64" fmla="*/ 118 w 21"/>
                  <a:gd name="T65" fmla="*/ 194 h 25"/>
                  <a:gd name="T66" fmla="*/ 85 w 21"/>
                  <a:gd name="T67" fmla="*/ 392 h 25"/>
                  <a:gd name="T68" fmla="*/ 85 w 21"/>
                  <a:gd name="T69" fmla="*/ 654 h 25"/>
                  <a:gd name="T70" fmla="*/ 85 w 21"/>
                  <a:gd name="T71" fmla="*/ 929 h 25"/>
                  <a:gd name="T72" fmla="*/ 118 w 21"/>
                  <a:gd name="T73" fmla="*/ 1192 h 25"/>
                  <a:gd name="T74" fmla="*/ 152 w 21"/>
                  <a:gd name="T75" fmla="*/ 1321 h 25"/>
                  <a:gd name="T76" fmla="*/ 206 w 21"/>
                  <a:gd name="T77" fmla="*/ 1386 h 25"/>
                  <a:gd name="T78" fmla="*/ 257 w 21"/>
                  <a:gd name="T79" fmla="*/ 1386 h 25"/>
                  <a:gd name="T80" fmla="*/ 303 w 21"/>
                  <a:gd name="T81" fmla="*/ 1321 h 25"/>
                  <a:gd name="T82" fmla="*/ 324 w 21"/>
                  <a:gd name="T83" fmla="*/ 1192 h 25"/>
                  <a:gd name="T84" fmla="*/ 357 w 21"/>
                  <a:gd name="T85" fmla="*/ 929 h 25"/>
                  <a:gd name="T86" fmla="*/ 357 w 21"/>
                  <a:gd name="T87" fmla="*/ 994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19" y="20"/>
                    </a:lnTo>
                    <a:lnTo>
                      <a:pt x="16" y="22"/>
                    </a:lnTo>
                    <a:lnTo>
                      <a:pt x="14" y="25"/>
                    </a:lnTo>
                    <a:lnTo>
                      <a:pt x="11" y="25"/>
                    </a:lnTo>
                    <a:lnTo>
                      <a:pt x="7" y="25"/>
                    </a:lnTo>
                    <a:lnTo>
                      <a:pt x="2" y="22"/>
                    </a:lnTo>
                    <a:lnTo>
                      <a:pt x="1" y="20"/>
                    </a:lnTo>
                    <a:lnTo>
                      <a:pt x="0" y="17"/>
                    </a:lnTo>
                    <a:lnTo>
                      <a:pt x="0" y="13"/>
                    </a:lnTo>
                    <a:lnTo>
                      <a:pt x="0" y="8"/>
                    </a:lnTo>
                    <a:lnTo>
                      <a:pt x="1" y="6"/>
                    </a:lnTo>
                    <a:lnTo>
                      <a:pt x="4" y="3"/>
                    </a:lnTo>
                    <a:lnTo>
                      <a:pt x="7" y="0"/>
                    </a:lnTo>
                    <a:lnTo>
                      <a:pt x="11" y="0"/>
                    </a:lnTo>
                    <a:lnTo>
                      <a:pt x="15" y="0"/>
                    </a:lnTo>
                    <a:lnTo>
                      <a:pt x="18" y="1"/>
                    </a:lnTo>
                    <a:lnTo>
                      <a:pt x="19" y="3"/>
                    </a:lnTo>
                    <a:lnTo>
                      <a:pt x="19" y="6"/>
                    </a:lnTo>
                    <a:lnTo>
                      <a:pt x="19" y="7"/>
                    </a:lnTo>
                    <a:lnTo>
                      <a:pt x="18" y="7"/>
                    </a:lnTo>
                    <a:lnTo>
                      <a:pt x="16" y="7"/>
                    </a:lnTo>
                    <a:lnTo>
                      <a:pt x="15" y="7"/>
                    </a:lnTo>
                    <a:lnTo>
                      <a:pt x="15" y="6"/>
                    </a:lnTo>
                    <a:lnTo>
                      <a:pt x="15" y="4"/>
                    </a:lnTo>
                    <a:lnTo>
                      <a:pt x="14" y="3"/>
                    </a:lnTo>
                    <a:lnTo>
                      <a:pt x="14" y="1"/>
                    </a:lnTo>
                    <a:lnTo>
                      <a:pt x="12" y="1"/>
                    </a:lnTo>
                    <a:lnTo>
                      <a:pt x="11" y="1"/>
                    </a:lnTo>
                    <a:lnTo>
                      <a:pt x="8" y="1"/>
                    </a:lnTo>
                    <a:lnTo>
                      <a:pt x="7" y="3"/>
                    </a:lnTo>
                    <a:lnTo>
                      <a:pt x="5" y="6"/>
                    </a:lnTo>
                    <a:lnTo>
                      <a:pt x="5" y="10"/>
                    </a:lnTo>
                    <a:lnTo>
                      <a:pt x="5" y="14"/>
                    </a:lnTo>
                    <a:lnTo>
                      <a:pt x="7" y="18"/>
                    </a:lnTo>
                    <a:lnTo>
                      <a:pt x="9" y="20"/>
                    </a:lnTo>
                    <a:lnTo>
                      <a:pt x="12" y="21"/>
                    </a:lnTo>
                    <a:lnTo>
                      <a:pt x="15" y="21"/>
                    </a:lnTo>
                    <a:lnTo>
                      <a:pt x="18" y="20"/>
                    </a:lnTo>
                    <a:lnTo>
                      <a:pt x="19" y="18"/>
                    </a:lnTo>
                    <a:lnTo>
                      <a:pt x="21" y="14"/>
                    </a:lnTo>
                    <a:lnTo>
                      <a:pt x="21" y="15"/>
                    </a:lnTo>
                    <a:close/>
                  </a:path>
                </a:pathLst>
              </a:custGeom>
              <a:solidFill>
                <a:srgbClr val="000000"/>
              </a:solidFill>
              <a:ln w="0">
                <a:solidFill>
                  <a:srgbClr val="000000"/>
                </a:solidFill>
                <a:round/>
                <a:headEnd/>
                <a:tailEnd/>
              </a:ln>
            </p:spPr>
            <p:txBody>
              <a:bodyPr/>
              <a:lstStyle/>
              <a:p>
                <a:endParaRPr lang="en-CA"/>
              </a:p>
            </p:txBody>
          </p:sp>
          <p:sp>
            <p:nvSpPr>
              <p:cNvPr id="10442" name="Freeform 552"/>
              <p:cNvSpPr>
                <a:spLocks/>
              </p:cNvSpPr>
              <p:nvPr/>
            </p:nvSpPr>
            <p:spPr bwMode="auto">
              <a:xfrm>
                <a:off x="4092" y="3235"/>
                <a:ext cx="41" cy="133"/>
              </a:xfrm>
              <a:custGeom>
                <a:avLst/>
                <a:gdLst>
                  <a:gd name="T0" fmla="*/ 151 w 16"/>
                  <a:gd name="T1" fmla="*/ 0 h 33"/>
                  <a:gd name="T2" fmla="*/ 151 w 16"/>
                  <a:gd name="T3" fmla="*/ 520 h 33"/>
                  <a:gd name="T4" fmla="*/ 236 w 16"/>
                  <a:gd name="T5" fmla="*/ 520 h 33"/>
                  <a:gd name="T6" fmla="*/ 236 w 16"/>
                  <a:gd name="T7" fmla="*/ 584 h 33"/>
                  <a:gd name="T8" fmla="*/ 151 w 16"/>
                  <a:gd name="T9" fmla="*/ 584 h 33"/>
                  <a:gd name="T10" fmla="*/ 151 w 16"/>
                  <a:gd name="T11" fmla="*/ 1705 h 33"/>
                  <a:gd name="T12" fmla="*/ 151 w 16"/>
                  <a:gd name="T13" fmla="*/ 1834 h 33"/>
                  <a:gd name="T14" fmla="*/ 172 w 16"/>
                  <a:gd name="T15" fmla="*/ 1902 h 33"/>
                  <a:gd name="T16" fmla="*/ 172 w 16"/>
                  <a:gd name="T17" fmla="*/ 1967 h 33"/>
                  <a:gd name="T18" fmla="*/ 202 w 16"/>
                  <a:gd name="T19" fmla="*/ 1967 h 33"/>
                  <a:gd name="T20" fmla="*/ 218 w 16"/>
                  <a:gd name="T21" fmla="*/ 1967 h 33"/>
                  <a:gd name="T22" fmla="*/ 218 w 16"/>
                  <a:gd name="T23" fmla="*/ 1967 h 33"/>
                  <a:gd name="T24" fmla="*/ 236 w 16"/>
                  <a:gd name="T25" fmla="*/ 1902 h 33"/>
                  <a:gd name="T26" fmla="*/ 236 w 16"/>
                  <a:gd name="T27" fmla="*/ 1902 h 33"/>
                  <a:gd name="T28" fmla="*/ 269 w 16"/>
                  <a:gd name="T29" fmla="*/ 1902 h 33"/>
                  <a:gd name="T30" fmla="*/ 236 w 16"/>
                  <a:gd name="T31" fmla="*/ 1967 h 33"/>
                  <a:gd name="T32" fmla="*/ 218 w 16"/>
                  <a:gd name="T33" fmla="*/ 2096 h 33"/>
                  <a:gd name="T34" fmla="*/ 202 w 16"/>
                  <a:gd name="T35" fmla="*/ 2160 h 33"/>
                  <a:gd name="T36" fmla="*/ 151 w 16"/>
                  <a:gd name="T37" fmla="*/ 2160 h 33"/>
                  <a:gd name="T38" fmla="*/ 118 w 16"/>
                  <a:gd name="T39" fmla="*/ 2160 h 33"/>
                  <a:gd name="T40" fmla="*/ 118 w 16"/>
                  <a:gd name="T41" fmla="*/ 2160 h 33"/>
                  <a:gd name="T42" fmla="*/ 97 w 16"/>
                  <a:gd name="T43" fmla="*/ 2096 h 33"/>
                  <a:gd name="T44" fmla="*/ 85 w 16"/>
                  <a:gd name="T45" fmla="*/ 1967 h 33"/>
                  <a:gd name="T46" fmla="*/ 85 w 16"/>
                  <a:gd name="T47" fmla="*/ 1902 h 33"/>
                  <a:gd name="T48" fmla="*/ 85 w 16"/>
                  <a:gd name="T49" fmla="*/ 1705 h 33"/>
                  <a:gd name="T50" fmla="*/ 85 w 16"/>
                  <a:gd name="T51" fmla="*/ 584 h 33"/>
                  <a:gd name="T52" fmla="*/ 0 w 16"/>
                  <a:gd name="T53" fmla="*/ 584 h 33"/>
                  <a:gd name="T54" fmla="*/ 0 w 16"/>
                  <a:gd name="T55" fmla="*/ 584 h 33"/>
                  <a:gd name="T56" fmla="*/ 33 w 16"/>
                  <a:gd name="T57" fmla="*/ 520 h 33"/>
                  <a:gd name="T58" fmla="*/ 54 w 16"/>
                  <a:gd name="T59" fmla="*/ 455 h 33"/>
                  <a:gd name="T60" fmla="*/ 85 w 16"/>
                  <a:gd name="T61" fmla="*/ 326 h 33"/>
                  <a:gd name="T62" fmla="*/ 97 w 16"/>
                  <a:gd name="T63" fmla="*/ 258 h 33"/>
                  <a:gd name="T64" fmla="*/ 118 w 16"/>
                  <a:gd name="T65" fmla="*/ 129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8"/>
                    </a:lnTo>
                    <a:lnTo>
                      <a:pt x="14" y="8"/>
                    </a:lnTo>
                    <a:lnTo>
                      <a:pt x="14" y="9"/>
                    </a:lnTo>
                    <a:lnTo>
                      <a:pt x="9" y="9"/>
                    </a:lnTo>
                    <a:lnTo>
                      <a:pt x="9" y="26"/>
                    </a:lnTo>
                    <a:lnTo>
                      <a:pt x="9" y="28"/>
                    </a:lnTo>
                    <a:lnTo>
                      <a:pt x="10" y="29"/>
                    </a:lnTo>
                    <a:lnTo>
                      <a:pt x="10" y="30"/>
                    </a:lnTo>
                    <a:lnTo>
                      <a:pt x="12" y="30"/>
                    </a:lnTo>
                    <a:lnTo>
                      <a:pt x="13" y="30"/>
                    </a:lnTo>
                    <a:lnTo>
                      <a:pt x="14" y="29"/>
                    </a:lnTo>
                    <a:lnTo>
                      <a:pt x="16" y="29"/>
                    </a:lnTo>
                    <a:lnTo>
                      <a:pt x="14" y="30"/>
                    </a:lnTo>
                    <a:lnTo>
                      <a:pt x="13" y="32"/>
                    </a:lnTo>
                    <a:lnTo>
                      <a:pt x="12" y="33"/>
                    </a:lnTo>
                    <a:lnTo>
                      <a:pt x="9" y="33"/>
                    </a:lnTo>
                    <a:lnTo>
                      <a:pt x="7" y="33"/>
                    </a:lnTo>
                    <a:lnTo>
                      <a:pt x="6" y="32"/>
                    </a:lnTo>
                    <a:lnTo>
                      <a:pt x="5" y="30"/>
                    </a:lnTo>
                    <a:lnTo>
                      <a:pt x="5" y="29"/>
                    </a:lnTo>
                    <a:lnTo>
                      <a:pt x="5" y="26"/>
                    </a:lnTo>
                    <a:lnTo>
                      <a:pt x="5" y="9"/>
                    </a:lnTo>
                    <a:lnTo>
                      <a:pt x="0" y="9"/>
                    </a:lnTo>
                    <a:lnTo>
                      <a:pt x="2" y="8"/>
                    </a:lnTo>
                    <a:lnTo>
                      <a:pt x="3" y="7"/>
                    </a:lnTo>
                    <a:lnTo>
                      <a:pt x="5" y="5"/>
                    </a:lnTo>
                    <a:lnTo>
                      <a:pt x="6" y="4"/>
                    </a:lnTo>
                    <a:lnTo>
                      <a:pt x="7" y="2"/>
                    </a:lnTo>
                    <a:lnTo>
                      <a:pt x="9" y="0"/>
                    </a:lnTo>
                    <a:close/>
                  </a:path>
                </a:pathLst>
              </a:custGeom>
              <a:solidFill>
                <a:srgbClr val="000000"/>
              </a:solidFill>
              <a:ln w="0">
                <a:solidFill>
                  <a:srgbClr val="000000"/>
                </a:solidFill>
                <a:round/>
                <a:headEnd/>
                <a:tailEnd/>
              </a:ln>
            </p:spPr>
            <p:txBody>
              <a:bodyPr/>
              <a:lstStyle/>
              <a:p>
                <a:endParaRPr lang="en-CA"/>
              </a:p>
            </p:txBody>
          </p:sp>
          <p:sp>
            <p:nvSpPr>
              <p:cNvPr id="10443" name="Freeform 553"/>
              <p:cNvSpPr>
                <a:spLocks noEditPoints="1"/>
              </p:cNvSpPr>
              <p:nvPr/>
            </p:nvSpPr>
            <p:spPr bwMode="auto">
              <a:xfrm>
                <a:off x="4136" y="3267"/>
                <a:ext cx="63" cy="101"/>
              </a:xfrm>
              <a:custGeom>
                <a:avLst/>
                <a:gdLst>
                  <a:gd name="T0" fmla="*/ 234 w 24"/>
                  <a:gd name="T1" fmla="*/ 0 h 25"/>
                  <a:gd name="T2" fmla="*/ 289 w 24"/>
                  <a:gd name="T3" fmla="*/ 0 h 25"/>
                  <a:gd name="T4" fmla="*/ 365 w 24"/>
                  <a:gd name="T5" fmla="*/ 65 h 25"/>
                  <a:gd name="T6" fmla="*/ 378 w 24"/>
                  <a:gd name="T7" fmla="*/ 263 h 25"/>
                  <a:gd name="T8" fmla="*/ 433 w 24"/>
                  <a:gd name="T9" fmla="*/ 457 h 25"/>
                  <a:gd name="T10" fmla="*/ 433 w 24"/>
                  <a:gd name="T11" fmla="*/ 865 h 25"/>
                  <a:gd name="T12" fmla="*/ 433 w 24"/>
                  <a:gd name="T13" fmla="*/ 994 h 25"/>
                  <a:gd name="T14" fmla="*/ 412 w 24"/>
                  <a:gd name="T15" fmla="*/ 1192 h 25"/>
                  <a:gd name="T16" fmla="*/ 378 w 24"/>
                  <a:gd name="T17" fmla="*/ 1454 h 25"/>
                  <a:gd name="T18" fmla="*/ 323 w 24"/>
                  <a:gd name="T19" fmla="*/ 1584 h 25"/>
                  <a:gd name="T20" fmla="*/ 289 w 24"/>
                  <a:gd name="T21" fmla="*/ 1648 h 25"/>
                  <a:gd name="T22" fmla="*/ 234 w 24"/>
                  <a:gd name="T23" fmla="*/ 1648 h 25"/>
                  <a:gd name="T24" fmla="*/ 165 w 24"/>
                  <a:gd name="T25" fmla="*/ 1648 h 25"/>
                  <a:gd name="T26" fmla="*/ 110 w 24"/>
                  <a:gd name="T27" fmla="*/ 1584 h 25"/>
                  <a:gd name="T28" fmla="*/ 55 w 24"/>
                  <a:gd name="T29" fmla="*/ 1386 h 25"/>
                  <a:gd name="T30" fmla="*/ 34 w 24"/>
                  <a:gd name="T31" fmla="*/ 1127 h 25"/>
                  <a:gd name="T32" fmla="*/ 0 w 24"/>
                  <a:gd name="T33" fmla="*/ 865 h 25"/>
                  <a:gd name="T34" fmla="*/ 34 w 24"/>
                  <a:gd name="T35" fmla="*/ 654 h 25"/>
                  <a:gd name="T36" fmla="*/ 55 w 24"/>
                  <a:gd name="T37" fmla="*/ 392 h 25"/>
                  <a:gd name="T38" fmla="*/ 76 w 24"/>
                  <a:gd name="T39" fmla="*/ 194 h 25"/>
                  <a:gd name="T40" fmla="*/ 123 w 24"/>
                  <a:gd name="T41" fmla="*/ 65 h 25"/>
                  <a:gd name="T42" fmla="*/ 179 w 24"/>
                  <a:gd name="T43" fmla="*/ 0 h 25"/>
                  <a:gd name="T44" fmla="*/ 234 w 24"/>
                  <a:gd name="T45" fmla="*/ 0 h 25"/>
                  <a:gd name="T46" fmla="*/ 200 w 24"/>
                  <a:gd name="T47" fmla="*/ 65 h 25"/>
                  <a:gd name="T48" fmla="*/ 179 w 24"/>
                  <a:gd name="T49" fmla="*/ 65 h 25"/>
                  <a:gd name="T50" fmla="*/ 165 w 24"/>
                  <a:gd name="T51" fmla="*/ 65 h 25"/>
                  <a:gd name="T52" fmla="*/ 123 w 24"/>
                  <a:gd name="T53" fmla="*/ 194 h 25"/>
                  <a:gd name="T54" fmla="*/ 110 w 24"/>
                  <a:gd name="T55" fmla="*/ 392 h 25"/>
                  <a:gd name="T56" fmla="*/ 110 w 24"/>
                  <a:gd name="T57" fmla="*/ 457 h 25"/>
                  <a:gd name="T58" fmla="*/ 110 w 24"/>
                  <a:gd name="T59" fmla="*/ 719 h 25"/>
                  <a:gd name="T60" fmla="*/ 110 w 24"/>
                  <a:gd name="T61" fmla="*/ 994 h 25"/>
                  <a:gd name="T62" fmla="*/ 123 w 24"/>
                  <a:gd name="T63" fmla="*/ 1321 h 25"/>
                  <a:gd name="T64" fmla="*/ 179 w 24"/>
                  <a:gd name="T65" fmla="*/ 1454 h 25"/>
                  <a:gd name="T66" fmla="*/ 255 w 24"/>
                  <a:gd name="T67" fmla="*/ 1584 h 25"/>
                  <a:gd name="T68" fmla="*/ 289 w 24"/>
                  <a:gd name="T69" fmla="*/ 1584 h 25"/>
                  <a:gd name="T70" fmla="*/ 323 w 24"/>
                  <a:gd name="T71" fmla="*/ 1454 h 25"/>
                  <a:gd name="T72" fmla="*/ 365 w 24"/>
                  <a:gd name="T73" fmla="*/ 1192 h 25"/>
                  <a:gd name="T74" fmla="*/ 365 w 24"/>
                  <a:gd name="T75" fmla="*/ 929 h 25"/>
                  <a:gd name="T76" fmla="*/ 365 w 24"/>
                  <a:gd name="T77" fmla="*/ 654 h 25"/>
                  <a:gd name="T78" fmla="*/ 323 w 24"/>
                  <a:gd name="T79" fmla="*/ 457 h 25"/>
                  <a:gd name="T80" fmla="*/ 310 w 24"/>
                  <a:gd name="T81" fmla="*/ 263 h 25"/>
                  <a:gd name="T82" fmla="*/ 255 w 24"/>
                  <a:gd name="T83" fmla="*/ 65 h 25"/>
                  <a:gd name="T84" fmla="*/ 200 w 24"/>
                  <a:gd name="T85" fmla="*/ 65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5"/>
                  <a:gd name="T131" fmla="*/ 24 w 24"/>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5">
                    <a:moveTo>
                      <a:pt x="13" y="0"/>
                    </a:moveTo>
                    <a:lnTo>
                      <a:pt x="16" y="0"/>
                    </a:lnTo>
                    <a:lnTo>
                      <a:pt x="20" y="1"/>
                    </a:lnTo>
                    <a:lnTo>
                      <a:pt x="21" y="4"/>
                    </a:lnTo>
                    <a:lnTo>
                      <a:pt x="24" y="7"/>
                    </a:lnTo>
                    <a:lnTo>
                      <a:pt x="24" y="13"/>
                    </a:lnTo>
                    <a:lnTo>
                      <a:pt x="24" y="15"/>
                    </a:lnTo>
                    <a:lnTo>
                      <a:pt x="23" y="18"/>
                    </a:lnTo>
                    <a:lnTo>
                      <a:pt x="21" y="22"/>
                    </a:lnTo>
                    <a:lnTo>
                      <a:pt x="18" y="24"/>
                    </a:lnTo>
                    <a:lnTo>
                      <a:pt x="16" y="25"/>
                    </a:lnTo>
                    <a:lnTo>
                      <a:pt x="13" y="25"/>
                    </a:lnTo>
                    <a:lnTo>
                      <a:pt x="9" y="25"/>
                    </a:lnTo>
                    <a:lnTo>
                      <a:pt x="6" y="24"/>
                    </a:lnTo>
                    <a:lnTo>
                      <a:pt x="3" y="21"/>
                    </a:lnTo>
                    <a:lnTo>
                      <a:pt x="2" y="17"/>
                    </a:lnTo>
                    <a:lnTo>
                      <a:pt x="0" y="13"/>
                    </a:lnTo>
                    <a:lnTo>
                      <a:pt x="2" y="10"/>
                    </a:lnTo>
                    <a:lnTo>
                      <a:pt x="3" y="6"/>
                    </a:lnTo>
                    <a:lnTo>
                      <a:pt x="4" y="3"/>
                    </a:lnTo>
                    <a:lnTo>
                      <a:pt x="7" y="1"/>
                    </a:lnTo>
                    <a:lnTo>
                      <a:pt x="10" y="0"/>
                    </a:lnTo>
                    <a:lnTo>
                      <a:pt x="13" y="0"/>
                    </a:lnTo>
                    <a:close/>
                    <a:moveTo>
                      <a:pt x="11" y="1"/>
                    </a:moveTo>
                    <a:lnTo>
                      <a:pt x="10" y="1"/>
                    </a:lnTo>
                    <a:lnTo>
                      <a:pt x="9" y="1"/>
                    </a:lnTo>
                    <a:lnTo>
                      <a:pt x="7" y="3"/>
                    </a:lnTo>
                    <a:lnTo>
                      <a:pt x="6" y="6"/>
                    </a:lnTo>
                    <a:lnTo>
                      <a:pt x="6" y="7"/>
                    </a:lnTo>
                    <a:lnTo>
                      <a:pt x="6" y="11"/>
                    </a:lnTo>
                    <a:lnTo>
                      <a:pt x="6" y="15"/>
                    </a:lnTo>
                    <a:lnTo>
                      <a:pt x="7" y="20"/>
                    </a:lnTo>
                    <a:lnTo>
                      <a:pt x="10" y="22"/>
                    </a:lnTo>
                    <a:lnTo>
                      <a:pt x="14" y="24"/>
                    </a:lnTo>
                    <a:lnTo>
                      <a:pt x="16" y="24"/>
                    </a:lnTo>
                    <a:lnTo>
                      <a:pt x="18" y="22"/>
                    </a:lnTo>
                    <a:lnTo>
                      <a:pt x="20" y="18"/>
                    </a:lnTo>
                    <a:lnTo>
                      <a:pt x="20" y="14"/>
                    </a:lnTo>
                    <a:lnTo>
                      <a:pt x="20" y="10"/>
                    </a:lnTo>
                    <a:lnTo>
                      <a:pt x="18" y="7"/>
                    </a:lnTo>
                    <a:lnTo>
                      <a:pt x="17"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10444" name="Freeform 554"/>
              <p:cNvSpPr>
                <a:spLocks/>
              </p:cNvSpPr>
              <p:nvPr/>
            </p:nvSpPr>
            <p:spPr bwMode="auto">
              <a:xfrm>
                <a:off x="4209" y="3267"/>
                <a:ext cx="45" cy="101"/>
              </a:xfrm>
              <a:custGeom>
                <a:avLst/>
                <a:gdLst>
                  <a:gd name="T0" fmla="*/ 132 w 17"/>
                  <a:gd name="T1" fmla="*/ 0 h 25"/>
                  <a:gd name="T2" fmla="*/ 132 w 17"/>
                  <a:gd name="T3" fmla="*/ 392 h 25"/>
                  <a:gd name="T4" fmla="*/ 183 w 17"/>
                  <a:gd name="T5" fmla="*/ 194 h 25"/>
                  <a:gd name="T6" fmla="*/ 204 w 17"/>
                  <a:gd name="T7" fmla="*/ 0 h 25"/>
                  <a:gd name="T8" fmla="*/ 259 w 17"/>
                  <a:gd name="T9" fmla="*/ 0 h 25"/>
                  <a:gd name="T10" fmla="*/ 294 w 17"/>
                  <a:gd name="T11" fmla="*/ 0 h 25"/>
                  <a:gd name="T12" fmla="*/ 315 w 17"/>
                  <a:gd name="T13" fmla="*/ 0 h 25"/>
                  <a:gd name="T14" fmla="*/ 315 w 17"/>
                  <a:gd name="T15" fmla="*/ 65 h 25"/>
                  <a:gd name="T16" fmla="*/ 315 w 17"/>
                  <a:gd name="T17" fmla="*/ 194 h 25"/>
                  <a:gd name="T18" fmla="*/ 315 w 17"/>
                  <a:gd name="T19" fmla="*/ 263 h 25"/>
                  <a:gd name="T20" fmla="*/ 315 w 17"/>
                  <a:gd name="T21" fmla="*/ 392 h 25"/>
                  <a:gd name="T22" fmla="*/ 294 w 17"/>
                  <a:gd name="T23" fmla="*/ 392 h 25"/>
                  <a:gd name="T24" fmla="*/ 294 w 17"/>
                  <a:gd name="T25" fmla="*/ 392 h 25"/>
                  <a:gd name="T26" fmla="*/ 259 w 17"/>
                  <a:gd name="T27" fmla="*/ 392 h 25"/>
                  <a:gd name="T28" fmla="*/ 238 w 17"/>
                  <a:gd name="T29" fmla="*/ 263 h 25"/>
                  <a:gd name="T30" fmla="*/ 238 w 17"/>
                  <a:gd name="T31" fmla="*/ 263 h 25"/>
                  <a:gd name="T32" fmla="*/ 204 w 17"/>
                  <a:gd name="T33" fmla="*/ 263 h 25"/>
                  <a:gd name="T34" fmla="*/ 204 w 17"/>
                  <a:gd name="T35" fmla="*/ 263 h 25"/>
                  <a:gd name="T36" fmla="*/ 183 w 17"/>
                  <a:gd name="T37" fmla="*/ 263 h 25"/>
                  <a:gd name="T38" fmla="*/ 169 w 17"/>
                  <a:gd name="T39" fmla="*/ 392 h 25"/>
                  <a:gd name="T40" fmla="*/ 132 w 17"/>
                  <a:gd name="T41" fmla="*/ 521 h 25"/>
                  <a:gd name="T42" fmla="*/ 132 w 17"/>
                  <a:gd name="T43" fmla="*/ 1321 h 25"/>
                  <a:gd name="T44" fmla="*/ 132 w 17"/>
                  <a:gd name="T45" fmla="*/ 1386 h 25"/>
                  <a:gd name="T46" fmla="*/ 169 w 17"/>
                  <a:gd name="T47" fmla="*/ 1454 h 25"/>
                  <a:gd name="T48" fmla="*/ 169 w 17"/>
                  <a:gd name="T49" fmla="*/ 1584 h 25"/>
                  <a:gd name="T50" fmla="*/ 183 w 17"/>
                  <a:gd name="T51" fmla="*/ 1584 h 25"/>
                  <a:gd name="T52" fmla="*/ 204 w 17"/>
                  <a:gd name="T53" fmla="*/ 1584 h 25"/>
                  <a:gd name="T54" fmla="*/ 238 w 17"/>
                  <a:gd name="T55" fmla="*/ 1648 h 25"/>
                  <a:gd name="T56" fmla="*/ 238 w 17"/>
                  <a:gd name="T57" fmla="*/ 1648 h 25"/>
                  <a:gd name="T58" fmla="*/ 0 w 17"/>
                  <a:gd name="T59" fmla="*/ 1648 h 25"/>
                  <a:gd name="T60" fmla="*/ 0 w 17"/>
                  <a:gd name="T61" fmla="*/ 1648 h 25"/>
                  <a:gd name="T62" fmla="*/ 34 w 17"/>
                  <a:gd name="T63" fmla="*/ 1584 h 25"/>
                  <a:gd name="T64" fmla="*/ 34 w 17"/>
                  <a:gd name="T65" fmla="*/ 1584 h 25"/>
                  <a:gd name="T66" fmla="*/ 56 w 17"/>
                  <a:gd name="T67" fmla="*/ 1584 h 25"/>
                  <a:gd name="T68" fmla="*/ 56 w 17"/>
                  <a:gd name="T69" fmla="*/ 1454 h 25"/>
                  <a:gd name="T70" fmla="*/ 56 w 17"/>
                  <a:gd name="T71" fmla="*/ 1386 h 25"/>
                  <a:gd name="T72" fmla="*/ 56 w 17"/>
                  <a:gd name="T73" fmla="*/ 1321 h 25"/>
                  <a:gd name="T74" fmla="*/ 56 w 17"/>
                  <a:gd name="T75" fmla="*/ 654 h 25"/>
                  <a:gd name="T76" fmla="*/ 56 w 17"/>
                  <a:gd name="T77" fmla="*/ 392 h 25"/>
                  <a:gd name="T78" fmla="*/ 56 w 17"/>
                  <a:gd name="T79" fmla="*/ 263 h 25"/>
                  <a:gd name="T80" fmla="*/ 56 w 17"/>
                  <a:gd name="T81" fmla="*/ 194 h 25"/>
                  <a:gd name="T82" fmla="*/ 56 w 17"/>
                  <a:gd name="T83" fmla="*/ 194 h 25"/>
                  <a:gd name="T84" fmla="*/ 34 w 17"/>
                  <a:gd name="T85" fmla="*/ 194 h 25"/>
                  <a:gd name="T86" fmla="*/ 34 w 17"/>
                  <a:gd name="T87" fmla="*/ 194 h 25"/>
                  <a:gd name="T88" fmla="*/ 0 w 17"/>
                  <a:gd name="T89" fmla="*/ 194 h 25"/>
                  <a:gd name="T90" fmla="*/ 0 w 17"/>
                  <a:gd name="T91" fmla="*/ 194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0"/>
                    </a:lnTo>
                    <a:lnTo>
                      <a:pt x="17" y="1"/>
                    </a:lnTo>
                    <a:lnTo>
                      <a:pt x="17" y="3"/>
                    </a:lnTo>
                    <a:lnTo>
                      <a:pt x="17" y="4"/>
                    </a:lnTo>
                    <a:lnTo>
                      <a:pt x="17" y="6"/>
                    </a:lnTo>
                    <a:lnTo>
                      <a:pt x="16" y="6"/>
                    </a:lnTo>
                    <a:lnTo>
                      <a:pt x="14" y="6"/>
                    </a:lnTo>
                    <a:lnTo>
                      <a:pt x="13" y="4"/>
                    </a:lnTo>
                    <a:lnTo>
                      <a:pt x="11" y="4"/>
                    </a:lnTo>
                    <a:lnTo>
                      <a:pt x="10" y="4"/>
                    </a:lnTo>
                    <a:lnTo>
                      <a:pt x="9" y="6"/>
                    </a:lnTo>
                    <a:lnTo>
                      <a:pt x="7" y="8"/>
                    </a:lnTo>
                    <a:lnTo>
                      <a:pt x="7" y="20"/>
                    </a:lnTo>
                    <a:lnTo>
                      <a:pt x="7"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sp>
          <p:nvSpPr>
            <p:cNvPr id="10348" name="Freeform 555"/>
            <p:cNvSpPr>
              <a:spLocks/>
            </p:cNvSpPr>
            <p:nvPr/>
          </p:nvSpPr>
          <p:spPr bwMode="auto">
            <a:xfrm>
              <a:off x="1303" y="3489"/>
              <a:ext cx="89" cy="153"/>
            </a:xfrm>
            <a:custGeom>
              <a:avLst/>
              <a:gdLst>
                <a:gd name="T0" fmla="*/ 21 w 34"/>
                <a:gd name="T1" fmla="*/ 2480 h 38"/>
                <a:gd name="T2" fmla="*/ 68 w 34"/>
                <a:gd name="T3" fmla="*/ 455 h 38"/>
                <a:gd name="T4" fmla="*/ 110 w 34"/>
                <a:gd name="T5" fmla="*/ 326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896 h 38"/>
                <a:gd name="T38" fmla="*/ 398 w 34"/>
                <a:gd name="T39" fmla="*/ 519 h 38"/>
                <a:gd name="T40" fmla="*/ 432 w 34"/>
                <a:gd name="T41" fmla="*/ 326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26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5"/>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49" name="Freeform 556"/>
            <p:cNvSpPr>
              <a:spLocks noEditPoints="1"/>
            </p:cNvSpPr>
            <p:nvPr/>
          </p:nvSpPr>
          <p:spPr bwMode="auto">
            <a:xfrm>
              <a:off x="1373" y="3489"/>
              <a:ext cx="92" cy="145"/>
            </a:xfrm>
            <a:custGeom>
              <a:avLst/>
              <a:gdLst>
                <a:gd name="T0" fmla="*/ 166 w 35"/>
                <a:gd name="T1" fmla="*/ 0 h 36"/>
                <a:gd name="T2" fmla="*/ 415 w 35"/>
                <a:gd name="T3" fmla="*/ 0 h 36"/>
                <a:gd name="T4" fmla="*/ 526 w 35"/>
                <a:gd name="T5" fmla="*/ 0 h 36"/>
                <a:gd name="T6" fmla="*/ 581 w 35"/>
                <a:gd name="T7" fmla="*/ 64 h 36"/>
                <a:gd name="T8" fmla="*/ 602 w 35"/>
                <a:gd name="T9" fmla="*/ 258 h 36"/>
                <a:gd name="T10" fmla="*/ 636 w 35"/>
                <a:gd name="T11" fmla="*/ 520 h 36"/>
                <a:gd name="T12" fmla="*/ 636 w 35"/>
                <a:gd name="T13" fmla="*/ 713 h 36"/>
                <a:gd name="T14" fmla="*/ 602 w 35"/>
                <a:gd name="T15" fmla="*/ 777 h 36"/>
                <a:gd name="T16" fmla="*/ 547 w 35"/>
                <a:gd name="T17" fmla="*/ 975 h 36"/>
                <a:gd name="T18" fmla="*/ 513 w 35"/>
                <a:gd name="T19" fmla="*/ 1104 h 36"/>
                <a:gd name="T20" fmla="*/ 455 w 35"/>
                <a:gd name="T21" fmla="*/ 1184 h 36"/>
                <a:gd name="T22" fmla="*/ 381 w 35"/>
                <a:gd name="T23" fmla="*/ 1249 h 36"/>
                <a:gd name="T24" fmla="*/ 326 w 35"/>
                <a:gd name="T25" fmla="*/ 1184 h 36"/>
                <a:gd name="T26" fmla="*/ 271 w 35"/>
                <a:gd name="T27" fmla="*/ 1184 h 36"/>
                <a:gd name="T28" fmla="*/ 221 w 35"/>
                <a:gd name="T29" fmla="*/ 1897 h 36"/>
                <a:gd name="T30" fmla="*/ 200 w 35"/>
                <a:gd name="T31" fmla="*/ 2094 h 36"/>
                <a:gd name="T32" fmla="*/ 200 w 35"/>
                <a:gd name="T33" fmla="*/ 2159 h 36"/>
                <a:gd name="T34" fmla="*/ 200 w 35"/>
                <a:gd name="T35" fmla="*/ 2288 h 36"/>
                <a:gd name="T36" fmla="*/ 200 w 35"/>
                <a:gd name="T37" fmla="*/ 2288 h 36"/>
                <a:gd name="T38" fmla="*/ 221 w 35"/>
                <a:gd name="T39" fmla="*/ 2288 h 36"/>
                <a:gd name="T40" fmla="*/ 271 w 35"/>
                <a:gd name="T41" fmla="*/ 2352 h 36"/>
                <a:gd name="T42" fmla="*/ 271 w 35"/>
                <a:gd name="T43" fmla="*/ 2352 h 36"/>
                <a:gd name="T44" fmla="*/ 0 w 35"/>
                <a:gd name="T45" fmla="*/ 2352 h 36"/>
                <a:gd name="T46" fmla="*/ 21 w 35"/>
                <a:gd name="T47" fmla="*/ 2352 h 36"/>
                <a:gd name="T48" fmla="*/ 34 w 35"/>
                <a:gd name="T49" fmla="*/ 2288 h 36"/>
                <a:gd name="T50" fmla="*/ 76 w 35"/>
                <a:gd name="T51" fmla="*/ 2288 h 36"/>
                <a:gd name="T52" fmla="*/ 89 w 35"/>
                <a:gd name="T53" fmla="*/ 2159 h 36"/>
                <a:gd name="T54" fmla="*/ 124 w 35"/>
                <a:gd name="T55" fmla="*/ 1897 h 36"/>
                <a:gd name="T56" fmla="*/ 221 w 35"/>
                <a:gd name="T57" fmla="*/ 520 h 36"/>
                <a:gd name="T58" fmla="*/ 255 w 35"/>
                <a:gd name="T59" fmla="*/ 326 h 36"/>
                <a:gd name="T60" fmla="*/ 255 w 35"/>
                <a:gd name="T61" fmla="*/ 193 h 36"/>
                <a:gd name="T62" fmla="*/ 255 w 35"/>
                <a:gd name="T63" fmla="*/ 193 h 36"/>
                <a:gd name="T64" fmla="*/ 255 w 35"/>
                <a:gd name="T65" fmla="*/ 64 h 36"/>
                <a:gd name="T66" fmla="*/ 221 w 35"/>
                <a:gd name="T67" fmla="*/ 64 h 36"/>
                <a:gd name="T68" fmla="*/ 166 w 35"/>
                <a:gd name="T69" fmla="*/ 64 h 36"/>
                <a:gd name="T70" fmla="*/ 166 w 35"/>
                <a:gd name="T71" fmla="*/ 0 h 36"/>
                <a:gd name="T72" fmla="*/ 271 w 35"/>
                <a:gd name="T73" fmla="*/ 1104 h 36"/>
                <a:gd name="T74" fmla="*/ 326 w 35"/>
                <a:gd name="T75" fmla="*/ 1184 h 36"/>
                <a:gd name="T76" fmla="*/ 344 w 35"/>
                <a:gd name="T77" fmla="*/ 1184 h 36"/>
                <a:gd name="T78" fmla="*/ 400 w 35"/>
                <a:gd name="T79" fmla="*/ 1104 h 36"/>
                <a:gd name="T80" fmla="*/ 455 w 35"/>
                <a:gd name="T81" fmla="*/ 1104 h 36"/>
                <a:gd name="T82" fmla="*/ 471 w 35"/>
                <a:gd name="T83" fmla="*/ 975 h 36"/>
                <a:gd name="T84" fmla="*/ 513 w 35"/>
                <a:gd name="T85" fmla="*/ 777 h 36"/>
                <a:gd name="T86" fmla="*/ 526 w 35"/>
                <a:gd name="T87" fmla="*/ 648 h 36"/>
                <a:gd name="T88" fmla="*/ 526 w 35"/>
                <a:gd name="T89" fmla="*/ 455 h 36"/>
                <a:gd name="T90" fmla="*/ 526 w 35"/>
                <a:gd name="T91" fmla="*/ 326 h 36"/>
                <a:gd name="T92" fmla="*/ 513 w 35"/>
                <a:gd name="T93" fmla="*/ 193 h 36"/>
                <a:gd name="T94" fmla="*/ 471 w 35"/>
                <a:gd name="T95" fmla="*/ 64 h 36"/>
                <a:gd name="T96" fmla="*/ 415 w 35"/>
                <a:gd name="T97" fmla="*/ 64 h 36"/>
                <a:gd name="T98" fmla="*/ 400 w 35"/>
                <a:gd name="T99" fmla="*/ 64 h 36"/>
                <a:gd name="T100" fmla="*/ 344 w 35"/>
                <a:gd name="T101" fmla="*/ 64 h 36"/>
                <a:gd name="T102" fmla="*/ 271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9" y="0"/>
                  </a:moveTo>
                  <a:lnTo>
                    <a:pt x="23" y="0"/>
                  </a:lnTo>
                  <a:lnTo>
                    <a:pt x="29" y="0"/>
                  </a:lnTo>
                  <a:lnTo>
                    <a:pt x="32" y="1"/>
                  </a:lnTo>
                  <a:lnTo>
                    <a:pt x="33" y="4"/>
                  </a:lnTo>
                  <a:lnTo>
                    <a:pt x="35" y="8"/>
                  </a:lnTo>
                  <a:lnTo>
                    <a:pt x="35" y="11"/>
                  </a:lnTo>
                  <a:lnTo>
                    <a:pt x="33" y="12"/>
                  </a:lnTo>
                  <a:lnTo>
                    <a:pt x="30" y="15"/>
                  </a:lnTo>
                  <a:lnTo>
                    <a:pt x="28" y="17"/>
                  </a:lnTo>
                  <a:lnTo>
                    <a:pt x="25" y="18"/>
                  </a:lnTo>
                  <a:lnTo>
                    <a:pt x="21" y="19"/>
                  </a:lnTo>
                  <a:lnTo>
                    <a:pt x="18" y="18"/>
                  </a:lnTo>
                  <a:lnTo>
                    <a:pt x="15" y="18"/>
                  </a:lnTo>
                  <a:lnTo>
                    <a:pt x="12" y="29"/>
                  </a:lnTo>
                  <a:lnTo>
                    <a:pt x="11" y="32"/>
                  </a:lnTo>
                  <a:lnTo>
                    <a:pt x="11" y="33"/>
                  </a:lnTo>
                  <a:lnTo>
                    <a:pt x="11" y="35"/>
                  </a:lnTo>
                  <a:lnTo>
                    <a:pt x="12" y="35"/>
                  </a:lnTo>
                  <a:lnTo>
                    <a:pt x="15" y="36"/>
                  </a:lnTo>
                  <a:lnTo>
                    <a:pt x="0" y="36"/>
                  </a:lnTo>
                  <a:lnTo>
                    <a:pt x="1" y="36"/>
                  </a:lnTo>
                  <a:lnTo>
                    <a:pt x="2" y="35"/>
                  </a:lnTo>
                  <a:lnTo>
                    <a:pt x="4" y="35"/>
                  </a:lnTo>
                  <a:lnTo>
                    <a:pt x="5" y="33"/>
                  </a:lnTo>
                  <a:lnTo>
                    <a:pt x="7" y="29"/>
                  </a:lnTo>
                  <a:lnTo>
                    <a:pt x="12" y="8"/>
                  </a:lnTo>
                  <a:lnTo>
                    <a:pt x="14" y="5"/>
                  </a:lnTo>
                  <a:lnTo>
                    <a:pt x="14" y="3"/>
                  </a:lnTo>
                  <a:lnTo>
                    <a:pt x="14" y="1"/>
                  </a:lnTo>
                  <a:lnTo>
                    <a:pt x="12" y="1"/>
                  </a:lnTo>
                  <a:lnTo>
                    <a:pt x="9" y="1"/>
                  </a:lnTo>
                  <a:lnTo>
                    <a:pt x="9" y="0"/>
                  </a:lnTo>
                  <a:close/>
                  <a:moveTo>
                    <a:pt x="15" y="17"/>
                  </a:moveTo>
                  <a:lnTo>
                    <a:pt x="18" y="18"/>
                  </a:lnTo>
                  <a:lnTo>
                    <a:pt x="19" y="18"/>
                  </a:lnTo>
                  <a:lnTo>
                    <a:pt x="22" y="17"/>
                  </a:lnTo>
                  <a:lnTo>
                    <a:pt x="25" y="17"/>
                  </a:lnTo>
                  <a:lnTo>
                    <a:pt x="26" y="15"/>
                  </a:lnTo>
                  <a:lnTo>
                    <a:pt x="28" y="12"/>
                  </a:lnTo>
                  <a:lnTo>
                    <a:pt x="29" y="10"/>
                  </a:lnTo>
                  <a:lnTo>
                    <a:pt x="29" y="7"/>
                  </a:lnTo>
                  <a:lnTo>
                    <a:pt x="29" y="5"/>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10350" name="Picture 557"/>
            <p:cNvPicPr>
              <a:picLocks noChangeAspect="1" noChangeArrowheads="1"/>
            </p:cNvPicPr>
            <p:nvPr/>
          </p:nvPicPr>
          <p:blipFill>
            <a:blip r:embed="rId3" cstate="print"/>
            <a:srcRect/>
            <a:stretch>
              <a:fillRect/>
            </a:stretch>
          </p:blipFill>
          <p:spPr bwMode="auto">
            <a:xfrm>
              <a:off x="1538" y="3529"/>
              <a:ext cx="123" cy="117"/>
            </a:xfrm>
            <a:prstGeom prst="rect">
              <a:avLst/>
            </a:prstGeom>
            <a:noFill/>
            <a:ln w="9525">
              <a:noFill/>
              <a:miter lim="800000"/>
              <a:headEnd/>
              <a:tailEnd/>
            </a:ln>
          </p:spPr>
        </p:pic>
        <p:pic>
          <p:nvPicPr>
            <p:cNvPr id="10351" name="Picture 558"/>
            <p:cNvPicPr>
              <a:picLocks noChangeAspect="1" noChangeArrowheads="1"/>
            </p:cNvPicPr>
            <p:nvPr/>
          </p:nvPicPr>
          <p:blipFill>
            <a:blip r:embed="rId4" cstate="print"/>
            <a:srcRect/>
            <a:stretch>
              <a:fillRect/>
            </a:stretch>
          </p:blipFill>
          <p:spPr bwMode="auto">
            <a:xfrm>
              <a:off x="1538" y="3529"/>
              <a:ext cx="123" cy="117"/>
            </a:xfrm>
            <a:prstGeom prst="rect">
              <a:avLst/>
            </a:prstGeom>
            <a:noFill/>
            <a:ln w="9525">
              <a:noFill/>
              <a:miter lim="800000"/>
              <a:headEnd/>
              <a:tailEnd/>
            </a:ln>
          </p:spPr>
        </p:pic>
        <p:pic>
          <p:nvPicPr>
            <p:cNvPr id="10352" name="Picture 559"/>
            <p:cNvPicPr>
              <a:picLocks noChangeAspect="1" noChangeArrowheads="1"/>
            </p:cNvPicPr>
            <p:nvPr/>
          </p:nvPicPr>
          <p:blipFill>
            <a:blip r:embed="rId5" cstate="print"/>
            <a:srcRect/>
            <a:stretch>
              <a:fillRect/>
            </a:stretch>
          </p:blipFill>
          <p:spPr bwMode="auto">
            <a:xfrm>
              <a:off x="1750" y="3557"/>
              <a:ext cx="47" cy="73"/>
            </a:xfrm>
            <a:prstGeom prst="rect">
              <a:avLst/>
            </a:prstGeom>
            <a:noFill/>
            <a:ln w="9525">
              <a:noFill/>
              <a:miter lim="800000"/>
              <a:headEnd/>
              <a:tailEnd/>
            </a:ln>
          </p:spPr>
        </p:pic>
        <p:pic>
          <p:nvPicPr>
            <p:cNvPr id="10353" name="Picture 560"/>
            <p:cNvPicPr>
              <a:picLocks noChangeAspect="1" noChangeArrowheads="1"/>
            </p:cNvPicPr>
            <p:nvPr/>
          </p:nvPicPr>
          <p:blipFill>
            <a:blip r:embed="rId6" cstate="print"/>
            <a:srcRect/>
            <a:stretch>
              <a:fillRect/>
            </a:stretch>
          </p:blipFill>
          <p:spPr bwMode="auto">
            <a:xfrm>
              <a:off x="1750" y="3557"/>
              <a:ext cx="47" cy="73"/>
            </a:xfrm>
            <a:prstGeom prst="rect">
              <a:avLst/>
            </a:prstGeom>
            <a:noFill/>
            <a:ln w="9525">
              <a:noFill/>
              <a:miter lim="800000"/>
              <a:headEnd/>
              <a:tailEnd/>
            </a:ln>
          </p:spPr>
        </p:pic>
        <p:sp>
          <p:nvSpPr>
            <p:cNvPr id="10354" name="Freeform 561"/>
            <p:cNvSpPr>
              <a:spLocks/>
            </p:cNvSpPr>
            <p:nvPr/>
          </p:nvSpPr>
          <p:spPr bwMode="auto">
            <a:xfrm>
              <a:off x="1857" y="3489"/>
              <a:ext cx="86" cy="153"/>
            </a:xfrm>
            <a:custGeom>
              <a:avLst/>
              <a:gdLst>
                <a:gd name="T0" fmla="*/ 21 w 33"/>
                <a:gd name="T1" fmla="*/ 2480 h 38"/>
                <a:gd name="T2" fmla="*/ 68 w 33"/>
                <a:gd name="T3" fmla="*/ 455 h 38"/>
                <a:gd name="T4" fmla="*/ 89 w 33"/>
                <a:gd name="T5" fmla="*/ 326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896 h 38"/>
                <a:gd name="T38" fmla="*/ 388 w 33"/>
                <a:gd name="T39" fmla="*/ 519 h 38"/>
                <a:gd name="T40" fmla="*/ 427 w 33"/>
                <a:gd name="T41" fmla="*/ 326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26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5"/>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55" name="Freeform 562"/>
            <p:cNvSpPr>
              <a:spLocks noEditPoints="1"/>
            </p:cNvSpPr>
            <p:nvPr/>
          </p:nvSpPr>
          <p:spPr bwMode="auto">
            <a:xfrm>
              <a:off x="1914" y="3537"/>
              <a:ext cx="61" cy="105"/>
            </a:xfrm>
            <a:custGeom>
              <a:avLst/>
              <a:gdLst>
                <a:gd name="T0" fmla="*/ 111 w 23"/>
                <a:gd name="T1" fmla="*/ 929 h 26"/>
                <a:gd name="T2" fmla="*/ 111 w 23"/>
                <a:gd name="T3" fmla="*/ 1062 h 26"/>
                <a:gd name="T4" fmla="*/ 111 w 23"/>
                <a:gd name="T5" fmla="*/ 1062 h 26"/>
                <a:gd name="T6" fmla="*/ 111 w 23"/>
                <a:gd name="T7" fmla="*/ 1256 h 26"/>
                <a:gd name="T8" fmla="*/ 133 w 23"/>
                <a:gd name="T9" fmla="*/ 1321 h 26"/>
                <a:gd name="T10" fmla="*/ 170 w 23"/>
                <a:gd name="T11" fmla="*/ 1385 h 26"/>
                <a:gd name="T12" fmla="*/ 204 w 23"/>
                <a:gd name="T13" fmla="*/ 1385 h 26"/>
                <a:gd name="T14" fmla="*/ 239 w 23"/>
                <a:gd name="T15" fmla="*/ 1385 h 26"/>
                <a:gd name="T16" fmla="*/ 260 w 23"/>
                <a:gd name="T17" fmla="*/ 1385 h 26"/>
                <a:gd name="T18" fmla="*/ 316 w 23"/>
                <a:gd name="T19" fmla="*/ 1321 h 26"/>
                <a:gd name="T20" fmla="*/ 374 w 23"/>
                <a:gd name="T21" fmla="*/ 1127 h 26"/>
                <a:gd name="T22" fmla="*/ 374 w 23"/>
                <a:gd name="T23" fmla="*/ 1256 h 26"/>
                <a:gd name="T24" fmla="*/ 294 w 23"/>
                <a:gd name="T25" fmla="*/ 1518 h 26"/>
                <a:gd name="T26" fmla="*/ 204 w 23"/>
                <a:gd name="T27" fmla="*/ 1583 h 26"/>
                <a:gd name="T28" fmla="*/ 170 w 23"/>
                <a:gd name="T29" fmla="*/ 1712 h 26"/>
                <a:gd name="T30" fmla="*/ 77 w 23"/>
                <a:gd name="T31" fmla="*/ 1583 h 26"/>
                <a:gd name="T32" fmla="*/ 34 w 23"/>
                <a:gd name="T33" fmla="*/ 1518 h 26"/>
                <a:gd name="T34" fmla="*/ 0 w 23"/>
                <a:gd name="T35" fmla="*/ 1321 h 26"/>
                <a:gd name="T36" fmla="*/ 0 w 23"/>
                <a:gd name="T37" fmla="*/ 1127 h 26"/>
                <a:gd name="T38" fmla="*/ 34 w 23"/>
                <a:gd name="T39" fmla="*/ 864 h 26"/>
                <a:gd name="T40" fmla="*/ 56 w 23"/>
                <a:gd name="T41" fmla="*/ 586 h 26"/>
                <a:gd name="T42" fmla="*/ 111 w 23"/>
                <a:gd name="T43" fmla="*/ 327 h 26"/>
                <a:gd name="T44" fmla="*/ 170 w 23"/>
                <a:gd name="T45" fmla="*/ 129 h 26"/>
                <a:gd name="T46" fmla="*/ 239 w 23"/>
                <a:gd name="T47" fmla="*/ 0 h 26"/>
                <a:gd name="T48" fmla="*/ 316 w 23"/>
                <a:gd name="T49" fmla="*/ 0 h 26"/>
                <a:gd name="T50" fmla="*/ 337 w 23"/>
                <a:gd name="T51" fmla="*/ 0 h 26"/>
                <a:gd name="T52" fmla="*/ 395 w 23"/>
                <a:gd name="T53" fmla="*/ 0 h 26"/>
                <a:gd name="T54" fmla="*/ 395 w 23"/>
                <a:gd name="T55" fmla="*/ 129 h 26"/>
                <a:gd name="T56" fmla="*/ 430 w 23"/>
                <a:gd name="T57" fmla="*/ 194 h 26"/>
                <a:gd name="T58" fmla="*/ 395 w 23"/>
                <a:gd name="T59" fmla="*/ 392 h 26"/>
                <a:gd name="T60" fmla="*/ 374 w 23"/>
                <a:gd name="T61" fmla="*/ 586 h 26"/>
                <a:gd name="T62" fmla="*/ 316 w 23"/>
                <a:gd name="T63" fmla="*/ 654 h 26"/>
                <a:gd name="T64" fmla="*/ 260 w 23"/>
                <a:gd name="T65" fmla="*/ 864 h 26"/>
                <a:gd name="T66" fmla="*/ 191 w 23"/>
                <a:gd name="T67" fmla="*/ 864 h 26"/>
                <a:gd name="T68" fmla="*/ 111 w 23"/>
                <a:gd name="T69" fmla="*/ 929 h 26"/>
                <a:gd name="T70" fmla="*/ 111 w 23"/>
                <a:gd name="T71" fmla="*/ 864 h 26"/>
                <a:gd name="T72" fmla="*/ 170 w 23"/>
                <a:gd name="T73" fmla="*/ 864 h 26"/>
                <a:gd name="T74" fmla="*/ 204 w 23"/>
                <a:gd name="T75" fmla="*/ 783 h 26"/>
                <a:gd name="T76" fmla="*/ 260 w 23"/>
                <a:gd name="T77" fmla="*/ 654 h 26"/>
                <a:gd name="T78" fmla="*/ 294 w 23"/>
                <a:gd name="T79" fmla="*/ 456 h 26"/>
                <a:gd name="T80" fmla="*/ 316 w 23"/>
                <a:gd name="T81" fmla="*/ 392 h 26"/>
                <a:gd name="T82" fmla="*/ 337 w 23"/>
                <a:gd name="T83" fmla="*/ 194 h 26"/>
                <a:gd name="T84" fmla="*/ 316 w 23"/>
                <a:gd name="T85" fmla="*/ 129 h 26"/>
                <a:gd name="T86" fmla="*/ 316 w 23"/>
                <a:gd name="T87" fmla="*/ 129 h 26"/>
                <a:gd name="T88" fmla="*/ 316 w 23"/>
                <a:gd name="T89" fmla="*/ 0 h 26"/>
                <a:gd name="T90" fmla="*/ 294 w 23"/>
                <a:gd name="T91" fmla="*/ 0 h 26"/>
                <a:gd name="T92" fmla="*/ 239 w 23"/>
                <a:gd name="T93" fmla="*/ 129 h 26"/>
                <a:gd name="T94" fmla="*/ 191 w 23"/>
                <a:gd name="T95" fmla="*/ 327 h 26"/>
                <a:gd name="T96" fmla="*/ 133 w 23"/>
                <a:gd name="T97" fmla="*/ 456 h 26"/>
                <a:gd name="T98" fmla="*/ 111 w 23"/>
                <a:gd name="T99" fmla="*/ 864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9"/>
                  </a:lnTo>
                  <a:lnTo>
                    <a:pt x="7" y="20"/>
                  </a:lnTo>
                  <a:lnTo>
                    <a:pt x="9" y="21"/>
                  </a:lnTo>
                  <a:lnTo>
                    <a:pt x="11" y="21"/>
                  </a:lnTo>
                  <a:lnTo>
                    <a:pt x="13" y="21"/>
                  </a:lnTo>
                  <a:lnTo>
                    <a:pt x="14" y="21"/>
                  </a:lnTo>
                  <a:lnTo>
                    <a:pt x="17" y="20"/>
                  </a:lnTo>
                  <a:lnTo>
                    <a:pt x="20" y="17"/>
                  </a:lnTo>
                  <a:lnTo>
                    <a:pt x="20" y="19"/>
                  </a:lnTo>
                  <a:lnTo>
                    <a:pt x="16" y="23"/>
                  </a:lnTo>
                  <a:lnTo>
                    <a:pt x="11" y="24"/>
                  </a:lnTo>
                  <a:lnTo>
                    <a:pt x="9" y="26"/>
                  </a:lnTo>
                  <a:lnTo>
                    <a:pt x="4" y="24"/>
                  </a:lnTo>
                  <a:lnTo>
                    <a:pt x="2" y="23"/>
                  </a:lnTo>
                  <a:lnTo>
                    <a:pt x="0" y="20"/>
                  </a:lnTo>
                  <a:lnTo>
                    <a:pt x="0" y="17"/>
                  </a:lnTo>
                  <a:lnTo>
                    <a:pt x="2" y="13"/>
                  </a:lnTo>
                  <a:lnTo>
                    <a:pt x="3" y="9"/>
                  </a:lnTo>
                  <a:lnTo>
                    <a:pt x="6" y="5"/>
                  </a:lnTo>
                  <a:lnTo>
                    <a:pt x="9" y="2"/>
                  </a:lnTo>
                  <a:lnTo>
                    <a:pt x="13" y="0"/>
                  </a:lnTo>
                  <a:lnTo>
                    <a:pt x="17" y="0"/>
                  </a:lnTo>
                  <a:lnTo>
                    <a:pt x="18" y="0"/>
                  </a:lnTo>
                  <a:lnTo>
                    <a:pt x="21" y="0"/>
                  </a:lnTo>
                  <a:lnTo>
                    <a:pt x="21" y="2"/>
                  </a:lnTo>
                  <a:lnTo>
                    <a:pt x="23" y="3"/>
                  </a:lnTo>
                  <a:lnTo>
                    <a:pt x="21" y="6"/>
                  </a:lnTo>
                  <a:lnTo>
                    <a:pt x="20" y="9"/>
                  </a:lnTo>
                  <a:lnTo>
                    <a:pt x="17" y="10"/>
                  </a:lnTo>
                  <a:lnTo>
                    <a:pt x="14" y="13"/>
                  </a:lnTo>
                  <a:lnTo>
                    <a:pt x="10" y="13"/>
                  </a:lnTo>
                  <a:lnTo>
                    <a:pt x="6" y="14"/>
                  </a:lnTo>
                  <a:close/>
                  <a:moveTo>
                    <a:pt x="6" y="13"/>
                  </a:moveTo>
                  <a:lnTo>
                    <a:pt x="9" y="13"/>
                  </a:lnTo>
                  <a:lnTo>
                    <a:pt x="11" y="12"/>
                  </a:lnTo>
                  <a:lnTo>
                    <a:pt x="14" y="10"/>
                  </a:lnTo>
                  <a:lnTo>
                    <a:pt x="16" y="7"/>
                  </a:lnTo>
                  <a:lnTo>
                    <a:pt x="17" y="6"/>
                  </a:lnTo>
                  <a:lnTo>
                    <a:pt x="18" y="3"/>
                  </a:lnTo>
                  <a:lnTo>
                    <a:pt x="17" y="2"/>
                  </a:lnTo>
                  <a:lnTo>
                    <a:pt x="17" y="0"/>
                  </a:lnTo>
                  <a:lnTo>
                    <a:pt x="16" y="0"/>
                  </a:lnTo>
                  <a:lnTo>
                    <a:pt x="13" y="2"/>
                  </a:lnTo>
                  <a:lnTo>
                    <a:pt x="10" y="5"/>
                  </a:lnTo>
                  <a:lnTo>
                    <a:pt x="7" y="7"/>
                  </a:lnTo>
                  <a:lnTo>
                    <a:pt x="6" y="13"/>
                  </a:lnTo>
                  <a:close/>
                </a:path>
              </a:pathLst>
            </a:custGeom>
            <a:solidFill>
              <a:srgbClr val="000000"/>
            </a:solidFill>
            <a:ln w="0">
              <a:solidFill>
                <a:srgbClr val="000000"/>
              </a:solidFill>
              <a:round/>
              <a:headEnd/>
              <a:tailEnd/>
            </a:ln>
          </p:spPr>
          <p:txBody>
            <a:bodyPr/>
            <a:lstStyle/>
            <a:p>
              <a:endParaRPr lang="en-CA"/>
            </a:p>
          </p:txBody>
        </p:sp>
        <p:sp>
          <p:nvSpPr>
            <p:cNvPr id="10356" name="Freeform 563"/>
            <p:cNvSpPr>
              <a:spLocks/>
            </p:cNvSpPr>
            <p:nvPr/>
          </p:nvSpPr>
          <p:spPr bwMode="auto">
            <a:xfrm>
              <a:off x="1980" y="3537"/>
              <a:ext cx="55" cy="97"/>
            </a:xfrm>
            <a:custGeom>
              <a:avLst/>
              <a:gdLst>
                <a:gd name="T0" fmla="*/ 34 w 21"/>
                <a:gd name="T1" fmla="*/ 0 h 24"/>
                <a:gd name="T2" fmla="*/ 212 w 21"/>
                <a:gd name="T3" fmla="*/ 0 h 24"/>
                <a:gd name="T4" fmla="*/ 123 w 21"/>
                <a:gd name="T5" fmla="*/ 865 h 24"/>
                <a:gd name="T6" fmla="*/ 178 w 21"/>
                <a:gd name="T7" fmla="*/ 590 h 24"/>
                <a:gd name="T8" fmla="*/ 233 w 21"/>
                <a:gd name="T9" fmla="*/ 327 h 24"/>
                <a:gd name="T10" fmla="*/ 288 w 21"/>
                <a:gd name="T11" fmla="*/ 129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129 h 24"/>
                <a:gd name="T24" fmla="*/ 356 w 21"/>
                <a:gd name="T25" fmla="*/ 327 h 24"/>
                <a:gd name="T26" fmla="*/ 356 w 21"/>
                <a:gd name="T27" fmla="*/ 392 h 24"/>
                <a:gd name="T28" fmla="*/ 343 w 21"/>
                <a:gd name="T29" fmla="*/ 457 h 24"/>
                <a:gd name="T30" fmla="*/ 343 w 21"/>
                <a:gd name="T31" fmla="*/ 457 h 24"/>
                <a:gd name="T32" fmla="*/ 309 w 21"/>
                <a:gd name="T33" fmla="*/ 457 h 24"/>
                <a:gd name="T34" fmla="*/ 309 w 21"/>
                <a:gd name="T35" fmla="*/ 457 h 24"/>
                <a:gd name="T36" fmla="*/ 309 w 21"/>
                <a:gd name="T37" fmla="*/ 392 h 24"/>
                <a:gd name="T38" fmla="*/ 309 w 21"/>
                <a:gd name="T39" fmla="*/ 392 h 24"/>
                <a:gd name="T40" fmla="*/ 288 w 21"/>
                <a:gd name="T41" fmla="*/ 327 h 24"/>
                <a:gd name="T42" fmla="*/ 288 w 21"/>
                <a:gd name="T43" fmla="*/ 327 h 24"/>
                <a:gd name="T44" fmla="*/ 288 w 21"/>
                <a:gd name="T45" fmla="*/ 327 h 24"/>
                <a:gd name="T46" fmla="*/ 288 w 21"/>
                <a:gd name="T47" fmla="*/ 327 h 24"/>
                <a:gd name="T48" fmla="*/ 288 w 21"/>
                <a:gd name="T49" fmla="*/ 327 h 24"/>
                <a:gd name="T50" fmla="*/ 254 w 21"/>
                <a:gd name="T51" fmla="*/ 327 h 24"/>
                <a:gd name="T52" fmla="*/ 254 w 21"/>
                <a:gd name="T53" fmla="*/ 392 h 24"/>
                <a:gd name="T54" fmla="*/ 233 w 21"/>
                <a:gd name="T55" fmla="*/ 457 h 24"/>
                <a:gd name="T56" fmla="*/ 178 w 21"/>
                <a:gd name="T57" fmla="*/ 655 h 24"/>
                <a:gd name="T58" fmla="*/ 165 w 21"/>
                <a:gd name="T59" fmla="*/ 865 h 24"/>
                <a:gd name="T60" fmla="*/ 123 w 21"/>
                <a:gd name="T61" fmla="*/ 1063 h 24"/>
                <a:gd name="T62" fmla="*/ 110 w 21"/>
                <a:gd name="T63" fmla="*/ 1128 h 24"/>
                <a:gd name="T64" fmla="*/ 110 w 21"/>
                <a:gd name="T65" fmla="*/ 1322 h 24"/>
                <a:gd name="T66" fmla="*/ 89 w 21"/>
                <a:gd name="T67" fmla="*/ 1390 h 24"/>
                <a:gd name="T68" fmla="*/ 89 w 21"/>
                <a:gd name="T69" fmla="*/ 1584 h 24"/>
                <a:gd name="T70" fmla="*/ 0 w 21"/>
                <a:gd name="T71" fmla="*/ 1584 h 24"/>
                <a:gd name="T72" fmla="*/ 89 w 21"/>
                <a:gd name="T73" fmla="*/ 457 h 24"/>
                <a:gd name="T74" fmla="*/ 110 w 21"/>
                <a:gd name="T75" fmla="*/ 327 h 24"/>
                <a:gd name="T76" fmla="*/ 110 w 21"/>
                <a:gd name="T77" fmla="*/ 198 h 24"/>
                <a:gd name="T78" fmla="*/ 110 w 21"/>
                <a:gd name="T79" fmla="*/ 198 h 24"/>
                <a:gd name="T80" fmla="*/ 89 w 21"/>
                <a:gd name="T81" fmla="*/ 129 h 24"/>
                <a:gd name="T82" fmla="*/ 89 w 21"/>
                <a:gd name="T83" fmla="*/ 129 h 24"/>
                <a:gd name="T84" fmla="*/ 55 w 21"/>
                <a:gd name="T85" fmla="*/ 129 h 24"/>
                <a:gd name="T86" fmla="*/ 55 w 21"/>
                <a:gd name="T87" fmla="*/ 129 h 24"/>
                <a:gd name="T88" fmla="*/ 34 w 21"/>
                <a:gd name="T89" fmla="*/ 129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3"/>
                  </a:lnTo>
                  <a:lnTo>
                    <a:pt x="10" y="9"/>
                  </a:lnTo>
                  <a:lnTo>
                    <a:pt x="13" y="5"/>
                  </a:lnTo>
                  <a:lnTo>
                    <a:pt x="16" y="2"/>
                  </a:lnTo>
                  <a:lnTo>
                    <a:pt x="17" y="0"/>
                  </a:lnTo>
                  <a:lnTo>
                    <a:pt x="19" y="0"/>
                  </a:lnTo>
                  <a:lnTo>
                    <a:pt x="20" y="0"/>
                  </a:lnTo>
                  <a:lnTo>
                    <a:pt x="21" y="0"/>
                  </a:lnTo>
                  <a:lnTo>
                    <a:pt x="21" y="2"/>
                  </a:lnTo>
                  <a:lnTo>
                    <a:pt x="20" y="5"/>
                  </a:lnTo>
                  <a:lnTo>
                    <a:pt x="20" y="6"/>
                  </a:lnTo>
                  <a:lnTo>
                    <a:pt x="19" y="7"/>
                  </a:lnTo>
                  <a:lnTo>
                    <a:pt x="17" y="7"/>
                  </a:lnTo>
                  <a:lnTo>
                    <a:pt x="17" y="6"/>
                  </a:lnTo>
                  <a:lnTo>
                    <a:pt x="16" y="5"/>
                  </a:lnTo>
                  <a:lnTo>
                    <a:pt x="14" y="5"/>
                  </a:lnTo>
                  <a:lnTo>
                    <a:pt x="14" y="6"/>
                  </a:lnTo>
                  <a:lnTo>
                    <a:pt x="13" y="7"/>
                  </a:lnTo>
                  <a:lnTo>
                    <a:pt x="10" y="10"/>
                  </a:lnTo>
                  <a:lnTo>
                    <a:pt x="9" y="13"/>
                  </a:lnTo>
                  <a:lnTo>
                    <a:pt x="7" y="16"/>
                  </a:lnTo>
                  <a:lnTo>
                    <a:pt x="6" y="17"/>
                  </a:lnTo>
                  <a:lnTo>
                    <a:pt x="6" y="20"/>
                  </a:lnTo>
                  <a:lnTo>
                    <a:pt x="5" y="21"/>
                  </a:lnTo>
                  <a:lnTo>
                    <a:pt x="5" y="24"/>
                  </a:lnTo>
                  <a:lnTo>
                    <a:pt x="0" y="24"/>
                  </a:lnTo>
                  <a:lnTo>
                    <a:pt x="5" y="7"/>
                  </a:lnTo>
                  <a:lnTo>
                    <a:pt x="6" y="5"/>
                  </a:lnTo>
                  <a:lnTo>
                    <a:pt x="6" y="3"/>
                  </a:lnTo>
                  <a:lnTo>
                    <a:pt x="5" y="2"/>
                  </a:lnTo>
                  <a:lnTo>
                    <a:pt x="3" y="2"/>
                  </a:lnTo>
                  <a:lnTo>
                    <a:pt x="2" y="2"/>
                  </a:lnTo>
                  <a:lnTo>
                    <a:pt x="2" y="0"/>
                  </a:lnTo>
                  <a:close/>
                </a:path>
              </a:pathLst>
            </a:custGeom>
            <a:solidFill>
              <a:srgbClr val="000000"/>
            </a:solidFill>
            <a:ln w="0">
              <a:solidFill>
                <a:srgbClr val="000000"/>
              </a:solidFill>
              <a:round/>
              <a:headEnd/>
              <a:tailEnd/>
            </a:ln>
          </p:spPr>
          <p:txBody>
            <a:bodyPr/>
            <a:lstStyle/>
            <a:p>
              <a:endParaRPr lang="en-CA"/>
            </a:p>
          </p:txBody>
        </p:sp>
        <p:sp>
          <p:nvSpPr>
            <p:cNvPr id="10357" name="Freeform 564"/>
            <p:cNvSpPr>
              <a:spLocks noEditPoints="1"/>
            </p:cNvSpPr>
            <p:nvPr/>
          </p:nvSpPr>
          <p:spPr bwMode="auto">
            <a:xfrm>
              <a:off x="2040" y="3481"/>
              <a:ext cx="63" cy="161"/>
            </a:xfrm>
            <a:custGeom>
              <a:avLst/>
              <a:gdLst>
                <a:gd name="T0" fmla="*/ 255 w 24"/>
                <a:gd name="T1" fmla="*/ 0 h 40"/>
                <a:gd name="T2" fmla="*/ 144 w 24"/>
                <a:gd name="T3" fmla="*/ 1232 h 40"/>
                <a:gd name="T4" fmla="*/ 200 w 24"/>
                <a:gd name="T5" fmla="*/ 1103 h 40"/>
                <a:gd name="T6" fmla="*/ 221 w 24"/>
                <a:gd name="T7" fmla="*/ 906 h 40"/>
                <a:gd name="T8" fmla="*/ 268 w 24"/>
                <a:gd name="T9" fmla="*/ 906 h 40"/>
                <a:gd name="T10" fmla="*/ 310 w 24"/>
                <a:gd name="T11" fmla="*/ 906 h 40"/>
                <a:gd name="T12" fmla="*/ 344 w 24"/>
                <a:gd name="T13" fmla="*/ 906 h 40"/>
                <a:gd name="T14" fmla="*/ 399 w 24"/>
                <a:gd name="T15" fmla="*/ 1038 h 40"/>
                <a:gd name="T16" fmla="*/ 433 w 24"/>
                <a:gd name="T17" fmla="*/ 1232 h 40"/>
                <a:gd name="T18" fmla="*/ 433 w 24"/>
                <a:gd name="T19" fmla="*/ 1377 h 40"/>
                <a:gd name="T20" fmla="*/ 433 w 24"/>
                <a:gd name="T21" fmla="*/ 1703 h 40"/>
                <a:gd name="T22" fmla="*/ 378 w 24"/>
                <a:gd name="T23" fmla="*/ 1960 h 40"/>
                <a:gd name="T24" fmla="*/ 323 w 24"/>
                <a:gd name="T25" fmla="*/ 2218 h 40"/>
                <a:gd name="T26" fmla="*/ 268 w 24"/>
                <a:gd name="T27" fmla="*/ 2415 h 40"/>
                <a:gd name="T28" fmla="*/ 200 w 24"/>
                <a:gd name="T29" fmla="*/ 2479 h 40"/>
                <a:gd name="T30" fmla="*/ 144 w 24"/>
                <a:gd name="T31" fmla="*/ 2608 h 40"/>
                <a:gd name="T32" fmla="*/ 76 w 24"/>
                <a:gd name="T33" fmla="*/ 2479 h 40"/>
                <a:gd name="T34" fmla="*/ 0 w 24"/>
                <a:gd name="T35" fmla="*/ 2286 h 40"/>
                <a:gd name="T36" fmla="*/ 144 w 24"/>
                <a:gd name="T37" fmla="*/ 455 h 40"/>
                <a:gd name="T38" fmla="*/ 144 w 24"/>
                <a:gd name="T39" fmla="*/ 326 h 40"/>
                <a:gd name="T40" fmla="*/ 144 w 24"/>
                <a:gd name="T41" fmla="*/ 193 h 40"/>
                <a:gd name="T42" fmla="*/ 144 w 24"/>
                <a:gd name="T43" fmla="*/ 193 h 40"/>
                <a:gd name="T44" fmla="*/ 144 w 24"/>
                <a:gd name="T45" fmla="*/ 129 h 40"/>
                <a:gd name="T46" fmla="*/ 144 w 24"/>
                <a:gd name="T47" fmla="*/ 129 h 40"/>
                <a:gd name="T48" fmla="*/ 123 w 24"/>
                <a:gd name="T49" fmla="*/ 129 h 40"/>
                <a:gd name="T50" fmla="*/ 89 w 24"/>
                <a:gd name="T51" fmla="*/ 129 h 40"/>
                <a:gd name="T52" fmla="*/ 89 w 24"/>
                <a:gd name="T53" fmla="*/ 129 h 40"/>
                <a:gd name="T54" fmla="*/ 89 w 24"/>
                <a:gd name="T55" fmla="*/ 0 h 40"/>
                <a:gd name="T56" fmla="*/ 255 w 24"/>
                <a:gd name="T57" fmla="*/ 0 h 40"/>
                <a:gd name="T58" fmla="*/ 76 w 24"/>
                <a:gd name="T59" fmla="*/ 2415 h 40"/>
                <a:gd name="T60" fmla="*/ 89 w 24"/>
                <a:gd name="T61" fmla="*/ 2479 h 40"/>
                <a:gd name="T62" fmla="*/ 144 w 24"/>
                <a:gd name="T63" fmla="*/ 2479 h 40"/>
                <a:gd name="T64" fmla="*/ 200 w 24"/>
                <a:gd name="T65" fmla="*/ 2479 h 40"/>
                <a:gd name="T66" fmla="*/ 221 w 24"/>
                <a:gd name="T67" fmla="*/ 2415 h 40"/>
                <a:gd name="T68" fmla="*/ 268 w 24"/>
                <a:gd name="T69" fmla="*/ 2218 h 40"/>
                <a:gd name="T70" fmla="*/ 310 w 24"/>
                <a:gd name="T71" fmla="*/ 2025 h 40"/>
                <a:gd name="T72" fmla="*/ 323 w 24"/>
                <a:gd name="T73" fmla="*/ 1767 h 40"/>
                <a:gd name="T74" fmla="*/ 323 w 24"/>
                <a:gd name="T75" fmla="*/ 1505 h 40"/>
                <a:gd name="T76" fmla="*/ 323 w 24"/>
                <a:gd name="T77" fmla="*/ 1312 h 40"/>
                <a:gd name="T78" fmla="*/ 323 w 24"/>
                <a:gd name="T79" fmla="*/ 1232 h 40"/>
                <a:gd name="T80" fmla="*/ 310 w 24"/>
                <a:gd name="T81" fmla="*/ 1103 h 40"/>
                <a:gd name="T82" fmla="*/ 268 w 24"/>
                <a:gd name="T83" fmla="*/ 1103 h 40"/>
                <a:gd name="T84" fmla="*/ 221 w 24"/>
                <a:gd name="T85" fmla="*/ 1103 h 40"/>
                <a:gd name="T86" fmla="*/ 200 w 24"/>
                <a:gd name="T87" fmla="*/ 1232 h 40"/>
                <a:gd name="T88" fmla="*/ 144 w 24"/>
                <a:gd name="T89" fmla="*/ 1377 h 40"/>
                <a:gd name="T90" fmla="*/ 123 w 24"/>
                <a:gd name="T91" fmla="*/ 1570 h 40"/>
                <a:gd name="T92" fmla="*/ 76 w 24"/>
                <a:gd name="T93" fmla="*/ 2415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4" y="0"/>
                  </a:moveTo>
                  <a:lnTo>
                    <a:pt x="8" y="19"/>
                  </a:lnTo>
                  <a:lnTo>
                    <a:pt x="11" y="17"/>
                  </a:lnTo>
                  <a:lnTo>
                    <a:pt x="12" y="14"/>
                  </a:lnTo>
                  <a:lnTo>
                    <a:pt x="15" y="14"/>
                  </a:lnTo>
                  <a:lnTo>
                    <a:pt x="17" y="14"/>
                  </a:lnTo>
                  <a:lnTo>
                    <a:pt x="19" y="14"/>
                  </a:lnTo>
                  <a:lnTo>
                    <a:pt x="22" y="16"/>
                  </a:lnTo>
                  <a:lnTo>
                    <a:pt x="24" y="19"/>
                  </a:lnTo>
                  <a:lnTo>
                    <a:pt x="24" y="21"/>
                  </a:lnTo>
                  <a:lnTo>
                    <a:pt x="24" y="26"/>
                  </a:lnTo>
                  <a:lnTo>
                    <a:pt x="21" y="30"/>
                  </a:lnTo>
                  <a:lnTo>
                    <a:pt x="18" y="34"/>
                  </a:lnTo>
                  <a:lnTo>
                    <a:pt x="15" y="37"/>
                  </a:lnTo>
                  <a:lnTo>
                    <a:pt x="11" y="38"/>
                  </a:lnTo>
                  <a:lnTo>
                    <a:pt x="8" y="40"/>
                  </a:lnTo>
                  <a:lnTo>
                    <a:pt x="4" y="38"/>
                  </a:lnTo>
                  <a:lnTo>
                    <a:pt x="0" y="35"/>
                  </a:lnTo>
                  <a:lnTo>
                    <a:pt x="8" y="7"/>
                  </a:lnTo>
                  <a:lnTo>
                    <a:pt x="8" y="5"/>
                  </a:lnTo>
                  <a:lnTo>
                    <a:pt x="8" y="3"/>
                  </a:lnTo>
                  <a:lnTo>
                    <a:pt x="8" y="2"/>
                  </a:lnTo>
                  <a:lnTo>
                    <a:pt x="7" y="2"/>
                  </a:lnTo>
                  <a:lnTo>
                    <a:pt x="5" y="2"/>
                  </a:lnTo>
                  <a:lnTo>
                    <a:pt x="5" y="0"/>
                  </a:lnTo>
                  <a:lnTo>
                    <a:pt x="14" y="0"/>
                  </a:lnTo>
                  <a:close/>
                  <a:moveTo>
                    <a:pt x="4" y="37"/>
                  </a:moveTo>
                  <a:lnTo>
                    <a:pt x="5" y="38"/>
                  </a:lnTo>
                  <a:lnTo>
                    <a:pt x="8" y="38"/>
                  </a:lnTo>
                  <a:lnTo>
                    <a:pt x="11" y="38"/>
                  </a:lnTo>
                  <a:lnTo>
                    <a:pt x="12" y="37"/>
                  </a:lnTo>
                  <a:lnTo>
                    <a:pt x="15" y="34"/>
                  </a:lnTo>
                  <a:lnTo>
                    <a:pt x="17" y="31"/>
                  </a:lnTo>
                  <a:lnTo>
                    <a:pt x="18" y="27"/>
                  </a:lnTo>
                  <a:lnTo>
                    <a:pt x="18" y="23"/>
                  </a:lnTo>
                  <a:lnTo>
                    <a:pt x="18" y="20"/>
                  </a:lnTo>
                  <a:lnTo>
                    <a:pt x="18" y="19"/>
                  </a:lnTo>
                  <a:lnTo>
                    <a:pt x="17" y="17"/>
                  </a:lnTo>
                  <a:lnTo>
                    <a:pt x="15" y="17"/>
                  </a:lnTo>
                  <a:lnTo>
                    <a:pt x="12" y="17"/>
                  </a:lnTo>
                  <a:lnTo>
                    <a:pt x="11" y="19"/>
                  </a:lnTo>
                  <a:lnTo>
                    <a:pt x="8" y="21"/>
                  </a:lnTo>
                  <a:lnTo>
                    <a:pt x="7" y="24"/>
                  </a:lnTo>
                  <a:lnTo>
                    <a:pt x="4" y="37"/>
                  </a:lnTo>
                  <a:close/>
                </a:path>
              </a:pathLst>
            </a:custGeom>
            <a:solidFill>
              <a:srgbClr val="000000"/>
            </a:solidFill>
            <a:ln w="0">
              <a:solidFill>
                <a:srgbClr val="000000"/>
              </a:solidFill>
              <a:round/>
              <a:headEnd/>
              <a:tailEnd/>
            </a:ln>
          </p:spPr>
          <p:txBody>
            <a:bodyPr/>
            <a:lstStyle/>
            <a:p>
              <a:endParaRPr lang="en-CA"/>
            </a:p>
          </p:txBody>
        </p:sp>
        <p:sp>
          <p:nvSpPr>
            <p:cNvPr id="10358" name="Freeform 565"/>
            <p:cNvSpPr>
              <a:spLocks/>
            </p:cNvSpPr>
            <p:nvPr/>
          </p:nvSpPr>
          <p:spPr bwMode="auto">
            <a:xfrm>
              <a:off x="2827" y="3481"/>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59" name="Freeform 566"/>
            <p:cNvSpPr>
              <a:spLocks noEditPoints="1"/>
            </p:cNvSpPr>
            <p:nvPr/>
          </p:nvSpPr>
          <p:spPr bwMode="auto">
            <a:xfrm>
              <a:off x="287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198 w 23"/>
                <a:gd name="T13" fmla="*/ 0 h 40"/>
                <a:gd name="T14" fmla="*/ 287 w 23"/>
                <a:gd name="T15" fmla="*/ 129 h 40"/>
                <a:gd name="T16" fmla="*/ 321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21 w 23"/>
                <a:gd name="T29" fmla="*/ 2286 h 40"/>
                <a:gd name="T30" fmla="*/ 300 w 23"/>
                <a:gd name="T31" fmla="*/ 2415 h 40"/>
                <a:gd name="T32" fmla="*/ 253 w 23"/>
                <a:gd name="T33" fmla="*/ 2479 h 40"/>
                <a:gd name="T34" fmla="*/ 198 w 23"/>
                <a:gd name="T35" fmla="*/ 2608 h 40"/>
                <a:gd name="T36" fmla="*/ 123 w 23"/>
                <a:gd name="T37" fmla="*/ 2479 h 40"/>
                <a:gd name="T38" fmla="*/ 68 w 23"/>
                <a:gd name="T39" fmla="*/ 2415 h 40"/>
                <a:gd name="T40" fmla="*/ 55 w 23"/>
                <a:gd name="T41" fmla="*/ 2153 h 40"/>
                <a:gd name="T42" fmla="*/ 0 w 23"/>
                <a:gd name="T43" fmla="*/ 1767 h 40"/>
                <a:gd name="T44" fmla="*/ 0 w 23"/>
                <a:gd name="T45" fmla="*/ 1312 h 40"/>
                <a:gd name="T46" fmla="*/ 68 w 23"/>
                <a:gd name="T47" fmla="*/ 1377 h 40"/>
                <a:gd name="T48" fmla="*/ 110 w 23"/>
                <a:gd name="T49" fmla="*/ 1831 h 40"/>
                <a:gd name="T50" fmla="*/ 123 w 23"/>
                <a:gd name="T51" fmla="*/ 2218 h 40"/>
                <a:gd name="T52" fmla="*/ 157 w 23"/>
                <a:gd name="T53" fmla="*/ 2415 h 40"/>
                <a:gd name="T54" fmla="*/ 198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198 w 23"/>
                <a:gd name="T79" fmla="*/ 193 h 40"/>
                <a:gd name="T80" fmla="*/ 177 w 23"/>
                <a:gd name="T81" fmla="*/ 193 h 40"/>
                <a:gd name="T82" fmla="*/ 157 w 23"/>
                <a:gd name="T83" fmla="*/ 326 h 40"/>
                <a:gd name="T84" fmla="*/ 123 w 23"/>
                <a:gd name="T85" fmla="*/ 455 h 40"/>
                <a:gd name="T86" fmla="*/ 110 w 23"/>
                <a:gd name="T87" fmla="*/ 777 h 40"/>
                <a:gd name="T88" fmla="*/ 68 w 23"/>
                <a:gd name="T89" fmla="*/ 1038 h 40"/>
                <a:gd name="T90" fmla="*/ 68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1" y="0"/>
                  </a:lnTo>
                  <a:lnTo>
                    <a:pt x="16" y="2"/>
                  </a:lnTo>
                  <a:lnTo>
                    <a:pt x="18" y="5"/>
                  </a:lnTo>
                  <a:lnTo>
                    <a:pt x="21" y="9"/>
                  </a:lnTo>
                  <a:lnTo>
                    <a:pt x="23" y="14"/>
                  </a:lnTo>
                  <a:lnTo>
                    <a:pt x="23" y="20"/>
                  </a:lnTo>
                  <a:lnTo>
                    <a:pt x="23" y="26"/>
                  </a:lnTo>
                  <a:lnTo>
                    <a:pt x="21" y="31"/>
                  </a:lnTo>
                  <a:lnTo>
                    <a:pt x="18" y="35"/>
                  </a:lnTo>
                  <a:lnTo>
                    <a:pt x="17" y="37"/>
                  </a:lnTo>
                  <a:lnTo>
                    <a:pt x="14" y="38"/>
                  </a:lnTo>
                  <a:lnTo>
                    <a:pt x="11" y="40"/>
                  </a:lnTo>
                  <a:lnTo>
                    <a:pt x="7" y="38"/>
                  </a:lnTo>
                  <a:lnTo>
                    <a:pt x="4" y="37"/>
                  </a:lnTo>
                  <a:lnTo>
                    <a:pt x="3" y="33"/>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1" y="3"/>
                  </a:lnTo>
                  <a:lnTo>
                    <a:pt x="10" y="3"/>
                  </a:lnTo>
                  <a:lnTo>
                    <a:pt x="9" y="5"/>
                  </a:lnTo>
                  <a:lnTo>
                    <a:pt x="7" y="7"/>
                  </a:lnTo>
                  <a:lnTo>
                    <a:pt x="6"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360" name="Freeform 567"/>
            <p:cNvSpPr>
              <a:spLocks/>
            </p:cNvSpPr>
            <p:nvPr/>
          </p:nvSpPr>
          <p:spPr bwMode="auto">
            <a:xfrm>
              <a:off x="2944" y="3614"/>
              <a:ext cx="24" cy="60"/>
            </a:xfrm>
            <a:custGeom>
              <a:avLst/>
              <a:gdLst>
                <a:gd name="T0" fmla="*/ 0 w 9"/>
                <a:gd name="T1" fmla="*/ 960 h 15"/>
                <a:gd name="T2" fmla="*/ 0 w 9"/>
                <a:gd name="T3" fmla="*/ 896 h 15"/>
                <a:gd name="T4" fmla="*/ 56 w 9"/>
                <a:gd name="T5" fmla="*/ 768 h 15"/>
                <a:gd name="T6" fmla="*/ 93 w 9"/>
                <a:gd name="T7" fmla="*/ 704 h 15"/>
                <a:gd name="T8" fmla="*/ 115 w 9"/>
                <a:gd name="T9" fmla="*/ 576 h 15"/>
                <a:gd name="T10" fmla="*/ 136 w 9"/>
                <a:gd name="T11" fmla="*/ 448 h 15"/>
                <a:gd name="T12" fmla="*/ 136 w 9"/>
                <a:gd name="T13" fmla="*/ 448 h 15"/>
                <a:gd name="T14" fmla="*/ 115 w 9"/>
                <a:gd name="T15" fmla="*/ 320 h 15"/>
                <a:gd name="T16" fmla="*/ 115 w 9"/>
                <a:gd name="T17" fmla="*/ 320 h 15"/>
                <a:gd name="T18" fmla="*/ 115 w 9"/>
                <a:gd name="T19" fmla="*/ 320 h 15"/>
                <a:gd name="T20" fmla="*/ 115 w 9"/>
                <a:gd name="T21" fmla="*/ 320 h 15"/>
                <a:gd name="T22" fmla="*/ 93 w 9"/>
                <a:gd name="T23" fmla="*/ 448 h 15"/>
                <a:gd name="T24" fmla="*/ 93 w 9"/>
                <a:gd name="T25" fmla="*/ 448 h 15"/>
                <a:gd name="T26" fmla="*/ 56 w 9"/>
                <a:gd name="T27" fmla="*/ 448 h 15"/>
                <a:gd name="T28" fmla="*/ 35 w 9"/>
                <a:gd name="T29" fmla="*/ 448 h 15"/>
                <a:gd name="T30" fmla="*/ 35 w 9"/>
                <a:gd name="T31" fmla="*/ 320 h 15"/>
                <a:gd name="T32" fmla="*/ 0 w 9"/>
                <a:gd name="T33" fmla="*/ 320 h 15"/>
                <a:gd name="T34" fmla="*/ 0 w 9"/>
                <a:gd name="T35" fmla="*/ 256 h 15"/>
                <a:gd name="T36" fmla="*/ 0 w 9"/>
                <a:gd name="T37" fmla="*/ 128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20 h 15"/>
                <a:gd name="T52" fmla="*/ 136 w 9"/>
                <a:gd name="T53" fmla="*/ 512 h 15"/>
                <a:gd name="T54" fmla="*/ 115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5" y="11"/>
                  </a:lnTo>
                  <a:lnTo>
                    <a:pt x="6" y="9"/>
                  </a:lnTo>
                  <a:lnTo>
                    <a:pt x="7" y="7"/>
                  </a:lnTo>
                  <a:lnTo>
                    <a:pt x="6" y="5"/>
                  </a:lnTo>
                  <a:lnTo>
                    <a:pt x="5" y="7"/>
                  </a:lnTo>
                  <a:lnTo>
                    <a:pt x="3" y="7"/>
                  </a:lnTo>
                  <a:lnTo>
                    <a:pt x="2" y="7"/>
                  </a:lnTo>
                  <a:lnTo>
                    <a:pt x="2" y="5"/>
                  </a:lnTo>
                  <a:lnTo>
                    <a:pt x="0" y="5"/>
                  </a:lnTo>
                  <a:lnTo>
                    <a:pt x="0" y="4"/>
                  </a:lnTo>
                  <a:lnTo>
                    <a:pt x="0" y="2"/>
                  </a:lnTo>
                  <a:lnTo>
                    <a:pt x="2" y="1"/>
                  </a:lnTo>
                  <a:lnTo>
                    <a:pt x="3" y="0"/>
                  </a:lnTo>
                  <a:lnTo>
                    <a:pt x="5" y="0"/>
                  </a:lnTo>
                  <a:lnTo>
                    <a:pt x="6" y="1"/>
                  </a:lnTo>
                  <a:lnTo>
                    <a:pt x="7" y="1"/>
                  </a:lnTo>
                  <a:lnTo>
                    <a:pt x="9" y="4"/>
                  </a:lnTo>
                  <a:lnTo>
                    <a:pt x="9" y="5"/>
                  </a:lnTo>
                  <a:lnTo>
                    <a:pt x="7" y="8"/>
                  </a:lnTo>
                  <a:lnTo>
                    <a:pt x="6"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10361" name="Freeform 568"/>
            <p:cNvSpPr>
              <a:spLocks noEditPoints="1"/>
            </p:cNvSpPr>
            <p:nvPr/>
          </p:nvSpPr>
          <p:spPr bwMode="auto">
            <a:xfrm>
              <a:off x="298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211 w 23"/>
                <a:gd name="T13" fmla="*/ 0 h 40"/>
                <a:gd name="T14" fmla="*/ 287 w 23"/>
                <a:gd name="T15" fmla="*/ 129 h 40"/>
                <a:gd name="T16" fmla="*/ 339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39 w 23"/>
                <a:gd name="T29" fmla="*/ 2286 h 40"/>
                <a:gd name="T30" fmla="*/ 300 w 23"/>
                <a:gd name="T31" fmla="*/ 2415 h 40"/>
                <a:gd name="T32" fmla="*/ 253 w 23"/>
                <a:gd name="T33" fmla="*/ 2479 h 40"/>
                <a:gd name="T34" fmla="*/ 211 w 23"/>
                <a:gd name="T35" fmla="*/ 2608 h 40"/>
                <a:gd name="T36" fmla="*/ 123 w 23"/>
                <a:gd name="T37" fmla="*/ 2479 h 40"/>
                <a:gd name="T38" fmla="*/ 89 w 23"/>
                <a:gd name="T39" fmla="*/ 2415 h 40"/>
                <a:gd name="T40" fmla="*/ 55 w 23"/>
                <a:gd name="T41" fmla="*/ 2153 h 40"/>
                <a:gd name="T42" fmla="*/ 0 w 23"/>
                <a:gd name="T43" fmla="*/ 1767 h 40"/>
                <a:gd name="T44" fmla="*/ 0 w 23"/>
                <a:gd name="T45" fmla="*/ 1312 h 40"/>
                <a:gd name="T46" fmla="*/ 89 w 23"/>
                <a:gd name="T47" fmla="*/ 1377 h 40"/>
                <a:gd name="T48" fmla="*/ 110 w 23"/>
                <a:gd name="T49" fmla="*/ 1831 h 40"/>
                <a:gd name="T50" fmla="*/ 123 w 23"/>
                <a:gd name="T51" fmla="*/ 2218 h 40"/>
                <a:gd name="T52" fmla="*/ 157 w 23"/>
                <a:gd name="T53" fmla="*/ 2415 h 40"/>
                <a:gd name="T54" fmla="*/ 211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211 w 23"/>
                <a:gd name="T79" fmla="*/ 193 h 40"/>
                <a:gd name="T80" fmla="*/ 177 w 23"/>
                <a:gd name="T81" fmla="*/ 193 h 40"/>
                <a:gd name="T82" fmla="*/ 157 w 23"/>
                <a:gd name="T83" fmla="*/ 326 h 40"/>
                <a:gd name="T84" fmla="*/ 123 w 23"/>
                <a:gd name="T85" fmla="*/ 455 h 40"/>
                <a:gd name="T86" fmla="*/ 110 w 23"/>
                <a:gd name="T87" fmla="*/ 777 h 40"/>
                <a:gd name="T88" fmla="*/ 89 w 23"/>
                <a:gd name="T89" fmla="*/ 1038 h 40"/>
                <a:gd name="T90" fmla="*/ 89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2" y="0"/>
                  </a:lnTo>
                  <a:lnTo>
                    <a:pt x="16" y="2"/>
                  </a:lnTo>
                  <a:lnTo>
                    <a:pt x="19" y="5"/>
                  </a:lnTo>
                  <a:lnTo>
                    <a:pt x="21" y="9"/>
                  </a:lnTo>
                  <a:lnTo>
                    <a:pt x="23" y="14"/>
                  </a:lnTo>
                  <a:lnTo>
                    <a:pt x="23" y="20"/>
                  </a:lnTo>
                  <a:lnTo>
                    <a:pt x="23" y="26"/>
                  </a:lnTo>
                  <a:lnTo>
                    <a:pt x="21" y="31"/>
                  </a:lnTo>
                  <a:lnTo>
                    <a:pt x="19" y="35"/>
                  </a:lnTo>
                  <a:lnTo>
                    <a:pt x="17" y="37"/>
                  </a:lnTo>
                  <a:lnTo>
                    <a:pt x="14" y="38"/>
                  </a:lnTo>
                  <a:lnTo>
                    <a:pt x="12" y="40"/>
                  </a:lnTo>
                  <a:lnTo>
                    <a:pt x="7" y="38"/>
                  </a:lnTo>
                  <a:lnTo>
                    <a:pt x="5" y="37"/>
                  </a:lnTo>
                  <a:lnTo>
                    <a:pt x="3" y="33"/>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2" y="3"/>
                  </a:lnTo>
                  <a:lnTo>
                    <a:pt x="10" y="3"/>
                  </a:lnTo>
                  <a:lnTo>
                    <a:pt x="9" y="5"/>
                  </a:lnTo>
                  <a:lnTo>
                    <a:pt x="7" y="7"/>
                  </a:lnTo>
                  <a:lnTo>
                    <a:pt x="6" y="12"/>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10362" name="Freeform 569"/>
            <p:cNvSpPr>
              <a:spLocks/>
            </p:cNvSpPr>
            <p:nvPr/>
          </p:nvSpPr>
          <p:spPr bwMode="auto">
            <a:xfrm>
              <a:off x="3051" y="3481"/>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363" name="Freeform 570"/>
            <p:cNvSpPr>
              <a:spLocks noEditPoints="1"/>
            </p:cNvSpPr>
            <p:nvPr/>
          </p:nvSpPr>
          <p:spPr bwMode="auto">
            <a:xfrm>
              <a:off x="3718" y="3489"/>
              <a:ext cx="78" cy="145"/>
            </a:xfrm>
            <a:custGeom>
              <a:avLst/>
              <a:gdLst>
                <a:gd name="T0" fmla="*/ 211 w 30"/>
                <a:gd name="T1" fmla="*/ 1249 h 36"/>
                <a:gd name="T2" fmla="*/ 211 w 30"/>
                <a:gd name="T3" fmla="*/ 2026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55 w 30"/>
                <a:gd name="T23" fmla="*/ 2352 h 36"/>
                <a:gd name="T24" fmla="*/ 68 w 30"/>
                <a:gd name="T25" fmla="*/ 2288 h 36"/>
                <a:gd name="T26" fmla="*/ 109 w 30"/>
                <a:gd name="T27" fmla="*/ 2159 h 36"/>
                <a:gd name="T28" fmla="*/ 109 w 30"/>
                <a:gd name="T29" fmla="*/ 2026 h 36"/>
                <a:gd name="T30" fmla="*/ 109 w 30"/>
                <a:gd name="T31" fmla="*/ 326 h 36"/>
                <a:gd name="T32" fmla="*/ 109 w 30"/>
                <a:gd name="T33" fmla="*/ 193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64 h 36"/>
                <a:gd name="T50" fmla="*/ 419 w 30"/>
                <a:gd name="T51" fmla="*/ 64 h 36"/>
                <a:gd name="T52" fmla="*/ 473 w 30"/>
                <a:gd name="T53" fmla="*/ 258 h 36"/>
                <a:gd name="T54" fmla="*/ 494 w 30"/>
                <a:gd name="T55" fmla="*/ 455 h 36"/>
                <a:gd name="T56" fmla="*/ 528 w 30"/>
                <a:gd name="T57" fmla="*/ 648 h 36"/>
                <a:gd name="T58" fmla="*/ 494 w 30"/>
                <a:gd name="T59" fmla="*/ 910 h 36"/>
                <a:gd name="T60" fmla="*/ 460 w 30"/>
                <a:gd name="T61" fmla="*/ 1104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29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648 h 36"/>
                <a:gd name="T92" fmla="*/ 406 w 30"/>
                <a:gd name="T93" fmla="*/ 520 h 36"/>
                <a:gd name="T94" fmla="*/ 372 w 30"/>
                <a:gd name="T95" fmla="*/ 326 h 36"/>
                <a:gd name="T96" fmla="*/ 351 w 30"/>
                <a:gd name="T97" fmla="*/ 258 h 36"/>
                <a:gd name="T98" fmla="*/ 330 w 30"/>
                <a:gd name="T99" fmla="*/ 193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1"/>
                  </a:lnTo>
                  <a:lnTo>
                    <a:pt x="12" y="33"/>
                  </a:lnTo>
                  <a:lnTo>
                    <a:pt x="12" y="35"/>
                  </a:lnTo>
                  <a:lnTo>
                    <a:pt x="13" y="36"/>
                  </a:lnTo>
                  <a:lnTo>
                    <a:pt x="14" y="36"/>
                  </a:lnTo>
                  <a:lnTo>
                    <a:pt x="16" y="36"/>
                  </a:lnTo>
                  <a:lnTo>
                    <a:pt x="0" y="36"/>
                  </a:lnTo>
                  <a:lnTo>
                    <a:pt x="2" y="36"/>
                  </a:lnTo>
                  <a:lnTo>
                    <a:pt x="3" y="36"/>
                  </a:lnTo>
                  <a:lnTo>
                    <a:pt x="4" y="35"/>
                  </a:lnTo>
                  <a:lnTo>
                    <a:pt x="6" y="33"/>
                  </a:lnTo>
                  <a:lnTo>
                    <a:pt x="6" y="31"/>
                  </a:lnTo>
                  <a:lnTo>
                    <a:pt x="6" y="5"/>
                  </a:lnTo>
                  <a:lnTo>
                    <a:pt x="6" y="3"/>
                  </a:lnTo>
                  <a:lnTo>
                    <a:pt x="4" y="1"/>
                  </a:lnTo>
                  <a:lnTo>
                    <a:pt x="3" y="0"/>
                  </a:lnTo>
                  <a:lnTo>
                    <a:pt x="2" y="0"/>
                  </a:lnTo>
                  <a:lnTo>
                    <a:pt x="0" y="0"/>
                  </a:lnTo>
                  <a:lnTo>
                    <a:pt x="14" y="0"/>
                  </a:lnTo>
                  <a:lnTo>
                    <a:pt x="19" y="0"/>
                  </a:lnTo>
                  <a:lnTo>
                    <a:pt x="23" y="1"/>
                  </a:lnTo>
                  <a:lnTo>
                    <a:pt x="24" y="1"/>
                  </a:lnTo>
                  <a:lnTo>
                    <a:pt x="27" y="4"/>
                  </a:lnTo>
                  <a:lnTo>
                    <a:pt x="28" y="7"/>
                  </a:lnTo>
                  <a:lnTo>
                    <a:pt x="30" y="10"/>
                  </a:lnTo>
                  <a:lnTo>
                    <a:pt x="28" y="14"/>
                  </a:lnTo>
                  <a:lnTo>
                    <a:pt x="26" y="17"/>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10"/>
                  </a:lnTo>
                  <a:lnTo>
                    <a:pt x="23" y="8"/>
                  </a:lnTo>
                  <a:lnTo>
                    <a:pt x="21" y="5"/>
                  </a:lnTo>
                  <a:lnTo>
                    <a:pt x="20" y="4"/>
                  </a:lnTo>
                  <a:lnTo>
                    <a:pt x="19" y="3"/>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64" name="Freeform 571"/>
            <p:cNvSpPr>
              <a:spLocks/>
            </p:cNvSpPr>
            <p:nvPr/>
          </p:nvSpPr>
          <p:spPr bwMode="auto">
            <a:xfrm>
              <a:off x="3799" y="3533"/>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92 h 25"/>
                <a:gd name="T22" fmla="*/ 300 w 18"/>
                <a:gd name="T23" fmla="*/ 457 h 25"/>
                <a:gd name="T24" fmla="*/ 287 w 18"/>
                <a:gd name="T25" fmla="*/ 457 h 25"/>
                <a:gd name="T26" fmla="*/ 287 w 18"/>
                <a:gd name="T27" fmla="*/ 392 h 25"/>
                <a:gd name="T28" fmla="*/ 253 w 18"/>
                <a:gd name="T29" fmla="*/ 392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68 w 18"/>
                <a:gd name="T69" fmla="*/ 1454 h 25"/>
                <a:gd name="T70" fmla="*/ 68 w 18"/>
                <a:gd name="T71" fmla="*/ 1454 h 25"/>
                <a:gd name="T72" fmla="*/ 68 w 18"/>
                <a:gd name="T73" fmla="*/ 1321 h 25"/>
                <a:gd name="T74" fmla="*/ 68 w 18"/>
                <a:gd name="T75" fmla="*/ 719 h 25"/>
                <a:gd name="T76" fmla="*/ 68 w 18"/>
                <a:gd name="T77" fmla="*/ 457 h 25"/>
                <a:gd name="T78" fmla="*/ 68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6"/>
                  </a:lnTo>
                  <a:lnTo>
                    <a:pt x="17" y="7"/>
                  </a:lnTo>
                  <a:lnTo>
                    <a:pt x="16" y="7"/>
                  </a:lnTo>
                  <a:lnTo>
                    <a:pt x="16" y="6"/>
                  </a:lnTo>
                  <a:lnTo>
                    <a:pt x="14" y="6"/>
                  </a:lnTo>
                  <a:lnTo>
                    <a:pt x="13" y="4"/>
                  </a:lnTo>
                  <a:lnTo>
                    <a:pt x="11" y="4"/>
                  </a:lnTo>
                  <a:lnTo>
                    <a:pt x="10" y="7"/>
                  </a:lnTo>
                  <a:lnTo>
                    <a:pt x="9" y="8"/>
                  </a:lnTo>
                  <a:lnTo>
                    <a:pt x="9" y="20"/>
                  </a:lnTo>
                  <a:lnTo>
                    <a:pt x="9" y="22"/>
                  </a:lnTo>
                  <a:lnTo>
                    <a:pt x="9" y="24"/>
                  </a:lnTo>
                  <a:lnTo>
                    <a:pt x="10" y="24"/>
                  </a:lnTo>
                  <a:lnTo>
                    <a:pt x="10" y="25"/>
                  </a:lnTo>
                  <a:lnTo>
                    <a:pt x="11" y="25"/>
                  </a:lnTo>
                  <a:lnTo>
                    <a:pt x="13" y="25"/>
                  </a:lnTo>
                  <a:lnTo>
                    <a:pt x="0" y="25"/>
                  </a:lnTo>
                  <a:lnTo>
                    <a:pt x="2" y="25"/>
                  </a:lnTo>
                  <a:lnTo>
                    <a:pt x="3" y="25"/>
                  </a:lnTo>
                  <a:lnTo>
                    <a:pt x="3" y="24"/>
                  </a:lnTo>
                  <a:lnTo>
                    <a:pt x="4" y="22"/>
                  </a:lnTo>
                  <a:lnTo>
                    <a:pt x="4" y="20"/>
                  </a:lnTo>
                  <a:lnTo>
                    <a:pt x="4" y="11"/>
                  </a:lnTo>
                  <a:lnTo>
                    <a:pt x="4" y="7"/>
                  </a:lnTo>
                  <a:lnTo>
                    <a:pt x="4"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65" name="Freeform 572"/>
            <p:cNvSpPr>
              <a:spLocks noEditPoints="1"/>
            </p:cNvSpPr>
            <p:nvPr/>
          </p:nvSpPr>
          <p:spPr bwMode="auto">
            <a:xfrm>
              <a:off x="3851" y="3533"/>
              <a:ext cx="55" cy="109"/>
            </a:xfrm>
            <a:custGeom>
              <a:avLst/>
              <a:gdLst>
                <a:gd name="T0" fmla="*/ 68 w 21"/>
                <a:gd name="T1" fmla="*/ 650 h 27"/>
                <a:gd name="T2" fmla="*/ 89 w 21"/>
                <a:gd name="T3" fmla="*/ 993 h 27"/>
                <a:gd name="T4" fmla="*/ 123 w 21"/>
                <a:gd name="T5" fmla="*/ 1191 h 27"/>
                <a:gd name="T6" fmla="*/ 178 w 21"/>
                <a:gd name="T7" fmla="*/ 1385 h 27"/>
                <a:gd name="T8" fmla="*/ 254 w 21"/>
                <a:gd name="T9" fmla="*/ 1449 h 27"/>
                <a:gd name="T10" fmla="*/ 267 w 21"/>
                <a:gd name="T11" fmla="*/ 1385 h 27"/>
                <a:gd name="T12" fmla="*/ 322 w 21"/>
                <a:gd name="T13" fmla="*/ 1385 h 27"/>
                <a:gd name="T14" fmla="*/ 343 w 21"/>
                <a:gd name="T15" fmla="*/ 1191 h 27"/>
                <a:gd name="T16" fmla="*/ 377 w 21"/>
                <a:gd name="T17" fmla="*/ 993 h 27"/>
                <a:gd name="T18" fmla="*/ 377 w 21"/>
                <a:gd name="T19" fmla="*/ 1126 h 27"/>
                <a:gd name="T20" fmla="*/ 377 w 21"/>
                <a:gd name="T21" fmla="*/ 1320 h 27"/>
                <a:gd name="T22" fmla="*/ 322 w 21"/>
                <a:gd name="T23" fmla="*/ 1583 h 27"/>
                <a:gd name="T24" fmla="*/ 267 w 21"/>
                <a:gd name="T25" fmla="*/ 1647 h 27"/>
                <a:gd name="T26" fmla="*/ 199 w 21"/>
                <a:gd name="T27" fmla="*/ 1776 h 27"/>
                <a:gd name="T28" fmla="*/ 123 w 21"/>
                <a:gd name="T29" fmla="*/ 1647 h 27"/>
                <a:gd name="T30" fmla="*/ 68 w 21"/>
                <a:gd name="T31" fmla="*/ 1449 h 27"/>
                <a:gd name="T32" fmla="*/ 21 w 21"/>
                <a:gd name="T33" fmla="*/ 1191 h 27"/>
                <a:gd name="T34" fmla="*/ 0 w 21"/>
                <a:gd name="T35" fmla="*/ 929 h 27"/>
                <a:gd name="T36" fmla="*/ 21 w 21"/>
                <a:gd name="T37" fmla="*/ 650 h 27"/>
                <a:gd name="T38" fmla="*/ 21 w 21"/>
                <a:gd name="T39" fmla="*/ 456 h 27"/>
                <a:gd name="T40" fmla="*/ 68 w 21"/>
                <a:gd name="T41" fmla="*/ 262 h 27"/>
                <a:gd name="T42" fmla="*/ 123 w 21"/>
                <a:gd name="T43" fmla="*/ 65 h 27"/>
                <a:gd name="T44" fmla="*/ 212 w 21"/>
                <a:gd name="T45" fmla="*/ 0 h 27"/>
                <a:gd name="T46" fmla="*/ 267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67 w 21"/>
                <a:gd name="T59" fmla="*/ 521 h 27"/>
                <a:gd name="T60" fmla="*/ 267 w 21"/>
                <a:gd name="T61" fmla="*/ 456 h 27"/>
                <a:gd name="T62" fmla="*/ 267 w 21"/>
                <a:gd name="T63" fmla="*/ 392 h 27"/>
                <a:gd name="T64" fmla="*/ 254 w 21"/>
                <a:gd name="T65" fmla="*/ 262 h 27"/>
                <a:gd name="T66" fmla="*/ 212 w 21"/>
                <a:gd name="T67" fmla="*/ 194 h 27"/>
                <a:gd name="T68" fmla="*/ 199 w 21"/>
                <a:gd name="T69" fmla="*/ 194 h 27"/>
                <a:gd name="T70" fmla="*/ 178 w 21"/>
                <a:gd name="T71" fmla="*/ 65 h 27"/>
                <a:gd name="T72" fmla="*/ 144 w 21"/>
                <a:gd name="T73" fmla="*/ 194 h 27"/>
                <a:gd name="T74" fmla="*/ 123 w 21"/>
                <a:gd name="T75" fmla="*/ 262 h 27"/>
                <a:gd name="T76" fmla="*/ 89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5" y="15"/>
                  </a:lnTo>
                  <a:lnTo>
                    <a:pt x="7" y="18"/>
                  </a:lnTo>
                  <a:lnTo>
                    <a:pt x="10" y="21"/>
                  </a:lnTo>
                  <a:lnTo>
                    <a:pt x="14" y="22"/>
                  </a:lnTo>
                  <a:lnTo>
                    <a:pt x="15" y="21"/>
                  </a:lnTo>
                  <a:lnTo>
                    <a:pt x="18" y="21"/>
                  </a:lnTo>
                  <a:lnTo>
                    <a:pt x="19" y="18"/>
                  </a:lnTo>
                  <a:lnTo>
                    <a:pt x="21" y="15"/>
                  </a:lnTo>
                  <a:lnTo>
                    <a:pt x="21" y="17"/>
                  </a:lnTo>
                  <a:lnTo>
                    <a:pt x="21" y="20"/>
                  </a:lnTo>
                  <a:lnTo>
                    <a:pt x="18" y="24"/>
                  </a:lnTo>
                  <a:lnTo>
                    <a:pt x="15" y="25"/>
                  </a:lnTo>
                  <a:lnTo>
                    <a:pt x="11" y="27"/>
                  </a:lnTo>
                  <a:lnTo>
                    <a:pt x="7" y="25"/>
                  </a:lnTo>
                  <a:lnTo>
                    <a:pt x="4" y="22"/>
                  </a:lnTo>
                  <a:lnTo>
                    <a:pt x="1" y="18"/>
                  </a:lnTo>
                  <a:lnTo>
                    <a:pt x="0" y="14"/>
                  </a:lnTo>
                  <a:lnTo>
                    <a:pt x="1" y="10"/>
                  </a:lnTo>
                  <a:lnTo>
                    <a:pt x="1" y="7"/>
                  </a:lnTo>
                  <a:lnTo>
                    <a:pt x="4" y="4"/>
                  </a:lnTo>
                  <a:lnTo>
                    <a:pt x="7" y="1"/>
                  </a:lnTo>
                  <a:lnTo>
                    <a:pt x="12" y="0"/>
                  </a:lnTo>
                  <a:lnTo>
                    <a:pt x="15" y="1"/>
                  </a:lnTo>
                  <a:lnTo>
                    <a:pt x="18" y="3"/>
                  </a:lnTo>
                  <a:lnTo>
                    <a:pt x="21" y="6"/>
                  </a:lnTo>
                  <a:lnTo>
                    <a:pt x="21" y="10"/>
                  </a:lnTo>
                  <a:lnTo>
                    <a:pt x="4" y="10"/>
                  </a:lnTo>
                  <a:close/>
                  <a:moveTo>
                    <a:pt x="4" y="8"/>
                  </a:moveTo>
                  <a:lnTo>
                    <a:pt x="15" y="8"/>
                  </a:lnTo>
                  <a:lnTo>
                    <a:pt x="15" y="7"/>
                  </a:lnTo>
                  <a:lnTo>
                    <a:pt x="15" y="6"/>
                  </a:lnTo>
                  <a:lnTo>
                    <a:pt x="14" y="4"/>
                  </a:lnTo>
                  <a:lnTo>
                    <a:pt x="12" y="3"/>
                  </a:lnTo>
                  <a:lnTo>
                    <a:pt x="11" y="3"/>
                  </a:lnTo>
                  <a:lnTo>
                    <a:pt x="10" y="1"/>
                  </a:lnTo>
                  <a:lnTo>
                    <a:pt x="8" y="3"/>
                  </a:lnTo>
                  <a:lnTo>
                    <a:pt x="7" y="4"/>
                  </a:lnTo>
                  <a:lnTo>
                    <a:pt x="5" y="6"/>
                  </a:lnTo>
                  <a:lnTo>
                    <a:pt x="4" y="8"/>
                  </a:lnTo>
                  <a:close/>
                </a:path>
              </a:pathLst>
            </a:custGeom>
            <a:solidFill>
              <a:srgbClr val="000000"/>
            </a:solidFill>
            <a:ln w="0">
              <a:solidFill>
                <a:srgbClr val="000000"/>
              </a:solidFill>
              <a:round/>
              <a:headEnd/>
              <a:tailEnd/>
            </a:ln>
          </p:spPr>
          <p:txBody>
            <a:bodyPr/>
            <a:lstStyle/>
            <a:p>
              <a:endParaRPr lang="en-CA"/>
            </a:p>
          </p:txBody>
        </p:sp>
        <p:sp>
          <p:nvSpPr>
            <p:cNvPr id="10366" name="Freeform 573"/>
            <p:cNvSpPr>
              <a:spLocks noEditPoints="1"/>
            </p:cNvSpPr>
            <p:nvPr/>
          </p:nvSpPr>
          <p:spPr bwMode="auto">
            <a:xfrm>
              <a:off x="3917" y="3481"/>
              <a:ext cx="70" cy="161"/>
            </a:xfrm>
            <a:custGeom>
              <a:avLst/>
              <a:gdLst>
                <a:gd name="T0" fmla="*/ 316 w 27"/>
                <a:gd name="T1" fmla="*/ 2286 h 40"/>
                <a:gd name="T2" fmla="*/ 262 w 27"/>
                <a:gd name="T3" fmla="*/ 2415 h 40"/>
                <a:gd name="T4" fmla="*/ 241 w 27"/>
                <a:gd name="T5" fmla="*/ 2479 h 40"/>
                <a:gd name="T6" fmla="*/ 228 w 27"/>
                <a:gd name="T7" fmla="*/ 2608 h 40"/>
                <a:gd name="T8" fmla="*/ 194 w 27"/>
                <a:gd name="T9" fmla="*/ 2608 h 40"/>
                <a:gd name="T10" fmla="*/ 122 w 27"/>
                <a:gd name="T11" fmla="*/ 2479 h 40"/>
                <a:gd name="T12" fmla="*/ 54 w 27"/>
                <a:gd name="T13" fmla="*/ 2286 h 40"/>
                <a:gd name="T14" fmla="*/ 21 w 27"/>
                <a:gd name="T15" fmla="*/ 2153 h 40"/>
                <a:gd name="T16" fmla="*/ 0 w 27"/>
                <a:gd name="T17" fmla="*/ 1767 h 40"/>
                <a:gd name="T18" fmla="*/ 21 w 27"/>
                <a:gd name="T19" fmla="*/ 1505 h 40"/>
                <a:gd name="T20" fmla="*/ 67 w 27"/>
                <a:gd name="T21" fmla="*/ 1103 h 40"/>
                <a:gd name="T22" fmla="*/ 106 w 27"/>
                <a:gd name="T23" fmla="*/ 1038 h 40"/>
                <a:gd name="T24" fmla="*/ 140 w 27"/>
                <a:gd name="T25" fmla="*/ 841 h 40"/>
                <a:gd name="T26" fmla="*/ 228 w 27"/>
                <a:gd name="T27" fmla="*/ 841 h 40"/>
                <a:gd name="T28" fmla="*/ 262 w 27"/>
                <a:gd name="T29" fmla="*/ 906 h 40"/>
                <a:gd name="T30" fmla="*/ 316 w 27"/>
                <a:gd name="T31" fmla="*/ 1038 h 40"/>
                <a:gd name="T32" fmla="*/ 316 w 27"/>
                <a:gd name="T33" fmla="*/ 648 h 40"/>
                <a:gd name="T34" fmla="*/ 316 w 27"/>
                <a:gd name="T35" fmla="*/ 390 h 40"/>
                <a:gd name="T36" fmla="*/ 316 w 27"/>
                <a:gd name="T37" fmla="*/ 326 h 40"/>
                <a:gd name="T38" fmla="*/ 296 w 27"/>
                <a:gd name="T39" fmla="*/ 193 h 40"/>
                <a:gd name="T40" fmla="*/ 296 w 27"/>
                <a:gd name="T41" fmla="*/ 193 h 40"/>
                <a:gd name="T42" fmla="*/ 296 w 27"/>
                <a:gd name="T43" fmla="*/ 193 h 40"/>
                <a:gd name="T44" fmla="*/ 296 w 27"/>
                <a:gd name="T45" fmla="*/ 193 h 40"/>
                <a:gd name="T46" fmla="*/ 262 w 27"/>
                <a:gd name="T47" fmla="*/ 193 h 40"/>
                <a:gd name="T48" fmla="*/ 241 w 27"/>
                <a:gd name="T49" fmla="*/ 193 h 40"/>
                <a:gd name="T50" fmla="*/ 241 w 27"/>
                <a:gd name="T51" fmla="*/ 193 h 40"/>
                <a:gd name="T52" fmla="*/ 363 w 27"/>
                <a:gd name="T53" fmla="*/ 0 h 40"/>
                <a:gd name="T54" fmla="*/ 384 w 27"/>
                <a:gd name="T55" fmla="*/ 0 h 40"/>
                <a:gd name="T56" fmla="*/ 384 w 27"/>
                <a:gd name="T57" fmla="*/ 1831 h 40"/>
                <a:gd name="T58" fmla="*/ 384 w 27"/>
                <a:gd name="T59" fmla="*/ 2153 h 40"/>
                <a:gd name="T60" fmla="*/ 384 w 27"/>
                <a:gd name="T61" fmla="*/ 2218 h 40"/>
                <a:gd name="T62" fmla="*/ 384 w 27"/>
                <a:gd name="T63" fmla="*/ 2286 h 40"/>
                <a:gd name="T64" fmla="*/ 417 w 27"/>
                <a:gd name="T65" fmla="*/ 2286 h 40"/>
                <a:gd name="T66" fmla="*/ 417 w 27"/>
                <a:gd name="T67" fmla="*/ 2415 h 40"/>
                <a:gd name="T68" fmla="*/ 417 w 27"/>
                <a:gd name="T69" fmla="*/ 2415 h 40"/>
                <a:gd name="T70" fmla="*/ 438 w 27"/>
                <a:gd name="T71" fmla="*/ 2415 h 40"/>
                <a:gd name="T72" fmla="*/ 438 w 27"/>
                <a:gd name="T73" fmla="*/ 2286 h 40"/>
                <a:gd name="T74" fmla="*/ 469 w 27"/>
                <a:gd name="T75" fmla="*/ 2415 h 40"/>
                <a:gd name="T76" fmla="*/ 350 w 27"/>
                <a:gd name="T77" fmla="*/ 2608 h 40"/>
                <a:gd name="T78" fmla="*/ 316 w 27"/>
                <a:gd name="T79" fmla="*/ 2608 h 40"/>
                <a:gd name="T80" fmla="*/ 316 w 27"/>
                <a:gd name="T81" fmla="*/ 2286 h 40"/>
                <a:gd name="T82" fmla="*/ 316 w 27"/>
                <a:gd name="T83" fmla="*/ 2153 h 40"/>
                <a:gd name="T84" fmla="*/ 316 w 27"/>
                <a:gd name="T85" fmla="*/ 1377 h 40"/>
                <a:gd name="T86" fmla="*/ 316 w 27"/>
                <a:gd name="T87" fmla="*/ 1312 h 40"/>
                <a:gd name="T88" fmla="*/ 296 w 27"/>
                <a:gd name="T89" fmla="*/ 1103 h 40"/>
                <a:gd name="T90" fmla="*/ 262 w 27"/>
                <a:gd name="T91" fmla="*/ 1103 h 40"/>
                <a:gd name="T92" fmla="*/ 241 w 27"/>
                <a:gd name="T93" fmla="*/ 1038 h 40"/>
                <a:gd name="T94" fmla="*/ 228 w 27"/>
                <a:gd name="T95" fmla="*/ 906 h 40"/>
                <a:gd name="T96" fmla="*/ 228 w 27"/>
                <a:gd name="T97" fmla="*/ 906 h 40"/>
                <a:gd name="T98" fmla="*/ 174 w 27"/>
                <a:gd name="T99" fmla="*/ 1038 h 40"/>
                <a:gd name="T100" fmla="*/ 122 w 27"/>
                <a:gd name="T101" fmla="*/ 1103 h 40"/>
                <a:gd name="T102" fmla="*/ 106 w 27"/>
                <a:gd name="T103" fmla="*/ 1312 h 40"/>
                <a:gd name="T104" fmla="*/ 106 w 27"/>
                <a:gd name="T105" fmla="*/ 1703 h 40"/>
                <a:gd name="T106" fmla="*/ 106 w 27"/>
                <a:gd name="T107" fmla="*/ 1960 h 40"/>
                <a:gd name="T108" fmla="*/ 122 w 27"/>
                <a:gd name="T109" fmla="*/ 2153 h 40"/>
                <a:gd name="T110" fmla="*/ 174 w 27"/>
                <a:gd name="T111" fmla="*/ 2286 h 40"/>
                <a:gd name="T112" fmla="*/ 228 w 27"/>
                <a:gd name="T113" fmla="*/ 2286 h 40"/>
                <a:gd name="T114" fmla="*/ 262 w 27"/>
                <a:gd name="T115" fmla="*/ 2286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5"/>
                  </a:moveTo>
                  <a:lnTo>
                    <a:pt x="15" y="37"/>
                  </a:lnTo>
                  <a:lnTo>
                    <a:pt x="14" y="38"/>
                  </a:lnTo>
                  <a:lnTo>
                    <a:pt x="13" y="40"/>
                  </a:lnTo>
                  <a:lnTo>
                    <a:pt x="11" y="40"/>
                  </a:lnTo>
                  <a:lnTo>
                    <a:pt x="7" y="38"/>
                  </a:lnTo>
                  <a:lnTo>
                    <a:pt x="3" y="35"/>
                  </a:lnTo>
                  <a:lnTo>
                    <a:pt x="1" y="33"/>
                  </a:lnTo>
                  <a:lnTo>
                    <a:pt x="0" y="27"/>
                  </a:lnTo>
                  <a:lnTo>
                    <a:pt x="1" y="23"/>
                  </a:lnTo>
                  <a:lnTo>
                    <a:pt x="4" y="17"/>
                  </a:lnTo>
                  <a:lnTo>
                    <a:pt x="6" y="16"/>
                  </a:lnTo>
                  <a:lnTo>
                    <a:pt x="8" y="13"/>
                  </a:lnTo>
                  <a:lnTo>
                    <a:pt x="13" y="13"/>
                  </a:lnTo>
                  <a:lnTo>
                    <a:pt x="15" y="14"/>
                  </a:lnTo>
                  <a:lnTo>
                    <a:pt x="18" y="16"/>
                  </a:lnTo>
                  <a:lnTo>
                    <a:pt x="18" y="10"/>
                  </a:lnTo>
                  <a:lnTo>
                    <a:pt x="18" y="6"/>
                  </a:lnTo>
                  <a:lnTo>
                    <a:pt x="18" y="5"/>
                  </a:lnTo>
                  <a:lnTo>
                    <a:pt x="17" y="3"/>
                  </a:lnTo>
                  <a:lnTo>
                    <a:pt x="15" y="3"/>
                  </a:lnTo>
                  <a:lnTo>
                    <a:pt x="14" y="3"/>
                  </a:lnTo>
                  <a:lnTo>
                    <a:pt x="21" y="0"/>
                  </a:lnTo>
                  <a:lnTo>
                    <a:pt x="22" y="0"/>
                  </a:lnTo>
                  <a:lnTo>
                    <a:pt x="22" y="28"/>
                  </a:lnTo>
                  <a:lnTo>
                    <a:pt x="22" y="33"/>
                  </a:lnTo>
                  <a:lnTo>
                    <a:pt x="22" y="34"/>
                  </a:lnTo>
                  <a:lnTo>
                    <a:pt x="22" y="35"/>
                  </a:lnTo>
                  <a:lnTo>
                    <a:pt x="24" y="35"/>
                  </a:lnTo>
                  <a:lnTo>
                    <a:pt x="24" y="37"/>
                  </a:lnTo>
                  <a:lnTo>
                    <a:pt x="25" y="37"/>
                  </a:lnTo>
                  <a:lnTo>
                    <a:pt x="25" y="35"/>
                  </a:lnTo>
                  <a:lnTo>
                    <a:pt x="27" y="37"/>
                  </a:lnTo>
                  <a:lnTo>
                    <a:pt x="20" y="40"/>
                  </a:lnTo>
                  <a:lnTo>
                    <a:pt x="18" y="40"/>
                  </a:lnTo>
                  <a:lnTo>
                    <a:pt x="18" y="35"/>
                  </a:lnTo>
                  <a:close/>
                  <a:moveTo>
                    <a:pt x="18" y="33"/>
                  </a:moveTo>
                  <a:lnTo>
                    <a:pt x="18" y="21"/>
                  </a:lnTo>
                  <a:lnTo>
                    <a:pt x="18" y="20"/>
                  </a:lnTo>
                  <a:lnTo>
                    <a:pt x="17" y="17"/>
                  </a:lnTo>
                  <a:lnTo>
                    <a:pt x="15" y="17"/>
                  </a:lnTo>
                  <a:lnTo>
                    <a:pt x="14" y="16"/>
                  </a:lnTo>
                  <a:lnTo>
                    <a:pt x="13" y="14"/>
                  </a:lnTo>
                  <a:lnTo>
                    <a:pt x="10" y="16"/>
                  </a:lnTo>
                  <a:lnTo>
                    <a:pt x="7" y="17"/>
                  </a:lnTo>
                  <a:lnTo>
                    <a:pt x="6" y="20"/>
                  </a:lnTo>
                  <a:lnTo>
                    <a:pt x="6" y="26"/>
                  </a:lnTo>
                  <a:lnTo>
                    <a:pt x="6" y="30"/>
                  </a:lnTo>
                  <a:lnTo>
                    <a:pt x="7" y="33"/>
                  </a:lnTo>
                  <a:lnTo>
                    <a:pt x="10" y="35"/>
                  </a:lnTo>
                  <a:lnTo>
                    <a:pt x="13" y="35"/>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10367" name="Freeform 574"/>
            <p:cNvSpPr>
              <a:spLocks noEditPoints="1"/>
            </p:cNvSpPr>
            <p:nvPr/>
          </p:nvSpPr>
          <p:spPr bwMode="auto">
            <a:xfrm>
              <a:off x="3992" y="3481"/>
              <a:ext cx="32" cy="153"/>
            </a:xfrm>
            <a:custGeom>
              <a:avLst/>
              <a:gdLst>
                <a:gd name="T0" fmla="*/ 115 w 12"/>
                <a:gd name="T1" fmla="*/ 0 h 38"/>
                <a:gd name="T2" fmla="*/ 149 w 12"/>
                <a:gd name="T3" fmla="*/ 0 h 38"/>
                <a:gd name="T4" fmla="*/ 149 w 12"/>
                <a:gd name="T5" fmla="*/ 0 h 38"/>
                <a:gd name="T6" fmla="*/ 171 w 12"/>
                <a:gd name="T7" fmla="*/ 129 h 38"/>
                <a:gd name="T8" fmla="*/ 171 w 12"/>
                <a:gd name="T9" fmla="*/ 193 h 38"/>
                <a:gd name="T10" fmla="*/ 171 w 12"/>
                <a:gd name="T11" fmla="*/ 326 h 38"/>
                <a:gd name="T12" fmla="*/ 149 w 12"/>
                <a:gd name="T13" fmla="*/ 326 h 38"/>
                <a:gd name="T14" fmla="*/ 149 w 12"/>
                <a:gd name="T15" fmla="*/ 391 h 38"/>
                <a:gd name="T16" fmla="*/ 115 w 12"/>
                <a:gd name="T17" fmla="*/ 391 h 38"/>
                <a:gd name="T18" fmla="*/ 93 w 12"/>
                <a:gd name="T19" fmla="*/ 391 h 38"/>
                <a:gd name="T20" fmla="*/ 56 w 12"/>
                <a:gd name="T21" fmla="*/ 326 h 38"/>
                <a:gd name="T22" fmla="*/ 56 w 12"/>
                <a:gd name="T23" fmla="*/ 326 h 38"/>
                <a:gd name="T24" fmla="*/ 35 w 12"/>
                <a:gd name="T25" fmla="*/ 193 h 38"/>
                <a:gd name="T26" fmla="*/ 56 w 12"/>
                <a:gd name="T27" fmla="*/ 129 h 38"/>
                <a:gd name="T28" fmla="*/ 56 w 12"/>
                <a:gd name="T29" fmla="*/ 0 h 38"/>
                <a:gd name="T30" fmla="*/ 93 w 12"/>
                <a:gd name="T31" fmla="*/ 0 h 38"/>
                <a:gd name="T32" fmla="*/ 115 w 12"/>
                <a:gd name="T33" fmla="*/ 0 h 38"/>
                <a:gd name="T34" fmla="*/ 171 w 12"/>
                <a:gd name="T35" fmla="*/ 841 h 38"/>
                <a:gd name="T36" fmla="*/ 171 w 12"/>
                <a:gd name="T37" fmla="*/ 2158 h 38"/>
                <a:gd name="T38" fmla="*/ 171 w 12"/>
                <a:gd name="T39" fmla="*/ 2287 h 38"/>
                <a:gd name="T40" fmla="*/ 171 w 12"/>
                <a:gd name="T41" fmla="*/ 2416 h 38"/>
                <a:gd name="T42" fmla="*/ 171 w 12"/>
                <a:gd name="T43" fmla="*/ 2416 h 38"/>
                <a:gd name="T44" fmla="*/ 171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35 w 12"/>
                <a:gd name="T59" fmla="*/ 2480 h 38"/>
                <a:gd name="T60" fmla="*/ 56 w 12"/>
                <a:gd name="T61" fmla="*/ 2416 h 38"/>
                <a:gd name="T62" fmla="*/ 56 w 12"/>
                <a:gd name="T63" fmla="*/ 2416 h 38"/>
                <a:gd name="T64" fmla="*/ 56 w 12"/>
                <a:gd name="T65" fmla="*/ 2287 h 38"/>
                <a:gd name="T66" fmla="*/ 56 w 12"/>
                <a:gd name="T67" fmla="*/ 2158 h 38"/>
                <a:gd name="T68" fmla="*/ 56 w 12"/>
                <a:gd name="T69" fmla="*/ 1574 h 38"/>
                <a:gd name="T70" fmla="*/ 56 w 12"/>
                <a:gd name="T71" fmla="*/ 1313 h 38"/>
                <a:gd name="T72" fmla="*/ 56 w 12"/>
                <a:gd name="T73" fmla="*/ 1103 h 38"/>
                <a:gd name="T74" fmla="*/ 56 w 12"/>
                <a:gd name="T75" fmla="*/ 1103 h 38"/>
                <a:gd name="T76" fmla="*/ 56 w 12"/>
                <a:gd name="T77" fmla="*/ 1103 h 38"/>
                <a:gd name="T78" fmla="*/ 35 w 12"/>
                <a:gd name="T79" fmla="*/ 1039 h 38"/>
                <a:gd name="T80" fmla="*/ 35 w 12"/>
                <a:gd name="T81" fmla="*/ 1039 h 38"/>
                <a:gd name="T82" fmla="*/ 0 w 12"/>
                <a:gd name="T83" fmla="*/ 1039 h 38"/>
                <a:gd name="T84" fmla="*/ 0 w 12"/>
                <a:gd name="T85" fmla="*/ 1103 h 38"/>
                <a:gd name="T86" fmla="*/ 0 w 12"/>
                <a:gd name="T87" fmla="*/ 1039 h 38"/>
                <a:gd name="T88" fmla="*/ 149 w 12"/>
                <a:gd name="T89" fmla="*/ 841 h 38"/>
                <a:gd name="T90" fmla="*/ 171 w 12"/>
                <a:gd name="T91" fmla="*/ 841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2"/>
                  </a:lnTo>
                  <a:lnTo>
                    <a:pt x="9" y="3"/>
                  </a:lnTo>
                  <a:lnTo>
                    <a:pt x="9" y="5"/>
                  </a:lnTo>
                  <a:lnTo>
                    <a:pt x="8" y="5"/>
                  </a:lnTo>
                  <a:lnTo>
                    <a:pt x="8" y="6"/>
                  </a:lnTo>
                  <a:lnTo>
                    <a:pt x="6" y="6"/>
                  </a:lnTo>
                  <a:lnTo>
                    <a:pt x="5" y="6"/>
                  </a:lnTo>
                  <a:lnTo>
                    <a:pt x="3" y="5"/>
                  </a:lnTo>
                  <a:lnTo>
                    <a:pt x="2" y="3"/>
                  </a:lnTo>
                  <a:lnTo>
                    <a:pt x="3" y="2"/>
                  </a:lnTo>
                  <a:lnTo>
                    <a:pt x="3" y="0"/>
                  </a:lnTo>
                  <a:lnTo>
                    <a:pt x="5" y="0"/>
                  </a:lnTo>
                  <a:lnTo>
                    <a:pt x="6" y="0"/>
                  </a:lnTo>
                  <a:close/>
                  <a:moveTo>
                    <a:pt x="9" y="13"/>
                  </a:moveTo>
                  <a:lnTo>
                    <a:pt x="9" y="33"/>
                  </a:lnTo>
                  <a:lnTo>
                    <a:pt x="9" y="35"/>
                  </a:lnTo>
                  <a:lnTo>
                    <a:pt x="9" y="37"/>
                  </a:lnTo>
                  <a:lnTo>
                    <a:pt x="9" y="38"/>
                  </a:lnTo>
                  <a:lnTo>
                    <a:pt x="10" y="38"/>
                  </a:lnTo>
                  <a:lnTo>
                    <a:pt x="12" y="38"/>
                  </a:lnTo>
                  <a:lnTo>
                    <a:pt x="0" y="38"/>
                  </a:lnTo>
                  <a:lnTo>
                    <a:pt x="2" y="38"/>
                  </a:lnTo>
                  <a:lnTo>
                    <a:pt x="3" y="37"/>
                  </a:lnTo>
                  <a:lnTo>
                    <a:pt x="3" y="35"/>
                  </a:lnTo>
                  <a:lnTo>
                    <a:pt x="3" y="33"/>
                  </a:lnTo>
                  <a:lnTo>
                    <a:pt x="3" y="24"/>
                  </a:lnTo>
                  <a:lnTo>
                    <a:pt x="3" y="20"/>
                  </a:lnTo>
                  <a:lnTo>
                    <a:pt x="3" y="17"/>
                  </a:lnTo>
                  <a:lnTo>
                    <a:pt x="2" y="16"/>
                  </a:lnTo>
                  <a:lnTo>
                    <a:pt x="0" y="16"/>
                  </a:lnTo>
                  <a:lnTo>
                    <a:pt x="0" y="17"/>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10368" name="Freeform 575"/>
            <p:cNvSpPr>
              <a:spLocks/>
            </p:cNvSpPr>
            <p:nvPr/>
          </p:nvSpPr>
          <p:spPr bwMode="auto">
            <a:xfrm>
              <a:off x="4034" y="3533"/>
              <a:ext cx="55" cy="109"/>
            </a:xfrm>
            <a:custGeom>
              <a:avLst/>
              <a:gdLst>
                <a:gd name="T0" fmla="*/ 377 w 21"/>
                <a:gd name="T1" fmla="*/ 993 h 27"/>
                <a:gd name="T2" fmla="*/ 322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449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262 h 27"/>
                <a:gd name="T26" fmla="*/ 123 w 21"/>
                <a:gd name="T27" fmla="*/ 65 h 27"/>
                <a:gd name="T28" fmla="*/ 199 w 21"/>
                <a:gd name="T29" fmla="*/ 0 h 27"/>
                <a:gd name="T30" fmla="*/ 254 w 21"/>
                <a:gd name="T31" fmla="*/ 0 h 27"/>
                <a:gd name="T32" fmla="*/ 309 w 21"/>
                <a:gd name="T33" fmla="*/ 65 h 27"/>
                <a:gd name="T34" fmla="*/ 322 w 21"/>
                <a:gd name="T35" fmla="*/ 262 h 27"/>
                <a:gd name="T36" fmla="*/ 356 w 21"/>
                <a:gd name="T37" fmla="*/ 392 h 27"/>
                <a:gd name="T38" fmla="*/ 356 w 21"/>
                <a:gd name="T39" fmla="*/ 456 h 27"/>
                <a:gd name="T40" fmla="*/ 322 w 21"/>
                <a:gd name="T41" fmla="*/ 456 h 27"/>
                <a:gd name="T42" fmla="*/ 322 w 21"/>
                <a:gd name="T43" fmla="*/ 521 h 27"/>
                <a:gd name="T44" fmla="*/ 309 w 21"/>
                <a:gd name="T45" fmla="*/ 521 h 27"/>
                <a:gd name="T46" fmla="*/ 267 w 21"/>
                <a:gd name="T47" fmla="*/ 521 h 27"/>
                <a:gd name="T48" fmla="*/ 254 w 21"/>
                <a:gd name="T49" fmla="*/ 456 h 27"/>
                <a:gd name="T50" fmla="*/ 254 w 21"/>
                <a:gd name="T51" fmla="*/ 456 h 27"/>
                <a:gd name="T52" fmla="*/ 254 w 21"/>
                <a:gd name="T53" fmla="*/ 392 h 27"/>
                <a:gd name="T54" fmla="*/ 254 w 21"/>
                <a:gd name="T55" fmla="*/ 262 h 27"/>
                <a:gd name="T56" fmla="*/ 233 w 21"/>
                <a:gd name="T57" fmla="*/ 194 h 27"/>
                <a:gd name="T58" fmla="*/ 199 w 21"/>
                <a:gd name="T59" fmla="*/ 65 h 27"/>
                <a:gd name="T60" fmla="*/ 178 w 21"/>
                <a:gd name="T61" fmla="*/ 65 h 27"/>
                <a:gd name="T62" fmla="*/ 144 w 21"/>
                <a:gd name="T63" fmla="*/ 194 h 27"/>
                <a:gd name="T64" fmla="*/ 110 w 21"/>
                <a:gd name="T65" fmla="*/ 262 h 27"/>
                <a:gd name="T66" fmla="*/ 68 w 21"/>
                <a:gd name="T67" fmla="*/ 456 h 27"/>
                <a:gd name="T68" fmla="*/ 68 w 21"/>
                <a:gd name="T69" fmla="*/ 719 h 27"/>
                <a:gd name="T70" fmla="*/ 68 w 21"/>
                <a:gd name="T71" fmla="*/ 993 h 27"/>
                <a:gd name="T72" fmla="*/ 110 w 21"/>
                <a:gd name="T73" fmla="*/ 1191 h 27"/>
                <a:gd name="T74" fmla="*/ 144 w 21"/>
                <a:gd name="T75" fmla="*/ 1385 h 27"/>
                <a:gd name="T76" fmla="*/ 233 w 21"/>
                <a:gd name="T77" fmla="*/ 1449 h 27"/>
                <a:gd name="T78" fmla="*/ 254 w 21"/>
                <a:gd name="T79" fmla="*/ 1385 h 27"/>
                <a:gd name="T80" fmla="*/ 309 w 21"/>
                <a:gd name="T81" fmla="*/ 1320 h 27"/>
                <a:gd name="T82" fmla="*/ 322 w 21"/>
                <a:gd name="T83" fmla="*/ 1191 h 27"/>
                <a:gd name="T84" fmla="*/ 356 w 21"/>
                <a:gd name="T85" fmla="*/ 993 h 27"/>
                <a:gd name="T86" fmla="*/ 377 w 21"/>
                <a:gd name="T87" fmla="*/ 993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18" y="21"/>
                  </a:lnTo>
                  <a:lnTo>
                    <a:pt x="17" y="24"/>
                  </a:lnTo>
                  <a:lnTo>
                    <a:pt x="13" y="25"/>
                  </a:lnTo>
                  <a:lnTo>
                    <a:pt x="10" y="27"/>
                  </a:lnTo>
                  <a:lnTo>
                    <a:pt x="6" y="25"/>
                  </a:lnTo>
                  <a:lnTo>
                    <a:pt x="3" y="22"/>
                  </a:lnTo>
                  <a:lnTo>
                    <a:pt x="1" y="20"/>
                  </a:lnTo>
                  <a:lnTo>
                    <a:pt x="0" y="17"/>
                  </a:lnTo>
                  <a:lnTo>
                    <a:pt x="0" y="13"/>
                  </a:lnTo>
                  <a:lnTo>
                    <a:pt x="0" y="10"/>
                  </a:lnTo>
                  <a:lnTo>
                    <a:pt x="1" y="7"/>
                  </a:lnTo>
                  <a:lnTo>
                    <a:pt x="3" y="4"/>
                  </a:lnTo>
                  <a:lnTo>
                    <a:pt x="7" y="1"/>
                  </a:lnTo>
                  <a:lnTo>
                    <a:pt x="11" y="0"/>
                  </a:lnTo>
                  <a:lnTo>
                    <a:pt x="14" y="0"/>
                  </a:lnTo>
                  <a:lnTo>
                    <a:pt x="17" y="1"/>
                  </a:lnTo>
                  <a:lnTo>
                    <a:pt x="18" y="4"/>
                  </a:lnTo>
                  <a:lnTo>
                    <a:pt x="20" y="6"/>
                  </a:lnTo>
                  <a:lnTo>
                    <a:pt x="20" y="7"/>
                  </a:lnTo>
                  <a:lnTo>
                    <a:pt x="18" y="7"/>
                  </a:lnTo>
                  <a:lnTo>
                    <a:pt x="18" y="8"/>
                  </a:lnTo>
                  <a:lnTo>
                    <a:pt x="17" y="8"/>
                  </a:lnTo>
                  <a:lnTo>
                    <a:pt x="15" y="8"/>
                  </a:lnTo>
                  <a:lnTo>
                    <a:pt x="14" y="7"/>
                  </a:lnTo>
                  <a:lnTo>
                    <a:pt x="14" y="6"/>
                  </a:lnTo>
                  <a:lnTo>
                    <a:pt x="14" y="4"/>
                  </a:lnTo>
                  <a:lnTo>
                    <a:pt x="13" y="3"/>
                  </a:lnTo>
                  <a:lnTo>
                    <a:pt x="11" y="1"/>
                  </a:lnTo>
                  <a:lnTo>
                    <a:pt x="10" y="1"/>
                  </a:lnTo>
                  <a:lnTo>
                    <a:pt x="8" y="3"/>
                  </a:lnTo>
                  <a:lnTo>
                    <a:pt x="6" y="4"/>
                  </a:lnTo>
                  <a:lnTo>
                    <a:pt x="4" y="7"/>
                  </a:lnTo>
                  <a:lnTo>
                    <a:pt x="4" y="11"/>
                  </a:lnTo>
                  <a:lnTo>
                    <a:pt x="4" y="15"/>
                  </a:lnTo>
                  <a:lnTo>
                    <a:pt x="6" y="18"/>
                  </a:lnTo>
                  <a:lnTo>
                    <a:pt x="8" y="21"/>
                  </a:lnTo>
                  <a:lnTo>
                    <a:pt x="13" y="22"/>
                  </a:lnTo>
                  <a:lnTo>
                    <a:pt x="14" y="21"/>
                  </a:lnTo>
                  <a:lnTo>
                    <a:pt x="17" y="20"/>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369" name="Freeform 576"/>
            <p:cNvSpPr>
              <a:spLocks/>
            </p:cNvSpPr>
            <p:nvPr/>
          </p:nvSpPr>
          <p:spPr bwMode="auto">
            <a:xfrm>
              <a:off x="4092" y="3505"/>
              <a:ext cx="41" cy="137"/>
            </a:xfrm>
            <a:custGeom>
              <a:avLst/>
              <a:gdLst>
                <a:gd name="T0" fmla="*/ 151 w 16"/>
                <a:gd name="T1" fmla="*/ 0 h 34"/>
                <a:gd name="T2" fmla="*/ 151 w 16"/>
                <a:gd name="T3" fmla="*/ 520 h 34"/>
                <a:gd name="T4" fmla="*/ 269 w 16"/>
                <a:gd name="T5" fmla="*/ 520 h 34"/>
                <a:gd name="T6" fmla="*/ 269 w 16"/>
                <a:gd name="T7" fmla="*/ 649 h 34"/>
                <a:gd name="T8" fmla="*/ 151 w 16"/>
                <a:gd name="T9" fmla="*/ 649 h 34"/>
                <a:gd name="T10" fmla="*/ 151 w 16"/>
                <a:gd name="T11" fmla="*/ 1640 h 34"/>
                <a:gd name="T12" fmla="*/ 172 w 16"/>
                <a:gd name="T13" fmla="*/ 1833 h 34"/>
                <a:gd name="T14" fmla="*/ 172 w 16"/>
                <a:gd name="T15" fmla="*/ 1898 h 34"/>
                <a:gd name="T16" fmla="*/ 202 w 16"/>
                <a:gd name="T17" fmla="*/ 1898 h 34"/>
                <a:gd name="T18" fmla="*/ 202 w 16"/>
                <a:gd name="T19" fmla="*/ 1898 h 34"/>
                <a:gd name="T20" fmla="*/ 218 w 16"/>
                <a:gd name="T21" fmla="*/ 1898 h 34"/>
                <a:gd name="T22" fmla="*/ 236 w 16"/>
                <a:gd name="T23" fmla="*/ 1898 h 34"/>
                <a:gd name="T24" fmla="*/ 236 w 16"/>
                <a:gd name="T25" fmla="*/ 1898 h 34"/>
                <a:gd name="T26" fmla="*/ 269 w 16"/>
                <a:gd name="T27" fmla="*/ 1833 h 34"/>
                <a:gd name="T28" fmla="*/ 269 w 16"/>
                <a:gd name="T29" fmla="*/ 1833 h 34"/>
                <a:gd name="T30" fmla="*/ 269 w 16"/>
                <a:gd name="T31" fmla="*/ 2031 h 34"/>
                <a:gd name="T32" fmla="*/ 218 w 16"/>
                <a:gd name="T33" fmla="*/ 2095 h 34"/>
                <a:gd name="T34" fmla="*/ 202 w 16"/>
                <a:gd name="T35" fmla="*/ 2224 h 34"/>
                <a:gd name="T36" fmla="*/ 172 w 16"/>
                <a:gd name="T37" fmla="*/ 2224 h 34"/>
                <a:gd name="T38" fmla="*/ 151 w 16"/>
                <a:gd name="T39" fmla="*/ 2224 h 34"/>
                <a:gd name="T40" fmla="*/ 118 w 16"/>
                <a:gd name="T41" fmla="*/ 2095 h 34"/>
                <a:gd name="T42" fmla="*/ 97 w 16"/>
                <a:gd name="T43" fmla="*/ 2095 h 34"/>
                <a:gd name="T44" fmla="*/ 97 w 16"/>
                <a:gd name="T45" fmla="*/ 2031 h 34"/>
                <a:gd name="T46" fmla="*/ 85 w 16"/>
                <a:gd name="T47" fmla="*/ 1898 h 34"/>
                <a:gd name="T48" fmla="*/ 85 w 16"/>
                <a:gd name="T49" fmla="*/ 1769 h 34"/>
                <a:gd name="T50" fmla="*/ 85 w 16"/>
                <a:gd name="T51" fmla="*/ 649 h 34"/>
                <a:gd name="T52" fmla="*/ 0 w 16"/>
                <a:gd name="T53" fmla="*/ 649 h 34"/>
                <a:gd name="T54" fmla="*/ 0 w 16"/>
                <a:gd name="T55" fmla="*/ 520 h 34"/>
                <a:gd name="T56" fmla="*/ 33 w 16"/>
                <a:gd name="T57" fmla="*/ 520 h 34"/>
                <a:gd name="T58" fmla="*/ 54 w 16"/>
                <a:gd name="T59" fmla="*/ 455 h 34"/>
                <a:gd name="T60" fmla="*/ 97 w 16"/>
                <a:gd name="T61" fmla="*/ 391 h 34"/>
                <a:gd name="T62" fmla="*/ 118 w 16"/>
                <a:gd name="T63" fmla="*/ 193 h 34"/>
                <a:gd name="T64" fmla="*/ 118 w 16"/>
                <a:gd name="T65" fmla="*/ 64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6" y="8"/>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4"/>
                  </a:lnTo>
                  <a:lnTo>
                    <a:pt x="10" y="34"/>
                  </a:lnTo>
                  <a:lnTo>
                    <a:pt x="9" y="34"/>
                  </a:lnTo>
                  <a:lnTo>
                    <a:pt x="7" y="32"/>
                  </a:lnTo>
                  <a:lnTo>
                    <a:pt x="6" y="32"/>
                  </a:lnTo>
                  <a:lnTo>
                    <a:pt x="6" y="31"/>
                  </a:lnTo>
                  <a:lnTo>
                    <a:pt x="5" y="29"/>
                  </a:lnTo>
                  <a:lnTo>
                    <a:pt x="5" y="27"/>
                  </a:lnTo>
                  <a:lnTo>
                    <a:pt x="5" y="10"/>
                  </a:lnTo>
                  <a:lnTo>
                    <a:pt x="0" y="10"/>
                  </a:lnTo>
                  <a:lnTo>
                    <a:pt x="0" y="8"/>
                  </a:lnTo>
                  <a:lnTo>
                    <a:pt x="2" y="8"/>
                  </a:lnTo>
                  <a:lnTo>
                    <a:pt x="3" y="7"/>
                  </a:lnTo>
                  <a:lnTo>
                    <a:pt x="6" y="6"/>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0370" name="Freeform 577"/>
            <p:cNvSpPr>
              <a:spLocks noEditPoints="1"/>
            </p:cNvSpPr>
            <p:nvPr/>
          </p:nvSpPr>
          <p:spPr bwMode="auto">
            <a:xfrm>
              <a:off x="4141" y="3533"/>
              <a:ext cx="60" cy="109"/>
            </a:xfrm>
            <a:custGeom>
              <a:avLst/>
              <a:gdLst>
                <a:gd name="T0" fmla="*/ 198 w 23"/>
                <a:gd name="T1" fmla="*/ 0 h 27"/>
                <a:gd name="T2" fmla="*/ 266 w 23"/>
                <a:gd name="T3" fmla="*/ 0 h 27"/>
                <a:gd name="T4" fmla="*/ 321 w 23"/>
                <a:gd name="T5" fmla="*/ 65 h 27"/>
                <a:gd name="T6" fmla="*/ 373 w 23"/>
                <a:gd name="T7" fmla="*/ 262 h 27"/>
                <a:gd name="T8" fmla="*/ 389 w 23"/>
                <a:gd name="T9" fmla="*/ 521 h 27"/>
                <a:gd name="T10" fmla="*/ 410 w 23"/>
                <a:gd name="T11" fmla="*/ 848 h 27"/>
                <a:gd name="T12" fmla="*/ 389 w 23"/>
                <a:gd name="T13" fmla="*/ 1126 h 27"/>
                <a:gd name="T14" fmla="*/ 389 w 23"/>
                <a:gd name="T15" fmla="*/ 1320 h 27"/>
                <a:gd name="T16" fmla="*/ 339 w 23"/>
                <a:gd name="T17" fmla="*/ 1449 h 27"/>
                <a:gd name="T18" fmla="*/ 287 w 23"/>
                <a:gd name="T19" fmla="*/ 1647 h 27"/>
                <a:gd name="T20" fmla="*/ 253 w 23"/>
                <a:gd name="T21" fmla="*/ 1776 h 27"/>
                <a:gd name="T22" fmla="*/ 198 w 23"/>
                <a:gd name="T23" fmla="*/ 1776 h 27"/>
                <a:gd name="T24" fmla="*/ 143 w 23"/>
                <a:gd name="T25" fmla="*/ 1776 h 27"/>
                <a:gd name="T26" fmla="*/ 68 w 23"/>
                <a:gd name="T27" fmla="*/ 1583 h 27"/>
                <a:gd name="T28" fmla="*/ 34 w 23"/>
                <a:gd name="T29" fmla="*/ 1449 h 27"/>
                <a:gd name="T30" fmla="*/ 0 w 23"/>
                <a:gd name="T31" fmla="*/ 1191 h 27"/>
                <a:gd name="T32" fmla="*/ 0 w 23"/>
                <a:gd name="T33" fmla="*/ 929 h 27"/>
                <a:gd name="T34" fmla="*/ 0 w 23"/>
                <a:gd name="T35" fmla="*/ 650 h 27"/>
                <a:gd name="T36" fmla="*/ 21 w 23"/>
                <a:gd name="T37" fmla="*/ 456 h 27"/>
                <a:gd name="T38" fmla="*/ 34 w 23"/>
                <a:gd name="T39" fmla="*/ 262 h 27"/>
                <a:gd name="T40" fmla="*/ 89 w 23"/>
                <a:gd name="T41" fmla="*/ 65 h 27"/>
                <a:gd name="T42" fmla="*/ 143 w 23"/>
                <a:gd name="T43" fmla="*/ 0 h 27"/>
                <a:gd name="T44" fmla="*/ 198 w 23"/>
                <a:gd name="T45" fmla="*/ 0 h 27"/>
                <a:gd name="T46" fmla="*/ 198 w 23"/>
                <a:gd name="T47" fmla="*/ 65 h 27"/>
                <a:gd name="T48" fmla="*/ 157 w 23"/>
                <a:gd name="T49" fmla="*/ 194 h 27"/>
                <a:gd name="T50" fmla="*/ 123 w 23"/>
                <a:gd name="T51" fmla="*/ 194 h 27"/>
                <a:gd name="T52" fmla="*/ 89 w 23"/>
                <a:gd name="T53" fmla="*/ 262 h 27"/>
                <a:gd name="T54" fmla="*/ 89 w 23"/>
                <a:gd name="T55" fmla="*/ 392 h 27"/>
                <a:gd name="T56" fmla="*/ 68 w 23"/>
                <a:gd name="T57" fmla="*/ 521 h 27"/>
                <a:gd name="T58" fmla="*/ 68 w 23"/>
                <a:gd name="T59" fmla="*/ 719 h 27"/>
                <a:gd name="T60" fmla="*/ 68 w 23"/>
                <a:gd name="T61" fmla="*/ 1126 h 27"/>
                <a:gd name="T62" fmla="*/ 123 w 23"/>
                <a:gd name="T63" fmla="*/ 1385 h 27"/>
                <a:gd name="T64" fmla="*/ 143 w 23"/>
                <a:gd name="T65" fmla="*/ 1583 h 27"/>
                <a:gd name="T66" fmla="*/ 211 w 23"/>
                <a:gd name="T67" fmla="*/ 1647 h 27"/>
                <a:gd name="T68" fmla="*/ 266 w 23"/>
                <a:gd name="T69" fmla="*/ 1583 h 27"/>
                <a:gd name="T70" fmla="*/ 287 w 23"/>
                <a:gd name="T71" fmla="*/ 1449 h 27"/>
                <a:gd name="T72" fmla="*/ 321 w 23"/>
                <a:gd name="T73" fmla="*/ 1320 h 27"/>
                <a:gd name="T74" fmla="*/ 321 w 23"/>
                <a:gd name="T75" fmla="*/ 993 h 27"/>
                <a:gd name="T76" fmla="*/ 321 w 23"/>
                <a:gd name="T77" fmla="*/ 719 h 27"/>
                <a:gd name="T78" fmla="*/ 287 w 23"/>
                <a:gd name="T79" fmla="*/ 456 h 27"/>
                <a:gd name="T80" fmla="*/ 266 w 23"/>
                <a:gd name="T81" fmla="*/ 262 h 27"/>
                <a:gd name="T82" fmla="*/ 253 w 23"/>
                <a:gd name="T83" fmla="*/ 194 h 27"/>
                <a:gd name="T84" fmla="*/ 198 w 23"/>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1" y="0"/>
                  </a:moveTo>
                  <a:lnTo>
                    <a:pt x="15" y="0"/>
                  </a:lnTo>
                  <a:lnTo>
                    <a:pt x="18" y="1"/>
                  </a:lnTo>
                  <a:lnTo>
                    <a:pt x="21" y="4"/>
                  </a:lnTo>
                  <a:lnTo>
                    <a:pt x="22" y="8"/>
                  </a:lnTo>
                  <a:lnTo>
                    <a:pt x="23" y="13"/>
                  </a:lnTo>
                  <a:lnTo>
                    <a:pt x="22" y="17"/>
                  </a:lnTo>
                  <a:lnTo>
                    <a:pt x="22" y="20"/>
                  </a:lnTo>
                  <a:lnTo>
                    <a:pt x="19" y="22"/>
                  </a:lnTo>
                  <a:lnTo>
                    <a:pt x="16" y="25"/>
                  </a:lnTo>
                  <a:lnTo>
                    <a:pt x="14" y="27"/>
                  </a:lnTo>
                  <a:lnTo>
                    <a:pt x="11" y="27"/>
                  </a:lnTo>
                  <a:lnTo>
                    <a:pt x="8" y="27"/>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3"/>
                  </a:lnTo>
                  <a:lnTo>
                    <a:pt x="7" y="3"/>
                  </a:lnTo>
                  <a:lnTo>
                    <a:pt x="5" y="4"/>
                  </a:lnTo>
                  <a:lnTo>
                    <a:pt x="5" y="6"/>
                  </a:lnTo>
                  <a:lnTo>
                    <a:pt x="4" y="8"/>
                  </a:lnTo>
                  <a:lnTo>
                    <a:pt x="4" y="11"/>
                  </a:lnTo>
                  <a:lnTo>
                    <a:pt x="4" y="17"/>
                  </a:lnTo>
                  <a:lnTo>
                    <a:pt x="7" y="21"/>
                  </a:lnTo>
                  <a:lnTo>
                    <a:pt x="8" y="24"/>
                  </a:lnTo>
                  <a:lnTo>
                    <a:pt x="12" y="25"/>
                  </a:lnTo>
                  <a:lnTo>
                    <a:pt x="15" y="24"/>
                  </a:lnTo>
                  <a:lnTo>
                    <a:pt x="16" y="22"/>
                  </a:lnTo>
                  <a:lnTo>
                    <a:pt x="18" y="20"/>
                  </a:lnTo>
                  <a:lnTo>
                    <a:pt x="18" y="15"/>
                  </a:lnTo>
                  <a:lnTo>
                    <a:pt x="18" y="11"/>
                  </a:lnTo>
                  <a:lnTo>
                    <a:pt x="16"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371" name="Freeform 578"/>
            <p:cNvSpPr>
              <a:spLocks/>
            </p:cNvSpPr>
            <p:nvPr/>
          </p:nvSpPr>
          <p:spPr bwMode="auto">
            <a:xfrm>
              <a:off x="4209" y="3533"/>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92 h 25"/>
                <a:gd name="T22" fmla="*/ 300 w 18"/>
                <a:gd name="T23" fmla="*/ 457 h 25"/>
                <a:gd name="T24" fmla="*/ 287 w 18"/>
                <a:gd name="T25" fmla="*/ 457 h 25"/>
                <a:gd name="T26" fmla="*/ 253 w 18"/>
                <a:gd name="T27" fmla="*/ 392 h 25"/>
                <a:gd name="T28" fmla="*/ 253 w 18"/>
                <a:gd name="T29" fmla="*/ 392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55 w 18"/>
                <a:gd name="T69" fmla="*/ 1454 h 25"/>
                <a:gd name="T70" fmla="*/ 55 w 18"/>
                <a:gd name="T71" fmla="*/ 1454 h 25"/>
                <a:gd name="T72" fmla="*/ 55 w 18"/>
                <a:gd name="T73" fmla="*/ 1321 h 25"/>
                <a:gd name="T74" fmla="*/ 55 w 18"/>
                <a:gd name="T75" fmla="*/ 719 h 25"/>
                <a:gd name="T76" fmla="*/ 55 w 18"/>
                <a:gd name="T77" fmla="*/ 457 h 25"/>
                <a:gd name="T78" fmla="*/ 55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6"/>
                  </a:lnTo>
                  <a:lnTo>
                    <a:pt x="17" y="7"/>
                  </a:lnTo>
                  <a:lnTo>
                    <a:pt x="16" y="7"/>
                  </a:lnTo>
                  <a:lnTo>
                    <a:pt x="14" y="6"/>
                  </a:lnTo>
                  <a:lnTo>
                    <a:pt x="13" y="4"/>
                  </a:lnTo>
                  <a:lnTo>
                    <a:pt x="11" y="4"/>
                  </a:lnTo>
                  <a:lnTo>
                    <a:pt x="10" y="7"/>
                  </a:lnTo>
                  <a:lnTo>
                    <a:pt x="9" y="8"/>
                  </a:lnTo>
                  <a:lnTo>
                    <a:pt x="9" y="20"/>
                  </a:lnTo>
                  <a:lnTo>
                    <a:pt x="9" y="22"/>
                  </a:lnTo>
                  <a:lnTo>
                    <a:pt x="9" y="24"/>
                  </a:lnTo>
                  <a:lnTo>
                    <a:pt x="10" y="25"/>
                  </a:lnTo>
                  <a:lnTo>
                    <a:pt x="11" y="25"/>
                  </a:lnTo>
                  <a:lnTo>
                    <a:pt x="13" y="25"/>
                  </a:lnTo>
                  <a:lnTo>
                    <a:pt x="0" y="25"/>
                  </a:lnTo>
                  <a:lnTo>
                    <a:pt x="2" y="25"/>
                  </a:lnTo>
                  <a:lnTo>
                    <a:pt x="3" y="25"/>
                  </a:lnTo>
                  <a:lnTo>
                    <a:pt x="3" y="24"/>
                  </a:lnTo>
                  <a:lnTo>
                    <a:pt x="3" y="22"/>
                  </a:lnTo>
                  <a:lnTo>
                    <a:pt x="3" y="20"/>
                  </a:lnTo>
                  <a:lnTo>
                    <a:pt x="3" y="11"/>
                  </a:lnTo>
                  <a:lnTo>
                    <a:pt x="3" y="7"/>
                  </a:lnTo>
                  <a:lnTo>
                    <a:pt x="3"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72" name="Freeform 579"/>
            <p:cNvSpPr>
              <a:spLocks/>
            </p:cNvSpPr>
            <p:nvPr/>
          </p:nvSpPr>
          <p:spPr bwMode="auto">
            <a:xfrm>
              <a:off x="1303" y="3759"/>
              <a:ext cx="89" cy="153"/>
            </a:xfrm>
            <a:custGeom>
              <a:avLst/>
              <a:gdLst>
                <a:gd name="T0" fmla="*/ 21 w 34"/>
                <a:gd name="T1" fmla="*/ 2480 h 38"/>
                <a:gd name="T2" fmla="*/ 68 w 34"/>
                <a:gd name="T3" fmla="*/ 455 h 38"/>
                <a:gd name="T4" fmla="*/ 110 w 34"/>
                <a:gd name="T5" fmla="*/ 391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961 h 38"/>
                <a:gd name="T38" fmla="*/ 398 w 34"/>
                <a:gd name="T39" fmla="*/ 519 h 38"/>
                <a:gd name="T40" fmla="*/ 432 w 34"/>
                <a:gd name="T41" fmla="*/ 391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91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6"/>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73" name="Freeform 580"/>
            <p:cNvSpPr>
              <a:spLocks noEditPoints="1"/>
            </p:cNvSpPr>
            <p:nvPr/>
          </p:nvSpPr>
          <p:spPr bwMode="auto">
            <a:xfrm>
              <a:off x="1373" y="3759"/>
              <a:ext cx="92" cy="149"/>
            </a:xfrm>
            <a:custGeom>
              <a:avLst/>
              <a:gdLst>
                <a:gd name="T0" fmla="*/ 166 w 35"/>
                <a:gd name="T1" fmla="*/ 0 h 37"/>
                <a:gd name="T2" fmla="*/ 415 w 35"/>
                <a:gd name="T3" fmla="*/ 0 h 37"/>
                <a:gd name="T4" fmla="*/ 526 w 35"/>
                <a:gd name="T5" fmla="*/ 0 h 37"/>
                <a:gd name="T6" fmla="*/ 581 w 35"/>
                <a:gd name="T7" fmla="*/ 64 h 37"/>
                <a:gd name="T8" fmla="*/ 602 w 35"/>
                <a:gd name="T9" fmla="*/ 258 h 37"/>
                <a:gd name="T10" fmla="*/ 636 w 35"/>
                <a:gd name="T11" fmla="*/ 519 h 37"/>
                <a:gd name="T12" fmla="*/ 636 w 35"/>
                <a:gd name="T13" fmla="*/ 713 h 37"/>
                <a:gd name="T14" fmla="*/ 602 w 35"/>
                <a:gd name="T15" fmla="*/ 842 h 37"/>
                <a:gd name="T16" fmla="*/ 547 w 35"/>
                <a:gd name="T17" fmla="*/ 1039 h 37"/>
                <a:gd name="T18" fmla="*/ 513 w 35"/>
                <a:gd name="T19" fmla="*/ 1103 h 37"/>
                <a:gd name="T20" fmla="*/ 455 w 35"/>
                <a:gd name="T21" fmla="*/ 1168 h 37"/>
                <a:gd name="T22" fmla="*/ 381 w 35"/>
                <a:gd name="T23" fmla="*/ 1313 h 37"/>
                <a:gd name="T24" fmla="*/ 326 w 35"/>
                <a:gd name="T25" fmla="*/ 1168 h 37"/>
                <a:gd name="T26" fmla="*/ 271 w 35"/>
                <a:gd name="T27" fmla="*/ 1168 h 37"/>
                <a:gd name="T28" fmla="*/ 221 w 35"/>
                <a:gd name="T29" fmla="*/ 1961 h 37"/>
                <a:gd name="T30" fmla="*/ 200 w 35"/>
                <a:gd name="T31" fmla="*/ 2090 h 37"/>
                <a:gd name="T32" fmla="*/ 200 w 35"/>
                <a:gd name="T33" fmla="*/ 2223 h 37"/>
                <a:gd name="T34" fmla="*/ 200 w 35"/>
                <a:gd name="T35" fmla="*/ 2287 h 37"/>
                <a:gd name="T36" fmla="*/ 200 w 35"/>
                <a:gd name="T37" fmla="*/ 2287 h 37"/>
                <a:gd name="T38" fmla="*/ 221 w 35"/>
                <a:gd name="T39" fmla="*/ 2287 h 37"/>
                <a:gd name="T40" fmla="*/ 271 w 35"/>
                <a:gd name="T41" fmla="*/ 2416 h 37"/>
                <a:gd name="T42" fmla="*/ 271 w 35"/>
                <a:gd name="T43" fmla="*/ 2416 h 37"/>
                <a:gd name="T44" fmla="*/ 0 w 35"/>
                <a:gd name="T45" fmla="*/ 2416 h 37"/>
                <a:gd name="T46" fmla="*/ 21 w 35"/>
                <a:gd name="T47" fmla="*/ 2416 h 37"/>
                <a:gd name="T48" fmla="*/ 34 w 35"/>
                <a:gd name="T49" fmla="*/ 2287 h 37"/>
                <a:gd name="T50" fmla="*/ 76 w 35"/>
                <a:gd name="T51" fmla="*/ 2287 h 37"/>
                <a:gd name="T52" fmla="*/ 89 w 35"/>
                <a:gd name="T53" fmla="*/ 2223 h 37"/>
                <a:gd name="T54" fmla="*/ 124 w 35"/>
                <a:gd name="T55" fmla="*/ 1961 h 37"/>
                <a:gd name="T56" fmla="*/ 221 w 35"/>
                <a:gd name="T57" fmla="*/ 519 h 37"/>
                <a:gd name="T58" fmla="*/ 255 w 35"/>
                <a:gd name="T59" fmla="*/ 391 h 37"/>
                <a:gd name="T60" fmla="*/ 255 w 35"/>
                <a:gd name="T61" fmla="*/ 193 h 37"/>
                <a:gd name="T62" fmla="*/ 255 w 35"/>
                <a:gd name="T63" fmla="*/ 193 h 37"/>
                <a:gd name="T64" fmla="*/ 255 w 35"/>
                <a:gd name="T65" fmla="*/ 64 h 37"/>
                <a:gd name="T66" fmla="*/ 221 w 35"/>
                <a:gd name="T67" fmla="*/ 64 h 37"/>
                <a:gd name="T68" fmla="*/ 166 w 35"/>
                <a:gd name="T69" fmla="*/ 64 h 37"/>
                <a:gd name="T70" fmla="*/ 166 w 35"/>
                <a:gd name="T71" fmla="*/ 0 h 37"/>
                <a:gd name="T72" fmla="*/ 271 w 35"/>
                <a:gd name="T73" fmla="*/ 1103 h 37"/>
                <a:gd name="T74" fmla="*/ 326 w 35"/>
                <a:gd name="T75" fmla="*/ 1168 h 37"/>
                <a:gd name="T76" fmla="*/ 344 w 35"/>
                <a:gd name="T77" fmla="*/ 1168 h 37"/>
                <a:gd name="T78" fmla="*/ 400 w 35"/>
                <a:gd name="T79" fmla="*/ 1103 h 37"/>
                <a:gd name="T80" fmla="*/ 455 w 35"/>
                <a:gd name="T81" fmla="*/ 1103 h 37"/>
                <a:gd name="T82" fmla="*/ 471 w 35"/>
                <a:gd name="T83" fmla="*/ 1039 h 37"/>
                <a:gd name="T84" fmla="*/ 513 w 35"/>
                <a:gd name="T85" fmla="*/ 842 h 37"/>
                <a:gd name="T86" fmla="*/ 526 w 35"/>
                <a:gd name="T87" fmla="*/ 648 h 37"/>
                <a:gd name="T88" fmla="*/ 526 w 35"/>
                <a:gd name="T89" fmla="*/ 455 h 37"/>
                <a:gd name="T90" fmla="*/ 526 w 35"/>
                <a:gd name="T91" fmla="*/ 391 h 37"/>
                <a:gd name="T92" fmla="*/ 513 w 35"/>
                <a:gd name="T93" fmla="*/ 193 h 37"/>
                <a:gd name="T94" fmla="*/ 471 w 35"/>
                <a:gd name="T95" fmla="*/ 64 h 37"/>
                <a:gd name="T96" fmla="*/ 415 w 35"/>
                <a:gd name="T97" fmla="*/ 64 h 37"/>
                <a:gd name="T98" fmla="*/ 400 w 35"/>
                <a:gd name="T99" fmla="*/ 64 h 37"/>
                <a:gd name="T100" fmla="*/ 344 w 35"/>
                <a:gd name="T101" fmla="*/ 64 h 37"/>
                <a:gd name="T102" fmla="*/ 271 w 35"/>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9" y="0"/>
                  </a:moveTo>
                  <a:lnTo>
                    <a:pt x="23" y="0"/>
                  </a:lnTo>
                  <a:lnTo>
                    <a:pt x="29" y="0"/>
                  </a:lnTo>
                  <a:lnTo>
                    <a:pt x="32" y="1"/>
                  </a:lnTo>
                  <a:lnTo>
                    <a:pt x="33" y="4"/>
                  </a:lnTo>
                  <a:lnTo>
                    <a:pt x="35" y="8"/>
                  </a:lnTo>
                  <a:lnTo>
                    <a:pt x="35" y="11"/>
                  </a:lnTo>
                  <a:lnTo>
                    <a:pt x="33" y="13"/>
                  </a:lnTo>
                  <a:lnTo>
                    <a:pt x="30" y="16"/>
                  </a:lnTo>
                  <a:lnTo>
                    <a:pt x="28" y="17"/>
                  </a:lnTo>
                  <a:lnTo>
                    <a:pt x="25" y="18"/>
                  </a:lnTo>
                  <a:lnTo>
                    <a:pt x="21" y="20"/>
                  </a:lnTo>
                  <a:lnTo>
                    <a:pt x="18" y="18"/>
                  </a:lnTo>
                  <a:lnTo>
                    <a:pt x="15" y="18"/>
                  </a:lnTo>
                  <a:lnTo>
                    <a:pt x="12" y="30"/>
                  </a:lnTo>
                  <a:lnTo>
                    <a:pt x="11" y="32"/>
                  </a:lnTo>
                  <a:lnTo>
                    <a:pt x="11" y="34"/>
                  </a:lnTo>
                  <a:lnTo>
                    <a:pt x="11" y="35"/>
                  </a:lnTo>
                  <a:lnTo>
                    <a:pt x="12" y="35"/>
                  </a:lnTo>
                  <a:lnTo>
                    <a:pt x="15" y="37"/>
                  </a:lnTo>
                  <a:lnTo>
                    <a:pt x="0" y="37"/>
                  </a:lnTo>
                  <a:lnTo>
                    <a:pt x="1" y="37"/>
                  </a:lnTo>
                  <a:lnTo>
                    <a:pt x="2" y="35"/>
                  </a:lnTo>
                  <a:lnTo>
                    <a:pt x="4" y="35"/>
                  </a:lnTo>
                  <a:lnTo>
                    <a:pt x="5" y="34"/>
                  </a:lnTo>
                  <a:lnTo>
                    <a:pt x="7" y="30"/>
                  </a:lnTo>
                  <a:lnTo>
                    <a:pt x="12" y="8"/>
                  </a:lnTo>
                  <a:lnTo>
                    <a:pt x="14" y="6"/>
                  </a:lnTo>
                  <a:lnTo>
                    <a:pt x="14" y="3"/>
                  </a:lnTo>
                  <a:lnTo>
                    <a:pt x="14" y="1"/>
                  </a:lnTo>
                  <a:lnTo>
                    <a:pt x="12" y="1"/>
                  </a:lnTo>
                  <a:lnTo>
                    <a:pt x="9" y="1"/>
                  </a:lnTo>
                  <a:lnTo>
                    <a:pt x="9" y="0"/>
                  </a:lnTo>
                  <a:close/>
                  <a:moveTo>
                    <a:pt x="15" y="17"/>
                  </a:moveTo>
                  <a:lnTo>
                    <a:pt x="18" y="18"/>
                  </a:lnTo>
                  <a:lnTo>
                    <a:pt x="19" y="18"/>
                  </a:lnTo>
                  <a:lnTo>
                    <a:pt x="22" y="17"/>
                  </a:lnTo>
                  <a:lnTo>
                    <a:pt x="25" y="17"/>
                  </a:lnTo>
                  <a:lnTo>
                    <a:pt x="26" y="16"/>
                  </a:lnTo>
                  <a:lnTo>
                    <a:pt x="28" y="13"/>
                  </a:lnTo>
                  <a:lnTo>
                    <a:pt x="29" y="10"/>
                  </a:lnTo>
                  <a:lnTo>
                    <a:pt x="29" y="7"/>
                  </a:lnTo>
                  <a:lnTo>
                    <a:pt x="29" y="6"/>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10374" name="Picture 581"/>
            <p:cNvPicPr>
              <a:picLocks noChangeAspect="1" noChangeArrowheads="1"/>
            </p:cNvPicPr>
            <p:nvPr/>
          </p:nvPicPr>
          <p:blipFill>
            <a:blip r:embed="rId3" cstate="print"/>
            <a:srcRect/>
            <a:stretch>
              <a:fillRect/>
            </a:stretch>
          </p:blipFill>
          <p:spPr bwMode="auto">
            <a:xfrm>
              <a:off x="1538" y="3799"/>
              <a:ext cx="123" cy="117"/>
            </a:xfrm>
            <a:prstGeom prst="rect">
              <a:avLst/>
            </a:prstGeom>
            <a:noFill/>
            <a:ln w="9525">
              <a:noFill/>
              <a:miter lim="800000"/>
              <a:headEnd/>
              <a:tailEnd/>
            </a:ln>
          </p:spPr>
        </p:pic>
        <p:pic>
          <p:nvPicPr>
            <p:cNvPr id="10375" name="Picture 582"/>
            <p:cNvPicPr>
              <a:picLocks noChangeAspect="1" noChangeArrowheads="1"/>
            </p:cNvPicPr>
            <p:nvPr/>
          </p:nvPicPr>
          <p:blipFill>
            <a:blip r:embed="rId4" cstate="print"/>
            <a:srcRect/>
            <a:stretch>
              <a:fillRect/>
            </a:stretch>
          </p:blipFill>
          <p:spPr bwMode="auto">
            <a:xfrm>
              <a:off x="1538" y="3799"/>
              <a:ext cx="123" cy="117"/>
            </a:xfrm>
            <a:prstGeom prst="rect">
              <a:avLst/>
            </a:prstGeom>
            <a:noFill/>
            <a:ln w="9525">
              <a:noFill/>
              <a:miter lim="800000"/>
              <a:headEnd/>
              <a:tailEnd/>
            </a:ln>
          </p:spPr>
        </p:pic>
        <p:pic>
          <p:nvPicPr>
            <p:cNvPr id="10376" name="Picture 583"/>
            <p:cNvPicPr>
              <a:picLocks noChangeAspect="1" noChangeArrowheads="1"/>
            </p:cNvPicPr>
            <p:nvPr/>
          </p:nvPicPr>
          <p:blipFill>
            <a:blip r:embed="rId5" cstate="print"/>
            <a:srcRect/>
            <a:stretch>
              <a:fillRect/>
            </a:stretch>
          </p:blipFill>
          <p:spPr bwMode="auto">
            <a:xfrm>
              <a:off x="1750" y="3827"/>
              <a:ext cx="47" cy="73"/>
            </a:xfrm>
            <a:prstGeom prst="rect">
              <a:avLst/>
            </a:prstGeom>
            <a:noFill/>
            <a:ln w="9525">
              <a:noFill/>
              <a:miter lim="800000"/>
              <a:headEnd/>
              <a:tailEnd/>
            </a:ln>
          </p:spPr>
        </p:pic>
        <p:pic>
          <p:nvPicPr>
            <p:cNvPr id="10377" name="Picture 584"/>
            <p:cNvPicPr>
              <a:picLocks noChangeAspect="1" noChangeArrowheads="1"/>
            </p:cNvPicPr>
            <p:nvPr/>
          </p:nvPicPr>
          <p:blipFill>
            <a:blip r:embed="rId6" cstate="print"/>
            <a:srcRect/>
            <a:stretch>
              <a:fillRect/>
            </a:stretch>
          </p:blipFill>
          <p:spPr bwMode="auto">
            <a:xfrm>
              <a:off x="1750" y="3827"/>
              <a:ext cx="47" cy="73"/>
            </a:xfrm>
            <a:prstGeom prst="rect">
              <a:avLst/>
            </a:prstGeom>
            <a:noFill/>
            <a:ln w="9525">
              <a:noFill/>
              <a:miter lim="800000"/>
              <a:headEnd/>
              <a:tailEnd/>
            </a:ln>
          </p:spPr>
        </p:pic>
        <p:sp>
          <p:nvSpPr>
            <p:cNvPr id="10378" name="Freeform 585"/>
            <p:cNvSpPr>
              <a:spLocks/>
            </p:cNvSpPr>
            <p:nvPr/>
          </p:nvSpPr>
          <p:spPr bwMode="auto">
            <a:xfrm>
              <a:off x="1857" y="3759"/>
              <a:ext cx="86" cy="153"/>
            </a:xfrm>
            <a:custGeom>
              <a:avLst/>
              <a:gdLst>
                <a:gd name="T0" fmla="*/ 21 w 33"/>
                <a:gd name="T1" fmla="*/ 2480 h 38"/>
                <a:gd name="T2" fmla="*/ 68 w 33"/>
                <a:gd name="T3" fmla="*/ 455 h 38"/>
                <a:gd name="T4" fmla="*/ 89 w 33"/>
                <a:gd name="T5" fmla="*/ 391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961 h 38"/>
                <a:gd name="T38" fmla="*/ 388 w 33"/>
                <a:gd name="T39" fmla="*/ 519 h 38"/>
                <a:gd name="T40" fmla="*/ 427 w 33"/>
                <a:gd name="T41" fmla="*/ 391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91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6"/>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79" name="Freeform 586"/>
            <p:cNvSpPr>
              <a:spLocks noEditPoints="1"/>
            </p:cNvSpPr>
            <p:nvPr/>
          </p:nvSpPr>
          <p:spPr bwMode="auto">
            <a:xfrm>
              <a:off x="1914" y="3811"/>
              <a:ext cx="61" cy="101"/>
            </a:xfrm>
            <a:custGeom>
              <a:avLst/>
              <a:gdLst>
                <a:gd name="T0" fmla="*/ 111 w 23"/>
                <a:gd name="T1" fmla="*/ 929 h 25"/>
                <a:gd name="T2" fmla="*/ 111 w 23"/>
                <a:gd name="T3" fmla="*/ 994 h 25"/>
                <a:gd name="T4" fmla="*/ 111 w 23"/>
                <a:gd name="T5" fmla="*/ 994 h 25"/>
                <a:gd name="T6" fmla="*/ 111 w 23"/>
                <a:gd name="T7" fmla="*/ 1192 h 25"/>
                <a:gd name="T8" fmla="*/ 133 w 23"/>
                <a:gd name="T9" fmla="*/ 1256 h 25"/>
                <a:gd name="T10" fmla="*/ 170 w 23"/>
                <a:gd name="T11" fmla="*/ 1386 h 25"/>
                <a:gd name="T12" fmla="*/ 204 w 23"/>
                <a:gd name="T13" fmla="*/ 1386 h 25"/>
                <a:gd name="T14" fmla="*/ 239 w 23"/>
                <a:gd name="T15" fmla="*/ 1386 h 25"/>
                <a:gd name="T16" fmla="*/ 260 w 23"/>
                <a:gd name="T17" fmla="*/ 1386 h 25"/>
                <a:gd name="T18" fmla="*/ 316 w 23"/>
                <a:gd name="T19" fmla="*/ 1256 h 25"/>
                <a:gd name="T20" fmla="*/ 374 w 23"/>
                <a:gd name="T21" fmla="*/ 1127 h 25"/>
                <a:gd name="T22" fmla="*/ 374 w 23"/>
                <a:gd name="T23" fmla="*/ 1192 h 25"/>
                <a:gd name="T24" fmla="*/ 294 w 23"/>
                <a:gd name="T25" fmla="*/ 1454 h 25"/>
                <a:gd name="T26" fmla="*/ 204 w 23"/>
                <a:gd name="T27" fmla="*/ 1584 h 25"/>
                <a:gd name="T28" fmla="*/ 170 w 23"/>
                <a:gd name="T29" fmla="*/ 1648 h 25"/>
                <a:gd name="T30" fmla="*/ 77 w 23"/>
                <a:gd name="T31" fmla="*/ 1584 h 25"/>
                <a:gd name="T32" fmla="*/ 34 w 23"/>
                <a:gd name="T33" fmla="*/ 1454 h 25"/>
                <a:gd name="T34" fmla="*/ 0 w 23"/>
                <a:gd name="T35" fmla="*/ 1256 h 25"/>
                <a:gd name="T36" fmla="*/ 0 w 23"/>
                <a:gd name="T37" fmla="*/ 1127 h 25"/>
                <a:gd name="T38" fmla="*/ 34 w 23"/>
                <a:gd name="T39" fmla="*/ 784 h 25"/>
                <a:gd name="T40" fmla="*/ 56 w 23"/>
                <a:gd name="T41" fmla="*/ 521 h 25"/>
                <a:gd name="T42" fmla="*/ 111 w 23"/>
                <a:gd name="T43" fmla="*/ 263 h 25"/>
                <a:gd name="T44" fmla="*/ 170 w 23"/>
                <a:gd name="T45" fmla="*/ 65 h 25"/>
                <a:gd name="T46" fmla="*/ 239 w 23"/>
                <a:gd name="T47" fmla="*/ 0 h 25"/>
                <a:gd name="T48" fmla="*/ 316 w 23"/>
                <a:gd name="T49" fmla="*/ 0 h 25"/>
                <a:gd name="T50" fmla="*/ 337 w 23"/>
                <a:gd name="T51" fmla="*/ 0 h 25"/>
                <a:gd name="T52" fmla="*/ 395 w 23"/>
                <a:gd name="T53" fmla="*/ 0 h 25"/>
                <a:gd name="T54" fmla="*/ 395 w 23"/>
                <a:gd name="T55" fmla="*/ 65 h 25"/>
                <a:gd name="T56" fmla="*/ 430 w 23"/>
                <a:gd name="T57" fmla="*/ 194 h 25"/>
                <a:gd name="T58" fmla="*/ 395 w 23"/>
                <a:gd name="T59" fmla="*/ 327 h 25"/>
                <a:gd name="T60" fmla="*/ 374 w 23"/>
                <a:gd name="T61" fmla="*/ 521 h 25"/>
                <a:gd name="T62" fmla="*/ 316 w 23"/>
                <a:gd name="T63" fmla="*/ 654 h 25"/>
                <a:gd name="T64" fmla="*/ 260 w 23"/>
                <a:gd name="T65" fmla="*/ 784 h 25"/>
                <a:gd name="T66" fmla="*/ 191 w 23"/>
                <a:gd name="T67" fmla="*/ 784 h 25"/>
                <a:gd name="T68" fmla="*/ 111 w 23"/>
                <a:gd name="T69" fmla="*/ 929 h 25"/>
                <a:gd name="T70" fmla="*/ 111 w 23"/>
                <a:gd name="T71" fmla="*/ 784 h 25"/>
                <a:gd name="T72" fmla="*/ 170 w 23"/>
                <a:gd name="T73" fmla="*/ 784 h 25"/>
                <a:gd name="T74" fmla="*/ 204 w 23"/>
                <a:gd name="T75" fmla="*/ 719 h 25"/>
                <a:gd name="T76" fmla="*/ 260 w 23"/>
                <a:gd name="T77" fmla="*/ 654 h 25"/>
                <a:gd name="T78" fmla="*/ 294 w 23"/>
                <a:gd name="T79" fmla="*/ 457 h 25"/>
                <a:gd name="T80" fmla="*/ 316 w 23"/>
                <a:gd name="T81" fmla="*/ 327 h 25"/>
                <a:gd name="T82" fmla="*/ 337 w 23"/>
                <a:gd name="T83" fmla="*/ 194 h 25"/>
                <a:gd name="T84" fmla="*/ 316 w 23"/>
                <a:gd name="T85" fmla="*/ 65 h 25"/>
                <a:gd name="T86" fmla="*/ 316 w 23"/>
                <a:gd name="T87" fmla="*/ 65 h 25"/>
                <a:gd name="T88" fmla="*/ 316 w 23"/>
                <a:gd name="T89" fmla="*/ 0 h 25"/>
                <a:gd name="T90" fmla="*/ 294 w 23"/>
                <a:gd name="T91" fmla="*/ 0 h 25"/>
                <a:gd name="T92" fmla="*/ 239 w 23"/>
                <a:gd name="T93" fmla="*/ 65 h 25"/>
                <a:gd name="T94" fmla="*/ 191 w 23"/>
                <a:gd name="T95" fmla="*/ 263 h 25"/>
                <a:gd name="T96" fmla="*/ 133 w 23"/>
                <a:gd name="T97" fmla="*/ 457 h 25"/>
                <a:gd name="T98" fmla="*/ 111 w 23"/>
                <a:gd name="T99" fmla="*/ 784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5"/>
                <a:gd name="T152" fmla="*/ 23 w 23"/>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5">
                  <a:moveTo>
                    <a:pt x="6" y="14"/>
                  </a:moveTo>
                  <a:lnTo>
                    <a:pt x="6" y="15"/>
                  </a:lnTo>
                  <a:lnTo>
                    <a:pt x="6" y="18"/>
                  </a:lnTo>
                  <a:lnTo>
                    <a:pt x="7" y="19"/>
                  </a:lnTo>
                  <a:lnTo>
                    <a:pt x="9" y="21"/>
                  </a:lnTo>
                  <a:lnTo>
                    <a:pt x="11" y="21"/>
                  </a:lnTo>
                  <a:lnTo>
                    <a:pt x="13" y="21"/>
                  </a:lnTo>
                  <a:lnTo>
                    <a:pt x="14" y="21"/>
                  </a:lnTo>
                  <a:lnTo>
                    <a:pt x="17" y="19"/>
                  </a:lnTo>
                  <a:lnTo>
                    <a:pt x="20" y="17"/>
                  </a:lnTo>
                  <a:lnTo>
                    <a:pt x="20" y="18"/>
                  </a:lnTo>
                  <a:lnTo>
                    <a:pt x="16" y="22"/>
                  </a:lnTo>
                  <a:lnTo>
                    <a:pt x="11" y="24"/>
                  </a:lnTo>
                  <a:lnTo>
                    <a:pt x="9" y="25"/>
                  </a:lnTo>
                  <a:lnTo>
                    <a:pt x="4" y="24"/>
                  </a:lnTo>
                  <a:lnTo>
                    <a:pt x="2" y="22"/>
                  </a:lnTo>
                  <a:lnTo>
                    <a:pt x="0" y="19"/>
                  </a:lnTo>
                  <a:lnTo>
                    <a:pt x="0" y="17"/>
                  </a:lnTo>
                  <a:lnTo>
                    <a:pt x="2" y="12"/>
                  </a:lnTo>
                  <a:lnTo>
                    <a:pt x="3" y="8"/>
                  </a:lnTo>
                  <a:lnTo>
                    <a:pt x="6" y="4"/>
                  </a:lnTo>
                  <a:lnTo>
                    <a:pt x="9" y="1"/>
                  </a:lnTo>
                  <a:lnTo>
                    <a:pt x="13" y="0"/>
                  </a:lnTo>
                  <a:lnTo>
                    <a:pt x="17" y="0"/>
                  </a:lnTo>
                  <a:lnTo>
                    <a:pt x="18" y="0"/>
                  </a:lnTo>
                  <a:lnTo>
                    <a:pt x="21" y="0"/>
                  </a:lnTo>
                  <a:lnTo>
                    <a:pt x="21" y="1"/>
                  </a:lnTo>
                  <a:lnTo>
                    <a:pt x="23" y="3"/>
                  </a:lnTo>
                  <a:lnTo>
                    <a:pt x="21" y="5"/>
                  </a:lnTo>
                  <a:lnTo>
                    <a:pt x="20" y="8"/>
                  </a:lnTo>
                  <a:lnTo>
                    <a:pt x="17" y="10"/>
                  </a:lnTo>
                  <a:lnTo>
                    <a:pt x="14" y="12"/>
                  </a:lnTo>
                  <a:lnTo>
                    <a:pt x="10" y="12"/>
                  </a:lnTo>
                  <a:lnTo>
                    <a:pt x="6" y="14"/>
                  </a:lnTo>
                  <a:close/>
                  <a:moveTo>
                    <a:pt x="6" y="12"/>
                  </a:moveTo>
                  <a:lnTo>
                    <a:pt x="9" y="12"/>
                  </a:lnTo>
                  <a:lnTo>
                    <a:pt x="11" y="11"/>
                  </a:lnTo>
                  <a:lnTo>
                    <a:pt x="14" y="10"/>
                  </a:lnTo>
                  <a:lnTo>
                    <a:pt x="16" y="7"/>
                  </a:lnTo>
                  <a:lnTo>
                    <a:pt x="17" y="5"/>
                  </a:lnTo>
                  <a:lnTo>
                    <a:pt x="18" y="3"/>
                  </a:lnTo>
                  <a:lnTo>
                    <a:pt x="17" y="1"/>
                  </a:lnTo>
                  <a:lnTo>
                    <a:pt x="17" y="0"/>
                  </a:lnTo>
                  <a:lnTo>
                    <a:pt x="16" y="0"/>
                  </a:lnTo>
                  <a:lnTo>
                    <a:pt x="13" y="1"/>
                  </a:lnTo>
                  <a:lnTo>
                    <a:pt x="10" y="4"/>
                  </a:lnTo>
                  <a:lnTo>
                    <a:pt x="7" y="7"/>
                  </a:lnTo>
                  <a:lnTo>
                    <a:pt x="6" y="12"/>
                  </a:lnTo>
                  <a:close/>
                </a:path>
              </a:pathLst>
            </a:custGeom>
            <a:solidFill>
              <a:srgbClr val="000000"/>
            </a:solidFill>
            <a:ln w="0">
              <a:solidFill>
                <a:srgbClr val="000000"/>
              </a:solidFill>
              <a:round/>
              <a:headEnd/>
              <a:tailEnd/>
            </a:ln>
          </p:spPr>
          <p:txBody>
            <a:bodyPr/>
            <a:lstStyle/>
            <a:p>
              <a:endParaRPr lang="en-CA"/>
            </a:p>
          </p:txBody>
        </p:sp>
        <p:sp>
          <p:nvSpPr>
            <p:cNvPr id="10380" name="Freeform 587"/>
            <p:cNvSpPr>
              <a:spLocks/>
            </p:cNvSpPr>
            <p:nvPr/>
          </p:nvSpPr>
          <p:spPr bwMode="auto">
            <a:xfrm>
              <a:off x="1980" y="3811"/>
              <a:ext cx="55" cy="97"/>
            </a:xfrm>
            <a:custGeom>
              <a:avLst/>
              <a:gdLst>
                <a:gd name="T0" fmla="*/ 34 w 21"/>
                <a:gd name="T1" fmla="*/ 0 h 24"/>
                <a:gd name="T2" fmla="*/ 212 w 21"/>
                <a:gd name="T3" fmla="*/ 0 h 24"/>
                <a:gd name="T4" fmla="*/ 123 w 21"/>
                <a:gd name="T5" fmla="*/ 800 h 24"/>
                <a:gd name="T6" fmla="*/ 178 w 21"/>
                <a:gd name="T7" fmla="*/ 521 h 24"/>
                <a:gd name="T8" fmla="*/ 233 w 21"/>
                <a:gd name="T9" fmla="*/ 263 h 24"/>
                <a:gd name="T10" fmla="*/ 288 w 21"/>
                <a:gd name="T11" fmla="*/ 65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65 h 24"/>
                <a:gd name="T24" fmla="*/ 356 w 21"/>
                <a:gd name="T25" fmla="*/ 263 h 24"/>
                <a:gd name="T26" fmla="*/ 356 w 21"/>
                <a:gd name="T27" fmla="*/ 327 h 24"/>
                <a:gd name="T28" fmla="*/ 343 w 21"/>
                <a:gd name="T29" fmla="*/ 457 h 24"/>
                <a:gd name="T30" fmla="*/ 343 w 21"/>
                <a:gd name="T31" fmla="*/ 457 h 24"/>
                <a:gd name="T32" fmla="*/ 309 w 21"/>
                <a:gd name="T33" fmla="*/ 457 h 24"/>
                <a:gd name="T34" fmla="*/ 309 w 21"/>
                <a:gd name="T35" fmla="*/ 457 h 24"/>
                <a:gd name="T36" fmla="*/ 309 w 21"/>
                <a:gd name="T37" fmla="*/ 327 h 24"/>
                <a:gd name="T38" fmla="*/ 309 w 21"/>
                <a:gd name="T39" fmla="*/ 327 h 24"/>
                <a:gd name="T40" fmla="*/ 288 w 21"/>
                <a:gd name="T41" fmla="*/ 263 h 24"/>
                <a:gd name="T42" fmla="*/ 288 w 21"/>
                <a:gd name="T43" fmla="*/ 263 h 24"/>
                <a:gd name="T44" fmla="*/ 288 w 21"/>
                <a:gd name="T45" fmla="*/ 263 h 24"/>
                <a:gd name="T46" fmla="*/ 288 w 21"/>
                <a:gd name="T47" fmla="*/ 263 h 24"/>
                <a:gd name="T48" fmla="*/ 288 w 21"/>
                <a:gd name="T49" fmla="*/ 263 h 24"/>
                <a:gd name="T50" fmla="*/ 254 w 21"/>
                <a:gd name="T51" fmla="*/ 263 h 24"/>
                <a:gd name="T52" fmla="*/ 254 w 21"/>
                <a:gd name="T53" fmla="*/ 327 h 24"/>
                <a:gd name="T54" fmla="*/ 233 w 21"/>
                <a:gd name="T55" fmla="*/ 457 h 24"/>
                <a:gd name="T56" fmla="*/ 178 w 21"/>
                <a:gd name="T57" fmla="*/ 655 h 24"/>
                <a:gd name="T58" fmla="*/ 165 w 21"/>
                <a:gd name="T59" fmla="*/ 800 h 24"/>
                <a:gd name="T60" fmla="*/ 123 w 21"/>
                <a:gd name="T61" fmla="*/ 998 h 24"/>
                <a:gd name="T62" fmla="*/ 110 w 21"/>
                <a:gd name="T63" fmla="*/ 1128 h 24"/>
                <a:gd name="T64" fmla="*/ 110 w 21"/>
                <a:gd name="T65" fmla="*/ 1257 h 24"/>
                <a:gd name="T66" fmla="*/ 89 w 21"/>
                <a:gd name="T67" fmla="*/ 1390 h 24"/>
                <a:gd name="T68" fmla="*/ 89 w 21"/>
                <a:gd name="T69" fmla="*/ 1584 h 24"/>
                <a:gd name="T70" fmla="*/ 0 w 21"/>
                <a:gd name="T71" fmla="*/ 1584 h 24"/>
                <a:gd name="T72" fmla="*/ 89 w 21"/>
                <a:gd name="T73" fmla="*/ 457 h 24"/>
                <a:gd name="T74" fmla="*/ 110 w 21"/>
                <a:gd name="T75" fmla="*/ 263 h 24"/>
                <a:gd name="T76" fmla="*/ 110 w 21"/>
                <a:gd name="T77" fmla="*/ 198 h 24"/>
                <a:gd name="T78" fmla="*/ 110 w 21"/>
                <a:gd name="T79" fmla="*/ 198 h 24"/>
                <a:gd name="T80" fmla="*/ 89 w 21"/>
                <a:gd name="T81" fmla="*/ 65 h 24"/>
                <a:gd name="T82" fmla="*/ 89 w 21"/>
                <a:gd name="T83" fmla="*/ 65 h 24"/>
                <a:gd name="T84" fmla="*/ 55 w 21"/>
                <a:gd name="T85" fmla="*/ 65 h 24"/>
                <a:gd name="T86" fmla="*/ 55 w 21"/>
                <a:gd name="T87" fmla="*/ 65 h 24"/>
                <a:gd name="T88" fmla="*/ 34 w 21"/>
                <a:gd name="T89" fmla="*/ 65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2"/>
                  </a:lnTo>
                  <a:lnTo>
                    <a:pt x="10" y="8"/>
                  </a:lnTo>
                  <a:lnTo>
                    <a:pt x="13" y="4"/>
                  </a:lnTo>
                  <a:lnTo>
                    <a:pt x="16" y="1"/>
                  </a:lnTo>
                  <a:lnTo>
                    <a:pt x="17" y="0"/>
                  </a:lnTo>
                  <a:lnTo>
                    <a:pt x="19" y="0"/>
                  </a:lnTo>
                  <a:lnTo>
                    <a:pt x="20" y="0"/>
                  </a:lnTo>
                  <a:lnTo>
                    <a:pt x="21" y="0"/>
                  </a:lnTo>
                  <a:lnTo>
                    <a:pt x="21" y="1"/>
                  </a:lnTo>
                  <a:lnTo>
                    <a:pt x="20" y="4"/>
                  </a:lnTo>
                  <a:lnTo>
                    <a:pt x="20" y="5"/>
                  </a:lnTo>
                  <a:lnTo>
                    <a:pt x="19" y="7"/>
                  </a:lnTo>
                  <a:lnTo>
                    <a:pt x="17" y="7"/>
                  </a:lnTo>
                  <a:lnTo>
                    <a:pt x="17" y="5"/>
                  </a:lnTo>
                  <a:lnTo>
                    <a:pt x="16" y="4"/>
                  </a:lnTo>
                  <a:lnTo>
                    <a:pt x="14" y="4"/>
                  </a:lnTo>
                  <a:lnTo>
                    <a:pt x="14" y="5"/>
                  </a:lnTo>
                  <a:lnTo>
                    <a:pt x="13" y="7"/>
                  </a:lnTo>
                  <a:lnTo>
                    <a:pt x="10" y="10"/>
                  </a:lnTo>
                  <a:lnTo>
                    <a:pt x="9" y="12"/>
                  </a:lnTo>
                  <a:lnTo>
                    <a:pt x="7" y="15"/>
                  </a:lnTo>
                  <a:lnTo>
                    <a:pt x="6" y="17"/>
                  </a:lnTo>
                  <a:lnTo>
                    <a:pt x="6" y="19"/>
                  </a:lnTo>
                  <a:lnTo>
                    <a:pt x="5" y="21"/>
                  </a:lnTo>
                  <a:lnTo>
                    <a:pt x="5" y="24"/>
                  </a:lnTo>
                  <a:lnTo>
                    <a:pt x="0" y="24"/>
                  </a:lnTo>
                  <a:lnTo>
                    <a:pt x="5" y="7"/>
                  </a:lnTo>
                  <a:lnTo>
                    <a:pt x="6" y="4"/>
                  </a:lnTo>
                  <a:lnTo>
                    <a:pt x="6" y="3"/>
                  </a:lnTo>
                  <a:lnTo>
                    <a:pt x="5" y="1"/>
                  </a:lnTo>
                  <a:lnTo>
                    <a:pt x="3" y="1"/>
                  </a:lnTo>
                  <a:lnTo>
                    <a:pt x="2" y="1"/>
                  </a:lnTo>
                  <a:lnTo>
                    <a:pt x="2" y="0"/>
                  </a:lnTo>
                  <a:close/>
                </a:path>
              </a:pathLst>
            </a:custGeom>
            <a:solidFill>
              <a:srgbClr val="000000"/>
            </a:solidFill>
            <a:ln w="0">
              <a:solidFill>
                <a:srgbClr val="000000"/>
              </a:solidFill>
              <a:round/>
              <a:headEnd/>
              <a:tailEnd/>
            </a:ln>
          </p:spPr>
          <p:txBody>
            <a:bodyPr/>
            <a:lstStyle/>
            <a:p>
              <a:endParaRPr lang="en-CA"/>
            </a:p>
          </p:txBody>
        </p:sp>
        <p:sp>
          <p:nvSpPr>
            <p:cNvPr id="10381" name="Freeform 588"/>
            <p:cNvSpPr>
              <a:spLocks noEditPoints="1"/>
            </p:cNvSpPr>
            <p:nvPr/>
          </p:nvSpPr>
          <p:spPr bwMode="auto">
            <a:xfrm>
              <a:off x="2040" y="3755"/>
              <a:ext cx="63" cy="157"/>
            </a:xfrm>
            <a:custGeom>
              <a:avLst/>
              <a:gdLst>
                <a:gd name="T0" fmla="*/ 255 w 24"/>
                <a:gd name="T1" fmla="*/ 0 h 39"/>
                <a:gd name="T2" fmla="*/ 144 w 24"/>
                <a:gd name="T3" fmla="*/ 1167 h 39"/>
                <a:gd name="T4" fmla="*/ 200 w 24"/>
                <a:gd name="T5" fmla="*/ 1103 h 39"/>
                <a:gd name="T6" fmla="*/ 221 w 24"/>
                <a:gd name="T7" fmla="*/ 906 h 39"/>
                <a:gd name="T8" fmla="*/ 268 w 24"/>
                <a:gd name="T9" fmla="*/ 906 h 39"/>
                <a:gd name="T10" fmla="*/ 310 w 24"/>
                <a:gd name="T11" fmla="*/ 906 h 39"/>
                <a:gd name="T12" fmla="*/ 344 w 24"/>
                <a:gd name="T13" fmla="*/ 906 h 39"/>
                <a:gd name="T14" fmla="*/ 399 w 24"/>
                <a:gd name="T15" fmla="*/ 974 h 39"/>
                <a:gd name="T16" fmla="*/ 433 w 24"/>
                <a:gd name="T17" fmla="*/ 1167 h 39"/>
                <a:gd name="T18" fmla="*/ 433 w 24"/>
                <a:gd name="T19" fmla="*/ 1377 h 39"/>
                <a:gd name="T20" fmla="*/ 433 w 24"/>
                <a:gd name="T21" fmla="*/ 1638 h 39"/>
                <a:gd name="T22" fmla="*/ 378 w 24"/>
                <a:gd name="T23" fmla="*/ 1896 h 39"/>
                <a:gd name="T24" fmla="*/ 323 w 24"/>
                <a:gd name="T25" fmla="*/ 2154 h 39"/>
                <a:gd name="T26" fmla="*/ 268 w 24"/>
                <a:gd name="T27" fmla="*/ 2351 h 39"/>
                <a:gd name="T28" fmla="*/ 200 w 24"/>
                <a:gd name="T29" fmla="*/ 2480 h 39"/>
                <a:gd name="T30" fmla="*/ 144 w 24"/>
                <a:gd name="T31" fmla="*/ 2544 h 39"/>
                <a:gd name="T32" fmla="*/ 76 w 24"/>
                <a:gd name="T33" fmla="*/ 2480 h 39"/>
                <a:gd name="T34" fmla="*/ 0 w 24"/>
                <a:gd name="T35" fmla="*/ 2287 h 39"/>
                <a:gd name="T36" fmla="*/ 144 w 24"/>
                <a:gd name="T37" fmla="*/ 455 h 39"/>
                <a:gd name="T38" fmla="*/ 144 w 24"/>
                <a:gd name="T39" fmla="*/ 258 h 39"/>
                <a:gd name="T40" fmla="*/ 144 w 24"/>
                <a:gd name="T41" fmla="*/ 129 h 39"/>
                <a:gd name="T42" fmla="*/ 144 w 24"/>
                <a:gd name="T43" fmla="*/ 129 h 39"/>
                <a:gd name="T44" fmla="*/ 144 w 24"/>
                <a:gd name="T45" fmla="*/ 64 h 39"/>
                <a:gd name="T46" fmla="*/ 144 w 24"/>
                <a:gd name="T47" fmla="*/ 64 h 39"/>
                <a:gd name="T48" fmla="*/ 123 w 24"/>
                <a:gd name="T49" fmla="*/ 64 h 39"/>
                <a:gd name="T50" fmla="*/ 89 w 24"/>
                <a:gd name="T51" fmla="*/ 64 h 39"/>
                <a:gd name="T52" fmla="*/ 89 w 24"/>
                <a:gd name="T53" fmla="*/ 64 h 39"/>
                <a:gd name="T54" fmla="*/ 89 w 24"/>
                <a:gd name="T55" fmla="*/ 0 h 39"/>
                <a:gd name="T56" fmla="*/ 255 w 24"/>
                <a:gd name="T57" fmla="*/ 0 h 39"/>
                <a:gd name="T58" fmla="*/ 76 w 24"/>
                <a:gd name="T59" fmla="*/ 2351 h 39"/>
                <a:gd name="T60" fmla="*/ 89 w 24"/>
                <a:gd name="T61" fmla="*/ 2480 h 39"/>
                <a:gd name="T62" fmla="*/ 144 w 24"/>
                <a:gd name="T63" fmla="*/ 2480 h 39"/>
                <a:gd name="T64" fmla="*/ 200 w 24"/>
                <a:gd name="T65" fmla="*/ 2480 h 39"/>
                <a:gd name="T66" fmla="*/ 221 w 24"/>
                <a:gd name="T67" fmla="*/ 2351 h 39"/>
                <a:gd name="T68" fmla="*/ 268 w 24"/>
                <a:gd name="T69" fmla="*/ 2154 h 39"/>
                <a:gd name="T70" fmla="*/ 310 w 24"/>
                <a:gd name="T71" fmla="*/ 2025 h 39"/>
                <a:gd name="T72" fmla="*/ 323 w 24"/>
                <a:gd name="T73" fmla="*/ 1703 h 39"/>
                <a:gd name="T74" fmla="*/ 323 w 24"/>
                <a:gd name="T75" fmla="*/ 1441 h 39"/>
                <a:gd name="T76" fmla="*/ 323 w 24"/>
                <a:gd name="T77" fmla="*/ 1232 h 39"/>
                <a:gd name="T78" fmla="*/ 323 w 24"/>
                <a:gd name="T79" fmla="*/ 1167 h 39"/>
                <a:gd name="T80" fmla="*/ 310 w 24"/>
                <a:gd name="T81" fmla="*/ 1103 h 39"/>
                <a:gd name="T82" fmla="*/ 268 w 24"/>
                <a:gd name="T83" fmla="*/ 1103 h 39"/>
                <a:gd name="T84" fmla="*/ 221 w 24"/>
                <a:gd name="T85" fmla="*/ 1103 h 39"/>
                <a:gd name="T86" fmla="*/ 200 w 24"/>
                <a:gd name="T87" fmla="*/ 1167 h 39"/>
                <a:gd name="T88" fmla="*/ 144 w 24"/>
                <a:gd name="T89" fmla="*/ 1377 h 39"/>
                <a:gd name="T90" fmla="*/ 123 w 24"/>
                <a:gd name="T91" fmla="*/ 1570 h 39"/>
                <a:gd name="T92" fmla="*/ 76 w 24"/>
                <a:gd name="T93" fmla="*/ 235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4" y="0"/>
                  </a:moveTo>
                  <a:lnTo>
                    <a:pt x="8" y="18"/>
                  </a:lnTo>
                  <a:lnTo>
                    <a:pt x="11" y="17"/>
                  </a:lnTo>
                  <a:lnTo>
                    <a:pt x="12" y="14"/>
                  </a:lnTo>
                  <a:lnTo>
                    <a:pt x="15" y="14"/>
                  </a:lnTo>
                  <a:lnTo>
                    <a:pt x="17" y="14"/>
                  </a:lnTo>
                  <a:lnTo>
                    <a:pt x="19" y="14"/>
                  </a:lnTo>
                  <a:lnTo>
                    <a:pt x="22" y="15"/>
                  </a:lnTo>
                  <a:lnTo>
                    <a:pt x="24" y="18"/>
                  </a:lnTo>
                  <a:lnTo>
                    <a:pt x="24" y="21"/>
                  </a:lnTo>
                  <a:lnTo>
                    <a:pt x="24" y="25"/>
                  </a:lnTo>
                  <a:lnTo>
                    <a:pt x="21" y="29"/>
                  </a:lnTo>
                  <a:lnTo>
                    <a:pt x="18" y="33"/>
                  </a:lnTo>
                  <a:lnTo>
                    <a:pt x="15" y="36"/>
                  </a:lnTo>
                  <a:lnTo>
                    <a:pt x="11" y="38"/>
                  </a:lnTo>
                  <a:lnTo>
                    <a:pt x="8" y="39"/>
                  </a:lnTo>
                  <a:lnTo>
                    <a:pt x="4" y="38"/>
                  </a:lnTo>
                  <a:lnTo>
                    <a:pt x="0" y="35"/>
                  </a:lnTo>
                  <a:lnTo>
                    <a:pt x="8" y="7"/>
                  </a:lnTo>
                  <a:lnTo>
                    <a:pt x="8" y="4"/>
                  </a:lnTo>
                  <a:lnTo>
                    <a:pt x="8" y="2"/>
                  </a:lnTo>
                  <a:lnTo>
                    <a:pt x="8" y="1"/>
                  </a:lnTo>
                  <a:lnTo>
                    <a:pt x="7" y="1"/>
                  </a:lnTo>
                  <a:lnTo>
                    <a:pt x="5" y="1"/>
                  </a:lnTo>
                  <a:lnTo>
                    <a:pt x="5" y="0"/>
                  </a:lnTo>
                  <a:lnTo>
                    <a:pt x="14" y="0"/>
                  </a:lnTo>
                  <a:close/>
                  <a:moveTo>
                    <a:pt x="4" y="36"/>
                  </a:moveTo>
                  <a:lnTo>
                    <a:pt x="5" y="38"/>
                  </a:lnTo>
                  <a:lnTo>
                    <a:pt x="8" y="38"/>
                  </a:lnTo>
                  <a:lnTo>
                    <a:pt x="11" y="38"/>
                  </a:lnTo>
                  <a:lnTo>
                    <a:pt x="12" y="36"/>
                  </a:lnTo>
                  <a:lnTo>
                    <a:pt x="15" y="33"/>
                  </a:lnTo>
                  <a:lnTo>
                    <a:pt x="17" y="31"/>
                  </a:lnTo>
                  <a:lnTo>
                    <a:pt x="18" y="26"/>
                  </a:lnTo>
                  <a:lnTo>
                    <a:pt x="18" y="22"/>
                  </a:lnTo>
                  <a:lnTo>
                    <a:pt x="18" y="19"/>
                  </a:lnTo>
                  <a:lnTo>
                    <a:pt x="18" y="18"/>
                  </a:lnTo>
                  <a:lnTo>
                    <a:pt x="17" y="17"/>
                  </a:lnTo>
                  <a:lnTo>
                    <a:pt x="15" y="17"/>
                  </a:lnTo>
                  <a:lnTo>
                    <a:pt x="12" y="17"/>
                  </a:lnTo>
                  <a:lnTo>
                    <a:pt x="11" y="18"/>
                  </a:lnTo>
                  <a:lnTo>
                    <a:pt x="8" y="21"/>
                  </a:lnTo>
                  <a:lnTo>
                    <a:pt x="7" y="24"/>
                  </a:lnTo>
                  <a:lnTo>
                    <a:pt x="4" y="36"/>
                  </a:lnTo>
                  <a:close/>
                </a:path>
              </a:pathLst>
            </a:custGeom>
            <a:solidFill>
              <a:srgbClr val="000000"/>
            </a:solidFill>
            <a:ln w="0">
              <a:solidFill>
                <a:srgbClr val="000000"/>
              </a:solidFill>
              <a:round/>
              <a:headEnd/>
              <a:tailEnd/>
            </a:ln>
          </p:spPr>
          <p:txBody>
            <a:bodyPr/>
            <a:lstStyle/>
            <a:p>
              <a:endParaRPr lang="en-CA"/>
            </a:p>
          </p:txBody>
        </p:sp>
        <p:sp>
          <p:nvSpPr>
            <p:cNvPr id="10382" name="Freeform 589"/>
            <p:cNvSpPr>
              <a:spLocks/>
            </p:cNvSpPr>
            <p:nvPr/>
          </p:nvSpPr>
          <p:spPr bwMode="auto">
            <a:xfrm>
              <a:off x="2134" y="3759"/>
              <a:ext cx="115" cy="153"/>
            </a:xfrm>
            <a:custGeom>
              <a:avLst/>
              <a:gdLst>
                <a:gd name="T0" fmla="*/ 301 w 44"/>
                <a:gd name="T1" fmla="*/ 0 h 38"/>
                <a:gd name="T2" fmla="*/ 533 w 44"/>
                <a:gd name="T3" fmla="*/ 1961 h 38"/>
                <a:gd name="T4" fmla="*/ 622 w 44"/>
                <a:gd name="T5" fmla="*/ 455 h 38"/>
                <a:gd name="T6" fmla="*/ 664 w 44"/>
                <a:gd name="T7" fmla="*/ 258 h 38"/>
                <a:gd name="T8" fmla="*/ 664 w 44"/>
                <a:gd name="T9" fmla="*/ 193 h 38"/>
                <a:gd name="T10" fmla="*/ 664 w 44"/>
                <a:gd name="T11" fmla="*/ 193 h 38"/>
                <a:gd name="T12" fmla="*/ 622 w 44"/>
                <a:gd name="T13" fmla="*/ 64 h 38"/>
                <a:gd name="T14" fmla="*/ 622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50 w 44"/>
                <a:gd name="T29" fmla="*/ 64 h 38"/>
                <a:gd name="T30" fmla="*/ 732 w 44"/>
                <a:gd name="T31" fmla="*/ 64 h 38"/>
                <a:gd name="T32" fmla="*/ 716 w 44"/>
                <a:gd name="T33" fmla="*/ 64 h 38"/>
                <a:gd name="T34" fmla="*/ 716 w 44"/>
                <a:gd name="T35" fmla="*/ 193 h 38"/>
                <a:gd name="T36" fmla="*/ 677 w 44"/>
                <a:gd name="T37" fmla="*/ 258 h 38"/>
                <a:gd name="T38" fmla="*/ 677 w 44"/>
                <a:gd name="T39" fmla="*/ 455 h 38"/>
                <a:gd name="T40" fmla="*/ 499 w 44"/>
                <a:gd name="T41" fmla="*/ 2480 h 38"/>
                <a:gd name="T42" fmla="*/ 499 w 44"/>
                <a:gd name="T43" fmla="*/ 2480 h 38"/>
                <a:gd name="T44" fmla="*/ 287 w 44"/>
                <a:gd name="T45" fmla="*/ 455 h 38"/>
                <a:gd name="T46" fmla="*/ 165 w 44"/>
                <a:gd name="T47" fmla="*/ 1961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212 w 44"/>
                <a:gd name="T59" fmla="*/ 2416 h 38"/>
                <a:gd name="T60" fmla="*/ 212 w 44"/>
                <a:gd name="T61" fmla="*/ 2416 h 38"/>
                <a:gd name="T62" fmla="*/ 0 w 44"/>
                <a:gd name="T63" fmla="*/ 2416 h 38"/>
                <a:gd name="T64" fmla="*/ 0 w 44"/>
                <a:gd name="T65" fmla="*/ 2416 h 38"/>
                <a:gd name="T66" fmla="*/ 55 w 44"/>
                <a:gd name="T67" fmla="*/ 2416 h 38"/>
                <a:gd name="T68" fmla="*/ 55 w 44"/>
                <a:gd name="T69" fmla="*/ 2287 h 38"/>
                <a:gd name="T70" fmla="*/ 89 w 44"/>
                <a:gd name="T71" fmla="*/ 2287 h 38"/>
                <a:gd name="T72" fmla="*/ 89 w 44"/>
                <a:gd name="T73" fmla="*/ 2287 h 38"/>
                <a:gd name="T74" fmla="*/ 110 w 44"/>
                <a:gd name="T75" fmla="*/ 2090 h 38"/>
                <a:gd name="T76" fmla="*/ 123 w 44"/>
                <a:gd name="T77" fmla="*/ 2025 h 38"/>
                <a:gd name="T78" fmla="*/ 254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4"/>
                  </a:lnTo>
                  <a:lnTo>
                    <a:pt x="37" y="3"/>
                  </a:lnTo>
                  <a:lnTo>
                    <a:pt x="35" y="1"/>
                  </a:lnTo>
                  <a:lnTo>
                    <a:pt x="33" y="1"/>
                  </a:lnTo>
                  <a:lnTo>
                    <a:pt x="33" y="0"/>
                  </a:lnTo>
                  <a:lnTo>
                    <a:pt x="44" y="0"/>
                  </a:lnTo>
                  <a:lnTo>
                    <a:pt x="44" y="1"/>
                  </a:lnTo>
                  <a:lnTo>
                    <a:pt x="42" y="1"/>
                  </a:lnTo>
                  <a:lnTo>
                    <a:pt x="41" y="1"/>
                  </a:lnTo>
                  <a:lnTo>
                    <a:pt x="40" y="1"/>
                  </a:lnTo>
                  <a:lnTo>
                    <a:pt x="40" y="3"/>
                  </a:lnTo>
                  <a:lnTo>
                    <a:pt x="38" y="4"/>
                  </a:lnTo>
                  <a:lnTo>
                    <a:pt x="38" y="7"/>
                  </a:lnTo>
                  <a:lnTo>
                    <a:pt x="28" y="38"/>
                  </a:lnTo>
                  <a:lnTo>
                    <a:pt x="16" y="7"/>
                  </a:lnTo>
                  <a:lnTo>
                    <a:pt x="9" y="30"/>
                  </a:lnTo>
                  <a:lnTo>
                    <a:pt x="9" y="32"/>
                  </a:lnTo>
                  <a:lnTo>
                    <a:pt x="9" y="34"/>
                  </a:lnTo>
                  <a:lnTo>
                    <a:pt x="9" y="35"/>
                  </a:lnTo>
                  <a:lnTo>
                    <a:pt x="10" y="35"/>
                  </a:lnTo>
                  <a:lnTo>
                    <a:pt x="12" y="37"/>
                  </a:lnTo>
                  <a:lnTo>
                    <a:pt x="0" y="37"/>
                  </a:lnTo>
                  <a:lnTo>
                    <a:pt x="3" y="37"/>
                  </a:lnTo>
                  <a:lnTo>
                    <a:pt x="3" y="35"/>
                  </a:lnTo>
                  <a:lnTo>
                    <a:pt x="5" y="35"/>
                  </a:lnTo>
                  <a:lnTo>
                    <a:pt x="6" y="32"/>
                  </a:lnTo>
                  <a:lnTo>
                    <a:pt x="7" y="31"/>
                  </a:lnTo>
                  <a:lnTo>
                    <a:pt x="14"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383" name="Freeform 590"/>
            <p:cNvSpPr>
              <a:spLocks noEditPoints="1"/>
            </p:cNvSpPr>
            <p:nvPr/>
          </p:nvSpPr>
          <p:spPr bwMode="auto">
            <a:xfrm>
              <a:off x="2239" y="3759"/>
              <a:ext cx="86" cy="149"/>
            </a:xfrm>
            <a:custGeom>
              <a:avLst/>
              <a:gdLst>
                <a:gd name="T0" fmla="*/ 156 w 33"/>
                <a:gd name="T1" fmla="*/ 0 h 37"/>
                <a:gd name="T2" fmla="*/ 388 w 33"/>
                <a:gd name="T3" fmla="*/ 0 h 37"/>
                <a:gd name="T4" fmla="*/ 495 w 33"/>
                <a:gd name="T5" fmla="*/ 0 h 37"/>
                <a:gd name="T6" fmla="*/ 529 w 33"/>
                <a:gd name="T7" fmla="*/ 64 h 37"/>
                <a:gd name="T8" fmla="*/ 584 w 33"/>
                <a:gd name="T9" fmla="*/ 258 h 37"/>
                <a:gd name="T10" fmla="*/ 584 w 33"/>
                <a:gd name="T11" fmla="*/ 519 h 37"/>
                <a:gd name="T12" fmla="*/ 584 w 33"/>
                <a:gd name="T13" fmla="*/ 713 h 37"/>
                <a:gd name="T14" fmla="*/ 563 w 33"/>
                <a:gd name="T15" fmla="*/ 842 h 37"/>
                <a:gd name="T16" fmla="*/ 516 w 33"/>
                <a:gd name="T17" fmla="*/ 1039 h 37"/>
                <a:gd name="T18" fmla="*/ 461 w 33"/>
                <a:gd name="T19" fmla="*/ 1103 h 37"/>
                <a:gd name="T20" fmla="*/ 407 w 33"/>
                <a:gd name="T21" fmla="*/ 1168 h 37"/>
                <a:gd name="T22" fmla="*/ 339 w 33"/>
                <a:gd name="T23" fmla="*/ 1313 h 37"/>
                <a:gd name="T24" fmla="*/ 284 w 33"/>
                <a:gd name="T25" fmla="*/ 1168 h 37"/>
                <a:gd name="T26" fmla="*/ 245 w 33"/>
                <a:gd name="T27" fmla="*/ 1168 h 37"/>
                <a:gd name="T28" fmla="*/ 198 w 33"/>
                <a:gd name="T29" fmla="*/ 1961 h 37"/>
                <a:gd name="T30" fmla="*/ 156 w 33"/>
                <a:gd name="T31" fmla="*/ 2090 h 37"/>
                <a:gd name="T32" fmla="*/ 156 w 33"/>
                <a:gd name="T33" fmla="*/ 2223 h 37"/>
                <a:gd name="T34" fmla="*/ 156 w 33"/>
                <a:gd name="T35" fmla="*/ 2287 h 37"/>
                <a:gd name="T36" fmla="*/ 198 w 33"/>
                <a:gd name="T37" fmla="*/ 2287 h 37"/>
                <a:gd name="T38" fmla="*/ 211 w 33"/>
                <a:gd name="T39" fmla="*/ 2287 h 37"/>
                <a:gd name="T40" fmla="*/ 245 w 33"/>
                <a:gd name="T41" fmla="*/ 2416 h 37"/>
                <a:gd name="T42" fmla="*/ 245 w 33"/>
                <a:gd name="T43" fmla="*/ 2416 h 37"/>
                <a:gd name="T44" fmla="*/ 0 w 33"/>
                <a:gd name="T45" fmla="*/ 2416 h 37"/>
                <a:gd name="T46" fmla="*/ 0 w 33"/>
                <a:gd name="T47" fmla="*/ 2416 h 37"/>
                <a:gd name="T48" fmla="*/ 34 w 33"/>
                <a:gd name="T49" fmla="*/ 2287 h 37"/>
                <a:gd name="T50" fmla="*/ 68 w 33"/>
                <a:gd name="T51" fmla="*/ 2287 h 37"/>
                <a:gd name="T52" fmla="*/ 89 w 33"/>
                <a:gd name="T53" fmla="*/ 2223 h 37"/>
                <a:gd name="T54" fmla="*/ 89 w 33"/>
                <a:gd name="T55" fmla="*/ 1961 h 37"/>
                <a:gd name="T56" fmla="*/ 211 w 33"/>
                <a:gd name="T57" fmla="*/ 519 h 37"/>
                <a:gd name="T58" fmla="*/ 211 w 33"/>
                <a:gd name="T59" fmla="*/ 391 h 37"/>
                <a:gd name="T60" fmla="*/ 211 w 33"/>
                <a:gd name="T61" fmla="*/ 193 h 37"/>
                <a:gd name="T62" fmla="*/ 211 w 33"/>
                <a:gd name="T63" fmla="*/ 193 h 37"/>
                <a:gd name="T64" fmla="*/ 211 w 33"/>
                <a:gd name="T65" fmla="*/ 64 h 37"/>
                <a:gd name="T66" fmla="*/ 198 w 33"/>
                <a:gd name="T67" fmla="*/ 64 h 37"/>
                <a:gd name="T68" fmla="*/ 143 w 33"/>
                <a:gd name="T69" fmla="*/ 64 h 37"/>
                <a:gd name="T70" fmla="*/ 156 w 33"/>
                <a:gd name="T71" fmla="*/ 0 h 37"/>
                <a:gd name="T72" fmla="*/ 245 w 33"/>
                <a:gd name="T73" fmla="*/ 1103 h 37"/>
                <a:gd name="T74" fmla="*/ 284 w 33"/>
                <a:gd name="T75" fmla="*/ 1168 h 37"/>
                <a:gd name="T76" fmla="*/ 339 w 33"/>
                <a:gd name="T77" fmla="*/ 1168 h 37"/>
                <a:gd name="T78" fmla="*/ 373 w 33"/>
                <a:gd name="T79" fmla="*/ 1103 h 37"/>
                <a:gd name="T80" fmla="*/ 407 w 33"/>
                <a:gd name="T81" fmla="*/ 1103 h 37"/>
                <a:gd name="T82" fmla="*/ 440 w 33"/>
                <a:gd name="T83" fmla="*/ 1039 h 37"/>
                <a:gd name="T84" fmla="*/ 461 w 33"/>
                <a:gd name="T85" fmla="*/ 842 h 37"/>
                <a:gd name="T86" fmla="*/ 495 w 33"/>
                <a:gd name="T87" fmla="*/ 648 h 37"/>
                <a:gd name="T88" fmla="*/ 495 w 33"/>
                <a:gd name="T89" fmla="*/ 455 h 37"/>
                <a:gd name="T90" fmla="*/ 495 w 33"/>
                <a:gd name="T91" fmla="*/ 391 h 37"/>
                <a:gd name="T92" fmla="*/ 461 w 33"/>
                <a:gd name="T93" fmla="*/ 193 h 37"/>
                <a:gd name="T94" fmla="*/ 440 w 33"/>
                <a:gd name="T95" fmla="*/ 64 h 37"/>
                <a:gd name="T96" fmla="*/ 388 w 33"/>
                <a:gd name="T97" fmla="*/ 64 h 37"/>
                <a:gd name="T98" fmla="*/ 373 w 33"/>
                <a:gd name="T99" fmla="*/ 64 h 37"/>
                <a:gd name="T100" fmla="*/ 318 w 33"/>
                <a:gd name="T101" fmla="*/ 64 h 37"/>
                <a:gd name="T102" fmla="*/ 245 w 33"/>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7"/>
                <a:gd name="T158" fmla="*/ 33 w 33"/>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7">
                  <a:moveTo>
                    <a:pt x="9" y="0"/>
                  </a:moveTo>
                  <a:lnTo>
                    <a:pt x="22" y="0"/>
                  </a:lnTo>
                  <a:lnTo>
                    <a:pt x="28" y="0"/>
                  </a:lnTo>
                  <a:lnTo>
                    <a:pt x="30" y="1"/>
                  </a:lnTo>
                  <a:lnTo>
                    <a:pt x="33" y="4"/>
                  </a:lnTo>
                  <a:lnTo>
                    <a:pt x="33" y="8"/>
                  </a:lnTo>
                  <a:lnTo>
                    <a:pt x="33" y="11"/>
                  </a:lnTo>
                  <a:lnTo>
                    <a:pt x="32" y="13"/>
                  </a:lnTo>
                  <a:lnTo>
                    <a:pt x="29" y="16"/>
                  </a:lnTo>
                  <a:lnTo>
                    <a:pt x="26" y="17"/>
                  </a:lnTo>
                  <a:lnTo>
                    <a:pt x="23" y="18"/>
                  </a:lnTo>
                  <a:lnTo>
                    <a:pt x="19" y="20"/>
                  </a:lnTo>
                  <a:lnTo>
                    <a:pt x="16" y="18"/>
                  </a:lnTo>
                  <a:lnTo>
                    <a:pt x="14" y="18"/>
                  </a:lnTo>
                  <a:lnTo>
                    <a:pt x="11" y="30"/>
                  </a:lnTo>
                  <a:lnTo>
                    <a:pt x="9" y="32"/>
                  </a:lnTo>
                  <a:lnTo>
                    <a:pt x="9" y="34"/>
                  </a:lnTo>
                  <a:lnTo>
                    <a:pt x="9" y="35"/>
                  </a:lnTo>
                  <a:lnTo>
                    <a:pt x="11" y="35"/>
                  </a:lnTo>
                  <a:lnTo>
                    <a:pt x="12" y="35"/>
                  </a:lnTo>
                  <a:lnTo>
                    <a:pt x="14" y="37"/>
                  </a:lnTo>
                  <a:lnTo>
                    <a:pt x="0" y="37"/>
                  </a:lnTo>
                  <a:lnTo>
                    <a:pt x="2" y="35"/>
                  </a:lnTo>
                  <a:lnTo>
                    <a:pt x="4" y="35"/>
                  </a:lnTo>
                  <a:lnTo>
                    <a:pt x="5" y="34"/>
                  </a:lnTo>
                  <a:lnTo>
                    <a:pt x="5" y="30"/>
                  </a:lnTo>
                  <a:lnTo>
                    <a:pt x="12" y="8"/>
                  </a:lnTo>
                  <a:lnTo>
                    <a:pt x="12" y="6"/>
                  </a:lnTo>
                  <a:lnTo>
                    <a:pt x="12" y="3"/>
                  </a:lnTo>
                  <a:lnTo>
                    <a:pt x="12" y="1"/>
                  </a:lnTo>
                  <a:lnTo>
                    <a:pt x="11" y="1"/>
                  </a:lnTo>
                  <a:lnTo>
                    <a:pt x="8" y="1"/>
                  </a:lnTo>
                  <a:lnTo>
                    <a:pt x="9" y="0"/>
                  </a:lnTo>
                  <a:close/>
                  <a:moveTo>
                    <a:pt x="14" y="17"/>
                  </a:moveTo>
                  <a:lnTo>
                    <a:pt x="16" y="18"/>
                  </a:lnTo>
                  <a:lnTo>
                    <a:pt x="19" y="18"/>
                  </a:lnTo>
                  <a:lnTo>
                    <a:pt x="21" y="17"/>
                  </a:lnTo>
                  <a:lnTo>
                    <a:pt x="23" y="17"/>
                  </a:lnTo>
                  <a:lnTo>
                    <a:pt x="25" y="16"/>
                  </a:lnTo>
                  <a:lnTo>
                    <a:pt x="26" y="13"/>
                  </a:lnTo>
                  <a:lnTo>
                    <a:pt x="28" y="10"/>
                  </a:lnTo>
                  <a:lnTo>
                    <a:pt x="28" y="7"/>
                  </a:lnTo>
                  <a:lnTo>
                    <a:pt x="28" y="6"/>
                  </a:lnTo>
                  <a:lnTo>
                    <a:pt x="26" y="3"/>
                  </a:lnTo>
                  <a:lnTo>
                    <a:pt x="25" y="1"/>
                  </a:lnTo>
                  <a:lnTo>
                    <a:pt x="22" y="1"/>
                  </a:lnTo>
                  <a:lnTo>
                    <a:pt x="21" y="1"/>
                  </a:lnTo>
                  <a:lnTo>
                    <a:pt x="18" y="1"/>
                  </a:lnTo>
                  <a:lnTo>
                    <a:pt x="14" y="17"/>
                  </a:lnTo>
                  <a:close/>
                </a:path>
              </a:pathLst>
            </a:custGeom>
            <a:solidFill>
              <a:srgbClr val="000000"/>
            </a:solidFill>
            <a:ln w="0">
              <a:solidFill>
                <a:srgbClr val="000000"/>
              </a:solidFill>
              <a:round/>
              <a:headEnd/>
              <a:tailEnd/>
            </a:ln>
          </p:spPr>
          <p:txBody>
            <a:bodyPr/>
            <a:lstStyle/>
            <a:p>
              <a:endParaRPr lang="en-CA"/>
            </a:p>
          </p:txBody>
        </p:sp>
        <p:sp>
          <p:nvSpPr>
            <p:cNvPr id="10384" name="Freeform 591"/>
            <p:cNvSpPr>
              <a:spLocks/>
            </p:cNvSpPr>
            <p:nvPr/>
          </p:nvSpPr>
          <p:spPr bwMode="auto">
            <a:xfrm>
              <a:off x="2827" y="3755"/>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056 h 49"/>
                <a:gd name="T14" fmla="*/ 233 w 13"/>
                <a:gd name="T15" fmla="*/ 3056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10385" name="Freeform 592"/>
            <p:cNvSpPr>
              <a:spLocks noEditPoints="1"/>
            </p:cNvSpPr>
            <p:nvPr/>
          </p:nvSpPr>
          <p:spPr bwMode="auto">
            <a:xfrm>
              <a:off x="2871" y="3755"/>
              <a:ext cx="63" cy="157"/>
            </a:xfrm>
            <a:custGeom>
              <a:avLst/>
              <a:gdLst>
                <a:gd name="T0" fmla="*/ 0 w 24"/>
                <a:gd name="T1" fmla="*/ 1232 h 39"/>
                <a:gd name="T2" fmla="*/ 0 w 24"/>
                <a:gd name="T3" fmla="*/ 906 h 39"/>
                <a:gd name="T4" fmla="*/ 34 w 24"/>
                <a:gd name="T5" fmla="*/ 519 h 39"/>
                <a:gd name="T6" fmla="*/ 76 w 24"/>
                <a:gd name="T7" fmla="*/ 326 h 39"/>
                <a:gd name="T8" fmla="*/ 123 w 24"/>
                <a:gd name="T9" fmla="*/ 129 h 39"/>
                <a:gd name="T10" fmla="*/ 179 w 24"/>
                <a:gd name="T11" fmla="*/ 64 h 39"/>
                <a:gd name="T12" fmla="*/ 200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00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00 w 24"/>
                <a:gd name="T55" fmla="*/ 2480 h 39"/>
                <a:gd name="T56" fmla="*/ 234 w 24"/>
                <a:gd name="T57" fmla="*/ 2351 h 39"/>
                <a:gd name="T58" fmla="*/ 255 w 24"/>
                <a:gd name="T59" fmla="*/ 2351 h 39"/>
                <a:gd name="T60" fmla="*/ 289 w 24"/>
                <a:gd name="T61" fmla="*/ 2154 h 39"/>
                <a:gd name="T62" fmla="*/ 310 w 24"/>
                <a:gd name="T63" fmla="*/ 2025 h 39"/>
                <a:gd name="T64" fmla="*/ 323 w 24"/>
                <a:gd name="T65" fmla="*/ 1638 h 39"/>
                <a:gd name="T66" fmla="*/ 323 w 24"/>
                <a:gd name="T67" fmla="*/ 1167 h 39"/>
                <a:gd name="T68" fmla="*/ 323 w 24"/>
                <a:gd name="T69" fmla="*/ 777 h 39"/>
                <a:gd name="T70" fmla="*/ 310 w 24"/>
                <a:gd name="T71" fmla="*/ 455 h 39"/>
                <a:gd name="T72" fmla="*/ 289 w 24"/>
                <a:gd name="T73" fmla="*/ 326 h 39"/>
                <a:gd name="T74" fmla="*/ 255 w 24"/>
                <a:gd name="T75" fmla="*/ 129 h 39"/>
                <a:gd name="T76" fmla="*/ 234 w 24"/>
                <a:gd name="T77" fmla="*/ 129 h 39"/>
                <a:gd name="T78" fmla="*/ 200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4" y="5"/>
                  </a:lnTo>
                  <a:lnTo>
                    <a:pt x="7" y="2"/>
                  </a:lnTo>
                  <a:lnTo>
                    <a:pt x="10" y="1"/>
                  </a:lnTo>
                  <a:lnTo>
                    <a:pt x="11" y="0"/>
                  </a:lnTo>
                  <a:lnTo>
                    <a:pt x="16" y="1"/>
                  </a:lnTo>
                  <a:lnTo>
                    <a:pt x="20" y="4"/>
                  </a:lnTo>
                  <a:lnTo>
                    <a:pt x="21" y="8"/>
                  </a:lnTo>
                  <a:lnTo>
                    <a:pt x="23" y="14"/>
                  </a:lnTo>
                  <a:lnTo>
                    <a:pt x="24" y="19"/>
                  </a:lnTo>
                  <a:lnTo>
                    <a:pt x="23" y="25"/>
                  </a:lnTo>
                  <a:lnTo>
                    <a:pt x="21" y="31"/>
                  </a:lnTo>
                  <a:lnTo>
                    <a:pt x="20" y="35"/>
                  </a:lnTo>
                  <a:lnTo>
                    <a:pt x="17" y="36"/>
                  </a:lnTo>
                  <a:lnTo>
                    <a:pt x="14" y="38"/>
                  </a:lnTo>
                  <a:lnTo>
                    <a:pt x="11" y="39"/>
                  </a:lnTo>
                  <a:lnTo>
                    <a:pt x="9" y="38"/>
                  </a:lnTo>
                  <a:lnTo>
                    <a:pt x="6" y="36"/>
                  </a:lnTo>
                  <a:lnTo>
                    <a:pt x="3" y="32"/>
                  </a:lnTo>
                  <a:lnTo>
                    <a:pt x="0" y="26"/>
                  </a:lnTo>
                  <a:lnTo>
                    <a:pt x="0" y="19"/>
                  </a:lnTo>
                  <a:close/>
                  <a:moveTo>
                    <a:pt x="6" y="21"/>
                  </a:moveTo>
                  <a:lnTo>
                    <a:pt x="6" y="28"/>
                  </a:lnTo>
                  <a:lnTo>
                    <a:pt x="7" y="33"/>
                  </a:lnTo>
                  <a:lnTo>
                    <a:pt x="9" y="36"/>
                  </a:lnTo>
                  <a:lnTo>
                    <a:pt x="11" y="38"/>
                  </a:lnTo>
                  <a:lnTo>
                    <a:pt x="13" y="36"/>
                  </a:lnTo>
                  <a:lnTo>
                    <a:pt x="14" y="36"/>
                  </a:lnTo>
                  <a:lnTo>
                    <a:pt x="16" y="33"/>
                  </a:lnTo>
                  <a:lnTo>
                    <a:pt x="17" y="31"/>
                  </a:lnTo>
                  <a:lnTo>
                    <a:pt x="18" y="25"/>
                  </a:lnTo>
                  <a:lnTo>
                    <a:pt x="18" y="18"/>
                  </a:lnTo>
                  <a:lnTo>
                    <a:pt x="18" y="12"/>
                  </a:lnTo>
                  <a:lnTo>
                    <a:pt x="17" y="7"/>
                  </a:lnTo>
                  <a:lnTo>
                    <a:pt x="16" y="5"/>
                  </a:lnTo>
                  <a:lnTo>
                    <a:pt x="14" y="2"/>
                  </a:lnTo>
                  <a:lnTo>
                    <a:pt x="13" y="2"/>
                  </a:lnTo>
                  <a:lnTo>
                    <a:pt x="11"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10386" name="Freeform 593"/>
            <p:cNvSpPr>
              <a:spLocks/>
            </p:cNvSpPr>
            <p:nvPr/>
          </p:nvSpPr>
          <p:spPr bwMode="auto">
            <a:xfrm>
              <a:off x="2944" y="3884"/>
              <a:ext cx="24" cy="60"/>
            </a:xfrm>
            <a:custGeom>
              <a:avLst/>
              <a:gdLst>
                <a:gd name="T0" fmla="*/ 0 w 9"/>
                <a:gd name="T1" fmla="*/ 960 h 15"/>
                <a:gd name="T2" fmla="*/ 0 w 9"/>
                <a:gd name="T3" fmla="*/ 896 h 15"/>
                <a:gd name="T4" fmla="*/ 56 w 9"/>
                <a:gd name="T5" fmla="*/ 832 h 15"/>
                <a:gd name="T6" fmla="*/ 115 w 9"/>
                <a:gd name="T7" fmla="*/ 704 h 15"/>
                <a:gd name="T8" fmla="*/ 136 w 9"/>
                <a:gd name="T9" fmla="*/ 640 h 15"/>
                <a:gd name="T10" fmla="*/ 136 w 9"/>
                <a:gd name="T11" fmla="*/ 448 h 15"/>
                <a:gd name="T12" fmla="*/ 136 w 9"/>
                <a:gd name="T13" fmla="*/ 448 h 15"/>
                <a:gd name="T14" fmla="*/ 136 w 9"/>
                <a:gd name="T15" fmla="*/ 384 h 15"/>
                <a:gd name="T16" fmla="*/ 136 w 9"/>
                <a:gd name="T17" fmla="*/ 384 h 15"/>
                <a:gd name="T18" fmla="*/ 115 w 9"/>
                <a:gd name="T19" fmla="*/ 384 h 15"/>
                <a:gd name="T20" fmla="*/ 115 w 9"/>
                <a:gd name="T21" fmla="*/ 384 h 15"/>
                <a:gd name="T22" fmla="*/ 93 w 9"/>
                <a:gd name="T23" fmla="*/ 448 h 15"/>
                <a:gd name="T24" fmla="*/ 93 w 9"/>
                <a:gd name="T25" fmla="*/ 448 h 15"/>
                <a:gd name="T26" fmla="*/ 93 w 9"/>
                <a:gd name="T27" fmla="*/ 448 h 15"/>
                <a:gd name="T28" fmla="*/ 56 w 9"/>
                <a:gd name="T29" fmla="*/ 448 h 15"/>
                <a:gd name="T30" fmla="*/ 35 w 9"/>
                <a:gd name="T31" fmla="*/ 384 h 15"/>
                <a:gd name="T32" fmla="*/ 35 w 9"/>
                <a:gd name="T33" fmla="*/ 384 h 15"/>
                <a:gd name="T34" fmla="*/ 0 w 9"/>
                <a:gd name="T35" fmla="*/ 256 h 15"/>
                <a:gd name="T36" fmla="*/ 35 w 9"/>
                <a:gd name="T37" fmla="*/ 192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84 h 15"/>
                <a:gd name="T52" fmla="*/ 171 w 9"/>
                <a:gd name="T53" fmla="*/ 512 h 15"/>
                <a:gd name="T54" fmla="*/ 136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3"/>
                  </a:lnTo>
                  <a:lnTo>
                    <a:pt x="6" y="11"/>
                  </a:lnTo>
                  <a:lnTo>
                    <a:pt x="7" y="10"/>
                  </a:lnTo>
                  <a:lnTo>
                    <a:pt x="7" y="7"/>
                  </a:lnTo>
                  <a:lnTo>
                    <a:pt x="7" y="6"/>
                  </a:lnTo>
                  <a:lnTo>
                    <a:pt x="6" y="6"/>
                  </a:lnTo>
                  <a:lnTo>
                    <a:pt x="5" y="7"/>
                  </a:lnTo>
                  <a:lnTo>
                    <a:pt x="3" y="7"/>
                  </a:lnTo>
                  <a:lnTo>
                    <a:pt x="2" y="6"/>
                  </a:lnTo>
                  <a:lnTo>
                    <a:pt x="0" y="4"/>
                  </a:lnTo>
                  <a:lnTo>
                    <a:pt x="2" y="3"/>
                  </a:lnTo>
                  <a:lnTo>
                    <a:pt x="2" y="1"/>
                  </a:lnTo>
                  <a:lnTo>
                    <a:pt x="3" y="0"/>
                  </a:lnTo>
                  <a:lnTo>
                    <a:pt x="5" y="0"/>
                  </a:lnTo>
                  <a:lnTo>
                    <a:pt x="6" y="1"/>
                  </a:lnTo>
                  <a:lnTo>
                    <a:pt x="7" y="1"/>
                  </a:lnTo>
                  <a:lnTo>
                    <a:pt x="9" y="4"/>
                  </a:lnTo>
                  <a:lnTo>
                    <a:pt x="9" y="6"/>
                  </a:lnTo>
                  <a:lnTo>
                    <a:pt x="9" y="8"/>
                  </a:lnTo>
                  <a:lnTo>
                    <a:pt x="7"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10387" name="Freeform 594"/>
            <p:cNvSpPr>
              <a:spLocks noEditPoints="1"/>
            </p:cNvSpPr>
            <p:nvPr/>
          </p:nvSpPr>
          <p:spPr bwMode="auto">
            <a:xfrm>
              <a:off x="2981" y="3755"/>
              <a:ext cx="63" cy="157"/>
            </a:xfrm>
            <a:custGeom>
              <a:avLst/>
              <a:gdLst>
                <a:gd name="T0" fmla="*/ 0 w 24"/>
                <a:gd name="T1" fmla="*/ 1232 h 39"/>
                <a:gd name="T2" fmla="*/ 0 w 24"/>
                <a:gd name="T3" fmla="*/ 906 h 39"/>
                <a:gd name="T4" fmla="*/ 34 w 24"/>
                <a:gd name="T5" fmla="*/ 519 h 39"/>
                <a:gd name="T6" fmla="*/ 89 w 24"/>
                <a:gd name="T7" fmla="*/ 326 h 39"/>
                <a:gd name="T8" fmla="*/ 123 w 24"/>
                <a:gd name="T9" fmla="*/ 129 h 39"/>
                <a:gd name="T10" fmla="*/ 179 w 24"/>
                <a:gd name="T11" fmla="*/ 64 h 39"/>
                <a:gd name="T12" fmla="*/ 221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21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21 w 24"/>
                <a:gd name="T55" fmla="*/ 2480 h 39"/>
                <a:gd name="T56" fmla="*/ 234 w 24"/>
                <a:gd name="T57" fmla="*/ 2351 h 39"/>
                <a:gd name="T58" fmla="*/ 255 w 24"/>
                <a:gd name="T59" fmla="*/ 2351 h 39"/>
                <a:gd name="T60" fmla="*/ 289 w 24"/>
                <a:gd name="T61" fmla="*/ 2154 h 39"/>
                <a:gd name="T62" fmla="*/ 310 w 24"/>
                <a:gd name="T63" fmla="*/ 2025 h 39"/>
                <a:gd name="T64" fmla="*/ 344 w 24"/>
                <a:gd name="T65" fmla="*/ 1638 h 39"/>
                <a:gd name="T66" fmla="*/ 344 w 24"/>
                <a:gd name="T67" fmla="*/ 1167 h 39"/>
                <a:gd name="T68" fmla="*/ 344 w 24"/>
                <a:gd name="T69" fmla="*/ 777 h 39"/>
                <a:gd name="T70" fmla="*/ 310 w 24"/>
                <a:gd name="T71" fmla="*/ 455 h 39"/>
                <a:gd name="T72" fmla="*/ 289 w 24"/>
                <a:gd name="T73" fmla="*/ 326 h 39"/>
                <a:gd name="T74" fmla="*/ 255 w 24"/>
                <a:gd name="T75" fmla="*/ 129 h 39"/>
                <a:gd name="T76" fmla="*/ 234 w 24"/>
                <a:gd name="T77" fmla="*/ 129 h 39"/>
                <a:gd name="T78" fmla="*/ 221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5" y="5"/>
                  </a:lnTo>
                  <a:lnTo>
                    <a:pt x="7" y="2"/>
                  </a:lnTo>
                  <a:lnTo>
                    <a:pt x="10" y="1"/>
                  </a:lnTo>
                  <a:lnTo>
                    <a:pt x="12" y="0"/>
                  </a:lnTo>
                  <a:lnTo>
                    <a:pt x="16" y="1"/>
                  </a:lnTo>
                  <a:lnTo>
                    <a:pt x="20" y="4"/>
                  </a:lnTo>
                  <a:lnTo>
                    <a:pt x="21" y="8"/>
                  </a:lnTo>
                  <a:lnTo>
                    <a:pt x="23" y="14"/>
                  </a:lnTo>
                  <a:lnTo>
                    <a:pt x="24" y="19"/>
                  </a:lnTo>
                  <a:lnTo>
                    <a:pt x="23" y="25"/>
                  </a:lnTo>
                  <a:lnTo>
                    <a:pt x="21" y="31"/>
                  </a:lnTo>
                  <a:lnTo>
                    <a:pt x="20" y="35"/>
                  </a:lnTo>
                  <a:lnTo>
                    <a:pt x="17" y="36"/>
                  </a:lnTo>
                  <a:lnTo>
                    <a:pt x="14" y="38"/>
                  </a:lnTo>
                  <a:lnTo>
                    <a:pt x="12" y="39"/>
                  </a:lnTo>
                  <a:lnTo>
                    <a:pt x="9" y="38"/>
                  </a:lnTo>
                  <a:lnTo>
                    <a:pt x="6" y="36"/>
                  </a:lnTo>
                  <a:lnTo>
                    <a:pt x="3" y="32"/>
                  </a:lnTo>
                  <a:lnTo>
                    <a:pt x="0" y="26"/>
                  </a:lnTo>
                  <a:lnTo>
                    <a:pt x="0" y="19"/>
                  </a:lnTo>
                  <a:close/>
                  <a:moveTo>
                    <a:pt x="6" y="21"/>
                  </a:moveTo>
                  <a:lnTo>
                    <a:pt x="6" y="28"/>
                  </a:lnTo>
                  <a:lnTo>
                    <a:pt x="7" y="33"/>
                  </a:lnTo>
                  <a:lnTo>
                    <a:pt x="9" y="36"/>
                  </a:lnTo>
                  <a:lnTo>
                    <a:pt x="12" y="38"/>
                  </a:lnTo>
                  <a:lnTo>
                    <a:pt x="13" y="36"/>
                  </a:lnTo>
                  <a:lnTo>
                    <a:pt x="14" y="36"/>
                  </a:lnTo>
                  <a:lnTo>
                    <a:pt x="16" y="33"/>
                  </a:lnTo>
                  <a:lnTo>
                    <a:pt x="17" y="31"/>
                  </a:lnTo>
                  <a:lnTo>
                    <a:pt x="19" y="25"/>
                  </a:lnTo>
                  <a:lnTo>
                    <a:pt x="19" y="18"/>
                  </a:lnTo>
                  <a:lnTo>
                    <a:pt x="19" y="12"/>
                  </a:lnTo>
                  <a:lnTo>
                    <a:pt x="17" y="7"/>
                  </a:lnTo>
                  <a:lnTo>
                    <a:pt x="16" y="5"/>
                  </a:lnTo>
                  <a:lnTo>
                    <a:pt x="14" y="2"/>
                  </a:lnTo>
                  <a:lnTo>
                    <a:pt x="13" y="2"/>
                  </a:lnTo>
                  <a:lnTo>
                    <a:pt x="12"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10388" name="Freeform 595"/>
            <p:cNvSpPr>
              <a:spLocks/>
            </p:cNvSpPr>
            <p:nvPr/>
          </p:nvSpPr>
          <p:spPr bwMode="auto">
            <a:xfrm>
              <a:off x="3054" y="3755"/>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056 h 49"/>
                <a:gd name="T10" fmla="*/ 121 w 12"/>
                <a:gd name="T11" fmla="*/ 3056 h 49"/>
                <a:gd name="T12" fmla="*/ 121 w 12"/>
                <a:gd name="T13" fmla="*/ 129 h 49"/>
                <a:gd name="T14" fmla="*/ 0 w 12"/>
                <a:gd name="T15" fmla="*/ 129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7"/>
                  </a:lnTo>
                  <a:lnTo>
                    <a:pt x="7" y="47"/>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389" name="Freeform 596"/>
            <p:cNvSpPr>
              <a:spLocks noEditPoints="1"/>
            </p:cNvSpPr>
            <p:nvPr/>
          </p:nvSpPr>
          <p:spPr bwMode="auto">
            <a:xfrm>
              <a:off x="3718" y="3759"/>
              <a:ext cx="78" cy="149"/>
            </a:xfrm>
            <a:custGeom>
              <a:avLst/>
              <a:gdLst>
                <a:gd name="T0" fmla="*/ 211 w 30"/>
                <a:gd name="T1" fmla="*/ 1313 h 37"/>
                <a:gd name="T2" fmla="*/ 211 w 30"/>
                <a:gd name="T3" fmla="*/ 2026 h 37"/>
                <a:gd name="T4" fmla="*/ 211 w 30"/>
                <a:gd name="T5" fmla="*/ 2223 h 37"/>
                <a:gd name="T6" fmla="*/ 211 w 30"/>
                <a:gd name="T7" fmla="*/ 2287 h 37"/>
                <a:gd name="T8" fmla="*/ 229 w 30"/>
                <a:gd name="T9" fmla="*/ 2416 h 37"/>
                <a:gd name="T10" fmla="*/ 283 w 30"/>
                <a:gd name="T11" fmla="*/ 2416 h 37"/>
                <a:gd name="T12" fmla="*/ 296 w 30"/>
                <a:gd name="T13" fmla="*/ 2416 h 37"/>
                <a:gd name="T14" fmla="*/ 296 w 30"/>
                <a:gd name="T15" fmla="*/ 2416 h 37"/>
                <a:gd name="T16" fmla="*/ 0 w 30"/>
                <a:gd name="T17" fmla="*/ 2416 h 37"/>
                <a:gd name="T18" fmla="*/ 0 w 30"/>
                <a:gd name="T19" fmla="*/ 2416 h 37"/>
                <a:gd name="T20" fmla="*/ 34 w 30"/>
                <a:gd name="T21" fmla="*/ 2416 h 37"/>
                <a:gd name="T22" fmla="*/ 68 w 30"/>
                <a:gd name="T23" fmla="*/ 2416 h 37"/>
                <a:gd name="T24" fmla="*/ 109 w 30"/>
                <a:gd name="T25" fmla="*/ 2287 h 37"/>
                <a:gd name="T26" fmla="*/ 109 w 30"/>
                <a:gd name="T27" fmla="*/ 2223 h 37"/>
                <a:gd name="T28" fmla="*/ 109 w 30"/>
                <a:gd name="T29" fmla="*/ 2026 h 37"/>
                <a:gd name="T30" fmla="*/ 109 w 30"/>
                <a:gd name="T31" fmla="*/ 391 h 37"/>
                <a:gd name="T32" fmla="*/ 109 w 30"/>
                <a:gd name="T33" fmla="*/ 193 h 37"/>
                <a:gd name="T34" fmla="*/ 109 w 30"/>
                <a:gd name="T35" fmla="*/ 64 h 37"/>
                <a:gd name="T36" fmla="*/ 68 w 30"/>
                <a:gd name="T37" fmla="*/ 0 h 37"/>
                <a:gd name="T38" fmla="*/ 34 w 30"/>
                <a:gd name="T39" fmla="*/ 0 h 37"/>
                <a:gd name="T40" fmla="*/ 0 w 30"/>
                <a:gd name="T41" fmla="*/ 0 h 37"/>
                <a:gd name="T42" fmla="*/ 0 w 30"/>
                <a:gd name="T43" fmla="*/ 0 h 37"/>
                <a:gd name="T44" fmla="*/ 244 w 30"/>
                <a:gd name="T45" fmla="*/ 0 h 37"/>
                <a:gd name="T46" fmla="*/ 330 w 30"/>
                <a:gd name="T47" fmla="*/ 0 h 37"/>
                <a:gd name="T48" fmla="*/ 406 w 30"/>
                <a:gd name="T49" fmla="*/ 64 h 37"/>
                <a:gd name="T50" fmla="*/ 460 w 30"/>
                <a:gd name="T51" fmla="*/ 64 h 37"/>
                <a:gd name="T52" fmla="*/ 473 w 30"/>
                <a:gd name="T53" fmla="*/ 258 h 37"/>
                <a:gd name="T54" fmla="*/ 528 w 30"/>
                <a:gd name="T55" fmla="*/ 455 h 37"/>
                <a:gd name="T56" fmla="*/ 528 w 30"/>
                <a:gd name="T57" fmla="*/ 648 h 37"/>
                <a:gd name="T58" fmla="*/ 494 w 30"/>
                <a:gd name="T59" fmla="*/ 910 h 37"/>
                <a:gd name="T60" fmla="*/ 473 w 30"/>
                <a:gd name="T61" fmla="*/ 1103 h 37"/>
                <a:gd name="T62" fmla="*/ 406 w 30"/>
                <a:gd name="T63" fmla="*/ 1313 h 37"/>
                <a:gd name="T64" fmla="*/ 330 w 30"/>
                <a:gd name="T65" fmla="*/ 1313 h 37"/>
                <a:gd name="T66" fmla="*/ 283 w 30"/>
                <a:gd name="T67" fmla="*/ 1313 h 37"/>
                <a:gd name="T68" fmla="*/ 244 w 30"/>
                <a:gd name="T69" fmla="*/ 1313 h 37"/>
                <a:gd name="T70" fmla="*/ 229 w 30"/>
                <a:gd name="T71" fmla="*/ 1313 h 37"/>
                <a:gd name="T72" fmla="*/ 211 w 30"/>
                <a:gd name="T73" fmla="*/ 1313 h 37"/>
                <a:gd name="T74" fmla="*/ 211 w 30"/>
                <a:gd name="T75" fmla="*/ 1168 h 37"/>
                <a:gd name="T76" fmla="*/ 229 w 30"/>
                <a:gd name="T77" fmla="*/ 1168 h 37"/>
                <a:gd name="T78" fmla="*/ 244 w 30"/>
                <a:gd name="T79" fmla="*/ 1168 h 37"/>
                <a:gd name="T80" fmla="*/ 283 w 30"/>
                <a:gd name="T81" fmla="*/ 1168 h 37"/>
                <a:gd name="T82" fmla="*/ 283 w 30"/>
                <a:gd name="T83" fmla="*/ 1168 h 37"/>
                <a:gd name="T84" fmla="*/ 330 w 30"/>
                <a:gd name="T85" fmla="*/ 1168 h 37"/>
                <a:gd name="T86" fmla="*/ 372 w 30"/>
                <a:gd name="T87" fmla="*/ 1039 h 37"/>
                <a:gd name="T88" fmla="*/ 406 w 30"/>
                <a:gd name="T89" fmla="*/ 910 h 37"/>
                <a:gd name="T90" fmla="*/ 406 w 30"/>
                <a:gd name="T91" fmla="*/ 648 h 37"/>
                <a:gd name="T92" fmla="*/ 406 w 30"/>
                <a:gd name="T93" fmla="*/ 519 h 37"/>
                <a:gd name="T94" fmla="*/ 406 w 30"/>
                <a:gd name="T95" fmla="*/ 391 h 37"/>
                <a:gd name="T96" fmla="*/ 372 w 30"/>
                <a:gd name="T97" fmla="*/ 258 h 37"/>
                <a:gd name="T98" fmla="*/ 351 w 30"/>
                <a:gd name="T99" fmla="*/ 193 h 37"/>
                <a:gd name="T100" fmla="*/ 296 w 30"/>
                <a:gd name="T101" fmla="*/ 64 h 37"/>
                <a:gd name="T102" fmla="*/ 283 w 30"/>
                <a:gd name="T103" fmla="*/ 64 h 37"/>
                <a:gd name="T104" fmla="*/ 229 w 30"/>
                <a:gd name="T105" fmla="*/ 64 h 37"/>
                <a:gd name="T106" fmla="*/ 211 w 30"/>
                <a:gd name="T107" fmla="*/ 64 h 37"/>
                <a:gd name="T108" fmla="*/ 211 w 30"/>
                <a:gd name="T109" fmla="*/ 1168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7"/>
                <a:gd name="T167" fmla="*/ 30 w 30"/>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7">
                  <a:moveTo>
                    <a:pt x="12" y="20"/>
                  </a:moveTo>
                  <a:lnTo>
                    <a:pt x="12" y="31"/>
                  </a:lnTo>
                  <a:lnTo>
                    <a:pt x="12" y="34"/>
                  </a:lnTo>
                  <a:lnTo>
                    <a:pt x="12" y="35"/>
                  </a:lnTo>
                  <a:lnTo>
                    <a:pt x="13" y="37"/>
                  </a:lnTo>
                  <a:lnTo>
                    <a:pt x="16" y="37"/>
                  </a:lnTo>
                  <a:lnTo>
                    <a:pt x="17" y="37"/>
                  </a:lnTo>
                  <a:lnTo>
                    <a:pt x="0" y="37"/>
                  </a:lnTo>
                  <a:lnTo>
                    <a:pt x="2" y="37"/>
                  </a:lnTo>
                  <a:lnTo>
                    <a:pt x="4" y="37"/>
                  </a:lnTo>
                  <a:lnTo>
                    <a:pt x="6" y="35"/>
                  </a:lnTo>
                  <a:lnTo>
                    <a:pt x="6" y="34"/>
                  </a:lnTo>
                  <a:lnTo>
                    <a:pt x="6" y="31"/>
                  </a:lnTo>
                  <a:lnTo>
                    <a:pt x="6" y="6"/>
                  </a:lnTo>
                  <a:lnTo>
                    <a:pt x="6" y="3"/>
                  </a:lnTo>
                  <a:lnTo>
                    <a:pt x="6" y="1"/>
                  </a:lnTo>
                  <a:lnTo>
                    <a:pt x="4" y="0"/>
                  </a:lnTo>
                  <a:lnTo>
                    <a:pt x="2" y="0"/>
                  </a:lnTo>
                  <a:lnTo>
                    <a:pt x="0" y="0"/>
                  </a:lnTo>
                  <a:lnTo>
                    <a:pt x="14" y="0"/>
                  </a:lnTo>
                  <a:lnTo>
                    <a:pt x="19" y="0"/>
                  </a:lnTo>
                  <a:lnTo>
                    <a:pt x="23" y="1"/>
                  </a:lnTo>
                  <a:lnTo>
                    <a:pt x="26" y="1"/>
                  </a:lnTo>
                  <a:lnTo>
                    <a:pt x="27" y="4"/>
                  </a:lnTo>
                  <a:lnTo>
                    <a:pt x="30" y="7"/>
                  </a:lnTo>
                  <a:lnTo>
                    <a:pt x="30" y="10"/>
                  </a:lnTo>
                  <a:lnTo>
                    <a:pt x="28" y="14"/>
                  </a:lnTo>
                  <a:lnTo>
                    <a:pt x="27" y="17"/>
                  </a:lnTo>
                  <a:lnTo>
                    <a:pt x="23" y="20"/>
                  </a:lnTo>
                  <a:lnTo>
                    <a:pt x="19" y="20"/>
                  </a:lnTo>
                  <a:lnTo>
                    <a:pt x="16" y="20"/>
                  </a:lnTo>
                  <a:lnTo>
                    <a:pt x="14" y="20"/>
                  </a:lnTo>
                  <a:lnTo>
                    <a:pt x="13" y="20"/>
                  </a:lnTo>
                  <a:lnTo>
                    <a:pt x="12" y="20"/>
                  </a:lnTo>
                  <a:close/>
                  <a:moveTo>
                    <a:pt x="12" y="18"/>
                  </a:moveTo>
                  <a:lnTo>
                    <a:pt x="13" y="18"/>
                  </a:lnTo>
                  <a:lnTo>
                    <a:pt x="14" y="18"/>
                  </a:lnTo>
                  <a:lnTo>
                    <a:pt x="16" y="18"/>
                  </a:lnTo>
                  <a:lnTo>
                    <a:pt x="19" y="18"/>
                  </a:lnTo>
                  <a:lnTo>
                    <a:pt x="21" y="16"/>
                  </a:lnTo>
                  <a:lnTo>
                    <a:pt x="23" y="14"/>
                  </a:lnTo>
                  <a:lnTo>
                    <a:pt x="23" y="10"/>
                  </a:lnTo>
                  <a:lnTo>
                    <a:pt x="23" y="8"/>
                  </a:lnTo>
                  <a:lnTo>
                    <a:pt x="23" y="6"/>
                  </a:lnTo>
                  <a:lnTo>
                    <a:pt x="21" y="4"/>
                  </a:lnTo>
                  <a:lnTo>
                    <a:pt x="20" y="3"/>
                  </a:lnTo>
                  <a:lnTo>
                    <a:pt x="17" y="1"/>
                  </a:lnTo>
                  <a:lnTo>
                    <a:pt x="16"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90" name="Freeform 597"/>
            <p:cNvSpPr>
              <a:spLocks/>
            </p:cNvSpPr>
            <p:nvPr/>
          </p:nvSpPr>
          <p:spPr bwMode="auto">
            <a:xfrm>
              <a:off x="3804" y="3803"/>
              <a:ext cx="42" cy="105"/>
            </a:xfrm>
            <a:custGeom>
              <a:avLst/>
              <a:gdLst>
                <a:gd name="T0" fmla="*/ 123 w 16"/>
                <a:gd name="T1" fmla="*/ 0 h 26"/>
                <a:gd name="T2" fmla="*/ 123 w 16"/>
                <a:gd name="T3" fmla="*/ 456 h 26"/>
                <a:gd name="T4" fmla="*/ 165 w 16"/>
                <a:gd name="T5" fmla="*/ 194 h 26"/>
                <a:gd name="T6" fmla="*/ 199 w 16"/>
                <a:gd name="T7" fmla="*/ 129 h 26"/>
                <a:gd name="T8" fmla="*/ 255 w 16"/>
                <a:gd name="T9" fmla="*/ 0 h 26"/>
                <a:gd name="T10" fmla="*/ 268 w 16"/>
                <a:gd name="T11" fmla="*/ 0 h 26"/>
                <a:gd name="T12" fmla="*/ 289 w 16"/>
                <a:gd name="T13" fmla="*/ 129 h 26"/>
                <a:gd name="T14" fmla="*/ 289 w 16"/>
                <a:gd name="T15" fmla="*/ 194 h 26"/>
                <a:gd name="T16" fmla="*/ 289 w 16"/>
                <a:gd name="T17" fmla="*/ 327 h 26"/>
                <a:gd name="T18" fmla="*/ 289 w 16"/>
                <a:gd name="T19" fmla="*/ 327 h 26"/>
                <a:gd name="T20" fmla="*/ 289 w 16"/>
                <a:gd name="T21" fmla="*/ 392 h 26"/>
                <a:gd name="T22" fmla="*/ 268 w 16"/>
                <a:gd name="T23" fmla="*/ 456 h 26"/>
                <a:gd name="T24" fmla="*/ 268 w 16"/>
                <a:gd name="T25" fmla="*/ 456 h 26"/>
                <a:gd name="T26" fmla="*/ 255 w 16"/>
                <a:gd name="T27" fmla="*/ 392 h 26"/>
                <a:gd name="T28" fmla="*/ 213 w 16"/>
                <a:gd name="T29" fmla="*/ 392 h 26"/>
                <a:gd name="T30" fmla="*/ 213 w 16"/>
                <a:gd name="T31" fmla="*/ 327 h 26"/>
                <a:gd name="T32" fmla="*/ 199 w 16"/>
                <a:gd name="T33" fmla="*/ 327 h 26"/>
                <a:gd name="T34" fmla="*/ 199 w 16"/>
                <a:gd name="T35" fmla="*/ 327 h 26"/>
                <a:gd name="T36" fmla="*/ 165 w 16"/>
                <a:gd name="T37" fmla="*/ 327 h 26"/>
                <a:gd name="T38" fmla="*/ 144 w 16"/>
                <a:gd name="T39" fmla="*/ 456 h 26"/>
                <a:gd name="T40" fmla="*/ 123 w 16"/>
                <a:gd name="T41" fmla="*/ 586 h 26"/>
                <a:gd name="T42" fmla="*/ 123 w 16"/>
                <a:gd name="T43" fmla="*/ 1321 h 26"/>
                <a:gd name="T44" fmla="*/ 123 w 16"/>
                <a:gd name="T45" fmla="*/ 1518 h 26"/>
                <a:gd name="T46" fmla="*/ 144 w 16"/>
                <a:gd name="T47" fmla="*/ 1583 h 26"/>
                <a:gd name="T48" fmla="*/ 144 w 16"/>
                <a:gd name="T49" fmla="*/ 1583 h 26"/>
                <a:gd name="T50" fmla="*/ 165 w 16"/>
                <a:gd name="T51" fmla="*/ 1712 h 26"/>
                <a:gd name="T52" fmla="*/ 199 w 16"/>
                <a:gd name="T53" fmla="*/ 1712 h 26"/>
                <a:gd name="T54" fmla="*/ 213 w 16"/>
                <a:gd name="T55" fmla="*/ 1712 h 26"/>
                <a:gd name="T56" fmla="*/ 213 w 16"/>
                <a:gd name="T57" fmla="*/ 1712 h 26"/>
                <a:gd name="T58" fmla="*/ 0 w 16"/>
                <a:gd name="T59" fmla="*/ 1712 h 26"/>
                <a:gd name="T60" fmla="*/ 0 w 16"/>
                <a:gd name="T61" fmla="*/ 1712 h 26"/>
                <a:gd name="T62" fmla="*/ 21 w 16"/>
                <a:gd name="T63" fmla="*/ 1712 h 26"/>
                <a:gd name="T64" fmla="*/ 21 w 16"/>
                <a:gd name="T65" fmla="*/ 1712 h 26"/>
                <a:gd name="T66" fmla="*/ 34 w 16"/>
                <a:gd name="T67" fmla="*/ 1583 h 26"/>
                <a:gd name="T68" fmla="*/ 34 w 16"/>
                <a:gd name="T69" fmla="*/ 1518 h 26"/>
                <a:gd name="T70" fmla="*/ 34 w 16"/>
                <a:gd name="T71" fmla="*/ 1518 h 26"/>
                <a:gd name="T72" fmla="*/ 34 w 16"/>
                <a:gd name="T73" fmla="*/ 1321 h 26"/>
                <a:gd name="T74" fmla="*/ 34 w 16"/>
                <a:gd name="T75" fmla="*/ 783 h 26"/>
                <a:gd name="T76" fmla="*/ 34 w 16"/>
                <a:gd name="T77" fmla="*/ 456 h 26"/>
                <a:gd name="T78" fmla="*/ 34 w 16"/>
                <a:gd name="T79" fmla="*/ 392 h 26"/>
                <a:gd name="T80" fmla="*/ 34 w 16"/>
                <a:gd name="T81" fmla="*/ 327 h 26"/>
                <a:gd name="T82" fmla="*/ 34 w 16"/>
                <a:gd name="T83" fmla="*/ 327 h 26"/>
                <a:gd name="T84" fmla="*/ 21 w 16"/>
                <a:gd name="T85" fmla="*/ 194 h 26"/>
                <a:gd name="T86" fmla="*/ 21 w 16"/>
                <a:gd name="T87" fmla="*/ 194 h 26"/>
                <a:gd name="T88" fmla="*/ 0 w 16"/>
                <a:gd name="T89" fmla="*/ 194 h 26"/>
                <a:gd name="T90" fmla="*/ 0 w 16"/>
                <a:gd name="T91" fmla="*/ 327 h 26"/>
                <a:gd name="T92" fmla="*/ 0 w 16"/>
                <a:gd name="T93" fmla="*/ 194 h 26"/>
                <a:gd name="T94" fmla="*/ 123 w 16"/>
                <a:gd name="T95" fmla="*/ 0 h 26"/>
                <a:gd name="T96" fmla="*/ 123 w 16"/>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6"/>
                <a:gd name="T149" fmla="*/ 16 w 16"/>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6">
                  <a:moveTo>
                    <a:pt x="7" y="0"/>
                  </a:moveTo>
                  <a:lnTo>
                    <a:pt x="7" y="7"/>
                  </a:lnTo>
                  <a:lnTo>
                    <a:pt x="9" y="3"/>
                  </a:lnTo>
                  <a:lnTo>
                    <a:pt x="11" y="2"/>
                  </a:lnTo>
                  <a:lnTo>
                    <a:pt x="14" y="0"/>
                  </a:lnTo>
                  <a:lnTo>
                    <a:pt x="15" y="0"/>
                  </a:lnTo>
                  <a:lnTo>
                    <a:pt x="16" y="2"/>
                  </a:lnTo>
                  <a:lnTo>
                    <a:pt x="16" y="3"/>
                  </a:lnTo>
                  <a:lnTo>
                    <a:pt x="16" y="5"/>
                  </a:lnTo>
                  <a:lnTo>
                    <a:pt x="16" y="6"/>
                  </a:lnTo>
                  <a:lnTo>
                    <a:pt x="15" y="7"/>
                  </a:lnTo>
                  <a:lnTo>
                    <a:pt x="14" y="6"/>
                  </a:lnTo>
                  <a:lnTo>
                    <a:pt x="12" y="6"/>
                  </a:lnTo>
                  <a:lnTo>
                    <a:pt x="12" y="5"/>
                  </a:lnTo>
                  <a:lnTo>
                    <a:pt x="11" y="5"/>
                  </a:lnTo>
                  <a:lnTo>
                    <a:pt x="9" y="5"/>
                  </a:lnTo>
                  <a:lnTo>
                    <a:pt x="8" y="7"/>
                  </a:lnTo>
                  <a:lnTo>
                    <a:pt x="7" y="9"/>
                  </a:lnTo>
                  <a:lnTo>
                    <a:pt x="7" y="20"/>
                  </a:lnTo>
                  <a:lnTo>
                    <a:pt x="7" y="23"/>
                  </a:lnTo>
                  <a:lnTo>
                    <a:pt x="8" y="24"/>
                  </a:lnTo>
                  <a:lnTo>
                    <a:pt x="9" y="26"/>
                  </a:lnTo>
                  <a:lnTo>
                    <a:pt x="11" y="26"/>
                  </a:lnTo>
                  <a:lnTo>
                    <a:pt x="12" y="26"/>
                  </a:lnTo>
                  <a:lnTo>
                    <a:pt x="0" y="26"/>
                  </a:lnTo>
                  <a:lnTo>
                    <a:pt x="1" y="26"/>
                  </a:lnTo>
                  <a:lnTo>
                    <a:pt x="2" y="24"/>
                  </a:lnTo>
                  <a:lnTo>
                    <a:pt x="2" y="23"/>
                  </a:lnTo>
                  <a:lnTo>
                    <a:pt x="2" y="20"/>
                  </a:lnTo>
                  <a:lnTo>
                    <a:pt x="2" y="12"/>
                  </a:lnTo>
                  <a:lnTo>
                    <a:pt x="2" y="7"/>
                  </a:lnTo>
                  <a:lnTo>
                    <a:pt x="2" y="6"/>
                  </a:lnTo>
                  <a:lnTo>
                    <a:pt x="2" y="5"/>
                  </a:lnTo>
                  <a:lnTo>
                    <a:pt x="1" y="3"/>
                  </a:lnTo>
                  <a:lnTo>
                    <a:pt x="0" y="3"/>
                  </a:lnTo>
                  <a:lnTo>
                    <a:pt x="0" y="5"/>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391" name="Freeform 598"/>
            <p:cNvSpPr>
              <a:spLocks noEditPoints="1"/>
            </p:cNvSpPr>
            <p:nvPr/>
          </p:nvSpPr>
          <p:spPr bwMode="auto">
            <a:xfrm>
              <a:off x="3854" y="3803"/>
              <a:ext cx="55" cy="109"/>
            </a:xfrm>
            <a:custGeom>
              <a:avLst/>
              <a:gdLst>
                <a:gd name="T0" fmla="*/ 68 w 21"/>
                <a:gd name="T1" fmla="*/ 650 h 27"/>
                <a:gd name="T2" fmla="*/ 68 w 21"/>
                <a:gd name="T3" fmla="*/ 1058 h 27"/>
                <a:gd name="T4" fmla="*/ 123 w 21"/>
                <a:gd name="T5" fmla="*/ 1256 h 27"/>
                <a:gd name="T6" fmla="*/ 178 w 21"/>
                <a:gd name="T7" fmla="*/ 1385 h 27"/>
                <a:gd name="T8" fmla="*/ 233 w 21"/>
                <a:gd name="T9" fmla="*/ 1514 h 27"/>
                <a:gd name="T10" fmla="*/ 288 w 21"/>
                <a:gd name="T11" fmla="*/ 1385 h 27"/>
                <a:gd name="T12" fmla="*/ 309 w 21"/>
                <a:gd name="T13" fmla="*/ 1385 h 27"/>
                <a:gd name="T14" fmla="*/ 322 w 21"/>
                <a:gd name="T15" fmla="*/ 1256 h 27"/>
                <a:gd name="T16" fmla="*/ 356 w 21"/>
                <a:gd name="T17" fmla="*/ 1058 h 27"/>
                <a:gd name="T18" fmla="*/ 377 w 21"/>
                <a:gd name="T19" fmla="*/ 1126 h 27"/>
                <a:gd name="T20" fmla="*/ 356 w 21"/>
                <a:gd name="T21" fmla="*/ 1320 h 27"/>
                <a:gd name="T22" fmla="*/ 309 w 21"/>
                <a:gd name="T23" fmla="*/ 1583 h 27"/>
                <a:gd name="T24" fmla="*/ 254 w 21"/>
                <a:gd name="T25" fmla="*/ 1712 h 27"/>
                <a:gd name="T26" fmla="*/ 178 w 21"/>
                <a:gd name="T27" fmla="*/ 1776 h 27"/>
                <a:gd name="T28" fmla="*/ 110 w 21"/>
                <a:gd name="T29" fmla="*/ 1712 h 27"/>
                <a:gd name="T30" fmla="*/ 55 w 21"/>
                <a:gd name="T31" fmla="*/ 1514 h 27"/>
                <a:gd name="T32" fmla="*/ 0 w 21"/>
                <a:gd name="T33" fmla="*/ 1256 h 27"/>
                <a:gd name="T34" fmla="*/ 0 w 21"/>
                <a:gd name="T35" fmla="*/ 929 h 27"/>
                <a:gd name="T36" fmla="*/ 0 w 21"/>
                <a:gd name="T37" fmla="*/ 650 h 27"/>
                <a:gd name="T38" fmla="*/ 34 w 21"/>
                <a:gd name="T39" fmla="*/ 456 h 27"/>
                <a:gd name="T40" fmla="*/ 55 w 21"/>
                <a:gd name="T41" fmla="*/ 327 h 27"/>
                <a:gd name="T42" fmla="*/ 123 w 21"/>
                <a:gd name="T43" fmla="*/ 129 h 27"/>
                <a:gd name="T44" fmla="*/ 199 w 21"/>
                <a:gd name="T45" fmla="*/ 0 h 27"/>
                <a:gd name="T46" fmla="*/ 288 w 21"/>
                <a:gd name="T47" fmla="*/ 129 h 27"/>
                <a:gd name="T48" fmla="*/ 322 w 21"/>
                <a:gd name="T49" fmla="*/ 194 h 27"/>
                <a:gd name="T50" fmla="*/ 356 w 21"/>
                <a:gd name="T51" fmla="*/ 392 h 27"/>
                <a:gd name="T52" fmla="*/ 377 w 21"/>
                <a:gd name="T53" fmla="*/ 650 h 27"/>
                <a:gd name="T54" fmla="*/ 68 w 21"/>
                <a:gd name="T55" fmla="*/ 650 h 27"/>
                <a:gd name="T56" fmla="*/ 68 w 21"/>
                <a:gd name="T57" fmla="*/ 585 h 27"/>
                <a:gd name="T58" fmla="*/ 288 w 21"/>
                <a:gd name="T59" fmla="*/ 585 h 27"/>
                <a:gd name="T60" fmla="*/ 254 w 21"/>
                <a:gd name="T61" fmla="*/ 456 h 27"/>
                <a:gd name="T62" fmla="*/ 254 w 21"/>
                <a:gd name="T63" fmla="*/ 392 h 27"/>
                <a:gd name="T64" fmla="*/ 254 w 21"/>
                <a:gd name="T65" fmla="*/ 327 h 27"/>
                <a:gd name="T66" fmla="*/ 233 w 21"/>
                <a:gd name="T67" fmla="*/ 194 h 27"/>
                <a:gd name="T68" fmla="*/ 199 w 21"/>
                <a:gd name="T69" fmla="*/ 194 h 27"/>
                <a:gd name="T70" fmla="*/ 178 w 21"/>
                <a:gd name="T71" fmla="*/ 129 h 27"/>
                <a:gd name="T72" fmla="*/ 123 w 21"/>
                <a:gd name="T73" fmla="*/ 194 h 27"/>
                <a:gd name="T74" fmla="*/ 110 w 21"/>
                <a:gd name="T75" fmla="*/ 327 h 27"/>
                <a:gd name="T76" fmla="*/ 68 w 21"/>
                <a:gd name="T77" fmla="*/ 392 h 27"/>
                <a:gd name="T78" fmla="*/ 68 w 21"/>
                <a:gd name="T79" fmla="*/ 585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6"/>
                  </a:lnTo>
                  <a:lnTo>
                    <a:pt x="7" y="19"/>
                  </a:lnTo>
                  <a:lnTo>
                    <a:pt x="10" y="21"/>
                  </a:lnTo>
                  <a:lnTo>
                    <a:pt x="13" y="23"/>
                  </a:lnTo>
                  <a:lnTo>
                    <a:pt x="16" y="21"/>
                  </a:lnTo>
                  <a:lnTo>
                    <a:pt x="17" y="21"/>
                  </a:lnTo>
                  <a:lnTo>
                    <a:pt x="18" y="19"/>
                  </a:lnTo>
                  <a:lnTo>
                    <a:pt x="20" y="16"/>
                  </a:lnTo>
                  <a:lnTo>
                    <a:pt x="21" y="17"/>
                  </a:lnTo>
                  <a:lnTo>
                    <a:pt x="20" y="20"/>
                  </a:lnTo>
                  <a:lnTo>
                    <a:pt x="17" y="24"/>
                  </a:lnTo>
                  <a:lnTo>
                    <a:pt x="14" y="26"/>
                  </a:lnTo>
                  <a:lnTo>
                    <a:pt x="10" y="27"/>
                  </a:lnTo>
                  <a:lnTo>
                    <a:pt x="6" y="26"/>
                  </a:lnTo>
                  <a:lnTo>
                    <a:pt x="3" y="23"/>
                  </a:lnTo>
                  <a:lnTo>
                    <a:pt x="0" y="19"/>
                  </a:lnTo>
                  <a:lnTo>
                    <a:pt x="0" y="14"/>
                  </a:lnTo>
                  <a:lnTo>
                    <a:pt x="0" y="10"/>
                  </a:lnTo>
                  <a:lnTo>
                    <a:pt x="2" y="7"/>
                  </a:lnTo>
                  <a:lnTo>
                    <a:pt x="3" y="5"/>
                  </a:lnTo>
                  <a:lnTo>
                    <a:pt x="7" y="2"/>
                  </a:lnTo>
                  <a:lnTo>
                    <a:pt x="11" y="0"/>
                  </a:lnTo>
                  <a:lnTo>
                    <a:pt x="16" y="2"/>
                  </a:lnTo>
                  <a:lnTo>
                    <a:pt x="18" y="3"/>
                  </a:lnTo>
                  <a:lnTo>
                    <a:pt x="20" y="6"/>
                  </a:lnTo>
                  <a:lnTo>
                    <a:pt x="21" y="10"/>
                  </a:lnTo>
                  <a:lnTo>
                    <a:pt x="4" y="10"/>
                  </a:lnTo>
                  <a:close/>
                  <a:moveTo>
                    <a:pt x="4" y="9"/>
                  </a:moveTo>
                  <a:lnTo>
                    <a:pt x="16" y="9"/>
                  </a:lnTo>
                  <a:lnTo>
                    <a:pt x="14" y="7"/>
                  </a:lnTo>
                  <a:lnTo>
                    <a:pt x="14" y="6"/>
                  </a:lnTo>
                  <a:lnTo>
                    <a:pt x="14" y="5"/>
                  </a:lnTo>
                  <a:lnTo>
                    <a:pt x="13" y="3"/>
                  </a:lnTo>
                  <a:lnTo>
                    <a:pt x="11" y="3"/>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0392" name="Freeform 599"/>
            <p:cNvSpPr>
              <a:spLocks noEditPoints="1"/>
            </p:cNvSpPr>
            <p:nvPr/>
          </p:nvSpPr>
          <p:spPr bwMode="auto">
            <a:xfrm>
              <a:off x="3919" y="3755"/>
              <a:ext cx="68" cy="157"/>
            </a:xfrm>
            <a:custGeom>
              <a:avLst/>
              <a:gdLst>
                <a:gd name="T0" fmla="*/ 301 w 26"/>
                <a:gd name="T1" fmla="*/ 2287 h 39"/>
                <a:gd name="T2" fmla="*/ 288 w 26"/>
                <a:gd name="T3" fmla="*/ 2351 h 39"/>
                <a:gd name="T4" fmla="*/ 254 w 26"/>
                <a:gd name="T5" fmla="*/ 2480 h 39"/>
                <a:gd name="T6" fmla="*/ 212 w 26"/>
                <a:gd name="T7" fmla="*/ 2544 h 39"/>
                <a:gd name="T8" fmla="*/ 178 w 26"/>
                <a:gd name="T9" fmla="*/ 2544 h 39"/>
                <a:gd name="T10" fmla="*/ 110 w 26"/>
                <a:gd name="T11" fmla="*/ 2480 h 39"/>
                <a:gd name="T12" fmla="*/ 55 w 26"/>
                <a:gd name="T13" fmla="*/ 2287 h 39"/>
                <a:gd name="T14" fmla="*/ 0 w 26"/>
                <a:gd name="T15" fmla="*/ 2089 h 39"/>
                <a:gd name="T16" fmla="*/ 0 w 26"/>
                <a:gd name="T17" fmla="*/ 1703 h 39"/>
                <a:gd name="T18" fmla="*/ 0 w 26"/>
                <a:gd name="T19" fmla="*/ 1441 h 39"/>
                <a:gd name="T20" fmla="*/ 55 w 26"/>
                <a:gd name="T21" fmla="*/ 1103 h 39"/>
                <a:gd name="T22" fmla="*/ 110 w 26"/>
                <a:gd name="T23" fmla="*/ 974 h 39"/>
                <a:gd name="T24" fmla="*/ 165 w 26"/>
                <a:gd name="T25" fmla="*/ 777 h 39"/>
                <a:gd name="T26" fmla="*/ 212 w 26"/>
                <a:gd name="T27" fmla="*/ 777 h 39"/>
                <a:gd name="T28" fmla="*/ 254 w 26"/>
                <a:gd name="T29" fmla="*/ 906 h 39"/>
                <a:gd name="T30" fmla="*/ 301 w 26"/>
                <a:gd name="T31" fmla="*/ 974 h 39"/>
                <a:gd name="T32" fmla="*/ 301 w 26"/>
                <a:gd name="T33" fmla="*/ 584 h 39"/>
                <a:gd name="T34" fmla="*/ 301 w 26"/>
                <a:gd name="T35" fmla="*/ 326 h 39"/>
                <a:gd name="T36" fmla="*/ 301 w 26"/>
                <a:gd name="T37" fmla="*/ 258 h 39"/>
                <a:gd name="T38" fmla="*/ 301 w 26"/>
                <a:gd name="T39" fmla="*/ 129 h 39"/>
                <a:gd name="T40" fmla="*/ 301 w 26"/>
                <a:gd name="T41" fmla="*/ 129 h 39"/>
                <a:gd name="T42" fmla="*/ 288 w 26"/>
                <a:gd name="T43" fmla="*/ 129 h 39"/>
                <a:gd name="T44" fmla="*/ 288 w 26"/>
                <a:gd name="T45" fmla="*/ 129 h 39"/>
                <a:gd name="T46" fmla="*/ 254 w 26"/>
                <a:gd name="T47" fmla="*/ 129 h 39"/>
                <a:gd name="T48" fmla="*/ 254 w 26"/>
                <a:gd name="T49" fmla="*/ 129 h 39"/>
                <a:gd name="T50" fmla="*/ 254 w 26"/>
                <a:gd name="T51" fmla="*/ 129 h 39"/>
                <a:gd name="T52" fmla="*/ 377 w 26"/>
                <a:gd name="T53" fmla="*/ 0 h 39"/>
                <a:gd name="T54" fmla="*/ 377 w 26"/>
                <a:gd name="T55" fmla="*/ 0 h 39"/>
                <a:gd name="T56" fmla="*/ 377 w 26"/>
                <a:gd name="T57" fmla="*/ 1832 h 39"/>
                <a:gd name="T58" fmla="*/ 377 w 26"/>
                <a:gd name="T59" fmla="*/ 2089 h 39"/>
                <a:gd name="T60" fmla="*/ 411 w 26"/>
                <a:gd name="T61" fmla="*/ 2154 h 39"/>
                <a:gd name="T62" fmla="*/ 411 w 26"/>
                <a:gd name="T63" fmla="*/ 2287 h 39"/>
                <a:gd name="T64" fmla="*/ 411 w 26"/>
                <a:gd name="T65" fmla="*/ 2287 h 39"/>
                <a:gd name="T66" fmla="*/ 411 w 26"/>
                <a:gd name="T67" fmla="*/ 2351 h 39"/>
                <a:gd name="T68" fmla="*/ 432 w 26"/>
                <a:gd name="T69" fmla="*/ 2351 h 39"/>
                <a:gd name="T70" fmla="*/ 432 w 26"/>
                <a:gd name="T71" fmla="*/ 2351 h 39"/>
                <a:gd name="T72" fmla="*/ 466 w 26"/>
                <a:gd name="T73" fmla="*/ 2287 h 39"/>
                <a:gd name="T74" fmla="*/ 466 w 26"/>
                <a:gd name="T75" fmla="*/ 2351 h 39"/>
                <a:gd name="T76" fmla="*/ 343 w 26"/>
                <a:gd name="T77" fmla="*/ 2544 h 39"/>
                <a:gd name="T78" fmla="*/ 301 w 26"/>
                <a:gd name="T79" fmla="*/ 2544 h 39"/>
                <a:gd name="T80" fmla="*/ 301 w 26"/>
                <a:gd name="T81" fmla="*/ 2287 h 39"/>
                <a:gd name="T82" fmla="*/ 301 w 26"/>
                <a:gd name="T83" fmla="*/ 2089 h 39"/>
                <a:gd name="T84" fmla="*/ 301 w 26"/>
                <a:gd name="T85" fmla="*/ 1377 h 39"/>
                <a:gd name="T86" fmla="*/ 301 w 26"/>
                <a:gd name="T87" fmla="*/ 1232 h 39"/>
                <a:gd name="T88" fmla="*/ 288 w 26"/>
                <a:gd name="T89" fmla="*/ 1103 h 39"/>
                <a:gd name="T90" fmla="*/ 288 w 26"/>
                <a:gd name="T91" fmla="*/ 1103 h 39"/>
                <a:gd name="T92" fmla="*/ 254 w 26"/>
                <a:gd name="T93" fmla="*/ 974 h 39"/>
                <a:gd name="T94" fmla="*/ 233 w 26"/>
                <a:gd name="T95" fmla="*/ 906 h 39"/>
                <a:gd name="T96" fmla="*/ 212 w 26"/>
                <a:gd name="T97" fmla="*/ 906 h 39"/>
                <a:gd name="T98" fmla="*/ 165 w 26"/>
                <a:gd name="T99" fmla="*/ 974 h 39"/>
                <a:gd name="T100" fmla="*/ 123 w 26"/>
                <a:gd name="T101" fmla="*/ 1103 h 39"/>
                <a:gd name="T102" fmla="*/ 89 w 26"/>
                <a:gd name="T103" fmla="*/ 1232 h 39"/>
                <a:gd name="T104" fmla="*/ 89 w 26"/>
                <a:gd name="T105" fmla="*/ 1638 h 39"/>
                <a:gd name="T106" fmla="*/ 89 w 26"/>
                <a:gd name="T107" fmla="*/ 1896 h 39"/>
                <a:gd name="T108" fmla="*/ 123 w 26"/>
                <a:gd name="T109" fmla="*/ 2089 h 39"/>
                <a:gd name="T110" fmla="*/ 178 w 26"/>
                <a:gd name="T111" fmla="*/ 2287 h 39"/>
                <a:gd name="T112" fmla="*/ 233 w 26"/>
                <a:gd name="T113" fmla="*/ 2287 h 39"/>
                <a:gd name="T114" fmla="*/ 254 w 26"/>
                <a:gd name="T115" fmla="*/ 2287 h 39"/>
                <a:gd name="T116" fmla="*/ 301 w 26"/>
                <a:gd name="T117" fmla="*/ 2089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9"/>
                <a:gd name="T179" fmla="*/ 26 w 26"/>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9">
                  <a:moveTo>
                    <a:pt x="17" y="35"/>
                  </a:moveTo>
                  <a:lnTo>
                    <a:pt x="16" y="36"/>
                  </a:lnTo>
                  <a:lnTo>
                    <a:pt x="14" y="38"/>
                  </a:lnTo>
                  <a:lnTo>
                    <a:pt x="12" y="39"/>
                  </a:lnTo>
                  <a:lnTo>
                    <a:pt x="10" y="39"/>
                  </a:lnTo>
                  <a:lnTo>
                    <a:pt x="6" y="38"/>
                  </a:lnTo>
                  <a:lnTo>
                    <a:pt x="3" y="35"/>
                  </a:lnTo>
                  <a:lnTo>
                    <a:pt x="0" y="32"/>
                  </a:lnTo>
                  <a:lnTo>
                    <a:pt x="0" y="26"/>
                  </a:lnTo>
                  <a:lnTo>
                    <a:pt x="0" y="22"/>
                  </a:lnTo>
                  <a:lnTo>
                    <a:pt x="3" y="17"/>
                  </a:lnTo>
                  <a:lnTo>
                    <a:pt x="6" y="15"/>
                  </a:lnTo>
                  <a:lnTo>
                    <a:pt x="9" y="12"/>
                  </a:lnTo>
                  <a:lnTo>
                    <a:pt x="12" y="12"/>
                  </a:lnTo>
                  <a:lnTo>
                    <a:pt x="14" y="14"/>
                  </a:lnTo>
                  <a:lnTo>
                    <a:pt x="17" y="15"/>
                  </a:lnTo>
                  <a:lnTo>
                    <a:pt x="17" y="9"/>
                  </a:lnTo>
                  <a:lnTo>
                    <a:pt x="17" y="5"/>
                  </a:lnTo>
                  <a:lnTo>
                    <a:pt x="17" y="4"/>
                  </a:lnTo>
                  <a:lnTo>
                    <a:pt x="17" y="2"/>
                  </a:lnTo>
                  <a:lnTo>
                    <a:pt x="16" y="2"/>
                  </a:lnTo>
                  <a:lnTo>
                    <a:pt x="14" y="2"/>
                  </a:lnTo>
                  <a:lnTo>
                    <a:pt x="21" y="0"/>
                  </a:lnTo>
                  <a:lnTo>
                    <a:pt x="21" y="28"/>
                  </a:lnTo>
                  <a:lnTo>
                    <a:pt x="21" y="32"/>
                  </a:lnTo>
                  <a:lnTo>
                    <a:pt x="23" y="33"/>
                  </a:lnTo>
                  <a:lnTo>
                    <a:pt x="23" y="35"/>
                  </a:lnTo>
                  <a:lnTo>
                    <a:pt x="23" y="36"/>
                  </a:lnTo>
                  <a:lnTo>
                    <a:pt x="24" y="36"/>
                  </a:lnTo>
                  <a:lnTo>
                    <a:pt x="26" y="35"/>
                  </a:lnTo>
                  <a:lnTo>
                    <a:pt x="26" y="36"/>
                  </a:lnTo>
                  <a:lnTo>
                    <a:pt x="19" y="39"/>
                  </a:lnTo>
                  <a:lnTo>
                    <a:pt x="17" y="39"/>
                  </a:lnTo>
                  <a:lnTo>
                    <a:pt x="17" y="35"/>
                  </a:lnTo>
                  <a:close/>
                  <a:moveTo>
                    <a:pt x="17" y="32"/>
                  </a:moveTo>
                  <a:lnTo>
                    <a:pt x="17" y="21"/>
                  </a:lnTo>
                  <a:lnTo>
                    <a:pt x="17" y="19"/>
                  </a:lnTo>
                  <a:lnTo>
                    <a:pt x="16" y="17"/>
                  </a:lnTo>
                  <a:lnTo>
                    <a:pt x="14" y="15"/>
                  </a:lnTo>
                  <a:lnTo>
                    <a:pt x="13" y="14"/>
                  </a:lnTo>
                  <a:lnTo>
                    <a:pt x="12" y="14"/>
                  </a:lnTo>
                  <a:lnTo>
                    <a:pt x="9" y="15"/>
                  </a:lnTo>
                  <a:lnTo>
                    <a:pt x="7" y="17"/>
                  </a:lnTo>
                  <a:lnTo>
                    <a:pt x="5" y="19"/>
                  </a:lnTo>
                  <a:lnTo>
                    <a:pt x="5" y="25"/>
                  </a:lnTo>
                  <a:lnTo>
                    <a:pt x="5" y="29"/>
                  </a:lnTo>
                  <a:lnTo>
                    <a:pt x="7" y="32"/>
                  </a:lnTo>
                  <a:lnTo>
                    <a:pt x="10" y="35"/>
                  </a:lnTo>
                  <a:lnTo>
                    <a:pt x="13" y="35"/>
                  </a:lnTo>
                  <a:lnTo>
                    <a:pt x="14" y="35"/>
                  </a:lnTo>
                  <a:lnTo>
                    <a:pt x="17" y="32"/>
                  </a:lnTo>
                  <a:close/>
                </a:path>
              </a:pathLst>
            </a:custGeom>
            <a:solidFill>
              <a:srgbClr val="000000"/>
            </a:solidFill>
            <a:ln w="0">
              <a:solidFill>
                <a:srgbClr val="000000"/>
              </a:solidFill>
              <a:round/>
              <a:headEnd/>
              <a:tailEnd/>
            </a:ln>
          </p:spPr>
          <p:txBody>
            <a:bodyPr/>
            <a:lstStyle/>
            <a:p>
              <a:endParaRPr lang="en-CA"/>
            </a:p>
          </p:txBody>
        </p:sp>
        <p:sp>
          <p:nvSpPr>
            <p:cNvPr id="10393" name="Freeform 600"/>
            <p:cNvSpPr>
              <a:spLocks noEditPoints="1"/>
            </p:cNvSpPr>
            <p:nvPr/>
          </p:nvSpPr>
          <p:spPr bwMode="auto">
            <a:xfrm>
              <a:off x="3992" y="3755"/>
              <a:ext cx="32" cy="153"/>
            </a:xfrm>
            <a:custGeom>
              <a:avLst/>
              <a:gdLst>
                <a:gd name="T0" fmla="*/ 115 w 12"/>
                <a:gd name="T1" fmla="*/ 0 h 38"/>
                <a:gd name="T2" fmla="*/ 149 w 12"/>
                <a:gd name="T3" fmla="*/ 0 h 38"/>
                <a:gd name="T4" fmla="*/ 171 w 12"/>
                <a:gd name="T5" fmla="*/ 0 h 38"/>
                <a:gd name="T6" fmla="*/ 171 w 12"/>
                <a:gd name="T7" fmla="*/ 64 h 38"/>
                <a:gd name="T8" fmla="*/ 171 w 12"/>
                <a:gd name="T9" fmla="*/ 129 h 38"/>
                <a:gd name="T10" fmla="*/ 171 w 12"/>
                <a:gd name="T11" fmla="*/ 258 h 38"/>
                <a:gd name="T12" fmla="*/ 171 w 12"/>
                <a:gd name="T13" fmla="*/ 258 h 38"/>
                <a:gd name="T14" fmla="*/ 149 w 12"/>
                <a:gd name="T15" fmla="*/ 326 h 38"/>
                <a:gd name="T16" fmla="*/ 115 w 12"/>
                <a:gd name="T17" fmla="*/ 326 h 38"/>
                <a:gd name="T18" fmla="*/ 93 w 12"/>
                <a:gd name="T19" fmla="*/ 326 h 38"/>
                <a:gd name="T20" fmla="*/ 56 w 12"/>
                <a:gd name="T21" fmla="*/ 258 h 38"/>
                <a:gd name="T22" fmla="*/ 56 w 12"/>
                <a:gd name="T23" fmla="*/ 258 h 38"/>
                <a:gd name="T24" fmla="*/ 56 w 12"/>
                <a:gd name="T25" fmla="*/ 129 h 38"/>
                <a:gd name="T26" fmla="*/ 56 w 12"/>
                <a:gd name="T27" fmla="*/ 64 h 38"/>
                <a:gd name="T28" fmla="*/ 56 w 12"/>
                <a:gd name="T29" fmla="*/ 0 h 38"/>
                <a:gd name="T30" fmla="*/ 93 w 12"/>
                <a:gd name="T31" fmla="*/ 0 h 38"/>
                <a:gd name="T32" fmla="*/ 115 w 12"/>
                <a:gd name="T33" fmla="*/ 0 h 38"/>
                <a:gd name="T34" fmla="*/ 171 w 12"/>
                <a:gd name="T35" fmla="*/ 777 h 38"/>
                <a:gd name="T36" fmla="*/ 171 w 12"/>
                <a:gd name="T37" fmla="*/ 2090 h 38"/>
                <a:gd name="T38" fmla="*/ 171 w 12"/>
                <a:gd name="T39" fmla="*/ 2287 h 38"/>
                <a:gd name="T40" fmla="*/ 171 w 12"/>
                <a:gd name="T41" fmla="*/ 2351 h 38"/>
                <a:gd name="T42" fmla="*/ 171 w 12"/>
                <a:gd name="T43" fmla="*/ 2351 h 38"/>
                <a:gd name="T44" fmla="*/ 192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56 w 12"/>
                <a:gd name="T59" fmla="*/ 2480 h 38"/>
                <a:gd name="T60" fmla="*/ 56 w 12"/>
                <a:gd name="T61" fmla="*/ 2351 h 38"/>
                <a:gd name="T62" fmla="*/ 56 w 12"/>
                <a:gd name="T63" fmla="*/ 2351 h 38"/>
                <a:gd name="T64" fmla="*/ 56 w 12"/>
                <a:gd name="T65" fmla="*/ 2287 h 38"/>
                <a:gd name="T66" fmla="*/ 93 w 12"/>
                <a:gd name="T67" fmla="*/ 2090 h 38"/>
                <a:gd name="T68" fmla="*/ 93 w 12"/>
                <a:gd name="T69" fmla="*/ 1574 h 38"/>
                <a:gd name="T70" fmla="*/ 93 w 12"/>
                <a:gd name="T71" fmla="*/ 1248 h 38"/>
                <a:gd name="T72" fmla="*/ 56 w 12"/>
                <a:gd name="T73" fmla="*/ 1103 h 38"/>
                <a:gd name="T74" fmla="*/ 56 w 12"/>
                <a:gd name="T75" fmla="*/ 1103 h 38"/>
                <a:gd name="T76" fmla="*/ 56 w 12"/>
                <a:gd name="T77" fmla="*/ 1103 h 38"/>
                <a:gd name="T78" fmla="*/ 56 w 12"/>
                <a:gd name="T79" fmla="*/ 974 h 38"/>
                <a:gd name="T80" fmla="*/ 35 w 12"/>
                <a:gd name="T81" fmla="*/ 974 h 38"/>
                <a:gd name="T82" fmla="*/ 35 w 12"/>
                <a:gd name="T83" fmla="*/ 974 h 38"/>
                <a:gd name="T84" fmla="*/ 0 w 12"/>
                <a:gd name="T85" fmla="*/ 1103 h 38"/>
                <a:gd name="T86" fmla="*/ 0 w 12"/>
                <a:gd name="T87" fmla="*/ 974 h 38"/>
                <a:gd name="T88" fmla="*/ 149 w 12"/>
                <a:gd name="T89" fmla="*/ 777 h 38"/>
                <a:gd name="T90" fmla="*/ 171 w 12"/>
                <a:gd name="T91" fmla="*/ 77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0"/>
                  </a:lnTo>
                  <a:lnTo>
                    <a:pt x="9" y="1"/>
                  </a:lnTo>
                  <a:lnTo>
                    <a:pt x="9" y="2"/>
                  </a:lnTo>
                  <a:lnTo>
                    <a:pt x="9" y="4"/>
                  </a:lnTo>
                  <a:lnTo>
                    <a:pt x="8" y="5"/>
                  </a:lnTo>
                  <a:lnTo>
                    <a:pt x="6" y="5"/>
                  </a:lnTo>
                  <a:lnTo>
                    <a:pt x="5" y="5"/>
                  </a:lnTo>
                  <a:lnTo>
                    <a:pt x="3" y="4"/>
                  </a:lnTo>
                  <a:lnTo>
                    <a:pt x="3" y="2"/>
                  </a:lnTo>
                  <a:lnTo>
                    <a:pt x="3" y="1"/>
                  </a:lnTo>
                  <a:lnTo>
                    <a:pt x="3" y="0"/>
                  </a:lnTo>
                  <a:lnTo>
                    <a:pt x="5" y="0"/>
                  </a:lnTo>
                  <a:lnTo>
                    <a:pt x="6" y="0"/>
                  </a:lnTo>
                  <a:close/>
                  <a:moveTo>
                    <a:pt x="9" y="12"/>
                  </a:moveTo>
                  <a:lnTo>
                    <a:pt x="9" y="32"/>
                  </a:lnTo>
                  <a:lnTo>
                    <a:pt x="9" y="35"/>
                  </a:lnTo>
                  <a:lnTo>
                    <a:pt x="9" y="36"/>
                  </a:lnTo>
                  <a:lnTo>
                    <a:pt x="10" y="38"/>
                  </a:lnTo>
                  <a:lnTo>
                    <a:pt x="12" y="38"/>
                  </a:lnTo>
                  <a:lnTo>
                    <a:pt x="0" y="38"/>
                  </a:lnTo>
                  <a:lnTo>
                    <a:pt x="2" y="38"/>
                  </a:lnTo>
                  <a:lnTo>
                    <a:pt x="3" y="38"/>
                  </a:lnTo>
                  <a:lnTo>
                    <a:pt x="3" y="36"/>
                  </a:lnTo>
                  <a:lnTo>
                    <a:pt x="3" y="35"/>
                  </a:lnTo>
                  <a:lnTo>
                    <a:pt x="5" y="32"/>
                  </a:lnTo>
                  <a:lnTo>
                    <a:pt x="5" y="24"/>
                  </a:lnTo>
                  <a:lnTo>
                    <a:pt x="5" y="19"/>
                  </a:lnTo>
                  <a:lnTo>
                    <a:pt x="3" y="17"/>
                  </a:lnTo>
                  <a:lnTo>
                    <a:pt x="3" y="15"/>
                  </a:lnTo>
                  <a:lnTo>
                    <a:pt x="2" y="15"/>
                  </a:lnTo>
                  <a:lnTo>
                    <a:pt x="0" y="17"/>
                  </a:lnTo>
                  <a:lnTo>
                    <a:pt x="0" y="15"/>
                  </a:lnTo>
                  <a:lnTo>
                    <a:pt x="8" y="12"/>
                  </a:lnTo>
                  <a:lnTo>
                    <a:pt x="9" y="12"/>
                  </a:lnTo>
                  <a:close/>
                </a:path>
              </a:pathLst>
            </a:custGeom>
            <a:solidFill>
              <a:srgbClr val="000000"/>
            </a:solidFill>
            <a:ln w="0">
              <a:solidFill>
                <a:srgbClr val="000000"/>
              </a:solidFill>
              <a:round/>
              <a:headEnd/>
              <a:tailEnd/>
            </a:ln>
          </p:spPr>
          <p:txBody>
            <a:bodyPr/>
            <a:lstStyle/>
            <a:p>
              <a:endParaRPr lang="en-CA"/>
            </a:p>
          </p:txBody>
        </p:sp>
        <p:sp>
          <p:nvSpPr>
            <p:cNvPr id="10394" name="Freeform 601"/>
            <p:cNvSpPr>
              <a:spLocks/>
            </p:cNvSpPr>
            <p:nvPr/>
          </p:nvSpPr>
          <p:spPr bwMode="auto">
            <a:xfrm>
              <a:off x="4034" y="3803"/>
              <a:ext cx="55" cy="109"/>
            </a:xfrm>
            <a:custGeom>
              <a:avLst/>
              <a:gdLst>
                <a:gd name="T0" fmla="*/ 377 w 21"/>
                <a:gd name="T1" fmla="*/ 1058 h 27"/>
                <a:gd name="T2" fmla="*/ 356 w 21"/>
                <a:gd name="T3" fmla="*/ 1385 h 27"/>
                <a:gd name="T4" fmla="*/ 309 w 21"/>
                <a:gd name="T5" fmla="*/ 1583 h 27"/>
                <a:gd name="T6" fmla="*/ 254 w 21"/>
                <a:gd name="T7" fmla="*/ 1712 h 27"/>
                <a:gd name="T8" fmla="*/ 178 w 21"/>
                <a:gd name="T9" fmla="*/ 1776 h 27"/>
                <a:gd name="T10" fmla="*/ 123 w 21"/>
                <a:gd name="T11" fmla="*/ 1712 h 27"/>
                <a:gd name="T12" fmla="*/ 55 w 21"/>
                <a:gd name="T13" fmla="*/ 1514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327 h 27"/>
                <a:gd name="T26" fmla="*/ 123 w 21"/>
                <a:gd name="T27" fmla="*/ 129 h 27"/>
                <a:gd name="T28" fmla="*/ 199 w 21"/>
                <a:gd name="T29" fmla="*/ 0 h 27"/>
                <a:gd name="T30" fmla="*/ 267 w 21"/>
                <a:gd name="T31" fmla="*/ 0 h 27"/>
                <a:gd name="T32" fmla="*/ 309 w 21"/>
                <a:gd name="T33" fmla="*/ 129 h 27"/>
                <a:gd name="T34" fmla="*/ 356 w 21"/>
                <a:gd name="T35" fmla="*/ 327 h 27"/>
                <a:gd name="T36" fmla="*/ 356 w 21"/>
                <a:gd name="T37" fmla="*/ 392 h 27"/>
                <a:gd name="T38" fmla="*/ 356 w 21"/>
                <a:gd name="T39" fmla="*/ 456 h 27"/>
                <a:gd name="T40" fmla="*/ 356 w 21"/>
                <a:gd name="T41" fmla="*/ 456 h 27"/>
                <a:gd name="T42" fmla="*/ 322 w 21"/>
                <a:gd name="T43" fmla="*/ 585 h 27"/>
                <a:gd name="T44" fmla="*/ 309 w 21"/>
                <a:gd name="T45" fmla="*/ 585 h 27"/>
                <a:gd name="T46" fmla="*/ 267 w 21"/>
                <a:gd name="T47" fmla="*/ 585 h 27"/>
                <a:gd name="T48" fmla="*/ 267 w 21"/>
                <a:gd name="T49" fmla="*/ 456 h 27"/>
                <a:gd name="T50" fmla="*/ 254 w 21"/>
                <a:gd name="T51" fmla="*/ 456 h 27"/>
                <a:gd name="T52" fmla="*/ 254 w 21"/>
                <a:gd name="T53" fmla="*/ 392 h 27"/>
                <a:gd name="T54" fmla="*/ 254 w 21"/>
                <a:gd name="T55" fmla="*/ 327 h 27"/>
                <a:gd name="T56" fmla="*/ 233 w 21"/>
                <a:gd name="T57" fmla="*/ 194 h 27"/>
                <a:gd name="T58" fmla="*/ 233 w 21"/>
                <a:gd name="T59" fmla="*/ 129 h 27"/>
                <a:gd name="T60" fmla="*/ 199 w 21"/>
                <a:gd name="T61" fmla="*/ 129 h 27"/>
                <a:gd name="T62" fmla="*/ 144 w 21"/>
                <a:gd name="T63" fmla="*/ 194 h 27"/>
                <a:gd name="T64" fmla="*/ 123 w 21"/>
                <a:gd name="T65" fmla="*/ 327 h 27"/>
                <a:gd name="T66" fmla="*/ 110 w 21"/>
                <a:gd name="T67" fmla="*/ 456 h 27"/>
                <a:gd name="T68" fmla="*/ 68 w 21"/>
                <a:gd name="T69" fmla="*/ 783 h 27"/>
                <a:gd name="T70" fmla="*/ 110 w 21"/>
                <a:gd name="T71" fmla="*/ 1058 h 27"/>
                <a:gd name="T72" fmla="*/ 123 w 21"/>
                <a:gd name="T73" fmla="*/ 1256 h 27"/>
                <a:gd name="T74" fmla="*/ 178 w 21"/>
                <a:gd name="T75" fmla="*/ 1385 h 27"/>
                <a:gd name="T76" fmla="*/ 233 w 21"/>
                <a:gd name="T77" fmla="*/ 1514 h 27"/>
                <a:gd name="T78" fmla="*/ 267 w 21"/>
                <a:gd name="T79" fmla="*/ 1385 h 27"/>
                <a:gd name="T80" fmla="*/ 309 w 21"/>
                <a:gd name="T81" fmla="*/ 1320 h 27"/>
                <a:gd name="T82" fmla="*/ 322 w 21"/>
                <a:gd name="T83" fmla="*/ 1256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20" y="21"/>
                  </a:lnTo>
                  <a:lnTo>
                    <a:pt x="17" y="24"/>
                  </a:lnTo>
                  <a:lnTo>
                    <a:pt x="14" y="26"/>
                  </a:lnTo>
                  <a:lnTo>
                    <a:pt x="10" y="27"/>
                  </a:lnTo>
                  <a:lnTo>
                    <a:pt x="7" y="26"/>
                  </a:lnTo>
                  <a:lnTo>
                    <a:pt x="3" y="23"/>
                  </a:lnTo>
                  <a:lnTo>
                    <a:pt x="1" y="20"/>
                  </a:lnTo>
                  <a:lnTo>
                    <a:pt x="0" y="17"/>
                  </a:lnTo>
                  <a:lnTo>
                    <a:pt x="0" y="13"/>
                  </a:lnTo>
                  <a:lnTo>
                    <a:pt x="0" y="10"/>
                  </a:lnTo>
                  <a:lnTo>
                    <a:pt x="1" y="7"/>
                  </a:lnTo>
                  <a:lnTo>
                    <a:pt x="3" y="5"/>
                  </a:lnTo>
                  <a:lnTo>
                    <a:pt x="7" y="2"/>
                  </a:lnTo>
                  <a:lnTo>
                    <a:pt x="11" y="0"/>
                  </a:lnTo>
                  <a:lnTo>
                    <a:pt x="15" y="0"/>
                  </a:lnTo>
                  <a:lnTo>
                    <a:pt x="17" y="2"/>
                  </a:lnTo>
                  <a:lnTo>
                    <a:pt x="20" y="5"/>
                  </a:lnTo>
                  <a:lnTo>
                    <a:pt x="20" y="6"/>
                  </a:lnTo>
                  <a:lnTo>
                    <a:pt x="20" y="7"/>
                  </a:lnTo>
                  <a:lnTo>
                    <a:pt x="18" y="9"/>
                  </a:lnTo>
                  <a:lnTo>
                    <a:pt x="17" y="9"/>
                  </a:lnTo>
                  <a:lnTo>
                    <a:pt x="15" y="9"/>
                  </a:lnTo>
                  <a:lnTo>
                    <a:pt x="15" y="7"/>
                  </a:lnTo>
                  <a:lnTo>
                    <a:pt x="14" y="7"/>
                  </a:lnTo>
                  <a:lnTo>
                    <a:pt x="14" y="6"/>
                  </a:lnTo>
                  <a:lnTo>
                    <a:pt x="14" y="5"/>
                  </a:lnTo>
                  <a:lnTo>
                    <a:pt x="13" y="3"/>
                  </a:lnTo>
                  <a:lnTo>
                    <a:pt x="13" y="2"/>
                  </a:lnTo>
                  <a:lnTo>
                    <a:pt x="11" y="2"/>
                  </a:lnTo>
                  <a:lnTo>
                    <a:pt x="8" y="3"/>
                  </a:lnTo>
                  <a:lnTo>
                    <a:pt x="7" y="5"/>
                  </a:lnTo>
                  <a:lnTo>
                    <a:pt x="6" y="7"/>
                  </a:lnTo>
                  <a:lnTo>
                    <a:pt x="4" y="12"/>
                  </a:lnTo>
                  <a:lnTo>
                    <a:pt x="6" y="16"/>
                  </a:lnTo>
                  <a:lnTo>
                    <a:pt x="7" y="19"/>
                  </a:lnTo>
                  <a:lnTo>
                    <a:pt x="10" y="21"/>
                  </a:lnTo>
                  <a:lnTo>
                    <a:pt x="13" y="23"/>
                  </a:lnTo>
                  <a:lnTo>
                    <a:pt x="15" y="21"/>
                  </a:lnTo>
                  <a:lnTo>
                    <a:pt x="17" y="20"/>
                  </a:lnTo>
                  <a:lnTo>
                    <a:pt x="18" y="19"/>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10395" name="Freeform 602"/>
            <p:cNvSpPr>
              <a:spLocks/>
            </p:cNvSpPr>
            <p:nvPr/>
          </p:nvSpPr>
          <p:spPr bwMode="auto">
            <a:xfrm>
              <a:off x="4097" y="3775"/>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04 h 34"/>
                <a:gd name="T12" fmla="*/ 143 w 15"/>
                <a:gd name="T13" fmla="*/ 1833 h 34"/>
                <a:gd name="T14" fmla="*/ 143 w 15"/>
                <a:gd name="T15" fmla="*/ 1966 h 34"/>
                <a:gd name="T16" fmla="*/ 177 w 15"/>
                <a:gd name="T17" fmla="*/ 1966 h 34"/>
                <a:gd name="T18" fmla="*/ 195 w 15"/>
                <a:gd name="T19" fmla="*/ 1966 h 34"/>
                <a:gd name="T20" fmla="*/ 195 w 15"/>
                <a:gd name="T21" fmla="*/ 1966 h 34"/>
                <a:gd name="T22" fmla="*/ 211 w 15"/>
                <a:gd name="T23" fmla="*/ 1966 h 34"/>
                <a:gd name="T24" fmla="*/ 244 w 15"/>
                <a:gd name="T25" fmla="*/ 1966 h 34"/>
                <a:gd name="T26" fmla="*/ 244 w 15"/>
                <a:gd name="T27" fmla="*/ 1833 h 34"/>
                <a:gd name="T28" fmla="*/ 263 w 15"/>
                <a:gd name="T29" fmla="*/ 1833 h 34"/>
                <a:gd name="T30" fmla="*/ 244 w 15"/>
                <a:gd name="T31" fmla="*/ 2031 h 34"/>
                <a:gd name="T32" fmla="*/ 211 w 15"/>
                <a:gd name="T33" fmla="*/ 2160 h 34"/>
                <a:gd name="T34" fmla="*/ 177 w 15"/>
                <a:gd name="T35" fmla="*/ 2224 h 34"/>
                <a:gd name="T36" fmla="*/ 143 w 15"/>
                <a:gd name="T37" fmla="*/ 2224 h 34"/>
                <a:gd name="T38" fmla="*/ 122 w 15"/>
                <a:gd name="T39" fmla="*/ 2224 h 34"/>
                <a:gd name="T40" fmla="*/ 88 w 15"/>
                <a:gd name="T41" fmla="*/ 2160 h 34"/>
                <a:gd name="T42" fmla="*/ 68 w 15"/>
                <a:gd name="T43" fmla="*/ 2160 h 34"/>
                <a:gd name="T44" fmla="*/ 68 w 15"/>
                <a:gd name="T45" fmla="*/ 2031 h 34"/>
                <a:gd name="T46" fmla="*/ 68 w 15"/>
                <a:gd name="T47" fmla="*/ 1966 h 34"/>
                <a:gd name="T48" fmla="*/ 55 w 15"/>
                <a:gd name="T49" fmla="*/ 1769 h 34"/>
                <a:gd name="T50" fmla="*/ 55 w 15"/>
                <a:gd name="T51" fmla="*/ 649 h 34"/>
                <a:gd name="T52" fmla="*/ 0 w 15"/>
                <a:gd name="T53" fmla="*/ 649 h 34"/>
                <a:gd name="T54" fmla="*/ 0 w 15"/>
                <a:gd name="T55" fmla="*/ 584 h 34"/>
                <a:gd name="T56" fmla="*/ 21 w 15"/>
                <a:gd name="T57" fmla="*/ 584 h 34"/>
                <a:gd name="T58" fmla="*/ 55 w 15"/>
                <a:gd name="T59" fmla="*/ 455 h 34"/>
                <a:gd name="T60" fmla="*/ 68 w 15"/>
                <a:gd name="T61" fmla="*/ 391 h 34"/>
                <a:gd name="T62" fmla="*/ 88 w 15"/>
                <a:gd name="T63" fmla="*/ 193 h 34"/>
                <a:gd name="T64" fmla="*/ 122 w 15"/>
                <a:gd name="T65" fmla="*/ 129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6"/>
                  </a:lnTo>
                  <a:lnTo>
                    <a:pt x="8" y="28"/>
                  </a:lnTo>
                  <a:lnTo>
                    <a:pt x="8" y="30"/>
                  </a:lnTo>
                  <a:lnTo>
                    <a:pt x="10" y="30"/>
                  </a:lnTo>
                  <a:lnTo>
                    <a:pt x="11" y="30"/>
                  </a:lnTo>
                  <a:lnTo>
                    <a:pt x="12" y="30"/>
                  </a:lnTo>
                  <a:lnTo>
                    <a:pt x="14" y="30"/>
                  </a:lnTo>
                  <a:lnTo>
                    <a:pt x="14" y="28"/>
                  </a:lnTo>
                  <a:lnTo>
                    <a:pt x="15" y="28"/>
                  </a:lnTo>
                  <a:lnTo>
                    <a:pt x="14" y="31"/>
                  </a:lnTo>
                  <a:lnTo>
                    <a:pt x="12" y="33"/>
                  </a:lnTo>
                  <a:lnTo>
                    <a:pt x="10" y="34"/>
                  </a:lnTo>
                  <a:lnTo>
                    <a:pt x="8" y="34"/>
                  </a:lnTo>
                  <a:lnTo>
                    <a:pt x="7" y="34"/>
                  </a:lnTo>
                  <a:lnTo>
                    <a:pt x="5" y="33"/>
                  </a:lnTo>
                  <a:lnTo>
                    <a:pt x="4" y="33"/>
                  </a:lnTo>
                  <a:lnTo>
                    <a:pt x="4" y="31"/>
                  </a:lnTo>
                  <a:lnTo>
                    <a:pt x="4" y="30"/>
                  </a:lnTo>
                  <a:lnTo>
                    <a:pt x="3" y="27"/>
                  </a:lnTo>
                  <a:lnTo>
                    <a:pt x="3" y="10"/>
                  </a:lnTo>
                  <a:lnTo>
                    <a:pt x="0" y="10"/>
                  </a:lnTo>
                  <a:lnTo>
                    <a:pt x="0" y="9"/>
                  </a:lnTo>
                  <a:lnTo>
                    <a:pt x="1" y="9"/>
                  </a:lnTo>
                  <a:lnTo>
                    <a:pt x="3" y="7"/>
                  </a:lnTo>
                  <a:lnTo>
                    <a:pt x="4" y="6"/>
                  </a:lnTo>
                  <a:lnTo>
                    <a:pt x="5" y="3"/>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396" name="Freeform 603"/>
            <p:cNvSpPr>
              <a:spLocks noEditPoints="1"/>
            </p:cNvSpPr>
            <p:nvPr/>
          </p:nvSpPr>
          <p:spPr bwMode="auto">
            <a:xfrm>
              <a:off x="4141" y="3803"/>
              <a:ext cx="60" cy="109"/>
            </a:xfrm>
            <a:custGeom>
              <a:avLst/>
              <a:gdLst>
                <a:gd name="T0" fmla="*/ 211 w 23"/>
                <a:gd name="T1" fmla="*/ 0 h 27"/>
                <a:gd name="T2" fmla="*/ 266 w 23"/>
                <a:gd name="T3" fmla="*/ 0 h 27"/>
                <a:gd name="T4" fmla="*/ 321 w 23"/>
                <a:gd name="T5" fmla="*/ 129 h 27"/>
                <a:gd name="T6" fmla="*/ 373 w 23"/>
                <a:gd name="T7" fmla="*/ 327 h 27"/>
                <a:gd name="T8" fmla="*/ 410 w 23"/>
                <a:gd name="T9" fmla="*/ 585 h 27"/>
                <a:gd name="T10" fmla="*/ 410 w 23"/>
                <a:gd name="T11" fmla="*/ 848 h 27"/>
                <a:gd name="T12" fmla="*/ 410 w 23"/>
                <a:gd name="T13" fmla="*/ 1126 h 27"/>
                <a:gd name="T14" fmla="*/ 389 w 23"/>
                <a:gd name="T15" fmla="*/ 1320 h 27"/>
                <a:gd name="T16" fmla="*/ 373 w 23"/>
                <a:gd name="T17" fmla="*/ 1514 h 27"/>
                <a:gd name="T18" fmla="*/ 321 w 23"/>
                <a:gd name="T19" fmla="*/ 1712 h 27"/>
                <a:gd name="T20" fmla="*/ 266 w 23"/>
                <a:gd name="T21" fmla="*/ 1776 h 27"/>
                <a:gd name="T22" fmla="*/ 198 w 23"/>
                <a:gd name="T23" fmla="*/ 1776 h 27"/>
                <a:gd name="T24" fmla="*/ 143 w 23"/>
                <a:gd name="T25" fmla="*/ 1776 h 27"/>
                <a:gd name="T26" fmla="*/ 89 w 23"/>
                <a:gd name="T27" fmla="*/ 1583 h 27"/>
                <a:gd name="T28" fmla="*/ 34 w 23"/>
                <a:gd name="T29" fmla="*/ 1514 h 27"/>
                <a:gd name="T30" fmla="*/ 21 w 23"/>
                <a:gd name="T31" fmla="*/ 1256 h 27"/>
                <a:gd name="T32" fmla="*/ 0 w 23"/>
                <a:gd name="T33" fmla="*/ 929 h 27"/>
                <a:gd name="T34" fmla="*/ 0 w 23"/>
                <a:gd name="T35" fmla="*/ 650 h 27"/>
                <a:gd name="T36" fmla="*/ 21 w 23"/>
                <a:gd name="T37" fmla="*/ 456 h 27"/>
                <a:gd name="T38" fmla="*/ 68 w 23"/>
                <a:gd name="T39" fmla="*/ 327 h 27"/>
                <a:gd name="T40" fmla="*/ 89 w 23"/>
                <a:gd name="T41" fmla="*/ 129 h 27"/>
                <a:gd name="T42" fmla="*/ 143 w 23"/>
                <a:gd name="T43" fmla="*/ 0 h 27"/>
                <a:gd name="T44" fmla="*/ 211 w 23"/>
                <a:gd name="T45" fmla="*/ 0 h 27"/>
                <a:gd name="T46" fmla="*/ 198 w 23"/>
                <a:gd name="T47" fmla="*/ 129 h 27"/>
                <a:gd name="T48" fmla="*/ 157 w 23"/>
                <a:gd name="T49" fmla="*/ 194 h 27"/>
                <a:gd name="T50" fmla="*/ 143 w 23"/>
                <a:gd name="T51" fmla="*/ 194 h 27"/>
                <a:gd name="T52" fmla="*/ 123 w 23"/>
                <a:gd name="T53" fmla="*/ 327 h 27"/>
                <a:gd name="T54" fmla="*/ 89 w 23"/>
                <a:gd name="T55" fmla="*/ 392 h 27"/>
                <a:gd name="T56" fmla="*/ 89 w 23"/>
                <a:gd name="T57" fmla="*/ 585 h 27"/>
                <a:gd name="T58" fmla="*/ 68 w 23"/>
                <a:gd name="T59" fmla="*/ 783 h 27"/>
                <a:gd name="T60" fmla="*/ 89 w 23"/>
                <a:gd name="T61" fmla="*/ 1126 h 27"/>
                <a:gd name="T62" fmla="*/ 123 w 23"/>
                <a:gd name="T63" fmla="*/ 1385 h 27"/>
                <a:gd name="T64" fmla="*/ 157 w 23"/>
                <a:gd name="T65" fmla="*/ 1583 h 27"/>
                <a:gd name="T66" fmla="*/ 211 w 23"/>
                <a:gd name="T67" fmla="*/ 1712 h 27"/>
                <a:gd name="T68" fmla="*/ 266 w 23"/>
                <a:gd name="T69" fmla="*/ 1583 h 27"/>
                <a:gd name="T70" fmla="*/ 321 w 23"/>
                <a:gd name="T71" fmla="*/ 1514 h 27"/>
                <a:gd name="T72" fmla="*/ 321 w 23"/>
                <a:gd name="T73" fmla="*/ 1320 h 27"/>
                <a:gd name="T74" fmla="*/ 339 w 23"/>
                <a:gd name="T75" fmla="*/ 1058 h 27"/>
                <a:gd name="T76" fmla="*/ 339 w 23"/>
                <a:gd name="T77" fmla="*/ 783 h 27"/>
                <a:gd name="T78" fmla="*/ 321 w 23"/>
                <a:gd name="T79" fmla="*/ 456 h 27"/>
                <a:gd name="T80" fmla="*/ 287 w 23"/>
                <a:gd name="T81" fmla="*/ 327 h 27"/>
                <a:gd name="T82" fmla="*/ 253 w 23"/>
                <a:gd name="T83" fmla="*/ 194 h 27"/>
                <a:gd name="T84" fmla="*/ 198 w 23"/>
                <a:gd name="T85" fmla="*/ 12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8" y="2"/>
                  </a:lnTo>
                  <a:lnTo>
                    <a:pt x="21" y="5"/>
                  </a:lnTo>
                  <a:lnTo>
                    <a:pt x="23" y="9"/>
                  </a:lnTo>
                  <a:lnTo>
                    <a:pt x="23" y="13"/>
                  </a:lnTo>
                  <a:lnTo>
                    <a:pt x="23" y="17"/>
                  </a:lnTo>
                  <a:lnTo>
                    <a:pt x="22" y="20"/>
                  </a:lnTo>
                  <a:lnTo>
                    <a:pt x="21" y="23"/>
                  </a:lnTo>
                  <a:lnTo>
                    <a:pt x="18" y="26"/>
                  </a:lnTo>
                  <a:lnTo>
                    <a:pt x="15" y="27"/>
                  </a:lnTo>
                  <a:lnTo>
                    <a:pt x="11" y="27"/>
                  </a:lnTo>
                  <a:lnTo>
                    <a:pt x="8" y="27"/>
                  </a:lnTo>
                  <a:lnTo>
                    <a:pt x="5" y="24"/>
                  </a:lnTo>
                  <a:lnTo>
                    <a:pt x="2" y="23"/>
                  </a:lnTo>
                  <a:lnTo>
                    <a:pt x="1" y="19"/>
                  </a:lnTo>
                  <a:lnTo>
                    <a:pt x="0" y="14"/>
                  </a:lnTo>
                  <a:lnTo>
                    <a:pt x="0" y="10"/>
                  </a:lnTo>
                  <a:lnTo>
                    <a:pt x="1" y="7"/>
                  </a:lnTo>
                  <a:lnTo>
                    <a:pt x="4" y="5"/>
                  </a:lnTo>
                  <a:lnTo>
                    <a:pt x="5" y="2"/>
                  </a:lnTo>
                  <a:lnTo>
                    <a:pt x="8" y="0"/>
                  </a:lnTo>
                  <a:lnTo>
                    <a:pt x="12" y="0"/>
                  </a:lnTo>
                  <a:close/>
                  <a:moveTo>
                    <a:pt x="11" y="2"/>
                  </a:moveTo>
                  <a:lnTo>
                    <a:pt x="9" y="3"/>
                  </a:lnTo>
                  <a:lnTo>
                    <a:pt x="8" y="3"/>
                  </a:lnTo>
                  <a:lnTo>
                    <a:pt x="7" y="5"/>
                  </a:lnTo>
                  <a:lnTo>
                    <a:pt x="5" y="6"/>
                  </a:lnTo>
                  <a:lnTo>
                    <a:pt x="5" y="9"/>
                  </a:lnTo>
                  <a:lnTo>
                    <a:pt x="4" y="12"/>
                  </a:lnTo>
                  <a:lnTo>
                    <a:pt x="5" y="17"/>
                  </a:lnTo>
                  <a:lnTo>
                    <a:pt x="7" y="21"/>
                  </a:lnTo>
                  <a:lnTo>
                    <a:pt x="9" y="24"/>
                  </a:lnTo>
                  <a:lnTo>
                    <a:pt x="12" y="26"/>
                  </a:lnTo>
                  <a:lnTo>
                    <a:pt x="15" y="24"/>
                  </a:lnTo>
                  <a:lnTo>
                    <a:pt x="18" y="23"/>
                  </a:lnTo>
                  <a:lnTo>
                    <a:pt x="18" y="20"/>
                  </a:lnTo>
                  <a:lnTo>
                    <a:pt x="19" y="16"/>
                  </a:lnTo>
                  <a:lnTo>
                    <a:pt x="19" y="12"/>
                  </a:lnTo>
                  <a:lnTo>
                    <a:pt x="18" y="7"/>
                  </a:lnTo>
                  <a:lnTo>
                    <a:pt x="16" y="5"/>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10397" name="Freeform 604"/>
            <p:cNvSpPr>
              <a:spLocks/>
            </p:cNvSpPr>
            <p:nvPr/>
          </p:nvSpPr>
          <p:spPr bwMode="auto">
            <a:xfrm>
              <a:off x="4209" y="3803"/>
              <a:ext cx="47" cy="105"/>
            </a:xfrm>
            <a:custGeom>
              <a:avLst/>
              <a:gdLst>
                <a:gd name="T0" fmla="*/ 164 w 18"/>
                <a:gd name="T1" fmla="*/ 0 h 26"/>
                <a:gd name="T2" fmla="*/ 164 w 18"/>
                <a:gd name="T3" fmla="*/ 456 h 26"/>
                <a:gd name="T4" fmla="*/ 198 w 18"/>
                <a:gd name="T5" fmla="*/ 194 h 26"/>
                <a:gd name="T6" fmla="*/ 232 w 18"/>
                <a:gd name="T7" fmla="*/ 129 h 26"/>
                <a:gd name="T8" fmla="*/ 287 w 18"/>
                <a:gd name="T9" fmla="*/ 0 h 26"/>
                <a:gd name="T10" fmla="*/ 300 w 18"/>
                <a:gd name="T11" fmla="*/ 0 h 26"/>
                <a:gd name="T12" fmla="*/ 300 w 18"/>
                <a:gd name="T13" fmla="*/ 129 h 26"/>
                <a:gd name="T14" fmla="*/ 321 w 18"/>
                <a:gd name="T15" fmla="*/ 194 h 26"/>
                <a:gd name="T16" fmla="*/ 321 w 18"/>
                <a:gd name="T17" fmla="*/ 327 h 26"/>
                <a:gd name="T18" fmla="*/ 321 w 18"/>
                <a:gd name="T19" fmla="*/ 327 h 26"/>
                <a:gd name="T20" fmla="*/ 321 w 18"/>
                <a:gd name="T21" fmla="*/ 392 h 26"/>
                <a:gd name="T22" fmla="*/ 300 w 18"/>
                <a:gd name="T23" fmla="*/ 456 h 26"/>
                <a:gd name="T24" fmla="*/ 300 w 18"/>
                <a:gd name="T25" fmla="*/ 456 h 26"/>
                <a:gd name="T26" fmla="*/ 287 w 18"/>
                <a:gd name="T27" fmla="*/ 392 h 26"/>
                <a:gd name="T28" fmla="*/ 253 w 18"/>
                <a:gd name="T29" fmla="*/ 392 h 26"/>
                <a:gd name="T30" fmla="*/ 232 w 18"/>
                <a:gd name="T31" fmla="*/ 327 h 26"/>
                <a:gd name="T32" fmla="*/ 232 w 18"/>
                <a:gd name="T33" fmla="*/ 327 h 26"/>
                <a:gd name="T34" fmla="*/ 198 w 18"/>
                <a:gd name="T35" fmla="*/ 327 h 26"/>
                <a:gd name="T36" fmla="*/ 198 w 18"/>
                <a:gd name="T37" fmla="*/ 327 h 26"/>
                <a:gd name="T38" fmla="*/ 178 w 18"/>
                <a:gd name="T39" fmla="*/ 456 h 26"/>
                <a:gd name="T40" fmla="*/ 164 w 18"/>
                <a:gd name="T41" fmla="*/ 586 h 26"/>
                <a:gd name="T42" fmla="*/ 164 w 18"/>
                <a:gd name="T43" fmla="*/ 1321 h 26"/>
                <a:gd name="T44" fmla="*/ 164 w 18"/>
                <a:gd name="T45" fmla="*/ 1518 h 26"/>
                <a:gd name="T46" fmla="*/ 164 w 18"/>
                <a:gd name="T47" fmla="*/ 1583 h 26"/>
                <a:gd name="T48" fmla="*/ 178 w 18"/>
                <a:gd name="T49" fmla="*/ 1583 h 26"/>
                <a:gd name="T50" fmla="*/ 178 w 18"/>
                <a:gd name="T51" fmla="*/ 1712 h 26"/>
                <a:gd name="T52" fmla="*/ 198 w 18"/>
                <a:gd name="T53" fmla="*/ 1712 h 26"/>
                <a:gd name="T54" fmla="*/ 232 w 18"/>
                <a:gd name="T55" fmla="*/ 1712 h 26"/>
                <a:gd name="T56" fmla="*/ 232 w 18"/>
                <a:gd name="T57" fmla="*/ 1712 h 26"/>
                <a:gd name="T58" fmla="*/ 0 w 18"/>
                <a:gd name="T59" fmla="*/ 1712 h 26"/>
                <a:gd name="T60" fmla="*/ 0 w 18"/>
                <a:gd name="T61" fmla="*/ 1712 h 26"/>
                <a:gd name="T62" fmla="*/ 34 w 18"/>
                <a:gd name="T63" fmla="*/ 1712 h 26"/>
                <a:gd name="T64" fmla="*/ 55 w 18"/>
                <a:gd name="T65" fmla="*/ 1712 h 26"/>
                <a:gd name="T66" fmla="*/ 55 w 18"/>
                <a:gd name="T67" fmla="*/ 1583 h 26"/>
                <a:gd name="T68" fmla="*/ 68 w 18"/>
                <a:gd name="T69" fmla="*/ 1518 h 26"/>
                <a:gd name="T70" fmla="*/ 68 w 18"/>
                <a:gd name="T71" fmla="*/ 1518 h 26"/>
                <a:gd name="T72" fmla="*/ 68 w 18"/>
                <a:gd name="T73" fmla="*/ 1321 h 26"/>
                <a:gd name="T74" fmla="*/ 68 w 18"/>
                <a:gd name="T75" fmla="*/ 783 h 26"/>
                <a:gd name="T76" fmla="*/ 68 w 18"/>
                <a:gd name="T77" fmla="*/ 456 h 26"/>
                <a:gd name="T78" fmla="*/ 68 w 18"/>
                <a:gd name="T79" fmla="*/ 392 h 26"/>
                <a:gd name="T80" fmla="*/ 55 w 18"/>
                <a:gd name="T81" fmla="*/ 327 h 26"/>
                <a:gd name="T82" fmla="*/ 55 w 18"/>
                <a:gd name="T83" fmla="*/ 327 h 26"/>
                <a:gd name="T84" fmla="*/ 55 w 18"/>
                <a:gd name="T85" fmla="*/ 194 h 26"/>
                <a:gd name="T86" fmla="*/ 55 w 18"/>
                <a:gd name="T87" fmla="*/ 194 h 26"/>
                <a:gd name="T88" fmla="*/ 34 w 18"/>
                <a:gd name="T89" fmla="*/ 194 h 26"/>
                <a:gd name="T90" fmla="*/ 0 w 18"/>
                <a:gd name="T91" fmla="*/ 327 h 26"/>
                <a:gd name="T92" fmla="*/ 0 w 18"/>
                <a:gd name="T93" fmla="*/ 194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7"/>
                  </a:lnTo>
                  <a:lnTo>
                    <a:pt x="11" y="3"/>
                  </a:lnTo>
                  <a:lnTo>
                    <a:pt x="13" y="2"/>
                  </a:lnTo>
                  <a:lnTo>
                    <a:pt x="16" y="0"/>
                  </a:lnTo>
                  <a:lnTo>
                    <a:pt x="17" y="0"/>
                  </a:lnTo>
                  <a:lnTo>
                    <a:pt x="17" y="2"/>
                  </a:lnTo>
                  <a:lnTo>
                    <a:pt x="18" y="3"/>
                  </a:lnTo>
                  <a:lnTo>
                    <a:pt x="18" y="5"/>
                  </a:lnTo>
                  <a:lnTo>
                    <a:pt x="18" y="6"/>
                  </a:lnTo>
                  <a:lnTo>
                    <a:pt x="17" y="7"/>
                  </a:lnTo>
                  <a:lnTo>
                    <a:pt x="16" y="6"/>
                  </a:lnTo>
                  <a:lnTo>
                    <a:pt x="14" y="6"/>
                  </a:lnTo>
                  <a:lnTo>
                    <a:pt x="13" y="5"/>
                  </a:lnTo>
                  <a:lnTo>
                    <a:pt x="11" y="5"/>
                  </a:lnTo>
                  <a:lnTo>
                    <a:pt x="10" y="7"/>
                  </a:lnTo>
                  <a:lnTo>
                    <a:pt x="9" y="9"/>
                  </a:lnTo>
                  <a:lnTo>
                    <a:pt x="9" y="20"/>
                  </a:lnTo>
                  <a:lnTo>
                    <a:pt x="9" y="23"/>
                  </a:lnTo>
                  <a:lnTo>
                    <a:pt x="9" y="24"/>
                  </a:lnTo>
                  <a:lnTo>
                    <a:pt x="10" y="24"/>
                  </a:lnTo>
                  <a:lnTo>
                    <a:pt x="10" y="26"/>
                  </a:lnTo>
                  <a:lnTo>
                    <a:pt x="11" y="26"/>
                  </a:lnTo>
                  <a:lnTo>
                    <a:pt x="13" y="26"/>
                  </a:lnTo>
                  <a:lnTo>
                    <a:pt x="0" y="26"/>
                  </a:lnTo>
                  <a:lnTo>
                    <a:pt x="2" y="26"/>
                  </a:lnTo>
                  <a:lnTo>
                    <a:pt x="3" y="26"/>
                  </a:lnTo>
                  <a:lnTo>
                    <a:pt x="3" y="24"/>
                  </a:lnTo>
                  <a:lnTo>
                    <a:pt x="4" y="23"/>
                  </a:lnTo>
                  <a:lnTo>
                    <a:pt x="4" y="20"/>
                  </a:lnTo>
                  <a:lnTo>
                    <a:pt x="4" y="12"/>
                  </a:lnTo>
                  <a:lnTo>
                    <a:pt x="4" y="7"/>
                  </a:lnTo>
                  <a:lnTo>
                    <a:pt x="4" y="6"/>
                  </a:lnTo>
                  <a:lnTo>
                    <a:pt x="3" y="5"/>
                  </a:lnTo>
                  <a:lnTo>
                    <a:pt x="3" y="3"/>
                  </a:lnTo>
                  <a:lnTo>
                    <a:pt x="2" y="3"/>
                  </a:lnTo>
                  <a:lnTo>
                    <a:pt x="0"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sp>
        <p:nvSpPr>
          <p:cNvPr id="10285" name="Rectangle 606"/>
          <p:cNvSpPr>
            <a:spLocks noChangeArrowheads="1"/>
          </p:cNvSpPr>
          <p:nvPr/>
        </p:nvSpPr>
        <p:spPr bwMode="auto">
          <a:xfrm>
            <a:off x="3276600" y="228600"/>
            <a:ext cx="3886200" cy="6858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“Book that flight”</a:t>
            </a:r>
            <a:endParaRPr lang="en-US" sz="2800" b="1">
              <a:latin typeface="Comic Sans MS" pitchFamily="66" charset="0"/>
            </a:endParaRPr>
          </a:p>
        </p:txBody>
      </p:sp>
      <p:sp>
        <p:nvSpPr>
          <p:cNvPr id="10286" name="Rectangle 607"/>
          <p:cNvSpPr>
            <a:spLocks noChangeArrowheads="1"/>
          </p:cNvSpPr>
          <p:nvPr/>
        </p:nvSpPr>
        <p:spPr bwMode="auto">
          <a:xfrm>
            <a:off x="3886200" y="762000"/>
            <a:ext cx="990600" cy="381000"/>
          </a:xfrm>
          <a:prstGeom prst="rect">
            <a:avLst/>
          </a:prstGeom>
          <a:noFill/>
          <a:ln w="28575">
            <a:solidFill>
              <a:schemeClr val="accent2"/>
            </a:solidFill>
            <a:miter lim="800000"/>
            <a:headEnd/>
            <a:tailEnd/>
          </a:ln>
        </p:spPr>
        <p:txBody>
          <a:bodyPr wrap="none" anchor="ctr"/>
          <a:lstStyle/>
          <a:p>
            <a:endParaRPr lang="en-US"/>
          </a:p>
        </p:txBody>
      </p:sp>
      <p:sp>
        <p:nvSpPr>
          <p:cNvPr id="10287" name="Rectangle 608"/>
          <p:cNvSpPr>
            <a:spLocks noChangeArrowheads="1"/>
          </p:cNvSpPr>
          <p:nvPr/>
        </p:nvSpPr>
        <p:spPr bwMode="auto">
          <a:xfrm>
            <a:off x="3886200" y="3733800"/>
            <a:ext cx="990600" cy="381000"/>
          </a:xfrm>
          <a:prstGeom prst="rect">
            <a:avLst/>
          </a:prstGeom>
          <a:noFill/>
          <a:ln w="2857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7">
            <p14:nvContentPartPr>
              <p14:cNvPr id="124930" name="Ink 397"/>
              <p14:cNvContentPartPr>
                <a14:cpLocks xmlns:a14="http://schemas.microsoft.com/office/drawing/2010/main" noRot="1" noChangeAspect="1" noEditPoints="1" noChangeArrowheads="1" noChangeShapeType="1"/>
              </p14:cNvContentPartPr>
              <p14:nvPr/>
            </p14:nvContentPartPr>
            <p14:xfrm>
              <a:off x="1782763" y="4538663"/>
              <a:ext cx="615950" cy="312737"/>
            </p14:xfrm>
          </p:contentPart>
        </mc:Choice>
        <mc:Fallback xmlns="">
          <p:pic>
            <p:nvPicPr>
              <p:cNvPr id="124930" name="Ink 397"/>
              <p:cNvPicPr>
                <a:picLocks noRot="1" noChangeAspect="1" noEditPoints="1" noChangeArrowheads="1" noChangeShapeType="1"/>
              </p:cNvPicPr>
              <p:nvPr/>
            </p:nvPicPr>
            <p:blipFill>
              <a:blip r:embed="rId8"/>
              <a:stretch>
                <a:fillRect/>
              </a:stretch>
            </p:blipFill>
            <p:spPr>
              <a:xfrm>
                <a:off x="1773763" y="4534704"/>
                <a:ext cx="633230" cy="31957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4931" name="Ink 398"/>
              <p14:cNvContentPartPr>
                <a14:cpLocks xmlns:a14="http://schemas.microsoft.com/office/drawing/2010/main" noRot="1" noChangeAspect="1" noEditPoints="1" noChangeArrowheads="1" noChangeShapeType="1"/>
              </p14:cNvContentPartPr>
              <p14:nvPr/>
            </p14:nvContentPartPr>
            <p14:xfrm>
              <a:off x="1947863" y="1331913"/>
              <a:ext cx="84137" cy="2468562"/>
            </p14:xfrm>
          </p:contentPart>
        </mc:Choice>
        <mc:Fallback xmlns="">
          <p:pic>
            <p:nvPicPr>
              <p:cNvPr id="124931" name="Ink 398"/>
              <p:cNvPicPr>
                <a:picLocks noRot="1" noChangeAspect="1" noEditPoints="1" noChangeArrowheads="1" noChangeShapeType="1"/>
              </p:cNvPicPr>
              <p:nvPr/>
            </p:nvPicPr>
            <p:blipFill>
              <a:blip r:embed="rId10"/>
              <a:stretch>
                <a:fillRect/>
              </a:stretch>
            </p:blipFill>
            <p:spPr>
              <a:xfrm>
                <a:off x="1938874" y="1329033"/>
                <a:ext cx="99598" cy="2479362"/>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71" name="Date Placeholder 3"/>
          <p:cNvSpPr>
            <a:spLocks noGrp="1"/>
          </p:cNvSpPr>
          <p:nvPr>
            <p:ph type="dt" sz="quarter" idx="10"/>
          </p:nvPr>
        </p:nvSpPr>
        <p:spPr>
          <a:noFill/>
        </p:spPr>
        <p:txBody>
          <a:bodyPr/>
          <a:lstStyle/>
          <a:p>
            <a:fld id="{C49B55A9-82A5-41FB-800D-BB1F363F977B}" type="datetime1">
              <a:rPr lang="en-US" smtClean="0"/>
              <a:t>2/5/2020</a:t>
            </a:fld>
            <a:endParaRPr lang="en-US"/>
          </a:p>
        </p:txBody>
      </p:sp>
      <p:sp>
        <p:nvSpPr>
          <p:cNvPr id="11272" name="Footer Placeholder 4"/>
          <p:cNvSpPr>
            <a:spLocks noGrp="1"/>
          </p:cNvSpPr>
          <p:nvPr>
            <p:ph type="ftr" sz="quarter" idx="11"/>
          </p:nvPr>
        </p:nvSpPr>
        <p:spPr>
          <a:noFill/>
        </p:spPr>
        <p:txBody>
          <a:bodyPr/>
          <a:lstStyle/>
          <a:p>
            <a:r>
              <a:rPr lang="en-US"/>
              <a:t>CPSC503 Winter 2020</a:t>
            </a:r>
          </a:p>
        </p:txBody>
      </p:sp>
      <p:sp>
        <p:nvSpPr>
          <p:cNvPr id="11273" name="Slide Number Placeholder 5"/>
          <p:cNvSpPr>
            <a:spLocks noGrp="1"/>
          </p:cNvSpPr>
          <p:nvPr>
            <p:ph type="sldNum" sz="quarter" idx="12"/>
          </p:nvPr>
        </p:nvSpPr>
        <p:spPr>
          <a:noFill/>
        </p:spPr>
        <p:txBody>
          <a:bodyPr/>
          <a:lstStyle/>
          <a:p>
            <a:fld id="{30FFC53F-C253-4E0B-8D5A-46DEB1EADCB4}" type="slidenum">
              <a:rPr lang="en-US" smtClean="0"/>
              <a:pPr/>
              <a:t>76</a:t>
            </a:fld>
            <a:endParaRPr lang="en-US"/>
          </a:p>
        </p:txBody>
      </p:sp>
      <p:sp>
        <p:nvSpPr>
          <p:cNvPr id="11274" name="Rectangle 2"/>
          <p:cNvSpPr>
            <a:spLocks noGrp="1" noChangeArrowheads="1"/>
          </p:cNvSpPr>
          <p:nvPr>
            <p:ph type="title"/>
          </p:nvPr>
        </p:nvSpPr>
        <p:spPr>
          <a:xfrm>
            <a:off x="685800" y="0"/>
            <a:ext cx="7772400" cy="1143000"/>
          </a:xfrm>
        </p:spPr>
        <p:txBody>
          <a:bodyPr/>
          <a:lstStyle/>
          <a:p>
            <a:pPr eaLnBrk="1" hangingPunct="1"/>
            <a:r>
              <a:rPr lang="en-US"/>
              <a:t>So far only a recognizer…</a:t>
            </a:r>
          </a:p>
        </p:txBody>
      </p:sp>
      <p:sp>
        <p:nvSpPr>
          <p:cNvPr id="11275" name="Rectangle 5"/>
          <p:cNvSpPr>
            <a:spLocks noGrp="1" noChangeArrowheads="1"/>
          </p:cNvSpPr>
          <p:nvPr>
            <p:ph type="body" idx="1"/>
          </p:nvPr>
        </p:nvSpPr>
        <p:spPr>
          <a:xfrm>
            <a:off x="228600" y="5105400"/>
            <a:ext cx="8534400" cy="1371600"/>
          </a:xfrm>
          <a:noFill/>
        </p:spPr>
        <p:txBody>
          <a:bodyPr/>
          <a:lstStyle/>
          <a:p>
            <a:pPr eaLnBrk="1" hangingPunct="1">
              <a:lnSpc>
                <a:spcPct val="90000"/>
              </a:lnSpc>
            </a:pPr>
            <a:r>
              <a:rPr lang="en-US"/>
              <a:t>Then simply read off all the backpointers from every complete S in the last column of the table</a:t>
            </a:r>
          </a:p>
        </p:txBody>
      </p:sp>
      <p:sp>
        <p:nvSpPr>
          <p:cNvPr id="11276" name="Rectangle 6"/>
          <p:cNvSpPr>
            <a:spLocks noChangeArrowheads="1"/>
          </p:cNvSpPr>
          <p:nvPr/>
        </p:nvSpPr>
        <p:spPr bwMode="auto">
          <a:xfrm>
            <a:off x="304800" y="914400"/>
            <a:ext cx="8610600" cy="1981200"/>
          </a:xfrm>
          <a:prstGeom prst="rect">
            <a:avLst/>
          </a:prstGeom>
          <a:noFill/>
          <a:ln w="9525">
            <a:noFill/>
            <a:miter lim="800000"/>
            <a:headEnd/>
            <a:tailEnd/>
          </a:ln>
        </p:spPr>
        <p:txBody>
          <a:bodyPr/>
          <a:lstStyle/>
          <a:p>
            <a:pPr marL="342900" indent="-342900">
              <a:spcBef>
                <a:spcPct val="20000"/>
              </a:spcBef>
            </a:pPr>
            <a:r>
              <a:rPr lang="en-US" sz="3600" b="1">
                <a:latin typeface="Comic Sans MS" pitchFamily="66" charset="0"/>
              </a:rPr>
              <a:t>To generate all parses</a:t>
            </a:r>
            <a:r>
              <a:rPr lang="en-US" sz="3200" b="1">
                <a:latin typeface="Comic Sans MS" pitchFamily="66" charset="0"/>
              </a:rPr>
              <a:t>:</a:t>
            </a:r>
          </a:p>
          <a:p>
            <a:pPr marL="342900" indent="-342900">
              <a:spcBef>
                <a:spcPct val="20000"/>
              </a:spcBef>
              <a:buFontTx/>
              <a:buChar char="•"/>
            </a:pPr>
            <a:r>
              <a:rPr lang="en-US" sz="2800" b="1">
                <a:latin typeface="Comic Sans MS" pitchFamily="66" charset="0"/>
              </a:rPr>
              <a:t>When old states waiting for the just completed constituent are updated =&gt; add a pointer from each “</a:t>
            </a:r>
            <a:r>
              <a:rPr lang="en-US" sz="2800" b="1">
                <a:solidFill>
                  <a:schemeClr val="accent2"/>
                </a:solidFill>
                <a:latin typeface="Comic Sans MS" pitchFamily="66" charset="0"/>
              </a:rPr>
              <a:t>updated</a:t>
            </a:r>
            <a:r>
              <a:rPr lang="en-US" sz="2800" b="1">
                <a:latin typeface="Comic Sans MS" pitchFamily="66" charset="0"/>
              </a:rPr>
              <a:t>” to “</a:t>
            </a:r>
            <a:r>
              <a:rPr lang="en-US" sz="2800" b="1">
                <a:solidFill>
                  <a:schemeClr val="accent2"/>
                </a:solidFill>
                <a:latin typeface="Comic Sans MS" pitchFamily="66" charset="0"/>
              </a:rPr>
              <a:t>completed</a:t>
            </a:r>
            <a:r>
              <a:rPr lang="en-US" sz="2800" b="1">
                <a:latin typeface="Comic Sans MS" pitchFamily="66" charset="0"/>
              </a:rPr>
              <a:t>”</a:t>
            </a:r>
          </a:p>
        </p:txBody>
      </p:sp>
      <p:sp>
        <p:nvSpPr>
          <p:cNvPr id="11277" name="Text Box 8"/>
          <p:cNvSpPr txBox="1">
            <a:spLocks noChangeArrowheads="1"/>
          </p:cNvSpPr>
          <p:nvPr/>
        </p:nvSpPr>
        <p:spPr bwMode="auto">
          <a:xfrm>
            <a:off x="0" y="2895600"/>
            <a:ext cx="4191000" cy="2282825"/>
          </a:xfrm>
          <a:prstGeom prst="rect">
            <a:avLst/>
          </a:prstGeom>
          <a:noFill/>
          <a:ln w="9525">
            <a:noFill/>
            <a:miter lim="800000"/>
            <a:headEnd/>
            <a:tailEnd/>
          </a:ln>
        </p:spPr>
        <p:txBody>
          <a:bodyPr>
            <a:spAutoFit/>
          </a:bodyPr>
          <a:lstStyle/>
          <a:p>
            <a:r>
              <a:rPr lang="en-US" sz="2400">
                <a:latin typeface="Comic Sans MS" pitchFamily="66" charset="0"/>
              </a:rPr>
              <a:t>Chart [0]</a:t>
            </a:r>
          </a:p>
          <a:p>
            <a:r>
              <a:rPr lang="en-US" sz="2400">
                <a:latin typeface="Comic Sans MS" pitchFamily="66" charset="0"/>
              </a:rPr>
              <a:t>…..</a:t>
            </a:r>
          </a:p>
          <a:p>
            <a:r>
              <a:rPr lang="en-US" sz="2400">
                <a:latin typeface="Comic Sans MS" pitchFamily="66" charset="0"/>
              </a:rPr>
              <a:t>S5  S-&gt;.VP	[0,0] []</a:t>
            </a:r>
          </a:p>
          <a:p>
            <a:r>
              <a:rPr lang="en-US" sz="2400">
                <a:latin typeface="Comic Sans MS" pitchFamily="66" charset="0"/>
              </a:rPr>
              <a:t>S6  VP -&gt; . Verb	[0,0] []</a:t>
            </a:r>
          </a:p>
          <a:p>
            <a:r>
              <a:rPr lang="en-US" sz="2400">
                <a:latin typeface="Comic Sans MS" pitchFamily="66" charset="0"/>
              </a:rPr>
              <a:t>S7 VP -&gt; . Verb NP	[0,0] []</a:t>
            </a:r>
          </a:p>
          <a:p>
            <a:r>
              <a:rPr lang="en-US" sz="2400">
                <a:latin typeface="Comic Sans MS" pitchFamily="66" charset="0"/>
              </a:rPr>
              <a:t>….</a:t>
            </a:r>
          </a:p>
        </p:txBody>
      </p:sp>
      <p:sp>
        <p:nvSpPr>
          <p:cNvPr id="11278" name="Text Box 9"/>
          <p:cNvSpPr txBox="1">
            <a:spLocks noChangeArrowheads="1"/>
          </p:cNvSpPr>
          <p:nvPr/>
        </p:nvSpPr>
        <p:spPr bwMode="auto">
          <a:xfrm>
            <a:off x="4419600" y="2895600"/>
            <a:ext cx="4724400" cy="2308324"/>
          </a:xfrm>
          <a:prstGeom prst="rect">
            <a:avLst/>
          </a:prstGeom>
          <a:noFill/>
          <a:ln w="9525">
            <a:noFill/>
            <a:miter lim="800000"/>
            <a:headEnd/>
            <a:tailEnd/>
          </a:ln>
        </p:spPr>
        <p:txBody>
          <a:bodyPr>
            <a:spAutoFit/>
          </a:bodyPr>
          <a:lstStyle/>
          <a:p>
            <a:r>
              <a:rPr lang="en-US" sz="2400" dirty="0">
                <a:solidFill>
                  <a:schemeClr val="accent2"/>
                </a:solidFill>
                <a:latin typeface="Comic Sans MS" pitchFamily="66" charset="0"/>
              </a:rPr>
              <a:t>Chart [1]</a:t>
            </a:r>
          </a:p>
          <a:p>
            <a:r>
              <a:rPr lang="en-US" sz="2400" dirty="0">
                <a:solidFill>
                  <a:schemeClr val="accent2"/>
                </a:solidFill>
                <a:latin typeface="Comic Sans MS" pitchFamily="66" charset="0"/>
              </a:rPr>
              <a:t>S8    Verb -&gt; book .  [0,1] []</a:t>
            </a:r>
          </a:p>
          <a:p>
            <a:r>
              <a:rPr lang="en-US" sz="2400" dirty="0">
                <a:solidFill>
                  <a:schemeClr val="accent2"/>
                </a:solidFill>
                <a:latin typeface="Comic Sans MS" pitchFamily="66" charset="0"/>
              </a:rPr>
              <a:t>S9    VP -&gt; Verb . 	  [0,1] [S8]</a:t>
            </a:r>
          </a:p>
          <a:p>
            <a:r>
              <a:rPr lang="en-US" sz="2400" dirty="0">
                <a:solidFill>
                  <a:schemeClr val="accent2"/>
                </a:solidFill>
                <a:latin typeface="Comic Sans MS" pitchFamily="66" charset="0"/>
              </a:rPr>
              <a:t>S10  S-&gt;VP.		  [0,1] [??]</a:t>
            </a:r>
          </a:p>
          <a:p>
            <a:r>
              <a:rPr lang="en-US" sz="2400" dirty="0">
                <a:solidFill>
                  <a:schemeClr val="accent2"/>
                </a:solidFill>
                <a:latin typeface="Comic Sans MS" pitchFamily="66" charset="0"/>
              </a:rPr>
              <a:t>S11  VP-&gt;Verb . NP   [0,1] [??]</a:t>
            </a:r>
          </a:p>
          <a:p>
            <a:r>
              <a:rPr lang="en-US" sz="2400" dirty="0">
                <a:solidFill>
                  <a:schemeClr val="accent2"/>
                </a:solidFill>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125954" name="Ink 10"/>
              <p14:cNvContentPartPr>
                <a14:cpLocks xmlns:a14="http://schemas.microsoft.com/office/drawing/2010/main" noRot="1" noChangeAspect="1" noEditPoints="1" noChangeArrowheads="1" noChangeShapeType="1"/>
              </p14:cNvContentPartPr>
              <p14:nvPr/>
            </p14:nvContentPartPr>
            <p14:xfrm>
              <a:off x="4106863" y="3281363"/>
              <a:ext cx="2940050" cy="758825"/>
            </p14:xfrm>
          </p:contentPart>
        </mc:Choice>
        <mc:Fallback xmlns="">
          <p:pic>
            <p:nvPicPr>
              <p:cNvPr id="125954" name="Ink 10"/>
              <p:cNvPicPr>
                <a:picLocks noRot="1" noChangeAspect="1" noEditPoints="1" noChangeArrowheads="1" noChangeShapeType="1"/>
              </p:cNvPicPr>
              <p:nvPr/>
            </p:nvPicPr>
            <p:blipFill>
              <a:blip r:embed="rId4"/>
              <a:stretch>
                <a:fillRect/>
              </a:stretch>
            </p:blipFill>
            <p:spPr>
              <a:xfrm>
                <a:off x="4098583" y="3277403"/>
                <a:ext cx="2952290" cy="77178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1"/>
              <p14:cNvContentPartPr>
                <a14:cpLocks xmlns:a14="http://schemas.microsoft.com/office/drawing/2010/main" noRot="1" noChangeAspect="1" noEditPoints="1" noChangeArrowheads="1" noChangeShapeType="1"/>
              </p14:cNvContentPartPr>
              <p14:nvPr/>
            </p14:nvContentPartPr>
            <p14:xfrm>
              <a:off x="8013700" y="3668713"/>
              <a:ext cx="987425" cy="784225"/>
            </p14:xfrm>
          </p:contentPart>
        </mc:Choice>
        <mc:Fallback xmlns="">
          <p:pic>
            <p:nvPicPr>
              <p:cNvPr id="125955" name="Ink 11"/>
              <p:cNvPicPr>
                <a:picLocks noRot="1" noChangeAspect="1" noEditPoints="1" noChangeArrowheads="1" noChangeShapeType="1"/>
              </p:cNvPicPr>
              <p:nvPr/>
            </p:nvPicPr>
            <p:blipFill>
              <a:blip r:embed="rId6"/>
              <a:stretch>
                <a:fillRect/>
              </a:stretch>
            </p:blipFill>
            <p:spPr>
              <a:xfrm>
                <a:off x="8005780" y="3664400"/>
                <a:ext cx="1006504" cy="79967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5956" name="Ink 12"/>
              <p14:cNvContentPartPr>
                <a14:cpLocks xmlns:a14="http://schemas.microsoft.com/office/drawing/2010/main" noRot="1" noChangeAspect="1" noEditPoints="1" noChangeArrowheads="1" noChangeShapeType="1"/>
              </p14:cNvContentPartPr>
              <p14:nvPr/>
            </p14:nvContentPartPr>
            <p14:xfrm>
              <a:off x="23813" y="4067175"/>
              <a:ext cx="533400" cy="268288"/>
            </p14:xfrm>
          </p:contentPart>
        </mc:Choice>
        <mc:Fallback xmlns="">
          <p:pic>
            <p:nvPicPr>
              <p:cNvPr id="125956" name="Ink 12"/>
              <p:cNvPicPr>
                <a:picLocks noRot="1" noChangeAspect="1" noEditPoints="1" noChangeArrowheads="1" noChangeShapeType="1"/>
              </p:cNvPicPr>
              <p:nvPr/>
            </p:nvPicPr>
            <p:blipFill>
              <a:blip r:embed="rId8"/>
              <a:stretch>
                <a:fillRect/>
              </a:stretch>
            </p:blipFill>
            <p:spPr>
              <a:xfrm>
                <a:off x="15169" y="4055651"/>
                <a:ext cx="553209" cy="28953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5957" name="Ink 13"/>
              <p14:cNvContentPartPr>
                <a14:cpLocks xmlns:a14="http://schemas.microsoft.com/office/drawing/2010/main" noRot="1" noChangeAspect="1" noEditPoints="1" noChangeArrowheads="1" noChangeShapeType="1"/>
              </p14:cNvContentPartPr>
              <p14:nvPr/>
            </p14:nvContentPartPr>
            <p14:xfrm>
              <a:off x="3903663" y="3849688"/>
              <a:ext cx="520700" cy="322262"/>
            </p14:xfrm>
          </p:contentPart>
        </mc:Choice>
        <mc:Fallback xmlns="">
          <p:pic>
            <p:nvPicPr>
              <p:cNvPr id="125957" name="Ink 13"/>
              <p:cNvPicPr>
                <a:picLocks noRot="1" noChangeAspect="1" noEditPoints="1" noChangeArrowheads="1" noChangeShapeType="1"/>
              </p:cNvPicPr>
              <p:nvPr/>
            </p:nvPicPr>
            <p:blipFill>
              <a:blip r:embed="rId10"/>
              <a:stretch>
                <a:fillRect/>
              </a:stretch>
            </p:blipFill>
            <p:spPr>
              <a:xfrm>
                <a:off x="3893940" y="3838166"/>
                <a:ext cx="541946" cy="34350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5958" name="Ink 14"/>
              <p14:cNvContentPartPr>
                <a14:cpLocks xmlns:a14="http://schemas.microsoft.com/office/drawing/2010/main" noRot="1" noChangeAspect="1" noEditPoints="1" noChangeArrowheads="1" noChangeShapeType="1"/>
              </p14:cNvContentPartPr>
              <p14:nvPr/>
            </p14:nvContentPartPr>
            <p14:xfrm>
              <a:off x="0" y="4311650"/>
              <a:ext cx="8526463" cy="717550"/>
            </p14:xfrm>
          </p:contentPart>
        </mc:Choice>
        <mc:Fallback xmlns="">
          <p:pic>
            <p:nvPicPr>
              <p:cNvPr id="125958" name="Ink 14"/>
              <p:cNvPicPr>
                <a:picLocks noRot="1" noChangeAspect="1" noEditPoints="1" noChangeArrowheads="1" noChangeShapeType="1"/>
              </p:cNvPicPr>
              <p:nvPr/>
            </p:nvPicPr>
            <p:blipFill>
              <a:blip r:embed="rId12"/>
              <a:stretch>
                <a:fillRect/>
              </a:stretch>
            </p:blipFill>
            <p:spPr>
              <a:xfrm>
                <a:off x="-8640" y="4302649"/>
                <a:ext cx="8546983" cy="737352"/>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 name="Ink 1"/>
              <p14:cNvContentPartPr/>
              <p14:nvPr/>
            </p14:nvContentPartPr>
            <p14:xfrm>
              <a:off x="8399160" y="2878200"/>
              <a:ext cx="446400" cy="1323720"/>
            </p14:xfrm>
          </p:contentPart>
        </mc:Choice>
        <mc:Fallback xmlns="">
          <p:pic>
            <p:nvPicPr>
              <p:cNvPr id="2" name="Ink 1"/>
              <p:cNvPicPr/>
              <p:nvPr/>
            </p:nvPicPr>
            <p:blipFill>
              <a:blip r:embed="rId14"/>
              <a:stretch>
                <a:fillRect/>
              </a:stretch>
            </p:blipFill>
            <p:spPr>
              <a:xfrm>
                <a:off x="8390520" y="2868120"/>
                <a:ext cx="464760" cy="1337760"/>
              </a:xfrm>
              <a:prstGeom prst="rect">
                <a:avLst/>
              </a:prstGeom>
            </p:spPr>
          </p:pic>
        </mc:Fallback>
      </mc:AlternateContent>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49E49D4B-9C4C-45B8-AA34-EF95C0C00FE2}" type="datetime1">
              <a:rPr lang="en-US" smtClean="0"/>
              <a:t>2/5/2020</a:t>
            </a:fld>
            <a:endParaRPr lang="en-US"/>
          </a:p>
        </p:txBody>
      </p:sp>
      <p:sp>
        <p:nvSpPr>
          <p:cNvPr id="35843" name="Footer Placeholder 4"/>
          <p:cNvSpPr>
            <a:spLocks noGrp="1"/>
          </p:cNvSpPr>
          <p:nvPr>
            <p:ph type="ftr" sz="quarter" idx="11"/>
          </p:nvPr>
        </p:nvSpPr>
        <p:spPr>
          <a:noFill/>
        </p:spPr>
        <p:txBody>
          <a:bodyPr/>
          <a:lstStyle/>
          <a:p>
            <a:r>
              <a:rPr lang="en-US"/>
              <a:t>CPSC503 Winter 2020</a:t>
            </a:r>
          </a:p>
        </p:txBody>
      </p:sp>
      <p:sp>
        <p:nvSpPr>
          <p:cNvPr id="35844" name="Slide Number Placeholder 5"/>
          <p:cNvSpPr>
            <a:spLocks noGrp="1"/>
          </p:cNvSpPr>
          <p:nvPr>
            <p:ph type="sldNum" sz="quarter" idx="12"/>
          </p:nvPr>
        </p:nvSpPr>
        <p:spPr>
          <a:noFill/>
        </p:spPr>
        <p:txBody>
          <a:bodyPr/>
          <a:lstStyle/>
          <a:p>
            <a:fld id="{22C2FEF5-B2ED-41B0-9F2C-FFC6B7249D53}" type="slidenum">
              <a:rPr lang="en-US" smtClean="0"/>
              <a:pPr/>
              <a:t>77</a:t>
            </a:fld>
            <a:endParaRPr lang="en-US"/>
          </a:p>
        </p:txBody>
      </p:sp>
      <p:sp>
        <p:nvSpPr>
          <p:cNvPr id="35845" name="Rectangle 2"/>
          <p:cNvSpPr>
            <a:spLocks noGrp="1" noChangeArrowheads="1"/>
          </p:cNvSpPr>
          <p:nvPr>
            <p:ph type="title"/>
          </p:nvPr>
        </p:nvSpPr>
        <p:spPr>
          <a:xfrm>
            <a:off x="685800" y="228600"/>
            <a:ext cx="7772400" cy="1143000"/>
          </a:xfrm>
        </p:spPr>
        <p:txBody>
          <a:bodyPr/>
          <a:lstStyle/>
          <a:p>
            <a:pPr eaLnBrk="1" hangingPunct="1"/>
            <a:r>
              <a:rPr lang="en-US"/>
              <a:t>Error Handling</a:t>
            </a:r>
          </a:p>
        </p:txBody>
      </p:sp>
      <p:sp>
        <p:nvSpPr>
          <p:cNvPr id="61446" name="Rectangle 3"/>
          <p:cNvSpPr>
            <a:spLocks noGrp="1" noChangeArrowheads="1"/>
          </p:cNvSpPr>
          <p:nvPr>
            <p:ph type="body" idx="1"/>
          </p:nvPr>
        </p:nvSpPr>
        <p:spPr>
          <a:xfrm>
            <a:off x="533400" y="1447800"/>
            <a:ext cx="7924800" cy="4648200"/>
          </a:xfrm>
        </p:spPr>
        <p:txBody>
          <a:bodyPr/>
          <a:lstStyle/>
          <a:p>
            <a:pPr eaLnBrk="1" hangingPunct="1"/>
            <a:r>
              <a:rPr lang="en-US"/>
              <a:t>What happens when we look at the contents of the last table column and don't find a S --&gt; </a:t>
            </a:r>
            <a:r>
              <a:rPr lang="en-US">
                <a:sym typeface="Symbol" pitchFamily="18" charset="2"/>
              </a:rPr>
              <a:t></a:t>
            </a:r>
            <a:r>
              <a:rPr lang="en-US"/>
              <a:t>  state?</a:t>
            </a:r>
          </a:p>
          <a:p>
            <a:pPr lvl="1" eaLnBrk="1" hangingPunct="1"/>
            <a:r>
              <a:rPr lang="en-US"/>
              <a:t>Is it a total loss?  </a:t>
            </a:r>
          </a:p>
          <a:p>
            <a:pPr lvl="1" eaLnBrk="1" hangingPunct="1"/>
            <a:r>
              <a:rPr lang="en-US"/>
              <a:t>Chart contains every constituent and combination of constituents possible for the input given the grammar</a:t>
            </a:r>
          </a:p>
          <a:p>
            <a:pPr eaLnBrk="1" hangingPunct="1"/>
            <a:r>
              <a:rPr lang="en-US"/>
              <a:t>Also useful for partial parsing or shallow parsing used in information extraction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446">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144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762000"/>
            <a:ext cx="8229600" cy="4114800"/>
          </a:xfrm>
        </p:spPr>
        <p:txBody>
          <a:bodyPr/>
          <a:lstStyle/>
          <a:p>
            <a:pPr>
              <a:buNone/>
            </a:pPr>
            <a:r>
              <a:rPr lang="en-CA" sz="3600" dirty="0"/>
              <a:t>A </a:t>
            </a:r>
            <a:r>
              <a:rPr lang="en-CA" sz="3600" dirty="0">
                <a:solidFill>
                  <a:schemeClr val="accent2"/>
                </a:solidFill>
              </a:rPr>
              <a:t>probabilistic </a:t>
            </a:r>
            <a:r>
              <a:rPr lang="en-CA" sz="3600" dirty="0" err="1">
                <a:solidFill>
                  <a:schemeClr val="accent2"/>
                </a:solidFill>
              </a:rPr>
              <a:t>earley</a:t>
            </a:r>
            <a:r>
              <a:rPr lang="en-CA" sz="3600" dirty="0">
                <a:solidFill>
                  <a:schemeClr val="accent2"/>
                </a:solidFill>
              </a:rPr>
              <a:t> parser</a:t>
            </a:r>
            <a:r>
              <a:rPr lang="en-CA" sz="3600" dirty="0"/>
              <a:t> as a </a:t>
            </a:r>
            <a:r>
              <a:rPr lang="en-CA" sz="3600" dirty="0">
                <a:solidFill>
                  <a:schemeClr val="accent2"/>
                </a:solidFill>
              </a:rPr>
              <a:t>psycholinguistic</a:t>
            </a:r>
            <a:r>
              <a:rPr lang="en-CA" sz="3600" dirty="0"/>
              <a:t> model</a:t>
            </a:r>
          </a:p>
          <a:p>
            <a:r>
              <a:rPr lang="en-CA" dirty="0"/>
              <a:t>Author: </a:t>
            </a:r>
            <a:r>
              <a:rPr lang="en-CA" dirty="0">
                <a:hlinkClick r:id="rId2" tooltip="Author Profile Page"/>
              </a:rPr>
              <a:t>John Hale</a:t>
            </a:r>
            <a:r>
              <a:rPr lang="en-CA" dirty="0"/>
              <a:t> </a:t>
            </a:r>
            <a:r>
              <a:rPr lang="en-CA" dirty="0">
                <a:hlinkClick r:id="rId3" tooltip="Institutional Profile Page"/>
              </a:rPr>
              <a:t>The Johns Hopkins University, Baltimore MD</a:t>
            </a:r>
            <a:r>
              <a:rPr lang="en-CA" dirty="0"/>
              <a:t> Published in: · Proceeding NAACL '01 Proceedings of the second meeting of the North American Chapter of the Association for Computational Linguistics </a:t>
            </a:r>
          </a:p>
          <a:p>
            <a:br>
              <a:rPr lang="en-CA" dirty="0"/>
            </a:br>
            <a:r>
              <a:rPr lang="en-CA" dirty="0"/>
              <a:t>· Citation Count: 27</a:t>
            </a:r>
          </a:p>
        </p:txBody>
      </p:sp>
      <p:sp>
        <p:nvSpPr>
          <p:cNvPr id="4" name="Date Placeholder 3"/>
          <p:cNvSpPr>
            <a:spLocks noGrp="1"/>
          </p:cNvSpPr>
          <p:nvPr>
            <p:ph type="dt" sz="half" idx="10"/>
          </p:nvPr>
        </p:nvSpPr>
        <p:spPr/>
        <p:txBody>
          <a:bodyPr/>
          <a:lstStyle/>
          <a:p>
            <a:pPr>
              <a:defRPr/>
            </a:pPr>
            <a:fld id="{1BF5A0C0-C8A7-4939-B7F6-FC1C0967B0C2}" type="datetime1">
              <a:rPr lang="en-US" smtClean="0"/>
              <a:t>2/5/2020</a:t>
            </a:fld>
            <a:endParaRPr lang="en-US"/>
          </a:p>
        </p:txBody>
      </p:sp>
      <p:sp>
        <p:nvSpPr>
          <p:cNvPr id="5" name="Footer Placeholder 4"/>
          <p:cNvSpPr>
            <a:spLocks noGrp="1"/>
          </p:cNvSpPr>
          <p:nvPr>
            <p:ph type="ftr" sz="quarter" idx="11"/>
          </p:nvPr>
        </p:nvSpPr>
        <p:spPr/>
        <p:txBody>
          <a:bodyPr/>
          <a:lstStyle/>
          <a:p>
            <a:pPr>
              <a:defRPr/>
            </a:pPr>
            <a:r>
              <a:rPr lang="en-US"/>
              <a:t>CPSC503 Winter 2020</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78</a:t>
            </a:fld>
            <a:endParaRPr lang="en-US"/>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Date Placeholder 3"/>
          <p:cNvSpPr>
            <a:spLocks noGrp="1"/>
          </p:cNvSpPr>
          <p:nvPr>
            <p:ph type="dt" sz="quarter" idx="10"/>
          </p:nvPr>
        </p:nvSpPr>
        <p:spPr>
          <a:noFill/>
        </p:spPr>
        <p:txBody>
          <a:bodyPr/>
          <a:lstStyle/>
          <a:p>
            <a:fld id="{0D8209EC-B701-415A-84A1-7A9B54D5DF3B}" type="datetime1">
              <a:rPr lang="en-US" smtClean="0"/>
              <a:t>2/5/2020</a:t>
            </a:fld>
            <a:endParaRPr lang="en-US"/>
          </a:p>
        </p:txBody>
      </p:sp>
      <p:sp>
        <p:nvSpPr>
          <p:cNvPr id="50179" name="Footer Placeholder 4"/>
          <p:cNvSpPr>
            <a:spLocks noGrp="1"/>
          </p:cNvSpPr>
          <p:nvPr>
            <p:ph type="ftr" sz="quarter" idx="11"/>
          </p:nvPr>
        </p:nvSpPr>
        <p:spPr>
          <a:xfrm>
            <a:off x="3124200" y="6248400"/>
            <a:ext cx="4267200" cy="457200"/>
          </a:xfrm>
          <a:noFill/>
        </p:spPr>
        <p:txBody>
          <a:bodyPr/>
          <a:lstStyle/>
          <a:p>
            <a:pPr algn="l"/>
            <a:r>
              <a:rPr lang="en-US"/>
              <a:t>CPSC503 Winter 2020</a:t>
            </a:r>
          </a:p>
        </p:txBody>
      </p:sp>
      <p:sp>
        <p:nvSpPr>
          <p:cNvPr id="50180" name="Slide Number Placeholder 5"/>
          <p:cNvSpPr>
            <a:spLocks noGrp="1"/>
          </p:cNvSpPr>
          <p:nvPr>
            <p:ph type="sldNum" sz="quarter" idx="12"/>
          </p:nvPr>
        </p:nvSpPr>
        <p:spPr>
          <a:noFill/>
        </p:spPr>
        <p:txBody>
          <a:bodyPr/>
          <a:lstStyle/>
          <a:p>
            <a:fld id="{BEC863FD-A161-41D5-B262-C4CEF54C68D1}" type="slidenum">
              <a:rPr lang="en-US" smtClean="0"/>
              <a:pPr/>
              <a:t>79</a:t>
            </a:fld>
            <a:endParaRPr lang="en-US"/>
          </a:p>
        </p:txBody>
      </p:sp>
      <p:sp>
        <p:nvSpPr>
          <p:cNvPr id="50181" name="Rectangle 2"/>
          <p:cNvSpPr>
            <a:spLocks noGrp="1" noChangeArrowheads="1"/>
          </p:cNvSpPr>
          <p:nvPr>
            <p:ph type="title"/>
          </p:nvPr>
        </p:nvSpPr>
        <p:spPr>
          <a:xfrm>
            <a:off x="609600" y="0"/>
            <a:ext cx="7772400" cy="1143000"/>
          </a:xfrm>
        </p:spPr>
        <p:txBody>
          <a:bodyPr/>
          <a:lstStyle/>
          <a:p>
            <a:r>
              <a:rPr lang="en-US"/>
              <a:t>Grammars and Constituency</a:t>
            </a:r>
          </a:p>
        </p:txBody>
      </p:sp>
      <p:sp>
        <p:nvSpPr>
          <p:cNvPr id="50182" name="Rectangle 3"/>
          <p:cNvSpPr>
            <a:spLocks noGrp="1" noChangeArrowheads="1"/>
          </p:cNvSpPr>
          <p:nvPr>
            <p:ph type="body" idx="1"/>
          </p:nvPr>
        </p:nvSpPr>
        <p:spPr>
          <a:xfrm>
            <a:off x="0" y="838200"/>
            <a:ext cx="9144000" cy="5105400"/>
          </a:xfrm>
        </p:spPr>
        <p:txBody>
          <a:bodyPr/>
          <a:lstStyle/>
          <a:p>
            <a:r>
              <a:rPr lang="en-US"/>
              <a:t>Of course, there’s nothing easy or </a:t>
            </a:r>
            <a:r>
              <a:rPr lang="en-US">
                <a:solidFill>
                  <a:schemeClr val="tx2"/>
                </a:solidFill>
              </a:rPr>
              <a:t>obvious</a:t>
            </a:r>
            <a:r>
              <a:rPr lang="en-US"/>
              <a:t> about how we come up with right set of constituents and the rules that govern how they combine...</a:t>
            </a:r>
          </a:p>
          <a:p>
            <a:endParaRPr lang="en-US"/>
          </a:p>
          <a:p>
            <a:r>
              <a:rPr lang="en-US"/>
              <a:t>That’s why there are so many different theories of grammar and competing analyses of the same data.</a:t>
            </a:r>
          </a:p>
          <a:p>
            <a:endParaRPr lang="en-US"/>
          </a:p>
          <a:p>
            <a:r>
              <a:rPr lang="en-US"/>
              <a:t>The approach to grammar, and the analyses, adopted here are very generic (and don’t correspond to any modern linguistic theory of grammar).</a:t>
            </a:r>
          </a:p>
          <a:p>
            <a:pPr>
              <a:buFont typeface="Wingdings" pitchFamily="2" charset="2"/>
              <a:buNone/>
            </a:pPr>
            <a:endParaRPr lang="en-US"/>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4625" y="-144463"/>
            <a:ext cx="9318625" cy="1143000"/>
          </a:xfrm>
        </p:spPr>
        <p:txBody>
          <a:bodyPr/>
          <a:lstStyle/>
          <a:p>
            <a:r>
              <a:rPr lang="en-CA" dirty="0"/>
              <a:t>Sample Complements… </a:t>
            </a:r>
            <a:r>
              <a:rPr lang="en-CA" sz="2800" dirty="0"/>
              <a:t>more on handout</a:t>
            </a:r>
          </a:p>
        </p:txBody>
      </p:sp>
      <p:sp>
        <p:nvSpPr>
          <p:cNvPr id="3" name="Content Placeholder 2"/>
          <p:cNvSpPr>
            <a:spLocks noGrp="1"/>
          </p:cNvSpPr>
          <p:nvPr>
            <p:ph idx="1"/>
          </p:nvPr>
        </p:nvSpPr>
        <p:spPr/>
        <p:txBody>
          <a:bodyPr/>
          <a:lstStyle/>
          <a:p>
            <a:endParaRPr lang="en-CA" dirty="0"/>
          </a:p>
        </p:txBody>
      </p:sp>
      <p:sp>
        <p:nvSpPr>
          <p:cNvPr id="4" name="Date Placeholder 3"/>
          <p:cNvSpPr>
            <a:spLocks noGrp="1"/>
          </p:cNvSpPr>
          <p:nvPr>
            <p:ph type="dt" sz="half" idx="10"/>
          </p:nvPr>
        </p:nvSpPr>
        <p:spPr/>
        <p:txBody>
          <a:bodyPr/>
          <a:lstStyle/>
          <a:p>
            <a:pPr>
              <a:defRPr/>
            </a:pPr>
            <a:fld id="{54D9228C-3937-4A49-B071-E041E8F4A121}" type="datetime1">
              <a:rPr lang="en-US" smtClean="0"/>
              <a:t>2/5/2020</a:t>
            </a:fld>
            <a:endParaRPr lang="en-US"/>
          </a:p>
        </p:txBody>
      </p:sp>
      <p:sp>
        <p:nvSpPr>
          <p:cNvPr id="5" name="Footer Placeholder 4"/>
          <p:cNvSpPr>
            <a:spLocks noGrp="1"/>
          </p:cNvSpPr>
          <p:nvPr>
            <p:ph type="ftr" sz="quarter" idx="11"/>
          </p:nvPr>
        </p:nvSpPr>
        <p:spPr/>
        <p:txBody>
          <a:bodyPr/>
          <a:lstStyle/>
          <a:p>
            <a:pPr>
              <a:defRPr/>
            </a:pPr>
            <a:r>
              <a:rPr lang="en-US"/>
              <a:t>CPSC503 Winter 2020</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8</a:t>
            </a:fld>
            <a:endParaRPr lang="en-US"/>
          </a:p>
        </p:txBody>
      </p:sp>
      <p:sp>
        <p:nvSpPr>
          <p:cNvPr id="7" name="AutoShape 2" descr="Displaying IMG_9620.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8" name="AutoShape 4" descr="Displaying IMG_9620.JP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2053"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507" t="10760" r="539" b="6082"/>
          <a:stretch/>
        </p:blipFill>
        <p:spPr bwMode="auto">
          <a:xfrm>
            <a:off x="289831" y="685800"/>
            <a:ext cx="8677477" cy="6019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7"/>
          <p:cNvSpPr>
            <a:spLocks noChangeArrowheads="1"/>
          </p:cNvSpPr>
          <p:nvPr/>
        </p:nvSpPr>
        <p:spPr bwMode="auto">
          <a:xfrm>
            <a:off x="1621094" y="685800"/>
            <a:ext cx="2362200" cy="533400"/>
          </a:xfrm>
          <a:prstGeom prst="rect">
            <a:avLst/>
          </a:prstGeom>
          <a:noFill/>
          <a:ln w="19050">
            <a:noFill/>
            <a:miter lim="800000"/>
            <a:headEnd/>
            <a:tailEnd/>
          </a:ln>
        </p:spPr>
        <p:txBody>
          <a:bodyPr/>
          <a:lstStyle/>
          <a:p>
            <a:pPr marL="342900" indent="-342900">
              <a:spcBef>
                <a:spcPct val="20000"/>
              </a:spcBef>
            </a:pPr>
            <a:r>
              <a:rPr lang="en-US" sz="2400" b="1" i="1" dirty="0">
                <a:solidFill>
                  <a:srgbClr val="3333CC"/>
                </a:solidFill>
                <a:latin typeface="Comic Sans MS" pitchFamily="66" charset="0"/>
              </a:rPr>
              <a:t>For Verbs</a:t>
            </a:r>
          </a:p>
        </p:txBody>
      </p:sp>
      <mc:AlternateContent xmlns:mc="http://schemas.openxmlformats.org/markup-compatibility/2006" xmlns:p14="http://schemas.microsoft.com/office/powerpoint/2010/main">
        <mc:Choice Requires="p14">
          <p:contentPart p14:bwMode="auto" r:id="rId3">
            <p14:nvContentPartPr>
              <p14:cNvPr id="9" name="Ink 8"/>
              <p14:cNvContentPartPr/>
              <p14:nvPr/>
            </p14:nvContentPartPr>
            <p14:xfrm>
              <a:off x="3087395" y="4247578"/>
              <a:ext cx="472320" cy="360"/>
            </p14:xfrm>
          </p:contentPart>
        </mc:Choice>
        <mc:Fallback xmlns="">
          <p:pic>
            <p:nvPicPr>
              <p:cNvPr id="9" name="Ink 8"/>
              <p:cNvPicPr/>
              <p:nvPr/>
            </p:nvPicPr>
            <p:blipFill>
              <a:blip r:embed="rId4"/>
              <a:stretch>
                <a:fillRect/>
              </a:stretch>
            </p:blipFill>
            <p:spPr>
              <a:xfrm>
                <a:off x="3015395" y="4103578"/>
                <a:ext cx="616320" cy="288360"/>
              </a:xfrm>
              <a:prstGeom prst="rect">
                <a:avLst/>
              </a:prstGeom>
            </p:spPr>
          </p:pic>
        </mc:Fallback>
      </mc:AlternateContent>
    </p:spTree>
    <p:extLst>
      <p:ext uri="{BB962C8B-B14F-4D97-AF65-F5344CB8AC3E}">
        <p14:creationId xmlns:p14="http://schemas.microsoft.com/office/powerpoint/2010/main" val="278178859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Date Placeholder 3"/>
          <p:cNvSpPr>
            <a:spLocks noGrp="1"/>
          </p:cNvSpPr>
          <p:nvPr>
            <p:ph type="dt" sz="quarter" idx="10"/>
          </p:nvPr>
        </p:nvSpPr>
        <p:spPr>
          <a:noFill/>
        </p:spPr>
        <p:txBody>
          <a:bodyPr/>
          <a:lstStyle/>
          <a:p>
            <a:fld id="{D8CEFE2C-059A-4078-A102-279BB5116465}" type="datetime1">
              <a:rPr lang="en-US" smtClean="0"/>
              <a:t>2/5/2020</a:t>
            </a:fld>
            <a:endParaRPr lang="en-US"/>
          </a:p>
        </p:txBody>
      </p:sp>
      <p:sp>
        <p:nvSpPr>
          <p:cNvPr id="51203" name="Footer Placeholder 4"/>
          <p:cNvSpPr>
            <a:spLocks noGrp="1"/>
          </p:cNvSpPr>
          <p:nvPr>
            <p:ph type="ftr" sz="quarter" idx="11"/>
          </p:nvPr>
        </p:nvSpPr>
        <p:spPr>
          <a:noFill/>
        </p:spPr>
        <p:txBody>
          <a:bodyPr/>
          <a:lstStyle/>
          <a:p>
            <a:r>
              <a:rPr lang="en-US"/>
              <a:t>CPSC503 Winter 2020</a:t>
            </a:r>
          </a:p>
        </p:txBody>
      </p:sp>
      <p:sp>
        <p:nvSpPr>
          <p:cNvPr id="51204" name="Slide Number Placeholder 5"/>
          <p:cNvSpPr>
            <a:spLocks noGrp="1"/>
          </p:cNvSpPr>
          <p:nvPr>
            <p:ph type="sldNum" sz="quarter" idx="12"/>
          </p:nvPr>
        </p:nvSpPr>
        <p:spPr>
          <a:noFill/>
        </p:spPr>
        <p:txBody>
          <a:bodyPr/>
          <a:lstStyle/>
          <a:p>
            <a:fld id="{CF85979C-A435-45E4-BC69-18386EEFF140}" type="slidenum">
              <a:rPr lang="en-US" smtClean="0"/>
              <a:pPr/>
              <a:t>80</a:t>
            </a:fld>
            <a:endParaRPr lang="en-US"/>
          </a:p>
        </p:txBody>
      </p:sp>
      <p:sp>
        <p:nvSpPr>
          <p:cNvPr id="51205" name="Rectangle 2"/>
          <p:cNvSpPr>
            <a:spLocks noGrp="1" noChangeArrowheads="1"/>
          </p:cNvSpPr>
          <p:nvPr>
            <p:ph type="title"/>
          </p:nvPr>
        </p:nvSpPr>
        <p:spPr>
          <a:xfrm>
            <a:off x="0" y="533400"/>
            <a:ext cx="8458200" cy="1143000"/>
          </a:xfrm>
        </p:spPr>
        <p:txBody>
          <a:bodyPr/>
          <a:lstStyle/>
          <a:p>
            <a:pPr eaLnBrk="1" hangingPunct="1"/>
            <a:r>
              <a:rPr lang="en-US" sz="3600"/>
              <a:t>Syntactic Notions so far...</a:t>
            </a:r>
          </a:p>
        </p:txBody>
      </p:sp>
      <p:sp>
        <p:nvSpPr>
          <p:cNvPr id="638979" name="Rectangle 3"/>
          <p:cNvSpPr>
            <a:spLocks noGrp="1" noChangeArrowheads="1"/>
          </p:cNvSpPr>
          <p:nvPr>
            <p:ph type="body" idx="1"/>
          </p:nvPr>
        </p:nvSpPr>
        <p:spPr>
          <a:xfrm>
            <a:off x="685800" y="1828800"/>
            <a:ext cx="7772400" cy="1752600"/>
          </a:xfrm>
        </p:spPr>
        <p:txBody>
          <a:bodyPr/>
          <a:lstStyle/>
          <a:p>
            <a:pPr eaLnBrk="1" hangingPunct="1"/>
            <a:r>
              <a:rPr lang="en-US" sz="3200" b="0">
                <a:solidFill>
                  <a:schemeClr val="accent2"/>
                </a:solidFill>
              </a:rPr>
              <a:t>N-grams</a:t>
            </a:r>
            <a:r>
              <a:rPr lang="en-US" sz="3200" b="0"/>
              <a:t>: prob. distr. for next word can be effectively approximated knowing previous </a:t>
            </a:r>
            <a:r>
              <a:rPr lang="en-US" sz="3200" b="0" i="1"/>
              <a:t>n</a:t>
            </a:r>
            <a:r>
              <a:rPr lang="en-US" sz="3200" b="0"/>
              <a:t> words </a:t>
            </a:r>
          </a:p>
          <a:p>
            <a:pPr lvl="1" eaLnBrk="1" hangingPunct="1"/>
            <a:endParaRPr lang="en-US" b="0"/>
          </a:p>
        </p:txBody>
      </p:sp>
      <p:sp>
        <p:nvSpPr>
          <p:cNvPr id="638980" name="Rectangle 4"/>
          <p:cNvSpPr>
            <a:spLocks noChangeArrowheads="1"/>
          </p:cNvSpPr>
          <p:nvPr/>
        </p:nvSpPr>
        <p:spPr bwMode="auto">
          <a:xfrm>
            <a:off x="685800" y="3657600"/>
            <a:ext cx="7772400" cy="2514600"/>
          </a:xfrm>
          <a:prstGeom prst="rect">
            <a:avLst/>
          </a:prstGeom>
          <a:noFill/>
          <a:ln w="9525">
            <a:noFill/>
            <a:miter lim="800000"/>
            <a:headEnd/>
            <a:tailEnd/>
          </a:ln>
        </p:spPr>
        <p:txBody>
          <a:bodyPr/>
          <a:lstStyle/>
          <a:p>
            <a:pPr marL="342900" indent="-342900">
              <a:spcBef>
                <a:spcPct val="20000"/>
              </a:spcBef>
              <a:buFontTx/>
              <a:buChar char="•"/>
            </a:pPr>
            <a:r>
              <a:rPr lang="en-US" sz="3200">
                <a:solidFill>
                  <a:schemeClr val="accent2"/>
                </a:solidFill>
                <a:latin typeface="Comic Sans MS" pitchFamily="66" charset="0"/>
              </a:rPr>
              <a:t>POS</a:t>
            </a:r>
            <a:r>
              <a:rPr lang="en-US" sz="3200">
                <a:latin typeface="Comic Sans MS" pitchFamily="66" charset="0"/>
              </a:rPr>
              <a:t> categories are based on:</a:t>
            </a:r>
          </a:p>
          <a:p>
            <a:pPr marL="742950" lvl="1" indent="-285750">
              <a:spcBef>
                <a:spcPct val="20000"/>
              </a:spcBef>
              <a:buFontTx/>
              <a:buChar char="–"/>
            </a:pPr>
            <a:r>
              <a:rPr lang="en-US">
                <a:solidFill>
                  <a:schemeClr val="accent2"/>
                </a:solidFill>
                <a:latin typeface="Comic Sans MS" pitchFamily="66" charset="0"/>
              </a:rPr>
              <a:t>distributional </a:t>
            </a:r>
            <a:r>
              <a:rPr lang="en-US">
                <a:latin typeface="Comic Sans MS" pitchFamily="66" charset="0"/>
              </a:rPr>
              <a:t>properties (what other words can occur nearby) </a:t>
            </a:r>
          </a:p>
          <a:p>
            <a:pPr marL="742950" lvl="1" indent="-285750">
              <a:spcBef>
                <a:spcPct val="20000"/>
              </a:spcBef>
              <a:buFontTx/>
              <a:buChar char="–"/>
            </a:pPr>
            <a:r>
              <a:rPr lang="en-US">
                <a:solidFill>
                  <a:schemeClr val="accent2"/>
                </a:solidFill>
                <a:latin typeface="Comic Sans MS" pitchFamily="66" charset="0"/>
              </a:rPr>
              <a:t>morphological</a:t>
            </a:r>
            <a:r>
              <a:rPr lang="en-US">
                <a:latin typeface="Comic Sans MS" pitchFamily="66" charset="0"/>
              </a:rPr>
              <a:t> properties (affixes they take)</a:t>
            </a:r>
          </a:p>
          <a:p>
            <a:pPr marL="742950" lvl="1" indent="-285750">
              <a:spcBef>
                <a:spcPct val="20000"/>
              </a:spcBef>
              <a:buFontTx/>
              <a:buChar char="–"/>
            </a:pPr>
            <a:endParaRPr lang="en-US" sz="2400">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89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38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build="p"/>
      <p:bldP spid="63898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4801492D-30AD-4EA1-BBCC-7351313A3ECB}" type="datetime1">
              <a:rPr lang="en-US" smtClean="0"/>
              <a:t>2/5/2020</a:t>
            </a:fld>
            <a:endParaRPr lang="en-US"/>
          </a:p>
        </p:txBody>
      </p:sp>
      <p:sp>
        <p:nvSpPr>
          <p:cNvPr id="5" name="Footer Placeholder 4"/>
          <p:cNvSpPr>
            <a:spLocks noGrp="1"/>
          </p:cNvSpPr>
          <p:nvPr>
            <p:ph type="ftr" sz="quarter" idx="11"/>
          </p:nvPr>
        </p:nvSpPr>
        <p:spPr/>
        <p:txBody>
          <a:bodyPr/>
          <a:lstStyle/>
          <a:p>
            <a:pPr>
              <a:defRPr/>
            </a:pPr>
            <a:r>
              <a:rPr lang="en-US"/>
              <a:t>CPSC503 Winter 2020</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9</a:t>
            </a:fld>
            <a:endParaRPr lang="en-US"/>
          </a:p>
        </p:txBody>
      </p:sp>
      <p:pic>
        <p:nvPicPr>
          <p:cNvPr id="8" name="Picture 7"/>
          <p:cNvPicPr>
            <a:picLocks noChangeAspect="1"/>
          </p:cNvPicPr>
          <p:nvPr/>
        </p:nvPicPr>
        <p:blipFill rotWithShape="1">
          <a:blip r:embed="rId2"/>
          <a:srcRect t="6614" r="15873"/>
          <a:stretch/>
        </p:blipFill>
        <p:spPr>
          <a:xfrm rot="5400000">
            <a:off x="2587562" y="582112"/>
            <a:ext cx="6864476" cy="5715000"/>
          </a:xfrm>
          <a:prstGeom prst="rect">
            <a:avLst/>
          </a:prstGeom>
        </p:spPr>
      </p:pic>
      <p:sp>
        <p:nvSpPr>
          <p:cNvPr id="2" name="Title 1"/>
          <p:cNvSpPr>
            <a:spLocks noGrp="1"/>
          </p:cNvSpPr>
          <p:nvPr>
            <p:ph type="title"/>
          </p:nvPr>
        </p:nvSpPr>
        <p:spPr>
          <a:xfrm>
            <a:off x="0" y="76200"/>
            <a:ext cx="3505200" cy="2590800"/>
          </a:xfrm>
        </p:spPr>
        <p:txBody>
          <a:bodyPr/>
          <a:lstStyle/>
          <a:p>
            <a:r>
              <a:rPr lang="en-CA" dirty="0"/>
              <a:t>More complements</a:t>
            </a:r>
          </a:p>
        </p:txBody>
      </p:sp>
      <mc:AlternateContent xmlns:mc="http://schemas.openxmlformats.org/markup-compatibility/2006" xmlns:p14="http://schemas.microsoft.com/office/powerpoint/2010/main">
        <mc:Choice Requires="p14">
          <p:contentPart p14:bwMode="auto" r:id="rId3">
            <p14:nvContentPartPr>
              <p14:cNvPr id="9" name="Ink 8"/>
              <p14:cNvContentPartPr/>
              <p14:nvPr/>
            </p14:nvContentPartPr>
            <p14:xfrm>
              <a:off x="5623955" y="167179"/>
              <a:ext cx="501840" cy="30960"/>
            </p14:xfrm>
          </p:contentPart>
        </mc:Choice>
        <mc:Fallback xmlns="">
          <p:pic>
            <p:nvPicPr>
              <p:cNvPr id="9" name="Ink 8"/>
              <p:cNvPicPr/>
              <p:nvPr/>
            </p:nvPicPr>
            <p:blipFill>
              <a:blip r:embed="rId4"/>
              <a:stretch>
                <a:fillRect/>
              </a:stretch>
            </p:blipFill>
            <p:spPr>
              <a:xfrm>
                <a:off x="5551955" y="23179"/>
                <a:ext cx="64584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 name="Ink 9"/>
              <p14:cNvContentPartPr/>
              <p14:nvPr/>
            </p14:nvContentPartPr>
            <p14:xfrm>
              <a:off x="5623955" y="1415098"/>
              <a:ext cx="678960" cy="109440"/>
            </p14:xfrm>
          </p:contentPart>
        </mc:Choice>
        <mc:Fallback xmlns="">
          <p:pic>
            <p:nvPicPr>
              <p:cNvPr id="10" name="Ink 9"/>
              <p:cNvPicPr/>
              <p:nvPr/>
            </p:nvPicPr>
            <p:blipFill>
              <a:blip r:embed="rId6"/>
              <a:stretch>
                <a:fillRect/>
              </a:stretch>
            </p:blipFill>
            <p:spPr>
              <a:xfrm>
                <a:off x="5551955" y="1271098"/>
                <a:ext cx="822960" cy="3974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 name="Ink 11"/>
              <p14:cNvContentPartPr/>
              <p14:nvPr/>
            </p14:nvContentPartPr>
            <p14:xfrm>
              <a:off x="4601555" y="2841418"/>
              <a:ext cx="2291040" cy="115920"/>
            </p14:xfrm>
          </p:contentPart>
        </mc:Choice>
        <mc:Fallback xmlns="">
          <p:pic>
            <p:nvPicPr>
              <p:cNvPr id="12" name="Ink 11"/>
              <p:cNvPicPr/>
              <p:nvPr/>
            </p:nvPicPr>
            <p:blipFill>
              <a:blip r:embed="rId8"/>
              <a:stretch>
                <a:fillRect/>
              </a:stretch>
            </p:blipFill>
            <p:spPr>
              <a:xfrm>
                <a:off x="4529555" y="2697418"/>
                <a:ext cx="2435040" cy="4039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 name="Ink 12"/>
              <p14:cNvContentPartPr/>
              <p14:nvPr/>
            </p14:nvContentPartPr>
            <p14:xfrm>
              <a:off x="4552235" y="4640698"/>
              <a:ext cx="875520" cy="59400"/>
            </p14:xfrm>
          </p:contentPart>
        </mc:Choice>
        <mc:Fallback xmlns="">
          <p:pic>
            <p:nvPicPr>
              <p:cNvPr id="13" name="Ink 12"/>
              <p:cNvPicPr/>
              <p:nvPr/>
            </p:nvPicPr>
            <p:blipFill>
              <a:blip r:embed="rId10"/>
              <a:stretch>
                <a:fillRect/>
              </a:stretch>
            </p:blipFill>
            <p:spPr>
              <a:xfrm>
                <a:off x="4480235" y="4496698"/>
                <a:ext cx="1019520" cy="347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4" name="Ink 13"/>
              <p14:cNvContentPartPr/>
              <p14:nvPr/>
            </p14:nvContentPartPr>
            <p14:xfrm>
              <a:off x="4178555" y="4571938"/>
              <a:ext cx="334800" cy="39600"/>
            </p14:xfrm>
          </p:contentPart>
        </mc:Choice>
        <mc:Fallback xmlns="">
          <p:pic>
            <p:nvPicPr>
              <p:cNvPr id="14" name="Ink 13"/>
              <p:cNvPicPr/>
              <p:nvPr/>
            </p:nvPicPr>
            <p:blipFill>
              <a:blip r:embed="rId12"/>
              <a:stretch>
                <a:fillRect/>
              </a:stretch>
            </p:blipFill>
            <p:spPr>
              <a:xfrm>
                <a:off x="4106555" y="4427938"/>
                <a:ext cx="478800" cy="327600"/>
              </a:xfrm>
              <a:prstGeom prst="rect">
                <a:avLst/>
              </a:prstGeom>
            </p:spPr>
          </p:pic>
        </mc:Fallback>
      </mc:AlternateContent>
    </p:spTree>
    <p:extLst>
      <p:ext uri="{BB962C8B-B14F-4D97-AF65-F5344CB8AC3E}">
        <p14:creationId xmlns:p14="http://schemas.microsoft.com/office/powerpoint/2010/main" val="3909672517"/>
      </p:ext>
    </p:extLst>
  </p:cSld>
  <p:clrMapOvr>
    <a:masterClrMapping/>
  </p:clrMapOvr>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74492</TotalTime>
  <Words>6457</Words>
  <Application>Microsoft Office PowerPoint</Application>
  <PresentationFormat>On-screen Show (4:3)</PresentationFormat>
  <Paragraphs>1118</Paragraphs>
  <Slides>80</Slides>
  <Notes>75</Notes>
  <HiddenSlides>16</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80</vt:i4>
      </vt:variant>
    </vt:vector>
  </HeadingPairs>
  <TitlesOfParts>
    <vt:vector size="87" baseType="lpstr">
      <vt:lpstr>Arial Unicode MS</vt:lpstr>
      <vt:lpstr>Comic Sans MS</vt:lpstr>
      <vt:lpstr>Courier New</vt:lpstr>
      <vt:lpstr>Symbol</vt:lpstr>
      <vt:lpstr>Times New Roman</vt:lpstr>
      <vt:lpstr>Wingdings</vt:lpstr>
      <vt:lpstr>5832 Template</vt:lpstr>
      <vt:lpstr>CPSC 503 Computational Linguistics</vt:lpstr>
      <vt:lpstr>Knowledge-Formalisms Map (this + next ~two lectures) </vt:lpstr>
      <vt:lpstr>PowerPoint Presentation</vt:lpstr>
      <vt:lpstr>Today Feb 5</vt:lpstr>
      <vt:lpstr>Syntax</vt:lpstr>
      <vt:lpstr>Syntax: Useful tasks</vt:lpstr>
      <vt:lpstr>Key Constituents – with heads  (English)</vt:lpstr>
      <vt:lpstr>Sample Complements… more on handout</vt:lpstr>
      <vt:lpstr>More complements</vt:lpstr>
      <vt:lpstr>Key Constituents: Examples</vt:lpstr>
      <vt:lpstr>Context Free Grammar (Example)</vt:lpstr>
      <vt:lpstr>CFG more complex Example</vt:lpstr>
      <vt:lpstr>CFGs</vt:lpstr>
      <vt:lpstr>Context Free Grammar (CFG)</vt:lpstr>
      <vt:lpstr>CFG: Formal Definitions</vt:lpstr>
      <vt:lpstr>Derivations as Trees</vt:lpstr>
      <vt:lpstr>CFG Parsing</vt:lpstr>
      <vt:lpstr>Other Options</vt:lpstr>
      <vt:lpstr>Common Sentence-Types</vt:lpstr>
      <vt:lpstr>NP: more details</vt:lpstr>
      <vt:lpstr>Conjunctive Constructions</vt:lpstr>
      <vt:lpstr>PowerPoint Presentation</vt:lpstr>
      <vt:lpstr>Problems with CFGs</vt:lpstr>
      <vt:lpstr>Agreement</vt:lpstr>
      <vt:lpstr>Agreement</vt:lpstr>
      <vt:lpstr>Possible CFG Solution</vt:lpstr>
      <vt:lpstr>CFG Solution for Agreement</vt:lpstr>
      <vt:lpstr>Subcategorization</vt:lpstr>
      <vt:lpstr>Subcategorization</vt:lpstr>
      <vt:lpstr>So?</vt:lpstr>
      <vt:lpstr>Possible CFG Solution</vt:lpstr>
      <vt:lpstr>CFG for NLP: summary</vt:lpstr>
      <vt:lpstr>Today Feb 5</vt:lpstr>
      <vt:lpstr>Parsing with CFGs</vt:lpstr>
      <vt:lpstr>Parsing as Search</vt:lpstr>
      <vt:lpstr>Constraints on Search</vt:lpstr>
      <vt:lpstr>Grammar used in example</vt:lpstr>
      <vt:lpstr>Top-Down Parsing</vt:lpstr>
      <vt:lpstr>Next step: Top Down Space</vt:lpstr>
      <vt:lpstr>Bottom-Up Parsing</vt:lpstr>
      <vt:lpstr>Two more steps: Bottom-Up Space</vt:lpstr>
      <vt:lpstr>Top-Down vs. Bottom-Up</vt:lpstr>
      <vt:lpstr>So Combine Them</vt:lpstr>
      <vt:lpstr>Top-Down, Depth-First, Left-to-Right Search</vt:lpstr>
      <vt:lpstr>Example</vt:lpstr>
      <vt:lpstr>PowerPoint Presentation</vt:lpstr>
      <vt:lpstr>PowerPoint Presentation</vt:lpstr>
      <vt:lpstr>Adding Bottom-up Filtering</vt:lpstr>
      <vt:lpstr>Bottom-Up Filtering</vt:lpstr>
      <vt:lpstr>Problems with TD-BU</vt:lpstr>
      <vt:lpstr>(1) Structural Ambiguity</vt:lpstr>
      <vt:lpstr>Structural Ambiguity (Ex. 1)</vt:lpstr>
      <vt:lpstr>Structural Ambiguity (Ex.2)</vt:lpstr>
      <vt:lpstr>Structural Ambiguity (Ex.2)</vt:lpstr>
      <vt:lpstr>Structural Ambiguity (Ex. 3)</vt:lpstr>
      <vt:lpstr>Structural Ambiguity (Ex. 4)</vt:lpstr>
      <vt:lpstr>(2) Repeated Work</vt:lpstr>
      <vt:lpstr>PowerPoint Presentation</vt:lpstr>
      <vt:lpstr>PowerPoint Presentation</vt:lpstr>
      <vt:lpstr>PowerPoint Presentation</vt:lpstr>
      <vt:lpstr>PowerPoint Presentation</vt:lpstr>
      <vt:lpstr>PowerPoint Presentation</vt:lpstr>
      <vt:lpstr>Dynamic Programming</vt:lpstr>
      <vt:lpstr>Dynamic Programming Approaches</vt:lpstr>
      <vt:lpstr>For Next Time (Mon)</vt:lpstr>
      <vt:lpstr>Earley Parsing O(N 3)</vt:lpstr>
      <vt:lpstr>States</vt:lpstr>
      <vt:lpstr>Graphically</vt:lpstr>
      <vt:lpstr>Earley: answer</vt:lpstr>
      <vt:lpstr>Earley Parsing Procedure</vt:lpstr>
      <vt:lpstr>Predictor</vt:lpstr>
      <vt:lpstr>Scanner (part of speech)</vt:lpstr>
      <vt:lpstr>Completer</vt:lpstr>
      <vt:lpstr>Example:</vt:lpstr>
      <vt:lpstr>Example</vt:lpstr>
      <vt:lpstr>So far only a recognizer…</vt:lpstr>
      <vt:lpstr>Error Handling</vt:lpstr>
      <vt:lpstr>PowerPoint Presentation</vt:lpstr>
      <vt:lpstr>Grammars and Constituency</vt:lpstr>
      <vt:lpstr>Syntactic Notions so far...</vt:lpstr>
    </vt:vector>
  </TitlesOfParts>
  <Company>UBC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CPSC Computational Linguistics</dc:title>
  <dc:creator>Giuseppe Carenini</dc:creator>
  <cp:lastModifiedBy>Giuseppe Carenini</cp:lastModifiedBy>
  <cp:revision>687</cp:revision>
  <cp:lastPrinted>2016-01-28T18:54:40Z</cp:lastPrinted>
  <dcterms:created xsi:type="dcterms:W3CDTF">2003-01-21T20:11:16Z</dcterms:created>
  <dcterms:modified xsi:type="dcterms:W3CDTF">2020-02-05T21:32:09Z</dcterms:modified>
</cp:coreProperties>
</file>